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comments/modernComment_370_272D18F3.xml" ContentType="application/vnd.ms-powerpoint.comments+xml"/>
  <Override PartName="/ppt/changesInfos/changesInfo1.xml" ContentType="application/vnd.ms-powerpoint.changes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70" r:id="rId5"/>
  </p:sldMasterIdLst>
  <p:notesMasterIdLst>
    <p:notesMasterId r:id="rId25"/>
  </p:notesMasterIdLst>
  <p:handoutMasterIdLst>
    <p:handoutMasterId r:id="rId26"/>
  </p:handoutMasterIdLst>
  <p:sldIdLst>
    <p:sldId id="271" r:id="rId6"/>
    <p:sldId id="880" r:id="rId7"/>
    <p:sldId id="1159" r:id="rId8"/>
    <p:sldId id="1156" r:id="rId9"/>
    <p:sldId id="1157" r:id="rId10"/>
    <p:sldId id="1158" r:id="rId11"/>
    <p:sldId id="280" r:id="rId12"/>
    <p:sldId id="770" r:id="rId13"/>
    <p:sldId id="1147" r:id="rId14"/>
    <p:sldId id="1148" r:id="rId15"/>
    <p:sldId id="1160" r:id="rId16"/>
    <p:sldId id="1161" r:id="rId17"/>
    <p:sldId id="1150" r:id="rId18"/>
    <p:sldId id="1151" r:id="rId19"/>
    <p:sldId id="1162" r:id="rId20"/>
    <p:sldId id="1163" r:id="rId21"/>
    <p:sldId id="1152" r:id="rId22"/>
    <p:sldId id="1153" r:id="rId23"/>
    <p:sldId id="283" r:id="rId24"/>
  </p:sldIdLst>
  <p:sldSz cx="12192000" cy="6858000"/>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0082DC8A-177F-4A1E-A8DF-3C0CDB043BA3}">
          <p14:sldIdLst>
            <p14:sldId id="271"/>
            <p14:sldId id="880"/>
          </p14:sldIdLst>
        </p14:section>
        <p14:section name="MI 2023 Releases" id="{BDF07BAD-FFF8-4BEC-B698-56B61772C09A}">
          <p14:sldIdLst>
            <p14:sldId id="1159"/>
            <p14:sldId id="1156"/>
            <p14:sldId id="1157"/>
            <p14:sldId id="1158"/>
          </p14:sldIdLst>
        </p14:section>
        <p14:section name="MI 2024 Releases" id="{8BEB0ED7-5792-420D-8F5B-FB82ACD61205}">
          <p14:sldIdLst>
            <p14:sldId id="280"/>
            <p14:sldId id="770"/>
            <p14:sldId id="1147"/>
            <p14:sldId id="1148"/>
            <p14:sldId id="1160"/>
            <p14:sldId id="1161"/>
            <p14:sldId id="1150"/>
            <p14:sldId id="1151"/>
            <p14:sldId id="1162"/>
            <p14:sldId id="1163"/>
            <p14:sldId id="1152"/>
            <p14:sldId id="1153"/>
          </p14:sldIdLst>
        </p14:section>
        <p14:section name="Critical Open Items" id="{F55CB141-5B45-4A8F-A567-4197C268B2F9}">
          <p14:sldIdLst>
            <p14:sldId id="283"/>
          </p14:sldIdLst>
        </p14:section>
      </p14:sectionLst>
    </p:ex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E1F7985F-EDDE-12BB-8C12-4B92D0758492}" name="kirsten carson" initials="" userId="S::kirsten.carson@scimaxglobal.com::2e276223-bd05-49b2-8d88-ceee72ff1d54" providerId="AD"/>
  <p188:author id="{00BFB4E4-1530-7B77-256C-D30050B2C7AB}" name="auvifer ruelos" initials="" userId="S::auvifer.ruelos@scimaxglobal.com::be6d4c23-811e-478b-b825-967ebe5af382"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sainath.racherla" initials="s" lastIdx="2" clrIdx="0">
    <p:extLst>
      <p:ext uri="{19B8F6BF-5375-455C-9EA6-DF929625EA0E}">
        <p15:presenceInfo xmlns:p15="http://schemas.microsoft.com/office/powerpoint/2012/main" userId="df24e79a089bb671"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loop="1"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04936"/>
    <a:srgbClr val="0A045D"/>
    <a:srgbClr val="FF9B3F"/>
    <a:srgbClr val="3A2CF6"/>
    <a:srgbClr val="000000"/>
    <a:srgbClr val="FFFFFF"/>
    <a:srgbClr val="0A045B"/>
    <a:srgbClr val="FF9C3F"/>
    <a:srgbClr val="A19FC0"/>
    <a:srgbClr val="66638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4" d="100"/>
          <a:sy n="104" d="100"/>
        </p:scale>
        <p:origin x="2376" y="108"/>
      </p:cViewPr>
      <p:guideLst>
        <p:guide orient="horz" pos="2160"/>
        <p:guide pos="3840"/>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handoutMaster" Target="handoutMasters/handoutMaster1.xml"/><Relationship Id="rId3" Type="http://schemas.openxmlformats.org/officeDocument/2006/relationships/customXml" Target="../customXml/item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notesMaster" Target="notesMasters/notesMaster1.xml"/><Relationship Id="rId33" Type="http://schemas.microsoft.com/office/2018/10/relationships/authors" Target="author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microsoft.com/office/2016/11/relationships/changesInfo" Target="changesInfos/changesInfo1.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presProps" Target="presProp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commentAuthors" Target="commentAuthors.xml"/><Relationship Id="rId30" Type="http://schemas.openxmlformats.org/officeDocument/2006/relationships/theme" Target="theme/theme1.xml"/><Relationship Id="rId8" Type="http://schemas.openxmlformats.org/officeDocument/2006/relationships/slide" Target="slides/slide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vanaja movva" userId="S::vanaja.movva@scimaxglobal.com::920677c9-e6db-4d26-8d41-1556d100f9d7" providerId="AD" clId="Web-{15FA4B24-3CCE-41FF-AF00-859BDF150AB3}"/>
    <pc:docChg chg="addSld modSld">
      <pc:chgData name="vanaja movva" userId="S::vanaja.movva@scimaxglobal.com::920677c9-e6db-4d26-8d41-1556d100f9d7" providerId="AD" clId="Web-{15FA4B24-3CCE-41FF-AF00-859BDF150AB3}" dt="2023-07-13T11:24:50.281" v="279"/>
      <pc:docMkLst>
        <pc:docMk/>
      </pc:docMkLst>
      <pc:sldChg chg="modSp">
        <pc:chgData name="vanaja movva" userId="S::vanaja.movva@scimaxglobal.com::920677c9-e6db-4d26-8d41-1556d100f9d7" providerId="AD" clId="Web-{15FA4B24-3CCE-41FF-AF00-859BDF150AB3}" dt="2023-07-13T11:06:14.862" v="0" actId="20577"/>
        <pc:sldMkLst>
          <pc:docMk/>
          <pc:sldMk cId="1366207546" sldId="271"/>
        </pc:sldMkLst>
        <pc:spChg chg="mod">
          <ac:chgData name="vanaja movva" userId="S::vanaja.movva@scimaxglobal.com::920677c9-e6db-4d26-8d41-1556d100f9d7" providerId="AD" clId="Web-{15FA4B24-3CCE-41FF-AF00-859BDF150AB3}" dt="2023-07-13T11:06:14.862" v="0" actId="20577"/>
          <ac:spMkLst>
            <pc:docMk/>
            <pc:sldMk cId="1366207546" sldId="271"/>
            <ac:spMk id="24" creationId="{B27B2558-B958-4717-8A7F-068E431A397B}"/>
          </ac:spMkLst>
        </pc:spChg>
      </pc:sldChg>
      <pc:sldChg chg="modSp">
        <pc:chgData name="vanaja movva" userId="S::vanaja.movva@scimaxglobal.com::920677c9-e6db-4d26-8d41-1556d100f9d7" providerId="AD" clId="Web-{15FA4B24-3CCE-41FF-AF00-859BDF150AB3}" dt="2023-07-13T11:09:49.177" v="39" actId="20577"/>
        <pc:sldMkLst>
          <pc:docMk/>
          <pc:sldMk cId="3949196854" sldId="272"/>
        </pc:sldMkLst>
        <pc:spChg chg="mod">
          <ac:chgData name="vanaja movva" userId="S::vanaja.movva@scimaxglobal.com::920677c9-e6db-4d26-8d41-1556d100f9d7" providerId="AD" clId="Web-{15FA4B24-3CCE-41FF-AF00-859BDF150AB3}" dt="2023-07-13T11:09:49.177" v="39" actId="20577"/>
          <ac:spMkLst>
            <pc:docMk/>
            <pc:sldMk cId="3949196854" sldId="272"/>
            <ac:spMk id="2" creationId="{4F5F5F93-10A7-5989-E486-D4E07EC450E9}"/>
          </ac:spMkLst>
        </pc:spChg>
      </pc:sldChg>
      <pc:sldChg chg="modSp">
        <pc:chgData name="vanaja movva" userId="S::vanaja.movva@scimaxglobal.com::920677c9-e6db-4d26-8d41-1556d100f9d7" providerId="AD" clId="Web-{15FA4B24-3CCE-41FF-AF00-859BDF150AB3}" dt="2023-07-13T11:09:53.364" v="44" actId="20577"/>
        <pc:sldMkLst>
          <pc:docMk/>
          <pc:sldMk cId="3230928949" sldId="273"/>
        </pc:sldMkLst>
        <pc:spChg chg="mod">
          <ac:chgData name="vanaja movva" userId="S::vanaja.movva@scimaxglobal.com::920677c9-e6db-4d26-8d41-1556d100f9d7" providerId="AD" clId="Web-{15FA4B24-3CCE-41FF-AF00-859BDF150AB3}" dt="2023-07-13T11:09:53.364" v="44" actId="20577"/>
          <ac:spMkLst>
            <pc:docMk/>
            <pc:sldMk cId="3230928949" sldId="273"/>
            <ac:spMk id="2" creationId="{4F5F5F93-10A7-5989-E486-D4E07EC450E9}"/>
          </ac:spMkLst>
        </pc:spChg>
      </pc:sldChg>
      <pc:sldChg chg="modSp">
        <pc:chgData name="vanaja movva" userId="S::vanaja.movva@scimaxglobal.com::920677c9-e6db-4d26-8d41-1556d100f9d7" providerId="AD" clId="Web-{15FA4B24-3CCE-41FF-AF00-859BDF150AB3}" dt="2023-07-13T11:09:57.411" v="47" actId="20577"/>
        <pc:sldMkLst>
          <pc:docMk/>
          <pc:sldMk cId="748452070" sldId="274"/>
        </pc:sldMkLst>
        <pc:spChg chg="mod">
          <ac:chgData name="vanaja movva" userId="S::vanaja.movva@scimaxglobal.com::920677c9-e6db-4d26-8d41-1556d100f9d7" providerId="AD" clId="Web-{15FA4B24-3CCE-41FF-AF00-859BDF150AB3}" dt="2023-07-13T11:09:57.411" v="47" actId="20577"/>
          <ac:spMkLst>
            <pc:docMk/>
            <pc:sldMk cId="748452070" sldId="274"/>
            <ac:spMk id="2" creationId="{4F5F5F93-10A7-5989-E486-D4E07EC450E9}"/>
          </ac:spMkLst>
        </pc:spChg>
      </pc:sldChg>
      <pc:sldChg chg="modSp">
        <pc:chgData name="vanaja movva" userId="S::vanaja.movva@scimaxglobal.com::920677c9-e6db-4d26-8d41-1556d100f9d7" providerId="AD" clId="Web-{15FA4B24-3CCE-41FF-AF00-859BDF150AB3}" dt="2023-07-13T11:10:06.364" v="52" actId="20577"/>
        <pc:sldMkLst>
          <pc:docMk/>
          <pc:sldMk cId="1334170254" sldId="275"/>
        </pc:sldMkLst>
        <pc:spChg chg="mod">
          <ac:chgData name="vanaja movva" userId="S::vanaja.movva@scimaxglobal.com::920677c9-e6db-4d26-8d41-1556d100f9d7" providerId="AD" clId="Web-{15FA4B24-3CCE-41FF-AF00-859BDF150AB3}" dt="2023-07-13T11:10:06.364" v="52" actId="20577"/>
          <ac:spMkLst>
            <pc:docMk/>
            <pc:sldMk cId="1334170254" sldId="275"/>
            <ac:spMk id="2" creationId="{4F5F5F93-10A7-5989-E486-D4E07EC450E9}"/>
          </ac:spMkLst>
        </pc:spChg>
      </pc:sldChg>
      <pc:sldChg chg="modSp">
        <pc:chgData name="vanaja movva" userId="S::vanaja.movva@scimaxglobal.com::920677c9-e6db-4d26-8d41-1556d100f9d7" providerId="AD" clId="Web-{15FA4B24-3CCE-41FF-AF00-859BDF150AB3}" dt="2023-07-13T11:09:45.098" v="36" actId="20577"/>
        <pc:sldMkLst>
          <pc:docMk/>
          <pc:sldMk cId="465281504" sldId="276"/>
        </pc:sldMkLst>
        <pc:spChg chg="mod">
          <ac:chgData name="vanaja movva" userId="S::vanaja.movva@scimaxglobal.com::920677c9-e6db-4d26-8d41-1556d100f9d7" providerId="AD" clId="Web-{15FA4B24-3CCE-41FF-AF00-859BDF150AB3}" dt="2023-07-13T11:09:45.098" v="36" actId="20577"/>
          <ac:spMkLst>
            <pc:docMk/>
            <pc:sldMk cId="465281504" sldId="276"/>
            <ac:spMk id="2" creationId="{4F5F5F93-10A7-5989-E486-D4E07EC450E9}"/>
          </ac:spMkLst>
        </pc:spChg>
      </pc:sldChg>
      <pc:sldChg chg="modSp">
        <pc:chgData name="vanaja movva" userId="S::vanaja.movva@scimaxglobal.com::920677c9-e6db-4d26-8d41-1556d100f9d7" providerId="AD" clId="Web-{15FA4B24-3CCE-41FF-AF00-859BDF150AB3}" dt="2023-07-13T11:11:25.506" v="94" actId="20577"/>
        <pc:sldMkLst>
          <pc:docMk/>
          <pc:sldMk cId="3422090440" sldId="277"/>
        </pc:sldMkLst>
        <pc:spChg chg="mod">
          <ac:chgData name="vanaja movva" userId="S::vanaja.movva@scimaxglobal.com::920677c9-e6db-4d26-8d41-1556d100f9d7" providerId="AD" clId="Web-{15FA4B24-3CCE-41FF-AF00-859BDF150AB3}" dt="2023-07-13T11:11:25.506" v="94" actId="20577"/>
          <ac:spMkLst>
            <pc:docMk/>
            <pc:sldMk cId="3422090440" sldId="277"/>
            <ac:spMk id="2" creationId="{4F5F5F93-10A7-5989-E486-D4E07EC450E9}"/>
          </ac:spMkLst>
        </pc:spChg>
      </pc:sldChg>
      <pc:sldChg chg="modSp">
        <pc:chgData name="vanaja movva" userId="S::vanaja.movva@scimaxglobal.com::920677c9-e6db-4d26-8d41-1556d100f9d7" providerId="AD" clId="Web-{15FA4B24-3CCE-41FF-AF00-859BDF150AB3}" dt="2023-07-13T11:09:28.442" v="27" actId="20577"/>
        <pc:sldMkLst>
          <pc:docMk/>
          <pc:sldMk cId="4063717882" sldId="278"/>
        </pc:sldMkLst>
        <pc:spChg chg="mod">
          <ac:chgData name="vanaja movva" userId="S::vanaja.movva@scimaxglobal.com::920677c9-e6db-4d26-8d41-1556d100f9d7" providerId="AD" clId="Web-{15FA4B24-3CCE-41FF-AF00-859BDF150AB3}" dt="2023-07-13T11:09:28.442" v="27" actId="20577"/>
          <ac:spMkLst>
            <pc:docMk/>
            <pc:sldMk cId="4063717882" sldId="278"/>
            <ac:spMk id="2" creationId="{4F5F5F93-10A7-5989-E486-D4E07EC450E9}"/>
          </ac:spMkLst>
        </pc:spChg>
      </pc:sldChg>
      <pc:sldChg chg="modSp">
        <pc:chgData name="vanaja movva" userId="S::vanaja.movva@scimaxglobal.com::920677c9-e6db-4d26-8d41-1556d100f9d7" providerId="AD" clId="Web-{15FA4B24-3CCE-41FF-AF00-859BDF150AB3}" dt="2023-07-13T11:24:50.281" v="279"/>
        <pc:sldMkLst>
          <pc:docMk/>
          <pc:sldMk cId="2348869276" sldId="279"/>
        </pc:sldMkLst>
        <pc:graphicFrameChg chg="mod modGraphic">
          <ac:chgData name="vanaja movva" userId="S::vanaja.movva@scimaxglobal.com::920677c9-e6db-4d26-8d41-1556d100f9d7" providerId="AD" clId="Web-{15FA4B24-3CCE-41FF-AF00-859BDF150AB3}" dt="2023-07-13T11:24:50.281" v="279"/>
          <ac:graphicFrameMkLst>
            <pc:docMk/>
            <pc:sldMk cId="2348869276" sldId="279"/>
            <ac:graphicFrameMk id="4" creationId="{C1FB8C15-4811-42EE-8ADA-FCE7930DDE40}"/>
          </ac:graphicFrameMkLst>
        </pc:graphicFrameChg>
      </pc:sldChg>
      <pc:sldChg chg="modSp">
        <pc:chgData name="vanaja movva" userId="S::vanaja.movva@scimaxglobal.com::920677c9-e6db-4d26-8d41-1556d100f9d7" providerId="AD" clId="Web-{15FA4B24-3CCE-41FF-AF00-859BDF150AB3}" dt="2023-07-13T11:24:31.093" v="265"/>
        <pc:sldMkLst>
          <pc:docMk/>
          <pc:sldMk cId="1951919836" sldId="280"/>
        </pc:sldMkLst>
        <pc:graphicFrameChg chg="mod modGraphic">
          <ac:chgData name="vanaja movva" userId="S::vanaja.movva@scimaxglobal.com::920677c9-e6db-4d26-8d41-1556d100f9d7" providerId="AD" clId="Web-{15FA4B24-3CCE-41FF-AF00-859BDF150AB3}" dt="2023-07-13T11:24:31.093" v="265"/>
          <ac:graphicFrameMkLst>
            <pc:docMk/>
            <pc:sldMk cId="1951919836" sldId="280"/>
            <ac:graphicFrameMk id="4" creationId="{C1FB8C15-4811-42EE-8ADA-FCE7930DDE40}"/>
          </ac:graphicFrameMkLst>
        </pc:graphicFrameChg>
      </pc:sldChg>
      <pc:sldChg chg="modSp">
        <pc:chgData name="vanaja movva" userId="S::vanaja.movva@scimaxglobal.com::920677c9-e6db-4d26-8d41-1556d100f9d7" providerId="AD" clId="Web-{15FA4B24-3CCE-41FF-AF00-859BDF150AB3}" dt="2023-07-13T11:16:11.618" v="249"/>
        <pc:sldMkLst>
          <pc:docMk/>
          <pc:sldMk cId="609856082" sldId="281"/>
        </pc:sldMkLst>
        <pc:graphicFrameChg chg="mod modGraphic">
          <ac:chgData name="vanaja movva" userId="S::vanaja.movva@scimaxglobal.com::920677c9-e6db-4d26-8d41-1556d100f9d7" providerId="AD" clId="Web-{15FA4B24-3CCE-41FF-AF00-859BDF150AB3}" dt="2023-07-13T11:16:11.618" v="249"/>
          <ac:graphicFrameMkLst>
            <pc:docMk/>
            <pc:sldMk cId="609856082" sldId="281"/>
            <ac:graphicFrameMk id="4" creationId="{C1FB8C15-4811-42EE-8ADA-FCE7930DDE40}"/>
          </ac:graphicFrameMkLst>
        </pc:graphicFrameChg>
      </pc:sldChg>
      <pc:sldChg chg="modSp">
        <pc:chgData name="vanaja movva" userId="S::vanaja.movva@scimaxglobal.com::920677c9-e6db-4d26-8d41-1556d100f9d7" providerId="AD" clId="Web-{15FA4B24-3CCE-41FF-AF00-859BDF150AB3}" dt="2023-07-13T11:12:26.366" v="115" actId="20577"/>
        <pc:sldMkLst>
          <pc:docMk/>
          <pc:sldMk cId="161089579" sldId="284"/>
        </pc:sldMkLst>
        <pc:spChg chg="mod">
          <ac:chgData name="vanaja movva" userId="S::vanaja.movva@scimaxglobal.com::920677c9-e6db-4d26-8d41-1556d100f9d7" providerId="AD" clId="Web-{15FA4B24-3CCE-41FF-AF00-859BDF150AB3}" dt="2023-07-13T11:12:26.366" v="115" actId="20577"/>
          <ac:spMkLst>
            <pc:docMk/>
            <pc:sldMk cId="161089579" sldId="284"/>
            <ac:spMk id="2" creationId="{4F5F5F93-10A7-5989-E486-D4E07EC450E9}"/>
          </ac:spMkLst>
        </pc:spChg>
      </pc:sldChg>
      <pc:sldChg chg="modSp add">
        <pc:chgData name="vanaja movva" userId="S::vanaja.movva@scimaxglobal.com::920677c9-e6db-4d26-8d41-1556d100f9d7" providerId="AD" clId="Web-{15FA4B24-3CCE-41FF-AF00-859BDF150AB3}" dt="2023-07-13T11:09:37.098" v="33" actId="20577"/>
        <pc:sldMkLst>
          <pc:docMk/>
          <pc:sldMk cId="267008750" sldId="285"/>
        </pc:sldMkLst>
        <pc:spChg chg="mod">
          <ac:chgData name="vanaja movva" userId="S::vanaja.movva@scimaxglobal.com::920677c9-e6db-4d26-8d41-1556d100f9d7" providerId="AD" clId="Web-{15FA4B24-3CCE-41FF-AF00-859BDF150AB3}" dt="2023-07-13T11:09:37.098" v="33" actId="20577"/>
          <ac:spMkLst>
            <pc:docMk/>
            <pc:sldMk cId="267008750" sldId="285"/>
            <ac:spMk id="2" creationId="{4F5F5F93-10A7-5989-E486-D4E07EC450E9}"/>
          </ac:spMkLst>
        </pc:spChg>
      </pc:sldChg>
      <pc:sldMasterChg chg="addSldLayout">
        <pc:chgData name="vanaja movva" userId="S::vanaja.movva@scimaxglobal.com::920677c9-e6db-4d26-8d41-1556d100f9d7" providerId="AD" clId="Web-{15FA4B24-3CCE-41FF-AF00-859BDF150AB3}" dt="2023-07-13T11:06:54.471" v="1"/>
        <pc:sldMasterMkLst>
          <pc:docMk/>
          <pc:sldMasterMk cId="316357517" sldId="2147483648"/>
        </pc:sldMasterMkLst>
        <pc:sldLayoutChg chg="add">
          <pc:chgData name="vanaja movva" userId="S::vanaja.movva@scimaxglobal.com::920677c9-e6db-4d26-8d41-1556d100f9d7" providerId="AD" clId="Web-{15FA4B24-3CCE-41FF-AF00-859BDF150AB3}" dt="2023-07-13T11:06:54.471" v="1"/>
          <pc:sldLayoutMkLst>
            <pc:docMk/>
            <pc:sldMasterMk cId="316357517" sldId="2147483648"/>
            <pc:sldLayoutMk cId="2781263307" sldId="2147483665"/>
          </pc:sldLayoutMkLst>
        </pc:sldLayoutChg>
        <pc:sldLayoutChg chg="add">
          <pc:chgData name="vanaja movva" userId="S::vanaja.movva@scimaxglobal.com::920677c9-e6db-4d26-8d41-1556d100f9d7" providerId="AD" clId="Web-{15FA4B24-3CCE-41FF-AF00-859BDF150AB3}" dt="2023-07-13T11:06:54.471" v="1"/>
          <pc:sldLayoutMkLst>
            <pc:docMk/>
            <pc:sldMasterMk cId="316357517" sldId="2147483648"/>
            <pc:sldLayoutMk cId="798994505" sldId="2147483666"/>
          </pc:sldLayoutMkLst>
        </pc:sldLayoutChg>
      </pc:sldMasterChg>
    </pc:docChg>
  </pc:docChgLst>
  <pc:docChgLst>
    <pc:chgData name="vanaja movva" userId="S::vanaja.movva@scimaxglobal.com::920677c9-e6db-4d26-8d41-1556d100f9d7" providerId="AD" clId="Web-{BBFF7C24-BCA0-4D2B-AACB-CEBD0CA7641E}"/>
    <pc:docChg chg="modSld">
      <pc:chgData name="vanaja movva" userId="S::vanaja.movva@scimaxglobal.com::920677c9-e6db-4d26-8d41-1556d100f9d7" providerId="AD" clId="Web-{BBFF7C24-BCA0-4D2B-AACB-CEBD0CA7641E}" dt="2023-07-13T11:47:18.751" v="77"/>
      <pc:docMkLst>
        <pc:docMk/>
      </pc:docMkLst>
      <pc:sldChg chg="modSp">
        <pc:chgData name="vanaja movva" userId="S::vanaja.movva@scimaxglobal.com::920677c9-e6db-4d26-8d41-1556d100f9d7" providerId="AD" clId="Web-{BBFF7C24-BCA0-4D2B-AACB-CEBD0CA7641E}" dt="2023-07-13T11:43:43.749" v="15"/>
        <pc:sldMkLst>
          <pc:docMk/>
          <pc:sldMk cId="2348869276" sldId="279"/>
        </pc:sldMkLst>
        <pc:graphicFrameChg chg="mod modGraphic">
          <ac:chgData name="vanaja movva" userId="S::vanaja.movva@scimaxglobal.com::920677c9-e6db-4d26-8d41-1556d100f9d7" providerId="AD" clId="Web-{BBFF7C24-BCA0-4D2B-AACB-CEBD0CA7641E}" dt="2023-07-13T11:43:43.749" v="15"/>
          <ac:graphicFrameMkLst>
            <pc:docMk/>
            <pc:sldMk cId="2348869276" sldId="279"/>
            <ac:graphicFrameMk id="4" creationId="{C1FB8C15-4811-42EE-8ADA-FCE7930DDE40}"/>
          </ac:graphicFrameMkLst>
        </pc:graphicFrameChg>
      </pc:sldChg>
      <pc:sldChg chg="modSp">
        <pc:chgData name="vanaja movva" userId="S::vanaja.movva@scimaxglobal.com::920677c9-e6db-4d26-8d41-1556d100f9d7" providerId="AD" clId="Web-{BBFF7C24-BCA0-4D2B-AACB-CEBD0CA7641E}" dt="2023-07-13T11:43:56.952" v="27"/>
        <pc:sldMkLst>
          <pc:docMk/>
          <pc:sldMk cId="1951919836" sldId="280"/>
        </pc:sldMkLst>
        <pc:graphicFrameChg chg="mod modGraphic">
          <ac:chgData name="vanaja movva" userId="S::vanaja.movva@scimaxglobal.com::920677c9-e6db-4d26-8d41-1556d100f9d7" providerId="AD" clId="Web-{BBFF7C24-BCA0-4D2B-AACB-CEBD0CA7641E}" dt="2023-07-13T11:43:56.952" v="27"/>
          <ac:graphicFrameMkLst>
            <pc:docMk/>
            <pc:sldMk cId="1951919836" sldId="280"/>
            <ac:graphicFrameMk id="4" creationId="{C1FB8C15-4811-42EE-8ADA-FCE7930DDE40}"/>
          </ac:graphicFrameMkLst>
        </pc:graphicFrameChg>
      </pc:sldChg>
      <pc:sldChg chg="modSp">
        <pc:chgData name="vanaja movva" userId="S::vanaja.movva@scimaxglobal.com::920677c9-e6db-4d26-8d41-1556d100f9d7" providerId="AD" clId="Web-{BBFF7C24-BCA0-4D2B-AACB-CEBD0CA7641E}" dt="2023-07-13T11:46:10.626" v="72"/>
        <pc:sldMkLst>
          <pc:docMk/>
          <pc:sldMk cId="609856082" sldId="281"/>
        </pc:sldMkLst>
        <pc:graphicFrameChg chg="mod modGraphic">
          <ac:chgData name="vanaja movva" userId="S::vanaja.movva@scimaxglobal.com::920677c9-e6db-4d26-8d41-1556d100f9d7" providerId="AD" clId="Web-{BBFF7C24-BCA0-4D2B-AACB-CEBD0CA7641E}" dt="2023-07-13T11:46:10.626" v="72"/>
          <ac:graphicFrameMkLst>
            <pc:docMk/>
            <pc:sldMk cId="609856082" sldId="281"/>
            <ac:graphicFrameMk id="4" creationId="{C1FB8C15-4811-42EE-8ADA-FCE7930DDE40}"/>
          </ac:graphicFrameMkLst>
        </pc:graphicFrameChg>
      </pc:sldChg>
      <pc:sldChg chg="modSp">
        <pc:chgData name="vanaja movva" userId="S::vanaja.movva@scimaxglobal.com::920677c9-e6db-4d26-8d41-1556d100f9d7" providerId="AD" clId="Web-{BBFF7C24-BCA0-4D2B-AACB-CEBD0CA7641E}" dt="2023-07-13T11:47:18.751" v="77"/>
        <pc:sldMkLst>
          <pc:docMk/>
          <pc:sldMk cId="1683887226" sldId="282"/>
        </pc:sldMkLst>
        <pc:graphicFrameChg chg="modGraphic">
          <ac:chgData name="vanaja movva" userId="S::vanaja.movva@scimaxglobal.com::920677c9-e6db-4d26-8d41-1556d100f9d7" providerId="AD" clId="Web-{BBFF7C24-BCA0-4D2B-AACB-CEBD0CA7641E}" dt="2023-07-13T11:47:18.751" v="77"/>
          <ac:graphicFrameMkLst>
            <pc:docMk/>
            <pc:sldMk cId="1683887226" sldId="282"/>
            <ac:graphicFrameMk id="6" creationId="{BA3153B7-BA80-7668-8FE5-E9E3E57897FB}"/>
          </ac:graphicFrameMkLst>
        </pc:graphicFrameChg>
      </pc:sldChg>
    </pc:docChg>
  </pc:docChgLst>
  <pc:docChgLst>
    <pc:chgData name="auvifer ruelos" userId="be6d4c23-811e-478b-b825-967ebe5af382" providerId="ADAL" clId="{1CC27852-CDE0-47FE-BA70-111BA68B3DA7}"/>
    <pc:docChg chg="modSld">
      <pc:chgData name="auvifer ruelos" userId="be6d4c23-811e-478b-b825-967ebe5af382" providerId="ADAL" clId="{1CC27852-CDE0-47FE-BA70-111BA68B3DA7}" dt="2023-08-17T12:09:44.546" v="15" actId="20577"/>
      <pc:docMkLst>
        <pc:docMk/>
      </pc:docMkLst>
      <pc:sldChg chg="modSp mod">
        <pc:chgData name="auvifer ruelos" userId="be6d4c23-811e-478b-b825-967ebe5af382" providerId="ADAL" clId="{1CC27852-CDE0-47FE-BA70-111BA68B3DA7}" dt="2023-08-17T12:09:44.546" v="15" actId="20577"/>
        <pc:sldMkLst>
          <pc:docMk/>
          <pc:sldMk cId="1366207546" sldId="271"/>
        </pc:sldMkLst>
        <pc:spChg chg="mod">
          <ac:chgData name="auvifer ruelos" userId="be6d4c23-811e-478b-b825-967ebe5af382" providerId="ADAL" clId="{1CC27852-CDE0-47FE-BA70-111BA68B3DA7}" dt="2023-08-17T12:09:44.546" v="15" actId="20577"/>
          <ac:spMkLst>
            <pc:docMk/>
            <pc:sldMk cId="1366207546" sldId="271"/>
            <ac:spMk id="23" creationId="{AE41CCF3-49D0-48DB-B699-5809CD879617}"/>
          </ac:spMkLst>
        </pc:spChg>
      </pc:sldChg>
      <pc:sldChg chg="modSp mod">
        <pc:chgData name="auvifer ruelos" userId="be6d4c23-811e-478b-b825-967ebe5af382" providerId="ADAL" clId="{1CC27852-CDE0-47FE-BA70-111BA68B3DA7}" dt="2023-08-17T12:08:15.341" v="13" actId="20577"/>
        <pc:sldMkLst>
          <pc:docMk/>
          <pc:sldMk cId="1951919836" sldId="280"/>
        </pc:sldMkLst>
        <pc:spChg chg="mod">
          <ac:chgData name="auvifer ruelos" userId="be6d4c23-811e-478b-b825-967ebe5af382" providerId="ADAL" clId="{1CC27852-CDE0-47FE-BA70-111BA68B3DA7}" dt="2023-08-17T12:08:15.341" v="13" actId="20577"/>
          <ac:spMkLst>
            <pc:docMk/>
            <pc:sldMk cId="1951919836" sldId="280"/>
            <ac:spMk id="53" creationId="{18414460-F56A-3079-E61F-04711848C9FC}"/>
          </ac:spMkLst>
        </pc:spChg>
        <pc:spChg chg="mod">
          <ac:chgData name="auvifer ruelos" userId="be6d4c23-811e-478b-b825-967ebe5af382" providerId="ADAL" clId="{1CC27852-CDE0-47FE-BA70-111BA68B3DA7}" dt="2023-08-17T12:08:08.380" v="12" actId="20577"/>
          <ac:spMkLst>
            <pc:docMk/>
            <pc:sldMk cId="1951919836" sldId="280"/>
            <ac:spMk id="54" creationId="{10FEF523-9358-8AF4-70C7-02421EED4D5D}"/>
          </ac:spMkLst>
        </pc:spChg>
        <pc:spChg chg="mod">
          <ac:chgData name="auvifer ruelos" userId="be6d4c23-811e-478b-b825-967ebe5af382" providerId="ADAL" clId="{1CC27852-CDE0-47FE-BA70-111BA68B3DA7}" dt="2023-08-17T12:07:53.826" v="6" actId="20577"/>
          <ac:spMkLst>
            <pc:docMk/>
            <pc:sldMk cId="1951919836" sldId="280"/>
            <ac:spMk id="56" creationId="{07C477BF-7382-58EF-B231-8DB341321CED}"/>
          </ac:spMkLst>
        </pc:spChg>
      </pc:sldChg>
      <pc:sldChg chg="modSp mod">
        <pc:chgData name="auvifer ruelos" userId="be6d4c23-811e-478b-b825-967ebe5af382" providerId="ADAL" clId="{1CC27852-CDE0-47FE-BA70-111BA68B3DA7}" dt="2023-08-17T11:57:52.979" v="1" actId="20577"/>
        <pc:sldMkLst>
          <pc:docMk/>
          <pc:sldMk cId="3340034744" sldId="1158"/>
        </pc:sldMkLst>
        <pc:spChg chg="mod">
          <ac:chgData name="auvifer ruelos" userId="be6d4c23-811e-478b-b825-967ebe5af382" providerId="ADAL" clId="{1CC27852-CDE0-47FE-BA70-111BA68B3DA7}" dt="2023-08-17T11:57:52.979" v="1" actId="20577"/>
          <ac:spMkLst>
            <pc:docMk/>
            <pc:sldMk cId="3340034744" sldId="1158"/>
            <ac:spMk id="12" creationId="{0A086F0E-A1C6-4556-94FD-5738BB546C7B}"/>
          </ac:spMkLst>
        </pc:spChg>
      </pc:sldChg>
    </pc:docChg>
  </pc:docChgLst>
  <pc:docChgLst>
    <pc:chgData name="vanaja movva" userId="S::vanaja.movva@scimaxglobal.com::920677c9-e6db-4d26-8d41-1556d100f9d7" providerId="AD" clId="Web-{8CE448A7-6C73-4E28-92CB-684212C978D0}"/>
    <pc:docChg chg="addSld modSld sldOrd">
      <pc:chgData name="vanaja movva" userId="S::vanaja.movva@scimaxglobal.com::920677c9-e6db-4d26-8d41-1556d100f9d7" providerId="AD" clId="Web-{8CE448A7-6C73-4E28-92CB-684212C978D0}" dt="2023-07-13T11:00:24.190" v="160"/>
      <pc:docMkLst>
        <pc:docMk/>
      </pc:docMkLst>
      <pc:sldChg chg="modSp">
        <pc:chgData name="vanaja movva" userId="S::vanaja.movva@scimaxglobal.com::920677c9-e6db-4d26-8d41-1556d100f9d7" providerId="AD" clId="Web-{8CE448A7-6C73-4E28-92CB-684212C978D0}" dt="2023-07-13T10:49:21.008" v="26" actId="20577"/>
        <pc:sldMkLst>
          <pc:docMk/>
          <pc:sldMk cId="4063717882" sldId="278"/>
        </pc:sldMkLst>
        <pc:spChg chg="mod">
          <ac:chgData name="vanaja movva" userId="S::vanaja.movva@scimaxglobal.com::920677c9-e6db-4d26-8d41-1556d100f9d7" providerId="AD" clId="Web-{8CE448A7-6C73-4E28-92CB-684212C978D0}" dt="2023-07-13T10:49:21.008" v="26" actId="20577"/>
          <ac:spMkLst>
            <pc:docMk/>
            <pc:sldMk cId="4063717882" sldId="278"/>
            <ac:spMk id="2" creationId="{4F5F5F93-10A7-5989-E486-D4E07EC450E9}"/>
          </ac:spMkLst>
        </pc:spChg>
      </pc:sldChg>
      <pc:sldChg chg="modSp">
        <pc:chgData name="vanaja movva" userId="S::vanaja.movva@scimaxglobal.com::920677c9-e6db-4d26-8d41-1556d100f9d7" providerId="AD" clId="Web-{8CE448A7-6C73-4E28-92CB-684212C978D0}" dt="2023-07-13T10:52:38.151" v="82"/>
        <pc:sldMkLst>
          <pc:docMk/>
          <pc:sldMk cId="2348869276" sldId="279"/>
        </pc:sldMkLst>
        <pc:graphicFrameChg chg="mod modGraphic">
          <ac:chgData name="vanaja movva" userId="S::vanaja.movva@scimaxglobal.com::920677c9-e6db-4d26-8d41-1556d100f9d7" providerId="AD" clId="Web-{8CE448A7-6C73-4E28-92CB-684212C978D0}" dt="2023-07-13T10:52:38.151" v="82"/>
          <ac:graphicFrameMkLst>
            <pc:docMk/>
            <pc:sldMk cId="2348869276" sldId="279"/>
            <ac:graphicFrameMk id="4" creationId="{C1FB8C15-4811-42EE-8ADA-FCE7930DDE40}"/>
          </ac:graphicFrameMkLst>
        </pc:graphicFrameChg>
      </pc:sldChg>
      <pc:sldChg chg="modSp ord">
        <pc:chgData name="vanaja movva" userId="S::vanaja.movva@scimaxglobal.com::920677c9-e6db-4d26-8d41-1556d100f9d7" providerId="AD" clId="Web-{8CE448A7-6C73-4E28-92CB-684212C978D0}" dt="2023-07-13T11:00:24.190" v="160"/>
        <pc:sldMkLst>
          <pc:docMk/>
          <pc:sldMk cId="1951919836" sldId="280"/>
        </pc:sldMkLst>
        <pc:graphicFrameChg chg="mod modGraphic">
          <ac:chgData name="vanaja movva" userId="S::vanaja.movva@scimaxglobal.com::920677c9-e6db-4d26-8d41-1556d100f9d7" providerId="AD" clId="Web-{8CE448A7-6C73-4E28-92CB-684212C978D0}" dt="2023-07-13T11:00:24.190" v="160"/>
          <ac:graphicFrameMkLst>
            <pc:docMk/>
            <pc:sldMk cId="1951919836" sldId="280"/>
            <ac:graphicFrameMk id="4" creationId="{C1FB8C15-4811-42EE-8ADA-FCE7930DDE40}"/>
          </ac:graphicFrameMkLst>
        </pc:graphicFrameChg>
      </pc:sldChg>
      <pc:sldChg chg="modSp ord">
        <pc:chgData name="vanaja movva" userId="S::vanaja.movva@scimaxglobal.com::920677c9-e6db-4d26-8d41-1556d100f9d7" providerId="AD" clId="Web-{8CE448A7-6C73-4E28-92CB-684212C978D0}" dt="2023-07-13T10:57:36.734" v="113"/>
        <pc:sldMkLst>
          <pc:docMk/>
          <pc:sldMk cId="609856082" sldId="281"/>
        </pc:sldMkLst>
        <pc:spChg chg="mod">
          <ac:chgData name="vanaja movva" userId="S::vanaja.movva@scimaxglobal.com::920677c9-e6db-4d26-8d41-1556d100f9d7" providerId="AD" clId="Web-{8CE448A7-6C73-4E28-92CB-684212C978D0}" dt="2023-07-13T10:56:02.670" v="103" actId="20577"/>
          <ac:spMkLst>
            <pc:docMk/>
            <pc:sldMk cId="609856082" sldId="281"/>
            <ac:spMk id="3" creationId="{1B6C644B-A524-C7E5-0245-88DC8F6E81BB}"/>
          </ac:spMkLst>
        </pc:spChg>
        <pc:graphicFrameChg chg="mod modGraphic">
          <ac:chgData name="vanaja movva" userId="S::vanaja.movva@scimaxglobal.com::920677c9-e6db-4d26-8d41-1556d100f9d7" providerId="AD" clId="Web-{8CE448A7-6C73-4E28-92CB-684212C978D0}" dt="2023-07-13T10:57:36.734" v="113"/>
          <ac:graphicFrameMkLst>
            <pc:docMk/>
            <pc:sldMk cId="609856082" sldId="281"/>
            <ac:graphicFrameMk id="4" creationId="{C1FB8C15-4811-42EE-8ADA-FCE7930DDE40}"/>
          </ac:graphicFrameMkLst>
        </pc:graphicFrameChg>
      </pc:sldChg>
      <pc:sldChg chg="modSp add replId">
        <pc:chgData name="vanaja movva" userId="S::vanaja.movva@scimaxglobal.com::920677c9-e6db-4d26-8d41-1556d100f9d7" providerId="AD" clId="Web-{8CE448A7-6C73-4E28-92CB-684212C978D0}" dt="2023-07-13T10:50:55.181" v="38" actId="20577"/>
        <pc:sldMkLst>
          <pc:docMk/>
          <pc:sldMk cId="161089579" sldId="284"/>
        </pc:sldMkLst>
        <pc:spChg chg="mod">
          <ac:chgData name="vanaja movva" userId="S::vanaja.movva@scimaxglobal.com::920677c9-e6db-4d26-8d41-1556d100f9d7" providerId="AD" clId="Web-{8CE448A7-6C73-4E28-92CB-684212C978D0}" dt="2023-07-13T10:50:45.431" v="32" actId="20577"/>
          <ac:spMkLst>
            <pc:docMk/>
            <pc:sldMk cId="161089579" sldId="284"/>
            <ac:spMk id="2" creationId="{4F5F5F93-10A7-5989-E486-D4E07EC450E9}"/>
          </ac:spMkLst>
        </pc:spChg>
        <pc:spChg chg="mod">
          <ac:chgData name="vanaja movva" userId="S::vanaja.movva@scimaxglobal.com::920677c9-e6db-4d26-8d41-1556d100f9d7" providerId="AD" clId="Web-{8CE448A7-6C73-4E28-92CB-684212C978D0}" dt="2023-07-13T10:50:55.181" v="38" actId="20577"/>
          <ac:spMkLst>
            <pc:docMk/>
            <pc:sldMk cId="161089579" sldId="284"/>
            <ac:spMk id="3" creationId="{1B6C644B-A524-C7E5-0245-88DC8F6E81BB}"/>
          </ac:spMkLst>
        </pc:spChg>
      </pc:sldChg>
    </pc:docChg>
  </pc:docChgLst>
  <pc:docChgLst>
    <pc:chgData name="vanaja movva" userId="S::vanaja.movva@scimaxglobal.com::920677c9-e6db-4d26-8d41-1556d100f9d7" providerId="AD" clId="Web-{78D434A7-15B8-4430-9B87-341922C19D1E}"/>
    <pc:docChg chg="modSld">
      <pc:chgData name="vanaja movva" userId="S::vanaja.movva@scimaxglobal.com::920677c9-e6db-4d26-8d41-1556d100f9d7" providerId="AD" clId="Web-{78D434A7-15B8-4430-9B87-341922C19D1E}" dt="2023-07-13T11:52:56.985" v="144"/>
      <pc:docMkLst>
        <pc:docMk/>
      </pc:docMkLst>
      <pc:sldChg chg="modSp">
        <pc:chgData name="vanaja movva" userId="S::vanaja.movva@scimaxglobal.com::920677c9-e6db-4d26-8d41-1556d100f9d7" providerId="AD" clId="Web-{78D434A7-15B8-4430-9B87-341922C19D1E}" dt="2023-07-13T11:51:28.483" v="124"/>
        <pc:sldMkLst>
          <pc:docMk/>
          <pc:sldMk cId="2348869276" sldId="279"/>
        </pc:sldMkLst>
        <pc:graphicFrameChg chg="mod modGraphic">
          <ac:chgData name="vanaja movva" userId="S::vanaja.movva@scimaxglobal.com::920677c9-e6db-4d26-8d41-1556d100f9d7" providerId="AD" clId="Web-{78D434A7-15B8-4430-9B87-341922C19D1E}" dt="2023-07-13T11:51:28.483" v="124"/>
          <ac:graphicFrameMkLst>
            <pc:docMk/>
            <pc:sldMk cId="2348869276" sldId="279"/>
            <ac:graphicFrameMk id="4" creationId="{C1FB8C15-4811-42EE-8ADA-FCE7930DDE40}"/>
          </ac:graphicFrameMkLst>
        </pc:graphicFrameChg>
      </pc:sldChg>
      <pc:sldChg chg="modSp">
        <pc:chgData name="vanaja movva" userId="S::vanaja.movva@scimaxglobal.com::920677c9-e6db-4d26-8d41-1556d100f9d7" providerId="AD" clId="Web-{78D434A7-15B8-4430-9B87-341922C19D1E}" dt="2023-07-13T11:52:56.985" v="144"/>
        <pc:sldMkLst>
          <pc:docMk/>
          <pc:sldMk cId="1951919836" sldId="280"/>
        </pc:sldMkLst>
        <pc:graphicFrameChg chg="mod modGraphic">
          <ac:chgData name="vanaja movva" userId="S::vanaja.movva@scimaxglobal.com::920677c9-e6db-4d26-8d41-1556d100f9d7" providerId="AD" clId="Web-{78D434A7-15B8-4430-9B87-341922C19D1E}" dt="2023-07-13T11:52:56.985" v="144"/>
          <ac:graphicFrameMkLst>
            <pc:docMk/>
            <pc:sldMk cId="1951919836" sldId="280"/>
            <ac:graphicFrameMk id="4" creationId="{C1FB8C15-4811-42EE-8ADA-FCE7930DDE40}"/>
          </ac:graphicFrameMkLst>
        </pc:graphicFrameChg>
      </pc:sldChg>
    </pc:docChg>
  </pc:docChgLst>
  <pc:docChgLst>
    <pc:chgData name="auvifer ruelos" userId="be6d4c23-811e-478b-b825-967ebe5af382" providerId="ADAL" clId="{85624F59-7EAD-4C90-BAF2-10B2C208DD65}"/>
    <pc:docChg chg="undo custSel addSld delSld modSld sldOrd modSection">
      <pc:chgData name="auvifer ruelos" userId="be6d4c23-811e-478b-b825-967ebe5af382" providerId="ADAL" clId="{85624F59-7EAD-4C90-BAF2-10B2C208DD65}" dt="2023-08-15T18:29:34.421" v="885" actId="207"/>
      <pc:docMkLst>
        <pc:docMk/>
      </pc:docMkLst>
      <pc:sldChg chg="modSp del mod">
        <pc:chgData name="auvifer ruelos" userId="be6d4c23-811e-478b-b825-967ebe5af382" providerId="ADAL" clId="{85624F59-7EAD-4C90-BAF2-10B2C208DD65}" dt="2023-08-15T15:16:38.102" v="97" actId="47"/>
        <pc:sldMkLst>
          <pc:docMk/>
          <pc:sldMk cId="4063717882" sldId="278"/>
        </pc:sldMkLst>
        <pc:spChg chg="mod">
          <ac:chgData name="auvifer ruelos" userId="be6d4c23-811e-478b-b825-967ebe5af382" providerId="ADAL" clId="{85624F59-7EAD-4C90-BAF2-10B2C208DD65}" dt="2023-08-15T14:51:23.360" v="14" actId="20577"/>
          <ac:spMkLst>
            <pc:docMk/>
            <pc:sldMk cId="4063717882" sldId="278"/>
            <ac:spMk id="2" creationId="{4F5F5F93-10A7-5989-E486-D4E07EC450E9}"/>
          </ac:spMkLst>
        </pc:spChg>
      </pc:sldChg>
      <pc:sldChg chg="del">
        <pc:chgData name="auvifer ruelos" userId="be6d4c23-811e-478b-b825-967ebe5af382" providerId="ADAL" clId="{85624F59-7EAD-4C90-BAF2-10B2C208DD65}" dt="2023-08-15T15:55:09.199" v="262" actId="47"/>
        <pc:sldMkLst>
          <pc:docMk/>
          <pc:sldMk cId="2348869276" sldId="279"/>
        </pc:sldMkLst>
      </pc:sldChg>
      <pc:sldChg chg="addSp delSp modSp mod">
        <pc:chgData name="auvifer ruelos" userId="be6d4c23-811e-478b-b825-967ebe5af382" providerId="ADAL" clId="{85624F59-7EAD-4C90-BAF2-10B2C208DD65}" dt="2023-08-15T16:18:00.736" v="420" actId="164"/>
        <pc:sldMkLst>
          <pc:docMk/>
          <pc:sldMk cId="1951919836" sldId="280"/>
        </pc:sldMkLst>
        <pc:spChg chg="del">
          <ac:chgData name="auvifer ruelos" userId="be6d4c23-811e-478b-b825-967ebe5af382" providerId="ADAL" clId="{85624F59-7EAD-4C90-BAF2-10B2C208DD65}" dt="2023-08-15T15:59:40.098" v="265" actId="478"/>
          <ac:spMkLst>
            <pc:docMk/>
            <pc:sldMk cId="1951919836" sldId="280"/>
            <ac:spMk id="2" creationId="{4F5F5F93-10A7-5989-E486-D4E07EC450E9}"/>
          </ac:spMkLst>
        </pc:spChg>
        <pc:spChg chg="mod">
          <ac:chgData name="auvifer ruelos" userId="be6d4c23-811e-478b-b825-967ebe5af382" providerId="ADAL" clId="{85624F59-7EAD-4C90-BAF2-10B2C208DD65}" dt="2023-08-15T16:17:50.868" v="419" actId="2711"/>
          <ac:spMkLst>
            <pc:docMk/>
            <pc:sldMk cId="1951919836" sldId="280"/>
            <ac:spMk id="3" creationId="{1B6C644B-A524-C7E5-0245-88DC8F6E81BB}"/>
          </ac:spMkLst>
        </pc:spChg>
        <pc:spChg chg="add del mod">
          <ac:chgData name="auvifer ruelos" userId="be6d4c23-811e-478b-b825-967ebe5af382" providerId="ADAL" clId="{85624F59-7EAD-4C90-BAF2-10B2C208DD65}" dt="2023-08-15T16:00:14.772" v="266" actId="478"/>
          <ac:spMkLst>
            <pc:docMk/>
            <pc:sldMk cId="1951919836" sldId="280"/>
            <ac:spMk id="6" creationId="{D323FD04-8A1B-1117-46A6-3F70B2801D9D}"/>
          </ac:spMkLst>
        </pc:spChg>
        <pc:spChg chg="add del mod">
          <ac:chgData name="auvifer ruelos" userId="be6d4c23-811e-478b-b825-967ebe5af382" providerId="ADAL" clId="{85624F59-7EAD-4C90-BAF2-10B2C208DD65}" dt="2023-08-15T16:00:49.037" v="270" actId="478"/>
          <ac:spMkLst>
            <pc:docMk/>
            <pc:sldMk cId="1951919836" sldId="280"/>
            <ac:spMk id="14" creationId="{0EEC71D1-4D82-F287-B23F-2EDC235473E6}"/>
          </ac:spMkLst>
        </pc:spChg>
        <pc:spChg chg="add del mod">
          <ac:chgData name="auvifer ruelos" userId="be6d4c23-811e-478b-b825-967ebe5af382" providerId="ADAL" clId="{85624F59-7EAD-4C90-BAF2-10B2C208DD65}" dt="2023-08-15T16:00:52.549" v="271" actId="478"/>
          <ac:spMkLst>
            <pc:docMk/>
            <pc:sldMk cId="1951919836" sldId="280"/>
            <ac:spMk id="15" creationId="{1C5F52E9-1A57-E520-FBF6-76BFCD055BE3}"/>
          </ac:spMkLst>
        </pc:spChg>
        <pc:spChg chg="add del mod">
          <ac:chgData name="auvifer ruelos" userId="be6d4c23-811e-478b-b825-967ebe5af382" providerId="ADAL" clId="{85624F59-7EAD-4C90-BAF2-10B2C208DD65}" dt="2023-08-15T16:00:56.728" v="272" actId="478"/>
          <ac:spMkLst>
            <pc:docMk/>
            <pc:sldMk cId="1951919836" sldId="280"/>
            <ac:spMk id="16" creationId="{19780889-96B8-0589-D882-4B9B3D0DC69A}"/>
          </ac:spMkLst>
        </pc:spChg>
        <pc:spChg chg="add mod">
          <ac:chgData name="auvifer ruelos" userId="be6d4c23-811e-478b-b825-967ebe5af382" providerId="ADAL" clId="{85624F59-7EAD-4C90-BAF2-10B2C208DD65}" dt="2023-08-15T16:17:50.868" v="419" actId="2711"/>
          <ac:spMkLst>
            <pc:docMk/>
            <pc:sldMk cId="1951919836" sldId="280"/>
            <ac:spMk id="17" creationId="{715D25A2-0074-6376-B3DD-B6A6FC104650}"/>
          </ac:spMkLst>
        </pc:spChg>
        <pc:spChg chg="add mod">
          <ac:chgData name="auvifer ruelos" userId="be6d4c23-811e-478b-b825-967ebe5af382" providerId="ADAL" clId="{85624F59-7EAD-4C90-BAF2-10B2C208DD65}" dt="2023-08-15T16:17:50.868" v="419" actId="2711"/>
          <ac:spMkLst>
            <pc:docMk/>
            <pc:sldMk cId="1951919836" sldId="280"/>
            <ac:spMk id="18" creationId="{6028B4C7-CF29-6B1A-952E-B212734562D0}"/>
          </ac:spMkLst>
        </pc:spChg>
        <pc:spChg chg="add mod">
          <ac:chgData name="auvifer ruelos" userId="be6d4c23-811e-478b-b825-967ebe5af382" providerId="ADAL" clId="{85624F59-7EAD-4C90-BAF2-10B2C208DD65}" dt="2023-08-15T16:17:50.868" v="419" actId="2711"/>
          <ac:spMkLst>
            <pc:docMk/>
            <pc:sldMk cId="1951919836" sldId="280"/>
            <ac:spMk id="19" creationId="{0C5F35CB-A77E-66DD-14EE-020117CC9B9C}"/>
          </ac:spMkLst>
        </pc:spChg>
        <pc:spChg chg="add mod">
          <ac:chgData name="auvifer ruelos" userId="be6d4c23-811e-478b-b825-967ebe5af382" providerId="ADAL" clId="{85624F59-7EAD-4C90-BAF2-10B2C208DD65}" dt="2023-08-15T16:17:50.868" v="419" actId="2711"/>
          <ac:spMkLst>
            <pc:docMk/>
            <pc:sldMk cId="1951919836" sldId="280"/>
            <ac:spMk id="20" creationId="{A49F4906-BBA7-B1C8-F944-B10CD2881840}"/>
          </ac:spMkLst>
        </pc:spChg>
        <pc:spChg chg="add mod">
          <ac:chgData name="auvifer ruelos" userId="be6d4c23-811e-478b-b825-967ebe5af382" providerId="ADAL" clId="{85624F59-7EAD-4C90-BAF2-10B2C208DD65}" dt="2023-08-15T16:17:50.868" v="419" actId="2711"/>
          <ac:spMkLst>
            <pc:docMk/>
            <pc:sldMk cId="1951919836" sldId="280"/>
            <ac:spMk id="21" creationId="{6F1804FC-E89D-EB61-D991-694699C7C1AD}"/>
          </ac:spMkLst>
        </pc:spChg>
        <pc:spChg chg="add mod">
          <ac:chgData name="auvifer ruelos" userId="be6d4c23-811e-478b-b825-967ebe5af382" providerId="ADAL" clId="{85624F59-7EAD-4C90-BAF2-10B2C208DD65}" dt="2023-08-15T16:17:50.868" v="419" actId="2711"/>
          <ac:spMkLst>
            <pc:docMk/>
            <pc:sldMk cId="1951919836" sldId="280"/>
            <ac:spMk id="22" creationId="{52D14D11-F158-0C5A-8951-AD54F7F10B13}"/>
          </ac:spMkLst>
        </pc:spChg>
        <pc:spChg chg="add mod">
          <ac:chgData name="auvifer ruelos" userId="be6d4c23-811e-478b-b825-967ebe5af382" providerId="ADAL" clId="{85624F59-7EAD-4C90-BAF2-10B2C208DD65}" dt="2023-08-15T16:17:50.868" v="419" actId="2711"/>
          <ac:spMkLst>
            <pc:docMk/>
            <pc:sldMk cId="1951919836" sldId="280"/>
            <ac:spMk id="23" creationId="{786C0F61-D630-B8D3-D795-55D0AA6CB767}"/>
          </ac:spMkLst>
        </pc:spChg>
        <pc:spChg chg="add mod">
          <ac:chgData name="auvifer ruelos" userId="be6d4c23-811e-478b-b825-967ebe5af382" providerId="ADAL" clId="{85624F59-7EAD-4C90-BAF2-10B2C208DD65}" dt="2023-08-15T16:17:50.868" v="419" actId="2711"/>
          <ac:spMkLst>
            <pc:docMk/>
            <pc:sldMk cId="1951919836" sldId="280"/>
            <ac:spMk id="29" creationId="{B33DBF3F-1093-2856-7BDD-8EDA05E21691}"/>
          </ac:spMkLst>
        </pc:spChg>
        <pc:spChg chg="add mod">
          <ac:chgData name="auvifer ruelos" userId="be6d4c23-811e-478b-b825-967ebe5af382" providerId="ADAL" clId="{85624F59-7EAD-4C90-BAF2-10B2C208DD65}" dt="2023-08-15T16:17:50.868" v="419" actId="2711"/>
          <ac:spMkLst>
            <pc:docMk/>
            <pc:sldMk cId="1951919836" sldId="280"/>
            <ac:spMk id="32" creationId="{08D32036-B9FD-C3A6-7762-3BE37F42BA3D}"/>
          </ac:spMkLst>
        </pc:spChg>
        <pc:spChg chg="add mod">
          <ac:chgData name="auvifer ruelos" userId="be6d4c23-811e-478b-b825-967ebe5af382" providerId="ADAL" clId="{85624F59-7EAD-4C90-BAF2-10B2C208DD65}" dt="2023-08-15T16:17:50.868" v="419" actId="2711"/>
          <ac:spMkLst>
            <pc:docMk/>
            <pc:sldMk cId="1951919836" sldId="280"/>
            <ac:spMk id="33" creationId="{B2B2F51C-6EFA-609A-08F6-F80CF100E3A2}"/>
          </ac:spMkLst>
        </pc:spChg>
        <pc:spChg chg="add mod">
          <ac:chgData name="auvifer ruelos" userId="be6d4c23-811e-478b-b825-967ebe5af382" providerId="ADAL" clId="{85624F59-7EAD-4C90-BAF2-10B2C208DD65}" dt="2023-08-15T16:17:50.868" v="419" actId="2711"/>
          <ac:spMkLst>
            <pc:docMk/>
            <pc:sldMk cId="1951919836" sldId="280"/>
            <ac:spMk id="34" creationId="{245074D4-7F22-2DD2-E5CC-4904C158BC8E}"/>
          </ac:spMkLst>
        </pc:spChg>
        <pc:spChg chg="add mod">
          <ac:chgData name="auvifer ruelos" userId="be6d4c23-811e-478b-b825-967ebe5af382" providerId="ADAL" clId="{85624F59-7EAD-4C90-BAF2-10B2C208DD65}" dt="2023-08-15T16:17:50.868" v="419" actId="2711"/>
          <ac:spMkLst>
            <pc:docMk/>
            <pc:sldMk cId="1951919836" sldId="280"/>
            <ac:spMk id="35" creationId="{FAC7F335-499F-F194-9BF8-7FDEF1BC26D0}"/>
          </ac:spMkLst>
        </pc:spChg>
        <pc:spChg chg="add mod">
          <ac:chgData name="auvifer ruelos" userId="be6d4c23-811e-478b-b825-967ebe5af382" providerId="ADAL" clId="{85624F59-7EAD-4C90-BAF2-10B2C208DD65}" dt="2023-08-15T16:17:50.868" v="419" actId="2711"/>
          <ac:spMkLst>
            <pc:docMk/>
            <pc:sldMk cId="1951919836" sldId="280"/>
            <ac:spMk id="37" creationId="{E22345EA-ABFC-1FFA-D184-C0701F596EDA}"/>
          </ac:spMkLst>
        </pc:spChg>
        <pc:spChg chg="add mod">
          <ac:chgData name="auvifer ruelos" userId="be6d4c23-811e-478b-b825-967ebe5af382" providerId="ADAL" clId="{85624F59-7EAD-4C90-BAF2-10B2C208DD65}" dt="2023-08-15T16:17:50.868" v="419" actId="2711"/>
          <ac:spMkLst>
            <pc:docMk/>
            <pc:sldMk cId="1951919836" sldId="280"/>
            <ac:spMk id="40" creationId="{6B714B59-7C0C-0EB8-B7CC-7B061A922B9F}"/>
          </ac:spMkLst>
        </pc:spChg>
        <pc:spChg chg="add mod">
          <ac:chgData name="auvifer ruelos" userId="be6d4c23-811e-478b-b825-967ebe5af382" providerId="ADAL" clId="{85624F59-7EAD-4C90-BAF2-10B2C208DD65}" dt="2023-08-15T16:17:50.868" v="419" actId="2711"/>
          <ac:spMkLst>
            <pc:docMk/>
            <pc:sldMk cId="1951919836" sldId="280"/>
            <ac:spMk id="41" creationId="{53610ED0-098B-D37D-F7D8-9FAED0477982}"/>
          </ac:spMkLst>
        </pc:spChg>
        <pc:spChg chg="add mod">
          <ac:chgData name="auvifer ruelos" userId="be6d4c23-811e-478b-b825-967ebe5af382" providerId="ADAL" clId="{85624F59-7EAD-4C90-BAF2-10B2C208DD65}" dt="2023-08-15T16:17:50.868" v="419" actId="2711"/>
          <ac:spMkLst>
            <pc:docMk/>
            <pc:sldMk cId="1951919836" sldId="280"/>
            <ac:spMk id="42" creationId="{A18F3FF6-DA30-32CD-A84B-ECE6D406B7F2}"/>
          </ac:spMkLst>
        </pc:spChg>
        <pc:spChg chg="add mod">
          <ac:chgData name="auvifer ruelos" userId="be6d4c23-811e-478b-b825-967ebe5af382" providerId="ADAL" clId="{85624F59-7EAD-4C90-BAF2-10B2C208DD65}" dt="2023-08-15T16:17:50.868" v="419" actId="2711"/>
          <ac:spMkLst>
            <pc:docMk/>
            <pc:sldMk cId="1951919836" sldId="280"/>
            <ac:spMk id="43" creationId="{750D564D-3A30-45B3-E320-0F71226FDC91}"/>
          </ac:spMkLst>
        </pc:spChg>
        <pc:spChg chg="add mod">
          <ac:chgData name="auvifer ruelos" userId="be6d4c23-811e-478b-b825-967ebe5af382" providerId="ADAL" clId="{85624F59-7EAD-4C90-BAF2-10B2C208DD65}" dt="2023-08-15T16:17:50.868" v="419" actId="2711"/>
          <ac:spMkLst>
            <pc:docMk/>
            <pc:sldMk cId="1951919836" sldId="280"/>
            <ac:spMk id="45" creationId="{041F9619-100D-5BC7-4CF1-70397B93A982}"/>
          </ac:spMkLst>
        </pc:spChg>
        <pc:spChg chg="add mod">
          <ac:chgData name="auvifer ruelos" userId="be6d4c23-811e-478b-b825-967ebe5af382" providerId="ADAL" clId="{85624F59-7EAD-4C90-BAF2-10B2C208DD65}" dt="2023-08-15T16:17:50.868" v="419" actId="2711"/>
          <ac:spMkLst>
            <pc:docMk/>
            <pc:sldMk cId="1951919836" sldId="280"/>
            <ac:spMk id="48" creationId="{3D37EF1B-6E0E-96B8-B0E4-72A2507E0135}"/>
          </ac:spMkLst>
        </pc:spChg>
        <pc:spChg chg="add mod">
          <ac:chgData name="auvifer ruelos" userId="be6d4c23-811e-478b-b825-967ebe5af382" providerId="ADAL" clId="{85624F59-7EAD-4C90-BAF2-10B2C208DD65}" dt="2023-08-15T16:17:50.868" v="419" actId="2711"/>
          <ac:spMkLst>
            <pc:docMk/>
            <pc:sldMk cId="1951919836" sldId="280"/>
            <ac:spMk id="49" creationId="{79AC1934-D889-B305-0482-5C21242D788E}"/>
          </ac:spMkLst>
        </pc:spChg>
        <pc:spChg chg="add mod">
          <ac:chgData name="auvifer ruelos" userId="be6d4c23-811e-478b-b825-967ebe5af382" providerId="ADAL" clId="{85624F59-7EAD-4C90-BAF2-10B2C208DD65}" dt="2023-08-15T16:17:50.868" v="419" actId="2711"/>
          <ac:spMkLst>
            <pc:docMk/>
            <pc:sldMk cId="1951919836" sldId="280"/>
            <ac:spMk id="50" creationId="{7FDB930D-CF7D-AA92-48AA-10D7562B1FFF}"/>
          </ac:spMkLst>
        </pc:spChg>
        <pc:spChg chg="add mod">
          <ac:chgData name="auvifer ruelos" userId="be6d4c23-811e-478b-b825-967ebe5af382" providerId="ADAL" clId="{85624F59-7EAD-4C90-BAF2-10B2C208DD65}" dt="2023-08-15T16:17:50.868" v="419" actId="2711"/>
          <ac:spMkLst>
            <pc:docMk/>
            <pc:sldMk cId="1951919836" sldId="280"/>
            <ac:spMk id="51" creationId="{A0A9379E-F624-A1A3-105F-E6EAE8376FC3}"/>
          </ac:spMkLst>
        </pc:spChg>
        <pc:spChg chg="add mod">
          <ac:chgData name="auvifer ruelos" userId="be6d4c23-811e-478b-b825-967ebe5af382" providerId="ADAL" clId="{85624F59-7EAD-4C90-BAF2-10B2C208DD65}" dt="2023-08-15T16:17:50.868" v="419" actId="2711"/>
          <ac:spMkLst>
            <pc:docMk/>
            <pc:sldMk cId="1951919836" sldId="280"/>
            <ac:spMk id="52" creationId="{3FEE8564-80C4-0BD6-278F-D30A160B7AE7}"/>
          </ac:spMkLst>
        </pc:spChg>
        <pc:spChg chg="add mod">
          <ac:chgData name="auvifer ruelos" userId="be6d4c23-811e-478b-b825-967ebe5af382" providerId="ADAL" clId="{85624F59-7EAD-4C90-BAF2-10B2C208DD65}" dt="2023-08-15T16:17:50.868" v="419" actId="2711"/>
          <ac:spMkLst>
            <pc:docMk/>
            <pc:sldMk cId="1951919836" sldId="280"/>
            <ac:spMk id="53" creationId="{18414460-F56A-3079-E61F-04711848C9FC}"/>
          </ac:spMkLst>
        </pc:spChg>
        <pc:spChg chg="add mod">
          <ac:chgData name="auvifer ruelos" userId="be6d4c23-811e-478b-b825-967ebe5af382" providerId="ADAL" clId="{85624F59-7EAD-4C90-BAF2-10B2C208DD65}" dt="2023-08-15T16:17:50.868" v="419" actId="2711"/>
          <ac:spMkLst>
            <pc:docMk/>
            <pc:sldMk cId="1951919836" sldId="280"/>
            <ac:spMk id="54" creationId="{10FEF523-9358-8AF4-70C7-02421EED4D5D}"/>
          </ac:spMkLst>
        </pc:spChg>
        <pc:spChg chg="add mod">
          <ac:chgData name="auvifer ruelos" userId="be6d4c23-811e-478b-b825-967ebe5af382" providerId="ADAL" clId="{85624F59-7EAD-4C90-BAF2-10B2C208DD65}" dt="2023-08-15T16:17:50.868" v="419" actId="2711"/>
          <ac:spMkLst>
            <pc:docMk/>
            <pc:sldMk cId="1951919836" sldId="280"/>
            <ac:spMk id="55" creationId="{8CAE3E90-F7AC-B214-A6E1-4294C576B370}"/>
          </ac:spMkLst>
        </pc:spChg>
        <pc:spChg chg="add mod">
          <ac:chgData name="auvifer ruelos" userId="be6d4c23-811e-478b-b825-967ebe5af382" providerId="ADAL" clId="{85624F59-7EAD-4C90-BAF2-10B2C208DD65}" dt="2023-08-15T16:17:50.868" v="419" actId="2711"/>
          <ac:spMkLst>
            <pc:docMk/>
            <pc:sldMk cId="1951919836" sldId="280"/>
            <ac:spMk id="56" creationId="{07C477BF-7382-58EF-B231-8DB341321CED}"/>
          </ac:spMkLst>
        </pc:spChg>
        <pc:spChg chg="add mod">
          <ac:chgData name="auvifer ruelos" userId="be6d4c23-811e-478b-b825-967ebe5af382" providerId="ADAL" clId="{85624F59-7EAD-4C90-BAF2-10B2C208DD65}" dt="2023-08-15T16:17:50.868" v="419" actId="2711"/>
          <ac:spMkLst>
            <pc:docMk/>
            <pc:sldMk cId="1951919836" sldId="280"/>
            <ac:spMk id="57" creationId="{8165E66E-110C-0951-5976-E085215126E2}"/>
          </ac:spMkLst>
        </pc:spChg>
        <pc:grpChg chg="add mod">
          <ac:chgData name="auvifer ruelos" userId="be6d4c23-811e-478b-b825-967ebe5af382" providerId="ADAL" clId="{85624F59-7EAD-4C90-BAF2-10B2C208DD65}" dt="2023-08-15T16:18:00.736" v="420" actId="164"/>
          <ac:grpSpMkLst>
            <pc:docMk/>
            <pc:sldMk cId="1951919836" sldId="280"/>
            <ac:grpSpMk id="7" creationId="{8DBD2B14-19A8-1EF1-61DE-E916D3CE2FFA}"/>
          </ac:grpSpMkLst>
        </pc:grpChg>
        <pc:grpChg chg="add mod">
          <ac:chgData name="auvifer ruelos" userId="be6d4c23-811e-478b-b825-967ebe5af382" providerId="ADAL" clId="{85624F59-7EAD-4C90-BAF2-10B2C208DD65}" dt="2023-08-15T16:00:32.079" v="267"/>
          <ac:grpSpMkLst>
            <pc:docMk/>
            <pc:sldMk cId="1951919836" sldId="280"/>
            <ac:grpSpMk id="8" creationId="{A31D2CB0-37F9-0A3A-9568-490C4966385F}"/>
          </ac:grpSpMkLst>
        </pc:grpChg>
        <pc:grpChg chg="add mod">
          <ac:chgData name="auvifer ruelos" userId="be6d4c23-811e-478b-b825-967ebe5af382" providerId="ADAL" clId="{85624F59-7EAD-4C90-BAF2-10B2C208DD65}" dt="2023-08-15T16:00:32.079" v="267"/>
          <ac:grpSpMkLst>
            <pc:docMk/>
            <pc:sldMk cId="1951919836" sldId="280"/>
            <ac:grpSpMk id="9" creationId="{FFC16306-5A8F-09EF-C675-8FB3565B9C0B}"/>
          </ac:grpSpMkLst>
        </pc:grpChg>
        <pc:grpChg chg="add mod">
          <ac:chgData name="auvifer ruelos" userId="be6d4c23-811e-478b-b825-967ebe5af382" providerId="ADAL" clId="{85624F59-7EAD-4C90-BAF2-10B2C208DD65}" dt="2023-08-15T16:00:32.079" v="267"/>
          <ac:grpSpMkLst>
            <pc:docMk/>
            <pc:sldMk cId="1951919836" sldId="280"/>
            <ac:grpSpMk id="10" creationId="{F275DA92-E79B-E8C8-2807-6F3B8F5A661B}"/>
          </ac:grpSpMkLst>
        </pc:grpChg>
        <pc:grpChg chg="add del mod">
          <ac:chgData name="auvifer ruelos" userId="be6d4c23-811e-478b-b825-967ebe5af382" providerId="ADAL" clId="{85624F59-7EAD-4C90-BAF2-10B2C208DD65}" dt="2023-08-15T16:00:56.728" v="272" actId="478"/>
          <ac:grpSpMkLst>
            <pc:docMk/>
            <pc:sldMk cId="1951919836" sldId="280"/>
            <ac:grpSpMk id="11" creationId="{9C899DDF-0202-4B02-CFFE-686499755E46}"/>
          </ac:grpSpMkLst>
        </pc:grpChg>
        <pc:grpChg chg="add mod">
          <ac:chgData name="auvifer ruelos" userId="be6d4c23-811e-478b-b825-967ebe5af382" providerId="ADAL" clId="{85624F59-7EAD-4C90-BAF2-10B2C208DD65}" dt="2023-08-15T16:00:32.079" v="267"/>
          <ac:grpSpMkLst>
            <pc:docMk/>
            <pc:sldMk cId="1951919836" sldId="280"/>
            <ac:grpSpMk id="12" creationId="{944AD4DD-69D4-C0DB-7C4C-F40D7FC0EC67}"/>
          </ac:grpSpMkLst>
        </pc:grpChg>
        <pc:grpChg chg="add del mod">
          <ac:chgData name="auvifer ruelos" userId="be6d4c23-811e-478b-b825-967ebe5af382" providerId="ADAL" clId="{85624F59-7EAD-4C90-BAF2-10B2C208DD65}" dt="2023-08-15T16:00:52.549" v="271" actId="478"/>
          <ac:grpSpMkLst>
            <pc:docMk/>
            <pc:sldMk cId="1951919836" sldId="280"/>
            <ac:grpSpMk id="13" creationId="{99807339-2628-2E7C-4D07-A6534CCD21C6}"/>
          </ac:grpSpMkLst>
        </pc:grpChg>
        <pc:grpChg chg="add mod">
          <ac:chgData name="auvifer ruelos" userId="be6d4c23-811e-478b-b825-967ebe5af382" providerId="ADAL" clId="{85624F59-7EAD-4C90-BAF2-10B2C208DD65}" dt="2023-08-15T16:00:32.079" v="267"/>
          <ac:grpSpMkLst>
            <pc:docMk/>
            <pc:sldMk cId="1951919836" sldId="280"/>
            <ac:grpSpMk id="24" creationId="{763731CB-43A1-731D-BDEF-651FB805E3B2}"/>
          </ac:grpSpMkLst>
        </pc:grpChg>
        <pc:grpChg chg="add mod">
          <ac:chgData name="auvifer ruelos" userId="be6d4c23-811e-478b-b825-967ebe5af382" providerId="ADAL" clId="{85624F59-7EAD-4C90-BAF2-10B2C208DD65}" dt="2023-08-15T16:00:32.079" v="267"/>
          <ac:grpSpMkLst>
            <pc:docMk/>
            <pc:sldMk cId="1951919836" sldId="280"/>
            <ac:grpSpMk id="25" creationId="{02976971-9951-6316-6809-9238A8DD6B42}"/>
          </ac:grpSpMkLst>
        </pc:grpChg>
        <pc:grpChg chg="add mod">
          <ac:chgData name="auvifer ruelos" userId="be6d4c23-811e-478b-b825-967ebe5af382" providerId="ADAL" clId="{85624F59-7EAD-4C90-BAF2-10B2C208DD65}" dt="2023-08-15T16:00:32.079" v="267"/>
          <ac:grpSpMkLst>
            <pc:docMk/>
            <pc:sldMk cId="1951919836" sldId="280"/>
            <ac:grpSpMk id="26" creationId="{795EB2B2-5010-5AEC-95CC-6626BDA22246}"/>
          </ac:grpSpMkLst>
        </pc:grpChg>
        <pc:grpChg chg="add mod">
          <ac:chgData name="auvifer ruelos" userId="be6d4c23-811e-478b-b825-967ebe5af382" providerId="ADAL" clId="{85624F59-7EAD-4C90-BAF2-10B2C208DD65}" dt="2023-08-15T16:00:32.079" v="267"/>
          <ac:grpSpMkLst>
            <pc:docMk/>
            <pc:sldMk cId="1951919836" sldId="280"/>
            <ac:grpSpMk id="27" creationId="{7AB73ECB-1DFB-5095-F577-43CFD720695E}"/>
          </ac:grpSpMkLst>
        </pc:grpChg>
        <pc:grpChg chg="add mod">
          <ac:chgData name="auvifer ruelos" userId="be6d4c23-811e-478b-b825-967ebe5af382" providerId="ADAL" clId="{85624F59-7EAD-4C90-BAF2-10B2C208DD65}" dt="2023-08-15T16:00:32.079" v="267"/>
          <ac:grpSpMkLst>
            <pc:docMk/>
            <pc:sldMk cId="1951919836" sldId="280"/>
            <ac:grpSpMk id="28" creationId="{210239E9-004E-2324-726D-A3A5527C9DD5}"/>
          </ac:grpSpMkLst>
        </pc:grpChg>
        <pc:grpChg chg="add mod">
          <ac:chgData name="auvifer ruelos" userId="be6d4c23-811e-478b-b825-967ebe5af382" providerId="ADAL" clId="{85624F59-7EAD-4C90-BAF2-10B2C208DD65}" dt="2023-08-15T16:00:32.079" v="267"/>
          <ac:grpSpMkLst>
            <pc:docMk/>
            <pc:sldMk cId="1951919836" sldId="280"/>
            <ac:grpSpMk id="30" creationId="{B7804339-E1FB-9316-887B-943A404887D3}"/>
          </ac:grpSpMkLst>
        </pc:grpChg>
        <pc:grpChg chg="add mod">
          <ac:chgData name="auvifer ruelos" userId="be6d4c23-811e-478b-b825-967ebe5af382" providerId="ADAL" clId="{85624F59-7EAD-4C90-BAF2-10B2C208DD65}" dt="2023-08-15T16:00:32.079" v="267"/>
          <ac:grpSpMkLst>
            <pc:docMk/>
            <pc:sldMk cId="1951919836" sldId="280"/>
            <ac:grpSpMk id="31" creationId="{079C2365-83F6-E47B-4B32-BA17CF80B404}"/>
          </ac:grpSpMkLst>
        </pc:grpChg>
        <pc:grpChg chg="add mod">
          <ac:chgData name="auvifer ruelos" userId="be6d4c23-811e-478b-b825-967ebe5af382" providerId="ADAL" clId="{85624F59-7EAD-4C90-BAF2-10B2C208DD65}" dt="2023-08-15T16:00:32.079" v="267"/>
          <ac:grpSpMkLst>
            <pc:docMk/>
            <pc:sldMk cId="1951919836" sldId="280"/>
            <ac:grpSpMk id="36" creationId="{FFCB40BE-DED2-2C58-E2E5-F1A912AFC5C4}"/>
          </ac:grpSpMkLst>
        </pc:grpChg>
        <pc:grpChg chg="add mod">
          <ac:chgData name="auvifer ruelos" userId="be6d4c23-811e-478b-b825-967ebe5af382" providerId="ADAL" clId="{85624F59-7EAD-4C90-BAF2-10B2C208DD65}" dt="2023-08-15T16:00:32.079" v="267"/>
          <ac:grpSpMkLst>
            <pc:docMk/>
            <pc:sldMk cId="1951919836" sldId="280"/>
            <ac:grpSpMk id="38" creationId="{3E26BFD5-66F4-439C-4E06-F48908FDE248}"/>
          </ac:grpSpMkLst>
        </pc:grpChg>
        <pc:grpChg chg="add mod">
          <ac:chgData name="auvifer ruelos" userId="be6d4c23-811e-478b-b825-967ebe5af382" providerId="ADAL" clId="{85624F59-7EAD-4C90-BAF2-10B2C208DD65}" dt="2023-08-15T16:00:32.079" v="267"/>
          <ac:grpSpMkLst>
            <pc:docMk/>
            <pc:sldMk cId="1951919836" sldId="280"/>
            <ac:grpSpMk id="39" creationId="{40AB2260-4876-D9FB-BF21-633CBE2BAAB9}"/>
          </ac:grpSpMkLst>
        </pc:grpChg>
        <pc:grpChg chg="add mod">
          <ac:chgData name="auvifer ruelos" userId="be6d4c23-811e-478b-b825-967ebe5af382" providerId="ADAL" clId="{85624F59-7EAD-4C90-BAF2-10B2C208DD65}" dt="2023-08-15T16:00:32.079" v="267"/>
          <ac:grpSpMkLst>
            <pc:docMk/>
            <pc:sldMk cId="1951919836" sldId="280"/>
            <ac:grpSpMk id="44" creationId="{8612ABC5-CB73-A54C-6850-74C1BFEBA5A4}"/>
          </ac:grpSpMkLst>
        </pc:grpChg>
        <pc:grpChg chg="add mod">
          <ac:chgData name="auvifer ruelos" userId="be6d4c23-811e-478b-b825-967ebe5af382" providerId="ADAL" clId="{85624F59-7EAD-4C90-BAF2-10B2C208DD65}" dt="2023-08-15T16:00:32.079" v="267"/>
          <ac:grpSpMkLst>
            <pc:docMk/>
            <pc:sldMk cId="1951919836" sldId="280"/>
            <ac:grpSpMk id="46" creationId="{83B04330-39D0-F3C4-5BFD-B162771B1C5B}"/>
          </ac:grpSpMkLst>
        </pc:grpChg>
        <pc:grpChg chg="add mod">
          <ac:chgData name="auvifer ruelos" userId="be6d4c23-811e-478b-b825-967ebe5af382" providerId="ADAL" clId="{85624F59-7EAD-4C90-BAF2-10B2C208DD65}" dt="2023-08-15T16:00:32.079" v="267"/>
          <ac:grpSpMkLst>
            <pc:docMk/>
            <pc:sldMk cId="1951919836" sldId="280"/>
            <ac:grpSpMk id="47" creationId="{BC2D0427-49AB-96B6-4587-02D367AB96E2}"/>
          </ac:grpSpMkLst>
        </pc:grpChg>
        <pc:grpChg chg="add mod">
          <ac:chgData name="auvifer ruelos" userId="be6d4c23-811e-478b-b825-967ebe5af382" providerId="ADAL" clId="{85624F59-7EAD-4C90-BAF2-10B2C208DD65}" dt="2023-08-15T16:18:00.736" v="420" actId="164"/>
          <ac:grpSpMkLst>
            <pc:docMk/>
            <pc:sldMk cId="1951919836" sldId="280"/>
            <ac:grpSpMk id="60" creationId="{1F82A0B9-9B09-7F46-D24A-29C51CA4B39E}"/>
          </ac:grpSpMkLst>
        </pc:grpChg>
        <pc:graphicFrameChg chg="del">
          <ac:chgData name="auvifer ruelos" userId="be6d4c23-811e-478b-b825-967ebe5af382" providerId="ADAL" clId="{85624F59-7EAD-4C90-BAF2-10B2C208DD65}" dt="2023-08-15T15:59:35.874" v="264" actId="478"/>
          <ac:graphicFrameMkLst>
            <pc:docMk/>
            <pc:sldMk cId="1951919836" sldId="280"/>
            <ac:graphicFrameMk id="4" creationId="{C1FB8C15-4811-42EE-8ADA-FCE7930DDE40}"/>
          </ac:graphicFrameMkLst>
        </pc:graphicFrameChg>
        <pc:picChg chg="add mod">
          <ac:chgData name="auvifer ruelos" userId="be6d4c23-811e-478b-b825-967ebe5af382" providerId="ADAL" clId="{85624F59-7EAD-4C90-BAF2-10B2C208DD65}" dt="2023-08-15T16:18:00.736" v="420" actId="164"/>
          <ac:picMkLst>
            <pc:docMk/>
            <pc:sldMk cId="1951919836" sldId="280"/>
            <ac:picMk id="59" creationId="{5506725A-15D7-34F5-5CCE-F4EAE239F19C}"/>
          </ac:picMkLst>
        </pc:picChg>
      </pc:sldChg>
      <pc:sldChg chg="del">
        <pc:chgData name="auvifer ruelos" userId="be6d4c23-811e-478b-b825-967ebe5af382" providerId="ADAL" clId="{85624F59-7EAD-4C90-BAF2-10B2C208DD65}" dt="2023-08-15T16:09:08.876" v="344" actId="47"/>
        <pc:sldMkLst>
          <pc:docMk/>
          <pc:sldMk cId="609856082" sldId="281"/>
        </pc:sldMkLst>
      </pc:sldChg>
      <pc:sldChg chg="addSp modSp add mod">
        <pc:chgData name="auvifer ruelos" userId="be6d4c23-811e-478b-b825-967ebe5af382" providerId="ADAL" clId="{85624F59-7EAD-4C90-BAF2-10B2C208DD65}" dt="2023-08-15T16:12:10.817" v="357" actId="1076"/>
        <pc:sldMkLst>
          <pc:docMk/>
          <pc:sldMk cId="2314774553" sldId="770"/>
        </pc:sldMkLst>
        <pc:spChg chg="mod">
          <ac:chgData name="auvifer ruelos" userId="be6d4c23-811e-478b-b825-967ebe5af382" providerId="ADAL" clId="{85624F59-7EAD-4C90-BAF2-10B2C208DD65}" dt="2023-08-15T16:12:10.817" v="357" actId="1076"/>
          <ac:spMkLst>
            <pc:docMk/>
            <pc:sldMk cId="2314774553" sldId="770"/>
            <ac:spMk id="3" creationId="{00000000-0000-0000-0000-000000000000}"/>
          </ac:spMkLst>
        </pc:spChg>
        <pc:spChg chg="add mod">
          <ac:chgData name="auvifer ruelos" userId="be6d4c23-811e-478b-b825-967ebe5af382" providerId="ADAL" clId="{85624F59-7EAD-4C90-BAF2-10B2C208DD65}" dt="2023-08-15T16:12:06.736" v="356" actId="1076"/>
          <ac:spMkLst>
            <pc:docMk/>
            <pc:sldMk cId="2314774553" sldId="770"/>
            <ac:spMk id="4" creationId="{E6EDFD9C-8BAA-371E-E810-8FCC07E27BF3}"/>
          </ac:spMkLst>
        </pc:spChg>
      </pc:sldChg>
      <pc:sldChg chg="del">
        <pc:chgData name="auvifer ruelos" userId="be6d4c23-811e-478b-b825-967ebe5af382" providerId="ADAL" clId="{85624F59-7EAD-4C90-BAF2-10B2C208DD65}" dt="2023-08-15T16:12:13.415" v="358" actId="47"/>
        <pc:sldMkLst>
          <pc:docMk/>
          <pc:sldMk cId="1175071619" sldId="1129"/>
        </pc:sldMkLst>
      </pc:sldChg>
      <pc:sldChg chg="del">
        <pc:chgData name="auvifer ruelos" userId="be6d4c23-811e-478b-b825-967ebe5af382" providerId="ADAL" clId="{85624F59-7EAD-4C90-BAF2-10B2C208DD65}" dt="2023-08-15T17:36:28.203" v="679" actId="47"/>
        <pc:sldMkLst>
          <pc:docMk/>
          <pc:sldMk cId="2174983409" sldId="1139"/>
        </pc:sldMkLst>
      </pc:sldChg>
      <pc:sldChg chg="addSp delSp del">
        <pc:chgData name="auvifer ruelos" userId="be6d4c23-811e-478b-b825-967ebe5af382" providerId="ADAL" clId="{85624F59-7EAD-4C90-BAF2-10B2C208DD65}" dt="2023-08-15T18:16:16.673" v="783" actId="47"/>
        <pc:sldMkLst>
          <pc:docMk/>
          <pc:sldMk cId="2166763097" sldId="1142"/>
        </pc:sldMkLst>
        <pc:picChg chg="add del">
          <ac:chgData name="auvifer ruelos" userId="be6d4c23-811e-478b-b825-967ebe5af382" providerId="ADAL" clId="{85624F59-7EAD-4C90-BAF2-10B2C208DD65}" dt="2023-08-15T18:12:11.559" v="750" actId="478"/>
          <ac:picMkLst>
            <pc:docMk/>
            <pc:sldMk cId="2166763097" sldId="1142"/>
            <ac:picMk id="1026" creationId="{C867C74C-9E13-C22D-8D29-4E0F89BF8917}"/>
          </ac:picMkLst>
        </pc:picChg>
      </pc:sldChg>
      <pc:sldChg chg="del">
        <pc:chgData name="auvifer ruelos" userId="be6d4c23-811e-478b-b825-967ebe5af382" providerId="ADAL" clId="{85624F59-7EAD-4C90-BAF2-10B2C208DD65}" dt="2023-08-15T18:27:52.657" v="869" actId="47"/>
        <pc:sldMkLst>
          <pc:docMk/>
          <pc:sldMk cId="1566091517" sldId="1146"/>
        </pc:sldMkLst>
      </pc:sldChg>
      <pc:sldChg chg="modSp mod">
        <pc:chgData name="auvifer ruelos" userId="be6d4c23-811e-478b-b825-967ebe5af382" providerId="ADAL" clId="{85624F59-7EAD-4C90-BAF2-10B2C208DD65}" dt="2023-08-15T16:18:32.180" v="422" actId="255"/>
        <pc:sldMkLst>
          <pc:docMk/>
          <pc:sldMk cId="828318365" sldId="1147"/>
        </pc:sldMkLst>
        <pc:spChg chg="mod">
          <ac:chgData name="auvifer ruelos" userId="be6d4c23-811e-478b-b825-967ebe5af382" providerId="ADAL" clId="{85624F59-7EAD-4C90-BAF2-10B2C208DD65}" dt="2023-08-15T16:18:32.180" v="422" actId="255"/>
          <ac:spMkLst>
            <pc:docMk/>
            <pc:sldMk cId="828318365" sldId="1147"/>
            <ac:spMk id="3" creationId="{00000000-0000-0000-0000-000000000000}"/>
          </ac:spMkLst>
        </pc:spChg>
        <pc:spChg chg="mod">
          <ac:chgData name="auvifer ruelos" userId="be6d4c23-811e-478b-b825-967ebe5af382" providerId="ADAL" clId="{85624F59-7EAD-4C90-BAF2-10B2C208DD65}" dt="2023-08-15T16:17:30.315" v="417" actId="14100"/>
          <ac:spMkLst>
            <pc:docMk/>
            <pc:sldMk cId="828318365" sldId="1147"/>
            <ac:spMk id="8" creationId="{C2516A13-B79E-AB45-8A4F-628D2818EFA7}"/>
          </ac:spMkLst>
        </pc:spChg>
        <pc:spChg chg="mod">
          <ac:chgData name="auvifer ruelos" userId="be6d4c23-811e-478b-b825-967ebe5af382" providerId="ADAL" clId="{85624F59-7EAD-4C90-BAF2-10B2C208DD65}" dt="2023-08-15T16:14:52.818" v="406" actId="207"/>
          <ac:spMkLst>
            <pc:docMk/>
            <pc:sldMk cId="828318365" sldId="1147"/>
            <ac:spMk id="12" creationId="{C941DFA7-0BB1-4231-C1EB-A63346724E15}"/>
          </ac:spMkLst>
        </pc:spChg>
        <pc:spChg chg="mod">
          <ac:chgData name="auvifer ruelos" userId="be6d4c23-811e-478b-b825-967ebe5af382" providerId="ADAL" clId="{85624F59-7EAD-4C90-BAF2-10B2C208DD65}" dt="2023-08-15T16:14:52.818" v="406" actId="207"/>
          <ac:spMkLst>
            <pc:docMk/>
            <pc:sldMk cId="828318365" sldId="1147"/>
            <ac:spMk id="15" creationId="{6C97EC7D-F558-53E0-AB56-AC4085DCE135}"/>
          </ac:spMkLst>
        </pc:spChg>
        <pc:spChg chg="mod">
          <ac:chgData name="auvifer ruelos" userId="be6d4c23-811e-478b-b825-967ebe5af382" providerId="ADAL" clId="{85624F59-7EAD-4C90-BAF2-10B2C208DD65}" dt="2023-08-15T16:14:52.818" v="406" actId="207"/>
          <ac:spMkLst>
            <pc:docMk/>
            <pc:sldMk cId="828318365" sldId="1147"/>
            <ac:spMk id="16" creationId="{4C59DADE-6AA6-4C37-8D83-650C013F939A}"/>
          </ac:spMkLst>
        </pc:spChg>
        <pc:spChg chg="mod">
          <ac:chgData name="auvifer ruelos" userId="be6d4c23-811e-478b-b825-967ebe5af382" providerId="ADAL" clId="{85624F59-7EAD-4C90-BAF2-10B2C208DD65}" dt="2023-08-15T16:14:52.818" v="406" actId="207"/>
          <ac:spMkLst>
            <pc:docMk/>
            <pc:sldMk cId="828318365" sldId="1147"/>
            <ac:spMk id="17" creationId="{C2605D52-A22E-B9FE-3D9B-0EAB27BCE041}"/>
          </ac:spMkLst>
        </pc:spChg>
        <pc:spChg chg="mod">
          <ac:chgData name="auvifer ruelos" userId="be6d4c23-811e-478b-b825-967ebe5af382" providerId="ADAL" clId="{85624F59-7EAD-4C90-BAF2-10B2C208DD65}" dt="2023-08-15T16:14:52.818" v="406" actId="207"/>
          <ac:spMkLst>
            <pc:docMk/>
            <pc:sldMk cId="828318365" sldId="1147"/>
            <ac:spMk id="20" creationId="{10F6BF10-AA9E-2FA9-C6C4-FCE1D114EE56}"/>
          </ac:spMkLst>
        </pc:spChg>
        <pc:spChg chg="mod">
          <ac:chgData name="auvifer ruelos" userId="be6d4c23-811e-478b-b825-967ebe5af382" providerId="ADAL" clId="{85624F59-7EAD-4C90-BAF2-10B2C208DD65}" dt="2023-08-15T16:14:52.818" v="406" actId="207"/>
          <ac:spMkLst>
            <pc:docMk/>
            <pc:sldMk cId="828318365" sldId="1147"/>
            <ac:spMk id="21" creationId="{3B775D27-A700-B905-A38D-89FFF8BA91B4}"/>
          </ac:spMkLst>
        </pc:spChg>
        <pc:spChg chg="mod">
          <ac:chgData name="auvifer ruelos" userId="be6d4c23-811e-478b-b825-967ebe5af382" providerId="ADAL" clId="{85624F59-7EAD-4C90-BAF2-10B2C208DD65}" dt="2023-08-15T16:14:52.818" v="406" actId="207"/>
          <ac:spMkLst>
            <pc:docMk/>
            <pc:sldMk cId="828318365" sldId="1147"/>
            <ac:spMk id="22" creationId="{FDE3B414-05D0-7590-A07F-8A8AF57331C2}"/>
          </ac:spMkLst>
        </pc:spChg>
        <pc:spChg chg="mod">
          <ac:chgData name="auvifer ruelos" userId="be6d4c23-811e-478b-b825-967ebe5af382" providerId="ADAL" clId="{85624F59-7EAD-4C90-BAF2-10B2C208DD65}" dt="2023-08-15T16:14:52.818" v="406" actId="207"/>
          <ac:spMkLst>
            <pc:docMk/>
            <pc:sldMk cId="828318365" sldId="1147"/>
            <ac:spMk id="23" creationId="{B9779510-BB07-A629-923A-190AC374166E}"/>
          </ac:spMkLst>
        </pc:spChg>
        <pc:spChg chg="mod">
          <ac:chgData name="auvifer ruelos" userId="be6d4c23-811e-478b-b825-967ebe5af382" providerId="ADAL" clId="{85624F59-7EAD-4C90-BAF2-10B2C208DD65}" dt="2023-08-15T16:14:52.818" v="406" actId="207"/>
          <ac:spMkLst>
            <pc:docMk/>
            <pc:sldMk cId="828318365" sldId="1147"/>
            <ac:spMk id="24" creationId="{EB170CE9-3E38-2DB5-2997-DDB70DB52709}"/>
          </ac:spMkLst>
        </pc:spChg>
        <pc:spChg chg="mod">
          <ac:chgData name="auvifer ruelos" userId="be6d4c23-811e-478b-b825-967ebe5af382" providerId="ADAL" clId="{85624F59-7EAD-4C90-BAF2-10B2C208DD65}" dt="2023-08-15T16:14:52.818" v="406" actId="207"/>
          <ac:spMkLst>
            <pc:docMk/>
            <pc:sldMk cId="828318365" sldId="1147"/>
            <ac:spMk id="25" creationId="{63C5B830-9260-B638-C910-D011FCDA304F}"/>
          </ac:spMkLst>
        </pc:spChg>
        <pc:spChg chg="mod">
          <ac:chgData name="auvifer ruelos" userId="be6d4c23-811e-478b-b825-967ebe5af382" providerId="ADAL" clId="{85624F59-7EAD-4C90-BAF2-10B2C208DD65}" dt="2023-08-15T16:14:52.818" v="406" actId="207"/>
          <ac:spMkLst>
            <pc:docMk/>
            <pc:sldMk cId="828318365" sldId="1147"/>
            <ac:spMk id="26" creationId="{DF99FE1C-574E-CD98-87E9-439600AE7650}"/>
          </ac:spMkLst>
        </pc:spChg>
        <pc:spChg chg="mod">
          <ac:chgData name="auvifer ruelos" userId="be6d4c23-811e-478b-b825-967ebe5af382" providerId="ADAL" clId="{85624F59-7EAD-4C90-BAF2-10B2C208DD65}" dt="2023-08-15T16:14:52.818" v="406" actId="207"/>
          <ac:spMkLst>
            <pc:docMk/>
            <pc:sldMk cId="828318365" sldId="1147"/>
            <ac:spMk id="27" creationId="{B21132CA-22BA-2398-B162-EC2E3A1E4130}"/>
          </ac:spMkLst>
        </pc:spChg>
        <pc:spChg chg="mod">
          <ac:chgData name="auvifer ruelos" userId="be6d4c23-811e-478b-b825-967ebe5af382" providerId="ADAL" clId="{85624F59-7EAD-4C90-BAF2-10B2C208DD65}" dt="2023-08-15T16:14:52.818" v="406" actId="207"/>
          <ac:spMkLst>
            <pc:docMk/>
            <pc:sldMk cId="828318365" sldId="1147"/>
            <ac:spMk id="28" creationId="{271FFCA0-A757-AD77-0601-360411328B16}"/>
          </ac:spMkLst>
        </pc:spChg>
        <pc:spChg chg="mod">
          <ac:chgData name="auvifer ruelos" userId="be6d4c23-811e-478b-b825-967ebe5af382" providerId="ADAL" clId="{85624F59-7EAD-4C90-BAF2-10B2C208DD65}" dt="2023-08-15T16:14:52.818" v="406" actId="207"/>
          <ac:spMkLst>
            <pc:docMk/>
            <pc:sldMk cId="828318365" sldId="1147"/>
            <ac:spMk id="29" creationId="{364A5CDE-3877-81F1-18A4-86DAB6A994A1}"/>
          </ac:spMkLst>
        </pc:spChg>
        <pc:spChg chg="mod">
          <ac:chgData name="auvifer ruelos" userId="be6d4c23-811e-478b-b825-967ebe5af382" providerId="ADAL" clId="{85624F59-7EAD-4C90-BAF2-10B2C208DD65}" dt="2023-08-15T16:14:52.818" v="406" actId="207"/>
          <ac:spMkLst>
            <pc:docMk/>
            <pc:sldMk cId="828318365" sldId="1147"/>
            <ac:spMk id="30" creationId="{3D42DE1F-125E-4014-CD43-26EC6E189CB3}"/>
          </ac:spMkLst>
        </pc:spChg>
        <pc:spChg chg="mod">
          <ac:chgData name="auvifer ruelos" userId="be6d4c23-811e-478b-b825-967ebe5af382" providerId="ADAL" clId="{85624F59-7EAD-4C90-BAF2-10B2C208DD65}" dt="2023-08-15T16:14:52.818" v="406" actId="207"/>
          <ac:spMkLst>
            <pc:docMk/>
            <pc:sldMk cId="828318365" sldId="1147"/>
            <ac:spMk id="31" creationId="{AEFE042E-3817-9748-D3E4-E253C75270F0}"/>
          </ac:spMkLst>
        </pc:spChg>
        <pc:spChg chg="mod">
          <ac:chgData name="auvifer ruelos" userId="be6d4c23-811e-478b-b825-967ebe5af382" providerId="ADAL" clId="{85624F59-7EAD-4C90-BAF2-10B2C208DD65}" dt="2023-08-15T16:14:52.818" v="406" actId="207"/>
          <ac:spMkLst>
            <pc:docMk/>
            <pc:sldMk cId="828318365" sldId="1147"/>
            <ac:spMk id="32" creationId="{28BCB475-8ADA-37A5-001E-C1757FC03444}"/>
          </ac:spMkLst>
        </pc:spChg>
        <pc:spChg chg="mod">
          <ac:chgData name="auvifer ruelos" userId="be6d4c23-811e-478b-b825-967ebe5af382" providerId="ADAL" clId="{85624F59-7EAD-4C90-BAF2-10B2C208DD65}" dt="2023-08-15T16:14:52.818" v="406" actId="207"/>
          <ac:spMkLst>
            <pc:docMk/>
            <pc:sldMk cId="828318365" sldId="1147"/>
            <ac:spMk id="33" creationId="{B87D4DCB-1AA8-AB13-6031-5C54B465C282}"/>
          </ac:spMkLst>
        </pc:spChg>
        <pc:spChg chg="mod">
          <ac:chgData name="auvifer ruelos" userId="be6d4c23-811e-478b-b825-967ebe5af382" providerId="ADAL" clId="{85624F59-7EAD-4C90-BAF2-10B2C208DD65}" dt="2023-08-15T16:14:52.818" v="406" actId="207"/>
          <ac:spMkLst>
            <pc:docMk/>
            <pc:sldMk cId="828318365" sldId="1147"/>
            <ac:spMk id="34" creationId="{29B2E7B1-0C73-03DF-3D11-C041C109D364}"/>
          </ac:spMkLst>
        </pc:spChg>
        <pc:spChg chg="mod">
          <ac:chgData name="auvifer ruelos" userId="be6d4c23-811e-478b-b825-967ebe5af382" providerId="ADAL" clId="{85624F59-7EAD-4C90-BAF2-10B2C208DD65}" dt="2023-08-15T16:14:52.818" v="406" actId="207"/>
          <ac:spMkLst>
            <pc:docMk/>
            <pc:sldMk cId="828318365" sldId="1147"/>
            <ac:spMk id="35" creationId="{98827FBF-0AC0-1A91-AF60-860167ADA0BD}"/>
          </ac:spMkLst>
        </pc:spChg>
        <pc:spChg chg="mod">
          <ac:chgData name="auvifer ruelos" userId="be6d4c23-811e-478b-b825-967ebe5af382" providerId="ADAL" clId="{85624F59-7EAD-4C90-BAF2-10B2C208DD65}" dt="2023-08-15T16:14:52.818" v="406" actId="207"/>
          <ac:spMkLst>
            <pc:docMk/>
            <pc:sldMk cId="828318365" sldId="1147"/>
            <ac:spMk id="36" creationId="{3ED60576-FDD2-F185-77E5-62C7FFFCF3B4}"/>
          </ac:spMkLst>
        </pc:spChg>
        <pc:spChg chg="mod">
          <ac:chgData name="auvifer ruelos" userId="be6d4c23-811e-478b-b825-967ebe5af382" providerId="ADAL" clId="{85624F59-7EAD-4C90-BAF2-10B2C208DD65}" dt="2023-08-15T16:14:52.818" v="406" actId="207"/>
          <ac:spMkLst>
            <pc:docMk/>
            <pc:sldMk cId="828318365" sldId="1147"/>
            <ac:spMk id="37" creationId="{F008363E-8C0B-515A-50DE-72F1543C2E39}"/>
          </ac:spMkLst>
        </pc:spChg>
        <pc:spChg chg="mod">
          <ac:chgData name="auvifer ruelos" userId="be6d4c23-811e-478b-b825-967ebe5af382" providerId="ADAL" clId="{85624F59-7EAD-4C90-BAF2-10B2C208DD65}" dt="2023-08-15T16:14:52.818" v="406" actId="207"/>
          <ac:spMkLst>
            <pc:docMk/>
            <pc:sldMk cId="828318365" sldId="1147"/>
            <ac:spMk id="38" creationId="{55E8D774-AEA0-5B30-BD2D-0D6F4AC453AB}"/>
          </ac:spMkLst>
        </pc:spChg>
        <pc:spChg chg="mod">
          <ac:chgData name="auvifer ruelos" userId="be6d4c23-811e-478b-b825-967ebe5af382" providerId="ADAL" clId="{85624F59-7EAD-4C90-BAF2-10B2C208DD65}" dt="2023-08-15T16:14:52.818" v="406" actId="207"/>
          <ac:spMkLst>
            <pc:docMk/>
            <pc:sldMk cId="828318365" sldId="1147"/>
            <ac:spMk id="45" creationId="{4158BB84-0600-87F3-BE63-87F601F7D4DB}"/>
          </ac:spMkLst>
        </pc:spChg>
        <pc:spChg chg="mod">
          <ac:chgData name="auvifer ruelos" userId="be6d4c23-811e-478b-b825-967ebe5af382" providerId="ADAL" clId="{85624F59-7EAD-4C90-BAF2-10B2C208DD65}" dt="2023-08-15T16:14:52.818" v="406" actId="207"/>
          <ac:spMkLst>
            <pc:docMk/>
            <pc:sldMk cId="828318365" sldId="1147"/>
            <ac:spMk id="46" creationId="{27FDFBBB-BB03-CDF9-34C0-AFBD04103283}"/>
          </ac:spMkLst>
        </pc:spChg>
        <pc:spChg chg="mod">
          <ac:chgData name="auvifer ruelos" userId="be6d4c23-811e-478b-b825-967ebe5af382" providerId="ADAL" clId="{85624F59-7EAD-4C90-BAF2-10B2C208DD65}" dt="2023-08-15T16:14:52.818" v="406" actId="207"/>
          <ac:spMkLst>
            <pc:docMk/>
            <pc:sldMk cId="828318365" sldId="1147"/>
            <ac:spMk id="47" creationId="{94E16B59-084D-2FD9-9624-7DD4F0F30C56}"/>
          </ac:spMkLst>
        </pc:spChg>
        <pc:spChg chg="mod">
          <ac:chgData name="auvifer ruelos" userId="be6d4c23-811e-478b-b825-967ebe5af382" providerId="ADAL" clId="{85624F59-7EAD-4C90-BAF2-10B2C208DD65}" dt="2023-08-15T16:14:52.818" v="406" actId="207"/>
          <ac:spMkLst>
            <pc:docMk/>
            <pc:sldMk cId="828318365" sldId="1147"/>
            <ac:spMk id="48" creationId="{39C890C5-7F2A-10FB-A078-7ED083ED486A}"/>
          </ac:spMkLst>
        </pc:spChg>
        <pc:spChg chg="mod">
          <ac:chgData name="auvifer ruelos" userId="be6d4c23-811e-478b-b825-967ebe5af382" providerId="ADAL" clId="{85624F59-7EAD-4C90-BAF2-10B2C208DD65}" dt="2023-08-15T16:14:52.818" v="406" actId="207"/>
          <ac:spMkLst>
            <pc:docMk/>
            <pc:sldMk cId="828318365" sldId="1147"/>
            <ac:spMk id="49" creationId="{2FFB5002-0593-A05B-F6B9-4D76A711A9F2}"/>
          </ac:spMkLst>
        </pc:spChg>
        <pc:spChg chg="mod">
          <ac:chgData name="auvifer ruelos" userId="be6d4c23-811e-478b-b825-967ebe5af382" providerId="ADAL" clId="{85624F59-7EAD-4C90-BAF2-10B2C208DD65}" dt="2023-08-15T16:14:52.818" v="406" actId="207"/>
          <ac:spMkLst>
            <pc:docMk/>
            <pc:sldMk cId="828318365" sldId="1147"/>
            <ac:spMk id="50" creationId="{D174BB41-DD0F-698E-E0CA-C0C1B61C31BC}"/>
          </ac:spMkLst>
        </pc:spChg>
        <pc:spChg chg="mod">
          <ac:chgData name="auvifer ruelos" userId="be6d4c23-811e-478b-b825-967ebe5af382" providerId="ADAL" clId="{85624F59-7EAD-4C90-BAF2-10B2C208DD65}" dt="2023-08-15T16:14:52.818" v="406" actId="207"/>
          <ac:spMkLst>
            <pc:docMk/>
            <pc:sldMk cId="828318365" sldId="1147"/>
            <ac:spMk id="51" creationId="{DAA02BDC-1A1A-AE77-96C5-4187727E5BDD}"/>
          </ac:spMkLst>
        </pc:spChg>
        <pc:spChg chg="mod">
          <ac:chgData name="auvifer ruelos" userId="be6d4c23-811e-478b-b825-967ebe5af382" providerId="ADAL" clId="{85624F59-7EAD-4C90-BAF2-10B2C208DD65}" dt="2023-08-15T16:14:52.818" v="406" actId="207"/>
          <ac:spMkLst>
            <pc:docMk/>
            <pc:sldMk cId="828318365" sldId="1147"/>
            <ac:spMk id="52" creationId="{DA1C1F74-C156-FB4A-1D1C-D66F586F846C}"/>
          </ac:spMkLst>
        </pc:spChg>
        <pc:spChg chg="mod">
          <ac:chgData name="auvifer ruelos" userId="be6d4c23-811e-478b-b825-967ebe5af382" providerId="ADAL" clId="{85624F59-7EAD-4C90-BAF2-10B2C208DD65}" dt="2023-08-15T16:14:52.818" v="406" actId="207"/>
          <ac:spMkLst>
            <pc:docMk/>
            <pc:sldMk cId="828318365" sldId="1147"/>
            <ac:spMk id="53" creationId="{871C4979-ED07-EC9E-371E-BDF11FB3CCE5}"/>
          </ac:spMkLst>
        </pc:spChg>
        <pc:spChg chg="mod">
          <ac:chgData name="auvifer ruelos" userId="be6d4c23-811e-478b-b825-967ebe5af382" providerId="ADAL" clId="{85624F59-7EAD-4C90-BAF2-10B2C208DD65}" dt="2023-08-15T16:14:52.818" v="406" actId="207"/>
          <ac:spMkLst>
            <pc:docMk/>
            <pc:sldMk cId="828318365" sldId="1147"/>
            <ac:spMk id="54" creationId="{52AB1878-D765-37F8-791F-A62BB85ABBFD}"/>
          </ac:spMkLst>
        </pc:spChg>
        <pc:spChg chg="mod">
          <ac:chgData name="auvifer ruelos" userId="be6d4c23-811e-478b-b825-967ebe5af382" providerId="ADAL" clId="{85624F59-7EAD-4C90-BAF2-10B2C208DD65}" dt="2023-08-15T16:14:52.818" v="406" actId="207"/>
          <ac:spMkLst>
            <pc:docMk/>
            <pc:sldMk cId="828318365" sldId="1147"/>
            <ac:spMk id="55" creationId="{44C7390B-8454-BC43-1230-209D48BF8FAE}"/>
          </ac:spMkLst>
        </pc:spChg>
        <pc:spChg chg="mod">
          <ac:chgData name="auvifer ruelos" userId="be6d4c23-811e-478b-b825-967ebe5af382" providerId="ADAL" clId="{85624F59-7EAD-4C90-BAF2-10B2C208DD65}" dt="2023-08-15T16:14:52.818" v="406" actId="207"/>
          <ac:spMkLst>
            <pc:docMk/>
            <pc:sldMk cId="828318365" sldId="1147"/>
            <ac:spMk id="56" creationId="{1A5AB6A7-9213-0B11-9959-AF2DF15D9C69}"/>
          </ac:spMkLst>
        </pc:spChg>
        <pc:grpChg chg="mod">
          <ac:chgData name="auvifer ruelos" userId="be6d4c23-811e-478b-b825-967ebe5af382" providerId="ADAL" clId="{85624F59-7EAD-4C90-BAF2-10B2C208DD65}" dt="2023-08-15T16:15:02.240" v="408" actId="1076"/>
          <ac:grpSpMkLst>
            <pc:docMk/>
            <pc:sldMk cId="828318365" sldId="1147"/>
            <ac:grpSpMk id="6" creationId="{DC5D8082-DDBD-2185-02AF-032AEBAD684C}"/>
          </ac:grpSpMkLst>
        </pc:grpChg>
      </pc:sldChg>
      <pc:sldChg chg="modSp mod">
        <pc:chgData name="auvifer ruelos" userId="be6d4c23-811e-478b-b825-967ebe5af382" providerId="ADAL" clId="{85624F59-7EAD-4C90-BAF2-10B2C208DD65}" dt="2023-08-15T16:18:39.603" v="423" actId="255"/>
        <pc:sldMkLst>
          <pc:docMk/>
          <pc:sldMk cId="2746652107" sldId="1148"/>
        </pc:sldMkLst>
        <pc:spChg chg="mod">
          <ac:chgData name="auvifer ruelos" userId="be6d4c23-811e-478b-b825-967ebe5af382" providerId="ADAL" clId="{85624F59-7EAD-4C90-BAF2-10B2C208DD65}" dt="2023-08-15T16:18:39.603" v="423" actId="255"/>
          <ac:spMkLst>
            <pc:docMk/>
            <pc:sldMk cId="2746652107" sldId="1148"/>
            <ac:spMk id="3" creationId="{00000000-0000-0000-0000-000000000000}"/>
          </ac:spMkLst>
        </pc:spChg>
        <pc:spChg chg="mod">
          <ac:chgData name="auvifer ruelos" userId="be6d4c23-811e-478b-b825-967ebe5af382" providerId="ADAL" clId="{85624F59-7EAD-4C90-BAF2-10B2C208DD65}" dt="2023-08-15T16:15:25.170" v="412" actId="2711"/>
          <ac:spMkLst>
            <pc:docMk/>
            <pc:sldMk cId="2746652107" sldId="1148"/>
            <ac:spMk id="8" creationId="{C2516A13-B79E-AB45-8A4F-628D2818EFA7}"/>
          </ac:spMkLst>
        </pc:spChg>
        <pc:spChg chg="mod">
          <ac:chgData name="auvifer ruelos" userId="be6d4c23-811e-478b-b825-967ebe5af382" providerId="ADAL" clId="{85624F59-7EAD-4C90-BAF2-10B2C208DD65}" dt="2023-08-15T16:15:25.170" v="412" actId="2711"/>
          <ac:spMkLst>
            <pc:docMk/>
            <pc:sldMk cId="2746652107" sldId="1148"/>
            <ac:spMk id="214" creationId="{57AFFBDC-C357-4A8A-9059-E80CD7FA2651}"/>
          </ac:spMkLst>
        </pc:spChg>
        <pc:spChg chg="mod">
          <ac:chgData name="auvifer ruelos" userId="be6d4c23-811e-478b-b825-967ebe5af382" providerId="ADAL" clId="{85624F59-7EAD-4C90-BAF2-10B2C208DD65}" dt="2023-08-15T16:15:25.170" v="412" actId="2711"/>
          <ac:spMkLst>
            <pc:docMk/>
            <pc:sldMk cId="2746652107" sldId="1148"/>
            <ac:spMk id="222" creationId="{C9A071C7-0956-40E2-932F-CEDF8984D531}"/>
          </ac:spMkLst>
        </pc:spChg>
        <pc:spChg chg="mod">
          <ac:chgData name="auvifer ruelos" userId="be6d4c23-811e-478b-b825-967ebe5af382" providerId="ADAL" clId="{85624F59-7EAD-4C90-BAF2-10B2C208DD65}" dt="2023-08-15T16:15:25.170" v="412" actId="2711"/>
          <ac:spMkLst>
            <pc:docMk/>
            <pc:sldMk cId="2746652107" sldId="1148"/>
            <ac:spMk id="223" creationId="{68A83F4C-8950-492F-830A-DED306DD2014}"/>
          </ac:spMkLst>
        </pc:spChg>
        <pc:spChg chg="mod">
          <ac:chgData name="auvifer ruelos" userId="be6d4c23-811e-478b-b825-967ebe5af382" providerId="ADAL" clId="{85624F59-7EAD-4C90-BAF2-10B2C208DD65}" dt="2023-08-15T16:15:25.170" v="412" actId="2711"/>
          <ac:spMkLst>
            <pc:docMk/>
            <pc:sldMk cId="2746652107" sldId="1148"/>
            <ac:spMk id="224" creationId="{E0DBE852-2219-4994-B0D8-588271931B22}"/>
          </ac:spMkLst>
        </pc:spChg>
        <pc:spChg chg="mod">
          <ac:chgData name="auvifer ruelos" userId="be6d4c23-811e-478b-b825-967ebe5af382" providerId="ADAL" clId="{85624F59-7EAD-4C90-BAF2-10B2C208DD65}" dt="2023-08-15T16:15:25.170" v="412" actId="2711"/>
          <ac:spMkLst>
            <pc:docMk/>
            <pc:sldMk cId="2746652107" sldId="1148"/>
            <ac:spMk id="225" creationId="{CFD6C82C-F2DA-446C-ABBD-79030A65A347}"/>
          </ac:spMkLst>
        </pc:spChg>
        <pc:spChg chg="mod">
          <ac:chgData name="auvifer ruelos" userId="be6d4c23-811e-478b-b825-967ebe5af382" providerId="ADAL" clId="{85624F59-7EAD-4C90-BAF2-10B2C208DD65}" dt="2023-08-15T16:15:25.170" v="412" actId="2711"/>
          <ac:spMkLst>
            <pc:docMk/>
            <pc:sldMk cId="2746652107" sldId="1148"/>
            <ac:spMk id="228" creationId="{3C8073A6-217C-498D-9181-54C69FDCE80C}"/>
          </ac:spMkLst>
        </pc:spChg>
        <pc:spChg chg="mod">
          <ac:chgData name="auvifer ruelos" userId="be6d4c23-811e-478b-b825-967ebe5af382" providerId="ADAL" clId="{85624F59-7EAD-4C90-BAF2-10B2C208DD65}" dt="2023-08-15T16:15:25.170" v="412" actId="2711"/>
          <ac:spMkLst>
            <pc:docMk/>
            <pc:sldMk cId="2746652107" sldId="1148"/>
            <ac:spMk id="229" creationId="{15B23E92-E237-4ED3-80FF-9687206FCCAE}"/>
          </ac:spMkLst>
        </pc:spChg>
        <pc:spChg chg="mod">
          <ac:chgData name="auvifer ruelos" userId="be6d4c23-811e-478b-b825-967ebe5af382" providerId="ADAL" clId="{85624F59-7EAD-4C90-BAF2-10B2C208DD65}" dt="2023-08-15T16:15:25.170" v="412" actId="2711"/>
          <ac:spMkLst>
            <pc:docMk/>
            <pc:sldMk cId="2746652107" sldId="1148"/>
            <ac:spMk id="230" creationId="{47966CFF-289D-41D1-9DBF-609B6AF0081D}"/>
          </ac:spMkLst>
        </pc:spChg>
        <pc:spChg chg="mod">
          <ac:chgData name="auvifer ruelos" userId="be6d4c23-811e-478b-b825-967ebe5af382" providerId="ADAL" clId="{85624F59-7EAD-4C90-BAF2-10B2C208DD65}" dt="2023-08-15T16:15:25.170" v="412" actId="2711"/>
          <ac:spMkLst>
            <pc:docMk/>
            <pc:sldMk cId="2746652107" sldId="1148"/>
            <ac:spMk id="231" creationId="{BDD55118-44F8-4C36-BC0B-FBC1C676BFD3}"/>
          </ac:spMkLst>
        </pc:spChg>
        <pc:spChg chg="mod">
          <ac:chgData name="auvifer ruelos" userId="be6d4c23-811e-478b-b825-967ebe5af382" providerId="ADAL" clId="{85624F59-7EAD-4C90-BAF2-10B2C208DD65}" dt="2023-08-15T16:15:25.170" v="412" actId="2711"/>
          <ac:spMkLst>
            <pc:docMk/>
            <pc:sldMk cId="2746652107" sldId="1148"/>
            <ac:spMk id="232" creationId="{0415FE34-4B2B-4D78-A57F-8DB7561E353A}"/>
          </ac:spMkLst>
        </pc:spChg>
        <pc:spChg chg="mod">
          <ac:chgData name="auvifer ruelos" userId="be6d4c23-811e-478b-b825-967ebe5af382" providerId="ADAL" clId="{85624F59-7EAD-4C90-BAF2-10B2C208DD65}" dt="2023-08-15T16:15:25.170" v="412" actId="2711"/>
          <ac:spMkLst>
            <pc:docMk/>
            <pc:sldMk cId="2746652107" sldId="1148"/>
            <ac:spMk id="233" creationId="{5350B889-6F7C-42FF-8DF0-CFE2C5705FF0}"/>
          </ac:spMkLst>
        </pc:spChg>
        <pc:spChg chg="mod">
          <ac:chgData name="auvifer ruelos" userId="be6d4c23-811e-478b-b825-967ebe5af382" providerId="ADAL" clId="{85624F59-7EAD-4C90-BAF2-10B2C208DD65}" dt="2023-08-15T16:15:25.170" v="412" actId="2711"/>
          <ac:spMkLst>
            <pc:docMk/>
            <pc:sldMk cId="2746652107" sldId="1148"/>
            <ac:spMk id="234" creationId="{71314689-1E0B-4AA2-B516-91E1307054B6}"/>
          </ac:spMkLst>
        </pc:spChg>
        <pc:spChg chg="mod">
          <ac:chgData name="auvifer ruelos" userId="be6d4c23-811e-478b-b825-967ebe5af382" providerId="ADAL" clId="{85624F59-7EAD-4C90-BAF2-10B2C208DD65}" dt="2023-08-15T16:15:25.170" v="412" actId="2711"/>
          <ac:spMkLst>
            <pc:docMk/>
            <pc:sldMk cId="2746652107" sldId="1148"/>
            <ac:spMk id="237" creationId="{AAC40DCD-C0AF-4624-BE30-F8C7D58D0D39}"/>
          </ac:spMkLst>
        </pc:spChg>
        <pc:spChg chg="mod">
          <ac:chgData name="auvifer ruelos" userId="be6d4c23-811e-478b-b825-967ebe5af382" providerId="ADAL" clId="{85624F59-7EAD-4C90-BAF2-10B2C208DD65}" dt="2023-08-15T16:15:25.170" v="412" actId="2711"/>
          <ac:spMkLst>
            <pc:docMk/>
            <pc:sldMk cId="2746652107" sldId="1148"/>
            <ac:spMk id="238" creationId="{1D683CF4-7697-406B-B47C-31635FAD51D4}"/>
          </ac:spMkLst>
        </pc:spChg>
        <pc:spChg chg="mod">
          <ac:chgData name="auvifer ruelos" userId="be6d4c23-811e-478b-b825-967ebe5af382" providerId="ADAL" clId="{85624F59-7EAD-4C90-BAF2-10B2C208DD65}" dt="2023-08-15T16:15:25.170" v="412" actId="2711"/>
          <ac:spMkLst>
            <pc:docMk/>
            <pc:sldMk cId="2746652107" sldId="1148"/>
            <ac:spMk id="239" creationId="{87EC7031-AEA2-4126-A2B6-DC16E7802796}"/>
          </ac:spMkLst>
        </pc:spChg>
        <pc:spChg chg="mod">
          <ac:chgData name="auvifer ruelos" userId="be6d4c23-811e-478b-b825-967ebe5af382" providerId="ADAL" clId="{85624F59-7EAD-4C90-BAF2-10B2C208DD65}" dt="2023-08-15T16:15:25.170" v="412" actId="2711"/>
          <ac:spMkLst>
            <pc:docMk/>
            <pc:sldMk cId="2746652107" sldId="1148"/>
            <ac:spMk id="240" creationId="{4717306F-29C3-4BDD-9B15-9D5B6A90E032}"/>
          </ac:spMkLst>
        </pc:spChg>
        <pc:spChg chg="mod">
          <ac:chgData name="auvifer ruelos" userId="be6d4c23-811e-478b-b825-967ebe5af382" providerId="ADAL" clId="{85624F59-7EAD-4C90-BAF2-10B2C208DD65}" dt="2023-08-15T16:15:25.170" v="412" actId="2711"/>
          <ac:spMkLst>
            <pc:docMk/>
            <pc:sldMk cId="2746652107" sldId="1148"/>
            <ac:spMk id="241" creationId="{6F654111-F670-426C-8048-3957D9049522}"/>
          </ac:spMkLst>
        </pc:spChg>
        <pc:spChg chg="mod">
          <ac:chgData name="auvifer ruelos" userId="be6d4c23-811e-478b-b825-967ebe5af382" providerId="ADAL" clId="{85624F59-7EAD-4C90-BAF2-10B2C208DD65}" dt="2023-08-15T16:15:25.170" v="412" actId="2711"/>
          <ac:spMkLst>
            <pc:docMk/>
            <pc:sldMk cId="2746652107" sldId="1148"/>
            <ac:spMk id="242" creationId="{E21D2336-671A-4FE0-89C9-5BE6BBAF6A6B}"/>
          </ac:spMkLst>
        </pc:spChg>
        <pc:spChg chg="mod">
          <ac:chgData name="auvifer ruelos" userId="be6d4c23-811e-478b-b825-967ebe5af382" providerId="ADAL" clId="{85624F59-7EAD-4C90-BAF2-10B2C208DD65}" dt="2023-08-15T16:15:25.170" v="412" actId="2711"/>
          <ac:spMkLst>
            <pc:docMk/>
            <pc:sldMk cId="2746652107" sldId="1148"/>
            <ac:spMk id="243" creationId="{EAE66AEE-8BBD-4390-BB3A-4F66A39C10B7}"/>
          </ac:spMkLst>
        </pc:spChg>
        <pc:spChg chg="mod">
          <ac:chgData name="auvifer ruelos" userId="be6d4c23-811e-478b-b825-967ebe5af382" providerId="ADAL" clId="{85624F59-7EAD-4C90-BAF2-10B2C208DD65}" dt="2023-08-15T16:15:25.170" v="412" actId="2711"/>
          <ac:spMkLst>
            <pc:docMk/>
            <pc:sldMk cId="2746652107" sldId="1148"/>
            <ac:spMk id="244" creationId="{22D30AD3-0E10-4F0A-A0BF-E692F9524CDA}"/>
          </ac:spMkLst>
        </pc:spChg>
        <pc:spChg chg="mod">
          <ac:chgData name="auvifer ruelos" userId="be6d4c23-811e-478b-b825-967ebe5af382" providerId="ADAL" clId="{85624F59-7EAD-4C90-BAF2-10B2C208DD65}" dt="2023-08-15T16:15:25.170" v="412" actId="2711"/>
          <ac:spMkLst>
            <pc:docMk/>
            <pc:sldMk cId="2746652107" sldId="1148"/>
            <ac:spMk id="245" creationId="{F2F0099A-C015-4B0D-B83C-501C772B0E73}"/>
          </ac:spMkLst>
        </pc:spChg>
        <pc:spChg chg="mod">
          <ac:chgData name="auvifer ruelos" userId="be6d4c23-811e-478b-b825-967ebe5af382" providerId="ADAL" clId="{85624F59-7EAD-4C90-BAF2-10B2C208DD65}" dt="2023-08-15T16:15:25.170" v="412" actId="2711"/>
          <ac:spMkLst>
            <pc:docMk/>
            <pc:sldMk cId="2746652107" sldId="1148"/>
            <ac:spMk id="246" creationId="{4CF7D3CD-FDB3-4555-B152-22E06B04B019}"/>
          </ac:spMkLst>
        </pc:spChg>
        <pc:spChg chg="mod">
          <ac:chgData name="auvifer ruelos" userId="be6d4c23-811e-478b-b825-967ebe5af382" providerId="ADAL" clId="{85624F59-7EAD-4C90-BAF2-10B2C208DD65}" dt="2023-08-15T16:15:25.170" v="412" actId="2711"/>
          <ac:spMkLst>
            <pc:docMk/>
            <pc:sldMk cId="2746652107" sldId="1148"/>
            <ac:spMk id="253" creationId="{C72AEE77-CABE-4673-9781-24AD394CC57F}"/>
          </ac:spMkLst>
        </pc:spChg>
        <pc:spChg chg="mod">
          <ac:chgData name="auvifer ruelos" userId="be6d4c23-811e-478b-b825-967ebe5af382" providerId="ADAL" clId="{85624F59-7EAD-4C90-BAF2-10B2C208DD65}" dt="2023-08-15T16:15:25.170" v="412" actId="2711"/>
          <ac:spMkLst>
            <pc:docMk/>
            <pc:sldMk cId="2746652107" sldId="1148"/>
            <ac:spMk id="254" creationId="{267B37BC-8BC0-443E-B743-C5A9086B7C33}"/>
          </ac:spMkLst>
        </pc:spChg>
        <pc:spChg chg="mod">
          <ac:chgData name="auvifer ruelos" userId="be6d4c23-811e-478b-b825-967ebe5af382" providerId="ADAL" clId="{85624F59-7EAD-4C90-BAF2-10B2C208DD65}" dt="2023-08-15T16:15:25.170" v="412" actId="2711"/>
          <ac:spMkLst>
            <pc:docMk/>
            <pc:sldMk cId="2746652107" sldId="1148"/>
            <ac:spMk id="255" creationId="{CCB6A378-17A0-4353-BFDF-882633881E79}"/>
          </ac:spMkLst>
        </pc:spChg>
        <pc:spChg chg="mod">
          <ac:chgData name="auvifer ruelos" userId="be6d4c23-811e-478b-b825-967ebe5af382" providerId="ADAL" clId="{85624F59-7EAD-4C90-BAF2-10B2C208DD65}" dt="2023-08-15T16:15:25.170" v="412" actId="2711"/>
          <ac:spMkLst>
            <pc:docMk/>
            <pc:sldMk cId="2746652107" sldId="1148"/>
            <ac:spMk id="256" creationId="{61F90DA9-4C75-4AF6-80B7-474DD0FDFA9D}"/>
          </ac:spMkLst>
        </pc:spChg>
        <pc:spChg chg="mod">
          <ac:chgData name="auvifer ruelos" userId="be6d4c23-811e-478b-b825-967ebe5af382" providerId="ADAL" clId="{85624F59-7EAD-4C90-BAF2-10B2C208DD65}" dt="2023-08-15T16:15:25.170" v="412" actId="2711"/>
          <ac:spMkLst>
            <pc:docMk/>
            <pc:sldMk cId="2746652107" sldId="1148"/>
            <ac:spMk id="257" creationId="{DDE542AF-1896-42CC-BC2F-73D4B199C582}"/>
          </ac:spMkLst>
        </pc:spChg>
        <pc:spChg chg="mod">
          <ac:chgData name="auvifer ruelos" userId="be6d4c23-811e-478b-b825-967ebe5af382" providerId="ADAL" clId="{85624F59-7EAD-4C90-BAF2-10B2C208DD65}" dt="2023-08-15T16:15:25.170" v="412" actId="2711"/>
          <ac:spMkLst>
            <pc:docMk/>
            <pc:sldMk cId="2746652107" sldId="1148"/>
            <ac:spMk id="258" creationId="{9E741E8D-7F96-4EDC-8901-C8D5BCFDCE37}"/>
          </ac:spMkLst>
        </pc:spChg>
        <pc:spChg chg="mod">
          <ac:chgData name="auvifer ruelos" userId="be6d4c23-811e-478b-b825-967ebe5af382" providerId="ADAL" clId="{85624F59-7EAD-4C90-BAF2-10B2C208DD65}" dt="2023-08-15T16:15:25.170" v="412" actId="2711"/>
          <ac:spMkLst>
            <pc:docMk/>
            <pc:sldMk cId="2746652107" sldId="1148"/>
            <ac:spMk id="259" creationId="{2CAF9A78-E4DC-4D82-8D78-61861BF49119}"/>
          </ac:spMkLst>
        </pc:spChg>
        <pc:spChg chg="mod">
          <ac:chgData name="auvifer ruelos" userId="be6d4c23-811e-478b-b825-967ebe5af382" providerId="ADAL" clId="{85624F59-7EAD-4C90-BAF2-10B2C208DD65}" dt="2023-08-15T16:15:25.170" v="412" actId="2711"/>
          <ac:spMkLst>
            <pc:docMk/>
            <pc:sldMk cId="2746652107" sldId="1148"/>
            <ac:spMk id="260" creationId="{3DF99D7F-6A6E-4CAD-8C31-0D81C8C9FC62}"/>
          </ac:spMkLst>
        </pc:spChg>
        <pc:spChg chg="mod">
          <ac:chgData name="auvifer ruelos" userId="be6d4c23-811e-478b-b825-967ebe5af382" providerId="ADAL" clId="{85624F59-7EAD-4C90-BAF2-10B2C208DD65}" dt="2023-08-15T16:15:25.170" v="412" actId="2711"/>
          <ac:spMkLst>
            <pc:docMk/>
            <pc:sldMk cId="2746652107" sldId="1148"/>
            <ac:spMk id="261" creationId="{968C7B40-950A-40C6-A0A4-E3329549C771}"/>
          </ac:spMkLst>
        </pc:spChg>
        <pc:spChg chg="mod">
          <ac:chgData name="auvifer ruelos" userId="be6d4c23-811e-478b-b825-967ebe5af382" providerId="ADAL" clId="{85624F59-7EAD-4C90-BAF2-10B2C208DD65}" dt="2023-08-15T16:15:25.170" v="412" actId="2711"/>
          <ac:spMkLst>
            <pc:docMk/>
            <pc:sldMk cId="2746652107" sldId="1148"/>
            <ac:spMk id="262" creationId="{85B17C27-AB2D-475F-B1D9-F9B9CEE8AC3C}"/>
          </ac:spMkLst>
        </pc:spChg>
        <pc:spChg chg="mod">
          <ac:chgData name="auvifer ruelos" userId="be6d4c23-811e-478b-b825-967ebe5af382" providerId="ADAL" clId="{85624F59-7EAD-4C90-BAF2-10B2C208DD65}" dt="2023-08-15T16:15:25.170" v="412" actId="2711"/>
          <ac:spMkLst>
            <pc:docMk/>
            <pc:sldMk cId="2746652107" sldId="1148"/>
            <ac:spMk id="263" creationId="{755E35A4-49F5-4DBF-8F70-0E5B180793E4}"/>
          </ac:spMkLst>
        </pc:spChg>
        <pc:spChg chg="mod">
          <ac:chgData name="auvifer ruelos" userId="be6d4c23-811e-478b-b825-967ebe5af382" providerId="ADAL" clId="{85624F59-7EAD-4C90-BAF2-10B2C208DD65}" dt="2023-08-15T16:15:25.170" v="412" actId="2711"/>
          <ac:spMkLst>
            <pc:docMk/>
            <pc:sldMk cId="2746652107" sldId="1148"/>
            <ac:spMk id="264" creationId="{AB0D9388-9801-4A1C-9852-564C64A43DC2}"/>
          </ac:spMkLst>
        </pc:spChg>
        <pc:spChg chg="mod">
          <ac:chgData name="auvifer ruelos" userId="be6d4c23-811e-478b-b825-967ebe5af382" providerId="ADAL" clId="{85624F59-7EAD-4C90-BAF2-10B2C208DD65}" dt="2023-08-15T16:15:25.170" v="412" actId="2711"/>
          <ac:spMkLst>
            <pc:docMk/>
            <pc:sldMk cId="2746652107" sldId="1148"/>
            <ac:spMk id="265" creationId="{D55C862F-47D3-42DE-8619-BCB049E8C913}"/>
          </ac:spMkLst>
        </pc:spChg>
        <pc:spChg chg="mod">
          <ac:chgData name="auvifer ruelos" userId="be6d4c23-811e-478b-b825-967ebe5af382" providerId="ADAL" clId="{85624F59-7EAD-4C90-BAF2-10B2C208DD65}" dt="2023-08-15T16:15:25.170" v="412" actId="2711"/>
          <ac:spMkLst>
            <pc:docMk/>
            <pc:sldMk cId="2746652107" sldId="1148"/>
            <ac:spMk id="266" creationId="{28F3521E-43DF-43AD-8FC2-696C29EC87FA}"/>
          </ac:spMkLst>
        </pc:spChg>
        <pc:spChg chg="mod">
          <ac:chgData name="auvifer ruelos" userId="be6d4c23-811e-478b-b825-967ebe5af382" providerId="ADAL" clId="{85624F59-7EAD-4C90-BAF2-10B2C208DD65}" dt="2023-08-15T16:15:25.170" v="412" actId="2711"/>
          <ac:spMkLst>
            <pc:docMk/>
            <pc:sldMk cId="2746652107" sldId="1148"/>
            <ac:spMk id="267" creationId="{88937AF0-1B41-4924-ADA5-D32BC4AE3F52}"/>
          </ac:spMkLst>
        </pc:spChg>
        <pc:spChg chg="mod">
          <ac:chgData name="auvifer ruelos" userId="be6d4c23-811e-478b-b825-967ebe5af382" providerId="ADAL" clId="{85624F59-7EAD-4C90-BAF2-10B2C208DD65}" dt="2023-08-15T16:15:25.170" v="412" actId="2711"/>
          <ac:spMkLst>
            <pc:docMk/>
            <pc:sldMk cId="2746652107" sldId="1148"/>
            <ac:spMk id="268" creationId="{1EA464C5-8B4B-49C3-8150-D027DBC77FA4}"/>
          </ac:spMkLst>
        </pc:spChg>
        <pc:spChg chg="mod">
          <ac:chgData name="auvifer ruelos" userId="be6d4c23-811e-478b-b825-967ebe5af382" providerId="ADAL" clId="{85624F59-7EAD-4C90-BAF2-10B2C208DD65}" dt="2023-08-15T16:15:25.170" v="412" actId="2711"/>
          <ac:spMkLst>
            <pc:docMk/>
            <pc:sldMk cId="2746652107" sldId="1148"/>
            <ac:spMk id="269" creationId="{70D22069-F5FF-4DF3-8540-545524014AA0}"/>
          </ac:spMkLst>
        </pc:spChg>
        <pc:spChg chg="mod">
          <ac:chgData name="auvifer ruelos" userId="be6d4c23-811e-478b-b825-967ebe5af382" providerId="ADAL" clId="{85624F59-7EAD-4C90-BAF2-10B2C208DD65}" dt="2023-08-15T16:15:25.170" v="412" actId="2711"/>
          <ac:spMkLst>
            <pc:docMk/>
            <pc:sldMk cId="2746652107" sldId="1148"/>
            <ac:spMk id="270" creationId="{9D9E632D-1F32-4487-85D7-5DC52FA92E74}"/>
          </ac:spMkLst>
        </pc:spChg>
        <pc:spChg chg="mod">
          <ac:chgData name="auvifer ruelos" userId="be6d4c23-811e-478b-b825-967ebe5af382" providerId="ADAL" clId="{85624F59-7EAD-4C90-BAF2-10B2C208DD65}" dt="2023-08-15T16:15:25.170" v="412" actId="2711"/>
          <ac:spMkLst>
            <pc:docMk/>
            <pc:sldMk cId="2746652107" sldId="1148"/>
            <ac:spMk id="271" creationId="{63844535-4D49-4BFF-A218-96BA3A1EBACA}"/>
          </ac:spMkLst>
        </pc:spChg>
        <pc:spChg chg="mod">
          <ac:chgData name="auvifer ruelos" userId="be6d4c23-811e-478b-b825-967ebe5af382" providerId="ADAL" clId="{85624F59-7EAD-4C90-BAF2-10B2C208DD65}" dt="2023-08-15T16:15:25.170" v="412" actId="2711"/>
          <ac:spMkLst>
            <pc:docMk/>
            <pc:sldMk cId="2746652107" sldId="1148"/>
            <ac:spMk id="272" creationId="{6478D2D6-49AA-411F-9815-BEEB40FE08B3}"/>
          </ac:spMkLst>
        </pc:spChg>
        <pc:spChg chg="mod">
          <ac:chgData name="auvifer ruelos" userId="be6d4c23-811e-478b-b825-967ebe5af382" providerId="ADAL" clId="{85624F59-7EAD-4C90-BAF2-10B2C208DD65}" dt="2023-08-15T16:15:25.170" v="412" actId="2711"/>
          <ac:spMkLst>
            <pc:docMk/>
            <pc:sldMk cId="2746652107" sldId="1148"/>
            <ac:spMk id="273" creationId="{BB8974C1-7F55-4F95-B116-EDF7152DFA52}"/>
          </ac:spMkLst>
        </pc:spChg>
        <pc:spChg chg="mod">
          <ac:chgData name="auvifer ruelos" userId="be6d4c23-811e-478b-b825-967ebe5af382" providerId="ADAL" clId="{85624F59-7EAD-4C90-BAF2-10B2C208DD65}" dt="2023-08-15T16:15:25.170" v="412" actId="2711"/>
          <ac:spMkLst>
            <pc:docMk/>
            <pc:sldMk cId="2746652107" sldId="1148"/>
            <ac:spMk id="276" creationId="{686F8DAD-FE24-401A-8A18-68E3580CF2BA}"/>
          </ac:spMkLst>
        </pc:spChg>
        <pc:spChg chg="mod">
          <ac:chgData name="auvifer ruelos" userId="be6d4c23-811e-478b-b825-967ebe5af382" providerId="ADAL" clId="{85624F59-7EAD-4C90-BAF2-10B2C208DD65}" dt="2023-08-15T16:15:25.170" v="412" actId="2711"/>
          <ac:spMkLst>
            <pc:docMk/>
            <pc:sldMk cId="2746652107" sldId="1148"/>
            <ac:spMk id="277" creationId="{574B9F33-F49B-4B23-8B32-45E5506B3A11}"/>
          </ac:spMkLst>
        </pc:spChg>
        <pc:spChg chg="mod">
          <ac:chgData name="auvifer ruelos" userId="be6d4c23-811e-478b-b825-967ebe5af382" providerId="ADAL" clId="{85624F59-7EAD-4C90-BAF2-10B2C208DD65}" dt="2023-08-15T16:15:25.170" v="412" actId="2711"/>
          <ac:spMkLst>
            <pc:docMk/>
            <pc:sldMk cId="2746652107" sldId="1148"/>
            <ac:spMk id="278" creationId="{0E8A52A1-5A09-4D0F-9EC3-C9B15360B53E}"/>
          </ac:spMkLst>
        </pc:spChg>
        <pc:spChg chg="mod">
          <ac:chgData name="auvifer ruelos" userId="be6d4c23-811e-478b-b825-967ebe5af382" providerId="ADAL" clId="{85624F59-7EAD-4C90-BAF2-10B2C208DD65}" dt="2023-08-15T16:15:25.170" v="412" actId="2711"/>
          <ac:spMkLst>
            <pc:docMk/>
            <pc:sldMk cId="2746652107" sldId="1148"/>
            <ac:spMk id="279" creationId="{357B577D-9CDA-42A6-B28D-C24D6923EEB4}"/>
          </ac:spMkLst>
        </pc:spChg>
        <pc:spChg chg="mod">
          <ac:chgData name="auvifer ruelos" userId="be6d4c23-811e-478b-b825-967ebe5af382" providerId="ADAL" clId="{85624F59-7EAD-4C90-BAF2-10B2C208DD65}" dt="2023-08-15T16:15:25.170" v="412" actId="2711"/>
          <ac:spMkLst>
            <pc:docMk/>
            <pc:sldMk cId="2746652107" sldId="1148"/>
            <ac:spMk id="280" creationId="{515E09D2-7EB1-4C24-B35A-02A12F3B7300}"/>
          </ac:spMkLst>
        </pc:spChg>
        <pc:spChg chg="mod">
          <ac:chgData name="auvifer ruelos" userId="be6d4c23-811e-478b-b825-967ebe5af382" providerId="ADAL" clId="{85624F59-7EAD-4C90-BAF2-10B2C208DD65}" dt="2023-08-15T16:15:25.170" v="412" actId="2711"/>
          <ac:spMkLst>
            <pc:docMk/>
            <pc:sldMk cId="2746652107" sldId="1148"/>
            <ac:spMk id="281" creationId="{47ABDCFC-0A8B-4125-BC8E-364A35AD71A4}"/>
          </ac:spMkLst>
        </pc:spChg>
        <pc:spChg chg="mod">
          <ac:chgData name="auvifer ruelos" userId="be6d4c23-811e-478b-b825-967ebe5af382" providerId="ADAL" clId="{85624F59-7EAD-4C90-BAF2-10B2C208DD65}" dt="2023-08-15T16:15:25.170" v="412" actId="2711"/>
          <ac:spMkLst>
            <pc:docMk/>
            <pc:sldMk cId="2746652107" sldId="1148"/>
            <ac:spMk id="282" creationId="{C582D4D8-C5EC-46CC-BF80-1FA24A1DC92A}"/>
          </ac:spMkLst>
        </pc:spChg>
        <pc:spChg chg="mod">
          <ac:chgData name="auvifer ruelos" userId="be6d4c23-811e-478b-b825-967ebe5af382" providerId="ADAL" clId="{85624F59-7EAD-4C90-BAF2-10B2C208DD65}" dt="2023-08-15T16:15:25.170" v="412" actId="2711"/>
          <ac:spMkLst>
            <pc:docMk/>
            <pc:sldMk cId="2746652107" sldId="1148"/>
            <ac:spMk id="283" creationId="{94447D4A-19BD-49B7-B1FB-A282A4D9697D}"/>
          </ac:spMkLst>
        </pc:spChg>
        <pc:spChg chg="mod">
          <ac:chgData name="auvifer ruelos" userId="be6d4c23-811e-478b-b825-967ebe5af382" providerId="ADAL" clId="{85624F59-7EAD-4C90-BAF2-10B2C208DD65}" dt="2023-08-15T16:15:25.170" v="412" actId="2711"/>
          <ac:spMkLst>
            <pc:docMk/>
            <pc:sldMk cId="2746652107" sldId="1148"/>
            <ac:spMk id="284" creationId="{57D94D8C-CBAC-4821-8955-BB05DBD81233}"/>
          </ac:spMkLst>
        </pc:spChg>
        <pc:spChg chg="mod">
          <ac:chgData name="auvifer ruelos" userId="be6d4c23-811e-478b-b825-967ebe5af382" providerId="ADAL" clId="{85624F59-7EAD-4C90-BAF2-10B2C208DD65}" dt="2023-08-15T16:15:25.170" v="412" actId="2711"/>
          <ac:spMkLst>
            <pc:docMk/>
            <pc:sldMk cId="2746652107" sldId="1148"/>
            <ac:spMk id="290" creationId="{400F25B2-5BFE-47D1-B21E-622682C3F17A}"/>
          </ac:spMkLst>
        </pc:spChg>
        <pc:spChg chg="mod">
          <ac:chgData name="auvifer ruelos" userId="be6d4c23-811e-478b-b825-967ebe5af382" providerId="ADAL" clId="{85624F59-7EAD-4C90-BAF2-10B2C208DD65}" dt="2023-08-15T16:15:25.170" v="412" actId="2711"/>
          <ac:spMkLst>
            <pc:docMk/>
            <pc:sldMk cId="2746652107" sldId="1148"/>
            <ac:spMk id="292" creationId="{C276839C-7010-4F53-9436-C4CB517D3E8D}"/>
          </ac:spMkLst>
        </pc:spChg>
        <pc:spChg chg="mod">
          <ac:chgData name="auvifer ruelos" userId="be6d4c23-811e-478b-b825-967ebe5af382" providerId="ADAL" clId="{85624F59-7EAD-4C90-BAF2-10B2C208DD65}" dt="2023-08-15T16:15:25.170" v="412" actId="2711"/>
          <ac:spMkLst>
            <pc:docMk/>
            <pc:sldMk cId="2746652107" sldId="1148"/>
            <ac:spMk id="294" creationId="{87B91C3A-7F2E-4D37-B07F-B764307E6C8C}"/>
          </ac:spMkLst>
        </pc:spChg>
        <pc:spChg chg="mod">
          <ac:chgData name="auvifer ruelos" userId="be6d4c23-811e-478b-b825-967ebe5af382" providerId="ADAL" clId="{85624F59-7EAD-4C90-BAF2-10B2C208DD65}" dt="2023-08-15T16:15:25.170" v="412" actId="2711"/>
          <ac:spMkLst>
            <pc:docMk/>
            <pc:sldMk cId="2746652107" sldId="1148"/>
            <ac:spMk id="296" creationId="{448428FE-67AE-49B1-9F84-0B2F532B2C15}"/>
          </ac:spMkLst>
        </pc:spChg>
        <pc:spChg chg="mod">
          <ac:chgData name="auvifer ruelos" userId="be6d4c23-811e-478b-b825-967ebe5af382" providerId="ADAL" clId="{85624F59-7EAD-4C90-BAF2-10B2C208DD65}" dt="2023-08-15T16:15:25.170" v="412" actId="2711"/>
          <ac:spMkLst>
            <pc:docMk/>
            <pc:sldMk cId="2746652107" sldId="1148"/>
            <ac:spMk id="298" creationId="{15A2163C-09FB-450B-A454-4C9BF82859DF}"/>
          </ac:spMkLst>
        </pc:spChg>
        <pc:spChg chg="mod">
          <ac:chgData name="auvifer ruelos" userId="be6d4c23-811e-478b-b825-967ebe5af382" providerId="ADAL" clId="{85624F59-7EAD-4C90-BAF2-10B2C208DD65}" dt="2023-08-15T16:15:25.170" v="412" actId="2711"/>
          <ac:spMkLst>
            <pc:docMk/>
            <pc:sldMk cId="2746652107" sldId="1148"/>
            <ac:spMk id="301" creationId="{0EF05815-9DE4-4005-A6FC-D7630F598FCE}"/>
          </ac:spMkLst>
        </pc:spChg>
        <pc:spChg chg="mod">
          <ac:chgData name="auvifer ruelos" userId="be6d4c23-811e-478b-b825-967ebe5af382" providerId="ADAL" clId="{85624F59-7EAD-4C90-BAF2-10B2C208DD65}" dt="2023-08-15T16:15:25.170" v="412" actId="2711"/>
          <ac:spMkLst>
            <pc:docMk/>
            <pc:sldMk cId="2746652107" sldId="1148"/>
            <ac:spMk id="302" creationId="{5A77DDEA-DE91-44E8-95DB-386AAD933C4F}"/>
          </ac:spMkLst>
        </pc:spChg>
        <pc:spChg chg="mod">
          <ac:chgData name="auvifer ruelos" userId="be6d4c23-811e-478b-b825-967ebe5af382" providerId="ADAL" clId="{85624F59-7EAD-4C90-BAF2-10B2C208DD65}" dt="2023-08-15T16:15:25.170" v="412" actId="2711"/>
          <ac:spMkLst>
            <pc:docMk/>
            <pc:sldMk cId="2746652107" sldId="1148"/>
            <ac:spMk id="303" creationId="{D5DBB6BE-F5A7-4DA0-98D4-1AFDCC15C493}"/>
          </ac:spMkLst>
        </pc:spChg>
        <pc:grpChg chg="mod">
          <ac:chgData name="auvifer ruelos" userId="be6d4c23-811e-478b-b825-967ebe5af382" providerId="ADAL" clId="{85624F59-7EAD-4C90-BAF2-10B2C208DD65}" dt="2023-08-15T16:15:32.027" v="413" actId="1076"/>
          <ac:grpSpMkLst>
            <pc:docMk/>
            <pc:sldMk cId="2746652107" sldId="1148"/>
            <ac:grpSpMk id="304" creationId="{0B180FBE-C5AB-8AB5-826E-243849DC9AF2}"/>
          </ac:grpSpMkLst>
        </pc:grpChg>
      </pc:sldChg>
      <pc:sldChg chg="del">
        <pc:chgData name="auvifer ruelos" userId="be6d4c23-811e-478b-b825-967ebe5af382" providerId="ADAL" clId="{85624F59-7EAD-4C90-BAF2-10B2C208DD65}" dt="2023-08-15T17:16:42.328" v="543" actId="47"/>
        <pc:sldMkLst>
          <pc:docMk/>
          <pc:sldMk cId="2434362319" sldId="1149"/>
        </pc:sldMkLst>
      </pc:sldChg>
      <pc:sldChg chg="modSp mod">
        <pc:chgData name="auvifer ruelos" userId="be6d4c23-811e-478b-b825-967ebe5af382" providerId="ADAL" clId="{85624F59-7EAD-4C90-BAF2-10B2C208DD65}" dt="2023-08-15T17:37:03.517" v="686" actId="207"/>
        <pc:sldMkLst>
          <pc:docMk/>
          <pc:sldMk cId="2479878361" sldId="1150"/>
        </pc:sldMkLst>
        <pc:spChg chg="mod">
          <ac:chgData name="auvifer ruelos" userId="be6d4c23-811e-478b-b825-967ebe5af382" providerId="ADAL" clId="{85624F59-7EAD-4C90-BAF2-10B2C208DD65}" dt="2023-08-15T17:36:44.499" v="682" actId="207"/>
          <ac:spMkLst>
            <pc:docMk/>
            <pc:sldMk cId="2479878361" sldId="1150"/>
            <ac:spMk id="3" creationId="{00000000-0000-0000-0000-000000000000}"/>
          </ac:spMkLst>
        </pc:spChg>
        <pc:spChg chg="mod">
          <ac:chgData name="auvifer ruelos" userId="be6d4c23-811e-478b-b825-967ebe5af382" providerId="ADAL" clId="{85624F59-7EAD-4C90-BAF2-10B2C208DD65}" dt="2023-08-15T17:36:51.429" v="684" actId="5793"/>
          <ac:spMkLst>
            <pc:docMk/>
            <pc:sldMk cId="2479878361" sldId="1150"/>
            <ac:spMk id="8" creationId="{C2516A13-B79E-AB45-8A4F-628D2818EFA7}"/>
          </ac:spMkLst>
        </pc:spChg>
        <pc:spChg chg="mod">
          <ac:chgData name="auvifer ruelos" userId="be6d4c23-811e-478b-b825-967ebe5af382" providerId="ADAL" clId="{85624F59-7EAD-4C90-BAF2-10B2C208DD65}" dt="2023-08-15T17:37:03.517" v="686" actId="207"/>
          <ac:spMkLst>
            <pc:docMk/>
            <pc:sldMk cId="2479878361" sldId="1150"/>
            <ac:spMk id="128" creationId="{7399A669-AE14-4507-B69E-11EFFE7D9623}"/>
          </ac:spMkLst>
        </pc:spChg>
      </pc:sldChg>
      <pc:sldChg chg="modSp mod">
        <pc:chgData name="auvifer ruelos" userId="be6d4c23-811e-478b-b825-967ebe5af382" providerId="ADAL" clId="{85624F59-7EAD-4C90-BAF2-10B2C208DD65}" dt="2023-08-15T17:37:53.603" v="695" actId="20577"/>
        <pc:sldMkLst>
          <pc:docMk/>
          <pc:sldMk cId="4105494379" sldId="1151"/>
        </pc:sldMkLst>
        <pc:spChg chg="mod">
          <ac:chgData name="auvifer ruelos" userId="be6d4c23-811e-478b-b825-967ebe5af382" providerId="ADAL" clId="{85624F59-7EAD-4C90-BAF2-10B2C208DD65}" dt="2023-08-15T17:37:35.862" v="691" actId="2711"/>
          <ac:spMkLst>
            <pc:docMk/>
            <pc:sldMk cId="4105494379" sldId="1151"/>
            <ac:spMk id="3" creationId="{00000000-0000-0000-0000-000000000000}"/>
          </ac:spMkLst>
        </pc:spChg>
        <pc:spChg chg="mod">
          <ac:chgData name="auvifer ruelos" userId="be6d4c23-811e-478b-b825-967ebe5af382" providerId="ADAL" clId="{85624F59-7EAD-4C90-BAF2-10B2C208DD65}" dt="2023-08-15T17:37:35.862" v="691" actId="2711"/>
          <ac:spMkLst>
            <pc:docMk/>
            <pc:sldMk cId="4105494379" sldId="1151"/>
            <ac:spMk id="8" creationId="{C2516A13-B79E-AB45-8A4F-628D2818EFA7}"/>
          </ac:spMkLst>
        </pc:spChg>
        <pc:spChg chg="mod">
          <ac:chgData name="auvifer ruelos" userId="be6d4c23-811e-478b-b825-967ebe5af382" providerId="ADAL" clId="{85624F59-7EAD-4C90-BAF2-10B2C208DD65}" dt="2023-08-15T17:37:44.281" v="692" actId="207"/>
          <ac:spMkLst>
            <pc:docMk/>
            <pc:sldMk cId="4105494379" sldId="1151"/>
            <ac:spMk id="14" creationId="{FEEEAA1A-4E29-44E6-8CBB-E8A9C14EE117}"/>
          </ac:spMkLst>
        </pc:spChg>
        <pc:spChg chg="mod">
          <ac:chgData name="auvifer ruelos" userId="be6d4c23-811e-478b-b825-967ebe5af382" providerId="ADAL" clId="{85624F59-7EAD-4C90-BAF2-10B2C208DD65}" dt="2023-08-15T17:37:44.281" v="692" actId="207"/>
          <ac:spMkLst>
            <pc:docMk/>
            <pc:sldMk cId="4105494379" sldId="1151"/>
            <ac:spMk id="16" creationId="{0146A3B4-0334-45E9-8C6F-03DA81357CBB}"/>
          </ac:spMkLst>
        </pc:spChg>
        <pc:spChg chg="mod">
          <ac:chgData name="auvifer ruelos" userId="be6d4c23-811e-478b-b825-967ebe5af382" providerId="ADAL" clId="{85624F59-7EAD-4C90-BAF2-10B2C208DD65}" dt="2023-08-15T17:37:44.281" v="692" actId="207"/>
          <ac:spMkLst>
            <pc:docMk/>
            <pc:sldMk cId="4105494379" sldId="1151"/>
            <ac:spMk id="17" creationId="{CB76AD81-19A6-4E6E-8758-7F7572A0FC10}"/>
          </ac:spMkLst>
        </pc:spChg>
        <pc:spChg chg="mod">
          <ac:chgData name="auvifer ruelos" userId="be6d4c23-811e-478b-b825-967ebe5af382" providerId="ADAL" clId="{85624F59-7EAD-4C90-BAF2-10B2C208DD65}" dt="2023-08-15T17:37:53.603" v="695" actId="20577"/>
          <ac:spMkLst>
            <pc:docMk/>
            <pc:sldMk cId="4105494379" sldId="1151"/>
            <ac:spMk id="18" creationId="{CF88928D-59C1-4D53-AD89-DB2DF1901067}"/>
          </ac:spMkLst>
        </pc:spChg>
        <pc:spChg chg="mod">
          <ac:chgData name="auvifer ruelos" userId="be6d4c23-811e-478b-b825-967ebe5af382" providerId="ADAL" clId="{85624F59-7EAD-4C90-BAF2-10B2C208DD65}" dt="2023-08-15T17:37:44.281" v="692" actId="207"/>
          <ac:spMkLst>
            <pc:docMk/>
            <pc:sldMk cId="4105494379" sldId="1151"/>
            <ac:spMk id="20" creationId="{76D27CC4-D4DC-4B8E-A9C2-3AF615597D2F}"/>
          </ac:spMkLst>
        </pc:spChg>
        <pc:spChg chg="mod">
          <ac:chgData name="auvifer ruelos" userId="be6d4c23-811e-478b-b825-967ebe5af382" providerId="ADAL" clId="{85624F59-7EAD-4C90-BAF2-10B2C208DD65}" dt="2023-08-15T17:37:44.281" v="692" actId="207"/>
          <ac:spMkLst>
            <pc:docMk/>
            <pc:sldMk cId="4105494379" sldId="1151"/>
            <ac:spMk id="21" creationId="{3289BD8A-DF57-4F47-9470-5309BE0EAB4A}"/>
          </ac:spMkLst>
        </pc:spChg>
        <pc:spChg chg="mod">
          <ac:chgData name="auvifer ruelos" userId="be6d4c23-811e-478b-b825-967ebe5af382" providerId="ADAL" clId="{85624F59-7EAD-4C90-BAF2-10B2C208DD65}" dt="2023-08-15T17:37:44.281" v="692" actId="207"/>
          <ac:spMkLst>
            <pc:docMk/>
            <pc:sldMk cId="4105494379" sldId="1151"/>
            <ac:spMk id="22" creationId="{50AAB10D-8099-478B-8DC6-30EA6BAA8AF6}"/>
          </ac:spMkLst>
        </pc:spChg>
        <pc:spChg chg="mod">
          <ac:chgData name="auvifer ruelos" userId="be6d4c23-811e-478b-b825-967ebe5af382" providerId="ADAL" clId="{85624F59-7EAD-4C90-BAF2-10B2C208DD65}" dt="2023-08-15T17:37:44.281" v="692" actId="207"/>
          <ac:spMkLst>
            <pc:docMk/>
            <pc:sldMk cId="4105494379" sldId="1151"/>
            <ac:spMk id="24" creationId="{467DAF39-8308-404A-B717-9C68A27BFA50}"/>
          </ac:spMkLst>
        </pc:spChg>
        <pc:spChg chg="mod">
          <ac:chgData name="auvifer ruelos" userId="be6d4c23-811e-478b-b825-967ebe5af382" providerId="ADAL" clId="{85624F59-7EAD-4C90-BAF2-10B2C208DD65}" dt="2023-08-15T17:37:44.281" v="692" actId="207"/>
          <ac:spMkLst>
            <pc:docMk/>
            <pc:sldMk cId="4105494379" sldId="1151"/>
            <ac:spMk id="25" creationId="{CCFADE31-04BC-4DB3-A7DF-2CD5623D0AC8}"/>
          </ac:spMkLst>
        </pc:spChg>
        <pc:spChg chg="mod">
          <ac:chgData name="auvifer ruelos" userId="be6d4c23-811e-478b-b825-967ebe5af382" providerId="ADAL" clId="{85624F59-7EAD-4C90-BAF2-10B2C208DD65}" dt="2023-08-15T17:37:44.281" v="692" actId="207"/>
          <ac:spMkLst>
            <pc:docMk/>
            <pc:sldMk cId="4105494379" sldId="1151"/>
            <ac:spMk id="26" creationId="{7D497FCE-EDDC-458C-9833-47BDA66474F7}"/>
          </ac:spMkLst>
        </pc:spChg>
        <pc:spChg chg="mod">
          <ac:chgData name="auvifer ruelos" userId="be6d4c23-811e-478b-b825-967ebe5af382" providerId="ADAL" clId="{85624F59-7EAD-4C90-BAF2-10B2C208DD65}" dt="2023-08-15T17:37:44.281" v="692" actId="207"/>
          <ac:spMkLst>
            <pc:docMk/>
            <pc:sldMk cId="4105494379" sldId="1151"/>
            <ac:spMk id="28" creationId="{0FE48A08-7566-45DC-9F85-9C9340A87986}"/>
          </ac:spMkLst>
        </pc:spChg>
        <pc:spChg chg="mod">
          <ac:chgData name="auvifer ruelos" userId="be6d4c23-811e-478b-b825-967ebe5af382" providerId="ADAL" clId="{85624F59-7EAD-4C90-BAF2-10B2C208DD65}" dt="2023-08-15T17:37:44.281" v="692" actId="207"/>
          <ac:spMkLst>
            <pc:docMk/>
            <pc:sldMk cId="4105494379" sldId="1151"/>
            <ac:spMk id="29" creationId="{724CBC8F-E21B-4894-9B71-10B28401CBA5}"/>
          </ac:spMkLst>
        </pc:spChg>
        <pc:spChg chg="mod">
          <ac:chgData name="auvifer ruelos" userId="be6d4c23-811e-478b-b825-967ebe5af382" providerId="ADAL" clId="{85624F59-7EAD-4C90-BAF2-10B2C208DD65}" dt="2023-08-15T17:37:44.281" v="692" actId="207"/>
          <ac:spMkLst>
            <pc:docMk/>
            <pc:sldMk cId="4105494379" sldId="1151"/>
            <ac:spMk id="32" creationId="{DCB045C6-3449-4AD0-B676-EC4A7BBB92E6}"/>
          </ac:spMkLst>
        </pc:spChg>
        <pc:spChg chg="mod">
          <ac:chgData name="auvifer ruelos" userId="be6d4c23-811e-478b-b825-967ebe5af382" providerId="ADAL" clId="{85624F59-7EAD-4C90-BAF2-10B2C208DD65}" dt="2023-08-15T17:37:44.281" v="692" actId="207"/>
          <ac:spMkLst>
            <pc:docMk/>
            <pc:sldMk cId="4105494379" sldId="1151"/>
            <ac:spMk id="33" creationId="{3462FCAB-D4E2-4AF7-9B4D-9B4203AB1236}"/>
          </ac:spMkLst>
        </pc:spChg>
        <pc:spChg chg="mod">
          <ac:chgData name="auvifer ruelos" userId="be6d4c23-811e-478b-b825-967ebe5af382" providerId="ADAL" clId="{85624F59-7EAD-4C90-BAF2-10B2C208DD65}" dt="2023-08-15T17:37:44.281" v="692" actId="207"/>
          <ac:spMkLst>
            <pc:docMk/>
            <pc:sldMk cId="4105494379" sldId="1151"/>
            <ac:spMk id="34" creationId="{FA19A939-E39E-478A-9FC9-4F0D3D59293E}"/>
          </ac:spMkLst>
        </pc:spChg>
        <pc:spChg chg="mod">
          <ac:chgData name="auvifer ruelos" userId="be6d4c23-811e-478b-b825-967ebe5af382" providerId="ADAL" clId="{85624F59-7EAD-4C90-BAF2-10B2C208DD65}" dt="2023-08-15T17:37:44.281" v="692" actId="207"/>
          <ac:spMkLst>
            <pc:docMk/>
            <pc:sldMk cId="4105494379" sldId="1151"/>
            <ac:spMk id="36" creationId="{9202229C-D920-47AE-A44A-ABFBA86C9C56}"/>
          </ac:spMkLst>
        </pc:spChg>
        <pc:spChg chg="mod">
          <ac:chgData name="auvifer ruelos" userId="be6d4c23-811e-478b-b825-967ebe5af382" providerId="ADAL" clId="{85624F59-7EAD-4C90-BAF2-10B2C208DD65}" dt="2023-08-15T17:37:44.281" v="692" actId="207"/>
          <ac:spMkLst>
            <pc:docMk/>
            <pc:sldMk cId="4105494379" sldId="1151"/>
            <ac:spMk id="37" creationId="{792A924D-A572-4ED0-9617-8A1F3588F5ED}"/>
          </ac:spMkLst>
        </pc:spChg>
        <pc:spChg chg="mod">
          <ac:chgData name="auvifer ruelos" userId="be6d4c23-811e-478b-b825-967ebe5af382" providerId="ADAL" clId="{85624F59-7EAD-4C90-BAF2-10B2C208DD65}" dt="2023-08-15T17:37:44.281" v="692" actId="207"/>
          <ac:spMkLst>
            <pc:docMk/>
            <pc:sldMk cId="4105494379" sldId="1151"/>
            <ac:spMk id="38" creationId="{49716080-C805-44AB-8071-0B984FF7D662}"/>
          </ac:spMkLst>
        </pc:spChg>
        <pc:spChg chg="mod">
          <ac:chgData name="auvifer ruelos" userId="be6d4c23-811e-478b-b825-967ebe5af382" providerId="ADAL" clId="{85624F59-7EAD-4C90-BAF2-10B2C208DD65}" dt="2023-08-15T17:37:44.281" v="692" actId="207"/>
          <ac:spMkLst>
            <pc:docMk/>
            <pc:sldMk cId="4105494379" sldId="1151"/>
            <ac:spMk id="39" creationId="{65446972-8C5A-4C65-8DCF-F8DC15C2D563}"/>
          </ac:spMkLst>
        </pc:spChg>
        <pc:spChg chg="mod">
          <ac:chgData name="auvifer ruelos" userId="be6d4c23-811e-478b-b825-967ebe5af382" providerId="ADAL" clId="{85624F59-7EAD-4C90-BAF2-10B2C208DD65}" dt="2023-08-15T17:37:44.281" v="692" actId="207"/>
          <ac:spMkLst>
            <pc:docMk/>
            <pc:sldMk cId="4105494379" sldId="1151"/>
            <ac:spMk id="40" creationId="{1F70014F-29A8-4FF2-A928-479281DB55EC}"/>
          </ac:spMkLst>
        </pc:spChg>
        <pc:spChg chg="mod">
          <ac:chgData name="auvifer ruelos" userId="be6d4c23-811e-478b-b825-967ebe5af382" providerId="ADAL" clId="{85624F59-7EAD-4C90-BAF2-10B2C208DD65}" dt="2023-08-15T17:37:44.281" v="692" actId="207"/>
          <ac:spMkLst>
            <pc:docMk/>
            <pc:sldMk cId="4105494379" sldId="1151"/>
            <ac:spMk id="41" creationId="{F2ABF2F6-F616-4C66-B514-BF2980367D3C}"/>
          </ac:spMkLst>
        </pc:spChg>
        <pc:spChg chg="mod">
          <ac:chgData name="auvifer ruelos" userId="be6d4c23-811e-478b-b825-967ebe5af382" providerId="ADAL" clId="{85624F59-7EAD-4C90-BAF2-10B2C208DD65}" dt="2023-08-15T17:37:44.281" v="692" actId="207"/>
          <ac:spMkLst>
            <pc:docMk/>
            <pc:sldMk cId="4105494379" sldId="1151"/>
            <ac:spMk id="49" creationId="{883AD4E6-C920-4780-A639-7A0656368722}"/>
          </ac:spMkLst>
        </pc:spChg>
        <pc:spChg chg="mod">
          <ac:chgData name="auvifer ruelos" userId="be6d4c23-811e-478b-b825-967ebe5af382" providerId="ADAL" clId="{85624F59-7EAD-4C90-BAF2-10B2C208DD65}" dt="2023-08-15T17:37:44.281" v="692" actId="207"/>
          <ac:spMkLst>
            <pc:docMk/>
            <pc:sldMk cId="4105494379" sldId="1151"/>
            <ac:spMk id="50" creationId="{EF21765C-0941-40AA-B550-CBD109A3413F}"/>
          </ac:spMkLst>
        </pc:spChg>
        <pc:spChg chg="mod">
          <ac:chgData name="auvifer ruelos" userId="be6d4c23-811e-478b-b825-967ebe5af382" providerId="ADAL" clId="{85624F59-7EAD-4C90-BAF2-10B2C208DD65}" dt="2023-08-15T17:37:44.281" v="692" actId="207"/>
          <ac:spMkLst>
            <pc:docMk/>
            <pc:sldMk cId="4105494379" sldId="1151"/>
            <ac:spMk id="51" creationId="{B2EE2A36-4351-4170-BC45-B210A222BAB4}"/>
          </ac:spMkLst>
        </pc:spChg>
        <pc:spChg chg="mod">
          <ac:chgData name="auvifer ruelos" userId="be6d4c23-811e-478b-b825-967ebe5af382" providerId="ADAL" clId="{85624F59-7EAD-4C90-BAF2-10B2C208DD65}" dt="2023-08-15T17:37:44.281" v="692" actId="207"/>
          <ac:spMkLst>
            <pc:docMk/>
            <pc:sldMk cId="4105494379" sldId="1151"/>
            <ac:spMk id="53" creationId="{4F3BBD1B-3150-45E1-9980-C6FCC4911745}"/>
          </ac:spMkLst>
        </pc:spChg>
        <pc:spChg chg="mod">
          <ac:chgData name="auvifer ruelos" userId="be6d4c23-811e-478b-b825-967ebe5af382" providerId="ADAL" clId="{85624F59-7EAD-4C90-BAF2-10B2C208DD65}" dt="2023-08-15T17:37:44.281" v="692" actId="207"/>
          <ac:spMkLst>
            <pc:docMk/>
            <pc:sldMk cId="4105494379" sldId="1151"/>
            <ac:spMk id="54" creationId="{AF3A44E8-67FD-4D29-91B6-3D8426B1AD35}"/>
          </ac:spMkLst>
        </pc:spChg>
        <pc:spChg chg="mod">
          <ac:chgData name="auvifer ruelos" userId="be6d4c23-811e-478b-b825-967ebe5af382" providerId="ADAL" clId="{85624F59-7EAD-4C90-BAF2-10B2C208DD65}" dt="2023-08-15T17:37:44.281" v="692" actId="207"/>
          <ac:spMkLst>
            <pc:docMk/>
            <pc:sldMk cId="4105494379" sldId="1151"/>
            <ac:spMk id="55" creationId="{6746D45F-9F53-4CE8-BBC1-E5935F12C74C}"/>
          </ac:spMkLst>
        </pc:spChg>
        <pc:spChg chg="mod">
          <ac:chgData name="auvifer ruelos" userId="be6d4c23-811e-478b-b825-967ebe5af382" providerId="ADAL" clId="{85624F59-7EAD-4C90-BAF2-10B2C208DD65}" dt="2023-08-15T17:37:44.281" v="692" actId="207"/>
          <ac:spMkLst>
            <pc:docMk/>
            <pc:sldMk cId="4105494379" sldId="1151"/>
            <ac:spMk id="56" creationId="{CA1497D0-97BF-4072-A348-0F678F25261E}"/>
          </ac:spMkLst>
        </pc:spChg>
        <pc:spChg chg="mod">
          <ac:chgData name="auvifer ruelos" userId="be6d4c23-811e-478b-b825-967ebe5af382" providerId="ADAL" clId="{85624F59-7EAD-4C90-BAF2-10B2C208DD65}" dt="2023-08-15T17:37:44.281" v="692" actId="207"/>
          <ac:spMkLst>
            <pc:docMk/>
            <pc:sldMk cId="4105494379" sldId="1151"/>
            <ac:spMk id="58" creationId="{3BC650DC-8974-4510-B15E-6C0EF65E4AA4}"/>
          </ac:spMkLst>
        </pc:spChg>
        <pc:spChg chg="mod">
          <ac:chgData name="auvifer ruelos" userId="be6d4c23-811e-478b-b825-967ebe5af382" providerId="ADAL" clId="{85624F59-7EAD-4C90-BAF2-10B2C208DD65}" dt="2023-08-15T17:37:44.281" v="692" actId="207"/>
          <ac:spMkLst>
            <pc:docMk/>
            <pc:sldMk cId="4105494379" sldId="1151"/>
            <ac:spMk id="59" creationId="{25860636-10C1-4B5F-8104-65CCCBAA9C9B}"/>
          </ac:spMkLst>
        </pc:spChg>
        <pc:spChg chg="mod">
          <ac:chgData name="auvifer ruelos" userId="be6d4c23-811e-478b-b825-967ebe5af382" providerId="ADAL" clId="{85624F59-7EAD-4C90-BAF2-10B2C208DD65}" dt="2023-08-15T17:37:44.281" v="692" actId="207"/>
          <ac:spMkLst>
            <pc:docMk/>
            <pc:sldMk cId="4105494379" sldId="1151"/>
            <ac:spMk id="60" creationId="{1F6A68D4-39EF-4703-8FFB-FDD2374619C7}"/>
          </ac:spMkLst>
        </pc:spChg>
        <pc:spChg chg="mod">
          <ac:chgData name="auvifer ruelos" userId="be6d4c23-811e-478b-b825-967ebe5af382" providerId="ADAL" clId="{85624F59-7EAD-4C90-BAF2-10B2C208DD65}" dt="2023-08-15T17:37:44.281" v="692" actId="207"/>
          <ac:spMkLst>
            <pc:docMk/>
            <pc:sldMk cId="4105494379" sldId="1151"/>
            <ac:spMk id="62" creationId="{D09296A9-FA82-4C70-8CC5-E826472A9CFF}"/>
          </ac:spMkLst>
        </pc:spChg>
        <pc:spChg chg="mod">
          <ac:chgData name="auvifer ruelos" userId="be6d4c23-811e-478b-b825-967ebe5af382" providerId="ADAL" clId="{85624F59-7EAD-4C90-BAF2-10B2C208DD65}" dt="2023-08-15T17:37:44.281" v="692" actId="207"/>
          <ac:spMkLst>
            <pc:docMk/>
            <pc:sldMk cId="4105494379" sldId="1151"/>
            <ac:spMk id="63" creationId="{C1740641-D5C5-4A71-8C81-1E10D8E3C587}"/>
          </ac:spMkLst>
        </pc:spChg>
        <pc:spChg chg="mod">
          <ac:chgData name="auvifer ruelos" userId="be6d4c23-811e-478b-b825-967ebe5af382" providerId="ADAL" clId="{85624F59-7EAD-4C90-BAF2-10B2C208DD65}" dt="2023-08-15T17:37:44.281" v="692" actId="207"/>
          <ac:spMkLst>
            <pc:docMk/>
            <pc:sldMk cId="4105494379" sldId="1151"/>
            <ac:spMk id="64" creationId="{AD7C97B0-DF63-4F49-8010-7AC9C33F5350}"/>
          </ac:spMkLst>
        </pc:spChg>
        <pc:spChg chg="mod">
          <ac:chgData name="auvifer ruelos" userId="be6d4c23-811e-478b-b825-967ebe5af382" providerId="ADAL" clId="{85624F59-7EAD-4C90-BAF2-10B2C208DD65}" dt="2023-08-15T17:37:44.281" v="692" actId="207"/>
          <ac:spMkLst>
            <pc:docMk/>
            <pc:sldMk cId="4105494379" sldId="1151"/>
            <ac:spMk id="65" creationId="{1D798345-D548-4C33-8658-0531F87C56F6}"/>
          </ac:spMkLst>
        </pc:spChg>
        <pc:spChg chg="mod">
          <ac:chgData name="auvifer ruelos" userId="be6d4c23-811e-478b-b825-967ebe5af382" providerId="ADAL" clId="{85624F59-7EAD-4C90-BAF2-10B2C208DD65}" dt="2023-08-15T17:37:44.281" v="692" actId="207"/>
          <ac:spMkLst>
            <pc:docMk/>
            <pc:sldMk cId="4105494379" sldId="1151"/>
            <ac:spMk id="67" creationId="{A35FF78D-E4FF-4CFC-9871-1DB751F61087}"/>
          </ac:spMkLst>
        </pc:spChg>
        <pc:spChg chg="mod">
          <ac:chgData name="auvifer ruelos" userId="be6d4c23-811e-478b-b825-967ebe5af382" providerId="ADAL" clId="{85624F59-7EAD-4C90-BAF2-10B2C208DD65}" dt="2023-08-15T17:37:44.281" v="692" actId="207"/>
          <ac:spMkLst>
            <pc:docMk/>
            <pc:sldMk cId="4105494379" sldId="1151"/>
            <ac:spMk id="68" creationId="{92485A55-31E5-438F-89A9-261E0863C032}"/>
          </ac:spMkLst>
        </pc:spChg>
        <pc:spChg chg="mod">
          <ac:chgData name="auvifer ruelos" userId="be6d4c23-811e-478b-b825-967ebe5af382" providerId="ADAL" clId="{85624F59-7EAD-4C90-BAF2-10B2C208DD65}" dt="2023-08-15T17:37:44.281" v="692" actId="207"/>
          <ac:spMkLst>
            <pc:docMk/>
            <pc:sldMk cId="4105494379" sldId="1151"/>
            <ac:spMk id="69" creationId="{4037E716-1A41-4C5F-A545-1D96610EE3BA}"/>
          </ac:spMkLst>
        </pc:spChg>
        <pc:spChg chg="mod">
          <ac:chgData name="auvifer ruelos" userId="be6d4c23-811e-478b-b825-967ebe5af382" providerId="ADAL" clId="{85624F59-7EAD-4C90-BAF2-10B2C208DD65}" dt="2023-08-15T17:37:44.281" v="692" actId="207"/>
          <ac:spMkLst>
            <pc:docMk/>
            <pc:sldMk cId="4105494379" sldId="1151"/>
            <ac:spMk id="71" creationId="{ACCB4F95-AE1B-4F48-8FEE-3C1023EDEE66}"/>
          </ac:spMkLst>
        </pc:spChg>
        <pc:spChg chg="mod">
          <ac:chgData name="auvifer ruelos" userId="be6d4c23-811e-478b-b825-967ebe5af382" providerId="ADAL" clId="{85624F59-7EAD-4C90-BAF2-10B2C208DD65}" dt="2023-08-15T17:37:44.281" v="692" actId="207"/>
          <ac:spMkLst>
            <pc:docMk/>
            <pc:sldMk cId="4105494379" sldId="1151"/>
            <ac:spMk id="72" creationId="{2BE88231-13FA-4698-B0D2-8D5878E69945}"/>
          </ac:spMkLst>
        </pc:spChg>
        <pc:spChg chg="mod">
          <ac:chgData name="auvifer ruelos" userId="be6d4c23-811e-478b-b825-967ebe5af382" providerId="ADAL" clId="{85624F59-7EAD-4C90-BAF2-10B2C208DD65}" dt="2023-08-15T17:37:44.281" v="692" actId="207"/>
          <ac:spMkLst>
            <pc:docMk/>
            <pc:sldMk cId="4105494379" sldId="1151"/>
            <ac:spMk id="73" creationId="{621C6947-C400-419D-A851-AD3CB13C35F8}"/>
          </ac:spMkLst>
        </pc:spChg>
        <pc:spChg chg="mod">
          <ac:chgData name="auvifer ruelos" userId="be6d4c23-811e-478b-b825-967ebe5af382" providerId="ADAL" clId="{85624F59-7EAD-4C90-BAF2-10B2C208DD65}" dt="2023-08-15T17:37:44.281" v="692" actId="207"/>
          <ac:spMkLst>
            <pc:docMk/>
            <pc:sldMk cId="4105494379" sldId="1151"/>
            <ac:spMk id="74" creationId="{1EBAA4B2-EDD8-4784-A07F-8A6E275B2A5B}"/>
          </ac:spMkLst>
        </pc:spChg>
        <pc:spChg chg="mod">
          <ac:chgData name="auvifer ruelos" userId="be6d4c23-811e-478b-b825-967ebe5af382" providerId="ADAL" clId="{85624F59-7EAD-4C90-BAF2-10B2C208DD65}" dt="2023-08-15T17:37:44.281" v="692" actId="207"/>
          <ac:spMkLst>
            <pc:docMk/>
            <pc:sldMk cId="4105494379" sldId="1151"/>
            <ac:spMk id="76" creationId="{3A25E319-EF81-4B3D-BD55-6FDFC87EC2B9}"/>
          </ac:spMkLst>
        </pc:spChg>
        <pc:spChg chg="mod">
          <ac:chgData name="auvifer ruelos" userId="be6d4c23-811e-478b-b825-967ebe5af382" providerId="ADAL" clId="{85624F59-7EAD-4C90-BAF2-10B2C208DD65}" dt="2023-08-15T17:37:44.281" v="692" actId="207"/>
          <ac:spMkLst>
            <pc:docMk/>
            <pc:sldMk cId="4105494379" sldId="1151"/>
            <ac:spMk id="77" creationId="{8C863F05-D21B-4B07-8CD0-91C1E4901881}"/>
          </ac:spMkLst>
        </pc:spChg>
        <pc:spChg chg="mod">
          <ac:chgData name="auvifer ruelos" userId="be6d4c23-811e-478b-b825-967ebe5af382" providerId="ADAL" clId="{85624F59-7EAD-4C90-BAF2-10B2C208DD65}" dt="2023-08-15T17:37:44.281" v="692" actId="207"/>
          <ac:spMkLst>
            <pc:docMk/>
            <pc:sldMk cId="4105494379" sldId="1151"/>
            <ac:spMk id="78" creationId="{7DF48672-AF51-4CFA-B92B-2133AA1DB475}"/>
          </ac:spMkLst>
        </pc:spChg>
        <pc:spChg chg="mod">
          <ac:chgData name="auvifer ruelos" userId="be6d4c23-811e-478b-b825-967ebe5af382" providerId="ADAL" clId="{85624F59-7EAD-4C90-BAF2-10B2C208DD65}" dt="2023-08-15T17:37:44.281" v="692" actId="207"/>
          <ac:spMkLst>
            <pc:docMk/>
            <pc:sldMk cId="4105494379" sldId="1151"/>
            <ac:spMk id="80" creationId="{1413878F-A792-4CCF-A0F4-E3A8883C85B0}"/>
          </ac:spMkLst>
        </pc:spChg>
        <pc:spChg chg="mod">
          <ac:chgData name="auvifer ruelos" userId="be6d4c23-811e-478b-b825-967ebe5af382" providerId="ADAL" clId="{85624F59-7EAD-4C90-BAF2-10B2C208DD65}" dt="2023-08-15T17:37:44.281" v="692" actId="207"/>
          <ac:spMkLst>
            <pc:docMk/>
            <pc:sldMk cId="4105494379" sldId="1151"/>
            <ac:spMk id="81" creationId="{9397C2FC-17EA-4BEC-BFCC-EC75A6CD3607}"/>
          </ac:spMkLst>
        </pc:spChg>
        <pc:spChg chg="mod">
          <ac:chgData name="auvifer ruelos" userId="be6d4c23-811e-478b-b825-967ebe5af382" providerId="ADAL" clId="{85624F59-7EAD-4C90-BAF2-10B2C208DD65}" dt="2023-08-15T17:37:44.281" v="692" actId="207"/>
          <ac:spMkLst>
            <pc:docMk/>
            <pc:sldMk cId="4105494379" sldId="1151"/>
            <ac:spMk id="82" creationId="{9673DFDE-57D8-465B-8112-416FCF3D7547}"/>
          </ac:spMkLst>
        </pc:spChg>
        <pc:spChg chg="mod">
          <ac:chgData name="auvifer ruelos" userId="be6d4c23-811e-478b-b825-967ebe5af382" providerId="ADAL" clId="{85624F59-7EAD-4C90-BAF2-10B2C208DD65}" dt="2023-08-15T17:37:44.281" v="692" actId="207"/>
          <ac:spMkLst>
            <pc:docMk/>
            <pc:sldMk cId="4105494379" sldId="1151"/>
            <ac:spMk id="83" creationId="{C05F6C59-321B-4A89-BBEC-30EFF9E3F207}"/>
          </ac:spMkLst>
        </pc:spChg>
        <pc:spChg chg="mod">
          <ac:chgData name="auvifer ruelos" userId="be6d4c23-811e-478b-b825-967ebe5af382" providerId="ADAL" clId="{85624F59-7EAD-4C90-BAF2-10B2C208DD65}" dt="2023-08-15T17:37:44.281" v="692" actId="207"/>
          <ac:spMkLst>
            <pc:docMk/>
            <pc:sldMk cId="4105494379" sldId="1151"/>
            <ac:spMk id="86" creationId="{300B70E3-02C0-4520-A6B6-07F3746DE4AC}"/>
          </ac:spMkLst>
        </pc:spChg>
        <pc:spChg chg="mod">
          <ac:chgData name="auvifer ruelos" userId="be6d4c23-811e-478b-b825-967ebe5af382" providerId="ADAL" clId="{85624F59-7EAD-4C90-BAF2-10B2C208DD65}" dt="2023-08-15T17:37:44.281" v="692" actId="207"/>
          <ac:spMkLst>
            <pc:docMk/>
            <pc:sldMk cId="4105494379" sldId="1151"/>
            <ac:spMk id="87" creationId="{B57D20C8-244E-4EBB-A0A8-4F811E758B09}"/>
          </ac:spMkLst>
        </pc:spChg>
        <pc:spChg chg="mod">
          <ac:chgData name="auvifer ruelos" userId="be6d4c23-811e-478b-b825-967ebe5af382" providerId="ADAL" clId="{85624F59-7EAD-4C90-BAF2-10B2C208DD65}" dt="2023-08-15T17:37:44.281" v="692" actId="207"/>
          <ac:spMkLst>
            <pc:docMk/>
            <pc:sldMk cId="4105494379" sldId="1151"/>
            <ac:spMk id="90" creationId="{C7A660A5-6C4A-4DDA-9CEE-07F95D4A6A32}"/>
          </ac:spMkLst>
        </pc:spChg>
        <pc:spChg chg="mod">
          <ac:chgData name="auvifer ruelos" userId="be6d4c23-811e-478b-b825-967ebe5af382" providerId="ADAL" clId="{85624F59-7EAD-4C90-BAF2-10B2C208DD65}" dt="2023-08-15T17:37:44.281" v="692" actId="207"/>
          <ac:spMkLst>
            <pc:docMk/>
            <pc:sldMk cId="4105494379" sldId="1151"/>
            <ac:spMk id="91" creationId="{5527D6F4-9E01-4928-AE74-AA0B6A3C0D1D}"/>
          </ac:spMkLst>
        </pc:spChg>
        <pc:spChg chg="mod">
          <ac:chgData name="auvifer ruelos" userId="be6d4c23-811e-478b-b825-967ebe5af382" providerId="ADAL" clId="{85624F59-7EAD-4C90-BAF2-10B2C208DD65}" dt="2023-08-15T17:37:44.281" v="692" actId="207"/>
          <ac:spMkLst>
            <pc:docMk/>
            <pc:sldMk cId="4105494379" sldId="1151"/>
            <ac:spMk id="92" creationId="{103D2DA4-8598-4AAA-8521-01001844123A}"/>
          </ac:spMkLst>
        </pc:spChg>
        <pc:spChg chg="mod">
          <ac:chgData name="auvifer ruelos" userId="be6d4c23-811e-478b-b825-967ebe5af382" providerId="ADAL" clId="{85624F59-7EAD-4C90-BAF2-10B2C208DD65}" dt="2023-08-15T17:37:44.281" v="692" actId="207"/>
          <ac:spMkLst>
            <pc:docMk/>
            <pc:sldMk cId="4105494379" sldId="1151"/>
            <ac:spMk id="93" creationId="{1515EA8D-58D5-43AC-A7BB-9F0C43AAC21E}"/>
          </ac:spMkLst>
        </pc:spChg>
        <pc:grpChg chg="mod">
          <ac:chgData name="auvifer ruelos" userId="be6d4c23-811e-478b-b825-967ebe5af382" providerId="ADAL" clId="{85624F59-7EAD-4C90-BAF2-10B2C208DD65}" dt="2023-08-15T17:37:47.704" v="693" actId="1076"/>
          <ac:grpSpMkLst>
            <pc:docMk/>
            <pc:sldMk cId="4105494379" sldId="1151"/>
            <ac:grpSpMk id="6" creationId="{4620BBEB-1C32-4955-95DC-D1F383EBF039}"/>
          </ac:grpSpMkLst>
        </pc:grpChg>
      </pc:sldChg>
      <pc:sldChg chg="modSp mod">
        <pc:chgData name="auvifer ruelos" userId="be6d4c23-811e-478b-b825-967ebe5af382" providerId="ADAL" clId="{85624F59-7EAD-4C90-BAF2-10B2C208DD65}" dt="2023-08-15T17:38:49.923" v="702" actId="27636"/>
        <pc:sldMkLst>
          <pc:docMk/>
          <pc:sldMk cId="2812992270" sldId="1152"/>
        </pc:sldMkLst>
        <pc:spChg chg="mod">
          <ac:chgData name="auvifer ruelos" userId="be6d4c23-811e-478b-b825-967ebe5af382" providerId="ADAL" clId="{85624F59-7EAD-4C90-BAF2-10B2C208DD65}" dt="2023-08-15T17:38:49.877" v="701" actId="2711"/>
          <ac:spMkLst>
            <pc:docMk/>
            <pc:sldMk cId="2812992270" sldId="1152"/>
            <ac:spMk id="3" creationId="{00000000-0000-0000-0000-000000000000}"/>
          </ac:spMkLst>
        </pc:spChg>
        <pc:spChg chg="mod">
          <ac:chgData name="auvifer ruelos" userId="be6d4c23-811e-478b-b825-967ebe5af382" providerId="ADAL" clId="{85624F59-7EAD-4C90-BAF2-10B2C208DD65}" dt="2023-08-15T17:38:49.877" v="701" actId="2711"/>
          <ac:spMkLst>
            <pc:docMk/>
            <pc:sldMk cId="2812992270" sldId="1152"/>
            <ac:spMk id="8" creationId="{C2516A13-B79E-AB45-8A4F-628D2818EFA7}"/>
          </ac:spMkLst>
        </pc:spChg>
        <pc:spChg chg="mod">
          <ac:chgData name="auvifer ruelos" userId="be6d4c23-811e-478b-b825-967ebe5af382" providerId="ADAL" clId="{85624F59-7EAD-4C90-BAF2-10B2C208DD65}" dt="2023-08-15T17:38:49.877" v="701" actId="2711"/>
          <ac:spMkLst>
            <pc:docMk/>
            <pc:sldMk cId="2812992270" sldId="1152"/>
            <ac:spMk id="15" creationId="{572BF66F-DC98-45D6-BA6B-D6513CA1AFEE}"/>
          </ac:spMkLst>
        </pc:spChg>
        <pc:spChg chg="mod">
          <ac:chgData name="auvifer ruelos" userId="be6d4c23-811e-478b-b825-967ebe5af382" providerId="ADAL" clId="{85624F59-7EAD-4C90-BAF2-10B2C208DD65}" dt="2023-08-15T17:38:49.877" v="701" actId="2711"/>
          <ac:spMkLst>
            <pc:docMk/>
            <pc:sldMk cId="2812992270" sldId="1152"/>
            <ac:spMk id="16" creationId="{CF6DE1DF-9FBC-49E8-84BE-AD3E5897887E}"/>
          </ac:spMkLst>
        </pc:spChg>
        <pc:spChg chg="mod">
          <ac:chgData name="auvifer ruelos" userId="be6d4c23-811e-478b-b825-967ebe5af382" providerId="ADAL" clId="{85624F59-7EAD-4C90-BAF2-10B2C208DD65}" dt="2023-08-15T17:38:49.877" v="701" actId="2711"/>
          <ac:spMkLst>
            <pc:docMk/>
            <pc:sldMk cId="2812992270" sldId="1152"/>
            <ac:spMk id="17" creationId="{2A4D012F-A8AF-4EFD-BB2B-89170263889B}"/>
          </ac:spMkLst>
        </pc:spChg>
        <pc:spChg chg="mod">
          <ac:chgData name="auvifer ruelos" userId="be6d4c23-811e-478b-b825-967ebe5af382" providerId="ADAL" clId="{85624F59-7EAD-4C90-BAF2-10B2C208DD65}" dt="2023-08-15T17:38:49.877" v="701" actId="2711"/>
          <ac:spMkLst>
            <pc:docMk/>
            <pc:sldMk cId="2812992270" sldId="1152"/>
            <ac:spMk id="18" creationId="{8EEF45BC-E299-4FE5-9774-908464DD1844}"/>
          </ac:spMkLst>
        </pc:spChg>
        <pc:spChg chg="mod">
          <ac:chgData name="auvifer ruelos" userId="be6d4c23-811e-478b-b825-967ebe5af382" providerId="ADAL" clId="{85624F59-7EAD-4C90-BAF2-10B2C208DD65}" dt="2023-08-15T17:38:49.877" v="701" actId="2711"/>
          <ac:spMkLst>
            <pc:docMk/>
            <pc:sldMk cId="2812992270" sldId="1152"/>
            <ac:spMk id="19" creationId="{68C566AC-32CB-42FB-B87B-7AE0F3094920}"/>
          </ac:spMkLst>
        </pc:spChg>
        <pc:spChg chg="mod">
          <ac:chgData name="auvifer ruelos" userId="be6d4c23-811e-478b-b825-967ebe5af382" providerId="ADAL" clId="{85624F59-7EAD-4C90-BAF2-10B2C208DD65}" dt="2023-08-15T17:38:49.877" v="701" actId="2711"/>
          <ac:spMkLst>
            <pc:docMk/>
            <pc:sldMk cId="2812992270" sldId="1152"/>
            <ac:spMk id="20" creationId="{AAEEEB62-DC93-4496-A51D-011E610CC78D}"/>
          </ac:spMkLst>
        </pc:spChg>
        <pc:spChg chg="mod">
          <ac:chgData name="auvifer ruelos" userId="be6d4c23-811e-478b-b825-967ebe5af382" providerId="ADAL" clId="{85624F59-7EAD-4C90-BAF2-10B2C208DD65}" dt="2023-08-15T17:38:49.877" v="701" actId="2711"/>
          <ac:spMkLst>
            <pc:docMk/>
            <pc:sldMk cId="2812992270" sldId="1152"/>
            <ac:spMk id="21" creationId="{94FE3A60-1962-4BA5-82C1-1FAA89586542}"/>
          </ac:spMkLst>
        </pc:spChg>
        <pc:spChg chg="mod">
          <ac:chgData name="auvifer ruelos" userId="be6d4c23-811e-478b-b825-967ebe5af382" providerId="ADAL" clId="{85624F59-7EAD-4C90-BAF2-10B2C208DD65}" dt="2023-08-15T17:38:49.877" v="701" actId="2711"/>
          <ac:spMkLst>
            <pc:docMk/>
            <pc:sldMk cId="2812992270" sldId="1152"/>
            <ac:spMk id="22" creationId="{234CA782-8D58-46E6-BD7F-D6D1D95CB205}"/>
          </ac:spMkLst>
        </pc:spChg>
        <pc:spChg chg="mod">
          <ac:chgData name="auvifer ruelos" userId="be6d4c23-811e-478b-b825-967ebe5af382" providerId="ADAL" clId="{85624F59-7EAD-4C90-BAF2-10B2C208DD65}" dt="2023-08-15T17:38:49.877" v="701" actId="2711"/>
          <ac:spMkLst>
            <pc:docMk/>
            <pc:sldMk cId="2812992270" sldId="1152"/>
            <ac:spMk id="23" creationId="{F348F67F-1310-4E3C-BDA0-47B1928C3560}"/>
          </ac:spMkLst>
        </pc:spChg>
        <pc:spChg chg="mod">
          <ac:chgData name="auvifer ruelos" userId="be6d4c23-811e-478b-b825-967ebe5af382" providerId="ADAL" clId="{85624F59-7EAD-4C90-BAF2-10B2C208DD65}" dt="2023-08-15T17:38:49.877" v="701" actId="2711"/>
          <ac:spMkLst>
            <pc:docMk/>
            <pc:sldMk cId="2812992270" sldId="1152"/>
            <ac:spMk id="24" creationId="{9998198B-5EB1-4D9E-BCE4-3756E250F8F8}"/>
          </ac:spMkLst>
        </pc:spChg>
        <pc:spChg chg="mod">
          <ac:chgData name="auvifer ruelos" userId="be6d4c23-811e-478b-b825-967ebe5af382" providerId="ADAL" clId="{85624F59-7EAD-4C90-BAF2-10B2C208DD65}" dt="2023-08-15T17:38:49.877" v="701" actId="2711"/>
          <ac:spMkLst>
            <pc:docMk/>
            <pc:sldMk cId="2812992270" sldId="1152"/>
            <ac:spMk id="25" creationId="{24945E73-E94B-42B0-9FD7-60F7329DF904}"/>
          </ac:spMkLst>
        </pc:spChg>
        <pc:spChg chg="mod">
          <ac:chgData name="auvifer ruelos" userId="be6d4c23-811e-478b-b825-967ebe5af382" providerId="ADAL" clId="{85624F59-7EAD-4C90-BAF2-10B2C208DD65}" dt="2023-08-15T17:38:49.877" v="701" actId="2711"/>
          <ac:spMkLst>
            <pc:docMk/>
            <pc:sldMk cId="2812992270" sldId="1152"/>
            <ac:spMk id="26" creationId="{3E2ED78A-80B7-486B-8705-584E24D5F153}"/>
          </ac:spMkLst>
        </pc:spChg>
        <pc:spChg chg="mod">
          <ac:chgData name="auvifer ruelos" userId="be6d4c23-811e-478b-b825-967ebe5af382" providerId="ADAL" clId="{85624F59-7EAD-4C90-BAF2-10B2C208DD65}" dt="2023-08-15T17:38:49.877" v="701" actId="2711"/>
          <ac:spMkLst>
            <pc:docMk/>
            <pc:sldMk cId="2812992270" sldId="1152"/>
            <ac:spMk id="27" creationId="{F90EC1D9-73A1-4443-8F1E-FD6D7D39E828}"/>
          </ac:spMkLst>
        </pc:spChg>
        <pc:spChg chg="mod">
          <ac:chgData name="auvifer ruelos" userId="be6d4c23-811e-478b-b825-967ebe5af382" providerId="ADAL" clId="{85624F59-7EAD-4C90-BAF2-10B2C208DD65}" dt="2023-08-15T17:38:49.877" v="701" actId="2711"/>
          <ac:spMkLst>
            <pc:docMk/>
            <pc:sldMk cId="2812992270" sldId="1152"/>
            <ac:spMk id="28" creationId="{E57F4DBF-5D9E-4D7F-AD0B-32C40FA728F6}"/>
          </ac:spMkLst>
        </pc:spChg>
        <pc:spChg chg="mod">
          <ac:chgData name="auvifer ruelos" userId="be6d4c23-811e-478b-b825-967ebe5af382" providerId="ADAL" clId="{85624F59-7EAD-4C90-BAF2-10B2C208DD65}" dt="2023-08-15T17:38:49.877" v="701" actId="2711"/>
          <ac:spMkLst>
            <pc:docMk/>
            <pc:sldMk cId="2812992270" sldId="1152"/>
            <ac:spMk id="29" creationId="{B1866FE6-674D-4F55-8D6B-7E79BC9FE0D1}"/>
          </ac:spMkLst>
        </pc:spChg>
        <pc:spChg chg="mod">
          <ac:chgData name="auvifer ruelos" userId="be6d4c23-811e-478b-b825-967ebe5af382" providerId="ADAL" clId="{85624F59-7EAD-4C90-BAF2-10B2C208DD65}" dt="2023-08-15T17:38:49.877" v="701" actId="2711"/>
          <ac:spMkLst>
            <pc:docMk/>
            <pc:sldMk cId="2812992270" sldId="1152"/>
            <ac:spMk id="30" creationId="{1989888B-CBE9-4D16-8278-A12EA629A53F}"/>
          </ac:spMkLst>
        </pc:spChg>
        <pc:spChg chg="mod">
          <ac:chgData name="auvifer ruelos" userId="be6d4c23-811e-478b-b825-967ebe5af382" providerId="ADAL" clId="{85624F59-7EAD-4C90-BAF2-10B2C208DD65}" dt="2023-08-15T17:38:49.877" v="701" actId="2711"/>
          <ac:spMkLst>
            <pc:docMk/>
            <pc:sldMk cId="2812992270" sldId="1152"/>
            <ac:spMk id="31" creationId="{4D177D4B-8064-4802-8474-663D329182F5}"/>
          </ac:spMkLst>
        </pc:spChg>
        <pc:spChg chg="mod">
          <ac:chgData name="auvifer ruelos" userId="be6d4c23-811e-478b-b825-967ebe5af382" providerId="ADAL" clId="{85624F59-7EAD-4C90-BAF2-10B2C208DD65}" dt="2023-08-15T17:38:49.877" v="701" actId="2711"/>
          <ac:spMkLst>
            <pc:docMk/>
            <pc:sldMk cId="2812992270" sldId="1152"/>
            <ac:spMk id="32" creationId="{2C310D30-AB5D-4C26-AAE8-BD3E77771618}"/>
          </ac:spMkLst>
        </pc:spChg>
        <pc:spChg chg="mod">
          <ac:chgData name="auvifer ruelos" userId="be6d4c23-811e-478b-b825-967ebe5af382" providerId="ADAL" clId="{85624F59-7EAD-4C90-BAF2-10B2C208DD65}" dt="2023-08-15T17:38:49.877" v="701" actId="2711"/>
          <ac:spMkLst>
            <pc:docMk/>
            <pc:sldMk cId="2812992270" sldId="1152"/>
            <ac:spMk id="33" creationId="{998A645B-B0A7-49C5-89BC-397E42AEABCB}"/>
          </ac:spMkLst>
        </pc:spChg>
        <pc:spChg chg="mod">
          <ac:chgData name="auvifer ruelos" userId="be6d4c23-811e-478b-b825-967ebe5af382" providerId="ADAL" clId="{85624F59-7EAD-4C90-BAF2-10B2C208DD65}" dt="2023-08-15T17:38:49.877" v="701" actId="2711"/>
          <ac:spMkLst>
            <pc:docMk/>
            <pc:sldMk cId="2812992270" sldId="1152"/>
            <ac:spMk id="34" creationId="{C7793401-E2C0-4C08-B329-5351E310C555}"/>
          </ac:spMkLst>
        </pc:spChg>
        <pc:spChg chg="mod">
          <ac:chgData name="auvifer ruelos" userId="be6d4c23-811e-478b-b825-967ebe5af382" providerId="ADAL" clId="{85624F59-7EAD-4C90-BAF2-10B2C208DD65}" dt="2023-08-15T17:38:49.877" v="701" actId="2711"/>
          <ac:spMkLst>
            <pc:docMk/>
            <pc:sldMk cId="2812992270" sldId="1152"/>
            <ac:spMk id="35" creationId="{B7F70358-DDEA-4E28-AE02-1866A2298489}"/>
          </ac:spMkLst>
        </pc:spChg>
        <pc:spChg chg="mod">
          <ac:chgData name="auvifer ruelos" userId="be6d4c23-811e-478b-b825-967ebe5af382" providerId="ADAL" clId="{85624F59-7EAD-4C90-BAF2-10B2C208DD65}" dt="2023-08-15T17:38:49.877" v="701" actId="2711"/>
          <ac:spMkLst>
            <pc:docMk/>
            <pc:sldMk cId="2812992270" sldId="1152"/>
            <ac:spMk id="36" creationId="{D27BBF38-FB53-4A08-A1CB-2158E0967D42}"/>
          </ac:spMkLst>
        </pc:spChg>
        <pc:spChg chg="mod">
          <ac:chgData name="auvifer ruelos" userId="be6d4c23-811e-478b-b825-967ebe5af382" providerId="ADAL" clId="{85624F59-7EAD-4C90-BAF2-10B2C208DD65}" dt="2023-08-15T17:38:49.877" v="701" actId="2711"/>
          <ac:spMkLst>
            <pc:docMk/>
            <pc:sldMk cId="2812992270" sldId="1152"/>
            <ac:spMk id="37" creationId="{A1AD74B0-039B-4B8A-A093-9A660C55AECA}"/>
          </ac:spMkLst>
        </pc:spChg>
        <pc:spChg chg="mod">
          <ac:chgData name="auvifer ruelos" userId="be6d4c23-811e-478b-b825-967ebe5af382" providerId="ADAL" clId="{85624F59-7EAD-4C90-BAF2-10B2C208DD65}" dt="2023-08-15T17:38:49.877" v="701" actId="2711"/>
          <ac:spMkLst>
            <pc:docMk/>
            <pc:sldMk cId="2812992270" sldId="1152"/>
            <ac:spMk id="38" creationId="{EA3BEF3F-08B3-4723-A6E1-219E37FC5FE9}"/>
          </ac:spMkLst>
        </pc:spChg>
        <pc:spChg chg="mod">
          <ac:chgData name="auvifer ruelos" userId="be6d4c23-811e-478b-b825-967ebe5af382" providerId="ADAL" clId="{85624F59-7EAD-4C90-BAF2-10B2C208DD65}" dt="2023-08-15T17:38:49.877" v="701" actId="2711"/>
          <ac:spMkLst>
            <pc:docMk/>
            <pc:sldMk cId="2812992270" sldId="1152"/>
            <ac:spMk id="39" creationId="{1AC934FD-758D-4830-A74D-BF81A47FF8A3}"/>
          </ac:spMkLst>
        </pc:spChg>
        <pc:spChg chg="mod">
          <ac:chgData name="auvifer ruelos" userId="be6d4c23-811e-478b-b825-967ebe5af382" providerId="ADAL" clId="{85624F59-7EAD-4C90-BAF2-10B2C208DD65}" dt="2023-08-15T17:38:49.877" v="701" actId="2711"/>
          <ac:spMkLst>
            <pc:docMk/>
            <pc:sldMk cId="2812992270" sldId="1152"/>
            <ac:spMk id="40" creationId="{423A5B15-4D95-4140-9196-D6AFCF17C1D4}"/>
          </ac:spMkLst>
        </pc:spChg>
        <pc:spChg chg="mod">
          <ac:chgData name="auvifer ruelos" userId="be6d4c23-811e-478b-b825-967ebe5af382" providerId="ADAL" clId="{85624F59-7EAD-4C90-BAF2-10B2C208DD65}" dt="2023-08-15T17:38:49.877" v="701" actId="2711"/>
          <ac:spMkLst>
            <pc:docMk/>
            <pc:sldMk cId="2812992270" sldId="1152"/>
            <ac:spMk id="41" creationId="{81F03422-985B-4074-85B2-45C4DD44A885}"/>
          </ac:spMkLst>
        </pc:spChg>
        <pc:spChg chg="mod">
          <ac:chgData name="auvifer ruelos" userId="be6d4c23-811e-478b-b825-967ebe5af382" providerId="ADAL" clId="{85624F59-7EAD-4C90-BAF2-10B2C208DD65}" dt="2023-08-15T17:38:49.877" v="701" actId="2711"/>
          <ac:spMkLst>
            <pc:docMk/>
            <pc:sldMk cId="2812992270" sldId="1152"/>
            <ac:spMk id="42" creationId="{87EE65A3-5566-4F0E-9FCE-7B4DABC6733D}"/>
          </ac:spMkLst>
        </pc:spChg>
        <pc:spChg chg="mod">
          <ac:chgData name="auvifer ruelos" userId="be6d4c23-811e-478b-b825-967ebe5af382" providerId="ADAL" clId="{85624F59-7EAD-4C90-BAF2-10B2C208DD65}" dt="2023-08-15T17:38:49.877" v="701" actId="2711"/>
          <ac:spMkLst>
            <pc:docMk/>
            <pc:sldMk cId="2812992270" sldId="1152"/>
            <ac:spMk id="43" creationId="{B0573B03-134B-42D2-A3FC-5A099E22CCBF}"/>
          </ac:spMkLst>
        </pc:spChg>
        <pc:spChg chg="mod">
          <ac:chgData name="auvifer ruelos" userId="be6d4c23-811e-478b-b825-967ebe5af382" providerId="ADAL" clId="{85624F59-7EAD-4C90-BAF2-10B2C208DD65}" dt="2023-08-15T17:38:49.877" v="701" actId="2711"/>
          <ac:spMkLst>
            <pc:docMk/>
            <pc:sldMk cId="2812992270" sldId="1152"/>
            <ac:spMk id="44" creationId="{FE65C9E5-D3FB-4CAA-9467-443CEFA9CA74}"/>
          </ac:spMkLst>
        </pc:spChg>
        <pc:spChg chg="mod">
          <ac:chgData name="auvifer ruelos" userId="be6d4c23-811e-478b-b825-967ebe5af382" providerId="ADAL" clId="{85624F59-7EAD-4C90-BAF2-10B2C208DD65}" dt="2023-08-15T17:38:49.877" v="701" actId="2711"/>
          <ac:spMkLst>
            <pc:docMk/>
            <pc:sldMk cId="2812992270" sldId="1152"/>
            <ac:spMk id="45" creationId="{56CF7573-B2B3-4CE4-A428-1C6403EA48B6}"/>
          </ac:spMkLst>
        </pc:spChg>
        <pc:spChg chg="mod">
          <ac:chgData name="auvifer ruelos" userId="be6d4c23-811e-478b-b825-967ebe5af382" providerId="ADAL" clId="{85624F59-7EAD-4C90-BAF2-10B2C208DD65}" dt="2023-08-15T17:38:49.877" v="701" actId="2711"/>
          <ac:spMkLst>
            <pc:docMk/>
            <pc:sldMk cId="2812992270" sldId="1152"/>
            <ac:spMk id="46" creationId="{57C548B1-C022-4960-91FE-AC2A79A76BDF}"/>
          </ac:spMkLst>
        </pc:spChg>
        <pc:spChg chg="mod">
          <ac:chgData name="auvifer ruelos" userId="be6d4c23-811e-478b-b825-967ebe5af382" providerId="ADAL" clId="{85624F59-7EAD-4C90-BAF2-10B2C208DD65}" dt="2023-08-15T17:38:49.877" v="701" actId="2711"/>
          <ac:spMkLst>
            <pc:docMk/>
            <pc:sldMk cId="2812992270" sldId="1152"/>
            <ac:spMk id="47" creationId="{3E435632-50F1-4C34-9A1C-1AB7808EA84B}"/>
          </ac:spMkLst>
        </pc:spChg>
        <pc:spChg chg="mod">
          <ac:chgData name="auvifer ruelos" userId="be6d4c23-811e-478b-b825-967ebe5af382" providerId="ADAL" clId="{85624F59-7EAD-4C90-BAF2-10B2C208DD65}" dt="2023-08-15T17:38:49.877" v="701" actId="2711"/>
          <ac:spMkLst>
            <pc:docMk/>
            <pc:sldMk cId="2812992270" sldId="1152"/>
            <ac:spMk id="48" creationId="{8075C6D4-568C-4CC6-A8F7-5A206F94B4F4}"/>
          </ac:spMkLst>
        </pc:spChg>
        <pc:spChg chg="mod">
          <ac:chgData name="auvifer ruelos" userId="be6d4c23-811e-478b-b825-967ebe5af382" providerId="ADAL" clId="{85624F59-7EAD-4C90-BAF2-10B2C208DD65}" dt="2023-08-15T17:38:49.877" v="701" actId="2711"/>
          <ac:spMkLst>
            <pc:docMk/>
            <pc:sldMk cId="2812992270" sldId="1152"/>
            <ac:spMk id="49" creationId="{0961CBBD-9A2D-4562-867D-B3D454EA3A8B}"/>
          </ac:spMkLst>
        </pc:spChg>
        <pc:spChg chg="mod">
          <ac:chgData name="auvifer ruelos" userId="be6d4c23-811e-478b-b825-967ebe5af382" providerId="ADAL" clId="{85624F59-7EAD-4C90-BAF2-10B2C208DD65}" dt="2023-08-15T17:38:49.923" v="702" actId="27636"/>
          <ac:spMkLst>
            <pc:docMk/>
            <pc:sldMk cId="2812992270" sldId="1152"/>
            <ac:spMk id="63" creationId="{12D88B0D-8719-F370-6CBC-EDC60EB5DEC7}"/>
          </ac:spMkLst>
        </pc:spChg>
      </pc:sldChg>
      <pc:sldChg chg="modSp mod">
        <pc:chgData name="auvifer ruelos" userId="be6d4c23-811e-478b-b825-967ebe5af382" providerId="ADAL" clId="{85624F59-7EAD-4C90-BAF2-10B2C208DD65}" dt="2023-08-15T17:39:28.775" v="709" actId="2711"/>
        <pc:sldMkLst>
          <pc:docMk/>
          <pc:sldMk cId="3116345732" sldId="1153"/>
        </pc:sldMkLst>
        <pc:spChg chg="mod">
          <ac:chgData name="auvifer ruelos" userId="be6d4c23-811e-478b-b825-967ebe5af382" providerId="ADAL" clId="{85624F59-7EAD-4C90-BAF2-10B2C208DD65}" dt="2023-08-15T17:39:28.775" v="709" actId="2711"/>
          <ac:spMkLst>
            <pc:docMk/>
            <pc:sldMk cId="3116345732" sldId="1153"/>
            <ac:spMk id="3" creationId="{00000000-0000-0000-0000-000000000000}"/>
          </ac:spMkLst>
        </pc:spChg>
        <pc:spChg chg="mod">
          <ac:chgData name="auvifer ruelos" userId="be6d4c23-811e-478b-b825-967ebe5af382" providerId="ADAL" clId="{85624F59-7EAD-4C90-BAF2-10B2C208DD65}" dt="2023-08-15T17:39:28.775" v="709" actId="2711"/>
          <ac:spMkLst>
            <pc:docMk/>
            <pc:sldMk cId="3116345732" sldId="1153"/>
            <ac:spMk id="8" creationId="{C2516A13-B79E-AB45-8A4F-628D2818EFA7}"/>
          </ac:spMkLst>
        </pc:spChg>
        <pc:spChg chg="mod">
          <ac:chgData name="auvifer ruelos" userId="be6d4c23-811e-478b-b825-967ebe5af382" providerId="ADAL" clId="{85624F59-7EAD-4C90-BAF2-10B2C208DD65}" dt="2023-08-15T17:39:23.598" v="708" actId="207"/>
          <ac:spMkLst>
            <pc:docMk/>
            <pc:sldMk cId="3116345732" sldId="1153"/>
            <ac:spMk id="18" creationId="{676ED2AD-4A93-48DE-BA29-5F38E5563805}"/>
          </ac:spMkLst>
        </pc:spChg>
        <pc:spChg chg="mod">
          <ac:chgData name="auvifer ruelos" userId="be6d4c23-811e-478b-b825-967ebe5af382" providerId="ADAL" clId="{85624F59-7EAD-4C90-BAF2-10B2C208DD65}" dt="2023-08-15T17:39:23.598" v="708" actId="207"/>
          <ac:spMkLst>
            <pc:docMk/>
            <pc:sldMk cId="3116345732" sldId="1153"/>
            <ac:spMk id="20" creationId="{C3A3FB5E-695C-46B8-B3B5-1C3113E4CF6C}"/>
          </ac:spMkLst>
        </pc:spChg>
        <pc:spChg chg="mod">
          <ac:chgData name="auvifer ruelos" userId="be6d4c23-811e-478b-b825-967ebe5af382" providerId="ADAL" clId="{85624F59-7EAD-4C90-BAF2-10B2C208DD65}" dt="2023-08-15T17:39:23.598" v="708" actId="207"/>
          <ac:spMkLst>
            <pc:docMk/>
            <pc:sldMk cId="3116345732" sldId="1153"/>
            <ac:spMk id="24" creationId="{0E55B54E-5581-4DF3-97D0-ADB4447F3989}"/>
          </ac:spMkLst>
        </pc:spChg>
        <pc:spChg chg="mod">
          <ac:chgData name="auvifer ruelos" userId="be6d4c23-811e-478b-b825-967ebe5af382" providerId="ADAL" clId="{85624F59-7EAD-4C90-BAF2-10B2C208DD65}" dt="2023-08-15T17:39:23.598" v="708" actId="207"/>
          <ac:spMkLst>
            <pc:docMk/>
            <pc:sldMk cId="3116345732" sldId="1153"/>
            <ac:spMk id="26" creationId="{F27C1140-566D-432F-BD11-F4A71B65D02D}"/>
          </ac:spMkLst>
        </pc:spChg>
        <pc:spChg chg="mod">
          <ac:chgData name="auvifer ruelos" userId="be6d4c23-811e-478b-b825-967ebe5af382" providerId="ADAL" clId="{85624F59-7EAD-4C90-BAF2-10B2C208DD65}" dt="2023-08-15T17:39:23.598" v="708" actId="207"/>
          <ac:spMkLst>
            <pc:docMk/>
            <pc:sldMk cId="3116345732" sldId="1153"/>
            <ac:spMk id="27" creationId="{D20DE46B-E486-49D9-895E-D3171B5158EE}"/>
          </ac:spMkLst>
        </pc:spChg>
        <pc:spChg chg="mod">
          <ac:chgData name="auvifer ruelos" userId="be6d4c23-811e-478b-b825-967ebe5af382" providerId="ADAL" clId="{85624F59-7EAD-4C90-BAF2-10B2C208DD65}" dt="2023-08-15T17:39:23.598" v="708" actId="207"/>
          <ac:spMkLst>
            <pc:docMk/>
            <pc:sldMk cId="3116345732" sldId="1153"/>
            <ac:spMk id="28" creationId="{40F70693-9A64-490F-8BFA-63CBC3D6AE32}"/>
          </ac:spMkLst>
        </pc:spChg>
        <pc:spChg chg="mod">
          <ac:chgData name="auvifer ruelos" userId="be6d4c23-811e-478b-b825-967ebe5af382" providerId="ADAL" clId="{85624F59-7EAD-4C90-BAF2-10B2C208DD65}" dt="2023-08-15T17:39:23.598" v="708" actId="207"/>
          <ac:spMkLst>
            <pc:docMk/>
            <pc:sldMk cId="3116345732" sldId="1153"/>
            <ac:spMk id="29" creationId="{015ACF8C-7C69-4D02-B06F-D28A2F09DB39}"/>
          </ac:spMkLst>
        </pc:spChg>
        <pc:spChg chg="mod">
          <ac:chgData name="auvifer ruelos" userId="be6d4c23-811e-478b-b825-967ebe5af382" providerId="ADAL" clId="{85624F59-7EAD-4C90-BAF2-10B2C208DD65}" dt="2023-08-15T17:39:23.598" v="708" actId="207"/>
          <ac:spMkLst>
            <pc:docMk/>
            <pc:sldMk cId="3116345732" sldId="1153"/>
            <ac:spMk id="30" creationId="{2EE3FEA5-CF8E-40A5-B435-A4DFDB296B08}"/>
          </ac:spMkLst>
        </pc:spChg>
        <pc:spChg chg="mod">
          <ac:chgData name="auvifer ruelos" userId="be6d4c23-811e-478b-b825-967ebe5af382" providerId="ADAL" clId="{85624F59-7EAD-4C90-BAF2-10B2C208DD65}" dt="2023-08-15T17:39:23.598" v="708" actId="207"/>
          <ac:spMkLst>
            <pc:docMk/>
            <pc:sldMk cId="3116345732" sldId="1153"/>
            <ac:spMk id="31" creationId="{35E91A8D-FA23-448B-A1CC-4CA7A9BC8E5F}"/>
          </ac:spMkLst>
        </pc:spChg>
        <pc:spChg chg="mod">
          <ac:chgData name="auvifer ruelos" userId="be6d4c23-811e-478b-b825-967ebe5af382" providerId="ADAL" clId="{85624F59-7EAD-4C90-BAF2-10B2C208DD65}" dt="2023-08-15T17:39:23.598" v="708" actId="207"/>
          <ac:spMkLst>
            <pc:docMk/>
            <pc:sldMk cId="3116345732" sldId="1153"/>
            <ac:spMk id="33" creationId="{A78F072D-AD16-41C1-B018-6272EE0E5BA5}"/>
          </ac:spMkLst>
        </pc:spChg>
        <pc:spChg chg="mod">
          <ac:chgData name="auvifer ruelos" userId="be6d4c23-811e-478b-b825-967ebe5af382" providerId="ADAL" clId="{85624F59-7EAD-4C90-BAF2-10B2C208DD65}" dt="2023-08-15T17:39:23.598" v="708" actId="207"/>
          <ac:spMkLst>
            <pc:docMk/>
            <pc:sldMk cId="3116345732" sldId="1153"/>
            <ac:spMk id="34" creationId="{2A2E573F-738D-4C63-9E66-B682069F02CD}"/>
          </ac:spMkLst>
        </pc:spChg>
        <pc:spChg chg="mod">
          <ac:chgData name="auvifer ruelos" userId="be6d4c23-811e-478b-b825-967ebe5af382" providerId="ADAL" clId="{85624F59-7EAD-4C90-BAF2-10B2C208DD65}" dt="2023-08-15T17:39:23.598" v="708" actId="207"/>
          <ac:spMkLst>
            <pc:docMk/>
            <pc:sldMk cId="3116345732" sldId="1153"/>
            <ac:spMk id="35" creationId="{B20B143B-1278-4E5E-97E2-ECA06567C7A6}"/>
          </ac:spMkLst>
        </pc:spChg>
        <pc:spChg chg="mod">
          <ac:chgData name="auvifer ruelos" userId="be6d4c23-811e-478b-b825-967ebe5af382" providerId="ADAL" clId="{85624F59-7EAD-4C90-BAF2-10B2C208DD65}" dt="2023-08-15T17:39:23.598" v="708" actId="207"/>
          <ac:spMkLst>
            <pc:docMk/>
            <pc:sldMk cId="3116345732" sldId="1153"/>
            <ac:spMk id="36" creationId="{081988B8-3F79-4911-940C-E2270CCCE515}"/>
          </ac:spMkLst>
        </pc:spChg>
        <pc:spChg chg="mod">
          <ac:chgData name="auvifer ruelos" userId="be6d4c23-811e-478b-b825-967ebe5af382" providerId="ADAL" clId="{85624F59-7EAD-4C90-BAF2-10B2C208DD65}" dt="2023-08-15T17:39:23.598" v="708" actId="207"/>
          <ac:spMkLst>
            <pc:docMk/>
            <pc:sldMk cId="3116345732" sldId="1153"/>
            <ac:spMk id="37" creationId="{0836A175-8EAA-440F-9097-12FC2A9B81CA}"/>
          </ac:spMkLst>
        </pc:spChg>
        <pc:spChg chg="mod">
          <ac:chgData name="auvifer ruelos" userId="be6d4c23-811e-478b-b825-967ebe5af382" providerId="ADAL" clId="{85624F59-7EAD-4C90-BAF2-10B2C208DD65}" dt="2023-08-15T17:39:23.598" v="708" actId="207"/>
          <ac:spMkLst>
            <pc:docMk/>
            <pc:sldMk cId="3116345732" sldId="1153"/>
            <ac:spMk id="38" creationId="{53411B5E-6F8E-472F-AF67-624A47037D82}"/>
          </ac:spMkLst>
        </pc:spChg>
        <pc:spChg chg="mod">
          <ac:chgData name="auvifer ruelos" userId="be6d4c23-811e-478b-b825-967ebe5af382" providerId="ADAL" clId="{85624F59-7EAD-4C90-BAF2-10B2C208DD65}" dt="2023-08-15T17:39:23.598" v="708" actId="207"/>
          <ac:spMkLst>
            <pc:docMk/>
            <pc:sldMk cId="3116345732" sldId="1153"/>
            <ac:spMk id="39" creationId="{69C2D2C0-18BA-4581-9AD4-F7661014C5D7}"/>
          </ac:spMkLst>
        </pc:spChg>
        <pc:spChg chg="mod">
          <ac:chgData name="auvifer ruelos" userId="be6d4c23-811e-478b-b825-967ebe5af382" providerId="ADAL" clId="{85624F59-7EAD-4C90-BAF2-10B2C208DD65}" dt="2023-08-15T17:39:23.598" v="708" actId="207"/>
          <ac:spMkLst>
            <pc:docMk/>
            <pc:sldMk cId="3116345732" sldId="1153"/>
            <ac:spMk id="40" creationId="{06E690B2-4718-4AB7-AFFE-65AA3EF3041E}"/>
          </ac:spMkLst>
        </pc:spChg>
        <pc:spChg chg="mod">
          <ac:chgData name="auvifer ruelos" userId="be6d4c23-811e-478b-b825-967ebe5af382" providerId="ADAL" clId="{85624F59-7EAD-4C90-BAF2-10B2C208DD65}" dt="2023-08-15T17:39:23.598" v="708" actId="207"/>
          <ac:spMkLst>
            <pc:docMk/>
            <pc:sldMk cId="3116345732" sldId="1153"/>
            <ac:spMk id="41" creationId="{C0727D6C-78FD-446E-8FBE-510F194B2F2F}"/>
          </ac:spMkLst>
        </pc:spChg>
        <pc:spChg chg="mod">
          <ac:chgData name="auvifer ruelos" userId="be6d4c23-811e-478b-b825-967ebe5af382" providerId="ADAL" clId="{85624F59-7EAD-4C90-BAF2-10B2C208DD65}" dt="2023-08-15T17:39:23.598" v="708" actId="207"/>
          <ac:spMkLst>
            <pc:docMk/>
            <pc:sldMk cId="3116345732" sldId="1153"/>
            <ac:spMk id="43" creationId="{19E42716-EE3B-4795-B06E-00D698ED9812}"/>
          </ac:spMkLst>
        </pc:spChg>
        <pc:spChg chg="mod">
          <ac:chgData name="auvifer ruelos" userId="be6d4c23-811e-478b-b825-967ebe5af382" providerId="ADAL" clId="{85624F59-7EAD-4C90-BAF2-10B2C208DD65}" dt="2023-08-15T17:39:23.598" v="708" actId="207"/>
          <ac:spMkLst>
            <pc:docMk/>
            <pc:sldMk cId="3116345732" sldId="1153"/>
            <ac:spMk id="44" creationId="{FC2C8449-0737-4149-8B76-D3E88812D58B}"/>
          </ac:spMkLst>
        </pc:spChg>
        <pc:spChg chg="mod">
          <ac:chgData name="auvifer ruelos" userId="be6d4c23-811e-478b-b825-967ebe5af382" providerId="ADAL" clId="{85624F59-7EAD-4C90-BAF2-10B2C208DD65}" dt="2023-08-15T17:39:23.598" v="708" actId="207"/>
          <ac:spMkLst>
            <pc:docMk/>
            <pc:sldMk cId="3116345732" sldId="1153"/>
            <ac:spMk id="45" creationId="{D9D245E8-7D2F-47BD-90D0-15D9B461FD20}"/>
          </ac:spMkLst>
        </pc:spChg>
        <pc:spChg chg="mod">
          <ac:chgData name="auvifer ruelos" userId="be6d4c23-811e-478b-b825-967ebe5af382" providerId="ADAL" clId="{85624F59-7EAD-4C90-BAF2-10B2C208DD65}" dt="2023-08-15T17:39:23.598" v="708" actId="207"/>
          <ac:spMkLst>
            <pc:docMk/>
            <pc:sldMk cId="3116345732" sldId="1153"/>
            <ac:spMk id="46" creationId="{C583D5C1-6297-4CD1-9099-8E64F92ADBC4}"/>
          </ac:spMkLst>
        </pc:spChg>
        <pc:spChg chg="mod">
          <ac:chgData name="auvifer ruelos" userId="be6d4c23-811e-478b-b825-967ebe5af382" providerId="ADAL" clId="{85624F59-7EAD-4C90-BAF2-10B2C208DD65}" dt="2023-08-15T17:39:23.598" v="708" actId="207"/>
          <ac:spMkLst>
            <pc:docMk/>
            <pc:sldMk cId="3116345732" sldId="1153"/>
            <ac:spMk id="47" creationId="{3B1CCA31-79FD-4A12-AA09-CDED9D876BD5}"/>
          </ac:spMkLst>
        </pc:spChg>
        <pc:spChg chg="mod">
          <ac:chgData name="auvifer ruelos" userId="be6d4c23-811e-478b-b825-967ebe5af382" providerId="ADAL" clId="{85624F59-7EAD-4C90-BAF2-10B2C208DD65}" dt="2023-08-15T17:39:23.598" v="708" actId="207"/>
          <ac:spMkLst>
            <pc:docMk/>
            <pc:sldMk cId="3116345732" sldId="1153"/>
            <ac:spMk id="48" creationId="{EC156206-2222-48B1-8B26-F37108D09881}"/>
          </ac:spMkLst>
        </pc:spChg>
        <pc:spChg chg="mod">
          <ac:chgData name="auvifer ruelos" userId="be6d4c23-811e-478b-b825-967ebe5af382" providerId="ADAL" clId="{85624F59-7EAD-4C90-BAF2-10B2C208DD65}" dt="2023-08-15T17:39:23.598" v="708" actId="207"/>
          <ac:spMkLst>
            <pc:docMk/>
            <pc:sldMk cId="3116345732" sldId="1153"/>
            <ac:spMk id="49" creationId="{57C1A161-754A-4B6C-86FE-B868D3C35783}"/>
          </ac:spMkLst>
        </pc:spChg>
        <pc:spChg chg="mod">
          <ac:chgData name="auvifer ruelos" userId="be6d4c23-811e-478b-b825-967ebe5af382" providerId="ADAL" clId="{85624F59-7EAD-4C90-BAF2-10B2C208DD65}" dt="2023-08-15T17:39:23.598" v="708" actId="207"/>
          <ac:spMkLst>
            <pc:docMk/>
            <pc:sldMk cId="3116345732" sldId="1153"/>
            <ac:spMk id="51" creationId="{B5FA8539-A4EC-41C7-8CA7-0467D5184DCD}"/>
          </ac:spMkLst>
        </pc:spChg>
        <pc:spChg chg="mod">
          <ac:chgData name="auvifer ruelos" userId="be6d4c23-811e-478b-b825-967ebe5af382" providerId="ADAL" clId="{85624F59-7EAD-4C90-BAF2-10B2C208DD65}" dt="2023-08-15T17:39:23.598" v="708" actId="207"/>
          <ac:spMkLst>
            <pc:docMk/>
            <pc:sldMk cId="3116345732" sldId="1153"/>
            <ac:spMk id="52" creationId="{C56F0093-6A51-4F52-9FB9-1CA750C1A65B}"/>
          </ac:spMkLst>
        </pc:spChg>
        <pc:spChg chg="mod">
          <ac:chgData name="auvifer ruelos" userId="be6d4c23-811e-478b-b825-967ebe5af382" providerId="ADAL" clId="{85624F59-7EAD-4C90-BAF2-10B2C208DD65}" dt="2023-08-15T17:39:23.598" v="708" actId="207"/>
          <ac:spMkLst>
            <pc:docMk/>
            <pc:sldMk cId="3116345732" sldId="1153"/>
            <ac:spMk id="53" creationId="{0BA8966E-E487-4A44-925D-6612590505C8}"/>
          </ac:spMkLst>
        </pc:spChg>
        <pc:spChg chg="mod">
          <ac:chgData name="auvifer ruelos" userId="be6d4c23-811e-478b-b825-967ebe5af382" providerId="ADAL" clId="{85624F59-7EAD-4C90-BAF2-10B2C208DD65}" dt="2023-08-15T17:39:23.598" v="708" actId="207"/>
          <ac:spMkLst>
            <pc:docMk/>
            <pc:sldMk cId="3116345732" sldId="1153"/>
            <ac:spMk id="55" creationId="{8B2E801F-265F-4EA4-B84F-A8BD39CA0A84}"/>
          </ac:spMkLst>
        </pc:spChg>
        <pc:spChg chg="mod">
          <ac:chgData name="auvifer ruelos" userId="be6d4c23-811e-478b-b825-967ebe5af382" providerId="ADAL" clId="{85624F59-7EAD-4C90-BAF2-10B2C208DD65}" dt="2023-08-15T17:39:23.598" v="708" actId="207"/>
          <ac:spMkLst>
            <pc:docMk/>
            <pc:sldMk cId="3116345732" sldId="1153"/>
            <ac:spMk id="56" creationId="{2028CBFA-CABF-432C-88B2-5DDD41F81C24}"/>
          </ac:spMkLst>
        </pc:spChg>
        <pc:spChg chg="mod">
          <ac:chgData name="auvifer ruelos" userId="be6d4c23-811e-478b-b825-967ebe5af382" providerId="ADAL" clId="{85624F59-7EAD-4C90-BAF2-10B2C208DD65}" dt="2023-08-15T17:39:23.598" v="708" actId="207"/>
          <ac:spMkLst>
            <pc:docMk/>
            <pc:sldMk cId="3116345732" sldId="1153"/>
            <ac:spMk id="57" creationId="{262A1E5F-543B-4F3D-975E-61E9B6AE665A}"/>
          </ac:spMkLst>
        </pc:spChg>
        <pc:spChg chg="mod">
          <ac:chgData name="auvifer ruelos" userId="be6d4c23-811e-478b-b825-967ebe5af382" providerId="ADAL" clId="{85624F59-7EAD-4C90-BAF2-10B2C208DD65}" dt="2023-08-15T17:39:23.598" v="708" actId="207"/>
          <ac:spMkLst>
            <pc:docMk/>
            <pc:sldMk cId="3116345732" sldId="1153"/>
            <ac:spMk id="58" creationId="{F4975E69-774C-43C6-B208-120E8021AF82}"/>
          </ac:spMkLst>
        </pc:spChg>
        <pc:spChg chg="mod">
          <ac:chgData name="auvifer ruelos" userId="be6d4c23-811e-478b-b825-967ebe5af382" providerId="ADAL" clId="{85624F59-7EAD-4C90-BAF2-10B2C208DD65}" dt="2023-08-15T17:39:23.598" v="708" actId="207"/>
          <ac:spMkLst>
            <pc:docMk/>
            <pc:sldMk cId="3116345732" sldId="1153"/>
            <ac:spMk id="59" creationId="{9ADB28BA-9335-4825-ADA1-52077AC5E98C}"/>
          </ac:spMkLst>
        </pc:spChg>
        <pc:spChg chg="mod">
          <ac:chgData name="auvifer ruelos" userId="be6d4c23-811e-478b-b825-967ebe5af382" providerId="ADAL" clId="{85624F59-7EAD-4C90-BAF2-10B2C208DD65}" dt="2023-08-15T17:39:23.598" v="708" actId="207"/>
          <ac:spMkLst>
            <pc:docMk/>
            <pc:sldMk cId="3116345732" sldId="1153"/>
            <ac:spMk id="60" creationId="{30296E59-C62A-4F53-B00A-A1E1CDEF74E3}"/>
          </ac:spMkLst>
        </pc:spChg>
        <pc:spChg chg="mod">
          <ac:chgData name="auvifer ruelos" userId="be6d4c23-811e-478b-b825-967ebe5af382" providerId="ADAL" clId="{85624F59-7EAD-4C90-BAF2-10B2C208DD65}" dt="2023-08-15T17:39:23.598" v="708" actId="207"/>
          <ac:spMkLst>
            <pc:docMk/>
            <pc:sldMk cId="3116345732" sldId="1153"/>
            <ac:spMk id="61" creationId="{30039507-1C07-428F-8669-A4785AD87E3B}"/>
          </ac:spMkLst>
        </pc:spChg>
        <pc:spChg chg="mod">
          <ac:chgData name="auvifer ruelos" userId="be6d4c23-811e-478b-b825-967ebe5af382" providerId="ADAL" clId="{85624F59-7EAD-4C90-BAF2-10B2C208DD65}" dt="2023-08-15T17:39:23.598" v="708" actId="207"/>
          <ac:spMkLst>
            <pc:docMk/>
            <pc:sldMk cId="3116345732" sldId="1153"/>
            <ac:spMk id="62" creationId="{A93BA7FB-CB78-4E3D-99D0-1DD10A87B298}"/>
          </ac:spMkLst>
        </pc:spChg>
        <pc:spChg chg="mod">
          <ac:chgData name="auvifer ruelos" userId="be6d4c23-811e-478b-b825-967ebe5af382" providerId="ADAL" clId="{85624F59-7EAD-4C90-BAF2-10B2C208DD65}" dt="2023-08-15T17:39:23.598" v="708" actId="207"/>
          <ac:spMkLst>
            <pc:docMk/>
            <pc:sldMk cId="3116345732" sldId="1153"/>
            <ac:spMk id="63" creationId="{A47DB124-6529-4C2C-A34C-03874AD325F8}"/>
          </ac:spMkLst>
        </pc:spChg>
        <pc:spChg chg="mod">
          <ac:chgData name="auvifer ruelos" userId="be6d4c23-811e-478b-b825-967ebe5af382" providerId="ADAL" clId="{85624F59-7EAD-4C90-BAF2-10B2C208DD65}" dt="2023-08-15T17:39:23.598" v="708" actId="207"/>
          <ac:spMkLst>
            <pc:docMk/>
            <pc:sldMk cId="3116345732" sldId="1153"/>
            <ac:spMk id="64" creationId="{2312EC6A-73FD-486D-95C4-32EC8F54DB1D}"/>
          </ac:spMkLst>
        </pc:spChg>
        <pc:spChg chg="mod">
          <ac:chgData name="auvifer ruelos" userId="be6d4c23-811e-478b-b825-967ebe5af382" providerId="ADAL" clId="{85624F59-7EAD-4C90-BAF2-10B2C208DD65}" dt="2023-08-15T17:39:23.598" v="708" actId="207"/>
          <ac:spMkLst>
            <pc:docMk/>
            <pc:sldMk cId="3116345732" sldId="1153"/>
            <ac:spMk id="65" creationId="{66462835-E74C-4592-99A6-1AB54AD49749}"/>
          </ac:spMkLst>
        </pc:spChg>
        <pc:spChg chg="mod">
          <ac:chgData name="auvifer ruelos" userId="be6d4c23-811e-478b-b825-967ebe5af382" providerId="ADAL" clId="{85624F59-7EAD-4C90-BAF2-10B2C208DD65}" dt="2023-08-15T17:39:23.598" v="708" actId="207"/>
          <ac:spMkLst>
            <pc:docMk/>
            <pc:sldMk cId="3116345732" sldId="1153"/>
            <ac:spMk id="66" creationId="{0DB9B1A3-1636-4C90-B77E-02943FD95878}"/>
          </ac:spMkLst>
        </pc:spChg>
        <pc:spChg chg="mod">
          <ac:chgData name="auvifer ruelos" userId="be6d4c23-811e-478b-b825-967ebe5af382" providerId="ADAL" clId="{85624F59-7EAD-4C90-BAF2-10B2C208DD65}" dt="2023-08-15T17:39:23.598" v="708" actId="207"/>
          <ac:spMkLst>
            <pc:docMk/>
            <pc:sldMk cId="3116345732" sldId="1153"/>
            <ac:spMk id="67" creationId="{2D5EEE18-06D4-4324-AC64-3858C38F36FB}"/>
          </ac:spMkLst>
        </pc:spChg>
        <pc:spChg chg="mod">
          <ac:chgData name="auvifer ruelos" userId="be6d4c23-811e-478b-b825-967ebe5af382" providerId="ADAL" clId="{85624F59-7EAD-4C90-BAF2-10B2C208DD65}" dt="2023-08-15T17:39:23.598" v="708" actId="207"/>
          <ac:spMkLst>
            <pc:docMk/>
            <pc:sldMk cId="3116345732" sldId="1153"/>
            <ac:spMk id="68" creationId="{BDB8E765-0DCD-445C-B285-7EBD265CFFE3}"/>
          </ac:spMkLst>
        </pc:spChg>
        <pc:spChg chg="mod">
          <ac:chgData name="auvifer ruelos" userId="be6d4c23-811e-478b-b825-967ebe5af382" providerId="ADAL" clId="{85624F59-7EAD-4C90-BAF2-10B2C208DD65}" dt="2023-08-15T17:39:23.598" v="708" actId="207"/>
          <ac:spMkLst>
            <pc:docMk/>
            <pc:sldMk cId="3116345732" sldId="1153"/>
            <ac:spMk id="69" creationId="{AE210F99-F7B4-48CB-AE69-4B3F436FDECC}"/>
          </ac:spMkLst>
        </pc:spChg>
        <pc:spChg chg="mod">
          <ac:chgData name="auvifer ruelos" userId="be6d4c23-811e-478b-b825-967ebe5af382" providerId="ADAL" clId="{85624F59-7EAD-4C90-BAF2-10B2C208DD65}" dt="2023-08-15T17:39:23.598" v="708" actId="207"/>
          <ac:spMkLst>
            <pc:docMk/>
            <pc:sldMk cId="3116345732" sldId="1153"/>
            <ac:spMk id="70" creationId="{00E467CB-8303-4B7F-8C1C-5DAE6D1B4A74}"/>
          </ac:spMkLst>
        </pc:spChg>
        <pc:spChg chg="mod">
          <ac:chgData name="auvifer ruelos" userId="be6d4c23-811e-478b-b825-967ebe5af382" providerId="ADAL" clId="{85624F59-7EAD-4C90-BAF2-10B2C208DD65}" dt="2023-08-15T17:39:23.598" v="708" actId="207"/>
          <ac:spMkLst>
            <pc:docMk/>
            <pc:sldMk cId="3116345732" sldId="1153"/>
            <ac:spMk id="71" creationId="{9A917344-F2A6-4D25-9042-2B73B7614E63}"/>
          </ac:spMkLst>
        </pc:spChg>
        <pc:spChg chg="mod">
          <ac:chgData name="auvifer ruelos" userId="be6d4c23-811e-478b-b825-967ebe5af382" providerId="ADAL" clId="{85624F59-7EAD-4C90-BAF2-10B2C208DD65}" dt="2023-08-15T17:39:23.598" v="708" actId="207"/>
          <ac:spMkLst>
            <pc:docMk/>
            <pc:sldMk cId="3116345732" sldId="1153"/>
            <ac:spMk id="72" creationId="{10A9B01C-0782-4DD3-9E2C-6ECA9A6648B9}"/>
          </ac:spMkLst>
        </pc:spChg>
        <pc:spChg chg="mod">
          <ac:chgData name="auvifer ruelos" userId="be6d4c23-811e-478b-b825-967ebe5af382" providerId="ADAL" clId="{85624F59-7EAD-4C90-BAF2-10B2C208DD65}" dt="2023-08-15T17:39:23.598" v="708" actId="207"/>
          <ac:spMkLst>
            <pc:docMk/>
            <pc:sldMk cId="3116345732" sldId="1153"/>
            <ac:spMk id="73" creationId="{E14755ED-7AB2-42E0-959B-E2001832C198}"/>
          </ac:spMkLst>
        </pc:spChg>
        <pc:grpChg chg="mod">
          <ac:chgData name="auvifer ruelos" userId="be6d4c23-811e-478b-b825-967ebe5af382" providerId="ADAL" clId="{85624F59-7EAD-4C90-BAF2-10B2C208DD65}" dt="2023-08-15T17:39:28.775" v="709" actId="2711"/>
          <ac:grpSpMkLst>
            <pc:docMk/>
            <pc:sldMk cId="3116345732" sldId="1153"/>
            <ac:grpSpMk id="6" creationId="{445B94C6-4B4F-4EAE-AC34-C805F737D4BB}"/>
          </ac:grpSpMkLst>
        </pc:grpChg>
        <pc:grpChg chg="mod">
          <ac:chgData name="auvifer ruelos" userId="be6d4c23-811e-478b-b825-967ebe5af382" providerId="ADAL" clId="{85624F59-7EAD-4C90-BAF2-10B2C208DD65}" dt="2023-08-15T17:39:23.598" v="708" actId="207"/>
          <ac:grpSpMkLst>
            <pc:docMk/>
            <pc:sldMk cId="3116345732" sldId="1153"/>
            <ac:grpSpMk id="7" creationId="{5464DC0E-6787-4F91-9FF4-834CC5BFE2E1}"/>
          </ac:grpSpMkLst>
        </pc:grpChg>
        <pc:grpChg chg="mod">
          <ac:chgData name="auvifer ruelos" userId="be6d4c23-811e-478b-b825-967ebe5af382" providerId="ADAL" clId="{85624F59-7EAD-4C90-BAF2-10B2C208DD65}" dt="2023-08-15T17:39:23.598" v="708" actId="207"/>
          <ac:grpSpMkLst>
            <pc:docMk/>
            <pc:sldMk cId="3116345732" sldId="1153"/>
            <ac:grpSpMk id="9" creationId="{09E7AB74-4EBC-4FA6-8B5B-7C3D709AC4FC}"/>
          </ac:grpSpMkLst>
        </pc:grpChg>
        <pc:grpChg chg="mod">
          <ac:chgData name="auvifer ruelos" userId="be6d4c23-811e-478b-b825-967ebe5af382" providerId="ADAL" clId="{85624F59-7EAD-4C90-BAF2-10B2C208DD65}" dt="2023-08-15T17:39:23.598" v="708" actId="207"/>
          <ac:grpSpMkLst>
            <pc:docMk/>
            <pc:sldMk cId="3116345732" sldId="1153"/>
            <ac:grpSpMk id="10" creationId="{30304CDF-9F42-46FF-A380-BAE2BBB10A7C}"/>
          </ac:grpSpMkLst>
        </pc:grpChg>
        <pc:grpChg chg="mod">
          <ac:chgData name="auvifer ruelos" userId="be6d4c23-811e-478b-b825-967ebe5af382" providerId="ADAL" clId="{85624F59-7EAD-4C90-BAF2-10B2C208DD65}" dt="2023-08-15T17:39:23.598" v="708" actId="207"/>
          <ac:grpSpMkLst>
            <pc:docMk/>
            <pc:sldMk cId="3116345732" sldId="1153"/>
            <ac:grpSpMk id="11" creationId="{5DC0881E-7CC0-4775-94AE-E444672C536B}"/>
          </ac:grpSpMkLst>
        </pc:grpChg>
        <pc:grpChg chg="mod">
          <ac:chgData name="auvifer ruelos" userId="be6d4c23-811e-478b-b825-967ebe5af382" providerId="ADAL" clId="{85624F59-7EAD-4C90-BAF2-10B2C208DD65}" dt="2023-08-15T17:39:23.598" v="708" actId="207"/>
          <ac:grpSpMkLst>
            <pc:docMk/>
            <pc:sldMk cId="3116345732" sldId="1153"/>
            <ac:grpSpMk id="12" creationId="{7CD52A9E-C85D-4F81-AE6E-045622FD2FAB}"/>
          </ac:grpSpMkLst>
        </pc:grpChg>
        <pc:grpChg chg="mod">
          <ac:chgData name="auvifer ruelos" userId="be6d4c23-811e-478b-b825-967ebe5af382" providerId="ADAL" clId="{85624F59-7EAD-4C90-BAF2-10B2C208DD65}" dt="2023-08-15T17:39:23.598" v="708" actId="207"/>
          <ac:grpSpMkLst>
            <pc:docMk/>
            <pc:sldMk cId="3116345732" sldId="1153"/>
            <ac:grpSpMk id="13" creationId="{0BBE1845-AE9A-40A0-BA9A-885A320D5BD2}"/>
          </ac:grpSpMkLst>
        </pc:grpChg>
        <pc:grpChg chg="mod">
          <ac:chgData name="auvifer ruelos" userId="be6d4c23-811e-478b-b825-967ebe5af382" providerId="ADAL" clId="{85624F59-7EAD-4C90-BAF2-10B2C208DD65}" dt="2023-08-15T17:39:23.598" v="708" actId="207"/>
          <ac:grpSpMkLst>
            <pc:docMk/>
            <pc:sldMk cId="3116345732" sldId="1153"/>
            <ac:grpSpMk id="14" creationId="{C633F253-7553-4F62-9B6B-6D837621400D}"/>
          </ac:grpSpMkLst>
        </pc:grpChg>
        <pc:grpChg chg="mod">
          <ac:chgData name="auvifer ruelos" userId="be6d4c23-811e-478b-b825-967ebe5af382" providerId="ADAL" clId="{85624F59-7EAD-4C90-BAF2-10B2C208DD65}" dt="2023-08-15T17:39:23.598" v="708" actId="207"/>
          <ac:grpSpMkLst>
            <pc:docMk/>
            <pc:sldMk cId="3116345732" sldId="1153"/>
            <ac:grpSpMk id="32" creationId="{9E4867E7-9515-4029-9725-5C645C3E88D7}"/>
          </ac:grpSpMkLst>
        </pc:grpChg>
        <pc:grpChg chg="mod">
          <ac:chgData name="auvifer ruelos" userId="be6d4c23-811e-478b-b825-967ebe5af382" providerId="ADAL" clId="{85624F59-7EAD-4C90-BAF2-10B2C208DD65}" dt="2023-08-15T17:39:23.598" v="708" actId="207"/>
          <ac:grpSpMkLst>
            <pc:docMk/>
            <pc:sldMk cId="3116345732" sldId="1153"/>
            <ac:grpSpMk id="42" creationId="{42477B6B-C804-4C1F-98D1-FE101FDF5D64}"/>
          </ac:grpSpMkLst>
        </pc:grpChg>
        <pc:grpChg chg="mod">
          <ac:chgData name="auvifer ruelos" userId="be6d4c23-811e-478b-b825-967ebe5af382" providerId="ADAL" clId="{85624F59-7EAD-4C90-BAF2-10B2C208DD65}" dt="2023-08-15T17:39:23.598" v="708" actId="207"/>
          <ac:grpSpMkLst>
            <pc:docMk/>
            <pc:sldMk cId="3116345732" sldId="1153"/>
            <ac:grpSpMk id="54" creationId="{F1EAE214-7CF0-4C5C-8926-921F99193F32}"/>
          </ac:grpSpMkLst>
        </pc:grpChg>
        <pc:grpChg chg="mod">
          <ac:chgData name="auvifer ruelos" userId="be6d4c23-811e-478b-b825-967ebe5af382" providerId="ADAL" clId="{85624F59-7EAD-4C90-BAF2-10B2C208DD65}" dt="2023-08-15T17:39:28.775" v="709" actId="2711"/>
          <ac:grpSpMkLst>
            <pc:docMk/>
            <pc:sldMk cId="3116345732" sldId="1153"/>
            <ac:grpSpMk id="78" creationId="{9B329F55-F0F4-F2BB-1540-09E0EFFAB6AE}"/>
          </ac:grpSpMkLst>
        </pc:grpChg>
      </pc:sldChg>
      <pc:sldChg chg="del">
        <pc:chgData name="auvifer ruelos" userId="be6d4c23-811e-478b-b825-967ebe5af382" providerId="ADAL" clId="{85624F59-7EAD-4C90-BAF2-10B2C208DD65}" dt="2023-08-15T15:54:47.915" v="248" actId="47"/>
        <pc:sldMkLst>
          <pc:docMk/>
          <pc:sldMk cId="4290790451" sldId="1154"/>
        </pc:sldMkLst>
      </pc:sldChg>
      <pc:sldChg chg="modSp del mod">
        <pc:chgData name="auvifer ruelos" userId="be6d4c23-811e-478b-b825-967ebe5af382" providerId="ADAL" clId="{85624F59-7EAD-4C90-BAF2-10B2C208DD65}" dt="2023-08-15T15:45:45.850" v="174" actId="47"/>
        <pc:sldMkLst>
          <pc:docMk/>
          <pc:sldMk cId="775266522" sldId="1155"/>
        </pc:sldMkLst>
        <pc:spChg chg="mod">
          <ac:chgData name="auvifer ruelos" userId="be6d4c23-811e-478b-b825-967ebe5af382" providerId="ADAL" clId="{85624F59-7EAD-4C90-BAF2-10B2C208DD65}" dt="2023-08-15T15:16:55.203" v="100" actId="20577"/>
          <ac:spMkLst>
            <pc:docMk/>
            <pc:sldMk cId="775266522" sldId="1155"/>
            <ac:spMk id="2" creationId="{4F5F5F93-10A7-5989-E486-D4E07EC450E9}"/>
          </ac:spMkLst>
        </pc:spChg>
      </pc:sldChg>
      <pc:sldChg chg="addSp delSp modSp add mod">
        <pc:chgData name="auvifer ruelos" userId="be6d4c23-811e-478b-b825-967ebe5af382" providerId="ADAL" clId="{85624F59-7EAD-4C90-BAF2-10B2C208DD65}" dt="2023-08-15T16:12:28.900" v="360" actId="22"/>
        <pc:sldMkLst>
          <pc:docMk/>
          <pc:sldMk cId="1668187588" sldId="1156"/>
        </pc:sldMkLst>
        <pc:spChg chg="mod">
          <ac:chgData name="auvifer ruelos" userId="be6d4c23-811e-478b-b825-967ebe5af382" providerId="ADAL" clId="{85624F59-7EAD-4C90-BAF2-10B2C208DD65}" dt="2023-08-15T15:05:22.699" v="28" actId="14100"/>
          <ac:spMkLst>
            <pc:docMk/>
            <pc:sldMk cId="1668187588" sldId="1156"/>
            <ac:spMk id="2" creationId="{4F5F5F93-10A7-5989-E486-D4E07EC450E9}"/>
          </ac:spMkLst>
        </pc:spChg>
        <pc:spChg chg="mod">
          <ac:chgData name="auvifer ruelos" userId="be6d4c23-811e-478b-b825-967ebe5af382" providerId="ADAL" clId="{85624F59-7EAD-4C90-BAF2-10B2C208DD65}" dt="2023-08-15T15:02:34.274" v="22"/>
          <ac:spMkLst>
            <pc:docMk/>
            <pc:sldMk cId="1668187588" sldId="1156"/>
            <ac:spMk id="8" creationId="{DFF7157F-6000-68A2-8FE8-302906CC887F}"/>
          </ac:spMkLst>
        </pc:spChg>
        <pc:spChg chg="mod">
          <ac:chgData name="auvifer ruelos" userId="be6d4c23-811e-478b-b825-967ebe5af382" providerId="ADAL" clId="{85624F59-7EAD-4C90-BAF2-10B2C208DD65}" dt="2023-08-15T15:02:34.274" v="22"/>
          <ac:spMkLst>
            <pc:docMk/>
            <pc:sldMk cId="1668187588" sldId="1156"/>
            <ac:spMk id="10" creationId="{864EF40B-24D8-0B72-BF32-00B4FC1ADBB0}"/>
          </ac:spMkLst>
        </pc:spChg>
        <pc:spChg chg="mod">
          <ac:chgData name="auvifer ruelos" userId="be6d4c23-811e-478b-b825-967ebe5af382" providerId="ADAL" clId="{85624F59-7EAD-4C90-BAF2-10B2C208DD65}" dt="2023-08-15T15:02:34.274" v="22"/>
          <ac:spMkLst>
            <pc:docMk/>
            <pc:sldMk cId="1668187588" sldId="1156"/>
            <ac:spMk id="13" creationId="{5BAA8FFD-73D7-CD6C-7983-FF8AB20074BC}"/>
          </ac:spMkLst>
        </pc:spChg>
        <pc:spChg chg="mod">
          <ac:chgData name="auvifer ruelos" userId="be6d4c23-811e-478b-b825-967ebe5af382" providerId="ADAL" clId="{85624F59-7EAD-4C90-BAF2-10B2C208DD65}" dt="2023-08-15T15:02:34.274" v="22"/>
          <ac:spMkLst>
            <pc:docMk/>
            <pc:sldMk cId="1668187588" sldId="1156"/>
            <ac:spMk id="14" creationId="{354E6E27-EAB6-A7C8-FD24-3D3F6C4D2F4F}"/>
          </ac:spMkLst>
        </pc:spChg>
        <pc:spChg chg="mod">
          <ac:chgData name="auvifer ruelos" userId="be6d4c23-811e-478b-b825-967ebe5af382" providerId="ADAL" clId="{85624F59-7EAD-4C90-BAF2-10B2C208DD65}" dt="2023-08-15T15:02:34.274" v="22"/>
          <ac:spMkLst>
            <pc:docMk/>
            <pc:sldMk cId="1668187588" sldId="1156"/>
            <ac:spMk id="15" creationId="{5ECE97B6-3655-73DD-120D-4FF16CF45824}"/>
          </ac:spMkLst>
        </pc:spChg>
        <pc:spChg chg="mod">
          <ac:chgData name="auvifer ruelos" userId="be6d4c23-811e-478b-b825-967ebe5af382" providerId="ADAL" clId="{85624F59-7EAD-4C90-BAF2-10B2C208DD65}" dt="2023-08-15T15:02:34.274" v="22"/>
          <ac:spMkLst>
            <pc:docMk/>
            <pc:sldMk cId="1668187588" sldId="1156"/>
            <ac:spMk id="16" creationId="{DD02B1EE-DDDC-EBF3-E662-5922737832E8}"/>
          </ac:spMkLst>
        </pc:spChg>
        <pc:spChg chg="mod">
          <ac:chgData name="auvifer ruelos" userId="be6d4c23-811e-478b-b825-967ebe5af382" providerId="ADAL" clId="{85624F59-7EAD-4C90-BAF2-10B2C208DD65}" dt="2023-08-15T15:02:34.274" v="22"/>
          <ac:spMkLst>
            <pc:docMk/>
            <pc:sldMk cId="1668187588" sldId="1156"/>
            <ac:spMk id="18" creationId="{9EB6AF33-5B44-A84A-5595-6C271EF9AFA8}"/>
          </ac:spMkLst>
        </pc:spChg>
        <pc:spChg chg="mod">
          <ac:chgData name="auvifer ruelos" userId="be6d4c23-811e-478b-b825-967ebe5af382" providerId="ADAL" clId="{85624F59-7EAD-4C90-BAF2-10B2C208DD65}" dt="2023-08-15T15:02:34.274" v="22"/>
          <ac:spMkLst>
            <pc:docMk/>
            <pc:sldMk cId="1668187588" sldId="1156"/>
            <ac:spMk id="19" creationId="{C774F15C-1E7E-34F7-D54A-23006E347E51}"/>
          </ac:spMkLst>
        </pc:spChg>
        <pc:spChg chg="mod">
          <ac:chgData name="auvifer ruelos" userId="be6d4c23-811e-478b-b825-967ebe5af382" providerId="ADAL" clId="{85624F59-7EAD-4C90-BAF2-10B2C208DD65}" dt="2023-08-15T15:02:34.274" v="22"/>
          <ac:spMkLst>
            <pc:docMk/>
            <pc:sldMk cId="1668187588" sldId="1156"/>
            <ac:spMk id="20" creationId="{5D74066D-784E-90E0-13F6-AE8DD99AAB02}"/>
          </ac:spMkLst>
        </pc:spChg>
        <pc:spChg chg="mod">
          <ac:chgData name="auvifer ruelos" userId="be6d4c23-811e-478b-b825-967ebe5af382" providerId="ADAL" clId="{85624F59-7EAD-4C90-BAF2-10B2C208DD65}" dt="2023-08-15T15:02:34.274" v="22"/>
          <ac:spMkLst>
            <pc:docMk/>
            <pc:sldMk cId="1668187588" sldId="1156"/>
            <ac:spMk id="21" creationId="{F34C424A-81AC-7FC3-8CF0-C338AA8142F0}"/>
          </ac:spMkLst>
        </pc:spChg>
        <pc:spChg chg="mod">
          <ac:chgData name="auvifer ruelos" userId="be6d4c23-811e-478b-b825-967ebe5af382" providerId="ADAL" clId="{85624F59-7EAD-4C90-BAF2-10B2C208DD65}" dt="2023-08-15T15:02:34.274" v="22"/>
          <ac:spMkLst>
            <pc:docMk/>
            <pc:sldMk cId="1668187588" sldId="1156"/>
            <ac:spMk id="22" creationId="{61565A72-CE79-4CE5-CCDA-1D6937699054}"/>
          </ac:spMkLst>
        </pc:spChg>
        <pc:spChg chg="mod">
          <ac:chgData name="auvifer ruelos" userId="be6d4c23-811e-478b-b825-967ebe5af382" providerId="ADAL" clId="{85624F59-7EAD-4C90-BAF2-10B2C208DD65}" dt="2023-08-15T15:02:34.274" v="22"/>
          <ac:spMkLst>
            <pc:docMk/>
            <pc:sldMk cId="1668187588" sldId="1156"/>
            <ac:spMk id="23" creationId="{9ACDF13D-A6DC-BFD6-E51A-06D594448D72}"/>
          </ac:spMkLst>
        </pc:spChg>
        <pc:spChg chg="add del mod">
          <ac:chgData name="auvifer ruelos" userId="be6d4c23-811e-478b-b825-967ebe5af382" providerId="ADAL" clId="{85624F59-7EAD-4C90-BAF2-10B2C208DD65}" dt="2023-08-15T15:16:16.405" v="96" actId="478"/>
          <ac:spMkLst>
            <pc:docMk/>
            <pc:sldMk cId="1668187588" sldId="1156"/>
            <ac:spMk id="29" creationId="{EA6E8D34-A1ED-C401-DB89-3F4A6271AAD8}"/>
          </ac:spMkLst>
        </pc:spChg>
        <pc:spChg chg="add mod">
          <ac:chgData name="auvifer ruelos" userId="be6d4c23-811e-478b-b825-967ebe5af382" providerId="ADAL" clId="{85624F59-7EAD-4C90-BAF2-10B2C208DD65}" dt="2023-08-15T15:13:03.337" v="84" actId="207"/>
          <ac:spMkLst>
            <pc:docMk/>
            <pc:sldMk cId="1668187588" sldId="1156"/>
            <ac:spMk id="30" creationId="{AEEFF4A1-7F47-BF8D-5F6D-86DCBC496CB8}"/>
          </ac:spMkLst>
        </pc:spChg>
        <pc:spChg chg="add mod">
          <ac:chgData name="auvifer ruelos" userId="be6d4c23-811e-478b-b825-967ebe5af382" providerId="ADAL" clId="{85624F59-7EAD-4C90-BAF2-10B2C208DD65}" dt="2023-08-15T15:05:04.531" v="25"/>
          <ac:spMkLst>
            <pc:docMk/>
            <pc:sldMk cId="1668187588" sldId="1156"/>
            <ac:spMk id="33" creationId="{7E2B9424-A3F5-861B-767A-DE0A0FCFD20E}"/>
          </ac:spMkLst>
        </pc:spChg>
        <pc:spChg chg="add mod">
          <ac:chgData name="auvifer ruelos" userId="be6d4c23-811e-478b-b825-967ebe5af382" providerId="ADAL" clId="{85624F59-7EAD-4C90-BAF2-10B2C208DD65}" dt="2023-08-15T15:05:04.531" v="25"/>
          <ac:spMkLst>
            <pc:docMk/>
            <pc:sldMk cId="1668187588" sldId="1156"/>
            <ac:spMk id="35" creationId="{C0DFEB72-D19D-81AF-32F0-CEA31859EEC1}"/>
          </ac:spMkLst>
        </pc:spChg>
        <pc:spChg chg="add del mod">
          <ac:chgData name="auvifer ruelos" userId="be6d4c23-811e-478b-b825-967ebe5af382" providerId="ADAL" clId="{85624F59-7EAD-4C90-BAF2-10B2C208DD65}" dt="2023-08-15T15:12:51.970" v="82" actId="478"/>
          <ac:spMkLst>
            <pc:docMk/>
            <pc:sldMk cId="1668187588" sldId="1156"/>
            <ac:spMk id="36" creationId="{BEBE4A73-AC9D-898E-7798-337CDEAC0533}"/>
          </ac:spMkLst>
        </pc:spChg>
        <pc:spChg chg="add del mod">
          <ac:chgData name="auvifer ruelos" userId="be6d4c23-811e-478b-b825-967ebe5af382" providerId="ADAL" clId="{85624F59-7EAD-4C90-BAF2-10B2C208DD65}" dt="2023-08-15T15:12:36.257" v="77" actId="478"/>
          <ac:spMkLst>
            <pc:docMk/>
            <pc:sldMk cId="1668187588" sldId="1156"/>
            <ac:spMk id="37" creationId="{DA9A8CA9-6AA6-B98B-E1A7-97B2B47B9EAF}"/>
          </ac:spMkLst>
        </pc:spChg>
        <pc:spChg chg="add del mod">
          <ac:chgData name="auvifer ruelos" userId="be6d4c23-811e-478b-b825-967ebe5af382" providerId="ADAL" clId="{85624F59-7EAD-4C90-BAF2-10B2C208DD65}" dt="2023-08-15T15:12:38.888" v="78" actId="478"/>
          <ac:spMkLst>
            <pc:docMk/>
            <pc:sldMk cId="1668187588" sldId="1156"/>
            <ac:spMk id="38" creationId="{69C37443-F22D-628C-8B79-FA4C25010849}"/>
          </ac:spMkLst>
        </pc:spChg>
        <pc:spChg chg="add del mod">
          <ac:chgData name="auvifer ruelos" userId="be6d4c23-811e-478b-b825-967ebe5af382" providerId="ADAL" clId="{85624F59-7EAD-4C90-BAF2-10B2C208DD65}" dt="2023-08-15T15:12:42.151" v="79" actId="478"/>
          <ac:spMkLst>
            <pc:docMk/>
            <pc:sldMk cId="1668187588" sldId="1156"/>
            <ac:spMk id="39" creationId="{0E3BA4B6-C13A-D1B4-96CE-A738D05B29D1}"/>
          </ac:spMkLst>
        </pc:spChg>
        <pc:spChg chg="add del mod">
          <ac:chgData name="auvifer ruelos" userId="be6d4c23-811e-478b-b825-967ebe5af382" providerId="ADAL" clId="{85624F59-7EAD-4C90-BAF2-10B2C208DD65}" dt="2023-08-15T15:12:45.317" v="80" actId="478"/>
          <ac:spMkLst>
            <pc:docMk/>
            <pc:sldMk cId="1668187588" sldId="1156"/>
            <ac:spMk id="40" creationId="{DCCD58D6-000B-F503-7B4E-2B1D7A1447C3}"/>
          </ac:spMkLst>
        </pc:spChg>
        <pc:spChg chg="add del mod">
          <ac:chgData name="auvifer ruelos" userId="be6d4c23-811e-478b-b825-967ebe5af382" providerId="ADAL" clId="{85624F59-7EAD-4C90-BAF2-10B2C208DD65}" dt="2023-08-15T15:12:49.430" v="81" actId="478"/>
          <ac:spMkLst>
            <pc:docMk/>
            <pc:sldMk cId="1668187588" sldId="1156"/>
            <ac:spMk id="41" creationId="{BF49908F-02E0-40F4-8CE8-88D4478F8CAB}"/>
          </ac:spMkLst>
        </pc:spChg>
        <pc:spChg chg="add mod">
          <ac:chgData name="auvifer ruelos" userId="be6d4c23-811e-478b-b825-967ebe5af382" providerId="ADAL" clId="{85624F59-7EAD-4C90-BAF2-10B2C208DD65}" dt="2023-08-15T15:13:12.585" v="85" actId="207"/>
          <ac:spMkLst>
            <pc:docMk/>
            <pc:sldMk cId="1668187588" sldId="1156"/>
            <ac:spMk id="42" creationId="{F0BF9905-945B-6234-79F5-F79900D4DBB5}"/>
          </ac:spMkLst>
        </pc:spChg>
        <pc:spChg chg="add mod">
          <ac:chgData name="auvifer ruelos" userId="be6d4c23-811e-478b-b825-967ebe5af382" providerId="ADAL" clId="{85624F59-7EAD-4C90-BAF2-10B2C208DD65}" dt="2023-08-15T15:13:21.818" v="86" actId="207"/>
          <ac:spMkLst>
            <pc:docMk/>
            <pc:sldMk cId="1668187588" sldId="1156"/>
            <ac:spMk id="43" creationId="{06072536-EA3C-24D1-132C-6CE5E8C5A6B2}"/>
          </ac:spMkLst>
        </pc:spChg>
        <pc:spChg chg="add mod">
          <ac:chgData name="auvifer ruelos" userId="be6d4c23-811e-478b-b825-967ebe5af382" providerId="ADAL" clId="{85624F59-7EAD-4C90-BAF2-10B2C208DD65}" dt="2023-08-15T15:13:41.533" v="87" actId="207"/>
          <ac:spMkLst>
            <pc:docMk/>
            <pc:sldMk cId="1668187588" sldId="1156"/>
            <ac:spMk id="44" creationId="{2E4CE787-CE17-121B-A7F7-800D6C0201F4}"/>
          </ac:spMkLst>
        </pc:spChg>
        <pc:spChg chg="add mod">
          <ac:chgData name="auvifer ruelos" userId="be6d4c23-811e-478b-b825-967ebe5af382" providerId="ADAL" clId="{85624F59-7EAD-4C90-BAF2-10B2C208DD65}" dt="2023-08-15T15:14:32.243" v="89" actId="207"/>
          <ac:spMkLst>
            <pc:docMk/>
            <pc:sldMk cId="1668187588" sldId="1156"/>
            <ac:spMk id="49" creationId="{8532CE87-C2B0-2269-8B5C-1CCD84B6BCCC}"/>
          </ac:spMkLst>
        </pc:spChg>
        <pc:spChg chg="add mod">
          <ac:chgData name="auvifer ruelos" userId="be6d4c23-811e-478b-b825-967ebe5af382" providerId="ADAL" clId="{85624F59-7EAD-4C90-BAF2-10B2C208DD65}" dt="2023-08-15T15:06:39.567" v="41" actId="1076"/>
          <ac:spMkLst>
            <pc:docMk/>
            <pc:sldMk cId="1668187588" sldId="1156"/>
            <ac:spMk id="50" creationId="{E12AA486-27FA-06BF-341B-E3FA190A7070}"/>
          </ac:spMkLst>
        </pc:spChg>
        <pc:spChg chg="add mod">
          <ac:chgData name="auvifer ruelos" userId="be6d4c23-811e-478b-b825-967ebe5af382" providerId="ADAL" clId="{85624F59-7EAD-4C90-BAF2-10B2C208DD65}" dt="2023-08-15T15:14:27.389" v="88" actId="207"/>
          <ac:spMkLst>
            <pc:docMk/>
            <pc:sldMk cId="1668187588" sldId="1156"/>
            <ac:spMk id="51" creationId="{21FB9381-2857-68CB-5801-08DC574D953D}"/>
          </ac:spMkLst>
        </pc:spChg>
        <pc:spChg chg="add mod">
          <ac:chgData name="auvifer ruelos" userId="be6d4c23-811e-478b-b825-967ebe5af382" providerId="ADAL" clId="{85624F59-7EAD-4C90-BAF2-10B2C208DD65}" dt="2023-08-15T15:10:30.527" v="60" actId="14100"/>
          <ac:spMkLst>
            <pc:docMk/>
            <pc:sldMk cId="1668187588" sldId="1156"/>
            <ac:spMk id="52" creationId="{B15A76D7-5E87-417D-5010-FACB94C611E0}"/>
          </ac:spMkLst>
        </pc:spChg>
        <pc:spChg chg="add mod">
          <ac:chgData name="auvifer ruelos" userId="be6d4c23-811e-478b-b825-967ebe5af382" providerId="ADAL" clId="{85624F59-7EAD-4C90-BAF2-10B2C208DD65}" dt="2023-08-15T15:11:55.239" v="69" actId="1076"/>
          <ac:spMkLst>
            <pc:docMk/>
            <pc:sldMk cId="1668187588" sldId="1156"/>
            <ac:spMk id="53" creationId="{7347B0B5-6189-851A-3AD0-337BE9BA5755}"/>
          </ac:spMkLst>
        </pc:spChg>
        <pc:spChg chg="add mod">
          <ac:chgData name="auvifer ruelos" userId="be6d4c23-811e-478b-b825-967ebe5af382" providerId="ADAL" clId="{85624F59-7EAD-4C90-BAF2-10B2C208DD65}" dt="2023-08-15T15:12:31.363" v="76" actId="14100"/>
          <ac:spMkLst>
            <pc:docMk/>
            <pc:sldMk cId="1668187588" sldId="1156"/>
            <ac:spMk id="54" creationId="{5F8BFD78-5794-F46A-88E9-956C5BDD2E9D}"/>
          </ac:spMkLst>
        </pc:spChg>
        <pc:spChg chg="add del">
          <ac:chgData name="auvifer ruelos" userId="be6d4c23-811e-478b-b825-967ebe5af382" providerId="ADAL" clId="{85624F59-7EAD-4C90-BAF2-10B2C208DD65}" dt="2023-08-15T16:12:28.900" v="360" actId="22"/>
          <ac:spMkLst>
            <pc:docMk/>
            <pc:sldMk cId="1668187588" sldId="1156"/>
            <ac:spMk id="56" creationId="{D75D71B1-0569-F1D2-36D3-7A07ECBE9A70}"/>
          </ac:spMkLst>
        </pc:spChg>
        <pc:grpChg chg="add del mod">
          <ac:chgData name="auvifer ruelos" userId="be6d4c23-811e-478b-b825-967ebe5af382" providerId="ADAL" clId="{85624F59-7EAD-4C90-BAF2-10B2C208DD65}" dt="2023-08-15T15:03:07.738" v="24" actId="478"/>
          <ac:grpSpMkLst>
            <pc:docMk/>
            <pc:sldMk cId="1668187588" sldId="1156"/>
            <ac:grpSpMk id="4" creationId="{DD686CF6-007D-A2D7-B3E5-99920DA375D9}"/>
          </ac:grpSpMkLst>
        </pc:grpChg>
        <pc:grpChg chg="mod">
          <ac:chgData name="auvifer ruelos" userId="be6d4c23-811e-478b-b825-967ebe5af382" providerId="ADAL" clId="{85624F59-7EAD-4C90-BAF2-10B2C208DD65}" dt="2023-08-15T15:02:34.274" v="22"/>
          <ac:grpSpMkLst>
            <pc:docMk/>
            <pc:sldMk cId="1668187588" sldId="1156"/>
            <ac:grpSpMk id="5" creationId="{2024419E-F245-30F1-DF72-3528ED40241B}"/>
          </ac:grpSpMkLst>
        </pc:grpChg>
        <pc:grpChg chg="mod">
          <ac:chgData name="auvifer ruelos" userId="be6d4c23-811e-478b-b825-967ebe5af382" providerId="ADAL" clId="{85624F59-7EAD-4C90-BAF2-10B2C208DD65}" dt="2023-08-15T15:02:34.274" v="22"/>
          <ac:grpSpMkLst>
            <pc:docMk/>
            <pc:sldMk cId="1668187588" sldId="1156"/>
            <ac:grpSpMk id="6" creationId="{46CAB609-0A98-C4B2-B309-EC614918A3DD}"/>
          </ac:grpSpMkLst>
        </pc:grpChg>
        <pc:grpChg chg="mod">
          <ac:chgData name="auvifer ruelos" userId="be6d4c23-811e-478b-b825-967ebe5af382" providerId="ADAL" clId="{85624F59-7EAD-4C90-BAF2-10B2C208DD65}" dt="2023-08-15T15:02:34.274" v="22"/>
          <ac:grpSpMkLst>
            <pc:docMk/>
            <pc:sldMk cId="1668187588" sldId="1156"/>
            <ac:grpSpMk id="7" creationId="{5DD8B21D-EA2D-426A-6D56-28E2685B557F}"/>
          </ac:grpSpMkLst>
        </pc:grpChg>
        <pc:grpChg chg="mod">
          <ac:chgData name="auvifer ruelos" userId="be6d4c23-811e-478b-b825-967ebe5af382" providerId="ADAL" clId="{85624F59-7EAD-4C90-BAF2-10B2C208DD65}" dt="2023-08-15T15:02:34.274" v="22"/>
          <ac:grpSpMkLst>
            <pc:docMk/>
            <pc:sldMk cId="1668187588" sldId="1156"/>
            <ac:grpSpMk id="9" creationId="{5F4F493C-7855-31E7-3AE1-C24DDD5A80E0}"/>
          </ac:grpSpMkLst>
        </pc:grpChg>
        <pc:grpChg chg="mod">
          <ac:chgData name="auvifer ruelos" userId="be6d4c23-811e-478b-b825-967ebe5af382" providerId="ADAL" clId="{85624F59-7EAD-4C90-BAF2-10B2C208DD65}" dt="2023-08-15T15:02:34.274" v="22"/>
          <ac:grpSpMkLst>
            <pc:docMk/>
            <pc:sldMk cId="1668187588" sldId="1156"/>
            <ac:grpSpMk id="11" creationId="{F6E27B8B-D1C5-0DFD-177A-EA1C40CDDB39}"/>
          </ac:grpSpMkLst>
        </pc:grpChg>
        <pc:grpChg chg="mod">
          <ac:chgData name="auvifer ruelos" userId="be6d4c23-811e-478b-b825-967ebe5af382" providerId="ADAL" clId="{85624F59-7EAD-4C90-BAF2-10B2C208DD65}" dt="2023-08-15T15:02:34.274" v="22"/>
          <ac:grpSpMkLst>
            <pc:docMk/>
            <pc:sldMk cId="1668187588" sldId="1156"/>
            <ac:grpSpMk id="12" creationId="{B4478CC4-A84C-7438-3A16-6B3445BA17A1}"/>
          </ac:grpSpMkLst>
        </pc:grpChg>
        <pc:grpChg chg="mod">
          <ac:chgData name="auvifer ruelos" userId="be6d4c23-811e-478b-b825-967ebe5af382" providerId="ADAL" clId="{85624F59-7EAD-4C90-BAF2-10B2C208DD65}" dt="2023-08-15T15:02:34.274" v="22"/>
          <ac:grpSpMkLst>
            <pc:docMk/>
            <pc:sldMk cId="1668187588" sldId="1156"/>
            <ac:grpSpMk id="17" creationId="{9306DB0D-DE2B-93E0-0C20-C3E497798DB9}"/>
          </ac:grpSpMkLst>
        </pc:grpChg>
        <pc:grpChg chg="add mod">
          <ac:chgData name="auvifer ruelos" userId="be6d4c23-811e-478b-b825-967ebe5af382" providerId="ADAL" clId="{85624F59-7EAD-4C90-BAF2-10B2C208DD65}" dt="2023-08-15T15:05:11.399" v="26" actId="1076"/>
          <ac:grpSpMkLst>
            <pc:docMk/>
            <pc:sldMk cId="1668187588" sldId="1156"/>
            <ac:grpSpMk id="24" creationId="{6E6625EA-19C6-C802-5E10-177E314FDB9B}"/>
          </ac:grpSpMkLst>
        </pc:grpChg>
        <pc:grpChg chg="add mod">
          <ac:chgData name="auvifer ruelos" userId="be6d4c23-811e-478b-b825-967ebe5af382" providerId="ADAL" clId="{85624F59-7EAD-4C90-BAF2-10B2C208DD65}" dt="2023-08-15T15:05:04.531" v="25"/>
          <ac:grpSpMkLst>
            <pc:docMk/>
            <pc:sldMk cId="1668187588" sldId="1156"/>
            <ac:grpSpMk id="25" creationId="{8A198D5B-ADF9-21AC-DCCB-A10D18E8B80C}"/>
          </ac:grpSpMkLst>
        </pc:grpChg>
        <pc:grpChg chg="add mod">
          <ac:chgData name="auvifer ruelos" userId="be6d4c23-811e-478b-b825-967ebe5af382" providerId="ADAL" clId="{85624F59-7EAD-4C90-BAF2-10B2C208DD65}" dt="2023-08-15T15:05:04.531" v="25"/>
          <ac:grpSpMkLst>
            <pc:docMk/>
            <pc:sldMk cId="1668187588" sldId="1156"/>
            <ac:grpSpMk id="26" creationId="{EA640386-9B7E-8C22-0B12-F558B92C4EC5}"/>
          </ac:grpSpMkLst>
        </pc:grpChg>
        <pc:grpChg chg="add mod">
          <ac:chgData name="auvifer ruelos" userId="be6d4c23-811e-478b-b825-967ebe5af382" providerId="ADAL" clId="{85624F59-7EAD-4C90-BAF2-10B2C208DD65}" dt="2023-08-15T15:05:04.531" v="25"/>
          <ac:grpSpMkLst>
            <pc:docMk/>
            <pc:sldMk cId="1668187588" sldId="1156"/>
            <ac:grpSpMk id="27" creationId="{7D5F3A3C-8B61-7ADA-EFCF-32AD6822EAB8}"/>
          </ac:grpSpMkLst>
        </pc:grpChg>
        <pc:grpChg chg="add del mod">
          <ac:chgData name="auvifer ruelos" userId="be6d4c23-811e-478b-b825-967ebe5af382" providerId="ADAL" clId="{85624F59-7EAD-4C90-BAF2-10B2C208DD65}" dt="2023-08-15T15:16:16.405" v="96" actId="478"/>
          <ac:grpSpMkLst>
            <pc:docMk/>
            <pc:sldMk cId="1668187588" sldId="1156"/>
            <ac:grpSpMk id="28" creationId="{DC2115DE-3C44-EB98-BDB9-F4C4CA31F4FF}"/>
          </ac:grpSpMkLst>
        </pc:grpChg>
        <pc:grpChg chg="add mod">
          <ac:chgData name="auvifer ruelos" userId="be6d4c23-811e-478b-b825-967ebe5af382" providerId="ADAL" clId="{85624F59-7EAD-4C90-BAF2-10B2C208DD65}" dt="2023-08-15T15:05:04.531" v="25"/>
          <ac:grpSpMkLst>
            <pc:docMk/>
            <pc:sldMk cId="1668187588" sldId="1156"/>
            <ac:grpSpMk id="31" creationId="{0F364B55-EE98-8033-3236-BAACB221F264}"/>
          </ac:grpSpMkLst>
        </pc:grpChg>
        <pc:grpChg chg="add mod">
          <ac:chgData name="auvifer ruelos" userId="be6d4c23-811e-478b-b825-967ebe5af382" providerId="ADAL" clId="{85624F59-7EAD-4C90-BAF2-10B2C208DD65}" dt="2023-08-15T15:05:04.531" v="25"/>
          <ac:grpSpMkLst>
            <pc:docMk/>
            <pc:sldMk cId="1668187588" sldId="1156"/>
            <ac:grpSpMk id="32" creationId="{19852EE3-0E2B-F277-18E7-AEE46412A23C}"/>
          </ac:grpSpMkLst>
        </pc:grpChg>
        <pc:grpChg chg="add del mod">
          <ac:chgData name="auvifer ruelos" userId="be6d4c23-811e-478b-b825-967ebe5af382" providerId="ADAL" clId="{85624F59-7EAD-4C90-BAF2-10B2C208DD65}" dt="2023-08-15T15:12:49.430" v="81" actId="478"/>
          <ac:grpSpMkLst>
            <pc:docMk/>
            <pc:sldMk cId="1668187588" sldId="1156"/>
            <ac:grpSpMk id="34" creationId="{D0F2C3B5-D7EE-3E33-4061-4A444962B480}"/>
          </ac:grpSpMkLst>
        </pc:grpChg>
        <pc:grpChg chg="add mod">
          <ac:chgData name="auvifer ruelos" userId="be6d4c23-811e-478b-b825-967ebe5af382" providerId="ADAL" clId="{85624F59-7EAD-4C90-BAF2-10B2C208DD65}" dt="2023-08-15T15:05:04.531" v="25"/>
          <ac:grpSpMkLst>
            <pc:docMk/>
            <pc:sldMk cId="1668187588" sldId="1156"/>
            <ac:grpSpMk id="45" creationId="{D1B0CE4C-5EAD-2773-777B-3F55C8F01CEA}"/>
          </ac:grpSpMkLst>
        </pc:grpChg>
        <pc:grpChg chg="add mod">
          <ac:chgData name="auvifer ruelos" userId="be6d4c23-811e-478b-b825-967ebe5af382" providerId="ADAL" clId="{85624F59-7EAD-4C90-BAF2-10B2C208DD65}" dt="2023-08-15T15:05:04.531" v="25"/>
          <ac:grpSpMkLst>
            <pc:docMk/>
            <pc:sldMk cId="1668187588" sldId="1156"/>
            <ac:grpSpMk id="46" creationId="{2A39B039-51E4-5D2C-7179-6912527E0C86}"/>
          </ac:grpSpMkLst>
        </pc:grpChg>
        <pc:grpChg chg="add mod">
          <ac:chgData name="auvifer ruelos" userId="be6d4c23-811e-478b-b825-967ebe5af382" providerId="ADAL" clId="{85624F59-7EAD-4C90-BAF2-10B2C208DD65}" dt="2023-08-15T15:05:04.531" v="25"/>
          <ac:grpSpMkLst>
            <pc:docMk/>
            <pc:sldMk cId="1668187588" sldId="1156"/>
            <ac:grpSpMk id="47" creationId="{25110335-1D04-145A-57AA-69936FB86C20}"/>
          </ac:grpSpMkLst>
        </pc:grpChg>
        <pc:grpChg chg="add mod">
          <ac:chgData name="auvifer ruelos" userId="be6d4c23-811e-478b-b825-967ebe5af382" providerId="ADAL" clId="{85624F59-7EAD-4C90-BAF2-10B2C208DD65}" dt="2023-08-15T15:05:04.531" v="25"/>
          <ac:grpSpMkLst>
            <pc:docMk/>
            <pc:sldMk cId="1668187588" sldId="1156"/>
            <ac:grpSpMk id="48" creationId="{6B9BE441-E758-7661-BFE9-09703193C6B0}"/>
          </ac:grpSpMkLst>
        </pc:grpChg>
      </pc:sldChg>
      <pc:sldChg chg="addSp delSp modSp add mod">
        <pc:chgData name="auvifer ruelos" userId="be6d4c23-811e-478b-b825-967ebe5af382" providerId="ADAL" clId="{85624F59-7EAD-4C90-BAF2-10B2C208DD65}" dt="2023-08-15T15:45:42.581" v="173" actId="164"/>
        <pc:sldMkLst>
          <pc:docMk/>
          <pc:sldMk cId="483676404" sldId="1157"/>
        </pc:sldMkLst>
        <pc:spChg chg="mod">
          <ac:chgData name="auvifer ruelos" userId="be6d4c23-811e-478b-b825-967ebe5af382" providerId="ADAL" clId="{85624F59-7EAD-4C90-BAF2-10B2C208DD65}" dt="2023-08-15T15:36:35.248" v="106" actId="14100"/>
          <ac:spMkLst>
            <pc:docMk/>
            <pc:sldMk cId="483676404" sldId="1157"/>
            <ac:spMk id="2" creationId="{4F5F5F93-10A7-5989-E486-D4E07EC450E9}"/>
          </ac:spMkLst>
        </pc:spChg>
        <pc:spChg chg="add mod">
          <ac:chgData name="auvifer ruelos" userId="be6d4c23-811e-478b-b825-967ebe5af382" providerId="ADAL" clId="{85624F59-7EAD-4C90-BAF2-10B2C208DD65}" dt="2023-08-15T15:36:38.019" v="107"/>
          <ac:spMkLst>
            <pc:docMk/>
            <pc:sldMk cId="483676404" sldId="1157"/>
            <ac:spMk id="9" creationId="{E2C09D5A-606D-8AAA-123D-CBFA9205474B}"/>
          </ac:spMkLst>
        </pc:spChg>
        <pc:spChg chg="add mod">
          <ac:chgData name="auvifer ruelos" userId="be6d4c23-811e-478b-b825-967ebe5af382" providerId="ADAL" clId="{85624F59-7EAD-4C90-BAF2-10B2C208DD65}" dt="2023-08-15T15:36:38.019" v="107"/>
          <ac:spMkLst>
            <pc:docMk/>
            <pc:sldMk cId="483676404" sldId="1157"/>
            <ac:spMk id="10" creationId="{41CA3A7D-A5F6-C006-C3E0-5257BDA2328D}"/>
          </ac:spMkLst>
        </pc:spChg>
        <pc:spChg chg="add mod">
          <ac:chgData name="auvifer ruelos" userId="be6d4c23-811e-478b-b825-967ebe5af382" providerId="ADAL" clId="{85624F59-7EAD-4C90-BAF2-10B2C208DD65}" dt="2023-08-15T15:36:38.019" v="107"/>
          <ac:spMkLst>
            <pc:docMk/>
            <pc:sldMk cId="483676404" sldId="1157"/>
            <ac:spMk id="11" creationId="{E547B677-428B-2DA7-83F5-171700F7A59D}"/>
          </ac:spMkLst>
        </pc:spChg>
        <pc:spChg chg="add mod">
          <ac:chgData name="auvifer ruelos" userId="be6d4c23-811e-478b-b825-967ebe5af382" providerId="ADAL" clId="{85624F59-7EAD-4C90-BAF2-10B2C208DD65}" dt="2023-08-15T15:40:23.416" v="145" actId="207"/>
          <ac:spMkLst>
            <pc:docMk/>
            <pc:sldMk cId="483676404" sldId="1157"/>
            <ac:spMk id="16" creationId="{4024F136-07D0-C72D-4255-EC8A5A4F5EEF}"/>
          </ac:spMkLst>
        </pc:spChg>
        <pc:spChg chg="add mod">
          <ac:chgData name="auvifer ruelos" userId="be6d4c23-811e-478b-b825-967ebe5af382" providerId="ADAL" clId="{85624F59-7EAD-4C90-BAF2-10B2C208DD65}" dt="2023-08-15T15:36:38.019" v="107"/>
          <ac:spMkLst>
            <pc:docMk/>
            <pc:sldMk cId="483676404" sldId="1157"/>
            <ac:spMk id="18" creationId="{0FC0E368-E5B5-29E3-E56D-9D017FD19C0E}"/>
          </ac:spMkLst>
        </pc:spChg>
        <pc:spChg chg="add del mod">
          <ac:chgData name="auvifer ruelos" userId="be6d4c23-811e-478b-b825-967ebe5af382" providerId="ADAL" clId="{85624F59-7EAD-4C90-BAF2-10B2C208DD65}" dt="2023-08-15T15:45:02.512" v="168" actId="478"/>
          <ac:spMkLst>
            <pc:docMk/>
            <pc:sldMk cId="483676404" sldId="1157"/>
            <ac:spMk id="20" creationId="{3E6C46C1-789E-3732-DBB7-01289A435665}"/>
          </ac:spMkLst>
        </pc:spChg>
        <pc:spChg chg="add del mod">
          <ac:chgData name="auvifer ruelos" userId="be6d4c23-811e-478b-b825-967ebe5af382" providerId="ADAL" clId="{85624F59-7EAD-4C90-BAF2-10B2C208DD65}" dt="2023-08-15T15:44:42.686" v="166" actId="478"/>
          <ac:spMkLst>
            <pc:docMk/>
            <pc:sldMk cId="483676404" sldId="1157"/>
            <ac:spMk id="21" creationId="{9F46DC78-5D46-EDDF-A85D-F3EB7F8F91A3}"/>
          </ac:spMkLst>
        </pc:spChg>
        <pc:spChg chg="add del mod">
          <ac:chgData name="auvifer ruelos" userId="be6d4c23-811e-478b-b825-967ebe5af382" providerId="ADAL" clId="{85624F59-7EAD-4C90-BAF2-10B2C208DD65}" dt="2023-08-15T15:44:51.226" v="167" actId="478"/>
          <ac:spMkLst>
            <pc:docMk/>
            <pc:sldMk cId="483676404" sldId="1157"/>
            <ac:spMk id="22" creationId="{8C940C1B-ECC7-B539-D41A-EB29D6C0540D}"/>
          </ac:spMkLst>
        </pc:spChg>
        <pc:spChg chg="add del mod">
          <ac:chgData name="auvifer ruelos" userId="be6d4c23-811e-478b-b825-967ebe5af382" providerId="ADAL" clId="{85624F59-7EAD-4C90-BAF2-10B2C208DD65}" dt="2023-08-15T15:45:06.373" v="169" actId="478"/>
          <ac:spMkLst>
            <pc:docMk/>
            <pc:sldMk cId="483676404" sldId="1157"/>
            <ac:spMk id="23" creationId="{7308F288-1046-79F3-681F-2873A7B32BB9}"/>
          </ac:spMkLst>
        </pc:spChg>
        <pc:spChg chg="add mod">
          <ac:chgData name="auvifer ruelos" userId="be6d4c23-811e-478b-b825-967ebe5af382" providerId="ADAL" clId="{85624F59-7EAD-4C90-BAF2-10B2C208DD65}" dt="2023-08-15T15:40:11.846" v="144" actId="207"/>
          <ac:spMkLst>
            <pc:docMk/>
            <pc:sldMk cId="483676404" sldId="1157"/>
            <ac:spMk id="24" creationId="{EE650B5F-D35D-6D0D-501E-B9FBD24E4362}"/>
          </ac:spMkLst>
        </pc:spChg>
        <pc:spChg chg="add mod ord">
          <ac:chgData name="auvifer ruelos" userId="be6d4c23-811e-478b-b825-967ebe5af382" providerId="ADAL" clId="{85624F59-7EAD-4C90-BAF2-10B2C208DD65}" dt="2023-08-15T15:44:13.004" v="162" actId="166"/>
          <ac:spMkLst>
            <pc:docMk/>
            <pc:sldMk cId="483676404" sldId="1157"/>
            <ac:spMk id="26" creationId="{276FE5A4-8926-81F3-F12C-30B0C869FBB6}"/>
          </ac:spMkLst>
        </pc:spChg>
        <pc:spChg chg="add del mod">
          <ac:chgData name="auvifer ruelos" userId="be6d4c23-811e-478b-b825-967ebe5af382" providerId="ADAL" clId="{85624F59-7EAD-4C90-BAF2-10B2C208DD65}" dt="2023-08-15T15:44:05.453" v="161" actId="478"/>
          <ac:spMkLst>
            <pc:docMk/>
            <pc:sldMk cId="483676404" sldId="1157"/>
            <ac:spMk id="28" creationId="{1C1154C6-AFB1-0A53-D2A3-01C7B4BC5A93}"/>
          </ac:spMkLst>
        </pc:spChg>
        <pc:spChg chg="add mod">
          <ac:chgData name="auvifer ruelos" userId="be6d4c23-811e-478b-b825-967ebe5af382" providerId="ADAL" clId="{85624F59-7EAD-4C90-BAF2-10B2C208DD65}" dt="2023-08-15T15:36:38.019" v="107"/>
          <ac:spMkLst>
            <pc:docMk/>
            <pc:sldMk cId="483676404" sldId="1157"/>
            <ac:spMk id="29" creationId="{08946A2B-8F2A-9F03-71AE-61A7763B6A0A}"/>
          </ac:spMkLst>
        </pc:spChg>
        <pc:spChg chg="add mod">
          <ac:chgData name="auvifer ruelos" userId="be6d4c23-811e-478b-b825-967ebe5af382" providerId="ADAL" clId="{85624F59-7EAD-4C90-BAF2-10B2C208DD65}" dt="2023-08-15T15:36:38.019" v="107"/>
          <ac:spMkLst>
            <pc:docMk/>
            <pc:sldMk cId="483676404" sldId="1157"/>
            <ac:spMk id="30" creationId="{5EE4E192-C7D7-1A28-EA10-51F6D1C60981}"/>
          </ac:spMkLst>
        </pc:spChg>
        <pc:spChg chg="add mod">
          <ac:chgData name="auvifer ruelos" userId="be6d4c23-811e-478b-b825-967ebe5af382" providerId="ADAL" clId="{85624F59-7EAD-4C90-BAF2-10B2C208DD65}" dt="2023-08-15T15:36:38.019" v="107"/>
          <ac:spMkLst>
            <pc:docMk/>
            <pc:sldMk cId="483676404" sldId="1157"/>
            <ac:spMk id="31" creationId="{3CE4F178-103C-3791-01CE-878DB710914F}"/>
          </ac:spMkLst>
        </pc:spChg>
        <pc:spChg chg="add mod">
          <ac:chgData name="auvifer ruelos" userId="be6d4c23-811e-478b-b825-967ebe5af382" providerId="ADAL" clId="{85624F59-7EAD-4C90-BAF2-10B2C208DD65}" dt="2023-08-15T15:36:38.019" v="107"/>
          <ac:spMkLst>
            <pc:docMk/>
            <pc:sldMk cId="483676404" sldId="1157"/>
            <ac:spMk id="32" creationId="{A9BAAE05-5A46-FCF9-DFFE-6A5D65BCDCB8}"/>
          </ac:spMkLst>
        </pc:spChg>
        <pc:spChg chg="add mod">
          <ac:chgData name="auvifer ruelos" userId="be6d4c23-811e-478b-b825-967ebe5af382" providerId="ADAL" clId="{85624F59-7EAD-4C90-BAF2-10B2C208DD65}" dt="2023-08-15T15:36:38.019" v="107"/>
          <ac:spMkLst>
            <pc:docMk/>
            <pc:sldMk cId="483676404" sldId="1157"/>
            <ac:spMk id="33" creationId="{7F1880B6-4518-6AEE-97B0-B9FCB0C12978}"/>
          </ac:spMkLst>
        </pc:spChg>
        <pc:spChg chg="add mod">
          <ac:chgData name="auvifer ruelos" userId="be6d4c23-811e-478b-b825-967ebe5af382" providerId="ADAL" clId="{85624F59-7EAD-4C90-BAF2-10B2C208DD65}" dt="2023-08-15T15:36:38.019" v="107"/>
          <ac:spMkLst>
            <pc:docMk/>
            <pc:sldMk cId="483676404" sldId="1157"/>
            <ac:spMk id="34" creationId="{DC365811-CE42-FF19-D0A4-7452D9242126}"/>
          </ac:spMkLst>
        </pc:spChg>
        <pc:spChg chg="add mod">
          <ac:chgData name="auvifer ruelos" userId="be6d4c23-811e-478b-b825-967ebe5af382" providerId="ADAL" clId="{85624F59-7EAD-4C90-BAF2-10B2C208DD65}" dt="2023-08-15T15:36:38.019" v="107"/>
          <ac:spMkLst>
            <pc:docMk/>
            <pc:sldMk cId="483676404" sldId="1157"/>
            <ac:spMk id="35" creationId="{841704F9-DA28-2244-F6DE-5EA3735ADA84}"/>
          </ac:spMkLst>
        </pc:spChg>
        <pc:spChg chg="add mod">
          <ac:chgData name="auvifer ruelos" userId="be6d4c23-811e-478b-b825-967ebe5af382" providerId="ADAL" clId="{85624F59-7EAD-4C90-BAF2-10B2C208DD65}" dt="2023-08-15T15:36:38.019" v="107"/>
          <ac:spMkLst>
            <pc:docMk/>
            <pc:sldMk cId="483676404" sldId="1157"/>
            <ac:spMk id="36" creationId="{FC84E7A2-B59C-8BEB-7A5E-3C2BC874EC04}"/>
          </ac:spMkLst>
        </pc:spChg>
        <pc:spChg chg="add mod">
          <ac:chgData name="auvifer ruelos" userId="be6d4c23-811e-478b-b825-967ebe5af382" providerId="ADAL" clId="{85624F59-7EAD-4C90-BAF2-10B2C208DD65}" dt="2023-08-15T15:36:38.019" v="107"/>
          <ac:spMkLst>
            <pc:docMk/>
            <pc:sldMk cId="483676404" sldId="1157"/>
            <ac:spMk id="37" creationId="{E57C9290-CD87-E5F4-76EC-57368A09D505}"/>
          </ac:spMkLst>
        </pc:spChg>
        <pc:spChg chg="add del mod">
          <ac:chgData name="auvifer ruelos" userId="be6d4c23-811e-478b-b825-967ebe5af382" providerId="ADAL" clId="{85624F59-7EAD-4C90-BAF2-10B2C208DD65}" dt="2023-08-15T15:43:59.378" v="159" actId="478"/>
          <ac:spMkLst>
            <pc:docMk/>
            <pc:sldMk cId="483676404" sldId="1157"/>
            <ac:spMk id="38" creationId="{4A0CF28D-88D4-72AC-EB3D-953AAA0C9FB5}"/>
          </ac:spMkLst>
        </pc:spChg>
        <pc:spChg chg="add mod">
          <ac:chgData name="auvifer ruelos" userId="be6d4c23-811e-478b-b825-967ebe5af382" providerId="ADAL" clId="{85624F59-7EAD-4C90-BAF2-10B2C208DD65}" dt="2023-08-15T15:40:42.073" v="147" actId="207"/>
          <ac:spMkLst>
            <pc:docMk/>
            <pc:sldMk cId="483676404" sldId="1157"/>
            <ac:spMk id="39" creationId="{898505CB-0767-0EBC-1693-50C897195A37}"/>
          </ac:spMkLst>
        </pc:spChg>
        <pc:spChg chg="add mod">
          <ac:chgData name="auvifer ruelos" userId="be6d4c23-811e-478b-b825-967ebe5af382" providerId="ADAL" clId="{85624F59-7EAD-4C90-BAF2-10B2C208DD65}" dt="2023-08-15T15:40:38.951" v="146" actId="207"/>
          <ac:spMkLst>
            <pc:docMk/>
            <pc:sldMk cId="483676404" sldId="1157"/>
            <ac:spMk id="41" creationId="{A117B57F-EFA1-3087-6AD2-E6392F126C6A}"/>
          </ac:spMkLst>
        </pc:spChg>
        <pc:spChg chg="add mod">
          <ac:chgData name="auvifer ruelos" userId="be6d4c23-811e-478b-b825-967ebe5af382" providerId="ADAL" clId="{85624F59-7EAD-4C90-BAF2-10B2C208DD65}" dt="2023-08-15T15:36:38.019" v="107"/>
          <ac:spMkLst>
            <pc:docMk/>
            <pc:sldMk cId="483676404" sldId="1157"/>
            <ac:spMk id="43" creationId="{5CC8B9ED-728A-B6F6-FE25-617C2C62505C}"/>
          </ac:spMkLst>
        </pc:spChg>
        <pc:spChg chg="add mod">
          <ac:chgData name="auvifer ruelos" userId="be6d4c23-811e-478b-b825-967ebe5af382" providerId="ADAL" clId="{85624F59-7EAD-4C90-BAF2-10B2C208DD65}" dt="2023-08-15T15:36:38.019" v="107"/>
          <ac:spMkLst>
            <pc:docMk/>
            <pc:sldMk cId="483676404" sldId="1157"/>
            <ac:spMk id="44" creationId="{B53E6B32-9125-7684-5C96-8FEF88ED1265}"/>
          </ac:spMkLst>
        </pc:spChg>
        <pc:spChg chg="add mod">
          <ac:chgData name="auvifer ruelos" userId="be6d4c23-811e-478b-b825-967ebe5af382" providerId="ADAL" clId="{85624F59-7EAD-4C90-BAF2-10B2C208DD65}" dt="2023-08-15T15:36:38.019" v="107"/>
          <ac:spMkLst>
            <pc:docMk/>
            <pc:sldMk cId="483676404" sldId="1157"/>
            <ac:spMk id="45" creationId="{AEF114F6-DEA1-356A-7D10-F870B448D8B3}"/>
          </ac:spMkLst>
        </pc:spChg>
        <pc:spChg chg="add mod">
          <ac:chgData name="auvifer ruelos" userId="be6d4c23-811e-478b-b825-967ebe5af382" providerId="ADAL" clId="{85624F59-7EAD-4C90-BAF2-10B2C208DD65}" dt="2023-08-15T15:36:38.019" v="107"/>
          <ac:spMkLst>
            <pc:docMk/>
            <pc:sldMk cId="483676404" sldId="1157"/>
            <ac:spMk id="46" creationId="{E06C12F6-9A6B-2251-329E-ABE7D8A62EEF}"/>
          </ac:spMkLst>
        </pc:spChg>
        <pc:spChg chg="add mod">
          <ac:chgData name="auvifer ruelos" userId="be6d4c23-811e-478b-b825-967ebe5af382" providerId="ADAL" clId="{85624F59-7EAD-4C90-BAF2-10B2C208DD65}" dt="2023-08-15T15:39:57.936" v="141" actId="207"/>
          <ac:spMkLst>
            <pc:docMk/>
            <pc:sldMk cId="483676404" sldId="1157"/>
            <ac:spMk id="47" creationId="{24C3C6C9-2776-15BB-E8DA-09B6CEF6E4DB}"/>
          </ac:spMkLst>
        </pc:spChg>
        <pc:spChg chg="add mod">
          <ac:chgData name="auvifer ruelos" userId="be6d4c23-811e-478b-b825-967ebe5af382" providerId="ADAL" clId="{85624F59-7EAD-4C90-BAF2-10B2C208DD65}" dt="2023-08-15T15:40:02.501" v="142" actId="207"/>
          <ac:spMkLst>
            <pc:docMk/>
            <pc:sldMk cId="483676404" sldId="1157"/>
            <ac:spMk id="49" creationId="{4C41E362-42B1-CFFC-066A-6C58FCA242D6}"/>
          </ac:spMkLst>
        </pc:spChg>
        <pc:spChg chg="add mod">
          <ac:chgData name="auvifer ruelos" userId="be6d4c23-811e-478b-b825-967ebe5af382" providerId="ADAL" clId="{85624F59-7EAD-4C90-BAF2-10B2C208DD65}" dt="2023-08-15T15:36:38.019" v="107"/>
          <ac:spMkLst>
            <pc:docMk/>
            <pc:sldMk cId="483676404" sldId="1157"/>
            <ac:spMk id="52" creationId="{0F6A1511-FBBD-1C46-3BFD-ADC9E8AC4930}"/>
          </ac:spMkLst>
        </pc:spChg>
        <pc:spChg chg="add del mod">
          <ac:chgData name="auvifer ruelos" userId="be6d4c23-811e-478b-b825-967ebe5af382" providerId="ADAL" clId="{85624F59-7EAD-4C90-BAF2-10B2C208DD65}" dt="2023-08-15T15:42:35.665" v="157" actId="478"/>
          <ac:spMkLst>
            <pc:docMk/>
            <pc:sldMk cId="483676404" sldId="1157"/>
            <ac:spMk id="53" creationId="{A6A357B7-7172-56DD-3D26-9120939245E5}"/>
          </ac:spMkLst>
        </pc:spChg>
        <pc:spChg chg="add del mod">
          <ac:chgData name="auvifer ruelos" userId="be6d4c23-811e-478b-b825-967ebe5af382" providerId="ADAL" clId="{85624F59-7EAD-4C90-BAF2-10B2C208DD65}" dt="2023-08-15T15:42:14.158" v="156" actId="478"/>
          <ac:spMkLst>
            <pc:docMk/>
            <pc:sldMk cId="483676404" sldId="1157"/>
            <ac:spMk id="54" creationId="{3FB9AC2D-BAB9-CCC6-5FFD-C82F18BB5EEE}"/>
          </ac:spMkLst>
        </pc:spChg>
        <pc:spChg chg="add del mod">
          <ac:chgData name="auvifer ruelos" userId="be6d4c23-811e-478b-b825-967ebe5af382" providerId="ADAL" clId="{85624F59-7EAD-4C90-BAF2-10B2C208DD65}" dt="2023-08-15T15:41:52.398" v="155" actId="478"/>
          <ac:spMkLst>
            <pc:docMk/>
            <pc:sldMk cId="483676404" sldId="1157"/>
            <ac:spMk id="55" creationId="{3ABEB8EF-A91A-2BA3-B70E-4DEAA50FAD66}"/>
          </ac:spMkLst>
        </pc:spChg>
        <pc:spChg chg="add del mod">
          <ac:chgData name="auvifer ruelos" userId="be6d4c23-811e-478b-b825-967ebe5af382" providerId="ADAL" clId="{85624F59-7EAD-4C90-BAF2-10B2C208DD65}" dt="2023-08-15T15:39:11.849" v="132" actId="478"/>
          <ac:spMkLst>
            <pc:docMk/>
            <pc:sldMk cId="483676404" sldId="1157"/>
            <ac:spMk id="60" creationId="{605906B3-33F0-6F15-D4E3-07EA770ECD2E}"/>
          </ac:spMkLst>
        </pc:spChg>
        <pc:spChg chg="add mod">
          <ac:chgData name="auvifer ruelos" userId="be6d4c23-811e-478b-b825-967ebe5af382" providerId="ADAL" clId="{85624F59-7EAD-4C90-BAF2-10B2C208DD65}" dt="2023-08-15T15:41:00.166" v="151" actId="207"/>
          <ac:spMkLst>
            <pc:docMk/>
            <pc:sldMk cId="483676404" sldId="1157"/>
            <ac:spMk id="61" creationId="{1B15D1CC-08B5-A53C-7CF9-932784805EC4}"/>
          </ac:spMkLst>
        </pc:spChg>
        <pc:spChg chg="add del mod">
          <ac:chgData name="auvifer ruelos" userId="be6d4c23-811e-478b-b825-967ebe5af382" providerId="ADAL" clId="{85624F59-7EAD-4C90-BAF2-10B2C208DD65}" dt="2023-08-15T15:38:27.988" v="125" actId="478"/>
          <ac:spMkLst>
            <pc:docMk/>
            <pc:sldMk cId="483676404" sldId="1157"/>
            <ac:spMk id="62" creationId="{201DEF08-7A16-9FBF-B3F7-F2A17885AEF9}"/>
          </ac:spMkLst>
        </pc:spChg>
        <pc:spChg chg="add mod">
          <ac:chgData name="auvifer ruelos" userId="be6d4c23-811e-478b-b825-967ebe5af382" providerId="ADAL" clId="{85624F59-7EAD-4C90-BAF2-10B2C208DD65}" dt="2023-08-15T15:41:33.717" v="154" actId="207"/>
          <ac:spMkLst>
            <pc:docMk/>
            <pc:sldMk cId="483676404" sldId="1157"/>
            <ac:spMk id="63" creationId="{318BCE98-413D-376D-FA33-D282B7A688A4}"/>
          </ac:spMkLst>
        </pc:spChg>
        <pc:spChg chg="add del mod">
          <ac:chgData name="auvifer ruelos" userId="be6d4c23-811e-478b-b825-967ebe5af382" providerId="ADAL" clId="{85624F59-7EAD-4C90-BAF2-10B2C208DD65}" dt="2023-08-15T15:37:57.268" v="119" actId="478"/>
          <ac:spMkLst>
            <pc:docMk/>
            <pc:sldMk cId="483676404" sldId="1157"/>
            <ac:spMk id="64" creationId="{B45B5A04-3034-EE3D-457F-9A12D78C0482}"/>
          </ac:spMkLst>
        </pc:spChg>
        <pc:spChg chg="add mod">
          <ac:chgData name="auvifer ruelos" userId="be6d4c23-811e-478b-b825-967ebe5af382" providerId="ADAL" clId="{85624F59-7EAD-4C90-BAF2-10B2C208DD65}" dt="2023-08-15T15:41:25.632" v="153" actId="207"/>
          <ac:spMkLst>
            <pc:docMk/>
            <pc:sldMk cId="483676404" sldId="1157"/>
            <ac:spMk id="65" creationId="{7D9EAE0D-F8A6-6545-A22B-462887C14D16}"/>
          </ac:spMkLst>
        </pc:spChg>
        <pc:spChg chg="add del mod">
          <ac:chgData name="auvifer ruelos" userId="be6d4c23-811e-478b-b825-967ebe5af382" providerId="ADAL" clId="{85624F59-7EAD-4C90-BAF2-10B2C208DD65}" dt="2023-08-15T15:37:23.416" v="113" actId="478"/>
          <ac:spMkLst>
            <pc:docMk/>
            <pc:sldMk cId="483676404" sldId="1157"/>
            <ac:spMk id="66" creationId="{AF1BD0FE-1E9B-C2A6-5731-CB99D5A569A3}"/>
          </ac:spMkLst>
        </pc:spChg>
        <pc:spChg chg="add del mod">
          <ac:chgData name="auvifer ruelos" userId="be6d4c23-811e-478b-b825-967ebe5af382" providerId="ADAL" clId="{85624F59-7EAD-4C90-BAF2-10B2C208DD65}" dt="2023-08-15T15:41:11.627" v="152" actId="207"/>
          <ac:spMkLst>
            <pc:docMk/>
            <pc:sldMk cId="483676404" sldId="1157"/>
            <ac:spMk id="67" creationId="{D3FDA8B4-06F5-F064-7F86-CE044DD1786F}"/>
          </ac:spMkLst>
        </pc:spChg>
        <pc:spChg chg="add mod">
          <ac:chgData name="auvifer ruelos" userId="be6d4c23-811e-478b-b825-967ebe5af382" providerId="ADAL" clId="{85624F59-7EAD-4C90-BAF2-10B2C208DD65}" dt="2023-08-15T15:45:42.581" v="173" actId="164"/>
          <ac:spMkLst>
            <pc:docMk/>
            <pc:sldMk cId="483676404" sldId="1157"/>
            <ac:spMk id="70" creationId="{C06E16DE-1B3F-62FC-D694-CE975BD078E4}"/>
          </ac:spMkLst>
        </pc:spChg>
        <pc:spChg chg="add mod">
          <ac:chgData name="auvifer ruelos" userId="be6d4c23-811e-478b-b825-967ebe5af382" providerId="ADAL" clId="{85624F59-7EAD-4C90-BAF2-10B2C208DD65}" dt="2023-08-15T15:45:42.581" v="173" actId="164"/>
          <ac:spMkLst>
            <pc:docMk/>
            <pc:sldMk cId="483676404" sldId="1157"/>
            <ac:spMk id="71" creationId="{E1E75A2B-6DCB-0617-803D-BB43A7B10C40}"/>
          </ac:spMkLst>
        </pc:spChg>
        <pc:grpChg chg="add mod">
          <ac:chgData name="auvifer ruelos" userId="be6d4c23-811e-478b-b825-967ebe5af382" providerId="ADAL" clId="{85624F59-7EAD-4C90-BAF2-10B2C208DD65}" dt="2023-08-15T15:45:42.581" v="173" actId="164"/>
          <ac:grpSpMkLst>
            <pc:docMk/>
            <pc:sldMk cId="483676404" sldId="1157"/>
            <ac:grpSpMk id="4" creationId="{591AB1D5-E182-902D-E006-7F33A65190CE}"/>
          </ac:grpSpMkLst>
        </pc:grpChg>
        <pc:grpChg chg="add mod">
          <ac:chgData name="auvifer ruelos" userId="be6d4c23-811e-478b-b825-967ebe5af382" providerId="ADAL" clId="{85624F59-7EAD-4C90-BAF2-10B2C208DD65}" dt="2023-08-15T15:36:38.019" v="107"/>
          <ac:grpSpMkLst>
            <pc:docMk/>
            <pc:sldMk cId="483676404" sldId="1157"/>
            <ac:grpSpMk id="5" creationId="{2BF13A59-23B9-2A27-4E5B-C9E2F078D93E}"/>
          </ac:grpSpMkLst>
        </pc:grpChg>
        <pc:grpChg chg="add mod">
          <ac:chgData name="auvifer ruelos" userId="be6d4c23-811e-478b-b825-967ebe5af382" providerId="ADAL" clId="{85624F59-7EAD-4C90-BAF2-10B2C208DD65}" dt="2023-08-15T15:36:38.019" v="107"/>
          <ac:grpSpMkLst>
            <pc:docMk/>
            <pc:sldMk cId="483676404" sldId="1157"/>
            <ac:grpSpMk id="6" creationId="{33A4A22A-39EC-8B24-3D1F-B7F3A5A4AD56}"/>
          </ac:grpSpMkLst>
        </pc:grpChg>
        <pc:grpChg chg="add mod">
          <ac:chgData name="auvifer ruelos" userId="be6d4c23-811e-478b-b825-967ebe5af382" providerId="ADAL" clId="{85624F59-7EAD-4C90-BAF2-10B2C208DD65}" dt="2023-08-15T15:36:38.019" v="107"/>
          <ac:grpSpMkLst>
            <pc:docMk/>
            <pc:sldMk cId="483676404" sldId="1157"/>
            <ac:grpSpMk id="7" creationId="{3B38AB9D-2DE5-3567-A8AB-E86F98AD6CA1}"/>
          </ac:grpSpMkLst>
        </pc:grpChg>
        <pc:grpChg chg="add mod">
          <ac:chgData name="auvifer ruelos" userId="be6d4c23-811e-478b-b825-967ebe5af382" providerId="ADAL" clId="{85624F59-7EAD-4C90-BAF2-10B2C208DD65}" dt="2023-08-15T15:36:38.019" v="107"/>
          <ac:grpSpMkLst>
            <pc:docMk/>
            <pc:sldMk cId="483676404" sldId="1157"/>
            <ac:grpSpMk id="8" creationId="{8F120B99-1686-0FA8-CD5D-7C1BFE602DBB}"/>
          </ac:grpSpMkLst>
        </pc:grpChg>
        <pc:grpChg chg="add mod">
          <ac:chgData name="auvifer ruelos" userId="be6d4c23-811e-478b-b825-967ebe5af382" providerId="ADAL" clId="{85624F59-7EAD-4C90-BAF2-10B2C208DD65}" dt="2023-08-15T15:36:38.019" v="107"/>
          <ac:grpSpMkLst>
            <pc:docMk/>
            <pc:sldMk cId="483676404" sldId="1157"/>
            <ac:grpSpMk id="12" creationId="{6FAD70B7-A3C9-D9C5-B249-9563FEC6ED5C}"/>
          </ac:grpSpMkLst>
        </pc:grpChg>
        <pc:grpChg chg="add mod">
          <ac:chgData name="auvifer ruelos" userId="be6d4c23-811e-478b-b825-967ebe5af382" providerId="ADAL" clId="{85624F59-7EAD-4C90-BAF2-10B2C208DD65}" dt="2023-08-15T15:36:38.019" v="107"/>
          <ac:grpSpMkLst>
            <pc:docMk/>
            <pc:sldMk cId="483676404" sldId="1157"/>
            <ac:grpSpMk id="13" creationId="{3FCABD56-CBD3-F1A5-86CC-4F0309DDA1A2}"/>
          </ac:grpSpMkLst>
        </pc:grpChg>
        <pc:grpChg chg="add mod">
          <ac:chgData name="auvifer ruelos" userId="be6d4c23-811e-478b-b825-967ebe5af382" providerId="ADAL" clId="{85624F59-7EAD-4C90-BAF2-10B2C208DD65}" dt="2023-08-15T15:36:38.019" v="107"/>
          <ac:grpSpMkLst>
            <pc:docMk/>
            <pc:sldMk cId="483676404" sldId="1157"/>
            <ac:grpSpMk id="14" creationId="{B780AB1A-5F38-A534-21E4-A371E1A32F63}"/>
          </ac:grpSpMkLst>
        </pc:grpChg>
        <pc:grpChg chg="add mod">
          <ac:chgData name="auvifer ruelos" userId="be6d4c23-811e-478b-b825-967ebe5af382" providerId="ADAL" clId="{85624F59-7EAD-4C90-BAF2-10B2C208DD65}" dt="2023-08-15T15:36:38.019" v="107"/>
          <ac:grpSpMkLst>
            <pc:docMk/>
            <pc:sldMk cId="483676404" sldId="1157"/>
            <ac:grpSpMk id="15" creationId="{B50E2EFF-258A-B9D6-DBC6-19A601D1FABF}"/>
          </ac:grpSpMkLst>
        </pc:grpChg>
        <pc:grpChg chg="add del mod">
          <ac:chgData name="auvifer ruelos" userId="be6d4c23-811e-478b-b825-967ebe5af382" providerId="ADAL" clId="{85624F59-7EAD-4C90-BAF2-10B2C208DD65}" dt="2023-08-15T15:45:06.373" v="169" actId="478"/>
          <ac:grpSpMkLst>
            <pc:docMk/>
            <pc:sldMk cId="483676404" sldId="1157"/>
            <ac:grpSpMk id="17" creationId="{294D46AA-6436-F456-D983-54C8DCE20341}"/>
          </ac:grpSpMkLst>
        </pc:grpChg>
        <pc:grpChg chg="add del mod">
          <ac:chgData name="auvifer ruelos" userId="be6d4c23-811e-478b-b825-967ebe5af382" providerId="ADAL" clId="{85624F59-7EAD-4C90-BAF2-10B2C208DD65}" dt="2023-08-15T15:45:02.512" v="168" actId="478"/>
          <ac:grpSpMkLst>
            <pc:docMk/>
            <pc:sldMk cId="483676404" sldId="1157"/>
            <ac:grpSpMk id="19" creationId="{00273879-40FF-3305-DE85-F18ECBFC581A}"/>
          </ac:grpSpMkLst>
        </pc:grpChg>
        <pc:grpChg chg="add mod">
          <ac:chgData name="auvifer ruelos" userId="be6d4c23-811e-478b-b825-967ebe5af382" providerId="ADAL" clId="{85624F59-7EAD-4C90-BAF2-10B2C208DD65}" dt="2023-08-15T15:36:38.019" v="107"/>
          <ac:grpSpMkLst>
            <pc:docMk/>
            <pc:sldMk cId="483676404" sldId="1157"/>
            <ac:grpSpMk id="25" creationId="{5C65AC74-53B3-2DEE-6C1D-2B3AB107DD34}"/>
          </ac:grpSpMkLst>
        </pc:grpChg>
        <pc:grpChg chg="add mod">
          <ac:chgData name="auvifer ruelos" userId="be6d4c23-811e-478b-b825-967ebe5af382" providerId="ADAL" clId="{85624F59-7EAD-4C90-BAF2-10B2C208DD65}" dt="2023-08-15T15:36:38.019" v="107"/>
          <ac:grpSpMkLst>
            <pc:docMk/>
            <pc:sldMk cId="483676404" sldId="1157"/>
            <ac:grpSpMk id="27" creationId="{DCA9952B-9690-DA0F-39EA-096960848B22}"/>
          </ac:grpSpMkLst>
        </pc:grpChg>
        <pc:grpChg chg="add mod">
          <ac:chgData name="auvifer ruelos" userId="be6d4c23-811e-478b-b825-967ebe5af382" providerId="ADAL" clId="{85624F59-7EAD-4C90-BAF2-10B2C208DD65}" dt="2023-08-15T15:36:38.019" v="107"/>
          <ac:grpSpMkLst>
            <pc:docMk/>
            <pc:sldMk cId="483676404" sldId="1157"/>
            <ac:grpSpMk id="40" creationId="{4820A9CC-C549-3695-19D4-4DE4451288EA}"/>
          </ac:grpSpMkLst>
        </pc:grpChg>
        <pc:grpChg chg="add mod">
          <ac:chgData name="auvifer ruelos" userId="be6d4c23-811e-478b-b825-967ebe5af382" providerId="ADAL" clId="{85624F59-7EAD-4C90-BAF2-10B2C208DD65}" dt="2023-08-15T15:36:38.019" v="107"/>
          <ac:grpSpMkLst>
            <pc:docMk/>
            <pc:sldMk cId="483676404" sldId="1157"/>
            <ac:grpSpMk id="42" creationId="{13FAC2FB-F652-5113-717E-C5FEE56A244A}"/>
          </ac:grpSpMkLst>
        </pc:grpChg>
        <pc:grpChg chg="add mod">
          <ac:chgData name="auvifer ruelos" userId="be6d4c23-811e-478b-b825-967ebe5af382" providerId="ADAL" clId="{85624F59-7EAD-4C90-BAF2-10B2C208DD65}" dt="2023-08-15T15:36:38.019" v="107"/>
          <ac:grpSpMkLst>
            <pc:docMk/>
            <pc:sldMk cId="483676404" sldId="1157"/>
            <ac:grpSpMk id="48" creationId="{FFB4ACBF-D1B5-21C4-7369-6DE79164ED57}"/>
          </ac:grpSpMkLst>
        </pc:grpChg>
        <pc:grpChg chg="add del mod">
          <ac:chgData name="auvifer ruelos" userId="be6d4c23-811e-478b-b825-967ebe5af382" providerId="ADAL" clId="{85624F59-7EAD-4C90-BAF2-10B2C208DD65}" dt="2023-08-15T15:42:35.665" v="157" actId="478"/>
          <ac:grpSpMkLst>
            <pc:docMk/>
            <pc:sldMk cId="483676404" sldId="1157"/>
            <ac:grpSpMk id="50" creationId="{041AE8AC-CC2B-1824-C8FA-4E34BACD767C}"/>
          </ac:grpSpMkLst>
        </pc:grpChg>
        <pc:grpChg chg="add del mod">
          <ac:chgData name="auvifer ruelos" userId="be6d4c23-811e-478b-b825-967ebe5af382" providerId="ADAL" clId="{85624F59-7EAD-4C90-BAF2-10B2C208DD65}" dt="2023-08-15T15:42:14.158" v="156" actId="478"/>
          <ac:grpSpMkLst>
            <pc:docMk/>
            <pc:sldMk cId="483676404" sldId="1157"/>
            <ac:grpSpMk id="51" creationId="{C04FFB5A-B01D-F178-1E6B-19C1A834D2BE}"/>
          </ac:grpSpMkLst>
        </pc:grpChg>
        <pc:grpChg chg="add del mod">
          <ac:chgData name="auvifer ruelos" userId="be6d4c23-811e-478b-b825-967ebe5af382" providerId="ADAL" clId="{85624F59-7EAD-4C90-BAF2-10B2C208DD65}" dt="2023-08-15T15:37:23.416" v="113" actId="478"/>
          <ac:grpSpMkLst>
            <pc:docMk/>
            <pc:sldMk cId="483676404" sldId="1157"/>
            <ac:grpSpMk id="56" creationId="{B22CF4EE-3685-74D8-A182-068A1431D862}"/>
          </ac:grpSpMkLst>
        </pc:grpChg>
        <pc:grpChg chg="add del mod">
          <ac:chgData name="auvifer ruelos" userId="be6d4c23-811e-478b-b825-967ebe5af382" providerId="ADAL" clId="{85624F59-7EAD-4C90-BAF2-10B2C208DD65}" dt="2023-08-15T15:37:57.268" v="119" actId="478"/>
          <ac:grpSpMkLst>
            <pc:docMk/>
            <pc:sldMk cId="483676404" sldId="1157"/>
            <ac:grpSpMk id="57" creationId="{D5A2806E-F116-B4EA-865C-9B7A830121F4}"/>
          </ac:grpSpMkLst>
        </pc:grpChg>
        <pc:grpChg chg="add del mod">
          <ac:chgData name="auvifer ruelos" userId="be6d4c23-811e-478b-b825-967ebe5af382" providerId="ADAL" clId="{85624F59-7EAD-4C90-BAF2-10B2C208DD65}" dt="2023-08-15T15:38:27.988" v="125" actId="478"/>
          <ac:grpSpMkLst>
            <pc:docMk/>
            <pc:sldMk cId="483676404" sldId="1157"/>
            <ac:grpSpMk id="58" creationId="{81184756-F6CF-3F7F-0108-2F14AE243F6F}"/>
          </ac:grpSpMkLst>
        </pc:grpChg>
        <pc:grpChg chg="add del mod">
          <ac:chgData name="auvifer ruelos" userId="be6d4c23-811e-478b-b825-967ebe5af382" providerId="ADAL" clId="{85624F59-7EAD-4C90-BAF2-10B2C208DD65}" dt="2023-08-15T15:39:11.849" v="132" actId="478"/>
          <ac:grpSpMkLst>
            <pc:docMk/>
            <pc:sldMk cId="483676404" sldId="1157"/>
            <ac:grpSpMk id="59" creationId="{F3A300FC-ED8D-4140-3FA6-E5C9E8042CEC}"/>
          </ac:grpSpMkLst>
        </pc:grpChg>
        <pc:grpChg chg="add mod">
          <ac:chgData name="auvifer ruelos" userId="be6d4c23-811e-478b-b825-967ebe5af382" providerId="ADAL" clId="{85624F59-7EAD-4C90-BAF2-10B2C208DD65}" dt="2023-08-15T15:45:42.581" v="173" actId="164"/>
          <ac:grpSpMkLst>
            <pc:docMk/>
            <pc:sldMk cId="483676404" sldId="1157"/>
            <ac:grpSpMk id="72" creationId="{76478C0F-06CC-EA19-5666-48C3C39A716E}"/>
          </ac:grpSpMkLst>
        </pc:grpChg>
        <pc:picChg chg="add del">
          <ac:chgData name="auvifer ruelos" userId="be6d4c23-811e-478b-b825-967ebe5af382" providerId="ADAL" clId="{85624F59-7EAD-4C90-BAF2-10B2C208DD65}" dt="2023-08-15T15:38:45.104" v="127" actId="22"/>
          <ac:picMkLst>
            <pc:docMk/>
            <pc:sldMk cId="483676404" sldId="1157"/>
            <ac:picMk id="69" creationId="{A4AC5F47-EF3B-35D5-CBEA-E09513F8DF33}"/>
          </ac:picMkLst>
        </pc:picChg>
      </pc:sldChg>
      <pc:sldChg chg="addSp delSp modSp add mod ord">
        <pc:chgData name="auvifer ruelos" userId="be6d4c23-811e-478b-b825-967ebe5af382" providerId="ADAL" clId="{85624F59-7EAD-4C90-BAF2-10B2C208DD65}" dt="2023-08-15T16:18:09.045" v="421" actId="2711"/>
        <pc:sldMkLst>
          <pc:docMk/>
          <pc:sldMk cId="3340034744" sldId="1158"/>
        </pc:sldMkLst>
        <pc:spChg chg="del">
          <ac:chgData name="auvifer ruelos" userId="be6d4c23-811e-478b-b825-967ebe5af382" providerId="ADAL" clId="{85624F59-7EAD-4C90-BAF2-10B2C208DD65}" dt="2023-08-15T15:50:30.510" v="178" actId="478"/>
          <ac:spMkLst>
            <pc:docMk/>
            <pc:sldMk cId="3340034744" sldId="1158"/>
            <ac:spMk id="2" creationId="{4F5F5F93-10A7-5989-E486-D4E07EC450E9}"/>
          </ac:spMkLst>
        </pc:spChg>
        <pc:spChg chg="mod">
          <ac:chgData name="auvifer ruelos" userId="be6d4c23-811e-478b-b825-967ebe5af382" providerId="ADAL" clId="{85624F59-7EAD-4C90-BAF2-10B2C208DD65}" dt="2023-08-15T16:18:09.045" v="421" actId="2711"/>
          <ac:spMkLst>
            <pc:docMk/>
            <pc:sldMk cId="3340034744" sldId="1158"/>
            <ac:spMk id="3" creationId="{1B6C644B-A524-C7E5-0245-88DC8F6E81BB}"/>
          </ac:spMkLst>
        </pc:spChg>
        <pc:spChg chg="add del mod">
          <ac:chgData name="auvifer ruelos" userId="be6d4c23-811e-478b-b825-967ebe5af382" providerId="ADAL" clId="{85624F59-7EAD-4C90-BAF2-10B2C208DD65}" dt="2023-08-15T15:50:34.962" v="179" actId="478"/>
          <ac:spMkLst>
            <pc:docMk/>
            <pc:sldMk cId="3340034744" sldId="1158"/>
            <ac:spMk id="5" creationId="{5BAAD863-26FF-3729-9644-A11F1AE1E3E7}"/>
          </ac:spMkLst>
        </pc:spChg>
        <pc:spChg chg="add mod">
          <ac:chgData name="auvifer ruelos" userId="be6d4c23-811e-478b-b825-967ebe5af382" providerId="ADAL" clId="{85624F59-7EAD-4C90-BAF2-10B2C208DD65}" dt="2023-08-15T16:18:09.045" v="421" actId="2711"/>
          <ac:spMkLst>
            <pc:docMk/>
            <pc:sldMk cId="3340034744" sldId="1158"/>
            <ac:spMk id="10" creationId="{6267833F-EA56-43F1-9FB1-117738B53C2D}"/>
          </ac:spMkLst>
        </pc:spChg>
        <pc:spChg chg="add mod">
          <ac:chgData name="auvifer ruelos" userId="be6d4c23-811e-478b-b825-967ebe5af382" providerId="ADAL" clId="{85624F59-7EAD-4C90-BAF2-10B2C208DD65}" dt="2023-08-15T16:18:09.045" v="421" actId="2711"/>
          <ac:spMkLst>
            <pc:docMk/>
            <pc:sldMk cId="3340034744" sldId="1158"/>
            <ac:spMk id="11" creationId="{4E770B95-9238-44B7-BC34-AD0EB4EFE9D4}"/>
          </ac:spMkLst>
        </pc:spChg>
        <pc:spChg chg="add mod">
          <ac:chgData name="auvifer ruelos" userId="be6d4c23-811e-478b-b825-967ebe5af382" providerId="ADAL" clId="{85624F59-7EAD-4C90-BAF2-10B2C208DD65}" dt="2023-08-15T16:18:09.045" v="421" actId="2711"/>
          <ac:spMkLst>
            <pc:docMk/>
            <pc:sldMk cId="3340034744" sldId="1158"/>
            <ac:spMk id="12" creationId="{0A086F0E-A1C6-4556-94FD-5738BB546C7B}"/>
          </ac:spMkLst>
        </pc:spChg>
        <pc:spChg chg="add mod">
          <ac:chgData name="auvifer ruelos" userId="be6d4c23-811e-478b-b825-967ebe5af382" providerId="ADAL" clId="{85624F59-7EAD-4C90-BAF2-10B2C208DD65}" dt="2023-08-15T16:18:09.045" v="421" actId="2711"/>
          <ac:spMkLst>
            <pc:docMk/>
            <pc:sldMk cId="3340034744" sldId="1158"/>
            <ac:spMk id="13" creationId="{878162A9-37EB-4AA4-9598-EB525202D8E7}"/>
          </ac:spMkLst>
        </pc:spChg>
        <pc:spChg chg="add mod">
          <ac:chgData name="auvifer ruelos" userId="be6d4c23-811e-478b-b825-967ebe5af382" providerId="ADAL" clId="{85624F59-7EAD-4C90-BAF2-10B2C208DD65}" dt="2023-08-15T16:18:09.045" v="421" actId="2711"/>
          <ac:spMkLst>
            <pc:docMk/>
            <pc:sldMk cId="3340034744" sldId="1158"/>
            <ac:spMk id="15" creationId="{1DCBF338-1347-4D6C-B9A0-934DD82F3196}"/>
          </ac:spMkLst>
        </pc:spChg>
        <pc:spChg chg="add mod">
          <ac:chgData name="auvifer ruelos" userId="be6d4c23-811e-478b-b825-967ebe5af382" providerId="ADAL" clId="{85624F59-7EAD-4C90-BAF2-10B2C208DD65}" dt="2023-08-15T16:18:09.045" v="421" actId="2711"/>
          <ac:spMkLst>
            <pc:docMk/>
            <pc:sldMk cId="3340034744" sldId="1158"/>
            <ac:spMk id="16" creationId="{2EFA0575-FA43-4D10-BD2C-211C61F37EBF}"/>
          </ac:spMkLst>
        </pc:spChg>
        <pc:spChg chg="add mod">
          <ac:chgData name="auvifer ruelos" userId="be6d4c23-811e-478b-b825-967ebe5af382" providerId="ADAL" clId="{85624F59-7EAD-4C90-BAF2-10B2C208DD65}" dt="2023-08-15T16:18:09.045" v="421" actId="2711"/>
          <ac:spMkLst>
            <pc:docMk/>
            <pc:sldMk cId="3340034744" sldId="1158"/>
            <ac:spMk id="17" creationId="{BB84E5CB-3352-4C9F-997E-2DA4F5F7B365}"/>
          </ac:spMkLst>
        </pc:spChg>
        <pc:spChg chg="add mod">
          <ac:chgData name="auvifer ruelos" userId="be6d4c23-811e-478b-b825-967ebe5af382" providerId="ADAL" clId="{85624F59-7EAD-4C90-BAF2-10B2C208DD65}" dt="2023-08-15T16:18:09.045" v="421" actId="2711"/>
          <ac:spMkLst>
            <pc:docMk/>
            <pc:sldMk cId="3340034744" sldId="1158"/>
            <ac:spMk id="18" creationId="{1F595383-A2B3-4882-8FE9-E9F02FD341D9}"/>
          </ac:spMkLst>
        </pc:spChg>
        <pc:spChg chg="add mod">
          <ac:chgData name="auvifer ruelos" userId="be6d4c23-811e-478b-b825-967ebe5af382" providerId="ADAL" clId="{85624F59-7EAD-4C90-BAF2-10B2C208DD65}" dt="2023-08-15T16:18:09.045" v="421" actId="2711"/>
          <ac:spMkLst>
            <pc:docMk/>
            <pc:sldMk cId="3340034744" sldId="1158"/>
            <ac:spMk id="20" creationId="{9ADB2FA0-2DE5-4972-859C-5F84DB6CCD1F}"/>
          </ac:spMkLst>
        </pc:spChg>
        <pc:spChg chg="add mod">
          <ac:chgData name="auvifer ruelos" userId="be6d4c23-811e-478b-b825-967ebe5af382" providerId="ADAL" clId="{85624F59-7EAD-4C90-BAF2-10B2C208DD65}" dt="2023-08-15T16:18:09.045" v="421" actId="2711"/>
          <ac:spMkLst>
            <pc:docMk/>
            <pc:sldMk cId="3340034744" sldId="1158"/>
            <ac:spMk id="21" creationId="{A04FD3C0-8736-44E6-A68A-0EAB41B86C2D}"/>
          </ac:spMkLst>
        </pc:spChg>
        <pc:spChg chg="add mod">
          <ac:chgData name="auvifer ruelos" userId="be6d4c23-811e-478b-b825-967ebe5af382" providerId="ADAL" clId="{85624F59-7EAD-4C90-BAF2-10B2C208DD65}" dt="2023-08-15T16:18:09.045" v="421" actId="2711"/>
          <ac:spMkLst>
            <pc:docMk/>
            <pc:sldMk cId="3340034744" sldId="1158"/>
            <ac:spMk id="22" creationId="{BD52CCB2-978A-4233-8E4F-3C48C3524749}"/>
          </ac:spMkLst>
        </pc:spChg>
        <pc:grpChg chg="add mod">
          <ac:chgData name="auvifer ruelos" userId="be6d4c23-811e-478b-b825-967ebe5af382" providerId="ADAL" clId="{85624F59-7EAD-4C90-BAF2-10B2C208DD65}" dt="2023-08-15T15:54:10.120" v="241" actId="1076"/>
          <ac:grpSpMkLst>
            <pc:docMk/>
            <pc:sldMk cId="3340034744" sldId="1158"/>
            <ac:grpSpMk id="6" creationId="{07855323-9DC4-4254-ACFE-3A6D5EE93E46}"/>
          </ac:grpSpMkLst>
        </pc:grpChg>
        <pc:grpChg chg="add mod">
          <ac:chgData name="auvifer ruelos" userId="be6d4c23-811e-478b-b825-967ebe5af382" providerId="ADAL" clId="{85624F59-7EAD-4C90-BAF2-10B2C208DD65}" dt="2023-08-15T15:51:02.350" v="181" actId="1076"/>
          <ac:grpSpMkLst>
            <pc:docMk/>
            <pc:sldMk cId="3340034744" sldId="1158"/>
            <ac:grpSpMk id="7" creationId="{E417FEAF-C4C4-4F73-BB9B-4AC9E26F6294}"/>
          </ac:grpSpMkLst>
        </pc:grpChg>
        <pc:grpChg chg="add mod">
          <ac:chgData name="auvifer ruelos" userId="be6d4c23-811e-478b-b825-967ebe5af382" providerId="ADAL" clId="{85624F59-7EAD-4C90-BAF2-10B2C208DD65}" dt="2023-08-15T15:50:58.856" v="180"/>
          <ac:grpSpMkLst>
            <pc:docMk/>
            <pc:sldMk cId="3340034744" sldId="1158"/>
            <ac:grpSpMk id="8" creationId="{A3605939-5FA9-4FBE-82C3-57A9330E0321}"/>
          </ac:grpSpMkLst>
        </pc:grpChg>
        <pc:grpChg chg="add mod">
          <ac:chgData name="auvifer ruelos" userId="be6d4c23-811e-478b-b825-967ebe5af382" providerId="ADAL" clId="{85624F59-7EAD-4C90-BAF2-10B2C208DD65}" dt="2023-08-15T15:50:58.856" v="180"/>
          <ac:grpSpMkLst>
            <pc:docMk/>
            <pc:sldMk cId="3340034744" sldId="1158"/>
            <ac:grpSpMk id="9" creationId="{B794F358-51E8-43C5-A05A-AD491D4992CE}"/>
          </ac:grpSpMkLst>
        </pc:grpChg>
        <pc:grpChg chg="add mod">
          <ac:chgData name="auvifer ruelos" userId="be6d4c23-811e-478b-b825-967ebe5af382" providerId="ADAL" clId="{85624F59-7EAD-4C90-BAF2-10B2C208DD65}" dt="2023-08-15T15:50:58.856" v="180"/>
          <ac:grpSpMkLst>
            <pc:docMk/>
            <pc:sldMk cId="3340034744" sldId="1158"/>
            <ac:grpSpMk id="14" creationId="{08ED5D6D-C183-43A9-9402-74A3B61569B4}"/>
          </ac:grpSpMkLst>
        </pc:grpChg>
        <pc:grpChg chg="add mod">
          <ac:chgData name="auvifer ruelos" userId="be6d4c23-811e-478b-b825-967ebe5af382" providerId="ADAL" clId="{85624F59-7EAD-4C90-BAF2-10B2C208DD65}" dt="2023-08-15T15:50:58.856" v="180"/>
          <ac:grpSpMkLst>
            <pc:docMk/>
            <pc:sldMk cId="3340034744" sldId="1158"/>
            <ac:grpSpMk id="19" creationId="{F10A0CF2-6DE9-4BFD-B032-7460062B529C}"/>
          </ac:grpSpMkLst>
        </pc:grpChg>
      </pc:sldChg>
      <pc:sldChg chg="modSp add mod ord">
        <pc:chgData name="auvifer ruelos" userId="be6d4c23-811e-478b-b825-967ebe5af382" providerId="ADAL" clId="{85624F59-7EAD-4C90-BAF2-10B2C208DD65}" dt="2023-08-15T16:12:49.951" v="389" actId="20577"/>
        <pc:sldMkLst>
          <pc:docMk/>
          <pc:sldMk cId="2194509551" sldId="1159"/>
        </pc:sldMkLst>
        <pc:spChg chg="mod">
          <ac:chgData name="auvifer ruelos" userId="be6d4c23-811e-478b-b825-967ebe5af382" providerId="ADAL" clId="{85624F59-7EAD-4C90-BAF2-10B2C208DD65}" dt="2023-08-15T16:12:43.873" v="380" actId="20577"/>
          <ac:spMkLst>
            <pc:docMk/>
            <pc:sldMk cId="2194509551" sldId="1159"/>
            <ac:spMk id="3" creationId="{00000000-0000-0000-0000-000000000000}"/>
          </ac:spMkLst>
        </pc:spChg>
        <pc:spChg chg="mod">
          <ac:chgData name="auvifer ruelos" userId="be6d4c23-811e-478b-b825-967ebe5af382" providerId="ADAL" clId="{85624F59-7EAD-4C90-BAF2-10B2C208DD65}" dt="2023-08-15T16:12:49.951" v="389" actId="20577"/>
          <ac:spMkLst>
            <pc:docMk/>
            <pc:sldMk cId="2194509551" sldId="1159"/>
            <ac:spMk id="4" creationId="{E6EDFD9C-8BAA-371E-E810-8FCC07E27BF3}"/>
          </ac:spMkLst>
        </pc:spChg>
      </pc:sldChg>
      <pc:sldChg chg="add del">
        <pc:chgData name="auvifer ruelos" userId="be6d4c23-811e-478b-b825-967ebe5af382" providerId="ADAL" clId="{85624F59-7EAD-4C90-BAF2-10B2C208DD65}" dt="2023-08-15T16:06:20.153" v="312" actId="47"/>
        <pc:sldMkLst>
          <pc:docMk/>
          <pc:sldMk cId="3992426549" sldId="1159"/>
        </pc:sldMkLst>
      </pc:sldChg>
      <pc:sldChg chg="addSp delSp modSp add mod">
        <pc:chgData name="auvifer ruelos" userId="be6d4c23-811e-478b-b825-967ebe5af382" providerId="ADAL" clId="{85624F59-7EAD-4C90-BAF2-10B2C208DD65}" dt="2023-08-15T17:16:33.139" v="542" actId="207"/>
        <pc:sldMkLst>
          <pc:docMk/>
          <pc:sldMk cId="992959557" sldId="1160"/>
        </pc:sldMkLst>
        <pc:spChg chg="mod">
          <ac:chgData name="auvifer ruelos" userId="be6d4c23-811e-478b-b825-967ebe5af382" providerId="ADAL" clId="{85624F59-7EAD-4C90-BAF2-10B2C208DD65}" dt="2023-08-15T16:18:47.034" v="424" actId="255"/>
          <ac:spMkLst>
            <pc:docMk/>
            <pc:sldMk cId="992959557" sldId="1160"/>
            <ac:spMk id="3" creationId="{00000000-0000-0000-0000-000000000000}"/>
          </ac:spMkLst>
        </pc:spChg>
        <pc:spChg chg="mod">
          <ac:chgData name="auvifer ruelos" userId="be6d4c23-811e-478b-b825-967ebe5af382" providerId="ADAL" clId="{85624F59-7EAD-4C90-BAF2-10B2C208DD65}" dt="2023-08-15T16:17:36.802" v="418"/>
          <ac:spMkLst>
            <pc:docMk/>
            <pc:sldMk cId="992959557" sldId="1160"/>
            <ac:spMk id="8" creationId="{C2516A13-B79E-AB45-8A4F-628D2818EFA7}"/>
          </ac:spMkLst>
        </pc:spChg>
        <pc:spChg chg="mod">
          <ac:chgData name="auvifer ruelos" userId="be6d4c23-811e-478b-b825-967ebe5af382" providerId="ADAL" clId="{85624F59-7EAD-4C90-BAF2-10B2C208DD65}" dt="2023-08-15T16:23:34.758" v="425"/>
          <ac:spMkLst>
            <pc:docMk/>
            <pc:sldMk cId="992959557" sldId="1160"/>
            <ac:spMk id="13" creationId="{4F1D44E6-BF05-9429-5FD1-47CAF8422DAB}"/>
          </ac:spMkLst>
        </pc:spChg>
        <pc:spChg chg="mod">
          <ac:chgData name="auvifer ruelos" userId="be6d4c23-811e-478b-b825-967ebe5af382" providerId="ADAL" clId="{85624F59-7EAD-4C90-BAF2-10B2C208DD65}" dt="2023-08-15T16:23:34.758" v="425"/>
          <ac:spMkLst>
            <pc:docMk/>
            <pc:sldMk cId="992959557" sldId="1160"/>
            <ac:spMk id="14" creationId="{F064B26A-A341-6946-F6FB-B5875594356D}"/>
          </ac:spMkLst>
        </pc:spChg>
        <pc:spChg chg="mod">
          <ac:chgData name="auvifer ruelos" userId="be6d4c23-811e-478b-b825-967ebe5af382" providerId="ADAL" clId="{85624F59-7EAD-4C90-BAF2-10B2C208DD65}" dt="2023-08-15T16:23:34.758" v="425"/>
          <ac:spMkLst>
            <pc:docMk/>
            <pc:sldMk cId="992959557" sldId="1160"/>
            <ac:spMk id="15" creationId="{B9840D50-2EC9-20C4-596C-311863E25076}"/>
          </ac:spMkLst>
        </pc:spChg>
        <pc:spChg chg="mod">
          <ac:chgData name="auvifer ruelos" userId="be6d4c23-811e-478b-b825-967ebe5af382" providerId="ADAL" clId="{85624F59-7EAD-4C90-BAF2-10B2C208DD65}" dt="2023-08-15T16:23:34.758" v="425"/>
          <ac:spMkLst>
            <pc:docMk/>
            <pc:sldMk cId="992959557" sldId="1160"/>
            <ac:spMk id="16" creationId="{04CABD7C-9ED9-FD52-FC47-EDA1E940D2B0}"/>
          </ac:spMkLst>
        </pc:spChg>
        <pc:spChg chg="mod">
          <ac:chgData name="auvifer ruelos" userId="be6d4c23-811e-478b-b825-967ebe5af382" providerId="ADAL" clId="{85624F59-7EAD-4C90-BAF2-10B2C208DD65}" dt="2023-08-15T16:23:34.758" v="425"/>
          <ac:spMkLst>
            <pc:docMk/>
            <pc:sldMk cId="992959557" sldId="1160"/>
            <ac:spMk id="17" creationId="{33FBCB17-AA97-AAB9-A08A-E6DD65E7FB75}"/>
          </ac:spMkLst>
        </pc:spChg>
        <pc:spChg chg="mod">
          <ac:chgData name="auvifer ruelos" userId="be6d4c23-811e-478b-b825-967ebe5af382" providerId="ADAL" clId="{85624F59-7EAD-4C90-BAF2-10B2C208DD65}" dt="2023-08-15T16:23:34.758" v="425"/>
          <ac:spMkLst>
            <pc:docMk/>
            <pc:sldMk cId="992959557" sldId="1160"/>
            <ac:spMk id="18" creationId="{6EF8BE3D-7C17-06C5-F78D-A199E4F0E633}"/>
          </ac:spMkLst>
        </pc:spChg>
        <pc:spChg chg="mod">
          <ac:chgData name="auvifer ruelos" userId="be6d4c23-811e-478b-b825-967ebe5af382" providerId="ADAL" clId="{85624F59-7EAD-4C90-BAF2-10B2C208DD65}" dt="2023-08-15T16:23:34.758" v="425"/>
          <ac:spMkLst>
            <pc:docMk/>
            <pc:sldMk cId="992959557" sldId="1160"/>
            <ac:spMk id="19" creationId="{98402F8A-6F70-56E8-F380-28B119B6CCEF}"/>
          </ac:spMkLst>
        </pc:spChg>
        <pc:spChg chg="mod">
          <ac:chgData name="auvifer ruelos" userId="be6d4c23-811e-478b-b825-967ebe5af382" providerId="ADAL" clId="{85624F59-7EAD-4C90-BAF2-10B2C208DD65}" dt="2023-08-15T16:23:34.758" v="425"/>
          <ac:spMkLst>
            <pc:docMk/>
            <pc:sldMk cId="992959557" sldId="1160"/>
            <ac:spMk id="20" creationId="{15AC341C-5009-A8B6-7C5C-4F1356FE39AE}"/>
          </ac:spMkLst>
        </pc:spChg>
        <pc:spChg chg="mod">
          <ac:chgData name="auvifer ruelos" userId="be6d4c23-811e-478b-b825-967ebe5af382" providerId="ADAL" clId="{85624F59-7EAD-4C90-BAF2-10B2C208DD65}" dt="2023-08-15T16:23:34.758" v="425"/>
          <ac:spMkLst>
            <pc:docMk/>
            <pc:sldMk cId="992959557" sldId="1160"/>
            <ac:spMk id="21" creationId="{1D6A3D23-BD71-D73D-5581-F58CED90C0DE}"/>
          </ac:spMkLst>
        </pc:spChg>
        <pc:spChg chg="mod">
          <ac:chgData name="auvifer ruelos" userId="be6d4c23-811e-478b-b825-967ebe5af382" providerId="ADAL" clId="{85624F59-7EAD-4C90-BAF2-10B2C208DD65}" dt="2023-08-15T16:23:34.758" v="425"/>
          <ac:spMkLst>
            <pc:docMk/>
            <pc:sldMk cId="992959557" sldId="1160"/>
            <ac:spMk id="22" creationId="{0292AB18-4354-BE7B-E124-268224781A5A}"/>
          </ac:spMkLst>
        </pc:spChg>
        <pc:spChg chg="mod">
          <ac:chgData name="auvifer ruelos" userId="be6d4c23-811e-478b-b825-967ebe5af382" providerId="ADAL" clId="{85624F59-7EAD-4C90-BAF2-10B2C208DD65}" dt="2023-08-15T16:23:34.758" v="425"/>
          <ac:spMkLst>
            <pc:docMk/>
            <pc:sldMk cId="992959557" sldId="1160"/>
            <ac:spMk id="23" creationId="{872EB3C2-4CA3-42F7-D5DA-10F55743FCA2}"/>
          </ac:spMkLst>
        </pc:spChg>
        <pc:spChg chg="mod">
          <ac:chgData name="auvifer ruelos" userId="be6d4c23-811e-478b-b825-967ebe5af382" providerId="ADAL" clId="{85624F59-7EAD-4C90-BAF2-10B2C208DD65}" dt="2023-08-15T16:23:34.758" v="425"/>
          <ac:spMkLst>
            <pc:docMk/>
            <pc:sldMk cId="992959557" sldId="1160"/>
            <ac:spMk id="24" creationId="{71D00E21-1062-0BAB-099F-B053F7618D1C}"/>
          </ac:spMkLst>
        </pc:spChg>
        <pc:spChg chg="mod">
          <ac:chgData name="auvifer ruelos" userId="be6d4c23-811e-478b-b825-967ebe5af382" providerId="ADAL" clId="{85624F59-7EAD-4C90-BAF2-10B2C208DD65}" dt="2023-08-15T16:23:34.758" v="425"/>
          <ac:spMkLst>
            <pc:docMk/>
            <pc:sldMk cId="992959557" sldId="1160"/>
            <ac:spMk id="34" creationId="{4495B252-95BF-C089-4C53-13DC76119DCF}"/>
          </ac:spMkLst>
        </pc:spChg>
        <pc:spChg chg="mod">
          <ac:chgData name="auvifer ruelos" userId="be6d4c23-811e-478b-b825-967ebe5af382" providerId="ADAL" clId="{85624F59-7EAD-4C90-BAF2-10B2C208DD65}" dt="2023-08-15T16:23:34.758" v="425"/>
          <ac:spMkLst>
            <pc:docMk/>
            <pc:sldMk cId="992959557" sldId="1160"/>
            <ac:spMk id="40" creationId="{2F5148CF-0ADE-F641-E1D8-645B5C326643}"/>
          </ac:spMkLst>
        </pc:spChg>
        <pc:spChg chg="mod">
          <ac:chgData name="auvifer ruelos" userId="be6d4c23-811e-478b-b825-967ebe5af382" providerId="ADAL" clId="{85624F59-7EAD-4C90-BAF2-10B2C208DD65}" dt="2023-08-15T16:23:34.758" v="425"/>
          <ac:spMkLst>
            <pc:docMk/>
            <pc:sldMk cId="992959557" sldId="1160"/>
            <ac:spMk id="42" creationId="{08207D7A-4A04-02F0-9CBC-6F901135B842}"/>
          </ac:spMkLst>
        </pc:spChg>
        <pc:spChg chg="mod">
          <ac:chgData name="auvifer ruelos" userId="be6d4c23-811e-478b-b825-967ebe5af382" providerId="ADAL" clId="{85624F59-7EAD-4C90-BAF2-10B2C208DD65}" dt="2023-08-15T16:23:34.758" v="425"/>
          <ac:spMkLst>
            <pc:docMk/>
            <pc:sldMk cId="992959557" sldId="1160"/>
            <ac:spMk id="43" creationId="{40FEFBE1-432E-AAFA-1035-AC9FEFE9866E}"/>
          </ac:spMkLst>
        </pc:spChg>
        <pc:spChg chg="mod">
          <ac:chgData name="auvifer ruelos" userId="be6d4c23-811e-478b-b825-967ebe5af382" providerId="ADAL" clId="{85624F59-7EAD-4C90-BAF2-10B2C208DD65}" dt="2023-08-15T16:23:34.758" v="425"/>
          <ac:spMkLst>
            <pc:docMk/>
            <pc:sldMk cId="992959557" sldId="1160"/>
            <ac:spMk id="44" creationId="{D3379DB2-C97E-7958-11E4-B2E472F7EF29}"/>
          </ac:spMkLst>
        </pc:spChg>
        <pc:spChg chg="mod">
          <ac:chgData name="auvifer ruelos" userId="be6d4c23-811e-478b-b825-967ebe5af382" providerId="ADAL" clId="{85624F59-7EAD-4C90-BAF2-10B2C208DD65}" dt="2023-08-15T16:23:34.758" v="425"/>
          <ac:spMkLst>
            <pc:docMk/>
            <pc:sldMk cId="992959557" sldId="1160"/>
            <ac:spMk id="45" creationId="{AE14E380-1236-A407-4F4D-F4F8B5C56CB6}"/>
          </ac:spMkLst>
        </pc:spChg>
        <pc:spChg chg="mod">
          <ac:chgData name="auvifer ruelos" userId="be6d4c23-811e-478b-b825-967ebe5af382" providerId="ADAL" clId="{85624F59-7EAD-4C90-BAF2-10B2C208DD65}" dt="2023-08-15T16:23:34.758" v="425"/>
          <ac:spMkLst>
            <pc:docMk/>
            <pc:sldMk cId="992959557" sldId="1160"/>
            <ac:spMk id="46" creationId="{BC7610BB-5EE0-05EB-A069-1BA456C3A8CC}"/>
          </ac:spMkLst>
        </pc:spChg>
        <pc:spChg chg="mod">
          <ac:chgData name="auvifer ruelos" userId="be6d4c23-811e-478b-b825-967ebe5af382" providerId="ADAL" clId="{85624F59-7EAD-4C90-BAF2-10B2C208DD65}" dt="2023-08-15T16:23:34.758" v="425"/>
          <ac:spMkLst>
            <pc:docMk/>
            <pc:sldMk cId="992959557" sldId="1160"/>
            <ac:spMk id="47" creationId="{9AD68506-5424-684D-717A-4E96B737C275}"/>
          </ac:spMkLst>
        </pc:spChg>
        <pc:spChg chg="mod">
          <ac:chgData name="auvifer ruelos" userId="be6d4c23-811e-478b-b825-967ebe5af382" providerId="ADAL" clId="{85624F59-7EAD-4C90-BAF2-10B2C208DD65}" dt="2023-08-15T16:23:34.758" v="425"/>
          <ac:spMkLst>
            <pc:docMk/>
            <pc:sldMk cId="992959557" sldId="1160"/>
            <ac:spMk id="48" creationId="{EAE3D347-66EE-704C-D984-25EC173A39C0}"/>
          </ac:spMkLst>
        </pc:spChg>
        <pc:spChg chg="mod">
          <ac:chgData name="auvifer ruelos" userId="be6d4c23-811e-478b-b825-967ebe5af382" providerId="ADAL" clId="{85624F59-7EAD-4C90-BAF2-10B2C208DD65}" dt="2023-08-15T16:23:34.758" v="425"/>
          <ac:spMkLst>
            <pc:docMk/>
            <pc:sldMk cId="992959557" sldId="1160"/>
            <ac:spMk id="49" creationId="{39D0529E-AF35-5ACE-6CD1-205E09C4388F}"/>
          </ac:spMkLst>
        </pc:spChg>
        <pc:spChg chg="mod">
          <ac:chgData name="auvifer ruelos" userId="be6d4c23-811e-478b-b825-967ebe5af382" providerId="ADAL" clId="{85624F59-7EAD-4C90-BAF2-10B2C208DD65}" dt="2023-08-15T16:23:34.758" v="425"/>
          <ac:spMkLst>
            <pc:docMk/>
            <pc:sldMk cId="992959557" sldId="1160"/>
            <ac:spMk id="50" creationId="{9AACFE75-6295-34AA-51C5-6734FF5C5CE0}"/>
          </ac:spMkLst>
        </pc:spChg>
        <pc:spChg chg="mod">
          <ac:chgData name="auvifer ruelos" userId="be6d4c23-811e-478b-b825-967ebe5af382" providerId="ADAL" clId="{85624F59-7EAD-4C90-BAF2-10B2C208DD65}" dt="2023-08-15T16:23:34.758" v="425"/>
          <ac:spMkLst>
            <pc:docMk/>
            <pc:sldMk cId="992959557" sldId="1160"/>
            <ac:spMk id="51" creationId="{F4932A6C-6F47-3E3C-396C-4CFBE9A510D5}"/>
          </ac:spMkLst>
        </pc:spChg>
        <pc:spChg chg="mod">
          <ac:chgData name="auvifer ruelos" userId="be6d4c23-811e-478b-b825-967ebe5af382" providerId="ADAL" clId="{85624F59-7EAD-4C90-BAF2-10B2C208DD65}" dt="2023-08-15T16:23:34.758" v="425"/>
          <ac:spMkLst>
            <pc:docMk/>
            <pc:sldMk cId="992959557" sldId="1160"/>
            <ac:spMk id="52" creationId="{74540A94-2DFE-3C32-42C5-17692BF03ADC}"/>
          </ac:spMkLst>
        </pc:spChg>
        <pc:spChg chg="mod">
          <ac:chgData name="auvifer ruelos" userId="be6d4c23-811e-478b-b825-967ebe5af382" providerId="ADAL" clId="{85624F59-7EAD-4C90-BAF2-10B2C208DD65}" dt="2023-08-15T16:23:34.758" v="425"/>
          <ac:spMkLst>
            <pc:docMk/>
            <pc:sldMk cId="992959557" sldId="1160"/>
            <ac:spMk id="53" creationId="{F2968E69-8722-5847-F06E-56BD3D656732}"/>
          </ac:spMkLst>
        </pc:spChg>
        <pc:spChg chg="mod">
          <ac:chgData name="auvifer ruelos" userId="be6d4c23-811e-478b-b825-967ebe5af382" providerId="ADAL" clId="{85624F59-7EAD-4C90-BAF2-10B2C208DD65}" dt="2023-08-15T16:23:34.758" v="425"/>
          <ac:spMkLst>
            <pc:docMk/>
            <pc:sldMk cId="992959557" sldId="1160"/>
            <ac:spMk id="54" creationId="{D9173756-4121-1B37-0859-21EADF6461D9}"/>
          </ac:spMkLst>
        </pc:spChg>
        <pc:spChg chg="mod">
          <ac:chgData name="auvifer ruelos" userId="be6d4c23-811e-478b-b825-967ebe5af382" providerId="ADAL" clId="{85624F59-7EAD-4C90-BAF2-10B2C208DD65}" dt="2023-08-15T16:23:34.758" v="425"/>
          <ac:spMkLst>
            <pc:docMk/>
            <pc:sldMk cId="992959557" sldId="1160"/>
            <ac:spMk id="55" creationId="{C2A6A33A-E6F1-DF51-5496-521850A98B8E}"/>
          </ac:spMkLst>
        </pc:spChg>
        <pc:spChg chg="mod">
          <ac:chgData name="auvifer ruelos" userId="be6d4c23-811e-478b-b825-967ebe5af382" providerId="ADAL" clId="{85624F59-7EAD-4C90-BAF2-10B2C208DD65}" dt="2023-08-15T16:23:34.758" v="425"/>
          <ac:spMkLst>
            <pc:docMk/>
            <pc:sldMk cId="992959557" sldId="1160"/>
            <ac:spMk id="56" creationId="{3BFD0877-2F5D-0032-6055-06306BCEA7E3}"/>
          </ac:spMkLst>
        </pc:spChg>
        <pc:spChg chg="mod">
          <ac:chgData name="auvifer ruelos" userId="be6d4c23-811e-478b-b825-967ebe5af382" providerId="ADAL" clId="{85624F59-7EAD-4C90-BAF2-10B2C208DD65}" dt="2023-08-15T16:23:34.758" v="425"/>
          <ac:spMkLst>
            <pc:docMk/>
            <pc:sldMk cId="992959557" sldId="1160"/>
            <ac:spMk id="61" creationId="{5CC2E130-6EDB-24A8-B675-8E02493487E8}"/>
          </ac:spMkLst>
        </pc:spChg>
        <pc:spChg chg="mod">
          <ac:chgData name="auvifer ruelos" userId="be6d4c23-811e-478b-b825-967ebe5af382" providerId="ADAL" clId="{85624F59-7EAD-4C90-BAF2-10B2C208DD65}" dt="2023-08-15T16:23:34.758" v="425"/>
          <ac:spMkLst>
            <pc:docMk/>
            <pc:sldMk cId="992959557" sldId="1160"/>
            <ac:spMk id="62" creationId="{F4D2C37F-F8DC-B4DF-7EDA-548937D0ED15}"/>
          </ac:spMkLst>
        </pc:spChg>
        <pc:spChg chg="mod">
          <ac:chgData name="auvifer ruelos" userId="be6d4c23-811e-478b-b825-967ebe5af382" providerId="ADAL" clId="{85624F59-7EAD-4C90-BAF2-10B2C208DD65}" dt="2023-08-15T16:23:34.758" v="425"/>
          <ac:spMkLst>
            <pc:docMk/>
            <pc:sldMk cId="992959557" sldId="1160"/>
            <ac:spMk id="63" creationId="{9C1D5924-D746-27B6-D7CA-AC393936190B}"/>
          </ac:spMkLst>
        </pc:spChg>
        <pc:spChg chg="mod">
          <ac:chgData name="auvifer ruelos" userId="be6d4c23-811e-478b-b825-967ebe5af382" providerId="ADAL" clId="{85624F59-7EAD-4C90-BAF2-10B2C208DD65}" dt="2023-08-15T16:23:34.758" v="425"/>
          <ac:spMkLst>
            <pc:docMk/>
            <pc:sldMk cId="992959557" sldId="1160"/>
            <ac:spMk id="192" creationId="{6CDAE993-D1CD-92FB-71C7-EF6A3B87A120}"/>
          </ac:spMkLst>
        </pc:spChg>
        <pc:spChg chg="mod">
          <ac:chgData name="auvifer ruelos" userId="be6d4c23-811e-478b-b825-967ebe5af382" providerId="ADAL" clId="{85624F59-7EAD-4C90-BAF2-10B2C208DD65}" dt="2023-08-15T16:23:34.758" v="425"/>
          <ac:spMkLst>
            <pc:docMk/>
            <pc:sldMk cId="992959557" sldId="1160"/>
            <ac:spMk id="193" creationId="{68979B1C-91C2-3AC2-82A7-A6FF6D6D8A41}"/>
          </ac:spMkLst>
        </pc:spChg>
        <pc:spChg chg="mod">
          <ac:chgData name="auvifer ruelos" userId="be6d4c23-811e-478b-b825-967ebe5af382" providerId="ADAL" clId="{85624F59-7EAD-4C90-BAF2-10B2C208DD65}" dt="2023-08-15T16:23:34.758" v="425"/>
          <ac:spMkLst>
            <pc:docMk/>
            <pc:sldMk cId="992959557" sldId="1160"/>
            <ac:spMk id="194" creationId="{FFA76E91-C262-3FA3-39E4-848AA1A1A96B}"/>
          </ac:spMkLst>
        </pc:spChg>
        <pc:spChg chg="mod">
          <ac:chgData name="auvifer ruelos" userId="be6d4c23-811e-478b-b825-967ebe5af382" providerId="ADAL" clId="{85624F59-7EAD-4C90-BAF2-10B2C208DD65}" dt="2023-08-15T16:23:34.758" v="425"/>
          <ac:spMkLst>
            <pc:docMk/>
            <pc:sldMk cId="992959557" sldId="1160"/>
            <ac:spMk id="195" creationId="{34886EEC-9D01-4590-909A-25904192DACC}"/>
          </ac:spMkLst>
        </pc:spChg>
        <pc:spChg chg="mod">
          <ac:chgData name="auvifer ruelos" userId="be6d4c23-811e-478b-b825-967ebe5af382" providerId="ADAL" clId="{85624F59-7EAD-4C90-BAF2-10B2C208DD65}" dt="2023-08-15T16:23:34.758" v="425"/>
          <ac:spMkLst>
            <pc:docMk/>
            <pc:sldMk cId="992959557" sldId="1160"/>
            <ac:spMk id="196" creationId="{06B7F9EE-C012-4A26-C7A0-F6C7AEFB9A91}"/>
          </ac:spMkLst>
        </pc:spChg>
        <pc:spChg chg="mod">
          <ac:chgData name="auvifer ruelos" userId="be6d4c23-811e-478b-b825-967ebe5af382" providerId="ADAL" clId="{85624F59-7EAD-4C90-BAF2-10B2C208DD65}" dt="2023-08-15T16:23:34.758" v="425"/>
          <ac:spMkLst>
            <pc:docMk/>
            <pc:sldMk cId="992959557" sldId="1160"/>
            <ac:spMk id="197" creationId="{1FFA5721-C30F-DE9A-3263-B3962C47E198}"/>
          </ac:spMkLst>
        </pc:spChg>
        <pc:spChg chg="mod">
          <ac:chgData name="auvifer ruelos" userId="be6d4c23-811e-478b-b825-967ebe5af382" providerId="ADAL" clId="{85624F59-7EAD-4C90-BAF2-10B2C208DD65}" dt="2023-08-15T16:23:34.758" v="425"/>
          <ac:spMkLst>
            <pc:docMk/>
            <pc:sldMk cId="992959557" sldId="1160"/>
            <ac:spMk id="198" creationId="{CA07AF14-5D01-C3A1-1EAC-AF4426BBF3AA}"/>
          </ac:spMkLst>
        </pc:spChg>
        <pc:spChg chg="mod">
          <ac:chgData name="auvifer ruelos" userId="be6d4c23-811e-478b-b825-967ebe5af382" providerId="ADAL" clId="{85624F59-7EAD-4C90-BAF2-10B2C208DD65}" dt="2023-08-15T16:23:34.758" v="425"/>
          <ac:spMkLst>
            <pc:docMk/>
            <pc:sldMk cId="992959557" sldId="1160"/>
            <ac:spMk id="199" creationId="{2EA5DAF3-CAE6-3ACC-D797-306B27D793D6}"/>
          </ac:spMkLst>
        </pc:spChg>
        <pc:spChg chg="mod">
          <ac:chgData name="auvifer ruelos" userId="be6d4c23-811e-478b-b825-967ebe5af382" providerId="ADAL" clId="{85624F59-7EAD-4C90-BAF2-10B2C208DD65}" dt="2023-08-15T16:23:34.758" v="425"/>
          <ac:spMkLst>
            <pc:docMk/>
            <pc:sldMk cId="992959557" sldId="1160"/>
            <ac:spMk id="200" creationId="{5D0E6610-DE14-233A-71F5-2B73E7CA4047}"/>
          </ac:spMkLst>
        </pc:spChg>
        <pc:spChg chg="mod">
          <ac:chgData name="auvifer ruelos" userId="be6d4c23-811e-478b-b825-967ebe5af382" providerId="ADAL" clId="{85624F59-7EAD-4C90-BAF2-10B2C208DD65}" dt="2023-08-15T16:23:34.758" v="425"/>
          <ac:spMkLst>
            <pc:docMk/>
            <pc:sldMk cId="992959557" sldId="1160"/>
            <ac:spMk id="201" creationId="{1A61B561-CDD9-AE03-ECB0-561213425FAC}"/>
          </ac:spMkLst>
        </pc:spChg>
        <pc:spChg chg="mod">
          <ac:chgData name="auvifer ruelos" userId="be6d4c23-811e-478b-b825-967ebe5af382" providerId="ADAL" clId="{85624F59-7EAD-4C90-BAF2-10B2C208DD65}" dt="2023-08-15T16:23:34.758" v="425"/>
          <ac:spMkLst>
            <pc:docMk/>
            <pc:sldMk cId="992959557" sldId="1160"/>
            <ac:spMk id="202" creationId="{FC58FDEC-DA66-872B-C4DA-54C8A0ECC89C}"/>
          </ac:spMkLst>
        </pc:spChg>
        <pc:spChg chg="mod">
          <ac:chgData name="auvifer ruelos" userId="be6d4c23-811e-478b-b825-967ebe5af382" providerId="ADAL" clId="{85624F59-7EAD-4C90-BAF2-10B2C208DD65}" dt="2023-08-15T16:23:34.758" v="425"/>
          <ac:spMkLst>
            <pc:docMk/>
            <pc:sldMk cId="992959557" sldId="1160"/>
            <ac:spMk id="204" creationId="{28557BA6-BACC-2170-592D-AB9290995CA9}"/>
          </ac:spMkLst>
        </pc:spChg>
        <pc:spChg chg="mod">
          <ac:chgData name="auvifer ruelos" userId="be6d4c23-811e-478b-b825-967ebe5af382" providerId="ADAL" clId="{85624F59-7EAD-4C90-BAF2-10B2C208DD65}" dt="2023-08-15T16:23:34.758" v="425"/>
          <ac:spMkLst>
            <pc:docMk/>
            <pc:sldMk cId="992959557" sldId="1160"/>
            <ac:spMk id="205" creationId="{5769F640-1A48-3FFB-579B-8AFF499F6B27}"/>
          </ac:spMkLst>
        </pc:spChg>
        <pc:spChg chg="mod">
          <ac:chgData name="auvifer ruelos" userId="be6d4c23-811e-478b-b825-967ebe5af382" providerId="ADAL" clId="{85624F59-7EAD-4C90-BAF2-10B2C208DD65}" dt="2023-08-15T16:23:34.758" v="425"/>
          <ac:spMkLst>
            <pc:docMk/>
            <pc:sldMk cId="992959557" sldId="1160"/>
            <ac:spMk id="206" creationId="{A341AC49-D9EC-F202-599B-CBFD73DA294A}"/>
          </ac:spMkLst>
        </pc:spChg>
        <pc:spChg chg="mod">
          <ac:chgData name="auvifer ruelos" userId="be6d4c23-811e-478b-b825-967ebe5af382" providerId="ADAL" clId="{85624F59-7EAD-4C90-BAF2-10B2C208DD65}" dt="2023-08-15T16:23:34.758" v="425"/>
          <ac:spMkLst>
            <pc:docMk/>
            <pc:sldMk cId="992959557" sldId="1160"/>
            <ac:spMk id="207" creationId="{8C8CF560-1713-7E00-44CA-037A758751A2}"/>
          </ac:spMkLst>
        </pc:spChg>
        <pc:spChg chg="mod">
          <ac:chgData name="auvifer ruelos" userId="be6d4c23-811e-478b-b825-967ebe5af382" providerId="ADAL" clId="{85624F59-7EAD-4C90-BAF2-10B2C208DD65}" dt="2023-08-15T16:23:34.758" v="425"/>
          <ac:spMkLst>
            <pc:docMk/>
            <pc:sldMk cId="992959557" sldId="1160"/>
            <ac:spMk id="209" creationId="{A5065666-7821-73F8-46B4-A394E4FBE577}"/>
          </ac:spMkLst>
        </pc:spChg>
        <pc:spChg chg="mod">
          <ac:chgData name="auvifer ruelos" userId="be6d4c23-811e-478b-b825-967ebe5af382" providerId="ADAL" clId="{85624F59-7EAD-4C90-BAF2-10B2C208DD65}" dt="2023-08-15T16:23:34.758" v="425"/>
          <ac:spMkLst>
            <pc:docMk/>
            <pc:sldMk cId="992959557" sldId="1160"/>
            <ac:spMk id="210" creationId="{AFC16099-69D7-C997-135F-D9951AE2F2FB}"/>
          </ac:spMkLst>
        </pc:spChg>
        <pc:spChg chg="mod">
          <ac:chgData name="auvifer ruelos" userId="be6d4c23-811e-478b-b825-967ebe5af382" providerId="ADAL" clId="{85624F59-7EAD-4C90-BAF2-10B2C208DD65}" dt="2023-08-15T16:23:34.758" v="425"/>
          <ac:spMkLst>
            <pc:docMk/>
            <pc:sldMk cId="992959557" sldId="1160"/>
            <ac:spMk id="285" creationId="{34B57A3A-2903-AC1D-DCB4-4FE12ECF44B7}"/>
          </ac:spMkLst>
        </pc:spChg>
        <pc:spChg chg="mod">
          <ac:chgData name="auvifer ruelos" userId="be6d4c23-811e-478b-b825-967ebe5af382" providerId="ADAL" clId="{85624F59-7EAD-4C90-BAF2-10B2C208DD65}" dt="2023-08-15T16:23:34.758" v="425"/>
          <ac:spMkLst>
            <pc:docMk/>
            <pc:sldMk cId="992959557" sldId="1160"/>
            <ac:spMk id="286" creationId="{C96F0BD7-6B9E-76EB-AB23-A5F02D40929A}"/>
          </ac:spMkLst>
        </pc:spChg>
        <pc:spChg chg="mod">
          <ac:chgData name="auvifer ruelos" userId="be6d4c23-811e-478b-b825-967ebe5af382" providerId="ADAL" clId="{85624F59-7EAD-4C90-BAF2-10B2C208DD65}" dt="2023-08-15T16:23:34.758" v="425"/>
          <ac:spMkLst>
            <pc:docMk/>
            <pc:sldMk cId="992959557" sldId="1160"/>
            <ac:spMk id="287" creationId="{37871E49-7216-F407-5091-17CC5694E351}"/>
          </ac:spMkLst>
        </pc:spChg>
        <pc:spChg chg="mod">
          <ac:chgData name="auvifer ruelos" userId="be6d4c23-811e-478b-b825-967ebe5af382" providerId="ADAL" clId="{85624F59-7EAD-4C90-BAF2-10B2C208DD65}" dt="2023-08-15T16:23:34.758" v="425"/>
          <ac:spMkLst>
            <pc:docMk/>
            <pc:sldMk cId="992959557" sldId="1160"/>
            <ac:spMk id="288" creationId="{C3EEA1AD-57D5-D937-31F7-E6184B6C6CFD}"/>
          </ac:spMkLst>
        </pc:spChg>
        <pc:spChg chg="mod">
          <ac:chgData name="auvifer ruelos" userId="be6d4c23-811e-478b-b825-967ebe5af382" providerId="ADAL" clId="{85624F59-7EAD-4C90-BAF2-10B2C208DD65}" dt="2023-08-15T16:23:34.758" v="425"/>
          <ac:spMkLst>
            <pc:docMk/>
            <pc:sldMk cId="992959557" sldId="1160"/>
            <ac:spMk id="289" creationId="{6BE42B5D-180D-1E8A-4F6F-7EF66E4F17A6}"/>
          </ac:spMkLst>
        </pc:spChg>
        <pc:spChg chg="mod">
          <ac:chgData name="auvifer ruelos" userId="be6d4c23-811e-478b-b825-967ebe5af382" providerId="ADAL" clId="{85624F59-7EAD-4C90-BAF2-10B2C208DD65}" dt="2023-08-15T16:23:34.758" v="425"/>
          <ac:spMkLst>
            <pc:docMk/>
            <pc:sldMk cId="992959557" sldId="1160"/>
            <ac:spMk id="291" creationId="{0C69CB0B-E66D-AA31-6EC2-D14F25F53E3B}"/>
          </ac:spMkLst>
        </pc:spChg>
        <pc:spChg chg="mod">
          <ac:chgData name="auvifer ruelos" userId="be6d4c23-811e-478b-b825-967ebe5af382" providerId="ADAL" clId="{85624F59-7EAD-4C90-BAF2-10B2C208DD65}" dt="2023-08-15T16:23:34.758" v="425"/>
          <ac:spMkLst>
            <pc:docMk/>
            <pc:sldMk cId="992959557" sldId="1160"/>
            <ac:spMk id="295" creationId="{8815AE6A-C3B6-E3D6-4173-DE38A6F4BF47}"/>
          </ac:spMkLst>
        </pc:spChg>
        <pc:spChg chg="mod">
          <ac:chgData name="auvifer ruelos" userId="be6d4c23-811e-478b-b825-967ebe5af382" providerId="ADAL" clId="{85624F59-7EAD-4C90-BAF2-10B2C208DD65}" dt="2023-08-15T16:23:34.758" v="425"/>
          <ac:spMkLst>
            <pc:docMk/>
            <pc:sldMk cId="992959557" sldId="1160"/>
            <ac:spMk id="297" creationId="{D3E833E7-C7D7-4524-2956-51BAAF96A45B}"/>
          </ac:spMkLst>
        </pc:spChg>
        <pc:spChg chg="mod">
          <ac:chgData name="auvifer ruelos" userId="be6d4c23-811e-478b-b825-967ebe5af382" providerId="ADAL" clId="{85624F59-7EAD-4C90-BAF2-10B2C208DD65}" dt="2023-08-15T16:23:34.758" v="425"/>
          <ac:spMkLst>
            <pc:docMk/>
            <pc:sldMk cId="992959557" sldId="1160"/>
            <ac:spMk id="299" creationId="{8B254A62-601C-1A63-70E7-D25FD049BAE4}"/>
          </ac:spMkLst>
        </pc:spChg>
        <pc:spChg chg="mod">
          <ac:chgData name="auvifer ruelos" userId="be6d4c23-811e-478b-b825-967ebe5af382" providerId="ADAL" clId="{85624F59-7EAD-4C90-BAF2-10B2C208DD65}" dt="2023-08-15T16:23:34.758" v="425"/>
          <ac:spMkLst>
            <pc:docMk/>
            <pc:sldMk cId="992959557" sldId="1160"/>
            <ac:spMk id="305" creationId="{BCCA37F6-6F04-21D3-0385-D97093BD4A6A}"/>
          </ac:spMkLst>
        </pc:spChg>
        <pc:spChg chg="mod">
          <ac:chgData name="auvifer ruelos" userId="be6d4c23-811e-478b-b825-967ebe5af382" providerId="ADAL" clId="{85624F59-7EAD-4C90-BAF2-10B2C208DD65}" dt="2023-08-15T16:23:34.758" v="425"/>
          <ac:spMkLst>
            <pc:docMk/>
            <pc:sldMk cId="992959557" sldId="1160"/>
            <ac:spMk id="306" creationId="{BBCA3381-3B01-07CD-0181-440BEAB91D58}"/>
          </ac:spMkLst>
        </pc:spChg>
        <pc:spChg chg="mod">
          <ac:chgData name="auvifer ruelos" userId="be6d4c23-811e-478b-b825-967ebe5af382" providerId="ADAL" clId="{85624F59-7EAD-4C90-BAF2-10B2C208DD65}" dt="2023-08-15T16:23:34.758" v="425"/>
          <ac:spMkLst>
            <pc:docMk/>
            <pc:sldMk cId="992959557" sldId="1160"/>
            <ac:spMk id="307" creationId="{39067AEE-3890-B51E-9C84-B774DF6C811B}"/>
          </ac:spMkLst>
        </pc:spChg>
        <pc:spChg chg="mod">
          <ac:chgData name="auvifer ruelos" userId="be6d4c23-811e-478b-b825-967ebe5af382" providerId="ADAL" clId="{85624F59-7EAD-4C90-BAF2-10B2C208DD65}" dt="2023-08-15T16:23:34.758" v="425"/>
          <ac:spMkLst>
            <pc:docMk/>
            <pc:sldMk cId="992959557" sldId="1160"/>
            <ac:spMk id="308" creationId="{62DAC560-67BA-765B-8FA3-0D5126BA765B}"/>
          </ac:spMkLst>
        </pc:spChg>
        <pc:spChg chg="mod">
          <ac:chgData name="auvifer ruelos" userId="be6d4c23-811e-478b-b825-967ebe5af382" providerId="ADAL" clId="{85624F59-7EAD-4C90-BAF2-10B2C208DD65}" dt="2023-08-15T16:23:34.758" v="425"/>
          <ac:spMkLst>
            <pc:docMk/>
            <pc:sldMk cId="992959557" sldId="1160"/>
            <ac:spMk id="309" creationId="{A910B9F9-591A-CDD6-0D32-F44560EAF2C3}"/>
          </ac:spMkLst>
        </pc:spChg>
        <pc:spChg chg="mod">
          <ac:chgData name="auvifer ruelos" userId="be6d4c23-811e-478b-b825-967ebe5af382" providerId="ADAL" clId="{85624F59-7EAD-4C90-BAF2-10B2C208DD65}" dt="2023-08-15T16:23:34.758" v="425"/>
          <ac:spMkLst>
            <pc:docMk/>
            <pc:sldMk cId="992959557" sldId="1160"/>
            <ac:spMk id="311" creationId="{4E2D86F4-9889-1B49-EF13-FF8C3E16E366}"/>
          </ac:spMkLst>
        </pc:spChg>
        <pc:spChg chg="mod">
          <ac:chgData name="auvifer ruelos" userId="be6d4c23-811e-478b-b825-967ebe5af382" providerId="ADAL" clId="{85624F59-7EAD-4C90-BAF2-10B2C208DD65}" dt="2023-08-15T16:23:34.758" v="425"/>
          <ac:spMkLst>
            <pc:docMk/>
            <pc:sldMk cId="992959557" sldId="1160"/>
            <ac:spMk id="312" creationId="{1D0EA8CD-3FB1-4084-B986-EAA141B022BC}"/>
          </ac:spMkLst>
        </pc:spChg>
        <pc:spChg chg="mod">
          <ac:chgData name="auvifer ruelos" userId="be6d4c23-811e-478b-b825-967ebe5af382" providerId="ADAL" clId="{85624F59-7EAD-4C90-BAF2-10B2C208DD65}" dt="2023-08-15T16:23:34.758" v="425"/>
          <ac:spMkLst>
            <pc:docMk/>
            <pc:sldMk cId="992959557" sldId="1160"/>
            <ac:spMk id="313" creationId="{4AE45A5A-F16F-651D-0B35-6D0C93069FFF}"/>
          </ac:spMkLst>
        </pc:spChg>
        <pc:spChg chg="mod">
          <ac:chgData name="auvifer ruelos" userId="be6d4c23-811e-478b-b825-967ebe5af382" providerId="ADAL" clId="{85624F59-7EAD-4C90-BAF2-10B2C208DD65}" dt="2023-08-15T16:23:34.758" v="425"/>
          <ac:spMkLst>
            <pc:docMk/>
            <pc:sldMk cId="992959557" sldId="1160"/>
            <ac:spMk id="314" creationId="{58C561BD-3565-59E8-FD0A-C52DA461555C}"/>
          </ac:spMkLst>
        </pc:spChg>
        <pc:spChg chg="mod">
          <ac:chgData name="auvifer ruelos" userId="be6d4c23-811e-478b-b825-967ebe5af382" providerId="ADAL" clId="{85624F59-7EAD-4C90-BAF2-10B2C208DD65}" dt="2023-08-15T16:23:34.758" v="425"/>
          <ac:spMkLst>
            <pc:docMk/>
            <pc:sldMk cId="992959557" sldId="1160"/>
            <ac:spMk id="315" creationId="{5D848D49-1FF5-6878-03F7-C716BE2AB588}"/>
          </ac:spMkLst>
        </pc:spChg>
        <pc:spChg chg="mod">
          <ac:chgData name="auvifer ruelos" userId="be6d4c23-811e-478b-b825-967ebe5af382" providerId="ADAL" clId="{85624F59-7EAD-4C90-BAF2-10B2C208DD65}" dt="2023-08-15T16:23:34.758" v="425"/>
          <ac:spMkLst>
            <pc:docMk/>
            <pc:sldMk cId="992959557" sldId="1160"/>
            <ac:spMk id="316" creationId="{2870A02E-B035-BA84-D97A-0E55A2491803}"/>
          </ac:spMkLst>
        </pc:spChg>
        <pc:spChg chg="mod">
          <ac:chgData name="auvifer ruelos" userId="be6d4c23-811e-478b-b825-967ebe5af382" providerId="ADAL" clId="{85624F59-7EAD-4C90-BAF2-10B2C208DD65}" dt="2023-08-15T16:23:34.758" v="425"/>
          <ac:spMkLst>
            <pc:docMk/>
            <pc:sldMk cId="992959557" sldId="1160"/>
            <ac:spMk id="317" creationId="{90177D5B-8EF6-68A3-0036-A1E809287B54}"/>
          </ac:spMkLst>
        </pc:spChg>
        <pc:spChg chg="mod">
          <ac:chgData name="auvifer ruelos" userId="be6d4c23-811e-478b-b825-967ebe5af382" providerId="ADAL" clId="{85624F59-7EAD-4C90-BAF2-10B2C208DD65}" dt="2023-08-15T16:23:34.758" v="425"/>
          <ac:spMkLst>
            <pc:docMk/>
            <pc:sldMk cId="992959557" sldId="1160"/>
            <ac:spMk id="319" creationId="{1AAAF45A-9D15-EBC4-17C2-E277A84877E9}"/>
          </ac:spMkLst>
        </pc:spChg>
        <pc:spChg chg="mod">
          <ac:chgData name="auvifer ruelos" userId="be6d4c23-811e-478b-b825-967ebe5af382" providerId="ADAL" clId="{85624F59-7EAD-4C90-BAF2-10B2C208DD65}" dt="2023-08-15T16:23:34.758" v="425"/>
          <ac:spMkLst>
            <pc:docMk/>
            <pc:sldMk cId="992959557" sldId="1160"/>
            <ac:spMk id="320" creationId="{3829BE3E-1600-7F2F-6CD2-8360E1356705}"/>
          </ac:spMkLst>
        </pc:spChg>
        <pc:spChg chg="mod">
          <ac:chgData name="auvifer ruelos" userId="be6d4c23-811e-478b-b825-967ebe5af382" providerId="ADAL" clId="{85624F59-7EAD-4C90-BAF2-10B2C208DD65}" dt="2023-08-15T16:23:34.758" v="425"/>
          <ac:spMkLst>
            <pc:docMk/>
            <pc:sldMk cId="992959557" sldId="1160"/>
            <ac:spMk id="321" creationId="{5337D4C3-55A2-A6B3-68BC-065031164765}"/>
          </ac:spMkLst>
        </pc:spChg>
        <pc:spChg chg="mod">
          <ac:chgData name="auvifer ruelos" userId="be6d4c23-811e-478b-b825-967ebe5af382" providerId="ADAL" clId="{85624F59-7EAD-4C90-BAF2-10B2C208DD65}" dt="2023-08-15T16:23:34.758" v="425"/>
          <ac:spMkLst>
            <pc:docMk/>
            <pc:sldMk cId="992959557" sldId="1160"/>
            <ac:spMk id="322" creationId="{5F9DFB45-23BA-49CE-B2C4-90B0C3FDB0B6}"/>
          </ac:spMkLst>
        </pc:spChg>
        <pc:spChg chg="mod">
          <ac:chgData name="auvifer ruelos" userId="be6d4c23-811e-478b-b825-967ebe5af382" providerId="ADAL" clId="{85624F59-7EAD-4C90-BAF2-10B2C208DD65}" dt="2023-08-15T16:23:34.758" v="425"/>
          <ac:spMkLst>
            <pc:docMk/>
            <pc:sldMk cId="992959557" sldId="1160"/>
            <ac:spMk id="323" creationId="{EAC41298-A6C0-F9CF-D17F-DF3AEE3C0D98}"/>
          </ac:spMkLst>
        </pc:spChg>
        <pc:spChg chg="mod">
          <ac:chgData name="auvifer ruelos" userId="be6d4c23-811e-478b-b825-967ebe5af382" providerId="ADAL" clId="{85624F59-7EAD-4C90-BAF2-10B2C208DD65}" dt="2023-08-15T16:23:34.758" v="425"/>
          <ac:spMkLst>
            <pc:docMk/>
            <pc:sldMk cId="992959557" sldId="1160"/>
            <ac:spMk id="324" creationId="{FEB56E5E-F803-FCEA-83ED-C669E4068DA0}"/>
          </ac:spMkLst>
        </pc:spChg>
        <pc:spChg chg="mod">
          <ac:chgData name="auvifer ruelos" userId="be6d4c23-811e-478b-b825-967ebe5af382" providerId="ADAL" clId="{85624F59-7EAD-4C90-BAF2-10B2C208DD65}" dt="2023-08-15T16:23:34.758" v="425"/>
          <ac:spMkLst>
            <pc:docMk/>
            <pc:sldMk cId="992959557" sldId="1160"/>
            <ac:spMk id="325" creationId="{0F38B505-9616-EBFB-4B20-E6856A7EE176}"/>
          </ac:spMkLst>
        </pc:spChg>
        <pc:spChg chg="mod">
          <ac:chgData name="auvifer ruelos" userId="be6d4c23-811e-478b-b825-967ebe5af382" providerId="ADAL" clId="{85624F59-7EAD-4C90-BAF2-10B2C208DD65}" dt="2023-08-15T16:23:34.758" v="425"/>
          <ac:spMkLst>
            <pc:docMk/>
            <pc:sldMk cId="992959557" sldId="1160"/>
            <ac:spMk id="326" creationId="{8FEA9863-B534-B261-A2C5-54D2D72F5B24}"/>
          </ac:spMkLst>
        </pc:spChg>
        <pc:spChg chg="mod">
          <ac:chgData name="auvifer ruelos" userId="be6d4c23-811e-478b-b825-967ebe5af382" providerId="ADAL" clId="{85624F59-7EAD-4C90-BAF2-10B2C208DD65}" dt="2023-08-15T16:23:34.758" v="425"/>
          <ac:spMkLst>
            <pc:docMk/>
            <pc:sldMk cId="992959557" sldId="1160"/>
            <ac:spMk id="327" creationId="{9EDC2493-5ACB-9C25-2F81-E96F8DAE66F1}"/>
          </ac:spMkLst>
        </pc:spChg>
        <pc:spChg chg="mod">
          <ac:chgData name="auvifer ruelos" userId="be6d4c23-811e-478b-b825-967ebe5af382" providerId="ADAL" clId="{85624F59-7EAD-4C90-BAF2-10B2C208DD65}" dt="2023-08-15T16:23:34.758" v="425"/>
          <ac:spMkLst>
            <pc:docMk/>
            <pc:sldMk cId="992959557" sldId="1160"/>
            <ac:spMk id="328" creationId="{17237C90-E1B6-1D9E-84AF-0C3DEBD0F254}"/>
          </ac:spMkLst>
        </pc:spChg>
        <pc:spChg chg="mod">
          <ac:chgData name="auvifer ruelos" userId="be6d4c23-811e-478b-b825-967ebe5af382" providerId="ADAL" clId="{85624F59-7EAD-4C90-BAF2-10B2C208DD65}" dt="2023-08-15T16:23:34.758" v="425"/>
          <ac:spMkLst>
            <pc:docMk/>
            <pc:sldMk cId="992959557" sldId="1160"/>
            <ac:spMk id="330" creationId="{8D564E45-EFB6-2125-BC7B-E021189DE1D6}"/>
          </ac:spMkLst>
        </pc:spChg>
        <pc:spChg chg="mod">
          <ac:chgData name="auvifer ruelos" userId="be6d4c23-811e-478b-b825-967ebe5af382" providerId="ADAL" clId="{85624F59-7EAD-4C90-BAF2-10B2C208DD65}" dt="2023-08-15T16:23:34.758" v="425"/>
          <ac:spMkLst>
            <pc:docMk/>
            <pc:sldMk cId="992959557" sldId="1160"/>
            <ac:spMk id="331" creationId="{84BA67A1-0CAA-0D10-8A4B-EE56658BBE31}"/>
          </ac:spMkLst>
        </pc:spChg>
        <pc:spChg chg="mod">
          <ac:chgData name="auvifer ruelos" userId="be6d4c23-811e-478b-b825-967ebe5af382" providerId="ADAL" clId="{85624F59-7EAD-4C90-BAF2-10B2C208DD65}" dt="2023-08-15T16:23:34.758" v="425"/>
          <ac:spMkLst>
            <pc:docMk/>
            <pc:sldMk cId="992959557" sldId="1160"/>
            <ac:spMk id="332" creationId="{7B1BBCF7-8665-728C-2BE5-6B2E2BA76CCC}"/>
          </ac:spMkLst>
        </pc:spChg>
        <pc:spChg chg="mod">
          <ac:chgData name="auvifer ruelos" userId="be6d4c23-811e-478b-b825-967ebe5af382" providerId="ADAL" clId="{85624F59-7EAD-4C90-BAF2-10B2C208DD65}" dt="2023-08-15T17:16:06.186" v="539" actId="1076"/>
          <ac:spMkLst>
            <pc:docMk/>
            <pc:sldMk cId="992959557" sldId="1160"/>
            <ac:spMk id="342" creationId="{34F4BB78-7AC9-4F9D-CAD2-CA2F3ECC112F}"/>
          </ac:spMkLst>
        </pc:spChg>
        <pc:spChg chg="del mod">
          <ac:chgData name="auvifer ruelos" userId="be6d4c23-811e-478b-b825-967ebe5af382" providerId="ADAL" clId="{85624F59-7EAD-4C90-BAF2-10B2C208DD65}" dt="2023-08-15T17:15:20.846" v="528" actId="478"/>
          <ac:spMkLst>
            <pc:docMk/>
            <pc:sldMk cId="992959557" sldId="1160"/>
            <ac:spMk id="343" creationId="{D3F6EE7C-6D64-D222-20F4-27D303BF9ECD}"/>
          </ac:spMkLst>
        </pc:spChg>
        <pc:spChg chg="mod">
          <ac:chgData name="auvifer ruelos" userId="be6d4c23-811e-478b-b825-967ebe5af382" providerId="ADAL" clId="{85624F59-7EAD-4C90-BAF2-10B2C208DD65}" dt="2023-08-15T17:15:10.199" v="527" actId="1076"/>
          <ac:spMkLst>
            <pc:docMk/>
            <pc:sldMk cId="992959557" sldId="1160"/>
            <ac:spMk id="344" creationId="{1868FC87-A668-30E9-0DD2-950959D5E70F}"/>
          </ac:spMkLst>
        </pc:spChg>
        <pc:spChg chg="del mod">
          <ac:chgData name="auvifer ruelos" userId="be6d4c23-811e-478b-b825-967ebe5af382" providerId="ADAL" clId="{85624F59-7EAD-4C90-BAF2-10B2C208DD65}" dt="2023-08-15T17:14:23.618" v="517" actId="478"/>
          <ac:spMkLst>
            <pc:docMk/>
            <pc:sldMk cId="992959557" sldId="1160"/>
            <ac:spMk id="345" creationId="{96625905-1F86-3FA5-191B-1F3FC01937A0}"/>
          </ac:spMkLst>
        </pc:spChg>
        <pc:spChg chg="mod">
          <ac:chgData name="auvifer ruelos" userId="be6d4c23-811e-478b-b825-967ebe5af382" providerId="ADAL" clId="{85624F59-7EAD-4C90-BAF2-10B2C208DD65}" dt="2023-08-15T17:14:10.205" v="516" actId="1076"/>
          <ac:spMkLst>
            <pc:docMk/>
            <pc:sldMk cId="992959557" sldId="1160"/>
            <ac:spMk id="346" creationId="{5FBA7B29-1C78-FBBE-E39A-8A4BB4F3FD73}"/>
          </ac:spMkLst>
        </pc:spChg>
        <pc:spChg chg="del mod">
          <ac:chgData name="auvifer ruelos" userId="be6d4c23-811e-478b-b825-967ebe5af382" providerId="ADAL" clId="{85624F59-7EAD-4C90-BAF2-10B2C208DD65}" dt="2023-08-15T17:12:15.009" v="499" actId="478"/>
          <ac:spMkLst>
            <pc:docMk/>
            <pc:sldMk cId="992959557" sldId="1160"/>
            <ac:spMk id="347" creationId="{003E6BD0-C372-7C1C-0A7D-161B4F8D1FB8}"/>
          </ac:spMkLst>
        </pc:spChg>
        <pc:spChg chg="mod">
          <ac:chgData name="auvifer ruelos" userId="be6d4c23-811e-478b-b825-967ebe5af382" providerId="ADAL" clId="{85624F59-7EAD-4C90-BAF2-10B2C208DD65}" dt="2023-08-15T17:11:03.924" v="490" actId="1076"/>
          <ac:spMkLst>
            <pc:docMk/>
            <pc:sldMk cId="992959557" sldId="1160"/>
            <ac:spMk id="348" creationId="{594D5BD0-DCDE-4DC2-A7DC-171C3E521782}"/>
          </ac:spMkLst>
        </pc:spChg>
        <pc:spChg chg="del mod">
          <ac:chgData name="auvifer ruelos" userId="be6d4c23-811e-478b-b825-967ebe5af382" providerId="ADAL" clId="{85624F59-7EAD-4C90-BAF2-10B2C208DD65}" dt="2023-08-15T17:10:23.084" v="482" actId="478"/>
          <ac:spMkLst>
            <pc:docMk/>
            <pc:sldMk cId="992959557" sldId="1160"/>
            <ac:spMk id="349" creationId="{E86861E1-A136-02A8-2927-5185DD327035}"/>
          </ac:spMkLst>
        </pc:spChg>
        <pc:spChg chg="mod">
          <ac:chgData name="auvifer ruelos" userId="be6d4c23-811e-478b-b825-967ebe5af382" providerId="ADAL" clId="{85624F59-7EAD-4C90-BAF2-10B2C208DD65}" dt="2023-08-15T16:28:02.841" v="473" actId="1076"/>
          <ac:spMkLst>
            <pc:docMk/>
            <pc:sldMk cId="992959557" sldId="1160"/>
            <ac:spMk id="350" creationId="{AF247B10-6ED9-B3F0-EE0A-30A5DD2E5FC9}"/>
          </ac:spMkLst>
        </pc:spChg>
        <pc:spChg chg="del mod">
          <ac:chgData name="auvifer ruelos" userId="be6d4c23-811e-478b-b825-967ebe5af382" providerId="ADAL" clId="{85624F59-7EAD-4C90-BAF2-10B2C208DD65}" dt="2023-08-15T16:27:41.408" v="468" actId="478"/>
          <ac:spMkLst>
            <pc:docMk/>
            <pc:sldMk cId="992959557" sldId="1160"/>
            <ac:spMk id="351" creationId="{C4C5804A-67C3-DF52-5993-769F759BE936}"/>
          </ac:spMkLst>
        </pc:spChg>
        <pc:spChg chg="mod">
          <ac:chgData name="auvifer ruelos" userId="be6d4c23-811e-478b-b825-967ebe5af382" providerId="ADAL" clId="{85624F59-7EAD-4C90-BAF2-10B2C208DD65}" dt="2023-08-15T16:24:58.045" v="437" actId="255"/>
          <ac:spMkLst>
            <pc:docMk/>
            <pc:sldMk cId="992959557" sldId="1160"/>
            <ac:spMk id="352" creationId="{4AE75D36-93FB-4FC1-4ACE-28D602BC36FF}"/>
          </ac:spMkLst>
        </pc:spChg>
        <pc:spChg chg="del mod">
          <ac:chgData name="auvifer ruelos" userId="be6d4c23-811e-478b-b825-967ebe5af382" providerId="ADAL" clId="{85624F59-7EAD-4C90-BAF2-10B2C208DD65}" dt="2023-08-15T16:24:12.042" v="430" actId="478"/>
          <ac:spMkLst>
            <pc:docMk/>
            <pc:sldMk cId="992959557" sldId="1160"/>
            <ac:spMk id="353" creationId="{2DDBF298-9AD6-5828-4596-57F9A6EA0020}"/>
          </ac:spMkLst>
        </pc:spChg>
        <pc:spChg chg="mod">
          <ac:chgData name="auvifer ruelos" userId="be6d4c23-811e-478b-b825-967ebe5af382" providerId="ADAL" clId="{85624F59-7EAD-4C90-BAF2-10B2C208DD65}" dt="2023-08-15T17:14:57.678" v="525" actId="207"/>
          <ac:spMkLst>
            <pc:docMk/>
            <pc:sldMk cId="992959557" sldId="1160"/>
            <ac:spMk id="363" creationId="{E834DC04-0142-BC3E-6F16-E908AD8D3233}"/>
          </ac:spMkLst>
        </pc:spChg>
        <pc:spChg chg="mod">
          <ac:chgData name="auvifer ruelos" userId="be6d4c23-811e-478b-b825-967ebe5af382" providerId="ADAL" clId="{85624F59-7EAD-4C90-BAF2-10B2C208DD65}" dt="2023-08-15T16:26:34.584" v="455" actId="207"/>
          <ac:spMkLst>
            <pc:docMk/>
            <pc:sldMk cId="992959557" sldId="1160"/>
            <ac:spMk id="369" creationId="{E3F866DB-916D-20B9-4A2B-975845429D22}"/>
          </ac:spMkLst>
        </pc:spChg>
        <pc:spChg chg="mod">
          <ac:chgData name="auvifer ruelos" userId="be6d4c23-811e-478b-b825-967ebe5af382" providerId="ADAL" clId="{85624F59-7EAD-4C90-BAF2-10B2C208DD65}" dt="2023-08-15T16:25:55.321" v="448" actId="207"/>
          <ac:spMkLst>
            <pc:docMk/>
            <pc:sldMk cId="992959557" sldId="1160"/>
            <ac:spMk id="371" creationId="{2098305D-F23A-4D32-9C2A-3FE76EC5EFC1}"/>
          </ac:spMkLst>
        </pc:spChg>
        <pc:spChg chg="mod">
          <ac:chgData name="auvifer ruelos" userId="be6d4c23-811e-478b-b825-967ebe5af382" providerId="ADAL" clId="{85624F59-7EAD-4C90-BAF2-10B2C208DD65}" dt="2023-08-15T16:25:47.312" v="447" actId="207"/>
          <ac:spMkLst>
            <pc:docMk/>
            <pc:sldMk cId="992959557" sldId="1160"/>
            <ac:spMk id="372" creationId="{1DF8D69D-58D3-E681-75F2-E05EEC7A6544}"/>
          </ac:spMkLst>
        </pc:spChg>
        <pc:spChg chg="mod">
          <ac:chgData name="auvifer ruelos" userId="be6d4c23-811e-478b-b825-967ebe5af382" providerId="ADAL" clId="{85624F59-7EAD-4C90-BAF2-10B2C208DD65}" dt="2023-08-15T16:25:25.785" v="442" actId="207"/>
          <ac:spMkLst>
            <pc:docMk/>
            <pc:sldMk cId="992959557" sldId="1160"/>
            <ac:spMk id="373" creationId="{F2C00ECE-FDA6-10C6-7507-3273978CB7FF}"/>
          </ac:spMkLst>
        </pc:spChg>
        <pc:spChg chg="mod">
          <ac:chgData name="auvifer ruelos" userId="be6d4c23-811e-478b-b825-967ebe5af382" providerId="ADAL" clId="{85624F59-7EAD-4C90-BAF2-10B2C208DD65}" dt="2023-08-15T16:26:05.100" v="450" actId="207"/>
          <ac:spMkLst>
            <pc:docMk/>
            <pc:sldMk cId="992959557" sldId="1160"/>
            <ac:spMk id="374" creationId="{8AF3366F-81DC-F4B4-3397-E66EA07F35A4}"/>
          </ac:spMkLst>
        </pc:spChg>
        <pc:spChg chg="mod">
          <ac:chgData name="auvifer ruelos" userId="be6d4c23-811e-478b-b825-967ebe5af382" providerId="ADAL" clId="{85624F59-7EAD-4C90-BAF2-10B2C208DD65}" dt="2023-08-15T16:25:22.842" v="441" actId="207"/>
          <ac:spMkLst>
            <pc:docMk/>
            <pc:sldMk cId="992959557" sldId="1160"/>
            <ac:spMk id="375" creationId="{76E7033E-3A6E-B777-98F2-19F2B0FFD4B2}"/>
          </ac:spMkLst>
        </pc:spChg>
        <pc:spChg chg="mod">
          <ac:chgData name="auvifer ruelos" userId="be6d4c23-811e-478b-b825-967ebe5af382" providerId="ADAL" clId="{85624F59-7EAD-4C90-BAF2-10B2C208DD65}" dt="2023-08-15T16:25:43.409" v="446" actId="207"/>
          <ac:spMkLst>
            <pc:docMk/>
            <pc:sldMk cId="992959557" sldId="1160"/>
            <ac:spMk id="376" creationId="{61123363-1DF0-5E5B-4049-473FE21701A0}"/>
          </ac:spMkLst>
        </pc:spChg>
        <pc:spChg chg="mod">
          <ac:chgData name="auvifer ruelos" userId="be6d4c23-811e-478b-b825-967ebe5af382" providerId="ADAL" clId="{85624F59-7EAD-4C90-BAF2-10B2C208DD65}" dt="2023-08-15T16:25:19.554" v="440" actId="207"/>
          <ac:spMkLst>
            <pc:docMk/>
            <pc:sldMk cId="992959557" sldId="1160"/>
            <ac:spMk id="377" creationId="{ED6E5FD1-64DA-10D6-C52B-1837BDE18019}"/>
          </ac:spMkLst>
        </pc:spChg>
        <pc:spChg chg="mod">
          <ac:chgData name="auvifer ruelos" userId="be6d4c23-811e-478b-b825-967ebe5af382" providerId="ADAL" clId="{85624F59-7EAD-4C90-BAF2-10B2C208DD65}" dt="2023-08-15T16:25:59.864" v="449" actId="207"/>
          <ac:spMkLst>
            <pc:docMk/>
            <pc:sldMk cId="992959557" sldId="1160"/>
            <ac:spMk id="378" creationId="{BA3EBD5E-497C-A961-0125-D3A802D10F94}"/>
          </ac:spMkLst>
        </pc:spChg>
        <pc:spChg chg="mod">
          <ac:chgData name="auvifer ruelos" userId="be6d4c23-811e-478b-b825-967ebe5af382" providerId="ADAL" clId="{85624F59-7EAD-4C90-BAF2-10B2C208DD65}" dt="2023-08-15T16:26:09.459" v="451" actId="207"/>
          <ac:spMkLst>
            <pc:docMk/>
            <pc:sldMk cId="992959557" sldId="1160"/>
            <ac:spMk id="379" creationId="{5C47F490-4FDF-0C3C-4918-28B344026213}"/>
          </ac:spMkLst>
        </pc:spChg>
        <pc:spChg chg="mod">
          <ac:chgData name="auvifer ruelos" userId="be6d4c23-811e-478b-b825-967ebe5af382" providerId="ADAL" clId="{85624F59-7EAD-4C90-BAF2-10B2C208DD65}" dt="2023-08-15T16:26:19.550" v="453" actId="207"/>
          <ac:spMkLst>
            <pc:docMk/>
            <pc:sldMk cId="992959557" sldId="1160"/>
            <ac:spMk id="380" creationId="{21472499-DA17-FA15-912E-2F974F28C474}"/>
          </ac:spMkLst>
        </pc:spChg>
        <pc:spChg chg="mod">
          <ac:chgData name="auvifer ruelos" userId="be6d4c23-811e-478b-b825-967ebe5af382" providerId="ADAL" clId="{85624F59-7EAD-4C90-BAF2-10B2C208DD65}" dt="2023-08-15T16:26:14.960" v="452" actId="207"/>
          <ac:spMkLst>
            <pc:docMk/>
            <pc:sldMk cId="992959557" sldId="1160"/>
            <ac:spMk id="381" creationId="{4C3A9720-E6F1-BFC5-EE51-CC6151D913C5}"/>
          </ac:spMkLst>
        </pc:spChg>
        <pc:spChg chg="mod">
          <ac:chgData name="auvifer ruelos" userId="be6d4c23-811e-478b-b825-967ebe5af382" providerId="ADAL" clId="{85624F59-7EAD-4C90-BAF2-10B2C208DD65}" dt="2023-08-15T16:26:25.765" v="454" actId="207"/>
          <ac:spMkLst>
            <pc:docMk/>
            <pc:sldMk cId="992959557" sldId="1160"/>
            <ac:spMk id="382" creationId="{7DC7ADD1-9BAE-E50C-3B1F-65694571E8DD}"/>
          </ac:spMkLst>
        </pc:spChg>
        <pc:spChg chg="mod">
          <ac:chgData name="auvifer ruelos" userId="be6d4c23-811e-478b-b825-967ebe5af382" providerId="ADAL" clId="{85624F59-7EAD-4C90-BAF2-10B2C208DD65}" dt="2023-08-15T16:25:39.401" v="445" actId="207"/>
          <ac:spMkLst>
            <pc:docMk/>
            <pc:sldMk cId="992959557" sldId="1160"/>
            <ac:spMk id="383" creationId="{61070765-6FF5-CDC3-3454-262AF51D7A5E}"/>
          </ac:spMkLst>
        </pc:spChg>
        <pc:spChg chg="mod">
          <ac:chgData name="auvifer ruelos" userId="be6d4c23-811e-478b-b825-967ebe5af382" providerId="ADAL" clId="{85624F59-7EAD-4C90-BAF2-10B2C208DD65}" dt="2023-08-15T16:25:29.400" v="443" actId="207"/>
          <ac:spMkLst>
            <pc:docMk/>
            <pc:sldMk cId="992959557" sldId="1160"/>
            <ac:spMk id="384" creationId="{DD70F122-E37A-E54F-EEE6-A72E8683375B}"/>
          </ac:spMkLst>
        </pc:spChg>
        <pc:spChg chg="mod">
          <ac:chgData name="auvifer ruelos" userId="be6d4c23-811e-478b-b825-967ebe5af382" providerId="ADAL" clId="{85624F59-7EAD-4C90-BAF2-10B2C208DD65}" dt="2023-08-15T16:25:34.177" v="444" actId="207"/>
          <ac:spMkLst>
            <pc:docMk/>
            <pc:sldMk cId="992959557" sldId="1160"/>
            <ac:spMk id="385" creationId="{C2300C88-BA64-C046-1FF6-1AC667F1EA90}"/>
          </ac:spMkLst>
        </pc:spChg>
        <pc:spChg chg="mod">
          <ac:chgData name="auvifer ruelos" userId="be6d4c23-811e-478b-b825-967ebe5af382" providerId="ADAL" clId="{85624F59-7EAD-4C90-BAF2-10B2C208DD65}" dt="2023-08-15T16:27:24.072" v="467" actId="207"/>
          <ac:spMkLst>
            <pc:docMk/>
            <pc:sldMk cId="992959557" sldId="1160"/>
            <ac:spMk id="390" creationId="{34871A31-5C3A-DCB0-B5D9-34CFE0276741}"/>
          </ac:spMkLst>
        </pc:spChg>
        <pc:spChg chg="mod">
          <ac:chgData name="auvifer ruelos" userId="be6d4c23-811e-478b-b825-967ebe5af382" providerId="ADAL" clId="{85624F59-7EAD-4C90-BAF2-10B2C208DD65}" dt="2023-08-15T16:27:16.332" v="465" actId="207"/>
          <ac:spMkLst>
            <pc:docMk/>
            <pc:sldMk cId="992959557" sldId="1160"/>
            <ac:spMk id="391" creationId="{B316E2C1-C0A9-4A61-7C43-F4C62F67E802}"/>
          </ac:spMkLst>
        </pc:spChg>
        <pc:spChg chg="mod">
          <ac:chgData name="auvifer ruelos" userId="be6d4c23-811e-478b-b825-967ebe5af382" providerId="ADAL" clId="{85624F59-7EAD-4C90-BAF2-10B2C208DD65}" dt="2023-08-15T16:26:51.381" v="458" actId="207"/>
          <ac:spMkLst>
            <pc:docMk/>
            <pc:sldMk cId="992959557" sldId="1160"/>
            <ac:spMk id="392" creationId="{EB96B60A-E834-9BE0-D2FD-8913F8544334}"/>
          </ac:spMkLst>
        </pc:spChg>
        <pc:spChg chg="mod">
          <ac:chgData name="auvifer ruelos" userId="be6d4c23-811e-478b-b825-967ebe5af382" providerId="ADAL" clId="{85624F59-7EAD-4C90-BAF2-10B2C208DD65}" dt="2023-08-15T16:27:12.397" v="464" actId="207"/>
          <ac:spMkLst>
            <pc:docMk/>
            <pc:sldMk cId="992959557" sldId="1160"/>
            <ac:spMk id="393" creationId="{984897A7-4D3B-0D55-9B5A-2289F7D99355}"/>
          </ac:spMkLst>
        </pc:spChg>
        <pc:spChg chg="mod">
          <ac:chgData name="auvifer ruelos" userId="be6d4c23-811e-478b-b825-967ebe5af382" providerId="ADAL" clId="{85624F59-7EAD-4C90-BAF2-10B2C208DD65}" dt="2023-08-15T16:27:06.304" v="462" actId="207"/>
          <ac:spMkLst>
            <pc:docMk/>
            <pc:sldMk cId="992959557" sldId="1160"/>
            <ac:spMk id="394" creationId="{A6AD7B27-59B9-2467-F9F6-60C44328C3F8}"/>
          </ac:spMkLst>
        </pc:spChg>
        <pc:spChg chg="mod">
          <ac:chgData name="auvifer ruelos" userId="be6d4c23-811e-478b-b825-967ebe5af382" providerId="ADAL" clId="{85624F59-7EAD-4C90-BAF2-10B2C208DD65}" dt="2023-08-15T16:26:59.653" v="460" actId="207"/>
          <ac:spMkLst>
            <pc:docMk/>
            <pc:sldMk cId="992959557" sldId="1160"/>
            <ac:spMk id="395" creationId="{E409AFE8-3AAD-0ADC-4885-5966925F09E4}"/>
          </ac:spMkLst>
        </pc:spChg>
        <pc:spChg chg="mod">
          <ac:chgData name="auvifer ruelos" userId="be6d4c23-811e-478b-b825-967ebe5af382" providerId="ADAL" clId="{85624F59-7EAD-4C90-BAF2-10B2C208DD65}" dt="2023-08-15T16:26:56.317" v="459" actId="207"/>
          <ac:spMkLst>
            <pc:docMk/>
            <pc:sldMk cId="992959557" sldId="1160"/>
            <ac:spMk id="396" creationId="{F25BC1B3-149D-6435-2458-28FBCBFDBC82}"/>
          </ac:spMkLst>
        </pc:spChg>
        <pc:spChg chg="mod">
          <ac:chgData name="auvifer ruelos" userId="be6d4c23-811e-478b-b825-967ebe5af382" providerId="ADAL" clId="{85624F59-7EAD-4C90-BAF2-10B2C208DD65}" dt="2023-08-15T16:27:03.612" v="461" actId="207"/>
          <ac:spMkLst>
            <pc:docMk/>
            <pc:sldMk cId="992959557" sldId="1160"/>
            <ac:spMk id="397" creationId="{9377B722-C822-F91B-9211-5020BD5FA379}"/>
          </ac:spMkLst>
        </pc:spChg>
        <pc:spChg chg="mod">
          <ac:chgData name="auvifer ruelos" userId="be6d4c23-811e-478b-b825-967ebe5af382" providerId="ADAL" clId="{85624F59-7EAD-4C90-BAF2-10B2C208DD65}" dt="2023-08-15T16:26:45.477" v="457" actId="207"/>
          <ac:spMkLst>
            <pc:docMk/>
            <pc:sldMk cId="992959557" sldId="1160"/>
            <ac:spMk id="398" creationId="{9D9289AD-AA87-E9E2-D82D-CF044D3749AB}"/>
          </ac:spMkLst>
        </pc:spChg>
        <pc:spChg chg="mod">
          <ac:chgData name="auvifer ruelos" userId="be6d4c23-811e-478b-b825-967ebe5af382" providerId="ADAL" clId="{85624F59-7EAD-4C90-BAF2-10B2C208DD65}" dt="2023-08-15T16:27:09.508" v="463" actId="207"/>
          <ac:spMkLst>
            <pc:docMk/>
            <pc:sldMk cId="992959557" sldId="1160"/>
            <ac:spMk id="399" creationId="{CEAC8CA2-8010-2508-1266-BD350DCE3C9E}"/>
          </ac:spMkLst>
        </pc:spChg>
        <pc:spChg chg="mod">
          <ac:chgData name="auvifer ruelos" userId="be6d4c23-811e-478b-b825-967ebe5af382" providerId="ADAL" clId="{85624F59-7EAD-4C90-BAF2-10B2C208DD65}" dt="2023-08-15T16:27:19.605" v="466" actId="207"/>
          <ac:spMkLst>
            <pc:docMk/>
            <pc:sldMk cId="992959557" sldId="1160"/>
            <ac:spMk id="400" creationId="{2628048A-4FA2-01D7-BADB-2CD225A0824C}"/>
          </ac:spMkLst>
        </pc:spChg>
        <pc:spChg chg="mod">
          <ac:chgData name="auvifer ruelos" userId="be6d4c23-811e-478b-b825-967ebe5af382" providerId="ADAL" clId="{85624F59-7EAD-4C90-BAF2-10B2C208DD65}" dt="2023-08-15T17:16:10.210" v="540" actId="207"/>
          <ac:spMkLst>
            <pc:docMk/>
            <pc:sldMk cId="992959557" sldId="1160"/>
            <ac:spMk id="401" creationId="{F31A2B53-F039-5C36-CB77-C1152DA7ADBE}"/>
          </ac:spMkLst>
        </pc:spChg>
        <pc:spChg chg="mod">
          <ac:chgData name="auvifer ruelos" userId="be6d4c23-811e-478b-b825-967ebe5af382" providerId="ADAL" clId="{85624F59-7EAD-4C90-BAF2-10B2C208DD65}" dt="2023-08-15T17:16:15.092" v="541" actId="207"/>
          <ac:spMkLst>
            <pc:docMk/>
            <pc:sldMk cId="992959557" sldId="1160"/>
            <ac:spMk id="402" creationId="{F563F7E6-837D-270A-1C29-40FA9CAC5A61}"/>
          </ac:spMkLst>
        </pc:spChg>
        <pc:spChg chg="mod">
          <ac:chgData name="auvifer ruelos" userId="be6d4c23-811e-478b-b825-967ebe5af382" providerId="ADAL" clId="{85624F59-7EAD-4C90-BAF2-10B2C208DD65}" dt="2023-08-15T17:16:33.139" v="542" actId="207"/>
          <ac:spMkLst>
            <pc:docMk/>
            <pc:sldMk cId="992959557" sldId="1160"/>
            <ac:spMk id="403" creationId="{DA3226F3-902D-C7A2-443B-B8271126A07E}"/>
          </ac:spMkLst>
        </pc:spChg>
        <pc:spChg chg="mod">
          <ac:chgData name="auvifer ruelos" userId="be6d4c23-811e-478b-b825-967ebe5af382" providerId="ADAL" clId="{85624F59-7EAD-4C90-BAF2-10B2C208DD65}" dt="2023-08-15T16:23:39.054" v="427"/>
          <ac:spMkLst>
            <pc:docMk/>
            <pc:sldMk cId="992959557" sldId="1160"/>
            <ac:spMk id="405" creationId="{CA3EEE25-0D99-775E-9D64-F956864848AC}"/>
          </ac:spMkLst>
        </pc:spChg>
        <pc:spChg chg="mod">
          <ac:chgData name="auvifer ruelos" userId="be6d4c23-811e-478b-b825-967ebe5af382" providerId="ADAL" clId="{85624F59-7EAD-4C90-BAF2-10B2C208DD65}" dt="2023-08-15T16:23:39.054" v="427"/>
          <ac:spMkLst>
            <pc:docMk/>
            <pc:sldMk cId="992959557" sldId="1160"/>
            <ac:spMk id="406" creationId="{41035B2E-863D-0541-0783-82C5464F67B0}"/>
          </ac:spMkLst>
        </pc:spChg>
        <pc:spChg chg="mod">
          <ac:chgData name="auvifer ruelos" userId="be6d4c23-811e-478b-b825-967ebe5af382" providerId="ADAL" clId="{85624F59-7EAD-4C90-BAF2-10B2C208DD65}" dt="2023-08-15T16:23:39.054" v="427"/>
          <ac:spMkLst>
            <pc:docMk/>
            <pc:sldMk cId="992959557" sldId="1160"/>
            <ac:spMk id="407" creationId="{BFF08E92-A0B4-2E65-BF95-51C8137BB670}"/>
          </ac:spMkLst>
        </pc:spChg>
        <pc:spChg chg="mod">
          <ac:chgData name="auvifer ruelos" userId="be6d4c23-811e-478b-b825-967ebe5af382" providerId="ADAL" clId="{85624F59-7EAD-4C90-BAF2-10B2C208DD65}" dt="2023-08-15T17:15:05.411" v="526" actId="207"/>
          <ac:spMkLst>
            <pc:docMk/>
            <pc:sldMk cId="992959557" sldId="1160"/>
            <ac:spMk id="408" creationId="{BF29C1D0-8DC2-8A6B-0227-F7F77FBB2146}"/>
          </ac:spMkLst>
        </pc:spChg>
        <pc:spChg chg="mod">
          <ac:chgData name="auvifer ruelos" userId="be6d4c23-811e-478b-b825-967ebe5af382" providerId="ADAL" clId="{85624F59-7EAD-4C90-BAF2-10B2C208DD65}" dt="2023-08-15T16:23:39.054" v="427"/>
          <ac:spMkLst>
            <pc:docMk/>
            <pc:sldMk cId="992959557" sldId="1160"/>
            <ac:spMk id="410" creationId="{028CA255-9F8C-372A-547C-22C359C68A1E}"/>
          </ac:spMkLst>
        </pc:spChg>
        <pc:spChg chg="mod">
          <ac:chgData name="auvifer ruelos" userId="be6d4c23-811e-478b-b825-967ebe5af382" providerId="ADAL" clId="{85624F59-7EAD-4C90-BAF2-10B2C208DD65}" dt="2023-08-15T16:23:39.054" v="427"/>
          <ac:spMkLst>
            <pc:docMk/>
            <pc:sldMk cId="992959557" sldId="1160"/>
            <ac:spMk id="411" creationId="{F5361DE2-B7EB-86FD-1CE8-4C514003BBB4}"/>
          </ac:spMkLst>
        </pc:spChg>
        <pc:spChg chg="mod">
          <ac:chgData name="auvifer ruelos" userId="be6d4c23-811e-478b-b825-967ebe5af382" providerId="ADAL" clId="{85624F59-7EAD-4C90-BAF2-10B2C208DD65}" dt="2023-08-15T16:23:39.054" v="427"/>
          <ac:spMkLst>
            <pc:docMk/>
            <pc:sldMk cId="992959557" sldId="1160"/>
            <ac:spMk id="412" creationId="{81D0902D-2BAF-C6C2-FA20-903A08D12AA4}"/>
          </ac:spMkLst>
        </pc:spChg>
        <pc:spChg chg="mod">
          <ac:chgData name="auvifer ruelos" userId="be6d4c23-811e-478b-b825-967ebe5af382" providerId="ADAL" clId="{85624F59-7EAD-4C90-BAF2-10B2C208DD65}" dt="2023-08-15T17:13:56.723" v="514" actId="207"/>
          <ac:spMkLst>
            <pc:docMk/>
            <pc:sldMk cId="992959557" sldId="1160"/>
            <ac:spMk id="413" creationId="{A7868BF8-1808-0F68-03E5-6C7F42CE0610}"/>
          </ac:spMkLst>
        </pc:spChg>
        <pc:spChg chg="mod">
          <ac:chgData name="auvifer ruelos" userId="be6d4c23-811e-478b-b825-967ebe5af382" providerId="ADAL" clId="{85624F59-7EAD-4C90-BAF2-10B2C208DD65}" dt="2023-08-15T17:13:45.505" v="512" actId="207"/>
          <ac:spMkLst>
            <pc:docMk/>
            <pc:sldMk cId="992959557" sldId="1160"/>
            <ac:spMk id="414" creationId="{3875D47D-B30F-9772-A460-10A49DD3CF13}"/>
          </ac:spMkLst>
        </pc:spChg>
        <pc:spChg chg="mod">
          <ac:chgData name="auvifer ruelos" userId="be6d4c23-811e-478b-b825-967ebe5af382" providerId="ADAL" clId="{85624F59-7EAD-4C90-BAF2-10B2C208DD65}" dt="2023-08-15T17:13:51.397" v="513" actId="207"/>
          <ac:spMkLst>
            <pc:docMk/>
            <pc:sldMk cId="992959557" sldId="1160"/>
            <ac:spMk id="415" creationId="{B3EE565B-7D10-B32A-779C-5D3652AD2C68}"/>
          </ac:spMkLst>
        </pc:spChg>
        <pc:spChg chg="mod">
          <ac:chgData name="auvifer ruelos" userId="be6d4c23-811e-478b-b825-967ebe5af382" providerId="ADAL" clId="{85624F59-7EAD-4C90-BAF2-10B2C208DD65}" dt="2023-08-15T17:13:38.715" v="510" actId="207"/>
          <ac:spMkLst>
            <pc:docMk/>
            <pc:sldMk cId="992959557" sldId="1160"/>
            <ac:spMk id="416" creationId="{AD5877D5-CEC6-4024-602A-F41483C49791}"/>
          </ac:spMkLst>
        </pc:spChg>
        <pc:spChg chg="mod">
          <ac:chgData name="auvifer ruelos" userId="be6d4c23-811e-478b-b825-967ebe5af382" providerId="ADAL" clId="{85624F59-7EAD-4C90-BAF2-10B2C208DD65}" dt="2023-08-15T17:14:05.743" v="515" actId="207"/>
          <ac:spMkLst>
            <pc:docMk/>
            <pc:sldMk cId="992959557" sldId="1160"/>
            <ac:spMk id="417" creationId="{9341A16D-C55C-7109-733C-983F6DEDFBB9}"/>
          </ac:spMkLst>
        </pc:spChg>
        <pc:spChg chg="mod">
          <ac:chgData name="auvifer ruelos" userId="be6d4c23-811e-478b-b825-967ebe5af382" providerId="ADAL" clId="{85624F59-7EAD-4C90-BAF2-10B2C208DD65}" dt="2023-08-15T16:23:39.054" v="427"/>
          <ac:spMkLst>
            <pc:docMk/>
            <pc:sldMk cId="992959557" sldId="1160"/>
            <ac:spMk id="419" creationId="{5BFCD152-9041-D0A1-1382-1223329EF902}"/>
          </ac:spMkLst>
        </pc:spChg>
        <pc:spChg chg="mod">
          <ac:chgData name="auvifer ruelos" userId="be6d4c23-811e-478b-b825-967ebe5af382" providerId="ADAL" clId="{85624F59-7EAD-4C90-BAF2-10B2C208DD65}" dt="2023-08-15T16:23:39.054" v="427"/>
          <ac:spMkLst>
            <pc:docMk/>
            <pc:sldMk cId="992959557" sldId="1160"/>
            <ac:spMk id="420" creationId="{3E2C19DC-22F1-7335-8731-5140F152E736}"/>
          </ac:spMkLst>
        </pc:spChg>
        <pc:spChg chg="mod">
          <ac:chgData name="auvifer ruelos" userId="be6d4c23-811e-478b-b825-967ebe5af382" providerId="ADAL" clId="{85624F59-7EAD-4C90-BAF2-10B2C208DD65}" dt="2023-08-15T16:23:39.054" v="427"/>
          <ac:spMkLst>
            <pc:docMk/>
            <pc:sldMk cId="992959557" sldId="1160"/>
            <ac:spMk id="421" creationId="{9E347436-063E-86ED-AE1D-2F85DF2E51D3}"/>
          </ac:spMkLst>
        </pc:spChg>
        <pc:spChg chg="mod">
          <ac:chgData name="auvifer ruelos" userId="be6d4c23-811e-478b-b825-967ebe5af382" providerId="ADAL" clId="{85624F59-7EAD-4C90-BAF2-10B2C208DD65}" dt="2023-08-15T17:11:28.020" v="494" actId="207"/>
          <ac:spMkLst>
            <pc:docMk/>
            <pc:sldMk cId="992959557" sldId="1160"/>
            <ac:spMk id="422" creationId="{60119AAC-6ABD-1E92-6F59-B9521470F014}"/>
          </ac:spMkLst>
        </pc:spChg>
        <pc:spChg chg="mod">
          <ac:chgData name="auvifer ruelos" userId="be6d4c23-811e-478b-b825-967ebe5af382" providerId="ADAL" clId="{85624F59-7EAD-4C90-BAF2-10B2C208DD65}" dt="2023-08-15T17:11:18.018" v="492" actId="207"/>
          <ac:spMkLst>
            <pc:docMk/>
            <pc:sldMk cId="992959557" sldId="1160"/>
            <ac:spMk id="423" creationId="{A0262E84-C247-CDE5-55A1-E9FB596F922E}"/>
          </ac:spMkLst>
        </pc:spChg>
        <pc:spChg chg="mod">
          <ac:chgData name="auvifer ruelos" userId="be6d4c23-811e-478b-b825-967ebe5af382" providerId="ADAL" clId="{85624F59-7EAD-4C90-BAF2-10B2C208DD65}" dt="2023-08-15T17:11:42.533" v="495" actId="207"/>
          <ac:spMkLst>
            <pc:docMk/>
            <pc:sldMk cId="992959557" sldId="1160"/>
            <ac:spMk id="424" creationId="{1CC2348A-4730-3C9F-9F81-71FFB656A4B8}"/>
          </ac:spMkLst>
        </pc:spChg>
        <pc:spChg chg="mod">
          <ac:chgData name="auvifer ruelos" userId="be6d4c23-811e-478b-b825-967ebe5af382" providerId="ADAL" clId="{85624F59-7EAD-4C90-BAF2-10B2C208DD65}" dt="2023-08-15T17:11:21.981" v="493" actId="207"/>
          <ac:spMkLst>
            <pc:docMk/>
            <pc:sldMk cId="992959557" sldId="1160"/>
            <ac:spMk id="425" creationId="{1E0144E3-1C55-B1E2-58E3-DFA767CD8F10}"/>
          </ac:spMkLst>
        </pc:spChg>
        <pc:spChg chg="mod">
          <ac:chgData name="auvifer ruelos" userId="be6d4c23-811e-478b-b825-967ebe5af382" providerId="ADAL" clId="{85624F59-7EAD-4C90-BAF2-10B2C208DD65}" dt="2023-08-15T17:11:53.204" v="497" actId="207"/>
          <ac:spMkLst>
            <pc:docMk/>
            <pc:sldMk cId="992959557" sldId="1160"/>
            <ac:spMk id="426" creationId="{B1EB0171-35B5-BA80-84B4-BB912303CE3D}"/>
          </ac:spMkLst>
        </pc:spChg>
        <pc:spChg chg="mod">
          <ac:chgData name="auvifer ruelos" userId="be6d4c23-811e-478b-b825-967ebe5af382" providerId="ADAL" clId="{85624F59-7EAD-4C90-BAF2-10B2C208DD65}" dt="2023-08-15T17:12:05.605" v="498" actId="207"/>
          <ac:spMkLst>
            <pc:docMk/>
            <pc:sldMk cId="992959557" sldId="1160"/>
            <ac:spMk id="428" creationId="{A8D09634-3DE8-F0C5-03EF-0EAEC2E0AF2A}"/>
          </ac:spMkLst>
        </pc:spChg>
        <pc:spChg chg="mod">
          <ac:chgData name="auvifer ruelos" userId="be6d4c23-811e-478b-b825-967ebe5af382" providerId="ADAL" clId="{85624F59-7EAD-4C90-BAF2-10B2C208DD65}" dt="2023-08-15T16:23:39.054" v="427"/>
          <ac:spMkLst>
            <pc:docMk/>
            <pc:sldMk cId="992959557" sldId="1160"/>
            <ac:spMk id="429" creationId="{1DB8920D-D99E-0D78-E7D4-23A9C5259E58}"/>
          </ac:spMkLst>
        </pc:spChg>
        <pc:spChg chg="mod">
          <ac:chgData name="auvifer ruelos" userId="be6d4c23-811e-478b-b825-967ebe5af382" providerId="ADAL" clId="{85624F59-7EAD-4C90-BAF2-10B2C208DD65}" dt="2023-08-15T16:23:39.054" v="427"/>
          <ac:spMkLst>
            <pc:docMk/>
            <pc:sldMk cId="992959557" sldId="1160"/>
            <ac:spMk id="430" creationId="{63B3C6FB-598A-B30B-7DA0-CFADE46018B4}"/>
          </ac:spMkLst>
        </pc:spChg>
        <pc:spChg chg="mod">
          <ac:chgData name="auvifer ruelos" userId="be6d4c23-811e-478b-b825-967ebe5af382" providerId="ADAL" clId="{85624F59-7EAD-4C90-BAF2-10B2C208DD65}" dt="2023-08-15T16:23:39.054" v="427"/>
          <ac:spMkLst>
            <pc:docMk/>
            <pc:sldMk cId="992959557" sldId="1160"/>
            <ac:spMk id="431" creationId="{C880040F-AD5E-26B0-A9DA-E880AC286417}"/>
          </ac:spMkLst>
        </pc:spChg>
        <pc:spChg chg="mod">
          <ac:chgData name="auvifer ruelos" userId="be6d4c23-811e-478b-b825-967ebe5af382" providerId="ADAL" clId="{85624F59-7EAD-4C90-BAF2-10B2C208DD65}" dt="2023-08-15T16:25:09.420" v="439" actId="207"/>
          <ac:spMkLst>
            <pc:docMk/>
            <pc:sldMk cId="992959557" sldId="1160"/>
            <ac:spMk id="432" creationId="{71570F0E-1040-D9F8-E9C3-51CEBBA194B4}"/>
          </ac:spMkLst>
        </pc:spChg>
        <pc:spChg chg="mod">
          <ac:chgData name="auvifer ruelos" userId="be6d4c23-811e-478b-b825-967ebe5af382" providerId="ADAL" clId="{85624F59-7EAD-4C90-BAF2-10B2C208DD65}" dt="2023-08-15T16:25:04.606" v="438" actId="207"/>
          <ac:spMkLst>
            <pc:docMk/>
            <pc:sldMk cId="992959557" sldId="1160"/>
            <ac:spMk id="433" creationId="{9AB0A37F-57BE-A028-6441-3EF8A79CEB9C}"/>
          </ac:spMkLst>
        </pc:spChg>
        <pc:spChg chg="mod">
          <ac:chgData name="auvifer ruelos" userId="be6d4c23-811e-478b-b825-967ebe5af382" providerId="ADAL" clId="{85624F59-7EAD-4C90-BAF2-10B2C208DD65}" dt="2023-08-15T16:26:41.535" v="456" actId="207"/>
          <ac:spMkLst>
            <pc:docMk/>
            <pc:sldMk cId="992959557" sldId="1160"/>
            <ac:spMk id="434" creationId="{55B8DCB9-E69C-9D0C-0200-D250620261A0}"/>
          </ac:spMkLst>
        </pc:spChg>
        <pc:spChg chg="mod">
          <ac:chgData name="auvifer ruelos" userId="be6d4c23-811e-478b-b825-967ebe5af382" providerId="ADAL" clId="{85624F59-7EAD-4C90-BAF2-10B2C208DD65}" dt="2023-08-15T16:23:39.054" v="427"/>
          <ac:spMkLst>
            <pc:docMk/>
            <pc:sldMk cId="992959557" sldId="1160"/>
            <ac:spMk id="436" creationId="{8B5D3EAC-AAA6-44B2-87FF-4919369AE96B}"/>
          </ac:spMkLst>
        </pc:spChg>
        <pc:spChg chg="mod">
          <ac:chgData name="auvifer ruelos" userId="be6d4c23-811e-478b-b825-967ebe5af382" providerId="ADAL" clId="{85624F59-7EAD-4C90-BAF2-10B2C208DD65}" dt="2023-08-15T16:23:39.054" v="427"/>
          <ac:spMkLst>
            <pc:docMk/>
            <pc:sldMk cId="992959557" sldId="1160"/>
            <ac:spMk id="437" creationId="{D22A90FB-76F7-A232-7155-C64EC81CC0D2}"/>
          </ac:spMkLst>
        </pc:spChg>
        <pc:spChg chg="mod">
          <ac:chgData name="auvifer ruelos" userId="be6d4c23-811e-478b-b825-967ebe5af382" providerId="ADAL" clId="{85624F59-7EAD-4C90-BAF2-10B2C208DD65}" dt="2023-08-15T16:23:39.054" v="427"/>
          <ac:spMkLst>
            <pc:docMk/>
            <pc:sldMk cId="992959557" sldId="1160"/>
            <ac:spMk id="438" creationId="{58D293C5-D875-7938-0E09-5013D22CEA14}"/>
          </ac:spMkLst>
        </pc:spChg>
        <pc:spChg chg="mod">
          <ac:chgData name="auvifer ruelos" userId="be6d4c23-811e-478b-b825-967ebe5af382" providerId="ADAL" clId="{85624F59-7EAD-4C90-BAF2-10B2C208DD65}" dt="2023-08-15T16:28:10.042" v="474" actId="207"/>
          <ac:spMkLst>
            <pc:docMk/>
            <pc:sldMk cId="992959557" sldId="1160"/>
            <ac:spMk id="439" creationId="{FC91DE49-8DEA-F474-3853-D63DDA8E371F}"/>
          </ac:spMkLst>
        </pc:spChg>
        <pc:spChg chg="mod">
          <ac:chgData name="auvifer ruelos" userId="be6d4c23-811e-478b-b825-967ebe5af382" providerId="ADAL" clId="{85624F59-7EAD-4C90-BAF2-10B2C208DD65}" dt="2023-08-15T16:28:37.015" v="478" actId="207"/>
          <ac:spMkLst>
            <pc:docMk/>
            <pc:sldMk cId="992959557" sldId="1160"/>
            <ac:spMk id="440" creationId="{5CECDA5F-3493-DC98-46AD-B5C93FA3D86A}"/>
          </ac:spMkLst>
        </pc:spChg>
        <pc:spChg chg="mod">
          <ac:chgData name="auvifer ruelos" userId="be6d4c23-811e-478b-b825-967ebe5af382" providerId="ADAL" clId="{85624F59-7EAD-4C90-BAF2-10B2C208DD65}" dt="2023-08-15T16:28:15.537" v="475" actId="207"/>
          <ac:spMkLst>
            <pc:docMk/>
            <pc:sldMk cId="992959557" sldId="1160"/>
            <ac:spMk id="441" creationId="{8CE47C14-D30F-9CE6-9E6A-41CAE07508D2}"/>
          </ac:spMkLst>
        </pc:spChg>
        <pc:spChg chg="mod">
          <ac:chgData name="auvifer ruelos" userId="be6d4c23-811e-478b-b825-967ebe5af382" providerId="ADAL" clId="{85624F59-7EAD-4C90-BAF2-10B2C208DD65}" dt="2023-08-15T16:28:30.265" v="477" actId="207"/>
          <ac:spMkLst>
            <pc:docMk/>
            <pc:sldMk cId="992959557" sldId="1160"/>
            <ac:spMk id="442" creationId="{73D9BF54-B184-ECBB-B3FE-990D7D085B1A}"/>
          </ac:spMkLst>
        </pc:spChg>
        <pc:spChg chg="mod">
          <ac:chgData name="auvifer ruelos" userId="be6d4c23-811e-478b-b825-967ebe5af382" providerId="ADAL" clId="{85624F59-7EAD-4C90-BAF2-10B2C208DD65}" dt="2023-08-15T16:28:25.592" v="476" actId="207"/>
          <ac:spMkLst>
            <pc:docMk/>
            <pc:sldMk cId="992959557" sldId="1160"/>
            <ac:spMk id="443" creationId="{7AD81C72-80D9-CA72-0EEC-80026E544DF6}"/>
          </ac:spMkLst>
        </pc:spChg>
        <pc:spChg chg="mod">
          <ac:chgData name="auvifer ruelos" userId="be6d4c23-811e-478b-b825-967ebe5af382" providerId="ADAL" clId="{85624F59-7EAD-4C90-BAF2-10B2C208DD65}" dt="2023-08-15T16:23:39.054" v="427"/>
          <ac:spMkLst>
            <pc:docMk/>
            <pc:sldMk cId="992959557" sldId="1160"/>
            <ac:spMk id="444" creationId="{750C4BAC-0752-2A76-C91F-DADFA1634CB1}"/>
          </ac:spMkLst>
        </pc:spChg>
        <pc:spChg chg="mod">
          <ac:chgData name="auvifer ruelos" userId="be6d4c23-811e-478b-b825-967ebe5af382" providerId="ADAL" clId="{85624F59-7EAD-4C90-BAF2-10B2C208DD65}" dt="2023-08-15T16:28:53.177" v="480" actId="207"/>
          <ac:spMkLst>
            <pc:docMk/>
            <pc:sldMk cId="992959557" sldId="1160"/>
            <ac:spMk id="445" creationId="{5EBBD73B-5109-5AE5-CE9B-368B75B9809C}"/>
          </ac:spMkLst>
        </pc:spChg>
        <pc:spChg chg="mod">
          <ac:chgData name="auvifer ruelos" userId="be6d4c23-811e-478b-b825-967ebe5af382" providerId="ADAL" clId="{85624F59-7EAD-4C90-BAF2-10B2C208DD65}" dt="2023-08-15T16:23:39.054" v="427"/>
          <ac:spMkLst>
            <pc:docMk/>
            <pc:sldMk cId="992959557" sldId="1160"/>
            <ac:spMk id="447" creationId="{C8DF65CA-5687-A448-C395-FCCA8B8F2B06}"/>
          </ac:spMkLst>
        </pc:spChg>
        <pc:spChg chg="mod">
          <ac:chgData name="auvifer ruelos" userId="be6d4c23-811e-478b-b825-967ebe5af382" providerId="ADAL" clId="{85624F59-7EAD-4C90-BAF2-10B2C208DD65}" dt="2023-08-15T16:28:59.420" v="481" actId="207"/>
          <ac:spMkLst>
            <pc:docMk/>
            <pc:sldMk cId="992959557" sldId="1160"/>
            <ac:spMk id="448" creationId="{28B36C53-9A8C-EE09-8EE5-A8271FE3AE81}"/>
          </ac:spMkLst>
        </pc:spChg>
        <pc:spChg chg="mod">
          <ac:chgData name="auvifer ruelos" userId="be6d4c23-811e-478b-b825-967ebe5af382" providerId="ADAL" clId="{85624F59-7EAD-4C90-BAF2-10B2C208DD65}" dt="2023-08-15T16:23:39.054" v="427"/>
          <ac:spMkLst>
            <pc:docMk/>
            <pc:sldMk cId="992959557" sldId="1160"/>
            <ac:spMk id="449" creationId="{54A81775-92A1-6DE6-B950-48AAB40B5597}"/>
          </ac:spMkLst>
        </pc:spChg>
        <pc:grpChg chg="add del mod">
          <ac:chgData name="auvifer ruelos" userId="be6d4c23-811e-478b-b825-967ebe5af382" providerId="ADAL" clId="{85624F59-7EAD-4C90-BAF2-10B2C208DD65}" dt="2023-08-15T16:23:37.156" v="426"/>
          <ac:grpSpMkLst>
            <pc:docMk/>
            <pc:sldMk cId="992959557" sldId="1160"/>
            <ac:grpSpMk id="2" creationId="{6E2A6A17-1B2F-C14F-17C2-CC5698C031A7}"/>
          </ac:grpSpMkLst>
        </pc:grpChg>
        <pc:grpChg chg="mod">
          <ac:chgData name="auvifer ruelos" userId="be6d4c23-811e-478b-b825-967ebe5af382" providerId="ADAL" clId="{85624F59-7EAD-4C90-BAF2-10B2C208DD65}" dt="2023-08-15T16:23:34.758" v="425"/>
          <ac:grpSpMkLst>
            <pc:docMk/>
            <pc:sldMk cId="992959557" sldId="1160"/>
            <ac:grpSpMk id="4" creationId="{DC76AEE9-08C1-2BEB-CA0B-3BF16BC87DED}"/>
          </ac:grpSpMkLst>
        </pc:grpChg>
        <pc:grpChg chg="mod">
          <ac:chgData name="auvifer ruelos" userId="be6d4c23-811e-478b-b825-967ebe5af382" providerId="ADAL" clId="{85624F59-7EAD-4C90-BAF2-10B2C208DD65}" dt="2023-08-15T16:23:34.758" v="425"/>
          <ac:grpSpMkLst>
            <pc:docMk/>
            <pc:sldMk cId="992959557" sldId="1160"/>
            <ac:grpSpMk id="5" creationId="{30BB12F8-4BFA-97CD-2E9B-C6C7532F585D}"/>
          </ac:grpSpMkLst>
        </pc:grpChg>
        <pc:grpChg chg="mod">
          <ac:chgData name="auvifer ruelos" userId="be6d4c23-811e-478b-b825-967ebe5af382" providerId="ADAL" clId="{85624F59-7EAD-4C90-BAF2-10B2C208DD65}" dt="2023-08-15T16:23:34.758" v="425"/>
          <ac:grpSpMkLst>
            <pc:docMk/>
            <pc:sldMk cId="992959557" sldId="1160"/>
            <ac:grpSpMk id="6" creationId="{CE1F3B40-8299-05EB-D211-4F4CAD05AFFD}"/>
          </ac:grpSpMkLst>
        </pc:grpChg>
        <pc:grpChg chg="mod">
          <ac:chgData name="auvifer ruelos" userId="be6d4c23-811e-478b-b825-967ebe5af382" providerId="ADAL" clId="{85624F59-7EAD-4C90-BAF2-10B2C208DD65}" dt="2023-08-15T16:23:34.758" v="425"/>
          <ac:grpSpMkLst>
            <pc:docMk/>
            <pc:sldMk cId="992959557" sldId="1160"/>
            <ac:grpSpMk id="7" creationId="{90844592-5269-C864-2A87-9A3BCF5D5A36}"/>
          </ac:grpSpMkLst>
        </pc:grpChg>
        <pc:grpChg chg="mod">
          <ac:chgData name="auvifer ruelos" userId="be6d4c23-811e-478b-b825-967ebe5af382" providerId="ADAL" clId="{85624F59-7EAD-4C90-BAF2-10B2C208DD65}" dt="2023-08-15T16:23:34.758" v="425"/>
          <ac:grpSpMkLst>
            <pc:docMk/>
            <pc:sldMk cId="992959557" sldId="1160"/>
            <ac:grpSpMk id="9" creationId="{DFAD5565-BD82-86A8-ECF2-476CE8DFBCEE}"/>
          </ac:grpSpMkLst>
        </pc:grpChg>
        <pc:grpChg chg="mod">
          <ac:chgData name="auvifer ruelos" userId="be6d4c23-811e-478b-b825-967ebe5af382" providerId="ADAL" clId="{85624F59-7EAD-4C90-BAF2-10B2C208DD65}" dt="2023-08-15T16:23:34.758" v="425"/>
          <ac:grpSpMkLst>
            <pc:docMk/>
            <pc:sldMk cId="992959557" sldId="1160"/>
            <ac:grpSpMk id="10" creationId="{BC90D4E9-FFE3-B14C-B443-06C1CA48A19B}"/>
          </ac:grpSpMkLst>
        </pc:grpChg>
        <pc:grpChg chg="mod">
          <ac:chgData name="auvifer ruelos" userId="be6d4c23-811e-478b-b825-967ebe5af382" providerId="ADAL" clId="{85624F59-7EAD-4C90-BAF2-10B2C208DD65}" dt="2023-08-15T16:23:34.758" v="425"/>
          <ac:grpSpMkLst>
            <pc:docMk/>
            <pc:sldMk cId="992959557" sldId="1160"/>
            <ac:grpSpMk id="11" creationId="{A86EA153-3C71-4ACA-434D-6CCF5C78E776}"/>
          </ac:grpSpMkLst>
        </pc:grpChg>
        <pc:grpChg chg="mod">
          <ac:chgData name="auvifer ruelos" userId="be6d4c23-811e-478b-b825-967ebe5af382" providerId="ADAL" clId="{85624F59-7EAD-4C90-BAF2-10B2C208DD65}" dt="2023-08-15T16:23:34.758" v="425"/>
          <ac:grpSpMkLst>
            <pc:docMk/>
            <pc:sldMk cId="992959557" sldId="1160"/>
            <ac:grpSpMk id="12" creationId="{864F67B6-3166-4871-A1B7-F41415F21229}"/>
          </ac:grpSpMkLst>
        </pc:grpChg>
        <pc:grpChg chg="mod">
          <ac:chgData name="auvifer ruelos" userId="be6d4c23-811e-478b-b825-967ebe5af382" providerId="ADAL" clId="{85624F59-7EAD-4C90-BAF2-10B2C208DD65}" dt="2023-08-15T16:23:34.758" v="425"/>
          <ac:grpSpMkLst>
            <pc:docMk/>
            <pc:sldMk cId="992959557" sldId="1160"/>
            <ac:grpSpMk id="25" creationId="{B33F9179-E27A-C5E7-9D69-C0F743845675}"/>
          </ac:grpSpMkLst>
        </pc:grpChg>
        <pc:grpChg chg="mod">
          <ac:chgData name="auvifer ruelos" userId="be6d4c23-811e-478b-b825-967ebe5af382" providerId="ADAL" clId="{85624F59-7EAD-4C90-BAF2-10B2C208DD65}" dt="2023-08-15T16:23:34.758" v="425"/>
          <ac:grpSpMkLst>
            <pc:docMk/>
            <pc:sldMk cId="992959557" sldId="1160"/>
            <ac:grpSpMk id="26" creationId="{01AC9715-5619-5196-B385-4963558E9F06}"/>
          </ac:grpSpMkLst>
        </pc:grpChg>
        <pc:grpChg chg="mod">
          <ac:chgData name="auvifer ruelos" userId="be6d4c23-811e-478b-b825-967ebe5af382" providerId="ADAL" clId="{85624F59-7EAD-4C90-BAF2-10B2C208DD65}" dt="2023-08-15T16:23:34.758" v="425"/>
          <ac:grpSpMkLst>
            <pc:docMk/>
            <pc:sldMk cId="992959557" sldId="1160"/>
            <ac:grpSpMk id="27" creationId="{E43C007A-95E7-3225-779A-983C87AC3611}"/>
          </ac:grpSpMkLst>
        </pc:grpChg>
        <pc:grpChg chg="mod">
          <ac:chgData name="auvifer ruelos" userId="be6d4c23-811e-478b-b825-967ebe5af382" providerId="ADAL" clId="{85624F59-7EAD-4C90-BAF2-10B2C208DD65}" dt="2023-08-15T16:23:34.758" v="425"/>
          <ac:grpSpMkLst>
            <pc:docMk/>
            <pc:sldMk cId="992959557" sldId="1160"/>
            <ac:grpSpMk id="28" creationId="{F7B49F8D-C1C8-4E38-353B-F6A9D8A48CD4}"/>
          </ac:grpSpMkLst>
        </pc:grpChg>
        <pc:grpChg chg="mod">
          <ac:chgData name="auvifer ruelos" userId="be6d4c23-811e-478b-b825-967ebe5af382" providerId="ADAL" clId="{85624F59-7EAD-4C90-BAF2-10B2C208DD65}" dt="2023-08-15T16:23:34.758" v="425"/>
          <ac:grpSpMkLst>
            <pc:docMk/>
            <pc:sldMk cId="992959557" sldId="1160"/>
            <ac:grpSpMk id="29" creationId="{5687F610-05D9-BEC3-2DB0-B113AAB0F43F}"/>
          </ac:grpSpMkLst>
        </pc:grpChg>
        <pc:grpChg chg="mod">
          <ac:chgData name="auvifer ruelos" userId="be6d4c23-811e-478b-b825-967ebe5af382" providerId="ADAL" clId="{85624F59-7EAD-4C90-BAF2-10B2C208DD65}" dt="2023-08-15T16:23:34.758" v="425"/>
          <ac:grpSpMkLst>
            <pc:docMk/>
            <pc:sldMk cId="992959557" sldId="1160"/>
            <ac:grpSpMk id="30" creationId="{8763C6BC-BB07-D77D-0301-C49650C538EB}"/>
          </ac:grpSpMkLst>
        </pc:grpChg>
        <pc:grpChg chg="mod">
          <ac:chgData name="auvifer ruelos" userId="be6d4c23-811e-478b-b825-967ebe5af382" providerId="ADAL" clId="{85624F59-7EAD-4C90-BAF2-10B2C208DD65}" dt="2023-08-15T16:23:34.758" v="425"/>
          <ac:grpSpMkLst>
            <pc:docMk/>
            <pc:sldMk cId="992959557" sldId="1160"/>
            <ac:grpSpMk id="31" creationId="{9A7FC59E-39DD-EF21-5B7F-5FDE588256A7}"/>
          </ac:grpSpMkLst>
        </pc:grpChg>
        <pc:grpChg chg="mod">
          <ac:chgData name="auvifer ruelos" userId="be6d4c23-811e-478b-b825-967ebe5af382" providerId="ADAL" clId="{85624F59-7EAD-4C90-BAF2-10B2C208DD65}" dt="2023-08-15T16:23:34.758" v="425"/>
          <ac:grpSpMkLst>
            <pc:docMk/>
            <pc:sldMk cId="992959557" sldId="1160"/>
            <ac:grpSpMk id="32" creationId="{1D231B18-9569-3C39-0D77-5E769D7DAE5C}"/>
          </ac:grpSpMkLst>
        </pc:grpChg>
        <pc:grpChg chg="mod">
          <ac:chgData name="auvifer ruelos" userId="be6d4c23-811e-478b-b825-967ebe5af382" providerId="ADAL" clId="{85624F59-7EAD-4C90-BAF2-10B2C208DD65}" dt="2023-08-15T16:23:34.758" v="425"/>
          <ac:grpSpMkLst>
            <pc:docMk/>
            <pc:sldMk cId="992959557" sldId="1160"/>
            <ac:grpSpMk id="33" creationId="{0E70C680-B471-DCFA-2741-5C42852DA2C2}"/>
          </ac:grpSpMkLst>
        </pc:grpChg>
        <pc:grpChg chg="mod">
          <ac:chgData name="auvifer ruelos" userId="be6d4c23-811e-478b-b825-967ebe5af382" providerId="ADAL" clId="{85624F59-7EAD-4C90-BAF2-10B2C208DD65}" dt="2023-08-15T16:23:34.758" v="425"/>
          <ac:grpSpMkLst>
            <pc:docMk/>
            <pc:sldMk cId="992959557" sldId="1160"/>
            <ac:grpSpMk id="35" creationId="{5BA5607D-FF51-EB35-6AA1-6452BE41516F}"/>
          </ac:grpSpMkLst>
        </pc:grpChg>
        <pc:grpChg chg="mod">
          <ac:chgData name="auvifer ruelos" userId="be6d4c23-811e-478b-b825-967ebe5af382" providerId="ADAL" clId="{85624F59-7EAD-4C90-BAF2-10B2C208DD65}" dt="2023-08-15T16:23:34.758" v="425"/>
          <ac:grpSpMkLst>
            <pc:docMk/>
            <pc:sldMk cId="992959557" sldId="1160"/>
            <ac:grpSpMk id="36" creationId="{B448D340-4354-8582-4417-740D58C4A0A4}"/>
          </ac:grpSpMkLst>
        </pc:grpChg>
        <pc:grpChg chg="mod">
          <ac:chgData name="auvifer ruelos" userId="be6d4c23-811e-478b-b825-967ebe5af382" providerId="ADAL" clId="{85624F59-7EAD-4C90-BAF2-10B2C208DD65}" dt="2023-08-15T16:23:34.758" v="425"/>
          <ac:grpSpMkLst>
            <pc:docMk/>
            <pc:sldMk cId="992959557" sldId="1160"/>
            <ac:grpSpMk id="37" creationId="{B897648C-4EBC-68C2-7C2E-E49BE5948293}"/>
          </ac:grpSpMkLst>
        </pc:grpChg>
        <pc:grpChg chg="mod">
          <ac:chgData name="auvifer ruelos" userId="be6d4c23-811e-478b-b825-967ebe5af382" providerId="ADAL" clId="{85624F59-7EAD-4C90-BAF2-10B2C208DD65}" dt="2023-08-15T16:23:34.758" v="425"/>
          <ac:grpSpMkLst>
            <pc:docMk/>
            <pc:sldMk cId="992959557" sldId="1160"/>
            <ac:grpSpMk id="38" creationId="{41BBE26B-7C72-E5CE-E19F-B3FD9F8807B6}"/>
          </ac:grpSpMkLst>
        </pc:grpChg>
        <pc:grpChg chg="mod">
          <ac:chgData name="auvifer ruelos" userId="be6d4c23-811e-478b-b825-967ebe5af382" providerId="ADAL" clId="{85624F59-7EAD-4C90-BAF2-10B2C208DD65}" dt="2023-08-15T16:23:34.758" v="425"/>
          <ac:grpSpMkLst>
            <pc:docMk/>
            <pc:sldMk cId="992959557" sldId="1160"/>
            <ac:grpSpMk id="39" creationId="{806D4C59-D1D3-18DC-08AC-C987BE84A038}"/>
          </ac:grpSpMkLst>
        </pc:grpChg>
        <pc:grpChg chg="mod">
          <ac:chgData name="auvifer ruelos" userId="be6d4c23-811e-478b-b825-967ebe5af382" providerId="ADAL" clId="{85624F59-7EAD-4C90-BAF2-10B2C208DD65}" dt="2023-08-15T16:23:34.758" v="425"/>
          <ac:grpSpMkLst>
            <pc:docMk/>
            <pc:sldMk cId="992959557" sldId="1160"/>
            <ac:grpSpMk id="41" creationId="{D4717CD6-A95F-FCB3-3FC2-DBFAC56220A0}"/>
          </ac:grpSpMkLst>
        </pc:grpChg>
        <pc:grpChg chg="mod">
          <ac:chgData name="auvifer ruelos" userId="be6d4c23-811e-478b-b825-967ebe5af382" providerId="ADAL" clId="{85624F59-7EAD-4C90-BAF2-10B2C208DD65}" dt="2023-08-15T16:23:34.758" v="425"/>
          <ac:grpSpMkLst>
            <pc:docMk/>
            <pc:sldMk cId="992959557" sldId="1160"/>
            <ac:grpSpMk id="57" creationId="{327B9F3F-69CD-A00F-8254-5EFD4643C505}"/>
          </ac:grpSpMkLst>
        </pc:grpChg>
        <pc:grpChg chg="mod">
          <ac:chgData name="auvifer ruelos" userId="be6d4c23-811e-478b-b825-967ebe5af382" providerId="ADAL" clId="{85624F59-7EAD-4C90-BAF2-10B2C208DD65}" dt="2023-08-15T16:23:34.758" v="425"/>
          <ac:grpSpMkLst>
            <pc:docMk/>
            <pc:sldMk cId="992959557" sldId="1160"/>
            <ac:grpSpMk id="58" creationId="{714B8BA3-3D1E-4C4A-29A6-3B9961017343}"/>
          </ac:grpSpMkLst>
        </pc:grpChg>
        <pc:grpChg chg="mod">
          <ac:chgData name="auvifer ruelos" userId="be6d4c23-811e-478b-b825-967ebe5af382" providerId="ADAL" clId="{85624F59-7EAD-4C90-BAF2-10B2C208DD65}" dt="2023-08-15T16:23:34.758" v="425"/>
          <ac:grpSpMkLst>
            <pc:docMk/>
            <pc:sldMk cId="992959557" sldId="1160"/>
            <ac:grpSpMk id="59" creationId="{5DB102AB-B0A3-4F38-E247-1AA021B9185E}"/>
          </ac:grpSpMkLst>
        </pc:grpChg>
        <pc:grpChg chg="mod">
          <ac:chgData name="auvifer ruelos" userId="be6d4c23-811e-478b-b825-967ebe5af382" providerId="ADAL" clId="{85624F59-7EAD-4C90-BAF2-10B2C208DD65}" dt="2023-08-15T16:23:34.758" v="425"/>
          <ac:grpSpMkLst>
            <pc:docMk/>
            <pc:sldMk cId="992959557" sldId="1160"/>
            <ac:grpSpMk id="60" creationId="{2858319C-A74B-9BF6-9F6C-110FB4BDA028}"/>
          </ac:grpSpMkLst>
        </pc:grpChg>
        <pc:grpChg chg="mod">
          <ac:chgData name="auvifer ruelos" userId="be6d4c23-811e-478b-b825-967ebe5af382" providerId="ADAL" clId="{85624F59-7EAD-4C90-BAF2-10B2C208DD65}" dt="2023-08-15T16:23:34.758" v="425"/>
          <ac:grpSpMkLst>
            <pc:docMk/>
            <pc:sldMk cId="992959557" sldId="1160"/>
            <ac:grpSpMk id="203" creationId="{7523A2FE-73EC-1FC8-A2CB-BC396F969DD0}"/>
          </ac:grpSpMkLst>
        </pc:grpChg>
        <pc:grpChg chg="mod">
          <ac:chgData name="auvifer ruelos" userId="be6d4c23-811e-478b-b825-967ebe5af382" providerId="ADAL" clId="{85624F59-7EAD-4C90-BAF2-10B2C208DD65}" dt="2023-08-15T16:23:34.758" v="425"/>
          <ac:grpSpMkLst>
            <pc:docMk/>
            <pc:sldMk cId="992959557" sldId="1160"/>
            <ac:grpSpMk id="208" creationId="{C3834BCF-AA5D-6EC7-57B1-3D2C7AFF9A05}"/>
          </ac:grpSpMkLst>
        </pc:grpChg>
        <pc:grpChg chg="mod">
          <ac:chgData name="auvifer ruelos" userId="be6d4c23-811e-478b-b825-967ebe5af382" providerId="ADAL" clId="{85624F59-7EAD-4C90-BAF2-10B2C208DD65}" dt="2023-08-15T16:23:34.758" v="425"/>
          <ac:grpSpMkLst>
            <pc:docMk/>
            <pc:sldMk cId="992959557" sldId="1160"/>
            <ac:grpSpMk id="293" creationId="{67B42930-9AC3-B408-66F8-4A8593A53843}"/>
          </ac:grpSpMkLst>
        </pc:grpChg>
        <pc:grpChg chg="del">
          <ac:chgData name="auvifer ruelos" userId="be6d4c23-811e-478b-b825-967ebe5af382" providerId="ADAL" clId="{85624F59-7EAD-4C90-BAF2-10B2C208DD65}" dt="2023-08-15T16:17:06.818" v="415" actId="478"/>
          <ac:grpSpMkLst>
            <pc:docMk/>
            <pc:sldMk cId="992959557" sldId="1160"/>
            <ac:grpSpMk id="304" creationId="{0B180FBE-C5AB-8AB5-826E-243849DC9AF2}"/>
          </ac:grpSpMkLst>
        </pc:grpChg>
        <pc:grpChg chg="mod">
          <ac:chgData name="auvifer ruelos" userId="be6d4c23-811e-478b-b825-967ebe5af382" providerId="ADAL" clId="{85624F59-7EAD-4C90-BAF2-10B2C208DD65}" dt="2023-08-15T16:23:34.758" v="425"/>
          <ac:grpSpMkLst>
            <pc:docMk/>
            <pc:sldMk cId="992959557" sldId="1160"/>
            <ac:grpSpMk id="310" creationId="{27B8F22D-3316-831C-192C-31B85EFFB898}"/>
          </ac:grpSpMkLst>
        </pc:grpChg>
        <pc:grpChg chg="mod">
          <ac:chgData name="auvifer ruelos" userId="be6d4c23-811e-478b-b825-967ebe5af382" providerId="ADAL" clId="{85624F59-7EAD-4C90-BAF2-10B2C208DD65}" dt="2023-08-15T16:23:34.758" v="425"/>
          <ac:grpSpMkLst>
            <pc:docMk/>
            <pc:sldMk cId="992959557" sldId="1160"/>
            <ac:grpSpMk id="318" creationId="{E87FC41A-E8A3-EC6E-3830-6E8FE67501EA}"/>
          </ac:grpSpMkLst>
        </pc:grpChg>
        <pc:grpChg chg="mod">
          <ac:chgData name="auvifer ruelos" userId="be6d4c23-811e-478b-b825-967ebe5af382" providerId="ADAL" clId="{85624F59-7EAD-4C90-BAF2-10B2C208DD65}" dt="2023-08-15T16:23:34.758" v="425"/>
          <ac:grpSpMkLst>
            <pc:docMk/>
            <pc:sldMk cId="992959557" sldId="1160"/>
            <ac:grpSpMk id="329" creationId="{8FBE3950-548F-B433-4087-5D7EA19EAAD3}"/>
          </ac:grpSpMkLst>
        </pc:grpChg>
        <pc:grpChg chg="add mod">
          <ac:chgData name="auvifer ruelos" userId="be6d4c23-811e-478b-b825-967ebe5af382" providerId="ADAL" clId="{85624F59-7EAD-4C90-BAF2-10B2C208DD65}" dt="2023-08-15T16:23:54.342" v="429" actId="1076"/>
          <ac:grpSpMkLst>
            <pc:docMk/>
            <pc:sldMk cId="992959557" sldId="1160"/>
            <ac:grpSpMk id="333" creationId="{4D0CA617-8661-44F6-33B0-7DFEB6398B63}"/>
          </ac:grpSpMkLst>
        </pc:grpChg>
        <pc:grpChg chg="mod">
          <ac:chgData name="auvifer ruelos" userId="be6d4c23-811e-478b-b825-967ebe5af382" providerId="ADAL" clId="{85624F59-7EAD-4C90-BAF2-10B2C208DD65}" dt="2023-08-15T16:23:39.054" v="427"/>
          <ac:grpSpMkLst>
            <pc:docMk/>
            <pc:sldMk cId="992959557" sldId="1160"/>
            <ac:grpSpMk id="334" creationId="{F9C33A85-F928-03C0-7733-54171A923AE0}"/>
          </ac:grpSpMkLst>
        </pc:grpChg>
        <pc:grpChg chg="mod">
          <ac:chgData name="auvifer ruelos" userId="be6d4c23-811e-478b-b825-967ebe5af382" providerId="ADAL" clId="{85624F59-7EAD-4C90-BAF2-10B2C208DD65}" dt="2023-08-15T16:23:39.054" v="427"/>
          <ac:grpSpMkLst>
            <pc:docMk/>
            <pc:sldMk cId="992959557" sldId="1160"/>
            <ac:grpSpMk id="335" creationId="{346D8B5A-A727-53F5-365D-C363F7183051}"/>
          </ac:grpSpMkLst>
        </pc:grpChg>
        <pc:grpChg chg="del mod">
          <ac:chgData name="auvifer ruelos" userId="be6d4c23-811e-478b-b825-967ebe5af382" providerId="ADAL" clId="{85624F59-7EAD-4C90-BAF2-10B2C208DD65}" dt="2023-08-15T16:24:12.042" v="430" actId="478"/>
          <ac:grpSpMkLst>
            <pc:docMk/>
            <pc:sldMk cId="992959557" sldId="1160"/>
            <ac:grpSpMk id="336" creationId="{F932BC94-F68D-18F7-7EAD-FDE1B744609E}"/>
          </ac:grpSpMkLst>
        </pc:grpChg>
        <pc:grpChg chg="del mod">
          <ac:chgData name="auvifer ruelos" userId="be6d4c23-811e-478b-b825-967ebe5af382" providerId="ADAL" clId="{85624F59-7EAD-4C90-BAF2-10B2C208DD65}" dt="2023-08-15T16:27:41.408" v="468" actId="478"/>
          <ac:grpSpMkLst>
            <pc:docMk/>
            <pc:sldMk cId="992959557" sldId="1160"/>
            <ac:grpSpMk id="337" creationId="{5B9B6D93-D19D-1732-E78A-BB347C07E0C1}"/>
          </ac:grpSpMkLst>
        </pc:grpChg>
        <pc:grpChg chg="del mod">
          <ac:chgData name="auvifer ruelos" userId="be6d4c23-811e-478b-b825-967ebe5af382" providerId="ADAL" clId="{85624F59-7EAD-4C90-BAF2-10B2C208DD65}" dt="2023-08-15T17:10:23.084" v="482" actId="478"/>
          <ac:grpSpMkLst>
            <pc:docMk/>
            <pc:sldMk cId="992959557" sldId="1160"/>
            <ac:grpSpMk id="338" creationId="{5DAB1D45-A341-2753-F145-60E9EAEA5C4C}"/>
          </ac:grpSpMkLst>
        </pc:grpChg>
        <pc:grpChg chg="del mod">
          <ac:chgData name="auvifer ruelos" userId="be6d4c23-811e-478b-b825-967ebe5af382" providerId="ADAL" clId="{85624F59-7EAD-4C90-BAF2-10B2C208DD65}" dt="2023-08-15T17:12:15.009" v="499" actId="478"/>
          <ac:grpSpMkLst>
            <pc:docMk/>
            <pc:sldMk cId="992959557" sldId="1160"/>
            <ac:grpSpMk id="339" creationId="{2F1CF1B9-CC09-12AC-94E2-D7B41A72C533}"/>
          </ac:grpSpMkLst>
        </pc:grpChg>
        <pc:grpChg chg="del mod">
          <ac:chgData name="auvifer ruelos" userId="be6d4c23-811e-478b-b825-967ebe5af382" providerId="ADAL" clId="{85624F59-7EAD-4C90-BAF2-10B2C208DD65}" dt="2023-08-15T17:14:23.618" v="517" actId="478"/>
          <ac:grpSpMkLst>
            <pc:docMk/>
            <pc:sldMk cId="992959557" sldId="1160"/>
            <ac:grpSpMk id="340" creationId="{18CA27D6-B3C3-6D70-3A31-7A2B55A0EDDD}"/>
          </ac:grpSpMkLst>
        </pc:grpChg>
        <pc:grpChg chg="del mod">
          <ac:chgData name="auvifer ruelos" userId="be6d4c23-811e-478b-b825-967ebe5af382" providerId="ADAL" clId="{85624F59-7EAD-4C90-BAF2-10B2C208DD65}" dt="2023-08-15T17:15:20.846" v="528" actId="478"/>
          <ac:grpSpMkLst>
            <pc:docMk/>
            <pc:sldMk cId="992959557" sldId="1160"/>
            <ac:grpSpMk id="341" creationId="{0E727641-DDFD-5B02-90D4-5384CCF0A24C}"/>
          </ac:grpSpMkLst>
        </pc:grpChg>
        <pc:grpChg chg="mod">
          <ac:chgData name="auvifer ruelos" userId="be6d4c23-811e-478b-b825-967ebe5af382" providerId="ADAL" clId="{85624F59-7EAD-4C90-BAF2-10B2C208DD65}" dt="2023-08-15T16:23:39.054" v="427"/>
          <ac:grpSpMkLst>
            <pc:docMk/>
            <pc:sldMk cId="992959557" sldId="1160"/>
            <ac:grpSpMk id="354" creationId="{AAF55F1E-77C0-EFBD-FF15-71B36C188235}"/>
          </ac:grpSpMkLst>
        </pc:grpChg>
        <pc:grpChg chg="mod">
          <ac:chgData name="auvifer ruelos" userId="be6d4c23-811e-478b-b825-967ebe5af382" providerId="ADAL" clId="{85624F59-7EAD-4C90-BAF2-10B2C208DD65}" dt="2023-08-15T16:23:39.054" v="427"/>
          <ac:grpSpMkLst>
            <pc:docMk/>
            <pc:sldMk cId="992959557" sldId="1160"/>
            <ac:grpSpMk id="355" creationId="{B0A26FA1-DB54-AA87-5FAD-A825C094CE00}"/>
          </ac:grpSpMkLst>
        </pc:grpChg>
        <pc:grpChg chg="mod">
          <ac:chgData name="auvifer ruelos" userId="be6d4c23-811e-478b-b825-967ebe5af382" providerId="ADAL" clId="{85624F59-7EAD-4C90-BAF2-10B2C208DD65}" dt="2023-08-15T16:23:39.054" v="427"/>
          <ac:grpSpMkLst>
            <pc:docMk/>
            <pc:sldMk cId="992959557" sldId="1160"/>
            <ac:grpSpMk id="356" creationId="{2C083307-A917-C742-E60B-0F9BD5C1899A}"/>
          </ac:grpSpMkLst>
        </pc:grpChg>
        <pc:grpChg chg="mod">
          <ac:chgData name="auvifer ruelos" userId="be6d4c23-811e-478b-b825-967ebe5af382" providerId="ADAL" clId="{85624F59-7EAD-4C90-BAF2-10B2C208DD65}" dt="2023-08-15T16:23:39.054" v="427"/>
          <ac:grpSpMkLst>
            <pc:docMk/>
            <pc:sldMk cId="992959557" sldId="1160"/>
            <ac:grpSpMk id="357" creationId="{D79CBB17-19FA-2C39-6C82-D939AA26C919}"/>
          </ac:grpSpMkLst>
        </pc:grpChg>
        <pc:grpChg chg="mod">
          <ac:chgData name="auvifer ruelos" userId="be6d4c23-811e-478b-b825-967ebe5af382" providerId="ADAL" clId="{85624F59-7EAD-4C90-BAF2-10B2C208DD65}" dt="2023-08-15T16:23:39.054" v="427"/>
          <ac:grpSpMkLst>
            <pc:docMk/>
            <pc:sldMk cId="992959557" sldId="1160"/>
            <ac:grpSpMk id="358" creationId="{E54AFB3E-042E-3488-D2D2-54498CB5F53A}"/>
          </ac:grpSpMkLst>
        </pc:grpChg>
        <pc:grpChg chg="mod">
          <ac:chgData name="auvifer ruelos" userId="be6d4c23-811e-478b-b825-967ebe5af382" providerId="ADAL" clId="{85624F59-7EAD-4C90-BAF2-10B2C208DD65}" dt="2023-08-15T16:23:39.054" v="427"/>
          <ac:grpSpMkLst>
            <pc:docMk/>
            <pc:sldMk cId="992959557" sldId="1160"/>
            <ac:grpSpMk id="359" creationId="{50386D91-11B5-BF98-9E00-C9EB0083CE35}"/>
          </ac:grpSpMkLst>
        </pc:grpChg>
        <pc:grpChg chg="mod">
          <ac:chgData name="auvifer ruelos" userId="be6d4c23-811e-478b-b825-967ebe5af382" providerId="ADAL" clId="{85624F59-7EAD-4C90-BAF2-10B2C208DD65}" dt="2023-08-15T16:23:39.054" v="427"/>
          <ac:grpSpMkLst>
            <pc:docMk/>
            <pc:sldMk cId="992959557" sldId="1160"/>
            <ac:grpSpMk id="360" creationId="{5643699B-2E25-C7FE-1294-EC0AF8D4FB8D}"/>
          </ac:grpSpMkLst>
        </pc:grpChg>
        <pc:grpChg chg="mod">
          <ac:chgData name="auvifer ruelos" userId="be6d4c23-811e-478b-b825-967ebe5af382" providerId="ADAL" clId="{85624F59-7EAD-4C90-BAF2-10B2C208DD65}" dt="2023-08-15T16:23:39.054" v="427"/>
          <ac:grpSpMkLst>
            <pc:docMk/>
            <pc:sldMk cId="992959557" sldId="1160"/>
            <ac:grpSpMk id="361" creationId="{20B7C8CB-FA64-C078-9D72-BEBBCDC04A3D}"/>
          </ac:grpSpMkLst>
        </pc:grpChg>
        <pc:grpChg chg="mod">
          <ac:chgData name="auvifer ruelos" userId="be6d4c23-811e-478b-b825-967ebe5af382" providerId="ADAL" clId="{85624F59-7EAD-4C90-BAF2-10B2C208DD65}" dt="2023-08-15T16:23:39.054" v="427"/>
          <ac:grpSpMkLst>
            <pc:docMk/>
            <pc:sldMk cId="992959557" sldId="1160"/>
            <ac:grpSpMk id="362" creationId="{C2758912-EA62-E8D1-50CA-085FC2F1DA87}"/>
          </ac:grpSpMkLst>
        </pc:grpChg>
        <pc:grpChg chg="mod">
          <ac:chgData name="auvifer ruelos" userId="be6d4c23-811e-478b-b825-967ebe5af382" providerId="ADAL" clId="{85624F59-7EAD-4C90-BAF2-10B2C208DD65}" dt="2023-08-15T16:23:39.054" v="427"/>
          <ac:grpSpMkLst>
            <pc:docMk/>
            <pc:sldMk cId="992959557" sldId="1160"/>
            <ac:grpSpMk id="364" creationId="{EB503CDD-DD64-79A3-8F74-AC9E618137E8}"/>
          </ac:grpSpMkLst>
        </pc:grpChg>
        <pc:grpChg chg="mod">
          <ac:chgData name="auvifer ruelos" userId="be6d4c23-811e-478b-b825-967ebe5af382" providerId="ADAL" clId="{85624F59-7EAD-4C90-BAF2-10B2C208DD65}" dt="2023-08-15T16:23:39.054" v="427"/>
          <ac:grpSpMkLst>
            <pc:docMk/>
            <pc:sldMk cId="992959557" sldId="1160"/>
            <ac:grpSpMk id="365" creationId="{CFC72FC9-5E8E-6DF9-505B-B908D9F1406E}"/>
          </ac:grpSpMkLst>
        </pc:grpChg>
        <pc:grpChg chg="mod">
          <ac:chgData name="auvifer ruelos" userId="be6d4c23-811e-478b-b825-967ebe5af382" providerId="ADAL" clId="{85624F59-7EAD-4C90-BAF2-10B2C208DD65}" dt="2023-08-15T16:23:39.054" v="427"/>
          <ac:grpSpMkLst>
            <pc:docMk/>
            <pc:sldMk cId="992959557" sldId="1160"/>
            <ac:grpSpMk id="366" creationId="{76C9E9E9-3B64-6734-203F-09FF6B8D5531}"/>
          </ac:grpSpMkLst>
        </pc:grpChg>
        <pc:grpChg chg="mod">
          <ac:chgData name="auvifer ruelos" userId="be6d4c23-811e-478b-b825-967ebe5af382" providerId="ADAL" clId="{85624F59-7EAD-4C90-BAF2-10B2C208DD65}" dt="2023-08-15T16:23:39.054" v="427"/>
          <ac:grpSpMkLst>
            <pc:docMk/>
            <pc:sldMk cId="992959557" sldId="1160"/>
            <ac:grpSpMk id="367" creationId="{56CE30AC-2FC8-1125-EEB0-3A761BC23792}"/>
          </ac:grpSpMkLst>
        </pc:grpChg>
        <pc:grpChg chg="mod">
          <ac:chgData name="auvifer ruelos" userId="be6d4c23-811e-478b-b825-967ebe5af382" providerId="ADAL" clId="{85624F59-7EAD-4C90-BAF2-10B2C208DD65}" dt="2023-08-15T16:23:39.054" v="427"/>
          <ac:grpSpMkLst>
            <pc:docMk/>
            <pc:sldMk cId="992959557" sldId="1160"/>
            <ac:grpSpMk id="368" creationId="{F352010D-D04C-36A5-47FB-6653EB3EACA3}"/>
          </ac:grpSpMkLst>
        </pc:grpChg>
        <pc:grpChg chg="mod">
          <ac:chgData name="auvifer ruelos" userId="be6d4c23-811e-478b-b825-967ebe5af382" providerId="ADAL" clId="{85624F59-7EAD-4C90-BAF2-10B2C208DD65}" dt="2023-08-15T16:23:39.054" v="427"/>
          <ac:grpSpMkLst>
            <pc:docMk/>
            <pc:sldMk cId="992959557" sldId="1160"/>
            <ac:grpSpMk id="370" creationId="{A9F2F4AA-5DFF-E639-64C4-F18602D21A36}"/>
          </ac:grpSpMkLst>
        </pc:grpChg>
        <pc:grpChg chg="mod">
          <ac:chgData name="auvifer ruelos" userId="be6d4c23-811e-478b-b825-967ebe5af382" providerId="ADAL" clId="{85624F59-7EAD-4C90-BAF2-10B2C208DD65}" dt="2023-08-15T16:23:39.054" v="427"/>
          <ac:grpSpMkLst>
            <pc:docMk/>
            <pc:sldMk cId="992959557" sldId="1160"/>
            <ac:grpSpMk id="386" creationId="{C56C4E50-529A-1431-66C6-82A14B59BBCA}"/>
          </ac:grpSpMkLst>
        </pc:grpChg>
        <pc:grpChg chg="mod">
          <ac:chgData name="auvifer ruelos" userId="be6d4c23-811e-478b-b825-967ebe5af382" providerId="ADAL" clId="{85624F59-7EAD-4C90-BAF2-10B2C208DD65}" dt="2023-08-15T16:23:39.054" v="427"/>
          <ac:grpSpMkLst>
            <pc:docMk/>
            <pc:sldMk cId="992959557" sldId="1160"/>
            <ac:grpSpMk id="387" creationId="{3E6A85BE-6A58-C410-214D-A1348369695B}"/>
          </ac:grpSpMkLst>
        </pc:grpChg>
        <pc:grpChg chg="mod">
          <ac:chgData name="auvifer ruelos" userId="be6d4c23-811e-478b-b825-967ebe5af382" providerId="ADAL" clId="{85624F59-7EAD-4C90-BAF2-10B2C208DD65}" dt="2023-08-15T16:23:39.054" v="427"/>
          <ac:grpSpMkLst>
            <pc:docMk/>
            <pc:sldMk cId="992959557" sldId="1160"/>
            <ac:grpSpMk id="388" creationId="{13B9265B-AEDE-076F-5675-F75460F3B26A}"/>
          </ac:grpSpMkLst>
        </pc:grpChg>
        <pc:grpChg chg="mod">
          <ac:chgData name="auvifer ruelos" userId="be6d4c23-811e-478b-b825-967ebe5af382" providerId="ADAL" clId="{85624F59-7EAD-4C90-BAF2-10B2C208DD65}" dt="2023-08-15T16:23:39.054" v="427"/>
          <ac:grpSpMkLst>
            <pc:docMk/>
            <pc:sldMk cId="992959557" sldId="1160"/>
            <ac:grpSpMk id="389" creationId="{5516F5A2-D09F-C3CA-6BEE-CE94869F3819}"/>
          </ac:grpSpMkLst>
        </pc:grpChg>
        <pc:grpChg chg="mod">
          <ac:chgData name="auvifer ruelos" userId="be6d4c23-811e-478b-b825-967ebe5af382" providerId="ADAL" clId="{85624F59-7EAD-4C90-BAF2-10B2C208DD65}" dt="2023-08-15T16:23:39.054" v="427"/>
          <ac:grpSpMkLst>
            <pc:docMk/>
            <pc:sldMk cId="992959557" sldId="1160"/>
            <ac:grpSpMk id="404" creationId="{2B95A117-0901-25B7-1A61-CB94A2D06781}"/>
          </ac:grpSpMkLst>
        </pc:grpChg>
        <pc:grpChg chg="mod">
          <ac:chgData name="auvifer ruelos" userId="be6d4c23-811e-478b-b825-967ebe5af382" providerId="ADAL" clId="{85624F59-7EAD-4C90-BAF2-10B2C208DD65}" dt="2023-08-15T16:23:39.054" v="427"/>
          <ac:grpSpMkLst>
            <pc:docMk/>
            <pc:sldMk cId="992959557" sldId="1160"/>
            <ac:grpSpMk id="409" creationId="{098B9F1E-D1BA-73E1-3C82-A96FD3972373}"/>
          </ac:grpSpMkLst>
        </pc:grpChg>
        <pc:grpChg chg="mod">
          <ac:chgData name="auvifer ruelos" userId="be6d4c23-811e-478b-b825-967ebe5af382" providerId="ADAL" clId="{85624F59-7EAD-4C90-BAF2-10B2C208DD65}" dt="2023-08-15T16:23:39.054" v="427"/>
          <ac:grpSpMkLst>
            <pc:docMk/>
            <pc:sldMk cId="992959557" sldId="1160"/>
            <ac:grpSpMk id="418" creationId="{36D44EB2-0B88-8CD5-B762-6897270E0CCC}"/>
          </ac:grpSpMkLst>
        </pc:grpChg>
        <pc:grpChg chg="mod">
          <ac:chgData name="auvifer ruelos" userId="be6d4c23-811e-478b-b825-967ebe5af382" providerId="ADAL" clId="{85624F59-7EAD-4C90-BAF2-10B2C208DD65}" dt="2023-08-15T16:23:39.054" v="427"/>
          <ac:grpSpMkLst>
            <pc:docMk/>
            <pc:sldMk cId="992959557" sldId="1160"/>
            <ac:grpSpMk id="427" creationId="{31131850-708C-430E-6AD9-6E343E50DC14}"/>
          </ac:grpSpMkLst>
        </pc:grpChg>
        <pc:grpChg chg="mod">
          <ac:chgData name="auvifer ruelos" userId="be6d4c23-811e-478b-b825-967ebe5af382" providerId="ADAL" clId="{85624F59-7EAD-4C90-BAF2-10B2C208DD65}" dt="2023-08-15T16:23:39.054" v="427"/>
          <ac:grpSpMkLst>
            <pc:docMk/>
            <pc:sldMk cId="992959557" sldId="1160"/>
            <ac:grpSpMk id="435" creationId="{43D07841-B665-D0D1-93EC-3106E19E6DA2}"/>
          </ac:grpSpMkLst>
        </pc:grpChg>
        <pc:grpChg chg="mod">
          <ac:chgData name="auvifer ruelos" userId="be6d4c23-811e-478b-b825-967ebe5af382" providerId="ADAL" clId="{85624F59-7EAD-4C90-BAF2-10B2C208DD65}" dt="2023-08-15T16:23:39.054" v="427"/>
          <ac:grpSpMkLst>
            <pc:docMk/>
            <pc:sldMk cId="992959557" sldId="1160"/>
            <ac:grpSpMk id="446" creationId="{A6B79A1E-21E3-C2DD-A958-A52AF29BBA07}"/>
          </ac:grpSpMkLst>
        </pc:grpChg>
      </pc:sldChg>
      <pc:sldChg chg="addSp delSp modSp add mod ord">
        <pc:chgData name="auvifer ruelos" userId="be6d4c23-811e-478b-b825-967ebe5af382" providerId="ADAL" clId="{85624F59-7EAD-4C90-BAF2-10B2C208DD65}" dt="2023-08-15T17:36:19.748" v="678" actId="208"/>
        <pc:sldMkLst>
          <pc:docMk/>
          <pc:sldMk cId="61811068" sldId="1161"/>
        </pc:sldMkLst>
        <pc:spChg chg="mod">
          <ac:chgData name="auvifer ruelos" userId="be6d4c23-811e-478b-b825-967ebe5af382" providerId="ADAL" clId="{85624F59-7EAD-4C90-BAF2-10B2C208DD65}" dt="2023-08-15T17:17:11.286" v="550"/>
          <ac:spMkLst>
            <pc:docMk/>
            <pc:sldMk cId="61811068" sldId="1161"/>
            <ac:spMk id="3" creationId="{00000000-0000-0000-0000-000000000000}"/>
          </ac:spMkLst>
        </pc:spChg>
        <pc:spChg chg="add mod">
          <ac:chgData name="auvifer ruelos" userId="be6d4c23-811e-478b-b825-967ebe5af382" providerId="ADAL" clId="{85624F59-7EAD-4C90-BAF2-10B2C208DD65}" dt="2023-08-15T17:33:15.869" v="650" actId="207"/>
          <ac:spMkLst>
            <pc:docMk/>
            <pc:sldMk cId="61811068" sldId="1161"/>
            <ac:spMk id="4" creationId="{1113DF01-8821-478C-97F9-A2DD436ABF7E}"/>
          </ac:spMkLst>
        </pc:spChg>
        <pc:spChg chg="add mod">
          <ac:chgData name="auvifer ruelos" userId="be6d4c23-811e-478b-b825-967ebe5af382" providerId="ADAL" clId="{85624F59-7EAD-4C90-BAF2-10B2C208DD65}" dt="2023-08-15T17:34:01.211" v="658" actId="207"/>
          <ac:spMkLst>
            <pc:docMk/>
            <pc:sldMk cId="61811068" sldId="1161"/>
            <ac:spMk id="6" creationId="{302BB13B-5429-4FAA-9752-1A33332BD884}"/>
          </ac:spMkLst>
        </pc:spChg>
        <pc:spChg chg="mod">
          <ac:chgData name="auvifer ruelos" userId="be6d4c23-811e-478b-b825-967ebe5af382" providerId="ADAL" clId="{85624F59-7EAD-4C90-BAF2-10B2C208DD65}" dt="2023-08-15T17:17:17.075" v="555" actId="20577"/>
          <ac:spMkLst>
            <pc:docMk/>
            <pc:sldMk cId="61811068" sldId="1161"/>
            <ac:spMk id="8" creationId="{C2516A13-B79E-AB45-8A4F-628D2818EFA7}"/>
          </ac:spMkLst>
        </pc:spChg>
        <pc:spChg chg="add mod">
          <ac:chgData name="auvifer ruelos" userId="be6d4c23-811e-478b-b825-967ebe5af382" providerId="ADAL" clId="{85624F59-7EAD-4C90-BAF2-10B2C208DD65}" dt="2023-08-15T17:36:08.797" v="675" actId="208"/>
          <ac:spMkLst>
            <pc:docMk/>
            <pc:sldMk cId="61811068" sldId="1161"/>
            <ac:spMk id="10" creationId="{F303EACE-DEA8-4D6C-B274-A3EEA5AEC88E}"/>
          </ac:spMkLst>
        </pc:spChg>
        <pc:spChg chg="add mod">
          <ac:chgData name="auvifer ruelos" userId="be6d4c23-811e-478b-b825-967ebe5af382" providerId="ADAL" clId="{85624F59-7EAD-4C90-BAF2-10B2C208DD65}" dt="2023-08-15T17:36:19.748" v="678" actId="208"/>
          <ac:spMkLst>
            <pc:docMk/>
            <pc:sldMk cId="61811068" sldId="1161"/>
            <ac:spMk id="12" creationId="{894A9E87-B2A2-46A6-B82A-5D6437F641C3}"/>
          </ac:spMkLst>
        </pc:spChg>
        <pc:spChg chg="add del mod topLvl">
          <ac:chgData name="auvifer ruelos" userId="be6d4c23-811e-478b-b825-967ebe5af382" providerId="ADAL" clId="{85624F59-7EAD-4C90-BAF2-10B2C208DD65}" dt="2023-08-15T17:28:03.113" v="558" actId="478"/>
          <ac:spMkLst>
            <pc:docMk/>
            <pc:sldMk cId="61811068" sldId="1161"/>
            <ac:spMk id="15" creationId="{2F17C220-D5FF-4E15-9222-8170C108D96D}"/>
          </ac:spMkLst>
        </pc:spChg>
        <pc:spChg chg="add mod">
          <ac:chgData name="auvifer ruelos" userId="be6d4c23-811e-478b-b825-967ebe5af382" providerId="ADAL" clId="{85624F59-7EAD-4C90-BAF2-10B2C208DD65}" dt="2023-08-15T17:27:47.880" v="556"/>
          <ac:spMkLst>
            <pc:docMk/>
            <pc:sldMk cId="61811068" sldId="1161"/>
            <ac:spMk id="17" creationId="{42794EC3-75B4-40B3-A941-4796C61BCC80}"/>
          </ac:spMkLst>
        </pc:spChg>
        <pc:spChg chg="add mod">
          <ac:chgData name="auvifer ruelos" userId="be6d4c23-811e-478b-b825-967ebe5af382" providerId="ADAL" clId="{85624F59-7EAD-4C90-BAF2-10B2C208DD65}" dt="2023-08-15T17:27:47.880" v="556"/>
          <ac:spMkLst>
            <pc:docMk/>
            <pc:sldMk cId="61811068" sldId="1161"/>
            <ac:spMk id="18" creationId="{27D4DB13-1D2F-42F9-A2CE-CA4CFEA27A17}"/>
          </ac:spMkLst>
        </pc:spChg>
        <pc:spChg chg="add mod">
          <ac:chgData name="auvifer ruelos" userId="be6d4c23-811e-478b-b825-967ebe5af382" providerId="ADAL" clId="{85624F59-7EAD-4C90-BAF2-10B2C208DD65}" dt="2023-08-15T17:27:47.880" v="556"/>
          <ac:spMkLst>
            <pc:docMk/>
            <pc:sldMk cId="61811068" sldId="1161"/>
            <ac:spMk id="19" creationId="{542ACEFE-84DD-4322-98E3-91DFD74655F5}"/>
          </ac:spMkLst>
        </pc:spChg>
        <pc:spChg chg="add mod">
          <ac:chgData name="auvifer ruelos" userId="be6d4c23-811e-478b-b825-967ebe5af382" providerId="ADAL" clId="{85624F59-7EAD-4C90-BAF2-10B2C208DD65}" dt="2023-08-15T17:27:47.880" v="556"/>
          <ac:spMkLst>
            <pc:docMk/>
            <pc:sldMk cId="61811068" sldId="1161"/>
            <ac:spMk id="20" creationId="{0A37EF74-510C-4609-8B91-7EB388FA857D}"/>
          </ac:spMkLst>
        </pc:spChg>
        <pc:spChg chg="add mod">
          <ac:chgData name="auvifer ruelos" userId="be6d4c23-811e-478b-b825-967ebe5af382" providerId="ADAL" clId="{85624F59-7EAD-4C90-BAF2-10B2C208DD65}" dt="2023-08-15T17:33:28.267" v="652" actId="207"/>
          <ac:spMkLst>
            <pc:docMk/>
            <pc:sldMk cId="61811068" sldId="1161"/>
            <ac:spMk id="21" creationId="{5E9C6D14-C191-48BA-BBAF-FF8E0E3ED31D}"/>
          </ac:spMkLst>
        </pc:spChg>
        <pc:spChg chg="add mod">
          <ac:chgData name="auvifer ruelos" userId="be6d4c23-811e-478b-b825-967ebe5af382" providerId="ADAL" clId="{85624F59-7EAD-4C90-BAF2-10B2C208DD65}" dt="2023-08-15T17:27:47.880" v="556"/>
          <ac:spMkLst>
            <pc:docMk/>
            <pc:sldMk cId="61811068" sldId="1161"/>
            <ac:spMk id="22" creationId="{811DBEE8-7BC1-46ED-A05C-AC560AD3AF28}"/>
          </ac:spMkLst>
        </pc:spChg>
        <pc:spChg chg="add mod">
          <ac:chgData name="auvifer ruelos" userId="be6d4c23-811e-478b-b825-967ebe5af382" providerId="ADAL" clId="{85624F59-7EAD-4C90-BAF2-10B2C208DD65}" dt="2023-08-15T17:27:47.880" v="556"/>
          <ac:spMkLst>
            <pc:docMk/>
            <pc:sldMk cId="61811068" sldId="1161"/>
            <ac:spMk id="23" creationId="{6FAE08D0-3AE5-4C3D-A674-30445BC11E22}"/>
          </ac:spMkLst>
        </pc:spChg>
        <pc:spChg chg="add mod">
          <ac:chgData name="auvifer ruelos" userId="be6d4c23-811e-478b-b825-967ebe5af382" providerId="ADAL" clId="{85624F59-7EAD-4C90-BAF2-10B2C208DD65}" dt="2023-08-15T17:34:35.533" v="663" actId="207"/>
          <ac:spMkLst>
            <pc:docMk/>
            <pc:sldMk cId="61811068" sldId="1161"/>
            <ac:spMk id="24" creationId="{C69651E5-543B-46A4-8148-84B82B0D3CBB}"/>
          </ac:spMkLst>
        </pc:spChg>
        <pc:spChg chg="add mod">
          <ac:chgData name="auvifer ruelos" userId="be6d4c23-811e-478b-b825-967ebe5af382" providerId="ADAL" clId="{85624F59-7EAD-4C90-BAF2-10B2C208DD65}" dt="2023-08-15T17:27:47.880" v="556"/>
          <ac:spMkLst>
            <pc:docMk/>
            <pc:sldMk cId="61811068" sldId="1161"/>
            <ac:spMk id="25" creationId="{0850069B-3178-4B6D-AA7E-9A31040854F7}"/>
          </ac:spMkLst>
        </pc:spChg>
        <pc:spChg chg="add mod">
          <ac:chgData name="auvifer ruelos" userId="be6d4c23-811e-478b-b825-967ebe5af382" providerId="ADAL" clId="{85624F59-7EAD-4C90-BAF2-10B2C208DD65}" dt="2023-08-15T17:27:47.880" v="556"/>
          <ac:spMkLst>
            <pc:docMk/>
            <pc:sldMk cId="61811068" sldId="1161"/>
            <ac:spMk id="26" creationId="{AE0C602D-0D2A-4BC6-8D87-D4EC756811FD}"/>
          </ac:spMkLst>
        </pc:spChg>
        <pc:spChg chg="add mod">
          <ac:chgData name="auvifer ruelos" userId="be6d4c23-811e-478b-b825-967ebe5af382" providerId="ADAL" clId="{85624F59-7EAD-4C90-BAF2-10B2C208DD65}" dt="2023-08-15T17:27:47.880" v="556"/>
          <ac:spMkLst>
            <pc:docMk/>
            <pc:sldMk cId="61811068" sldId="1161"/>
            <ac:spMk id="27" creationId="{44FF1C71-A24E-449C-86BB-AAD54D09BB00}"/>
          </ac:spMkLst>
        </pc:spChg>
        <pc:spChg chg="add mod">
          <ac:chgData name="auvifer ruelos" userId="be6d4c23-811e-478b-b825-967ebe5af382" providerId="ADAL" clId="{85624F59-7EAD-4C90-BAF2-10B2C208DD65}" dt="2023-08-15T17:27:47.880" v="556"/>
          <ac:spMkLst>
            <pc:docMk/>
            <pc:sldMk cId="61811068" sldId="1161"/>
            <ac:spMk id="28" creationId="{00E6FF90-5A64-4177-97D0-C5DF6EA8F50E}"/>
          </ac:spMkLst>
        </pc:spChg>
        <pc:spChg chg="add mod">
          <ac:chgData name="auvifer ruelos" userId="be6d4c23-811e-478b-b825-967ebe5af382" providerId="ADAL" clId="{85624F59-7EAD-4C90-BAF2-10B2C208DD65}" dt="2023-08-15T17:27:47.880" v="556"/>
          <ac:spMkLst>
            <pc:docMk/>
            <pc:sldMk cId="61811068" sldId="1161"/>
            <ac:spMk id="29" creationId="{45427FA5-853E-445D-881B-0F79488F1753}"/>
          </ac:spMkLst>
        </pc:spChg>
        <pc:spChg chg="add mod">
          <ac:chgData name="auvifer ruelos" userId="be6d4c23-811e-478b-b825-967ebe5af382" providerId="ADAL" clId="{85624F59-7EAD-4C90-BAF2-10B2C208DD65}" dt="2023-08-15T17:27:47.880" v="556"/>
          <ac:spMkLst>
            <pc:docMk/>
            <pc:sldMk cId="61811068" sldId="1161"/>
            <ac:spMk id="30" creationId="{9A71725A-3640-4C46-9DD2-C2F034427135}"/>
          </ac:spMkLst>
        </pc:spChg>
        <pc:spChg chg="add mod">
          <ac:chgData name="auvifer ruelos" userId="be6d4c23-811e-478b-b825-967ebe5af382" providerId="ADAL" clId="{85624F59-7EAD-4C90-BAF2-10B2C208DD65}" dt="2023-08-15T17:27:47.880" v="556"/>
          <ac:spMkLst>
            <pc:docMk/>
            <pc:sldMk cId="61811068" sldId="1161"/>
            <ac:spMk id="31" creationId="{B9895D3E-D55D-43DB-BBAB-642B4E630111}"/>
          </ac:spMkLst>
        </pc:spChg>
        <pc:spChg chg="add mod">
          <ac:chgData name="auvifer ruelos" userId="be6d4c23-811e-478b-b825-967ebe5af382" providerId="ADAL" clId="{85624F59-7EAD-4C90-BAF2-10B2C208DD65}" dt="2023-08-15T17:27:47.880" v="556"/>
          <ac:spMkLst>
            <pc:docMk/>
            <pc:sldMk cId="61811068" sldId="1161"/>
            <ac:spMk id="32" creationId="{509647AA-385F-4F6D-9F3C-4162042E443C}"/>
          </ac:spMkLst>
        </pc:spChg>
        <pc:spChg chg="add mod">
          <ac:chgData name="auvifer ruelos" userId="be6d4c23-811e-478b-b825-967ebe5af382" providerId="ADAL" clId="{85624F59-7EAD-4C90-BAF2-10B2C208DD65}" dt="2023-08-15T17:27:47.880" v="556"/>
          <ac:spMkLst>
            <pc:docMk/>
            <pc:sldMk cId="61811068" sldId="1161"/>
            <ac:spMk id="33" creationId="{BEA3EFC6-6260-4FD8-8975-128312D112E1}"/>
          </ac:spMkLst>
        </pc:spChg>
        <pc:spChg chg="add mod">
          <ac:chgData name="auvifer ruelos" userId="be6d4c23-811e-478b-b825-967ebe5af382" providerId="ADAL" clId="{85624F59-7EAD-4C90-BAF2-10B2C208DD65}" dt="2023-08-15T17:27:47.880" v="556"/>
          <ac:spMkLst>
            <pc:docMk/>
            <pc:sldMk cId="61811068" sldId="1161"/>
            <ac:spMk id="34" creationId="{F3F8DC0E-09A6-4A9C-A8DE-C156217AD8D9}"/>
          </ac:spMkLst>
        </pc:spChg>
        <pc:spChg chg="add mod">
          <ac:chgData name="auvifer ruelos" userId="be6d4c23-811e-478b-b825-967ebe5af382" providerId="ADAL" clId="{85624F59-7EAD-4C90-BAF2-10B2C208DD65}" dt="2023-08-15T17:27:47.880" v="556"/>
          <ac:spMkLst>
            <pc:docMk/>
            <pc:sldMk cId="61811068" sldId="1161"/>
            <ac:spMk id="35" creationId="{C8D191F8-7C59-4D4C-8C10-771E21CEBEBB}"/>
          </ac:spMkLst>
        </pc:spChg>
        <pc:spChg chg="add mod">
          <ac:chgData name="auvifer ruelos" userId="be6d4c23-811e-478b-b825-967ebe5af382" providerId="ADAL" clId="{85624F59-7EAD-4C90-BAF2-10B2C208DD65}" dt="2023-08-15T17:27:47.880" v="556"/>
          <ac:spMkLst>
            <pc:docMk/>
            <pc:sldMk cId="61811068" sldId="1161"/>
            <ac:spMk id="36" creationId="{A8A0E637-EBBC-4C70-A3C2-23081706912D}"/>
          </ac:spMkLst>
        </pc:spChg>
        <pc:spChg chg="add mod">
          <ac:chgData name="auvifer ruelos" userId="be6d4c23-811e-478b-b825-967ebe5af382" providerId="ADAL" clId="{85624F59-7EAD-4C90-BAF2-10B2C208DD65}" dt="2023-08-15T17:27:47.880" v="556"/>
          <ac:spMkLst>
            <pc:docMk/>
            <pc:sldMk cId="61811068" sldId="1161"/>
            <ac:spMk id="37" creationId="{3C058E6B-7066-450F-BF32-A88DF6B42D81}"/>
          </ac:spMkLst>
        </pc:spChg>
        <pc:spChg chg="add mod">
          <ac:chgData name="auvifer ruelos" userId="be6d4c23-811e-478b-b825-967ebe5af382" providerId="ADAL" clId="{85624F59-7EAD-4C90-BAF2-10B2C208DD65}" dt="2023-08-15T17:27:47.880" v="556"/>
          <ac:spMkLst>
            <pc:docMk/>
            <pc:sldMk cId="61811068" sldId="1161"/>
            <ac:spMk id="38" creationId="{0DED1ADF-DED2-477C-939D-AFAFF960B90A}"/>
          </ac:spMkLst>
        </pc:spChg>
        <pc:spChg chg="add mod">
          <ac:chgData name="auvifer ruelos" userId="be6d4c23-811e-478b-b825-967ebe5af382" providerId="ADAL" clId="{85624F59-7EAD-4C90-BAF2-10B2C208DD65}" dt="2023-08-15T17:27:47.880" v="556"/>
          <ac:spMkLst>
            <pc:docMk/>
            <pc:sldMk cId="61811068" sldId="1161"/>
            <ac:spMk id="39" creationId="{8E5F160F-3077-4900-B6C1-0AF7E1C57D33}"/>
          </ac:spMkLst>
        </pc:spChg>
        <pc:spChg chg="add mod">
          <ac:chgData name="auvifer ruelos" userId="be6d4c23-811e-478b-b825-967ebe5af382" providerId="ADAL" clId="{85624F59-7EAD-4C90-BAF2-10B2C208DD65}" dt="2023-08-15T17:27:47.880" v="556"/>
          <ac:spMkLst>
            <pc:docMk/>
            <pc:sldMk cId="61811068" sldId="1161"/>
            <ac:spMk id="40" creationId="{C44B31EF-31C1-426E-94A9-853C96FD0857}"/>
          </ac:spMkLst>
        </pc:spChg>
        <pc:spChg chg="add mod">
          <ac:chgData name="auvifer ruelos" userId="be6d4c23-811e-478b-b825-967ebe5af382" providerId="ADAL" clId="{85624F59-7EAD-4C90-BAF2-10B2C208DD65}" dt="2023-08-15T17:27:47.880" v="556"/>
          <ac:spMkLst>
            <pc:docMk/>
            <pc:sldMk cId="61811068" sldId="1161"/>
            <ac:spMk id="41" creationId="{72B5B3FE-20FB-4ACB-BF24-CD790A683C39}"/>
          </ac:spMkLst>
        </pc:spChg>
        <pc:spChg chg="add mod">
          <ac:chgData name="auvifer ruelos" userId="be6d4c23-811e-478b-b825-967ebe5af382" providerId="ADAL" clId="{85624F59-7EAD-4C90-BAF2-10B2C208DD65}" dt="2023-08-15T17:27:47.880" v="556"/>
          <ac:spMkLst>
            <pc:docMk/>
            <pc:sldMk cId="61811068" sldId="1161"/>
            <ac:spMk id="42" creationId="{12652B07-2ED7-42E2-A2B3-9EBD7146FC48}"/>
          </ac:spMkLst>
        </pc:spChg>
        <pc:spChg chg="add mod">
          <ac:chgData name="auvifer ruelos" userId="be6d4c23-811e-478b-b825-967ebe5af382" providerId="ADAL" clId="{85624F59-7EAD-4C90-BAF2-10B2C208DD65}" dt="2023-08-15T17:27:47.880" v="556"/>
          <ac:spMkLst>
            <pc:docMk/>
            <pc:sldMk cId="61811068" sldId="1161"/>
            <ac:spMk id="43" creationId="{CA43360C-FEEF-4695-8E4B-14E516FB8416}"/>
          </ac:spMkLst>
        </pc:spChg>
        <pc:spChg chg="add mod">
          <ac:chgData name="auvifer ruelos" userId="be6d4c23-811e-478b-b825-967ebe5af382" providerId="ADAL" clId="{85624F59-7EAD-4C90-BAF2-10B2C208DD65}" dt="2023-08-15T17:27:47.880" v="556"/>
          <ac:spMkLst>
            <pc:docMk/>
            <pc:sldMk cId="61811068" sldId="1161"/>
            <ac:spMk id="44" creationId="{CE3E57E6-4410-407F-BD6E-681A32C27C7D}"/>
          </ac:spMkLst>
        </pc:spChg>
        <pc:spChg chg="add mod">
          <ac:chgData name="auvifer ruelos" userId="be6d4c23-811e-478b-b825-967ebe5af382" providerId="ADAL" clId="{85624F59-7EAD-4C90-BAF2-10B2C208DD65}" dt="2023-08-15T17:27:47.880" v="556"/>
          <ac:spMkLst>
            <pc:docMk/>
            <pc:sldMk cId="61811068" sldId="1161"/>
            <ac:spMk id="45" creationId="{45FEB7E8-611F-4CBE-8BCB-180FB00E1B4B}"/>
          </ac:spMkLst>
        </pc:spChg>
        <pc:spChg chg="add mod">
          <ac:chgData name="auvifer ruelos" userId="be6d4c23-811e-478b-b825-967ebe5af382" providerId="ADAL" clId="{85624F59-7EAD-4C90-BAF2-10B2C208DD65}" dt="2023-08-15T17:27:47.880" v="556"/>
          <ac:spMkLst>
            <pc:docMk/>
            <pc:sldMk cId="61811068" sldId="1161"/>
            <ac:spMk id="46" creationId="{5651BF38-1AA8-4B17-806A-1EF9DA11FD15}"/>
          </ac:spMkLst>
        </pc:spChg>
        <pc:spChg chg="add mod">
          <ac:chgData name="auvifer ruelos" userId="be6d4c23-811e-478b-b825-967ebe5af382" providerId="ADAL" clId="{85624F59-7EAD-4C90-BAF2-10B2C208DD65}" dt="2023-08-15T17:27:47.880" v="556"/>
          <ac:spMkLst>
            <pc:docMk/>
            <pc:sldMk cId="61811068" sldId="1161"/>
            <ac:spMk id="47" creationId="{7173AEAD-A60E-4588-AC82-0620C9320553}"/>
          </ac:spMkLst>
        </pc:spChg>
        <pc:spChg chg="add mod">
          <ac:chgData name="auvifer ruelos" userId="be6d4c23-811e-478b-b825-967ebe5af382" providerId="ADAL" clId="{85624F59-7EAD-4C90-BAF2-10B2C208DD65}" dt="2023-08-15T17:27:47.880" v="556"/>
          <ac:spMkLst>
            <pc:docMk/>
            <pc:sldMk cId="61811068" sldId="1161"/>
            <ac:spMk id="48" creationId="{59E04480-F860-4185-ACFE-8D5C31838B13}"/>
          </ac:spMkLst>
        </pc:spChg>
        <pc:spChg chg="add mod">
          <ac:chgData name="auvifer ruelos" userId="be6d4c23-811e-478b-b825-967ebe5af382" providerId="ADAL" clId="{85624F59-7EAD-4C90-BAF2-10B2C208DD65}" dt="2023-08-15T17:27:47.880" v="556"/>
          <ac:spMkLst>
            <pc:docMk/>
            <pc:sldMk cId="61811068" sldId="1161"/>
            <ac:spMk id="49" creationId="{10F72360-B49B-4311-B0BA-32DC57AB99AA}"/>
          </ac:spMkLst>
        </pc:spChg>
        <pc:spChg chg="add mod">
          <ac:chgData name="auvifer ruelos" userId="be6d4c23-811e-478b-b825-967ebe5af382" providerId="ADAL" clId="{85624F59-7EAD-4C90-BAF2-10B2C208DD65}" dt="2023-08-15T17:27:47.880" v="556"/>
          <ac:spMkLst>
            <pc:docMk/>
            <pc:sldMk cId="61811068" sldId="1161"/>
            <ac:spMk id="50" creationId="{CE38B102-9D82-41EE-ADD9-FEEEDACD8B2C}"/>
          </ac:spMkLst>
        </pc:spChg>
        <pc:spChg chg="add mod">
          <ac:chgData name="auvifer ruelos" userId="be6d4c23-811e-478b-b825-967ebe5af382" providerId="ADAL" clId="{85624F59-7EAD-4C90-BAF2-10B2C208DD65}" dt="2023-08-15T17:27:47.880" v="556"/>
          <ac:spMkLst>
            <pc:docMk/>
            <pc:sldMk cId="61811068" sldId="1161"/>
            <ac:spMk id="51" creationId="{67E0B36E-CDAC-495E-9504-0AA2EBA61B04}"/>
          </ac:spMkLst>
        </pc:spChg>
        <pc:spChg chg="add mod">
          <ac:chgData name="auvifer ruelos" userId="be6d4c23-811e-478b-b825-967ebe5af382" providerId="ADAL" clId="{85624F59-7EAD-4C90-BAF2-10B2C208DD65}" dt="2023-08-15T17:27:47.880" v="556"/>
          <ac:spMkLst>
            <pc:docMk/>
            <pc:sldMk cId="61811068" sldId="1161"/>
            <ac:spMk id="52" creationId="{E3D46EA9-8D19-4BA4-8854-E266B58EAEE5}"/>
          </ac:spMkLst>
        </pc:spChg>
        <pc:spChg chg="add mod">
          <ac:chgData name="auvifer ruelos" userId="be6d4c23-811e-478b-b825-967ebe5af382" providerId="ADAL" clId="{85624F59-7EAD-4C90-BAF2-10B2C208DD65}" dt="2023-08-15T17:27:47.880" v="556"/>
          <ac:spMkLst>
            <pc:docMk/>
            <pc:sldMk cId="61811068" sldId="1161"/>
            <ac:spMk id="53" creationId="{298B10EB-D06D-46E9-B43B-1A09DA598DD8}"/>
          </ac:spMkLst>
        </pc:spChg>
        <pc:spChg chg="add mod">
          <ac:chgData name="auvifer ruelos" userId="be6d4c23-811e-478b-b825-967ebe5af382" providerId="ADAL" clId="{85624F59-7EAD-4C90-BAF2-10B2C208DD65}" dt="2023-08-15T17:27:47.880" v="556"/>
          <ac:spMkLst>
            <pc:docMk/>
            <pc:sldMk cId="61811068" sldId="1161"/>
            <ac:spMk id="54" creationId="{76D61C8A-75CB-4ED5-BA92-3B752453C476}"/>
          </ac:spMkLst>
        </pc:spChg>
        <pc:spChg chg="add mod">
          <ac:chgData name="auvifer ruelos" userId="be6d4c23-811e-478b-b825-967ebe5af382" providerId="ADAL" clId="{85624F59-7EAD-4C90-BAF2-10B2C208DD65}" dt="2023-08-15T17:27:47.880" v="556"/>
          <ac:spMkLst>
            <pc:docMk/>
            <pc:sldMk cId="61811068" sldId="1161"/>
            <ac:spMk id="55" creationId="{9D4C3715-C8B1-41F8-B7E3-F015AFD8C750}"/>
          </ac:spMkLst>
        </pc:spChg>
        <pc:spChg chg="add mod">
          <ac:chgData name="auvifer ruelos" userId="be6d4c23-811e-478b-b825-967ebe5af382" providerId="ADAL" clId="{85624F59-7EAD-4C90-BAF2-10B2C208DD65}" dt="2023-08-15T17:27:47.880" v="556"/>
          <ac:spMkLst>
            <pc:docMk/>
            <pc:sldMk cId="61811068" sldId="1161"/>
            <ac:spMk id="56" creationId="{1DBF083E-FCB4-4ED6-A8B3-CDD929E0BE96}"/>
          </ac:spMkLst>
        </pc:spChg>
        <pc:spChg chg="add mod">
          <ac:chgData name="auvifer ruelos" userId="be6d4c23-811e-478b-b825-967ebe5af382" providerId="ADAL" clId="{85624F59-7EAD-4C90-BAF2-10B2C208DD65}" dt="2023-08-15T17:27:47.880" v="556"/>
          <ac:spMkLst>
            <pc:docMk/>
            <pc:sldMk cId="61811068" sldId="1161"/>
            <ac:spMk id="57" creationId="{2FE1EDD6-0685-4702-AAE2-25ED70E86A91}"/>
          </ac:spMkLst>
        </pc:spChg>
        <pc:spChg chg="add mod">
          <ac:chgData name="auvifer ruelos" userId="be6d4c23-811e-478b-b825-967ebe5af382" providerId="ADAL" clId="{85624F59-7EAD-4C90-BAF2-10B2C208DD65}" dt="2023-08-15T17:27:47.880" v="556"/>
          <ac:spMkLst>
            <pc:docMk/>
            <pc:sldMk cId="61811068" sldId="1161"/>
            <ac:spMk id="58" creationId="{6FEAC8B7-B60B-47AE-919D-0CF84D32019A}"/>
          </ac:spMkLst>
        </pc:spChg>
        <pc:spChg chg="add mod">
          <ac:chgData name="auvifer ruelos" userId="be6d4c23-811e-478b-b825-967ebe5af382" providerId="ADAL" clId="{85624F59-7EAD-4C90-BAF2-10B2C208DD65}" dt="2023-08-15T17:27:47.880" v="556"/>
          <ac:spMkLst>
            <pc:docMk/>
            <pc:sldMk cId="61811068" sldId="1161"/>
            <ac:spMk id="59" creationId="{FE6C4624-30F9-44E4-9486-4AEEAC5B4EE9}"/>
          </ac:spMkLst>
        </pc:spChg>
        <pc:spChg chg="add mod">
          <ac:chgData name="auvifer ruelos" userId="be6d4c23-811e-478b-b825-967ebe5af382" providerId="ADAL" clId="{85624F59-7EAD-4C90-BAF2-10B2C208DD65}" dt="2023-08-15T17:27:47.880" v="556"/>
          <ac:spMkLst>
            <pc:docMk/>
            <pc:sldMk cId="61811068" sldId="1161"/>
            <ac:spMk id="60" creationId="{1B010898-B4B6-4E2A-836E-91BBFD7103BF}"/>
          </ac:spMkLst>
        </pc:spChg>
        <pc:spChg chg="add mod topLvl">
          <ac:chgData name="auvifer ruelos" userId="be6d4c23-811e-478b-b825-967ebe5af382" providerId="ADAL" clId="{85624F59-7EAD-4C90-BAF2-10B2C208DD65}" dt="2023-08-15T17:30:36.487" v="625" actId="1076"/>
          <ac:spMkLst>
            <pc:docMk/>
            <pc:sldMk cId="61811068" sldId="1161"/>
            <ac:spMk id="61" creationId="{3D8D2EBB-2426-4C0A-B55D-69A0D9C59806}"/>
          </ac:spMkLst>
        </pc:spChg>
        <pc:spChg chg="add del mod topLvl">
          <ac:chgData name="auvifer ruelos" userId="be6d4c23-811e-478b-b825-967ebe5af382" providerId="ADAL" clId="{85624F59-7EAD-4C90-BAF2-10B2C208DD65}" dt="2023-08-15T17:28:48.899" v="564" actId="478"/>
          <ac:spMkLst>
            <pc:docMk/>
            <pc:sldMk cId="61811068" sldId="1161"/>
            <ac:spMk id="62" creationId="{197AA92A-7709-4EA5-91D2-E57B4BEEAB9E}"/>
          </ac:spMkLst>
        </pc:spChg>
        <pc:spChg chg="add mod">
          <ac:chgData name="auvifer ruelos" userId="be6d4c23-811e-478b-b825-967ebe5af382" providerId="ADAL" clId="{85624F59-7EAD-4C90-BAF2-10B2C208DD65}" dt="2023-08-15T17:35:13.287" v="666" actId="207"/>
          <ac:spMkLst>
            <pc:docMk/>
            <pc:sldMk cId="61811068" sldId="1161"/>
            <ac:spMk id="63" creationId="{3985668B-3694-40DB-83C2-1F7088B1B751}"/>
          </ac:spMkLst>
        </pc:spChg>
        <pc:spChg chg="add mod">
          <ac:chgData name="auvifer ruelos" userId="be6d4c23-811e-478b-b825-967ebe5af382" providerId="ADAL" clId="{85624F59-7EAD-4C90-BAF2-10B2C208DD65}" dt="2023-08-15T17:35:22.824" v="668" actId="207"/>
          <ac:spMkLst>
            <pc:docMk/>
            <pc:sldMk cId="61811068" sldId="1161"/>
            <ac:spMk id="192" creationId="{EB1286D3-B0F0-44C5-8086-DE910A7BB595}"/>
          </ac:spMkLst>
        </pc:spChg>
        <pc:spChg chg="add mod">
          <ac:chgData name="auvifer ruelos" userId="be6d4c23-811e-478b-b825-967ebe5af382" providerId="ADAL" clId="{85624F59-7EAD-4C90-BAF2-10B2C208DD65}" dt="2023-08-15T17:35:19.073" v="667" actId="207"/>
          <ac:spMkLst>
            <pc:docMk/>
            <pc:sldMk cId="61811068" sldId="1161"/>
            <ac:spMk id="193" creationId="{DA34FDBB-AD06-4D65-9A3E-9E1AF932B247}"/>
          </ac:spMkLst>
        </pc:spChg>
        <pc:spChg chg="add mod">
          <ac:chgData name="auvifer ruelos" userId="be6d4c23-811e-478b-b825-967ebe5af382" providerId="ADAL" clId="{85624F59-7EAD-4C90-BAF2-10B2C208DD65}" dt="2023-08-15T17:35:26.450" v="669" actId="207"/>
          <ac:spMkLst>
            <pc:docMk/>
            <pc:sldMk cId="61811068" sldId="1161"/>
            <ac:spMk id="196" creationId="{FA59D4DE-9866-4B02-89C1-9360B0B8144D}"/>
          </ac:spMkLst>
        </pc:spChg>
        <pc:spChg chg="add mod">
          <ac:chgData name="auvifer ruelos" userId="be6d4c23-811e-478b-b825-967ebe5af382" providerId="ADAL" clId="{85624F59-7EAD-4C90-BAF2-10B2C208DD65}" dt="2023-08-15T17:34:40.951" v="664" actId="207"/>
          <ac:spMkLst>
            <pc:docMk/>
            <pc:sldMk cId="61811068" sldId="1161"/>
            <ac:spMk id="197" creationId="{08399E41-4137-4CCF-92D7-98784BE06CBD}"/>
          </ac:spMkLst>
        </pc:spChg>
        <pc:spChg chg="add mod">
          <ac:chgData name="auvifer ruelos" userId="be6d4c23-811e-478b-b825-967ebe5af382" providerId="ADAL" clId="{85624F59-7EAD-4C90-BAF2-10B2C208DD65}" dt="2023-08-15T17:35:41.182" v="672" actId="207"/>
          <ac:spMkLst>
            <pc:docMk/>
            <pc:sldMk cId="61811068" sldId="1161"/>
            <ac:spMk id="198" creationId="{558EB6EC-3710-4A77-8D1B-A7323CE155D9}"/>
          </ac:spMkLst>
        </pc:spChg>
        <pc:spChg chg="add mod">
          <ac:chgData name="auvifer ruelos" userId="be6d4c23-811e-478b-b825-967ebe5af382" providerId="ADAL" clId="{85624F59-7EAD-4C90-BAF2-10B2C208DD65}" dt="2023-08-15T17:35:34.255" v="671" actId="207"/>
          <ac:spMkLst>
            <pc:docMk/>
            <pc:sldMk cId="61811068" sldId="1161"/>
            <ac:spMk id="199" creationId="{DD9D2113-DB2A-4782-90FC-66DFC12D529B}"/>
          </ac:spMkLst>
        </pc:spChg>
        <pc:spChg chg="add mod">
          <ac:chgData name="auvifer ruelos" userId="be6d4c23-811e-478b-b825-967ebe5af382" providerId="ADAL" clId="{85624F59-7EAD-4C90-BAF2-10B2C208DD65}" dt="2023-08-15T17:27:47.880" v="556"/>
          <ac:spMkLst>
            <pc:docMk/>
            <pc:sldMk cId="61811068" sldId="1161"/>
            <ac:spMk id="205" creationId="{BA774B13-DC4B-45F5-8094-5A7C76B0717F}"/>
          </ac:spMkLst>
        </pc:spChg>
        <pc:spChg chg="add mod">
          <ac:chgData name="auvifer ruelos" userId="be6d4c23-811e-478b-b825-967ebe5af382" providerId="ADAL" clId="{85624F59-7EAD-4C90-BAF2-10B2C208DD65}" dt="2023-08-15T17:27:47.880" v="556"/>
          <ac:spMkLst>
            <pc:docMk/>
            <pc:sldMk cId="61811068" sldId="1161"/>
            <ac:spMk id="206" creationId="{2203A2C5-FB3C-4126-9708-B8F38B0A47C4}"/>
          </ac:spMkLst>
        </pc:spChg>
        <pc:spChg chg="add mod">
          <ac:chgData name="auvifer ruelos" userId="be6d4c23-811e-478b-b825-967ebe5af382" providerId="ADAL" clId="{85624F59-7EAD-4C90-BAF2-10B2C208DD65}" dt="2023-08-15T17:27:47.880" v="556"/>
          <ac:spMkLst>
            <pc:docMk/>
            <pc:sldMk cId="61811068" sldId="1161"/>
            <ac:spMk id="207" creationId="{3E60B0FC-B535-4CE4-B45B-2F8768E10296}"/>
          </ac:spMkLst>
        </pc:spChg>
        <pc:spChg chg="add mod">
          <ac:chgData name="auvifer ruelos" userId="be6d4c23-811e-478b-b825-967ebe5af382" providerId="ADAL" clId="{85624F59-7EAD-4C90-BAF2-10B2C208DD65}" dt="2023-08-15T17:27:47.880" v="556"/>
          <ac:spMkLst>
            <pc:docMk/>
            <pc:sldMk cId="61811068" sldId="1161"/>
            <ac:spMk id="208" creationId="{5BBE0F32-DE97-4585-BA4D-D7DB183B4C7A}"/>
          </ac:spMkLst>
        </pc:spChg>
        <pc:spChg chg="add mod">
          <ac:chgData name="auvifer ruelos" userId="be6d4c23-811e-478b-b825-967ebe5af382" providerId="ADAL" clId="{85624F59-7EAD-4C90-BAF2-10B2C208DD65}" dt="2023-08-15T17:27:47.880" v="556"/>
          <ac:spMkLst>
            <pc:docMk/>
            <pc:sldMk cId="61811068" sldId="1161"/>
            <ac:spMk id="209" creationId="{598ECA8F-6AB2-4C03-8365-34089DE3105A}"/>
          </ac:spMkLst>
        </pc:spChg>
        <pc:spChg chg="add mod">
          <ac:chgData name="auvifer ruelos" userId="be6d4c23-811e-478b-b825-967ebe5af382" providerId="ADAL" clId="{85624F59-7EAD-4C90-BAF2-10B2C208DD65}" dt="2023-08-15T17:27:47.880" v="556"/>
          <ac:spMkLst>
            <pc:docMk/>
            <pc:sldMk cId="61811068" sldId="1161"/>
            <ac:spMk id="210" creationId="{AE0A4CDC-9168-443F-9564-904CDE189180}"/>
          </ac:spMkLst>
        </pc:spChg>
        <pc:spChg chg="add mod">
          <ac:chgData name="auvifer ruelos" userId="be6d4c23-811e-478b-b825-967ebe5af382" providerId="ADAL" clId="{85624F59-7EAD-4C90-BAF2-10B2C208DD65}" dt="2023-08-15T17:27:47.880" v="556"/>
          <ac:spMkLst>
            <pc:docMk/>
            <pc:sldMk cId="61811068" sldId="1161"/>
            <ac:spMk id="285" creationId="{C7EEAEB7-6B6A-45A2-AE50-A48D7A727B96}"/>
          </ac:spMkLst>
        </pc:spChg>
        <pc:spChg chg="add mod">
          <ac:chgData name="auvifer ruelos" userId="be6d4c23-811e-478b-b825-967ebe5af382" providerId="ADAL" clId="{85624F59-7EAD-4C90-BAF2-10B2C208DD65}" dt="2023-08-15T17:27:47.880" v="556"/>
          <ac:spMkLst>
            <pc:docMk/>
            <pc:sldMk cId="61811068" sldId="1161"/>
            <ac:spMk id="286" creationId="{7220C694-BE95-4265-A384-C3AF326B8C6B}"/>
          </ac:spMkLst>
        </pc:spChg>
        <pc:spChg chg="add mod">
          <ac:chgData name="auvifer ruelos" userId="be6d4c23-811e-478b-b825-967ebe5af382" providerId="ADAL" clId="{85624F59-7EAD-4C90-BAF2-10B2C208DD65}" dt="2023-08-15T17:27:47.880" v="556"/>
          <ac:spMkLst>
            <pc:docMk/>
            <pc:sldMk cId="61811068" sldId="1161"/>
            <ac:spMk id="287" creationId="{F71D0526-5DC8-4D04-AF05-A51AB9D0019D}"/>
          </ac:spMkLst>
        </pc:spChg>
        <pc:spChg chg="add mod">
          <ac:chgData name="auvifer ruelos" userId="be6d4c23-811e-478b-b825-967ebe5af382" providerId="ADAL" clId="{85624F59-7EAD-4C90-BAF2-10B2C208DD65}" dt="2023-08-15T17:27:47.880" v="556"/>
          <ac:spMkLst>
            <pc:docMk/>
            <pc:sldMk cId="61811068" sldId="1161"/>
            <ac:spMk id="288" creationId="{9957B87A-9F94-4683-B98C-0195343E960A}"/>
          </ac:spMkLst>
        </pc:spChg>
        <pc:spChg chg="add mod">
          <ac:chgData name="auvifer ruelos" userId="be6d4c23-811e-478b-b825-967ebe5af382" providerId="ADAL" clId="{85624F59-7EAD-4C90-BAF2-10B2C208DD65}" dt="2023-08-15T17:27:47.880" v="556"/>
          <ac:spMkLst>
            <pc:docMk/>
            <pc:sldMk cId="61811068" sldId="1161"/>
            <ac:spMk id="289" creationId="{723A131E-6F69-45ED-97B6-4B80D97E55E4}"/>
          </ac:spMkLst>
        </pc:spChg>
        <pc:spChg chg="add mod">
          <ac:chgData name="auvifer ruelos" userId="be6d4c23-811e-478b-b825-967ebe5af382" providerId="ADAL" clId="{85624F59-7EAD-4C90-BAF2-10B2C208DD65}" dt="2023-08-15T17:27:47.880" v="556"/>
          <ac:spMkLst>
            <pc:docMk/>
            <pc:sldMk cId="61811068" sldId="1161"/>
            <ac:spMk id="291" creationId="{746C65FF-015C-47D8-B7BD-9621475FB131}"/>
          </ac:spMkLst>
        </pc:spChg>
        <pc:spChg chg="add mod">
          <ac:chgData name="auvifer ruelos" userId="be6d4c23-811e-478b-b825-967ebe5af382" providerId="ADAL" clId="{85624F59-7EAD-4C90-BAF2-10B2C208DD65}" dt="2023-08-15T17:27:47.880" v="556"/>
          <ac:spMkLst>
            <pc:docMk/>
            <pc:sldMk cId="61811068" sldId="1161"/>
            <ac:spMk id="293" creationId="{245394E3-EDD6-428C-BCD5-5880DA00F2FA}"/>
          </ac:spMkLst>
        </pc:spChg>
        <pc:spChg chg="add mod">
          <ac:chgData name="auvifer ruelos" userId="be6d4c23-811e-478b-b825-967ebe5af382" providerId="ADAL" clId="{85624F59-7EAD-4C90-BAF2-10B2C208DD65}" dt="2023-08-15T17:27:47.880" v="556"/>
          <ac:spMkLst>
            <pc:docMk/>
            <pc:sldMk cId="61811068" sldId="1161"/>
            <ac:spMk id="295" creationId="{3B6B0896-80B1-4467-84D1-64FC69B006CE}"/>
          </ac:spMkLst>
        </pc:spChg>
        <pc:spChg chg="add mod">
          <ac:chgData name="auvifer ruelos" userId="be6d4c23-811e-478b-b825-967ebe5af382" providerId="ADAL" clId="{85624F59-7EAD-4C90-BAF2-10B2C208DD65}" dt="2023-08-15T17:27:47.880" v="556"/>
          <ac:spMkLst>
            <pc:docMk/>
            <pc:sldMk cId="61811068" sldId="1161"/>
            <ac:spMk id="297" creationId="{E9FF1A97-AC45-4521-9F51-1F7F819EBFCD}"/>
          </ac:spMkLst>
        </pc:spChg>
        <pc:spChg chg="add mod">
          <ac:chgData name="auvifer ruelos" userId="be6d4c23-811e-478b-b825-967ebe5af382" providerId="ADAL" clId="{85624F59-7EAD-4C90-BAF2-10B2C208DD65}" dt="2023-08-15T17:27:47.880" v="556"/>
          <ac:spMkLst>
            <pc:docMk/>
            <pc:sldMk cId="61811068" sldId="1161"/>
            <ac:spMk id="299" creationId="{CBCA19A8-869B-46D0-B8A8-02C35D04DB60}"/>
          </ac:spMkLst>
        </pc:spChg>
        <pc:spChg chg="add mod">
          <ac:chgData name="auvifer ruelos" userId="be6d4c23-811e-478b-b825-967ebe5af382" providerId="ADAL" clId="{85624F59-7EAD-4C90-BAF2-10B2C208DD65}" dt="2023-08-15T17:27:47.880" v="556"/>
          <ac:spMkLst>
            <pc:docMk/>
            <pc:sldMk cId="61811068" sldId="1161"/>
            <ac:spMk id="305" creationId="{B4CDDBA5-3EC2-4D3F-A226-8449CD63FBF2}"/>
          </ac:spMkLst>
        </pc:spChg>
        <pc:spChg chg="add mod">
          <ac:chgData name="auvifer ruelos" userId="be6d4c23-811e-478b-b825-967ebe5af382" providerId="ADAL" clId="{85624F59-7EAD-4C90-BAF2-10B2C208DD65}" dt="2023-08-15T17:27:47.880" v="556"/>
          <ac:spMkLst>
            <pc:docMk/>
            <pc:sldMk cId="61811068" sldId="1161"/>
            <ac:spMk id="306" creationId="{2403EDD2-53D3-4C52-8EDC-5ABF3B6A430D}"/>
          </ac:spMkLst>
        </pc:spChg>
        <pc:spChg chg="add mod">
          <ac:chgData name="auvifer ruelos" userId="be6d4c23-811e-478b-b825-967ebe5af382" providerId="ADAL" clId="{85624F59-7EAD-4C90-BAF2-10B2C208DD65}" dt="2023-08-15T17:27:47.880" v="556"/>
          <ac:spMkLst>
            <pc:docMk/>
            <pc:sldMk cId="61811068" sldId="1161"/>
            <ac:spMk id="307" creationId="{775B7FB2-ADCC-4A5A-88A8-55CF08A7DA06}"/>
          </ac:spMkLst>
        </pc:spChg>
        <pc:spChg chg="add mod">
          <ac:chgData name="auvifer ruelos" userId="be6d4c23-811e-478b-b825-967ebe5af382" providerId="ADAL" clId="{85624F59-7EAD-4C90-BAF2-10B2C208DD65}" dt="2023-08-15T17:27:47.880" v="556"/>
          <ac:spMkLst>
            <pc:docMk/>
            <pc:sldMk cId="61811068" sldId="1161"/>
            <ac:spMk id="308" creationId="{CAD1FE15-D5A0-4688-B56A-956EA550F7EB}"/>
          </ac:spMkLst>
        </pc:spChg>
        <pc:spChg chg="add mod">
          <ac:chgData name="auvifer ruelos" userId="be6d4c23-811e-478b-b825-967ebe5af382" providerId="ADAL" clId="{85624F59-7EAD-4C90-BAF2-10B2C208DD65}" dt="2023-08-15T17:27:47.880" v="556"/>
          <ac:spMkLst>
            <pc:docMk/>
            <pc:sldMk cId="61811068" sldId="1161"/>
            <ac:spMk id="309" creationId="{3D254CD6-F8B3-4161-81C0-8A04BD546FC0}"/>
          </ac:spMkLst>
        </pc:spChg>
        <pc:spChg chg="add mod">
          <ac:chgData name="auvifer ruelos" userId="be6d4c23-811e-478b-b825-967ebe5af382" providerId="ADAL" clId="{85624F59-7EAD-4C90-BAF2-10B2C208DD65}" dt="2023-08-15T17:27:47.880" v="556"/>
          <ac:spMkLst>
            <pc:docMk/>
            <pc:sldMk cId="61811068" sldId="1161"/>
            <ac:spMk id="310" creationId="{48854CB6-6E63-413D-9626-D60EA2CE79A1}"/>
          </ac:spMkLst>
        </pc:spChg>
        <pc:spChg chg="add mod">
          <ac:chgData name="auvifer ruelos" userId="be6d4c23-811e-478b-b825-967ebe5af382" providerId="ADAL" clId="{85624F59-7EAD-4C90-BAF2-10B2C208DD65}" dt="2023-08-15T17:27:47.880" v="556"/>
          <ac:spMkLst>
            <pc:docMk/>
            <pc:sldMk cId="61811068" sldId="1161"/>
            <ac:spMk id="311" creationId="{0583F77F-EBC1-481F-A1DD-95E168D81FF7}"/>
          </ac:spMkLst>
        </pc:spChg>
        <pc:spChg chg="add mod">
          <ac:chgData name="auvifer ruelos" userId="be6d4c23-811e-478b-b825-967ebe5af382" providerId="ADAL" clId="{85624F59-7EAD-4C90-BAF2-10B2C208DD65}" dt="2023-08-15T17:27:47.880" v="556"/>
          <ac:spMkLst>
            <pc:docMk/>
            <pc:sldMk cId="61811068" sldId="1161"/>
            <ac:spMk id="312" creationId="{82892C79-96ED-4E69-880D-2FCC522035D4}"/>
          </ac:spMkLst>
        </pc:spChg>
        <pc:spChg chg="add mod">
          <ac:chgData name="auvifer ruelos" userId="be6d4c23-811e-478b-b825-967ebe5af382" providerId="ADAL" clId="{85624F59-7EAD-4C90-BAF2-10B2C208DD65}" dt="2023-08-15T17:27:47.880" v="556"/>
          <ac:spMkLst>
            <pc:docMk/>
            <pc:sldMk cId="61811068" sldId="1161"/>
            <ac:spMk id="313" creationId="{F0832DA7-6857-4680-990F-51885B52942E}"/>
          </ac:spMkLst>
        </pc:spChg>
        <pc:spChg chg="add mod">
          <ac:chgData name="auvifer ruelos" userId="be6d4c23-811e-478b-b825-967ebe5af382" providerId="ADAL" clId="{85624F59-7EAD-4C90-BAF2-10B2C208DD65}" dt="2023-08-15T17:27:47.880" v="556"/>
          <ac:spMkLst>
            <pc:docMk/>
            <pc:sldMk cId="61811068" sldId="1161"/>
            <ac:spMk id="314" creationId="{D25B2671-28A9-4582-BDD3-2F897FCF6488}"/>
          </ac:spMkLst>
        </pc:spChg>
        <pc:spChg chg="add mod">
          <ac:chgData name="auvifer ruelos" userId="be6d4c23-811e-478b-b825-967ebe5af382" providerId="ADAL" clId="{85624F59-7EAD-4C90-BAF2-10B2C208DD65}" dt="2023-08-15T17:27:47.880" v="556"/>
          <ac:spMkLst>
            <pc:docMk/>
            <pc:sldMk cId="61811068" sldId="1161"/>
            <ac:spMk id="315" creationId="{501D3DB6-91A0-45FA-9CD9-5083B476DF62}"/>
          </ac:spMkLst>
        </pc:spChg>
        <pc:spChg chg="add mod">
          <ac:chgData name="auvifer ruelos" userId="be6d4c23-811e-478b-b825-967ebe5af382" providerId="ADAL" clId="{85624F59-7EAD-4C90-BAF2-10B2C208DD65}" dt="2023-08-15T17:27:47.880" v="556"/>
          <ac:spMkLst>
            <pc:docMk/>
            <pc:sldMk cId="61811068" sldId="1161"/>
            <ac:spMk id="316" creationId="{6AEC07F7-7806-4B10-9063-851C2AC4EB41}"/>
          </ac:spMkLst>
        </pc:spChg>
        <pc:spChg chg="add mod">
          <ac:chgData name="auvifer ruelos" userId="be6d4c23-811e-478b-b825-967ebe5af382" providerId="ADAL" clId="{85624F59-7EAD-4C90-BAF2-10B2C208DD65}" dt="2023-08-15T17:27:47.880" v="556"/>
          <ac:spMkLst>
            <pc:docMk/>
            <pc:sldMk cId="61811068" sldId="1161"/>
            <ac:spMk id="317" creationId="{2CC565DC-6E40-46DA-ACE8-B1ECFF5DCBD0}"/>
          </ac:spMkLst>
        </pc:spChg>
        <pc:spChg chg="add mod">
          <ac:chgData name="auvifer ruelos" userId="be6d4c23-811e-478b-b825-967ebe5af382" providerId="ADAL" clId="{85624F59-7EAD-4C90-BAF2-10B2C208DD65}" dt="2023-08-15T17:27:47.880" v="556"/>
          <ac:spMkLst>
            <pc:docMk/>
            <pc:sldMk cId="61811068" sldId="1161"/>
            <ac:spMk id="318" creationId="{F5DE31EC-769B-4710-9E08-AD8EEED2A217}"/>
          </ac:spMkLst>
        </pc:spChg>
        <pc:spChg chg="add mod">
          <ac:chgData name="auvifer ruelos" userId="be6d4c23-811e-478b-b825-967ebe5af382" providerId="ADAL" clId="{85624F59-7EAD-4C90-BAF2-10B2C208DD65}" dt="2023-08-15T17:27:47.880" v="556"/>
          <ac:spMkLst>
            <pc:docMk/>
            <pc:sldMk cId="61811068" sldId="1161"/>
            <ac:spMk id="319" creationId="{4393DBBC-20B7-4633-B35C-E627D660F28B}"/>
          </ac:spMkLst>
        </pc:spChg>
        <pc:spChg chg="add mod">
          <ac:chgData name="auvifer ruelos" userId="be6d4c23-811e-478b-b825-967ebe5af382" providerId="ADAL" clId="{85624F59-7EAD-4C90-BAF2-10B2C208DD65}" dt="2023-08-15T17:27:47.880" v="556"/>
          <ac:spMkLst>
            <pc:docMk/>
            <pc:sldMk cId="61811068" sldId="1161"/>
            <ac:spMk id="320" creationId="{BA9E2E7B-AC5D-457A-9FD3-3D56BEB48EE4}"/>
          </ac:spMkLst>
        </pc:spChg>
        <pc:spChg chg="add mod">
          <ac:chgData name="auvifer ruelos" userId="be6d4c23-811e-478b-b825-967ebe5af382" providerId="ADAL" clId="{85624F59-7EAD-4C90-BAF2-10B2C208DD65}" dt="2023-08-15T17:27:47.880" v="556"/>
          <ac:spMkLst>
            <pc:docMk/>
            <pc:sldMk cId="61811068" sldId="1161"/>
            <ac:spMk id="321" creationId="{29B84692-6604-4563-B162-124CB632742B}"/>
          </ac:spMkLst>
        </pc:spChg>
        <pc:spChg chg="add mod">
          <ac:chgData name="auvifer ruelos" userId="be6d4c23-811e-478b-b825-967ebe5af382" providerId="ADAL" clId="{85624F59-7EAD-4C90-BAF2-10B2C208DD65}" dt="2023-08-15T17:27:47.880" v="556"/>
          <ac:spMkLst>
            <pc:docMk/>
            <pc:sldMk cId="61811068" sldId="1161"/>
            <ac:spMk id="322" creationId="{28B53949-0C40-4CEE-A3E0-860B9EF6759B}"/>
          </ac:spMkLst>
        </pc:spChg>
        <pc:spChg chg="add mod">
          <ac:chgData name="auvifer ruelos" userId="be6d4c23-811e-478b-b825-967ebe5af382" providerId="ADAL" clId="{85624F59-7EAD-4C90-BAF2-10B2C208DD65}" dt="2023-08-15T17:27:47.880" v="556"/>
          <ac:spMkLst>
            <pc:docMk/>
            <pc:sldMk cId="61811068" sldId="1161"/>
            <ac:spMk id="323" creationId="{E955D4B7-F64E-4B67-AC1D-BCAC0EA10C14}"/>
          </ac:spMkLst>
        </pc:spChg>
        <pc:spChg chg="add mod">
          <ac:chgData name="auvifer ruelos" userId="be6d4c23-811e-478b-b825-967ebe5af382" providerId="ADAL" clId="{85624F59-7EAD-4C90-BAF2-10B2C208DD65}" dt="2023-08-15T17:27:47.880" v="556"/>
          <ac:spMkLst>
            <pc:docMk/>
            <pc:sldMk cId="61811068" sldId="1161"/>
            <ac:spMk id="324" creationId="{67394373-8795-4EFB-9281-3B66CC63BD5D}"/>
          </ac:spMkLst>
        </pc:spChg>
        <pc:spChg chg="add mod">
          <ac:chgData name="auvifer ruelos" userId="be6d4c23-811e-478b-b825-967ebe5af382" providerId="ADAL" clId="{85624F59-7EAD-4C90-BAF2-10B2C208DD65}" dt="2023-08-15T17:27:47.880" v="556"/>
          <ac:spMkLst>
            <pc:docMk/>
            <pc:sldMk cId="61811068" sldId="1161"/>
            <ac:spMk id="325" creationId="{3A00700D-1521-4152-90CD-359E747D399B}"/>
          </ac:spMkLst>
        </pc:spChg>
        <pc:spChg chg="add mod">
          <ac:chgData name="auvifer ruelos" userId="be6d4c23-811e-478b-b825-967ebe5af382" providerId="ADAL" clId="{85624F59-7EAD-4C90-BAF2-10B2C208DD65}" dt="2023-08-15T17:27:47.880" v="556"/>
          <ac:spMkLst>
            <pc:docMk/>
            <pc:sldMk cId="61811068" sldId="1161"/>
            <ac:spMk id="326" creationId="{363C6C60-3BAC-4CA1-9F91-5A7B30788E75}"/>
          </ac:spMkLst>
        </pc:spChg>
        <pc:spChg chg="add mod">
          <ac:chgData name="auvifer ruelos" userId="be6d4c23-811e-478b-b825-967ebe5af382" providerId="ADAL" clId="{85624F59-7EAD-4C90-BAF2-10B2C208DD65}" dt="2023-08-15T17:27:47.880" v="556"/>
          <ac:spMkLst>
            <pc:docMk/>
            <pc:sldMk cId="61811068" sldId="1161"/>
            <ac:spMk id="327" creationId="{E6BF634E-F9DA-4F6E-8A6B-E7846B61EC21}"/>
          </ac:spMkLst>
        </pc:spChg>
        <pc:spChg chg="add mod">
          <ac:chgData name="auvifer ruelos" userId="be6d4c23-811e-478b-b825-967ebe5af382" providerId="ADAL" clId="{85624F59-7EAD-4C90-BAF2-10B2C208DD65}" dt="2023-08-15T17:27:47.880" v="556"/>
          <ac:spMkLst>
            <pc:docMk/>
            <pc:sldMk cId="61811068" sldId="1161"/>
            <ac:spMk id="328" creationId="{5FAF9539-38E5-4164-94B5-504C74B07E96}"/>
          </ac:spMkLst>
        </pc:spChg>
        <pc:spChg chg="add mod">
          <ac:chgData name="auvifer ruelos" userId="be6d4c23-811e-478b-b825-967ebe5af382" providerId="ADAL" clId="{85624F59-7EAD-4C90-BAF2-10B2C208DD65}" dt="2023-08-15T17:27:47.880" v="556"/>
          <ac:spMkLst>
            <pc:docMk/>
            <pc:sldMk cId="61811068" sldId="1161"/>
            <ac:spMk id="329" creationId="{99E01C02-F221-4D02-8362-627B4233956B}"/>
          </ac:spMkLst>
        </pc:spChg>
        <pc:spChg chg="add mod">
          <ac:chgData name="auvifer ruelos" userId="be6d4c23-811e-478b-b825-967ebe5af382" providerId="ADAL" clId="{85624F59-7EAD-4C90-BAF2-10B2C208DD65}" dt="2023-08-15T17:27:47.880" v="556"/>
          <ac:spMkLst>
            <pc:docMk/>
            <pc:sldMk cId="61811068" sldId="1161"/>
            <ac:spMk id="330" creationId="{09897585-516E-46DA-95CB-2F8B5A892B05}"/>
          </ac:spMkLst>
        </pc:spChg>
        <pc:spChg chg="add mod">
          <ac:chgData name="auvifer ruelos" userId="be6d4c23-811e-478b-b825-967ebe5af382" providerId="ADAL" clId="{85624F59-7EAD-4C90-BAF2-10B2C208DD65}" dt="2023-08-15T17:27:47.880" v="556"/>
          <ac:spMkLst>
            <pc:docMk/>
            <pc:sldMk cId="61811068" sldId="1161"/>
            <ac:spMk id="331" creationId="{9638293A-7162-4CE0-BDF4-3128361B9EC7}"/>
          </ac:spMkLst>
        </pc:spChg>
        <pc:spChg chg="add mod">
          <ac:chgData name="auvifer ruelos" userId="be6d4c23-811e-478b-b825-967ebe5af382" providerId="ADAL" clId="{85624F59-7EAD-4C90-BAF2-10B2C208DD65}" dt="2023-08-15T17:27:47.880" v="556"/>
          <ac:spMkLst>
            <pc:docMk/>
            <pc:sldMk cId="61811068" sldId="1161"/>
            <ac:spMk id="332" creationId="{1F1A334F-17AF-4BB3-BE59-9B85855A9878}"/>
          </ac:spMkLst>
        </pc:spChg>
        <pc:spChg chg="add mod">
          <ac:chgData name="auvifer ruelos" userId="be6d4c23-811e-478b-b825-967ebe5af382" providerId="ADAL" clId="{85624F59-7EAD-4C90-BAF2-10B2C208DD65}" dt="2023-08-15T17:27:47.880" v="556"/>
          <ac:spMkLst>
            <pc:docMk/>
            <pc:sldMk cId="61811068" sldId="1161"/>
            <ac:spMk id="333" creationId="{69150439-0233-470D-81EC-E0306C1BEBD4}"/>
          </ac:spMkLst>
        </pc:spChg>
        <pc:spChg chg="add mod">
          <ac:chgData name="auvifer ruelos" userId="be6d4c23-811e-478b-b825-967ebe5af382" providerId="ADAL" clId="{85624F59-7EAD-4C90-BAF2-10B2C208DD65}" dt="2023-08-15T17:27:47.880" v="556"/>
          <ac:spMkLst>
            <pc:docMk/>
            <pc:sldMk cId="61811068" sldId="1161"/>
            <ac:spMk id="334" creationId="{D5409B32-3A5C-41C0-9D70-1BB5CEBB26E6}"/>
          </ac:spMkLst>
        </pc:spChg>
        <pc:spChg chg="add mod">
          <ac:chgData name="auvifer ruelos" userId="be6d4c23-811e-478b-b825-967ebe5af382" providerId="ADAL" clId="{85624F59-7EAD-4C90-BAF2-10B2C208DD65}" dt="2023-08-15T17:27:47.880" v="556"/>
          <ac:spMkLst>
            <pc:docMk/>
            <pc:sldMk cId="61811068" sldId="1161"/>
            <ac:spMk id="335" creationId="{C3C97ABB-96EF-4C1C-B784-7F7C179DEDEC}"/>
          </ac:spMkLst>
        </pc:spChg>
        <pc:spChg chg="add mod">
          <ac:chgData name="auvifer ruelos" userId="be6d4c23-811e-478b-b825-967ebe5af382" providerId="ADAL" clId="{85624F59-7EAD-4C90-BAF2-10B2C208DD65}" dt="2023-08-15T17:27:47.880" v="556"/>
          <ac:spMkLst>
            <pc:docMk/>
            <pc:sldMk cId="61811068" sldId="1161"/>
            <ac:spMk id="336" creationId="{38A5244D-CF10-433A-9A81-9E98F2213FD7}"/>
          </ac:spMkLst>
        </pc:spChg>
        <pc:spChg chg="add mod">
          <ac:chgData name="auvifer ruelos" userId="be6d4c23-811e-478b-b825-967ebe5af382" providerId="ADAL" clId="{85624F59-7EAD-4C90-BAF2-10B2C208DD65}" dt="2023-08-15T17:27:47.880" v="556"/>
          <ac:spMkLst>
            <pc:docMk/>
            <pc:sldMk cId="61811068" sldId="1161"/>
            <ac:spMk id="337" creationId="{C15D7540-D70B-494B-B7FB-52380A5A5B44}"/>
          </ac:spMkLst>
        </pc:spChg>
        <pc:spChg chg="add mod">
          <ac:chgData name="auvifer ruelos" userId="be6d4c23-811e-478b-b825-967ebe5af382" providerId="ADAL" clId="{85624F59-7EAD-4C90-BAF2-10B2C208DD65}" dt="2023-08-15T17:27:47.880" v="556"/>
          <ac:spMkLst>
            <pc:docMk/>
            <pc:sldMk cId="61811068" sldId="1161"/>
            <ac:spMk id="338" creationId="{79EC1950-76B3-419C-BEDA-1C98E91DEE49}"/>
          </ac:spMkLst>
        </pc:spChg>
        <pc:spChg chg="add mod">
          <ac:chgData name="auvifer ruelos" userId="be6d4c23-811e-478b-b825-967ebe5af382" providerId="ADAL" clId="{85624F59-7EAD-4C90-BAF2-10B2C208DD65}" dt="2023-08-15T17:27:47.880" v="556"/>
          <ac:spMkLst>
            <pc:docMk/>
            <pc:sldMk cId="61811068" sldId="1161"/>
            <ac:spMk id="339" creationId="{67EB78EF-7353-4942-A234-7F3A8AA7123F}"/>
          </ac:spMkLst>
        </pc:spChg>
        <pc:spChg chg="add mod">
          <ac:chgData name="auvifer ruelos" userId="be6d4c23-811e-478b-b825-967ebe5af382" providerId="ADAL" clId="{85624F59-7EAD-4C90-BAF2-10B2C208DD65}" dt="2023-08-15T17:27:47.880" v="556"/>
          <ac:spMkLst>
            <pc:docMk/>
            <pc:sldMk cId="61811068" sldId="1161"/>
            <ac:spMk id="340" creationId="{CEEFEC12-15EF-4530-81C2-8DF869046624}"/>
          </ac:spMkLst>
        </pc:spChg>
        <pc:spChg chg="add mod">
          <ac:chgData name="auvifer ruelos" userId="be6d4c23-811e-478b-b825-967ebe5af382" providerId="ADAL" clId="{85624F59-7EAD-4C90-BAF2-10B2C208DD65}" dt="2023-08-15T17:27:47.880" v="556"/>
          <ac:spMkLst>
            <pc:docMk/>
            <pc:sldMk cId="61811068" sldId="1161"/>
            <ac:spMk id="341" creationId="{CC9ADF5E-F046-48F8-81E7-777614496BDF}"/>
          </ac:spMkLst>
        </pc:spChg>
        <pc:spChg chg="add mod">
          <ac:chgData name="auvifer ruelos" userId="be6d4c23-811e-478b-b825-967ebe5af382" providerId="ADAL" clId="{85624F59-7EAD-4C90-BAF2-10B2C208DD65}" dt="2023-08-15T17:27:47.880" v="556"/>
          <ac:spMkLst>
            <pc:docMk/>
            <pc:sldMk cId="61811068" sldId="1161"/>
            <ac:spMk id="342" creationId="{335C289D-50FC-4451-8418-9096E57EAD6F}"/>
          </ac:spMkLst>
        </pc:spChg>
        <pc:spChg chg="add mod">
          <ac:chgData name="auvifer ruelos" userId="be6d4c23-811e-478b-b825-967ebe5af382" providerId="ADAL" clId="{85624F59-7EAD-4C90-BAF2-10B2C208DD65}" dt="2023-08-15T17:27:47.880" v="556"/>
          <ac:spMkLst>
            <pc:docMk/>
            <pc:sldMk cId="61811068" sldId="1161"/>
            <ac:spMk id="343" creationId="{426B7C2D-642D-45BF-BDA5-D2BCEE7BE87B}"/>
          </ac:spMkLst>
        </pc:spChg>
        <pc:spChg chg="add mod">
          <ac:chgData name="auvifer ruelos" userId="be6d4c23-811e-478b-b825-967ebe5af382" providerId="ADAL" clId="{85624F59-7EAD-4C90-BAF2-10B2C208DD65}" dt="2023-08-15T17:27:47.880" v="556"/>
          <ac:spMkLst>
            <pc:docMk/>
            <pc:sldMk cId="61811068" sldId="1161"/>
            <ac:spMk id="344" creationId="{9AAE3732-DF9D-4C09-AA01-46A399AAF6C6}"/>
          </ac:spMkLst>
        </pc:spChg>
        <pc:spChg chg="add mod">
          <ac:chgData name="auvifer ruelos" userId="be6d4c23-811e-478b-b825-967ebe5af382" providerId="ADAL" clId="{85624F59-7EAD-4C90-BAF2-10B2C208DD65}" dt="2023-08-15T17:27:47.880" v="556"/>
          <ac:spMkLst>
            <pc:docMk/>
            <pc:sldMk cId="61811068" sldId="1161"/>
            <ac:spMk id="345" creationId="{EA8A2962-2342-4FD7-8FDC-4F024C9C3FB2}"/>
          </ac:spMkLst>
        </pc:spChg>
        <pc:spChg chg="add mod">
          <ac:chgData name="auvifer ruelos" userId="be6d4c23-811e-478b-b825-967ebe5af382" providerId="ADAL" clId="{85624F59-7EAD-4C90-BAF2-10B2C208DD65}" dt="2023-08-15T17:27:47.880" v="556"/>
          <ac:spMkLst>
            <pc:docMk/>
            <pc:sldMk cId="61811068" sldId="1161"/>
            <ac:spMk id="346" creationId="{93683F5B-9283-42E1-AC4F-FB0C7E6F3E8F}"/>
          </ac:spMkLst>
        </pc:spChg>
        <pc:spChg chg="add mod">
          <ac:chgData name="auvifer ruelos" userId="be6d4c23-811e-478b-b825-967ebe5af382" providerId="ADAL" clId="{85624F59-7EAD-4C90-BAF2-10B2C208DD65}" dt="2023-08-15T17:27:47.880" v="556"/>
          <ac:spMkLst>
            <pc:docMk/>
            <pc:sldMk cId="61811068" sldId="1161"/>
            <ac:spMk id="347" creationId="{7ACF4AEC-0C2A-4AEF-9998-EF91134FB820}"/>
          </ac:spMkLst>
        </pc:spChg>
        <pc:spChg chg="add mod">
          <ac:chgData name="auvifer ruelos" userId="be6d4c23-811e-478b-b825-967ebe5af382" providerId="ADAL" clId="{85624F59-7EAD-4C90-BAF2-10B2C208DD65}" dt="2023-08-15T17:27:47.880" v="556"/>
          <ac:spMkLst>
            <pc:docMk/>
            <pc:sldMk cId="61811068" sldId="1161"/>
            <ac:spMk id="348" creationId="{583C92D4-88A0-4081-A43E-9D50722F1A17}"/>
          </ac:spMkLst>
        </pc:spChg>
        <pc:spChg chg="add mod">
          <ac:chgData name="auvifer ruelos" userId="be6d4c23-811e-478b-b825-967ebe5af382" providerId="ADAL" clId="{85624F59-7EAD-4C90-BAF2-10B2C208DD65}" dt="2023-08-15T17:27:47.880" v="556"/>
          <ac:spMkLst>
            <pc:docMk/>
            <pc:sldMk cId="61811068" sldId="1161"/>
            <ac:spMk id="349" creationId="{001D232D-6733-48F0-B3A4-23CD8DB5CACA}"/>
          </ac:spMkLst>
        </pc:spChg>
        <pc:spChg chg="add mod">
          <ac:chgData name="auvifer ruelos" userId="be6d4c23-811e-478b-b825-967ebe5af382" providerId="ADAL" clId="{85624F59-7EAD-4C90-BAF2-10B2C208DD65}" dt="2023-08-15T17:27:47.880" v="556"/>
          <ac:spMkLst>
            <pc:docMk/>
            <pc:sldMk cId="61811068" sldId="1161"/>
            <ac:spMk id="350" creationId="{E370D81D-B4C6-47C2-8C7D-B6F0F781D6E5}"/>
          </ac:spMkLst>
        </pc:spChg>
        <pc:spChg chg="add mod">
          <ac:chgData name="auvifer ruelos" userId="be6d4c23-811e-478b-b825-967ebe5af382" providerId="ADAL" clId="{85624F59-7EAD-4C90-BAF2-10B2C208DD65}" dt="2023-08-15T17:27:47.880" v="556"/>
          <ac:spMkLst>
            <pc:docMk/>
            <pc:sldMk cId="61811068" sldId="1161"/>
            <ac:spMk id="351" creationId="{B8D1F807-AB94-4666-8E00-85CF2D00805E}"/>
          </ac:spMkLst>
        </pc:spChg>
        <pc:spChg chg="add mod">
          <ac:chgData name="auvifer ruelos" userId="be6d4c23-811e-478b-b825-967ebe5af382" providerId="ADAL" clId="{85624F59-7EAD-4C90-BAF2-10B2C208DD65}" dt="2023-08-15T17:27:47.880" v="556"/>
          <ac:spMkLst>
            <pc:docMk/>
            <pc:sldMk cId="61811068" sldId="1161"/>
            <ac:spMk id="352" creationId="{1E1B443C-A911-4CB2-829E-29E12BC23705}"/>
          </ac:spMkLst>
        </pc:spChg>
        <pc:spChg chg="add mod">
          <ac:chgData name="auvifer ruelos" userId="be6d4c23-811e-478b-b825-967ebe5af382" providerId="ADAL" clId="{85624F59-7EAD-4C90-BAF2-10B2C208DD65}" dt="2023-08-15T17:27:47.880" v="556"/>
          <ac:spMkLst>
            <pc:docMk/>
            <pc:sldMk cId="61811068" sldId="1161"/>
            <ac:spMk id="353" creationId="{9AA773CB-62B7-414B-87E1-1E8CF1BBC4B2}"/>
          </ac:spMkLst>
        </pc:spChg>
        <pc:spChg chg="add mod">
          <ac:chgData name="auvifer ruelos" userId="be6d4c23-811e-478b-b825-967ebe5af382" providerId="ADAL" clId="{85624F59-7EAD-4C90-BAF2-10B2C208DD65}" dt="2023-08-15T17:27:47.880" v="556"/>
          <ac:spMkLst>
            <pc:docMk/>
            <pc:sldMk cId="61811068" sldId="1161"/>
            <ac:spMk id="354" creationId="{99718E19-AAD7-4B19-936B-447B5F60483C}"/>
          </ac:spMkLst>
        </pc:spChg>
        <pc:spChg chg="add mod">
          <ac:chgData name="auvifer ruelos" userId="be6d4c23-811e-478b-b825-967ebe5af382" providerId="ADAL" clId="{85624F59-7EAD-4C90-BAF2-10B2C208DD65}" dt="2023-08-15T17:27:47.880" v="556"/>
          <ac:spMkLst>
            <pc:docMk/>
            <pc:sldMk cId="61811068" sldId="1161"/>
            <ac:spMk id="355" creationId="{65124797-C757-4C41-8B67-F79DB3792BCD}"/>
          </ac:spMkLst>
        </pc:spChg>
        <pc:spChg chg="add mod">
          <ac:chgData name="auvifer ruelos" userId="be6d4c23-811e-478b-b825-967ebe5af382" providerId="ADAL" clId="{85624F59-7EAD-4C90-BAF2-10B2C208DD65}" dt="2023-08-15T17:27:47.880" v="556"/>
          <ac:spMkLst>
            <pc:docMk/>
            <pc:sldMk cId="61811068" sldId="1161"/>
            <ac:spMk id="356" creationId="{EBBA1928-C41E-410E-B7D6-C49BF2A7D348}"/>
          </ac:spMkLst>
        </pc:spChg>
        <pc:spChg chg="add mod">
          <ac:chgData name="auvifer ruelos" userId="be6d4c23-811e-478b-b825-967ebe5af382" providerId="ADAL" clId="{85624F59-7EAD-4C90-BAF2-10B2C208DD65}" dt="2023-08-15T17:27:47.880" v="556"/>
          <ac:spMkLst>
            <pc:docMk/>
            <pc:sldMk cId="61811068" sldId="1161"/>
            <ac:spMk id="357" creationId="{34FC8031-651B-4022-BF64-62B647FF6861}"/>
          </ac:spMkLst>
        </pc:spChg>
        <pc:spChg chg="add mod">
          <ac:chgData name="auvifer ruelos" userId="be6d4c23-811e-478b-b825-967ebe5af382" providerId="ADAL" clId="{85624F59-7EAD-4C90-BAF2-10B2C208DD65}" dt="2023-08-15T17:27:47.880" v="556"/>
          <ac:spMkLst>
            <pc:docMk/>
            <pc:sldMk cId="61811068" sldId="1161"/>
            <ac:spMk id="358" creationId="{6F8E414D-A83F-4C9B-809A-06923A163B29}"/>
          </ac:spMkLst>
        </pc:spChg>
        <pc:spChg chg="add mod">
          <ac:chgData name="auvifer ruelos" userId="be6d4c23-811e-478b-b825-967ebe5af382" providerId="ADAL" clId="{85624F59-7EAD-4C90-BAF2-10B2C208DD65}" dt="2023-08-15T17:27:47.880" v="556"/>
          <ac:spMkLst>
            <pc:docMk/>
            <pc:sldMk cId="61811068" sldId="1161"/>
            <ac:spMk id="359" creationId="{1B2E0716-3000-4750-9BB4-9DC36E96337A}"/>
          </ac:spMkLst>
        </pc:spChg>
        <pc:spChg chg="add mod">
          <ac:chgData name="auvifer ruelos" userId="be6d4c23-811e-478b-b825-967ebe5af382" providerId="ADAL" clId="{85624F59-7EAD-4C90-BAF2-10B2C208DD65}" dt="2023-08-15T17:27:47.880" v="556"/>
          <ac:spMkLst>
            <pc:docMk/>
            <pc:sldMk cId="61811068" sldId="1161"/>
            <ac:spMk id="360" creationId="{488F6BD6-1382-48E9-8E10-BF3FDFE434AD}"/>
          </ac:spMkLst>
        </pc:spChg>
        <pc:spChg chg="add mod">
          <ac:chgData name="auvifer ruelos" userId="be6d4c23-811e-478b-b825-967ebe5af382" providerId="ADAL" clId="{85624F59-7EAD-4C90-BAF2-10B2C208DD65}" dt="2023-08-15T17:27:47.880" v="556"/>
          <ac:spMkLst>
            <pc:docMk/>
            <pc:sldMk cId="61811068" sldId="1161"/>
            <ac:spMk id="361" creationId="{380BFD39-DF76-40C4-BB64-590A6C7933C9}"/>
          </ac:spMkLst>
        </pc:spChg>
        <pc:spChg chg="add mod">
          <ac:chgData name="auvifer ruelos" userId="be6d4c23-811e-478b-b825-967ebe5af382" providerId="ADAL" clId="{85624F59-7EAD-4C90-BAF2-10B2C208DD65}" dt="2023-08-15T17:27:47.880" v="556"/>
          <ac:spMkLst>
            <pc:docMk/>
            <pc:sldMk cId="61811068" sldId="1161"/>
            <ac:spMk id="362" creationId="{9CFC27A2-3843-4ED3-8A25-132547BD4ABC}"/>
          </ac:spMkLst>
        </pc:spChg>
        <pc:spChg chg="add mod">
          <ac:chgData name="auvifer ruelos" userId="be6d4c23-811e-478b-b825-967ebe5af382" providerId="ADAL" clId="{85624F59-7EAD-4C90-BAF2-10B2C208DD65}" dt="2023-08-15T17:27:47.880" v="556"/>
          <ac:spMkLst>
            <pc:docMk/>
            <pc:sldMk cId="61811068" sldId="1161"/>
            <ac:spMk id="363" creationId="{7221D13F-57C6-4750-A8F3-386C87925184}"/>
          </ac:spMkLst>
        </pc:spChg>
        <pc:spChg chg="add mod">
          <ac:chgData name="auvifer ruelos" userId="be6d4c23-811e-478b-b825-967ebe5af382" providerId="ADAL" clId="{85624F59-7EAD-4C90-BAF2-10B2C208DD65}" dt="2023-08-15T17:27:47.880" v="556"/>
          <ac:spMkLst>
            <pc:docMk/>
            <pc:sldMk cId="61811068" sldId="1161"/>
            <ac:spMk id="364" creationId="{F5B4329D-F452-476C-A4EB-AB649814C344}"/>
          </ac:spMkLst>
        </pc:spChg>
        <pc:spChg chg="add mod">
          <ac:chgData name="auvifer ruelos" userId="be6d4c23-811e-478b-b825-967ebe5af382" providerId="ADAL" clId="{85624F59-7EAD-4C90-BAF2-10B2C208DD65}" dt="2023-08-15T17:27:47.880" v="556"/>
          <ac:spMkLst>
            <pc:docMk/>
            <pc:sldMk cId="61811068" sldId="1161"/>
            <ac:spMk id="365" creationId="{A384E97C-8A9F-43BF-830D-5F2E5D6D4B89}"/>
          </ac:spMkLst>
        </pc:spChg>
        <pc:spChg chg="add mod">
          <ac:chgData name="auvifer ruelos" userId="be6d4c23-811e-478b-b825-967ebe5af382" providerId="ADAL" clId="{85624F59-7EAD-4C90-BAF2-10B2C208DD65}" dt="2023-08-15T17:27:47.880" v="556"/>
          <ac:spMkLst>
            <pc:docMk/>
            <pc:sldMk cId="61811068" sldId="1161"/>
            <ac:spMk id="366" creationId="{FABE0B51-F5EE-4E66-A8C7-B419EBF61FC1}"/>
          </ac:spMkLst>
        </pc:spChg>
        <pc:spChg chg="add mod">
          <ac:chgData name="auvifer ruelos" userId="be6d4c23-811e-478b-b825-967ebe5af382" providerId="ADAL" clId="{85624F59-7EAD-4C90-BAF2-10B2C208DD65}" dt="2023-08-15T17:27:47.880" v="556"/>
          <ac:spMkLst>
            <pc:docMk/>
            <pc:sldMk cId="61811068" sldId="1161"/>
            <ac:spMk id="367" creationId="{83EEDD5B-DC46-4E30-B993-8403CD3AB7C4}"/>
          </ac:spMkLst>
        </pc:spChg>
        <pc:spChg chg="add mod">
          <ac:chgData name="auvifer ruelos" userId="be6d4c23-811e-478b-b825-967ebe5af382" providerId="ADAL" clId="{85624F59-7EAD-4C90-BAF2-10B2C208DD65}" dt="2023-08-15T17:27:47.880" v="556"/>
          <ac:spMkLst>
            <pc:docMk/>
            <pc:sldMk cId="61811068" sldId="1161"/>
            <ac:spMk id="368" creationId="{180AA06E-DD14-4ED3-AD05-660E94289D09}"/>
          </ac:spMkLst>
        </pc:spChg>
        <pc:spChg chg="add mod">
          <ac:chgData name="auvifer ruelos" userId="be6d4c23-811e-478b-b825-967ebe5af382" providerId="ADAL" clId="{85624F59-7EAD-4C90-BAF2-10B2C208DD65}" dt="2023-08-15T17:27:47.880" v="556"/>
          <ac:spMkLst>
            <pc:docMk/>
            <pc:sldMk cId="61811068" sldId="1161"/>
            <ac:spMk id="369" creationId="{9DE7F6E4-F593-4D35-9B12-26E6D126014E}"/>
          </ac:spMkLst>
        </pc:spChg>
        <pc:spChg chg="add mod">
          <ac:chgData name="auvifer ruelos" userId="be6d4c23-811e-478b-b825-967ebe5af382" providerId="ADAL" clId="{85624F59-7EAD-4C90-BAF2-10B2C208DD65}" dt="2023-08-15T17:27:47.880" v="556"/>
          <ac:spMkLst>
            <pc:docMk/>
            <pc:sldMk cId="61811068" sldId="1161"/>
            <ac:spMk id="370" creationId="{C2470B01-FF50-417E-AB2F-5993B514175A}"/>
          </ac:spMkLst>
        </pc:spChg>
        <pc:spChg chg="add mod">
          <ac:chgData name="auvifer ruelos" userId="be6d4c23-811e-478b-b825-967ebe5af382" providerId="ADAL" clId="{85624F59-7EAD-4C90-BAF2-10B2C208DD65}" dt="2023-08-15T17:27:47.880" v="556"/>
          <ac:spMkLst>
            <pc:docMk/>
            <pc:sldMk cId="61811068" sldId="1161"/>
            <ac:spMk id="371" creationId="{FBF2D75F-9C97-4672-AE52-7389F56C9D5B}"/>
          </ac:spMkLst>
        </pc:spChg>
        <pc:spChg chg="add mod">
          <ac:chgData name="auvifer ruelos" userId="be6d4c23-811e-478b-b825-967ebe5af382" providerId="ADAL" clId="{85624F59-7EAD-4C90-BAF2-10B2C208DD65}" dt="2023-08-15T17:27:47.880" v="556"/>
          <ac:spMkLst>
            <pc:docMk/>
            <pc:sldMk cId="61811068" sldId="1161"/>
            <ac:spMk id="372" creationId="{92ACC04B-EE00-4957-A0FE-7817D8BAADB8}"/>
          </ac:spMkLst>
        </pc:spChg>
        <pc:spChg chg="add mod">
          <ac:chgData name="auvifer ruelos" userId="be6d4c23-811e-478b-b825-967ebe5af382" providerId="ADAL" clId="{85624F59-7EAD-4C90-BAF2-10B2C208DD65}" dt="2023-08-15T17:27:47.880" v="556"/>
          <ac:spMkLst>
            <pc:docMk/>
            <pc:sldMk cId="61811068" sldId="1161"/>
            <ac:spMk id="373" creationId="{839A1B3A-C321-4598-8C6D-01C077A080AA}"/>
          </ac:spMkLst>
        </pc:spChg>
        <pc:spChg chg="add mod">
          <ac:chgData name="auvifer ruelos" userId="be6d4c23-811e-478b-b825-967ebe5af382" providerId="ADAL" clId="{85624F59-7EAD-4C90-BAF2-10B2C208DD65}" dt="2023-08-15T17:27:47.880" v="556"/>
          <ac:spMkLst>
            <pc:docMk/>
            <pc:sldMk cId="61811068" sldId="1161"/>
            <ac:spMk id="374" creationId="{BA86CA18-FE66-4545-BF51-8EF93BB0591D}"/>
          </ac:spMkLst>
        </pc:spChg>
        <pc:spChg chg="add mod">
          <ac:chgData name="auvifer ruelos" userId="be6d4c23-811e-478b-b825-967ebe5af382" providerId="ADAL" clId="{85624F59-7EAD-4C90-BAF2-10B2C208DD65}" dt="2023-08-15T17:27:47.880" v="556"/>
          <ac:spMkLst>
            <pc:docMk/>
            <pc:sldMk cId="61811068" sldId="1161"/>
            <ac:spMk id="375" creationId="{A3D87A5E-0ED8-415C-A903-BE082473E2A7}"/>
          </ac:spMkLst>
        </pc:spChg>
        <pc:spChg chg="add mod">
          <ac:chgData name="auvifer ruelos" userId="be6d4c23-811e-478b-b825-967ebe5af382" providerId="ADAL" clId="{85624F59-7EAD-4C90-BAF2-10B2C208DD65}" dt="2023-08-15T17:27:47.880" v="556"/>
          <ac:spMkLst>
            <pc:docMk/>
            <pc:sldMk cId="61811068" sldId="1161"/>
            <ac:spMk id="376" creationId="{3BB468AB-F3E9-4965-9C84-CE9092B66999}"/>
          </ac:spMkLst>
        </pc:spChg>
        <pc:spChg chg="add mod">
          <ac:chgData name="auvifer ruelos" userId="be6d4c23-811e-478b-b825-967ebe5af382" providerId="ADAL" clId="{85624F59-7EAD-4C90-BAF2-10B2C208DD65}" dt="2023-08-15T17:27:47.880" v="556"/>
          <ac:spMkLst>
            <pc:docMk/>
            <pc:sldMk cId="61811068" sldId="1161"/>
            <ac:spMk id="377" creationId="{C442E951-850F-41B4-8F16-BBF382418D8C}"/>
          </ac:spMkLst>
        </pc:spChg>
        <pc:spChg chg="add mod">
          <ac:chgData name="auvifer ruelos" userId="be6d4c23-811e-478b-b825-967ebe5af382" providerId="ADAL" clId="{85624F59-7EAD-4C90-BAF2-10B2C208DD65}" dt="2023-08-15T17:27:47.880" v="556"/>
          <ac:spMkLst>
            <pc:docMk/>
            <pc:sldMk cId="61811068" sldId="1161"/>
            <ac:spMk id="378" creationId="{89AE47C9-3809-417D-9579-F786C25E66DF}"/>
          </ac:spMkLst>
        </pc:spChg>
        <pc:spChg chg="add mod">
          <ac:chgData name="auvifer ruelos" userId="be6d4c23-811e-478b-b825-967ebe5af382" providerId="ADAL" clId="{85624F59-7EAD-4C90-BAF2-10B2C208DD65}" dt="2023-08-15T17:27:47.880" v="556"/>
          <ac:spMkLst>
            <pc:docMk/>
            <pc:sldMk cId="61811068" sldId="1161"/>
            <ac:spMk id="379" creationId="{19E853B4-8939-4855-968D-0EBD8275FA6C}"/>
          </ac:spMkLst>
        </pc:spChg>
        <pc:spChg chg="add mod">
          <ac:chgData name="auvifer ruelos" userId="be6d4c23-811e-478b-b825-967ebe5af382" providerId="ADAL" clId="{85624F59-7EAD-4C90-BAF2-10B2C208DD65}" dt="2023-08-15T17:27:47.880" v="556"/>
          <ac:spMkLst>
            <pc:docMk/>
            <pc:sldMk cId="61811068" sldId="1161"/>
            <ac:spMk id="380" creationId="{638E8C57-91D6-4764-826D-97AE96D6A1E6}"/>
          </ac:spMkLst>
        </pc:spChg>
        <pc:spChg chg="add mod">
          <ac:chgData name="auvifer ruelos" userId="be6d4c23-811e-478b-b825-967ebe5af382" providerId="ADAL" clId="{85624F59-7EAD-4C90-BAF2-10B2C208DD65}" dt="2023-08-15T17:27:47.880" v="556"/>
          <ac:spMkLst>
            <pc:docMk/>
            <pc:sldMk cId="61811068" sldId="1161"/>
            <ac:spMk id="381" creationId="{3B372AB1-D96B-4AE0-9F81-CCB1E8D4B011}"/>
          </ac:spMkLst>
        </pc:spChg>
        <pc:spChg chg="add mod">
          <ac:chgData name="auvifer ruelos" userId="be6d4c23-811e-478b-b825-967ebe5af382" providerId="ADAL" clId="{85624F59-7EAD-4C90-BAF2-10B2C208DD65}" dt="2023-08-15T17:27:47.880" v="556"/>
          <ac:spMkLst>
            <pc:docMk/>
            <pc:sldMk cId="61811068" sldId="1161"/>
            <ac:spMk id="382" creationId="{F6F9478B-A9DF-421A-9347-C195557B157D}"/>
          </ac:spMkLst>
        </pc:spChg>
        <pc:spChg chg="add mod">
          <ac:chgData name="auvifer ruelos" userId="be6d4c23-811e-478b-b825-967ebe5af382" providerId="ADAL" clId="{85624F59-7EAD-4C90-BAF2-10B2C208DD65}" dt="2023-08-15T17:27:47.880" v="556"/>
          <ac:spMkLst>
            <pc:docMk/>
            <pc:sldMk cId="61811068" sldId="1161"/>
            <ac:spMk id="383" creationId="{246502D2-D0AF-4D37-9798-D20D98B846E3}"/>
          </ac:spMkLst>
        </pc:spChg>
        <pc:spChg chg="add mod">
          <ac:chgData name="auvifer ruelos" userId="be6d4c23-811e-478b-b825-967ebe5af382" providerId="ADAL" clId="{85624F59-7EAD-4C90-BAF2-10B2C208DD65}" dt="2023-08-15T17:27:47.880" v="556"/>
          <ac:spMkLst>
            <pc:docMk/>
            <pc:sldMk cId="61811068" sldId="1161"/>
            <ac:spMk id="384" creationId="{C44261EB-990E-4B18-9D3A-13F176935374}"/>
          </ac:spMkLst>
        </pc:spChg>
        <pc:spChg chg="add mod">
          <ac:chgData name="auvifer ruelos" userId="be6d4c23-811e-478b-b825-967ebe5af382" providerId="ADAL" clId="{85624F59-7EAD-4C90-BAF2-10B2C208DD65}" dt="2023-08-15T17:27:47.880" v="556"/>
          <ac:spMkLst>
            <pc:docMk/>
            <pc:sldMk cId="61811068" sldId="1161"/>
            <ac:spMk id="385" creationId="{C8796BC3-6B6B-4E51-878C-9CE06DA9577A}"/>
          </ac:spMkLst>
        </pc:spChg>
        <pc:spChg chg="add mod">
          <ac:chgData name="auvifer ruelos" userId="be6d4c23-811e-478b-b825-967ebe5af382" providerId="ADAL" clId="{85624F59-7EAD-4C90-BAF2-10B2C208DD65}" dt="2023-08-15T17:27:47.880" v="556"/>
          <ac:spMkLst>
            <pc:docMk/>
            <pc:sldMk cId="61811068" sldId="1161"/>
            <ac:spMk id="386" creationId="{47A916B4-6A8C-4348-B1C4-0E3DB66705E8}"/>
          </ac:spMkLst>
        </pc:spChg>
        <pc:spChg chg="add mod">
          <ac:chgData name="auvifer ruelos" userId="be6d4c23-811e-478b-b825-967ebe5af382" providerId="ADAL" clId="{85624F59-7EAD-4C90-BAF2-10B2C208DD65}" dt="2023-08-15T17:27:47.880" v="556"/>
          <ac:spMkLst>
            <pc:docMk/>
            <pc:sldMk cId="61811068" sldId="1161"/>
            <ac:spMk id="387" creationId="{A0527C6E-3C14-48A4-A37D-907AA0911FDA}"/>
          </ac:spMkLst>
        </pc:spChg>
        <pc:spChg chg="add mod">
          <ac:chgData name="auvifer ruelos" userId="be6d4c23-811e-478b-b825-967ebe5af382" providerId="ADAL" clId="{85624F59-7EAD-4C90-BAF2-10B2C208DD65}" dt="2023-08-15T17:27:47.880" v="556"/>
          <ac:spMkLst>
            <pc:docMk/>
            <pc:sldMk cId="61811068" sldId="1161"/>
            <ac:spMk id="388" creationId="{CD3B2A52-8C37-43DC-9F52-E2846E91D0BA}"/>
          </ac:spMkLst>
        </pc:spChg>
        <pc:spChg chg="add mod">
          <ac:chgData name="auvifer ruelos" userId="be6d4c23-811e-478b-b825-967ebe5af382" providerId="ADAL" clId="{85624F59-7EAD-4C90-BAF2-10B2C208DD65}" dt="2023-08-15T17:27:47.880" v="556"/>
          <ac:spMkLst>
            <pc:docMk/>
            <pc:sldMk cId="61811068" sldId="1161"/>
            <ac:spMk id="389" creationId="{107B5179-C05C-4558-82B3-6E5E759E734E}"/>
          </ac:spMkLst>
        </pc:spChg>
        <pc:spChg chg="add mod">
          <ac:chgData name="auvifer ruelos" userId="be6d4c23-811e-478b-b825-967ebe5af382" providerId="ADAL" clId="{85624F59-7EAD-4C90-BAF2-10B2C208DD65}" dt="2023-08-15T17:27:47.880" v="556"/>
          <ac:spMkLst>
            <pc:docMk/>
            <pc:sldMk cId="61811068" sldId="1161"/>
            <ac:spMk id="390" creationId="{9DA38C47-DA0F-42C2-BC8A-D4549B110005}"/>
          </ac:spMkLst>
        </pc:spChg>
        <pc:spChg chg="add mod">
          <ac:chgData name="auvifer ruelos" userId="be6d4c23-811e-478b-b825-967ebe5af382" providerId="ADAL" clId="{85624F59-7EAD-4C90-BAF2-10B2C208DD65}" dt="2023-08-15T17:27:47.880" v="556"/>
          <ac:spMkLst>
            <pc:docMk/>
            <pc:sldMk cId="61811068" sldId="1161"/>
            <ac:spMk id="391" creationId="{E32B9FB8-AD05-4BAE-9AB4-0DDE2D68B3C2}"/>
          </ac:spMkLst>
        </pc:spChg>
        <pc:spChg chg="add mod">
          <ac:chgData name="auvifer ruelos" userId="be6d4c23-811e-478b-b825-967ebe5af382" providerId="ADAL" clId="{85624F59-7EAD-4C90-BAF2-10B2C208DD65}" dt="2023-08-15T17:27:47.880" v="556"/>
          <ac:spMkLst>
            <pc:docMk/>
            <pc:sldMk cId="61811068" sldId="1161"/>
            <ac:spMk id="392" creationId="{87CC1CB7-8265-401D-A585-8FDC3EBDB921}"/>
          </ac:spMkLst>
        </pc:spChg>
        <pc:spChg chg="add mod">
          <ac:chgData name="auvifer ruelos" userId="be6d4c23-811e-478b-b825-967ebe5af382" providerId="ADAL" clId="{85624F59-7EAD-4C90-BAF2-10B2C208DD65}" dt="2023-08-15T17:27:47.880" v="556"/>
          <ac:spMkLst>
            <pc:docMk/>
            <pc:sldMk cId="61811068" sldId="1161"/>
            <ac:spMk id="393" creationId="{DF1E37B3-509B-4CFC-AAB6-AB72846D03B7}"/>
          </ac:spMkLst>
        </pc:spChg>
        <pc:spChg chg="add mod">
          <ac:chgData name="auvifer ruelos" userId="be6d4c23-811e-478b-b825-967ebe5af382" providerId="ADAL" clId="{85624F59-7EAD-4C90-BAF2-10B2C208DD65}" dt="2023-08-15T17:27:47.880" v="556"/>
          <ac:spMkLst>
            <pc:docMk/>
            <pc:sldMk cId="61811068" sldId="1161"/>
            <ac:spMk id="394" creationId="{10BB4495-7471-4151-BBB9-BC11E7522534}"/>
          </ac:spMkLst>
        </pc:spChg>
        <pc:spChg chg="add mod">
          <ac:chgData name="auvifer ruelos" userId="be6d4c23-811e-478b-b825-967ebe5af382" providerId="ADAL" clId="{85624F59-7EAD-4C90-BAF2-10B2C208DD65}" dt="2023-08-15T17:27:47.880" v="556"/>
          <ac:spMkLst>
            <pc:docMk/>
            <pc:sldMk cId="61811068" sldId="1161"/>
            <ac:spMk id="395" creationId="{0BEDD2C8-9FB9-449F-BE6C-3F8DD5B55450}"/>
          </ac:spMkLst>
        </pc:spChg>
        <pc:spChg chg="add mod">
          <ac:chgData name="auvifer ruelos" userId="be6d4c23-811e-478b-b825-967ebe5af382" providerId="ADAL" clId="{85624F59-7EAD-4C90-BAF2-10B2C208DD65}" dt="2023-08-15T17:27:47.880" v="556"/>
          <ac:spMkLst>
            <pc:docMk/>
            <pc:sldMk cId="61811068" sldId="1161"/>
            <ac:spMk id="396" creationId="{1DE0E8BF-6C82-4F12-A4A5-BE0D3E3BC201}"/>
          </ac:spMkLst>
        </pc:spChg>
        <pc:spChg chg="add mod">
          <ac:chgData name="auvifer ruelos" userId="be6d4c23-811e-478b-b825-967ebe5af382" providerId="ADAL" clId="{85624F59-7EAD-4C90-BAF2-10B2C208DD65}" dt="2023-08-15T17:27:47.880" v="556"/>
          <ac:spMkLst>
            <pc:docMk/>
            <pc:sldMk cId="61811068" sldId="1161"/>
            <ac:spMk id="397" creationId="{70EF08E8-02CA-43CE-92C6-43D3818FD816}"/>
          </ac:spMkLst>
        </pc:spChg>
        <pc:spChg chg="add mod">
          <ac:chgData name="auvifer ruelos" userId="be6d4c23-811e-478b-b825-967ebe5af382" providerId="ADAL" clId="{85624F59-7EAD-4C90-BAF2-10B2C208DD65}" dt="2023-08-15T17:27:47.880" v="556"/>
          <ac:spMkLst>
            <pc:docMk/>
            <pc:sldMk cId="61811068" sldId="1161"/>
            <ac:spMk id="398" creationId="{EFF7EBDB-3599-4C01-ADA0-4FAE3FD408F3}"/>
          </ac:spMkLst>
        </pc:spChg>
        <pc:spChg chg="add mod">
          <ac:chgData name="auvifer ruelos" userId="be6d4c23-811e-478b-b825-967ebe5af382" providerId="ADAL" clId="{85624F59-7EAD-4C90-BAF2-10B2C208DD65}" dt="2023-08-15T17:27:47.880" v="556"/>
          <ac:spMkLst>
            <pc:docMk/>
            <pc:sldMk cId="61811068" sldId="1161"/>
            <ac:spMk id="399" creationId="{3B1E523D-8483-4694-BD61-2F62EE204E25}"/>
          </ac:spMkLst>
        </pc:spChg>
        <pc:spChg chg="add mod">
          <ac:chgData name="auvifer ruelos" userId="be6d4c23-811e-478b-b825-967ebe5af382" providerId="ADAL" clId="{85624F59-7EAD-4C90-BAF2-10B2C208DD65}" dt="2023-08-15T17:27:47.880" v="556"/>
          <ac:spMkLst>
            <pc:docMk/>
            <pc:sldMk cId="61811068" sldId="1161"/>
            <ac:spMk id="400" creationId="{62B0466A-7523-496B-8EBB-F608701E3754}"/>
          </ac:spMkLst>
        </pc:spChg>
        <pc:spChg chg="add mod">
          <ac:chgData name="auvifer ruelos" userId="be6d4c23-811e-478b-b825-967ebe5af382" providerId="ADAL" clId="{85624F59-7EAD-4C90-BAF2-10B2C208DD65}" dt="2023-08-15T17:27:47.880" v="556"/>
          <ac:spMkLst>
            <pc:docMk/>
            <pc:sldMk cId="61811068" sldId="1161"/>
            <ac:spMk id="401" creationId="{FBF156F9-341E-4243-B8E5-3D27BF139439}"/>
          </ac:spMkLst>
        </pc:spChg>
        <pc:spChg chg="add mod">
          <ac:chgData name="auvifer ruelos" userId="be6d4c23-811e-478b-b825-967ebe5af382" providerId="ADAL" clId="{85624F59-7EAD-4C90-BAF2-10B2C208DD65}" dt="2023-08-15T17:27:47.880" v="556"/>
          <ac:spMkLst>
            <pc:docMk/>
            <pc:sldMk cId="61811068" sldId="1161"/>
            <ac:spMk id="402" creationId="{EC61A88B-05D2-4A57-9E48-20DB129C8243}"/>
          </ac:spMkLst>
        </pc:spChg>
        <pc:spChg chg="add mod">
          <ac:chgData name="auvifer ruelos" userId="be6d4c23-811e-478b-b825-967ebe5af382" providerId="ADAL" clId="{85624F59-7EAD-4C90-BAF2-10B2C208DD65}" dt="2023-08-15T17:27:47.880" v="556"/>
          <ac:spMkLst>
            <pc:docMk/>
            <pc:sldMk cId="61811068" sldId="1161"/>
            <ac:spMk id="403" creationId="{01693C3C-7AFB-4DE4-BFBC-CA55C829A0A9}"/>
          </ac:spMkLst>
        </pc:spChg>
        <pc:spChg chg="add mod">
          <ac:chgData name="auvifer ruelos" userId="be6d4c23-811e-478b-b825-967ebe5af382" providerId="ADAL" clId="{85624F59-7EAD-4C90-BAF2-10B2C208DD65}" dt="2023-08-15T17:27:47.880" v="556"/>
          <ac:spMkLst>
            <pc:docMk/>
            <pc:sldMk cId="61811068" sldId="1161"/>
            <ac:spMk id="404" creationId="{63F44E58-B49B-4961-860F-94E8A03DAC01}"/>
          </ac:spMkLst>
        </pc:spChg>
        <pc:spChg chg="add mod">
          <ac:chgData name="auvifer ruelos" userId="be6d4c23-811e-478b-b825-967ebe5af382" providerId="ADAL" clId="{85624F59-7EAD-4C90-BAF2-10B2C208DD65}" dt="2023-08-15T17:27:47.880" v="556"/>
          <ac:spMkLst>
            <pc:docMk/>
            <pc:sldMk cId="61811068" sldId="1161"/>
            <ac:spMk id="405" creationId="{476FBACF-EF34-4665-BB3D-49518D18EBBB}"/>
          </ac:spMkLst>
        </pc:spChg>
        <pc:spChg chg="add mod">
          <ac:chgData name="auvifer ruelos" userId="be6d4c23-811e-478b-b825-967ebe5af382" providerId="ADAL" clId="{85624F59-7EAD-4C90-BAF2-10B2C208DD65}" dt="2023-08-15T17:27:47.880" v="556"/>
          <ac:spMkLst>
            <pc:docMk/>
            <pc:sldMk cId="61811068" sldId="1161"/>
            <ac:spMk id="406" creationId="{3548E2D4-F194-48FB-AB8E-9CB030082CD9}"/>
          </ac:spMkLst>
        </pc:spChg>
        <pc:spChg chg="add mod">
          <ac:chgData name="auvifer ruelos" userId="be6d4c23-811e-478b-b825-967ebe5af382" providerId="ADAL" clId="{85624F59-7EAD-4C90-BAF2-10B2C208DD65}" dt="2023-08-15T17:27:47.880" v="556"/>
          <ac:spMkLst>
            <pc:docMk/>
            <pc:sldMk cId="61811068" sldId="1161"/>
            <ac:spMk id="407" creationId="{0C678D17-4A55-48DD-B4FB-0F247F655CB6}"/>
          </ac:spMkLst>
        </pc:spChg>
        <pc:spChg chg="add mod">
          <ac:chgData name="auvifer ruelos" userId="be6d4c23-811e-478b-b825-967ebe5af382" providerId="ADAL" clId="{85624F59-7EAD-4C90-BAF2-10B2C208DD65}" dt="2023-08-15T17:27:47.880" v="556"/>
          <ac:spMkLst>
            <pc:docMk/>
            <pc:sldMk cId="61811068" sldId="1161"/>
            <ac:spMk id="408" creationId="{FFE756BA-8B4B-4425-A0EF-BCD85231CE1C}"/>
          </ac:spMkLst>
        </pc:spChg>
        <pc:spChg chg="add mod">
          <ac:chgData name="auvifer ruelos" userId="be6d4c23-811e-478b-b825-967ebe5af382" providerId="ADAL" clId="{85624F59-7EAD-4C90-BAF2-10B2C208DD65}" dt="2023-08-15T17:27:47.880" v="556"/>
          <ac:spMkLst>
            <pc:docMk/>
            <pc:sldMk cId="61811068" sldId="1161"/>
            <ac:spMk id="409" creationId="{36057A42-D3A3-461E-910D-E64947ACBAFD}"/>
          </ac:spMkLst>
        </pc:spChg>
        <pc:spChg chg="add mod">
          <ac:chgData name="auvifer ruelos" userId="be6d4c23-811e-478b-b825-967ebe5af382" providerId="ADAL" clId="{85624F59-7EAD-4C90-BAF2-10B2C208DD65}" dt="2023-08-15T17:27:47.880" v="556"/>
          <ac:spMkLst>
            <pc:docMk/>
            <pc:sldMk cId="61811068" sldId="1161"/>
            <ac:spMk id="410" creationId="{2B70374A-91D6-486D-B9E8-98C4ABC1D94C}"/>
          </ac:spMkLst>
        </pc:spChg>
        <pc:spChg chg="add mod">
          <ac:chgData name="auvifer ruelos" userId="be6d4c23-811e-478b-b825-967ebe5af382" providerId="ADAL" clId="{85624F59-7EAD-4C90-BAF2-10B2C208DD65}" dt="2023-08-15T17:27:47.880" v="556"/>
          <ac:spMkLst>
            <pc:docMk/>
            <pc:sldMk cId="61811068" sldId="1161"/>
            <ac:spMk id="411" creationId="{5CD4BCB5-5CAC-4968-BF8F-D509B7729F83}"/>
          </ac:spMkLst>
        </pc:spChg>
        <pc:spChg chg="add mod">
          <ac:chgData name="auvifer ruelos" userId="be6d4c23-811e-478b-b825-967ebe5af382" providerId="ADAL" clId="{85624F59-7EAD-4C90-BAF2-10B2C208DD65}" dt="2023-08-15T17:27:47.880" v="556"/>
          <ac:spMkLst>
            <pc:docMk/>
            <pc:sldMk cId="61811068" sldId="1161"/>
            <ac:spMk id="412" creationId="{BD7AE94A-67C6-46F1-98E4-A871BB8B2A82}"/>
          </ac:spMkLst>
        </pc:spChg>
        <pc:spChg chg="add mod">
          <ac:chgData name="auvifer ruelos" userId="be6d4c23-811e-478b-b825-967ebe5af382" providerId="ADAL" clId="{85624F59-7EAD-4C90-BAF2-10B2C208DD65}" dt="2023-08-15T17:27:47.880" v="556"/>
          <ac:spMkLst>
            <pc:docMk/>
            <pc:sldMk cId="61811068" sldId="1161"/>
            <ac:spMk id="413" creationId="{20DEBABD-7D8B-48A0-87BD-6E5BCD546BAD}"/>
          </ac:spMkLst>
        </pc:spChg>
        <pc:spChg chg="add mod">
          <ac:chgData name="auvifer ruelos" userId="be6d4c23-811e-478b-b825-967ebe5af382" providerId="ADAL" clId="{85624F59-7EAD-4C90-BAF2-10B2C208DD65}" dt="2023-08-15T17:27:47.880" v="556"/>
          <ac:spMkLst>
            <pc:docMk/>
            <pc:sldMk cId="61811068" sldId="1161"/>
            <ac:spMk id="414" creationId="{3328F892-D9A3-471E-9A3B-B9B7D1C51358}"/>
          </ac:spMkLst>
        </pc:spChg>
        <pc:spChg chg="add mod">
          <ac:chgData name="auvifer ruelos" userId="be6d4c23-811e-478b-b825-967ebe5af382" providerId="ADAL" clId="{85624F59-7EAD-4C90-BAF2-10B2C208DD65}" dt="2023-08-15T17:27:47.880" v="556"/>
          <ac:spMkLst>
            <pc:docMk/>
            <pc:sldMk cId="61811068" sldId="1161"/>
            <ac:spMk id="415" creationId="{151435DC-534F-4F0B-B795-08945674DE1A}"/>
          </ac:spMkLst>
        </pc:spChg>
        <pc:spChg chg="add mod">
          <ac:chgData name="auvifer ruelos" userId="be6d4c23-811e-478b-b825-967ebe5af382" providerId="ADAL" clId="{85624F59-7EAD-4C90-BAF2-10B2C208DD65}" dt="2023-08-15T17:27:47.880" v="556"/>
          <ac:spMkLst>
            <pc:docMk/>
            <pc:sldMk cId="61811068" sldId="1161"/>
            <ac:spMk id="416" creationId="{C7F27C16-D650-493B-A2FC-6528B0D362F9}"/>
          </ac:spMkLst>
        </pc:spChg>
        <pc:spChg chg="add mod">
          <ac:chgData name="auvifer ruelos" userId="be6d4c23-811e-478b-b825-967ebe5af382" providerId="ADAL" clId="{85624F59-7EAD-4C90-BAF2-10B2C208DD65}" dt="2023-08-15T17:27:47.880" v="556"/>
          <ac:spMkLst>
            <pc:docMk/>
            <pc:sldMk cId="61811068" sldId="1161"/>
            <ac:spMk id="417" creationId="{A7BC2FA5-9AEB-4529-A7FB-8F7624290A3B}"/>
          </ac:spMkLst>
        </pc:spChg>
        <pc:spChg chg="add mod">
          <ac:chgData name="auvifer ruelos" userId="be6d4c23-811e-478b-b825-967ebe5af382" providerId="ADAL" clId="{85624F59-7EAD-4C90-BAF2-10B2C208DD65}" dt="2023-08-15T17:27:47.880" v="556"/>
          <ac:spMkLst>
            <pc:docMk/>
            <pc:sldMk cId="61811068" sldId="1161"/>
            <ac:spMk id="418" creationId="{75E812AD-0105-4102-A5E4-3F821A9E55F7}"/>
          </ac:spMkLst>
        </pc:spChg>
        <pc:spChg chg="add mod">
          <ac:chgData name="auvifer ruelos" userId="be6d4c23-811e-478b-b825-967ebe5af382" providerId="ADAL" clId="{85624F59-7EAD-4C90-BAF2-10B2C208DD65}" dt="2023-08-15T17:27:47.880" v="556"/>
          <ac:spMkLst>
            <pc:docMk/>
            <pc:sldMk cId="61811068" sldId="1161"/>
            <ac:spMk id="419" creationId="{991817B5-C3F3-4A32-8350-68A97EA501BF}"/>
          </ac:spMkLst>
        </pc:spChg>
        <pc:spChg chg="add mod">
          <ac:chgData name="auvifer ruelos" userId="be6d4c23-811e-478b-b825-967ebe5af382" providerId="ADAL" clId="{85624F59-7EAD-4C90-BAF2-10B2C208DD65}" dt="2023-08-15T17:27:47.880" v="556"/>
          <ac:spMkLst>
            <pc:docMk/>
            <pc:sldMk cId="61811068" sldId="1161"/>
            <ac:spMk id="420" creationId="{859B9C44-7EAB-43D3-8C19-94BF71254D11}"/>
          </ac:spMkLst>
        </pc:spChg>
        <pc:spChg chg="add mod">
          <ac:chgData name="auvifer ruelos" userId="be6d4c23-811e-478b-b825-967ebe5af382" providerId="ADAL" clId="{85624F59-7EAD-4C90-BAF2-10B2C208DD65}" dt="2023-08-15T17:27:47.880" v="556"/>
          <ac:spMkLst>
            <pc:docMk/>
            <pc:sldMk cId="61811068" sldId="1161"/>
            <ac:spMk id="421" creationId="{21180E60-0F19-45E3-BE40-57D29426DA21}"/>
          </ac:spMkLst>
        </pc:spChg>
        <pc:spChg chg="add mod">
          <ac:chgData name="auvifer ruelos" userId="be6d4c23-811e-478b-b825-967ebe5af382" providerId="ADAL" clId="{85624F59-7EAD-4C90-BAF2-10B2C208DD65}" dt="2023-08-15T17:27:47.880" v="556"/>
          <ac:spMkLst>
            <pc:docMk/>
            <pc:sldMk cId="61811068" sldId="1161"/>
            <ac:spMk id="422" creationId="{73B93FFC-ECB4-42AA-B533-15DB015F9D12}"/>
          </ac:spMkLst>
        </pc:spChg>
        <pc:spChg chg="add mod">
          <ac:chgData name="auvifer ruelos" userId="be6d4c23-811e-478b-b825-967ebe5af382" providerId="ADAL" clId="{85624F59-7EAD-4C90-BAF2-10B2C208DD65}" dt="2023-08-15T17:27:47.880" v="556"/>
          <ac:spMkLst>
            <pc:docMk/>
            <pc:sldMk cId="61811068" sldId="1161"/>
            <ac:spMk id="423" creationId="{7452ABE5-7EFA-44AE-A8D5-319025A5F621}"/>
          </ac:spMkLst>
        </pc:spChg>
        <pc:spChg chg="add mod">
          <ac:chgData name="auvifer ruelos" userId="be6d4c23-811e-478b-b825-967ebe5af382" providerId="ADAL" clId="{85624F59-7EAD-4C90-BAF2-10B2C208DD65}" dt="2023-08-15T17:27:47.880" v="556"/>
          <ac:spMkLst>
            <pc:docMk/>
            <pc:sldMk cId="61811068" sldId="1161"/>
            <ac:spMk id="424" creationId="{34C6D9D8-F6AF-4106-ADE8-AE134ADE6825}"/>
          </ac:spMkLst>
        </pc:spChg>
        <pc:spChg chg="add mod">
          <ac:chgData name="auvifer ruelos" userId="be6d4c23-811e-478b-b825-967ebe5af382" providerId="ADAL" clId="{85624F59-7EAD-4C90-BAF2-10B2C208DD65}" dt="2023-08-15T17:27:47.880" v="556"/>
          <ac:spMkLst>
            <pc:docMk/>
            <pc:sldMk cId="61811068" sldId="1161"/>
            <ac:spMk id="425" creationId="{9BEC56E7-7E73-4A1E-9928-D7BE2CA26E40}"/>
          </ac:spMkLst>
        </pc:spChg>
        <pc:spChg chg="add mod">
          <ac:chgData name="auvifer ruelos" userId="be6d4c23-811e-478b-b825-967ebe5af382" providerId="ADAL" clId="{85624F59-7EAD-4C90-BAF2-10B2C208DD65}" dt="2023-08-15T17:27:47.880" v="556"/>
          <ac:spMkLst>
            <pc:docMk/>
            <pc:sldMk cId="61811068" sldId="1161"/>
            <ac:spMk id="426" creationId="{7B418AEF-2D06-44A1-B83B-9E169F935C68}"/>
          </ac:spMkLst>
        </pc:spChg>
        <pc:spChg chg="add mod">
          <ac:chgData name="auvifer ruelos" userId="be6d4c23-811e-478b-b825-967ebe5af382" providerId="ADAL" clId="{85624F59-7EAD-4C90-BAF2-10B2C208DD65}" dt="2023-08-15T17:27:47.880" v="556"/>
          <ac:spMkLst>
            <pc:docMk/>
            <pc:sldMk cId="61811068" sldId="1161"/>
            <ac:spMk id="427" creationId="{6C91050F-1107-4077-B09E-69FD44B03786}"/>
          </ac:spMkLst>
        </pc:spChg>
        <pc:spChg chg="add mod">
          <ac:chgData name="auvifer ruelos" userId="be6d4c23-811e-478b-b825-967ebe5af382" providerId="ADAL" clId="{85624F59-7EAD-4C90-BAF2-10B2C208DD65}" dt="2023-08-15T17:27:47.880" v="556"/>
          <ac:spMkLst>
            <pc:docMk/>
            <pc:sldMk cId="61811068" sldId="1161"/>
            <ac:spMk id="428" creationId="{6B75C27B-ED05-4471-BA88-0D02EF10F496}"/>
          </ac:spMkLst>
        </pc:spChg>
        <pc:spChg chg="add mod">
          <ac:chgData name="auvifer ruelos" userId="be6d4c23-811e-478b-b825-967ebe5af382" providerId="ADAL" clId="{85624F59-7EAD-4C90-BAF2-10B2C208DD65}" dt="2023-08-15T17:27:47.880" v="556"/>
          <ac:spMkLst>
            <pc:docMk/>
            <pc:sldMk cId="61811068" sldId="1161"/>
            <ac:spMk id="429" creationId="{1E0732F7-603A-411B-A6B2-50C75D87F373}"/>
          </ac:spMkLst>
        </pc:spChg>
        <pc:spChg chg="add mod">
          <ac:chgData name="auvifer ruelos" userId="be6d4c23-811e-478b-b825-967ebe5af382" providerId="ADAL" clId="{85624F59-7EAD-4C90-BAF2-10B2C208DD65}" dt="2023-08-15T17:27:47.880" v="556"/>
          <ac:spMkLst>
            <pc:docMk/>
            <pc:sldMk cId="61811068" sldId="1161"/>
            <ac:spMk id="430" creationId="{5DBB848B-18FC-43E6-A444-EE2A75CD3753}"/>
          </ac:spMkLst>
        </pc:spChg>
        <pc:spChg chg="add mod">
          <ac:chgData name="auvifer ruelos" userId="be6d4c23-811e-478b-b825-967ebe5af382" providerId="ADAL" clId="{85624F59-7EAD-4C90-BAF2-10B2C208DD65}" dt="2023-08-15T17:27:47.880" v="556"/>
          <ac:spMkLst>
            <pc:docMk/>
            <pc:sldMk cId="61811068" sldId="1161"/>
            <ac:spMk id="431" creationId="{7DD2B228-2566-4420-B132-359764882E87}"/>
          </ac:spMkLst>
        </pc:spChg>
        <pc:spChg chg="add mod">
          <ac:chgData name="auvifer ruelos" userId="be6d4c23-811e-478b-b825-967ebe5af382" providerId="ADAL" clId="{85624F59-7EAD-4C90-BAF2-10B2C208DD65}" dt="2023-08-15T17:27:47.880" v="556"/>
          <ac:spMkLst>
            <pc:docMk/>
            <pc:sldMk cId="61811068" sldId="1161"/>
            <ac:spMk id="432" creationId="{829D626B-90BE-4599-9B1C-01E052C3FD0A}"/>
          </ac:spMkLst>
        </pc:spChg>
        <pc:spChg chg="add mod">
          <ac:chgData name="auvifer ruelos" userId="be6d4c23-811e-478b-b825-967ebe5af382" providerId="ADAL" clId="{85624F59-7EAD-4C90-BAF2-10B2C208DD65}" dt="2023-08-15T17:27:47.880" v="556"/>
          <ac:spMkLst>
            <pc:docMk/>
            <pc:sldMk cId="61811068" sldId="1161"/>
            <ac:spMk id="433" creationId="{76C03BF4-7EE2-4245-8B82-4810277F035F}"/>
          </ac:spMkLst>
        </pc:spChg>
        <pc:spChg chg="add mod">
          <ac:chgData name="auvifer ruelos" userId="be6d4c23-811e-478b-b825-967ebe5af382" providerId="ADAL" clId="{85624F59-7EAD-4C90-BAF2-10B2C208DD65}" dt="2023-08-15T17:27:47.880" v="556"/>
          <ac:spMkLst>
            <pc:docMk/>
            <pc:sldMk cId="61811068" sldId="1161"/>
            <ac:spMk id="434" creationId="{454B3789-8648-4554-AAEC-66199CD43D9E}"/>
          </ac:spMkLst>
        </pc:spChg>
        <pc:spChg chg="add mod">
          <ac:chgData name="auvifer ruelos" userId="be6d4c23-811e-478b-b825-967ebe5af382" providerId="ADAL" clId="{85624F59-7EAD-4C90-BAF2-10B2C208DD65}" dt="2023-08-15T17:27:47.880" v="556"/>
          <ac:spMkLst>
            <pc:docMk/>
            <pc:sldMk cId="61811068" sldId="1161"/>
            <ac:spMk id="435" creationId="{63F63152-7CFA-4F50-83DC-C58F96E54CC4}"/>
          </ac:spMkLst>
        </pc:spChg>
        <pc:spChg chg="add mod">
          <ac:chgData name="auvifer ruelos" userId="be6d4c23-811e-478b-b825-967ebe5af382" providerId="ADAL" clId="{85624F59-7EAD-4C90-BAF2-10B2C208DD65}" dt="2023-08-15T17:27:47.880" v="556"/>
          <ac:spMkLst>
            <pc:docMk/>
            <pc:sldMk cId="61811068" sldId="1161"/>
            <ac:spMk id="436" creationId="{0937A76C-7C82-4A47-A4CC-B4BB23C14591}"/>
          </ac:spMkLst>
        </pc:spChg>
        <pc:spChg chg="add mod">
          <ac:chgData name="auvifer ruelos" userId="be6d4c23-811e-478b-b825-967ebe5af382" providerId="ADAL" clId="{85624F59-7EAD-4C90-BAF2-10B2C208DD65}" dt="2023-08-15T17:27:47.880" v="556"/>
          <ac:spMkLst>
            <pc:docMk/>
            <pc:sldMk cId="61811068" sldId="1161"/>
            <ac:spMk id="437" creationId="{11F48E29-EAAA-4DFA-824E-BB4A2CDA7E74}"/>
          </ac:spMkLst>
        </pc:spChg>
        <pc:spChg chg="add mod">
          <ac:chgData name="auvifer ruelos" userId="be6d4c23-811e-478b-b825-967ebe5af382" providerId="ADAL" clId="{85624F59-7EAD-4C90-BAF2-10B2C208DD65}" dt="2023-08-15T17:27:47.880" v="556"/>
          <ac:spMkLst>
            <pc:docMk/>
            <pc:sldMk cId="61811068" sldId="1161"/>
            <ac:spMk id="438" creationId="{A98C4B66-E3C9-49E7-8CC5-7144C427BCC4}"/>
          </ac:spMkLst>
        </pc:spChg>
        <pc:spChg chg="add mod">
          <ac:chgData name="auvifer ruelos" userId="be6d4c23-811e-478b-b825-967ebe5af382" providerId="ADAL" clId="{85624F59-7EAD-4C90-BAF2-10B2C208DD65}" dt="2023-08-15T17:27:47.880" v="556"/>
          <ac:spMkLst>
            <pc:docMk/>
            <pc:sldMk cId="61811068" sldId="1161"/>
            <ac:spMk id="439" creationId="{E0D289ED-23E9-4351-892A-AE13B08F15CC}"/>
          </ac:spMkLst>
        </pc:spChg>
        <pc:spChg chg="add mod">
          <ac:chgData name="auvifer ruelos" userId="be6d4c23-811e-478b-b825-967ebe5af382" providerId="ADAL" clId="{85624F59-7EAD-4C90-BAF2-10B2C208DD65}" dt="2023-08-15T17:27:47.880" v="556"/>
          <ac:spMkLst>
            <pc:docMk/>
            <pc:sldMk cId="61811068" sldId="1161"/>
            <ac:spMk id="440" creationId="{09324F58-27F5-4A5E-977D-8AB9394A544C}"/>
          </ac:spMkLst>
        </pc:spChg>
        <pc:spChg chg="add mod">
          <ac:chgData name="auvifer ruelos" userId="be6d4c23-811e-478b-b825-967ebe5af382" providerId="ADAL" clId="{85624F59-7EAD-4C90-BAF2-10B2C208DD65}" dt="2023-08-15T17:27:47.880" v="556"/>
          <ac:spMkLst>
            <pc:docMk/>
            <pc:sldMk cId="61811068" sldId="1161"/>
            <ac:spMk id="441" creationId="{5058F37B-DD08-469C-B728-392AE73124A9}"/>
          </ac:spMkLst>
        </pc:spChg>
        <pc:spChg chg="add mod">
          <ac:chgData name="auvifer ruelos" userId="be6d4c23-811e-478b-b825-967ebe5af382" providerId="ADAL" clId="{85624F59-7EAD-4C90-BAF2-10B2C208DD65}" dt="2023-08-15T17:27:47.880" v="556"/>
          <ac:spMkLst>
            <pc:docMk/>
            <pc:sldMk cId="61811068" sldId="1161"/>
            <ac:spMk id="442" creationId="{88B7A199-4048-4BAE-8330-110443C1F539}"/>
          </ac:spMkLst>
        </pc:spChg>
        <pc:spChg chg="add mod">
          <ac:chgData name="auvifer ruelos" userId="be6d4c23-811e-478b-b825-967ebe5af382" providerId="ADAL" clId="{85624F59-7EAD-4C90-BAF2-10B2C208DD65}" dt="2023-08-15T17:27:47.880" v="556"/>
          <ac:spMkLst>
            <pc:docMk/>
            <pc:sldMk cId="61811068" sldId="1161"/>
            <ac:spMk id="443" creationId="{B5115FA0-377E-498D-8F26-E799A1131143}"/>
          </ac:spMkLst>
        </pc:spChg>
        <pc:spChg chg="add mod">
          <ac:chgData name="auvifer ruelos" userId="be6d4c23-811e-478b-b825-967ebe5af382" providerId="ADAL" clId="{85624F59-7EAD-4C90-BAF2-10B2C208DD65}" dt="2023-08-15T17:27:47.880" v="556"/>
          <ac:spMkLst>
            <pc:docMk/>
            <pc:sldMk cId="61811068" sldId="1161"/>
            <ac:spMk id="444" creationId="{F2504314-D7F6-4598-9236-3BA2DBAB9B51}"/>
          </ac:spMkLst>
        </pc:spChg>
        <pc:spChg chg="add mod">
          <ac:chgData name="auvifer ruelos" userId="be6d4c23-811e-478b-b825-967ebe5af382" providerId="ADAL" clId="{85624F59-7EAD-4C90-BAF2-10B2C208DD65}" dt="2023-08-15T17:27:47.880" v="556"/>
          <ac:spMkLst>
            <pc:docMk/>
            <pc:sldMk cId="61811068" sldId="1161"/>
            <ac:spMk id="445" creationId="{58DF5CA6-809E-4708-8BC0-7EAD5A52CD0B}"/>
          </ac:spMkLst>
        </pc:spChg>
        <pc:spChg chg="add mod">
          <ac:chgData name="auvifer ruelos" userId="be6d4c23-811e-478b-b825-967ebe5af382" providerId="ADAL" clId="{85624F59-7EAD-4C90-BAF2-10B2C208DD65}" dt="2023-08-15T17:27:47.880" v="556"/>
          <ac:spMkLst>
            <pc:docMk/>
            <pc:sldMk cId="61811068" sldId="1161"/>
            <ac:spMk id="446" creationId="{A3679680-8970-4549-ADBC-46971E9A20E8}"/>
          </ac:spMkLst>
        </pc:spChg>
        <pc:spChg chg="add mod">
          <ac:chgData name="auvifer ruelos" userId="be6d4c23-811e-478b-b825-967ebe5af382" providerId="ADAL" clId="{85624F59-7EAD-4C90-BAF2-10B2C208DD65}" dt="2023-08-15T17:27:47.880" v="556"/>
          <ac:spMkLst>
            <pc:docMk/>
            <pc:sldMk cId="61811068" sldId="1161"/>
            <ac:spMk id="447" creationId="{2D7D778A-5BFF-430E-979D-AEF0E70CFD0A}"/>
          </ac:spMkLst>
        </pc:spChg>
        <pc:spChg chg="add mod">
          <ac:chgData name="auvifer ruelos" userId="be6d4c23-811e-478b-b825-967ebe5af382" providerId="ADAL" clId="{85624F59-7EAD-4C90-BAF2-10B2C208DD65}" dt="2023-08-15T17:27:47.880" v="556"/>
          <ac:spMkLst>
            <pc:docMk/>
            <pc:sldMk cId="61811068" sldId="1161"/>
            <ac:spMk id="448" creationId="{315DADC1-6EF1-418B-9C9A-BEC6D33DA1FA}"/>
          </ac:spMkLst>
        </pc:spChg>
        <pc:spChg chg="add mod">
          <ac:chgData name="auvifer ruelos" userId="be6d4c23-811e-478b-b825-967ebe5af382" providerId="ADAL" clId="{85624F59-7EAD-4C90-BAF2-10B2C208DD65}" dt="2023-08-15T17:27:47.880" v="556"/>
          <ac:spMkLst>
            <pc:docMk/>
            <pc:sldMk cId="61811068" sldId="1161"/>
            <ac:spMk id="449" creationId="{9F6EDD8A-8249-4C85-B8F2-38C0B9D4EF8E}"/>
          </ac:spMkLst>
        </pc:spChg>
        <pc:spChg chg="add mod">
          <ac:chgData name="auvifer ruelos" userId="be6d4c23-811e-478b-b825-967ebe5af382" providerId="ADAL" clId="{85624F59-7EAD-4C90-BAF2-10B2C208DD65}" dt="2023-08-15T17:27:47.880" v="556"/>
          <ac:spMkLst>
            <pc:docMk/>
            <pc:sldMk cId="61811068" sldId="1161"/>
            <ac:spMk id="450" creationId="{B22D3E5E-4BEF-452F-917B-3BC5E23D733F}"/>
          </ac:spMkLst>
        </pc:spChg>
        <pc:spChg chg="add mod">
          <ac:chgData name="auvifer ruelos" userId="be6d4c23-811e-478b-b825-967ebe5af382" providerId="ADAL" clId="{85624F59-7EAD-4C90-BAF2-10B2C208DD65}" dt="2023-08-15T17:27:47.880" v="556"/>
          <ac:spMkLst>
            <pc:docMk/>
            <pc:sldMk cId="61811068" sldId="1161"/>
            <ac:spMk id="451" creationId="{72818FE1-007E-463E-A168-2E7CB14A064D}"/>
          </ac:spMkLst>
        </pc:spChg>
        <pc:spChg chg="add mod">
          <ac:chgData name="auvifer ruelos" userId="be6d4c23-811e-478b-b825-967ebe5af382" providerId="ADAL" clId="{85624F59-7EAD-4C90-BAF2-10B2C208DD65}" dt="2023-08-15T17:27:47.880" v="556"/>
          <ac:spMkLst>
            <pc:docMk/>
            <pc:sldMk cId="61811068" sldId="1161"/>
            <ac:spMk id="452" creationId="{AD95BB15-7307-4257-BEA7-0B23FCB387F3}"/>
          </ac:spMkLst>
        </pc:spChg>
        <pc:spChg chg="add mod">
          <ac:chgData name="auvifer ruelos" userId="be6d4c23-811e-478b-b825-967ebe5af382" providerId="ADAL" clId="{85624F59-7EAD-4C90-BAF2-10B2C208DD65}" dt="2023-08-15T17:27:47.880" v="556"/>
          <ac:spMkLst>
            <pc:docMk/>
            <pc:sldMk cId="61811068" sldId="1161"/>
            <ac:spMk id="453" creationId="{6BFC22E2-FCB6-43C5-B28C-53C2CA48E1AA}"/>
          </ac:spMkLst>
        </pc:spChg>
        <pc:spChg chg="add mod">
          <ac:chgData name="auvifer ruelos" userId="be6d4c23-811e-478b-b825-967ebe5af382" providerId="ADAL" clId="{85624F59-7EAD-4C90-BAF2-10B2C208DD65}" dt="2023-08-15T17:27:47.880" v="556"/>
          <ac:spMkLst>
            <pc:docMk/>
            <pc:sldMk cId="61811068" sldId="1161"/>
            <ac:spMk id="454" creationId="{85EB4971-5BF1-493C-B3C5-2EE92FEAEDDD}"/>
          </ac:spMkLst>
        </pc:spChg>
        <pc:spChg chg="add mod">
          <ac:chgData name="auvifer ruelos" userId="be6d4c23-811e-478b-b825-967ebe5af382" providerId="ADAL" clId="{85624F59-7EAD-4C90-BAF2-10B2C208DD65}" dt="2023-08-15T17:27:47.880" v="556"/>
          <ac:spMkLst>
            <pc:docMk/>
            <pc:sldMk cId="61811068" sldId="1161"/>
            <ac:spMk id="455" creationId="{E7CCA6F9-345A-410D-8931-E849776196DC}"/>
          </ac:spMkLst>
        </pc:spChg>
        <pc:spChg chg="add mod">
          <ac:chgData name="auvifer ruelos" userId="be6d4c23-811e-478b-b825-967ebe5af382" providerId="ADAL" clId="{85624F59-7EAD-4C90-BAF2-10B2C208DD65}" dt="2023-08-15T17:27:47.880" v="556"/>
          <ac:spMkLst>
            <pc:docMk/>
            <pc:sldMk cId="61811068" sldId="1161"/>
            <ac:spMk id="456" creationId="{636BD4A3-B51B-4C5F-B254-203B904F6811}"/>
          </ac:spMkLst>
        </pc:spChg>
        <pc:spChg chg="add mod">
          <ac:chgData name="auvifer ruelos" userId="be6d4c23-811e-478b-b825-967ebe5af382" providerId="ADAL" clId="{85624F59-7EAD-4C90-BAF2-10B2C208DD65}" dt="2023-08-15T17:27:47.880" v="556"/>
          <ac:spMkLst>
            <pc:docMk/>
            <pc:sldMk cId="61811068" sldId="1161"/>
            <ac:spMk id="457" creationId="{07599554-83F5-41F8-BFC3-5B75BB47633B}"/>
          </ac:spMkLst>
        </pc:spChg>
        <pc:spChg chg="add mod">
          <ac:chgData name="auvifer ruelos" userId="be6d4c23-811e-478b-b825-967ebe5af382" providerId="ADAL" clId="{85624F59-7EAD-4C90-BAF2-10B2C208DD65}" dt="2023-08-15T17:27:47.880" v="556"/>
          <ac:spMkLst>
            <pc:docMk/>
            <pc:sldMk cId="61811068" sldId="1161"/>
            <ac:spMk id="458" creationId="{E84D4183-26FA-44D9-AD2C-00CA20F20BF2}"/>
          </ac:spMkLst>
        </pc:spChg>
        <pc:spChg chg="add mod">
          <ac:chgData name="auvifer ruelos" userId="be6d4c23-811e-478b-b825-967ebe5af382" providerId="ADAL" clId="{85624F59-7EAD-4C90-BAF2-10B2C208DD65}" dt="2023-08-15T17:27:47.880" v="556"/>
          <ac:spMkLst>
            <pc:docMk/>
            <pc:sldMk cId="61811068" sldId="1161"/>
            <ac:spMk id="459" creationId="{8EDFC052-CBA0-42B8-BFF9-8B8FA18422D3}"/>
          </ac:spMkLst>
        </pc:spChg>
        <pc:spChg chg="add mod">
          <ac:chgData name="auvifer ruelos" userId="be6d4c23-811e-478b-b825-967ebe5af382" providerId="ADAL" clId="{85624F59-7EAD-4C90-BAF2-10B2C208DD65}" dt="2023-08-15T17:27:47.880" v="556"/>
          <ac:spMkLst>
            <pc:docMk/>
            <pc:sldMk cId="61811068" sldId="1161"/>
            <ac:spMk id="460" creationId="{E9B74B4A-B76D-47BB-940D-21F8407147AA}"/>
          </ac:spMkLst>
        </pc:spChg>
        <pc:spChg chg="add mod">
          <ac:chgData name="auvifer ruelos" userId="be6d4c23-811e-478b-b825-967ebe5af382" providerId="ADAL" clId="{85624F59-7EAD-4C90-BAF2-10B2C208DD65}" dt="2023-08-15T17:27:47.880" v="556"/>
          <ac:spMkLst>
            <pc:docMk/>
            <pc:sldMk cId="61811068" sldId="1161"/>
            <ac:spMk id="461" creationId="{85E5BAAB-505A-471C-9D05-00247703AE5E}"/>
          </ac:spMkLst>
        </pc:spChg>
        <pc:spChg chg="add mod">
          <ac:chgData name="auvifer ruelos" userId="be6d4c23-811e-478b-b825-967ebe5af382" providerId="ADAL" clId="{85624F59-7EAD-4C90-BAF2-10B2C208DD65}" dt="2023-08-15T17:27:47.880" v="556"/>
          <ac:spMkLst>
            <pc:docMk/>
            <pc:sldMk cId="61811068" sldId="1161"/>
            <ac:spMk id="462" creationId="{4529A480-E53B-41FA-966A-9A8F0D9FB963}"/>
          </ac:spMkLst>
        </pc:spChg>
        <pc:spChg chg="add mod">
          <ac:chgData name="auvifer ruelos" userId="be6d4c23-811e-478b-b825-967ebe5af382" providerId="ADAL" clId="{85624F59-7EAD-4C90-BAF2-10B2C208DD65}" dt="2023-08-15T17:27:47.880" v="556"/>
          <ac:spMkLst>
            <pc:docMk/>
            <pc:sldMk cId="61811068" sldId="1161"/>
            <ac:spMk id="463" creationId="{F4CD1869-36F1-4920-ABF1-9715DC0309B4}"/>
          </ac:spMkLst>
        </pc:spChg>
        <pc:spChg chg="add mod">
          <ac:chgData name="auvifer ruelos" userId="be6d4c23-811e-478b-b825-967ebe5af382" providerId="ADAL" clId="{85624F59-7EAD-4C90-BAF2-10B2C208DD65}" dt="2023-08-15T17:27:47.880" v="556"/>
          <ac:spMkLst>
            <pc:docMk/>
            <pc:sldMk cId="61811068" sldId="1161"/>
            <ac:spMk id="464" creationId="{9DAAB012-CA3A-4883-B3EB-DE9F4B049D3F}"/>
          </ac:spMkLst>
        </pc:spChg>
        <pc:spChg chg="add mod">
          <ac:chgData name="auvifer ruelos" userId="be6d4c23-811e-478b-b825-967ebe5af382" providerId="ADAL" clId="{85624F59-7EAD-4C90-BAF2-10B2C208DD65}" dt="2023-08-15T17:27:47.880" v="556"/>
          <ac:spMkLst>
            <pc:docMk/>
            <pc:sldMk cId="61811068" sldId="1161"/>
            <ac:spMk id="465" creationId="{3B9CC46F-B5E8-46E1-A5B4-10098768CBF7}"/>
          </ac:spMkLst>
        </pc:spChg>
        <pc:spChg chg="add mod">
          <ac:chgData name="auvifer ruelos" userId="be6d4c23-811e-478b-b825-967ebe5af382" providerId="ADAL" clId="{85624F59-7EAD-4C90-BAF2-10B2C208DD65}" dt="2023-08-15T17:27:47.880" v="556"/>
          <ac:spMkLst>
            <pc:docMk/>
            <pc:sldMk cId="61811068" sldId="1161"/>
            <ac:spMk id="466" creationId="{8B8B1928-3F59-438A-878E-F96F5483CA72}"/>
          </ac:spMkLst>
        </pc:spChg>
        <pc:spChg chg="add mod">
          <ac:chgData name="auvifer ruelos" userId="be6d4c23-811e-478b-b825-967ebe5af382" providerId="ADAL" clId="{85624F59-7EAD-4C90-BAF2-10B2C208DD65}" dt="2023-08-15T17:27:47.880" v="556"/>
          <ac:spMkLst>
            <pc:docMk/>
            <pc:sldMk cId="61811068" sldId="1161"/>
            <ac:spMk id="467" creationId="{7EDB2995-7078-4764-8A4C-F9881B8915D4}"/>
          </ac:spMkLst>
        </pc:spChg>
        <pc:spChg chg="add mod">
          <ac:chgData name="auvifer ruelos" userId="be6d4c23-811e-478b-b825-967ebe5af382" providerId="ADAL" clId="{85624F59-7EAD-4C90-BAF2-10B2C208DD65}" dt="2023-08-15T17:27:47.880" v="556"/>
          <ac:spMkLst>
            <pc:docMk/>
            <pc:sldMk cId="61811068" sldId="1161"/>
            <ac:spMk id="468" creationId="{FA09221F-F3A2-418A-A888-E86B99029983}"/>
          </ac:spMkLst>
        </pc:spChg>
        <pc:spChg chg="add mod">
          <ac:chgData name="auvifer ruelos" userId="be6d4c23-811e-478b-b825-967ebe5af382" providerId="ADAL" clId="{85624F59-7EAD-4C90-BAF2-10B2C208DD65}" dt="2023-08-15T17:27:47.880" v="556"/>
          <ac:spMkLst>
            <pc:docMk/>
            <pc:sldMk cId="61811068" sldId="1161"/>
            <ac:spMk id="469" creationId="{5E01F29B-28DA-42F4-A976-0E3F08959284}"/>
          </ac:spMkLst>
        </pc:spChg>
        <pc:spChg chg="add mod">
          <ac:chgData name="auvifer ruelos" userId="be6d4c23-811e-478b-b825-967ebe5af382" providerId="ADAL" clId="{85624F59-7EAD-4C90-BAF2-10B2C208DD65}" dt="2023-08-15T17:27:47.880" v="556"/>
          <ac:spMkLst>
            <pc:docMk/>
            <pc:sldMk cId="61811068" sldId="1161"/>
            <ac:spMk id="470" creationId="{15D898A7-23D8-4FAA-AB6F-901287949FE7}"/>
          </ac:spMkLst>
        </pc:spChg>
        <pc:spChg chg="add mod">
          <ac:chgData name="auvifer ruelos" userId="be6d4c23-811e-478b-b825-967ebe5af382" providerId="ADAL" clId="{85624F59-7EAD-4C90-BAF2-10B2C208DD65}" dt="2023-08-15T17:27:47.880" v="556"/>
          <ac:spMkLst>
            <pc:docMk/>
            <pc:sldMk cId="61811068" sldId="1161"/>
            <ac:spMk id="471" creationId="{B81F6942-969D-4E20-91C5-AA5DAC2691F1}"/>
          </ac:spMkLst>
        </pc:spChg>
        <pc:spChg chg="add mod">
          <ac:chgData name="auvifer ruelos" userId="be6d4c23-811e-478b-b825-967ebe5af382" providerId="ADAL" clId="{85624F59-7EAD-4C90-BAF2-10B2C208DD65}" dt="2023-08-15T17:27:47.880" v="556"/>
          <ac:spMkLst>
            <pc:docMk/>
            <pc:sldMk cId="61811068" sldId="1161"/>
            <ac:spMk id="472" creationId="{8B04AA48-45ED-4D3B-8E13-1ADECC0A7579}"/>
          </ac:spMkLst>
        </pc:spChg>
        <pc:spChg chg="add mod">
          <ac:chgData name="auvifer ruelos" userId="be6d4c23-811e-478b-b825-967ebe5af382" providerId="ADAL" clId="{85624F59-7EAD-4C90-BAF2-10B2C208DD65}" dt="2023-08-15T17:27:47.880" v="556"/>
          <ac:spMkLst>
            <pc:docMk/>
            <pc:sldMk cId="61811068" sldId="1161"/>
            <ac:spMk id="473" creationId="{44AEFDCD-86C7-4E90-8867-57BF649051AE}"/>
          </ac:spMkLst>
        </pc:spChg>
        <pc:spChg chg="add mod">
          <ac:chgData name="auvifer ruelos" userId="be6d4c23-811e-478b-b825-967ebe5af382" providerId="ADAL" clId="{85624F59-7EAD-4C90-BAF2-10B2C208DD65}" dt="2023-08-15T17:27:47.880" v="556"/>
          <ac:spMkLst>
            <pc:docMk/>
            <pc:sldMk cId="61811068" sldId="1161"/>
            <ac:spMk id="474" creationId="{EE99DCC9-E7F2-4D95-ADC3-4282A0303BB5}"/>
          </ac:spMkLst>
        </pc:spChg>
        <pc:spChg chg="add mod">
          <ac:chgData name="auvifer ruelos" userId="be6d4c23-811e-478b-b825-967ebe5af382" providerId="ADAL" clId="{85624F59-7EAD-4C90-BAF2-10B2C208DD65}" dt="2023-08-15T17:27:47.880" v="556"/>
          <ac:spMkLst>
            <pc:docMk/>
            <pc:sldMk cId="61811068" sldId="1161"/>
            <ac:spMk id="475" creationId="{F185DED3-9C05-4C1C-841B-76065F33D4BB}"/>
          </ac:spMkLst>
        </pc:spChg>
        <pc:spChg chg="add mod">
          <ac:chgData name="auvifer ruelos" userId="be6d4c23-811e-478b-b825-967ebe5af382" providerId="ADAL" clId="{85624F59-7EAD-4C90-BAF2-10B2C208DD65}" dt="2023-08-15T17:27:47.880" v="556"/>
          <ac:spMkLst>
            <pc:docMk/>
            <pc:sldMk cId="61811068" sldId="1161"/>
            <ac:spMk id="476" creationId="{7BA0D410-3691-4A1B-9F62-D2957986187D}"/>
          </ac:spMkLst>
        </pc:spChg>
        <pc:spChg chg="add mod">
          <ac:chgData name="auvifer ruelos" userId="be6d4c23-811e-478b-b825-967ebe5af382" providerId="ADAL" clId="{85624F59-7EAD-4C90-BAF2-10B2C208DD65}" dt="2023-08-15T17:27:47.880" v="556"/>
          <ac:spMkLst>
            <pc:docMk/>
            <pc:sldMk cId="61811068" sldId="1161"/>
            <ac:spMk id="477" creationId="{04767996-B98F-45C9-97A8-8CE8BB47258B}"/>
          </ac:spMkLst>
        </pc:spChg>
        <pc:spChg chg="add mod">
          <ac:chgData name="auvifer ruelos" userId="be6d4c23-811e-478b-b825-967ebe5af382" providerId="ADAL" clId="{85624F59-7EAD-4C90-BAF2-10B2C208DD65}" dt="2023-08-15T17:27:47.880" v="556"/>
          <ac:spMkLst>
            <pc:docMk/>
            <pc:sldMk cId="61811068" sldId="1161"/>
            <ac:spMk id="478" creationId="{2EBC6AB3-A08D-4E64-94DA-28D16715FB91}"/>
          </ac:spMkLst>
        </pc:spChg>
        <pc:spChg chg="add mod">
          <ac:chgData name="auvifer ruelos" userId="be6d4c23-811e-478b-b825-967ebe5af382" providerId="ADAL" clId="{85624F59-7EAD-4C90-BAF2-10B2C208DD65}" dt="2023-08-15T17:27:47.880" v="556"/>
          <ac:spMkLst>
            <pc:docMk/>
            <pc:sldMk cId="61811068" sldId="1161"/>
            <ac:spMk id="479" creationId="{102A03FE-34E1-4E64-BEC0-272441A0AF6A}"/>
          </ac:spMkLst>
        </pc:spChg>
        <pc:spChg chg="add mod">
          <ac:chgData name="auvifer ruelos" userId="be6d4c23-811e-478b-b825-967ebe5af382" providerId="ADAL" clId="{85624F59-7EAD-4C90-BAF2-10B2C208DD65}" dt="2023-08-15T17:27:47.880" v="556"/>
          <ac:spMkLst>
            <pc:docMk/>
            <pc:sldMk cId="61811068" sldId="1161"/>
            <ac:spMk id="480" creationId="{1BFF87EF-F9D4-440C-B761-F98154759008}"/>
          </ac:spMkLst>
        </pc:spChg>
        <pc:spChg chg="add mod">
          <ac:chgData name="auvifer ruelos" userId="be6d4c23-811e-478b-b825-967ebe5af382" providerId="ADAL" clId="{85624F59-7EAD-4C90-BAF2-10B2C208DD65}" dt="2023-08-15T17:27:47.880" v="556"/>
          <ac:spMkLst>
            <pc:docMk/>
            <pc:sldMk cId="61811068" sldId="1161"/>
            <ac:spMk id="481" creationId="{03D9D318-00B5-469C-8AA7-B9EE5501A7E3}"/>
          </ac:spMkLst>
        </pc:spChg>
        <pc:spChg chg="add mod">
          <ac:chgData name="auvifer ruelos" userId="be6d4c23-811e-478b-b825-967ebe5af382" providerId="ADAL" clId="{85624F59-7EAD-4C90-BAF2-10B2C208DD65}" dt="2023-08-15T17:27:47.880" v="556"/>
          <ac:spMkLst>
            <pc:docMk/>
            <pc:sldMk cId="61811068" sldId="1161"/>
            <ac:spMk id="482" creationId="{64E966D8-EDB3-4CCF-B89F-CFED7F2C06BC}"/>
          </ac:spMkLst>
        </pc:spChg>
        <pc:spChg chg="add mod">
          <ac:chgData name="auvifer ruelos" userId="be6d4c23-811e-478b-b825-967ebe5af382" providerId="ADAL" clId="{85624F59-7EAD-4C90-BAF2-10B2C208DD65}" dt="2023-08-15T17:27:47.880" v="556"/>
          <ac:spMkLst>
            <pc:docMk/>
            <pc:sldMk cId="61811068" sldId="1161"/>
            <ac:spMk id="483" creationId="{4E40F13D-AC7E-447E-81C9-6EA7347B419D}"/>
          </ac:spMkLst>
        </pc:spChg>
        <pc:spChg chg="add mod">
          <ac:chgData name="auvifer ruelos" userId="be6d4c23-811e-478b-b825-967ebe5af382" providerId="ADAL" clId="{85624F59-7EAD-4C90-BAF2-10B2C208DD65}" dt="2023-08-15T17:27:47.880" v="556"/>
          <ac:spMkLst>
            <pc:docMk/>
            <pc:sldMk cId="61811068" sldId="1161"/>
            <ac:spMk id="484" creationId="{8758602D-1480-437D-81F1-8F207338403A}"/>
          </ac:spMkLst>
        </pc:spChg>
        <pc:spChg chg="add mod">
          <ac:chgData name="auvifer ruelos" userId="be6d4c23-811e-478b-b825-967ebe5af382" providerId="ADAL" clId="{85624F59-7EAD-4C90-BAF2-10B2C208DD65}" dt="2023-08-15T17:27:47.880" v="556"/>
          <ac:spMkLst>
            <pc:docMk/>
            <pc:sldMk cId="61811068" sldId="1161"/>
            <ac:spMk id="485" creationId="{5EFE541B-D65E-4B5F-B2E3-43D0320BDC06}"/>
          </ac:spMkLst>
        </pc:spChg>
        <pc:spChg chg="add mod">
          <ac:chgData name="auvifer ruelos" userId="be6d4c23-811e-478b-b825-967ebe5af382" providerId="ADAL" clId="{85624F59-7EAD-4C90-BAF2-10B2C208DD65}" dt="2023-08-15T17:27:47.880" v="556"/>
          <ac:spMkLst>
            <pc:docMk/>
            <pc:sldMk cId="61811068" sldId="1161"/>
            <ac:spMk id="486" creationId="{833C1A26-AB62-4512-9BFD-69BA078C91D1}"/>
          </ac:spMkLst>
        </pc:spChg>
        <pc:spChg chg="add mod">
          <ac:chgData name="auvifer ruelos" userId="be6d4c23-811e-478b-b825-967ebe5af382" providerId="ADAL" clId="{85624F59-7EAD-4C90-BAF2-10B2C208DD65}" dt="2023-08-15T17:27:47.880" v="556"/>
          <ac:spMkLst>
            <pc:docMk/>
            <pc:sldMk cId="61811068" sldId="1161"/>
            <ac:spMk id="487" creationId="{A2A93F73-9F72-44AA-BBEF-8E11A5D654D6}"/>
          </ac:spMkLst>
        </pc:spChg>
        <pc:spChg chg="add mod">
          <ac:chgData name="auvifer ruelos" userId="be6d4c23-811e-478b-b825-967ebe5af382" providerId="ADAL" clId="{85624F59-7EAD-4C90-BAF2-10B2C208DD65}" dt="2023-08-15T17:27:47.880" v="556"/>
          <ac:spMkLst>
            <pc:docMk/>
            <pc:sldMk cId="61811068" sldId="1161"/>
            <ac:spMk id="488" creationId="{C274B696-2014-4720-96A3-2921B8A0B71E}"/>
          </ac:spMkLst>
        </pc:spChg>
        <pc:spChg chg="add mod">
          <ac:chgData name="auvifer ruelos" userId="be6d4c23-811e-478b-b825-967ebe5af382" providerId="ADAL" clId="{85624F59-7EAD-4C90-BAF2-10B2C208DD65}" dt="2023-08-15T17:27:47.880" v="556"/>
          <ac:spMkLst>
            <pc:docMk/>
            <pc:sldMk cId="61811068" sldId="1161"/>
            <ac:spMk id="489" creationId="{F215620E-01E9-4630-B607-5A27DC46D0E3}"/>
          </ac:spMkLst>
        </pc:spChg>
        <pc:spChg chg="add mod">
          <ac:chgData name="auvifer ruelos" userId="be6d4c23-811e-478b-b825-967ebe5af382" providerId="ADAL" clId="{85624F59-7EAD-4C90-BAF2-10B2C208DD65}" dt="2023-08-15T17:27:47.880" v="556"/>
          <ac:spMkLst>
            <pc:docMk/>
            <pc:sldMk cId="61811068" sldId="1161"/>
            <ac:spMk id="490" creationId="{9B28CDB5-C427-4DC6-BC06-FFB65320EF69}"/>
          </ac:spMkLst>
        </pc:spChg>
        <pc:spChg chg="add mod">
          <ac:chgData name="auvifer ruelos" userId="be6d4c23-811e-478b-b825-967ebe5af382" providerId="ADAL" clId="{85624F59-7EAD-4C90-BAF2-10B2C208DD65}" dt="2023-08-15T17:27:47.880" v="556"/>
          <ac:spMkLst>
            <pc:docMk/>
            <pc:sldMk cId="61811068" sldId="1161"/>
            <ac:spMk id="491" creationId="{0364B0F3-1DB3-4F99-B356-44131FA38895}"/>
          </ac:spMkLst>
        </pc:spChg>
        <pc:spChg chg="add mod">
          <ac:chgData name="auvifer ruelos" userId="be6d4c23-811e-478b-b825-967ebe5af382" providerId="ADAL" clId="{85624F59-7EAD-4C90-BAF2-10B2C208DD65}" dt="2023-08-15T17:27:47.880" v="556"/>
          <ac:spMkLst>
            <pc:docMk/>
            <pc:sldMk cId="61811068" sldId="1161"/>
            <ac:spMk id="492" creationId="{EECC3EDB-9504-4BEC-8759-9E547DA096CE}"/>
          </ac:spMkLst>
        </pc:spChg>
        <pc:spChg chg="add mod">
          <ac:chgData name="auvifer ruelos" userId="be6d4c23-811e-478b-b825-967ebe5af382" providerId="ADAL" clId="{85624F59-7EAD-4C90-BAF2-10B2C208DD65}" dt="2023-08-15T17:27:47.880" v="556"/>
          <ac:spMkLst>
            <pc:docMk/>
            <pc:sldMk cId="61811068" sldId="1161"/>
            <ac:spMk id="493" creationId="{22EBAED4-F237-4F92-856B-ACC803DB6C5B}"/>
          </ac:spMkLst>
        </pc:spChg>
        <pc:spChg chg="add mod">
          <ac:chgData name="auvifer ruelos" userId="be6d4c23-811e-478b-b825-967ebe5af382" providerId="ADAL" clId="{85624F59-7EAD-4C90-BAF2-10B2C208DD65}" dt="2023-08-15T17:27:47.880" v="556"/>
          <ac:spMkLst>
            <pc:docMk/>
            <pc:sldMk cId="61811068" sldId="1161"/>
            <ac:spMk id="494" creationId="{E137C9D6-AB7F-4CA4-B007-2FFAFFC937A0}"/>
          </ac:spMkLst>
        </pc:spChg>
        <pc:spChg chg="add mod">
          <ac:chgData name="auvifer ruelos" userId="be6d4c23-811e-478b-b825-967ebe5af382" providerId="ADAL" clId="{85624F59-7EAD-4C90-BAF2-10B2C208DD65}" dt="2023-08-15T17:27:47.880" v="556"/>
          <ac:spMkLst>
            <pc:docMk/>
            <pc:sldMk cId="61811068" sldId="1161"/>
            <ac:spMk id="495" creationId="{0BD194DD-50DA-4F4C-8FB1-FBF1D6B6F74B}"/>
          </ac:spMkLst>
        </pc:spChg>
        <pc:spChg chg="add mod">
          <ac:chgData name="auvifer ruelos" userId="be6d4c23-811e-478b-b825-967ebe5af382" providerId="ADAL" clId="{85624F59-7EAD-4C90-BAF2-10B2C208DD65}" dt="2023-08-15T17:27:47.880" v="556"/>
          <ac:spMkLst>
            <pc:docMk/>
            <pc:sldMk cId="61811068" sldId="1161"/>
            <ac:spMk id="496" creationId="{EE700AC1-254E-44EE-A601-A26C9BEB1407}"/>
          </ac:spMkLst>
        </pc:spChg>
        <pc:spChg chg="add mod">
          <ac:chgData name="auvifer ruelos" userId="be6d4c23-811e-478b-b825-967ebe5af382" providerId="ADAL" clId="{85624F59-7EAD-4C90-BAF2-10B2C208DD65}" dt="2023-08-15T17:27:47.880" v="556"/>
          <ac:spMkLst>
            <pc:docMk/>
            <pc:sldMk cId="61811068" sldId="1161"/>
            <ac:spMk id="497" creationId="{AF8E4AC0-1C18-41B0-8736-1DACC24FE465}"/>
          </ac:spMkLst>
        </pc:spChg>
        <pc:spChg chg="add mod">
          <ac:chgData name="auvifer ruelos" userId="be6d4c23-811e-478b-b825-967ebe5af382" providerId="ADAL" clId="{85624F59-7EAD-4C90-BAF2-10B2C208DD65}" dt="2023-08-15T17:27:47.880" v="556"/>
          <ac:spMkLst>
            <pc:docMk/>
            <pc:sldMk cId="61811068" sldId="1161"/>
            <ac:spMk id="498" creationId="{53B0C5E5-503C-4FFC-AD7E-B8E020C746F9}"/>
          </ac:spMkLst>
        </pc:spChg>
        <pc:spChg chg="add mod">
          <ac:chgData name="auvifer ruelos" userId="be6d4c23-811e-478b-b825-967ebe5af382" providerId="ADAL" clId="{85624F59-7EAD-4C90-BAF2-10B2C208DD65}" dt="2023-08-15T17:27:47.880" v="556"/>
          <ac:spMkLst>
            <pc:docMk/>
            <pc:sldMk cId="61811068" sldId="1161"/>
            <ac:spMk id="501" creationId="{CB659930-E29F-406E-85DC-5035856059D9}"/>
          </ac:spMkLst>
        </pc:spChg>
        <pc:spChg chg="add mod">
          <ac:chgData name="auvifer ruelos" userId="be6d4c23-811e-478b-b825-967ebe5af382" providerId="ADAL" clId="{85624F59-7EAD-4C90-BAF2-10B2C208DD65}" dt="2023-08-15T17:27:47.880" v="556"/>
          <ac:spMkLst>
            <pc:docMk/>
            <pc:sldMk cId="61811068" sldId="1161"/>
            <ac:spMk id="502" creationId="{CABED3AE-7300-4313-9945-ED1CAB2EC797}"/>
          </ac:spMkLst>
        </pc:spChg>
        <pc:spChg chg="add mod">
          <ac:chgData name="auvifer ruelos" userId="be6d4c23-811e-478b-b825-967ebe5af382" providerId="ADAL" clId="{85624F59-7EAD-4C90-BAF2-10B2C208DD65}" dt="2023-08-15T17:27:47.880" v="556"/>
          <ac:spMkLst>
            <pc:docMk/>
            <pc:sldMk cId="61811068" sldId="1161"/>
            <ac:spMk id="503" creationId="{158D7E4B-B105-493E-9447-F8A98D543E83}"/>
          </ac:spMkLst>
        </pc:spChg>
        <pc:spChg chg="add mod">
          <ac:chgData name="auvifer ruelos" userId="be6d4c23-811e-478b-b825-967ebe5af382" providerId="ADAL" clId="{85624F59-7EAD-4C90-BAF2-10B2C208DD65}" dt="2023-08-15T17:27:47.880" v="556"/>
          <ac:spMkLst>
            <pc:docMk/>
            <pc:sldMk cId="61811068" sldId="1161"/>
            <ac:spMk id="504" creationId="{ED593073-A2D2-4711-8BCC-9563F8E4140F}"/>
          </ac:spMkLst>
        </pc:spChg>
        <pc:spChg chg="add mod">
          <ac:chgData name="auvifer ruelos" userId="be6d4c23-811e-478b-b825-967ebe5af382" providerId="ADAL" clId="{85624F59-7EAD-4C90-BAF2-10B2C208DD65}" dt="2023-08-15T17:27:47.880" v="556"/>
          <ac:spMkLst>
            <pc:docMk/>
            <pc:sldMk cId="61811068" sldId="1161"/>
            <ac:spMk id="505" creationId="{E5F06A04-6E06-47E8-A36F-FFC87B43285A}"/>
          </ac:spMkLst>
        </pc:spChg>
        <pc:spChg chg="add mod">
          <ac:chgData name="auvifer ruelos" userId="be6d4c23-811e-478b-b825-967ebe5af382" providerId="ADAL" clId="{85624F59-7EAD-4C90-BAF2-10B2C208DD65}" dt="2023-08-15T17:27:47.880" v="556"/>
          <ac:spMkLst>
            <pc:docMk/>
            <pc:sldMk cId="61811068" sldId="1161"/>
            <ac:spMk id="506" creationId="{FDDDDEF4-4928-498F-BFEB-136E807EA5DF}"/>
          </ac:spMkLst>
        </pc:spChg>
        <pc:spChg chg="add mod">
          <ac:chgData name="auvifer ruelos" userId="be6d4c23-811e-478b-b825-967ebe5af382" providerId="ADAL" clId="{85624F59-7EAD-4C90-BAF2-10B2C208DD65}" dt="2023-08-15T17:27:47.880" v="556"/>
          <ac:spMkLst>
            <pc:docMk/>
            <pc:sldMk cId="61811068" sldId="1161"/>
            <ac:spMk id="507" creationId="{5DE865EB-C3D4-48CE-9F16-9211109E07BA}"/>
          </ac:spMkLst>
        </pc:spChg>
        <pc:spChg chg="add mod">
          <ac:chgData name="auvifer ruelos" userId="be6d4c23-811e-478b-b825-967ebe5af382" providerId="ADAL" clId="{85624F59-7EAD-4C90-BAF2-10B2C208DD65}" dt="2023-08-15T17:27:47.880" v="556"/>
          <ac:spMkLst>
            <pc:docMk/>
            <pc:sldMk cId="61811068" sldId="1161"/>
            <ac:spMk id="508" creationId="{B5188889-3640-4B27-915F-1FFF2FD9E2FA}"/>
          </ac:spMkLst>
        </pc:spChg>
        <pc:spChg chg="add mod">
          <ac:chgData name="auvifer ruelos" userId="be6d4c23-811e-478b-b825-967ebe5af382" providerId="ADAL" clId="{85624F59-7EAD-4C90-BAF2-10B2C208DD65}" dt="2023-08-15T17:27:47.880" v="556"/>
          <ac:spMkLst>
            <pc:docMk/>
            <pc:sldMk cId="61811068" sldId="1161"/>
            <ac:spMk id="509" creationId="{C85E60DA-4173-408A-9192-7698FB693317}"/>
          </ac:spMkLst>
        </pc:spChg>
        <pc:spChg chg="add mod">
          <ac:chgData name="auvifer ruelos" userId="be6d4c23-811e-478b-b825-967ebe5af382" providerId="ADAL" clId="{85624F59-7EAD-4C90-BAF2-10B2C208DD65}" dt="2023-08-15T17:27:47.880" v="556"/>
          <ac:spMkLst>
            <pc:docMk/>
            <pc:sldMk cId="61811068" sldId="1161"/>
            <ac:spMk id="510" creationId="{18BA1CB3-D245-42B5-B1B1-A481329C955E}"/>
          </ac:spMkLst>
        </pc:spChg>
        <pc:spChg chg="add mod">
          <ac:chgData name="auvifer ruelos" userId="be6d4c23-811e-478b-b825-967ebe5af382" providerId="ADAL" clId="{85624F59-7EAD-4C90-BAF2-10B2C208DD65}" dt="2023-08-15T17:27:47.880" v="556"/>
          <ac:spMkLst>
            <pc:docMk/>
            <pc:sldMk cId="61811068" sldId="1161"/>
            <ac:spMk id="511" creationId="{2D17CD35-1DB1-4DD5-A463-FAC6E37BDED0}"/>
          </ac:spMkLst>
        </pc:spChg>
        <pc:spChg chg="add mod">
          <ac:chgData name="auvifer ruelos" userId="be6d4c23-811e-478b-b825-967ebe5af382" providerId="ADAL" clId="{85624F59-7EAD-4C90-BAF2-10B2C208DD65}" dt="2023-08-15T17:27:47.880" v="556"/>
          <ac:spMkLst>
            <pc:docMk/>
            <pc:sldMk cId="61811068" sldId="1161"/>
            <ac:spMk id="512" creationId="{CEAD3C75-DCDA-4EA4-B3FD-1B47AD37AFE4}"/>
          </ac:spMkLst>
        </pc:spChg>
        <pc:spChg chg="add mod">
          <ac:chgData name="auvifer ruelos" userId="be6d4c23-811e-478b-b825-967ebe5af382" providerId="ADAL" clId="{85624F59-7EAD-4C90-BAF2-10B2C208DD65}" dt="2023-08-15T17:27:47.880" v="556"/>
          <ac:spMkLst>
            <pc:docMk/>
            <pc:sldMk cId="61811068" sldId="1161"/>
            <ac:spMk id="513" creationId="{209E5108-6DC4-4F10-B66C-95B101119425}"/>
          </ac:spMkLst>
        </pc:spChg>
        <pc:spChg chg="add mod">
          <ac:chgData name="auvifer ruelos" userId="be6d4c23-811e-478b-b825-967ebe5af382" providerId="ADAL" clId="{85624F59-7EAD-4C90-BAF2-10B2C208DD65}" dt="2023-08-15T17:27:47.880" v="556"/>
          <ac:spMkLst>
            <pc:docMk/>
            <pc:sldMk cId="61811068" sldId="1161"/>
            <ac:spMk id="514" creationId="{53E2186B-E5F1-4B8C-9B7A-E981E1AF8660}"/>
          </ac:spMkLst>
        </pc:spChg>
        <pc:spChg chg="add mod">
          <ac:chgData name="auvifer ruelos" userId="be6d4c23-811e-478b-b825-967ebe5af382" providerId="ADAL" clId="{85624F59-7EAD-4C90-BAF2-10B2C208DD65}" dt="2023-08-15T17:27:47.880" v="556"/>
          <ac:spMkLst>
            <pc:docMk/>
            <pc:sldMk cId="61811068" sldId="1161"/>
            <ac:spMk id="515" creationId="{B1A683FC-234A-476C-9A5D-A36AF1698493}"/>
          </ac:spMkLst>
        </pc:spChg>
        <pc:spChg chg="add mod">
          <ac:chgData name="auvifer ruelos" userId="be6d4c23-811e-478b-b825-967ebe5af382" providerId="ADAL" clId="{85624F59-7EAD-4C90-BAF2-10B2C208DD65}" dt="2023-08-15T17:27:47.880" v="556"/>
          <ac:spMkLst>
            <pc:docMk/>
            <pc:sldMk cId="61811068" sldId="1161"/>
            <ac:spMk id="516" creationId="{092E0BA4-195E-4A6E-A578-B65180450BB9}"/>
          </ac:spMkLst>
        </pc:spChg>
        <pc:spChg chg="add mod">
          <ac:chgData name="auvifer ruelos" userId="be6d4c23-811e-478b-b825-967ebe5af382" providerId="ADAL" clId="{85624F59-7EAD-4C90-BAF2-10B2C208DD65}" dt="2023-08-15T17:27:47.880" v="556"/>
          <ac:spMkLst>
            <pc:docMk/>
            <pc:sldMk cId="61811068" sldId="1161"/>
            <ac:spMk id="517" creationId="{73AFDF9E-221E-476F-B8EC-380107C102F3}"/>
          </ac:spMkLst>
        </pc:spChg>
        <pc:spChg chg="add mod">
          <ac:chgData name="auvifer ruelos" userId="be6d4c23-811e-478b-b825-967ebe5af382" providerId="ADAL" clId="{85624F59-7EAD-4C90-BAF2-10B2C208DD65}" dt="2023-08-15T17:27:47.880" v="556"/>
          <ac:spMkLst>
            <pc:docMk/>
            <pc:sldMk cId="61811068" sldId="1161"/>
            <ac:spMk id="518" creationId="{57E809F2-2706-4ABF-90D0-AA02590FBB8C}"/>
          </ac:spMkLst>
        </pc:spChg>
        <pc:spChg chg="add mod">
          <ac:chgData name="auvifer ruelos" userId="be6d4c23-811e-478b-b825-967ebe5af382" providerId="ADAL" clId="{85624F59-7EAD-4C90-BAF2-10B2C208DD65}" dt="2023-08-15T17:27:47.880" v="556"/>
          <ac:spMkLst>
            <pc:docMk/>
            <pc:sldMk cId="61811068" sldId="1161"/>
            <ac:spMk id="519" creationId="{5843700C-4053-4742-A9B9-D465284C764D}"/>
          </ac:spMkLst>
        </pc:spChg>
        <pc:spChg chg="add mod">
          <ac:chgData name="auvifer ruelos" userId="be6d4c23-811e-478b-b825-967ebe5af382" providerId="ADAL" clId="{85624F59-7EAD-4C90-BAF2-10B2C208DD65}" dt="2023-08-15T17:27:47.880" v="556"/>
          <ac:spMkLst>
            <pc:docMk/>
            <pc:sldMk cId="61811068" sldId="1161"/>
            <ac:spMk id="520" creationId="{D78D249C-E353-4F5D-9C37-E39D0AFD2C3A}"/>
          </ac:spMkLst>
        </pc:spChg>
        <pc:spChg chg="add mod">
          <ac:chgData name="auvifer ruelos" userId="be6d4c23-811e-478b-b825-967ebe5af382" providerId="ADAL" clId="{85624F59-7EAD-4C90-BAF2-10B2C208DD65}" dt="2023-08-15T17:27:47.880" v="556"/>
          <ac:spMkLst>
            <pc:docMk/>
            <pc:sldMk cId="61811068" sldId="1161"/>
            <ac:spMk id="521" creationId="{D13067C2-FF36-4A81-94EB-2928102FE3D7}"/>
          </ac:spMkLst>
        </pc:spChg>
        <pc:spChg chg="add mod">
          <ac:chgData name="auvifer ruelos" userId="be6d4c23-811e-478b-b825-967ebe5af382" providerId="ADAL" clId="{85624F59-7EAD-4C90-BAF2-10B2C208DD65}" dt="2023-08-15T17:27:47.880" v="556"/>
          <ac:spMkLst>
            <pc:docMk/>
            <pc:sldMk cId="61811068" sldId="1161"/>
            <ac:spMk id="522" creationId="{5C8672F8-CE72-4650-B349-B73C7407559D}"/>
          </ac:spMkLst>
        </pc:spChg>
        <pc:spChg chg="add mod">
          <ac:chgData name="auvifer ruelos" userId="be6d4c23-811e-478b-b825-967ebe5af382" providerId="ADAL" clId="{85624F59-7EAD-4C90-BAF2-10B2C208DD65}" dt="2023-08-15T17:27:47.880" v="556"/>
          <ac:spMkLst>
            <pc:docMk/>
            <pc:sldMk cId="61811068" sldId="1161"/>
            <ac:spMk id="523" creationId="{104D07EB-579E-45C1-ACAD-940EA7C66523}"/>
          </ac:spMkLst>
        </pc:spChg>
        <pc:spChg chg="add mod">
          <ac:chgData name="auvifer ruelos" userId="be6d4c23-811e-478b-b825-967ebe5af382" providerId="ADAL" clId="{85624F59-7EAD-4C90-BAF2-10B2C208DD65}" dt="2023-08-15T17:27:47.880" v="556"/>
          <ac:spMkLst>
            <pc:docMk/>
            <pc:sldMk cId="61811068" sldId="1161"/>
            <ac:spMk id="524" creationId="{B9D9AA77-940F-46FF-9642-BDF18C893624}"/>
          </ac:spMkLst>
        </pc:spChg>
        <pc:spChg chg="add mod">
          <ac:chgData name="auvifer ruelos" userId="be6d4c23-811e-478b-b825-967ebe5af382" providerId="ADAL" clId="{85624F59-7EAD-4C90-BAF2-10B2C208DD65}" dt="2023-08-15T17:27:47.880" v="556"/>
          <ac:spMkLst>
            <pc:docMk/>
            <pc:sldMk cId="61811068" sldId="1161"/>
            <ac:spMk id="525" creationId="{B564AECA-58A9-4F71-9351-3340FDC2F2CB}"/>
          </ac:spMkLst>
        </pc:spChg>
        <pc:spChg chg="add mod">
          <ac:chgData name="auvifer ruelos" userId="be6d4c23-811e-478b-b825-967ebe5af382" providerId="ADAL" clId="{85624F59-7EAD-4C90-BAF2-10B2C208DD65}" dt="2023-08-15T17:27:47.880" v="556"/>
          <ac:spMkLst>
            <pc:docMk/>
            <pc:sldMk cId="61811068" sldId="1161"/>
            <ac:spMk id="526" creationId="{97E196B7-DB10-4604-8376-F36040D729FF}"/>
          </ac:spMkLst>
        </pc:spChg>
        <pc:spChg chg="add mod">
          <ac:chgData name="auvifer ruelos" userId="be6d4c23-811e-478b-b825-967ebe5af382" providerId="ADAL" clId="{85624F59-7EAD-4C90-BAF2-10B2C208DD65}" dt="2023-08-15T17:27:47.880" v="556"/>
          <ac:spMkLst>
            <pc:docMk/>
            <pc:sldMk cId="61811068" sldId="1161"/>
            <ac:spMk id="527" creationId="{50392A95-F8E4-476C-AE7C-F7F602B9DEEF}"/>
          </ac:spMkLst>
        </pc:spChg>
        <pc:spChg chg="add mod">
          <ac:chgData name="auvifer ruelos" userId="be6d4c23-811e-478b-b825-967ebe5af382" providerId="ADAL" clId="{85624F59-7EAD-4C90-BAF2-10B2C208DD65}" dt="2023-08-15T17:27:47.880" v="556"/>
          <ac:spMkLst>
            <pc:docMk/>
            <pc:sldMk cId="61811068" sldId="1161"/>
            <ac:spMk id="528" creationId="{C873DDBB-6BA1-4A6E-8518-59A31C32B0C6}"/>
          </ac:spMkLst>
        </pc:spChg>
        <pc:spChg chg="add mod">
          <ac:chgData name="auvifer ruelos" userId="be6d4c23-811e-478b-b825-967ebe5af382" providerId="ADAL" clId="{85624F59-7EAD-4C90-BAF2-10B2C208DD65}" dt="2023-08-15T17:27:47.880" v="556"/>
          <ac:spMkLst>
            <pc:docMk/>
            <pc:sldMk cId="61811068" sldId="1161"/>
            <ac:spMk id="529" creationId="{D853FE14-474E-45D1-8A7A-D5052B2DD5F5}"/>
          </ac:spMkLst>
        </pc:spChg>
        <pc:spChg chg="add mod">
          <ac:chgData name="auvifer ruelos" userId="be6d4c23-811e-478b-b825-967ebe5af382" providerId="ADAL" clId="{85624F59-7EAD-4C90-BAF2-10B2C208DD65}" dt="2023-08-15T17:27:47.880" v="556"/>
          <ac:spMkLst>
            <pc:docMk/>
            <pc:sldMk cId="61811068" sldId="1161"/>
            <ac:spMk id="530" creationId="{972BF112-1E1F-4B6F-8803-8355C7929A66}"/>
          </ac:spMkLst>
        </pc:spChg>
        <pc:spChg chg="add mod">
          <ac:chgData name="auvifer ruelos" userId="be6d4c23-811e-478b-b825-967ebe5af382" providerId="ADAL" clId="{85624F59-7EAD-4C90-BAF2-10B2C208DD65}" dt="2023-08-15T17:27:47.880" v="556"/>
          <ac:spMkLst>
            <pc:docMk/>
            <pc:sldMk cId="61811068" sldId="1161"/>
            <ac:spMk id="531" creationId="{13859506-C21A-4A76-ADE1-3B57C42C6C0B}"/>
          </ac:spMkLst>
        </pc:spChg>
        <pc:spChg chg="add mod">
          <ac:chgData name="auvifer ruelos" userId="be6d4c23-811e-478b-b825-967ebe5af382" providerId="ADAL" clId="{85624F59-7EAD-4C90-BAF2-10B2C208DD65}" dt="2023-08-15T17:27:47.880" v="556"/>
          <ac:spMkLst>
            <pc:docMk/>
            <pc:sldMk cId="61811068" sldId="1161"/>
            <ac:spMk id="532" creationId="{CCB2DA1B-6713-4A4C-A065-09CDC77B1ADE}"/>
          </ac:spMkLst>
        </pc:spChg>
        <pc:spChg chg="add mod">
          <ac:chgData name="auvifer ruelos" userId="be6d4c23-811e-478b-b825-967ebe5af382" providerId="ADAL" clId="{85624F59-7EAD-4C90-BAF2-10B2C208DD65}" dt="2023-08-15T17:27:47.880" v="556"/>
          <ac:spMkLst>
            <pc:docMk/>
            <pc:sldMk cId="61811068" sldId="1161"/>
            <ac:spMk id="533" creationId="{D31EB377-DCEB-487A-8992-11F1BAA96CD0}"/>
          </ac:spMkLst>
        </pc:spChg>
        <pc:spChg chg="add mod">
          <ac:chgData name="auvifer ruelos" userId="be6d4c23-811e-478b-b825-967ebe5af382" providerId="ADAL" clId="{85624F59-7EAD-4C90-BAF2-10B2C208DD65}" dt="2023-08-15T17:27:47.880" v="556"/>
          <ac:spMkLst>
            <pc:docMk/>
            <pc:sldMk cId="61811068" sldId="1161"/>
            <ac:spMk id="534" creationId="{EB3A5E89-E332-4F38-A573-FDFB2DB2A88B}"/>
          </ac:spMkLst>
        </pc:spChg>
        <pc:spChg chg="add mod">
          <ac:chgData name="auvifer ruelos" userId="be6d4c23-811e-478b-b825-967ebe5af382" providerId="ADAL" clId="{85624F59-7EAD-4C90-BAF2-10B2C208DD65}" dt="2023-08-15T17:27:47.880" v="556"/>
          <ac:spMkLst>
            <pc:docMk/>
            <pc:sldMk cId="61811068" sldId="1161"/>
            <ac:spMk id="535" creationId="{AC660D6F-5265-47E7-B9DC-1FE4F0A060A6}"/>
          </ac:spMkLst>
        </pc:spChg>
        <pc:spChg chg="add mod">
          <ac:chgData name="auvifer ruelos" userId="be6d4c23-811e-478b-b825-967ebe5af382" providerId="ADAL" clId="{85624F59-7EAD-4C90-BAF2-10B2C208DD65}" dt="2023-08-15T17:27:47.880" v="556"/>
          <ac:spMkLst>
            <pc:docMk/>
            <pc:sldMk cId="61811068" sldId="1161"/>
            <ac:spMk id="536" creationId="{D8E3ACB4-22A4-48AC-AC37-D2312D1A3F33}"/>
          </ac:spMkLst>
        </pc:spChg>
        <pc:spChg chg="add mod">
          <ac:chgData name="auvifer ruelos" userId="be6d4c23-811e-478b-b825-967ebe5af382" providerId="ADAL" clId="{85624F59-7EAD-4C90-BAF2-10B2C208DD65}" dt="2023-08-15T17:27:47.880" v="556"/>
          <ac:spMkLst>
            <pc:docMk/>
            <pc:sldMk cId="61811068" sldId="1161"/>
            <ac:spMk id="537" creationId="{A8BB193C-5574-493A-A495-D0E856CCDA15}"/>
          </ac:spMkLst>
        </pc:spChg>
        <pc:spChg chg="add mod">
          <ac:chgData name="auvifer ruelos" userId="be6d4c23-811e-478b-b825-967ebe5af382" providerId="ADAL" clId="{85624F59-7EAD-4C90-BAF2-10B2C208DD65}" dt="2023-08-15T17:27:47.880" v="556"/>
          <ac:spMkLst>
            <pc:docMk/>
            <pc:sldMk cId="61811068" sldId="1161"/>
            <ac:spMk id="538" creationId="{C0924C86-6515-4C63-9D74-E397148D9F23}"/>
          </ac:spMkLst>
        </pc:spChg>
        <pc:spChg chg="add mod">
          <ac:chgData name="auvifer ruelos" userId="be6d4c23-811e-478b-b825-967ebe5af382" providerId="ADAL" clId="{85624F59-7EAD-4C90-BAF2-10B2C208DD65}" dt="2023-08-15T17:27:47.880" v="556"/>
          <ac:spMkLst>
            <pc:docMk/>
            <pc:sldMk cId="61811068" sldId="1161"/>
            <ac:spMk id="539" creationId="{1FAE74AF-4ABE-4761-9C00-56AFDDCF30DE}"/>
          </ac:spMkLst>
        </pc:spChg>
        <pc:spChg chg="add mod">
          <ac:chgData name="auvifer ruelos" userId="be6d4c23-811e-478b-b825-967ebe5af382" providerId="ADAL" clId="{85624F59-7EAD-4C90-BAF2-10B2C208DD65}" dt="2023-08-15T17:27:47.880" v="556"/>
          <ac:spMkLst>
            <pc:docMk/>
            <pc:sldMk cId="61811068" sldId="1161"/>
            <ac:spMk id="540" creationId="{4F429669-9297-4FE3-A0EB-114E9F00FAFE}"/>
          </ac:spMkLst>
        </pc:spChg>
        <pc:spChg chg="add mod">
          <ac:chgData name="auvifer ruelos" userId="be6d4c23-811e-478b-b825-967ebe5af382" providerId="ADAL" clId="{85624F59-7EAD-4C90-BAF2-10B2C208DD65}" dt="2023-08-15T17:27:47.880" v="556"/>
          <ac:spMkLst>
            <pc:docMk/>
            <pc:sldMk cId="61811068" sldId="1161"/>
            <ac:spMk id="541" creationId="{B3E05BC4-B302-40DC-A3B2-38326FD9025C}"/>
          </ac:spMkLst>
        </pc:spChg>
        <pc:spChg chg="add mod">
          <ac:chgData name="auvifer ruelos" userId="be6d4c23-811e-478b-b825-967ebe5af382" providerId="ADAL" clId="{85624F59-7EAD-4C90-BAF2-10B2C208DD65}" dt="2023-08-15T17:27:47.880" v="556"/>
          <ac:spMkLst>
            <pc:docMk/>
            <pc:sldMk cId="61811068" sldId="1161"/>
            <ac:spMk id="542" creationId="{615AED50-925D-4EDD-BE0B-57650A81B9AC}"/>
          </ac:spMkLst>
        </pc:spChg>
        <pc:spChg chg="add mod">
          <ac:chgData name="auvifer ruelos" userId="be6d4c23-811e-478b-b825-967ebe5af382" providerId="ADAL" clId="{85624F59-7EAD-4C90-BAF2-10B2C208DD65}" dt="2023-08-15T17:27:47.880" v="556"/>
          <ac:spMkLst>
            <pc:docMk/>
            <pc:sldMk cId="61811068" sldId="1161"/>
            <ac:spMk id="543" creationId="{26B0ED29-62D3-4F48-8E0A-44377D08802A}"/>
          </ac:spMkLst>
        </pc:spChg>
        <pc:spChg chg="add mod">
          <ac:chgData name="auvifer ruelos" userId="be6d4c23-811e-478b-b825-967ebe5af382" providerId="ADAL" clId="{85624F59-7EAD-4C90-BAF2-10B2C208DD65}" dt="2023-08-15T17:27:47.880" v="556"/>
          <ac:spMkLst>
            <pc:docMk/>
            <pc:sldMk cId="61811068" sldId="1161"/>
            <ac:spMk id="544" creationId="{B9356D6F-5DF9-4A17-A743-210873513D74}"/>
          </ac:spMkLst>
        </pc:spChg>
        <pc:spChg chg="add mod">
          <ac:chgData name="auvifer ruelos" userId="be6d4c23-811e-478b-b825-967ebe5af382" providerId="ADAL" clId="{85624F59-7EAD-4C90-BAF2-10B2C208DD65}" dt="2023-08-15T17:27:47.880" v="556"/>
          <ac:spMkLst>
            <pc:docMk/>
            <pc:sldMk cId="61811068" sldId="1161"/>
            <ac:spMk id="545" creationId="{62CC8E33-DBCA-45A7-8A4D-CAFA05C2EEFC}"/>
          </ac:spMkLst>
        </pc:spChg>
        <pc:spChg chg="add mod">
          <ac:chgData name="auvifer ruelos" userId="be6d4c23-811e-478b-b825-967ebe5af382" providerId="ADAL" clId="{85624F59-7EAD-4C90-BAF2-10B2C208DD65}" dt="2023-08-15T17:27:47.880" v="556"/>
          <ac:spMkLst>
            <pc:docMk/>
            <pc:sldMk cId="61811068" sldId="1161"/>
            <ac:spMk id="546" creationId="{9AE697F8-7D83-4214-82BF-CC6D233CABAF}"/>
          </ac:spMkLst>
        </pc:spChg>
        <pc:spChg chg="add mod">
          <ac:chgData name="auvifer ruelos" userId="be6d4c23-811e-478b-b825-967ebe5af382" providerId="ADAL" clId="{85624F59-7EAD-4C90-BAF2-10B2C208DD65}" dt="2023-08-15T17:27:47.880" v="556"/>
          <ac:spMkLst>
            <pc:docMk/>
            <pc:sldMk cId="61811068" sldId="1161"/>
            <ac:spMk id="547" creationId="{4D69FBDF-2375-4794-AE2F-E8077209FF91}"/>
          </ac:spMkLst>
        </pc:spChg>
        <pc:spChg chg="add mod">
          <ac:chgData name="auvifer ruelos" userId="be6d4c23-811e-478b-b825-967ebe5af382" providerId="ADAL" clId="{85624F59-7EAD-4C90-BAF2-10B2C208DD65}" dt="2023-08-15T17:27:47.880" v="556"/>
          <ac:spMkLst>
            <pc:docMk/>
            <pc:sldMk cId="61811068" sldId="1161"/>
            <ac:spMk id="548" creationId="{F1B8956C-BE98-460A-A59F-0D43DDFE7214}"/>
          </ac:spMkLst>
        </pc:spChg>
        <pc:spChg chg="add mod">
          <ac:chgData name="auvifer ruelos" userId="be6d4c23-811e-478b-b825-967ebe5af382" providerId="ADAL" clId="{85624F59-7EAD-4C90-BAF2-10B2C208DD65}" dt="2023-08-15T17:27:47.880" v="556"/>
          <ac:spMkLst>
            <pc:docMk/>
            <pc:sldMk cId="61811068" sldId="1161"/>
            <ac:spMk id="549" creationId="{35C7390C-F2B7-45C7-8A20-F7161D5E31C1}"/>
          </ac:spMkLst>
        </pc:spChg>
        <pc:spChg chg="add mod">
          <ac:chgData name="auvifer ruelos" userId="be6d4c23-811e-478b-b825-967ebe5af382" providerId="ADAL" clId="{85624F59-7EAD-4C90-BAF2-10B2C208DD65}" dt="2023-08-15T17:27:47.880" v="556"/>
          <ac:spMkLst>
            <pc:docMk/>
            <pc:sldMk cId="61811068" sldId="1161"/>
            <ac:spMk id="550" creationId="{9FB27E4D-1080-4CFD-B6D9-5CDEFAAA1A6B}"/>
          </ac:spMkLst>
        </pc:spChg>
        <pc:spChg chg="add mod">
          <ac:chgData name="auvifer ruelos" userId="be6d4c23-811e-478b-b825-967ebe5af382" providerId="ADAL" clId="{85624F59-7EAD-4C90-BAF2-10B2C208DD65}" dt="2023-08-15T17:27:47.880" v="556"/>
          <ac:spMkLst>
            <pc:docMk/>
            <pc:sldMk cId="61811068" sldId="1161"/>
            <ac:spMk id="551" creationId="{489EAE80-B711-41CE-BA07-A2C5F6464F34}"/>
          </ac:spMkLst>
        </pc:spChg>
        <pc:spChg chg="add mod">
          <ac:chgData name="auvifer ruelos" userId="be6d4c23-811e-478b-b825-967ebe5af382" providerId="ADAL" clId="{85624F59-7EAD-4C90-BAF2-10B2C208DD65}" dt="2023-08-15T17:27:47.880" v="556"/>
          <ac:spMkLst>
            <pc:docMk/>
            <pc:sldMk cId="61811068" sldId="1161"/>
            <ac:spMk id="552" creationId="{40E63F31-713F-47F6-B578-40CB3B93DF42}"/>
          </ac:spMkLst>
        </pc:spChg>
        <pc:spChg chg="add mod">
          <ac:chgData name="auvifer ruelos" userId="be6d4c23-811e-478b-b825-967ebe5af382" providerId="ADAL" clId="{85624F59-7EAD-4C90-BAF2-10B2C208DD65}" dt="2023-08-15T17:27:47.880" v="556"/>
          <ac:spMkLst>
            <pc:docMk/>
            <pc:sldMk cId="61811068" sldId="1161"/>
            <ac:spMk id="553" creationId="{2B5394DD-E2A0-43BD-9CF1-11FAE1010D59}"/>
          </ac:spMkLst>
        </pc:spChg>
        <pc:spChg chg="add mod">
          <ac:chgData name="auvifer ruelos" userId="be6d4c23-811e-478b-b825-967ebe5af382" providerId="ADAL" clId="{85624F59-7EAD-4C90-BAF2-10B2C208DD65}" dt="2023-08-15T17:27:47.880" v="556"/>
          <ac:spMkLst>
            <pc:docMk/>
            <pc:sldMk cId="61811068" sldId="1161"/>
            <ac:spMk id="554" creationId="{8311D1CC-46B1-40C1-963C-EA5028BE7EB5}"/>
          </ac:spMkLst>
        </pc:spChg>
        <pc:spChg chg="add mod">
          <ac:chgData name="auvifer ruelos" userId="be6d4c23-811e-478b-b825-967ebe5af382" providerId="ADAL" clId="{85624F59-7EAD-4C90-BAF2-10B2C208DD65}" dt="2023-08-15T17:27:47.880" v="556"/>
          <ac:spMkLst>
            <pc:docMk/>
            <pc:sldMk cId="61811068" sldId="1161"/>
            <ac:spMk id="555" creationId="{7FB271D2-A73E-4D9A-A95A-8771A7F054ED}"/>
          </ac:spMkLst>
        </pc:spChg>
        <pc:spChg chg="add mod">
          <ac:chgData name="auvifer ruelos" userId="be6d4c23-811e-478b-b825-967ebe5af382" providerId="ADAL" clId="{85624F59-7EAD-4C90-BAF2-10B2C208DD65}" dt="2023-08-15T17:27:47.880" v="556"/>
          <ac:spMkLst>
            <pc:docMk/>
            <pc:sldMk cId="61811068" sldId="1161"/>
            <ac:spMk id="556" creationId="{25A3498A-3005-4C2B-9E82-69B66DE2D4F0}"/>
          </ac:spMkLst>
        </pc:spChg>
        <pc:spChg chg="add mod">
          <ac:chgData name="auvifer ruelos" userId="be6d4c23-811e-478b-b825-967ebe5af382" providerId="ADAL" clId="{85624F59-7EAD-4C90-BAF2-10B2C208DD65}" dt="2023-08-15T17:27:47.880" v="556"/>
          <ac:spMkLst>
            <pc:docMk/>
            <pc:sldMk cId="61811068" sldId="1161"/>
            <ac:spMk id="557" creationId="{2877F5EF-DF82-4914-8FE7-C108AFFC8442}"/>
          </ac:spMkLst>
        </pc:spChg>
        <pc:spChg chg="add mod">
          <ac:chgData name="auvifer ruelos" userId="be6d4c23-811e-478b-b825-967ebe5af382" providerId="ADAL" clId="{85624F59-7EAD-4C90-BAF2-10B2C208DD65}" dt="2023-08-15T17:27:47.880" v="556"/>
          <ac:spMkLst>
            <pc:docMk/>
            <pc:sldMk cId="61811068" sldId="1161"/>
            <ac:spMk id="558" creationId="{23312B58-C941-4FC0-BC6C-083BD302C3B9}"/>
          </ac:spMkLst>
        </pc:spChg>
        <pc:spChg chg="add mod">
          <ac:chgData name="auvifer ruelos" userId="be6d4c23-811e-478b-b825-967ebe5af382" providerId="ADAL" clId="{85624F59-7EAD-4C90-BAF2-10B2C208DD65}" dt="2023-08-15T17:27:47.880" v="556"/>
          <ac:spMkLst>
            <pc:docMk/>
            <pc:sldMk cId="61811068" sldId="1161"/>
            <ac:spMk id="559" creationId="{D0B613E0-6B13-4237-B35A-7A185E8E198E}"/>
          </ac:spMkLst>
        </pc:spChg>
        <pc:spChg chg="add mod">
          <ac:chgData name="auvifer ruelos" userId="be6d4c23-811e-478b-b825-967ebe5af382" providerId="ADAL" clId="{85624F59-7EAD-4C90-BAF2-10B2C208DD65}" dt="2023-08-15T17:27:47.880" v="556"/>
          <ac:spMkLst>
            <pc:docMk/>
            <pc:sldMk cId="61811068" sldId="1161"/>
            <ac:spMk id="560" creationId="{892732C3-4D79-4601-B16B-AB3694AA9290}"/>
          </ac:spMkLst>
        </pc:spChg>
        <pc:spChg chg="add mod">
          <ac:chgData name="auvifer ruelos" userId="be6d4c23-811e-478b-b825-967ebe5af382" providerId="ADAL" clId="{85624F59-7EAD-4C90-BAF2-10B2C208DD65}" dt="2023-08-15T17:27:47.880" v="556"/>
          <ac:spMkLst>
            <pc:docMk/>
            <pc:sldMk cId="61811068" sldId="1161"/>
            <ac:spMk id="561" creationId="{DD0C3217-E7C8-4464-B925-6CCA4C6DC145}"/>
          </ac:spMkLst>
        </pc:spChg>
        <pc:spChg chg="add mod">
          <ac:chgData name="auvifer ruelos" userId="be6d4c23-811e-478b-b825-967ebe5af382" providerId="ADAL" clId="{85624F59-7EAD-4C90-BAF2-10B2C208DD65}" dt="2023-08-15T17:27:47.880" v="556"/>
          <ac:spMkLst>
            <pc:docMk/>
            <pc:sldMk cId="61811068" sldId="1161"/>
            <ac:spMk id="562" creationId="{2A433F9F-B7C7-4616-8893-6D04616618E1}"/>
          </ac:spMkLst>
        </pc:spChg>
        <pc:spChg chg="add mod">
          <ac:chgData name="auvifer ruelos" userId="be6d4c23-811e-478b-b825-967ebe5af382" providerId="ADAL" clId="{85624F59-7EAD-4C90-BAF2-10B2C208DD65}" dt="2023-08-15T17:27:47.880" v="556"/>
          <ac:spMkLst>
            <pc:docMk/>
            <pc:sldMk cId="61811068" sldId="1161"/>
            <ac:spMk id="563" creationId="{92CA1A35-CEB9-4685-A8BF-B1054961E25D}"/>
          </ac:spMkLst>
        </pc:spChg>
        <pc:spChg chg="add mod">
          <ac:chgData name="auvifer ruelos" userId="be6d4c23-811e-478b-b825-967ebe5af382" providerId="ADAL" clId="{85624F59-7EAD-4C90-BAF2-10B2C208DD65}" dt="2023-08-15T17:27:47.880" v="556"/>
          <ac:spMkLst>
            <pc:docMk/>
            <pc:sldMk cId="61811068" sldId="1161"/>
            <ac:spMk id="564" creationId="{F2736F9A-4A8B-4E24-A18A-4FA8899B39E6}"/>
          </ac:spMkLst>
        </pc:spChg>
        <pc:spChg chg="add mod">
          <ac:chgData name="auvifer ruelos" userId="be6d4c23-811e-478b-b825-967ebe5af382" providerId="ADAL" clId="{85624F59-7EAD-4C90-BAF2-10B2C208DD65}" dt="2023-08-15T17:27:47.880" v="556"/>
          <ac:spMkLst>
            <pc:docMk/>
            <pc:sldMk cId="61811068" sldId="1161"/>
            <ac:spMk id="565" creationId="{39472C41-6992-449F-947E-64D8BBAA9D2B}"/>
          </ac:spMkLst>
        </pc:spChg>
        <pc:spChg chg="add mod">
          <ac:chgData name="auvifer ruelos" userId="be6d4c23-811e-478b-b825-967ebe5af382" providerId="ADAL" clId="{85624F59-7EAD-4C90-BAF2-10B2C208DD65}" dt="2023-08-15T17:27:47.880" v="556"/>
          <ac:spMkLst>
            <pc:docMk/>
            <pc:sldMk cId="61811068" sldId="1161"/>
            <ac:spMk id="566" creationId="{FC1FD3D1-C50D-4F89-AB02-F8CE58BE776A}"/>
          </ac:spMkLst>
        </pc:spChg>
        <pc:spChg chg="add mod">
          <ac:chgData name="auvifer ruelos" userId="be6d4c23-811e-478b-b825-967ebe5af382" providerId="ADAL" clId="{85624F59-7EAD-4C90-BAF2-10B2C208DD65}" dt="2023-08-15T17:27:47.880" v="556"/>
          <ac:spMkLst>
            <pc:docMk/>
            <pc:sldMk cId="61811068" sldId="1161"/>
            <ac:spMk id="567" creationId="{DCF90009-498D-4AF2-A8A9-8D22495BD8BD}"/>
          </ac:spMkLst>
        </pc:spChg>
        <pc:spChg chg="add mod">
          <ac:chgData name="auvifer ruelos" userId="be6d4c23-811e-478b-b825-967ebe5af382" providerId="ADAL" clId="{85624F59-7EAD-4C90-BAF2-10B2C208DD65}" dt="2023-08-15T17:27:47.880" v="556"/>
          <ac:spMkLst>
            <pc:docMk/>
            <pc:sldMk cId="61811068" sldId="1161"/>
            <ac:spMk id="568" creationId="{D6F6EB38-662B-4CFA-8F10-13027FD73C3A}"/>
          </ac:spMkLst>
        </pc:spChg>
        <pc:spChg chg="add mod">
          <ac:chgData name="auvifer ruelos" userId="be6d4c23-811e-478b-b825-967ebe5af382" providerId="ADAL" clId="{85624F59-7EAD-4C90-BAF2-10B2C208DD65}" dt="2023-08-15T17:27:47.880" v="556"/>
          <ac:spMkLst>
            <pc:docMk/>
            <pc:sldMk cId="61811068" sldId="1161"/>
            <ac:spMk id="569" creationId="{29CB29BA-22F5-4A5A-8310-0F1E7E432F74}"/>
          </ac:spMkLst>
        </pc:spChg>
        <pc:spChg chg="add mod">
          <ac:chgData name="auvifer ruelos" userId="be6d4c23-811e-478b-b825-967ebe5af382" providerId="ADAL" clId="{85624F59-7EAD-4C90-BAF2-10B2C208DD65}" dt="2023-08-15T17:27:47.880" v="556"/>
          <ac:spMkLst>
            <pc:docMk/>
            <pc:sldMk cId="61811068" sldId="1161"/>
            <ac:spMk id="570" creationId="{621138B7-F346-41E3-8486-B9A5B5D29561}"/>
          </ac:spMkLst>
        </pc:spChg>
        <pc:spChg chg="add mod">
          <ac:chgData name="auvifer ruelos" userId="be6d4c23-811e-478b-b825-967ebe5af382" providerId="ADAL" clId="{85624F59-7EAD-4C90-BAF2-10B2C208DD65}" dt="2023-08-15T17:27:47.880" v="556"/>
          <ac:spMkLst>
            <pc:docMk/>
            <pc:sldMk cId="61811068" sldId="1161"/>
            <ac:spMk id="571" creationId="{FA08BF34-1930-47E6-984A-D531C975B884}"/>
          </ac:spMkLst>
        </pc:spChg>
        <pc:spChg chg="add mod">
          <ac:chgData name="auvifer ruelos" userId="be6d4c23-811e-478b-b825-967ebe5af382" providerId="ADAL" clId="{85624F59-7EAD-4C90-BAF2-10B2C208DD65}" dt="2023-08-15T17:27:47.880" v="556"/>
          <ac:spMkLst>
            <pc:docMk/>
            <pc:sldMk cId="61811068" sldId="1161"/>
            <ac:spMk id="572" creationId="{226E741B-5D58-4C2E-A984-92E2E2B0241F}"/>
          </ac:spMkLst>
        </pc:spChg>
        <pc:spChg chg="add mod">
          <ac:chgData name="auvifer ruelos" userId="be6d4c23-811e-478b-b825-967ebe5af382" providerId="ADAL" clId="{85624F59-7EAD-4C90-BAF2-10B2C208DD65}" dt="2023-08-15T17:27:47.880" v="556"/>
          <ac:spMkLst>
            <pc:docMk/>
            <pc:sldMk cId="61811068" sldId="1161"/>
            <ac:spMk id="573" creationId="{8EE62C93-0B15-45B1-B523-DAFBC341941D}"/>
          </ac:spMkLst>
        </pc:spChg>
        <pc:spChg chg="add mod">
          <ac:chgData name="auvifer ruelos" userId="be6d4c23-811e-478b-b825-967ebe5af382" providerId="ADAL" clId="{85624F59-7EAD-4C90-BAF2-10B2C208DD65}" dt="2023-08-15T17:27:47.880" v="556"/>
          <ac:spMkLst>
            <pc:docMk/>
            <pc:sldMk cId="61811068" sldId="1161"/>
            <ac:spMk id="574" creationId="{FE268F7B-6703-4D69-8616-45531E701DC2}"/>
          </ac:spMkLst>
        </pc:spChg>
        <pc:spChg chg="add mod">
          <ac:chgData name="auvifer ruelos" userId="be6d4c23-811e-478b-b825-967ebe5af382" providerId="ADAL" clId="{85624F59-7EAD-4C90-BAF2-10B2C208DD65}" dt="2023-08-15T17:27:47.880" v="556"/>
          <ac:spMkLst>
            <pc:docMk/>
            <pc:sldMk cId="61811068" sldId="1161"/>
            <ac:spMk id="575" creationId="{98584C5B-5614-464F-8838-9400A1E0E83A}"/>
          </ac:spMkLst>
        </pc:spChg>
        <pc:spChg chg="add mod">
          <ac:chgData name="auvifer ruelos" userId="be6d4c23-811e-478b-b825-967ebe5af382" providerId="ADAL" clId="{85624F59-7EAD-4C90-BAF2-10B2C208DD65}" dt="2023-08-15T17:27:47.880" v="556"/>
          <ac:spMkLst>
            <pc:docMk/>
            <pc:sldMk cId="61811068" sldId="1161"/>
            <ac:spMk id="576" creationId="{DB83A062-B75E-4E54-B50C-A39BD9626534}"/>
          </ac:spMkLst>
        </pc:spChg>
        <pc:spChg chg="add mod">
          <ac:chgData name="auvifer ruelos" userId="be6d4c23-811e-478b-b825-967ebe5af382" providerId="ADAL" clId="{85624F59-7EAD-4C90-BAF2-10B2C208DD65}" dt="2023-08-15T17:27:47.880" v="556"/>
          <ac:spMkLst>
            <pc:docMk/>
            <pc:sldMk cId="61811068" sldId="1161"/>
            <ac:spMk id="577" creationId="{0DA7F54C-0BA1-4BA6-A646-FB6767C2B4B6}"/>
          </ac:spMkLst>
        </pc:spChg>
        <pc:spChg chg="add mod">
          <ac:chgData name="auvifer ruelos" userId="be6d4c23-811e-478b-b825-967ebe5af382" providerId="ADAL" clId="{85624F59-7EAD-4C90-BAF2-10B2C208DD65}" dt="2023-08-15T17:27:47.880" v="556"/>
          <ac:spMkLst>
            <pc:docMk/>
            <pc:sldMk cId="61811068" sldId="1161"/>
            <ac:spMk id="578" creationId="{EFE59DEE-8DBC-4C75-8ADD-5DE81314146A}"/>
          </ac:spMkLst>
        </pc:spChg>
        <pc:spChg chg="add mod">
          <ac:chgData name="auvifer ruelos" userId="be6d4c23-811e-478b-b825-967ebe5af382" providerId="ADAL" clId="{85624F59-7EAD-4C90-BAF2-10B2C208DD65}" dt="2023-08-15T17:27:47.880" v="556"/>
          <ac:spMkLst>
            <pc:docMk/>
            <pc:sldMk cId="61811068" sldId="1161"/>
            <ac:spMk id="579" creationId="{70A9A7A6-C6F8-43CD-A1D4-20F28CBC66BB}"/>
          </ac:spMkLst>
        </pc:spChg>
        <pc:spChg chg="add mod">
          <ac:chgData name="auvifer ruelos" userId="be6d4c23-811e-478b-b825-967ebe5af382" providerId="ADAL" clId="{85624F59-7EAD-4C90-BAF2-10B2C208DD65}" dt="2023-08-15T17:27:47.880" v="556"/>
          <ac:spMkLst>
            <pc:docMk/>
            <pc:sldMk cId="61811068" sldId="1161"/>
            <ac:spMk id="580" creationId="{B66013C5-CCCF-4FF8-84BD-0F13AA4DCEE3}"/>
          </ac:spMkLst>
        </pc:spChg>
        <pc:spChg chg="add mod">
          <ac:chgData name="auvifer ruelos" userId="be6d4c23-811e-478b-b825-967ebe5af382" providerId="ADAL" clId="{85624F59-7EAD-4C90-BAF2-10B2C208DD65}" dt="2023-08-15T17:27:47.880" v="556"/>
          <ac:spMkLst>
            <pc:docMk/>
            <pc:sldMk cId="61811068" sldId="1161"/>
            <ac:spMk id="581" creationId="{2AEB3C66-EB77-483A-84D2-87FC57B62DCF}"/>
          </ac:spMkLst>
        </pc:spChg>
        <pc:spChg chg="add mod">
          <ac:chgData name="auvifer ruelos" userId="be6d4c23-811e-478b-b825-967ebe5af382" providerId="ADAL" clId="{85624F59-7EAD-4C90-BAF2-10B2C208DD65}" dt="2023-08-15T17:27:47.880" v="556"/>
          <ac:spMkLst>
            <pc:docMk/>
            <pc:sldMk cId="61811068" sldId="1161"/>
            <ac:spMk id="582" creationId="{EE689AD8-E95B-4C63-AA9E-C4DCCF197819}"/>
          </ac:spMkLst>
        </pc:spChg>
        <pc:spChg chg="add mod">
          <ac:chgData name="auvifer ruelos" userId="be6d4c23-811e-478b-b825-967ebe5af382" providerId="ADAL" clId="{85624F59-7EAD-4C90-BAF2-10B2C208DD65}" dt="2023-08-15T17:27:47.880" v="556"/>
          <ac:spMkLst>
            <pc:docMk/>
            <pc:sldMk cId="61811068" sldId="1161"/>
            <ac:spMk id="583" creationId="{A0A07A53-B99C-459E-BC46-D225041EF482}"/>
          </ac:spMkLst>
        </pc:spChg>
        <pc:spChg chg="add mod">
          <ac:chgData name="auvifer ruelos" userId="be6d4c23-811e-478b-b825-967ebe5af382" providerId="ADAL" clId="{85624F59-7EAD-4C90-BAF2-10B2C208DD65}" dt="2023-08-15T17:27:47.880" v="556"/>
          <ac:spMkLst>
            <pc:docMk/>
            <pc:sldMk cId="61811068" sldId="1161"/>
            <ac:spMk id="584" creationId="{9BC667E8-738C-46D6-B479-3247679ABF68}"/>
          </ac:spMkLst>
        </pc:spChg>
        <pc:spChg chg="add mod">
          <ac:chgData name="auvifer ruelos" userId="be6d4c23-811e-478b-b825-967ebe5af382" providerId="ADAL" clId="{85624F59-7EAD-4C90-BAF2-10B2C208DD65}" dt="2023-08-15T17:27:47.880" v="556"/>
          <ac:spMkLst>
            <pc:docMk/>
            <pc:sldMk cId="61811068" sldId="1161"/>
            <ac:spMk id="585" creationId="{191924E1-5993-405A-ACB8-194DD7029EE8}"/>
          </ac:spMkLst>
        </pc:spChg>
        <pc:spChg chg="add mod">
          <ac:chgData name="auvifer ruelos" userId="be6d4c23-811e-478b-b825-967ebe5af382" providerId="ADAL" clId="{85624F59-7EAD-4C90-BAF2-10B2C208DD65}" dt="2023-08-15T17:27:47.880" v="556"/>
          <ac:spMkLst>
            <pc:docMk/>
            <pc:sldMk cId="61811068" sldId="1161"/>
            <ac:spMk id="586" creationId="{03067483-162C-49C9-98DF-5C1CCBEFAD12}"/>
          </ac:spMkLst>
        </pc:spChg>
        <pc:spChg chg="add mod">
          <ac:chgData name="auvifer ruelos" userId="be6d4c23-811e-478b-b825-967ebe5af382" providerId="ADAL" clId="{85624F59-7EAD-4C90-BAF2-10B2C208DD65}" dt="2023-08-15T17:27:47.880" v="556"/>
          <ac:spMkLst>
            <pc:docMk/>
            <pc:sldMk cId="61811068" sldId="1161"/>
            <ac:spMk id="587" creationId="{299129D7-9C4A-48E6-B3E2-9F8B2C943424}"/>
          </ac:spMkLst>
        </pc:spChg>
        <pc:spChg chg="add mod">
          <ac:chgData name="auvifer ruelos" userId="be6d4c23-811e-478b-b825-967ebe5af382" providerId="ADAL" clId="{85624F59-7EAD-4C90-BAF2-10B2C208DD65}" dt="2023-08-15T17:27:47.880" v="556"/>
          <ac:spMkLst>
            <pc:docMk/>
            <pc:sldMk cId="61811068" sldId="1161"/>
            <ac:spMk id="588" creationId="{61FB73D0-079C-47B6-B25C-677048F0385C}"/>
          </ac:spMkLst>
        </pc:spChg>
        <pc:spChg chg="add mod">
          <ac:chgData name="auvifer ruelos" userId="be6d4c23-811e-478b-b825-967ebe5af382" providerId="ADAL" clId="{85624F59-7EAD-4C90-BAF2-10B2C208DD65}" dt="2023-08-15T17:27:47.880" v="556"/>
          <ac:spMkLst>
            <pc:docMk/>
            <pc:sldMk cId="61811068" sldId="1161"/>
            <ac:spMk id="589" creationId="{1ACE1E14-7DE6-458A-9523-7D995CB6E13A}"/>
          </ac:spMkLst>
        </pc:spChg>
        <pc:spChg chg="add mod">
          <ac:chgData name="auvifer ruelos" userId="be6d4c23-811e-478b-b825-967ebe5af382" providerId="ADAL" clId="{85624F59-7EAD-4C90-BAF2-10B2C208DD65}" dt="2023-08-15T17:27:47.880" v="556"/>
          <ac:spMkLst>
            <pc:docMk/>
            <pc:sldMk cId="61811068" sldId="1161"/>
            <ac:spMk id="590" creationId="{B4591B66-83E7-4882-B5BC-7714F487167A}"/>
          </ac:spMkLst>
        </pc:spChg>
        <pc:spChg chg="add mod">
          <ac:chgData name="auvifer ruelos" userId="be6d4c23-811e-478b-b825-967ebe5af382" providerId="ADAL" clId="{85624F59-7EAD-4C90-BAF2-10B2C208DD65}" dt="2023-08-15T17:27:47.880" v="556"/>
          <ac:spMkLst>
            <pc:docMk/>
            <pc:sldMk cId="61811068" sldId="1161"/>
            <ac:spMk id="591" creationId="{24A7C882-263B-4B62-A20B-7C22EE9ED1E5}"/>
          </ac:spMkLst>
        </pc:spChg>
        <pc:spChg chg="add mod">
          <ac:chgData name="auvifer ruelos" userId="be6d4c23-811e-478b-b825-967ebe5af382" providerId="ADAL" clId="{85624F59-7EAD-4C90-BAF2-10B2C208DD65}" dt="2023-08-15T17:27:47.880" v="556"/>
          <ac:spMkLst>
            <pc:docMk/>
            <pc:sldMk cId="61811068" sldId="1161"/>
            <ac:spMk id="592" creationId="{DA0F6360-5CA4-4EDB-A152-C3DC7809C2EA}"/>
          </ac:spMkLst>
        </pc:spChg>
        <pc:spChg chg="add mod">
          <ac:chgData name="auvifer ruelos" userId="be6d4c23-811e-478b-b825-967ebe5af382" providerId="ADAL" clId="{85624F59-7EAD-4C90-BAF2-10B2C208DD65}" dt="2023-08-15T17:27:47.880" v="556"/>
          <ac:spMkLst>
            <pc:docMk/>
            <pc:sldMk cId="61811068" sldId="1161"/>
            <ac:spMk id="593" creationId="{9F61FF78-A422-4F9E-8236-4D00FCBBB54D}"/>
          </ac:spMkLst>
        </pc:spChg>
        <pc:spChg chg="add mod">
          <ac:chgData name="auvifer ruelos" userId="be6d4c23-811e-478b-b825-967ebe5af382" providerId="ADAL" clId="{85624F59-7EAD-4C90-BAF2-10B2C208DD65}" dt="2023-08-15T17:27:47.880" v="556"/>
          <ac:spMkLst>
            <pc:docMk/>
            <pc:sldMk cId="61811068" sldId="1161"/>
            <ac:spMk id="594" creationId="{03F5AE81-2E35-4FA7-B3EB-D4A83216F48E}"/>
          </ac:spMkLst>
        </pc:spChg>
        <pc:spChg chg="add mod">
          <ac:chgData name="auvifer ruelos" userId="be6d4c23-811e-478b-b825-967ebe5af382" providerId="ADAL" clId="{85624F59-7EAD-4C90-BAF2-10B2C208DD65}" dt="2023-08-15T17:27:47.880" v="556"/>
          <ac:spMkLst>
            <pc:docMk/>
            <pc:sldMk cId="61811068" sldId="1161"/>
            <ac:spMk id="595" creationId="{6D87170A-B3A5-42E7-9C2F-F1D921A140A7}"/>
          </ac:spMkLst>
        </pc:spChg>
        <pc:spChg chg="add mod">
          <ac:chgData name="auvifer ruelos" userId="be6d4c23-811e-478b-b825-967ebe5af382" providerId="ADAL" clId="{85624F59-7EAD-4C90-BAF2-10B2C208DD65}" dt="2023-08-15T17:27:47.880" v="556"/>
          <ac:spMkLst>
            <pc:docMk/>
            <pc:sldMk cId="61811068" sldId="1161"/>
            <ac:spMk id="596" creationId="{294AA616-4093-46B8-A175-50949B08881A}"/>
          </ac:spMkLst>
        </pc:spChg>
        <pc:spChg chg="add mod">
          <ac:chgData name="auvifer ruelos" userId="be6d4c23-811e-478b-b825-967ebe5af382" providerId="ADAL" clId="{85624F59-7EAD-4C90-BAF2-10B2C208DD65}" dt="2023-08-15T17:27:47.880" v="556"/>
          <ac:spMkLst>
            <pc:docMk/>
            <pc:sldMk cId="61811068" sldId="1161"/>
            <ac:spMk id="597" creationId="{6DBDB831-C2C3-473C-B893-0633FCE4A426}"/>
          </ac:spMkLst>
        </pc:spChg>
        <pc:spChg chg="add mod">
          <ac:chgData name="auvifer ruelos" userId="be6d4c23-811e-478b-b825-967ebe5af382" providerId="ADAL" clId="{85624F59-7EAD-4C90-BAF2-10B2C208DD65}" dt="2023-08-15T17:27:47.880" v="556"/>
          <ac:spMkLst>
            <pc:docMk/>
            <pc:sldMk cId="61811068" sldId="1161"/>
            <ac:spMk id="598" creationId="{164728AF-AFCE-42BE-AC14-F7E0C5CA3581}"/>
          </ac:spMkLst>
        </pc:spChg>
        <pc:spChg chg="add mod">
          <ac:chgData name="auvifer ruelos" userId="be6d4c23-811e-478b-b825-967ebe5af382" providerId="ADAL" clId="{85624F59-7EAD-4C90-BAF2-10B2C208DD65}" dt="2023-08-15T17:27:47.880" v="556"/>
          <ac:spMkLst>
            <pc:docMk/>
            <pc:sldMk cId="61811068" sldId="1161"/>
            <ac:spMk id="599" creationId="{ED181086-66CF-46B5-BC1E-D847F73C1A84}"/>
          </ac:spMkLst>
        </pc:spChg>
        <pc:spChg chg="add mod">
          <ac:chgData name="auvifer ruelos" userId="be6d4c23-811e-478b-b825-967ebe5af382" providerId="ADAL" clId="{85624F59-7EAD-4C90-BAF2-10B2C208DD65}" dt="2023-08-15T17:27:47.880" v="556"/>
          <ac:spMkLst>
            <pc:docMk/>
            <pc:sldMk cId="61811068" sldId="1161"/>
            <ac:spMk id="600" creationId="{FD2031F3-BF8B-4A9C-99D7-506E8884E945}"/>
          </ac:spMkLst>
        </pc:spChg>
        <pc:spChg chg="add mod">
          <ac:chgData name="auvifer ruelos" userId="be6d4c23-811e-478b-b825-967ebe5af382" providerId="ADAL" clId="{85624F59-7EAD-4C90-BAF2-10B2C208DD65}" dt="2023-08-15T17:27:47.880" v="556"/>
          <ac:spMkLst>
            <pc:docMk/>
            <pc:sldMk cId="61811068" sldId="1161"/>
            <ac:spMk id="601" creationId="{AE8B7A20-885C-4F5E-87D6-C7C6FD6A14C1}"/>
          </ac:spMkLst>
        </pc:spChg>
        <pc:spChg chg="add mod">
          <ac:chgData name="auvifer ruelos" userId="be6d4c23-811e-478b-b825-967ebe5af382" providerId="ADAL" clId="{85624F59-7EAD-4C90-BAF2-10B2C208DD65}" dt="2023-08-15T17:27:47.880" v="556"/>
          <ac:spMkLst>
            <pc:docMk/>
            <pc:sldMk cId="61811068" sldId="1161"/>
            <ac:spMk id="602" creationId="{42E29F29-F95C-4539-8B91-BD61E73E4AB5}"/>
          </ac:spMkLst>
        </pc:spChg>
        <pc:spChg chg="add mod">
          <ac:chgData name="auvifer ruelos" userId="be6d4c23-811e-478b-b825-967ebe5af382" providerId="ADAL" clId="{85624F59-7EAD-4C90-BAF2-10B2C208DD65}" dt="2023-08-15T17:27:47.880" v="556"/>
          <ac:spMkLst>
            <pc:docMk/>
            <pc:sldMk cId="61811068" sldId="1161"/>
            <ac:spMk id="603" creationId="{662C3594-C4E7-433F-9F9F-934A20D27553}"/>
          </ac:spMkLst>
        </pc:spChg>
        <pc:spChg chg="add mod">
          <ac:chgData name="auvifer ruelos" userId="be6d4c23-811e-478b-b825-967ebe5af382" providerId="ADAL" clId="{85624F59-7EAD-4C90-BAF2-10B2C208DD65}" dt="2023-08-15T17:27:47.880" v="556"/>
          <ac:spMkLst>
            <pc:docMk/>
            <pc:sldMk cId="61811068" sldId="1161"/>
            <ac:spMk id="604" creationId="{86AF6DF5-8963-4150-BF4E-D97C14655521}"/>
          </ac:spMkLst>
        </pc:spChg>
        <pc:spChg chg="add mod">
          <ac:chgData name="auvifer ruelos" userId="be6d4c23-811e-478b-b825-967ebe5af382" providerId="ADAL" clId="{85624F59-7EAD-4C90-BAF2-10B2C208DD65}" dt="2023-08-15T17:27:47.880" v="556"/>
          <ac:spMkLst>
            <pc:docMk/>
            <pc:sldMk cId="61811068" sldId="1161"/>
            <ac:spMk id="605" creationId="{6AC6461A-44F9-425A-87DD-1FCD15D3D84E}"/>
          </ac:spMkLst>
        </pc:spChg>
        <pc:spChg chg="add mod">
          <ac:chgData name="auvifer ruelos" userId="be6d4c23-811e-478b-b825-967ebe5af382" providerId="ADAL" clId="{85624F59-7EAD-4C90-BAF2-10B2C208DD65}" dt="2023-08-15T17:27:47.880" v="556"/>
          <ac:spMkLst>
            <pc:docMk/>
            <pc:sldMk cId="61811068" sldId="1161"/>
            <ac:spMk id="606" creationId="{A5115353-C038-49FC-84A8-5F8F0D8F6DD6}"/>
          </ac:spMkLst>
        </pc:spChg>
        <pc:spChg chg="add mod">
          <ac:chgData name="auvifer ruelos" userId="be6d4c23-811e-478b-b825-967ebe5af382" providerId="ADAL" clId="{85624F59-7EAD-4C90-BAF2-10B2C208DD65}" dt="2023-08-15T17:27:47.880" v="556"/>
          <ac:spMkLst>
            <pc:docMk/>
            <pc:sldMk cId="61811068" sldId="1161"/>
            <ac:spMk id="607" creationId="{2A82DC26-5F03-4937-B4E2-DE9755F386C1}"/>
          </ac:spMkLst>
        </pc:spChg>
        <pc:spChg chg="add mod">
          <ac:chgData name="auvifer ruelos" userId="be6d4c23-811e-478b-b825-967ebe5af382" providerId="ADAL" clId="{85624F59-7EAD-4C90-BAF2-10B2C208DD65}" dt="2023-08-15T17:27:47.880" v="556"/>
          <ac:spMkLst>
            <pc:docMk/>
            <pc:sldMk cId="61811068" sldId="1161"/>
            <ac:spMk id="608" creationId="{7B9685D0-85C8-46B4-ACB1-6919E7AB10F1}"/>
          </ac:spMkLst>
        </pc:spChg>
        <pc:spChg chg="add mod">
          <ac:chgData name="auvifer ruelos" userId="be6d4c23-811e-478b-b825-967ebe5af382" providerId="ADAL" clId="{85624F59-7EAD-4C90-BAF2-10B2C208DD65}" dt="2023-08-15T17:27:47.880" v="556"/>
          <ac:spMkLst>
            <pc:docMk/>
            <pc:sldMk cId="61811068" sldId="1161"/>
            <ac:spMk id="609" creationId="{3C8F3526-BE37-4351-A2FF-76585AC7D62A}"/>
          </ac:spMkLst>
        </pc:spChg>
        <pc:spChg chg="add mod">
          <ac:chgData name="auvifer ruelos" userId="be6d4c23-811e-478b-b825-967ebe5af382" providerId="ADAL" clId="{85624F59-7EAD-4C90-BAF2-10B2C208DD65}" dt="2023-08-15T17:27:47.880" v="556"/>
          <ac:spMkLst>
            <pc:docMk/>
            <pc:sldMk cId="61811068" sldId="1161"/>
            <ac:spMk id="610" creationId="{877DD48D-A13E-403B-A271-7173D2EAF808}"/>
          </ac:spMkLst>
        </pc:spChg>
        <pc:spChg chg="add mod">
          <ac:chgData name="auvifer ruelos" userId="be6d4c23-811e-478b-b825-967ebe5af382" providerId="ADAL" clId="{85624F59-7EAD-4C90-BAF2-10B2C208DD65}" dt="2023-08-15T17:27:47.880" v="556"/>
          <ac:spMkLst>
            <pc:docMk/>
            <pc:sldMk cId="61811068" sldId="1161"/>
            <ac:spMk id="611" creationId="{A80B2011-CBD0-442A-9375-6622227AC7BF}"/>
          </ac:spMkLst>
        </pc:spChg>
        <pc:spChg chg="add mod">
          <ac:chgData name="auvifer ruelos" userId="be6d4c23-811e-478b-b825-967ebe5af382" providerId="ADAL" clId="{85624F59-7EAD-4C90-BAF2-10B2C208DD65}" dt="2023-08-15T17:27:47.880" v="556"/>
          <ac:spMkLst>
            <pc:docMk/>
            <pc:sldMk cId="61811068" sldId="1161"/>
            <ac:spMk id="612" creationId="{3DD094A4-9204-492E-8296-7A4D815903B1}"/>
          </ac:spMkLst>
        </pc:spChg>
        <pc:spChg chg="add mod">
          <ac:chgData name="auvifer ruelos" userId="be6d4c23-811e-478b-b825-967ebe5af382" providerId="ADAL" clId="{85624F59-7EAD-4C90-BAF2-10B2C208DD65}" dt="2023-08-15T17:27:47.880" v="556"/>
          <ac:spMkLst>
            <pc:docMk/>
            <pc:sldMk cId="61811068" sldId="1161"/>
            <ac:spMk id="613" creationId="{03C6B3FB-FE85-4CDC-9659-27B3A8B907ED}"/>
          </ac:spMkLst>
        </pc:spChg>
        <pc:spChg chg="add mod">
          <ac:chgData name="auvifer ruelos" userId="be6d4c23-811e-478b-b825-967ebe5af382" providerId="ADAL" clId="{85624F59-7EAD-4C90-BAF2-10B2C208DD65}" dt="2023-08-15T17:27:47.880" v="556"/>
          <ac:spMkLst>
            <pc:docMk/>
            <pc:sldMk cId="61811068" sldId="1161"/>
            <ac:spMk id="614" creationId="{45A722EC-585F-4AAE-AF28-9752849D347D}"/>
          </ac:spMkLst>
        </pc:spChg>
        <pc:spChg chg="add mod">
          <ac:chgData name="auvifer ruelos" userId="be6d4c23-811e-478b-b825-967ebe5af382" providerId="ADAL" clId="{85624F59-7EAD-4C90-BAF2-10B2C208DD65}" dt="2023-08-15T17:27:47.880" v="556"/>
          <ac:spMkLst>
            <pc:docMk/>
            <pc:sldMk cId="61811068" sldId="1161"/>
            <ac:spMk id="615" creationId="{D82A48DC-9F6D-4729-B96D-B351156F8A8A}"/>
          </ac:spMkLst>
        </pc:spChg>
        <pc:spChg chg="add mod">
          <ac:chgData name="auvifer ruelos" userId="be6d4c23-811e-478b-b825-967ebe5af382" providerId="ADAL" clId="{85624F59-7EAD-4C90-BAF2-10B2C208DD65}" dt="2023-08-15T17:27:47.880" v="556"/>
          <ac:spMkLst>
            <pc:docMk/>
            <pc:sldMk cId="61811068" sldId="1161"/>
            <ac:spMk id="616" creationId="{CE4DAB3D-535E-480C-9EE9-B3EE868BAF2C}"/>
          </ac:spMkLst>
        </pc:spChg>
        <pc:spChg chg="add mod">
          <ac:chgData name="auvifer ruelos" userId="be6d4c23-811e-478b-b825-967ebe5af382" providerId="ADAL" clId="{85624F59-7EAD-4C90-BAF2-10B2C208DD65}" dt="2023-08-15T17:27:47.880" v="556"/>
          <ac:spMkLst>
            <pc:docMk/>
            <pc:sldMk cId="61811068" sldId="1161"/>
            <ac:spMk id="617" creationId="{BB486E4A-1DC1-4927-8042-2D4F3B76D62E}"/>
          </ac:spMkLst>
        </pc:spChg>
        <pc:spChg chg="add mod">
          <ac:chgData name="auvifer ruelos" userId="be6d4c23-811e-478b-b825-967ebe5af382" providerId="ADAL" clId="{85624F59-7EAD-4C90-BAF2-10B2C208DD65}" dt="2023-08-15T17:27:47.880" v="556"/>
          <ac:spMkLst>
            <pc:docMk/>
            <pc:sldMk cId="61811068" sldId="1161"/>
            <ac:spMk id="618" creationId="{9C2935C5-8C95-412A-835F-D24D2467FFAF}"/>
          </ac:spMkLst>
        </pc:spChg>
        <pc:spChg chg="add mod">
          <ac:chgData name="auvifer ruelos" userId="be6d4c23-811e-478b-b825-967ebe5af382" providerId="ADAL" clId="{85624F59-7EAD-4C90-BAF2-10B2C208DD65}" dt="2023-08-15T17:27:47.880" v="556"/>
          <ac:spMkLst>
            <pc:docMk/>
            <pc:sldMk cId="61811068" sldId="1161"/>
            <ac:spMk id="619" creationId="{E20150AE-9119-432E-B58D-941E954C29D9}"/>
          </ac:spMkLst>
        </pc:spChg>
        <pc:spChg chg="add mod">
          <ac:chgData name="auvifer ruelos" userId="be6d4c23-811e-478b-b825-967ebe5af382" providerId="ADAL" clId="{85624F59-7EAD-4C90-BAF2-10B2C208DD65}" dt="2023-08-15T17:27:47.880" v="556"/>
          <ac:spMkLst>
            <pc:docMk/>
            <pc:sldMk cId="61811068" sldId="1161"/>
            <ac:spMk id="620" creationId="{00E4D3ED-6A23-4EDF-B180-09BB99F9C0B3}"/>
          </ac:spMkLst>
        </pc:spChg>
        <pc:spChg chg="add mod">
          <ac:chgData name="auvifer ruelos" userId="be6d4c23-811e-478b-b825-967ebe5af382" providerId="ADAL" clId="{85624F59-7EAD-4C90-BAF2-10B2C208DD65}" dt="2023-08-15T17:27:47.880" v="556"/>
          <ac:spMkLst>
            <pc:docMk/>
            <pc:sldMk cId="61811068" sldId="1161"/>
            <ac:spMk id="621" creationId="{C0067EC6-89D1-41B3-9271-A08DF060E65B}"/>
          </ac:spMkLst>
        </pc:spChg>
        <pc:spChg chg="add mod">
          <ac:chgData name="auvifer ruelos" userId="be6d4c23-811e-478b-b825-967ebe5af382" providerId="ADAL" clId="{85624F59-7EAD-4C90-BAF2-10B2C208DD65}" dt="2023-08-15T17:27:47.880" v="556"/>
          <ac:spMkLst>
            <pc:docMk/>
            <pc:sldMk cId="61811068" sldId="1161"/>
            <ac:spMk id="622" creationId="{F0F3107E-78A9-435C-A08D-84AAC6FF7004}"/>
          </ac:spMkLst>
        </pc:spChg>
        <pc:spChg chg="add mod">
          <ac:chgData name="auvifer ruelos" userId="be6d4c23-811e-478b-b825-967ebe5af382" providerId="ADAL" clId="{85624F59-7EAD-4C90-BAF2-10B2C208DD65}" dt="2023-08-15T17:27:47.880" v="556"/>
          <ac:spMkLst>
            <pc:docMk/>
            <pc:sldMk cId="61811068" sldId="1161"/>
            <ac:spMk id="623" creationId="{56E65667-9E47-4243-B950-018917A1911D}"/>
          </ac:spMkLst>
        </pc:spChg>
        <pc:spChg chg="add mod">
          <ac:chgData name="auvifer ruelos" userId="be6d4c23-811e-478b-b825-967ebe5af382" providerId="ADAL" clId="{85624F59-7EAD-4C90-BAF2-10B2C208DD65}" dt="2023-08-15T17:27:47.880" v="556"/>
          <ac:spMkLst>
            <pc:docMk/>
            <pc:sldMk cId="61811068" sldId="1161"/>
            <ac:spMk id="624" creationId="{801E9921-90D4-410E-BD64-1FBDE0D427C5}"/>
          </ac:spMkLst>
        </pc:spChg>
        <pc:spChg chg="add mod">
          <ac:chgData name="auvifer ruelos" userId="be6d4c23-811e-478b-b825-967ebe5af382" providerId="ADAL" clId="{85624F59-7EAD-4C90-BAF2-10B2C208DD65}" dt="2023-08-15T17:27:47.880" v="556"/>
          <ac:spMkLst>
            <pc:docMk/>
            <pc:sldMk cId="61811068" sldId="1161"/>
            <ac:spMk id="625" creationId="{373D01C8-6F36-4A73-9082-11BEF98B397F}"/>
          </ac:spMkLst>
        </pc:spChg>
        <pc:spChg chg="add mod">
          <ac:chgData name="auvifer ruelos" userId="be6d4c23-811e-478b-b825-967ebe5af382" providerId="ADAL" clId="{85624F59-7EAD-4C90-BAF2-10B2C208DD65}" dt="2023-08-15T17:27:47.880" v="556"/>
          <ac:spMkLst>
            <pc:docMk/>
            <pc:sldMk cId="61811068" sldId="1161"/>
            <ac:spMk id="626" creationId="{EF960342-3EE0-4AD6-AF95-02EFFF648B6E}"/>
          </ac:spMkLst>
        </pc:spChg>
        <pc:spChg chg="add mod">
          <ac:chgData name="auvifer ruelos" userId="be6d4c23-811e-478b-b825-967ebe5af382" providerId="ADAL" clId="{85624F59-7EAD-4C90-BAF2-10B2C208DD65}" dt="2023-08-15T17:27:47.880" v="556"/>
          <ac:spMkLst>
            <pc:docMk/>
            <pc:sldMk cId="61811068" sldId="1161"/>
            <ac:spMk id="627" creationId="{E77D7F43-75ED-482E-9447-B7E80014D6CA}"/>
          </ac:spMkLst>
        </pc:spChg>
        <pc:spChg chg="add mod">
          <ac:chgData name="auvifer ruelos" userId="be6d4c23-811e-478b-b825-967ebe5af382" providerId="ADAL" clId="{85624F59-7EAD-4C90-BAF2-10B2C208DD65}" dt="2023-08-15T17:27:47.880" v="556"/>
          <ac:spMkLst>
            <pc:docMk/>
            <pc:sldMk cId="61811068" sldId="1161"/>
            <ac:spMk id="628" creationId="{D8C11709-972D-451D-99CA-DF98BB576138}"/>
          </ac:spMkLst>
        </pc:spChg>
        <pc:spChg chg="add mod">
          <ac:chgData name="auvifer ruelos" userId="be6d4c23-811e-478b-b825-967ebe5af382" providerId="ADAL" clId="{85624F59-7EAD-4C90-BAF2-10B2C208DD65}" dt="2023-08-15T17:27:47.880" v="556"/>
          <ac:spMkLst>
            <pc:docMk/>
            <pc:sldMk cId="61811068" sldId="1161"/>
            <ac:spMk id="629" creationId="{3B2C0FE0-D8C1-4790-8F70-2A7B236B9D3B}"/>
          </ac:spMkLst>
        </pc:spChg>
        <pc:spChg chg="add mod">
          <ac:chgData name="auvifer ruelos" userId="be6d4c23-811e-478b-b825-967ebe5af382" providerId="ADAL" clId="{85624F59-7EAD-4C90-BAF2-10B2C208DD65}" dt="2023-08-15T17:27:47.880" v="556"/>
          <ac:spMkLst>
            <pc:docMk/>
            <pc:sldMk cId="61811068" sldId="1161"/>
            <ac:spMk id="630" creationId="{B033A91C-B688-46DC-8515-EF77BA7A3F60}"/>
          </ac:spMkLst>
        </pc:spChg>
        <pc:spChg chg="add mod">
          <ac:chgData name="auvifer ruelos" userId="be6d4c23-811e-478b-b825-967ebe5af382" providerId="ADAL" clId="{85624F59-7EAD-4C90-BAF2-10B2C208DD65}" dt="2023-08-15T17:27:47.880" v="556"/>
          <ac:spMkLst>
            <pc:docMk/>
            <pc:sldMk cId="61811068" sldId="1161"/>
            <ac:spMk id="631" creationId="{DF60055D-45B7-456A-ACF9-93458C8604E8}"/>
          </ac:spMkLst>
        </pc:spChg>
        <pc:spChg chg="add mod">
          <ac:chgData name="auvifer ruelos" userId="be6d4c23-811e-478b-b825-967ebe5af382" providerId="ADAL" clId="{85624F59-7EAD-4C90-BAF2-10B2C208DD65}" dt="2023-08-15T17:27:47.880" v="556"/>
          <ac:spMkLst>
            <pc:docMk/>
            <pc:sldMk cId="61811068" sldId="1161"/>
            <ac:spMk id="632" creationId="{48BE9E77-04EF-4E91-8CA8-FB85631AD6E0}"/>
          </ac:spMkLst>
        </pc:spChg>
        <pc:spChg chg="add mod">
          <ac:chgData name="auvifer ruelos" userId="be6d4c23-811e-478b-b825-967ebe5af382" providerId="ADAL" clId="{85624F59-7EAD-4C90-BAF2-10B2C208DD65}" dt="2023-08-15T17:27:47.880" v="556"/>
          <ac:spMkLst>
            <pc:docMk/>
            <pc:sldMk cId="61811068" sldId="1161"/>
            <ac:spMk id="633" creationId="{BC135580-6090-4804-AEC7-C3AC79984553}"/>
          </ac:spMkLst>
        </pc:spChg>
        <pc:spChg chg="add mod">
          <ac:chgData name="auvifer ruelos" userId="be6d4c23-811e-478b-b825-967ebe5af382" providerId="ADAL" clId="{85624F59-7EAD-4C90-BAF2-10B2C208DD65}" dt="2023-08-15T17:27:47.880" v="556"/>
          <ac:spMkLst>
            <pc:docMk/>
            <pc:sldMk cId="61811068" sldId="1161"/>
            <ac:spMk id="634" creationId="{39EC32B2-D5FA-4928-A8D9-7B148C365533}"/>
          </ac:spMkLst>
        </pc:spChg>
        <pc:spChg chg="add mod">
          <ac:chgData name="auvifer ruelos" userId="be6d4c23-811e-478b-b825-967ebe5af382" providerId="ADAL" clId="{85624F59-7EAD-4C90-BAF2-10B2C208DD65}" dt="2023-08-15T17:27:47.880" v="556"/>
          <ac:spMkLst>
            <pc:docMk/>
            <pc:sldMk cId="61811068" sldId="1161"/>
            <ac:spMk id="635" creationId="{E006BAE9-2781-4D6B-9D0E-4B1EEDA6CDCF}"/>
          </ac:spMkLst>
        </pc:spChg>
        <pc:spChg chg="add mod">
          <ac:chgData name="auvifer ruelos" userId="be6d4c23-811e-478b-b825-967ebe5af382" providerId="ADAL" clId="{85624F59-7EAD-4C90-BAF2-10B2C208DD65}" dt="2023-08-15T17:27:47.880" v="556"/>
          <ac:spMkLst>
            <pc:docMk/>
            <pc:sldMk cId="61811068" sldId="1161"/>
            <ac:spMk id="636" creationId="{F41DCB39-1D03-4C50-A438-2778427B40DC}"/>
          </ac:spMkLst>
        </pc:spChg>
        <pc:spChg chg="add mod">
          <ac:chgData name="auvifer ruelos" userId="be6d4c23-811e-478b-b825-967ebe5af382" providerId="ADAL" clId="{85624F59-7EAD-4C90-BAF2-10B2C208DD65}" dt="2023-08-15T17:27:47.880" v="556"/>
          <ac:spMkLst>
            <pc:docMk/>
            <pc:sldMk cId="61811068" sldId="1161"/>
            <ac:spMk id="637" creationId="{9B210E28-CA53-40D0-8641-703B9973CAF1}"/>
          </ac:spMkLst>
        </pc:spChg>
        <pc:spChg chg="add mod">
          <ac:chgData name="auvifer ruelos" userId="be6d4c23-811e-478b-b825-967ebe5af382" providerId="ADAL" clId="{85624F59-7EAD-4C90-BAF2-10B2C208DD65}" dt="2023-08-15T17:27:47.880" v="556"/>
          <ac:spMkLst>
            <pc:docMk/>
            <pc:sldMk cId="61811068" sldId="1161"/>
            <ac:spMk id="638" creationId="{4E817421-36A6-417F-A331-B8BA8DA8DCCE}"/>
          </ac:spMkLst>
        </pc:spChg>
        <pc:spChg chg="add mod">
          <ac:chgData name="auvifer ruelos" userId="be6d4c23-811e-478b-b825-967ebe5af382" providerId="ADAL" clId="{85624F59-7EAD-4C90-BAF2-10B2C208DD65}" dt="2023-08-15T17:27:47.880" v="556"/>
          <ac:spMkLst>
            <pc:docMk/>
            <pc:sldMk cId="61811068" sldId="1161"/>
            <ac:spMk id="639" creationId="{FB83B3AE-344C-44AF-9DDD-8879C2E3431B}"/>
          </ac:spMkLst>
        </pc:spChg>
        <pc:spChg chg="add mod">
          <ac:chgData name="auvifer ruelos" userId="be6d4c23-811e-478b-b825-967ebe5af382" providerId="ADAL" clId="{85624F59-7EAD-4C90-BAF2-10B2C208DD65}" dt="2023-08-15T17:27:47.880" v="556"/>
          <ac:spMkLst>
            <pc:docMk/>
            <pc:sldMk cId="61811068" sldId="1161"/>
            <ac:spMk id="640" creationId="{0EC325B2-F675-4638-9F4B-F6244FAA38AA}"/>
          </ac:spMkLst>
        </pc:spChg>
        <pc:spChg chg="add mod">
          <ac:chgData name="auvifer ruelos" userId="be6d4c23-811e-478b-b825-967ebe5af382" providerId="ADAL" clId="{85624F59-7EAD-4C90-BAF2-10B2C208DD65}" dt="2023-08-15T17:27:47.880" v="556"/>
          <ac:spMkLst>
            <pc:docMk/>
            <pc:sldMk cId="61811068" sldId="1161"/>
            <ac:spMk id="641" creationId="{2E1D312C-1F2F-409C-A324-C562C8AE6D5C}"/>
          </ac:spMkLst>
        </pc:spChg>
        <pc:spChg chg="add mod">
          <ac:chgData name="auvifer ruelos" userId="be6d4c23-811e-478b-b825-967ebe5af382" providerId="ADAL" clId="{85624F59-7EAD-4C90-BAF2-10B2C208DD65}" dt="2023-08-15T17:27:47.880" v="556"/>
          <ac:spMkLst>
            <pc:docMk/>
            <pc:sldMk cId="61811068" sldId="1161"/>
            <ac:spMk id="642" creationId="{04CB6992-4224-4EAF-BF0C-9F441907E87E}"/>
          </ac:spMkLst>
        </pc:spChg>
        <pc:spChg chg="add mod">
          <ac:chgData name="auvifer ruelos" userId="be6d4c23-811e-478b-b825-967ebe5af382" providerId="ADAL" clId="{85624F59-7EAD-4C90-BAF2-10B2C208DD65}" dt="2023-08-15T17:27:47.880" v="556"/>
          <ac:spMkLst>
            <pc:docMk/>
            <pc:sldMk cId="61811068" sldId="1161"/>
            <ac:spMk id="643" creationId="{AC6AEDA5-549A-4C49-A5D2-D7B7E01512BF}"/>
          </ac:spMkLst>
        </pc:spChg>
        <pc:spChg chg="add mod">
          <ac:chgData name="auvifer ruelos" userId="be6d4c23-811e-478b-b825-967ebe5af382" providerId="ADAL" clId="{85624F59-7EAD-4C90-BAF2-10B2C208DD65}" dt="2023-08-15T17:27:47.880" v="556"/>
          <ac:spMkLst>
            <pc:docMk/>
            <pc:sldMk cId="61811068" sldId="1161"/>
            <ac:spMk id="644" creationId="{44CD2FB9-E181-4C06-B5A0-D59A13986200}"/>
          </ac:spMkLst>
        </pc:spChg>
        <pc:spChg chg="add mod">
          <ac:chgData name="auvifer ruelos" userId="be6d4c23-811e-478b-b825-967ebe5af382" providerId="ADAL" clId="{85624F59-7EAD-4C90-BAF2-10B2C208DD65}" dt="2023-08-15T17:27:47.880" v="556"/>
          <ac:spMkLst>
            <pc:docMk/>
            <pc:sldMk cId="61811068" sldId="1161"/>
            <ac:spMk id="645" creationId="{6FB89CBA-3513-40D3-AF5E-AC64DD56091C}"/>
          </ac:spMkLst>
        </pc:spChg>
        <pc:spChg chg="add mod">
          <ac:chgData name="auvifer ruelos" userId="be6d4c23-811e-478b-b825-967ebe5af382" providerId="ADAL" clId="{85624F59-7EAD-4C90-BAF2-10B2C208DD65}" dt="2023-08-15T17:27:47.880" v="556"/>
          <ac:spMkLst>
            <pc:docMk/>
            <pc:sldMk cId="61811068" sldId="1161"/>
            <ac:spMk id="646" creationId="{EE65952E-E135-4722-8D40-37318701B801}"/>
          </ac:spMkLst>
        </pc:spChg>
        <pc:spChg chg="add mod">
          <ac:chgData name="auvifer ruelos" userId="be6d4c23-811e-478b-b825-967ebe5af382" providerId="ADAL" clId="{85624F59-7EAD-4C90-BAF2-10B2C208DD65}" dt="2023-08-15T17:27:47.880" v="556"/>
          <ac:spMkLst>
            <pc:docMk/>
            <pc:sldMk cId="61811068" sldId="1161"/>
            <ac:spMk id="647" creationId="{69828769-5B40-4209-B78B-187CC2C9F8DC}"/>
          </ac:spMkLst>
        </pc:spChg>
        <pc:spChg chg="add mod">
          <ac:chgData name="auvifer ruelos" userId="be6d4c23-811e-478b-b825-967ebe5af382" providerId="ADAL" clId="{85624F59-7EAD-4C90-BAF2-10B2C208DD65}" dt="2023-08-15T17:27:47.880" v="556"/>
          <ac:spMkLst>
            <pc:docMk/>
            <pc:sldMk cId="61811068" sldId="1161"/>
            <ac:spMk id="648" creationId="{96BD3052-E9FA-4A48-8DD9-6F7A57E91506}"/>
          </ac:spMkLst>
        </pc:spChg>
        <pc:spChg chg="add mod">
          <ac:chgData name="auvifer ruelos" userId="be6d4c23-811e-478b-b825-967ebe5af382" providerId="ADAL" clId="{85624F59-7EAD-4C90-BAF2-10B2C208DD65}" dt="2023-08-15T17:27:47.880" v="556"/>
          <ac:spMkLst>
            <pc:docMk/>
            <pc:sldMk cId="61811068" sldId="1161"/>
            <ac:spMk id="649" creationId="{1FACCA8D-2DE2-470F-B525-08ABF9630CDE}"/>
          </ac:spMkLst>
        </pc:spChg>
        <pc:spChg chg="add mod">
          <ac:chgData name="auvifer ruelos" userId="be6d4c23-811e-478b-b825-967ebe5af382" providerId="ADAL" clId="{85624F59-7EAD-4C90-BAF2-10B2C208DD65}" dt="2023-08-15T17:27:47.880" v="556"/>
          <ac:spMkLst>
            <pc:docMk/>
            <pc:sldMk cId="61811068" sldId="1161"/>
            <ac:spMk id="650" creationId="{9FB8D3E4-542F-4076-8D5E-231FEE911596}"/>
          </ac:spMkLst>
        </pc:spChg>
        <pc:spChg chg="add mod">
          <ac:chgData name="auvifer ruelos" userId="be6d4c23-811e-478b-b825-967ebe5af382" providerId="ADAL" clId="{85624F59-7EAD-4C90-BAF2-10B2C208DD65}" dt="2023-08-15T17:27:47.880" v="556"/>
          <ac:spMkLst>
            <pc:docMk/>
            <pc:sldMk cId="61811068" sldId="1161"/>
            <ac:spMk id="651" creationId="{DE655D5A-54C4-4F5C-8DA5-C6A59A25DEF4}"/>
          </ac:spMkLst>
        </pc:spChg>
        <pc:spChg chg="add mod">
          <ac:chgData name="auvifer ruelos" userId="be6d4c23-811e-478b-b825-967ebe5af382" providerId="ADAL" clId="{85624F59-7EAD-4C90-BAF2-10B2C208DD65}" dt="2023-08-15T17:27:47.880" v="556"/>
          <ac:spMkLst>
            <pc:docMk/>
            <pc:sldMk cId="61811068" sldId="1161"/>
            <ac:spMk id="652" creationId="{5D566C69-10E3-41DD-AB3F-29AC61650171}"/>
          </ac:spMkLst>
        </pc:spChg>
        <pc:spChg chg="add mod">
          <ac:chgData name="auvifer ruelos" userId="be6d4c23-811e-478b-b825-967ebe5af382" providerId="ADAL" clId="{85624F59-7EAD-4C90-BAF2-10B2C208DD65}" dt="2023-08-15T17:27:47.880" v="556"/>
          <ac:spMkLst>
            <pc:docMk/>
            <pc:sldMk cId="61811068" sldId="1161"/>
            <ac:spMk id="653" creationId="{7E9FE772-3C15-47D1-9DB2-E6ACA26A59D5}"/>
          </ac:spMkLst>
        </pc:spChg>
        <pc:spChg chg="add mod">
          <ac:chgData name="auvifer ruelos" userId="be6d4c23-811e-478b-b825-967ebe5af382" providerId="ADAL" clId="{85624F59-7EAD-4C90-BAF2-10B2C208DD65}" dt="2023-08-15T17:27:47.880" v="556"/>
          <ac:spMkLst>
            <pc:docMk/>
            <pc:sldMk cId="61811068" sldId="1161"/>
            <ac:spMk id="654" creationId="{6FD24421-6402-4CC2-85BE-9619EEF26CCE}"/>
          </ac:spMkLst>
        </pc:spChg>
        <pc:spChg chg="add mod">
          <ac:chgData name="auvifer ruelos" userId="be6d4c23-811e-478b-b825-967ebe5af382" providerId="ADAL" clId="{85624F59-7EAD-4C90-BAF2-10B2C208DD65}" dt="2023-08-15T17:27:47.880" v="556"/>
          <ac:spMkLst>
            <pc:docMk/>
            <pc:sldMk cId="61811068" sldId="1161"/>
            <ac:spMk id="655" creationId="{C7A0BE22-8082-48CC-A47D-AA8FE8CACF2D}"/>
          </ac:spMkLst>
        </pc:spChg>
        <pc:spChg chg="add mod">
          <ac:chgData name="auvifer ruelos" userId="be6d4c23-811e-478b-b825-967ebe5af382" providerId="ADAL" clId="{85624F59-7EAD-4C90-BAF2-10B2C208DD65}" dt="2023-08-15T17:27:47.880" v="556"/>
          <ac:spMkLst>
            <pc:docMk/>
            <pc:sldMk cId="61811068" sldId="1161"/>
            <ac:spMk id="656" creationId="{4FFBE156-9B48-4F86-89D0-35835D9A1598}"/>
          </ac:spMkLst>
        </pc:spChg>
        <pc:spChg chg="add mod">
          <ac:chgData name="auvifer ruelos" userId="be6d4c23-811e-478b-b825-967ebe5af382" providerId="ADAL" clId="{85624F59-7EAD-4C90-BAF2-10B2C208DD65}" dt="2023-08-15T17:27:47.880" v="556"/>
          <ac:spMkLst>
            <pc:docMk/>
            <pc:sldMk cId="61811068" sldId="1161"/>
            <ac:spMk id="657" creationId="{DDF05F0C-5D44-4B1E-A660-DCE251F991FB}"/>
          </ac:spMkLst>
        </pc:spChg>
        <pc:spChg chg="add mod">
          <ac:chgData name="auvifer ruelos" userId="be6d4c23-811e-478b-b825-967ebe5af382" providerId="ADAL" clId="{85624F59-7EAD-4C90-BAF2-10B2C208DD65}" dt="2023-08-15T17:27:47.880" v="556"/>
          <ac:spMkLst>
            <pc:docMk/>
            <pc:sldMk cId="61811068" sldId="1161"/>
            <ac:spMk id="658" creationId="{C20C4B6E-B789-4B9F-A29A-F89290DEBBD1}"/>
          </ac:spMkLst>
        </pc:spChg>
        <pc:spChg chg="add mod">
          <ac:chgData name="auvifer ruelos" userId="be6d4c23-811e-478b-b825-967ebe5af382" providerId="ADAL" clId="{85624F59-7EAD-4C90-BAF2-10B2C208DD65}" dt="2023-08-15T17:27:47.880" v="556"/>
          <ac:spMkLst>
            <pc:docMk/>
            <pc:sldMk cId="61811068" sldId="1161"/>
            <ac:spMk id="659" creationId="{1EE204DB-25C9-482C-90BB-7FAC2DF61BE9}"/>
          </ac:spMkLst>
        </pc:spChg>
        <pc:spChg chg="add mod">
          <ac:chgData name="auvifer ruelos" userId="be6d4c23-811e-478b-b825-967ebe5af382" providerId="ADAL" clId="{85624F59-7EAD-4C90-BAF2-10B2C208DD65}" dt="2023-08-15T17:27:47.880" v="556"/>
          <ac:spMkLst>
            <pc:docMk/>
            <pc:sldMk cId="61811068" sldId="1161"/>
            <ac:spMk id="660" creationId="{D020E54A-CAE7-4760-8DE0-59019776DEAE}"/>
          </ac:spMkLst>
        </pc:spChg>
        <pc:spChg chg="add mod">
          <ac:chgData name="auvifer ruelos" userId="be6d4c23-811e-478b-b825-967ebe5af382" providerId="ADAL" clId="{85624F59-7EAD-4C90-BAF2-10B2C208DD65}" dt="2023-08-15T17:27:47.880" v="556"/>
          <ac:spMkLst>
            <pc:docMk/>
            <pc:sldMk cId="61811068" sldId="1161"/>
            <ac:spMk id="661" creationId="{909A8691-AC9E-4C50-B3BD-C7F17FA19E93}"/>
          </ac:spMkLst>
        </pc:spChg>
        <pc:spChg chg="add mod">
          <ac:chgData name="auvifer ruelos" userId="be6d4c23-811e-478b-b825-967ebe5af382" providerId="ADAL" clId="{85624F59-7EAD-4C90-BAF2-10B2C208DD65}" dt="2023-08-15T17:27:47.880" v="556"/>
          <ac:spMkLst>
            <pc:docMk/>
            <pc:sldMk cId="61811068" sldId="1161"/>
            <ac:spMk id="662" creationId="{21B45F35-F2B8-43BA-89DE-3931BFA7C470}"/>
          </ac:spMkLst>
        </pc:spChg>
        <pc:spChg chg="add mod">
          <ac:chgData name="auvifer ruelos" userId="be6d4c23-811e-478b-b825-967ebe5af382" providerId="ADAL" clId="{85624F59-7EAD-4C90-BAF2-10B2C208DD65}" dt="2023-08-15T17:27:47.880" v="556"/>
          <ac:spMkLst>
            <pc:docMk/>
            <pc:sldMk cId="61811068" sldId="1161"/>
            <ac:spMk id="663" creationId="{5E5B553F-7457-407A-A67B-E3B9C87A0022}"/>
          </ac:spMkLst>
        </pc:spChg>
        <pc:spChg chg="add mod">
          <ac:chgData name="auvifer ruelos" userId="be6d4c23-811e-478b-b825-967ebe5af382" providerId="ADAL" clId="{85624F59-7EAD-4C90-BAF2-10B2C208DD65}" dt="2023-08-15T17:27:47.880" v="556"/>
          <ac:spMkLst>
            <pc:docMk/>
            <pc:sldMk cId="61811068" sldId="1161"/>
            <ac:spMk id="664" creationId="{F706088B-E908-4A65-9E61-27952C4A0AB4}"/>
          </ac:spMkLst>
        </pc:spChg>
        <pc:spChg chg="add mod">
          <ac:chgData name="auvifer ruelos" userId="be6d4c23-811e-478b-b825-967ebe5af382" providerId="ADAL" clId="{85624F59-7EAD-4C90-BAF2-10B2C208DD65}" dt="2023-08-15T17:27:47.880" v="556"/>
          <ac:spMkLst>
            <pc:docMk/>
            <pc:sldMk cId="61811068" sldId="1161"/>
            <ac:spMk id="665" creationId="{A5A955CD-C0C2-4EC7-BD32-ACC0CF90CD34}"/>
          </ac:spMkLst>
        </pc:spChg>
        <pc:spChg chg="add mod">
          <ac:chgData name="auvifer ruelos" userId="be6d4c23-811e-478b-b825-967ebe5af382" providerId="ADAL" clId="{85624F59-7EAD-4C90-BAF2-10B2C208DD65}" dt="2023-08-15T17:27:47.880" v="556"/>
          <ac:spMkLst>
            <pc:docMk/>
            <pc:sldMk cId="61811068" sldId="1161"/>
            <ac:spMk id="666" creationId="{488F3D7C-981E-4309-A261-42EA5563FEE8}"/>
          </ac:spMkLst>
        </pc:spChg>
        <pc:spChg chg="add mod">
          <ac:chgData name="auvifer ruelos" userId="be6d4c23-811e-478b-b825-967ebe5af382" providerId="ADAL" clId="{85624F59-7EAD-4C90-BAF2-10B2C208DD65}" dt="2023-08-15T17:27:47.880" v="556"/>
          <ac:spMkLst>
            <pc:docMk/>
            <pc:sldMk cId="61811068" sldId="1161"/>
            <ac:spMk id="667" creationId="{7C432DB0-30E6-4D07-8D9B-B5E8ADD6EC09}"/>
          </ac:spMkLst>
        </pc:spChg>
        <pc:spChg chg="add mod">
          <ac:chgData name="auvifer ruelos" userId="be6d4c23-811e-478b-b825-967ebe5af382" providerId="ADAL" clId="{85624F59-7EAD-4C90-BAF2-10B2C208DD65}" dt="2023-08-15T17:27:47.880" v="556"/>
          <ac:spMkLst>
            <pc:docMk/>
            <pc:sldMk cId="61811068" sldId="1161"/>
            <ac:spMk id="668" creationId="{510C10EA-F4ED-41E8-9827-75DF8D089791}"/>
          </ac:spMkLst>
        </pc:spChg>
        <pc:spChg chg="add mod">
          <ac:chgData name="auvifer ruelos" userId="be6d4c23-811e-478b-b825-967ebe5af382" providerId="ADAL" clId="{85624F59-7EAD-4C90-BAF2-10B2C208DD65}" dt="2023-08-15T17:27:47.880" v="556"/>
          <ac:spMkLst>
            <pc:docMk/>
            <pc:sldMk cId="61811068" sldId="1161"/>
            <ac:spMk id="669" creationId="{E7961A61-7007-47F6-9BB2-2B853C59E851}"/>
          </ac:spMkLst>
        </pc:spChg>
        <pc:spChg chg="add mod">
          <ac:chgData name="auvifer ruelos" userId="be6d4c23-811e-478b-b825-967ebe5af382" providerId="ADAL" clId="{85624F59-7EAD-4C90-BAF2-10B2C208DD65}" dt="2023-08-15T17:27:47.880" v="556"/>
          <ac:spMkLst>
            <pc:docMk/>
            <pc:sldMk cId="61811068" sldId="1161"/>
            <ac:spMk id="670" creationId="{DCF44B90-2254-4A1D-BC66-D86F337457A7}"/>
          </ac:spMkLst>
        </pc:spChg>
        <pc:spChg chg="add mod">
          <ac:chgData name="auvifer ruelos" userId="be6d4c23-811e-478b-b825-967ebe5af382" providerId="ADAL" clId="{85624F59-7EAD-4C90-BAF2-10B2C208DD65}" dt="2023-08-15T17:27:47.880" v="556"/>
          <ac:spMkLst>
            <pc:docMk/>
            <pc:sldMk cId="61811068" sldId="1161"/>
            <ac:spMk id="671" creationId="{3E457BDC-F01E-4389-A747-04ABE019923E}"/>
          </ac:spMkLst>
        </pc:spChg>
        <pc:spChg chg="add mod">
          <ac:chgData name="auvifer ruelos" userId="be6d4c23-811e-478b-b825-967ebe5af382" providerId="ADAL" clId="{85624F59-7EAD-4C90-BAF2-10B2C208DD65}" dt="2023-08-15T17:27:47.880" v="556"/>
          <ac:spMkLst>
            <pc:docMk/>
            <pc:sldMk cId="61811068" sldId="1161"/>
            <ac:spMk id="672" creationId="{447D7376-5975-4F59-B82D-A1ADA900B647}"/>
          </ac:spMkLst>
        </pc:spChg>
        <pc:spChg chg="add mod">
          <ac:chgData name="auvifer ruelos" userId="be6d4c23-811e-478b-b825-967ebe5af382" providerId="ADAL" clId="{85624F59-7EAD-4C90-BAF2-10B2C208DD65}" dt="2023-08-15T17:27:47.880" v="556"/>
          <ac:spMkLst>
            <pc:docMk/>
            <pc:sldMk cId="61811068" sldId="1161"/>
            <ac:spMk id="673" creationId="{DBE0D630-7437-4455-8F43-B0F7A6172687}"/>
          </ac:spMkLst>
        </pc:spChg>
        <pc:spChg chg="add mod">
          <ac:chgData name="auvifer ruelos" userId="be6d4c23-811e-478b-b825-967ebe5af382" providerId="ADAL" clId="{85624F59-7EAD-4C90-BAF2-10B2C208DD65}" dt="2023-08-15T17:27:47.880" v="556"/>
          <ac:spMkLst>
            <pc:docMk/>
            <pc:sldMk cId="61811068" sldId="1161"/>
            <ac:spMk id="674" creationId="{8551FE00-DEA7-4D32-970B-F909697C8A63}"/>
          </ac:spMkLst>
        </pc:spChg>
        <pc:spChg chg="add mod">
          <ac:chgData name="auvifer ruelos" userId="be6d4c23-811e-478b-b825-967ebe5af382" providerId="ADAL" clId="{85624F59-7EAD-4C90-BAF2-10B2C208DD65}" dt="2023-08-15T17:27:47.880" v="556"/>
          <ac:spMkLst>
            <pc:docMk/>
            <pc:sldMk cId="61811068" sldId="1161"/>
            <ac:spMk id="675" creationId="{34E17235-4D05-41DA-BC3A-755AE22EB592}"/>
          </ac:spMkLst>
        </pc:spChg>
        <pc:spChg chg="add mod">
          <ac:chgData name="auvifer ruelos" userId="be6d4c23-811e-478b-b825-967ebe5af382" providerId="ADAL" clId="{85624F59-7EAD-4C90-BAF2-10B2C208DD65}" dt="2023-08-15T17:27:47.880" v="556"/>
          <ac:spMkLst>
            <pc:docMk/>
            <pc:sldMk cId="61811068" sldId="1161"/>
            <ac:spMk id="676" creationId="{9C17187D-7C90-45D7-B4D5-89EFCE399CE0}"/>
          </ac:spMkLst>
        </pc:spChg>
        <pc:spChg chg="add mod">
          <ac:chgData name="auvifer ruelos" userId="be6d4c23-811e-478b-b825-967ebe5af382" providerId="ADAL" clId="{85624F59-7EAD-4C90-BAF2-10B2C208DD65}" dt="2023-08-15T17:27:47.880" v="556"/>
          <ac:spMkLst>
            <pc:docMk/>
            <pc:sldMk cId="61811068" sldId="1161"/>
            <ac:spMk id="677" creationId="{9C269E8B-3DAF-424C-A7BC-7272E53032D8}"/>
          </ac:spMkLst>
        </pc:spChg>
        <pc:spChg chg="add mod">
          <ac:chgData name="auvifer ruelos" userId="be6d4c23-811e-478b-b825-967ebe5af382" providerId="ADAL" clId="{85624F59-7EAD-4C90-BAF2-10B2C208DD65}" dt="2023-08-15T17:27:47.880" v="556"/>
          <ac:spMkLst>
            <pc:docMk/>
            <pc:sldMk cId="61811068" sldId="1161"/>
            <ac:spMk id="678" creationId="{AC451285-2BE2-46A6-89F6-C8F72159AAC1}"/>
          </ac:spMkLst>
        </pc:spChg>
        <pc:spChg chg="add mod">
          <ac:chgData name="auvifer ruelos" userId="be6d4c23-811e-478b-b825-967ebe5af382" providerId="ADAL" clId="{85624F59-7EAD-4C90-BAF2-10B2C208DD65}" dt="2023-08-15T17:27:47.880" v="556"/>
          <ac:spMkLst>
            <pc:docMk/>
            <pc:sldMk cId="61811068" sldId="1161"/>
            <ac:spMk id="679" creationId="{AF5636A4-9D6B-44AC-B20B-E89014A0D2FA}"/>
          </ac:spMkLst>
        </pc:spChg>
        <pc:spChg chg="add mod">
          <ac:chgData name="auvifer ruelos" userId="be6d4c23-811e-478b-b825-967ebe5af382" providerId="ADAL" clId="{85624F59-7EAD-4C90-BAF2-10B2C208DD65}" dt="2023-08-15T17:27:47.880" v="556"/>
          <ac:spMkLst>
            <pc:docMk/>
            <pc:sldMk cId="61811068" sldId="1161"/>
            <ac:spMk id="680" creationId="{C001DB94-90D9-446E-97FC-37E64FAEC974}"/>
          </ac:spMkLst>
        </pc:spChg>
        <pc:spChg chg="add mod">
          <ac:chgData name="auvifer ruelos" userId="be6d4c23-811e-478b-b825-967ebe5af382" providerId="ADAL" clId="{85624F59-7EAD-4C90-BAF2-10B2C208DD65}" dt="2023-08-15T17:27:47.880" v="556"/>
          <ac:spMkLst>
            <pc:docMk/>
            <pc:sldMk cId="61811068" sldId="1161"/>
            <ac:spMk id="681" creationId="{274E9F78-F569-41C4-A805-918AE966E780}"/>
          </ac:spMkLst>
        </pc:spChg>
        <pc:spChg chg="add mod">
          <ac:chgData name="auvifer ruelos" userId="be6d4c23-811e-478b-b825-967ebe5af382" providerId="ADAL" clId="{85624F59-7EAD-4C90-BAF2-10B2C208DD65}" dt="2023-08-15T17:27:47.880" v="556"/>
          <ac:spMkLst>
            <pc:docMk/>
            <pc:sldMk cId="61811068" sldId="1161"/>
            <ac:spMk id="682" creationId="{E10C78BB-3E1D-447A-A5B4-9AD9FF156081}"/>
          </ac:spMkLst>
        </pc:spChg>
        <pc:spChg chg="add mod">
          <ac:chgData name="auvifer ruelos" userId="be6d4c23-811e-478b-b825-967ebe5af382" providerId="ADAL" clId="{85624F59-7EAD-4C90-BAF2-10B2C208DD65}" dt="2023-08-15T17:27:47.880" v="556"/>
          <ac:spMkLst>
            <pc:docMk/>
            <pc:sldMk cId="61811068" sldId="1161"/>
            <ac:spMk id="683" creationId="{D7C0EB08-57E4-4E90-9709-4043F2C12D01}"/>
          </ac:spMkLst>
        </pc:spChg>
        <pc:spChg chg="add mod">
          <ac:chgData name="auvifer ruelos" userId="be6d4c23-811e-478b-b825-967ebe5af382" providerId="ADAL" clId="{85624F59-7EAD-4C90-BAF2-10B2C208DD65}" dt="2023-08-15T17:27:47.880" v="556"/>
          <ac:spMkLst>
            <pc:docMk/>
            <pc:sldMk cId="61811068" sldId="1161"/>
            <ac:spMk id="684" creationId="{C434E349-A356-4D4F-8778-E6A1A1F63E76}"/>
          </ac:spMkLst>
        </pc:spChg>
        <pc:spChg chg="add mod">
          <ac:chgData name="auvifer ruelos" userId="be6d4c23-811e-478b-b825-967ebe5af382" providerId="ADAL" clId="{85624F59-7EAD-4C90-BAF2-10B2C208DD65}" dt="2023-08-15T17:27:47.880" v="556"/>
          <ac:spMkLst>
            <pc:docMk/>
            <pc:sldMk cId="61811068" sldId="1161"/>
            <ac:spMk id="685" creationId="{BFE3FB87-8EDB-4724-A9F7-DFB664A77FC2}"/>
          </ac:spMkLst>
        </pc:spChg>
        <pc:spChg chg="add mod">
          <ac:chgData name="auvifer ruelos" userId="be6d4c23-811e-478b-b825-967ebe5af382" providerId="ADAL" clId="{85624F59-7EAD-4C90-BAF2-10B2C208DD65}" dt="2023-08-15T17:27:47.880" v="556"/>
          <ac:spMkLst>
            <pc:docMk/>
            <pc:sldMk cId="61811068" sldId="1161"/>
            <ac:spMk id="686" creationId="{DED1705F-1B60-431A-964D-E08413FA9CC7}"/>
          </ac:spMkLst>
        </pc:spChg>
        <pc:spChg chg="add mod">
          <ac:chgData name="auvifer ruelos" userId="be6d4c23-811e-478b-b825-967ebe5af382" providerId="ADAL" clId="{85624F59-7EAD-4C90-BAF2-10B2C208DD65}" dt="2023-08-15T17:27:47.880" v="556"/>
          <ac:spMkLst>
            <pc:docMk/>
            <pc:sldMk cId="61811068" sldId="1161"/>
            <ac:spMk id="687" creationId="{AB5F4A9B-3944-45AE-AFAF-EACCC8977999}"/>
          </ac:spMkLst>
        </pc:spChg>
        <pc:spChg chg="add mod">
          <ac:chgData name="auvifer ruelos" userId="be6d4c23-811e-478b-b825-967ebe5af382" providerId="ADAL" clId="{85624F59-7EAD-4C90-BAF2-10B2C208DD65}" dt="2023-08-15T17:27:47.880" v="556"/>
          <ac:spMkLst>
            <pc:docMk/>
            <pc:sldMk cId="61811068" sldId="1161"/>
            <ac:spMk id="688" creationId="{AFDEBE1C-4F65-4C99-9862-1E129124A4C7}"/>
          </ac:spMkLst>
        </pc:spChg>
        <pc:spChg chg="add mod">
          <ac:chgData name="auvifer ruelos" userId="be6d4c23-811e-478b-b825-967ebe5af382" providerId="ADAL" clId="{85624F59-7EAD-4C90-BAF2-10B2C208DD65}" dt="2023-08-15T17:27:47.880" v="556"/>
          <ac:spMkLst>
            <pc:docMk/>
            <pc:sldMk cId="61811068" sldId="1161"/>
            <ac:spMk id="689" creationId="{5F13B3E7-FD41-44FA-9F5A-898DB7ECEC43}"/>
          </ac:spMkLst>
        </pc:spChg>
        <pc:spChg chg="add mod">
          <ac:chgData name="auvifer ruelos" userId="be6d4c23-811e-478b-b825-967ebe5af382" providerId="ADAL" clId="{85624F59-7EAD-4C90-BAF2-10B2C208DD65}" dt="2023-08-15T17:27:47.880" v="556"/>
          <ac:spMkLst>
            <pc:docMk/>
            <pc:sldMk cId="61811068" sldId="1161"/>
            <ac:spMk id="690" creationId="{1BF6C155-A13A-49C3-8991-F9C3DBFBE0D5}"/>
          </ac:spMkLst>
        </pc:spChg>
        <pc:spChg chg="add mod">
          <ac:chgData name="auvifer ruelos" userId="be6d4c23-811e-478b-b825-967ebe5af382" providerId="ADAL" clId="{85624F59-7EAD-4C90-BAF2-10B2C208DD65}" dt="2023-08-15T17:27:47.880" v="556"/>
          <ac:spMkLst>
            <pc:docMk/>
            <pc:sldMk cId="61811068" sldId="1161"/>
            <ac:spMk id="691" creationId="{F6D2A528-9DA4-4FB4-8D34-47CBDB3A4013}"/>
          </ac:spMkLst>
        </pc:spChg>
        <pc:spChg chg="add mod">
          <ac:chgData name="auvifer ruelos" userId="be6d4c23-811e-478b-b825-967ebe5af382" providerId="ADAL" clId="{85624F59-7EAD-4C90-BAF2-10B2C208DD65}" dt="2023-08-15T17:27:47.880" v="556"/>
          <ac:spMkLst>
            <pc:docMk/>
            <pc:sldMk cId="61811068" sldId="1161"/>
            <ac:spMk id="692" creationId="{ECD9701D-DA0B-4350-BD90-E0620EE9903E}"/>
          </ac:spMkLst>
        </pc:spChg>
        <pc:spChg chg="add mod">
          <ac:chgData name="auvifer ruelos" userId="be6d4c23-811e-478b-b825-967ebe5af382" providerId="ADAL" clId="{85624F59-7EAD-4C90-BAF2-10B2C208DD65}" dt="2023-08-15T17:27:47.880" v="556"/>
          <ac:spMkLst>
            <pc:docMk/>
            <pc:sldMk cId="61811068" sldId="1161"/>
            <ac:spMk id="693" creationId="{8DF470F9-74AC-4FF2-BE74-484E9F557A74}"/>
          </ac:spMkLst>
        </pc:spChg>
        <pc:spChg chg="add mod">
          <ac:chgData name="auvifer ruelos" userId="be6d4c23-811e-478b-b825-967ebe5af382" providerId="ADAL" clId="{85624F59-7EAD-4C90-BAF2-10B2C208DD65}" dt="2023-08-15T17:27:47.880" v="556"/>
          <ac:spMkLst>
            <pc:docMk/>
            <pc:sldMk cId="61811068" sldId="1161"/>
            <ac:spMk id="694" creationId="{1F5A5DE7-D829-4007-BEC9-3AC9F8468C42}"/>
          </ac:spMkLst>
        </pc:spChg>
        <pc:spChg chg="add mod">
          <ac:chgData name="auvifer ruelos" userId="be6d4c23-811e-478b-b825-967ebe5af382" providerId="ADAL" clId="{85624F59-7EAD-4C90-BAF2-10B2C208DD65}" dt="2023-08-15T17:27:47.880" v="556"/>
          <ac:spMkLst>
            <pc:docMk/>
            <pc:sldMk cId="61811068" sldId="1161"/>
            <ac:spMk id="695" creationId="{93903209-AC0D-4272-A9D3-9BA2477E8BB3}"/>
          </ac:spMkLst>
        </pc:spChg>
        <pc:spChg chg="add mod">
          <ac:chgData name="auvifer ruelos" userId="be6d4c23-811e-478b-b825-967ebe5af382" providerId="ADAL" clId="{85624F59-7EAD-4C90-BAF2-10B2C208DD65}" dt="2023-08-15T17:27:47.880" v="556"/>
          <ac:spMkLst>
            <pc:docMk/>
            <pc:sldMk cId="61811068" sldId="1161"/>
            <ac:spMk id="696" creationId="{068E350D-809A-46EB-A2FC-FB00D10C24AC}"/>
          </ac:spMkLst>
        </pc:spChg>
        <pc:spChg chg="add mod">
          <ac:chgData name="auvifer ruelos" userId="be6d4c23-811e-478b-b825-967ebe5af382" providerId="ADAL" clId="{85624F59-7EAD-4C90-BAF2-10B2C208DD65}" dt="2023-08-15T17:27:47.880" v="556"/>
          <ac:spMkLst>
            <pc:docMk/>
            <pc:sldMk cId="61811068" sldId="1161"/>
            <ac:spMk id="697" creationId="{9894BDE9-426E-4E3D-BC7A-4B674C5BD4DC}"/>
          </ac:spMkLst>
        </pc:spChg>
        <pc:spChg chg="add mod">
          <ac:chgData name="auvifer ruelos" userId="be6d4c23-811e-478b-b825-967ebe5af382" providerId="ADAL" clId="{85624F59-7EAD-4C90-BAF2-10B2C208DD65}" dt="2023-08-15T17:27:47.880" v="556"/>
          <ac:spMkLst>
            <pc:docMk/>
            <pc:sldMk cId="61811068" sldId="1161"/>
            <ac:spMk id="698" creationId="{3C68411C-C714-4B83-95D0-08F49661D866}"/>
          </ac:spMkLst>
        </pc:spChg>
        <pc:spChg chg="add mod">
          <ac:chgData name="auvifer ruelos" userId="be6d4c23-811e-478b-b825-967ebe5af382" providerId="ADAL" clId="{85624F59-7EAD-4C90-BAF2-10B2C208DD65}" dt="2023-08-15T17:27:47.880" v="556"/>
          <ac:spMkLst>
            <pc:docMk/>
            <pc:sldMk cId="61811068" sldId="1161"/>
            <ac:spMk id="699" creationId="{058AA7F8-F7D2-4A50-966A-53C35AC572C4}"/>
          </ac:spMkLst>
        </pc:spChg>
        <pc:spChg chg="add mod">
          <ac:chgData name="auvifer ruelos" userId="be6d4c23-811e-478b-b825-967ebe5af382" providerId="ADAL" clId="{85624F59-7EAD-4C90-BAF2-10B2C208DD65}" dt="2023-08-15T17:27:47.880" v="556"/>
          <ac:spMkLst>
            <pc:docMk/>
            <pc:sldMk cId="61811068" sldId="1161"/>
            <ac:spMk id="700" creationId="{E33F6EEE-47C5-403D-9A75-2CC636A519D4}"/>
          </ac:spMkLst>
        </pc:spChg>
        <pc:spChg chg="add mod">
          <ac:chgData name="auvifer ruelos" userId="be6d4c23-811e-478b-b825-967ebe5af382" providerId="ADAL" clId="{85624F59-7EAD-4C90-BAF2-10B2C208DD65}" dt="2023-08-15T17:27:47.880" v="556"/>
          <ac:spMkLst>
            <pc:docMk/>
            <pc:sldMk cId="61811068" sldId="1161"/>
            <ac:spMk id="701" creationId="{A542F7ED-1A43-4A1F-BADB-B979249EF6C2}"/>
          </ac:spMkLst>
        </pc:spChg>
        <pc:spChg chg="add mod">
          <ac:chgData name="auvifer ruelos" userId="be6d4c23-811e-478b-b825-967ebe5af382" providerId="ADAL" clId="{85624F59-7EAD-4C90-BAF2-10B2C208DD65}" dt="2023-08-15T17:27:47.880" v="556"/>
          <ac:spMkLst>
            <pc:docMk/>
            <pc:sldMk cId="61811068" sldId="1161"/>
            <ac:spMk id="702" creationId="{5585B3C4-23ED-4353-BA3F-5025FA3F2511}"/>
          </ac:spMkLst>
        </pc:spChg>
        <pc:spChg chg="add mod">
          <ac:chgData name="auvifer ruelos" userId="be6d4c23-811e-478b-b825-967ebe5af382" providerId="ADAL" clId="{85624F59-7EAD-4C90-BAF2-10B2C208DD65}" dt="2023-08-15T17:27:47.880" v="556"/>
          <ac:spMkLst>
            <pc:docMk/>
            <pc:sldMk cId="61811068" sldId="1161"/>
            <ac:spMk id="703" creationId="{B947AD40-221E-4D57-8A51-82E910E5AFB6}"/>
          </ac:spMkLst>
        </pc:spChg>
        <pc:spChg chg="add mod">
          <ac:chgData name="auvifer ruelos" userId="be6d4c23-811e-478b-b825-967ebe5af382" providerId="ADAL" clId="{85624F59-7EAD-4C90-BAF2-10B2C208DD65}" dt="2023-08-15T17:27:47.880" v="556"/>
          <ac:spMkLst>
            <pc:docMk/>
            <pc:sldMk cId="61811068" sldId="1161"/>
            <ac:spMk id="704" creationId="{F44538B3-EA07-4534-A9B2-6F42578B1A55}"/>
          </ac:spMkLst>
        </pc:spChg>
        <pc:spChg chg="add mod">
          <ac:chgData name="auvifer ruelos" userId="be6d4c23-811e-478b-b825-967ebe5af382" providerId="ADAL" clId="{85624F59-7EAD-4C90-BAF2-10B2C208DD65}" dt="2023-08-15T17:27:47.880" v="556"/>
          <ac:spMkLst>
            <pc:docMk/>
            <pc:sldMk cId="61811068" sldId="1161"/>
            <ac:spMk id="705" creationId="{E4F73000-7EF4-4C52-B5F1-9FB9E5FF7D67}"/>
          </ac:spMkLst>
        </pc:spChg>
        <pc:spChg chg="add mod">
          <ac:chgData name="auvifer ruelos" userId="be6d4c23-811e-478b-b825-967ebe5af382" providerId="ADAL" clId="{85624F59-7EAD-4C90-BAF2-10B2C208DD65}" dt="2023-08-15T17:27:47.880" v="556"/>
          <ac:spMkLst>
            <pc:docMk/>
            <pc:sldMk cId="61811068" sldId="1161"/>
            <ac:spMk id="706" creationId="{EDC75754-2B56-487C-A9A9-835C949EC61B}"/>
          </ac:spMkLst>
        </pc:spChg>
        <pc:spChg chg="add mod">
          <ac:chgData name="auvifer ruelos" userId="be6d4c23-811e-478b-b825-967ebe5af382" providerId="ADAL" clId="{85624F59-7EAD-4C90-BAF2-10B2C208DD65}" dt="2023-08-15T17:27:47.880" v="556"/>
          <ac:spMkLst>
            <pc:docMk/>
            <pc:sldMk cId="61811068" sldId="1161"/>
            <ac:spMk id="707" creationId="{F206FF99-CDC9-435E-8935-EDFB9437E097}"/>
          </ac:spMkLst>
        </pc:spChg>
        <pc:spChg chg="add mod">
          <ac:chgData name="auvifer ruelos" userId="be6d4c23-811e-478b-b825-967ebe5af382" providerId="ADAL" clId="{85624F59-7EAD-4C90-BAF2-10B2C208DD65}" dt="2023-08-15T17:27:47.880" v="556"/>
          <ac:spMkLst>
            <pc:docMk/>
            <pc:sldMk cId="61811068" sldId="1161"/>
            <ac:spMk id="708" creationId="{5DB5DEED-5D71-4286-9D70-7E01687AEAAB}"/>
          </ac:spMkLst>
        </pc:spChg>
        <pc:spChg chg="add mod">
          <ac:chgData name="auvifer ruelos" userId="be6d4c23-811e-478b-b825-967ebe5af382" providerId="ADAL" clId="{85624F59-7EAD-4C90-BAF2-10B2C208DD65}" dt="2023-08-15T17:27:47.880" v="556"/>
          <ac:spMkLst>
            <pc:docMk/>
            <pc:sldMk cId="61811068" sldId="1161"/>
            <ac:spMk id="709" creationId="{10E8BB3B-350E-4D6D-9A95-D65300176F6E}"/>
          </ac:spMkLst>
        </pc:spChg>
        <pc:spChg chg="add mod">
          <ac:chgData name="auvifer ruelos" userId="be6d4c23-811e-478b-b825-967ebe5af382" providerId="ADAL" clId="{85624F59-7EAD-4C90-BAF2-10B2C208DD65}" dt="2023-08-15T17:30:21.792" v="622" actId="14100"/>
          <ac:spMkLst>
            <pc:docMk/>
            <pc:sldMk cId="61811068" sldId="1161"/>
            <ac:spMk id="710" creationId="{B5D715A5-F6C9-D325-B22D-D4A55F23CC04}"/>
          </ac:spMkLst>
        </pc:spChg>
        <pc:grpChg chg="add mod">
          <ac:chgData name="auvifer ruelos" userId="be6d4c23-811e-478b-b825-967ebe5af382" providerId="ADAL" clId="{85624F59-7EAD-4C90-BAF2-10B2C208DD65}" dt="2023-08-15T17:27:54.188" v="557" actId="1076"/>
          <ac:grpSpMkLst>
            <pc:docMk/>
            <pc:sldMk cId="61811068" sldId="1161"/>
            <ac:grpSpMk id="2" creationId="{E8A78550-37AE-4A57-B0EE-AD895FBC60DA}"/>
          </ac:grpSpMkLst>
        </pc:grpChg>
        <pc:grpChg chg="add mod">
          <ac:chgData name="auvifer ruelos" userId="be6d4c23-811e-478b-b825-967ebe5af382" providerId="ADAL" clId="{85624F59-7EAD-4C90-BAF2-10B2C208DD65}" dt="2023-08-15T17:32:30.591" v="643" actId="207"/>
          <ac:grpSpMkLst>
            <pc:docMk/>
            <pc:sldMk cId="61811068" sldId="1161"/>
            <ac:grpSpMk id="5" creationId="{7AA6EC57-C3DA-48A9-B51A-DB4C7907467F}"/>
          </ac:grpSpMkLst>
        </pc:grpChg>
        <pc:grpChg chg="add del mod">
          <ac:chgData name="auvifer ruelos" userId="be6d4c23-811e-478b-b825-967ebe5af382" providerId="ADAL" clId="{85624F59-7EAD-4C90-BAF2-10B2C208DD65}" dt="2023-08-15T17:28:48.899" v="564" actId="478"/>
          <ac:grpSpMkLst>
            <pc:docMk/>
            <pc:sldMk cId="61811068" sldId="1161"/>
            <ac:grpSpMk id="7" creationId="{8FCE71D9-4DCA-4640-A795-A4702D9C7BB1}"/>
          </ac:grpSpMkLst>
        </pc:grpChg>
        <pc:grpChg chg="add del mod">
          <ac:chgData name="auvifer ruelos" userId="be6d4c23-811e-478b-b825-967ebe5af382" providerId="ADAL" clId="{85624F59-7EAD-4C90-BAF2-10B2C208DD65}" dt="2023-08-15T17:30:02.892" v="576" actId="478"/>
          <ac:grpSpMkLst>
            <pc:docMk/>
            <pc:sldMk cId="61811068" sldId="1161"/>
            <ac:grpSpMk id="9" creationId="{2A27A204-7B2D-4117-A6F1-09D34331DFDF}"/>
          </ac:grpSpMkLst>
        </pc:grpChg>
        <pc:grpChg chg="add mod">
          <ac:chgData name="auvifer ruelos" userId="be6d4c23-811e-478b-b825-967ebe5af382" providerId="ADAL" clId="{85624F59-7EAD-4C90-BAF2-10B2C208DD65}" dt="2023-08-15T17:27:54.188" v="557" actId="1076"/>
          <ac:grpSpMkLst>
            <pc:docMk/>
            <pc:sldMk cId="61811068" sldId="1161"/>
            <ac:grpSpMk id="11" creationId="{A398F5F1-9305-47C2-858A-45DA060A7C7C}"/>
          </ac:grpSpMkLst>
        </pc:grpChg>
        <pc:grpChg chg="add mod">
          <ac:chgData name="auvifer ruelos" userId="be6d4c23-811e-478b-b825-967ebe5af382" providerId="ADAL" clId="{85624F59-7EAD-4C90-BAF2-10B2C208DD65}" dt="2023-08-15T17:27:54.188" v="557" actId="1076"/>
          <ac:grpSpMkLst>
            <pc:docMk/>
            <pc:sldMk cId="61811068" sldId="1161"/>
            <ac:grpSpMk id="13" creationId="{BC0D670B-9B00-4A61-A69D-983DBADFD23B}"/>
          </ac:grpSpMkLst>
        </pc:grpChg>
        <pc:grpChg chg="add del mod">
          <ac:chgData name="auvifer ruelos" userId="be6d4c23-811e-478b-b825-967ebe5af382" providerId="ADAL" clId="{85624F59-7EAD-4C90-BAF2-10B2C208DD65}" dt="2023-08-15T17:28:03.113" v="558" actId="478"/>
          <ac:grpSpMkLst>
            <pc:docMk/>
            <pc:sldMk cId="61811068" sldId="1161"/>
            <ac:grpSpMk id="14" creationId="{33F569A9-1CD9-4F57-997C-6371F3455375}"/>
          </ac:grpSpMkLst>
        </pc:grpChg>
        <pc:grpChg chg="add mod topLvl">
          <ac:chgData name="auvifer ruelos" userId="be6d4c23-811e-478b-b825-967ebe5af382" providerId="ADAL" clId="{85624F59-7EAD-4C90-BAF2-10B2C208DD65}" dt="2023-08-15T17:28:17.812" v="562" actId="1076"/>
          <ac:grpSpMkLst>
            <pc:docMk/>
            <pc:sldMk cId="61811068" sldId="1161"/>
            <ac:grpSpMk id="16" creationId="{2A7A66A9-16F9-4E45-9F41-9A7E69B83F56}"/>
          </ac:grpSpMkLst>
        </pc:grpChg>
        <pc:grpChg chg="add mod">
          <ac:chgData name="auvifer ruelos" userId="be6d4c23-811e-478b-b825-967ebe5af382" providerId="ADAL" clId="{85624F59-7EAD-4C90-BAF2-10B2C208DD65}" dt="2023-08-15T17:32:30.591" v="643" actId="207"/>
          <ac:grpSpMkLst>
            <pc:docMk/>
            <pc:sldMk cId="61811068" sldId="1161"/>
            <ac:grpSpMk id="194" creationId="{3A587830-E9B2-4A45-85D0-8769D2D1C3CF}"/>
          </ac:grpSpMkLst>
        </pc:grpChg>
        <pc:grpChg chg="add mod">
          <ac:chgData name="auvifer ruelos" userId="be6d4c23-811e-478b-b825-967ebe5af382" providerId="ADAL" clId="{85624F59-7EAD-4C90-BAF2-10B2C208DD65}" dt="2023-08-15T17:32:30.591" v="643" actId="207"/>
          <ac:grpSpMkLst>
            <pc:docMk/>
            <pc:sldMk cId="61811068" sldId="1161"/>
            <ac:grpSpMk id="195" creationId="{1F52CB7F-CE3E-4A96-B2C3-A1BA141F2668}"/>
          </ac:grpSpMkLst>
        </pc:grpChg>
        <pc:grpChg chg="add mod">
          <ac:chgData name="auvifer ruelos" userId="be6d4c23-811e-478b-b825-967ebe5af382" providerId="ADAL" clId="{85624F59-7EAD-4C90-BAF2-10B2C208DD65}" dt="2023-08-15T17:27:47.880" v="556"/>
          <ac:grpSpMkLst>
            <pc:docMk/>
            <pc:sldMk cId="61811068" sldId="1161"/>
            <ac:grpSpMk id="200" creationId="{5C982EDC-18EF-4BDC-890E-5A3C20E1FE43}"/>
          </ac:grpSpMkLst>
        </pc:grpChg>
        <pc:grpChg chg="add mod">
          <ac:chgData name="auvifer ruelos" userId="be6d4c23-811e-478b-b825-967ebe5af382" providerId="ADAL" clId="{85624F59-7EAD-4C90-BAF2-10B2C208DD65}" dt="2023-08-15T17:27:47.880" v="556"/>
          <ac:grpSpMkLst>
            <pc:docMk/>
            <pc:sldMk cId="61811068" sldId="1161"/>
            <ac:grpSpMk id="201" creationId="{921ABE3F-DB05-4F03-8ACC-263C5A227E50}"/>
          </ac:grpSpMkLst>
        </pc:grpChg>
        <pc:grpChg chg="add mod">
          <ac:chgData name="auvifer ruelos" userId="be6d4c23-811e-478b-b825-967ebe5af382" providerId="ADAL" clId="{85624F59-7EAD-4C90-BAF2-10B2C208DD65}" dt="2023-08-15T17:27:47.880" v="556"/>
          <ac:grpSpMkLst>
            <pc:docMk/>
            <pc:sldMk cId="61811068" sldId="1161"/>
            <ac:grpSpMk id="202" creationId="{167AD9A1-B0C3-412A-B13F-7C567F32BEE8}"/>
          </ac:grpSpMkLst>
        </pc:grpChg>
        <pc:grpChg chg="add mod">
          <ac:chgData name="auvifer ruelos" userId="be6d4c23-811e-478b-b825-967ebe5af382" providerId="ADAL" clId="{85624F59-7EAD-4C90-BAF2-10B2C208DD65}" dt="2023-08-15T17:27:47.880" v="556"/>
          <ac:grpSpMkLst>
            <pc:docMk/>
            <pc:sldMk cId="61811068" sldId="1161"/>
            <ac:grpSpMk id="203" creationId="{9FE60B99-CB23-450A-BA40-62AAECFC7CE7}"/>
          </ac:grpSpMkLst>
        </pc:grpChg>
        <pc:grpChg chg="add mod">
          <ac:chgData name="auvifer ruelos" userId="be6d4c23-811e-478b-b825-967ebe5af382" providerId="ADAL" clId="{85624F59-7EAD-4C90-BAF2-10B2C208DD65}" dt="2023-08-15T17:27:47.880" v="556"/>
          <ac:grpSpMkLst>
            <pc:docMk/>
            <pc:sldMk cId="61811068" sldId="1161"/>
            <ac:grpSpMk id="204" creationId="{07E13A25-BA22-4836-85D7-743BED353448}"/>
          </ac:grpSpMkLst>
        </pc:grpChg>
        <pc:grpChg chg="del">
          <ac:chgData name="auvifer ruelos" userId="be6d4c23-811e-478b-b825-967ebe5af382" providerId="ADAL" clId="{85624F59-7EAD-4C90-BAF2-10B2C208DD65}" dt="2023-08-15T17:16:56.509" v="547" actId="478"/>
          <ac:grpSpMkLst>
            <pc:docMk/>
            <pc:sldMk cId="61811068" sldId="1161"/>
            <ac:grpSpMk id="304" creationId="{0B180FBE-C5AB-8AB5-826E-243849DC9AF2}"/>
          </ac:grpSpMkLst>
        </pc:grpChg>
        <pc:grpChg chg="add mod">
          <ac:chgData name="auvifer ruelos" userId="be6d4c23-811e-478b-b825-967ebe5af382" providerId="ADAL" clId="{85624F59-7EAD-4C90-BAF2-10B2C208DD65}" dt="2023-08-15T17:27:47.880" v="556"/>
          <ac:grpSpMkLst>
            <pc:docMk/>
            <pc:sldMk cId="61811068" sldId="1161"/>
            <ac:grpSpMk id="499" creationId="{5B0500C2-5ACE-4C82-AE45-0885A87CCD29}"/>
          </ac:grpSpMkLst>
        </pc:grpChg>
        <pc:grpChg chg="add mod">
          <ac:chgData name="auvifer ruelos" userId="be6d4c23-811e-478b-b825-967ebe5af382" providerId="ADAL" clId="{85624F59-7EAD-4C90-BAF2-10B2C208DD65}" dt="2023-08-15T17:27:47.880" v="556"/>
          <ac:grpSpMkLst>
            <pc:docMk/>
            <pc:sldMk cId="61811068" sldId="1161"/>
            <ac:grpSpMk id="500" creationId="{5A15F123-DB57-49F9-A5DB-50C48F1DF2C0}"/>
          </ac:grpSpMkLst>
        </pc:grpChg>
      </pc:sldChg>
      <pc:sldChg chg="addSp delSp modSp add mod">
        <pc:chgData name="auvifer ruelos" userId="be6d4c23-811e-478b-b825-967ebe5af382" providerId="ADAL" clId="{85624F59-7EAD-4C90-BAF2-10B2C208DD65}" dt="2023-08-15T18:15:39.770" v="782" actId="207"/>
        <pc:sldMkLst>
          <pc:docMk/>
          <pc:sldMk cId="1372930371" sldId="1162"/>
        </pc:sldMkLst>
        <pc:spChg chg="mod">
          <ac:chgData name="auvifer ruelos" userId="be6d4c23-811e-478b-b825-967ebe5af382" providerId="ADAL" clId="{85624F59-7EAD-4C90-BAF2-10B2C208DD65}" dt="2023-08-15T18:07:35.077" v="725" actId="20577"/>
          <ac:spMkLst>
            <pc:docMk/>
            <pc:sldMk cId="1372930371" sldId="1162"/>
            <ac:spMk id="3" creationId="{00000000-0000-0000-0000-000000000000}"/>
          </ac:spMkLst>
        </pc:spChg>
        <pc:spChg chg="mod">
          <ac:chgData name="auvifer ruelos" userId="be6d4c23-811e-478b-b825-967ebe5af382" providerId="ADAL" clId="{85624F59-7EAD-4C90-BAF2-10B2C208DD65}" dt="2023-08-15T18:07:46.966" v="726"/>
          <ac:spMkLst>
            <pc:docMk/>
            <pc:sldMk cId="1372930371" sldId="1162"/>
            <ac:spMk id="8" creationId="{C2516A13-B79E-AB45-8A4F-628D2818EFA7}"/>
          </ac:spMkLst>
        </pc:spChg>
        <pc:spChg chg="add mod">
          <ac:chgData name="auvifer ruelos" userId="be6d4c23-811e-478b-b825-967ebe5af382" providerId="ADAL" clId="{85624F59-7EAD-4C90-BAF2-10B2C208DD65}" dt="2023-08-15T18:11:28.266" v="744" actId="208"/>
          <ac:spMkLst>
            <pc:docMk/>
            <pc:sldMk cId="1372930371" sldId="1162"/>
            <ac:spMk id="96" creationId="{3CB2EAD3-16D3-4D10-BB37-51B1A18CD6C1}"/>
          </ac:spMkLst>
        </pc:spChg>
        <pc:spChg chg="add mod">
          <ac:chgData name="auvifer ruelos" userId="be6d4c23-811e-478b-b825-967ebe5af382" providerId="ADAL" clId="{85624F59-7EAD-4C90-BAF2-10B2C208DD65}" dt="2023-08-15T18:11:50.421" v="748" actId="208"/>
          <ac:spMkLst>
            <pc:docMk/>
            <pc:sldMk cId="1372930371" sldId="1162"/>
            <ac:spMk id="97" creationId="{5A505CD3-F19C-C3E4-2563-895D5010B085}"/>
          </ac:spMkLst>
        </pc:spChg>
        <pc:spChg chg="add mod">
          <ac:chgData name="auvifer ruelos" userId="be6d4c23-811e-478b-b825-967ebe5af382" providerId="ADAL" clId="{85624F59-7EAD-4C90-BAF2-10B2C208DD65}" dt="2023-08-15T18:11:20.634" v="743" actId="208"/>
          <ac:spMkLst>
            <pc:docMk/>
            <pc:sldMk cId="1372930371" sldId="1162"/>
            <ac:spMk id="98" creationId="{449B1E5E-EAA4-7CD6-5FC6-1D7149D2202A}"/>
          </ac:spMkLst>
        </pc:spChg>
        <pc:spChg chg="add mod">
          <ac:chgData name="auvifer ruelos" userId="be6d4c23-811e-478b-b825-967ebe5af382" providerId="ADAL" clId="{85624F59-7EAD-4C90-BAF2-10B2C208DD65}" dt="2023-08-15T18:11:41.851" v="747" actId="208"/>
          <ac:spMkLst>
            <pc:docMk/>
            <pc:sldMk cId="1372930371" sldId="1162"/>
            <ac:spMk id="99" creationId="{B7E9F103-F1BA-4370-3945-4171B663040E}"/>
          </ac:spMkLst>
        </pc:spChg>
        <pc:spChg chg="add mod">
          <ac:chgData name="auvifer ruelos" userId="be6d4c23-811e-478b-b825-967ebe5af382" providerId="ADAL" clId="{85624F59-7EAD-4C90-BAF2-10B2C208DD65}" dt="2023-08-15T18:12:50.255" v="756" actId="207"/>
          <ac:spMkLst>
            <pc:docMk/>
            <pc:sldMk cId="1372930371" sldId="1162"/>
            <ac:spMk id="100" creationId="{20CCA725-5FF2-9C30-2127-D25D0C9FF12B}"/>
          </ac:spMkLst>
        </pc:spChg>
        <pc:spChg chg="add mod">
          <ac:chgData name="auvifer ruelos" userId="be6d4c23-811e-478b-b825-967ebe5af382" providerId="ADAL" clId="{85624F59-7EAD-4C90-BAF2-10B2C208DD65}" dt="2023-08-15T18:13:07.670" v="757" actId="207"/>
          <ac:spMkLst>
            <pc:docMk/>
            <pc:sldMk cId="1372930371" sldId="1162"/>
            <ac:spMk id="101" creationId="{9B38BF55-D0D1-24BA-529C-9D5BB71E1AEB}"/>
          </ac:spMkLst>
        </pc:spChg>
        <pc:spChg chg="add mod">
          <ac:chgData name="auvifer ruelos" userId="be6d4c23-811e-478b-b825-967ebe5af382" providerId="ADAL" clId="{85624F59-7EAD-4C90-BAF2-10B2C208DD65}" dt="2023-08-15T18:15:39.770" v="782" actId="207"/>
          <ac:spMkLst>
            <pc:docMk/>
            <pc:sldMk cId="1372930371" sldId="1162"/>
            <ac:spMk id="102" creationId="{4EF8417D-2D49-A311-C6FE-74BD72493325}"/>
          </ac:spMkLst>
        </pc:spChg>
        <pc:spChg chg="add mod">
          <ac:chgData name="auvifer ruelos" userId="be6d4c23-811e-478b-b825-967ebe5af382" providerId="ADAL" clId="{85624F59-7EAD-4C90-BAF2-10B2C208DD65}" dt="2023-08-15T18:14:33.286" v="771" actId="207"/>
          <ac:spMkLst>
            <pc:docMk/>
            <pc:sldMk cId="1372930371" sldId="1162"/>
            <ac:spMk id="103" creationId="{7D21AD8D-01D3-CCAC-1211-1655511D09B6}"/>
          </ac:spMkLst>
        </pc:spChg>
        <pc:spChg chg="add del mod">
          <ac:chgData name="auvifer ruelos" userId="be6d4c23-811e-478b-b825-967ebe5af382" providerId="ADAL" clId="{85624F59-7EAD-4C90-BAF2-10B2C208DD65}" dt="2023-08-15T18:12:08.174" v="749" actId="478"/>
          <ac:spMkLst>
            <pc:docMk/>
            <pc:sldMk cId="1372930371" sldId="1162"/>
            <ac:spMk id="108" creationId="{EC39BDF5-6EB6-2F9D-3998-BC61966A5915}"/>
          </ac:spMkLst>
        </pc:spChg>
        <pc:spChg chg="add mod">
          <ac:chgData name="auvifer ruelos" userId="be6d4c23-811e-478b-b825-967ebe5af382" providerId="ADAL" clId="{85624F59-7EAD-4C90-BAF2-10B2C208DD65}" dt="2023-08-15T18:13:49.953" v="763" actId="14100"/>
          <ac:spMkLst>
            <pc:docMk/>
            <pc:sldMk cId="1372930371" sldId="1162"/>
            <ac:spMk id="109" creationId="{840D5D3B-8D95-AF3F-F300-835870FB5476}"/>
          </ac:spMkLst>
        </pc:spChg>
        <pc:spChg chg="add del mod">
          <ac:chgData name="auvifer ruelos" userId="be6d4c23-811e-478b-b825-967ebe5af382" providerId="ADAL" clId="{85624F59-7EAD-4C90-BAF2-10B2C208DD65}" dt="2023-08-15T18:13:26.929" v="759" actId="478"/>
          <ac:spMkLst>
            <pc:docMk/>
            <pc:sldMk cId="1372930371" sldId="1162"/>
            <ac:spMk id="110" creationId="{39C4EF65-BF72-080B-2503-12FB1DBA20E2}"/>
          </ac:spMkLst>
        </pc:spChg>
        <pc:spChg chg="add mod">
          <ac:chgData name="auvifer ruelos" userId="be6d4c23-811e-478b-b825-967ebe5af382" providerId="ADAL" clId="{85624F59-7EAD-4C90-BAF2-10B2C208DD65}" dt="2023-08-15T18:13:54.976" v="764" actId="14100"/>
          <ac:spMkLst>
            <pc:docMk/>
            <pc:sldMk cId="1372930371" sldId="1162"/>
            <ac:spMk id="111" creationId="{FE9DEC18-B6AD-1966-71F5-08312BA0539C}"/>
          </ac:spMkLst>
        </pc:spChg>
        <pc:spChg chg="add del mod">
          <ac:chgData name="auvifer ruelos" userId="be6d4c23-811e-478b-b825-967ebe5af382" providerId="ADAL" clId="{85624F59-7EAD-4C90-BAF2-10B2C208DD65}" dt="2023-08-15T18:13:58.675" v="765" actId="478"/>
          <ac:spMkLst>
            <pc:docMk/>
            <pc:sldMk cId="1372930371" sldId="1162"/>
            <ac:spMk id="112" creationId="{20E8B778-C5AB-E31E-4A8F-BFE5B046B93F}"/>
          </ac:spMkLst>
        </pc:spChg>
        <pc:spChg chg="add mod">
          <ac:chgData name="auvifer ruelos" userId="be6d4c23-811e-478b-b825-967ebe5af382" providerId="ADAL" clId="{85624F59-7EAD-4C90-BAF2-10B2C208DD65}" dt="2023-08-15T18:14:28.141" v="770" actId="207"/>
          <ac:spMkLst>
            <pc:docMk/>
            <pc:sldMk cId="1372930371" sldId="1162"/>
            <ac:spMk id="113" creationId="{DE155FDA-FA6C-5623-371C-2AB6C9CC56B0}"/>
          </ac:spMkLst>
        </pc:spChg>
        <pc:spChg chg="add del mod">
          <ac:chgData name="auvifer ruelos" userId="be6d4c23-811e-478b-b825-967ebe5af382" providerId="ADAL" clId="{85624F59-7EAD-4C90-BAF2-10B2C208DD65}" dt="2023-08-15T18:15:04.008" v="775" actId="478"/>
          <ac:spMkLst>
            <pc:docMk/>
            <pc:sldMk cId="1372930371" sldId="1162"/>
            <ac:spMk id="114" creationId="{D3902182-3A3F-D2D6-B306-E543B600CC43}"/>
          </ac:spMkLst>
        </pc:spChg>
        <pc:spChg chg="add mod">
          <ac:chgData name="auvifer ruelos" userId="be6d4c23-811e-478b-b825-967ebe5af382" providerId="ADAL" clId="{85624F59-7EAD-4C90-BAF2-10B2C208DD65}" dt="2023-08-15T18:15:32.387" v="781" actId="14100"/>
          <ac:spMkLst>
            <pc:docMk/>
            <pc:sldMk cId="1372930371" sldId="1162"/>
            <ac:spMk id="115" creationId="{1A2AF2FB-D265-AEC6-0D3B-4D0D4340F74E}"/>
          </ac:spMkLst>
        </pc:spChg>
        <pc:grpChg chg="add mod">
          <ac:chgData name="auvifer ruelos" userId="be6d4c23-811e-478b-b825-967ebe5af382" providerId="ADAL" clId="{85624F59-7EAD-4C90-BAF2-10B2C208DD65}" dt="2023-08-15T18:10:02.817" v="730" actId="1076"/>
          <ac:grpSpMkLst>
            <pc:docMk/>
            <pc:sldMk cId="1372930371" sldId="1162"/>
            <ac:grpSpMk id="2" creationId="{7BA11E50-A9D0-371F-4521-48DEE343FF04}"/>
          </ac:grpSpMkLst>
        </pc:grpChg>
        <pc:grpChg chg="add mod">
          <ac:chgData name="auvifer ruelos" userId="be6d4c23-811e-478b-b825-967ebe5af382" providerId="ADAL" clId="{85624F59-7EAD-4C90-BAF2-10B2C208DD65}" dt="2023-08-15T18:09:55.136" v="728"/>
          <ac:grpSpMkLst>
            <pc:docMk/>
            <pc:sldMk cId="1372930371" sldId="1162"/>
            <ac:grpSpMk id="4" creationId="{18289A00-D49A-300F-B2FE-002F76E45B07}"/>
          </ac:grpSpMkLst>
        </pc:grpChg>
        <pc:grpChg chg="add mod">
          <ac:chgData name="auvifer ruelos" userId="be6d4c23-811e-478b-b825-967ebe5af382" providerId="ADAL" clId="{85624F59-7EAD-4C90-BAF2-10B2C208DD65}" dt="2023-08-15T18:09:55.136" v="728"/>
          <ac:grpSpMkLst>
            <pc:docMk/>
            <pc:sldMk cId="1372930371" sldId="1162"/>
            <ac:grpSpMk id="5" creationId="{2D87DFEB-A8A3-318D-5A34-3F2FD8B14B4F}"/>
          </ac:grpSpMkLst>
        </pc:grpChg>
        <pc:grpChg chg="del">
          <ac:chgData name="auvifer ruelos" userId="be6d4c23-811e-478b-b825-967ebe5af382" providerId="ADAL" clId="{85624F59-7EAD-4C90-BAF2-10B2C208DD65}" dt="2023-08-15T18:07:55.672" v="727" actId="478"/>
          <ac:grpSpMkLst>
            <pc:docMk/>
            <pc:sldMk cId="1372930371" sldId="1162"/>
            <ac:grpSpMk id="6" creationId="{4620BBEB-1C32-4955-95DC-D1F383EBF039}"/>
          </ac:grpSpMkLst>
        </pc:grpChg>
        <pc:grpChg chg="add mod">
          <ac:chgData name="auvifer ruelos" userId="be6d4c23-811e-478b-b825-967ebe5af382" providerId="ADAL" clId="{85624F59-7EAD-4C90-BAF2-10B2C208DD65}" dt="2023-08-15T18:09:55.136" v="728"/>
          <ac:grpSpMkLst>
            <pc:docMk/>
            <pc:sldMk cId="1372930371" sldId="1162"/>
            <ac:grpSpMk id="94" creationId="{ACD8BE27-1708-5E98-35B0-88741EC4CD43}"/>
          </ac:grpSpMkLst>
        </pc:grpChg>
        <pc:grpChg chg="add mod">
          <ac:chgData name="auvifer ruelos" userId="be6d4c23-811e-478b-b825-967ebe5af382" providerId="ADAL" clId="{85624F59-7EAD-4C90-BAF2-10B2C208DD65}" dt="2023-08-15T18:09:55.136" v="728"/>
          <ac:grpSpMkLst>
            <pc:docMk/>
            <pc:sldMk cId="1372930371" sldId="1162"/>
            <ac:grpSpMk id="95" creationId="{DCC68B94-A358-99BC-85C9-8AE4A2D00E96}"/>
          </ac:grpSpMkLst>
        </pc:grpChg>
        <pc:grpChg chg="add del mod">
          <ac:chgData name="auvifer ruelos" userId="be6d4c23-811e-478b-b825-967ebe5af382" providerId="ADAL" clId="{85624F59-7EAD-4C90-BAF2-10B2C208DD65}" dt="2023-08-15T18:15:04.008" v="775" actId="478"/>
          <ac:grpSpMkLst>
            <pc:docMk/>
            <pc:sldMk cId="1372930371" sldId="1162"/>
            <ac:grpSpMk id="104" creationId="{05546E70-CE92-B7A3-C78E-781885DA9A8F}"/>
          </ac:grpSpMkLst>
        </pc:grpChg>
        <pc:grpChg chg="add del mod">
          <ac:chgData name="auvifer ruelos" userId="be6d4c23-811e-478b-b825-967ebe5af382" providerId="ADAL" clId="{85624F59-7EAD-4C90-BAF2-10B2C208DD65}" dt="2023-08-15T18:13:58.675" v="765" actId="478"/>
          <ac:grpSpMkLst>
            <pc:docMk/>
            <pc:sldMk cId="1372930371" sldId="1162"/>
            <ac:grpSpMk id="105" creationId="{D8924E3D-EBB3-0CBB-00DE-45E30D96B773}"/>
          </ac:grpSpMkLst>
        </pc:grpChg>
        <pc:grpChg chg="add del mod">
          <ac:chgData name="auvifer ruelos" userId="be6d4c23-811e-478b-b825-967ebe5af382" providerId="ADAL" clId="{85624F59-7EAD-4C90-BAF2-10B2C208DD65}" dt="2023-08-15T18:13:26.929" v="759" actId="478"/>
          <ac:grpSpMkLst>
            <pc:docMk/>
            <pc:sldMk cId="1372930371" sldId="1162"/>
            <ac:grpSpMk id="106" creationId="{8925AFA7-6D8D-403F-5F32-EB4C881641FD}"/>
          </ac:grpSpMkLst>
        </pc:grpChg>
        <pc:grpChg chg="add del mod">
          <ac:chgData name="auvifer ruelos" userId="be6d4c23-811e-478b-b825-967ebe5af382" providerId="ADAL" clId="{85624F59-7EAD-4C90-BAF2-10B2C208DD65}" dt="2023-08-15T18:12:08.174" v="749" actId="478"/>
          <ac:grpSpMkLst>
            <pc:docMk/>
            <pc:sldMk cId="1372930371" sldId="1162"/>
            <ac:grpSpMk id="107" creationId="{00C566AC-0C4F-EB09-0E24-AE7075CE5939}"/>
          </ac:grpSpMkLst>
        </pc:grpChg>
        <pc:picChg chg="add mod">
          <ac:chgData name="auvifer ruelos" userId="be6d4c23-811e-478b-b825-967ebe5af382" providerId="ADAL" clId="{85624F59-7EAD-4C90-BAF2-10B2C208DD65}" dt="2023-08-15T18:14:48.977" v="774" actId="1076"/>
          <ac:picMkLst>
            <pc:docMk/>
            <pc:sldMk cId="1372930371" sldId="1162"/>
            <ac:picMk id="116" creationId="{E08DB0E3-FA16-DA8B-9505-0F59CAD8C33C}"/>
          </ac:picMkLst>
        </pc:picChg>
      </pc:sldChg>
      <pc:sldChg chg="addSp delSp modSp add mod ord">
        <pc:chgData name="auvifer ruelos" userId="be6d4c23-811e-478b-b825-967ebe5af382" providerId="ADAL" clId="{85624F59-7EAD-4C90-BAF2-10B2C208DD65}" dt="2023-08-15T18:29:34.421" v="885" actId="207"/>
        <pc:sldMkLst>
          <pc:docMk/>
          <pc:sldMk cId="3453473142" sldId="1163"/>
        </pc:sldMkLst>
        <pc:spChg chg="mod">
          <ac:chgData name="auvifer ruelos" userId="be6d4c23-811e-478b-b825-967ebe5af382" providerId="ADAL" clId="{85624F59-7EAD-4C90-BAF2-10B2C208DD65}" dt="2023-08-15T18:16:44.836" v="787"/>
          <ac:spMkLst>
            <pc:docMk/>
            <pc:sldMk cId="3453473142" sldId="1163"/>
            <ac:spMk id="3" creationId="{00000000-0000-0000-0000-000000000000}"/>
          </ac:spMkLst>
        </pc:spChg>
        <pc:spChg chg="add mod">
          <ac:chgData name="auvifer ruelos" userId="be6d4c23-811e-478b-b825-967ebe5af382" providerId="ADAL" clId="{85624F59-7EAD-4C90-BAF2-10B2C208DD65}" dt="2023-08-15T18:29:02.641" v="880" actId="1076"/>
          <ac:spMkLst>
            <pc:docMk/>
            <pc:sldMk cId="3453473142" sldId="1163"/>
            <ac:spMk id="95" creationId="{E46B2CD6-5CBA-69E1-BD65-B9123FFD5036}"/>
          </ac:spMkLst>
        </pc:spChg>
        <pc:spChg chg="add mod">
          <ac:chgData name="auvifer ruelos" userId="be6d4c23-811e-478b-b825-967ebe5af382" providerId="ADAL" clId="{85624F59-7EAD-4C90-BAF2-10B2C208DD65}" dt="2023-08-15T18:27:47.240" v="868" actId="1076"/>
          <ac:spMkLst>
            <pc:docMk/>
            <pc:sldMk cId="3453473142" sldId="1163"/>
            <ac:spMk id="96" creationId="{ABCBD745-BFA2-F48D-BFE7-BF33A1D640CE}"/>
          </ac:spMkLst>
        </pc:spChg>
        <pc:spChg chg="add mod">
          <ac:chgData name="auvifer ruelos" userId="be6d4c23-811e-478b-b825-967ebe5af382" providerId="ADAL" clId="{85624F59-7EAD-4C90-BAF2-10B2C208DD65}" dt="2023-08-15T18:28:55.665" v="878" actId="1076"/>
          <ac:spMkLst>
            <pc:docMk/>
            <pc:sldMk cId="3453473142" sldId="1163"/>
            <ac:spMk id="100" creationId="{7B1CD71B-3AFC-B7B7-784A-0F5CDD15B2BC}"/>
          </ac:spMkLst>
        </pc:spChg>
        <pc:spChg chg="add mod">
          <ac:chgData name="auvifer ruelos" userId="be6d4c23-811e-478b-b825-967ebe5af382" providerId="ADAL" clId="{85624F59-7EAD-4C90-BAF2-10B2C208DD65}" dt="2023-08-15T18:28:58.209" v="879" actId="1076"/>
          <ac:spMkLst>
            <pc:docMk/>
            <pc:sldMk cId="3453473142" sldId="1163"/>
            <ac:spMk id="101" creationId="{4B0C5B02-6F12-B80A-DB35-EF1D2649C7A5}"/>
          </ac:spMkLst>
        </pc:spChg>
        <pc:spChg chg="add del mod">
          <ac:chgData name="auvifer ruelos" userId="be6d4c23-811e-478b-b825-967ebe5af382" providerId="ADAL" clId="{85624F59-7EAD-4C90-BAF2-10B2C208DD65}" dt="2023-08-15T18:25:47.233" v="838" actId="478"/>
          <ac:spMkLst>
            <pc:docMk/>
            <pc:sldMk cId="3453473142" sldId="1163"/>
            <ac:spMk id="104" creationId="{967C8547-0E95-D10F-FD1B-5DE34EE07701}"/>
          </ac:spMkLst>
        </pc:spChg>
        <pc:spChg chg="add del mod">
          <ac:chgData name="auvifer ruelos" userId="be6d4c23-811e-478b-b825-967ebe5af382" providerId="ADAL" clId="{85624F59-7EAD-4C90-BAF2-10B2C208DD65}" dt="2023-08-15T18:26:39.212" v="854" actId="478"/>
          <ac:spMkLst>
            <pc:docMk/>
            <pc:sldMk cId="3453473142" sldId="1163"/>
            <ac:spMk id="105" creationId="{5D48DEE2-1CE2-10A7-8944-D848510ADD71}"/>
          </ac:spMkLst>
        </pc:spChg>
        <pc:spChg chg="add del mod">
          <ac:chgData name="auvifer ruelos" userId="be6d4c23-811e-478b-b825-967ebe5af382" providerId="ADAL" clId="{85624F59-7EAD-4C90-BAF2-10B2C208DD65}" dt="2023-08-15T18:26:30.996" v="851" actId="478"/>
          <ac:spMkLst>
            <pc:docMk/>
            <pc:sldMk cId="3453473142" sldId="1163"/>
            <ac:spMk id="106" creationId="{47447BD7-183D-FD8E-979D-12F20A2FEA4D}"/>
          </ac:spMkLst>
        </pc:spChg>
        <pc:spChg chg="add del mod">
          <ac:chgData name="auvifer ruelos" userId="be6d4c23-811e-478b-b825-967ebe5af382" providerId="ADAL" clId="{85624F59-7EAD-4C90-BAF2-10B2C208DD65}" dt="2023-08-15T18:26:23.391" v="848" actId="478"/>
          <ac:spMkLst>
            <pc:docMk/>
            <pc:sldMk cId="3453473142" sldId="1163"/>
            <ac:spMk id="107" creationId="{FC7B49F9-7479-3EFB-0578-A6DC3BAB56D6}"/>
          </ac:spMkLst>
        </pc:spChg>
        <pc:spChg chg="add del mod">
          <ac:chgData name="auvifer ruelos" userId="be6d4c23-811e-478b-b825-967ebe5af382" providerId="ADAL" clId="{85624F59-7EAD-4C90-BAF2-10B2C208DD65}" dt="2023-08-15T18:26:15.727" v="845" actId="478"/>
          <ac:spMkLst>
            <pc:docMk/>
            <pc:sldMk cId="3453473142" sldId="1163"/>
            <ac:spMk id="108" creationId="{310DCEE0-1D43-E985-ED2D-A17C8F53B363}"/>
          </ac:spMkLst>
        </pc:spChg>
        <pc:spChg chg="add del mod">
          <ac:chgData name="auvifer ruelos" userId="be6d4c23-811e-478b-b825-967ebe5af382" providerId="ADAL" clId="{85624F59-7EAD-4C90-BAF2-10B2C208DD65}" dt="2023-08-15T18:26:10.599" v="843" actId="478"/>
          <ac:spMkLst>
            <pc:docMk/>
            <pc:sldMk cId="3453473142" sldId="1163"/>
            <ac:spMk id="109" creationId="{F7DB0A0C-A290-D968-CCC8-689D4B26D156}"/>
          </ac:spMkLst>
        </pc:spChg>
        <pc:spChg chg="add del mod">
          <ac:chgData name="auvifer ruelos" userId="be6d4c23-811e-478b-b825-967ebe5af382" providerId="ADAL" clId="{85624F59-7EAD-4C90-BAF2-10B2C208DD65}" dt="2023-08-15T18:26:42.389" v="855" actId="478"/>
          <ac:spMkLst>
            <pc:docMk/>
            <pc:sldMk cId="3453473142" sldId="1163"/>
            <ac:spMk id="110" creationId="{3DD9B6F3-1330-59D7-1A04-C8E82C230946}"/>
          </ac:spMkLst>
        </pc:spChg>
        <pc:spChg chg="add del mod">
          <ac:chgData name="auvifer ruelos" userId="be6d4c23-811e-478b-b825-967ebe5af382" providerId="ADAL" clId="{85624F59-7EAD-4C90-BAF2-10B2C208DD65}" dt="2023-08-15T18:26:34.401" v="852" actId="478"/>
          <ac:spMkLst>
            <pc:docMk/>
            <pc:sldMk cId="3453473142" sldId="1163"/>
            <ac:spMk id="111" creationId="{2C0FCF81-3FC6-5542-1A27-0BE13C878CFF}"/>
          </ac:spMkLst>
        </pc:spChg>
        <pc:spChg chg="add del mod">
          <ac:chgData name="auvifer ruelos" userId="be6d4c23-811e-478b-b825-967ebe5af382" providerId="ADAL" clId="{85624F59-7EAD-4C90-BAF2-10B2C208DD65}" dt="2023-08-15T18:26:26.271" v="849" actId="478"/>
          <ac:spMkLst>
            <pc:docMk/>
            <pc:sldMk cId="3453473142" sldId="1163"/>
            <ac:spMk id="112" creationId="{AD64E397-921A-1744-107F-1915FB9EBBA4}"/>
          </ac:spMkLst>
        </pc:spChg>
        <pc:spChg chg="add del mod">
          <ac:chgData name="auvifer ruelos" userId="be6d4c23-811e-478b-b825-967ebe5af382" providerId="ADAL" clId="{85624F59-7EAD-4C90-BAF2-10B2C208DD65}" dt="2023-08-15T18:26:18.246" v="846" actId="478"/>
          <ac:spMkLst>
            <pc:docMk/>
            <pc:sldMk cId="3453473142" sldId="1163"/>
            <ac:spMk id="113" creationId="{6598E9F3-772A-7C8E-BBA6-0249F768D247}"/>
          </ac:spMkLst>
        </pc:spChg>
        <pc:spChg chg="add del mod">
          <ac:chgData name="auvifer ruelos" userId="be6d4c23-811e-478b-b825-967ebe5af382" providerId="ADAL" clId="{85624F59-7EAD-4C90-BAF2-10B2C208DD65}" dt="2023-08-15T18:26:13.425" v="844" actId="478"/>
          <ac:spMkLst>
            <pc:docMk/>
            <pc:sldMk cId="3453473142" sldId="1163"/>
            <ac:spMk id="114" creationId="{D5DBB279-FB98-8DF4-91A0-5270FF4352A2}"/>
          </ac:spMkLst>
        </pc:spChg>
        <pc:spChg chg="add del mod">
          <ac:chgData name="auvifer ruelos" userId="be6d4c23-811e-478b-b825-967ebe5af382" providerId="ADAL" clId="{85624F59-7EAD-4C90-BAF2-10B2C208DD65}" dt="2023-08-15T18:26:44.850" v="856" actId="478"/>
          <ac:spMkLst>
            <pc:docMk/>
            <pc:sldMk cId="3453473142" sldId="1163"/>
            <ac:spMk id="115" creationId="{D171EA44-AF71-233A-8BD3-23ABFDC46F1E}"/>
          </ac:spMkLst>
        </pc:spChg>
        <pc:spChg chg="add del mod">
          <ac:chgData name="auvifer ruelos" userId="be6d4c23-811e-478b-b825-967ebe5af382" providerId="ADAL" clId="{85624F59-7EAD-4C90-BAF2-10B2C208DD65}" dt="2023-08-15T18:26:36.827" v="853" actId="478"/>
          <ac:spMkLst>
            <pc:docMk/>
            <pc:sldMk cId="3453473142" sldId="1163"/>
            <ac:spMk id="116" creationId="{23232988-8BB6-DAEA-0B47-0DD5A4703F6C}"/>
          </ac:spMkLst>
        </pc:spChg>
        <pc:spChg chg="add del mod">
          <ac:chgData name="auvifer ruelos" userId="be6d4c23-811e-478b-b825-967ebe5af382" providerId="ADAL" clId="{85624F59-7EAD-4C90-BAF2-10B2C208DD65}" dt="2023-08-15T18:26:28.536" v="850" actId="478"/>
          <ac:spMkLst>
            <pc:docMk/>
            <pc:sldMk cId="3453473142" sldId="1163"/>
            <ac:spMk id="117" creationId="{0A42E4BD-62A6-F7CA-9C28-EB3843048B15}"/>
          </ac:spMkLst>
        </pc:spChg>
        <pc:spChg chg="add del mod">
          <ac:chgData name="auvifer ruelos" userId="be6d4c23-811e-478b-b825-967ebe5af382" providerId="ADAL" clId="{85624F59-7EAD-4C90-BAF2-10B2C208DD65}" dt="2023-08-15T18:26:20.655" v="847" actId="478"/>
          <ac:spMkLst>
            <pc:docMk/>
            <pc:sldMk cId="3453473142" sldId="1163"/>
            <ac:spMk id="118" creationId="{4D439FFB-6897-29A5-6D54-0B8FD074A4DF}"/>
          </ac:spMkLst>
        </pc:spChg>
        <pc:spChg chg="add del mod">
          <ac:chgData name="auvifer ruelos" userId="be6d4c23-811e-478b-b825-967ebe5af382" providerId="ADAL" clId="{85624F59-7EAD-4C90-BAF2-10B2C208DD65}" dt="2023-08-15T18:25:57.450" v="839" actId="478"/>
          <ac:spMkLst>
            <pc:docMk/>
            <pc:sldMk cId="3453473142" sldId="1163"/>
            <ac:spMk id="119" creationId="{DBA6EAB2-9186-A587-72B4-E07BB65F4218}"/>
          </ac:spMkLst>
        </pc:spChg>
        <pc:spChg chg="add del mod">
          <ac:chgData name="auvifer ruelos" userId="be6d4c23-811e-478b-b825-967ebe5af382" providerId="ADAL" clId="{85624F59-7EAD-4C90-BAF2-10B2C208DD65}" dt="2023-08-15T18:26:01.751" v="840" actId="478"/>
          <ac:spMkLst>
            <pc:docMk/>
            <pc:sldMk cId="3453473142" sldId="1163"/>
            <ac:spMk id="120" creationId="{D0EBB7CC-0073-7208-18E7-1C603C0CDBED}"/>
          </ac:spMkLst>
        </pc:spChg>
        <pc:spChg chg="add del mod">
          <ac:chgData name="auvifer ruelos" userId="be6d4c23-811e-478b-b825-967ebe5af382" providerId="ADAL" clId="{85624F59-7EAD-4C90-BAF2-10B2C208DD65}" dt="2023-08-15T18:26:04.708" v="841" actId="478"/>
          <ac:spMkLst>
            <pc:docMk/>
            <pc:sldMk cId="3453473142" sldId="1163"/>
            <ac:spMk id="121" creationId="{63B96756-0645-2BB7-84B7-9569E1B5D685}"/>
          </ac:spMkLst>
        </pc:spChg>
        <pc:spChg chg="add del mod">
          <ac:chgData name="auvifer ruelos" userId="be6d4c23-811e-478b-b825-967ebe5af382" providerId="ADAL" clId="{85624F59-7EAD-4C90-BAF2-10B2C208DD65}" dt="2023-08-15T18:26:07.679" v="842" actId="478"/>
          <ac:spMkLst>
            <pc:docMk/>
            <pc:sldMk cId="3453473142" sldId="1163"/>
            <ac:spMk id="122" creationId="{C0637E8D-978B-83B5-29D2-B25F8EDB97D7}"/>
          </ac:spMkLst>
        </pc:spChg>
        <pc:spChg chg="add del mod">
          <ac:chgData name="auvifer ruelos" userId="be6d4c23-811e-478b-b825-967ebe5af382" providerId="ADAL" clId="{85624F59-7EAD-4C90-BAF2-10B2C208DD65}" dt="2023-08-15T18:25:08.298" v="833" actId="478"/>
          <ac:spMkLst>
            <pc:docMk/>
            <pc:sldMk cId="3453473142" sldId="1163"/>
            <ac:spMk id="123" creationId="{D1952B29-95D9-4395-8112-7F00B1D23FFE}"/>
          </ac:spMkLst>
        </pc:spChg>
        <pc:spChg chg="add del mod">
          <ac:chgData name="auvifer ruelos" userId="be6d4c23-811e-478b-b825-967ebe5af382" providerId="ADAL" clId="{85624F59-7EAD-4C90-BAF2-10B2C208DD65}" dt="2023-08-15T18:25:01.195" v="832" actId="478"/>
          <ac:spMkLst>
            <pc:docMk/>
            <pc:sldMk cId="3453473142" sldId="1163"/>
            <ac:spMk id="124" creationId="{FC588763-0ED3-4762-5B54-FF42FF20EB73}"/>
          </ac:spMkLst>
        </pc:spChg>
        <pc:spChg chg="add del mod">
          <ac:chgData name="auvifer ruelos" userId="be6d4c23-811e-478b-b825-967ebe5af382" providerId="ADAL" clId="{85624F59-7EAD-4C90-BAF2-10B2C208DD65}" dt="2023-08-15T18:22:25.029" v="797" actId="478"/>
          <ac:spMkLst>
            <pc:docMk/>
            <pc:sldMk cId="3453473142" sldId="1163"/>
            <ac:spMk id="125" creationId="{56171D78-A640-4899-6673-DDBF6AB68AC5}"/>
          </ac:spMkLst>
        </pc:spChg>
        <pc:spChg chg="add del mod">
          <ac:chgData name="auvifer ruelos" userId="be6d4c23-811e-478b-b825-967ebe5af382" providerId="ADAL" clId="{85624F59-7EAD-4C90-BAF2-10B2C208DD65}" dt="2023-08-15T18:23:01.370" v="804" actId="478"/>
          <ac:spMkLst>
            <pc:docMk/>
            <pc:sldMk cId="3453473142" sldId="1163"/>
            <ac:spMk id="127" creationId="{724C0235-7C58-EF07-0C61-E4F920BEF143}"/>
          </ac:spMkLst>
        </pc:spChg>
        <pc:spChg chg="add del mod">
          <ac:chgData name="auvifer ruelos" userId="be6d4c23-811e-478b-b825-967ebe5af382" providerId="ADAL" clId="{85624F59-7EAD-4C90-BAF2-10B2C208DD65}" dt="2023-08-15T18:22:58.637" v="803" actId="478"/>
          <ac:spMkLst>
            <pc:docMk/>
            <pc:sldMk cId="3453473142" sldId="1163"/>
            <ac:spMk id="128" creationId="{3F0FB2E5-CEAE-AB6C-1E70-BE600D8A7DD0}"/>
          </ac:spMkLst>
        </pc:spChg>
        <pc:spChg chg="add del mod">
          <ac:chgData name="auvifer ruelos" userId="be6d4c23-811e-478b-b825-967ebe5af382" providerId="ADAL" clId="{85624F59-7EAD-4C90-BAF2-10B2C208DD65}" dt="2023-08-15T18:22:56.539" v="802" actId="478"/>
          <ac:spMkLst>
            <pc:docMk/>
            <pc:sldMk cId="3453473142" sldId="1163"/>
            <ac:spMk id="129" creationId="{0862ACDA-9A7B-31CA-AD38-F3E8C35D2CB1}"/>
          </ac:spMkLst>
        </pc:spChg>
        <pc:spChg chg="add del mod">
          <ac:chgData name="auvifer ruelos" userId="be6d4c23-811e-478b-b825-967ebe5af382" providerId="ADAL" clId="{85624F59-7EAD-4C90-BAF2-10B2C208DD65}" dt="2023-08-15T18:22:53.387" v="801" actId="478"/>
          <ac:spMkLst>
            <pc:docMk/>
            <pc:sldMk cId="3453473142" sldId="1163"/>
            <ac:spMk id="130" creationId="{17A39FF2-05D3-E0E5-6F7C-FD475BD62AB7}"/>
          </ac:spMkLst>
        </pc:spChg>
        <pc:spChg chg="add del mod">
          <ac:chgData name="auvifer ruelos" userId="be6d4c23-811e-478b-b825-967ebe5af382" providerId="ADAL" clId="{85624F59-7EAD-4C90-BAF2-10B2C208DD65}" dt="2023-08-15T18:23:04.984" v="805" actId="478"/>
          <ac:spMkLst>
            <pc:docMk/>
            <pc:sldMk cId="3453473142" sldId="1163"/>
            <ac:spMk id="131" creationId="{B9748E06-43D2-5627-DD90-3867378E7E2C}"/>
          </ac:spMkLst>
        </pc:spChg>
        <pc:spChg chg="add del mod">
          <ac:chgData name="auvifer ruelos" userId="be6d4c23-811e-478b-b825-967ebe5af382" providerId="ADAL" clId="{85624F59-7EAD-4C90-BAF2-10B2C208DD65}" dt="2023-08-15T18:23:09.339" v="806" actId="478"/>
          <ac:spMkLst>
            <pc:docMk/>
            <pc:sldMk cId="3453473142" sldId="1163"/>
            <ac:spMk id="132" creationId="{CDFFE221-5499-6CBB-0F64-F2E8BD552FC8}"/>
          </ac:spMkLst>
        </pc:spChg>
        <pc:spChg chg="add del mod">
          <ac:chgData name="auvifer ruelos" userId="be6d4c23-811e-478b-b825-967ebe5af382" providerId="ADAL" clId="{85624F59-7EAD-4C90-BAF2-10B2C208DD65}" dt="2023-08-15T18:23:13.639" v="807" actId="478"/>
          <ac:spMkLst>
            <pc:docMk/>
            <pc:sldMk cId="3453473142" sldId="1163"/>
            <ac:spMk id="133" creationId="{35F24A53-AC95-4487-F6D2-F7B60E53B451}"/>
          </ac:spMkLst>
        </pc:spChg>
        <pc:spChg chg="add del mod">
          <ac:chgData name="auvifer ruelos" userId="be6d4c23-811e-478b-b825-967ebe5af382" providerId="ADAL" clId="{85624F59-7EAD-4C90-BAF2-10B2C208DD65}" dt="2023-08-15T18:22:22.448" v="796" actId="478"/>
          <ac:spMkLst>
            <pc:docMk/>
            <pc:sldMk cId="3453473142" sldId="1163"/>
            <ac:spMk id="134" creationId="{EAB64FAD-F4EF-B8AF-92FA-10063859A374}"/>
          </ac:spMkLst>
        </pc:spChg>
        <pc:spChg chg="add del mod">
          <ac:chgData name="auvifer ruelos" userId="be6d4c23-811e-478b-b825-967ebe5af382" providerId="ADAL" clId="{85624F59-7EAD-4C90-BAF2-10B2C208DD65}" dt="2023-08-15T18:22:50.638" v="800" actId="478"/>
          <ac:spMkLst>
            <pc:docMk/>
            <pc:sldMk cId="3453473142" sldId="1163"/>
            <ac:spMk id="135" creationId="{31F11F98-0EE8-F7DC-7E75-673E05F30D21}"/>
          </ac:spMkLst>
        </pc:spChg>
        <pc:spChg chg="add del mod">
          <ac:chgData name="auvifer ruelos" userId="be6d4c23-811e-478b-b825-967ebe5af382" providerId="ADAL" clId="{85624F59-7EAD-4C90-BAF2-10B2C208DD65}" dt="2023-08-15T18:27:10.893" v="862" actId="478"/>
          <ac:spMkLst>
            <pc:docMk/>
            <pc:sldMk cId="3453473142" sldId="1163"/>
            <ac:spMk id="136" creationId="{53BBFD5C-C324-4CAD-5ABE-E1A06B55C348}"/>
          </ac:spMkLst>
        </pc:spChg>
        <pc:spChg chg="add del mod">
          <ac:chgData name="auvifer ruelos" userId="be6d4c23-811e-478b-b825-967ebe5af382" providerId="ADAL" clId="{85624F59-7EAD-4C90-BAF2-10B2C208DD65}" dt="2023-08-15T18:27:20.977" v="864" actId="478"/>
          <ac:spMkLst>
            <pc:docMk/>
            <pc:sldMk cId="3453473142" sldId="1163"/>
            <ac:spMk id="137" creationId="{1FC96F90-76A1-4542-FA3A-BC292A494393}"/>
          </ac:spMkLst>
        </pc:spChg>
        <pc:spChg chg="add del mod">
          <ac:chgData name="auvifer ruelos" userId="be6d4c23-811e-478b-b825-967ebe5af382" providerId="ADAL" clId="{85624F59-7EAD-4C90-BAF2-10B2C208DD65}" dt="2023-08-15T18:27:16.125" v="863" actId="478"/>
          <ac:spMkLst>
            <pc:docMk/>
            <pc:sldMk cId="3453473142" sldId="1163"/>
            <ac:spMk id="138" creationId="{BFB1B339-023F-D707-2D17-5DBA5E3F4949}"/>
          </ac:spMkLst>
        </pc:spChg>
        <pc:spChg chg="add del mod">
          <ac:chgData name="auvifer ruelos" userId="be6d4c23-811e-478b-b825-967ebe5af382" providerId="ADAL" clId="{85624F59-7EAD-4C90-BAF2-10B2C208DD65}" dt="2023-08-15T18:27:23.038" v="865" actId="478"/>
          <ac:spMkLst>
            <pc:docMk/>
            <pc:sldMk cId="3453473142" sldId="1163"/>
            <ac:spMk id="139" creationId="{4F3D3C55-1AB6-B5C1-8DF4-50B21B3205C7}"/>
          </ac:spMkLst>
        </pc:spChg>
        <pc:spChg chg="add del mod">
          <ac:chgData name="auvifer ruelos" userId="be6d4c23-811e-478b-b825-967ebe5af382" providerId="ADAL" clId="{85624F59-7EAD-4C90-BAF2-10B2C208DD65}" dt="2023-08-15T18:24:42.406" v="826" actId="478"/>
          <ac:spMkLst>
            <pc:docMk/>
            <pc:sldMk cId="3453473142" sldId="1163"/>
            <ac:spMk id="142" creationId="{3E16C7C6-1C69-8C33-4019-5A65351480DB}"/>
          </ac:spMkLst>
        </pc:spChg>
        <pc:spChg chg="add del mod">
          <ac:chgData name="auvifer ruelos" userId="be6d4c23-811e-478b-b825-967ebe5af382" providerId="ADAL" clId="{85624F59-7EAD-4C90-BAF2-10B2C208DD65}" dt="2023-08-15T18:24:39.602" v="825" actId="478"/>
          <ac:spMkLst>
            <pc:docMk/>
            <pc:sldMk cId="3453473142" sldId="1163"/>
            <ac:spMk id="143" creationId="{3F40FCF5-2118-50DC-164F-233A8E0176D8}"/>
          </ac:spMkLst>
        </pc:spChg>
        <pc:spChg chg="add del mod">
          <ac:chgData name="auvifer ruelos" userId="be6d4c23-811e-478b-b825-967ebe5af382" providerId="ADAL" clId="{85624F59-7EAD-4C90-BAF2-10B2C208DD65}" dt="2023-08-15T18:24:45.311" v="827" actId="478"/>
          <ac:spMkLst>
            <pc:docMk/>
            <pc:sldMk cId="3453473142" sldId="1163"/>
            <ac:spMk id="144" creationId="{5974424B-DF08-9CE3-5E8C-5AADA5FBBB75}"/>
          </ac:spMkLst>
        </pc:spChg>
        <pc:spChg chg="add del mod">
          <ac:chgData name="auvifer ruelos" userId="be6d4c23-811e-478b-b825-967ebe5af382" providerId="ADAL" clId="{85624F59-7EAD-4C90-BAF2-10B2C208DD65}" dt="2023-08-15T18:24:27.774" v="824" actId="478"/>
          <ac:spMkLst>
            <pc:docMk/>
            <pc:sldMk cId="3453473142" sldId="1163"/>
            <ac:spMk id="145" creationId="{10C0DFC1-06D9-5054-ABF8-AE72D89FE7ED}"/>
          </ac:spMkLst>
        </pc:spChg>
        <pc:spChg chg="add del mod">
          <ac:chgData name="auvifer ruelos" userId="be6d4c23-811e-478b-b825-967ebe5af382" providerId="ADAL" clId="{85624F59-7EAD-4C90-BAF2-10B2C208DD65}" dt="2023-08-15T18:24:23.691" v="823" actId="478"/>
          <ac:spMkLst>
            <pc:docMk/>
            <pc:sldMk cId="3453473142" sldId="1163"/>
            <ac:spMk id="146" creationId="{DAECE5ED-D0E4-69EF-69FF-A1A8799B19D9}"/>
          </ac:spMkLst>
        </pc:spChg>
        <pc:spChg chg="add del mod">
          <ac:chgData name="auvifer ruelos" userId="be6d4c23-811e-478b-b825-967ebe5af382" providerId="ADAL" clId="{85624F59-7EAD-4C90-BAF2-10B2C208DD65}" dt="2023-08-15T18:24:21.001" v="822" actId="478"/>
          <ac:spMkLst>
            <pc:docMk/>
            <pc:sldMk cId="3453473142" sldId="1163"/>
            <ac:spMk id="147" creationId="{A4EB5314-0E00-6F35-40D6-A33ADB704FB0}"/>
          </ac:spMkLst>
        </pc:spChg>
        <pc:spChg chg="add del mod">
          <ac:chgData name="auvifer ruelos" userId="be6d4c23-811e-478b-b825-967ebe5af382" providerId="ADAL" clId="{85624F59-7EAD-4C90-BAF2-10B2C208DD65}" dt="2023-08-15T18:24:16.203" v="821" actId="478"/>
          <ac:spMkLst>
            <pc:docMk/>
            <pc:sldMk cId="3453473142" sldId="1163"/>
            <ac:spMk id="148" creationId="{48CFE8F0-9DC7-F396-2CCA-86AD3DBA85A3}"/>
          </ac:spMkLst>
        </pc:spChg>
        <pc:spChg chg="add mod">
          <ac:chgData name="auvifer ruelos" userId="be6d4c23-811e-478b-b825-967ebe5af382" providerId="ADAL" clId="{85624F59-7EAD-4C90-BAF2-10B2C208DD65}" dt="2023-08-15T18:23:47.743" v="817" actId="207"/>
          <ac:spMkLst>
            <pc:docMk/>
            <pc:sldMk cId="3453473142" sldId="1163"/>
            <ac:spMk id="150" creationId="{65420F1B-64C0-E0C7-4E51-F0D4D2E1F36D}"/>
          </ac:spMkLst>
        </pc:spChg>
        <pc:spChg chg="add mod">
          <ac:chgData name="auvifer ruelos" userId="be6d4c23-811e-478b-b825-967ebe5af382" providerId="ADAL" clId="{85624F59-7EAD-4C90-BAF2-10B2C208DD65}" dt="2023-08-15T18:23:53.241" v="819" actId="207"/>
          <ac:spMkLst>
            <pc:docMk/>
            <pc:sldMk cId="3453473142" sldId="1163"/>
            <ac:spMk id="151" creationId="{68648A27-2474-03B7-5E4B-144BAF74213C}"/>
          </ac:spMkLst>
        </pc:spChg>
        <pc:spChg chg="add mod">
          <ac:chgData name="auvifer ruelos" userId="be6d4c23-811e-478b-b825-967ebe5af382" providerId="ADAL" clId="{85624F59-7EAD-4C90-BAF2-10B2C208DD65}" dt="2023-08-15T18:23:44.711" v="816" actId="207"/>
          <ac:spMkLst>
            <pc:docMk/>
            <pc:sldMk cId="3453473142" sldId="1163"/>
            <ac:spMk id="152" creationId="{4A99042D-4ABB-6291-AB7B-B366288EC362}"/>
          </ac:spMkLst>
        </pc:spChg>
        <pc:spChg chg="add mod">
          <ac:chgData name="auvifer ruelos" userId="be6d4c23-811e-478b-b825-967ebe5af382" providerId="ADAL" clId="{85624F59-7EAD-4C90-BAF2-10B2C208DD65}" dt="2023-08-15T18:23:50.182" v="818" actId="207"/>
          <ac:spMkLst>
            <pc:docMk/>
            <pc:sldMk cId="3453473142" sldId="1163"/>
            <ac:spMk id="153" creationId="{A09BD12D-5A3D-F304-57E4-482E0169D66E}"/>
          </ac:spMkLst>
        </pc:spChg>
        <pc:spChg chg="add mod">
          <ac:chgData name="auvifer ruelos" userId="be6d4c23-811e-478b-b825-967ebe5af382" providerId="ADAL" clId="{85624F59-7EAD-4C90-BAF2-10B2C208DD65}" dt="2023-08-15T18:29:34.421" v="885" actId="207"/>
          <ac:spMkLst>
            <pc:docMk/>
            <pc:sldMk cId="3453473142" sldId="1163"/>
            <ac:spMk id="154" creationId="{26BFD38E-21DA-5D96-9722-5ECD0DF96D78}"/>
          </ac:spMkLst>
        </pc:spChg>
        <pc:spChg chg="add mod">
          <ac:chgData name="auvifer ruelos" userId="be6d4c23-811e-478b-b825-967ebe5af382" providerId="ADAL" clId="{85624F59-7EAD-4C90-BAF2-10B2C208DD65}" dt="2023-08-15T18:29:17.238" v="882" actId="207"/>
          <ac:spMkLst>
            <pc:docMk/>
            <pc:sldMk cId="3453473142" sldId="1163"/>
            <ac:spMk id="155" creationId="{BD93BE63-6DBB-7F0A-6A51-088953671141}"/>
          </ac:spMkLst>
        </pc:spChg>
        <pc:spChg chg="add mod">
          <ac:chgData name="auvifer ruelos" userId="be6d4c23-811e-478b-b825-967ebe5af382" providerId="ADAL" clId="{85624F59-7EAD-4C90-BAF2-10B2C208DD65}" dt="2023-08-15T18:29:12.057" v="881" actId="207"/>
          <ac:spMkLst>
            <pc:docMk/>
            <pc:sldMk cId="3453473142" sldId="1163"/>
            <ac:spMk id="156" creationId="{AB91AA19-E569-2DAA-0C71-C909DD2288FD}"/>
          </ac:spMkLst>
        </pc:spChg>
        <pc:spChg chg="add mod">
          <ac:chgData name="auvifer ruelos" userId="be6d4c23-811e-478b-b825-967ebe5af382" providerId="ADAL" clId="{85624F59-7EAD-4C90-BAF2-10B2C208DD65}" dt="2023-08-15T18:29:28.814" v="884" actId="207"/>
          <ac:spMkLst>
            <pc:docMk/>
            <pc:sldMk cId="3453473142" sldId="1163"/>
            <ac:spMk id="157" creationId="{48752ED3-EA3A-CE6E-B893-29B35CB8E049}"/>
          </ac:spMkLst>
        </pc:spChg>
        <pc:spChg chg="add mod ord">
          <ac:chgData name="auvifer ruelos" userId="be6d4c23-811e-478b-b825-967ebe5af382" providerId="ADAL" clId="{85624F59-7EAD-4C90-BAF2-10B2C208DD65}" dt="2023-08-15T18:23:31.594" v="813" actId="207"/>
          <ac:spMkLst>
            <pc:docMk/>
            <pc:sldMk cId="3453473142" sldId="1163"/>
            <ac:spMk id="158" creationId="{9FDE4007-7CB3-AC10-3A36-934C54A01167}"/>
          </ac:spMkLst>
        </pc:spChg>
        <pc:spChg chg="add mod">
          <ac:chgData name="auvifer ruelos" userId="be6d4c23-811e-478b-b825-967ebe5af382" providerId="ADAL" clId="{85624F59-7EAD-4C90-BAF2-10B2C208DD65}" dt="2023-08-15T18:22:05.622" v="792" actId="165"/>
          <ac:spMkLst>
            <pc:docMk/>
            <pc:sldMk cId="3453473142" sldId="1163"/>
            <ac:spMk id="163" creationId="{06FAD1FD-B095-A218-46F0-4DE98F6F50DB}"/>
          </ac:spMkLst>
        </pc:spChg>
        <pc:spChg chg="add mod">
          <ac:chgData name="auvifer ruelos" userId="be6d4c23-811e-478b-b825-967ebe5af382" providerId="ADAL" clId="{85624F59-7EAD-4C90-BAF2-10B2C208DD65}" dt="2023-08-15T18:22:05.622" v="792" actId="165"/>
          <ac:spMkLst>
            <pc:docMk/>
            <pc:sldMk cId="3453473142" sldId="1163"/>
            <ac:spMk id="164" creationId="{DBDA6592-7865-F21A-DE9F-CFC5B83D7174}"/>
          </ac:spMkLst>
        </pc:spChg>
        <pc:spChg chg="add mod">
          <ac:chgData name="auvifer ruelos" userId="be6d4c23-811e-478b-b825-967ebe5af382" providerId="ADAL" clId="{85624F59-7EAD-4C90-BAF2-10B2C208DD65}" dt="2023-08-15T18:22:05.622" v="792" actId="165"/>
          <ac:spMkLst>
            <pc:docMk/>
            <pc:sldMk cId="3453473142" sldId="1163"/>
            <ac:spMk id="165" creationId="{C8E878A9-E6C4-C062-3681-064BCA0E58EF}"/>
          </ac:spMkLst>
        </pc:spChg>
        <pc:spChg chg="add mod">
          <ac:chgData name="auvifer ruelos" userId="be6d4c23-811e-478b-b825-967ebe5af382" providerId="ADAL" clId="{85624F59-7EAD-4C90-BAF2-10B2C208DD65}" dt="2023-08-15T18:22:05.622" v="792" actId="165"/>
          <ac:spMkLst>
            <pc:docMk/>
            <pc:sldMk cId="3453473142" sldId="1163"/>
            <ac:spMk id="166" creationId="{58422CE7-49AB-C436-01C4-A4A41DBE049A}"/>
          </ac:spMkLst>
        </pc:spChg>
        <pc:spChg chg="add mod">
          <ac:chgData name="auvifer ruelos" userId="be6d4c23-811e-478b-b825-967ebe5af382" providerId="ADAL" clId="{85624F59-7EAD-4C90-BAF2-10B2C208DD65}" dt="2023-08-15T18:22:05.622" v="792" actId="165"/>
          <ac:spMkLst>
            <pc:docMk/>
            <pc:sldMk cId="3453473142" sldId="1163"/>
            <ac:spMk id="167" creationId="{D0BC1123-2B4F-A2E5-9AC9-DD23287A90B7}"/>
          </ac:spMkLst>
        </pc:spChg>
        <pc:spChg chg="add mod">
          <ac:chgData name="auvifer ruelos" userId="be6d4c23-811e-478b-b825-967ebe5af382" providerId="ADAL" clId="{85624F59-7EAD-4C90-BAF2-10B2C208DD65}" dt="2023-08-15T18:22:05.622" v="792" actId="165"/>
          <ac:spMkLst>
            <pc:docMk/>
            <pc:sldMk cId="3453473142" sldId="1163"/>
            <ac:spMk id="168" creationId="{48EAF22D-D0EF-BDBE-F484-FF7A59614950}"/>
          </ac:spMkLst>
        </pc:spChg>
        <pc:spChg chg="add mod">
          <ac:chgData name="auvifer ruelos" userId="be6d4c23-811e-478b-b825-967ebe5af382" providerId="ADAL" clId="{85624F59-7EAD-4C90-BAF2-10B2C208DD65}" dt="2023-08-15T18:22:05.622" v="792" actId="165"/>
          <ac:spMkLst>
            <pc:docMk/>
            <pc:sldMk cId="3453473142" sldId="1163"/>
            <ac:spMk id="169" creationId="{2C35EFD6-FDD8-AAB3-E1DF-8987565C31B8}"/>
          </ac:spMkLst>
        </pc:spChg>
        <pc:spChg chg="add mod">
          <ac:chgData name="auvifer ruelos" userId="be6d4c23-811e-478b-b825-967ebe5af382" providerId="ADAL" clId="{85624F59-7EAD-4C90-BAF2-10B2C208DD65}" dt="2023-08-15T18:22:05.622" v="792" actId="165"/>
          <ac:spMkLst>
            <pc:docMk/>
            <pc:sldMk cId="3453473142" sldId="1163"/>
            <ac:spMk id="170" creationId="{F3D47712-7CDE-80E5-22F5-E7A20BB016CF}"/>
          </ac:spMkLst>
        </pc:spChg>
        <pc:grpChg chg="add del mod">
          <ac:chgData name="auvifer ruelos" userId="be6d4c23-811e-478b-b825-967ebe5af382" providerId="ADAL" clId="{85624F59-7EAD-4C90-BAF2-10B2C208DD65}" dt="2023-08-15T18:22:05.622" v="792" actId="165"/>
          <ac:grpSpMkLst>
            <pc:docMk/>
            <pc:sldMk cId="3453473142" sldId="1163"/>
            <ac:grpSpMk id="4" creationId="{D1DBD98F-FEDF-87EE-9664-F6F25E69F2BC}"/>
          </ac:grpSpMkLst>
        </pc:grpChg>
        <pc:grpChg chg="add mod">
          <ac:chgData name="auvifer ruelos" userId="be6d4c23-811e-478b-b825-967ebe5af382" providerId="ADAL" clId="{85624F59-7EAD-4C90-BAF2-10B2C208DD65}" dt="2023-08-15T18:28:21.819" v="875" actId="164"/>
          <ac:grpSpMkLst>
            <pc:docMk/>
            <pc:sldMk cId="3453473142" sldId="1163"/>
            <ac:grpSpMk id="5" creationId="{E07A94DF-1FC4-CA13-68D2-2C2D0F1644AF}"/>
          </ac:grpSpMkLst>
        </pc:grpChg>
        <pc:grpChg chg="del">
          <ac:chgData name="auvifer ruelos" userId="be6d4c23-811e-478b-b825-967ebe5af382" providerId="ADAL" clId="{85624F59-7EAD-4C90-BAF2-10B2C208DD65}" dt="2023-08-15T18:18:08.135" v="788" actId="478"/>
          <ac:grpSpMkLst>
            <pc:docMk/>
            <pc:sldMk cId="3453473142" sldId="1163"/>
            <ac:grpSpMk id="6" creationId="{4620BBEB-1C32-4955-95DC-D1F383EBF039}"/>
          </ac:grpSpMkLst>
        </pc:grpChg>
        <pc:grpChg chg="add mod">
          <ac:chgData name="auvifer ruelos" userId="be6d4c23-811e-478b-b825-967ebe5af382" providerId="ADAL" clId="{85624F59-7EAD-4C90-BAF2-10B2C208DD65}" dt="2023-08-15T18:21:58.148" v="791"/>
          <ac:grpSpMkLst>
            <pc:docMk/>
            <pc:sldMk cId="3453473142" sldId="1163"/>
            <ac:grpSpMk id="94" creationId="{27DA1B07-7B54-6F7D-1971-40CD83F9684A}"/>
          </ac:grpSpMkLst>
        </pc:grpChg>
        <pc:grpChg chg="add del mod">
          <ac:chgData name="auvifer ruelos" userId="be6d4c23-811e-478b-b825-967ebe5af382" providerId="ADAL" clId="{85624F59-7EAD-4C90-BAF2-10B2C208DD65}" dt="2023-08-15T18:24:42.406" v="826" actId="478"/>
          <ac:grpSpMkLst>
            <pc:docMk/>
            <pc:sldMk cId="3453473142" sldId="1163"/>
            <ac:grpSpMk id="97" creationId="{36D80C79-3D28-2BE9-58BC-60B0F0792CBC}"/>
          </ac:grpSpMkLst>
        </pc:grpChg>
        <pc:grpChg chg="add del mod">
          <ac:chgData name="auvifer ruelos" userId="be6d4c23-811e-478b-b825-967ebe5af382" providerId="ADAL" clId="{85624F59-7EAD-4C90-BAF2-10B2C208DD65}" dt="2023-08-15T18:27:20.977" v="864" actId="478"/>
          <ac:grpSpMkLst>
            <pc:docMk/>
            <pc:sldMk cId="3453473142" sldId="1163"/>
            <ac:grpSpMk id="98" creationId="{A1CC1764-EA9E-12F3-F3E7-6D6D5144A9D0}"/>
          </ac:grpSpMkLst>
        </pc:grpChg>
        <pc:grpChg chg="add del mod">
          <ac:chgData name="auvifer ruelos" userId="be6d4c23-811e-478b-b825-967ebe5af382" providerId="ADAL" clId="{85624F59-7EAD-4C90-BAF2-10B2C208DD65}" dt="2023-08-15T18:22:25.029" v="797" actId="478"/>
          <ac:grpSpMkLst>
            <pc:docMk/>
            <pc:sldMk cId="3453473142" sldId="1163"/>
            <ac:grpSpMk id="99" creationId="{AADD1BAF-5EFE-F036-032B-CE7AD79E476D}"/>
          </ac:grpSpMkLst>
        </pc:grpChg>
        <pc:grpChg chg="add del mod">
          <ac:chgData name="auvifer ruelos" userId="be6d4c23-811e-478b-b825-967ebe5af382" providerId="ADAL" clId="{85624F59-7EAD-4C90-BAF2-10B2C208DD65}" dt="2023-08-15T18:25:01.195" v="832" actId="478"/>
          <ac:grpSpMkLst>
            <pc:docMk/>
            <pc:sldMk cId="3453473142" sldId="1163"/>
            <ac:grpSpMk id="102" creationId="{B8CE7E55-C24F-F2EF-4926-7D0D2B925F47}"/>
          </ac:grpSpMkLst>
        </pc:grpChg>
        <pc:grpChg chg="add del mod">
          <ac:chgData name="auvifer ruelos" userId="be6d4c23-811e-478b-b825-967ebe5af382" providerId="ADAL" clId="{85624F59-7EAD-4C90-BAF2-10B2C208DD65}" dt="2023-08-15T18:26:42.389" v="855" actId="478"/>
          <ac:grpSpMkLst>
            <pc:docMk/>
            <pc:sldMk cId="3453473142" sldId="1163"/>
            <ac:grpSpMk id="103" creationId="{8B1CF949-F8FC-8750-70AB-40B7E6DAAFAC}"/>
          </ac:grpSpMkLst>
        </pc:grpChg>
        <pc:grpChg chg="add del mod">
          <ac:chgData name="auvifer ruelos" userId="be6d4c23-811e-478b-b825-967ebe5af382" providerId="ADAL" clId="{85624F59-7EAD-4C90-BAF2-10B2C208DD65}" dt="2023-08-15T18:23:09.339" v="806" actId="478"/>
          <ac:grpSpMkLst>
            <pc:docMk/>
            <pc:sldMk cId="3453473142" sldId="1163"/>
            <ac:grpSpMk id="126" creationId="{57676C69-796C-5181-9899-67C740D4A6F8}"/>
          </ac:grpSpMkLst>
        </pc:grpChg>
        <pc:grpChg chg="add del mod">
          <ac:chgData name="auvifer ruelos" userId="be6d4c23-811e-478b-b825-967ebe5af382" providerId="ADAL" clId="{85624F59-7EAD-4C90-BAF2-10B2C208DD65}" dt="2023-08-15T18:24:27.774" v="824" actId="478"/>
          <ac:grpSpMkLst>
            <pc:docMk/>
            <pc:sldMk cId="3453473142" sldId="1163"/>
            <ac:grpSpMk id="140" creationId="{18183659-12A6-AE50-23D8-74C324F1CA03}"/>
          </ac:grpSpMkLst>
        </pc:grpChg>
        <pc:grpChg chg="add del mod">
          <ac:chgData name="auvifer ruelos" userId="be6d4c23-811e-478b-b825-967ebe5af382" providerId="ADAL" clId="{85624F59-7EAD-4C90-BAF2-10B2C208DD65}" dt="2023-08-15T18:24:39.602" v="825" actId="478"/>
          <ac:grpSpMkLst>
            <pc:docMk/>
            <pc:sldMk cId="3453473142" sldId="1163"/>
            <ac:grpSpMk id="141" creationId="{18CF91BA-A361-0C12-55B5-6547A96659DC}"/>
          </ac:grpSpMkLst>
        </pc:grpChg>
        <pc:grpChg chg="add mod">
          <ac:chgData name="auvifer ruelos" userId="be6d4c23-811e-478b-b825-967ebe5af382" providerId="ADAL" clId="{85624F59-7EAD-4C90-BAF2-10B2C208DD65}" dt="2023-08-15T18:21:58.148" v="791"/>
          <ac:grpSpMkLst>
            <pc:docMk/>
            <pc:sldMk cId="3453473142" sldId="1163"/>
            <ac:grpSpMk id="149" creationId="{7A2DA9BA-CB98-4DD9-ABE9-E0B85D4257DA}"/>
          </ac:grpSpMkLst>
        </pc:grpChg>
        <pc:grpChg chg="add del mod topLvl">
          <ac:chgData name="auvifer ruelos" userId="be6d4c23-811e-478b-b825-967ebe5af382" providerId="ADAL" clId="{85624F59-7EAD-4C90-BAF2-10B2C208DD65}" dt="2023-08-15T18:28:05.487" v="872" actId="478"/>
          <ac:grpSpMkLst>
            <pc:docMk/>
            <pc:sldMk cId="3453473142" sldId="1163"/>
            <ac:grpSpMk id="159" creationId="{3E7FCD19-BD97-9E74-B811-A572BA61E417}"/>
          </ac:grpSpMkLst>
        </pc:grpChg>
        <pc:grpChg chg="add del mod topLvl">
          <ac:chgData name="auvifer ruelos" userId="be6d4c23-811e-478b-b825-967ebe5af382" providerId="ADAL" clId="{85624F59-7EAD-4C90-BAF2-10B2C208DD65}" dt="2023-08-15T18:28:03.116" v="871" actId="478"/>
          <ac:grpSpMkLst>
            <pc:docMk/>
            <pc:sldMk cId="3453473142" sldId="1163"/>
            <ac:grpSpMk id="160" creationId="{DC759EEE-E535-6DD7-0660-BEBA9264BD02}"/>
          </ac:grpSpMkLst>
        </pc:grpChg>
        <pc:grpChg chg="add del mod topLvl">
          <ac:chgData name="auvifer ruelos" userId="be6d4c23-811e-478b-b825-967ebe5af382" providerId="ADAL" clId="{85624F59-7EAD-4C90-BAF2-10B2C208DD65}" dt="2023-08-15T18:28:09.141" v="874" actId="478"/>
          <ac:grpSpMkLst>
            <pc:docMk/>
            <pc:sldMk cId="3453473142" sldId="1163"/>
            <ac:grpSpMk id="161" creationId="{EFA94B86-52AD-C273-CB70-F719755C9158}"/>
          </ac:grpSpMkLst>
        </pc:grpChg>
        <pc:grpChg chg="add del mod topLvl">
          <ac:chgData name="auvifer ruelos" userId="be6d4c23-811e-478b-b825-967ebe5af382" providerId="ADAL" clId="{85624F59-7EAD-4C90-BAF2-10B2C208DD65}" dt="2023-08-15T18:28:07.261" v="873" actId="478"/>
          <ac:grpSpMkLst>
            <pc:docMk/>
            <pc:sldMk cId="3453473142" sldId="1163"/>
            <ac:grpSpMk id="162" creationId="{8250CCCD-149C-7EC7-D1F6-D4D6B00CEF06}"/>
          </ac:grpSpMkLst>
        </pc:grpChg>
        <pc:grpChg chg="add mod">
          <ac:chgData name="auvifer ruelos" userId="be6d4c23-811e-478b-b825-967ebe5af382" providerId="ADAL" clId="{85624F59-7EAD-4C90-BAF2-10B2C208DD65}" dt="2023-08-15T18:28:32.982" v="877" actId="1076"/>
          <ac:grpSpMkLst>
            <pc:docMk/>
            <pc:sldMk cId="3453473142" sldId="1163"/>
            <ac:grpSpMk id="171" creationId="{6142C691-2A83-7985-6F46-ED7077E13F2E}"/>
          </ac:grpSpMkLst>
        </pc:grpChg>
        <pc:picChg chg="add mod ord">
          <ac:chgData name="auvifer ruelos" userId="be6d4c23-811e-478b-b825-967ebe5af382" providerId="ADAL" clId="{85624F59-7EAD-4C90-BAF2-10B2C208DD65}" dt="2023-08-15T18:28:21.819" v="875" actId="164"/>
          <ac:picMkLst>
            <pc:docMk/>
            <pc:sldMk cId="3453473142" sldId="1163"/>
            <ac:picMk id="2" creationId="{EDF34306-EB96-F4B0-31D2-7B03D50083B3}"/>
          </ac:picMkLst>
        </pc:picChg>
      </pc:sldChg>
    </pc:docChg>
  </pc:docChgLst>
  <pc:docChgLst>
    <pc:chgData name="kirsten carson" userId="2e276223-bd05-49b2-8d88-ceee72ff1d54" providerId="ADAL" clId="{4AF6DD2C-A484-4B76-871E-3E07B87EFC7D}"/>
    <pc:docChg chg="undo custSel addSld delSld modSld modMainMaster modSection">
      <pc:chgData name="kirsten carson" userId="2e276223-bd05-49b2-8d88-ceee72ff1d54" providerId="ADAL" clId="{4AF6DD2C-A484-4B76-871E-3E07B87EFC7D}" dt="2023-08-15T15:41:20.005" v="196" actId="207"/>
      <pc:docMkLst>
        <pc:docMk/>
      </pc:docMkLst>
      <pc:sldChg chg="delSp modSp">
        <pc:chgData name="kirsten carson" userId="2e276223-bd05-49b2-8d88-ceee72ff1d54" providerId="ADAL" clId="{4AF6DD2C-A484-4B76-871E-3E07B87EFC7D}" dt="2023-08-15T15:26:13.497" v="103"/>
        <pc:sldMkLst>
          <pc:docMk/>
          <pc:sldMk cId="1366207546" sldId="271"/>
        </pc:sldMkLst>
        <pc:spChg chg="mod">
          <ac:chgData name="kirsten carson" userId="2e276223-bd05-49b2-8d88-ceee72ff1d54" providerId="ADAL" clId="{4AF6DD2C-A484-4B76-871E-3E07B87EFC7D}" dt="2023-08-15T15:22:42.709" v="98"/>
          <ac:spMkLst>
            <pc:docMk/>
            <pc:sldMk cId="1366207546" sldId="271"/>
            <ac:spMk id="23" creationId="{AE41CCF3-49D0-48DB-B699-5809CD879617}"/>
          </ac:spMkLst>
        </pc:spChg>
        <pc:spChg chg="mod">
          <ac:chgData name="kirsten carson" userId="2e276223-bd05-49b2-8d88-ceee72ff1d54" providerId="ADAL" clId="{4AF6DD2C-A484-4B76-871E-3E07B87EFC7D}" dt="2023-08-15T15:22:42.709" v="98"/>
          <ac:spMkLst>
            <pc:docMk/>
            <pc:sldMk cId="1366207546" sldId="271"/>
            <ac:spMk id="24" creationId="{B27B2558-B958-4717-8A7F-068E431A397B}"/>
          </ac:spMkLst>
        </pc:spChg>
        <pc:picChg chg="del">
          <ac:chgData name="kirsten carson" userId="2e276223-bd05-49b2-8d88-ceee72ff1d54" providerId="ADAL" clId="{4AF6DD2C-A484-4B76-871E-3E07B87EFC7D}" dt="2023-08-15T15:26:13.497" v="103"/>
          <ac:picMkLst>
            <pc:docMk/>
            <pc:sldMk cId="1366207546" sldId="271"/>
            <ac:picMk id="2" creationId="{4A83480F-49F9-401A-B785-B1F2FFA15E88}"/>
          </ac:picMkLst>
        </pc:picChg>
      </pc:sldChg>
      <pc:sldChg chg="modSp mod">
        <pc:chgData name="kirsten carson" userId="2e276223-bd05-49b2-8d88-ceee72ff1d54" providerId="ADAL" clId="{4AF6DD2C-A484-4B76-871E-3E07B87EFC7D}" dt="2023-08-15T15:22:42.709" v="98"/>
        <pc:sldMkLst>
          <pc:docMk/>
          <pc:sldMk cId="2348869276" sldId="279"/>
        </pc:sldMkLst>
        <pc:spChg chg="mod">
          <ac:chgData name="kirsten carson" userId="2e276223-bd05-49b2-8d88-ceee72ff1d54" providerId="ADAL" clId="{4AF6DD2C-A484-4B76-871E-3E07B87EFC7D}" dt="2023-08-15T15:22:42.709" v="98"/>
          <ac:spMkLst>
            <pc:docMk/>
            <pc:sldMk cId="2348869276" sldId="279"/>
            <ac:spMk id="3" creationId="{1B6C644B-A524-C7E5-0245-88DC8F6E81BB}"/>
          </ac:spMkLst>
        </pc:spChg>
      </pc:sldChg>
      <pc:sldChg chg="modSp mod">
        <pc:chgData name="kirsten carson" userId="2e276223-bd05-49b2-8d88-ceee72ff1d54" providerId="ADAL" clId="{4AF6DD2C-A484-4B76-871E-3E07B87EFC7D}" dt="2023-08-15T15:22:42.709" v="98"/>
        <pc:sldMkLst>
          <pc:docMk/>
          <pc:sldMk cId="1951919836" sldId="280"/>
        </pc:sldMkLst>
        <pc:spChg chg="mod">
          <ac:chgData name="kirsten carson" userId="2e276223-bd05-49b2-8d88-ceee72ff1d54" providerId="ADAL" clId="{4AF6DD2C-A484-4B76-871E-3E07B87EFC7D}" dt="2023-08-15T15:22:42.709" v="98"/>
          <ac:spMkLst>
            <pc:docMk/>
            <pc:sldMk cId="1951919836" sldId="280"/>
            <ac:spMk id="3" creationId="{1B6C644B-A524-C7E5-0245-88DC8F6E81BB}"/>
          </ac:spMkLst>
        </pc:spChg>
      </pc:sldChg>
      <pc:sldChg chg="modSp mod">
        <pc:chgData name="kirsten carson" userId="2e276223-bd05-49b2-8d88-ceee72ff1d54" providerId="ADAL" clId="{4AF6DD2C-A484-4B76-871E-3E07B87EFC7D}" dt="2023-08-15T15:22:42.709" v="98"/>
        <pc:sldMkLst>
          <pc:docMk/>
          <pc:sldMk cId="609856082" sldId="281"/>
        </pc:sldMkLst>
        <pc:spChg chg="mod">
          <ac:chgData name="kirsten carson" userId="2e276223-bd05-49b2-8d88-ceee72ff1d54" providerId="ADAL" clId="{4AF6DD2C-A484-4B76-871E-3E07B87EFC7D}" dt="2023-08-15T15:22:42.709" v="98"/>
          <ac:spMkLst>
            <pc:docMk/>
            <pc:sldMk cId="609856082" sldId="281"/>
            <ac:spMk id="3" creationId="{1B6C644B-A524-C7E5-0245-88DC8F6E81BB}"/>
          </ac:spMkLst>
        </pc:spChg>
      </pc:sldChg>
      <pc:sldChg chg="modSp mod addCm delCm">
        <pc:chgData name="kirsten carson" userId="2e276223-bd05-49b2-8d88-ceee72ff1d54" providerId="ADAL" clId="{4AF6DD2C-A484-4B76-871E-3E07B87EFC7D}" dt="2023-08-15T15:27:21.074" v="115"/>
        <pc:sldMkLst>
          <pc:docMk/>
          <pc:sldMk cId="657266931" sldId="880"/>
        </pc:sldMkLst>
        <pc:spChg chg="mod">
          <ac:chgData name="kirsten carson" userId="2e276223-bd05-49b2-8d88-ceee72ff1d54" providerId="ADAL" clId="{4AF6DD2C-A484-4B76-871E-3E07B87EFC7D}" dt="2023-08-15T15:27:05.450" v="114" actId="5793"/>
          <ac:spMkLst>
            <pc:docMk/>
            <pc:sldMk cId="657266931" sldId="880"/>
            <ac:spMk id="10" creationId="{00000000-0000-0000-0000-000000000000}"/>
          </ac:spMkLst>
        </pc:spChg>
        <pc:extLst>
          <p:ext xmlns:p="http://schemas.openxmlformats.org/presentationml/2006/main" uri="{D6D511B9-2390-475A-947B-AFAB55BFBCF1}">
            <pc226:cmChg xmlns:pc226="http://schemas.microsoft.com/office/powerpoint/2022/06/main/command" chg="add">
              <pc226:chgData name="kirsten carson" userId="2e276223-bd05-49b2-8d88-ceee72ff1d54" providerId="ADAL" clId="{4AF6DD2C-A484-4B76-871E-3E07B87EFC7D}" dt="2023-08-15T15:27:21.074" v="115"/>
              <pc2:cmMkLst xmlns:pc2="http://schemas.microsoft.com/office/powerpoint/2019/9/main/command">
                <pc:docMk/>
                <pc:sldMk cId="657266931" sldId="880"/>
                <pc2:cmMk id="{988BD226-96C1-420E-A038-BB9BF6F8D14D}"/>
              </pc2:cmMkLst>
            </pc226:cmChg>
            <pc226:cmChg xmlns:pc226="http://schemas.microsoft.com/office/powerpoint/2022/06/main/command" chg="del">
              <pc226:chgData name="kirsten carson" userId="2e276223-bd05-49b2-8d88-ceee72ff1d54" providerId="ADAL" clId="{4AF6DD2C-A484-4B76-871E-3E07B87EFC7D}" dt="2023-08-15T15:26:29.093" v="104"/>
              <pc2:cmMkLst xmlns:pc2="http://schemas.microsoft.com/office/powerpoint/2019/9/main/command">
                <pc:docMk/>
                <pc:sldMk cId="657266931" sldId="880"/>
                <pc2:cmMk id="{B5D7C258-D832-4A34-9B45-CAF098C3097F}"/>
              </pc2:cmMkLst>
            </pc226:cmChg>
          </p:ext>
        </pc:extLst>
      </pc:sldChg>
      <pc:sldChg chg="modSp mod">
        <pc:chgData name="kirsten carson" userId="2e276223-bd05-49b2-8d88-ceee72ff1d54" providerId="ADAL" clId="{4AF6DD2C-A484-4B76-871E-3E07B87EFC7D}" dt="2023-08-15T15:27:34.892" v="116" actId="207"/>
        <pc:sldMkLst>
          <pc:docMk/>
          <pc:sldMk cId="828318365" sldId="1147"/>
        </pc:sldMkLst>
        <pc:spChg chg="mod">
          <ac:chgData name="kirsten carson" userId="2e276223-bd05-49b2-8d88-ceee72ff1d54" providerId="ADAL" clId="{4AF6DD2C-A484-4B76-871E-3E07B87EFC7D}" dt="2023-08-15T15:22:42.709" v="98"/>
          <ac:spMkLst>
            <pc:docMk/>
            <pc:sldMk cId="828318365" sldId="1147"/>
            <ac:spMk id="3" creationId="{00000000-0000-0000-0000-000000000000}"/>
          </ac:spMkLst>
        </pc:spChg>
        <pc:spChg chg="mod">
          <ac:chgData name="kirsten carson" userId="2e276223-bd05-49b2-8d88-ceee72ff1d54" providerId="ADAL" clId="{4AF6DD2C-A484-4B76-871E-3E07B87EFC7D}" dt="2023-08-15T15:27:34.892" v="116" actId="207"/>
          <ac:spMkLst>
            <pc:docMk/>
            <pc:sldMk cId="828318365" sldId="1147"/>
            <ac:spMk id="8" creationId="{C2516A13-B79E-AB45-8A4F-628D2818EFA7}"/>
          </ac:spMkLst>
        </pc:spChg>
        <pc:spChg chg="mod">
          <ac:chgData name="kirsten carson" userId="2e276223-bd05-49b2-8d88-ceee72ff1d54" providerId="ADAL" clId="{4AF6DD2C-A484-4B76-871E-3E07B87EFC7D}" dt="2023-08-15T15:20:07.403" v="77" actId="208"/>
          <ac:spMkLst>
            <pc:docMk/>
            <pc:sldMk cId="828318365" sldId="1147"/>
            <ac:spMk id="49" creationId="{2FFB5002-0593-A05B-F6B9-4D76A711A9F2}"/>
          </ac:spMkLst>
        </pc:spChg>
        <pc:spChg chg="mod">
          <ac:chgData name="kirsten carson" userId="2e276223-bd05-49b2-8d88-ceee72ff1d54" providerId="ADAL" clId="{4AF6DD2C-A484-4B76-871E-3E07B87EFC7D}" dt="2023-08-15T15:20:15.002" v="78" actId="208"/>
          <ac:spMkLst>
            <pc:docMk/>
            <pc:sldMk cId="828318365" sldId="1147"/>
            <ac:spMk id="51" creationId="{DAA02BDC-1A1A-AE77-96C5-4187727E5BDD}"/>
          </ac:spMkLst>
        </pc:spChg>
        <pc:spChg chg="mod">
          <ac:chgData name="kirsten carson" userId="2e276223-bd05-49b2-8d88-ceee72ff1d54" providerId="ADAL" clId="{4AF6DD2C-A484-4B76-871E-3E07B87EFC7D}" dt="2023-08-15T15:19:56.107" v="75" actId="208"/>
          <ac:spMkLst>
            <pc:docMk/>
            <pc:sldMk cId="828318365" sldId="1147"/>
            <ac:spMk id="53" creationId="{871C4979-ED07-EC9E-371E-BDF11FB3CCE5}"/>
          </ac:spMkLst>
        </pc:spChg>
        <pc:spChg chg="mod">
          <ac:chgData name="kirsten carson" userId="2e276223-bd05-49b2-8d88-ceee72ff1d54" providerId="ADAL" clId="{4AF6DD2C-A484-4B76-871E-3E07B87EFC7D}" dt="2023-08-15T15:20:19.304" v="79" actId="208"/>
          <ac:spMkLst>
            <pc:docMk/>
            <pc:sldMk cId="828318365" sldId="1147"/>
            <ac:spMk id="55" creationId="{44C7390B-8454-BC43-1230-209D48BF8FAE}"/>
          </ac:spMkLst>
        </pc:spChg>
        <pc:grpChg chg="mod">
          <ac:chgData name="kirsten carson" userId="2e276223-bd05-49b2-8d88-ceee72ff1d54" providerId="ADAL" clId="{4AF6DD2C-A484-4B76-871E-3E07B87EFC7D}" dt="2023-08-15T15:13:11.272" v="53" actId="1076"/>
          <ac:grpSpMkLst>
            <pc:docMk/>
            <pc:sldMk cId="828318365" sldId="1147"/>
            <ac:grpSpMk id="6" creationId="{DC5D8082-DDBD-2185-02AF-032AEBAD684C}"/>
          </ac:grpSpMkLst>
        </pc:grpChg>
      </pc:sldChg>
      <pc:sldChg chg="modSp mod">
        <pc:chgData name="kirsten carson" userId="2e276223-bd05-49b2-8d88-ceee72ff1d54" providerId="ADAL" clId="{4AF6DD2C-A484-4B76-871E-3E07B87EFC7D}" dt="2023-08-15T15:29:07.226" v="118" actId="207"/>
        <pc:sldMkLst>
          <pc:docMk/>
          <pc:sldMk cId="2746652107" sldId="1148"/>
        </pc:sldMkLst>
        <pc:spChg chg="mod">
          <ac:chgData name="kirsten carson" userId="2e276223-bd05-49b2-8d88-ceee72ff1d54" providerId="ADAL" clId="{4AF6DD2C-A484-4B76-871E-3E07B87EFC7D}" dt="2023-08-15T15:22:42.709" v="98"/>
          <ac:spMkLst>
            <pc:docMk/>
            <pc:sldMk cId="2746652107" sldId="1148"/>
            <ac:spMk id="3" creationId="{00000000-0000-0000-0000-000000000000}"/>
          </ac:spMkLst>
        </pc:spChg>
        <pc:spChg chg="mod">
          <ac:chgData name="kirsten carson" userId="2e276223-bd05-49b2-8d88-ceee72ff1d54" providerId="ADAL" clId="{4AF6DD2C-A484-4B76-871E-3E07B87EFC7D}" dt="2023-08-15T15:22:42.709" v="98"/>
          <ac:spMkLst>
            <pc:docMk/>
            <pc:sldMk cId="2746652107" sldId="1148"/>
            <ac:spMk id="8" creationId="{C2516A13-B79E-AB45-8A4F-628D2818EFA7}"/>
          </ac:spMkLst>
        </pc:spChg>
        <pc:spChg chg="mod">
          <ac:chgData name="kirsten carson" userId="2e276223-bd05-49b2-8d88-ceee72ff1d54" providerId="ADAL" clId="{4AF6DD2C-A484-4B76-871E-3E07B87EFC7D}" dt="2023-08-15T15:16:33.824" v="59" actId="207"/>
          <ac:spMkLst>
            <pc:docMk/>
            <pc:sldMk cId="2746652107" sldId="1148"/>
            <ac:spMk id="224" creationId="{E0DBE852-2219-4994-B0D8-588271931B22}"/>
          </ac:spMkLst>
        </pc:spChg>
        <pc:spChg chg="mod">
          <ac:chgData name="kirsten carson" userId="2e276223-bd05-49b2-8d88-ceee72ff1d54" providerId="ADAL" clId="{4AF6DD2C-A484-4B76-871E-3E07B87EFC7D}" dt="2023-08-15T15:16:42.046" v="60" actId="207"/>
          <ac:spMkLst>
            <pc:docMk/>
            <pc:sldMk cId="2746652107" sldId="1148"/>
            <ac:spMk id="233" creationId="{5350B889-6F7C-42FF-8DF0-CFE2C5705FF0}"/>
          </ac:spMkLst>
        </pc:spChg>
        <pc:spChg chg="mod">
          <ac:chgData name="kirsten carson" userId="2e276223-bd05-49b2-8d88-ceee72ff1d54" providerId="ADAL" clId="{4AF6DD2C-A484-4B76-871E-3E07B87EFC7D}" dt="2023-08-15T15:16:42.046" v="60" actId="207"/>
          <ac:spMkLst>
            <pc:docMk/>
            <pc:sldMk cId="2746652107" sldId="1148"/>
            <ac:spMk id="272" creationId="{6478D2D6-49AA-411F-9815-BEEB40FE08B3}"/>
          </ac:spMkLst>
        </pc:spChg>
        <pc:spChg chg="mod">
          <ac:chgData name="kirsten carson" userId="2e276223-bd05-49b2-8d88-ceee72ff1d54" providerId="ADAL" clId="{4AF6DD2C-A484-4B76-871E-3E07B87EFC7D}" dt="2023-08-15T15:29:07.226" v="118" actId="207"/>
          <ac:spMkLst>
            <pc:docMk/>
            <pc:sldMk cId="2746652107" sldId="1148"/>
            <ac:spMk id="273" creationId="{BB8974C1-7F55-4F95-B116-EDF7152DFA52}"/>
          </ac:spMkLst>
        </pc:spChg>
        <pc:spChg chg="mod">
          <ac:chgData name="kirsten carson" userId="2e276223-bd05-49b2-8d88-ceee72ff1d54" providerId="ADAL" clId="{4AF6DD2C-A484-4B76-871E-3E07B87EFC7D}" dt="2023-08-15T15:16:33.824" v="59" actId="207"/>
          <ac:spMkLst>
            <pc:docMk/>
            <pc:sldMk cId="2746652107" sldId="1148"/>
            <ac:spMk id="279" creationId="{357B577D-9CDA-42A6-B28D-C24D6923EEB4}"/>
          </ac:spMkLst>
        </pc:spChg>
        <pc:spChg chg="mod">
          <ac:chgData name="kirsten carson" userId="2e276223-bd05-49b2-8d88-ceee72ff1d54" providerId="ADAL" clId="{4AF6DD2C-A484-4B76-871E-3E07B87EFC7D}" dt="2023-08-15T15:17:50.467" v="63" actId="207"/>
          <ac:spMkLst>
            <pc:docMk/>
            <pc:sldMk cId="2746652107" sldId="1148"/>
            <ac:spMk id="290" creationId="{400F25B2-5BFE-47D1-B21E-622682C3F17A}"/>
          </ac:spMkLst>
        </pc:spChg>
        <pc:spChg chg="mod">
          <ac:chgData name="kirsten carson" userId="2e276223-bd05-49b2-8d88-ceee72ff1d54" providerId="ADAL" clId="{4AF6DD2C-A484-4B76-871E-3E07B87EFC7D}" dt="2023-08-15T15:17:50.467" v="63" actId="207"/>
          <ac:spMkLst>
            <pc:docMk/>
            <pc:sldMk cId="2746652107" sldId="1148"/>
            <ac:spMk id="292" creationId="{C276839C-7010-4F53-9436-C4CB517D3E8D}"/>
          </ac:spMkLst>
        </pc:spChg>
        <pc:spChg chg="mod">
          <ac:chgData name="kirsten carson" userId="2e276223-bd05-49b2-8d88-ceee72ff1d54" providerId="ADAL" clId="{4AF6DD2C-A484-4B76-871E-3E07B87EFC7D}" dt="2023-08-15T15:18:01.823" v="64" actId="14100"/>
          <ac:spMkLst>
            <pc:docMk/>
            <pc:sldMk cId="2746652107" sldId="1148"/>
            <ac:spMk id="294" creationId="{87B91C3A-7F2E-4D37-B07F-B764307E6C8C}"/>
          </ac:spMkLst>
        </pc:spChg>
        <pc:spChg chg="mod">
          <ac:chgData name="kirsten carson" userId="2e276223-bd05-49b2-8d88-ceee72ff1d54" providerId="ADAL" clId="{4AF6DD2C-A484-4B76-871E-3E07B87EFC7D}" dt="2023-08-15T15:17:50.467" v="63" actId="207"/>
          <ac:spMkLst>
            <pc:docMk/>
            <pc:sldMk cId="2746652107" sldId="1148"/>
            <ac:spMk id="298" creationId="{15A2163C-09FB-450B-A454-4C9BF82859DF}"/>
          </ac:spMkLst>
        </pc:spChg>
        <pc:spChg chg="mod">
          <ac:chgData name="kirsten carson" userId="2e276223-bd05-49b2-8d88-ceee72ff1d54" providerId="ADAL" clId="{4AF6DD2C-A484-4B76-871E-3E07B87EFC7D}" dt="2023-08-15T15:17:33.856" v="61" actId="207"/>
          <ac:spMkLst>
            <pc:docMk/>
            <pc:sldMk cId="2746652107" sldId="1148"/>
            <ac:spMk id="301" creationId="{0EF05815-9DE4-4005-A6FC-D7630F598FCE}"/>
          </ac:spMkLst>
        </pc:spChg>
        <pc:grpChg chg="mod">
          <ac:chgData name="kirsten carson" userId="2e276223-bd05-49b2-8d88-ceee72ff1d54" providerId="ADAL" clId="{4AF6DD2C-A484-4B76-871E-3E07B87EFC7D}" dt="2023-08-15T15:13:40.968" v="58" actId="1076"/>
          <ac:grpSpMkLst>
            <pc:docMk/>
            <pc:sldMk cId="2746652107" sldId="1148"/>
            <ac:grpSpMk id="304" creationId="{0B180FBE-C5AB-8AB5-826E-243849DC9AF2}"/>
          </ac:grpSpMkLst>
        </pc:grpChg>
      </pc:sldChg>
      <pc:sldChg chg="addSp delSp modSp mod setBg delDesignElem">
        <pc:chgData name="kirsten carson" userId="2e276223-bd05-49b2-8d88-ceee72ff1d54" providerId="ADAL" clId="{4AF6DD2C-A484-4B76-871E-3E07B87EFC7D}" dt="2023-08-15T15:22:31.893" v="94" actId="26606"/>
        <pc:sldMkLst>
          <pc:docMk/>
          <pc:sldMk cId="2434362319" sldId="1149"/>
        </pc:sldMkLst>
        <pc:spChg chg="mod">
          <ac:chgData name="kirsten carson" userId="2e276223-bd05-49b2-8d88-ceee72ff1d54" providerId="ADAL" clId="{4AF6DD2C-A484-4B76-871E-3E07B87EFC7D}" dt="2023-08-15T15:22:31.893" v="94" actId="26606"/>
          <ac:spMkLst>
            <pc:docMk/>
            <pc:sldMk cId="2434362319" sldId="1149"/>
            <ac:spMk id="8" creationId="{00000000-0000-0000-0000-000000000000}"/>
          </ac:spMkLst>
        </pc:spChg>
        <pc:spChg chg="mod">
          <ac:chgData name="kirsten carson" userId="2e276223-bd05-49b2-8d88-ceee72ff1d54" providerId="ADAL" clId="{4AF6DD2C-A484-4B76-871E-3E07B87EFC7D}" dt="2023-08-15T15:22:31.893" v="94" actId="26606"/>
          <ac:spMkLst>
            <pc:docMk/>
            <pc:sldMk cId="2434362319" sldId="1149"/>
            <ac:spMk id="9" creationId="{00000000-0000-0000-0000-000000000000}"/>
          </ac:spMkLst>
        </pc:spChg>
        <pc:spChg chg="mod ord">
          <ac:chgData name="kirsten carson" userId="2e276223-bd05-49b2-8d88-ceee72ff1d54" providerId="ADAL" clId="{4AF6DD2C-A484-4B76-871E-3E07B87EFC7D}" dt="2023-08-15T15:22:31.893" v="94" actId="26606"/>
          <ac:spMkLst>
            <pc:docMk/>
            <pc:sldMk cId="2434362319" sldId="1149"/>
            <ac:spMk id="10" creationId="{00000000-0000-0000-0000-000000000000}"/>
          </ac:spMkLst>
        </pc:spChg>
        <pc:spChg chg="mod">
          <ac:chgData name="kirsten carson" userId="2e276223-bd05-49b2-8d88-ceee72ff1d54" providerId="ADAL" clId="{4AF6DD2C-A484-4B76-871E-3E07B87EFC7D}" dt="2023-08-15T15:22:31.893" v="94" actId="26606"/>
          <ac:spMkLst>
            <pc:docMk/>
            <pc:sldMk cId="2434362319" sldId="1149"/>
            <ac:spMk id="12" creationId="{00000000-0000-0000-0000-000000000000}"/>
          </ac:spMkLst>
        </pc:spChg>
        <pc:spChg chg="add del">
          <ac:chgData name="kirsten carson" userId="2e276223-bd05-49b2-8d88-ceee72ff1d54" providerId="ADAL" clId="{4AF6DD2C-A484-4B76-871E-3E07B87EFC7D}" dt="2023-08-15T15:22:31.893" v="94" actId="26606"/>
          <ac:spMkLst>
            <pc:docMk/>
            <pc:sldMk cId="2434362319" sldId="1149"/>
            <ac:spMk id="17" creationId="{4F9ECD50-ADD9-47D1-8015-A68B0204699B}"/>
          </ac:spMkLst>
        </pc:spChg>
        <pc:spChg chg="add del">
          <ac:chgData name="kirsten carson" userId="2e276223-bd05-49b2-8d88-ceee72ff1d54" providerId="ADAL" clId="{4AF6DD2C-A484-4B76-871E-3E07B87EFC7D}" dt="2023-08-15T15:22:31.893" v="94" actId="26606"/>
          <ac:spMkLst>
            <pc:docMk/>
            <pc:sldMk cId="2434362319" sldId="1149"/>
            <ac:spMk id="19" creationId="{A3CCE308-0D65-43CF-A9D6-B5303E5882A5}"/>
          </ac:spMkLst>
        </pc:spChg>
        <pc:picChg chg="mod">
          <ac:chgData name="kirsten carson" userId="2e276223-bd05-49b2-8d88-ceee72ff1d54" providerId="ADAL" clId="{4AF6DD2C-A484-4B76-871E-3E07B87EFC7D}" dt="2023-08-15T15:22:31.893" v="94" actId="26606"/>
          <ac:picMkLst>
            <pc:docMk/>
            <pc:sldMk cId="2434362319" sldId="1149"/>
            <ac:picMk id="3" creationId="{195A67E2-8945-4DC1-D76E-186D5EB4A661}"/>
          </ac:picMkLst>
        </pc:picChg>
      </pc:sldChg>
      <pc:sldChg chg="modSp mod">
        <pc:chgData name="kirsten carson" userId="2e276223-bd05-49b2-8d88-ceee72ff1d54" providerId="ADAL" clId="{4AF6DD2C-A484-4B76-871E-3E07B87EFC7D}" dt="2023-08-15T15:32:00.620" v="133" actId="1076"/>
        <pc:sldMkLst>
          <pc:docMk/>
          <pc:sldMk cId="2479878361" sldId="1150"/>
        </pc:sldMkLst>
        <pc:spChg chg="mod">
          <ac:chgData name="kirsten carson" userId="2e276223-bd05-49b2-8d88-ceee72ff1d54" providerId="ADAL" clId="{4AF6DD2C-A484-4B76-871E-3E07B87EFC7D}" dt="2023-08-15T15:31:01.818" v="131" actId="1076"/>
          <ac:spMkLst>
            <pc:docMk/>
            <pc:sldMk cId="2479878361" sldId="1150"/>
            <ac:spMk id="3" creationId="{00000000-0000-0000-0000-000000000000}"/>
          </ac:spMkLst>
        </pc:spChg>
        <pc:spChg chg="mod">
          <ac:chgData name="kirsten carson" userId="2e276223-bd05-49b2-8d88-ceee72ff1d54" providerId="ADAL" clId="{4AF6DD2C-A484-4B76-871E-3E07B87EFC7D}" dt="2023-08-15T15:32:00.620" v="133" actId="1076"/>
          <ac:spMkLst>
            <pc:docMk/>
            <pc:sldMk cId="2479878361" sldId="1150"/>
            <ac:spMk id="8" creationId="{C2516A13-B79E-AB45-8A4F-628D2818EFA7}"/>
          </ac:spMkLst>
        </pc:spChg>
        <pc:spChg chg="mod">
          <ac:chgData name="kirsten carson" userId="2e276223-bd05-49b2-8d88-ceee72ff1d54" providerId="ADAL" clId="{4AF6DD2C-A484-4B76-871E-3E07B87EFC7D}" dt="2023-08-15T15:29:50.755" v="121" actId="207"/>
          <ac:spMkLst>
            <pc:docMk/>
            <pc:sldMk cId="2479878361" sldId="1150"/>
            <ac:spMk id="104" creationId="{77703303-2E41-428D-A228-C53C84A92BF8}"/>
          </ac:spMkLst>
        </pc:spChg>
        <pc:spChg chg="mod">
          <ac:chgData name="kirsten carson" userId="2e276223-bd05-49b2-8d88-ceee72ff1d54" providerId="ADAL" clId="{4AF6DD2C-A484-4B76-871E-3E07B87EFC7D}" dt="2023-08-15T15:31:51.343" v="132" actId="207"/>
          <ac:spMkLst>
            <pc:docMk/>
            <pc:sldMk cId="2479878361" sldId="1150"/>
            <ac:spMk id="117" creationId="{EA7DC659-25C4-4D26-9AD8-77D236E0395C}"/>
          </ac:spMkLst>
        </pc:spChg>
        <pc:spChg chg="mod">
          <ac:chgData name="kirsten carson" userId="2e276223-bd05-49b2-8d88-ceee72ff1d54" providerId="ADAL" clId="{4AF6DD2C-A484-4B76-871E-3E07B87EFC7D}" dt="2023-08-15T15:30:00.587" v="123" actId="207"/>
          <ac:spMkLst>
            <pc:docMk/>
            <pc:sldMk cId="2479878361" sldId="1150"/>
            <ac:spMk id="120" creationId="{A952EBCF-A25E-4B30-AA3D-F60FC51F69EB}"/>
          </ac:spMkLst>
        </pc:spChg>
        <pc:spChg chg="mod">
          <ac:chgData name="kirsten carson" userId="2e276223-bd05-49b2-8d88-ceee72ff1d54" providerId="ADAL" clId="{4AF6DD2C-A484-4B76-871E-3E07B87EFC7D}" dt="2023-08-15T15:29:43.670" v="120" actId="207"/>
          <ac:spMkLst>
            <pc:docMk/>
            <pc:sldMk cId="2479878361" sldId="1150"/>
            <ac:spMk id="128" creationId="{7399A669-AE14-4507-B69E-11EFFE7D9623}"/>
          </ac:spMkLst>
        </pc:spChg>
        <pc:grpChg chg="mod">
          <ac:chgData name="kirsten carson" userId="2e276223-bd05-49b2-8d88-ceee72ff1d54" providerId="ADAL" clId="{4AF6DD2C-A484-4B76-871E-3E07B87EFC7D}" dt="2023-08-15T15:30:57.667" v="130" actId="1076"/>
          <ac:grpSpMkLst>
            <pc:docMk/>
            <pc:sldMk cId="2479878361" sldId="1150"/>
            <ac:grpSpMk id="97" creationId="{F14DDEBA-02A3-4B34-99DC-83647B098BB9}"/>
          </ac:grpSpMkLst>
        </pc:grpChg>
      </pc:sldChg>
      <pc:sldChg chg="modSp mod">
        <pc:chgData name="kirsten carson" userId="2e276223-bd05-49b2-8d88-ceee72ff1d54" providerId="ADAL" clId="{4AF6DD2C-A484-4B76-871E-3E07B87EFC7D}" dt="2023-08-15T15:40:30.879" v="195" actId="207"/>
        <pc:sldMkLst>
          <pc:docMk/>
          <pc:sldMk cId="4105494379" sldId="1151"/>
        </pc:sldMkLst>
        <pc:spChg chg="mod">
          <ac:chgData name="kirsten carson" userId="2e276223-bd05-49b2-8d88-ceee72ff1d54" providerId="ADAL" clId="{4AF6DD2C-A484-4B76-871E-3E07B87EFC7D}" dt="2023-08-15T15:38:30.901" v="178" actId="207"/>
          <ac:spMkLst>
            <pc:docMk/>
            <pc:sldMk cId="4105494379" sldId="1151"/>
            <ac:spMk id="3" creationId="{00000000-0000-0000-0000-000000000000}"/>
          </ac:spMkLst>
        </pc:spChg>
        <pc:spChg chg="mod">
          <ac:chgData name="kirsten carson" userId="2e276223-bd05-49b2-8d88-ceee72ff1d54" providerId="ADAL" clId="{4AF6DD2C-A484-4B76-871E-3E07B87EFC7D}" dt="2023-08-15T15:38:18.796" v="177" actId="1076"/>
          <ac:spMkLst>
            <pc:docMk/>
            <pc:sldMk cId="4105494379" sldId="1151"/>
            <ac:spMk id="8" creationId="{C2516A13-B79E-AB45-8A4F-628D2818EFA7}"/>
          </ac:spMkLst>
        </pc:spChg>
        <pc:spChg chg="mod">
          <ac:chgData name="kirsten carson" userId="2e276223-bd05-49b2-8d88-ceee72ff1d54" providerId="ADAL" clId="{4AF6DD2C-A484-4B76-871E-3E07B87EFC7D}" dt="2023-08-15T15:40:30.879" v="195" actId="207"/>
          <ac:spMkLst>
            <pc:docMk/>
            <pc:sldMk cId="4105494379" sldId="1151"/>
            <ac:spMk id="16" creationId="{0146A3B4-0334-45E9-8C6F-03DA81357CBB}"/>
          </ac:spMkLst>
        </pc:spChg>
        <pc:spChg chg="mod">
          <ac:chgData name="kirsten carson" userId="2e276223-bd05-49b2-8d88-ceee72ff1d54" providerId="ADAL" clId="{4AF6DD2C-A484-4B76-871E-3E07B87EFC7D}" dt="2023-08-15T15:40:30.879" v="195" actId="207"/>
          <ac:spMkLst>
            <pc:docMk/>
            <pc:sldMk cId="4105494379" sldId="1151"/>
            <ac:spMk id="17" creationId="{CB76AD81-19A6-4E6E-8758-7F7572A0FC10}"/>
          </ac:spMkLst>
        </pc:spChg>
        <pc:spChg chg="mod">
          <ac:chgData name="kirsten carson" userId="2e276223-bd05-49b2-8d88-ceee72ff1d54" providerId="ADAL" clId="{4AF6DD2C-A484-4B76-871E-3E07B87EFC7D}" dt="2023-08-15T15:38:30.901" v="178" actId="207"/>
          <ac:spMkLst>
            <pc:docMk/>
            <pc:sldMk cId="4105494379" sldId="1151"/>
            <ac:spMk id="18" creationId="{CF88928D-59C1-4D53-AD89-DB2DF1901067}"/>
          </ac:spMkLst>
        </pc:spChg>
        <pc:spChg chg="mod">
          <ac:chgData name="kirsten carson" userId="2e276223-bd05-49b2-8d88-ceee72ff1d54" providerId="ADAL" clId="{4AF6DD2C-A484-4B76-871E-3E07B87EFC7D}" dt="2023-08-15T15:39:31.663" v="187" actId="207"/>
          <ac:spMkLst>
            <pc:docMk/>
            <pc:sldMk cId="4105494379" sldId="1151"/>
            <ac:spMk id="20" creationId="{76D27CC4-D4DC-4B8E-A9C2-3AF615597D2F}"/>
          </ac:spMkLst>
        </pc:spChg>
        <pc:spChg chg="mod">
          <ac:chgData name="kirsten carson" userId="2e276223-bd05-49b2-8d88-ceee72ff1d54" providerId="ADAL" clId="{4AF6DD2C-A484-4B76-871E-3E07B87EFC7D}" dt="2023-08-15T15:39:31.663" v="187" actId="207"/>
          <ac:spMkLst>
            <pc:docMk/>
            <pc:sldMk cId="4105494379" sldId="1151"/>
            <ac:spMk id="21" creationId="{3289BD8A-DF57-4F47-9470-5309BE0EAB4A}"/>
          </ac:spMkLst>
        </pc:spChg>
        <pc:spChg chg="mod">
          <ac:chgData name="kirsten carson" userId="2e276223-bd05-49b2-8d88-ceee72ff1d54" providerId="ADAL" clId="{4AF6DD2C-A484-4B76-871E-3E07B87EFC7D}" dt="2023-08-15T15:40:25.525" v="194" actId="207"/>
          <ac:spMkLst>
            <pc:docMk/>
            <pc:sldMk cId="4105494379" sldId="1151"/>
            <ac:spMk id="24" creationId="{467DAF39-8308-404A-B717-9C68A27BFA50}"/>
          </ac:spMkLst>
        </pc:spChg>
        <pc:spChg chg="mod">
          <ac:chgData name="kirsten carson" userId="2e276223-bd05-49b2-8d88-ceee72ff1d54" providerId="ADAL" clId="{4AF6DD2C-A484-4B76-871E-3E07B87EFC7D}" dt="2023-08-15T15:40:25.525" v="194" actId="207"/>
          <ac:spMkLst>
            <pc:docMk/>
            <pc:sldMk cId="4105494379" sldId="1151"/>
            <ac:spMk id="25" creationId="{CCFADE31-04BC-4DB3-A7DF-2CD5623D0AC8}"/>
          </ac:spMkLst>
        </pc:spChg>
        <pc:spChg chg="mod">
          <ac:chgData name="kirsten carson" userId="2e276223-bd05-49b2-8d88-ceee72ff1d54" providerId="ADAL" clId="{4AF6DD2C-A484-4B76-871E-3E07B87EFC7D}" dt="2023-08-15T15:38:30.901" v="178" actId="207"/>
          <ac:spMkLst>
            <pc:docMk/>
            <pc:sldMk cId="4105494379" sldId="1151"/>
            <ac:spMk id="26" creationId="{7D497FCE-EDDC-458C-9833-47BDA66474F7}"/>
          </ac:spMkLst>
        </pc:spChg>
        <pc:spChg chg="mod">
          <ac:chgData name="kirsten carson" userId="2e276223-bd05-49b2-8d88-ceee72ff1d54" providerId="ADAL" clId="{4AF6DD2C-A484-4B76-871E-3E07B87EFC7D}" dt="2023-08-15T15:39:24.896" v="186" actId="207"/>
          <ac:spMkLst>
            <pc:docMk/>
            <pc:sldMk cId="4105494379" sldId="1151"/>
            <ac:spMk id="28" creationId="{0FE48A08-7566-45DC-9F85-9C9340A87986}"/>
          </ac:spMkLst>
        </pc:spChg>
        <pc:spChg chg="mod">
          <ac:chgData name="kirsten carson" userId="2e276223-bd05-49b2-8d88-ceee72ff1d54" providerId="ADAL" clId="{4AF6DD2C-A484-4B76-871E-3E07B87EFC7D}" dt="2023-08-15T15:39:24.896" v="186" actId="207"/>
          <ac:spMkLst>
            <pc:docMk/>
            <pc:sldMk cId="4105494379" sldId="1151"/>
            <ac:spMk id="29" creationId="{724CBC8F-E21B-4894-9B71-10B28401CBA5}"/>
          </ac:spMkLst>
        </pc:spChg>
        <pc:spChg chg="mod">
          <ac:chgData name="kirsten carson" userId="2e276223-bd05-49b2-8d88-ceee72ff1d54" providerId="ADAL" clId="{4AF6DD2C-A484-4B76-871E-3E07B87EFC7D}" dt="2023-08-15T15:39:42.648" v="188" actId="207"/>
          <ac:spMkLst>
            <pc:docMk/>
            <pc:sldMk cId="4105494379" sldId="1151"/>
            <ac:spMk id="32" creationId="{DCB045C6-3449-4AD0-B676-EC4A7BBB92E6}"/>
          </ac:spMkLst>
        </pc:spChg>
        <pc:spChg chg="mod">
          <ac:chgData name="kirsten carson" userId="2e276223-bd05-49b2-8d88-ceee72ff1d54" providerId="ADAL" clId="{4AF6DD2C-A484-4B76-871E-3E07B87EFC7D}" dt="2023-08-15T15:39:42.648" v="188" actId="207"/>
          <ac:spMkLst>
            <pc:docMk/>
            <pc:sldMk cId="4105494379" sldId="1151"/>
            <ac:spMk id="33" creationId="{3462FCAB-D4E2-4AF7-9B4D-9B4203AB1236}"/>
          </ac:spMkLst>
        </pc:spChg>
        <pc:spChg chg="mod">
          <ac:chgData name="kirsten carson" userId="2e276223-bd05-49b2-8d88-ceee72ff1d54" providerId="ADAL" clId="{4AF6DD2C-A484-4B76-871E-3E07B87EFC7D}" dt="2023-08-15T15:39:42.648" v="188" actId="207"/>
          <ac:spMkLst>
            <pc:docMk/>
            <pc:sldMk cId="4105494379" sldId="1151"/>
            <ac:spMk id="34" creationId="{FA19A939-E39E-478A-9FC9-4F0D3D59293E}"/>
          </ac:spMkLst>
        </pc:spChg>
        <pc:spChg chg="mod">
          <ac:chgData name="kirsten carson" userId="2e276223-bd05-49b2-8d88-ceee72ff1d54" providerId="ADAL" clId="{4AF6DD2C-A484-4B76-871E-3E07B87EFC7D}" dt="2023-08-15T15:40:21.721" v="193" actId="207"/>
          <ac:spMkLst>
            <pc:docMk/>
            <pc:sldMk cId="4105494379" sldId="1151"/>
            <ac:spMk id="49" creationId="{883AD4E6-C920-4780-A639-7A0656368722}"/>
          </ac:spMkLst>
        </pc:spChg>
        <pc:spChg chg="mod">
          <ac:chgData name="kirsten carson" userId="2e276223-bd05-49b2-8d88-ceee72ff1d54" providerId="ADAL" clId="{4AF6DD2C-A484-4B76-871E-3E07B87EFC7D}" dt="2023-08-15T15:40:21.721" v="193" actId="207"/>
          <ac:spMkLst>
            <pc:docMk/>
            <pc:sldMk cId="4105494379" sldId="1151"/>
            <ac:spMk id="50" creationId="{EF21765C-0941-40AA-B550-CBD109A3413F}"/>
          </ac:spMkLst>
        </pc:spChg>
        <pc:spChg chg="mod">
          <ac:chgData name="kirsten carson" userId="2e276223-bd05-49b2-8d88-ceee72ff1d54" providerId="ADAL" clId="{4AF6DD2C-A484-4B76-871E-3E07B87EFC7D}" dt="2023-08-15T15:40:21.721" v="193" actId="207"/>
          <ac:spMkLst>
            <pc:docMk/>
            <pc:sldMk cId="4105494379" sldId="1151"/>
            <ac:spMk id="51" creationId="{B2EE2A36-4351-4170-BC45-B210A222BAB4}"/>
          </ac:spMkLst>
        </pc:spChg>
        <pc:spChg chg="mod">
          <ac:chgData name="kirsten carson" userId="2e276223-bd05-49b2-8d88-ceee72ff1d54" providerId="ADAL" clId="{4AF6DD2C-A484-4B76-871E-3E07B87EFC7D}" dt="2023-08-15T15:40:16.523" v="192" actId="207"/>
          <ac:spMkLst>
            <pc:docMk/>
            <pc:sldMk cId="4105494379" sldId="1151"/>
            <ac:spMk id="53" creationId="{4F3BBD1B-3150-45E1-9980-C6FCC4911745}"/>
          </ac:spMkLst>
        </pc:spChg>
        <pc:spChg chg="mod">
          <ac:chgData name="kirsten carson" userId="2e276223-bd05-49b2-8d88-ceee72ff1d54" providerId="ADAL" clId="{4AF6DD2C-A484-4B76-871E-3E07B87EFC7D}" dt="2023-08-15T15:40:12.163" v="191" actId="207"/>
          <ac:spMkLst>
            <pc:docMk/>
            <pc:sldMk cId="4105494379" sldId="1151"/>
            <ac:spMk id="54" creationId="{AF3A44E8-67FD-4D29-91B6-3D8426B1AD35}"/>
          </ac:spMkLst>
        </pc:spChg>
        <pc:spChg chg="mod">
          <ac:chgData name="kirsten carson" userId="2e276223-bd05-49b2-8d88-ceee72ff1d54" providerId="ADAL" clId="{4AF6DD2C-A484-4B76-871E-3E07B87EFC7D}" dt="2023-08-15T15:40:16.523" v="192" actId="207"/>
          <ac:spMkLst>
            <pc:docMk/>
            <pc:sldMk cId="4105494379" sldId="1151"/>
            <ac:spMk id="55" creationId="{6746D45F-9F53-4CE8-BBC1-E5935F12C74C}"/>
          </ac:spMkLst>
        </pc:spChg>
        <pc:spChg chg="mod">
          <ac:chgData name="kirsten carson" userId="2e276223-bd05-49b2-8d88-ceee72ff1d54" providerId="ADAL" clId="{4AF6DD2C-A484-4B76-871E-3E07B87EFC7D}" dt="2023-08-15T15:40:12.163" v="191" actId="207"/>
          <ac:spMkLst>
            <pc:docMk/>
            <pc:sldMk cId="4105494379" sldId="1151"/>
            <ac:spMk id="56" creationId="{CA1497D0-97BF-4072-A348-0F678F25261E}"/>
          </ac:spMkLst>
        </pc:spChg>
        <pc:spChg chg="mod">
          <ac:chgData name="kirsten carson" userId="2e276223-bd05-49b2-8d88-ceee72ff1d54" providerId="ADAL" clId="{4AF6DD2C-A484-4B76-871E-3E07B87EFC7D}" dt="2023-08-15T15:40:00.634" v="189" actId="207"/>
          <ac:spMkLst>
            <pc:docMk/>
            <pc:sldMk cId="4105494379" sldId="1151"/>
            <ac:spMk id="58" creationId="{3BC650DC-8974-4510-B15E-6C0EF65E4AA4}"/>
          </ac:spMkLst>
        </pc:spChg>
        <pc:spChg chg="mod">
          <ac:chgData name="kirsten carson" userId="2e276223-bd05-49b2-8d88-ceee72ff1d54" providerId="ADAL" clId="{4AF6DD2C-A484-4B76-871E-3E07B87EFC7D}" dt="2023-08-15T15:40:00.634" v="189" actId="207"/>
          <ac:spMkLst>
            <pc:docMk/>
            <pc:sldMk cId="4105494379" sldId="1151"/>
            <ac:spMk id="59" creationId="{25860636-10C1-4B5F-8104-65CCCBAA9C9B}"/>
          </ac:spMkLst>
        </pc:spChg>
        <pc:spChg chg="mod">
          <ac:chgData name="kirsten carson" userId="2e276223-bd05-49b2-8d88-ceee72ff1d54" providerId="ADAL" clId="{4AF6DD2C-A484-4B76-871E-3E07B87EFC7D}" dt="2023-08-15T15:40:00.634" v="189" actId="207"/>
          <ac:spMkLst>
            <pc:docMk/>
            <pc:sldMk cId="4105494379" sldId="1151"/>
            <ac:spMk id="60" creationId="{1F6A68D4-39EF-4703-8FFB-FDD2374619C7}"/>
          </ac:spMkLst>
        </pc:spChg>
        <pc:spChg chg="mod">
          <ac:chgData name="kirsten carson" userId="2e276223-bd05-49b2-8d88-ceee72ff1d54" providerId="ADAL" clId="{4AF6DD2C-A484-4B76-871E-3E07B87EFC7D}" dt="2023-08-15T15:40:00.634" v="189" actId="207"/>
          <ac:spMkLst>
            <pc:docMk/>
            <pc:sldMk cId="4105494379" sldId="1151"/>
            <ac:spMk id="62" creationId="{D09296A9-FA82-4C70-8CC5-E826472A9CFF}"/>
          </ac:spMkLst>
        </pc:spChg>
        <pc:spChg chg="mod">
          <ac:chgData name="kirsten carson" userId="2e276223-bd05-49b2-8d88-ceee72ff1d54" providerId="ADAL" clId="{4AF6DD2C-A484-4B76-871E-3E07B87EFC7D}" dt="2023-08-15T15:40:06.369" v="190" actId="207"/>
          <ac:spMkLst>
            <pc:docMk/>
            <pc:sldMk cId="4105494379" sldId="1151"/>
            <ac:spMk id="63" creationId="{C1740641-D5C5-4A71-8C81-1E10D8E3C587}"/>
          </ac:spMkLst>
        </pc:spChg>
        <pc:spChg chg="mod">
          <ac:chgData name="kirsten carson" userId="2e276223-bd05-49b2-8d88-ceee72ff1d54" providerId="ADAL" clId="{4AF6DD2C-A484-4B76-871E-3E07B87EFC7D}" dt="2023-08-15T15:40:00.634" v="189" actId="207"/>
          <ac:spMkLst>
            <pc:docMk/>
            <pc:sldMk cId="4105494379" sldId="1151"/>
            <ac:spMk id="64" creationId="{AD7C97B0-DF63-4F49-8010-7AC9C33F5350}"/>
          </ac:spMkLst>
        </pc:spChg>
        <pc:spChg chg="mod">
          <ac:chgData name="kirsten carson" userId="2e276223-bd05-49b2-8d88-ceee72ff1d54" providerId="ADAL" clId="{4AF6DD2C-A484-4B76-871E-3E07B87EFC7D}" dt="2023-08-15T15:40:06.369" v="190" actId="207"/>
          <ac:spMkLst>
            <pc:docMk/>
            <pc:sldMk cId="4105494379" sldId="1151"/>
            <ac:spMk id="65" creationId="{1D798345-D548-4C33-8658-0531F87C56F6}"/>
          </ac:spMkLst>
        </pc:spChg>
        <pc:spChg chg="mod">
          <ac:chgData name="kirsten carson" userId="2e276223-bd05-49b2-8d88-ceee72ff1d54" providerId="ADAL" clId="{4AF6DD2C-A484-4B76-871E-3E07B87EFC7D}" dt="2023-08-15T15:39:15.901" v="185" actId="207"/>
          <ac:spMkLst>
            <pc:docMk/>
            <pc:sldMk cId="4105494379" sldId="1151"/>
            <ac:spMk id="67" creationId="{A35FF78D-E4FF-4CFC-9871-1DB751F61087}"/>
          </ac:spMkLst>
        </pc:spChg>
        <pc:spChg chg="mod">
          <ac:chgData name="kirsten carson" userId="2e276223-bd05-49b2-8d88-ceee72ff1d54" providerId="ADAL" clId="{4AF6DD2C-A484-4B76-871E-3E07B87EFC7D}" dt="2023-08-15T15:39:15.901" v="185" actId="207"/>
          <ac:spMkLst>
            <pc:docMk/>
            <pc:sldMk cId="4105494379" sldId="1151"/>
            <ac:spMk id="68" creationId="{92485A55-31E5-438F-89A9-261E0863C032}"/>
          </ac:spMkLst>
        </pc:spChg>
        <pc:spChg chg="mod">
          <ac:chgData name="kirsten carson" userId="2e276223-bd05-49b2-8d88-ceee72ff1d54" providerId="ADAL" clId="{4AF6DD2C-A484-4B76-871E-3E07B87EFC7D}" dt="2023-08-15T15:39:15.901" v="185" actId="207"/>
          <ac:spMkLst>
            <pc:docMk/>
            <pc:sldMk cId="4105494379" sldId="1151"/>
            <ac:spMk id="69" creationId="{4037E716-1A41-4C5F-A545-1D96610EE3BA}"/>
          </ac:spMkLst>
        </pc:spChg>
        <pc:spChg chg="mod">
          <ac:chgData name="kirsten carson" userId="2e276223-bd05-49b2-8d88-ceee72ff1d54" providerId="ADAL" clId="{4AF6DD2C-A484-4B76-871E-3E07B87EFC7D}" dt="2023-08-15T15:39:11.542" v="184" actId="207"/>
          <ac:spMkLst>
            <pc:docMk/>
            <pc:sldMk cId="4105494379" sldId="1151"/>
            <ac:spMk id="71" creationId="{ACCB4F95-AE1B-4F48-8FEE-3C1023EDEE66}"/>
          </ac:spMkLst>
        </pc:spChg>
        <pc:spChg chg="mod">
          <ac:chgData name="kirsten carson" userId="2e276223-bd05-49b2-8d88-ceee72ff1d54" providerId="ADAL" clId="{4AF6DD2C-A484-4B76-871E-3E07B87EFC7D}" dt="2023-08-15T15:39:07.985" v="183" actId="207"/>
          <ac:spMkLst>
            <pc:docMk/>
            <pc:sldMk cId="4105494379" sldId="1151"/>
            <ac:spMk id="72" creationId="{2BE88231-13FA-4698-B0D2-8D5878E69945}"/>
          </ac:spMkLst>
        </pc:spChg>
        <pc:spChg chg="mod">
          <ac:chgData name="kirsten carson" userId="2e276223-bd05-49b2-8d88-ceee72ff1d54" providerId="ADAL" clId="{4AF6DD2C-A484-4B76-871E-3E07B87EFC7D}" dt="2023-08-15T15:39:11.542" v="184" actId="207"/>
          <ac:spMkLst>
            <pc:docMk/>
            <pc:sldMk cId="4105494379" sldId="1151"/>
            <ac:spMk id="73" creationId="{621C6947-C400-419D-A851-AD3CB13C35F8}"/>
          </ac:spMkLst>
        </pc:spChg>
        <pc:spChg chg="mod">
          <ac:chgData name="kirsten carson" userId="2e276223-bd05-49b2-8d88-ceee72ff1d54" providerId="ADAL" clId="{4AF6DD2C-A484-4B76-871E-3E07B87EFC7D}" dt="2023-08-15T15:39:07.985" v="183" actId="207"/>
          <ac:spMkLst>
            <pc:docMk/>
            <pc:sldMk cId="4105494379" sldId="1151"/>
            <ac:spMk id="74" creationId="{1EBAA4B2-EDD8-4784-A07F-8A6E275B2A5B}"/>
          </ac:spMkLst>
        </pc:spChg>
        <pc:spChg chg="mod">
          <ac:chgData name="kirsten carson" userId="2e276223-bd05-49b2-8d88-ceee72ff1d54" providerId="ADAL" clId="{4AF6DD2C-A484-4B76-871E-3E07B87EFC7D}" dt="2023-08-15T15:38:53.734" v="181" actId="207"/>
          <ac:spMkLst>
            <pc:docMk/>
            <pc:sldMk cId="4105494379" sldId="1151"/>
            <ac:spMk id="76" creationId="{3A25E319-EF81-4B3D-BD55-6FDFC87EC2B9}"/>
          </ac:spMkLst>
        </pc:spChg>
        <pc:spChg chg="mod">
          <ac:chgData name="kirsten carson" userId="2e276223-bd05-49b2-8d88-ceee72ff1d54" providerId="ADAL" clId="{4AF6DD2C-A484-4B76-871E-3E07B87EFC7D}" dt="2023-08-15T15:38:49.537" v="180" actId="207"/>
          <ac:spMkLst>
            <pc:docMk/>
            <pc:sldMk cId="4105494379" sldId="1151"/>
            <ac:spMk id="77" creationId="{8C863F05-D21B-4B07-8CD0-91C1E4901881}"/>
          </ac:spMkLst>
        </pc:spChg>
        <pc:spChg chg="mod">
          <ac:chgData name="kirsten carson" userId="2e276223-bd05-49b2-8d88-ceee72ff1d54" providerId="ADAL" clId="{4AF6DD2C-A484-4B76-871E-3E07B87EFC7D}" dt="2023-08-15T15:38:53.734" v="181" actId="207"/>
          <ac:spMkLst>
            <pc:docMk/>
            <pc:sldMk cId="4105494379" sldId="1151"/>
            <ac:spMk id="78" creationId="{7DF48672-AF51-4CFA-B92B-2133AA1DB475}"/>
          </ac:spMkLst>
        </pc:spChg>
        <pc:spChg chg="mod">
          <ac:chgData name="kirsten carson" userId="2e276223-bd05-49b2-8d88-ceee72ff1d54" providerId="ADAL" clId="{4AF6DD2C-A484-4B76-871E-3E07B87EFC7D}" dt="2023-08-15T15:38:49.537" v="180" actId="207"/>
          <ac:spMkLst>
            <pc:docMk/>
            <pc:sldMk cId="4105494379" sldId="1151"/>
            <ac:spMk id="80" creationId="{1413878F-A792-4CCF-A0F4-E3A8883C85B0}"/>
          </ac:spMkLst>
        </pc:spChg>
        <pc:spChg chg="mod">
          <ac:chgData name="kirsten carson" userId="2e276223-bd05-49b2-8d88-ceee72ff1d54" providerId="ADAL" clId="{4AF6DD2C-A484-4B76-871E-3E07B87EFC7D}" dt="2023-08-15T15:39:00.493" v="182" actId="207"/>
          <ac:spMkLst>
            <pc:docMk/>
            <pc:sldMk cId="4105494379" sldId="1151"/>
            <ac:spMk id="81" creationId="{9397C2FC-17EA-4BEC-BFCC-EC75A6CD3607}"/>
          </ac:spMkLst>
        </pc:spChg>
        <pc:spChg chg="mod">
          <ac:chgData name="kirsten carson" userId="2e276223-bd05-49b2-8d88-ceee72ff1d54" providerId="ADAL" clId="{4AF6DD2C-A484-4B76-871E-3E07B87EFC7D}" dt="2023-08-15T15:38:49.537" v="180" actId="207"/>
          <ac:spMkLst>
            <pc:docMk/>
            <pc:sldMk cId="4105494379" sldId="1151"/>
            <ac:spMk id="82" creationId="{9673DFDE-57D8-465B-8112-416FCF3D7547}"/>
          </ac:spMkLst>
        </pc:spChg>
        <pc:spChg chg="mod">
          <ac:chgData name="kirsten carson" userId="2e276223-bd05-49b2-8d88-ceee72ff1d54" providerId="ADAL" clId="{4AF6DD2C-A484-4B76-871E-3E07B87EFC7D}" dt="2023-08-15T15:39:00.493" v="182" actId="207"/>
          <ac:spMkLst>
            <pc:docMk/>
            <pc:sldMk cId="4105494379" sldId="1151"/>
            <ac:spMk id="83" creationId="{C05F6C59-321B-4A89-BBEC-30EFF9E3F207}"/>
          </ac:spMkLst>
        </pc:spChg>
        <pc:grpChg chg="mod">
          <ac:chgData name="kirsten carson" userId="2e276223-bd05-49b2-8d88-ceee72ff1d54" providerId="ADAL" clId="{4AF6DD2C-A484-4B76-871E-3E07B87EFC7D}" dt="2023-08-15T15:38:44.368" v="179" actId="1076"/>
          <ac:grpSpMkLst>
            <pc:docMk/>
            <pc:sldMk cId="4105494379" sldId="1151"/>
            <ac:grpSpMk id="6" creationId="{4620BBEB-1C32-4955-95DC-D1F383EBF039}"/>
          </ac:grpSpMkLst>
        </pc:grpChg>
      </pc:sldChg>
      <pc:sldChg chg="modSp mod">
        <pc:chgData name="kirsten carson" userId="2e276223-bd05-49b2-8d88-ceee72ff1d54" providerId="ADAL" clId="{4AF6DD2C-A484-4B76-871E-3E07B87EFC7D}" dt="2023-08-15T15:38:02.375" v="175" actId="207"/>
        <pc:sldMkLst>
          <pc:docMk/>
          <pc:sldMk cId="2812992270" sldId="1152"/>
        </pc:sldMkLst>
        <pc:spChg chg="mod">
          <ac:chgData name="kirsten carson" userId="2e276223-bd05-49b2-8d88-ceee72ff1d54" providerId="ADAL" clId="{4AF6DD2C-A484-4B76-871E-3E07B87EFC7D}" dt="2023-08-15T15:34:41.881" v="146" actId="207"/>
          <ac:spMkLst>
            <pc:docMk/>
            <pc:sldMk cId="2812992270" sldId="1152"/>
            <ac:spMk id="3" creationId="{00000000-0000-0000-0000-000000000000}"/>
          </ac:spMkLst>
        </pc:spChg>
        <pc:spChg chg="mod">
          <ac:chgData name="kirsten carson" userId="2e276223-bd05-49b2-8d88-ceee72ff1d54" providerId="ADAL" clId="{4AF6DD2C-A484-4B76-871E-3E07B87EFC7D}" dt="2023-08-15T15:34:41.881" v="146" actId="207"/>
          <ac:spMkLst>
            <pc:docMk/>
            <pc:sldMk cId="2812992270" sldId="1152"/>
            <ac:spMk id="8" creationId="{C2516A13-B79E-AB45-8A4F-628D2818EFA7}"/>
          </ac:spMkLst>
        </pc:spChg>
        <pc:spChg chg="mod">
          <ac:chgData name="kirsten carson" userId="2e276223-bd05-49b2-8d88-ceee72ff1d54" providerId="ADAL" clId="{4AF6DD2C-A484-4B76-871E-3E07B87EFC7D}" dt="2023-08-15T15:38:02.375" v="175" actId="207"/>
          <ac:spMkLst>
            <pc:docMk/>
            <pc:sldMk cId="2812992270" sldId="1152"/>
            <ac:spMk id="15" creationId="{572BF66F-DC98-45D6-BA6B-D6513CA1AFEE}"/>
          </ac:spMkLst>
        </pc:spChg>
        <pc:spChg chg="mod">
          <ac:chgData name="kirsten carson" userId="2e276223-bd05-49b2-8d88-ceee72ff1d54" providerId="ADAL" clId="{4AF6DD2C-A484-4B76-871E-3E07B87EFC7D}" dt="2023-08-15T15:37:57.695" v="174" actId="207"/>
          <ac:spMkLst>
            <pc:docMk/>
            <pc:sldMk cId="2812992270" sldId="1152"/>
            <ac:spMk id="27" creationId="{F90EC1D9-73A1-4443-8F1E-FD6D7D39E828}"/>
          </ac:spMkLst>
        </pc:spChg>
        <pc:spChg chg="mod">
          <ac:chgData name="kirsten carson" userId="2e276223-bd05-49b2-8d88-ceee72ff1d54" providerId="ADAL" clId="{4AF6DD2C-A484-4B76-871E-3E07B87EFC7D}" dt="2023-08-15T15:37:38.430" v="167" actId="207"/>
          <ac:spMkLst>
            <pc:docMk/>
            <pc:sldMk cId="2812992270" sldId="1152"/>
            <ac:spMk id="32" creationId="{2C310D30-AB5D-4C26-AAE8-BD3E77771618}"/>
          </ac:spMkLst>
        </pc:spChg>
        <pc:spChg chg="mod">
          <ac:chgData name="kirsten carson" userId="2e276223-bd05-49b2-8d88-ceee72ff1d54" providerId="ADAL" clId="{4AF6DD2C-A484-4B76-871E-3E07B87EFC7D}" dt="2023-08-15T15:37:41.408" v="168" actId="207"/>
          <ac:spMkLst>
            <pc:docMk/>
            <pc:sldMk cId="2812992270" sldId="1152"/>
            <ac:spMk id="33" creationId="{998A645B-B0A7-49C5-89BC-397E42AEABCB}"/>
          </ac:spMkLst>
        </pc:spChg>
        <pc:spChg chg="mod">
          <ac:chgData name="kirsten carson" userId="2e276223-bd05-49b2-8d88-ceee72ff1d54" providerId="ADAL" clId="{4AF6DD2C-A484-4B76-871E-3E07B87EFC7D}" dt="2023-08-15T15:37:51.446" v="172" actId="207"/>
          <ac:spMkLst>
            <pc:docMk/>
            <pc:sldMk cId="2812992270" sldId="1152"/>
            <ac:spMk id="34" creationId="{C7793401-E2C0-4C08-B329-5351E310C555}"/>
          </ac:spMkLst>
        </pc:spChg>
        <pc:spChg chg="mod">
          <ac:chgData name="kirsten carson" userId="2e276223-bd05-49b2-8d88-ceee72ff1d54" providerId="ADAL" clId="{4AF6DD2C-A484-4B76-871E-3E07B87EFC7D}" dt="2023-08-15T15:37:53.607" v="173" actId="207"/>
          <ac:spMkLst>
            <pc:docMk/>
            <pc:sldMk cId="2812992270" sldId="1152"/>
            <ac:spMk id="35" creationId="{B7F70358-DDEA-4E28-AE02-1866A2298489}"/>
          </ac:spMkLst>
        </pc:spChg>
        <pc:spChg chg="mod">
          <ac:chgData name="kirsten carson" userId="2e276223-bd05-49b2-8d88-ceee72ff1d54" providerId="ADAL" clId="{4AF6DD2C-A484-4B76-871E-3E07B87EFC7D}" dt="2023-08-15T15:37:43.963" v="169" actId="207"/>
          <ac:spMkLst>
            <pc:docMk/>
            <pc:sldMk cId="2812992270" sldId="1152"/>
            <ac:spMk id="36" creationId="{D27BBF38-FB53-4A08-A1CB-2158E0967D42}"/>
          </ac:spMkLst>
        </pc:spChg>
        <pc:spChg chg="mod">
          <ac:chgData name="kirsten carson" userId="2e276223-bd05-49b2-8d88-ceee72ff1d54" providerId="ADAL" clId="{4AF6DD2C-A484-4B76-871E-3E07B87EFC7D}" dt="2023-08-15T15:37:46.362" v="170" actId="207"/>
          <ac:spMkLst>
            <pc:docMk/>
            <pc:sldMk cId="2812992270" sldId="1152"/>
            <ac:spMk id="37" creationId="{A1AD74B0-039B-4B8A-A093-9A660C55AECA}"/>
          </ac:spMkLst>
        </pc:spChg>
        <pc:spChg chg="mod">
          <ac:chgData name="kirsten carson" userId="2e276223-bd05-49b2-8d88-ceee72ff1d54" providerId="ADAL" clId="{4AF6DD2C-A484-4B76-871E-3E07B87EFC7D}" dt="2023-08-15T15:37:48.955" v="171" actId="207"/>
          <ac:spMkLst>
            <pc:docMk/>
            <pc:sldMk cId="2812992270" sldId="1152"/>
            <ac:spMk id="38" creationId="{EA3BEF3F-08B3-4723-A6E1-219E37FC5FE9}"/>
          </ac:spMkLst>
        </pc:spChg>
        <pc:spChg chg="mod">
          <ac:chgData name="kirsten carson" userId="2e276223-bd05-49b2-8d88-ceee72ff1d54" providerId="ADAL" clId="{4AF6DD2C-A484-4B76-871E-3E07B87EFC7D}" dt="2023-08-15T15:37:32.450" v="165" actId="207"/>
          <ac:spMkLst>
            <pc:docMk/>
            <pc:sldMk cId="2812992270" sldId="1152"/>
            <ac:spMk id="39" creationId="{1AC934FD-758D-4830-A74D-BF81A47FF8A3}"/>
          </ac:spMkLst>
        </pc:spChg>
        <pc:spChg chg="mod">
          <ac:chgData name="kirsten carson" userId="2e276223-bd05-49b2-8d88-ceee72ff1d54" providerId="ADAL" clId="{4AF6DD2C-A484-4B76-871E-3E07B87EFC7D}" dt="2023-08-15T15:36:59.571" v="158" actId="207"/>
          <ac:spMkLst>
            <pc:docMk/>
            <pc:sldMk cId="2812992270" sldId="1152"/>
            <ac:spMk id="40" creationId="{423A5B15-4D95-4140-9196-D6AFCF17C1D4}"/>
          </ac:spMkLst>
        </pc:spChg>
        <pc:spChg chg="mod">
          <ac:chgData name="kirsten carson" userId="2e276223-bd05-49b2-8d88-ceee72ff1d54" providerId="ADAL" clId="{4AF6DD2C-A484-4B76-871E-3E07B87EFC7D}" dt="2023-08-15T15:37:34.742" v="166" actId="207"/>
          <ac:spMkLst>
            <pc:docMk/>
            <pc:sldMk cId="2812992270" sldId="1152"/>
            <ac:spMk id="41" creationId="{81F03422-985B-4074-85B2-45C4DD44A885}"/>
          </ac:spMkLst>
        </pc:spChg>
        <pc:spChg chg="mod">
          <ac:chgData name="kirsten carson" userId="2e276223-bd05-49b2-8d88-ceee72ff1d54" providerId="ADAL" clId="{4AF6DD2C-A484-4B76-871E-3E07B87EFC7D}" dt="2023-08-15T15:37:18.416" v="161" actId="207"/>
          <ac:spMkLst>
            <pc:docMk/>
            <pc:sldMk cId="2812992270" sldId="1152"/>
            <ac:spMk id="42" creationId="{87EE65A3-5566-4F0E-9FCE-7B4DABC6733D}"/>
          </ac:spMkLst>
        </pc:spChg>
        <pc:spChg chg="mod">
          <ac:chgData name="kirsten carson" userId="2e276223-bd05-49b2-8d88-ceee72ff1d54" providerId="ADAL" clId="{4AF6DD2C-A484-4B76-871E-3E07B87EFC7D}" dt="2023-08-15T15:37:29.996" v="164" actId="207"/>
          <ac:spMkLst>
            <pc:docMk/>
            <pc:sldMk cId="2812992270" sldId="1152"/>
            <ac:spMk id="43" creationId="{B0573B03-134B-42D2-A3FC-5A099E22CCBF}"/>
          </ac:spMkLst>
        </pc:spChg>
        <pc:spChg chg="mod">
          <ac:chgData name="kirsten carson" userId="2e276223-bd05-49b2-8d88-ceee72ff1d54" providerId="ADAL" clId="{4AF6DD2C-A484-4B76-871E-3E07B87EFC7D}" dt="2023-08-15T15:37:24.626" v="162" actId="207"/>
          <ac:spMkLst>
            <pc:docMk/>
            <pc:sldMk cId="2812992270" sldId="1152"/>
            <ac:spMk id="44" creationId="{FE65C9E5-D3FB-4CAA-9467-443CEFA9CA74}"/>
          </ac:spMkLst>
        </pc:spChg>
        <pc:spChg chg="mod">
          <ac:chgData name="kirsten carson" userId="2e276223-bd05-49b2-8d88-ceee72ff1d54" providerId="ADAL" clId="{4AF6DD2C-A484-4B76-871E-3E07B87EFC7D}" dt="2023-08-15T15:37:27.698" v="163" actId="207"/>
          <ac:spMkLst>
            <pc:docMk/>
            <pc:sldMk cId="2812992270" sldId="1152"/>
            <ac:spMk id="45" creationId="{56CF7573-B2B3-4CE4-A428-1C6403EA48B6}"/>
          </ac:spMkLst>
        </pc:spChg>
        <pc:spChg chg="mod">
          <ac:chgData name="kirsten carson" userId="2e276223-bd05-49b2-8d88-ceee72ff1d54" providerId="ADAL" clId="{4AF6DD2C-A484-4B76-871E-3E07B87EFC7D}" dt="2023-08-15T15:37:10.827" v="160" actId="207"/>
          <ac:spMkLst>
            <pc:docMk/>
            <pc:sldMk cId="2812992270" sldId="1152"/>
            <ac:spMk id="47" creationId="{3E435632-50F1-4C34-9A1C-1AB7808EA84B}"/>
          </ac:spMkLst>
        </pc:spChg>
        <pc:spChg chg="mod">
          <ac:chgData name="kirsten carson" userId="2e276223-bd05-49b2-8d88-ceee72ff1d54" providerId="ADAL" clId="{4AF6DD2C-A484-4B76-871E-3E07B87EFC7D}" dt="2023-08-15T15:34:50.087" v="148" actId="207"/>
          <ac:spMkLst>
            <pc:docMk/>
            <pc:sldMk cId="2812992270" sldId="1152"/>
            <ac:spMk id="63" creationId="{12D88B0D-8719-F370-6CBC-EDC60EB5DEC7}"/>
          </ac:spMkLst>
        </pc:spChg>
        <pc:grpChg chg="mod">
          <ac:chgData name="kirsten carson" userId="2e276223-bd05-49b2-8d88-ceee72ff1d54" providerId="ADAL" clId="{4AF6DD2C-A484-4B76-871E-3E07B87EFC7D}" dt="2023-08-15T15:35:52.233" v="155" actId="1076"/>
          <ac:grpSpMkLst>
            <pc:docMk/>
            <pc:sldMk cId="2812992270" sldId="1152"/>
            <ac:grpSpMk id="9" creationId="{EEDC3876-250D-43D6-B5F6-E5686A68F733}"/>
          </ac:grpSpMkLst>
        </pc:grpChg>
      </pc:sldChg>
      <pc:sldChg chg="modSp mod">
        <pc:chgData name="kirsten carson" userId="2e276223-bd05-49b2-8d88-ceee72ff1d54" providerId="ADAL" clId="{4AF6DD2C-A484-4B76-871E-3E07B87EFC7D}" dt="2023-08-15T15:41:20.005" v="196" actId="207"/>
        <pc:sldMkLst>
          <pc:docMk/>
          <pc:sldMk cId="3116345732" sldId="1153"/>
        </pc:sldMkLst>
        <pc:spChg chg="mod">
          <ac:chgData name="kirsten carson" userId="2e276223-bd05-49b2-8d88-ceee72ff1d54" providerId="ADAL" clId="{4AF6DD2C-A484-4B76-871E-3E07B87EFC7D}" dt="2023-08-15T15:33:14.113" v="142" actId="207"/>
          <ac:spMkLst>
            <pc:docMk/>
            <pc:sldMk cId="3116345732" sldId="1153"/>
            <ac:spMk id="3" creationId="{00000000-0000-0000-0000-000000000000}"/>
          </ac:spMkLst>
        </pc:spChg>
        <pc:spChg chg="mod">
          <ac:chgData name="kirsten carson" userId="2e276223-bd05-49b2-8d88-ceee72ff1d54" providerId="ADAL" clId="{4AF6DD2C-A484-4B76-871E-3E07B87EFC7D}" dt="2023-08-15T15:22:42.709" v="98"/>
          <ac:spMkLst>
            <pc:docMk/>
            <pc:sldMk cId="3116345732" sldId="1153"/>
            <ac:spMk id="8" creationId="{C2516A13-B79E-AB45-8A4F-628D2818EFA7}"/>
          </ac:spMkLst>
        </pc:spChg>
        <pc:spChg chg="mod">
          <ac:chgData name="kirsten carson" userId="2e276223-bd05-49b2-8d88-ceee72ff1d54" providerId="ADAL" clId="{4AF6DD2C-A484-4B76-871E-3E07B87EFC7D}" dt="2023-08-15T15:33:05.920" v="140" actId="207"/>
          <ac:spMkLst>
            <pc:docMk/>
            <pc:sldMk cId="3116345732" sldId="1153"/>
            <ac:spMk id="18" creationId="{676ED2AD-4A93-48DE-BA29-5F38E5563805}"/>
          </ac:spMkLst>
        </pc:spChg>
        <pc:spChg chg="mod">
          <ac:chgData name="kirsten carson" userId="2e276223-bd05-49b2-8d88-ceee72ff1d54" providerId="ADAL" clId="{4AF6DD2C-A484-4B76-871E-3E07B87EFC7D}" dt="2023-08-15T15:32:16.871" v="134" actId="1076"/>
          <ac:spMkLst>
            <pc:docMk/>
            <pc:sldMk cId="3116345732" sldId="1153"/>
            <ac:spMk id="20" creationId="{C3A3FB5E-695C-46B8-B3B5-1C3113E4CF6C}"/>
          </ac:spMkLst>
        </pc:spChg>
        <pc:spChg chg="mod">
          <ac:chgData name="kirsten carson" userId="2e276223-bd05-49b2-8d88-ceee72ff1d54" providerId="ADAL" clId="{4AF6DD2C-A484-4B76-871E-3E07B87EFC7D}" dt="2023-08-15T15:32:16.871" v="134" actId="1076"/>
          <ac:spMkLst>
            <pc:docMk/>
            <pc:sldMk cId="3116345732" sldId="1153"/>
            <ac:spMk id="24" creationId="{0E55B54E-5581-4DF3-97D0-ADB4447F3989}"/>
          </ac:spMkLst>
        </pc:spChg>
        <pc:spChg chg="mod">
          <ac:chgData name="kirsten carson" userId="2e276223-bd05-49b2-8d88-ceee72ff1d54" providerId="ADAL" clId="{4AF6DD2C-A484-4B76-871E-3E07B87EFC7D}" dt="2023-08-15T15:33:05.920" v="140" actId="207"/>
          <ac:spMkLst>
            <pc:docMk/>
            <pc:sldMk cId="3116345732" sldId="1153"/>
            <ac:spMk id="26" creationId="{F27C1140-566D-432F-BD11-F4A71B65D02D}"/>
          </ac:spMkLst>
        </pc:spChg>
        <pc:spChg chg="mod">
          <ac:chgData name="kirsten carson" userId="2e276223-bd05-49b2-8d88-ceee72ff1d54" providerId="ADAL" clId="{4AF6DD2C-A484-4B76-871E-3E07B87EFC7D}" dt="2023-08-15T15:32:16.871" v="134" actId="1076"/>
          <ac:spMkLst>
            <pc:docMk/>
            <pc:sldMk cId="3116345732" sldId="1153"/>
            <ac:spMk id="27" creationId="{D20DE46B-E486-49D9-895E-D3171B5158EE}"/>
          </ac:spMkLst>
        </pc:spChg>
        <pc:spChg chg="mod">
          <ac:chgData name="kirsten carson" userId="2e276223-bd05-49b2-8d88-ceee72ff1d54" providerId="ADAL" clId="{4AF6DD2C-A484-4B76-871E-3E07B87EFC7D}" dt="2023-08-15T15:32:16.871" v="134" actId="1076"/>
          <ac:spMkLst>
            <pc:docMk/>
            <pc:sldMk cId="3116345732" sldId="1153"/>
            <ac:spMk id="28" creationId="{40F70693-9A64-490F-8BFA-63CBC3D6AE32}"/>
          </ac:spMkLst>
        </pc:spChg>
        <pc:spChg chg="mod">
          <ac:chgData name="kirsten carson" userId="2e276223-bd05-49b2-8d88-ceee72ff1d54" providerId="ADAL" clId="{4AF6DD2C-A484-4B76-871E-3E07B87EFC7D}" dt="2023-08-15T15:32:16.871" v="134" actId="1076"/>
          <ac:spMkLst>
            <pc:docMk/>
            <pc:sldMk cId="3116345732" sldId="1153"/>
            <ac:spMk id="29" creationId="{015ACF8C-7C69-4D02-B06F-D28A2F09DB39}"/>
          </ac:spMkLst>
        </pc:spChg>
        <pc:spChg chg="mod">
          <ac:chgData name="kirsten carson" userId="2e276223-bd05-49b2-8d88-ceee72ff1d54" providerId="ADAL" clId="{4AF6DD2C-A484-4B76-871E-3E07B87EFC7D}" dt="2023-08-15T15:32:16.871" v="134" actId="1076"/>
          <ac:spMkLst>
            <pc:docMk/>
            <pc:sldMk cId="3116345732" sldId="1153"/>
            <ac:spMk id="30" creationId="{2EE3FEA5-CF8E-40A5-B435-A4DFDB296B08}"/>
          </ac:spMkLst>
        </pc:spChg>
        <pc:spChg chg="mod">
          <ac:chgData name="kirsten carson" userId="2e276223-bd05-49b2-8d88-ceee72ff1d54" providerId="ADAL" clId="{4AF6DD2C-A484-4B76-871E-3E07B87EFC7D}" dt="2023-08-15T15:34:21.008" v="143" actId="207"/>
          <ac:spMkLst>
            <pc:docMk/>
            <pc:sldMk cId="3116345732" sldId="1153"/>
            <ac:spMk id="31" creationId="{35E91A8D-FA23-448B-A1CC-4CA7A9BC8E5F}"/>
          </ac:spMkLst>
        </pc:spChg>
        <pc:spChg chg="mod">
          <ac:chgData name="kirsten carson" userId="2e276223-bd05-49b2-8d88-ceee72ff1d54" providerId="ADAL" clId="{4AF6DD2C-A484-4B76-871E-3E07B87EFC7D}" dt="2023-08-15T15:32:16.871" v="134" actId="1076"/>
          <ac:spMkLst>
            <pc:docMk/>
            <pc:sldMk cId="3116345732" sldId="1153"/>
            <ac:spMk id="33" creationId="{A78F072D-AD16-41C1-B018-6272EE0E5BA5}"/>
          </ac:spMkLst>
        </pc:spChg>
        <pc:spChg chg="mod">
          <ac:chgData name="kirsten carson" userId="2e276223-bd05-49b2-8d88-ceee72ff1d54" providerId="ADAL" clId="{4AF6DD2C-A484-4B76-871E-3E07B87EFC7D}" dt="2023-08-15T15:32:16.871" v="134" actId="1076"/>
          <ac:spMkLst>
            <pc:docMk/>
            <pc:sldMk cId="3116345732" sldId="1153"/>
            <ac:spMk id="34" creationId="{2A2E573F-738D-4C63-9E66-B682069F02CD}"/>
          </ac:spMkLst>
        </pc:spChg>
        <pc:spChg chg="mod">
          <ac:chgData name="kirsten carson" userId="2e276223-bd05-49b2-8d88-ceee72ff1d54" providerId="ADAL" clId="{4AF6DD2C-A484-4B76-871E-3E07B87EFC7D}" dt="2023-08-15T15:32:16.871" v="134" actId="1076"/>
          <ac:spMkLst>
            <pc:docMk/>
            <pc:sldMk cId="3116345732" sldId="1153"/>
            <ac:spMk id="35" creationId="{B20B143B-1278-4E5E-97E2-ECA06567C7A6}"/>
          </ac:spMkLst>
        </pc:spChg>
        <pc:spChg chg="mod">
          <ac:chgData name="kirsten carson" userId="2e276223-bd05-49b2-8d88-ceee72ff1d54" providerId="ADAL" clId="{4AF6DD2C-A484-4B76-871E-3E07B87EFC7D}" dt="2023-08-15T15:32:16.871" v="134" actId="1076"/>
          <ac:spMkLst>
            <pc:docMk/>
            <pc:sldMk cId="3116345732" sldId="1153"/>
            <ac:spMk id="36" creationId="{081988B8-3F79-4911-940C-E2270CCCE515}"/>
          </ac:spMkLst>
        </pc:spChg>
        <pc:spChg chg="mod">
          <ac:chgData name="kirsten carson" userId="2e276223-bd05-49b2-8d88-ceee72ff1d54" providerId="ADAL" clId="{4AF6DD2C-A484-4B76-871E-3E07B87EFC7D}" dt="2023-08-15T15:32:16.871" v="134" actId="1076"/>
          <ac:spMkLst>
            <pc:docMk/>
            <pc:sldMk cId="3116345732" sldId="1153"/>
            <ac:spMk id="37" creationId="{0836A175-8EAA-440F-9097-12FC2A9B81CA}"/>
          </ac:spMkLst>
        </pc:spChg>
        <pc:spChg chg="mod">
          <ac:chgData name="kirsten carson" userId="2e276223-bd05-49b2-8d88-ceee72ff1d54" providerId="ADAL" clId="{4AF6DD2C-A484-4B76-871E-3E07B87EFC7D}" dt="2023-08-15T15:32:16.871" v="134" actId="1076"/>
          <ac:spMkLst>
            <pc:docMk/>
            <pc:sldMk cId="3116345732" sldId="1153"/>
            <ac:spMk id="38" creationId="{53411B5E-6F8E-472F-AF67-624A47037D82}"/>
          </ac:spMkLst>
        </pc:spChg>
        <pc:spChg chg="mod">
          <ac:chgData name="kirsten carson" userId="2e276223-bd05-49b2-8d88-ceee72ff1d54" providerId="ADAL" clId="{4AF6DD2C-A484-4B76-871E-3E07B87EFC7D}" dt="2023-08-15T15:32:16.871" v="134" actId="1076"/>
          <ac:spMkLst>
            <pc:docMk/>
            <pc:sldMk cId="3116345732" sldId="1153"/>
            <ac:spMk id="39" creationId="{69C2D2C0-18BA-4581-9AD4-F7661014C5D7}"/>
          </ac:spMkLst>
        </pc:spChg>
        <pc:spChg chg="mod">
          <ac:chgData name="kirsten carson" userId="2e276223-bd05-49b2-8d88-ceee72ff1d54" providerId="ADAL" clId="{4AF6DD2C-A484-4B76-871E-3E07B87EFC7D}" dt="2023-08-15T15:32:16.871" v="134" actId="1076"/>
          <ac:spMkLst>
            <pc:docMk/>
            <pc:sldMk cId="3116345732" sldId="1153"/>
            <ac:spMk id="40" creationId="{06E690B2-4718-4AB7-AFFE-65AA3EF3041E}"/>
          </ac:spMkLst>
        </pc:spChg>
        <pc:spChg chg="mod">
          <ac:chgData name="kirsten carson" userId="2e276223-bd05-49b2-8d88-ceee72ff1d54" providerId="ADAL" clId="{4AF6DD2C-A484-4B76-871E-3E07B87EFC7D}" dt="2023-08-15T15:34:21.008" v="143" actId="207"/>
          <ac:spMkLst>
            <pc:docMk/>
            <pc:sldMk cId="3116345732" sldId="1153"/>
            <ac:spMk id="41" creationId="{C0727D6C-78FD-446E-8FBE-510F194B2F2F}"/>
          </ac:spMkLst>
        </pc:spChg>
        <pc:spChg chg="mod">
          <ac:chgData name="kirsten carson" userId="2e276223-bd05-49b2-8d88-ceee72ff1d54" providerId="ADAL" clId="{4AF6DD2C-A484-4B76-871E-3E07B87EFC7D}" dt="2023-08-15T15:32:16.871" v="134" actId="1076"/>
          <ac:spMkLst>
            <pc:docMk/>
            <pc:sldMk cId="3116345732" sldId="1153"/>
            <ac:spMk id="43" creationId="{19E42716-EE3B-4795-B06E-00D698ED9812}"/>
          </ac:spMkLst>
        </pc:spChg>
        <pc:spChg chg="mod">
          <ac:chgData name="kirsten carson" userId="2e276223-bd05-49b2-8d88-ceee72ff1d54" providerId="ADAL" clId="{4AF6DD2C-A484-4B76-871E-3E07B87EFC7D}" dt="2023-08-15T15:32:16.871" v="134" actId="1076"/>
          <ac:spMkLst>
            <pc:docMk/>
            <pc:sldMk cId="3116345732" sldId="1153"/>
            <ac:spMk id="44" creationId="{FC2C8449-0737-4149-8B76-D3E88812D58B}"/>
          </ac:spMkLst>
        </pc:spChg>
        <pc:spChg chg="mod">
          <ac:chgData name="kirsten carson" userId="2e276223-bd05-49b2-8d88-ceee72ff1d54" providerId="ADAL" clId="{4AF6DD2C-A484-4B76-871E-3E07B87EFC7D}" dt="2023-08-15T15:32:16.871" v="134" actId="1076"/>
          <ac:spMkLst>
            <pc:docMk/>
            <pc:sldMk cId="3116345732" sldId="1153"/>
            <ac:spMk id="45" creationId="{D9D245E8-7D2F-47BD-90D0-15D9B461FD20}"/>
          </ac:spMkLst>
        </pc:spChg>
        <pc:spChg chg="mod">
          <ac:chgData name="kirsten carson" userId="2e276223-bd05-49b2-8d88-ceee72ff1d54" providerId="ADAL" clId="{4AF6DD2C-A484-4B76-871E-3E07B87EFC7D}" dt="2023-08-15T15:32:16.871" v="134" actId="1076"/>
          <ac:spMkLst>
            <pc:docMk/>
            <pc:sldMk cId="3116345732" sldId="1153"/>
            <ac:spMk id="46" creationId="{C583D5C1-6297-4CD1-9099-8E64F92ADBC4}"/>
          </ac:spMkLst>
        </pc:spChg>
        <pc:spChg chg="mod">
          <ac:chgData name="kirsten carson" userId="2e276223-bd05-49b2-8d88-ceee72ff1d54" providerId="ADAL" clId="{4AF6DD2C-A484-4B76-871E-3E07B87EFC7D}" dt="2023-08-15T15:32:16.871" v="134" actId="1076"/>
          <ac:spMkLst>
            <pc:docMk/>
            <pc:sldMk cId="3116345732" sldId="1153"/>
            <ac:spMk id="47" creationId="{3B1CCA31-79FD-4A12-AA09-CDED9D876BD5}"/>
          </ac:spMkLst>
        </pc:spChg>
        <pc:spChg chg="mod">
          <ac:chgData name="kirsten carson" userId="2e276223-bd05-49b2-8d88-ceee72ff1d54" providerId="ADAL" clId="{4AF6DD2C-A484-4B76-871E-3E07B87EFC7D}" dt="2023-08-15T15:32:16.871" v="134" actId="1076"/>
          <ac:spMkLst>
            <pc:docMk/>
            <pc:sldMk cId="3116345732" sldId="1153"/>
            <ac:spMk id="48" creationId="{EC156206-2222-48B1-8B26-F37108D09881}"/>
          </ac:spMkLst>
        </pc:spChg>
        <pc:spChg chg="mod">
          <ac:chgData name="kirsten carson" userId="2e276223-bd05-49b2-8d88-ceee72ff1d54" providerId="ADAL" clId="{4AF6DD2C-A484-4B76-871E-3E07B87EFC7D}" dt="2023-08-15T15:32:16.871" v="134" actId="1076"/>
          <ac:spMkLst>
            <pc:docMk/>
            <pc:sldMk cId="3116345732" sldId="1153"/>
            <ac:spMk id="49" creationId="{57C1A161-754A-4B6C-86FE-B868D3C35783}"/>
          </ac:spMkLst>
        </pc:spChg>
        <pc:spChg chg="mod">
          <ac:chgData name="kirsten carson" userId="2e276223-bd05-49b2-8d88-ceee72ff1d54" providerId="ADAL" clId="{4AF6DD2C-A484-4B76-871E-3E07B87EFC7D}" dt="2023-08-15T15:41:20.005" v="196" actId="207"/>
          <ac:spMkLst>
            <pc:docMk/>
            <pc:sldMk cId="3116345732" sldId="1153"/>
            <ac:spMk id="51" creationId="{B5FA8539-A4EC-41C7-8CA7-0467D5184DCD}"/>
          </ac:spMkLst>
        </pc:spChg>
        <pc:spChg chg="mod">
          <ac:chgData name="kirsten carson" userId="2e276223-bd05-49b2-8d88-ceee72ff1d54" providerId="ADAL" clId="{4AF6DD2C-A484-4B76-871E-3E07B87EFC7D}" dt="2023-08-15T15:32:16.871" v="134" actId="1076"/>
          <ac:spMkLst>
            <pc:docMk/>
            <pc:sldMk cId="3116345732" sldId="1153"/>
            <ac:spMk id="52" creationId="{C56F0093-6A51-4F52-9FB9-1CA750C1A65B}"/>
          </ac:spMkLst>
        </pc:spChg>
        <pc:spChg chg="mod">
          <ac:chgData name="kirsten carson" userId="2e276223-bd05-49b2-8d88-ceee72ff1d54" providerId="ADAL" clId="{4AF6DD2C-A484-4B76-871E-3E07B87EFC7D}" dt="2023-08-15T15:41:20.005" v="196" actId="207"/>
          <ac:spMkLst>
            <pc:docMk/>
            <pc:sldMk cId="3116345732" sldId="1153"/>
            <ac:spMk id="53" creationId="{0BA8966E-E487-4A44-925D-6612590505C8}"/>
          </ac:spMkLst>
        </pc:spChg>
        <pc:spChg chg="mod">
          <ac:chgData name="kirsten carson" userId="2e276223-bd05-49b2-8d88-ceee72ff1d54" providerId="ADAL" clId="{4AF6DD2C-A484-4B76-871E-3E07B87EFC7D}" dt="2023-08-15T15:32:16.871" v="134" actId="1076"/>
          <ac:spMkLst>
            <pc:docMk/>
            <pc:sldMk cId="3116345732" sldId="1153"/>
            <ac:spMk id="55" creationId="{8B2E801F-265F-4EA4-B84F-A8BD39CA0A84}"/>
          </ac:spMkLst>
        </pc:spChg>
        <pc:spChg chg="mod">
          <ac:chgData name="kirsten carson" userId="2e276223-bd05-49b2-8d88-ceee72ff1d54" providerId="ADAL" clId="{4AF6DD2C-A484-4B76-871E-3E07B87EFC7D}" dt="2023-08-15T15:32:16.871" v="134" actId="1076"/>
          <ac:spMkLst>
            <pc:docMk/>
            <pc:sldMk cId="3116345732" sldId="1153"/>
            <ac:spMk id="56" creationId="{2028CBFA-CABF-432C-88B2-5DDD41F81C24}"/>
          </ac:spMkLst>
        </pc:spChg>
        <pc:spChg chg="mod">
          <ac:chgData name="kirsten carson" userId="2e276223-bd05-49b2-8d88-ceee72ff1d54" providerId="ADAL" clId="{4AF6DD2C-A484-4B76-871E-3E07B87EFC7D}" dt="2023-08-15T15:32:16.871" v="134" actId="1076"/>
          <ac:spMkLst>
            <pc:docMk/>
            <pc:sldMk cId="3116345732" sldId="1153"/>
            <ac:spMk id="57" creationId="{262A1E5F-543B-4F3D-975E-61E9B6AE665A}"/>
          </ac:spMkLst>
        </pc:spChg>
        <pc:spChg chg="mod">
          <ac:chgData name="kirsten carson" userId="2e276223-bd05-49b2-8d88-ceee72ff1d54" providerId="ADAL" clId="{4AF6DD2C-A484-4B76-871E-3E07B87EFC7D}" dt="2023-08-15T15:32:16.871" v="134" actId="1076"/>
          <ac:spMkLst>
            <pc:docMk/>
            <pc:sldMk cId="3116345732" sldId="1153"/>
            <ac:spMk id="58" creationId="{F4975E69-774C-43C6-B208-120E8021AF82}"/>
          </ac:spMkLst>
        </pc:spChg>
        <pc:spChg chg="mod">
          <ac:chgData name="kirsten carson" userId="2e276223-bd05-49b2-8d88-ceee72ff1d54" providerId="ADAL" clId="{4AF6DD2C-A484-4B76-871E-3E07B87EFC7D}" dt="2023-08-15T15:32:16.871" v="134" actId="1076"/>
          <ac:spMkLst>
            <pc:docMk/>
            <pc:sldMk cId="3116345732" sldId="1153"/>
            <ac:spMk id="59" creationId="{9ADB28BA-9335-4825-ADA1-52077AC5E98C}"/>
          </ac:spMkLst>
        </pc:spChg>
        <pc:spChg chg="mod">
          <ac:chgData name="kirsten carson" userId="2e276223-bd05-49b2-8d88-ceee72ff1d54" providerId="ADAL" clId="{4AF6DD2C-A484-4B76-871E-3E07B87EFC7D}" dt="2023-08-15T15:32:16.871" v="134" actId="1076"/>
          <ac:spMkLst>
            <pc:docMk/>
            <pc:sldMk cId="3116345732" sldId="1153"/>
            <ac:spMk id="60" creationId="{30296E59-C62A-4F53-B00A-A1E1CDEF74E3}"/>
          </ac:spMkLst>
        </pc:spChg>
        <pc:spChg chg="mod">
          <ac:chgData name="kirsten carson" userId="2e276223-bd05-49b2-8d88-ceee72ff1d54" providerId="ADAL" clId="{4AF6DD2C-A484-4B76-871E-3E07B87EFC7D}" dt="2023-08-15T15:32:16.871" v="134" actId="1076"/>
          <ac:spMkLst>
            <pc:docMk/>
            <pc:sldMk cId="3116345732" sldId="1153"/>
            <ac:spMk id="61" creationId="{30039507-1C07-428F-8669-A4785AD87E3B}"/>
          </ac:spMkLst>
        </pc:spChg>
        <pc:spChg chg="mod">
          <ac:chgData name="kirsten carson" userId="2e276223-bd05-49b2-8d88-ceee72ff1d54" providerId="ADAL" clId="{4AF6DD2C-A484-4B76-871E-3E07B87EFC7D}" dt="2023-08-15T15:32:16.871" v="134" actId="1076"/>
          <ac:spMkLst>
            <pc:docMk/>
            <pc:sldMk cId="3116345732" sldId="1153"/>
            <ac:spMk id="62" creationId="{A93BA7FB-CB78-4E3D-99D0-1DD10A87B298}"/>
          </ac:spMkLst>
        </pc:spChg>
        <pc:spChg chg="mod">
          <ac:chgData name="kirsten carson" userId="2e276223-bd05-49b2-8d88-ceee72ff1d54" providerId="ADAL" clId="{4AF6DD2C-A484-4B76-871E-3E07B87EFC7D}" dt="2023-08-15T15:32:16.871" v="134" actId="1076"/>
          <ac:spMkLst>
            <pc:docMk/>
            <pc:sldMk cId="3116345732" sldId="1153"/>
            <ac:spMk id="63" creationId="{A47DB124-6529-4C2C-A34C-03874AD325F8}"/>
          </ac:spMkLst>
        </pc:spChg>
        <pc:spChg chg="mod">
          <ac:chgData name="kirsten carson" userId="2e276223-bd05-49b2-8d88-ceee72ff1d54" providerId="ADAL" clId="{4AF6DD2C-A484-4B76-871E-3E07B87EFC7D}" dt="2023-08-15T15:32:16.871" v="134" actId="1076"/>
          <ac:spMkLst>
            <pc:docMk/>
            <pc:sldMk cId="3116345732" sldId="1153"/>
            <ac:spMk id="64" creationId="{2312EC6A-73FD-486D-95C4-32EC8F54DB1D}"/>
          </ac:spMkLst>
        </pc:spChg>
        <pc:spChg chg="mod">
          <ac:chgData name="kirsten carson" userId="2e276223-bd05-49b2-8d88-ceee72ff1d54" providerId="ADAL" clId="{4AF6DD2C-A484-4B76-871E-3E07B87EFC7D}" dt="2023-08-15T15:32:16.871" v="134" actId="1076"/>
          <ac:spMkLst>
            <pc:docMk/>
            <pc:sldMk cId="3116345732" sldId="1153"/>
            <ac:spMk id="65" creationId="{66462835-E74C-4592-99A6-1AB54AD49749}"/>
          </ac:spMkLst>
        </pc:spChg>
        <pc:spChg chg="mod">
          <ac:chgData name="kirsten carson" userId="2e276223-bd05-49b2-8d88-ceee72ff1d54" providerId="ADAL" clId="{4AF6DD2C-A484-4B76-871E-3E07B87EFC7D}" dt="2023-08-15T15:32:16.871" v="134" actId="1076"/>
          <ac:spMkLst>
            <pc:docMk/>
            <pc:sldMk cId="3116345732" sldId="1153"/>
            <ac:spMk id="66" creationId="{0DB9B1A3-1636-4C90-B77E-02943FD95878}"/>
          </ac:spMkLst>
        </pc:spChg>
        <pc:spChg chg="mod">
          <ac:chgData name="kirsten carson" userId="2e276223-bd05-49b2-8d88-ceee72ff1d54" providerId="ADAL" clId="{4AF6DD2C-A484-4B76-871E-3E07B87EFC7D}" dt="2023-08-15T15:32:16.871" v="134" actId="1076"/>
          <ac:spMkLst>
            <pc:docMk/>
            <pc:sldMk cId="3116345732" sldId="1153"/>
            <ac:spMk id="67" creationId="{2D5EEE18-06D4-4324-AC64-3858C38F36FB}"/>
          </ac:spMkLst>
        </pc:spChg>
        <pc:spChg chg="mod">
          <ac:chgData name="kirsten carson" userId="2e276223-bd05-49b2-8d88-ceee72ff1d54" providerId="ADAL" clId="{4AF6DD2C-A484-4B76-871E-3E07B87EFC7D}" dt="2023-08-15T15:32:16.871" v="134" actId="1076"/>
          <ac:spMkLst>
            <pc:docMk/>
            <pc:sldMk cId="3116345732" sldId="1153"/>
            <ac:spMk id="68" creationId="{BDB8E765-0DCD-445C-B285-7EBD265CFFE3}"/>
          </ac:spMkLst>
        </pc:spChg>
        <pc:spChg chg="mod">
          <ac:chgData name="kirsten carson" userId="2e276223-bd05-49b2-8d88-ceee72ff1d54" providerId="ADAL" clId="{4AF6DD2C-A484-4B76-871E-3E07B87EFC7D}" dt="2023-08-15T15:32:16.871" v="134" actId="1076"/>
          <ac:spMkLst>
            <pc:docMk/>
            <pc:sldMk cId="3116345732" sldId="1153"/>
            <ac:spMk id="69" creationId="{AE210F99-F7B4-48CB-AE69-4B3F436FDECC}"/>
          </ac:spMkLst>
        </pc:spChg>
        <pc:spChg chg="mod">
          <ac:chgData name="kirsten carson" userId="2e276223-bd05-49b2-8d88-ceee72ff1d54" providerId="ADAL" clId="{4AF6DD2C-A484-4B76-871E-3E07B87EFC7D}" dt="2023-08-15T15:32:16.871" v="134" actId="1076"/>
          <ac:spMkLst>
            <pc:docMk/>
            <pc:sldMk cId="3116345732" sldId="1153"/>
            <ac:spMk id="70" creationId="{00E467CB-8303-4B7F-8C1C-5DAE6D1B4A74}"/>
          </ac:spMkLst>
        </pc:spChg>
        <pc:spChg chg="mod">
          <ac:chgData name="kirsten carson" userId="2e276223-bd05-49b2-8d88-ceee72ff1d54" providerId="ADAL" clId="{4AF6DD2C-A484-4B76-871E-3E07B87EFC7D}" dt="2023-08-15T15:32:16.871" v="134" actId="1076"/>
          <ac:spMkLst>
            <pc:docMk/>
            <pc:sldMk cId="3116345732" sldId="1153"/>
            <ac:spMk id="71" creationId="{9A917344-F2A6-4D25-9042-2B73B7614E63}"/>
          </ac:spMkLst>
        </pc:spChg>
        <pc:spChg chg="mod">
          <ac:chgData name="kirsten carson" userId="2e276223-bd05-49b2-8d88-ceee72ff1d54" providerId="ADAL" clId="{4AF6DD2C-A484-4B76-871E-3E07B87EFC7D}" dt="2023-08-15T15:32:16.871" v="134" actId="1076"/>
          <ac:spMkLst>
            <pc:docMk/>
            <pc:sldMk cId="3116345732" sldId="1153"/>
            <ac:spMk id="72" creationId="{10A9B01C-0782-4DD3-9E2C-6ECA9A6648B9}"/>
          </ac:spMkLst>
        </pc:spChg>
        <pc:spChg chg="mod">
          <ac:chgData name="kirsten carson" userId="2e276223-bd05-49b2-8d88-ceee72ff1d54" providerId="ADAL" clId="{4AF6DD2C-A484-4B76-871E-3E07B87EFC7D}" dt="2023-08-15T15:32:16.871" v="134" actId="1076"/>
          <ac:spMkLst>
            <pc:docMk/>
            <pc:sldMk cId="3116345732" sldId="1153"/>
            <ac:spMk id="73" creationId="{E14755ED-7AB2-42E0-959B-E2001832C198}"/>
          </ac:spMkLst>
        </pc:spChg>
        <pc:spChg chg="mod">
          <ac:chgData name="kirsten carson" userId="2e276223-bd05-49b2-8d88-ceee72ff1d54" providerId="ADAL" clId="{4AF6DD2C-A484-4B76-871E-3E07B87EFC7D}" dt="2023-08-15T15:33:11.025" v="141" actId="207"/>
          <ac:spMkLst>
            <pc:docMk/>
            <pc:sldMk cId="3116345732" sldId="1153"/>
            <ac:spMk id="77" creationId="{7A0864EB-BAB3-5321-CF89-0CD52B7CFD22}"/>
          </ac:spMkLst>
        </pc:spChg>
        <pc:grpChg chg="mod">
          <ac:chgData name="kirsten carson" userId="2e276223-bd05-49b2-8d88-ceee72ff1d54" providerId="ADAL" clId="{4AF6DD2C-A484-4B76-871E-3E07B87EFC7D}" dt="2023-08-15T15:32:16.871" v="134" actId="1076"/>
          <ac:grpSpMkLst>
            <pc:docMk/>
            <pc:sldMk cId="3116345732" sldId="1153"/>
            <ac:grpSpMk id="6" creationId="{445B94C6-4B4F-4EAE-AC34-C805F737D4BB}"/>
          </ac:grpSpMkLst>
        </pc:grpChg>
        <pc:grpChg chg="mod">
          <ac:chgData name="kirsten carson" userId="2e276223-bd05-49b2-8d88-ceee72ff1d54" providerId="ADAL" clId="{4AF6DD2C-A484-4B76-871E-3E07B87EFC7D}" dt="2023-08-15T15:32:16.871" v="134" actId="1076"/>
          <ac:grpSpMkLst>
            <pc:docMk/>
            <pc:sldMk cId="3116345732" sldId="1153"/>
            <ac:grpSpMk id="7" creationId="{5464DC0E-6787-4F91-9FF4-834CC5BFE2E1}"/>
          </ac:grpSpMkLst>
        </pc:grpChg>
        <pc:grpChg chg="mod">
          <ac:chgData name="kirsten carson" userId="2e276223-bd05-49b2-8d88-ceee72ff1d54" providerId="ADAL" clId="{4AF6DD2C-A484-4B76-871E-3E07B87EFC7D}" dt="2023-08-15T15:32:16.871" v="134" actId="1076"/>
          <ac:grpSpMkLst>
            <pc:docMk/>
            <pc:sldMk cId="3116345732" sldId="1153"/>
            <ac:grpSpMk id="9" creationId="{09E7AB74-4EBC-4FA6-8B5B-7C3D709AC4FC}"/>
          </ac:grpSpMkLst>
        </pc:grpChg>
        <pc:grpChg chg="mod">
          <ac:chgData name="kirsten carson" userId="2e276223-bd05-49b2-8d88-ceee72ff1d54" providerId="ADAL" clId="{4AF6DD2C-A484-4B76-871E-3E07B87EFC7D}" dt="2023-08-15T15:32:16.871" v="134" actId="1076"/>
          <ac:grpSpMkLst>
            <pc:docMk/>
            <pc:sldMk cId="3116345732" sldId="1153"/>
            <ac:grpSpMk id="10" creationId="{30304CDF-9F42-46FF-A380-BAE2BBB10A7C}"/>
          </ac:grpSpMkLst>
        </pc:grpChg>
        <pc:grpChg chg="mod">
          <ac:chgData name="kirsten carson" userId="2e276223-bd05-49b2-8d88-ceee72ff1d54" providerId="ADAL" clId="{4AF6DD2C-A484-4B76-871E-3E07B87EFC7D}" dt="2023-08-15T15:32:16.871" v="134" actId="1076"/>
          <ac:grpSpMkLst>
            <pc:docMk/>
            <pc:sldMk cId="3116345732" sldId="1153"/>
            <ac:grpSpMk id="11" creationId="{5DC0881E-7CC0-4775-94AE-E444672C536B}"/>
          </ac:grpSpMkLst>
        </pc:grpChg>
        <pc:grpChg chg="mod">
          <ac:chgData name="kirsten carson" userId="2e276223-bd05-49b2-8d88-ceee72ff1d54" providerId="ADAL" clId="{4AF6DD2C-A484-4B76-871E-3E07B87EFC7D}" dt="2023-08-15T15:32:16.871" v="134" actId="1076"/>
          <ac:grpSpMkLst>
            <pc:docMk/>
            <pc:sldMk cId="3116345732" sldId="1153"/>
            <ac:grpSpMk id="12" creationId="{7CD52A9E-C85D-4F81-AE6E-045622FD2FAB}"/>
          </ac:grpSpMkLst>
        </pc:grpChg>
        <pc:grpChg chg="mod">
          <ac:chgData name="kirsten carson" userId="2e276223-bd05-49b2-8d88-ceee72ff1d54" providerId="ADAL" clId="{4AF6DD2C-A484-4B76-871E-3E07B87EFC7D}" dt="2023-08-15T15:32:16.871" v="134" actId="1076"/>
          <ac:grpSpMkLst>
            <pc:docMk/>
            <pc:sldMk cId="3116345732" sldId="1153"/>
            <ac:grpSpMk id="13" creationId="{0BBE1845-AE9A-40A0-BA9A-885A320D5BD2}"/>
          </ac:grpSpMkLst>
        </pc:grpChg>
        <pc:grpChg chg="mod">
          <ac:chgData name="kirsten carson" userId="2e276223-bd05-49b2-8d88-ceee72ff1d54" providerId="ADAL" clId="{4AF6DD2C-A484-4B76-871E-3E07B87EFC7D}" dt="2023-08-15T15:32:16.871" v="134" actId="1076"/>
          <ac:grpSpMkLst>
            <pc:docMk/>
            <pc:sldMk cId="3116345732" sldId="1153"/>
            <ac:grpSpMk id="14" creationId="{C633F253-7553-4F62-9B6B-6D837621400D}"/>
          </ac:grpSpMkLst>
        </pc:grpChg>
        <pc:grpChg chg="mod">
          <ac:chgData name="kirsten carson" userId="2e276223-bd05-49b2-8d88-ceee72ff1d54" providerId="ADAL" clId="{4AF6DD2C-A484-4B76-871E-3E07B87EFC7D}" dt="2023-08-15T15:32:16.871" v="134" actId="1076"/>
          <ac:grpSpMkLst>
            <pc:docMk/>
            <pc:sldMk cId="3116345732" sldId="1153"/>
            <ac:grpSpMk id="32" creationId="{9E4867E7-9515-4029-9725-5C645C3E88D7}"/>
          </ac:grpSpMkLst>
        </pc:grpChg>
        <pc:grpChg chg="mod">
          <ac:chgData name="kirsten carson" userId="2e276223-bd05-49b2-8d88-ceee72ff1d54" providerId="ADAL" clId="{4AF6DD2C-A484-4B76-871E-3E07B87EFC7D}" dt="2023-08-15T15:32:16.871" v="134" actId="1076"/>
          <ac:grpSpMkLst>
            <pc:docMk/>
            <pc:sldMk cId="3116345732" sldId="1153"/>
            <ac:grpSpMk id="42" creationId="{42477B6B-C804-4C1F-98D1-FE101FDF5D64}"/>
          </ac:grpSpMkLst>
        </pc:grpChg>
        <pc:grpChg chg="mod">
          <ac:chgData name="kirsten carson" userId="2e276223-bd05-49b2-8d88-ceee72ff1d54" providerId="ADAL" clId="{4AF6DD2C-A484-4B76-871E-3E07B87EFC7D}" dt="2023-08-15T15:32:16.871" v="134" actId="1076"/>
          <ac:grpSpMkLst>
            <pc:docMk/>
            <pc:sldMk cId="3116345732" sldId="1153"/>
            <ac:grpSpMk id="54" creationId="{F1EAE214-7CF0-4C5C-8926-921F99193F32}"/>
          </ac:grpSpMkLst>
        </pc:grpChg>
      </pc:sldChg>
      <pc:sldChg chg="modSp mod">
        <pc:chgData name="kirsten carson" userId="2e276223-bd05-49b2-8d88-ceee72ff1d54" providerId="ADAL" clId="{4AF6DD2C-A484-4B76-871E-3E07B87EFC7D}" dt="2023-08-15T15:22:42.709" v="98"/>
        <pc:sldMkLst>
          <pc:docMk/>
          <pc:sldMk cId="4290790451" sldId="1154"/>
        </pc:sldMkLst>
        <pc:spChg chg="mod">
          <ac:chgData name="kirsten carson" userId="2e276223-bd05-49b2-8d88-ceee72ff1d54" providerId="ADAL" clId="{4AF6DD2C-A484-4B76-871E-3E07B87EFC7D}" dt="2023-08-15T15:22:42.709" v="98"/>
          <ac:spMkLst>
            <pc:docMk/>
            <pc:sldMk cId="4290790451" sldId="1154"/>
            <ac:spMk id="2" creationId="{4F5F5F93-10A7-5989-E486-D4E07EC450E9}"/>
          </ac:spMkLst>
        </pc:spChg>
        <pc:spChg chg="mod">
          <ac:chgData name="kirsten carson" userId="2e276223-bd05-49b2-8d88-ceee72ff1d54" providerId="ADAL" clId="{4AF6DD2C-A484-4B76-871E-3E07B87EFC7D}" dt="2023-08-15T15:22:42.709" v="98"/>
          <ac:spMkLst>
            <pc:docMk/>
            <pc:sldMk cId="4290790451" sldId="1154"/>
            <ac:spMk id="3" creationId="{1B6C644B-A524-C7E5-0245-88DC8F6E81BB}"/>
          </ac:spMkLst>
        </pc:spChg>
      </pc:sldChg>
      <pc:sldChg chg="modSp mod">
        <pc:chgData name="kirsten carson" userId="2e276223-bd05-49b2-8d88-ceee72ff1d54" providerId="ADAL" clId="{4AF6DD2C-A484-4B76-871E-3E07B87EFC7D}" dt="2023-08-15T15:22:42.709" v="98"/>
        <pc:sldMkLst>
          <pc:docMk/>
          <pc:sldMk cId="775266522" sldId="1155"/>
        </pc:sldMkLst>
        <pc:spChg chg="mod">
          <ac:chgData name="kirsten carson" userId="2e276223-bd05-49b2-8d88-ceee72ff1d54" providerId="ADAL" clId="{4AF6DD2C-A484-4B76-871E-3E07B87EFC7D}" dt="2023-08-15T15:12:32.847" v="49" actId="20577"/>
          <ac:spMkLst>
            <pc:docMk/>
            <pc:sldMk cId="775266522" sldId="1155"/>
            <ac:spMk id="2" creationId="{4F5F5F93-10A7-5989-E486-D4E07EC450E9}"/>
          </ac:spMkLst>
        </pc:spChg>
        <pc:spChg chg="mod">
          <ac:chgData name="kirsten carson" userId="2e276223-bd05-49b2-8d88-ceee72ff1d54" providerId="ADAL" clId="{4AF6DD2C-A484-4B76-871E-3E07B87EFC7D}" dt="2023-08-15T15:22:42.709" v="98"/>
          <ac:spMkLst>
            <pc:docMk/>
            <pc:sldMk cId="775266522" sldId="1155"/>
            <ac:spMk id="3" creationId="{1B6C644B-A524-C7E5-0245-88DC8F6E81BB}"/>
          </ac:spMkLst>
        </pc:spChg>
      </pc:sldChg>
      <pc:sldChg chg="modSp mod">
        <pc:chgData name="kirsten carson" userId="2e276223-bd05-49b2-8d88-ceee72ff1d54" providerId="ADAL" clId="{4AF6DD2C-A484-4B76-871E-3E07B87EFC7D}" dt="2023-08-15T15:22:42.709" v="98"/>
        <pc:sldMkLst>
          <pc:docMk/>
          <pc:sldMk cId="1668187588" sldId="1156"/>
        </pc:sldMkLst>
        <pc:spChg chg="mod">
          <ac:chgData name="kirsten carson" userId="2e276223-bd05-49b2-8d88-ceee72ff1d54" providerId="ADAL" clId="{4AF6DD2C-A484-4B76-871E-3E07B87EFC7D}" dt="2023-08-15T15:22:42.709" v="98"/>
          <ac:spMkLst>
            <pc:docMk/>
            <pc:sldMk cId="1668187588" sldId="1156"/>
            <ac:spMk id="3" creationId="{1B6C644B-A524-C7E5-0245-88DC8F6E81BB}"/>
          </ac:spMkLst>
        </pc:spChg>
      </pc:sldChg>
      <pc:sldChg chg="addSp delSp new del">
        <pc:chgData name="kirsten carson" userId="2e276223-bd05-49b2-8d88-ceee72ff1d54" providerId="ADAL" clId="{4AF6DD2C-A484-4B76-871E-3E07B87EFC7D}" dt="2023-08-15T15:26:06.367" v="102" actId="2696"/>
        <pc:sldMkLst>
          <pc:docMk/>
          <pc:sldMk cId="894862817" sldId="1157"/>
        </pc:sldMkLst>
        <pc:picChg chg="add del">
          <ac:chgData name="kirsten carson" userId="2e276223-bd05-49b2-8d88-ceee72ff1d54" providerId="ADAL" clId="{4AF6DD2C-A484-4B76-871E-3E07B87EFC7D}" dt="2023-08-15T15:26:02.873" v="101"/>
          <ac:picMkLst>
            <pc:docMk/>
            <pc:sldMk cId="894862817" sldId="1157"/>
            <ac:picMk id="4" creationId="{834C948D-B2FB-89D0-7969-536976AF90CE}"/>
          </ac:picMkLst>
        </pc:picChg>
      </pc:sldChg>
      <pc:sldMasterChg chg="addSp modSldLayout">
        <pc:chgData name="kirsten carson" userId="2e276223-bd05-49b2-8d88-ceee72ff1d54" providerId="ADAL" clId="{4AF6DD2C-A484-4B76-871E-3E07B87EFC7D}" dt="2023-08-15T15:22:42.709" v="98"/>
        <pc:sldMasterMkLst>
          <pc:docMk/>
          <pc:sldMasterMk cId="1300156894" sldId="2147483670"/>
        </pc:sldMasterMkLst>
        <pc:spChg chg="add">
          <ac:chgData name="kirsten carson" userId="2e276223-bd05-49b2-8d88-ceee72ff1d54" providerId="ADAL" clId="{4AF6DD2C-A484-4B76-871E-3E07B87EFC7D}" dt="2023-08-15T15:22:13.521" v="80"/>
          <ac:spMkLst>
            <pc:docMk/>
            <pc:sldMasterMk cId="1300156894" sldId="2147483670"/>
            <ac:spMk id="7" creationId="{925D7491-7F2B-104A-AB9B-E5AB93ABC1CB}"/>
          </ac:spMkLst>
        </pc:spChg>
        <pc:picChg chg="add">
          <ac:chgData name="kirsten carson" userId="2e276223-bd05-49b2-8d88-ceee72ff1d54" providerId="ADAL" clId="{4AF6DD2C-A484-4B76-871E-3E07B87EFC7D}" dt="2023-08-15T15:22:13.521" v="80"/>
          <ac:picMkLst>
            <pc:docMk/>
            <pc:sldMasterMk cId="1300156894" sldId="2147483670"/>
            <ac:picMk id="8" creationId="{97EFE2DF-F354-8373-DACA-B65D767F3288}"/>
          </ac:picMkLst>
        </pc:picChg>
        <pc:picChg chg="add">
          <ac:chgData name="kirsten carson" userId="2e276223-bd05-49b2-8d88-ceee72ff1d54" providerId="ADAL" clId="{4AF6DD2C-A484-4B76-871E-3E07B87EFC7D}" dt="2023-08-15T15:22:13.521" v="80"/>
          <ac:picMkLst>
            <pc:docMk/>
            <pc:sldMasterMk cId="1300156894" sldId="2147483670"/>
            <ac:picMk id="9" creationId="{4E4A49E0-DC5D-3513-1CD8-FC04CBF34375}"/>
          </ac:picMkLst>
        </pc:picChg>
        <pc:sldLayoutChg chg="modTransition">
          <pc:chgData name="kirsten carson" userId="2e276223-bd05-49b2-8d88-ceee72ff1d54" providerId="ADAL" clId="{4AF6DD2C-A484-4B76-871E-3E07B87EFC7D}" dt="2023-08-15T15:22:42.709" v="98"/>
          <pc:sldLayoutMkLst>
            <pc:docMk/>
            <pc:sldMasterMk cId="316357517" sldId="2147483648"/>
            <pc:sldLayoutMk cId="1501459484" sldId="2147483655"/>
          </pc:sldLayoutMkLst>
        </pc:sldLayoutChg>
        <pc:sldLayoutChg chg="modTransition">
          <pc:chgData name="kirsten carson" userId="2e276223-bd05-49b2-8d88-ceee72ff1d54" providerId="ADAL" clId="{4AF6DD2C-A484-4B76-871E-3E07B87EFC7D}" dt="2023-08-15T15:22:42.709" v="98"/>
          <pc:sldLayoutMkLst>
            <pc:docMk/>
            <pc:sldMasterMk cId="316357517" sldId="2147483648"/>
            <pc:sldLayoutMk cId="794435799" sldId="2147483660"/>
          </pc:sldLayoutMkLst>
        </pc:sldLayoutChg>
        <pc:sldLayoutChg chg="modTransition">
          <pc:chgData name="kirsten carson" userId="2e276223-bd05-49b2-8d88-ceee72ff1d54" providerId="ADAL" clId="{4AF6DD2C-A484-4B76-871E-3E07B87EFC7D}" dt="2023-08-15T15:22:42.709" v="98"/>
          <pc:sldLayoutMkLst>
            <pc:docMk/>
            <pc:sldMasterMk cId="316357517" sldId="2147483648"/>
            <pc:sldLayoutMk cId="902679930" sldId="2147483661"/>
          </pc:sldLayoutMkLst>
        </pc:sldLayoutChg>
        <pc:sldLayoutChg chg="modTransition">
          <pc:chgData name="kirsten carson" userId="2e276223-bd05-49b2-8d88-ceee72ff1d54" providerId="ADAL" clId="{4AF6DD2C-A484-4B76-871E-3E07B87EFC7D}" dt="2023-08-15T15:22:42.709" v="98"/>
          <pc:sldLayoutMkLst>
            <pc:docMk/>
            <pc:sldMasterMk cId="316357517" sldId="2147483648"/>
            <pc:sldLayoutMk cId="2781263307" sldId="2147483665"/>
          </pc:sldLayoutMkLst>
        </pc:sldLayoutChg>
        <pc:sldLayoutChg chg="modTransition">
          <pc:chgData name="kirsten carson" userId="2e276223-bd05-49b2-8d88-ceee72ff1d54" providerId="ADAL" clId="{4AF6DD2C-A484-4B76-871E-3E07B87EFC7D}" dt="2023-08-15T15:22:42.709" v="98"/>
          <pc:sldLayoutMkLst>
            <pc:docMk/>
            <pc:sldMasterMk cId="316357517" sldId="2147483648"/>
            <pc:sldLayoutMk cId="798994505" sldId="2147483666"/>
          </pc:sldLayoutMkLst>
        </pc:sldLayoutChg>
        <pc:sldLayoutChg chg="modTransition">
          <pc:chgData name="kirsten carson" userId="2e276223-bd05-49b2-8d88-ceee72ff1d54" providerId="ADAL" clId="{4AF6DD2C-A484-4B76-871E-3E07B87EFC7D}" dt="2023-08-15T15:22:42.709" v="98"/>
          <pc:sldLayoutMkLst>
            <pc:docMk/>
            <pc:sldMasterMk cId="316357517" sldId="2147483648"/>
            <pc:sldLayoutMk cId="1483085497" sldId="2147483667"/>
          </pc:sldLayoutMkLst>
        </pc:sldLayoutChg>
        <pc:sldLayoutChg chg="modTransition">
          <pc:chgData name="kirsten carson" userId="2e276223-bd05-49b2-8d88-ceee72ff1d54" providerId="ADAL" clId="{4AF6DD2C-A484-4B76-871E-3E07B87EFC7D}" dt="2023-08-15T15:22:42.709" v="98"/>
          <pc:sldLayoutMkLst>
            <pc:docMk/>
            <pc:sldMasterMk cId="316357517" sldId="2147483648"/>
            <pc:sldLayoutMk cId="4079622772" sldId="2147483668"/>
          </pc:sldLayoutMkLst>
        </pc:sldLayoutChg>
        <pc:sldLayoutChg chg="modTransition">
          <pc:chgData name="kirsten carson" userId="2e276223-bd05-49b2-8d88-ceee72ff1d54" providerId="ADAL" clId="{4AF6DD2C-A484-4B76-871E-3E07B87EFC7D}" dt="2023-08-15T15:22:42.709" v="98"/>
          <pc:sldLayoutMkLst>
            <pc:docMk/>
            <pc:sldMasterMk cId="316357517" sldId="2147483648"/>
            <pc:sldLayoutMk cId="2681814871" sldId="2147483669"/>
          </pc:sldLayoutMkLst>
        </pc:sldLayoutChg>
      </pc:sldMasterChg>
      <pc:sldMasterChg chg="addSp">
        <pc:chgData name="kirsten carson" userId="2e276223-bd05-49b2-8d88-ceee72ff1d54" providerId="ADAL" clId="{4AF6DD2C-A484-4B76-871E-3E07B87EFC7D}" dt="2023-08-15T15:22:14.888" v="88"/>
        <pc:sldMasterMkLst>
          <pc:docMk/>
          <pc:sldMasterMk cId="1062039408" sldId="2147483686"/>
        </pc:sldMasterMkLst>
        <pc:spChg chg="add">
          <ac:chgData name="kirsten carson" userId="2e276223-bd05-49b2-8d88-ceee72ff1d54" providerId="ADAL" clId="{4AF6DD2C-A484-4B76-871E-3E07B87EFC7D}" dt="2023-08-15T15:22:14.888" v="88"/>
          <ac:spMkLst>
            <pc:docMk/>
            <pc:sldMasterMk cId="1062039408" sldId="2147483686"/>
            <ac:spMk id="7" creationId="{C35CDC91-3597-C0D0-F9FE-FB9D5C978CFE}"/>
          </ac:spMkLst>
        </pc:spChg>
        <pc:picChg chg="add">
          <ac:chgData name="kirsten carson" userId="2e276223-bd05-49b2-8d88-ceee72ff1d54" providerId="ADAL" clId="{4AF6DD2C-A484-4B76-871E-3E07B87EFC7D}" dt="2023-08-15T15:22:14.888" v="88"/>
          <ac:picMkLst>
            <pc:docMk/>
            <pc:sldMasterMk cId="1062039408" sldId="2147483686"/>
            <ac:picMk id="8" creationId="{3E9B6596-E799-3959-2787-D6D8F2E4C93C}"/>
          </ac:picMkLst>
        </pc:picChg>
        <pc:picChg chg="add">
          <ac:chgData name="kirsten carson" userId="2e276223-bd05-49b2-8d88-ceee72ff1d54" providerId="ADAL" clId="{4AF6DD2C-A484-4B76-871E-3E07B87EFC7D}" dt="2023-08-15T15:22:14.888" v="88"/>
          <ac:picMkLst>
            <pc:docMk/>
            <pc:sldMasterMk cId="1062039408" sldId="2147483686"/>
            <ac:picMk id="9" creationId="{789C3A0B-194A-C138-0A48-888FA0CEC4BC}"/>
          </ac:picMkLst>
        </pc:picChg>
      </pc:sldMasterChg>
      <pc:sldMasterChg chg="addSp">
        <pc:chgData name="kirsten carson" userId="2e276223-bd05-49b2-8d88-ceee72ff1d54" providerId="ADAL" clId="{4AF6DD2C-A484-4B76-871E-3E07B87EFC7D}" dt="2023-08-15T15:22:21.314" v="89"/>
        <pc:sldMasterMkLst>
          <pc:docMk/>
          <pc:sldMasterMk cId="3300330922" sldId="2147483702"/>
        </pc:sldMasterMkLst>
        <pc:spChg chg="add">
          <ac:chgData name="kirsten carson" userId="2e276223-bd05-49b2-8d88-ceee72ff1d54" providerId="ADAL" clId="{4AF6DD2C-A484-4B76-871E-3E07B87EFC7D}" dt="2023-08-15T15:22:21.314" v="89"/>
          <ac:spMkLst>
            <pc:docMk/>
            <pc:sldMasterMk cId="3300330922" sldId="2147483702"/>
            <ac:spMk id="7" creationId="{9DC11442-47F6-C4F1-74FB-A254787C56C0}"/>
          </ac:spMkLst>
        </pc:spChg>
        <pc:picChg chg="add">
          <ac:chgData name="kirsten carson" userId="2e276223-bd05-49b2-8d88-ceee72ff1d54" providerId="ADAL" clId="{4AF6DD2C-A484-4B76-871E-3E07B87EFC7D}" dt="2023-08-15T15:22:21.314" v="89"/>
          <ac:picMkLst>
            <pc:docMk/>
            <pc:sldMasterMk cId="3300330922" sldId="2147483702"/>
            <ac:picMk id="8" creationId="{3655FCE6-F7A2-BA54-D51E-2E02ED0894C7}"/>
          </ac:picMkLst>
        </pc:picChg>
        <pc:picChg chg="add">
          <ac:chgData name="kirsten carson" userId="2e276223-bd05-49b2-8d88-ceee72ff1d54" providerId="ADAL" clId="{4AF6DD2C-A484-4B76-871E-3E07B87EFC7D}" dt="2023-08-15T15:22:21.314" v="89"/>
          <ac:picMkLst>
            <pc:docMk/>
            <pc:sldMasterMk cId="3300330922" sldId="2147483702"/>
            <ac:picMk id="9" creationId="{184B3480-AAF2-7233-3907-AE919C5224D6}"/>
          </ac:picMkLst>
        </pc:picChg>
      </pc:sldMasterChg>
      <pc:sldMasterChg chg="addSp">
        <pc:chgData name="kirsten carson" userId="2e276223-bd05-49b2-8d88-ceee72ff1d54" providerId="ADAL" clId="{4AF6DD2C-A484-4B76-871E-3E07B87EFC7D}" dt="2023-08-15T15:22:28.849" v="92"/>
        <pc:sldMasterMkLst>
          <pc:docMk/>
          <pc:sldMasterMk cId="3180683297" sldId="2147483718"/>
        </pc:sldMasterMkLst>
        <pc:spChg chg="add">
          <ac:chgData name="kirsten carson" userId="2e276223-bd05-49b2-8d88-ceee72ff1d54" providerId="ADAL" clId="{4AF6DD2C-A484-4B76-871E-3E07B87EFC7D}" dt="2023-08-15T15:22:28.849" v="92"/>
          <ac:spMkLst>
            <pc:docMk/>
            <pc:sldMasterMk cId="3180683297" sldId="2147483718"/>
            <ac:spMk id="7" creationId="{634EE017-361E-D04C-4579-85B64E6A9E35}"/>
          </ac:spMkLst>
        </pc:spChg>
        <pc:picChg chg="add">
          <ac:chgData name="kirsten carson" userId="2e276223-bd05-49b2-8d88-ceee72ff1d54" providerId="ADAL" clId="{4AF6DD2C-A484-4B76-871E-3E07B87EFC7D}" dt="2023-08-15T15:22:28.849" v="92"/>
          <ac:picMkLst>
            <pc:docMk/>
            <pc:sldMasterMk cId="3180683297" sldId="2147483718"/>
            <ac:picMk id="8" creationId="{EDDD26C9-6BDB-54D9-0266-2458C80BC5AE}"/>
          </ac:picMkLst>
        </pc:picChg>
        <pc:picChg chg="add">
          <ac:chgData name="kirsten carson" userId="2e276223-bd05-49b2-8d88-ceee72ff1d54" providerId="ADAL" clId="{4AF6DD2C-A484-4B76-871E-3E07B87EFC7D}" dt="2023-08-15T15:22:28.849" v="92"/>
          <ac:picMkLst>
            <pc:docMk/>
            <pc:sldMasterMk cId="3180683297" sldId="2147483718"/>
            <ac:picMk id="9" creationId="{2F7A10A3-7ADE-5D3D-683F-AD84A3A49728}"/>
          </ac:picMkLst>
        </pc:picChg>
      </pc:sldMasterChg>
    </pc:docChg>
  </pc:docChgLst>
</pc:chgInfo>
</file>

<file path=ppt/comments/modernComment_370_272D18F3.xml><?xml version="1.0" encoding="utf-8"?>
<p188:cmLst xmlns:a="http://schemas.openxmlformats.org/drawingml/2006/main" xmlns:r="http://schemas.openxmlformats.org/officeDocument/2006/relationships" xmlns:p188="http://schemas.microsoft.com/office/powerpoint/2018/8/main">
  <p188:cm id="{988BD226-96C1-420E-A038-BB9BF6F8D14D}" authorId="{E1F7985F-EDDE-12BB-8C12-4B92D0758492}" created="2023-08-15T15:27:21.043">
    <ac:deMkLst xmlns:ac="http://schemas.microsoft.com/office/drawing/2013/main/command">
      <pc:docMk xmlns:pc="http://schemas.microsoft.com/office/powerpoint/2013/main/command"/>
      <pc:sldMk xmlns:pc="http://schemas.microsoft.com/office/powerpoint/2013/main/command" cId="657266931" sldId="880"/>
      <ac:spMk id="10" creationId="{00000000-0000-0000-0000-000000000000}"/>
    </ac:deMkLst>
    <p188:txBody>
      <a:bodyPr/>
      <a:lstStyle/>
      <a:p>
        <a:r>
          <a:rPr lang="en-US"/>
          <a:t>[@joe pierce] Please add your agenda</a:t>
        </a:r>
      </a:p>
    </p188:txBody>
  </p188:cm>
</p188:cmLst>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DDB73CA5-E68B-4EA4-AF0D-13A7690555C2}"/>
              </a:ext>
            </a:extLst>
          </p:cNvPr>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3B9B6CD9-8C79-44A0-B947-E360FA5106B0}"/>
              </a:ext>
            </a:extLst>
          </p:cNvPr>
          <p:cNvSpPr>
            <a:spLocks noGrp="1"/>
          </p:cNvSpPr>
          <p:nvPr>
            <p:ph type="dt" sz="quarter" idx="1"/>
          </p:nvPr>
        </p:nvSpPr>
        <p:spPr>
          <a:xfrm>
            <a:off x="3850443" y="0"/>
            <a:ext cx="2945659" cy="498056"/>
          </a:xfrm>
          <a:prstGeom prst="rect">
            <a:avLst/>
          </a:prstGeom>
        </p:spPr>
        <p:txBody>
          <a:bodyPr vert="horz" lIns="91440" tIns="45720" rIns="91440" bIns="45720" rtlCol="0"/>
          <a:lstStyle>
            <a:lvl1pPr algn="r">
              <a:defRPr sz="1200"/>
            </a:lvl1pPr>
          </a:lstStyle>
          <a:p>
            <a:fld id="{5EE5E426-BB93-4C83-BC11-C567277F12B6}" type="datetimeFigureOut">
              <a:rPr lang="en-US" smtClean="0"/>
              <a:t>8/17/2023</a:t>
            </a:fld>
            <a:endParaRPr lang="en-US"/>
          </a:p>
        </p:txBody>
      </p:sp>
      <p:sp>
        <p:nvSpPr>
          <p:cNvPr id="4" name="Footer Placeholder 3">
            <a:extLst>
              <a:ext uri="{FF2B5EF4-FFF2-40B4-BE49-F238E27FC236}">
                <a16:creationId xmlns:a16="http://schemas.microsoft.com/office/drawing/2014/main" id="{CE7D67F9-FF6F-47F5-9F7C-8DAF5F4C6EA5}"/>
              </a:ext>
            </a:extLst>
          </p:cNvPr>
          <p:cNvSpPr>
            <a:spLocks noGrp="1"/>
          </p:cNvSpPr>
          <p:nvPr>
            <p:ph type="ftr" sz="quarter" idx="2"/>
          </p:nvPr>
        </p:nvSpPr>
        <p:spPr>
          <a:xfrm>
            <a:off x="0" y="9428584"/>
            <a:ext cx="2945659" cy="498055"/>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A8E27609-47BB-42BC-897B-6E77BBBA4AF6}"/>
              </a:ext>
            </a:extLst>
          </p:cNvPr>
          <p:cNvSpPr>
            <a:spLocks noGrp="1"/>
          </p:cNvSpPr>
          <p:nvPr>
            <p:ph type="sldNum" sz="quarter" idx="3"/>
          </p:nvPr>
        </p:nvSpPr>
        <p:spPr>
          <a:xfrm>
            <a:off x="3850443" y="9428584"/>
            <a:ext cx="2945659" cy="498055"/>
          </a:xfrm>
          <a:prstGeom prst="rect">
            <a:avLst/>
          </a:prstGeom>
        </p:spPr>
        <p:txBody>
          <a:bodyPr vert="horz" lIns="91440" tIns="45720" rIns="91440" bIns="45720" rtlCol="0" anchor="b"/>
          <a:lstStyle>
            <a:lvl1pPr algn="r">
              <a:defRPr sz="1200"/>
            </a:lvl1pPr>
          </a:lstStyle>
          <a:p>
            <a:fld id="{21A469BC-8F1C-4945-9385-1FC1AFB075D5}" type="slidenum">
              <a:rPr lang="en-US" smtClean="0"/>
              <a:t>‹#›</a:t>
            </a:fld>
            <a:endParaRPr lang="en-US"/>
          </a:p>
        </p:txBody>
      </p:sp>
    </p:spTree>
    <p:extLst>
      <p:ext uri="{BB962C8B-B14F-4D97-AF65-F5344CB8AC3E}">
        <p14:creationId xmlns:p14="http://schemas.microsoft.com/office/powerpoint/2010/main" val="260942031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5928B243-E583-4B4F-BD89-B28B9A722286}" type="datetimeFigureOut">
              <a:rPr lang="en-US" smtClean="0"/>
              <a:t>8/17/2023</a:t>
            </a:fld>
            <a:endParaRPr lang="en-US"/>
          </a:p>
        </p:txBody>
      </p:sp>
      <p:sp>
        <p:nvSpPr>
          <p:cNvPr id="4" name="Slide Image Placeholder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9E126506-30A3-4DCC-BEEB-474208629FC8}" type="slidenum">
              <a:rPr lang="en-US" smtClean="0"/>
              <a:t>‹#›</a:t>
            </a:fld>
            <a:endParaRPr lang="en-US"/>
          </a:p>
        </p:txBody>
      </p:sp>
    </p:spTree>
    <p:extLst>
      <p:ext uri="{BB962C8B-B14F-4D97-AF65-F5344CB8AC3E}">
        <p14:creationId xmlns:p14="http://schemas.microsoft.com/office/powerpoint/2010/main" val="398849792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E126506-30A3-4DCC-BEEB-474208629FC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648627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hyperlink" Target="https://pixabay.com/en/background-blue-beautiful-design-3038082/" TargetMode="External"/><Relationship Id="rId2" Type="http://schemas.openxmlformats.org/officeDocument/2006/relationships/image" Target="../media/image3.png"/><Relationship Id="rId1" Type="http://schemas.openxmlformats.org/officeDocument/2006/relationships/slideMaster" Target="../slideMasters/slideMaster1.xml"/><Relationship Id="rId6" Type="http://schemas.openxmlformats.org/officeDocument/2006/relationships/image" Target="../media/image6.png"/><Relationship Id="rId5" Type="http://schemas.openxmlformats.org/officeDocument/2006/relationships/image" Target="../media/image5.svg"/><Relationship Id="rId4" Type="http://schemas.openxmlformats.org/officeDocument/2006/relationships/image" Target="../media/image4.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hyperlink" Target="https://pixabay.com/en/background-blue-beautiful-design-3038082/" TargetMode="External"/><Relationship Id="rId2" Type="http://schemas.openxmlformats.org/officeDocument/2006/relationships/image" Target="../media/image3.png"/><Relationship Id="rId1" Type="http://schemas.openxmlformats.org/officeDocument/2006/relationships/slideMaster" Target="../slideMasters/slideMaster2.xml"/><Relationship Id="rId6" Type="http://schemas.openxmlformats.org/officeDocument/2006/relationships/image" Target="../media/image19.png"/><Relationship Id="rId5" Type="http://schemas.openxmlformats.org/officeDocument/2006/relationships/image" Target="../media/image5.svg"/><Relationship Id="rId4" Type="http://schemas.openxmlformats.org/officeDocument/2006/relationships/image" Target="../media/image4.pn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10.png"/><Relationship Id="rId7" Type="http://schemas.openxmlformats.org/officeDocument/2006/relationships/image" Target="../media/image13.svg"/><Relationship Id="rId2" Type="http://schemas.openxmlformats.org/officeDocument/2006/relationships/image" Target="../media/image9.jpeg"/><Relationship Id="rId1" Type="http://schemas.openxmlformats.org/officeDocument/2006/relationships/slideMaster" Target="../slideMasters/slideMaster2.xml"/><Relationship Id="rId6" Type="http://schemas.openxmlformats.org/officeDocument/2006/relationships/image" Target="../media/image12.png"/><Relationship Id="rId11" Type="http://schemas.openxmlformats.org/officeDocument/2006/relationships/image" Target="../media/image17.svg"/><Relationship Id="rId5" Type="http://schemas.openxmlformats.org/officeDocument/2006/relationships/image" Target="../media/image19.png"/><Relationship Id="rId10" Type="http://schemas.openxmlformats.org/officeDocument/2006/relationships/image" Target="../media/image16.png"/><Relationship Id="rId4" Type="http://schemas.openxmlformats.org/officeDocument/2006/relationships/image" Target="../media/image11.svg"/><Relationship Id="rId9" Type="http://schemas.openxmlformats.org/officeDocument/2006/relationships/image" Target="../media/image15.svg"/></Relationships>
</file>

<file path=ppt/slideLayouts/_rels/slideLayout2.xml.rels><?xml version="1.0" encoding="UTF-8" standalone="yes"?>
<Relationships xmlns="http://schemas.openxmlformats.org/package/2006/relationships"><Relationship Id="rId3" Type="http://schemas.openxmlformats.org/officeDocument/2006/relationships/hyperlink" Target="https://pixabay.com/en/background-blue-beautiful-design-3038082/" TargetMode="External"/><Relationship Id="rId2" Type="http://schemas.openxmlformats.org/officeDocument/2006/relationships/image" Target="../media/image3.png"/><Relationship Id="rId1" Type="http://schemas.openxmlformats.org/officeDocument/2006/relationships/slideMaster" Target="../slideMasters/slideMaster1.xml"/><Relationship Id="rId6" Type="http://schemas.openxmlformats.org/officeDocument/2006/relationships/image" Target="../media/image6.png"/><Relationship Id="rId5" Type="http://schemas.openxmlformats.org/officeDocument/2006/relationships/image" Target="../media/image5.svg"/><Relationship Id="rId4" Type="http://schemas.openxmlformats.org/officeDocument/2006/relationships/image" Target="../media/image4.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10.png"/><Relationship Id="rId7" Type="http://schemas.openxmlformats.org/officeDocument/2006/relationships/image" Target="../media/image13.svg"/><Relationship Id="rId2" Type="http://schemas.openxmlformats.org/officeDocument/2006/relationships/image" Target="../media/image9.jpeg"/><Relationship Id="rId1" Type="http://schemas.openxmlformats.org/officeDocument/2006/relationships/slideMaster" Target="../slideMasters/slideMaster1.xml"/><Relationship Id="rId6" Type="http://schemas.openxmlformats.org/officeDocument/2006/relationships/image" Target="../media/image12.png"/><Relationship Id="rId11" Type="http://schemas.openxmlformats.org/officeDocument/2006/relationships/image" Target="../media/image17.svg"/><Relationship Id="rId5" Type="http://schemas.openxmlformats.org/officeDocument/2006/relationships/image" Target="../media/image6.png"/><Relationship Id="rId10" Type="http://schemas.openxmlformats.org/officeDocument/2006/relationships/image" Target="../media/image16.png"/><Relationship Id="rId4" Type="http://schemas.openxmlformats.org/officeDocument/2006/relationships/image" Target="../media/image11.svg"/><Relationship Id="rId9" Type="http://schemas.openxmlformats.org/officeDocument/2006/relationships/image" Target="../media/image15.svg"/></Relationships>
</file>

<file path=ppt/slideLayouts/_rels/slideLayout9.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10.png"/><Relationship Id="rId7" Type="http://schemas.openxmlformats.org/officeDocument/2006/relationships/image" Target="../media/image13.svg"/><Relationship Id="rId2" Type="http://schemas.openxmlformats.org/officeDocument/2006/relationships/image" Target="../media/image9.jpeg"/><Relationship Id="rId1" Type="http://schemas.openxmlformats.org/officeDocument/2006/relationships/slideMaster" Target="../slideMasters/slideMaster1.xml"/><Relationship Id="rId6" Type="http://schemas.openxmlformats.org/officeDocument/2006/relationships/image" Target="../media/image12.png"/><Relationship Id="rId11" Type="http://schemas.openxmlformats.org/officeDocument/2006/relationships/image" Target="../media/image17.svg"/><Relationship Id="rId5" Type="http://schemas.openxmlformats.org/officeDocument/2006/relationships/image" Target="../media/image6.png"/><Relationship Id="rId10" Type="http://schemas.openxmlformats.org/officeDocument/2006/relationships/image" Target="../media/image16.png"/><Relationship Id="rId4" Type="http://schemas.openxmlformats.org/officeDocument/2006/relationships/image" Target="../media/image11.svg"/><Relationship Id="rId9" Type="http://schemas.openxmlformats.org/officeDocument/2006/relationships/image" Target="../media/image15.sv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BC3A2F89-EA27-442C-B1EA-831BE02F2093}"/>
              </a:ext>
            </a:extLst>
          </p:cNvPr>
          <p:cNvSpPr/>
          <p:nvPr userDrawn="1"/>
        </p:nvSpPr>
        <p:spPr>
          <a:xfrm>
            <a:off x="-16098" y="0"/>
            <a:ext cx="12208098" cy="6858000"/>
          </a:xfrm>
          <a:prstGeom prst="rect">
            <a:avLst/>
          </a:prstGeom>
          <a:solidFill>
            <a:srgbClr val="0A04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1"/>
          </a:p>
        </p:txBody>
      </p:sp>
      <p:sp>
        <p:nvSpPr>
          <p:cNvPr id="11" name="Rectangle 10">
            <a:extLst>
              <a:ext uri="{FF2B5EF4-FFF2-40B4-BE49-F238E27FC236}">
                <a16:creationId xmlns:a16="http://schemas.microsoft.com/office/drawing/2014/main" id="{E2BAA99F-67FA-409C-8277-56D8D4DC9E24}"/>
              </a:ext>
            </a:extLst>
          </p:cNvPr>
          <p:cNvSpPr/>
          <p:nvPr userDrawn="1"/>
        </p:nvSpPr>
        <p:spPr>
          <a:xfrm rot="10800000">
            <a:off x="-16098" y="-3054"/>
            <a:ext cx="12214394" cy="6861053"/>
          </a:xfrm>
          <a:prstGeom prst="rect">
            <a:avLst/>
          </a:prstGeom>
          <a:blipFill dpi="0" rotWithShape="1">
            <a:blip r:embed="rId2">
              <a:alphaModFix amt="6000"/>
              <a:extLst>
                <a:ext uri="{837473B0-CC2E-450A-ABE3-18F120FF3D39}">
                  <a1611:picAttrSrcUrl xmlns:a1611="http://schemas.microsoft.com/office/drawing/2016/11/main" r:id="rId3"/>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1"/>
          </a:p>
        </p:txBody>
      </p:sp>
      <p:sp>
        <p:nvSpPr>
          <p:cNvPr id="13" name="Rectangle 12">
            <a:extLst>
              <a:ext uri="{FF2B5EF4-FFF2-40B4-BE49-F238E27FC236}">
                <a16:creationId xmlns:a16="http://schemas.microsoft.com/office/drawing/2014/main" id="{C387E52E-FE73-4A72-88ED-BAE0A693A8B7}"/>
              </a:ext>
            </a:extLst>
          </p:cNvPr>
          <p:cNvSpPr/>
          <p:nvPr userDrawn="1"/>
        </p:nvSpPr>
        <p:spPr>
          <a:xfrm>
            <a:off x="-16098" y="4515571"/>
            <a:ext cx="12208098" cy="1637420"/>
          </a:xfrm>
          <a:prstGeom prst="rect">
            <a:avLst/>
          </a:prstGeom>
          <a:solidFill>
            <a:schemeClr val="bg1">
              <a:alpha val="96000"/>
            </a:schemeClr>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sz="1801"/>
          </a:p>
        </p:txBody>
      </p:sp>
      <p:sp>
        <p:nvSpPr>
          <p:cNvPr id="16" name="TextBox 15">
            <a:extLst>
              <a:ext uri="{FF2B5EF4-FFF2-40B4-BE49-F238E27FC236}">
                <a16:creationId xmlns:a16="http://schemas.microsoft.com/office/drawing/2014/main" id="{F4C3641F-4659-458B-9D28-7726A279DA20}"/>
              </a:ext>
            </a:extLst>
          </p:cNvPr>
          <p:cNvSpPr txBox="1"/>
          <p:nvPr userDrawn="1"/>
        </p:nvSpPr>
        <p:spPr>
          <a:xfrm>
            <a:off x="74651" y="5741157"/>
            <a:ext cx="4290090" cy="307905"/>
          </a:xfrm>
          <a:prstGeom prst="rect">
            <a:avLst/>
          </a:prstGeom>
          <a:noFill/>
        </p:spPr>
        <p:txBody>
          <a:bodyPr wrap="square" rtlCol="0">
            <a:spAutoFit/>
          </a:bodyPr>
          <a:lstStyle/>
          <a:p>
            <a:pPr algn="ctr"/>
            <a:r>
              <a:rPr lang="en-US" sz="1401" i="0">
                <a:solidFill>
                  <a:schemeClr val="tx1"/>
                </a:solidFill>
                <a:latin typeface="Arial" panose="020B0604020202020204" pitchFamily="34" charset="0"/>
                <a:cs typeface="Arial" panose="020B0604020202020204" pitchFamily="34" charset="0"/>
              </a:rPr>
              <a:t>Maximizing value for Scientific and Medical Affairs</a:t>
            </a:r>
          </a:p>
        </p:txBody>
      </p:sp>
      <p:sp>
        <p:nvSpPr>
          <p:cNvPr id="18" name="TextBox 17">
            <a:extLst>
              <a:ext uri="{FF2B5EF4-FFF2-40B4-BE49-F238E27FC236}">
                <a16:creationId xmlns:a16="http://schemas.microsoft.com/office/drawing/2014/main" id="{7C3C381A-5F75-425B-B9DE-B43C91AD4D8B}"/>
              </a:ext>
            </a:extLst>
          </p:cNvPr>
          <p:cNvSpPr txBox="1"/>
          <p:nvPr userDrawn="1"/>
        </p:nvSpPr>
        <p:spPr>
          <a:xfrm>
            <a:off x="9716849" y="6357403"/>
            <a:ext cx="2302105" cy="338554"/>
          </a:xfrm>
          <a:prstGeom prst="rect">
            <a:avLst/>
          </a:prstGeom>
          <a:noFill/>
        </p:spPr>
        <p:txBody>
          <a:bodyPr wrap="none" rtlCol="0">
            <a:spAutoFit/>
          </a:bodyPr>
          <a:lstStyle/>
          <a:p>
            <a:r>
              <a:rPr lang="en-US" sz="1600">
                <a:solidFill>
                  <a:schemeClr val="bg1">
                    <a:lumMod val="75000"/>
                  </a:schemeClr>
                </a:solidFill>
                <a:latin typeface="Arial" panose="020B0604020202020204" pitchFamily="34" charset="0"/>
                <a:cs typeface="Arial" panose="020B0604020202020204" pitchFamily="34" charset="0"/>
              </a:rPr>
              <a:t>www.scimaxglobal.com</a:t>
            </a:r>
          </a:p>
        </p:txBody>
      </p:sp>
      <p:pic>
        <p:nvPicPr>
          <p:cNvPr id="19" name="Graphic 18" descr="World">
            <a:extLst>
              <a:ext uri="{FF2B5EF4-FFF2-40B4-BE49-F238E27FC236}">
                <a16:creationId xmlns:a16="http://schemas.microsoft.com/office/drawing/2014/main" id="{52CDBE5B-A1D0-43AA-B57B-E0BE8CFFD1CF}"/>
              </a:ext>
            </a:extLst>
          </p:cNvPr>
          <p:cNvPicPr>
            <a:picLocks noChangeAspect="1"/>
          </p:cNvPicPr>
          <p:nvPr userDrawn="1"/>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9413828" y="6371600"/>
            <a:ext cx="303022" cy="303021"/>
          </a:xfrm>
          <a:prstGeom prst="rect">
            <a:avLst/>
          </a:prstGeom>
        </p:spPr>
      </p:pic>
      <p:sp>
        <p:nvSpPr>
          <p:cNvPr id="20" name="Flowchart: Terminator 5">
            <a:extLst>
              <a:ext uri="{FF2B5EF4-FFF2-40B4-BE49-F238E27FC236}">
                <a16:creationId xmlns:a16="http://schemas.microsoft.com/office/drawing/2014/main" id="{EA25FD3A-8C3D-4B5C-A75F-B6F20A92F27C}"/>
              </a:ext>
            </a:extLst>
          </p:cNvPr>
          <p:cNvSpPr/>
          <p:nvPr userDrawn="1"/>
        </p:nvSpPr>
        <p:spPr>
          <a:xfrm>
            <a:off x="-8047" y="6146010"/>
            <a:ext cx="12200048" cy="79066"/>
          </a:xfrm>
          <a:prstGeom prst="rect">
            <a:avLst/>
          </a:prstGeom>
          <a:gradFill flip="none" rotWithShape="1">
            <a:gsLst>
              <a:gs pos="0">
                <a:srgbClr val="F04C37"/>
              </a:gs>
              <a:gs pos="50000">
                <a:srgbClr val="F36A39"/>
              </a:gs>
              <a:gs pos="100000">
                <a:srgbClr val="FAA83F"/>
              </a:gs>
            </a:gsLst>
            <a:lin ang="0" scaled="1"/>
            <a:tileRect/>
          </a:gradFill>
          <a:ln>
            <a:no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en-US" sz="1801"/>
          </a:p>
        </p:txBody>
      </p:sp>
      <p:pic>
        <p:nvPicPr>
          <p:cNvPr id="23" name="Picture 22" descr="A picture containing object, clock, drawing, light&#10;&#10;Description automatically generated">
            <a:extLst>
              <a:ext uri="{FF2B5EF4-FFF2-40B4-BE49-F238E27FC236}">
                <a16:creationId xmlns:a16="http://schemas.microsoft.com/office/drawing/2014/main" id="{6F31DC9A-24D5-433E-9665-5423132D9EC3}"/>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611766" y="4769812"/>
            <a:ext cx="3215860" cy="970960"/>
          </a:xfrm>
          <a:prstGeom prst="rect">
            <a:avLst/>
          </a:prstGeom>
        </p:spPr>
      </p:pic>
      <p:sp>
        <p:nvSpPr>
          <p:cNvPr id="5" name="Title 4">
            <a:extLst>
              <a:ext uri="{FF2B5EF4-FFF2-40B4-BE49-F238E27FC236}">
                <a16:creationId xmlns:a16="http://schemas.microsoft.com/office/drawing/2014/main" id="{908EA470-E83F-474E-AC6A-ABEE8953D624}"/>
              </a:ext>
            </a:extLst>
          </p:cNvPr>
          <p:cNvSpPr>
            <a:spLocks noGrp="1"/>
          </p:cNvSpPr>
          <p:nvPr>
            <p:ph type="title" hasCustomPrompt="1"/>
          </p:nvPr>
        </p:nvSpPr>
        <p:spPr>
          <a:xfrm>
            <a:off x="1232452" y="1514025"/>
            <a:ext cx="9710996" cy="888124"/>
          </a:xfrm>
        </p:spPr>
        <p:txBody>
          <a:bodyPr anchor="ctr">
            <a:noAutofit/>
          </a:bodyPr>
          <a:lstStyle>
            <a:lvl1pPr algn="ctr">
              <a:defRPr sz="3600" spc="0">
                <a:solidFill>
                  <a:schemeClr val="bg1"/>
                </a:solidFill>
              </a:defRPr>
            </a:lvl1pPr>
          </a:lstStyle>
          <a:p>
            <a:r>
              <a:rPr lang="en-US"/>
              <a:t>Click To Edit Master Title Style</a:t>
            </a:r>
          </a:p>
        </p:txBody>
      </p:sp>
      <p:sp>
        <p:nvSpPr>
          <p:cNvPr id="25" name="Text Placeholder 24">
            <a:extLst>
              <a:ext uri="{FF2B5EF4-FFF2-40B4-BE49-F238E27FC236}">
                <a16:creationId xmlns:a16="http://schemas.microsoft.com/office/drawing/2014/main" id="{8D53BC77-C863-4E72-B925-298C50A63EE0}"/>
              </a:ext>
            </a:extLst>
          </p:cNvPr>
          <p:cNvSpPr>
            <a:spLocks noGrp="1"/>
          </p:cNvSpPr>
          <p:nvPr>
            <p:ph type="body" sz="quarter" idx="10" hasCustomPrompt="1"/>
          </p:nvPr>
        </p:nvSpPr>
        <p:spPr>
          <a:xfrm>
            <a:off x="2752849" y="2471273"/>
            <a:ext cx="6670204" cy="550062"/>
          </a:xfrm>
        </p:spPr>
        <p:txBody>
          <a:bodyPr>
            <a:noAutofit/>
          </a:bodyPr>
          <a:lstStyle>
            <a:lvl1pPr marL="0" indent="0" algn="ctr">
              <a:buNone/>
              <a:defRPr sz="2800" spc="0">
                <a:solidFill>
                  <a:schemeClr val="bg1"/>
                </a:solidFill>
              </a:defRPr>
            </a:lvl1pPr>
          </a:lstStyle>
          <a:p>
            <a:pPr lvl="0"/>
            <a:r>
              <a:rPr lang="en-US"/>
              <a:t>Click to edit Master Subtitle Style</a:t>
            </a:r>
          </a:p>
        </p:txBody>
      </p:sp>
      <p:sp>
        <p:nvSpPr>
          <p:cNvPr id="14" name="Flowchart: Terminator 5">
            <a:extLst>
              <a:ext uri="{FF2B5EF4-FFF2-40B4-BE49-F238E27FC236}">
                <a16:creationId xmlns:a16="http://schemas.microsoft.com/office/drawing/2014/main" id="{7CD703B8-3E16-451A-97B9-E8F619051F04}"/>
              </a:ext>
            </a:extLst>
          </p:cNvPr>
          <p:cNvSpPr/>
          <p:nvPr userDrawn="1"/>
        </p:nvSpPr>
        <p:spPr>
          <a:xfrm flipV="1">
            <a:off x="-15739" y="1279486"/>
            <a:ext cx="180780" cy="2006960"/>
          </a:xfrm>
          <a:prstGeom prst="rect">
            <a:avLst/>
          </a:prstGeom>
          <a:ln/>
        </p:spPr>
        <p:style>
          <a:lnRef idx="1">
            <a:schemeClr val="accent4"/>
          </a:lnRef>
          <a:fillRef idx="3">
            <a:schemeClr val="accent4"/>
          </a:fillRef>
          <a:effectRef idx="2">
            <a:schemeClr val="accent4"/>
          </a:effectRef>
          <a:fontRef idx="minor">
            <a:schemeClr val="lt1"/>
          </a:fontRef>
        </p:style>
        <p:txBody>
          <a:bodyPr rtlCol="0" anchor="ctr"/>
          <a:lstStyle/>
          <a:p>
            <a:pPr algn="ctr"/>
            <a:endParaRPr lang="en-US" sz="1801"/>
          </a:p>
        </p:txBody>
      </p:sp>
      <p:sp>
        <p:nvSpPr>
          <p:cNvPr id="17" name="Flowchart: Terminator 5">
            <a:extLst>
              <a:ext uri="{FF2B5EF4-FFF2-40B4-BE49-F238E27FC236}">
                <a16:creationId xmlns:a16="http://schemas.microsoft.com/office/drawing/2014/main" id="{9DDAD43F-3538-4F87-90A4-6D4157DFE0F7}"/>
              </a:ext>
            </a:extLst>
          </p:cNvPr>
          <p:cNvSpPr/>
          <p:nvPr userDrawn="1"/>
        </p:nvSpPr>
        <p:spPr>
          <a:xfrm flipV="1">
            <a:off x="12012405" y="1279486"/>
            <a:ext cx="180780" cy="2006960"/>
          </a:xfrm>
          <a:prstGeom prst="rect">
            <a:avLst/>
          </a:prstGeom>
          <a:ln/>
        </p:spPr>
        <p:style>
          <a:lnRef idx="1">
            <a:schemeClr val="accent4"/>
          </a:lnRef>
          <a:fillRef idx="3">
            <a:schemeClr val="accent4"/>
          </a:fillRef>
          <a:effectRef idx="2">
            <a:schemeClr val="accent4"/>
          </a:effectRef>
          <a:fontRef idx="minor">
            <a:schemeClr val="lt1"/>
          </a:fontRef>
        </p:style>
        <p:txBody>
          <a:bodyPr rtlCol="0" anchor="ctr"/>
          <a:lstStyle/>
          <a:p>
            <a:pPr algn="ctr"/>
            <a:endParaRPr lang="en-US" sz="1801"/>
          </a:p>
        </p:txBody>
      </p:sp>
    </p:spTree>
    <p:extLst>
      <p:ext uri="{BB962C8B-B14F-4D97-AF65-F5344CB8AC3E}">
        <p14:creationId xmlns:p14="http://schemas.microsoft.com/office/powerpoint/2010/main" val="2781263307"/>
      </p:ext>
    </p:extLst>
  </p:cSld>
  <p:clrMapOvr>
    <a:masterClrMapping/>
  </p:clrMapOvr>
  <mc:AlternateContent xmlns:mc="http://schemas.openxmlformats.org/markup-compatibility/2006" xmlns:p14="http://schemas.microsoft.com/office/powerpoint/2010/main">
    <mc:Choice Requires="p14">
      <p:transition spd="slow" p14:dur="5000"/>
    </mc:Choice>
    <mc:Fallback xmlns="">
      <p:transition spd="slow"/>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2_Title Slide">
    <p:spTree>
      <p:nvGrpSpPr>
        <p:cNvPr id="1" name=""/>
        <p:cNvGrpSpPr/>
        <p:nvPr/>
      </p:nvGrpSpPr>
      <p:grpSpPr>
        <a:xfrm>
          <a:off x="0" y="0"/>
          <a:ext cx="0" cy="0"/>
          <a:chOff x="0" y="0"/>
          <a:chExt cx="0" cy="0"/>
        </a:xfrm>
      </p:grpSpPr>
      <p:sp>
        <p:nvSpPr>
          <p:cNvPr id="3" name="Picture Placeholder 2"/>
          <p:cNvSpPr>
            <a:spLocks noGrp="1"/>
          </p:cNvSpPr>
          <p:nvPr>
            <p:ph type="pic" sz="quarter" idx="10"/>
          </p:nvPr>
        </p:nvSpPr>
        <p:spPr>
          <a:xfrm>
            <a:off x="0" y="0"/>
            <a:ext cx="12192000" cy="6858000"/>
          </a:xfrm>
          <a:prstGeom prst="rect">
            <a:avLst/>
          </a:prstGeom>
        </p:spPr>
        <p:txBody>
          <a:bodyPr/>
          <a:lstStyle>
            <a:lvl1pPr>
              <a:defRPr sz="1800" b="0" i="0">
                <a:solidFill>
                  <a:schemeClr val="bg1">
                    <a:lumMod val="65000"/>
                  </a:schemeClr>
                </a:solidFill>
                <a:latin typeface="Raleway Light" charset="0"/>
              </a:defRPr>
            </a:lvl1pPr>
          </a:lstStyle>
          <a:p>
            <a:endParaRPr lang="id-ID"/>
          </a:p>
        </p:txBody>
      </p:sp>
    </p:spTree>
    <p:extLst>
      <p:ext uri="{BB962C8B-B14F-4D97-AF65-F5344CB8AC3E}">
        <p14:creationId xmlns:p14="http://schemas.microsoft.com/office/powerpoint/2010/main" val="1483085497"/>
      </p:ext>
    </p:extLst>
  </p:cSld>
  <p:clrMapOvr>
    <a:masterClrMapping/>
  </p:clrMapOvr>
  <mc:AlternateContent xmlns:mc="http://schemas.openxmlformats.org/markup-compatibility/2006" xmlns:p14="http://schemas.microsoft.com/office/powerpoint/2010/main">
    <mc:Choice Requires="p14">
      <p:transition spd="slow" p14:dur="5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nodePh="1">
                                  <p:stCondLst>
                                    <p:cond delay="0"/>
                                  </p:stCondLst>
                                  <p:endCondLst>
                                    <p:cond evt="begin" delay="0">
                                      <p:tn val="5"/>
                                    </p:cond>
                                  </p:end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Basic Slide 1">
    <p:spTree>
      <p:nvGrpSpPr>
        <p:cNvPr id="1" name=""/>
        <p:cNvGrpSpPr/>
        <p:nvPr/>
      </p:nvGrpSpPr>
      <p:grpSpPr>
        <a:xfrm>
          <a:off x="0" y="0"/>
          <a:ext cx="0" cy="0"/>
          <a:chOff x="0" y="0"/>
          <a:chExt cx="0" cy="0"/>
        </a:xfrm>
      </p:grpSpPr>
      <p:sp>
        <p:nvSpPr>
          <p:cNvPr id="2" name="Title 1"/>
          <p:cNvSpPr>
            <a:spLocks noGrp="1"/>
          </p:cNvSpPr>
          <p:nvPr>
            <p:ph type="title"/>
          </p:nvPr>
        </p:nvSpPr>
        <p:spPr>
          <a:xfrm>
            <a:off x="1371600" y="543941"/>
            <a:ext cx="10088880" cy="573659"/>
          </a:xfrm>
          <a:prstGeom prst="rect">
            <a:avLst/>
          </a:prstGeom>
        </p:spPr>
        <p:txBody>
          <a:bodyPr/>
          <a:lstStyle>
            <a:lvl1pPr algn="ctr">
              <a:defRPr sz="4000" b="0" i="0" spc="-100" baseline="0">
                <a:solidFill>
                  <a:schemeClr val="bg1">
                    <a:lumMod val="65000"/>
                  </a:schemeClr>
                </a:solidFill>
                <a:latin typeface="Raleway Light" charset="0"/>
                <a:ea typeface="Raleway Light" charset="0"/>
                <a:cs typeface="Raleway Light" charset="0"/>
              </a:defRPr>
            </a:lvl1pPr>
          </a:lstStyle>
          <a:p>
            <a:r>
              <a:rPr lang="en-US"/>
              <a:t>Click to edit Master title style</a:t>
            </a:r>
          </a:p>
        </p:txBody>
      </p:sp>
      <p:sp>
        <p:nvSpPr>
          <p:cNvPr id="4" name="Content Placeholder 3"/>
          <p:cNvSpPr>
            <a:spLocks noGrp="1"/>
          </p:cNvSpPr>
          <p:nvPr>
            <p:ph sz="quarter" idx="10"/>
          </p:nvPr>
        </p:nvSpPr>
        <p:spPr>
          <a:xfrm>
            <a:off x="1371600" y="1762378"/>
            <a:ext cx="10088880" cy="4479671"/>
          </a:xfrm>
          <a:prstGeom prst="rect">
            <a:avLst/>
          </a:prstGeom>
        </p:spPr>
        <p:txBody>
          <a:bodyPr/>
          <a:lstStyle>
            <a:lvl1pPr marL="228600" indent="-228600">
              <a:spcAft>
                <a:spcPts val="200"/>
              </a:spcAft>
              <a:buClr>
                <a:srgbClr val="009D86"/>
              </a:buClr>
              <a:buFont typeface="Wingdings" charset="2"/>
              <a:buChar char="§"/>
              <a:defRPr sz="2200">
                <a:solidFill>
                  <a:srgbClr val="727272"/>
                </a:solidFill>
                <a:latin typeface="Raleway" charset="0"/>
                <a:ea typeface="Raleway" charset="0"/>
                <a:cs typeface="Raleway" charset="0"/>
              </a:defRPr>
            </a:lvl1pPr>
            <a:lvl2pPr marL="800100" indent="-342900">
              <a:spcAft>
                <a:spcPts val="200"/>
              </a:spcAft>
              <a:buClr>
                <a:srgbClr val="009D86"/>
              </a:buClr>
              <a:buFont typeface="LucidaGrande" charset="0"/>
              <a:buChar char="□"/>
              <a:defRPr sz="1900">
                <a:solidFill>
                  <a:schemeClr val="bg1">
                    <a:lumMod val="65000"/>
                  </a:schemeClr>
                </a:solidFill>
                <a:latin typeface="Raleway" charset="0"/>
                <a:ea typeface="Raleway" charset="0"/>
                <a:cs typeface="Raleway" charset="0"/>
              </a:defRPr>
            </a:lvl2pPr>
            <a:lvl3pPr marL="1143000" indent="-228600">
              <a:spcAft>
                <a:spcPts val="200"/>
              </a:spcAft>
              <a:buClr>
                <a:srgbClr val="009D86"/>
              </a:buClr>
              <a:buFont typeface="Wingdings" charset="2"/>
              <a:buChar char="§"/>
              <a:defRPr sz="1600">
                <a:solidFill>
                  <a:schemeClr val="bg1">
                    <a:lumMod val="50000"/>
                  </a:schemeClr>
                </a:solidFill>
                <a:latin typeface="Raleway" charset="0"/>
                <a:ea typeface="Raleway" charset="0"/>
                <a:cs typeface="Raleway" charset="0"/>
              </a:defRPr>
            </a:lvl3pPr>
            <a:lvl4pPr marL="1600200" indent="-228600">
              <a:spcAft>
                <a:spcPts val="200"/>
              </a:spcAft>
              <a:buClr>
                <a:srgbClr val="009D86"/>
              </a:buClr>
              <a:buFont typeface="Wingdings" charset="2"/>
              <a:buChar char="§"/>
              <a:defRPr sz="1600">
                <a:solidFill>
                  <a:schemeClr val="bg1">
                    <a:lumMod val="50000"/>
                  </a:schemeClr>
                </a:solidFill>
                <a:latin typeface="Raleway" charset="0"/>
                <a:ea typeface="Raleway" charset="0"/>
                <a:cs typeface="Raleway" charset="0"/>
              </a:defRPr>
            </a:lvl4pPr>
            <a:lvl5pPr marL="2057400" indent="-228600">
              <a:spcAft>
                <a:spcPts val="200"/>
              </a:spcAft>
              <a:buClr>
                <a:srgbClr val="009D86"/>
              </a:buClr>
              <a:buFont typeface="Wingdings" charset="2"/>
              <a:buChar char="§"/>
              <a:defRPr sz="1400">
                <a:solidFill>
                  <a:schemeClr val="bg1">
                    <a:lumMod val="50000"/>
                  </a:schemeClr>
                </a:solidFill>
                <a:latin typeface="Raleway" charset="0"/>
                <a:ea typeface="Raleway" charset="0"/>
                <a:cs typeface="Raleway"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p:nvPr userDrawn="1"/>
        </p:nvSpPr>
        <p:spPr>
          <a:xfrm>
            <a:off x="0" y="0"/>
            <a:ext cx="838200" cy="6858000"/>
          </a:xfrm>
          <a:prstGeom prst="rect">
            <a:avLst/>
          </a:prstGeom>
          <a:gradFill flip="none" rotWithShape="1">
            <a:gsLst>
              <a:gs pos="91000">
                <a:srgbClr val="009D86"/>
              </a:gs>
              <a:gs pos="0">
                <a:srgbClr val="038DD5">
                  <a:alpha val="95000"/>
                </a:srgb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 Placeholder 14"/>
          <p:cNvSpPr>
            <a:spLocks noGrp="1"/>
          </p:cNvSpPr>
          <p:nvPr>
            <p:ph type="body" sz="quarter" idx="11" hasCustomPrompt="1"/>
          </p:nvPr>
        </p:nvSpPr>
        <p:spPr>
          <a:xfrm>
            <a:off x="3869436" y="1137920"/>
            <a:ext cx="4876800" cy="304482"/>
          </a:xfrm>
          <a:prstGeom prst="rect">
            <a:avLst/>
          </a:prstGeom>
        </p:spPr>
        <p:txBody>
          <a:bodyPr/>
          <a:lstStyle>
            <a:lvl1pPr marL="0" indent="0" algn="ctr">
              <a:buNone/>
              <a:defRPr sz="1400" b="0" i="0">
                <a:solidFill>
                  <a:schemeClr val="bg1">
                    <a:lumMod val="65000"/>
                  </a:schemeClr>
                </a:solidFill>
                <a:latin typeface="Raleway Light" charset="0"/>
                <a:ea typeface="Raleway Light" charset="0"/>
                <a:cs typeface="Raleway Light" charset="0"/>
              </a:defRPr>
            </a:lvl1pPr>
          </a:lstStyle>
          <a:p>
            <a:pPr lvl="0"/>
            <a:r>
              <a:rPr lang="en-US"/>
              <a:t>Subtitle Here</a:t>
            </a:r>
          </a:p>
        </p:txBody>
      </p:sp>
    </p:spTree>
    <p:extLst>
      <p:ext uri="{BB962C8B-B14F-4D97-AF65-F5344CB8AC3E}">
        <p14:creationId xmlns:p14="http://schemas.microsoft.com/office/powerpoint/2010/main" val="4079622772"/>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5000"/>
    </mc:Choice>
    <mc:Fallback xmlns="">
      <p:transition spd="slow"/>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3_Title Slide">
    <p:spTree>
      <p:nvGrpSpPr>
        <p:cNvPr id="1" name=""/>
        <p:cNvGrpSpPr/>
        <p:nvPr/>
      </p:nvGrpSpPr>
      <p:grpSpPr>
        <a:xfrm>
          <a:off x="0" y="0"/>
          <a:ext cx="0" cy="0"/>
          <a:chOff x="0" y="0"/>
          <a:chExt cx="0" cy="0"/>
        </a:xfrm>
      </p:grpSpPr>
      <p:sp>
        <p:nvSpPr>
          <p:cNvPr id="3" name="Picture Placeholder 2"/>
          <p:cNvSpPr>
            <a:spLocks noGrp="1"/>
          </p:cNvSpPr>
          <p:nvPr>
            <p:ph type="pic" sz="quarter" idx="10"/>
          </p:nvPr>
        </p:nvSpPr>
        <p:spPr>
          <a:xfrm>
            <a:off x="0" y="1916484"/>
            <a:ext cx="12192000" cy="3645072"/>
          </a:xfrm>
          <a:prstGeom prst="rect">
            <a:avLst/>
          </a:prstGeom>
        </p:spPr>
        <p:txBody>
          <a:bodyPr/>
          <a:lstStyle>
            <a:lvl1pPr>
              <a:defRPr sz="1800" b="0" i="0">
                <a:solidFill>
                  <a:schemeClr val="bg1">
                    <a:lumMod val="65000"/>
                  </a:schemeClr>
                </a:solidFill>
                <a:latin typeface="Raleway Light" charset="0"/>
              </a:defRPr>
            </a:lvl1pPr>
          </a:lstStyle>
          <a:p>
            <a:endParaRPr lang="id-ID"/>
          </a:p>
        </p:txBody>
      </p:sp>
    </p:spTree>
    <p:extLst>
      <p:ext uri="{BB962C8B-B14F-4D97-AF65-F5344CB8AC3E}">
        <p14:creationId xmlns:p14="http://schemas.microsoft.com/office/powerpoint/2010/main" val="2681814871"/>
      </p:ext>
    </p:extLst>
  </p:cSld>
  <p:clrMapOvr>
    <a:masterClrMapping/>
  </p:clrMapOvr>
  <mc:AlternateContent xmlns:mc="http://schemas.openxmlformats.org/markup-compatibility/2006" xmlns:p14="http://schemas.microsoft.com/office/powerpoint/2010/main">
    <mc:Choice Requires="p14">
      <p:transition spd="slow" p14:dur="5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nodePh="1">
                                  <p:stCondLst>
                                    <p:cond delay="0"/>
                                  </p:stCondLst>
                                  <p:endCondLst>
                                    <p:cond evt="begin" delay="0">
                                      <p:tn val="5"/>
                                    </p:cond>
                                  </p:end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BC3A2F89-EA27-442C-B1EA-831BE02F2093}"/>
              </a:ext>
            </a:extLst>
          </p:cNvPr>
          <p:cNvSpPr/>
          <p:nvPr userDrawn="1"/>
        </p:nvSpPr>
        <p:spPr>
          <a:xfrm>
            <a:off x="-16099" y="0"/>
            <a:ext cx="12208099" cy="6858000"/>
          </a:xfrm>
          <a:prstGeom prst="rect">
            <a:avLst/>
          </a:prstGeom>
          <a:solidFill>
            <a:srgbClr val="0A04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E2BAA99F-67FA-409C-8277-56D8D4DC9E24}"/>
              </a:ext>
            </a:extLst>
          </p:cNvPr>
          <p:cNvSpPr/>
          <p:nvPr userDrawn="1"/>
        </p:nvSpPr>
        <p:spPr>
          <a:xfrm rot="10800000">
            <a:off x="-16099" y="-3054"/>
            <a:ext cx="12214394" cy="6861053"/>
          </a:xfrm>
          <a:prstGeom prst="rect">
            <a:avLst/>
          </a:prstGeom>
          <a:blipFill dpi="0" rotWithShape="1">
            <a:blip r:embed="rId2">
              <a:alphaModFix amt="6000"/>
              <a:extLst>
                <a:ext uri="{837473B0-CC2E-450A-ABE3-18F120FF3D39}">
                  <a1611:picAttrSrcUrl xmlns:a1611="http://schemas.microsoft.com/office/drawing/2016/11/main" r:id="rId3"/>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C387E52E-FE73-4A72-88ED-BAE0A693A8B7}"/>
              </a:ext>
            </a:extLst>
          </p:cNvPr>
          <p:cNvSpPr/>
          <p:nvPr userDrawn="1"/>
        </p:nvSpPr>
        <p:spPr>
          <a:xfrm>
            <a:off x="-16099" y="4515571"/>
            <a:ext cx="12208099" cy="1637420"/>
          </a:xfrm>
          <a:prstGeom prst="rect">
            <a:avLst/>
          </a:prstGeom>
          <a:solidFill>
            <a:schemeClr val="bg1">
              <a:alpha val="96000"/>
            </a:schemeClr>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F4C3641F-4659-458B-9D28-7726A279DA20}"/>
              </a:ext>
            </a:extLst>
          </p:cNvPr>
          <p:cNvSpPr txBox="1"/>
          <p:nvPr userDrawn="1"/>
        </p:nvSpPr>
        <p:spPr>
          <a:xfrm>
            <a:off x="74651" y="5741156"/>
            <a:ext cx="4290090" cy="307777"/>
          </a:xfrm>
          <a:prstGeom prst="rect">
            <a:avLst/>
          </a:prstGeom>
          <a:noFill/>
        </p:spPr>
        <p:txBody>
          <a:bodyPr wrap="square" rtlCol="0">
            <a:spAutoFit/>
          </a:bodyPr>
          <a:lstStyle/>
          <a:p>
            <a:pPr algn="ctr"/>
            <a:r>
              <a:rPr lang="en-US" sz="1400" i="0">
                <a:solidFill>
                  <a:schemeClr val="tx1"/>
                </a:solidFill>
                <a:latin typeface="Arial" panose="020B0604020202020204" pitchFamily="34" charset="0"/>
                <a:cs typeface="Arial" panose="020B0604020202020204" pitchFamily="34" charset="0"/>
              </a:rPr>
              <a:t>Maximizing value for Scientific and Medical Affairs</a:t>
            </a:r>
          </a:p>
        </p:txBody>
      </p:sp>
      <p:sp>
        <p:nvSpPr>
          <p:cNvPr id="18" name="TextBox 17">
            <a:extLst>
              <a:ext uri="{FF2B5EF4-FFF2-40B4-BE49-F238E27FC236}">
                <a16:creationId xmlns:a16="http://schemas.microsoft.com/office/drawing/2014/main" id="{7C3C381A-5F75-425B-B9DE-B43C91AD4D8B}"/>
              </a:ext>
            </a:extLst>
          </p:cNvPr>
          <p:cNvSpPr txBox="1"/>
          <p:nvPr userDrawn="1"/>
        </p:nvSpPr>
        <p:spPr>
          <a:xfrm>
            <a:off x="9716848" y="6357403"/>
            <a:ext cx="2302105" cy="338554"/>
          </a:xfrm>
          <a:prstGeom prst="rect">
            <a:avLst/>
          </a:prstGeom>
          <a:noFill/>
        </p:spPr>
        <p:txBody>
          <a:bodyPr wrap="none" rtlCol="0">
            <a:spAutoFit/>
          </a:bodyPr>
          <a:lstStyle/>
          <a:p>
            <a:r>
              <a:rPr lang="en-US" sz="1600">
                <a:solidFill>
                  <a:schemeClr val="bg1">
                    <a:lumMod val="75000"/>
                  </a:schemeClr>
                </a:solidFill>
                <a:latin typeface="Arial" panose="020B0604020202020204" pitchFamily="34" charset="0"/>
                <a:cs typeface="Arial" panose="020B0604020202020204" pitchFamily="34" charset="0"/>
              </a:rPr>
              <a:t>www.scimaxglobal.com</a:t>
            </a:r>
          </a:p>
        </p:txBody>
      </p:sp>
      <p:pic>
        <p:nvPicPr>
          <p:cNvPr id="19" name="Graphic 18" descr="World">
            <a:extLst>
              <a:ext uri="{FF2B5EF4-FFF2-40B4-BE49-F238E27FC236}">
                <a16:creationId xmlns:a16="http://schemas.microsoft.com/office/drawing/2014/main" id="{52CDBE5B-A1D0-43AA-B57B-E0BE8CFFD1CF}"/>
              </a:ext>
            </a:extLst>
          </p:cNvPr>
          <p:cNvPicPr>
            <a:picLocks noChangeAspect="1"/>
          </p:cNvPicPr>
          <p:nvPr userDrawn="1"/>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9413827" y="6371598"/>
            <a:ext cx="303021" cy="303021"/>
          </a:xfrm>
          <a:prstGeom prst="rect">
            <a:avLst/>
          </a:prstGeom>
        </p:spPr>
      </p:pic>
      <p:sp>
        <p:nvSpPr>
          <p:cNvPr id="20" name="Flowchart: Terminator 5">
            <a:extLst>
              <a:ext uri="{FF2B5EF4-FFF2-40B4-BE49-F238E27FC236}">
                <a16:creationId xmlns:a16="http://schemas.microsoft.com/office/drawing/2014/main" id="{EA25FD3A-8C3D-4B5C-A75F-B6F20A92F27C}"/>
              </a:ext>
            </a:extLst>
          </p:cNvPr>
          <p:cNvSpPr/>
          <p:nvPr userDrawn="1"/>
        </p:nvSpPr>
        <p:spPr>
          <a:xfrm>
            <a:off x="-8048" y="6146010"/>
            <a:ext cx="12200048" cy="79066"/>
          </a:xfrm>
          <a:prstGeom prst="rect">
            <a:avLst/>
          </a:prstGeom>
          <a:gradFill flip="none" rotWithShape="1">
            <a:gsLst>
              <a:gs pos="0">
                <a:srgbClr val="F04C37"/>
              </a:gs>
              <a:gs pos="50000">
                <a:srgbClr val="F36A39"/>
              </a:gs>
              <a:gs pos="100000">
                <a:srgbClr val="FAA83F"/>
              </a:gs>
            </a:gsLst>
            <a:lin ang="0" scaled="1"/>
            <a:tileRect/>
          </a:gradFill>
          <a:ln>
            <a:no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en-US"/>
          </a:p>
        </p:txBody>
      </p:sp>
      <p:pic>
        <p:nvPicPr>
          <p:cNvPr id="23" name="Picture 22" descr="A picture containing object, clock, drawing, light&#10;&#10;Description automatically generated">
            <a:extLst>
              <a:ext uri="{FF2B5EF4-FFF2-40B4-BE49-F238E27FC236}">
                <a16:creationId xmlns:a16="http://schemas.microsoft.com/office/drawing/2014/main" id="{6F31DC9A-24D5-433E-9665-5423132D9EC3}"/>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611766" y="4769812"/>
            <a:ext cx="3215860" cy="970960"/>
          </a:xfrm>
          <a:prstGeom prst="rect">
            <a:avLst/>
          </a:prstGeom>
        </p:spPr>
      </p:pic>
      <p:sp>
        <p:nvSpPr>
          <p:cNvPr id="5" name="Title 4">
            <a:extLst>
              <a:ext uri="{FF2B5EF4-FFF2-40B4-BE49-F238E27FC236}">
                <a16:creationId xmlns:a16="http://schemas.microsoft.com/office/drawing/2014/main" id="{908EA470-E83F-474E-AC6A-ABEE8953D624}"/>
              </a:ext>
            </a:extLst>
          </p:cNvPr>
          <p:cNvSpPr>
            <a:spLocks noGrp="1"/>
          </p:cNvSpPr>
          <p:nvPr>
            <p:ph type="title" hasCustomPrompt="1"/>
          </p:nvPr>
        </p:nvSpPr>
        <p:spPr>
          <a:xfrm>
            <a:off x="1232452" y="1514025"/>
            <a:ext cx="9710996" cy="888124"/>
          </a:xfrm>
        </p:spPr>
        <p:txBody>
          <a:bodyPr anchor="ctr">
            <a:noAutofit/>
          </a:bodyPr>
          <a:lstStyle>
            <a:lvl1pPr algn="ctr">
              <a:defRPr sz="3600" spc="0">
                <a:solidFill>
                  <a:schemeClr val="bg1"/>
                </a:solidFill>
              </a:defRPr>
            </a:lvl1pPr>
          </a:lstStyle>
          <a:p>
            <a:r>
              <a:rPr lang="en-US"/>
              <a:t>Click To Edit Master Title Style</a:t>
            </a:r>
          </a:p>
        </p:txBody>
      </p:sp>
      <p:sp>
        <p:nvSpPr>
          <p:cNvPr id="25" name="Text Placeholder 24">
            <a:extLst>
              <a:ext uri="{FF2B5EF4-FFF2-40B4-BE49-F238E27FC236}">
                <a16:creationId xmlns:a16="http://schemas.microsoft.com/office/drawing/2014/main" id="{8D53BC77-C863-4E72-B925-298C50A63EE0}"/>
              </a:ext>
            </a:extLst>
          </p:cNvPr>
          <p:cNvSpPr>
            <a:spLocks noGrp="1"/>
          </p:cNvSpPr>
          <p:nvPr>
            <p:ph type="body" sz="quarter" idx="10" hasCustomPrompt="1"/>
          </p:nvPr>
        </p:nvSpPr>
        <p:spPr>
          <a:xfrm>
            <a:off x="2752848" y="2471273"/>
            <a:ext cx="6670204" cy="550062"/>
          </a:xfrm>
        </p:spPr>
        <p:txBody>
          <a:bodyPr>
            <a:noAutofit/>
          </a:bodyPr>
          <a:lstStyle>
            <a:lvl1pPr marL="0" indent="0" algn="ctr">
              <a:buNone/>
              <a:defRPr sz="2800" spc="0">
                <a:solidFill>
                  <a:schemeClr val="bg1"/>
                </a:solidFill>
              </a:defRPr>
            </a:lvl1pPr>
          </a:lstStyle>
          <a:p>
            <a:pPr lvl="0"/>
            <a:r>
              <a:rPr lang="en-US"/>
              <a:t>Click to edit Master Subtitle Style</a:t>
            </a:r>
          </a:p>
        </p:txBody>
      </p:sp>
      <p:sp>
        <p:nvSpPr>
          <p:cNvPr id="14" name="Flowchart: Terminator 5">
            <a:extLst>
              <a:ext uri="{FF2B5EF4-FFF2-40B4-BE49-F238E27FC236}">
                <a16:creationId xmlns:a16="http://schemas.microsoft.com/office/drawing/2014/main" id="{7CD703B8-3E16-451A-97B9-E8F619051F04}"/>
              </a:ext>
            </a:extLst>
          </p:cNvPr>
          <p:cNvSpPr/>
          <p:nvPr userDrawn="1"/>
        </p:nvSpPr>
        <p:spPr>
          <a:xfrm flipV="1">
            <a:off x="-15739" y="1279486"/>
            <a:ext cx="180780" cy="2006960"/>
          </a:xfrm>
          <a:prstGeom prst="rect">
            <a:avLst/>
          </a:prstGeom>
          <a:ln/>
        </p:spPr>
        <p:style>
          <a:lnRef idx="1">
            <a:schemeClr val="accent4"/>
          </a:lnRef>
          <a:fillRef idx="3">
            <a:schemeClr val="accent4"/>
          </a:fillRef>
          <a:effectRef idx="2">
            <a:schemeClr val="accent4"/>
          </a:effectRef>
          <a:fontRef idx="minor">
            <a:schemeClr val="lt1"/>
          </a:fontRef>
        </p:style>
        <p:txBody>
          <a:bodyPr rtlCol="0" anchor="ctr"/>
          <a:lstStyle/>
          <a:p>
            <a:pPr algn="ctr"/>
            <a:endParaRPr lang="en-US"/>
          </a:p>
        </p:txBody>
      </p:sp>
      <p:sp>
        <p:nvSpPr>
          <p:cNvPr id="17" name="Flowchart: Terminator 5">
            <a:extLst>
              <a:ext uri="{FF2B5EF4-FFF2-40B4-BE49-F238E27FC236}">
                <a16:creationId xmlns:a16="http://schemas.microsoft.com/office/drawing/2014/main" id="{9DDAD43F-3538-4F87-90A4-6D4157DFE0F7}"/>
              </a:ext>
            </a:extLst>
          </p:cNvPr>
          <p:cNvSpPr/>
          <p:nvPr userDrawn="1"/>
        </p:nvSpPr>
        <p:spPr>
          <a:xfrm flipV="1">
            <a:off x="12012405" y="1279486"/>
            <a:ext cx="180780" cy="2006960"/>
          </a:xfrm>
          <a:prstGeom prst="rect">
            <a:avLst/>
          </a:prstGeom>
          <a:ln/>
        </p:spPr>
        <p:style>
          <a:lnRef idx="1">
            <a:schemeClr val="accent4"/>
          </a:lnRef>
          <a:fillRef idx="3">
            <a:schemeClr val="accent4"/>
          </a:fillRef>
          <a:effectRef idx="2">
            <a:schemeClr val="accent4"/>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15366143"/>
      </p:ext>
    </p:extLst>
  </p:cSld>
  <p:clrMapOvr>
    <a:masterClrMapping/>
  </p:clrMapOvr>
  <mc:AlternateContent xmlns:mc="http://schemas.openxmlformats.org/markup-compatibility/2006" xmlns:p14="http://schemas.microsoft.com/office/powerpoint/2010/main">
    <mc:Choice Requires="p14">
      <p:transition p14:dur="0" advTm="10000"/>
    </mc:Choice>
    <mc:Fallback xmlns="">
      <p:transition advTm="10000"/>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Agenda Slide">
    <p:spTree>
      <p:nvGrpSpPr>
        <p:cNvPr id="1" name=""/>
        <p:cNvGrpSpPr/>
        <p:nvPr/>
      </p:nvGrpSpPr>
      <p:grpSpPr>
        <a:xfrm>
          <a:off x="0" y="0"/>
          <a:ext cx="0" cy="0"/>
          <a:chOff x="0" y="0"/>
          <a:chExt cx="0" cy="0"/>
        </a:xfrm>
      </p:grpSpPr>
      <p:sp>
        <p:nvSpPr>
          <p:cNvPr id="33" name="Title 1">
            <a:extLst>
              <a:ext uri="{FF2B5EF4-FFF2-40B4-BE49-F238E27FC236}">
                <a16:creationId xmlns:a16="http://schemas.microsoft.com/office/drawing/2014/main" id="{93E5275B-3A76-4CD2-AF96-9EDB58127AD8}"/>
              </a:ext>
            </a:extLst>
          </p:cNvPr>
          <p:cNvSpPr>
            <a:spLocks noGrp="1"/>
          </p:cNvSpPr>
          <p:nvPr>
            <p:ph type="title" hasCustomPrompt="1"/>
          </p:nvPr>
        </p:nvSpPr>
        <p:spPr>
          <a:xfrm>
            <a:off x="273394" y="180756"/>
            <a:ext cx="7956206" cy="590476"/>
          </a:xfrm>
          <a:prstGeom prst="rect">
            <a:avLst/>
          </a:prstGeom>
        </p:spPr>
        <p:txBody>
          <a:bodyPr/>
          <a:lstStyle>
            <a:lvl1pPr>
              <a:defRPr b="1">
                <a:solidFill>
                  <a:srgbClr val="0A045B"/>
                </a:solidFill>
              </a:defRPr>
            </a:lvl1pPr>
          </a:lstStyle>
          <a:p>
            <a:r>
              <a:rPr lang="en-US"/>
              <a:t>Text Here</a:t>
            </a:r>
          </a:p>
        </p:txBody>
      </p:sp>
      <p:sp>
        <p:nvSpPr>
          <p:cNvPr id="38" name="Rectangle 37">
            <a:extLst>
              <a:ext uri="{FF2B5EF4-FFF2-40B4-BE49-F238E27FC236}">
                <a16:creationId xmlns:a16="http://schemas.microsoft.com/office/drawing/2014/main" id="{8FC3F468-4E67-48B1-8854-B3A99C79527D}"/>
              </a:ext>
            </a:extLst>
          </p:cNvPr>
          <p:cNvSpPr/>
          <p:nvPr userDrawn="1"/>
        </p:nvSpPr>
        <p:spPr>
          <a:xfrm>
            <a:off x="273394" y="1285858"/>
            <a:ext cx="2206945" cy="2253604"/>
          </a:xfrm>
          <a:prstGeom prst="rect">
            <a:avLst/>
          </a:prstGeom>
          <a:solidFill>
            <a:srgbClr val="0A045B"/>
          </a:solid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Ins="182880" bIns="182880" rtlCol="0" anchor="b"/>
          <a:lstStyle/>
          <a:p>
            <a:endParaRPr lang="en-US" sz="2800">
              <a:solidFill>
                <a:schemeClr val="bg1"/>
              </a:solidFill>
              <a:latin typeface="Segoe UI Light" pitchFamily="34" charset="0"/>
              <a:cs typeface="Segoe UI Light" pitchFamily="34" charset="0"/>
            </a:endParaRPr>
          </a:p>
        </p:txBody>
      </p:sp>
      <p:sp>
        <p:nvSpPr>
          <p:cNvPr id="40" name="Rectangle 39">
            <a:extLst>
              <a:ext uri="{FF2B5EF4-FFF2-40B4-BE49-F238E27FC236}">
                <a16:creationId xmlns:a16="http://schemas.microsoft.com/office/drawing/2014/main" id="{390D21CF-8591-44EA-A854-3AAA3CB4E3B0}"/>
              </a:ext>
            </a:extLst>
          </p:cNvPr>
          <p:cNvSpPr/>
          <p:nvPr userDrawn="1"/>
        </p:nvSpPr>
        <p:spPr>
          <a:xfrm>
            <a:off x="2633285" y="1285858"/>
            <a:ext cx="2206945" cy="2253604"/>
          </a:xfrm>
          <a:prstGeom prst="rect">
            <a:avLst/>
          </a:prstGeom>
          <a:solidFill>
            <a:schemeClr val="tx2">
              <a:lumMod val="10000"/>
              <a:lumOff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Ins="182880" bIns="182880" rtlCol="0" anchor="b"/>
          <a:lstStyle/>
          <a:p>
            <a:endParaRPr lang="en-US" sz="2800">
              <a:solidFill>
                <a:srgbClr val="26246F"/>
              </a:solidFill>
              <a:latin typeface="Segoe UI Light" pitchFamily="34" charset="0"/>
              <a:cs typeface="Segoe UI Light" pitchFamily="34" charset="0"/>
            </a:endParaRPr>
          </a:p>
        </p:txBody>
      </p:sp>
      <p:sp>
        <p:nvSpPr>
          <p:cNvPr id="42" name="Rectangle 41">
            <a:extLst>
              <a:ext uri="{FF2B5EF4-FFF2-40B4-BE49-F238E27FC236}">
                <a16:creationId xmlns:a16="http://schemas.microsoft.com/office/drawing/2014/main" id="{4A2C4CBF-69F0-4486-B751-CC697B636F09}"/>
              </a:ext>
            </a:extLst>
          </p:cNvPr>
          <p:cNvSpPr/>
          <p:nvPr userDrawn="1"/>
        </p:nvSpPr>
        <p:spPr>
          <a:xfrm>
            <a:off x="4993176" y="1285858"/>
            <a:ext cx="2206945" cy="2253604"/>
          </a:xfrm>
          <a:prstGeom prst="rect">
            <a:avLst/>
          </a:prstGeom>
          <a:solidFill>
            <a:schemeClr val="tx2">
              <a:lumMod val="10000"/>
              <a:lumOff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Ins="182880" bIns="182880" rtlCol="0" anchor="b"/>
          <a:lstStyle/>
          <a:p>
            <a:endParaRPr lang="en-US" sz="2800">
              <a:solidFill>
                <a:srgbClr val="26246F"/>
              </a:solidFill>
              <a:latin typeface="Segoe UI Light" pitchFamily="34" charset="0"/>
              <a:cs typeface="Segoe UI Light" pitchFamily="34" charset="0"/>
            </a:endParaRPr>
          </a:p>
        </p:txBody>
      </p:sp>
      <p:sp>
        <p:nvSpPr>
          <p:cNvPr id="43" name="Rectangle 42">
            <a:extLst>
              <a:ext uri="{FF2B5EF4-FFF2-40B4-BE49-F238E27FC236}">
                <a16:creationId xmlns:a16="http://schemas.microsoft.com/office/drawing/2014/main" id="{A66007A2-D70A-4220-B3DD-6B5715E632F8}"/>
              </a:ext>
            </a:extLst>
          </p:cNvPr>
          <p:cNvSpPr/>
          <p:nvPr userDrawn="1"/>
        </p:nvSpPr>
        <p:spPr>
          <a:xfrm>
            <a:off x="7351770" y="1285858"/>
            <a:ext cx="2206945" cy="2253604"/>
          </a:xfrm>
          <a:prstGeom prst="rect">
            <a:avLst/>
          </a:prstGeom>
          <a:solidFill>
            <a:schemeClr val="tx2">
              <a:lumMod val="10000"/>
              <a:lumOff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Ins="182880" bIns="182880" rtlCol="0" anchor="b"/>
          <a:lstStyle/>
          <a:p>
            <a:endParaRPr lang="en-US" sz="2800">
              <a:solidFill>
                <a:srgbClr val="26246F"/>
              </a:solidFill>
              <a:latin typeface="Segoe UI Light" pitchFamily="34" charset="0"/>
              <a:cs typeface="Segoe UI Light" pitchFamily="34" charset="0"/>
            </a:endParaRPr>
          </a:p>
        </p:txBody>
      </p:sp>
      <p:sp>
        <p:nvSpPr>
          <p:cNvPr id="44" name="Rectangle 43">
            <a:extLst>
              <a:ext uri="{FF2B5EF4-FFF2-40B4-BE49-F238E27FC236}">
                <a16:creationId xmlns:a16="http://schemas.microsoft.com/office/drawing/2014/main" id="{91CF20AA-879E-451C-859D-895A69EBD48A}"/>
              </a:ext>
            </a:extLst>
          </p:cNvPr>
          <p:cNvSpPr/>
          <p:nvPr userDrawn="1"/>
        </p:nvSpPr>
        <p:spPr>
          <a:xfrm>
            <a:off x="9710364" y="1285858"/>
            <a:ext cx="2206945" cy="2253604"/>
          </a:xfrm>
          <a:prstGeom prst="rect">
            <a:avLst/>
          </a:prstGeom>
          <a:solidFill>
            <a:schemeClr val="tx2">
              <a:lumMod val="10000"/>
              <a:lumOff val="90000"/>
            </a:schemeClr>
          </a:solidFill>
        </p:spPr>
        <p:txBody>
          <a:bodyPr vert="horz" lIns="91440" tIns="45720" rIns="91440" bIns="45720" rtlCol="0" anchor="t">
            <a:normAutofit/>
          </a:bodyPr>
          <a:lstStyle/>
          <a:p>
            <a:pPr lvl="0" indent="0">
              <a:lnSpc>
                <a:spcPct val="90000"/>
              </a:lnSpc>
              <a:spcBef>
                <a:spcPts val="1000"/>
              </a:spcBef>
              <a:buFont typeface="Arial" panose="020B0604020202020204" pitchFamily="34" charset="0"/>
              <a:buNone/>
            </a:pPr>
            <a:endParaRPr lang="en-US" sz="2600" baseline="0">
              <a:solidFill>
                <a:srgbClr val="26246F"/>
              </a:solidFill>
              <a:latin typeface="Arial" panose="020B0604020202020204" pitchFamily="34" charset="0"/>
              <a:cs typeface="Arial" panose="020B0604020202020204" pitchFamily="34" charset="0"/>
            </a:endParaRPr>
          </a:p>
        </p:txBody>
      </p:sp>
      <p:sp>
        <p:nvSpPr>
          <p:cNvPr id="45" name="Rectangle 44">
            <a:extLst>
              <a:ext uri="{FF2B5EF4-FFF2-40B4-BE49-F238E27FC236}">
                <a16:creationId xmlns:a16="http://schemas.microsoft.com/office/drawing/2014/main" id="{B18DA57E-5D76-4C04-8DE0-B06D84D11E03}"/>
              </a:ext>
            </a:extLst>
          </p:cNvPr>
          <p:cNvSpPr/>
          <p:nvPr userDrawn="1"/>
        </p:nvSpPr>
        <p:spPr>
          <a:xfrm>
            <a:off x="273394" y="3856176"/>
            <a:ext cx="2206945" cy="2253604"/>
          </a:xfrm>
          <a:prstGeom prst="rect">
            <a:avLst/>
          </a:prstGeom>
          <a:solidFill>
            <a:schemeClr val="tx2">
              <a:lumMod val="10000"/>
              <a:lumOff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Ins="182880" bIns="182880" rtlCol="0" anchor="b"/>
          <a:lstStyle/>
          <a:p>
            <a:pPr lvl="0"/>
            <a:endParaRPr lang="en-US" sz="2800">
              <a:solidFill>
                <a:srgbClr val="26246F"/>
              </a:solidFill>
              <a:latin typeface="Segoe UI Light" pitchFamily="34" charset="0"/>
              <a:cs typeface="Segoe UI Light" pitchFamily="34" charset="0"/>
            </a:endParaRPr>
          </a:p>
        </p:txBody>
      </p:sp>
      <p:sp>
        <p:nvSpPr>
          <p:cNvPr id="46" name="Rectangle 45">
            <a:extLst>
              <a:ext uri="{FF2B5EF4-FFF2-40B4-BE49-F238E27FC236}">
                <a16:creationId xmlns:a16="http://schemas.microsoft.com/office/drawing/2014/main" id="{CFDF0DC1-56BA-4593-AD51-1C6C697679E9}"/>
              </a:ext>
            </a:extLst>
          </p:cNvPr>
          <p:cNvSpPr/>
          <p:nvPr userDrawn="1"/>
        </p:nvSpPr>
        <p:spPr>
          <a:xfrm>
            <a:off x="2633285" y="3856176"/>
            <a:ext cx="2206945" cy="2253604"/>
          </a:xfrm>
          <a:prstGeom prst="rect">
            <a:avLst/>
          </a:prstGeom>
          <a:solidFill>
            <a:schemeClr val="tx2">
              <a:lumMod val="10000"/>
              <a:lumOff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Ins="182880" bIns="182880" rtlCol="0" anchor="b"/>
          <a:lstStyle/>
          <a:p>
            <a:endParaRPr lang="en-US" sz="2800">
              <a:solidFill>
                <a:srgbClr val="26246F"/>
              </a:solidFill>
              <a:latin typeface="Segoe UI Light" pitchFamily="34" charset="0"/>
              <a:cs typeface="Segoe UI Light" pitchFamily="34" charset="0"/>
            </a:endParaRPr>
          </a:p>
        </p:txBody>
      </p:sp>
      <p:sp>
        <p:nvSpPr>
          <p:cNvPr id="47" name="Rectangle 46">
            <a:extLst>
              <a:ext uri="{FF2B5EF4-FFF2-40B4-BE49-F238E27FC236}">
                <a16:creationId xmlns:a16="http://schemas.microsoft.com/office/drawing/2014/main" id="{B7E1DA0C-1010-4332-A3E4-FCD4674F3A2F}"/>
              </a:ext>
            </a:extLst>
          </p:cNvPr>
          <p:cNvSpPr/>
          <p:nvPr userDrawn="1"/>
        </p:nvSpPr>
        <p:spPr>
          <a:xfrm>
            <a:off x="4993176" y="3856176"/>
            <a:ext cx="2206945" cy="2253604"/>
          </a:xfrm>
          <a:prstGeom prst="rect">
            <a:avLst/>
          </a:prstGeom>
          <a:solidFill>
            <a:schemeClr val="tx2">
              <a:lumMod val="10000"/>
              <a:lumOff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Ins="182880" bIns="182880" rtlCol="0" anchor="b"/>
          <a:lstStyle/>
          <a:p>
            <a:endParaRPr lang="en-US" sz="2800">
              <a:solidFill>
                <a:srgbClr val="26246F"/>
              </a:solidFill>
              <a:latin typeface="Segoe UI Light" pitchFamily="34" charset="0"/>
              <a:cs typeface="Segoe UI Light" pitchFamily="34" charset="0"/>
            </a:endParaRPr>
          </a:p>
        </p:txBody>
      </p:sp>
      <p:sp>
        <p:nvSpPr>
          <p:cNvPr id="48" name="Rectangle 47">
            <a:extLst>
              <a:ext uri="{FF2B5EF4-FFF2-40B4-BE49-F238E27FC236}">
                <a16:creationId xmlns:a16="http://schemas.microsoft.com/office/drawing/2014/main" id="{066B0E03-7B85-40B9-B144-E7F1CD8A499C}"/>
              </a:ext>
            </a:extLst>
          </p:cNvPr>
          <p:cNvSpPr/>
          <p:nvPr userDrawn="1"/>
        </p:nvSpPr>
        <p:spPr>
          <a:xfrm>
            <a:off x="7351770" y="3856176"/>
            <a:ext cx="2206945" cy="2253604"/>
          </a:xfrm>
          <a:prstGeom prst="rect">
            <a:avLst/>
          </a:prstGeom>
          <a:solidFill>
            <a:schemeClr val="tx2">
              <a:lumMod val="10000"/>
              <a:lumOff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Ins="182880" bIns="182880" rtlCol="0" anchor="b"/>
          <a:lstStyle/>
          <a:p>
            <a:endParaRPr lang="en-US" sz="2800">
              <a:solidFill>
                <a:srgbClr val="26246F"/>
              </a:solidFill>
              <a:latin typeface="Segoe UI Light" pitchFamily="34" charset="0"/>
              <a:cs typeface="Segoe UI Light" pitchFamily="34" charset="0"/>
            </a:endParaRPr>
          </a:p>
        </p:txBody>
      </p:sp>
      <p:sp>
        <p:nvSpPr>
          <p:cNvPr id="50" name="Text Placeholder 4">
            <a:extLst>
              <a:ext uri="{FF2B5EF4-FFF2-40B4-BE49-F238E27FC236}">
                <a16:creationId xmlns:a16="http://schemas.microsoft.com/office/drawing/2014/main" id="{C664E538-14DF-46B7-A2A9-D605E8885236}"/>
              </a:ext>
            </a:extLst>
          </p:cNvPr>
          <p:cNvSpPr>
            <a:spLocks noGrp="1"/>
          </p:cNvSpPr>
          <p:nvPr>
            <p:ph type="body" sz="quarter" idx="10" hasCustomPrompt="1"/>
          </p:nvPr>
        </p:nvSpPr>
        <p:spPr>
          <a:xfrm>
            <a:off x="381000" y="1400753"/>
            <a:ext cx="1962150" cy="1754035"/>
          </a:xfrm>
          <a:prstGeom prst="rect">
            <a:avLst/>
          </a:prstGeom>
        </p:spPr>
        <p:txBody>
          <a:bodyPr anchor="t">
            <a:normAutofit/>
          </a:bodyPr>
          <a:lstStyle>
            <a:lvl1pPr marL="0" indent="0" algn="l" defTabSz="914400" rtl="0" eaLnBrk="1" latinLnBrk="0" hangingPunct="1">
              <a:buNone/>
              <a:defRPr lang="en-US" sz="2600" kern="1200" baseline="0" dirty="0">
                <a:solidFill>
                  <a:schemeClr val="bg1"/>
                </a:solidFill>
                <a:latin typeface="Arial" panose="020B0604020202020204" pitchFamily="34" charset="0"/>
                <a:ea typeface="+mn-ea"/>
                <a:cs typeface="Arial" panose="020B0604020202020204" pitchFamily="34" charset="0"/>
              </a:defRPr>
            </a:lvl1pPr>
          </a:lstStyle>
          <a:p>
            <a:pPr lvl="0"/>
            <a:r>
              <a:rPr lang="en-US"/>
              <a:t>Text here</a:t>
            </a:r>
          </a:p>
        </p:txBody>
      </p:sp>
      <p:sp>
        <p:nvSpPr>
          <p:cNvPr id="51" name="Text Placeholder 4">
            <a:extLst>
              <a:ext uri="{FF2B5EF4-FFF2-40B4-BE49-F238E27FC236}">
                <a16:creationId xmlns:a16="http://schemas.microsoft.com/office/drawing/2014/main" id="{063FC055-8A97-4239-81CD-85703129B547}"/>
              </a:ext>
            </a:extLst>
          </p:cNvPr>
          <p:cNvSpPr>
            <a:spLocks noGrp="1"/>
          </p:cNvSpPr>
          <p:nvPr>
            <p:ph type="body" sz="quarter" idx="11" hasCustomPrompt="1"/>
          </p:nvPr>
        </p:nvSpPr>
        <p:spPr>
          <a:xfrm>
            <a:off x="2740891" y="1400753"/>
            <a:ext cx="1962150" cy="1754035"/>
          </a:xfrm>
          <a:prstGeom prst="rect">
            <a:avLst/>
          </a:prstGeom>
        </p:spPr>
        <p:txBody>
          <a:bodyPr anchor="t">
            <a:normAutofit/>
          </a:bodyPr>
          <a:lstStyle>
            <a:lvl1pPr marL="0" indent="0" algn="l" defTabSz="914400" rtl="0" eaLnBrk="1" latinLnBrk="0" hangingPunct="1">
              <a:buNone/>
              <a:defRPr lang="en-US" sz="2600" kern="1200" baseline="0" dirty="0">
                <a:solidFill>
                  <a:srgbClr val="26246F"/>
                </a:solidFill>
                <a:latin typeface="Arial" panose="020B0604020202020204" pitchFamily="34" charset="0"/>
                <a:ea typeface="+mn-ea"/>
                <a:cs typeface="Arial" panose="020B0604020202020204" pitchFamily="34" charset="0"/>
              </a:defRPr>
            </a:lvl1pPr>
          </a:lstStyle>
          <a:p>
            <a:pPr lvl="0"/>
            <a:r>
              <a:rPr lang="en-US"/>
              <a:t>Text here</a:t>
            </a:r>
          </a:p>
        </p:txBody>
      </p:sp>
      <p:sp>
        <p:nvSpPr>
          <p:cNvPr id="52" name="Text Placeholder 4">
            <a:extLst>
              <a:ext uri="{FF2B5EF4-FFF2-40B4-BE49-F238E27FC236}">
                <a16:creationId xmlns:a16="http://schemas.microsoft.com/office/drawing/2014/main" id="{6B55F14E-AF55-454D-9F78-020F72AB5023}"/>
              </a:ext>
            </a:extLst>
          </p:cNvPr>
          <p:cNvSpPr>
            <a:spLocks noGrp="1"/>
          </p:cNvSpPr>
          <p:nvPr>
            <p:ph type="body" sz="quarter" idx="12" hasCustomPrompt="1"/>
          </p:nvPr>
        </p:nvSpPr>
        <p:spPr>
          <a:xfrm>
            <a:off x="5100134" y="1402720"/>
            <a:ext cx="1962150" cy="1754035"/>
          </a:xfrm>
          <a:prstGeom prst="rect">
            <a:avLst/>
          </a:prstGeom>
        </p:spPr>
        <p:txBody>
          <a:bodyPr anchor="t">
            <a:normAutofit/>
          </a:bodyPr>
          <a:lstStyle>
            <a:lvl1pPr marL="0" indent="0" algn="l" defTabSz="914400" rtl="0" eaLnBrk="1" latinLnBrk="0" hangingPunct="1">
              <a:buNone/>
              <a:defRPr lang="en-US" sz="2600" kern="1200" baseline="0" dirty="0">
                <a:solidFill>
                  <a:srgbClr val="26246F"/>
                </a:solidFill>
                <a:latin typeface="Arial" panose="020B0604020202020204" pitchFamily="34" charset="0"/>
                <a:ea typeface="+mn-ea"/>
                <a:cs typeface="Arial" panose="020B0604020202020204" pitchFamily="34" charset="0"/>
              </a:defRPr>
            </a:lvl1pPr>
          </a:lstStyle>
          <a:p>
            <a:pPr lvl="0"/>
            <a:r>
              <a:rPr lang="en-US"/>
              <a:t>Text here</a:t>
            </a:r>
          </a:p>
        </p:txBody>
      </p:sp>
      <p:sp>
        <p:nvSpPr>
          <p:cNvPr id="53" name="Text Placeholder 4">
            <a:extLst>
              <a:ext uri="{FF2B5EF4-FFF2-40B4-BE49-F238E27FC236}">
                <a16:creationId xmlns:a16="http://schemas.microsoft.com/office/drawing/2014/main" id="{11EB5E3A-12B8-4AF7-8CF8-C541C1E3F193}"/>
              </a:ext>
            </a:extLst>
          </p:cNvPr>
          <p:cNvSpPr>
            <a:spLocks noGrp="1"/>
          </p:cNvSpPr>
          <p:nvPr>
            <p:ph type="body" sz="quarter" idx="13" hasCustomPrompt="1"/>
          </p:nvPr>
        </p:nvSpPr>
        <p:spPr>
          <a:xfrm>
            <a:off x="7459378" y="1400753"/>
            <a:ext cx="1962150" cy="1754035"/>
          </a:xfrm>
          <a:prstGeom prst="rect">
            <a:avLst/>
          </a:prstGeom>
        </p:spPr>
        <p:txBody>
          <a:bodyPr anchor="t">
            <a:normAutofit/>
          </a:bodyPr>
          <a:lstStyle>
            <a:lvl1pPr marL="0" indent="0" algn="l" defTabSz="914400" rtl="0" eaLnBrk="1" latinLnBrk="0" hangingPunct="1">
              <a:buNone/>
              <a:defRPr lang="en-US" sz="2600" kern="1200" baseline="0" dirty="0">
                <a:solidFill>
                  <a:srgbClr val="26246F"/>
                </a:solidFill>
                <a:latin typeface="Arial" panose="020B0604020202020204" pitchFamily="34" charset="0"/>
                <a:ea typeface="+mn-ea"/>
                <a:cs typeface="Arial" panose="020B0604020202020204" pitchFamily="34" charset="0"/>
              </a:defRPr>
            </a:lvl1pPr>
          </a:lstStyle>
          <a:p>
            <a:pPr lvl="0"/>
            <a:r>
              <a:rPr lang="en-US"/>
              <a:t>Text here</a:t>
            </a:r>
          </a:p>
        </p:txBody>
      </p:sp>
      <p:sp>
        <p:nvSpPr>
          <p:cNvPr id="54" name="Text Placeholder 4">
            <a:extLst>
              <a:ext uri="{FF2B5EF4-FFF2-40B4-BE49-F238E27FC236}">
                <a16:creationId xmlns:a16="http://schemas.microsoft.com/office/drawing/2014/main" id="{42364C4F-CE14-4C33-907D-6B8699B12E31}"/>
              </a:ext>
            </a:extLst>
          </p:cNvPr>
          <p:cNvSpPr>
            <a:spLocks noGrp="1"/>
          </p:cNvSpPr>
          <p:nvPr>
            <p:ph type="body" sz="quarter" idx="14" hasCustomPrompt="1"/>
          </p:nvPr>
        </p:nvSpPr>
        <p:spPr>
          <a:xfrm>
            <a:off x="9811304" y="1400754"/>
            <a:ext cx="1969838" cy="1754034"/>
          </a:xfrm>
          <a:prstGeom prst="rect">
            <a:avLst/>
          </a:prstGeom>
        </p:spPr>
        <p:txBody>
          <a:bodyPr anchor="t">
            <a:normAutofit/>
          </a:bodyPr>
          <a:lstStyle>
            <a:lvl1pPr marL="0" indent="0" algn="l" defTabSz="914400" rtl="0" eaLnBrk="1" latinLnBrk="0" hangingPunct="1">
              <a:buNone/>
              <a:defRPr lang="en-US" sz="2600" kern="1200" baseline="0" dirty="0">
                <a:solidFill>
                  <a:srgbClr val="26246F"/>
                </a:solidFill>
                <a:latin typeface="Arial" panose="020B0604020202020204" pitchFamily="34" charset="0"/>
                <a:ea typeface="+mn-ea"/>
                <a:cs typeface="Arial" panose="020B0604020202020204" pitchFamily="34" charset="0"/>
              </a:defRPr>
            </a:lvl1pPr>
          </a:lstStyle>
          <a:p>
            <a:pPr lvl="0"/>
            <a:r>
              <a:rPr lang="en-US"/>
              <a:t>Text here</a:t>
            </a:r>
          </a:p>
        </p:txBody>
      </p:sp>
      <p:sp>
        <p:nvSpPr>
          <p:cNvPr id="55" name="Text Placeholder 4">
            <a:extLst>
              <a:ext uri="{FF2B5EF4-FFF2-40B4-BE49-F238E27FC236}">
                <a16:creationId xmlns:a16="http://schemas.microsoft.com/office/drawing/2014/main" id="{D452A1AB-09BE-49F9-83A2-4D35D8B0C22E}"/>
              </a:ext>
            </a:extLst>
          </p:cNvPr>
          <p:cNvSpPr>
            <a:spLocks noGrp="1"/>
          </p:cNvSpPr>
          <p:nvPr>
            <p:ph type="body" sz="quarter" idx="15" hasCustomPrompt="1"/>
          </p:nvPr>
        </p:nvSpPr>
        <p:spPr>
          <a:xfrm>
            <a:off x="380999" y="3971071"/>
            <a:ext cx="1962150" cy="1754035"/>
          </a:xfrm>
          <a:prstGeom prst="rect">
            <a:avLst/>
          </a:prstGeom>
        </p:spPr>
        <p:txBody>
          <a:bodyPr anchor="t">
            <a:normAutofit/>
          </a:bodyPr>
          <a:lstStyle>
            <a:lvl1pPr marL="0" indent="0" algn="l" defTabSz="914400" rtl="0" eaLnBrk="1" latinLnBrk="0" hangingPunct="1">
              <a:buNone/>
              <a:defRPr lang="en-US" sz="2600" kern="1200" baseline="0" dirty="0">
                <a:solidFill>
                  <a:srgbClr val="26246F"/>
                </a:solidFill>
                <a:latin typeface="Arial" panose="020B0604020202020204" pitchFamily="34" charset="0"/>
                <a:ea typeface="+mn-ea"/>
                <a:cs typeface="Arial" panose="020B0604020202020204" pitchFamily="34" charset="0"/>
              </a:defRPr>
            </a:lvl1pPr>
          </a:lstStyle>
          <a:p>
            <a:pPr lvl="0"/>
            <a:r>
              <a:rPr lang="en-US"/>
              <a:t>Text here</a:t>
            </a:r>
          </a:p>
        </p:txBody>
      </p:sp>
      <p:sp>
        <p:nvSpPr>
          <p:cNvPr id="56" name="Text Placeholder 4">
            <a:extLst>
              <a:ext uri="{FF2B5EF4-FFF2-40B4-BE49-F238E27FC236}">
                <a16:creationId xmlns:a16="http://schemas.microsoft.com/office/drawing/2014/main" id="{D535ED9E-3DD6-4238-9017-F77FE19DD8E0}"/>
              </a:ext>
            </a:extLst>
          </p:cNvPr>
          <p:cNvSpPr>
            <a:spLocks noGrp="1"/>
          </p:cNvSpPr>
          <p:nvPr>
            <p:ph type="body" sz="quarter" idx="16" hasCustomPrompt="1"/>
          </p:nvPr>
        </p:nvSpPr>
        <p:spPr>
          <a:xfrm>
            <a:off x="2740890" y="3971070"/>
            <a:ext cx="1962150" cy="1754035"/>
          </a:xfrm>
          <a:prstGeom prst="rect">
            <a:avLst/>
          </a:prstGeom>
        </p:spPr>
        <p:txBody>
          <a:bodyPr anchor="t">
            <a:normAutofit/>
          </a:bodyPr>
          <a:lstStyle>
            <a:lvl1pPr marL="0" indent="0" algn="l" defTabSz="914400" rtl="0" eaLnBrk="1" latinLnBrk="0" hangingPunct="1">
              <a:buNone/>
              <a:defRPr lang="en-US" sz="2600" kern="1200" baseline="0" dirty="0">
                <a:solidFill>
                  <a:srgbClr val="26246F"/>
                </a:solidFill>
                <a:latin typeface="Arial" panose="020B0604020202020204" pitchFamily="34" charset="0"/>
                <a:ea typeface="+mn-ea"/>
                <a:cs typeface="Arial" panose="020B0604020202020204" pitchFamily="34" charset="0"/>
              </a:defRPr>
            </a:lvl1pPr>
          </a:lstStyle>
          <a:p>
            <a:pPr lvl="0"/>
            <a:r>
              <a:rPr lang="en-US"/>
              <a:t>Text here</a:t>
            </a:r>
          </a:p>
        </p:txBody>
      </p:sp>
      <p:sp>
        <p:nvSpPr>
          <p:cNvPr id="57" name="Text Placeholder 4">
            <a:extLst>
              <a:ext uri="{FF2B5EF4-FFF2-40B4-BE49-F238E27FC236}">
                <a16:creationId xmlns:a16="http://schemas.microsoft.com/office/drawing/2014/main" id="{FE453892-DBE6-405D-9448-A2277B1A8343}"/>
              </a:ext>
            </a:extLst>
          </p:cNvPr>
          <p:cNvSpPr>
            <a:spLocks noGrp="1"/>
          </p:cNvSpPr>
          <p:nvPr>
            <p:ph type="body" sz="quarter" idx="17" hasCustomPrompt="1"/>
          </p:nvPr>
        </p:nvSpPr>
        <p:spPr>
          <a:xfrm>
            <a:off x="5100134" y="3971069"/>
            <a:ext cx="1962150" cy="1754035"/>
          </a:xfrm>
          <a:prstGeom prst="rect">
            <a:avLst/>
          </a:prstGeom>
        </p:spPr>
        <p:txBody>
          <a:bodyPr anchor="t">
            <a:normAutofit/>
          </a:bodyPr>
          <a:lstStyle>
            <a:lvl1pPr marL="0" indent="0" algn="l" defTabSz="914400" rtl="0" eaLnBrk="1" latinLnBrk="0" hangingPunct="1">
              <a:buNone/>
              <a:defRPr lang="en-US" sz="2600" kern="1200" baseline="0" dirty="0">
                <a:solidFill>
                  <a:srgbClr val="26246F"/>
                </a:solidFill>
                <a:latin typeface="Arial" panose="020B0604020202020204" pitchFamily="34" charset="0"/>
                <a:ea typeface="+mn-ea"/>
                <a:cs typeface="Arial" panose="020B0604020202020204" pitchFamily="34" charset="0"/>
              </a:defRPr>
            </a:lvl1pPr>
          </a:lstStyle>
          <a:p>
            <a:pPr lvl="0"/>
            <a:r>
              <a:rPr lang="en-US"/>
              <a:t>Text here</a:t>
            </a:r>
          </a:p>
        </p:txBody>
      </p:sp>
      <p:sp>
        <p:nvSpPr>
          <p:cNvPr id="58" name="Text Placeholder 4">
            <a:extLst>
              <a:ext uri="{FF2B5EF4-FFF2-40B4-BE49-F238E27FC236}">
                <a16:creationId xmlns:a16="http://schemas.microsoft.com/office/drawing/2014/main" id="{56E80CFA-AB32-4EA8-A82A-7B85466667C6}"/>
              </a:ext>
            </a:extLst>
          </p:cNvPr>
          <p:cNvSpPr>
            <a:spLocks noGrp="1"/>
          </p:cNvSpPr>
          <p:nvPr>
            <p:ph type="body" sz="quarter" idx="18" hasCustomPrompt="1"/>
          </p:nvPr>
        </p:nvSpPr>
        <p:spPr>
          <a:xfrm>
            <a:off x="7459378" y="3971068"/>
            <a:ext cx="1962150" cy="1754035"/>
          </a:xfrm>
          <a:prstGeom prst="rect">
            <a:avLst/>
          </a:prstGeom>
        </p:spPr>
        <p:txBody>
          <a:bodyPr anchor="t">
            <a:normAutofit/>
          </a:bodyPr>
          <a:lstStyle>
            <a:lvl1pPr marL="0" indent="0" algn="l" defTabSz="914400" rtl="0" eaLnBrk="1" latinLnBrk="0" hangingPunct="1">
              <a:buNone/>
              <a:defRPr lang="en-US" sz="2600" kern="1200" baseline="0" dirty="0">
                <a:solidFill>
                  <a:srgbClr val="26246F"/>
                </a:solidFill>
                <a:latin typeface="Arial" panose="020B0604020202020204" pitchFamily="34" charset="0"/>
                <a:ea typeface="+mn-ea"/>
                <a:cs typeface="Arial" panose="020B0604020202020204" pitchFamily="34" charset="0"/>
              </a:defRPr>
            </a:lvl1pPr>
          </a:lstStyle>
          <a:p>
            <a:pPr lvl="0"/>
            <a:r>
              <a:rPr lang="en-US"/>
              <a:t>Text here</a:t>
            </a:r>
          </a:p>
        </p:txBody>
      </p:sp>
      <p:sp>
        <p:nvSpPr>
          <p:cNvPr id="62" name="Text Placeholder 4">
            <a:extLst>
              <a:ext uri="{FF2B5EF4-FFF2-40B4-BE49-F238E27FC236}">
                <a16:creationId xmlns:a16="http://schemas.microsoft.com/office/drawing/2014/main" id="{A502AB1C-ABD0-4B58-82F3-5B018C64618C}"/>
              </a:ext>
            </a:extLst>
          </p:cNvPr>
          <p:cNvSpPr>
            <a:spLocks noGrp="1"/>
          </p:cNvSpPr>
          <p:nvPr>
            <p:ph type="body" sz="quarter" idx="20" hasCustomPrompt="1"/>
          </p:nvPr>
        </p:nvSpPr>
        <p:spPr>
          <a:xfrm>
            <a:off x="1431636" y="3182497"/>
            <a:ext cx="926959" cy="315714"/>
          </a:xfrm>
          <a:prstGeom prst="rect">
            <a:avLst/>
          </a:prstGeom>
        </p:spPr>
        <p:txBody>
          <a:bodyPr anchor="ctr">
            <a:noAutofit/>
          </a:bodyPr>
          <a:lstStyle>
            <a:lvl1pPr marL="0" indent="0" algn="r" defTabSz="914400" rtl="0" eaLnBrk="1" latinLnBrk="0" hangingPunct="1">
              <a:buNone/>
              <a:defRPr lang="en-US" sz="1200" kern="1200" baseline="0" dirty="0">
                <a:solidFill>
                  <a:schemeClr val="bg1"/>
                </a:solidFill>
                <a:latin typeface="Arial Nova" panose="020B0504020202020204" pitchFamily="34" charset="0"/>
                <a:ea typeface="+mn-ea"/>
                <a:cs typeface="Arial" panose="020B0604020202020204" pitchFamily="34" charset="0"/>
              </a:defRPr>
            </a:lvl1pPr>
          </a:lstStyle>
          <a:p>
            <a:pPr lvl="0"/>
            <a:r>
              <a:rPr lang="en-US"/>
              <a:t>Time here</a:t>
            </a:r>
          </a:p>
        </p:txBody>
      </p:sp>
      <p:sp>
        <p:nvSpPr>
          <p:cNvPr id="63" name="Text Placeholder 4">
            <a:extLst>
              <a:ext uri="{FF2B5EF4-FFF2-40B4-BE49-F238E27FC236}">
                <a16:creationId xmlns:a16="http://schemas.microsoft.com/office/drawing/2014/main" id="{42DC535F-9F11-446E-A6A4-7372ECD7880A}"/>
              </a:ext>
            </a:extLst>
          </p:cNvPr>
          <p:cNvSpPr>
            <a:spLocks noGrp="1"/>
          </p:cNvSpPr>
          <p:nvPr>
            <p:ph type="body" sz="quarter" idx="21" hasCustomPrompt="1"/>
          </p:nvPr>
        </p:nvSpPr>
        <p:spPr>
          <a:xfrm>
            <a:off x="3791527" y="3182497"/>
            <a:ext cx="926959" cy="315714"/>
          </a:xfrm>
          <a:prstGeom prst="rect">
            <a:avLst/>
          </a:prstGeom>
        </p:spPr>
        <p:txBody>
          <a:bodyPr anchor="ctr">
            <a:noAutofit/>
          </a:bodyPr>
          <a:lstStyle>
            <a:lvl1pPr marL="0" indent="0" algn="r" defTabSz="914400" rtl="0" eaLnBrk="1" latinLnBrk="0" hangingPunct="1">
              <a:buNone/>
              <a:defRPr lang="en-US" sz="1200" kern="1200" baseline="0" dirty="0">
                <a:solidFill>
                  <a:srgbClr val="26246F"/>
                </a:solidFill>
                <a:latin typeface="Arial Nova" panose="020B0504020202020204" pitchFamily="34" charset="0"/>
                <a:ea typeface="+mn-ea"/>
                <a:cs typeface="Arial" panose="020B0604020202020204" pitchFamily="34" charset="0"/>
              </a:defRPr>
            </a:lvl1pPr>
          </a:lstStyle>
          <a:p>
            <a:pPr lvl="0"/>
            <a:r>
              <a:rPr lang="en-US"/>
              <a:t>Time here</a:t>
            </a:r>
          </a:p>
        </p:txBody>
      </p:sp>
      <p:sp>
        <p:nvSpPr>
          <p:cNvPr id="64" name="Text Placeholder 4">
            <a:extLst>
              <a:ext uri="{FF2B5EF4-FFF2-40B4-BE49-F238E27FC236}">
                <a16:creationId xmlns:a16="http://schemas.microsoft.com/office/drawing/2014/main" id="{A3231601-4E48-446C-9530-EA06ABF4765D}"/>
              </a:ext>
            </a:extLst>
          </p:cNvPr>
          <p:cNvSpPr>
            <a:spLocks noGrp="1"/>
          </p:cNvSpPr>
          <p:nvPr>
            <p:ph type="body" sz="quarter" idx="22" hasCustomPrompt="1"/>
          </p:nvPr>
        </p:nvSpPr>
        <p:spPr>
          <a:xfrm>
            <a:off x="6150770" y="3184464"/>
            <a:ext cx="926959" cy="315714"/>
          </a:xfrm>
          <a:prstGeom prst="rect">
            <a:avLst/>
          </a:prstGeom>
        </p:spPr>
        <p:txBody>
          <a:bodyPr anchor="ctr">
            <a:noAutofit/>
          </a:bodyPr>
          <a:lstStyle>
            <a:lvl1pPr marL="0" indent="0" algn="r" defTabSz="914400" rtl="0" eaLnBrk="1" latinLnBrk="0" hangingPunct="1">
              <a:buNone/>
              <a:defRPr lang="en-US" sz="1200" kern="1200" baseline="0" dirty="0">
                <a:solidFill>
                  <a:srgbClr val="26246F"/>
                </a:solidFill>
                <a:latin typeface="Arial Nova" panose="020B0504020202020204" pitchFamily="34" charset="0"/>
                <a:ea typeface="+mn-ea"/>
                <a:cs typeface="Arial" panose="020B0604020202020204" pitchFamily="34" charset="0"/>
              </a:defRPr>
            </a:lvl1pPr>
          </a:lstStyle>
          <a:p>
            <a:pPr lvl="0"/>
            <a:r>
              <a:rPr lang="en-US"/>
              <a:t>Time here</a:t>
            </a:r>
          </a:p>
        </p:txBody>
      </p:sp>
      <p:sp>
        <p:nvSpPr>
          <p:cNvPr id="65" name="Text Placeholder 4">
            <a:extLst>
              <a:ext uri="{FF2B5EF4-FFF2-40B4-BE49-F238E27FC236}">
                <a16:creationId xmlns:a16="http://schemas.microsoft.com/office/drawing/2014/main" id="{3577BA61-34A1-4B28-8079-6B1C377F731E}"/>
              </a:ext>
            </a:extLst>
          </p:cNvPr>
          <p:cNvSpPr>
            <a:spLocks noGrp="1"/>
          </p:cNvSpPr>
          <p:nvPr>
            <p:ph type="body" sz="quarter" idx="23" hasCustomPrompt="1"/>
          </p:nvPr>
        </p:nvSpPr>
        <p:spPr>
          <a:xfrm>
            <a:off x="8510014" y="3182497"/>
            <a:ext cx="926959" cy="315714"/>
          </a:xfrm>
          <a:prstGeom prst="rect">
            <a:avLst/>
          </a:prstGeom>
        </p:spPr>
        <p:txBody>
          <a:bodyPr anchor="ctr">
            <a:noAutofit/>
          </a:bodyPr>
          <a:lstStyle>
            <a:lvl1pPr marL="0" indent="0" algn="r" defTabSz="914400" rtl="0" eaLnBrk="1" latinLnBrk="0" hangingPunct="1">
              <a:buNone/>
              <a:defRPr lang="en-US" sz="1200" kern="1200" baseline="0" dirty="0">
                <a:solidFill>
                  <a:srgbClr val="26246F"/>
                </a:solidFill>
                <a:latin typeface="Arial Nova" panose="020B0504020202020204" pitchFamily="34" charset="0"/>
                <a:ea typeface="+mn-ea"/>
                <a:cs typeface="Arial" panose="020B0604020202020204" pitchFamily="34" charset="0"/>
              </a:defRPr>
            </a:lvl1pPr>
          </a:lstStyle>
          <a:p>
            <a:pPr lvl="0"/>
            <a:r>
              <a:rPr lang="en-US"/>
              <a:t>Time here</a:t>
            </a:r>
          </a:p>
        </p:txBody>
      </p:sp>
      <p:sp>
        <p:nvSpPr>
          <p:cNvPr id="66" name="Text Placeholder 4">
            <a:extLst>
              <a:ext uri="{FF2B5EF4-FFF2-40B4-BE49-F238E27FC236}">
                <a16:creationId xmlns:a16="http://schemas.microsoft.com/office/drawing/2014/main" id="{1E234E9F-80E2-4858-A6B2-AF47998FBE3C}"/>
              </a:ext>
            </a:extLst>
          </p:cNvPr>
          <p:cNvSpPr>
            <a:spLocks noGrp="1"/>
          </p:cNvSpPr>
          <p:nvPr>
            <p:ph type="body" sz="quarter" idx="24" hasCustomPrompt="1"/>
          </p:nvPr>
        </p:nvSpPr>
        <p:spPr>
          <a:xfrm>
            <a:off x="10865519" y="3182497"/>
            <a:ext cx="930591" cy="315714"/>
          </a:xfrm>
          <a:prstGeom prst="rect">
            <a:avLst/>
          </a:prstGeom>
        </p:spPr>
        <p:txBody>
          <a:bodyPr anchor="ctr">
            <a:noAutofit/>
          </a:bodyPr>
          <a:lstStyle>
            <a:lvl1pPr marL="0" indent="0" algn="r" defTabSz="914400" rtl="0" eaLnBrk="1" latinLnBrk="0" hangingPunct="1">
              <a:buNone/>
              <a:defRPr lang="en-US" sz="1200" kern="1200" baseline="0" dirty="0">
                <a:solidFill>
                  <a:srgbClr val="26246F"/>
                </a:solidFill>
                <a:latin typeface="Arial Nova" panose="020B0504020202020204" pitchFamily="34" charset="0"/>
                <a:ea typeface="+mn-ea"/>
                <a:cs typeface="Arial" panose="020B0604020202020204" pitchFamily="34" charset="0"/>
              </a:defRPr>
            </a:lvl1pPr>
          </a:lstStyle>
          <a:p>
            <a:pPr lvl="0"/>
            <a:r>
              <a:rPr lang="en-US"/>
              <a:t>Time here</a:t>
            </a:r>
          </a:p>
        </p:txBody>
      </p:sp>
      <p:sp>
        <p:nvSpPr>
          <p:cNvPr id="67" name="Text Placeholder 4">
            <a:extLst>
              <a:ext uri="{FF2B5EF4-FFF2-40B4-BE49-F238E27FC236}">
                <a16:creationId xmlns:a16="http://schemas.microsoft.com/office/drawing/2014/main" id="{F1F386C2-040C-4283-A18A-685C017C2E8F}"/>
              </a:ext>
            </a:extLst>
          </p:cNvPr>
          <p:cNvSpPr>
            <a:spLocks noGrp="1"/>
          </p:cNvSpPr>
          <p:nvPr>
            <p:ph type="body" sz="quarter" idx="25" hasCustomPrompt="1"/>
          </p:nvPr>
        </p:nvSpPr>
        <p:spPr>
          <a:xfrm>
            <a:off x="1431635" y="5752815"/>
            <a:ext cx="926959" cy="315714"/>
          </a:xfrm>
          <a:prstGeom prst="rect">
            <a:avLst/>
          </a:prstGeom>
        </p:spPr>
        <p:txBody>
          <a:bodyPr anchor="ctr">
            <a:noAutofit/>
          </a:bodyPr>
          <a:lstStyle>
            <a:lvl1pPr marL="0" indent="0" algn="r" defTabSz="914400" rtl="0" eaLnBrk="1" latinLnBrk="0" hangingPunct="1">
              <a:buNone/>
              <a:defRPr lang="en-US" sz="1200" kern="1200" baseline="0" dirty="0">
                <a:solidFill>
                  <a:srgbClr val="26246F"/>
                </a:solidFill>
                <a:latin typeface="Arial Nova" panose="020B0504020202020204" pitchFamily="34" charset="0"/>
                <a:ea typeface="+mn-ea"/>
                <a:cs typeface="Arial" panose="020B0604020202020204" pitchFamily="34" charset="0"/>
              </a:defRPr>
            </a:lvl1pPr>
          </a:lstStyle>
          <a:p>
            <a:pPr lvl="0"/>
            <a:r>
              <a:rPr lang="en-US"/>
              <a:t>Time here</a:t>
            </a:r>
          </a:p>
        </p:txBody>
      </p:sp>
      <p:sp>
        <p:nvSpPr>
          <p:cNvPr id="68" name="Text Placeholder 4">
            <a:extLst>
              <a:ext uri="{FF2B5EF4-FFF2-40B4-BE49-F238E27FC236}">
                <a16:creationId xmlns:a16="http://schemas.microsoft.com/office/drawing/2014/main" id="{63E998E8-79D6-4DDA-83E6-C72212682299}"/>
              </a:ext>
            </a:extLst>
          </p:cNvPr>
          <p:cNvSpPr>
            <a:spLocks noGrp="1"/>
          </p:cNvSpPr>
          <p:nvPr>
            <p:ph type="body" sz="quarter" idx="26" hasCustomPrompt="1"/>
          </p:nvPr>
        </p:nvSpPr>
        <p:spPr>
          <a:xfrm>
            <a:off x="3791526" y="5752814"/>
            <a:ext cx="926959" cy="315714"/>
          </a:xfrm>
          <a:prstGeom prst="rect">
            <a:avLst/>
          </a:prstGeom>
        </p:spPr>
        <p:txBody>
          <a:bodyPr anchor="ctr">
            <a:noAutofit/>
          </a:bodyPr>
          <a:lstStyle>
            <a:lvl1pPr marL="0" indent="0" algn="r" defTabSz="914400" rtl="0" eaLnBrk="1" latinLnBrk="0" hangingPunct="1">
              <a:buNone/>
              <a:defRPr lang="en-US" sz="1200" kern="1200" baseline="0" dirty="0">
                <a:solidFill>
                  <a:srgbClr val="26246F"/>
                </a:solidFill>
                <a:latin typeface="Arial Nova" panose="020B0504020202020204" pitchFamily="34" charset="0"/>
                <a:ea typeface="+mn-ea"/>
                <a:cs typeface="Arial" panose="020B0604020202020204" pitchFamily="34" charset="0"/>
              </a:defRPr>
            </a:lvl1pPr>
          </a:lstStyle>
          <a:p>
            <a:pPr lvl="0"/>
            <a:r>
              <a:rPr lang="en-US"/>
              <a:t>Time here</a:t>
            </a:r>
          </a:p>
        </p:txBody>
      </p:sp>
      <p:sp>
        <p:nvSpPr>
          <p:cNvPr id="69" name="Text Placeholder 4">
            <a:extLst>
              <a:ext uri="{FF2B5EF4-FFF2-40B4-BE49-F238E27FC236}">
                <a16:creationId xmlns:a16="http://schemas.microsoft.com/office/drawing/2014/main" id="{AC208E53-0F2B-488F-B4B2-57923380903E}"/>
              </a:ext>
            </a:extLst>
          </p:cNvPr>
          <p:cNvSpPr>
            <a:spLocks noGrp="1"/>
          </p:cNvSpPr>
          <p:nvPr>
            <p:ph type="body" sz="quarter" idx="27" hasCustomPrompt="1"/>
          </p:nvPr>
        </p:nvSpPr>
        <p:spPr>
          <a:xfrm>
            <a:off x="6150770" y="5752813"/>
            <a:ext cx="926959" cy="315714"/>
          </a:xfrm>
          <a:prstGeom prst="rect">
            <a:avLst/>
          </a:prstGeom>
        </p:spPr>
        <p:txBody>
          <a:bodyPr anchor="ctr">
            <a:noAutofit/>
          </a:bodyPr>
          <a:lstStyle>
            <a:lvl1pPr marL="0" indent="0" algn="r" defTabSz="914400" rtl="0" eaLnBrk="1" latinLnBrk="0" hangingPunct="1">
              <a:buNone/>
              <a:defRPr lang="en-US" sz="1200" kern="1200" baseline="0" dirty="0">
                <a:solidFill>
                  <a:srgbClr val="26246F"/>
                </a:solidFill>
                <a:latin typeface="Arial Nova" panose="020B0504020202020204" pitchFamily="34" charset="0"/>
                <a:ea typeface="+mn-ea"/>
                <a:cs typeface="Arial" panose="020B0604020202020204" pitchFamily="34" charset="0"/>
              </a:defRPr>
            </a:lvl1pPr>
          </a:lstStyle>
          <a:p>
            <a:pPr lvl="0"/>
            <a:r>
              <a:rPr lang="en-US"/>
              <a:t>Time here</a:t>
            </a:r>
          </a:p>
        </p:txBody>
      </p:sp>
      <p:sp>
        <p:nvSpPr>
          <p:cNvPr id="70" name="Text Placeholder 4">
            <a:extLst>
              <a:ext uri="{FF2B5EF4-FFF2-40B4-BE49-F238E27FC236}">
                <a16:creationId xmlns:a16="http://schemas.microsoft.com/office/drawing/2014/main" id="{B20E9BAB-1041-4E51-8894-B5533328252F}"/>
              </a:ext>
            </a:extLst>
          </p:cNvPr>
          <p:cNvSpPr>
            <a:spLocks noGrp="1"/>
          </p:cNvSpPr>
          <p:nvPr>
            <p:ph type="body" sz="quarter" idx="28" hasCustomPrompt="1"/>
          </p:nvPr>
        </p:nvSpPr>
        <p:spPr>
          <a:xfrm>
            <a:off x="8510014" y="5752812"/>
            <a:ext cx="926959" cy="315714"/>
          </a:xfrm>
          <a:prstGeom prst="rect">
            <a:avLst/>
          </a:prstGeom>
        </p:spPr>
        <p:txBody>
          <a:bodyPr anchor="ctr">
            <a:noAutofit/>
          </a:bodyPr>
          <a:lstStyle>
            <a:lvl1pPr marL="0" indent="0" algn="r" defTabSz="914400" rtl="0" eaLnBrk="1" latinLnBrk="0" hangingPunct="1">
              <a:buNone/>
              <a:defRPr lang="en-US" sz="1200" kern="1200" baseline="0" dirty="0">
                <a:solidFill>
                  <a:srgbClr val="26246F"/>
                </a:solidFill>
                <a:latin typeface="Arial Nova" panose="020B0504020202020204" pitchFamily="34" charset="0"/>
                <a:ea typeface="+mn-ea"/>
                <a:cs typeface="Arial" panose="020B0604020202020204" pitchFamily="34" charset="0"/>
              </a:defRPr>
            </a:lvl1pPr>
          </a:lstStyle>
          <a:p>
            <a:pPr lvl="0"/>
            <a:r>
              <a:rPr lang="en-US"/>
              <a:t>Time here</a:t>
            </a:r>
          </a:p>
        </p:txBody>
      </p:sp>
    </p:spTree>
    <p:extLst>
      <p:ext uri="{BB962C8B-B14F-4D97-AF65-F5344CB8AC3E}">
        <p14:creationId xmlns:p14="http://schemas.microsoft.com/office/powerpoint/2010/main" val="3814136202"/>
      </p:ext>
    </p:extLst>
  </p:cSld>
  <p:clrMapOvr>
    <a:masterClrMapping/>
  </p:clrMapOvr>
  <mc:AlternateContent xmlns:mc="http://schemas.openxmlformats.org/markup-compatibility/2006" xmlns:p14="http://schemas.microsoft.com/office/powerpoint/2010/main">
    <mc:Choice Requires="p14">
      <p:transition p14:dur="0" advTm="10000"/>
    </mc:Choice>
    <mc:Fallback xmlns="">
      <p:transition advTm="10000"/>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Sub Section Slide">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8DA89AA8-A267-4799-BB27-FFEB0C6944FA}"/>
              </a:ext>
            </a:extLst>
          </p:cNvPr>
          <p:cNvPicPr>
            <a:picLocks noChangeAspect="1"/>
          </p:cNvPicPr>
          <p:nvPr userDrawn="1"/>
        </p:nvPicPr>
        <p:blipFill>
          <a:blip r:embed="rId2">
            <a:duotone>
              <a:schemeClr val="accent1">
                <a:shade val="45000"/>
                <a:satMod val="135000"/>
              </a:schemeClr>
              <a:prstClr val="white"/>
            </a:duotone>
          </a:blip>
          <a:stretch>
            <a:fillRect/>
          </a:stretch>
        </p:blipFill>
        <p:spPr>
          <a:xfrm>
            <a:off x="0" y="-1"/>
            <a:ext cx="12192000" cy="6867331"/>
          </a:xfrm>
          <a:prstGeom prst="rect">
            <a:avLst/>
          </a:prstGeom>
        </p:spPr>
      </p:pic>
      <p:sp>
        <p:nvSpPr>
          <p:cNvPr id="14" name="Text Placeholder 2">
            <a:extLst>
              <a:ext uri="{FF2B5EF4-FFF2-40B4-BE49-F238E27FC236}">
                <a16:creationId xmlns:a16="http://schemas.microsoft.com/office/drawing/2014/main" id="{EC4F03B3-0701-4997-8EF5-2E8DEF476013}"/>
              </a:ext>
            </a:extLst>
          </p:cNvPr>
          <p:cNvSpPr>
            <a:spLocks noGrp="1"/>
          </p:cNvSpPr>
          <p:nvPr>
            <p:ph type="body" idx="1"/>
          </p:nvPr>
        </p:nvSpPr>
        <p:spPr>
          <a:xfrm>
            <a:off x="1483637" y="3677779"/>
            <a:ext cx="3058546" cy="782422"/>
          </a:xfrm>
          <a:prstGeom prst="rect">
            <a:avLst/>
          </a:prstGeom>
        </p:spPr>
        <p:txBody>
          <a:bodyPr anchor="t"/>
          <a:lstStyle>
            <a:lvl1pPr marL="0" indent="0" algn="ctr">
              <a:buNone/>
              <a:defRPr sz="24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endParaRPr lang="en-US"/>
          </a:p>
        </p:txBody>
      </p:sp>
      <p:sp>
        <p:nvSpPr>
          <p:cNvPr id="18" name="Title 1">
            <a:extLst>
              <a:ext uri="{FF2B5EF4-FFF2-40B4-BE49-F238E27FC236}">
                <a16:creationId xmlns:a16="http://schemas.microsoft.com/office/drawing/2014/main" id="{CB13B03D-D638-41FF-B8A4-27E601F6E160}"/>
              </a:ext>
            </a:extLst>
          </p:cNvPr>
          <p:cNvSpPr>
            <a:spLocks noGrp="1"/>
          </p:cNvSpPr>
          <p:nvPr>
            <p:ph type="title" hasCustomPrompt="1"/>
          </p:nvPr>
        </p:nvSpPr>
        <p:spPr>
          <a:xfrm>
            <a:off x="946431" y="2126050"/>
            <a:ext cx="4132959" cy="1263194"/>
          </a:xfrm>
          <a:prstGeom prst="rect">
            <a:avLst/>
          </a:prstGeom>
        </p:spPr>
        <p:txBody>
          <a:bodyPr anchor="b">
            <a:noAutofit/>
          </a:bodyPr>
          <a:lstStyle>
            <a:lvl1pPr algn="ctr">
              <a:lnSpc>
                <a:spcPct val="100000"/>
              </a:lnSpc>
              <a:defRPr sz="3600" b="1">
                <a:solidFill>
                  <a:schemeClr val="bg1"/>
                </a:solidFill>
              </a:defRPr>
            </a:lvl1pPr>
          </a:lstStyle>
          <a:p>
            <a:r>
              <a:rPr lang="en-US"/>
              <a:t>Click to edit section title</a:t>
            </a:r>
          </a:p>
        </p:txBody>
      </p:sp>
      <p:sp>
        <p:nvSpPr>
          <p:cNvPr id="6" name="Flowchart: Terminator 5">
            <a:extLst>
              <a:ext uri="{FF2B5EF4-FFF2-40B4-BE49-F238E27FC236}">
                <a16:creationId xmlns:a16="http://schemas.microsoft.com/office/drawing/2014/main" id="{15DFCF7A-B154-4D75-841B-896F6C28C950}"/>
              </a:ext>
            </a:extLst>
          </p:cNvPr>
          <p:cNvSpPr/>
          <p:nvPr userDrawn="1"/>
        </p:nvSpPr>
        <p:spPr>
          <a:xfrm>
            <a:off x="1196076" y="3510652"/>
            <a:ext cx="3633667" cy="45719"/>
          </a:xfrm>
          <a:prstGeom prst="rect">
            <a:avLst/>
          </a:prstGeom>
          <a:gradFill flip="none" rotWithShape="1">
            <a:gsLst>
              <a:gs pos="0">
                <a:srgbClr val="F04C37"/>
              </a:gs>
              <a:gs pos="50000">
                <a:srgbClr val="F36A39"/>
              </a:gs>
              <a:gs pos="100000">
                <a:srgbClr val="FAA83F"/>
              </a:gs>
            </a:gsLst>
            <a:lin ang="0" scaled="1"/>
            <a:tileRect/>
          </a:gradFill>
          <a:ln>
            <a:no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en-US"/>
          </a:p>
        </p:txBody>
      </p:sp>
      <p:pic>
        <p:nvPicPr>
          <p:cNvPr id="7" name="Picture 6" descr="A picture containing object, clock, drawing, light&#10;&#10;Description automatically generated">
            <a:extLst>
              <a:ext uri="{FF2B5EF4-FFF2-40B4-BE49-F238E27FC236}">
                <a16:creationId xmlns:a16="http://schemas.microsoft.com/office/drawing/2014/main" id="{7B62E7B3-C429-484B-8126-445B9787AD28}"/>
              </a:ext>
            </a:extLst>
          </p:cNvPr>
          <p:cNvPicPr>
            <a:picLocks noChangeAspect="1"/>
          </p:cNvPicPr>
          <p:nvPr userDrawn="1"/>
        </p:nvPicPr>
        <p:blipFill>
          <a:blip r:embed="rId3"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241379" y="6111561"/>
            <a:ext cx="1909394" cy="576500"/>
          </a:xfrm>
          <a:prstGeom prst="rect">
            <a:avLst/>
          </a:prstGeom>
        </p:spPr>
      </p:pic>
    </p:spTree>
    <p:extLst>
      <p:ext uri="{BB962C8B-B14F-4D97-AF65-F5344CB8AC3E}">
        <p14:creationId xmlns:p14="http://schemas.microsoft.com/office/powerpoint/2010/main" val="4032001905"/>
      </p:ext>
    </p:extLst>
  </p:cSld>
  <p:clrMapOvr>
    <a:masterClrMapping/>
  </p:clrMapOvr>
  <mc:AlternateContent xmlns:mc="http://schemas.openxmlformats.org/markup-compatibility/2006" xmlns:p14="http://schemas.microsoft.com/office/powerpoint/2010/main">
    <mc:Choice Requires="p14">
      <p:transition p14:dur="0" advTm="10000"/>
    </mc:Choice>
    <mc:Fallback xmlns="">
      <p:transition advTm="10000"/>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ontent Slide">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9423AB2-842A-46BC-9F18-E2A4AC131F4F}"/>
              </a:ext>
            </a:extLst>
          </p:cNvPr>
          <p:cNvSpPr>
            <a:spLocks noGrp="1"/>
          </p:cNvSpPr>
          <p:nvPr>
            <p:ph idx="1"/>
          </p:nvPr>
        </p:nvSpPr>
        <p:spPr>
          <a:xfrm>
            <a:off x="258617" y="1025237"/>
            <a:ext cx="11677933" cy="5652654"/>
          </a:xfrm>
          <a:prstGeom prst="rect">
            <a:avLst/>
          </a:prstGeom>
        </p:spPr>
        <p:txBody>
          <a:bodyPr>
            <a:normAutofit/>
          </a:bodyPr>
          <a:lstStyle>
            <a:lvl1pPr>
              <a:defRPr sz="2800">
                <a:solidFill>
                  <a:srgbClr val="0A045B"/>
                </a:solidFill>
                <a:latin typeface="Arial" panose="020B0604020202020204" pitchFamily="34" charset="0"/>
                <a:cs typeface="Arial" panose="020B0604020202020204" pitchFamily="34" charset="0"/>
              </a:defRPr>
            </a:lvl1pPr>
            <a:lvl2pPr>
              <a:defRPr sz="2400">
                <a:solidFill>
                  <a:srgbClr val="0A045B"/>
                </a:solidFill>
                <a:latin typeface="Arial" panose="020B0604020202020204" pitchFamily="34" charset="0"/>
                <a:cs typeface="Arial" panose="020B0604020202020204" pitchFamily="34" charset="0"/>
              </a:defRPr>
            </a:lvl2pPr>
            <a:lvl3pPr>
              <a:defRPr sz="2000">
                <a:solidFill>
                  <a:srgbClr val="0A045B"/>
                </a:solidFill>
                <a:latin typeface="Arial" panose="020B0604020202020204" pitchFamily="34" charset="0"/>
                <a:cs typeface="Arial" panose="020B0604020202020204" pitchFamily="34" charset="0"/>
              </a:defRPr>
            </a:lvl3pPr>
            <a:lvl4pPr>
              <a:defRPr sz="1800">
                <a:solidFill>
                  <a:srgbClr val="0A045B"/>
                </a:solidFill>
                <a:latin typeface="Arial" panose="020B0604020202020204" pitchFamily="34" charset="0"/>
                <a:cs typeface="Arial" panose="020B0604020202020204" pitchFamily="34" charset="0"/>
              </a:defRPr>
            </a:lvl4pPr>
            <a:lvl5pPr>
              <a:defRPr sz="1800">
                <a:solidFill>
                  <a:srgbClr val="0A045B"/>
                </a:solidFill>
                <a:latin typeface="Arial" panose="020B0604020202020204" pitchFamily="34" charset="0"/>
                <a:cs typeface="Arial" panose="020B0604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Title Placeholder 1">
            <a:extLst>
              <a:ext uri="{FF2B5EF4-FFF2-40B4-BE49-F238E27FC236}">
                <a16:creationId xmlns:a16="http://schemas.microsoft.com/office/drawing/2014/main" id="{FB4A3D82-E6E2-4C99-8B0B-C3AC2609B899}"/>
              </a:ext>
            </a:extLst>
          </p:cNvPr>
          <p:cNvSpPr>
            <a:spLocks noGrp="1"/>
          </p:cNvSpPr>
          <p:nvPr>
            <p:ph type="title"/>
          </p:nvPr>
        </p:nvSpPr>
        <p:spPr>
          <a:xfrm>
            <a:off x="258618" y="102325"/>
            <a:ext cx="9521013" cy="682766"/>
          </a:xfrm>
          <a:prstGeom prst="rect">
            <a:avLst/>
          </a:prstGeom>
        </p:spPr>
        <p:txBody>
          <a:bodyPr vert="horz" lIns="91440" tIns="45720" rIns="91440" bIns="45720" rtlCol="0" anchor="ctr">
            <a:normAutofit/>
          </a:bodyPr>
          <a:lstStyle>
            <a:lvl1pPr>
              <a:defRPr>
                <a:solidFill>
                  <a:srgbClr val="0A045B"/>
                </a:solidFill>
              </a:defRPr>
            </a:lvl1pPr>
          </a:lstStyle>
          <a:p>
            <a:endParaRPr lang="en-US"/>
          </a:p>
        </p:txBody>
      </p:sp>
      <p:sp>
        <p:nvSpPr>
          <p:cNvPr id="5" name="Flowchart: Terminator 5">
            <a:extLst>
              <a:ext uri="{FF2B5EF4-FFF2-40B4-BE49-F238E27FC236}">
                <a16:creationId xmlns:a16="http://schemas.microsoft.com/office/drawing/2014/main" id="{79427197-3F47-493E-AC93-C5E13D4D6805}"/>
              </a:ext>
            </a:extLst>
          </p:cNvPr>
          <p:cNvSpPr/>
          <p:nvPr userDrawn="1"/>
        </p:nvSpPr>
        <p:spPr>
          <a:xfrm>
            <a:off x="-8048" y="6791368"/>
            <a:ext cx="12200048" cy="79066"/>
          </a:xfrm>
          <a:prstGeom prst="rect">
            <a:avLst/>
          </a:prstGeom>
          <a:gradFill flip="none" rotWithShape="1">
            <a:gsLst>
              <a:gs pos="0">
                <a:srgbClr val="F04C37"/>
              </a:gs>
              <a:gs pos="50000">
                <a:srgbClr val="F36A39"/>
              </a:gs>
              <a:gs pos="100000">
                <a:srgbClr val="FAA83F"/>
              </a:gs>
            </a:gsLst>
            <a:lin ang="0" scaled="1"/>
            <a:tileRect/>
          </a:gradFill>
          <a:ln>
            <a:no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43934073"/>
      </p:ext>
    </p:extLst>
  </p:cSld>
  <p:clrMapOvr>
    <a:masterClrMapping/>
  </p:clrMapOvr>
  <mc:AlternateContent xmlns:mc="http://schemas.openxmlformats.org/markup-compatibility/2006" xmlns:p14="http://schemas.microsoft.com/office/powerpoint/2010/main">
    <mc:Choice Requires="p14">
      <p:transition p14:dur="0" advTm="10000"/>
    </mc:Choice>
    <mc:Fallback xmlns="">
      <p:transition advTm="10000"/>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ontent Blank Slide">
    <p:spTree>
      <p:nvGrpSpPr>
        <p:cNvPr id="1" name=""/>
        <p:cNvGrpSpPr/>
        <p:nvPr/>
      </p:nvGrpSpPr>
      <p:grpSpPr>
        <a:xfrm>
          <a:off x="0" y="0"/>
          <a:ext cx="0" cy="0"/>
          <a:chOff x="0" y="0"/>
          <a:chExt cx="0" cy="0"/>
        </a:xfrm>
      </p:grpSpPr>
      <p:sp>
        <p:nvSpPr>
          <p:cNvPr id="5" name="Flowchart: Terminator 5">
            <a:extLst>
              <a:ext uri="{FF2B5EF4-FFF2-40B4-BE49-F238E27FC236}">
                <a16:creationId xmlns:a16="http://schemas.microsoft.com/office/drawing/2014/main" id="{7DE03863-EE6F-4AE5-855F-1169E02B8F1D}"/>
              </a:ext>
            </a:extLst>
          </p:cNvPr>
          <p:cNvSpPr/>
          <p:nvPr userDrawn="1"/>
        </p:nvSpPr>
        <p:spPr>
          <a:xfrm>
            <a:off x="0" y="6778934"/>
            <a:ext cx="12200048" cy="79066"/>
          </a:xfrm>
          <a:prstGeom prst="rect">
            <a:avLst/>
          </a:prstGeom>
          <a:gradFill flip="none" rotWithShape="1">
            <a:gsLst>
              <a:gs pos="0">
                <a:srgbClr val="F04C37"/>
              </a:gs>
              <a:gs pos="50000">
                <a:srgbClr val="F36A39"/>
              </a:gs>
              <a:gs pos="100000">
                <a:srgbClr val="FAA83F"/>
              </a:gs>
            </a:gsLst>
            <a:lin ang="0" scaled="1"/>
            <a:tileRect/>
          </a:gradFill>
          <a:ln>
            <a:no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en-US"/>
          </a:p>
        </p:txBody>
      </p:sp>
      <p:sp>
        <p:nvSpPr>
          <p:cNvPr id="6" name="Title Placeholder 1">
            <a:extLst>
              <a:ext uri="{FF2B5EF4-FFF2-40B4-BE49-F238E27FC236}">
                <a16:creationId xmlns:a16="http://schemas.microsoft.com/office/drawing/2014/main" id="{0035DC22-3635-464A-934D-A7F3F3E359C0}"/>
              </a:ext>
            </a:extLst>
          </p:cNvPr>
          <p:cNvSpPr>
            <a:spLocks noGrp="1"/>
          </p:cNvSpPr>
          <p:nvPr>
            <p:ph type="title"/>
          </p:nvPr>
        </p:nvSpPr>
        <p:spPr>
          <a:xfrm>
            <a:off x="258618" y="102325"/>
            <a:ext cx="9521013" cy="682766"/>
          </a:xfrm>
          <a:prstGeom prst="rect">
            <a:avLst/>
          </a:prstGeom>
        </p:spPr>
        <p:txBody>
          <a:bodyPr vert="horz" lIns="91440" tIns="45720" rIns="91440" bIns="45720" rtlCol="0" anchor="ctr">
            <a:normAutofit/>
          </a:bodyPr>
          <a:lstStyle>
            <a:lvl1pPr>
              <a:defRPr>
                <a:solidFill>
                  <a:srgbClr val="0A045B"/>
                </a:solidFill>
              </a:defRPr>
            </a:lvl1pPr>
          </a:lstStyle>
          <a:p>
            <a:endParaRPr lang="en-US"/>
          </a:p>
        </p:txBody>
      </p:sp>
    </p:spTree>
    <p:extLst>
      <p:ext uri="{BB962C8B-B14F-4D97-AF65-F5344CB8AC3E}">
        <p14:creationId xmlns:p14="http://schemas.microsoft.com/office/powerpoint/2010/main" val="63286236"/>
      </p:ext>
    </p:extLst>
  </p:cSld>
  <p:clrMapOvr>
    <a:masterClrMapping/>
  </p:clrMapOvr>
  <mc:AlternateContent xmlns:mc="http://schemas.openxmlformats.org/markup-compatibility/2006" xmlns:p14="http://schemas.microsoft.com/office/powerpoint/2010/main">
    <mc:Choice Requires="p14">
      <p:transition p14:dur="0" advTm="10000"/>
    </mc:Choice>
    <mc:Fallback xmlns="">
      <p:transition advTm="10000"/>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Blank Slide">
    <p:spTree>
      <p:nvGrpSpPr>
        <p:cNvPr id="1" name=""/>
        <p:cNvGrpSpPr/>
        <p:nvPr/>
      </p:nvGrpSpPr>
      <p:grpSpPr>
        <a:xfrm>
          <a:off x="0" y="0"/>
          <a:ext cx="0" cy="0"/>
          <a:chOff x="0" y="0"/>
          <a:chExt cx="0" cy="0"/>
        </a:xfrm>
      </p:grpSpPr>
      <p:sp>
        <p:nvSpPr>
          <p:cNvPr id="4" name="Flowchart: Terminator 5">
            <a:extLst>
              <a:ext uri="{FF2B5EF4-FFF2-40B4-BE49-F238E27FC236}">
                <a16:creationId xmlns:a16="http://schemas.microsoft.com/office/drawing/2014/main" id="{73FAEEF2-8486-4EE5-8DD3-542B88FF4DF5}"/>
              </a:ext>
            </a:extLst>
          </p:cNvPr>
          <p:cNvSpPr/>
          <p:nvPr userDrawn="1"/>
        </p:nvSpPr>
        <p:spPr>
          <a:xfrm>
            <a:off x="0" y="6778934"/>
            <a:ext cx="12200048" cy="79066"/>
          </a:xfrm>
          <a:prstGeom prst="rect">
            <a:avLst/>
          </a:prstGeom>
          <a:gradFill flip="none" rotWithShape="1">
            <a:gsLst>
              <a:gs pos="0">
                <a:srgbClr val="F04C37"/>
              </a:gs>
              <a:gs pos="50000">
                <a:srgbClr val="F36A39"/>
              </a:gs>
              <a:gs pos="100000">
                <a:srgbClr val="FAA83F"/>
              </a:gs>
            </a:gsLst>
            <a:lin ang="0" scaled="1"/>
            <a:tileRect/>
          </a:gradFill>
          <a:ln>
            <a:no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2573349"/>
      </p:ext>
    </p:extLst>
  </p:cSld>
  <p:clrMapOvr>
    <a:masterClrMapping/>
  </p:clrMapOvr>
  <mc:AlternateContent xmlns:mc="http://schemas.openxmlformats.org/markup-compatibility/2006" xmlns:p14="http://schemas.microsoft.com/office/powerpoint/2010/main">
    <mc:Choice Requires="p14">
      <p:transition p14:dur="0" advTm="10000"/>
    </mc:Choice>
    <mc:Fallback xmlns="">
      <p:transition advTm="10000"/>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hank You Slide">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id="{CAA39FDB-8968-4A0F-B95D-E9A0692DD97A}"/>
              </a:ext>
            </a:extLst>
          </p:cNvPr>
          <p:cNvSpPr/>
          <p:nvPr userDrawn="1"/>
        </p:nvSpPr>
        <p:spPr>
          <a:xfrm>
            <a:off x="-2" y="0"/>
            <a:ext cx="12192002" cy="5133860"/>
          </a:xfrm>
          <a:prstGeom prst="rect">
            <a:avLst/>
          </a:pr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21" name="Rectangle 20">
            <a:extLst>
              <a:ext uri="{FF2B5EF4-FFF2-40B4-BE49-F238E27FC236}">
                <a16:creationId xmlns:a16="http://schemas.microsoft.com/office/drawing/2014/main" id="{140FE469-0F6A-4D2D-836F-85EB84E0ABFE}"/>
              </a:ext>
            </a:extLst>
          </p:cNvPr>
          <p:cNvSpPr/>
          <p:nvPr userDrawn="1"/>
        </p:nvSpPr>
        <p:spPr>
          <a:xfrm>
            <a:off x="-1" y="-27992"/>
            <a:ext cx="12192001" cy="5161852"/>
          </a:xfrm>
          <a:prstGeom prst="rect">
            <a:avLst/>
          </a:prstGeom>
          <a:solidFill>
            <a:srgbClr val="0A045B">
              <a:alpha val="94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22" name="TextBox 21">
            <a:extLst>
              <a:ext uri="{FF2B5EF4-FFF2-40B4-BE49-F238E27FC236}">
                <a16:creationId xmlns:a16="http://schemas.microsoft.com/office/drawing/2014/main" id="{BD44E46A-A0D4-447E-A379-04A0B6B38DB3}"/>
              </a:ext>
            </a:extLst>
          </p:cNvPr>
          <p:cNvSpPr txBox="1"/>
          <p:nvPr userDrawn="1"/>
        </p:nvSpPr>
        <p:spPr>
          <a:xfrm>
            <a:off x="3377171" y="2506744"/>
            <a:ext cx="5216612" cy="101566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000" b="0" i="0" u="none" strike="noStrike" kern="1200" cap="none" spc="0" normalizeH="0" baseline="0" noProof="0">
                <a:ln>
                  <a:noFill/>
                </a:ln>
                <a:solidFill>
                  <a:schemeClr val="bg1"/>
                </a:solidFill>
                <a:effectLst/>
                <a:uLnTx/>
                <a:uFillTx/>
                <a:latin typeface="Arial" panose="020B0604020202020204"/>
                <a:ea typeface="+mn-ea"/>
                <a:cs typeface="+mn-cs"/>
              </a:rPr>
              <a:t>THANK YOU</a:t>
            </a:r>
          </a:p>
        </p:txBody>
      </p:sp>
      <p:pic>
        <p:nvPicPr>
          <p:cNvPr id="32" name="Graphic 31" descr="Users">
            <a:extLst>
              <a:ext uri="{FF2B5EF4-FFF2-40B4-BE49-F238E27FC236}">
                <a16:creationId xmlns:a16="http://schemas.microsoft.com/office/drawing/2014/main" id="{CF854191-E49B-4029-9ED4-B56D91BD9993}"/>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278575" y="734984"/>
            <a:ext cx="1763927" cy="1763927"/>
          </a:xfrm>
          <a:prstGeom prst="rect">
            <a:avLst/>
          </a:prstGeom>
        </p:spPr>
      </p:pic>
      <p:pic>
        <p:nvPicPr>
          <p:cNvPr id="33" name="Graphic 32" descr="Users">
            <a:extLst>
              <a:ext uri="{FF2B5EF4-FFF2-40B4-BE49-F238E27FC236}">
                <a16:creationId xmlns:a16="http://schemas.microsoft.com/office/drawing/2014/main" id="{7D475841-59F8-4F36-ACB6-0020A844B1B5}"/>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979429" y="722657"/>
            <a:ext cx="1763927" cy="1763927"/>
          </a:xfrm>
          <a:prstGeom prst="rect">
            <a:avLst/>
          </a:prstGeom>
        </p:spPr>
      </p:pic>
      <p:sp>
        <p:nvSpPr>
          <p:cNvPr id="24" name="Flowchart: Terminator 5">
            <a:extLst>
              <a:ext uri="{FF2B5EF4-FFF2-40B4-BE49-F238E27FC236}">
                <a16:creationId xmlns:a16="http://schemas.microsoft.com/office/drawing/2014/main" id="{7C79A225-7286-45A2-A0E6-80FA3B6ACBF1}"/>
              </a:ext>
            </a:extLst>
          </p:cNvPr>
          <p:cNvSpPr/>
          <p:nvPr userDrawn="1"/>
        </p:nvSpPr>
        <p:spPr>
          <a:xfrm>
            <a:off x="0" y="6778934"/>
            <a:ext cx="12200048" cy="79066"/>
          </a:xfrm>
          <a:prstGeom prst="rect">
            <a:avLst/>
          </a:prstGeom>
          <a:gradFill flip="none" rotWithShape="1">
            <a:gsLst>
              <a:gs pos="0">
                <a:srgbClr val="F04C37"/>
              </a:gs>
              <a:gs pos="50000">
                <a:srgbClr val="F36A39"/>
              </a:gs>
              <a:gs pos="100000">
                <a:srgbClr val="FAA83F"/>
              </a:gs>
            </a:gsLst>
            <a:lin ang="0" scaled="1"/>
            <a:tileRect/>
          </a:gradFill>
          <a:ln>
            <a:no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en-US"/>
          </a:p>
        </p:txBody>
      </p:sp>
      <p:cxnSp>
        <p:nvCxnSpPr>
          <p:cNvPr id="12" name="Straight Connector 11">
            <a:extLst>
              <a:ext uri="{FF2B5EF4-FFF2-40B4-BE49-F238E27FC236}">
                <a16:creationId xmlns:a16="http://schemas.microsoft.com/office/drawing/2014/main" id="{EE2D7201-22CD-491E-9187-41D712A30A14}"/>
              </a:ext>
            </a:extLst>
          </p:cNvPr>
          <p:cNvCxnSpPr/>
          <p:nvPr userDrawn="1"/>
        </p:nvCxnSpPr>
        <p:spPr>
          <a:xfrm>
            <a:off x="3377171" y="2401677"/>
            <a:ext cx="5216612" cy="0"/>
          </a:xfrm>
          <a:prstGeom prst="line">
            <a:avLst/>
          </a:prstGeom>
        </p:spPr>
        <p:style>
          <a:lnRef idx="1">
            <a:schemeClr val="accent4"/>
          </a:lnRef>
          <a:fillRef idx="0">
            <a:schemeClr val="accent4"/>
          </a:fillRef>
          <a:effectRef idx="0">
            <a:schemeClr val="accent4"/>
          </a:effectRef>
          <a:fontRef idx="minor">
            <a:schemeClr val="tx1"/>
          </a:fontRef>
        </p:style>
      </p:cxnSp>
      <p:sp>
        <p:nvSpPr>
          <p:cNvPr id="4" name="TextBox 3">
            <a:extLst>
              <a:ext uri="{FF2B5EF4-FFF2-40B4-BE49-F238E27FC236}">
                <a16:creationId xmlns:a16="http://schemas.microsoft.com/office/drawing/2014/main" id="{45127FBE-6A58-458E-96F4-E23C58EC6896}"/>
              </a:ext>
            </a:extLst>
          </p:cNvPr>
          <p:cNvSpPr txBox="1"/>
          <p:nvPr userDrawn="1"/>
        </p:nvSpPr>
        <p:spPr>
          <a:xfrm>
            <a:off x="212729" y="6277588"/>
            <a:ext cx="4290090" cy="307777"/>
          </a:xfrm>
          <a:prstGeom prst="rect">
            <a:avLst/>
          </a:prstGeom>
          <a:noFill/>
        </p:spPr>
        <p:txBody>
          <a:bodyPr wrap="square" rtlCol="0">
            <a:spAutoFit/>
          </a:bodyPr>
          <a:lstStyle/>
          <a:p>
            <a:pPr algn="ctr"/>
            <a:r>
              <a:rPr lang="en-US" sz="1400" i="0">
                <a:solidFill>
                  <a:schemeClr val="tx1"/>
                </a:solidFill>
                <a:latin typeface="Arial" panose="020B0604020202020204" pitchFamily="34" charset="0"/>
                <a:cs typeface="Arial" panose="020B0604020202020204" pitchFamily="34" charset="0"/>
              </a:rPr>
              <a:t>Maximizing value for Scientific and Medical Affairs</a:t>
            </a:r>
          </a:p>
        </p:txBody>
      </p:sp>
      <p:pic>
        <p:nvPicPr>
          <p:cNvPr id="5" name="Picture 4" descr="A picture containing object, clock, drawing, light&#10;&#10;Description automatically generated">
            <a:extLst>
              <a:ext uri="{FF2B5EF4-FFF2-40B4-BE49-F238E27FC236}">
                <a16:creationId xmlns:a16="http://schemas.microsoft.com/office/drawing/2014/main" id="{F4405765-96CA-4226-97E4-01896411F5EB}"/>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749844" y="5306244"/>
            <a:ext cx="3215860" cy="970960"/>
          </a:xfrm>
          <a:prstGeom prst="rect">
            <a:avLst/>
          </a:prstGeom>
        </p:spPr>
      </p:pic>
      <p:grpSp>
        <p:nvGrpSpPr>
          <p:cNvPr id="11" name="Group 10">
            <a:extLst>
              <a:ext uri="{FF2B5EF4-FFF2-40B4-BE49-F238E27FC236}">
                <a16:creationId xmlns:a16="http://schemas.microsoft.com/office/drawing/2014/main" id="{E3323D27-1049-4CA4-AEFD-199E396F3975}"/>
              </a:ext>
            </a:extLst>
          </p:cNvPr>
          <p:cNvGrpSpPr/>
          <p:nvPr userDrawn="1"/>
        </p:nvGrpSpPr>
        <p:grpSpPr>
          <a:xfrm>
            <a:off x="7297238" y="5165260"/>
            <a:ext cx="4050905" cy="1592653"/>
            <a:chOff x="7297238" y="5211440"/>
            <a:chExt cx="4050905" cy="1592653"/>
          </a:xfrm>
        </p:grpSpPr>
        <p:grpSp>
          <p:nvGrpSpPr>
            <p:cNvPr id="8" name="Group 7">
              <a:extLst>
                <a:ext uri="{FF2B5EF4-FFF2-40B4-BE49-F238E27FC236}">
                  <a16:creationId xmlns:a16="http://schemas.microsoft.com/office/drawing/2014/main" id="{57D2E1A6-D6CA-4670-B597-72A115FA8087}"/>
                </a:ext>
              </a:extLst>
            </p:cNvPr>
            <p:cNvGrpSpPr/>
            <p:nvPr userDrawn="1"/>
          </p:nvGrpSpPr>
          <p:grpSpPr>
            <a:xfrm>
              <a:off x="7353710" y="5211440"/>
              <a:ext cx="3994433" cy="1220036"/>
              <a:chOff x="7353710" y="5337263"/>
              <a:chExt cx="3994433" cy="1220036"/>
            </a:xfrm>
          </p:grpSpPr>
          <p:grpSp>
            <p:nvGrpSpPr>
              <p:cNvPr id="10" name="Group 9">
                <a:extLst>
                  <a:ext uri="{FF2B5EF4-FFF2-40B4-BE49-F238E27FC236}">
                    <a16:creationId xmlns:a16="http://schemas.microsoft.com/office/drawing/2014/main" id="{F098D4AE-2C38-4942-812E-975C8580B4FE}"/>
                  </a:ext>
                </a:extLst>
              </p:cNvPr>
              <p:cNvGrpSpPr/>
              <p:nvPr userDrawn="1"/>
            </p:nvGrpSpPr>
            <p:grpSpPr>
              <a:xfrm>
                <a:off x="7385058" y="5337263"/>
                <a:ext cx="3963085" cy="1220036"/>
                <a:chOff x="6413872" y="5464425"/>
                <a:chExt cx="3963085" cy="1220036"/>
              </a:xfrm>
            </p:grpSpPr>
            <p:sp>
              <p:nvSpPr>
                <p:cNvPr id="43" name="TextBox 42">
                  <a:extLst>
                    <a:ext uri="{FF2B5EF4-FFF2-40B4-BE49-F238E27FC236}">
                      <a16:creationId xmlns:a16="http://schemas.microsoft.com/office/drawing/2014/main" id="{9EE07381-D222-474A-BB43-02DD2EFEE320}"/>
                    </a:ext>
                  </a:extLst>
                </p:cNvPr>
                <p:cNvSpPr txBox="1"/>
                <p:nvPr userDrawn="1"/>
              </p:nvSpPr>
              <p:spPr>
                <a:xfrm>
                  <a:off x="6746870" y="6422851"/>
                  <a:ext cx="2606440" cy="261610"/>
                </a:xfrm>
                <a:prstGeom prst="rect">
                  <a:avLst/>
                </a:prstGeom>
                <a:noFill/>
              </p:spPr>
              <p:txBody>
                <a:bodyPr wrap="square" rtlCol="0">
                  <a:spAutoFit/>
                </a:bodyPr>
                <a:lstStyle/>
                <a:p>
                  <a:r>
                    <a:rPr lang="en-US" sz="1100">
                      <a:solidFill>
                        <a:schemeClr val="accent6">
                          <a:lumMod val="50000"/>
                          <a:lumOff val="50000"/>
                        </a:schemeClr>
                      </a:solidFill>
                      <a:latin typeface="Arial" panose="020B0604020202020204" pitchFamily="34" charset="0"/>
                      <a:cs typeface="Arial" panose="020B0604020202020204" pitchFamily="34" charset="0"/>
                    </a:rPr>
                    <a:t>www.scimaxglobal.com</a:t>
                  </a:r>
                </a:p>
              </p:txBody>
            </p:sp>
            <p:sp>
              <p:nvSpPr>
                <p:cNvPr id="46" name="TextBox 45">
                  <a:extLst>
                    <a:ext uri="{FF2B5EF4-FFF2-40B4-BE49-F238E27FC236}">
                      <a16:creationId xmlns:a16="http://schemas.microsoft.com/office/drawing/2014/main" id="{906F1038-505F-466E-B1EA-B306546757A5}"/>
                    </a:ext>
                  </a:extLst>
                </p:cNvPr>
                <p:cNvSpPr txBox="1"/>
                <p:nvPr userDrawn="1"/>
              </p:nvSpPr>
              <p:spPr>
                <a:xfrm>
                  <a:off x="6740822" y="5467297"/>
                  <a:ext cx="2659896" cy="261610"/>
                </a:xfrm>
                <a:prstGeom prst="rect">
                  <a:avLst/>
                </a:prstGeom>
                <a:noFill/>
              </p:spPr>
              <p:txBody>
                <a:bodyPr wrap="square" rtlCol="0">
                  <a:spAutoFit/>
                </a:bodyPr>
                <a:lstStyle/>
                <a:p>
                  <a:r>
                    <a:rPr lang="en-US" sz="1100">
                      <a:solidFill>
                        <a:schemeClr val="accent6">
                          <a:lumMod val="50000"/>
                          <a:lumOff val="50000"/>
                        </a:schemeClr>
                      </a:solidFill>
                      <a:latin typeface="Arial" panose="020B0604020202020204" pitchFamily="34" charset="0"/>
                      <a:cs typeface="Arial" panose="020B0604020202020204" pitchFamily="34" charset="0"/>
                    </a:rPr>
                    <a:t>info@scimaxglobal.com</a:t>
                  </a:r>
                </a:p>
              </p:txBody>
            </p:sp>
            <p:sp>
              <p:nvSpPr>
                <p:cNvPr id="48" name="TextBox 47">
                  <a:extLst>
                    <a:ext uri="{FF2B5EF4-FFF2-40B4-BE49-F238E27FC236}">
                      <a16:creationId xmlns:a16="http://schemas.microsoft.com/office/drawing/2014/main" id="{E5BADC02-0174-45DB-B9BB-B36837958BF2}"/>
                    </a:ext>
                  </a:extLst>
                </p:cNvPr>
                <p:cNvSpPr txBox="1"/>
                <p:nvPr userDrawn="1"/>
              </p:nvSpPr>
              <p:spPr>
                <a:xfrm>
                  <a:off x="6746870" y="5857826"/>
                  <a:ext cx="3630087" cy="430887"/>
                </a:xfrm>
                <a:prstGeom prst="rect">
                  <a:avLst/>
                </a:prstGeom>
                <a:noFill/>
              </p:spPr>
              <p:txBody>
                <a:bodyPr wrap="square" rtlCol="0">
                  <a:spAutoFit/>
                </a:bodyPr>
                <a:lstStyle/>
                <a:p>
                  <a:pPr algn="l"/>
                  <a:r>
                    <a:rPr lang="en-US" sz="1100">
                      <a:solidFill>
                        <a:schemeClr val="accent6">
                          <a:lumMod val="50000"/>
                          <a:lumOff val="50000"/>
                        </a:schemeClr>
                      </a:solidFill>
                      <a:latin typeface="Arial" panose="020B0604020202020204" pitchFamily="34" charset="0"/>
                      <a:cs typeface="Arial" panose="020B0604020202020204" pitchFamily="34" charset="0"/>
                    </a:rPr>
                    <a:t>101 College Road East, Princeton </a:t>
                  </a:r>
                </a:p>
                <a:p>
                  <a:pPr algn="l"/>
                  <a:r>
                    <a:rPr lang="en-US" sz="1100">
                      <a:solidFill>
                        <a:schemeClr val="accent6">
                          <a:lumMod val="50000"/>
                          <a:lumOff val="50000"/>
                        </a:schemeClr>
                      </a:solidFill>
                      <a:latin typeface="Arial" panose="020B0604020202020204" pitchFamily="34" charset="0"/>
                      <a:cs typeface="Arial" panose="020B0604020202020204" pitchFamily="34" charset="0"/>
                    </a:rPr>
                    <a:t>New Jersey 08540, USA</a:t>
                  </a:r>
                </a:p>
              </p:txBody>
            </p:sp>
            <p:pic>
              <p:nvPicPr>
                <p:cNvPr id="35" name="Graphic 34" descr="World">
                  <a:extLst>
                    <a:ext uri="{FF2B5EF4-FFF2-40B4-BE49-F238E27FC236}">
                      <a16:creationId xmlns:a16="http://schemas.microsoft.com/office/drawing/2014/main" id="{40797780-6109-4A0B-B6AA-18AAAD6480B7}"/>
                    </a:ext>
                  </a:extLst>
                </p:cNvPr>
                <p:cNvPicPr>
                  <a:picLocks noChangeAspect="1"/>
                </p:cNvPicPr>
                <p:nvPr userDrawn="1"/>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6413872" y="6388799"/>
                  <a:ext cx="264255" cy="264255"/>
                </a:xfrm>
                <a:prstGeom prst="rect">
                  <a:avLst/>
                </a:prstGeom>
              </p:spPr>
            </p:pic>
            <p:pic>
              <p:nvPicPr>
                <p:cNvPr id="3" name="Graphic 2" descr="Envelope">
                  <a:extLst>
                    <a:ext uri="{FF2B5EF4-FFF2-40B4-BE49-F238E27FC236}">
                      <a16:creationId xmlns:a16="http://schemas.microsoft.com/office/drawing/2014/main" id="{5045939A-0BF5-43BD-B6D7-FC2E12016A20}"/>
                    </a:ext>
                  </a:extLst>
                </p:cNvPr>
                <p:cNvPicPr>
                  <a:picLocks noChangeAspect="1"/>
                </p:cNvPicPr>
                <p:nvPr userDrawn="1"/>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6413872" y="5464425"/>
                  <a:ext cx="264255" cy="264255"/>
                </a:xfrm>
                <a:prstGeom prst="rect">
                  <a:avLst/>
                </a:prstGeom>
              </p:spPr>
            </p:pic>
          </p:grpSp>
          <p:pic>
            <p:nvPicPr>
              <p:cNvPr id="7" name="Graphic 6" descr="Marker">
                <a:extLst>
                  <a:ext uri="{FF2B5EF4-FFF2-40B4-BE49-F238E27FC236}">
                    <a16:creationId xmlns:a16="http://schemas.microsoft.com/office/drawing/2014/main" id="{219AE0C3-B8CF-4882-8365-22FA0F5F706E}"/>
                  </a:ext>
                </a:extLst>
              </p:cNvPr>
              <p:cNvPicPr>
                <a:picLocks noChangeAspect="1"/>
              </p:cNvPicPr>
              <p:nvPr userDrawn="1"/>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7353710" y="5762800"/>
                <a:ext cx="326950" cy="326950"/>
              </a:xfrm>
              <a:prstGeom prst="rect">
                <a:avLst/>
              </a:prstGeom>
            </p:spPr>
          </p:pic>
        </p:grpSp>
        <p:sp>
          <p:nvSpPr>
            <p:cNvPr id="9" name="TextBox 8">
              <a:extLst>
                <a:ext uri="{FF2B5EF4-FFF2-40B4-BE49-F238E27FC236}">
                  <a16:creationId xmlns:a16="http://schemas.microsoft.com/office/drawing/2014/main" id="{BD0F9238-1FC9-47FF-9DBB-BD5F02489BEF}"/>
                </a:ext>
              </a:extLst>
            </p:cNvPr>
            <p:cNvSpPr txBox="1"/>
            <p:nvPr userDrawn="1"/>
          </p:nvSpPr>
          <p:spPr>
            <a:xfrm>
              <a:off x="7297238" y="6542483"/>
              <a:ext cx="4050905" cy="261610"/>
            </a:xfrm>
            <a:prstGeom prst="rect">
              <a:avLst/>
            </a:prstGeom>
            <a:noFill/>
          </p:spPr>
          <p:txBody>
            <a:bodyPr wrap="square" rtlCol="0">
              <a:spAutoFit/>
            </a:bodyPr>
            <a:lstStyle/>
            <a:p>
              <a:pPr algn="ctr"/>
              <a:r>
                <a:rPr lang="en-US" sz="1100" kern="1200">
                  <a:solidFill>
                    <a:schemeClr val="accent6">
                      <a:lumMod val="50000"/>
                      <a:lumOff val="50000"/>
                    </a:schemeClr>
                  </a:solidFill>
                  <a:latin typeface="Arial" panose="020B0604020202020204" pitchFamily="34" charset="0"/>
                  <a:ea typeface="+mn-ea"/>
                  <a:cs typeface="Arial" panose="020B0604020202020204" pitchFamily="34" charset="0"/>
                </a:rPr>
                <a:t>Copyrights © Scimax Global LLC – Proprietary &amp; Confidential</a:t>
              </a:r>
            </a:p>
          </p:txBody>
        </p:sp>
      </p:grpSp>
    </p:spTree>
    <p:extLst>
      <p:ext uri="{BB962C8B-B14F-4D97-AF65-F5344CB8AC3E}">
        <p14:creationId xmlns:p14="http://schemas.microsoft.com/office/powerpoint/2010/main" val="639944286"/>
      </p:ext>
    </p:extLst>
  </p:cSld>
  <p:clrMapOvr>
    <a:masterClrMapping/>
  </p:clrMapOvr>
  <mc:AlternateContent xmlns:mc="http://schemas.openxmlformats.org/markup-compatibility/2006" xmlns:p14="http://schemas.microsoft.com/office/powerpoint/2010/main">
    <mc:Choice Requires="p14">
      <p:transition p14:dur="0" advTm="10000"/>
    </mc:Choice>
    <mc:Fallback xmlns="">
      <p:transition advTm="10000"/>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BC3A2F89-EA27-442C-B1EA-831BE02F2093}"/>
              </a:ext>
            </a:extLst>
          </p:cNvPr>
          <p:cNvSpPr/>
          <p:nvPr userDrawn="1"/>
        </p:nvSpPr>
        <p:spPr>
          <a:xfrm>
            <a:off x="-16098" y="0"/>
            <a:ext cx="12208098" cy="6858000"/>
          </a:xfrm>
          <a:prstGeom prst="rect">
            <a:avLst/>
          </a:prstGeom>
          <a:solidFill>
            <a:srgbClr val="0A04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1"/>
          </a:p>
        </p:txBody>
      </p:sp>
      <p:sp>
        <p:nvSpPr>
          <p:cNvPr id="11" name="Rectangle 10">
            <a:extLst>
              <a:ext uri="{FF2B5EF4-FFF2-40B4-BE49-F238E27FC236}">
                <a16:creationId xmlns:a16="http://schemas.microsoft.com/office/drawing/2014/main" id="{E2BAA99F-67FA-409C-8277-56D8D4DC9E24}"/>
              </a:ext>
            </a:extLst>
          </p:cNvPr>
          <p:cNvSpPr/>
          <p:nvPr userDrawn="1"/>
        </p:nvSpPr>
        <p:spPr>
          <a:xfrm rot="10800000">
            <a:off x="-16098" y="-3054"/>
            <a:ext cx="12214394" cy="6861053"/>
          </a:xfrm>
          <a:prstGeom prst="rect">
            <a:avLst/>
          </a:prstGeom>
          <a:blipFill dpi="0" rotWithShape="1">
            <a:blip r:embed="rId2">
              <a:alphaModFix amt="6000"/>
              <a:extLst>
                <a:ext uri="{837473B0-CC2E-450A-ABE3-18F120FF3D39}">
                  <a1611:picAttrSrcUrl xmlns:a1611="http://schemas.microsoft.com/office/drawing/2016/11/main" r:id="rId3"/>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1"/>
          </a:p>
        </p:txBody>
      </p:sp>
      <p:sp>
        <p:nvSpPr>
          <p:cNvPr id="13" name="Rectangle 12">
            <a:extLst>
              <a:ext uri="{FF2B5EF4-FFF2-40B4-BE49-F238E27FC236}">
                <a16:creationId xmlns:a16="http://schemas.microsoft.com/office/drawing/2014/main" id="{C387E52E-FE73-4A72-88ED-BAE0A693A8B7}"/>
              </a:ext>
            </a:extLst>
          </p:cNvPr>
          <p:cNvSpPr/>
          <p:nvPr userDrawn="1"/>
        </p:nvSpPr>
        <p:spPr>
          <a:xfrm>
            <a:off x="-16098" y="4515571"/>
            <a:ext cx="12208098" cy="1637420"/>
          </a:xfrm>
          <a:prstGeom prst="rect">
            <a:avLst/>
          </a:prstGeom>
          <a:solidFill>
            <a:schemeClr val="bg1">
              <a:alpha val="96000"/>
            </a:schemeClr>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sz="1801"/>
          </a:p>
        </p:txBody>
      </p:sp>
      <p:sp>
        <p:nvSpPr>
          <p:cNvPr id="16" name="TextBox 15">
            <a:extLst>
              <a:ext uri="{FF2B5EF4-FFF2-40B4-BE49-F238E27FC236}">
                <a16:creationId xmlns:a16="http://schemas.microsoft.com/office/drawing/2014/main" id="{F4C3641F-4659-458B-9D28-7726A279DA20}"/>
              </a:ext>
            </a:extLst>
          </p:cNvPr>
          <p:cNvSpPr txBox="1"/>
          <p:nvPr userDrawn="1"/>
        </p:nvSpPr>
        <p:spPr>
          <a:xfrm>
            <a:off x="74651" y="5741157"/>
            <a:ext cx="4290090" cy="307905"/>
          </a:xfrm>
          <a:prstGeom prst="rect">
            <a:avLst/>
          </a:prstGeom>
          <a:noFill/>
        </p:spPr>
        <p:txBody>
          <a:bodyPr wrap="square" rtlCol="0">
            <a:spAutoFit/>
          </a:bodyPr>
          <a:lstStyle/>
          <a:p>
            <a:pPr algn="ctr"/>
            <a:r>
              <a:rPr lang="en-US" sz="1401" i="0">
                <a:solidFill>
                  <a:schemeClr val="tx1"/>
                </a:solidFill>
                <a:latin typeface="Arial" panose="020B0604020202020204" pitchFamily="34" charset="0"/>
                <a:cs typeface="Arial" panose="020B0604020202020204" pitchFamily="34" charset="0"/>
              </a:rPr>
              <a:t>Maximizing value for Scientific and Medical Affairs</a:t>
            </a:r>
          </a:p>
        </p:txBody>
      </p:sp>
      <p:sp>
        <p:nvSpPr>
          <p:cNvPr id="18" name="TextBox 17">
            <a:extLst>
              <a:ext uri="{FF2B5EF4-FFF2-40B4-BE49-F238E27FC236}">
                <a16:creationId xmlns:a16="http://schemas.microsoft.com/office/drawing/2014/main" id="{7C3C381A-5F75-425B-B9DE-B43C91AD4D8B}"/>
              </a:ext>
            </a:extLst>
          </p:cNvPr>
          <p:cNvSpPr txBox="1"/>
          <p:nvPr userDrawn="1"/>
        </p:nvSpPr>
        <p:spPr>
          <a:xfrm>
            <a:off x="9716849" y="6357403"/>
            <a:ext cx="2302105" cy="338554"/>
          </a:xfrm>
          <a:prstGeom prst="rect">
            <a:avLst/>
          </a:prstGeom>
          <a:noFill/>
        </p:spPr>
        <p:txBody>
          <a:bodyPr wrap="none" rtlCol="0">
            <a:spAutoFit/>
          </a:bodyPr>
          <a:lstStyle/>
          <a:p>
            <a:r>
              <a:rPr lang="en-US" sz="1600">
                <a:solidFill>
                  <a:schemeClr val="bg1">
                    <a:lumMod val="75000"/>
                  </a:schemeClr>
                </a:solidFill>
                <a:latin typeface="Arial" panose="020B0604020202020204" pitchFamily="34" charset="0"/>
                <a:cs typeface="Arial" panose="020B0604020202020204" pitchFamily="34" charset="0"/>
              </a:rPr>
              <a:t>www.scimaxglobal.com</a:t>
            </a:r>
          </a:p>
        </p:txBody>
      </p:sp>
      <p:pic>
        <p:nvPicPr>
          <p:cNvPr id="19" name="Graphic 18" descr="World">
            <a:extLst>
              <a:ext uri="{FF2B5EF4-FFF2-40B4-BE49-F238E27FC236}">
                <a16:creationId xmlns:a16="http://schemas.microsoft.com/office/drawing/2014/main" id="{52CDBE5B-A1D0-43AA-B57B-E0BE8CFFD1CF}"/>
              </a:ext>
            </a:extLst>
          </p:cNvPr>
          <p:cNvPicPr>
            <a:picLocks noChangeAspect="1"/>
          </p:cNvPicPr>
          <p:nvPr userDrawn="1"/>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9413828" y="6371600"/>
            <a:ext cx="303022" cy="303021"/>
          </a:xfrm>
          <a:prstGeom prst="rect">
            <a:avLst/>
          </a:prstGeom>
        </p:spPr>
      </p:pic>
      <p:sp>
        <p:nvSpPr>
          <p:cNvPr id="20" name="Flowchart: Terminator 5">
            <a:extLst>
              <a:ext uri="{FF2B5EF4-FFF2-40B4-BE49-F238E27FC236}">
                <a16:creationId xmlns:a16="http://schemas.microsoft.com/office/drawing/2014/main" id="{EA25FD3A-8C3D-4B5C-A75F-B6F20A92F27C}"/>
              </a:ext>
            </a:extLst>
          </p:cNvPr>
          <p:cNvSpPr/>
          <p:nvPr userDrawn="1"/>
        </p:nvSpPr>
        <p:spPr>
          <a:xfrm>
            <a:off x="-8047" y="6146010"/>
            <a:ext cx="12200048" cy="79066"/>
          </a:xfrm>
          <a:prstGeom prst="rect">
            <a:avLst/>
          </a:prstGeom>
          <a:gradFill flip="none" rotWithShape="1">
            <a:gsLst>
              <a:gs pos="0">
                <a:srgbClr val="F04C37"/>
              </a:gs>
              <a:gs pos="50000">
                <a:srgbClr val="F36A39"/>
              </a:gs>
              <a:gs pos="100000">
                <a:srgbClr val="FAA83F"/>
              </a:gs>
            </a:gsLst>
            <a:lin ang="0" scaled="1"/>
            <a:tileRect/>
          </a:gradFill>
          <a:ln>
            <a:no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en-US" sz="1801"/>
          </a:p>
        </p:txBody>
      </p:sp>
      <p:pic>
        <p:nvPicPr>
          <p:cNvPr id="23" name="Picture 22" descr="A picture containing object, clock, drawing, light&#10;&#10;Description automatically generated">
            <a:extLst>
              <a:ext uri="{FF2B5EF4-FFF2-40B4-BE49-F238E27FC236}">
                <a16:creationId xmlns:a16="http://schemas.microsoft.com/office/drawing/2014/main" id="{6F31DC9A-24D5-433E-9665-5423132D9EC3}"/>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611766" y="4769812"/>
            <a:ext cx="3215860" cy="970960"/>
          </a:xfrm>
          <a:prstGeom prst="rect">
            <a:avLst/>
          </a:prstGeom>
        </p:spPr>
      </p:pic>
      <p:sp>
        <p:nvSpPr>
          <p:cNvPr id="5" name="Title 4">
            <a:extLst>
              <a:ext uri="{FF2B5EF4-FFF2-40B4-BE49-F238E27FC236}">
                <a16:creationId xmlns:a16="http://schemas.microsoft.com/office/drawing/2014/main" id="{908EA470-E83F-474E-AC6A-ABEE8953D624}"/>
              </a:ext>
            </a:extLst>
          </p:cNvPr>
          <p:cNvSpPr>
            <a:spLocks noGrp="1"/>
          </p:cNvSpPr>
          <p:nvPr>
            <p:ph type="title" hasCustomPrompt="1"/>
          </p:nvPr>
        </p:nvSpPr>
        <p:spPr>
          <a:xfrm>
            <a:off x="1232452" y="1514025"/>
            <a:ext cx="9710996" cy="888124"/>
          </a:xfrm>
        </p:spPr>
        <p:txBody>
          <a:bodyPr anchor="ctr">
            <a:noAutofit/>
          </a:bodyPr>
          <a:lstStyle>
            <a:lvl1pPr algn="ctr">
              <a:defRPr sz="3600" spc="0">
                <a:solidFill>
                  <a:schemeClr val="bg1"/>
                </a:solidFill>
              </a:defRPr>
            </a:lvl1pPr>
          </a:lstStyle>
          <a:p>
            <a:r>
              <a:rPr lang="en-US"/>
              <a:t>Click To Edit Master Title Style</a:t>
            </a:r>
          </a:p>
        </p:txBody>
      </p:sp>
      <p:sp>
        <p:nvSpPr>
          <p:cNvPr id="25" name="Text Placeholder 24">
            <a:extLst>
              <a:ext uri="{FF2B5EF4-FFF2-40B4-BE49-F238E27FC236}">
                <a16:creationId xmlns:a16="http://schemas.microsoft.com/office/drawing/2014/main" id="{8D53BC77-C863-4E72-B925-298C50A63EE0}"/>
              </a:ext>
            </a:extLst>
          </p:cNvPr>
          <p:cNvSpPr>
            <a:spLocks noGrp="1"/>
          </p:cNvSpPr>
          <p:nvPr>
            <p:ph type="body" sz="quarter" idx="10" hasCustomPrompt="1"/>
          </p:nvPr>
        </p:nvSpPr>
        <p:spPr>
          <a:xfrm>
            <a:off x="2752849" y="2471273"/>
            <a:ext cx="6670204" cy="550062"/>
          </a:xfrm>
        </p:spPr>
        <p:txBody>
          <a:bodyPr>
            <a:noAutofit/>
          </a:bodyPr>
          <a:lstStyle>
            <a:lvl1pPr marL="0" indent="0" algn="ctr">
              <a:buNone/>
              <a:defRPr sz="2800" spc="0">
                <a:solidFill>
                  <a:schemeClr val="bg1"/>
                </a:solidFill>
              </a:defRPr>
            </a:lvl1pPr>
          </a:lstStyle>
          <a:p>
            <a:pPr lvl="0"/>
            <a:r>
              <a:rPr lang="en-US"/>
              <a:t>Click to edit Master Subtitle Style</a:t>
            </a:r>
          </a:p>
        </p:txBody>
      </p:sp>
      <p:sp>
        <p:nvSpPr>
          <p:cNvPr id="14" name="Flowchart: Terminator 5">
            <a:extLst>
              <a:ext uri="{FF2B5EF4-FFF2-40B4-BE49-F238E27FC236}">
                <a16:creationId xmlns:a16="http://schemas.microsoft.com/office/drawing/2014/main" id="{7CD703B8-3E16-451A-97B9-E8F619051F04}"/>
              </a:ext>
            </a:extLst>
          </p:cNvPr>
          <p:cNvSpPr/>
          <p:nvPr userDrawn="1"/>
        </p:nvSpPr>
        <p:spPr>
          <a:xfrm flipV="1">
            <a:off x="-15739" y="1279486"/>
            <a:ext cx="180780" cy="2006960"/>
          </a:xfrm>
          <a:prstGeom prst="rect">
            <a:avLst/>
          </a:prstGeom>
          <a:ln/>
        </p:spPr>
        <p:style>
          <a:lnRef idx="1">
            <a:schemeClr val="accent4"/>
          </a:lnRef>
          <a:fillRef idx="3">
            <a:schemeClr val="accent4"/>
          </a:fillRef>
          <a:effectRef idx="2">
            <a:schemeClr val="accent4"/>
          </a:effectRef>
          <a:fontRef idx="minor">
            <a:schemeClr val="lt1"/>
          </a:fontRef>
        </p:style>
        <p:txBody>
          <a:bodyPr rtlCol="0" anchor="ctr"/>
          <a:lstStyle/>
          <a:p>
            <a:pPr algn="ctr"/>
            <a:endParaRPr lang="en-US" sz="1801"/>
          </a:p>
        </p:txBody>
      </p:sp>
      <p:sp>
        <p:nvSpPr>
          <p:cNvPr id="17" name="Flowchart: Terminator 5">
            <a:extLst>
              <a:ext uri="{FF2B5EF4-FFF2-40B4-BE49-F238E27FC236}">
                <a16:creationId xmlns:a16="http://schemas.microsoft.com/office/drawing/2014/main" id="{9DDAD43F-3538-4F87-90A4-6D4157DFE0F7}"/>
              </a:ext>
            </a:extLst>
          </p:cNvPr>
          <p:cNvSpPr/>
          <p:nvPr userDrawn="1"/>
        </p:nvSpPr>
        <p:spPr>
          <a:xfrm flipV="1">
            <a:off x="12012405" y="1279486"/>
            <a:ext cx="180780" cy="2006960"/>
          </a:xfrm>
          <a:prstGeom prst="rect">
            <a:avLst/>
          </a:prstGeom>
          <a:ln/>
        </p:spPr>
        <p:style>
          <a:lnRef idx="1">
            <a:schemeClr val="accent4"/>
          </a:lnRef>
          <a:fillRef idx="3">
            <a:schemeClr val="accent4"/>
          </a:fillRef>
          <a:effectRef idx="2">
            <a:schemeClr val="accent4"/>
          </a:effectRef>
          <a:fontRef idx="minor">
            <a:schemeClr val="lt1"/>
          </a:fontRef>
        </p:style>
        <p:txBody>
          <a:bodyPr rtlCol="0" anchor="ctr"/>
          <a:lstStyle/>
          <a:p>
            <a:pPr algn="ctr"/>
            <a:endParaRPr lang="en-US" sz="1801"/>
          </a:p>
        </p:txBody>
      </p:sp>
    </p:spTree>
    <p:extLst>
      <p:ext uri="{BB962C8B-B14F-4D97-AF65-F5344CB8AC3E}">
        <p14:creationId xmlns:p14="http://schemas.microsoft.com/office/powerpoint/2010/main" val="2781263307"/>
      </p:ext>
    </p:extLst>
  </p:cSld>
  <p:clrMapOvr>
    <a:masterClrMapping/>
  </p:clrMapOvr>
  <mc:AlternateContent xmlns:mc="http://schemas.openxmlformats.org/markup-compatibility/2006" xmlns:p14="http://schemas.microsoft.com/office/powerpoint/2010/main">
    <mc:Choice Requires="p14">
      <p:transition spd="slow" p14:dur="5000"/>
    </mc:Choice>
    <mc:Fallback xmlns="">
      <p:transition spd="slow"/>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2_Content Slide">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9423AB2-842A-46BC-9F18-E2A4AC131F4F}"/>
              </a:ext>
            </a:extLst>
          </p:cNvPr>
          <p:cNvSpPr>
            <a:spLocks noGrp="1"/>
          </p:cNvSpPr>
          <p:nvPr>
            <p:ph idx="1"/>
          </p:nvPr>
        </p:nvSpPr>
        <p:spPr>
          <a:xfrm>
            <a:off x="538480" y="1104979"/>
            <a:ext cx="11102130" cy="5093939"/>
          </a:xfrm>
        </p:spPr>
        <p:txBody>
          <a:bodyPr>
            <a:normAutofit/>
          </a:bodyPr>
          <a:lstStyle>
            <a:lvl1pPr>
              <a:defRPr sz="2000">
                <a:solidFill>
                  <a:schemeClr val="tx2"/>
                </a:solidFill>
                <a:latin typeface="Arial" panose="020B0604020202020204" pitchFamily="34" charset="0"/>
                <a:cs typeface="Arial" panose="020B0604020202020204" pitchFamily="34" charset="0"/>
              </a:defRPr>
            </a:lvl1pPr>
            <a:lvl2pPr>
              <a:defRPr sz="1800">
                <a:solidFill>
                  <a:schemeClr val="tx2"/>
                </a:solidFill>
                <a:latin typeface="Arial" panose="020B0604020202020204" pitchFamily="34" charset="0"/>
                <a:cs typeface="Arial" panose="020B0604020202020204" pitchFamily="34" charset="0"/>
              </a:defRPr>
            </a:lvl2pPr>
            <a:lvl3pPr>
              <a:defRPr sz="1600">
                <a:solidFill>
                  <a:schemeClr val="tx2"/>
                </a:solidFill>
                <a:latin typeface="Arial" panose="020B0604020202020204" pitchFamily="34" charset="0"/>
                <a:cs typeface="Arial" panose="020B0604020202020204" pitchFamily="34" charset="0"/>
              </a:defRPr>
            </a:lvl3pPr>
            <a:lvl4pPr>
              <a:defRPr sz="1400">
                <a:solidFill>
                  <a:schemeClr val="tx2"/>
                </a:solidFill>
                <a:latin typeface="Arial" panose="020B0604020202020204" pitchFamily="34" charset="0"/>
                <a:cs typeface="Arial" panose="020B0604020202020204" pitchFamily="34" charset="0"/>
              </a:defRPr>
            </a:lvl4pPr>
            <a:lvl5pPr>
              <a:defRPr sz="1400">
                <a:solidFill>
                  <a:schemeClr val="tx2"/>
                </a:solidFill>
                <a:latin typeface="Arial" panose="020B0604020202020204" pitchFamily="34" charset="0"/>
                <a:cs typeface="Arial" panose="020B0604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Title Placeholder 1">
            <a:extLst>
              <a:ext uri="{FF2B5EF4-FFF2-40B4-BE49-F238E27FC236}">
                <a16:creationId xmlns:a16="http://schemas.microsoft.com/office/drawing/2014/main" id="{79999545-53C4-46A2-80FD-32C18DE66AE1}"/>
              </a:ext>
            </a:extLst>
          </p:cNvPr>
          <p:cNvSpPr>
            <a:spLocks noGrp="1"/>
          </p:cNvSpPr>
          <p:nvPr>
            <p:ph type="title"/>
          </p:nvPr>
        </p:nvSpPr>
        <p:spPr>
          <a:xfrm>
            <a:off x="825204" y="74616"/>
            <a:ext cx="9064851" cy="707835"/>
          </a:xfrm>
          <a:prstGeom prst="rect">
            <a:avLst/>
          </a:prstGeom>
        </p:spPr>
        <p:txBody>
          <a:bodyPr vert="horz" lIns="91440" tIns="45720" rIns="91440" bIns="45720" rtlCol="0" anchor="ctr">
            <a:normAutofit/>
          </a:bodyPr>
          <a:lstStyle>
            <a:lvl1pPr>
              <a:defRPr sz="2400">
                <a:latin typeface="Arial" panose="020B0604020202020204" pitchFamily="34" charset="0"/>
                <a:cs typeface="Arial" panose="020B0604020202020204" pitchFamily="34" charset="0"/>
              </a:defRPr>
            </a:lvl1pPr>
          </a:lstStyle>
          <a:p>
            <a:endParaRPr lang="en-US"/>
          </a:p>
        </p:txBody>
      </p:sp>
      <p:sp>
        <p:nvSpPr>
          <p:cNvPr id="11" name="Slide Number Placeholder 5"/>
          <p:cNvSpPr>
            <a:spLocks noGrp="1"/>
          </p:cNvSpPr>
          <p:nvPr>
            <p:ph type="sldNum" sz="quarter" idx="4"/>
          </p:nvPr>
        </p:nvSpPr>
        <p:spPr>
          <a:xfrm>
            <a:off x="10353040" y="6614160"/>
            <a:ext cx="1668933" cy="146681"/>
          </a:xfrm>
          <a:prstGeom prst="rect">
            <a:avLst/>
          </a:prstGeom>
        </p:spPr>
        <p:txBody>
          <a:bodyPr vert="horz" lIns="91440" tIns="45720" rIns="91440" bIns="45720" rtlCol="0" anchor="ctr"/>
          <a:lstStyle>
            <a:lvl1pPr algn="r">
              <a:defRPr sz="1200">
                <a:solidFill>
                  <a:schemeClr val="bg2"/>
                </a:solidFill>
              </a:defRPr>
            </a:lvl1pPr>
          </a:lstStyle>
          <a:p>
            <a:fld id="{2503BD6D-755D-4576-8CD0-1FC744BE44ED}" type="slidenum">
              <a:rPr lang="en-US" smtClean="0"/>
              <a:pPr/>
              <a:t>‹#›</a:t>
            </a:fld>
            <a:endParaRPr lang="en-US"/>
          </a:p>
        </p:txBody>
      </p:sp>
    </p:spTree>
    <p:extLst>
      <p:ext uri="{BB962C8B-B14F-4D97-AF65-F5344CB8AC3E}">
        <p14:creationId xmlns:p14="http://schemas.microsoft.com/office/powerpoint/2010/main" val="3766479124"/>
      </p:ext>
    </p:extLst>
  </p:cSld>
  <p:clrMapOvr>
    <a:masterClrMapping/>
  </p:clrMapOvr>
  <mc:AlternateContent xmlns:mc="http://schemas.openxmlformats.org/markup-compatibility/2006" xmlns:p14="http://schemas.microsoft.com/office/powerpoint/2010/main">
    <mc:Choice Requires="p14">
      <p:transition p14:dur="0" advTm="10000"/>
    </mc:Choice>
    <mc:Fallback xmlns="">
      <p:transition advTm="10000"/>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Agenda Slide">
    <p:spTree>
      <p:nvGrpSpPr>
        <p:cNvPr id="1" name=""/>
        <p:cNvGrpSpPr/>
        <p:nvPr/>
      </p:nvGrpSpPr>
      <p:grpSpPr>
        <a:xfrm>
          <a:off x="0" y="0"/>
          <a:ext cx="0" cy="0"/>
          <a:chOff x="0" y="0"/>
          <a:chExt cx="0" cy="0"/>
        </a:xfrm>
      </p:grpSpPr>
      <p:sp>
        <p:nvSpPr>
          <p:cNvPr id="33" name="Title 1">
            <a:extLst>
              <a:ext uri="{FF2B5EF4-FFF2-40B4-BE49-F238E27FC236}">
                <a16:creationId xmlns:a16="http://schemas.microsoft.com/office/drawing/2014/main" id="{93E5275B-3A76-4CD2-AF96-9EDB58127AD8}"/>
              </a:ext>
            </a:extLst>
          </p:cNvPr>
          <p:cNvSpPr>
            <a:spLocks noGrp="1"/>
          </p:cNvSpPr>
          <p:nvPr>
            <p:ph type="title" hasCustomPrompt="1"/>
          </p:nvPr>
        </p:nvSpPr>
        <p:spPr>
          <a:xfrm>
            <a:off x="273395" y="180756"/>
            <a:ext cx="7956206" cy="590476"/>
          </a:xfrm>
          <a:prstGeom prst="rect">
            <a:avLst/>
          </a:prstGeom>
        </p:spPr>
        <p:txBody>
          <a:bodyPr/>
          <a:lstStyle>
            <a:lvl1pPr>
              <a:defRPr b="1">
                <a:solidFill>
                  <a:srgbClr val="0A045B"/>
                </a:solidFill>
              </a:defRPr>
            </a:lvl1pPr>
          </a:lstStyle>
          <a:p>
            <a:r>
              <a:rPr lang="en-US"/>
              <a:t>Text Here</a:t>
            </a:r>
          </a:p>
        </p:txBody>
      </p:sp>
      <p:sp>
        <p:nvSpPr>
          <p:cNvPr id="38" name="Rectangle 37">
            <a:extLst>
              <a:ext uri="{FF2B5EF4-FFF2-40B4-BE49-F238E27FC236}">
                <a16:creationId xmlns:a16="http://schemas.microsoft.com/office/drawing/2014/main" id="{8FC3F468-4E67-48B1-8854-B3A99C79527D}"/>
              </a:ext>
            </a:extLst>
          </p:cNvPr>
          <p:cNvSpPr/>
          <p:nvPr userDrawn="1"/>
        </p:nvSpPr>
        <p:spPr>
          <a:xfrm>
            <a:off x="273395" y="1285858"/>
            <a:ext cx="2206945" cy="2253604"/>
          </a:xfrm>
          <a:prstGeom prst="rect">
            <a:avLst/>
          </a:prstGeom>
          <a:solidFill>
            <a:srgbClr val="0A045B"/>
          </a:solid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Ins="182880" bIns="182880" rtlCol="0" anchor="b"/>
          <a:lstStyle/>
          <a:p>
            <a:endParaRPr lang="en-US" sz="2800">
              <a:solidFill>
                <a:schemeClr val="bg1"/>
              </a:solidFill>
              <a:latin typeface="Segoe UI Light" pitchFamily="34" charset="0"/>
              <a:cs typeface="Segoe UI Light" pitchFamily="34" charset="0"/>
            </a:endParaRPr>
          </a:p>
        </p:txBody>
      </p:sp>
      <p:sp>
        <p:nvSpPr>
          <p:cNvPr id="40" name="Rectangle 39">
            <a:extLst>
              <a:ext uri="{FF2B5EF4-FFF2-40B4-BE49-F238E27FC236}">
                <a16:creationId xmlns:a16="http://schemas.microsoft.com/office/drawing/2014/main" id="{390D21CF-8591-44EA-A854-3AAA3CB4E3B0}"/>
              </a:ext>
            </a:extLst>
          </p:cNvPr>
          <p:cNvSpPr/>
          <p:nvPr userDrawn="1"/>
        </p:nvSpPr>
        <p:spPr>
          <a:xfrm>
            <a:off x="2633286" y="1285858"/>
            <a:ext cx="2206945" cy="2253604"/>
          </a:xfrm>
          <a:prstGeom prst="rect">
            <a:avLst/>
          </a:prstGeom>
          <a:solidFill>
            <a:schemeClr val="tx2">
              <a:lumMod val="10000"/>
              <a:lumOff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Ins="182880" bIns="182880" rtlCol="0" anchor="b"/>
          <a:lstStyle/>
          <a:p>
            <a:endParaRPr lang="en-US" sz="2800">
              <a:solidFill>
                <a:srgbClr val="26246F"/>
              </a:solidFill>
              <a:latin typeface="Segoe UI Light" pitchFamily="34" charset="0"/>
              <a:cs typeface="Segoe UI Light" pitchFamily="34" charset="0"/>
            </a:endParaRPr>
          </a:p>
        </p:txBody>
      </p:sp>
      <p:sp>
        <p:nvSpPr>
          <p:cNvPr id="42" name="Rectangle 41">
            <a:extLst>
              <a:ext uri="{FF2B5EF4-FFF2-40B4-BE49-F238E27FC236}">
                <a16:creationId xmlns:a16="http://schemas.microsoft.com/office/drawing/2014/main" id="{4A2C4CBF-69F0-4486-B751-CC697B636F09}"/>
              </a:ext>
            </a:extLst>
          </p:cNvPr>
          <p:cNvSpPr/>
          <p:nvPr userDrawn="1"/>
        </p:nvSpPr>
        <p:spPr>
          <a:xfrm>
            <a:off x="4993177" y="1285858"/>
            <a:ext cx="2206945" cy="2253604"/>
          </a:xfrm>
          <a:prstGeom prst="rect">
            <a:avLst/>
          </a:prstGeom>
          <a:solidFill>
            <a:schemeClr val="tx2">
              <a:lumMod val="10000"/>
              <a:lumOff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Ins="182880" bIns="182880" rtlCol="0" anchor="b"/>
          <a:lstStyle/>
          <a:p>
            <a:endParaRPr lang="en-US" sz="2800">
              <a:solidFill>
                <a:srgbClr val="26246F"/>
              </a:solidFill>
              <a:latin typeface="Segoe UI Light" pitchFamily="34" charset="0"/>
              <a:cs typeface="Segoe UI Light" pitchFamily="34" charset="0"/>
            </a:endParaRPr>
          </a:p>
        </p:txBody>
      </p:sp>
      <p:sp>
        <p:nvSpPr>
          <p:cNvPr id="43" name="Rectangle 42">
            <a:extLst>
              <a:ext uri="{FF2B5EF4-FFF2-40B4-BE49-F238E27FC236}">
                <a16:creationId xmlns:a16="http://schemas.microsoft.com/office/drawing/2014/main" id="{A66007A2-D70A-4220-B3DD-6B5715E632F8}"/>
              </a:ext>
            </a:extLst>
          </p:cNvPr>
          <p:cNvSpPr/>
          <p:nvPr userDrawn="1"/>
        </p:nvSpPr>
        <p:spPr>
          <a:xfrm>
            <a:off x="7351771" y="1285858"/>
            <a:ext cx="2206945" cy="2253604"/>
          </a:xfrm>
          <a:prstGeom prst="rect">
            <a:avLst/>
          </a:prstGeom>
          <a:solidFill>
            <a:schemeClr val="tx2">
              <a:lumMod val="10000"/>
              <a:lumOff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Ins="182880" bIns="182880" rtlCol="0" anchor="b"/>
          <a:lstStyle/>
          <a:p>
            <a:endParaRPr lang="en-US" sz="2800">
              <a:solidFill>
                <a:srgbClr val="26246F"/>
              </a:solidFill>
              <a:latin typeface="Segoe UI Light" pitchFamily="34" charset="0"/>
              <a:cs typeface="Segoe UI Light" pitchFamily="34" charset="0"/>
            </a:endParaRPr>
          </a:p>
        </p:txBody>
      </p:sp>
      <p:sp>
        <p:nvSpPr>
          <p:cNvPr id="44" name="Rectangle 43">
            <a:extLst>
              <a:ext uri="{FF2B5EF4-FFF2-40B4-BE49-F238E27FC236}">
                <a16:creationId xmlns:a16="http://schemas.microsoft.com/office/drawing/2014/main" id="{91CF20AA-879E-451C-859D-895A69EBD48A}"/>
              </a:ext>
            </a:extLst>
          </p:cNvPr>
          <p:cNvSpPr/>
          <p:nvPr userDrawn="1"/>
        </p:nvSpPr>
        <p:spPr>
          <a:xfrm>
            <a:off x="9710365" y="1285858"/>
            <a:ext cx="2206945" cy="2253604"/>
          </a:xfrm>
          <a:prstGeom prst="rect">
            <a:avLst/>
          </a:prstGeom>
          <a:solidFill>
            <a:schemeClr val="tx2">
              <a:lumMod val="10000"/>
              <a:lumOff val="90000"/>
            </a:schemeClr>
          </a:solidFill>
        </p:spPr>
        <p:txBody>
          <a:bodyPr vert="horz" lIns="91440" tIns="45721" rIns="91440" bIns="45721" rtlCol="0" anchor="t">
            <a:normAutofit/>
          </a:bodyPr>
          <a:lstStyle/>
          <a:p>
            <a:pPr lvl="0" indent="0">
              <a:lnSpc>
                <a:spcPct val="90000"/>
              </a:lnSpc>
              <a:spcBef>
                <a:spcPts val="1001"/>
              </a:spcBef>
              <a:buFont typeface="Arial" panose="020B0604020202020204" pitchFamily="34" charset="0"/>
              <a:buNone/>
            </a:pPr>
            <a:endParaRPr lang="en-US" sz="2601" baseline="0">
              <a:solidFill>
                <a:srgbClr val="26246F"/>
              </a:solidFill>
              <a:latin typeface="Arial" panose="020B0604020202020204" pitchFamily="34" charset="0"/>
              <a:cs typeface="Arial" panose="020B0604020202020204" pitchFamily="34" charset="0"/>
            </a:endParaRPr>
          </a:p>
        </p:txBody>
      </p:sp>
      <p:sp>
        <p:nvSpPr>
          <p:cNvPr id="45" name="Rectangle 44">
            <a:extLst>
              <a:ext uri="{FF2B5EF4-FFF2-40B4-BE49-F238E27FC236}">
                <a16:creationId xmlns:a16="http://schemas.microsoft.com/office/drawing/2014/main" id="{B18DA57E-5D76-4C04-8DE0-B06D84D11E03}"/>
              </a:ext>
            </a:extLst>
          </p:cNvPr>
          <p:cNvSpPr/>
          <p:nvPr userDrawn="1"/>
        </p:nvSpPr>
        <p:spPr>
          <a:xfrm>
            <a:off x="273395" y="3856176"/>
            <a:ext cx="2206945" cy="2253604"/>
          </a:xfrm>
          <a:prstGeom prst="rect">
            <a:avLst/>
          </a:prstGeom>
          <a:solidFill>
            <a:schemeClr val="tx2">
              <a:lumMod val="10000"/>
              <a:lumOff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Ins="182880" bIns="182880" rtlCol="0" anchor="b"/>
          <a:lstStyle/>
          <a:p>
            <a:pPr lvl="0"/>
            <a:endParaRPr lang="en-US" sz="2800">
              <a:solidFill>
                <a:srgbClr val="26246F"/>
              </a:solidFill>
              <a:latin typeface="Segoe UI Light" pitchFamily="34" charset="0"/>
              <a:cs typeface="Segoe UI Light" pitchFamily="34" charset="0"/>
            </a:endParaRPr>
          </a:p>
        </p:txBody>
      </p:sp>
      <p:sp>
        <p:nvSpPr>
          <p:cNvPr id="46" name="Rectangle 45">
            <a:extLst>
              <a:ext uri="{FF2B5EF4-FFF2-40B4-BE49-F238E27FC236}">
                <a16:creationId xmlns:a16="http://schemas.microsoft.com/office/drawing/2014/main" id="{CFDF0DC1-56BA-4593-AD51-1C6C697679E9}"/>
              </a:ext>
            </a:extLst>
          </p:cNvPr>
          <p:cNvSpPr/>
          <p:nvPr userDrawn="1"/>
        </p:nvSpPr>
        <p:spPr>
          <a:xfrm>
            <a:off x="2633286" y="3856176"/>
            <a:ext cx="2206945" cy="2253604"/>
          </a:xfrm>
          <a:prstGeom prst="rect">
            <a:avLst/>
          </a:prstGeom>
          <a:solidFill>
            <a:schemeClr val="tx2">
              <a:lumMod val="10000"/>
              <a:lumOff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Ins="182880" bIns="182880" rtlCol="0" anchor="b"/>
          <a:lstStyle/>
          <a:p>
            <a:endParaRPr lang="en-US" sz="2800">
              <a:solidFill>
                <a:srgbClr val="26246F"/>
              </a:solidFill>
              <a:latin typeface="Segoe UI Light" pitchFamily="34" charset="0"/>
              <a:cs typeface="Segoe UI Light" pitchFamily="34" charset="0"/>
            </a:endParaRPr>
          </a:p>
        </p:txBody>
      </p:sp>
      <p:sp>
        <p:nvSpPr>
          <p:cNvPr id="47" name="Rectangle 46">
            <a:extLst>
              <a:ext uri="{FF2B5EF4-FFF2-40B4-BE49-F238E27FC236}">
                <a16:creationId xmlns:a16="http://schemas.microsoft.com/office/drawing/2014/main" id="{B7E1DA0C-1010-4332-A3E4-FCD4674F3A2F}"/>
              </a:ext>
            </a:extLst>
          </p:cNvPr>
          <p:cNvSpPr/>
          <p:nvPr userDrawn="1"/>
        </p:nvSpPr>
        <p:spPr>
          <a:xfrm>
            <a:off x="4993177" y="3856176"/>
            <a:ext cx="2206945" cy="2253604"/>
          </a:xfrm>
          <a:prstGeom prst="rect">
            <a:avLst/>
          </a:prstGeom>
          <a:solidFill>
            <a:schemeClr val="tx2">
              <a:lumMod val="10000"/>
              <a:lumOff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Ins="182880" bIns="182880" rtlCol="0" anchor="b"/>
          <a:lstStyle/>
          <a:p>
            <a:endParaRPr lang="en-US" sz="2800">
              <a:solidFill>
                <a:srgbClr val="26246F"/>
              </a:solidFill>
              <a:latin typeface="Segoe UI Light" pitchFamily="34" charset="0"/>
              <a:cs typeface="Segoe UI Light" pitchFamily="34" charset="0"/>
            </a:endParaRPr>
          </a:p>
        </p:txBody>
      </p:sp>
      <p:sp>
        <p:nvSpPr>
          <p:cNvPr id="48" name="Rectangle 47">
            <a:extLst>
              <a:ext uri="{FF2B5EF4-FFF2-40B4-BE49-F238E27FC236}">
                <a16:creationId xmlns:a16="http://schemas.microsoft.com/office/drawing/2014/main" id="{066B0E03-7B85-40B9-B144-E7F1CD8A499C}"/>
              </a:ext>
            </a:extLst>
          </p:cNvPr>
          <p:cNvSpPr/>
          <p:nvPr userDrawn="1"/>
        </p:nvSpPr>
        <p:spPr>
          <a:xfrm>
            <a:off x="7351771" y="3856176"/>
            <a:ext cx="2206945" cy="2253604"/>
          </a:xfrm>
          <a:prstGeom prst="rect">
            <a:avLst/>
          </a:prstGeom>
          <a:solidFill>
            <a:schemeClr val="tx2">
              <a:lumMod val="10000"/>
              <a:lumOff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Ins="182880" bIns="182880" rtlCol="0" anchor="b"/>
          <a:lstStyle/>
          <a:p>
            <a:endParaRPr lang="en-US" sz="2800">
              <a:solidFill>
                <a:srgbClr val="26246F"/>
              </a:solidFill>
              <a:latin typeface="Segoe UI Light" pitchFamily="34" charset="0"/>
              <a:cs typeface="Segoe UI Light" pitchFamily="34" charset="0"/>
            </a:endParaRPr>
          </a:p>
        </p:txBody>
      </p:sp>
      <p:sp>
        <p:nvSpPr>
          <p:cNvPr id="50" name="Text Placeholder 4">
            <a:extLst>
              <a:ext uri="{FF2B5EF4-FFF2-40B4-BE49-F238E27FC236}">
                <a16:creationId xmlns:a16="http://schemas.microsoft.com/office/drawing/2014/main" id="{C664E538-14DF-46B7-A2A9-D605E8885236}"/>
              </a:ext>
            </a:extLst>
          </p:cNvPr>
          <p:cNvSpPr>
            <a:spLocks noGrp="1"/>
          </p:cNvSpPr>
          <p:nvPr>
            <p:ph type="body" sz="quarter" idx="10" hasCustomPrompt="1"/>
          </p:nvPr>
        </p:nvSpPr>
        <p:spPr>
          <a:xfrm>
            <a:off x="381000" y="1400755"/>
            <a:ext cx="1962150" cy="1754035"/>
          </a:xfrm>
          <a:prstGeom prst="rect">
            <a:avLst/>
          </a:prstGeom>
        </p:spPr>
        <p:txBody>
          <a:bodyPr anchor="t">
            <a:normAutofit/>
          </a:bodyPr>
          <a:lstStyle>
            <a:lvl1pPr marL="0" indent="0" algn="l" defTabSz="914423" rtl="0" eaLnBrk="1" latinLnBrk="0" hangingPunct="1">
              <a:buNone/>
              <a:defRPr lang="en-US" sz="2601" kern="1200" baseline="0" dirty="0">
                <a:solidFill>
                  <a:schemeClr val="bg1"/>
                </a:solidFill>
                <a:latin typeface="Arial" panose="020B0604020202020204" pitchFamily="34" charset="0"/>
                <a:ea typeface="+mn-ea"/>
                <a:cs typeface="Arial" panose="020B0604020202020204" pitchFamily="34" charset="0"/>
              </a:defRPr>
            </a:lvl1pPr>
          </a:lstStyle>
          <a:p>
            <a:pPr lvl="0"/>
            <a:r>
              <a:rPr lang="en-US"/>
              <a:t>Text here</a:t>
            </a:r>
          </a:p>
        </p:txBody>
      </p:sp>
      <p:sp>
        <p:nvSpPr>
          <p:cNvPr id="51" name="Text Placeholder 4">
            <a:extLst>
              <a:ext uri="{FF2B5EF4-FFF2-40B4-BE49-F238E27FC236}">
                <a16:creationId xmlns:a16="http://schemas.microsoft.com/office/drawing/2014/main" id="{063FC055-8A97-4239-81CD-85703129B547}"/>
              </a:ext>
            </a:extLst>
          </p:cNvPr>
          <p:cNvSpPr>
            <a:spLocks noGrp="1"/>
          </p:cNvSpPr>
          <p:nvPr>
            <p:ph type="body" sz="quarter" idx="11" hasCustomPrompt="1"/>
          </p:nvPr>
        </p:nvSpPr>
        <p:spPr>
          <a:xfrm>
            <a:off x="2740892" y="1400755"/>
            <a:ext cx="1962150" cy="1754035"/>
          </a:xfrm>
          <a:prstGeom prst="rect">
            <a:avLst/>
          </a:prstGeom>
        </p:spPr>
        <p:txBody>
          <a:bodyPr anchor="t">
            <a:normAutofit/>
          </a:bodyPr>
          <a:lstStyle>
            <a:lvl1pPr marL="0" indent="0" algn="l" defTabSz="914423" rtl="0" eaLnBrk="1" latinLnBrk="0" hangingPunct="1">
              <a:buNone/>
              <a:defRPr lang="en-US" sz="2601" kern="1200" baseline="0" dirty="0">
                <a:solidFill>
                  <a:srgbClr val="26246F"/>
                </a:solidFill>
                <a:latin typeface="Arial" panose="020B0604020202020204" pitchFamily="34" charset="0"/>
                <a:ea typeface="+mn-ea"/>
                <a:cs typeface="Arial" panose="020B0604020202020204" pitchFamily="34" charset="0"/>
              </a:defRPr>
            </a:lvl1pPr>
          </a:lstStyle>
          <a:p>
            <a:pPr lvl="0"/>
            <a:r>
              <a:rPr lang="en-US"/>
              <a:t>Text here</a:t>
            </a:r>
          </a:p>
        </p:txBody>
      </p:sp>
      <p:sp>
        <p:nvSpPr>
          <p:cNvPr id="52" name="Text Placeholder 4">
            <a:extLst>
              <a:ext uri="{FF2B5EF4-FFF2-40B4-BE49-F238E27FC236}">
                <a16:creationId xmlns:a16="http://schemas.microsoft.com/office/drawing/2014/main" id="{6B55F14E-AF55-454D-9F78-020F72AB5023}"/>
              </a:ext>
            </a:extLst>
          </p:cNvPr>
          <p:cNvSpPr>
            <a:spLocks noGrp="1"/>
          </p:cNvSpPr>
          <p:nvPr>
            <p:ph type="body" sz="quarter" idx="12" hasCustomPrompt="1"/>
          </p:nvPr>
        </p:nvSpPr>
        <p:spPr>
          <a:xfrm>
            <a:off x="5100135" y="1402722"/>
            <a:ext cx="1962150" cy="1754035"/>
          </a:xfrm>
          <a:prstGeom prst="rect">
            <a:avLst/>
          </a:prstGeom>
        </p:spPr>
        <p:txBody>
          <a:bodyPr anchor="t">
            <a:normAutofit/>
          </a:bodyPr>
          <a:lstStyle>
            <a:lvl1pPr marL="0" indent="0" algn="l" defTabSz="914423" rtl="0" eaLnBrk="1" latinLnBrk="0" hangingPunct="1">
              <a:buNone/>
              <a:defRPr lang="en-US" sz="2601" kern="1200" baseline="0" dirty="0">
                <a:solidFill>
                  <a:srgbClr val="26246F"/>
                </a:solidFill>
                <a:latin typeface="Arial" panose="020B0604020202020204" pitchFamily="34" charset="0"/>
                <a:ea typeface="+mn-ea"/>
                <a:cs typeface="Arial" panose="020B0604020202020204" pitchFamily="34" charset="0"/>
              </a:defRPr>
            </a:lvl1pPr>
          </a:lstStyle>
          <a:p>
            <a:pPr lvl="0"/>
            <a:r>
              <a:rPr lang="en-US"/>
              <a:t>Text here</a:t>
            </a:r>
          </a:p>
        </p:txBody>
      </p:sp>
      <p:sp>
        <p:nvSpPr>
          <p:cNvPr id="53" name="Text Placeholder 4">
            <a:extLst>
              <a:ext uri="{FF2B5EF4-FFF2-40B4-BE49-F238E27FC236}">
                <a16:creationId xmlns:a16="http://schemas.microsoft.com/office/drawing/2014/main" id="{11EB5E3A-12B8-4AF7-8CF8-C541C1E3F193}"/>
              </a:ext>
            </a:extLst>
          </p:cNvPr>
          <p:cNvSpPr>
            <a:spLocks noGrp="1"/>
          </p:cNvSpPr>
          <p:nvPr>
            <p:ph type="body" sz="quarter" idx="13" hasCustomPrompt="1"/>
          </p:nvPr>
        </p:nvSpPr>
        <p:spPr>
          <a:xfrm>
            <a:off x="7459379" y="1400755"/>
            <a:ext cx="1962150" cy="1754035"/>
          </a:xfrm>
          <a:prstGeom prst="rect">
            <a:avLst/>
          </a:prstGeom>
        </p:spPr>
        <p:txBody>
          <a:bodyPr anchor="t">
            <a:normAutofit/>
          </a:bodyPr>
          <a:lstStyle>
            <a:lvl1pPr marL="0" indent="0" algn="l" defTabSz="914423" rtl="0" eaLnBrk="1" latinLnBrk="0" hangingPunct="1">
              <a:buNone/>
              <a:defRPr lang="en-US" sz="2601" kern="1200" baseline="0" dirty="0">
                <a:solidFill>
                  <a:srgbClr val="26246F"/>
                </a:solidFill>
                <a:latin typeface="Arial" panose="020B0604020202020204" pitchFamily="34" charset="0"/>
                <a:ea typeface="+mn-ea"/>
                <a:cs typeface="Arial" panose="020B0604020202020204" pitchFamily="34" charset="0"/>
              </a:defRPr>
            </a:lvl1pPr>
          </a:lstStyle>
          <a:p>
            <a:pPr lvl="0"/>
            <a:r>
              <a:rPr lang="en-US"/>
              <a:t>Text here</a:t>
            </a:r>
          </a:p>
        </p:txBody>
      </p:sp>
      <p:sp>
        <p:nvSpPr>
          <p:cNvPr id="54" name="Text Placeholder 4">
            <a:extLst>
              <a:ext uri="{FF2B5EF4-FFF2-40B4-BE49-F238E27FC236}">
                <a16:creationId xmlns:a16="http://schemas.microsoft.com/office/drawing/2014/main" id="{42364C4F-CE14-4C33-907D-6B8699B12E31}"/>
              </a:ext>
            </a:extLst>
          </p:cNvPr>
          <p:cNvSpPr>
            <a:spLocks noGrp="1"/>
          </p:cNvSpPr>
          <p:nvPr>
            <p:ph type="body" sz="quarter" idx="14" hasCustomPrompt="1"/>
          </p:nvPr>
        </p:nvSpPr>
        <p:spPr>
          <a:xfrm>
            <a:off x="9811305" y="1400754"/>
            <a:ext cx="1969838" cy="1754034"/>
          </a:xfrm>
          <a:prstGeom prst="rect">
            <a:avLst/>
          </a:prstGeom>
        </p:spPr>
        <p:txBody>
          <a:bodyPr anchor="t">
            <a:normAutofit/>
          </a:bodyPr>
          <a:lstStyle>
            <a:lvl1pPr marL="0" indent="0" algn="l" defTabSz="914423" rtl="0" eaLnBrk="1" latinLnBrk="0" hangingPunct="1">
              <a:buNone/>
              <a:defRPr lang="en-US" sz="2601" kern="1200" baseline="0" dirty="0">
                <a:solidFill>
                  <a:srgbClr val="26246F"/>
                </a:solidFill>
                <a:latin typeface="Arial" panose="020B0604020202020204" pitchFamily="34" charset="0"/>
                <a:ea typeface="+mn-ea"/>
                <a:cs typeface="Arial" panose="020B0604020202020204" pitchFamily="34" charset="0"/>
              </a:defRPr>
            </a:lvl1pPr>
          </a:lstStyle>
          <a:p>
            <a:pPr lvl="0"/>
            <a:r>
              <a:rPr lang="en-US"/>
              <a:t>Text here</a:t>
            </a:r>
          </a:p>
        </p:txBody>
      </p:sp>
      <p:sp>
        <p:nvSpPr>
          <p:cNvPr id="55" name="Text Placeholder 4">
            <a:extLst>
              <a:ext uri="{FF2B5EF4-FFF2-40B4-BE49-F238E27FC236}">
                <a16:creationId xmlns:a16="http://schemas.microsoft.com/office/drawing/2014/main" id="{D452A1AB-09BE-49F9-83A2-4D35D8B0C22E}"/>
              </a:ext>
            </a:extLst>
          </p:cNvPr>
          <p:cNvSpPr>
            <a:spLocks noGrp="1"/>
          </p:cNvSpPr>
          <p:nvPr>
            <p:ph type="body" sz="quarter" idx="15" hasCustomPrompt="1"/>
          </p:nvPr>
        </p:nvSpPr>
        <p:spPr>
          <a:xfrm>
            <a:off x="381000" y="3971073"/>
            <a:ext cx="1962150" cy="1754035"/>
          </a:xfrm>
          <a:prstGeom prst="rect">
            <a:avLst/>
          </a:prstGeom>
        </p:spPr>
        <p:txBody>
          <a:bodyPr anchor="t">
            <a:normAutofit/>
          </a:bodyPr>
          <a:lstStyle>
            <a:lvl1pPr marL="0" indent="0" algn="l" defTabSz="914423" rtl="0" eaLnBrk="1" latinLnBrk="0" hangingPunct="1">
              <a:buNone/>
              <a:defRPr lang="en-US" sz="2601" kern="1200" baseline="0" dirty="0">
                <a:solidFill>
                  <a:srgbClr val="26246F"/>
                </a:solidFill>
                <a:latin typeface="Arial" panose="020B0604020202020204" pitchFamily="34" charset="0"/>
                <a:ea typeface="+mn-ea"/>
                <a:cs typeface="Arial" panose="020B0604020202020204" pitchFamily="34" charset="0"/>
              </a:defRPr>
            </a:lvl1pPr>
          </a:lstStyle>
          <a:p>
            <a:pPr lvl="0"/>
            <a:r>
              <a:rPr lang="en-US"/>
              <a:t>Text here</a:t>
            </a:r>
          </a:p>
        </p:txBody>
      </p:sp>
      <p:sp>
        <p:nvSpPr>
          <p:cNvPr id="56" name="Text Placeholder 4">
            <a:extLst>
              <a:ext uri="{FF2B5EF4-FFF2-40B4-BE49-F238E27FC236}">
                <a16:creationId xmlns:a16="http://schemas.microsoft.com/office/drawing/2014/main" id="{D535ED9E-3DD6-4238-9017-F77FE19DD8E0}"/>
              </a:ext>
            </a:extLst>
          </p:cNvPr>
          <p:cNvSpPr>
            <a:spLocks noGrp="1"/>
          </p:cNvSpPr>
          <p:nvPr>
            <p:ph type="body" sz="quarter" idx="16" hasCustomPrompt="1"/>
          </p:nvPr>
        </p:nvSpPr>
        <p:spPr>
          <a:xfrm>
            <a:off x="2740891" y="3971072"/>
            <a:ext cx="1962150" cy="1754035"/>
          </a:xfrm>
          <a:prstGeom prst="rect">
            <a:avLst/>
          </a:prstGeom>
        </p:spPr>
        <p:txBody>
          <a:bodyPr anchor="t">
            <a:normAutofit/>
          </a:bodyPr>
          <a:lstStyle>
            <a:lvl1pPr marL="0" indent="0" algn="l" defTabSz="914423" rtl="0" eaLnBrk="1" latinLnBrk="0" hangingPunct="1">
              <a:buNone/>
              <a:defRPr lang="en-US" sz="2601" kern="1200" baseline="0" dirty="0">
                <a:solidFill>
                  <a:srgbClr val="26246F"/>
                </a:solidFill>
                <a:latin typeface="Arial" panose="020B0604020202020204" pitchFamily="34" charset="0"/>
                <a:ea typeface="+mn-ea"/>
                <a:cs typeface="Arial" panose="020B0604020202020204" pitchFamily="34" charset="0"/>
              </a:defRPr>
            </a:lvl1pPr>
          </a:lstStyle>
          <a:p>
            <a:pPr lvl="0"/>
            <a:r>
              <a:rPr lang="en-US"/>
              <a:t>Text here</a:t>
            </a:r>
          </a:p>
        </p:txBody>
      </p:sp>
      <p:sp>
        <p:nvSpPr>
          <p:cNvPr id="57" name="Text Placeholder 4">
            <a:extLst>
              <a:ext uri="{FF2B5EF4-FFF2-40B4-BE49-F238E27FC236}">
                <a16:creationId xmlns:a16="http://schemas.microsoft.com/office/drawing/2014/main" id="{FE453892-DBE6-405D-9448-A2277B1A8343}"/>
              </a:ext>
            </a:extLst>
          </p:cNvPr>
          <p:cNvSpPr>
            <a:spLocks noGrp="1"/>
          </p:cNvSpPr>
          <p:nvPr>
            <p:ph type="body" sz="quarter" idx="17" hasCustomPrompt="1"/>
          </p:nvPr>
        </p:nvSpPr>
        <p:spPr>
          <a:xfrm>
            <a:off x="5100135" y="3971071"/>
            <a:ext cx="1962150" cy="1754035"/>
          </a:xfrm>
          <a:prstGeom prst="rect">
            <a:avLst/>
          </a:prstGeom>
        </p:spPr>
        <p:txBody>
          <a:bodyPr anchor="t">
            <a:normAutofit/>
          </a:bodyPr>
          <a:lstStyle>
            <a:lvl1pPr marL="0" indent="0" algn="l" defTabSz="914423" rtl="0" eaLnBrk="1" latinLnBrk="0" hangingPunct="1">
              <a:buNone/>
              <a:defRPr lang="en-US" sz="2601" kern="1200" baseline="0" dirty="0">
                <a:solidFill>
                  <a:srgbClr val="26246F"/>
                </a:solidFill>
                <a:latin typeface="Arial" panose="020B0604020202020204" pitchFamily="34" charset="0"/>
                <a:ea typeface="+mn-ea"/>
                <a:cs typeface="Arial" panose="020B0604020202020204" pitchFamily="34" charset="0"/>
              </a:defRPr>
            </a:lvl1pPr>
          </a:lstStyle>
          <a:p>
            <a:pPr lvl="0"/>
            <a:r>
              <a:rPr lang="en-US"/>
              <a:t>Text here</a:t>
            </a:r>
          </a:p>
        </p:txBody>
      </p:sp>
      <p:sp>
        <p:nvSpPr>
          <p:cNvPr id="58" name="Text Placeholder 4">
            <a:extLst>
              <a:ext uri="{FF2B5EF4-FFF2-40B4-BE49-F238E27FC236}">
                <a16:creationId xmlns:a16="http://schemas.microsoft.com/office/drawing/2014/main" id="{56E80CFA-AB32-4EA8-A82A-7B85466667C6}"/>
              </a:ext>
            </a:extLst>
          </p:cNvPr>
          <p:cNvSpPr>
            <a:spLocks noGrp="1"/>
          </p:cNvSpPr>
          <p:nvPr>
            <p:ph type="body" sz="quarter" idx="18" hasCustomPrompt="1"/>
          </p:nvPr>
        </p:nvSpPr>
        <p:spPr>
          <a:xfrm>
            <a:off x="7459379" y="3971070"/>
            <a:ext cx="1962150" cy="1754035"/>
          </a:xfrm>
          <a:prstGeom prst="rect">
            <a:avLst/>
          </a:prstGeom>
        </p:spPr>
        <p:txBody>
          <a:bodyPr anchor="t">
            <a:normAutofit/>
          </a:bodyPr>
          <a:lstStyle>
            <a:lvl1pPr marL="0" indent="0" algn="l" defTabSz="914423" rtl="0" eaLnBrk="1" latinLnBrk="0" hangingPunct="1">
              <a:buNone/>
              <a:defRPr lang="en-US" sz="2601" kern="1200" baseline="0" dirty="0">
                <a:solidFill>
                  <a:srgbClr val="26246F"/>
                </a:solidFill>
                <a:latin typeface="Arial" panose="020B0604020202020204" pitchFamily="34" charset="0"/>
                <a:ea typeface="+mn-ea"/>
                <a:cs typeface="Arial" panose="020B0604020202020204" pitchFamily="34" charset="0"/>
              </a:defRPr>
            </a:lvl1pPr>
          </a:lstStyle>
          <a:p>
            <a:pPr lvl="0"/>
            <a:r>
              <a:rPr lang="en-US"/>
              <a:t>Text here</a:t>
            </a:r>
          </a:p>
        </p:txBody>
      </p:sp>
      <p:sp>
        <p:nvSpPr>
          <p:cNvPr id="62" name="Text Placeholder 4">
            <a:extLst>
              <a:ext uri="{FF2B5EF4-FFF2-40B4-BE49-F238E27FC236}">
                <a16:creationId xmlns:a16="http://schemas.microsoft.com/office/drawing/2014/main" id="{A502AB1C-ABD0-4B58-82F3-5B018C64618C}"/>
              </a:ext>
            </a:extLst>
          </p:cNvPr>
          <p:cNvSpPr>
            <a:spLocks noGrp="1"/>
          </p:cNvSpPr>
          <p:nvPr>
            <p:ph type="body" sz="quarter" idx="20" hasCustomPrompt="1"/>
          </p:nvPr>
        </p:nvSpPr>
        <p:spPr>
          <a:xfrm>
            <a:off x="1431637" y="3182497"/>
            <a:ext cx="926959" cy="315714"/>
          </a:xfrm>
          <a:prstGeom prst="rect">
            <a:avLst/>
          </a:prstGeom>
        </p:spPr>
        <p:txBody>
          <a:bodyPr anchor="ctr">
            <a:noAutofit/>
          </a:bodyPr>
          <a:lstStyle>
            <a:lvl1pPr marL="0" indent="0" algn="r" defTabSz="914423" rtl="0" eaLnBrk="1" latinLnBrk="0" hangingPunct="1">
              <a:buNone/>
              <a:defRPr lang="en-US" sz="1200" kern="1200" baseline="0" dirty="0">
                <a:solidFill>
                  <a:schemeClr val="bg1"/>
                </a:solidFill>
                <a:latin typeface="Arial Nova" panose="020B0504020202020204" pitchFamily="34" charset="0"/>
                <a:ea typeface="+mn-ea"/>
                <a:cs typeface="Arial" panose="020B0604020202020204" pitchFamily="34" charset="0"/>
              </a:defRPr>
            </a:lvl1pPr>
          </a:lstStyle>
          <a:p>
            <a:pPr lvl="0"/>
            <a:r>
              <a:rPr lang="en-US"/>
              <a:t>Time here</a:t>
            </a:r>
          </a:p>
        </p:txBody>
      </p:sp>
      <p:sp>
        <p:nvSpPr>
          <p:cNvPr id="63" name="Text Placeholder 4">
            <a:extLst>
              <a:ext uri="{FF2B5EF4-FFF2-40B4-BE49-F238E27FC236}">
                <a16:creationId xmlns:a16="http://schemas.microsoft.com/office/drawing/2014/main" id="{42DC535F-9F11-446E-A6A4-7372ECD7880A}"/>
              </a:ext>
            </a:extLst>
          </p:cNvPr>
          <p:cNvSpPr>
            <a:spLocks noGrp="1"/>
          </p:cNvSpPr>
          <p:nvPr>
            <p:ph type="body" sz="quarter" idx="21" hasCustomPrompt="1"/>
          </p:nvPr>
        </p:nvSpPr>
        <p:spPr>
          <a:xfrm>
            <a:off x="3791527" y="3182497"/>
            <a:ext cx="926959" cy="315714"/>
          </a:xfrm>
          <a:prstGeom prst="rect">
            <a:avLst/>
          </a:prstGeom>
        </p:spPr>
        <p:txBody>
          <a:bodyPr anchor="ctr">
            <a:noAutofit/>
          </a:bodyPr>
          <a:lstStyle>
            <a:lvl1pPr marL="0" indent="0" algn="r" defTabSz="914423" rtl="0" eaLnBrk="1" latinLnBrk="0" hangingPunct="1">
              <a:buNone/>
              <a:defRPr lang="en-US" sz="1200" kern="1200" baseline="0" dirty="0">
                <a:solidFill>
                  <a:srgbClr val="26246F"/>
                </a:solidFill>
                <a:latin typeface="Arial Nova" panose="020B0504020202020204" pitchFamily="34" charset="0"/>
                <a:ea typeface="+mn-ea"/>
                <a:cs typeface="Arial" panose="020B0604020202020204" pitchFamily="34" charset="0"/>
              </a:defRPr>
            </a:lvl1pPr>
          </a:lstStyle>
          <a:p>
            <a:pPr lvl="0"/>
            <a:r>
              <a:rPr lang="en-US"/>
              <a:t>Time here</a:t>
            </a:r>
          </a:p>
        </p:txBody>
      </p:sp>
      <p:sp>
        <p:nvSpPr>
          <p:cNvPr id="64" name="Text Placeholder 4">
            <a:extLst>
              <a:ext uri="{FF2B5EF4-FFF2-40B4-BE49-F238E27FC236}">
                <a16:creationId xmlns:a16="http://schemas.microsoft.com/office/drawing/2014/main" id="{A3231601-4E48-446C-9530-EA06ABF4765D}"/>
              </a:ext>
            </a:extLst>
          </p:cNvPr>
          <p:cNvSpPr>
            <a:spLocks noGrp="1"/>
          </p:cNvSpPr>
          <p:nvPr>
            <p:ph type="body" sz="quarter" idx="22" hasCustomPrompt="1"/>
          </p:nvPr>
        </p:nvSpPr>
        <p:spPr>
          <a:xfrm>
            <a:off x="6150770" y="3184464"/>
            <a:ext cx="926959" cy="315714"/>
          </a:xfrm>
          <a:prstGeom prst="rect">
            <a:avLst/>
          </a:prstGeom>
        </p:spPr>
        <p:txBody>
          <a:bodyPr anchor="ctr">
            <a:noAutofit/>
          </a:bodyPr>
          <a:lstStyle>
            <a:lvl1pPr marL="0" indent="0" algn="r" defTabSz="914423" rtl="0" eaLnBrk="1" latinLnBrk="0" hangingPunct="1">
              <a:buNone/>
              <a:defRPr lang="en-US" sz="1200" kern="1200" baseline="0" dirty="0">
                <a:solidFill>
                  <a:srgbClr val="26246F"/>
                </a:solidFill>
                <a:latin typeface="Arial Nova" panose="020B0504020202020204" pitchFamily="34" charset="0"/>
                <a:ea typeface="+mn-ea"/>
                <a:cs typeface="Arial" panose="020B0604020202020204" pitchFamily="34" charset="0"/>
              </a:defRPr>
            </a:lvl1pPr>
          </a:lstStyle>
          <a:p>
            <a:pPr lvl="0"/>
            <a:r>
              <a:rPr lang="en-US"/>
              <a:t>Time here</a:t>
            </a:r>
          </a:p>
        </p:txBody>
      </p:sp>
      <p:sp>
        <p:nvSpPr>
          <p:cNvPr id="65" name="Text Placeholder 4">
            <a:extLst>
              <a:ext uri="{FF2B5EF4-FFF2-40B4-BE49-F238E27FC236}">
                <a16:creationId xmlns:a16="http://schemas.microsoft.com/office/drawing/2014/main" id="{3577BA61-34A1-4B28-8079-6B1C377F731E}"/>
              </a:ext>
            </a:extLst>
          </p:cNvPr>
          <p:cNvSpPr>
            <a:spLocks noGrp="1"/>
          </p:cNvSpPr>
          <p:nvPr>
            <p:ph type="body" sz="quarter" idx="23" hasCustomPrompt="1"/>
          </p:nvPr>
        </p:nvSpPr>
        <p:spPr>
          <a:xfrm>
            <a:off x="8510015" y="3182497"/>
            <a:ext cx="926959" cy="315714"/>
          </a:xfrm>
          <a:prstGeom prst="rect">
            <a:avLst/>
          </a:prstGeom>
        </p:spPr>
        <p:txBody>
          <a:bodyPr anchor="ctr">
            <a:noAutofit/>
          </a:bodyPr>
          <a:lstStyle>
            <a:lvl1pPr marL="0" indent="0" algn="r" defTabSz="914423" rtl="0" eaLnBrk="1" latinLnBrk="0" hangingPunct="1">
              <a:buNone/>
              <a:defRPr lang="en-US" sz="1200" kern="1200" baseline="0" dirty="0">
                <a:solidFill>
                  <a:srgbClr val="26246F"/>
                </a:solidFill>
                <a:latin typeface="Arial Nova" panose="020B0504020202020204" pitchFamily="34" charset="0"/>
                <a:ea typeface="+mn-ea"/>
                <a:cs typeface="Arial" panose="020B0604020202020204" pitchFamily="34" charset="0"/>
              </a:defRPr>
            </a:lvl1pPr>
          </a:lstStyle>
          <a:p>
            <a:pPr lvl="0"/>
            <a:r>
              <a:rPr lang="en-US"/>
              <a:t>Time here</a:t>
            </a:r>
          </a:p>
        </p:txBody>
      </p:sp>
      <p:sp>
        <p:nvSpPr>
          <p:cNvPr id="66" name="Text Placeholder 4">
            <a:extLst>
              <a:ext uri="{FF2B5EF4-FFF2-40B4-BE49-F238E27FC236}">
                <a16:creationId xmlns:a16="http://schemas.microsoft.com/office/drawing/2014/main" id="{1E234E9F-80E2-4858-A6B2-AF47998FBE3C}"/>
              </a:ext>
            </a:extLst>
          </p:cNvPr>
          <p:cNvSpPr>
            <a:spLocks noGrp="1"/>
          </p:cNvSpPr>
          <p:nvPr>
            <p:ph type="body" sz="quarter" idx="24" hasCustomPrompt="1"/>
          </p:nvPr>
        </p:nvSpPr>
        <p:spPr>
          <a:xfrm>
            <a:off x="10865521" y="3182497"/>
            <a:ext cx="930591" cy="315714"/>
          </a:xfrm>
          <a:prstGeom prst="rect">
            <a:avLst/>
          </a:prstGeom>
        </p:spPr>
        <p:txBody>
          <a:bodyPr anchor="ctr">
            <a:noAutofit/>
          </a:bodyPr>
          <a:lstStyle>
            <a:lvl1pPr marL="0" indent="0" algn="r" defTabSz="914423" rtl="0" eaLnBrk="1" latinLnBrk="0" hangingPunct="1">
              <a:buNone/>
              <a:defRPr lang="en-US" sz="1200" kern="1200" baseline="0" dirty="0">
                <a:solidFill>
                  <a:srgbClr val="26246F"/>
                </a:solidFill>
                <a:latin typeface="Arial Nova" panose="020B0504020202020204" pitchFamily="34" charset="0"/>
                <a:ea typeface="+mn-ea"/>
                <a:cs typeface="Arial" panose="020B0604020202020204" pitchFamily="34" charset="0"/>
              </a:defRPr>
            </a:lvl1pPr>
          </a:lstStyle>
          <a:p>
            <a:pPr lvl="0"/>
            <a:r>
              <a:rPr lang="en-US"/>
              <a:t>Time here</a:t>
            </a:r>
          </a:p>
        </p:txBody>
      </p:sp>
      <p:sp>
        <p:nvSpPr>
          <p:cNvPr id="67" name="Text Placeholder 4">
            <a:extLst>
              <a:ext uri="{FF2B5EF4-FFF2-40B4-BE49-F238E27FC236}">
                <a16:creationId xmlns:a16="http://schemas.microsoft.com/office/drawing/2014/main" id="{F1F386C2-040C-4283-A18A-685C017C2E8F}"/>
              </a:ext>
            </a:extLst>
          </p:cNvPr>
          <p:cNvSpPr>
            <a:spLocks noGrp="1"/>
          </p:cNvSpPr>
          <p:nvPr>
            <p:ph type="body" sz="quarter" idx="25" hasCustomPrompt="1"/>
          </p:nvPr>
        </p:nvSpPr>
        <p:spPr>
          <a:xfrm>
            <a:off x="1431636" y="5752815"/>
            <a:ext cx="926959" cy="315714"/>
          </a:xfrm>
          <a:prstGeom prst="rect">
            <a:avLst/>
          </a:prstGeom>
        </p:spPr>
        <p:txBody>
          <a:bodyPr anchor="ctr">
            <a:noAutofit/>
          </a:bodyPr>
          <a:lstStyle>
            <a:lvl1pPr marL="0" indent="0" algn="r" defTabSz="914423" rtl="0" eaLnBrk="1" latinLnBrk="0" hangingPunct="1">
              <a:buNone/>
              <a:defRPr lang="en-US" sz="1200" kern="1200" baseline="0" dirty="0">
                <a:solidFill>
                  <a:srgbClr val="26246F"/>
                </a:solidFill>
                <a:latin typeface="Arial Nova" panose="020B0504020202020204" pitchFamily="34" charset="0"/>
                <a:ea typeface="+mn-ea"/>
                <a:cs typeface="Arial" panose="020B0604020202020204" pitchFamily="34" charset="0"/>
              </a:defRPr>
            </a:lvl1pPr>
          </a:lstStyle>
          <a:p>
            <a:pPr lvl="0"/>
            <a:r>
              <a:rPr lang="en-US"/>
              <a:t>Time here</a:t>
            </a:r>
          </a:p>
        </p:txBody>
      </p:sp>
      <p:sp>
        <p:nvSpPr>
          <p:cNvPr id="68" name="Text Placeholder 4">
            <a:extLst>
              <a:ext uri="{FF2B5EF4-FFF2-40B4-BE49-F238E27FC236}">
                <a16:creationId xmlns:a16="http://schemas.microsoft.com/office/drawing/2014/main" id="{63E998E8-79D6-4DDA-83E6-C72212682299}"/>
              </a:ext>
            </a:extLst>
          </p:cNvPr>
          <p:cNvSpPr>
            <a:spLocks noGrp="1"/>
          </p:cNvSpPr>
          <p:nvPr>
            <p:ph type="body" sz="quarter" idx="26" hasCustomPrompt="1"/>
          </p:nvPr>
        </p:nvSpPr>
        <p:spPr>
          <a:xfrm>
            <a:off x="3791526" y="5752814"/>
            <a:ext cx="926959" cy="315714"/>
          </a:xfrm>
          <a:prstGeom prst="rect">
            <a:avLst/>
          </a:prstGeom>
        </p:spPr>
        <p:txBody>
          <a:bodyPr anchor="ctr">
            <a:noAutofit/>
          </a:bodyPr>
          <a:lstStyle>
            <a:lvl1pPr marL="0" indent="0" algn="r" defTabSz="914423" rtl="0" eaLnBrk="1" latinLnBrk="0" hangingPunct="1">
              <a:buNone/>
              <a:defRPr lang="en-US" sz="1200" kern="1200" baseline="0" dirty="0">
                <a:solidFill>
                  <a:srgbClr val="26246F"/>
                </a:solidFill>
                <a:latin typeface="Arial Nova" panose="020B0504020202020204" pitchFamily="34" charset="0"/>
                <a:ea typeface="+mn-ea"/>
                <a:cs typeface="Arial" panose="020B0604020202020204" pitchFamily="34" charset="0"/>
              </a:defRPr>
            </a:lvl1pPr>
          </a:lstStyle>
          <a:p>
            <a:pPr lvl="0"/>
            <a:r>
              <a:rPr lang="en-US"/>
              <a:t>Time here</a:t>
            </a:r>
          </a:p>
        </p:txBody>
      </p:sp>
      <p:sp>
        <p:nvSpPr>
          <p:cNvPr id="69" name="Text Placeholder 4">
            <a:extLst>
              <a:ext uri="{FF2B5EF4-FFF2-40B4-BE49-F238E27FC236}">
                <a16:creationId xmlns:a16="http://schemas.microsoft.com/office/drawing/2014/main" id="{AC208E53-0F2B-488F-B4B2-57923380903E}"/>
              </a:ext>
            </a:extLst>
          </p:cNvPr>
          <p:cNvSpPr>
            <a:spLocks noGrp="1"/>
          </p:cNvSpPr>
          <p:nvPr>
            <p:ph type="body" sz="quarter" idx="27" hasCustomPrompt="1"/>
          </p:nvPr>
        </p:nvSpPr>
        <p:spPr>
          <a:xfrm>
            <a:off x="6150770" y="5752813"/>
            <a:ext cx="926959" cy="315714"/>
          </a:xfrm>
          <a:prstGeom prst="rect">
            <a:avLst/>
          </a:prstGeom>
        </p:spPr>
        <p:txBody>
          <a:bodyPr anchor="ctr">
            <a:noAutofit/>
          </a:bodyPr>
          <a:lstStyle>
            <a:lvl1pPr marL="0" indent="0" algn="r" defTabSz="914423" rtl="0" eaLnBrk="1" latinLnBrk="0" hangingPunct="1">
              <a:buNone/>
              <a:defRPr lang="en-US" sz="1200" kern="1200" baseline="0" dirty="0">
                <a:solidFill>
                  <a:srgbClr val="26246F"/>
                </a:solidFill>
                <a:latin typeface="Arial Nova" panose="020B0504020202020204" pitchFamily="34" charset="0"/>
                <a:ea typeface="+mn-ea"/>
                <a:cs typeface="Arial" panose="020B0604020202020204" pitchFamily="34" charset="0"/>
              </a:defRPr>
            </a:lvl1pPr>
          </a:lstStyle>
          <a:p>
            <a:pPr lvl="0"/>
            <a:r>
              <a:rPr lang="en-US"/>
              <a:t>Time here</a:t>
            </a:r>
          </a:p>
        </p:txBody>
      </p:sp>
      <p:sp>
        <p:nvSpPr>
          <p:cNvPr id="70" name="Text Placeholder 4">
            <a:extLst>
              <a:ext uri="{FF2B5EF4-FFF2-40B4-BE49-F238E27FC236}">
                <a16:creationId xmlns:a16="http://schemas.microsoft.com/office/drawing/2014/main" id="{B20E9BAB-1041-4E51-8894-B5533328252F}"/>
              </a:ext>
            </a:extLst>
          </p:cNvPr>
          <p:cNvSpPr>
            <a:spLocks noGrp="1"/>
          </p:cNvSpPr>
          <p:nvPr>
            <p:ph type="body" sz="quarter" idx="28" hasCustomPrompt="1"/>
          </p:nvPr>
        </p:nvSpPr>
        <p:spPr>
          <a:xfrm>
            <a:off x="8510015" y="5752812"/>
            <a:ext cx="926959" cy="315714"/>
          </a:xfrm>
          <a:prstGeom prst="rect">
            <a:avLst/>
          </a:prstGeom>
        </p:spPr>
        <p:txBody>
          <a:bodyPr anchor="ctr">
            <a:noAutofit/>
          </a:bodyPr>
          <a:lstStyle>
            <a:lvl1pPr marL="0" indent="0" algn="r" defTabSz="914423" rtl="0" eaLnBrk="1" latinLnBrk="0" hangingPunct="1">
              <a:buNone/>
              <a:defRPr lang="en-US" sz="1200" kern="1200" baseline="0" dirty="0">
                <a:solidFill>
                  <a:srgbClr val="26246F"/>
                </a:solidFill>
                <a:latin typeface="Arial Nova" panose="020B0504020202020204" pitchFamily="34" charset="0"/>
                <a:ea typeface="+mn-ea"/>
                <a:cs typeface="Arial" panose="020B0604020202020204" pitchFamily="34" charset="0"/>
              </a:defRPr>
            </a:lvl1pPr>
          </a:lstStyle>
          <a:p>
            <a:pPr lvl="0"/>
            <a:r>
              <a:rPr lang="en-US"/>
              <a:t>Time here</a:t>
            </a:r>
          </a:p>
        </p:txBody>
      </p:sp>
    </p:spTree>
    <p:extLst>
      <p:ext uri="{BB962C8B-B14F-4D97-AF65-F5344CB8AC3E}">
        <p14:creationId xmlns:p14="http://schemas.microsoft.com/office/powerpoint/2010/main" val="794435799"/>
      </p:ext>
    </p:extLst>
  </p:cSld>
  <p:clrMapOvr>
    <a:masterClrMapping/>
  </p:clrMapOvr>
  <mc:AlternateContent xmlns:mc="http://schemas.openxmlformats.org/markup-compatibility/2006" xmlns:p14="http://schemas.microsoft.com/office/powerpoint/2010/main">
    <mc:Choice Requires="p14">
      <p:transition spd="slow" p14:dur="5000"/>
    </mc:Choice>
    <mc:Fallback xmlns="">
      <p:transition spd="slow"/>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ub Section Slide">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8DA89AA8-A267-4799-BB27-FFEB0C6944FA}"/>
              </a:ext>
            </a:extLst>
          </p:cNvPr>
          <p:cNvPicPr>
            <a:picLocks noChangeAspect="1"/>
          </p:cNvPicPr>
          <p:nvPr userDrawn="1"/>
        </p:nvPicPr>
        <p:blipFill>
          <a:blip r:embed="rId2">
            <a:duotone>
              <a:schemeClr val="accent1">
                <a:shade val="45000"/>
                <a:satMod val="135000"/>
              </a:schemeClr>
              <a:prstClr val="white"/>
            </a:duotone>
          </a:blip>
          <a:stretch>
            <a:fillRect/>
          </a:stretch>
        </p:blipFill>
        <p:spPr>
          <a:xfrm>
            <a:off x="0" y="-1"/>
            <a:ext cx="12192000" cy="6867331"/>
          </a:xfrm>
          <a:prstGeom prst="rect">
            <a:avLst/>
          </a:prstGeom>
        </p:spPr>
      </p:pic>
      <p:sp>
        <p:nvSpPr>
          <p:cNvPr id="14" name="Text Placeholder 2">
            <a:extLst>
              <a:ext uri="{FF2B5EF4-FFF2-40B4-BE49-F238E27FC236}">
                <a16:creationId xmlns:a16="http://schemas.microsoft.com/office/drawing/2014/main" id="{EC4F03B3-0701-4997-8EF5-2E8DEF476013}"/>
              </a:ext>
            </a:extLst>
          </p:cNvPr>
          <p:cNvSpPr>
            <a:spLocks noGrp="1"/>
          </p:cNvSpPr>
          <p:nvPr>
            <p:ph type="body" idx="1"/>
          </p:nvPr>
        </p:nvSpPr>
        <p:spPr>
          <a:xfrm>
            <a:off x="1483638" y="3677779"/>
            <a:ext cx="3058546" cy="782422"/>
          </a:xfrm>
          <a:prstGeom prst="rect">
            <a:avLst/>
          </a:prstGeom>
        </p:spPr>
        <p:txBody>
          <a:bodyPr anchor="t"/>
          <a:lstStyle>
            <a:lvl1pPr marL="0" indent="0" algn="ctr">
              <a:buNone/>
              <a:defRPr sz="2400">
                <a:solidFill>
                  <a:schemeClr val="bg1"/>
                </a:solidFill>
              </a:defRPr>
            </a:lvl1pPr>
            <a:lvl2pPr marL="457211" indent="0">
              <a:buNone/>
              <a:defRPr sz="2000">
                <a:solidFill>
                  <a:schemeClr val="tx1">
                    <a:tint val="75000"/>
                  </a:schemeClr>
                </a:solidFill>
              </a:defRPr>
            </a:lvl2pPr>
            <a:lvl3pPr marL="914423" indent="0">
              <a:buNone/>
              <a:defRPr sz="1801">
                <a:solidFill>
                  <a:schemeClr val="tx1">
                    <a:tint val="75000"/>
                  </a:schemeClr>
                </a:solidFill>
              </a:defRPr>
            </a:lvl3pPr>
            <a:lvl4pPr marL="1371634" indent="0">
              <a:buNone/>
              <a:defRPr sz="1600">
                <a:solidFill>
                  <a:schemeClr val="tx1">
                    <a:tint val="75000"/>
                  </a:schemeClr>
                </a:solidFill>
              </a:defRPr>
            </a:lvl4pPr>
            <a:lvl5pPr marL="1828846" indent="0">
              <a:buNone/>
              <a:defRPr sz="1600">
                <a:solidFill>
                  <a:schemeClr val="tx1">
                    <a:tint val="75000"/>
                  </a:schemeClr>
                </a:solidFill>
              </a:defRPr>
            </a:lvl5pPr>
            <a:lvl6pPr marL="2286057" indent="0">
              <a:buNone/>
              <a:defRPr sz="1600">
                <a:solidFill>
                  <a:schemeClr val="tx1">
                    <a:tint val="75000"/>
                  </a:schemeClr>
                </a:solidFill>
              </a:defRPr>
            </a:lvl6pPr>
            <a:lvl7pPr marL="2743269" indent="0">
              <a:buNone/>
              <a:defRPr sz="1600">
                <a:solidFill>
                  <a:schemeClr val="tx1">
                    <a:tint val="75000"/>
                  </a:schemeClr>
                </a:solidFill>
              </a:defRPr>
            </a:lvl7pPr>
            <a:lvl8pPr marL="3200480" indent="0">
              <a:buNone/>
              <a:defRPr sz="1600">
                <a:solidFill>
                  <a:schemeClr val="tx1">
                    <a:tint val="75000"/>
                  </a:schemeClr>
                </a:solidFill>
              </a:defRPr>
            </a:lvl8pPr>
            <a:lvl9pPr marL="3657691" indent="0">
              <a:buNone/>
              <a:defRPr sz="1600">
                <a:solidFill>
                  <a:schemeClr val="tx1">
                    <a:tint val="75000"/>
                  </a:schemeClr>
                </a:solidFill>
              </a:defRPr>
            </a:lvl9pPr>
          </a:lstStyle>
          <a:p>
            <a:pPr lvl="0"/>
            <a:endParaRPr lang="en-US"/>
          </a:p>
        </p:txBody>
      </p:sp>
      <p:sp>
        <p:nvSpPr>
          <p:cNvPr id="18" name="Title 1">
            <a:extLst>
              <a:ext uri="{FF2B5EF4-FFF2-40B4-BE49-F238E27FC236}">
                <a16:creationId xmlns:a16="http://schemas.microsoft.com/office/drawing/2014/main" id="{CB13B03D-D638-41FF-B8A4-27E601F6E160}"/>
              </a:ext>
            </a:extLst>
          </p:cNvPr>
          <p:cNvSpPr>
            <a:spLocks noGrp="1"/>
          </p:cNvSpPr>
          <p:nvPr>
            <p:ph type="title" hasCustomPrompt="1"/>
          </p:nvPr>
        </p:nvSpPr>
        <p:spPr>
          <a:xfrm>
            <a:off x="946433" y="2126050"/>
            <a:ext cx="4132959" cy="1263194"/>
          </a:xfrm>
          <a:prstGeom prst="rect">
            <a:avLst/>
          </a:prstGeom>
        </p:spPr>
        <p:txBody>
          <a:bodyPr anchor="b">
            <a:noAutofit/>
          </a:bodyPr>
          <a:lstStyle>
            <a:lvl1pPr algn="ctr">
              <a:lnSpc>
                <a:spcPct val="100000"/>
              </a:lnSpc>
              <a:defRPr sz="3600" b="1">
                <a:solidFill>
                  <a:schemeClr val="bg1"/>
                </a:solidFill>
              </a:defRPr>
            </a:lvl1pPr>
          </a:lstStyle>
          <a:p>
            <a:r>
              <a:rPr lang="en-US"/>
              <a:t>Click to edit section title</a:t>
            </a:r>
          </a:p>
        </p:txBody>
      </p:sp>
      <p:sp>
        <p:nvSpPr>
          <p:cNvPr id="6" name="Flowchart: Terminator 5">
            <a:extLst>
              <a:ext uri="{FF2B5EF4-FFF2-40B4-BE49-F238E27FC236}">
                <a16:creationId xmlns:a16="http://schemas.microsoft.com/office/drawing/2014/main" id="{15DFCF7A-B154-4D75-841B-896F6C28C950}"/>
              </a:ext>
            </a:extLst>
          </p:cNvPr>
          <p:cNvSpPr/>
          <p:nvPr userDrawn="1"/>
        </p:nvSpPr>
        <p:spPr>
          <a:xfrm>
            <a:off x="1196077" y="3510654"/>
            <a:ext cx="3633666" cy="45719"/>
          </a:xfrm>
          <a:prstGeom prst="rect">
            <a:avLst/>
          </a:prstGeom>
          <a:gradFill flip="none" rotWithShape="1">
            <a:gsLst>
              <a:gs pos="0">
                <a:srgbClr val="F04C37"/>
              </a:gs>
              <a:gs pos="50000">
                <a:srgbClr val="F36A39"/>
              </a:gs>
              <a:gs pos="100000">
                <a:srgbClr val="FAA83F"/>
              </a:gs>
            </a:gsLst>
            <a:lin ang="0" scaled="1"/>
            <a:tileRect/>
          </a:gradFill>
          <a:ln>
            <a:no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en-US" sz="1801"/>
          </a:p>
        </p:txBody>
      </p:sp>
      <p:pic>
        <p:nvPicPr>
          <p:cNvPr id="7" name="Picture 6" descr="A picture containing object, clock, drawing, light&#10;&#10;Description automatically generated">
            <a:extLst>
              <a:ext uri="{FF2B5EF4-FFF2-40B4-BE49-F238E27FC236}">
                <a16:creationId xmlns:a16="http://schemas.microsoft.com/office/drawing/2014/main" id="{7B62E7B3-C429-484B-8126-445B9787AD28}"/>
              </a:ext>
            </a:extLst>
          </p:cNvPr>
          <p:cNvPicPr>
            <a:picLocks noChangeAspect="1"/>
          </p:cNvPicPr>
          <p:nvPr userDrawn="1"/>
        </p:nvPicPr>
        <p:blipFill>
          <a:blip r:embed="rId3"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241379" y="6111561"/>
            <a:ext cx="1909394" cy="576500"/>
          </a:xfrm>
          <a:prstGeom prst="rect">
            <a:avLst/>
          </a:prstGeom>
        </p:spPr>
      </p:pic>
    </p:spTree>
    <p:extLst>
      <p:ext uri="{BB962C8B-B14F-4D97-AF65-F5344CB8AC3E}">
        <p14:creationId xmlns:p14="http://schemas.microsoft.com/office/powerpoint/2010/main" val="902679930"/>
      </p:ext>
    </p:extLst>
  </p:cSld>
  <p:clrMapOvr>
    <a:masterClrMapping/>
  </p:clrMapOvr>
  <mc:AlternateContent xmlns:mc="http://schemas.openxmlformats.org/markup-compatibility/2006" xmlns:p14="http://schemas.microsoft.com/office/powerpoint/2010/main">
    <mc:Choice Requires="p14">
      <p:transition spd="slow" p14:dur="5000"/>
    </mc:Choice>
    <mc:Fallback xmlns="">
      <p:transition spd="slow"/>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ntent Slide">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9423AB2-842A-46BC-9F18-E2A4AC131F4F}"/>
              </a:ext>
            </a:extLst>
          </p:cNvPr>
          <p:cNvSpPr>
            <a:spLocks noGrp="1"/>
          </p:cNvSpPr>
          <p:nvPr>
            <p:ph idx="1"/>
          </p:nvPr>
        </p:nvSpPr>
        <p:spPr>
          <a:xfrm>
            <a:off x="258618" y="1025237"/>
            <a:ext cx="11677934" cy="5652654"/>
          </a:xfrm>
          <a:prstGeom prst="rect">
            <a:avLst/>
          </a:prstGeom>
        </p:spPr>
        <p:txBody>
          <a:bodyPr>
            <a:normAutofit/>
          </a:bodyPr>
          <a:lstStyle>
            <a:lvl1pPr>
              <a:defRPr sz="2800">
                <a:solidFill>
                  <a:srgbClr val="0A045B"/>
                </a:solidFill>
                <a:latin typeface="Arial" panose="020B0604020202020204" pitchFamily="34" charset="0"/>
                <a:cs typeface="Arial" panose="020B0604020202020204" pitchFamily="34" charset="0"/>
              </a:defRPr>
            </a:lvl1pPr>
            <a:lvl2pPr>
              <a:defRPr sz="2400">
                <a:solidFill>
                  <a:srgbClr val="0A045B"/>
                </a:solidFill>
                <a:latin typeface="Arial" panose="020B0604020202020204" pitchFamily="34" charset="0"/>
                <a:cs typeface="Arial" panose="020B0604020202020204" pitchFamily="34" charset="0"/>
              </a:defRPr>
            </a:lvl2pPr>
            <a:lvl3pPr>
              <a:defRPr sz="2000">
                <a:solidFill>
                  <a:srgbClr val="0A045B"/>
                </a:solidFill>
                <a:latin typeface="Arial" panose="020B0604020202020204" pitchFamily="34" charset="0"/>
                <a:cs typeface="Arial" panose="020B0604020202020204" pitchFamily="34" charset="0"/>
              </a:defRPr>
            </a:lvl3pPr>
            <a:lvl4pPr>
              <a:defRPr sz="1801">
                <a:solidFill>
                  <a:srgbClr val="0A045B"/>
                </a:solidFill>
                <a:latin typeface="Arial" panose="020B0604020202020204" pitchFamily="34" charset="0"/>
                <a:cs typeface="Arial" panose="020B0604020202020204" pitchFamily="34" charset="0"/>
              </a:defRPr>
            </a:lvl4pPr>
            <a:lvl5pPr>
              <a:defRPr sz="1801">
                <a:solidFill>
                  <a:srgbClr val="0A045B"/>
                </a:solidFill>
                <a:latin typeface="Arial" panose="020B0604020202020204" pitchFamily="34" charset="0"/>
                <a:cs typeface="Arial" panose="020B0604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Title Placeholder 1">
            <a:extLst>
              <a:ext uri="{FF2B5EF4-FFF2-40B4-BE49-F238E27FC236}">
                <a16:creationId xmlns:a16="http://schemas.microsoft.com/office/drawing/2014/main" id="{FB4A3D82-E6E2-4C99-8B0B-C3AC2609B899}"/>
              </a:ext>
            </a:extLst>
          </p:cNvPr>
          <p:cNvSpPr>
            <a:spLocks noGrp="1"/>
          </p:cNvSpPr>
          <p:nvPr>
            <p:ph type="title"/>
          </p:nvPr>
        </p:nvSpPr>
        <p:spPr>
          <a:xfrm>
            <a:off x="258620" y="102325"/>
            <a:ext cx="9521013" cy="682766"/>
          </a:xfrm>
          <a:prstGeom prst="rect">
            <a:avLst/>
          </a:prstGeom>
        </p:spPr>
        <p:txBody>
          <a:bodyPr vert="horz" lIns="91440" tIns="45720" rIns="91440" bIns="45720" rtlCol="0" anchor="ctr">
            <a:normAutofit/>
          </a:bodyPr>
          <a:lstStyle>
            <a:lvl1pPr>
              <a:defRPr>
                <a:solidFill>
                  <a:srgbClr val="0A045B"/>
                </a:solidFill>
              </a:defRPr>
            </a:lvl1pPr>
          </a:lstStyle>
          <a:p>
            <a:endParaRPr lang="en-US"/>
          </a:p>
        </p:txBody>
      </p:sp>
      <p:sp>
        <p:nvSpPr>
          <p:cNvPr id="5" name="Flowchart: Terminator 5">
            <a:extLst>
              <a:ext uri="{FF2B5EF4-FFF2-40B4-BE49-F238E27FC236}">
                <a16:creationId xmlns:a16="http://schemas.microsoft.com/office/drawing/2014/main" id="{79427197-3F47-493E-AC93-C5E13D4D6805}"/>
              </a:ext>
            </a:extLst>
          </p:cNvPr>
          <p:cNvSpPr/>
          <p:nvPr userDrawn="1"/>
        </p:nvSpPr>
        <p:spPr>
          <a:xfrm>
            <a:off x="-8047" y="6791368"/>
            <a:ext cx="12200048" cy="79066"/>
          </a:xfrm>
          <a:prstGeom prst="rect">
            <a:avLst/>
          </a:prstGeom>
          <a:gradFill flip="none" rotWithShape="1">
            <a:gsLst>
              <a:gs pos="0">
                <a:srgbClr val="F04C37"/>
              </a:gs>
              <a:gs pos="50000">
                <a:srgbClr val="F36A39"/>
              </a:gs>
              <a:gs pos="100000">
                <a:srgbClr val="FAA83F"/>
              </a:gs>
            </a:gsLst>
            <a:lin ang="0" scaled="1"/>
            <a:tileRect/>
          </a:gradFill>
          <a:ln>
            <a:no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en-US" sz="1801"/>
          </a:p>
        </p:txBody>
      </p:sp>
    </p:spTree>
    <p:extLst>
      <p:ext uri="{BB962C8B-B14F-4D97-AF65-F5344CB8AC3E}">
        <p14:creationId xmlns:p14="http://schemas.microsoft.com/office/powerpoint/2010/main" val="2839221864"/>
      </p:ext>
    </p:extLst>
  </p:cSld>
  <p:clrMapOvr>
    <a:masterClrMapping/>
  </p:clrMapOvr>
  <mc:AlternateContent xmlns:mc="http://schemas.openxmlformats.org/markup-compatibility/2006" xmlns:p14="http://schemas.microsoft.com/office/powerpoint/2010/main">
    <mc:Choice Requires="p14">
      <p:transition spd="slow" p14:dur="5000"/>
    </mc:Choice>
    <mc:Fallback xmlns="">
      <p:transition spd="slow"/>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ntent Blank Slide">
    <p:spTree>
      <p:nvGrpSpPr>
        <p:cNvPr id="1" name=""/>
        <p:cNvGrpSpPr/>
        <p:nvPr/>
      </p:nvGrpSpPr>
      <p:grpSpPr>
        <a:xfrm>
          <a:off x="0" y="0"/>
          <a:ext cx="0" cy="0"/>
          <a:chOff x="0" y="0"/>
          <a:chExt cx="0" cy="0"/>
        </a:xfrm>
      </p:grpSpPr>
      <p:sp>
        <p:nvSpPr>
          <p:cNvPr id="5" name="Flowchart: Terminator 5">
            <a:extLst>
              <a:ext uri="{FF2B5EF4-FFF2-40B4-BE49-F238E27FC236}">
                <a16:creationId xmlns:a16="http://schemas.microsoft.com/office/drawing/2014/main" id="{7DE03863-EE6F-4AE5-855F-1169E02B8F1D}"/>
              </a:ext>
            </a:extLst>
          </p:cNvPr>
          <p:cNvSpPr/>
          <p:nvPr userDrawn="1"/>
        </p:nvSpPr>
        <p:spPr>
          <a:xfrm>
            <a:off x="1" y="6778934"/>
            <a:ext cx="12200048" cy="79066"/>
          </a:xfrm>
          <a:prstGeom prst="rect">
            <a:avLst/>
          </a:prstGeom>
          <a:gradFill flip="none" rotWithShape="1">
            <a:gsLst>
              <a:gs pos="0">
                <a:srgbClr val="F04C37"/>
              </a:gs>
              <a:gs pos="50000">
                <a:srgbClr val="F36A39"/>
              </a:gs>
              <a:gs pos="100000">
                <a:srgbClr val="FAA83F"/>
              </a:gs>
            </a:gsLst>
            <a:lin ang="0" scaled="1"/>
            <a:tileRect/>
          </a:gradFill>
          <a:ln>
            <a:no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en-US" sz="1801"/>
          </a:p>
        </p:txBody>
      </p:sp>
      <p:sp>
        <p:nvSpPr>
          <p:cNvPr id="6" name="Title Placeholder 1">
            <a:extLst>
              <a:ext uri="{FF2B5EF4-FFF2-40B4-BE49-F238E27FC236}">
                <a16:creationId xmlns:a16="http://schemas.microsoft.com/office/drawing/2014/main" id="{0035DC22-3635-464A-934D-A7F3F3E359C0}"/>
              </a:ext>
            </a:extLst>
          </p:cNvPr>
          <p:cNvSpPr>
            <a:spLocks noGrp="1"/>
          </p:cNvSpPr>
          <p:nvPr>
            <p:ph type="title"/>
          </p:nvPr>
        </p:nvSpPr>
        <p:spPr>
          <a:xfrm>
            <a:off x="258620" y="102325"/>
            <a:ext cx="9521013" cy="682766"/>
          </a:xfrm>
          <a:prstGeom prst="rect">
            <a:avLst/>
          </a:prstGeom>
        </p:spPr>
        <p:txBody>
          <a:bodyPr vert="horz" lIns="91440" tIns="45720" rIns="91440" bIns="45720" rtlCol="0" anchor="ctr">
            <a:normAutofit/>
          </a:bodyPr>
          <a:lstStyle>
            <a:lvl1pPr>
              <a:defRPr>
                <a:solidFill>
                  <a:srgbClr val="0A045B"/>
                </a:solidFill>
              </a:defRPr>
            </a:lvl1pPr>
          </a:lstStyle>
          <a:p>
            <a:endParaRPr lang="en-US"/>
          </a:p>
        </p:txBody>
      </p:sp>
    </p:spTree>
    <p:extLst>
      <p:ext uri="{BB962C8B-B14F-4D97-AF65-F5344CB8AC3E}">
        <p14:creationId xmlns:p14="http://schemas.microsoft.com/office/powerpoint/2010/main" val="1501459484"/>
      </p:ext>
    </p:extLst>
  </p:cSld>
  <p:clrMapOvr>
    <a:masterClrMapping/>
  </p:clrMapOvr>
  <mc:AlternateContent xmlns:mc="http://schemas.openxmlformats.org/markup-compatibility/2006" xmlns:p14="http://schemas.microsoft.com/office/powerpoint/2010/main">
    <mc:Choice Requires="p14">
      <p:transition spd="slow" p14:dur="5000"/>
    </mc:Choice>
    <mc:Fallback xmlns="">
      <p:transition spd="slow"/>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lank Slide">
    <p:spTree>
      <p:nvGrpSpPr>
        <p:cNvPr id="1" name=""/>
        <p:cNvGrpSpPr/>
        <p:nvPr/>
      </p:nvGrpSpPr>
      <p:grpSpPr>
        <a:xfrm>
          <a:off x="0" y="0"/>
          <a:ext cx="0" cy="0"/>
          <a:chOff x="0" y="0"/>
          <a:chExt cx="0" cy="0"/>
        </a:xfrm>
      </p:grpSpPr>
      <p:sp>
        <p:nvSpPr>
          <p:cNvPr id="4" name="Flowchart: Terminator 5">
            <a:extLst>
              <a:ext uri="{FF2B5EF4-FFF2-40B4-BE49-F238E27FC236}">
                <a16:creationId xmlns:a16="http://schemas.microsoft.com/office/drawing/2014/main" id="{73FAEEF2-8486-4EE5-8DD3-542B88FF4DF5}"/>
              </a:ext>
            </a:extLst>
          </p:cNvPr>
          <p:cNvSpPr/>
          <p:nvPr userDrawn="1"/>
        </p:nvSpPr>
        <p:spPr>
          <a:xfrm>
            <a:off x="1" y="6778934"/>
            <a:ext cx="12200048" cy="79066"/>
          </a:xfrm>
          <a:prstGeom prst="rect">
            <a:avLst/>
          </a:prstGeom>
          <a:gradFill flip="none" rotWithShape="1">
            <a:gsLst>
              <a:gs pos="0">
                <a:srgbClr val="F04C37"/>
              </a:gs>
              <a:gs pos="50000">
                <a:srgbClr val="F36A39"/>
              </a:gs>
              <a:gs pos="100000">
                <a:srgbClr val="FAA83F"/>
              </a:gs>
            </a:gsLst>
            <a:lin ang="0" scaled="1"/>
            <a:tileRect/>
          </a:gradFill>
          <a:ln>
            <a:no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en-US" sz="1801"/>
          </a:p>
        </p:txBody>
      </p:sp>
    </p:spTree>
    <p:extLst>
      <p:ext uri="{BB962C8B-B14F-4D97-AF65-F5344CB8AC3E}">
        <p14:creationId xmlns:p14="http://schemas.microsoft.com/office/powerpoint/2010/main" val="2867522152"/>
      </p:ext>
    </p:extLst>
  </p:cSld>
  <p:clrMapOvr>
    <a:masterClrMapping/>
  </p:clrMapOvr>
  <mc:AlternateContent xmlns:mc="http://schemas.openxmlformats.org/markup-compatibility/2006" xmlns:p14="http://schemas.microsoft.com/office/powerpoint/2010/main">
    <mc:Choice Requires="p14">
      <p:transition spd="slow" p14:dur="5000"/>
    </mc:Choice>
    <mc:Fallback xmlns="">
      <p:transition spd="slow"/>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hank You Slide">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id="{CAA39FDB-8968-4A0F-B95D-E9A0692DD97A}"/>
              </a:ext>
            </a:extLst>
          </p:cNvPr>
          <p:cNvSpPr/>
          <p:nvPr userDrawn="1"/>
        </p:nvSpPr>
        <p:spPr>
          <a:xfrm>
            <a:off x="-2" y="0"/>
            <a:ext cx="12192002" cy="5133860"/>
          </a:xfrm>
          <a:prstGeom prst="rect">
            <a:avLst/>
          </a:pr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23" rtl="0" eaLnBrk="1" fontAlgn="auto" latinLnBrk="0" hangingPunct="1">
              <a:lnSpc>
                <a:spcPct val="100000"/>
              </a:lnSpc>
              <a:spcBef>
                <a:spcPts val="0"/>
              </a:spcBef>
              <a:spcAft>
                <a:spcPts val="0"/>
              </a:spcAft>
              <a:buClrTx/>
              <a:buSzTx/>
              <a:buFontTx/>
              <a:buNone/>
              <a:tabLst/>
              <a:defRPr/>
            </a:pPr>
            <a:endParaRPr kumimoji="0" lang="en-US" sz="1801"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21" name="Rectangle 20">
            <a:extLst>
              <a:ext uri="{FF2B5EF4-FFF2-40B4-BE49-F238E27FC236}">
                <a16:creationId xmlns:a16="http://schemas.microsoft.com/office/drawing/2014/main" id="{140FE469-0F6A-4D2D-836F-85EB84E0ABFE}"/>
              </a:ext>
            </a:extLst>
          </p:cNvPr>
          <p:cNvSpPr/>
          <p:nvPr userDrawn="1"/>
        </p:nvSpPr>
        <p:spPr>
          <a:xfrm>
            <a:off x="-1" y="-27992"/>
            <a:ext cx="12192001" cy="5161852"/>
          </a:xfrm>
          <a:prstGeom prst="rect">
            <a:avLst/>
          </a:prstGeom>
          <a:solidFill>
            <a:srgbClr val="0A045B">
              <a:alpha val="94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23" rtl="0" eaLnBrk="1" fontAlgn="auto" latinLnBrk="0" hangingPunct="1">
              <a:lnSpc>
                <a:spcPct val="100000"/>
              </a:lnSpc>
              <a:spcBef>
                <a:spcPts val="0"/>
              </a:spcBef>
              <a:spcAft>
                <a:spcPts val="0"/>
              </a:spcAft>
              <a:buClrTx/>
              <a:buSzTx/>
              <a:buFontTx/>
              <a:buNone/>
              <a:tabLst/>
              <a:defRPr/>
            </a:pPr>
            <a:endParaRPr kumimoji="0" lang="en-US" sz="1801"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22" name="TextBox 21">
            <a:extLst>
              <a:ext uri="{FF2B5EF4-FFF2-40B4-BE49-F238E27FC236}">
                <a16:creationId xmlns:a16="http://schemas.microsoft.com/office/drawing/2014/main" id="{BD44E46A-A0D4-447E-A379-04A0B6B38DB3}"/>
              </a:ext>
            </a:extLst>
          </p:cNvPr>
          <p:cNvSpPr txBox="1"/>
          <p:nvPr userDrawn="1"/>
        </p:nvSpPr>
        <p:spPr>
          <a:xfrm>
            <a:off x="3377172" y="2506744"/>
            <a:ext cx="5216612" cy="1015663"/>
          </a:xfrm>
          <a:prstGeom prst="rect">
            <a:avLst/>
          </a:prstGeom>
          <a:noFill/>
        </p:spPr>
        <p:txBody>
          <a:bodyPr wrap="square" rtlCol="0">
            <a:spAutoFit/>
          </a:bodyPr>
          <a:lstStyle/>
          <a:p>
            <a:pPr marL="0" marR="0" lvl="0" indent="0" algn="ctr" defTabSz="914423" rtl="0" eaLnBrk="1" fontAlgn="auto" latinLnBrk="0" hangingPunct="1">
              <a:lnSpc>
                <a:spcPct val="100000"/>
              </a:lnSpc>
              <a:spcBef>
                <a:spcPts val="0"/>
              </a:spcBef>
              <a:spcAft>
                <a:spcPts val="0"/>
              </a:spcAft>
              <a:buClrTx/>
              <a:buSzTx/>
              <a:buFontTx/>
              <a:buNone/>
              <a:tabLst/>
              <a:defRPr/>
            </a:pPr>
            <a:r>
              <a:rPr kumimoji="0" lang="en-US" sz="6000" b="0" i="0" u="none" strike="noStrike" kern="1200" cap="none" spc="0" normalizeH="0" baseline="0" noProof="0">
                <a:ln>
                  <a:noFill/>
                </a:ln>
                <a:solidFill>
                  <a:schemeClr val="bg1"/>
                </a:solidFill>
                <a:effectLst/>
                <a:uLnTx/>
                <a:uFillTx/>
                <a:latin typeface="Arial" panose="020B0604020202020204"/>
                <a:ea typeface="+mn-ea"/>
                <a:cs typeface="+mn-cs"/>
              </a:rPr>
              <a:t>THANK YOU</a:t>
            </a:r>
          </a:p>
        </p:txBody>
      </p:sp>
      <p:pic>
        <p:nvPicPr>
          <p:cNvPr id="32" name="Graphic 31" descr="Users">
            <a:extLst>
              <a:ext uri="{FF2B5EF4-FFF2-40B4-BE49-F238E27FC236}">
                <a16:creationId xmlns:a16="http://schemas.microsoft.com/office/drawing/2014/main" id="{CF854191-E49B-4029-9ED4-B56D91BD9993}"/>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278576" y="734986"/>
            <a:ext cx="1763927" cy="1763927"/>
          </a:xfrm>
          <a:prstGeom prst="rect">
            <a:avLst/>
          </a:prstGeom>
        </p:spPr>
      </p:pic>
      <p:pic>
        <p:nvPicPr>
          <p:cNvPr id="33" name="Graphic 32" descr="Users">
            <a:extLst>
              <a:ext uri="{FF2B5EF4-FFF2-40B4-BE49-F238E27FC236}">
                <a16:creationId xmlns:a16="http://schemas.microsoft.com/office/drawing/2014/main" id="{7D475841-59F8-4F36-ACB6-0020A844B1B5}"/>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979430" y="722659"/>
            <a:ext cx="1763927" cy="1763927"/>
          </a:xfrm>
          <a:prstGeom prst="rect">
            <a:avLst/>
          </a:prstGeom>
        </p:spPr>
      </p:pic>
      <p:sp>
        <p:nvSpPr>
          <p:cNvPr id="24" name="Flowchart: Terminator 5">
            <a:extLst>
              <a:ext uri="{FF2B5EF4-FFF2-40B4-BE49-F238E27FC236}">
                <a16:creationId xmlns:a16="http://schemas.microsoft.com/office/drawing/2014/main" id="{7C79A225-7286-45A2-A0E6-80FA3B6ACBF1}"/>
              </a:ext>
            </a:extLst>
          </p:cNvPr>
          <p:cNvSpPr/>
          <p:nvPr userDrawn="1"/>
        </p:nvSpPr>
        <p:spPr>
          <a:xfrm>
            <a:off x="1" y="6778934"/>
            <a:ext cx="12200048" cy="79066"/>
          </a:xfrm>
          <a:prstGeom prst="rect">
            <a:avLst/>
          </a:prstGeom>
          <a:gradFill flip="none" rotWithShape="1">
            <a:gsLst>
              <a:gs pos="0">
                <a:srgbClr val="F04C37"/>
              </a:gs>
              <a:gs pos="50000">
                <a:srgbClr val="F36A39"/>
              </a:gs>
              <a:gs pos="100000">
                <a:srgbClr val="FAA83F"/>
              </a:gs>
            </a:gsLst>
            <a:lin ang="0" scaled="1"/>
            <a:tileRect/>
          </a:gradFill>
          <a:ln>
            <a:no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en-US" sz="1801"/>
          </a:p>
        </p:txBody>
      </p:sp>
      <p:cxnSp>
        <p:nvCxnSpPr>
          <p:cNvPr id="12" name="Straight Connector 11">
            <a:extLst>
              <a:ext uri="{FF2B5EF4-FFF2-40B4-BE49-F238E27FC236}">
                <a16:creationId xmlns:a16="http://schemas.microsoft.com/office/drawing/2014/main" id="{EE2D7201-22CD-491E-9187-41D712A30A14}"/>
              </a:ext>
            </a:extLst>
          </p:cNvPr>
          <p:cNvCxnSpPr/>
          <p:nvPr userDrawn="1"/>
        </p:nvCxnSpPr>
        <p:spPr>
          <a:xfrm>
            <a:off x="3377172" y="2401677"/>
            <a:ext cx="5216612" cy="0"/>
          </a:xfrm>
          <a:prstGeom prst="line">
            <a:avLst/>
          </a:prstGeom>
        </p:spPr>
        <p:style>
          <a:lnRef idx="1">
            <a:schemeClr val="accent4"/>
          </a:lnRef>
          <a:fillRef idx="0">
            <a:schemeClr val="accent4"/>
          </a:fillRef>
          <a:effectRef idx="0">
            <a:schemeClr val="accent4"/>
          </a:effectRef>
          <a:fontRef idx="minor">
            <a:schemeClr val="tx1"/>
          </a:fontRef>
        </p:style>
      </p:cxnSp>
      <p:sp>
        <p:nvSpPr>
          <p:cNvPr id="4" name="TextBox 3">
            <a:extLst>
              <a:ext uri="{FF2B5EF4-FFF2-40B4-BE49-F238E27FC236}">
                <a16:creationId xmlns:a16="http://schemas.microsoft.com/office/drawing/2014/main" id="{45127FBE-6A58-458E-96F4-E23C58EC6896}"/>
              </a:ext>
            </a:extLst>
          </p:cNvPr>
          <p:cNvSpPr txBox="1"/>
          <p:nvPr userDrawn="1"/>
        </p:nvSpPr>
        <p:spPr>
          <a:xfrm>
            <a:off x="212729" y="6277589"/>
            <a:ext cx="4290090" cy="307905"/>
          </a:xfrm>
          <a:prstGeom prst="rect">
            <a:avLst/>
          </a:prstGeom>
          <a:noFill/>
        </p:spPr>
        <p:txBody>
          <a:bodyPr wrap="square" rtlCol="0">
            <a:spAutoFit/>
          </a:bodyPr>
          <a:lstStyle/>
          <a:p>
            <a:pPr algn="ctr"/>
            <a:r>
              <a:rPr lang="en-US" sz="1401" i="0">
                <a:solidFill>
                  <a:schemeClr val="tx1"/>
                </a:solidFill>
                <a:latin typeface="Arial" panose="020B0604020202020204" pitchFamily="34" charset="0"/>
                <a:cs typeface="Arial" panose="020B0604020202020204" pitchFamily="34" charset="0"/>
              </a:rPr>
              <a:t>Maximizing value for Scientific and Medical Affairs</a:t>
            </a:r>
          </a:p>
        </p:txBody>
      </p:sp>
      <p:pic>
        <p:nvPicPr>
          <p:cNvPr id="5" name="Picture 4" descr="A picture containing object, clock, drawing, light&#10;&#10;Description automatically generated">
            <a:extLst>
              <a:ext uri="{FF2B5EF4-FFF2-40B4-BE49-F238E27FC236}">
                <a16:creationId xmlns:a16="http://schemas.microsoft.com/office/drawing/2014/main" id="{F4405765-96CA-4226-97E4-01896411F5EB}"/>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749844" y="5306244"/>
            <a:ext cx="3215860" cy="970960"/>
          </a:xfrm>
          <a:prstGeom prst="rect">
            <a:avLst/>
          </a:prstGeom>
        </p:spPr>
      </p:pic>
      <p:grpSp>
        <p:nvGrpSpPr>
          <p:cNvPr id="11" name="Group 10">
            <a:extLst>
              <a:ext uri="{FF2B5EF4-FFF2-40B4-BE49-F238E27FC236}">
                <a16:creationId xmlns:a16="http://schemas.microsoft.com/office/drawing/2014/main" id="{E3323D27-1049-4CA4-AEFD-199E396F3975}"/>
              </a:ext>
            </a:extLst>
          </p:cNvPr>
          <p:cNvGrpSpPr/>
          <p:nvPr userDrawn="1"/>
        </p:nvGrpSpPr>
        <p:grpSpPr>
          <a:xfrm>
            <a:off x="7297238" y="5165260"/>
            <a:ext cx="4050905" cy="1592653"/>
            <a:chOff x="7297238" y="5211440"/>
            <a:chExt cx="4050905" cy="1592653"/>
          </a:xfrm>
        </p:grpSpPr>
        <p:grpSp>
          <p:nvGrpSpPr>
            <p:cNvPr id="8" name="Group 7">
              <a:extLst>
                <a:ext uri="{FF2B5EF4-FFF2-40B4-BE49-F238E27FC236}">
                  <a16:creationId xmlns:a16="http://schemas.microsoft.com/office/drawing/2014/main" id="{57D2E1A6-D6CA-4670-B597-72A115FA8087}"/>
                </a:ext>
              </a:extLst>
            </p:cNvPr>
            <p:cNvGrpSpPr/>
            <p:nvPr userDrawn="1"/>
          </p:nvGrpSpPr>
          <p:grpSpPr>
            <a:xfrm>
              <a:off x="7353710" y="5211440"/>
              <a:ext cx="3994433" cy="1220036"/>
              <a:chOff x="7353710" y="5337263"/>
              <a:chExt cx="3994433" cy="1220036"/>
            </a:xfrm>
          </p:grpSpPr>
          <p:grpSp>
            <p:nvGrpSpPr>
              <p:cNvPr id="10" name="Group 9">
                <a:extLst>
                  <a:ext uri="{FF2B5EF4-FFF2-40B4-BE49-F238E27FC236}">
                    <a16:creationId xmlns:a16="http://schemas.microsoft.com/office/drawing/2014/main" id="{F098D4AE-2C38-4942-812E-975C8580B4FE}"/>
                  </a:ext>
                </a:extLst>
              </p:cNvPr>
              <p:cNvGrpSpPr/>
              <p:nvPr userDrawn="1"/>
            </p:nvGrpSpPr>
            <p:grpSpPr>
              <a:xfrm>
                <a:off x="7385058" y="5337263"/>
                <a:ext cx="3963085" cy="1220036"/>
                <a:chOff x="6413872" y="5464425"/>
                <a:chExt cx="3963085" cy="1220036"/>
              </a:xfrm>
            </p:grpSpPr>
            <p:sp>
              <p:nvSpPr>
                <p:cNvPr id="43" name="TextBox 42">
                  <a:extLst>
                    <a:ext uri="{FF2B5EF4-FFF2-40B4-BE49-F238E27FC236}">
                      <a16:creationId xmlns:a16="http://schemas.microsoft.com/office/drawing/2014/main" id="{9EE07381-D222-474A-BB43-02DD2EFEE320}"/>
                    </a:ext>
                  </a:extLst>
                </p:cNvPr>
                <p:cNvSpPr txBox="1"/>
                <p:nvPr userDrawn="1"/>
              </p:nvSpPr>
              <p:spPr>
                <a:xfrm>
                  <a:off x="6746870" y="6422851"/>
                  <a:ext cx="2606440" cy="261610"/>
                </a:xfrm>
                <a:prstGeom prst="rect">
                  <a:avLst/>
                </a:prstGeom>
                <a:noFill/>
              </p:spPr>
              <p:txBody>
                <a:bodyPr wrap="square" rtlCol="0">
                  <a:spAutoFit/>
                </a:bodyPr>
                <a:lstStyle/>
                <a:p>
                  <a:r>
                    <a:rPr lang="en-US" sz="1100">
                      <a:solidFill>
                        <a:schemeClr val="accent6">
                          <a:lumMod val="50000"/>
                          <a:lumOff val="50000"/>
                        </a:schemeClr>
                      </a:solidFill>
                      <a:latin typeface="Arial" panose="020B0604020202020204" pitchFamily="34" charset="0"/>
                      <a:cs typeface="Arial" panose="020B0604020202020204" pitchFamily="34" charset="0"/>
                    </a:rPr>
                    <a:t>www.scimaxglobal.com</a:t>
                  </a:r>
                </a:p>
              </p:txBody>
            </p:sp>
            <p:sp>
              <p:nvSpPr>
                <p:cNvPr id="46" name="TextBox 45">
                  <a:extLst>
                    <a:ext uri="{FF2B5EF4-FFF2-40B4-BE49-F238E27FC236}">
                      <a16:creationId xmlns:a16="http://schemas.microsoft.com/office/drawing/2014/main" id="{906F1038-505F-466E-B1EA-B306546757A5}"/>
                    </a:ext>
                  </a:extLst>
                </p:cNvPr>
                <p:cNvSpPr txBox="1"/>
                <p:nvPr userDrawn="1"/>
              </p:nvSpPr>
              <p:spPr>
                <a:xfrm>
                  <a:off x="6740822" y="5467297"/>
                  <a:ext cx="2659896" cy="261610"/>
                </a:xfrm>
                <a:prstGeom prst="rect">
                  <a:avLst/>
                </a:prstGeom>
                <a:noFill/>
              </p:spPr>
              <p:txBody>
                <a:bodyPr wrap="square" rtlCol="0">
                  <a:spAutoFit/>
                </a:bodyPr>
                <a:lstStyle/>
                <a:p>
                  <a:r>
                    <a:rPr lang="en-US" sz="1100">
                      <a:solidFill>
                        <a:schemeClr val="accent6">
                          <a:lumMod val="50000"/>
                          <a:lumOff val="50000"/>
                        </a:schemeClr>
                      </a:solidFill>
                      <a:latin typeface="Arial" panose="020B0604020202020204" pitchFamily="34" charset="0"/>
                      <a:cs typeface="Arial" panose="020B0604020202020204" pitchFamily="34" charset="0"/>
                    </a:rPr>
                    <a:t>info@scimaxglobal.com</a:t>
                  </a:r>
                </a:p>
              </p:txBody>
            </p:sp>
            <p:sp>
              <p:nvSpPr>
                <p:cNvPr id="48" name="TextBox 47">
                  <a:extLst>
                    <a:ext uri="{FF2B5EF4-FFF2-40B4-BE49-F238E27FC236}">
                      <a16:creationId xmlns:a16="http://schemas.microsoft.com/office/drawing/2014/main" id="{E5BADC02-0174-45DB-B9BB-B36837958BF2}"/>
                    </a:ext>
                  </a:extLst>
                </p:cNvPr>
                <p:cNvSpPr txBox="1"/>
                <p:nvPr userDrawn="1"/>
              </p:nvSpPr>
              <p:spPr>
                <a:xfrm>
                  <a:off x="6746870" y="5857826"/>
                  <a:ext cx="3630087" cy="430887"/>
                </a:xfrm>
                <a:prstGeom prst="rect">
                  <a:avLst/>
                </a:prstGeom>
                <a:noFill/>
              </p:spPr>
              <p:txBody>
                <a:bodyPr wrap="square" rtlCol="0">
                  <a:spAutoFit/>
                </a:bodyPr>
                <a:lstStyle/>
                <a:p>
                  <a:pPr algn="l"/>
                  <a:r>
                    <a:rPr lang="en-US" sz="1100">
                      <a:solidFill>
                        <a:schemeClr val="accent6">
                          <a:lumMod val="50000"/>
                          <a:lumOff val="50000"/>
                        </a:schemeClr>
                      </a:solidFill>
                      <a:latin typeface="Arial" panose="020B0604020202020204" pitchFamily="34" charset="0"/>
                      <a:cs typeface="Arial" panose="020B0604020202020204" pitchFamily="34" charset="0"/>
                    </a:rPr>
                    <a:t>101 College Road East, Princeton </a:t>
                  </a:r>
                </a:p>
                <a:p>
                  <a:pPr algn="l"/>
                  <a:r>
                    <a:rPr lang="en-US" sz="1100">
                      <a:solidFill>
                        <a:schemeClr val="accent6">
                          <a:lumMod val="50000"/>
                          <a:lumOff val="50000"/>
                        </a:schemeClr>
                      </a:solidFill>
                      <a:latin typeface="Arial" panose="020B0604020202020204" pitchFamily="34" charset="0"/>
                      <a:cs typeface="Arial" panose="020B0604020202020204" pitchFamily="34" charset="0"/>
                    </a:rPr>
                    <a:t>New Jersey 08540, USA</a:t>
                  </a:r>
                </a:p>
              </p:txBody>
            </p:sp>
            <p:pic>
              <p:nvPicPr>
                <p:cNvPr id="35" name="Graphic 34" descr="World">
                  <a:extLst>
                    <a:ext uri="{FF2B5EF4-FFF2-40B4-BE49-F238E27FC236}">
                      <a16:creationId xmlns:a16="http://schemas.microsoft.com/office/drawing/2014/main" id="{40797780-6109-4A0B-B6AA-18AAAD6480B7}"/>
                    </a:ext>
                  </a:extLst>
                </p:cNvPr>
                <p:cNvPicPr>
                  <a:picLocks noChangeAspect="1"/>
                </p:cNvPicPr>
                <p:nvPr userDrawn="1"/>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6413872" y="6388799"/>
                  <a:ext cx="264255" cy="264255"/>
                </a:xfrm>
                <a:prstGeom prst="rect">
                  <a:avLst/>
                </a:prstGeom>
              </p:spPr>
            </p:pic>
            <p:pic>
              <p:nvPicPr>
                <p:cNvPr id="3" name="Graphic 2" descr="Envelope">
                  <a:extLst>
                    <a:ext uri="{FF2B5EF4-FFF2-40B4-BE49-F238E27FC236}">
                      <a16:creationId xmlns:a16="http://schemas.microsoft.com/office/drawing/2014/main" id="{5045939A-0BF5-43BD-B6D7-FC2E12016A20}"/>
                    </a:ext>
                  </a:extLst>
                </p:cNvPr>
                <p:cNvPicPr>
                  <a:picLocks noChangeAspect="1"/>
                </p:cNvPicPr>
                <p:nvPr userDrawn="1"/>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6413872" y="5464425"/>
                  <a:ext cx="264255" cy="264255"/>
                </a:xfrm>
                <a:prstGeom prst="rect">
                  <a:avLst/>
                </a:prstGeom>
              </p:spPr>
            </p:pic>
          </p:grpSp>
          <p:pic>
            <p:nvPicPr>
              <p:cNvPr id="7" name="Graphic 6" descr="Marker">
                <a:extLst>
                  <a:ext uri="{FF2B5EF4-FFF2-40B4-BE49-F238E27FC236}">
                    <a16:creationId xmlns:a16="http://schemas.microsoft.com/office/drawing/2014/main" id="{219AE0C3-B8CF-4882-8365-22FA0F5F706E}"/>
                  </a:ext>
                </a:extLst>
              </p:cNvPr>
              <p:cNvPicPr>
                <a:picLocks noChangeAspect="1"/>
              </p:cNvPicPr>
              <p:nvPr userDrawn="1"/>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7353710" y="5762800"/>
                <a:ext cx="326950" cy="326950"/>
              </a:xfrm>
              <a:prstGeom prst="rect">
                <a:avLst/>
              </a:prstGeom>
            </p:spPr>
          </p:pic>
        </p:grpSp>
        <p:sp>
          <p:nvSpPr>
            <p:cNvPr id="9" name="TextBox 8">
              <a:extLst>
                <a:ext uri="{FF2B5EF4-FFF2-40B4-BE49-F238E27FC236}">
                  <a16:creationId xmlns:a16="http://schemas.microsoft.com/office/drawing/2014/main" id="{BD0F9238-1FC9-47FF-9DBB-BD5F02489BEF}"/>
                </a:ext>
              </a:extLst>
            </p:cNvPr>
            <p:cNvSpPr txBox="1"/>
            <p:nvPr userDrawn="1"/>
          </p:nvSpPr>
          <p:spPr>
            <a:xfrm>
              <a:off x="7297238" y="6542483"/>
              <a:ext cx="4050905" cy="261610"/>
            </a:xfrm>
            <a:prstGeom prst="rect">
              <a:avLst/>
            </a:prstGeom>
            <a:noFill/>
          </p:spPr>
          <p:txBody>
            <a:bodyPr wrap="square" rtlCol="0">
              <a:spAutoFit/>
            </a:bodyPr>
            <a:lstStyle/>
            <a:p>
              <a:pPr algn="ctr"/>
              <a:r>
                <a:rPr lang="en-US" sz="1100" kern="1200">
                  <a:solidFill>
                    <a:schemeClr val="accent6">
                      <a:lumMod val="50000"/>
                      <a:lumOff val="50000"/>
                    </a:schemeClr>
                  </a:solidFill>
                  <a:latin typeface="Arial" panose="020B0604020202020204" pitchFamily="34" charset="0"/>
                  <a:ea typeface="+mn-ea"/>
                  <a:cs typeface="Arial" panose="020B0604020202020204" pitchFamily="34" charset="0"/>
                </a:rPr>
                <a:t>Copyrights © Scimax Global LLC – Proprietary &amp; Confidential</a:t>
              </a:r>
            </a:p>
          </p:txBody>
        </p:sp>
      </p:grpSp>
    </p:spTree>
    <p:extLst>
      <p:ext uri="{BB962C8B-B14F-4D97-AF65-F5344CB8AC3E}">
        <p14:creationId xmlns:p14="http://schemas.microsoft.com/office/powerpoint/2010/main" val="798994505"/>
      </p:ext>
    </p:extLst>
  </p:cSld>
  <p:clrMapOvr>
    <a:masterClrMapping/>
  </p:clrMapOvr>
  <mc:AlternateContent xmlns:mc="http://schemas.openxmlformats.org/markup-compatibility/2006" xmlns:p14="http://schemas.microsoft.com/office/powerpoint/2010/main">
    <mc:Choice Requires="p14">
      <p:transition spd="slow" p14:dur="5000"/>
    </mc:Choice>
    <mc:Fallback xmlns="">
      <p:transition spd="slow"/>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hank You Slide">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id="{CAA39FDB-8968-4A0F-B95D-E9A0692DD97A}"/>
              </a:ext>
            </a:extLst>
          </p:cNvPr>
          <p:cNvSpPr/>
          <p:nvPr userDrawn="1"/>
        </p:nvSpPr>
        <p:spPr>
          <a:xfrm>
            <a:off x="-2" y="0"/>
            <a:ext cx="12192002" cy="5133860"/>
          </a:xfrm>
          <a:prstGeom prst="rect">
            <a:avLst/>
          </a:pr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23" rtl="0" eaLnBrk="1" fontAlgn="auto" latinLnBrk="0" hangingPunct="1">
              <a:lnSpc>
                <a:spcPct val="100000"/>
              </a:lnSpc>
              <a:spcBef>
                <a:spcPts val="0"/>
              </a:spcBef>
              <a:spcAft>
                <a:spcPts val="0"/>
              </a:spcAft>
              <a:buClrTx/>
              <a:buSzTx/>
              <a:buFontTx/>
              <a:buNone/>
              <a:tabLst/>
              <a:defRPr/>
            </a:pPr>
            <a:endParaRPr kumimoji="0" lang="en-US" sz="1801"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21" name="Rectangle 20">
            <a:extLst>
              <a:ext uri="{FF2B5EF4-FFF2-40B4-BE49-F238E27FC236}">
                <a16:creationId xmlns:a16="http://schemas.microsoft.com/office/drawing/2014/main" id="{140FE469-0F6A-4D2D-836F-85EB84E0ABFE}"/>
              </a:ext>
            </a:extLst>
          </p:cNvPr>
          <p:cNvSpPr/>
          <p:nvPr userDrawn="1"/>
        </p:nvSpPr>
        <p:spPr>
          <a:xfrm>
            <a:off x="-1" y="-27992"/>
            <a:ext cx="12192001" cy="5161852"/>
          </a:xfrm>
          <a:prstGeom prst="rect">
            <a:avLst/>
          </a:prstGeom>
          <a:solidFill>
            <a:srgbClr val="0A045B">
              <a:alpha val="94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23" rtl="0" eaLnBrk="1" fontAlgn="auto" latinLnBrk="0" hangingPunct="1">
              <a:lnSpc>
                <a:spcPct val="100000"/>
              </a:lnSpc>
              <a:spcBef>
                <a:spcPts val="0"/>
              </a:spcBef>
              <a:spcAft>
                <a:spcPts val="0"/>
              </a:spcAft>
              <a:buClrTx/>
              <a:buSzTx/>
              <a:buFontTx/>
              <a:buNone/>
              <a:tabLst/>
              <a:defRPr/>
            </a:pPr>
            <a:endParaRPr kumimoji="0" lang="en-US" sz="1801"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22" name="TextBox 21">
            <a:extLst>
              <a:ext uri="{FF2B5EF4-FFF2-40B4-BE49-F238E27FC236}">
                <a16:creationId xmlns:a16="http://schemas.microsoft.com/office/drawing/2014/main" id="{BD44E46A-A0D4-447E-A379-04A0B6B38DB3}"/>
              </a:ext>
            </a:extLst>
          </p:cNvPr>
          <p:cNvSpPr txBox="1"/>
          <p:nvPr userDrawn="1"/>
        </p:nvSpPr>
        <p:spPr>
          <a:xfrm>
            <a:off x="3377172" y="2506744"/>
            <a:ext cx="5216612" cy="1015663"/>
          </a:xfrm>
          <a:prstGeom prst="rect">
            <a:avLst/>
          </a:prstGeom>
          <a:noFill/>
        </p:spPr>
        <p:txBody>
          <a:bodyPr wrap="square" rtlCol="0">
            <a:spAutoFit/>
          </a:bodyPr>
          <a:lstStyle/>
          <a:p>
            <a:pPr marL="0" marR="0" lvl="0" indent="0" algn="ctr" defTabSz="914423" rtl="0" eaLnBrk="1" fontAlgn="auto" latinLnBrk="0" hangingPunct="1">
              <a:lnSpc>
                <a:spcPct val="100000"/>
              </a:lnSpc>
              <a:spcBef>
                <a:spcPts val="0"/>
              </a:spcBef>
              <a:spcAft>
                <a:spcPts val="0"/>
              </a:spcAft>
              <a:buClrTx/>
              <a:buSzTx/>
              <a:buFontTx/>
              <a:buNone/>
              <a:tabLst/>
              <a:defRPr/>
            </a:pPr>
            <a:r>
              <a:rPr kumimoji="0" lang="en-US" sz="6000" b="0" i="0" u="none" strike="noStrike" kern="1200" cap="none" spc="0" normalizeH="0" baseline="0" noProof="0">
                <a:ln>
                  <a:noFill/>
                </a:ln>
                <a:solidFill>
                  <a:schemeClr val="bg1"/>
                </a:solidFill>
                <a:effectLst/>
                <a:uLnTx/>
                <a:uFillTx/>
                <a:latin typeface="Arial" panose="020B0604020202020204"/>
                <a:ea typeface="+mn-ea"/>
                <a:cs typeface="+mn-cs"/>
              </a:rPr>
              <a:t>THANK YOU</a:t>
            </a:r>
          </a:p>
        </p:txBody>
      </p:sp>
      <p:pic>
        <p:nvPicPr>
          <p:cNvPr id="32" name="Graphic 31" descr="Users">
            <a:extLst>
              <a:ext uri="{FF2B5EF4-FFF2-40B4-BE49-F238E27FC236}">
                <a16:creationId xmlns:a16="http://schemas.microsoft.com/office/drawing/2014/main" id="{CF854191-E49B-4029-9ED4-B56D91BD9993}"/>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278576" y="734986"/>
            <a:ext cx="1763927" cy="1763927"/>
          </a:xfrm>
          <a:prstGeom prst="rect">
            <a:avLst/>
          </a:prstGeom>
        </p:spPr>
      </p:pic>
      <p:pic>
        <p:nvPicPr>
          <p:cNvPr id="33" name="Graphic 32" descr="Users">
            <a:extLst>
              <a:ext uri="{FF2B5EF4-FFF2-40B4-BE49-F238E27FC236}">
                <a16:creationId xmlns:a16="http://schemas.microsoft.com/office/drawing/2014/main" id="{7D475841-59F8-4F36-ACB6-0020A844B1B5}"/>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979430" y="722659"/>
            <a:ext cx="1763927" cy="1763927"/>
          </a:xfrm>
          <a:prstGeom prst="rect">
            <a:avLst/>
          </a:prstGeom>
        </p:spPr>
      </p:pic>
      <p:sp>
        <p:nvSpPr>
          <p:cNvPr id="24" name="Flowchart: Terminator 5">
            <a:extLst>
              <a:ext uri="{FF2B5EF4-FFF2-40B4-BE49-F238E27FC236}">
                <a16:creationId xmlns:a16="http://schemas.microsoft.com/office/drawing/2014/main" id="{7C79A225-7286-45A2-A0E6-80FA3B6ACBF1}"/>
              </a:ext>
            </a:extLst>
          </p:cNvPr>
          <p:cNvSpPr/>
          <p:nvPr userDrawn="1"/>
        </p:nvSpPr>
        <p:spPr>
          <a:xfrm>
            <a:off x="1" y="6778934"/>
            <a:ext cx="12200048" cy="79066"/>
          </a:xfrm>
          <a:prstGeom prst="rect">
            <a:avLst/>
          </a:prstGeom>
          <a:gradFill flip="none" rotWithShape="1">
            <a:gsLst>
              <a:gs pos="0">
                <a:srgbClr val="F04C37"/>
              </a:gs>
              <a:gs pos="50000">
                <a:srgbClr val="F36A39"/>
              </a:gs>
              <a:gs pos="100000">
                <a:srgbClr val="FAA83F"/>
              </a:gs>
            </a:gsLst>
            <a:lin ang="0" scaled="1"/>
            <a:tileRect/>
          </a:gradFill>
          <a:ln>
            <a:no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en-US" sz="1801"/>
          </a:p>
        </p:txBody>
      </p:sp>
      <p:cxnSp>
        <p:nvCxnSpPr>
          <p:cNvPr id="12" name="Straight Connector 11">
            <a:extLst>
              <a:ext uri="{FF2B5EF4-FFF2-40B4-BE49-F238E27FC236}">
                <a16:creationId xmlns:a16="http://schemas.microsoft.com/office/drawing/2014/main" id="{EE2D7201-22CD-491E-9187-41D712A30A14}"/>
              </a:ext>
            </a:extLst>
          </p:cNvPr>
          <p:cNvCxnSpPr/>
          <p:nvPr userDrawn="1"/>
        </p:nvCxnSpPr>
        <p:spPr>
          <a:xfrm>
            <a:off x="3377172" y="2401677"/>
            <a:ext cx="5216612" cy="0"/>
          </a:xfrm>
          <a:prstGeom prst="line">
            <a:avLst/>
          </a:prstGeom>
        </p:spPr>
        <p:style>
          <a:lnRef idx="1">
            <a:schemeClr val="accent4"/>
          </a:lnRef>
          <a:fillRef idx="0">
            <a:schemeClr val="accent4"/>
          </a:fillRef>
          <a:effectRef idx="0">
            <a:schemeClr val="accent4"/>
          </a:effectRef>
          <a:fontRef idx="minor">
            <a:schemeClr val="tx1"/>
          </a:fontRef>
        </p:style>
      </p:cxnSp>
      <p:sp>
        <p:nvSpPr>
          <p:cNvPr id="4" name="TextBox 3">
            <a:extLst>
              <a:ext uri="{FF2B5EF4-FFF2-40B4-BE49-F238E27FC236}">
                <a16:creationId xmlns:a16="http://schemas.microsoft.com/office/drawing/2014/main" id="{45127FBE-6A58-458E-96F4-E23C58EC6896}"/>
              </a:ext>
            </a:extLst>
          </p:cNvPr>
          <p:cNvSpPr txBox="1"/>
          <p:nvPr userDrawn="1"/>
        </p:nvSpPr>
        <p:spPr>
          <a:xfrm>
            <a:off x="212729" y="6277589"/>
            <a:ext cx="4290090" cy="307905"/>
          </a:xfrm>
          <a:prstGeom prst="rect">
            <a:avLst/>
          </a:prstGeom>
          <a:noFill/>
        </p:spPr>
        <p:txBody>
          <a:bodyPr wrap="square" rtlCol="0">
            <a:spAutoFit/>
          </a:bodyPr>
          <a:lstStyle/>
          <a:p>
            <a:pPr algn="ctr"/>
            <a:r>
              <a:rPr lang="en-US" sz="1401" i="0">
                <a:solidFill>
                  <a:schemeClr val="tx1"/>
                </a:solidFill>
                <a:latin typeface="Arial" panose="020B0604020202020204" pitchFamily="34" charset="0"/>
                <a:cs typeface="Arial" panose="020B0604020202020204" pitchFamily="34" charset="0"/>
              </a:rPr>
              <a:t>Maximizing value for Scientific and Medical Affairs</a:t>
            </a:r>
          </a:p>
        </p:txBody>
      </p:sp>
      <p:pic>
        <p:nvPicPr>
          <p:cNvPr id="5" name="Picture 4" descr="A picture containing object, clock, drawing, light&#10;&#10;Description automatically generated">
            <a:extLst>
              <a:ext uri="{FF2B5EF4-FFF2-40B4-BE49-F238E27FC236}">
                <a16:creationId xmlns:a16="http://schemas.microsoft.com/office/drawing/2014/main" id="{F4405765-96CA-4226-97E4-01896411F5EB}"/>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749844" y="5306244"/>
            <a:ext cx="3215860" cy="970960"/>
          </a:xfrm>
          <a:prstGeom prst="rect">
            <a:avLst/>
          </a:prstGeom>
        </p:spPr>
      </p:pic>
      <p:grpSp>
        <p:nvGrpSpPr>
          <p:cNvPr id="11" name="Group 10">
            <a:extLst>
              <a:ext uri="{FF2B5EF4-FFF2-40B4-BE49-F238E27FC236}">
                <a16:creationId xmlns:a16="http://schemas.microsoft.com/office/drawing/2014/main" id="{E3323D27-1049-4CA4-AEFD-199E396F3975}"/>
              </a:ext>
            </a:extLst>
          </p:cNvPr>
          <p:cNvGrpSpPr/>
          <p:nvPr userDrawn="1"/>
        </p:nvGrpSpPr>
        <p:grpSpPr>
          <a:xfrm>
            <a:off x="7297238" y="5165260"/>
            <a:ext cx="4050905" cy="1592653"/>
            <a:chOff x="7297238" y="5211440"/>
            <a:chExt cx="4050905" cy="1592653"/>
          </a:xfrm>
        </p:grpSpPr>
        <p:grpSp>
          <p:nvGrpSpPr>
            <p:cNvPr id="8" name="Group 7">
              <a:extLst>
                <a:ext uri="{FF2B5EF4-FFF2-40B4-BE49-F238E27FC236}">
                  <a16:creationId xmlns:a16="http://schemas.microsoft.com/office/drawing/2014/main" id="{57D2E1A6-D6CA-4670-B597-72A115FA8087}"/>
                </a:ext>
              </a:extLst>
            </p:cNvPr>
            <p:cNvGrpSpPr/>
            <p:nvPr userDrawn="1"/>
          </p:nvGrpSpPr>
          <p:grpSpPr>
            <a:xfrm>
              <a:off x="7353710" y="5211440"/>
              <a:ext cx="3994433" cy="1220036"/>
              <a:chOff x="7353710" y="5337263"/>
              <a:chExt cx="3994433" cy="1220036"/>
            </a:xfrm>
          </p:grpSpPr>
          <p:grpSp>
            <p:nvGrpSpPr>
              <p:cNvPr id="10" name="Group 9">
                <a:extLst>
                  <a:ext uri="{FF2B5EF4-FFF2-40B4-BE49-F238E27FC236}">
                    <a16:creationId xmlns:a16="http://schemas.microsoft.com/office/drawing/2014/main" id="{F098D4AE-2C38-4942-812E-975C8580B4FE}"/>
                  </a:ext>
                </a:extLst>
              </p:cNvPr>
              <p:cNvGrpSpPr/>
              <p:nvPr userDrawn="1"/>
            </p:nvGrpSpPr>
            <p:grpSpPr>
              <a:xfrm>
                <a:off x="7385058" y="5337263"/>
                <a:ext cx="3963085" cy="1220036"/>
                <a:chOff x="6413872" y="5464425"/>
                <a:chExt cx="3963085" cy="1220036"/>
              </a:xfrm>
            </p:grpSpPr>
            <p:sp>
              <p:nvSpPr>
                <p:cNvPr id="43" name="TextBox 42">
                  <a:extLst>
                    <a:ext uri="{FF2B5EF4-FFF2-40B4-BE49-F238E27FC236}">
                      <a16:creationId xmlns:a16="http://schemas.microsoft.com/office/drawing/2014/main" id="{9EE07381-D222-474A-BB43-02DD2EFEE320}"/>
                    </a:ext>
                  </a:extLst>
                </p:cNvPr>
                <p:cNvSpPr txBox="1"/>
                <p:nvPr userDrawn="1"/>
              </p:nvSpPr>
              <p:spPr>
                <a:xfrm>
                  <a:off x="6746870" y="6422851"/>
                  <a:ext cx="2606440" cy="261610"/>
                </a:xfrm>
                <a:prstGeom prst="rect">
                  <a:avLst/>
                </a:prstGeom>
                <a:noFill/>
              </p:spPr>
              <p:txBody>
                <a:bodyPr wrap="square" rtlCol="0">
                  <a:spAutoFit/>
                </a:bodyPr>
                <a:lstStyle/>
                <a:p>
                  <a:r>
                    <a:rPr lang="en-US" sz="1100">
                      <a:solidFill>
                        <a:schemeClr val="accent6">
                          <a:lumMod val="50000"/>
                          <a:lumOff val="50000"/>
                        </a:schemeClr>
                      </a:solidFill>
                      <a:latin typeface="Arial" panose="020B0604020202020204" pitchFamily="34" charset="0"/>
                      <a:cs typeface="Arial" panose="020B0604020202020204" pitchFamily="34" charset="0"/>
                    </a:rPr>
                    <a:t>www.scimaxglobal.com</a:t>
                  </a:r>
                </a:p>
              </p:txBody>
            </p:sp>
            <p:sp>
              <p:nvSpPr>
                <p:cNvPr id="46" name="TextBox 45">
                  <a:extLst>
                    <a:ext uri="{FF2B5EF4-FFF2-40B4-BE49-F238E27FC236}">
                      <a16:creationId xmlns:a16="http://schemas.microsoft.com/office/drawing/2014/main" id="{906F1038-505F-466E-B1EA-B306546757A5}"/>
                    </a:ext>
                  </a:extLst>
                </p:cNvPr>
                <p:cNvSpPr txBox="1"/>
                <p:nvPr userDrawn="1"/>
              </p:nvSpPr>
              <p:spPr>
                <a:xfrm>
                  <a:off x="6740822" y="5467297"/>
                  <a:ext cx="2659896" cy="261610"/>
                </a:xfrm>
                <a:prstGeom prst="rect">
                  <a:avLst/>
                </a:prstGeom>
                <a:noFill/>
              </p:spPr>
              <p:txBody>
                <a:bodyPr wrap="square" rtlCol="0">
                  <a:spAutoFit/>
                </a:bodyPr>
                <a:lstStyle/>
                <a:p>
                  <a:r>
                    <a:rPr lang="en-US" sz="1100">
                      <a:solidFill>
                        <a:schemeClr val="accent6">
                          <a:lumMod val="50000"/>
                          <a:lumOff val="50000"/>
                        </a:schemeClr>
                      </a:solidFill>
                      <a:latin typeface="Arial" panose="020B0604020202020204" pitchFamily="34" charset="0"/>
                      <a:cs typeface="Arial" panose="020B0604020202020204" pitchFamily="34" charset="0"/>
                    </a:rPr>
                    <a:t>info@scimaxglobal.com</a:t>
                  </a:r>
                </a:p>
              </p:txBody>
            </p:sp>
            <p:sp>
              <p:nvSpPr>
                <p:cNvPr id="48" name="TextBox 47">
                  <a:extLst>
                    <a:ext uri="{FF2B5EF4-FFF2-40B4-BE49-F238E27FC236}">
                      <a16:creationId xmlns:a16="http://schemas.microsoft.com/office/drawing/2014/main" id="{E5BADC02-0174-45DB-B9BB-B36837958BF2}"/>
                    </a:ext>
                  </a:extLst>
                </p:cNvPr>
                <p:cNvSpPr txBox="1"/>
                <p:nvPr userDrawn="1"/>
              </p:nvSpPr>
              <p:spPr>
                <a:xfrm>
                  <a:off x="6746870" y="5857826"/>
                  <a:ext cx="3630087" cy="430887"/>
                </a:xfrm>
                <a:prstGeom prst="rect">
                  <a:avLst/>
                </a:prstGeom>
                <a:noFill/>
              </p:spPr>
              <p:txBody>
                <a:bodyPr wrap="square" rtlCol="0">
                  <a:spAutoFit/>
                </a:bodyPr>
                <a:lstStyle/>
                <a:p>
                  <a:pPr algn="l"/>
                  <a:r>
                    <a:rPr lang="en-US" sz="1100">
                      <a:solidFill>
                        <a:schemeClr val="accent6">
                          <a:lumMod val="50000"/>
                          <a:lumOff val="50000"/>
                        </a:schemeClr>
                      </a:solidFill>
                      <a:latin typeface="Arial" panose="020B0604020202020204" pitchFamily="34" charset="0"/>
                      <a:cs typeface="Arial" panose="020B0604020202020204" pitchFamily="34" charset="0"/>
                    </a:rPr>
                    <a:t>101 College Road East, Princeton </a:t>
                  </a:r>
                </a:p>
                <a:p>
                  <a:pPr algn="l"/>
                  <a:r>
                    <a:rPr lang="en-US" sz="1100">
                      <a:solidFill>
                        <a:schemeClr val="accent6">
                          <a:lumMod val="50000"/>
                          <a:lumOff val="50000"/>
                        </a:schemeClr>
                      </a:solidFill>
                      <a:latin typeface="Arial" panose="020B0604020202020204" pitchFamily="34" charset="0"/>
                      <a:cs typeface="Arial" panose="020B0604020202020204" pitchFamily="34" charset="0"/>
                    </a:rPr>
                    <a:t>New Jersey 08540, USA</a:t>
                  </a:r>
                </a:p>
              </p:txBody>
            </p:sp>
            <p:pic>
              <p:nvPicPr>
                <p:cNvPr id="35" name="Graphic 34" descr="World">
                  <a:extLst>
                    <a:ext uri="{FF2B5EF4-FFF2-40B4-BE49-F238E27FC236}">
                      <a16:creationId xmlns:a16="http://schemas.microsoft.com/office/drawing/2014/main" id="{40797780-6109-4A0B-B6AA-18AAAD6480B7}"/>
                    </a:ext>
                  </a:extLst>
                </p:cNvPr>
                <p:cNvPicPr>
                  <a:picLocks noChangeAspect="1"/>
                </p:cNvPicPr>
                <p:nvPr userDrawn="1"/>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6413872" y="6388799"/>
                  <a:ext cx="264255" cy="264255"/>
                </a:xfrm>
                <a:prstGeom prst="rect">
                  <a:avLst/>
                </a:prstGeom>
              </p:spPr>
            </p:pic>
            <p:pic>
              <p:nvPicPr>
                <p:cNvPr id="3" name="Graphic 2" descr="Envelope">
                  <a:extLst>
                    <a:ext uri="{FF2B5EF4-FFF2-40B4-BE49-F238E27FC236}">
                      <a16:creationId xmlns:a16="http://schemas.microsoft.com/office/drawing/2014/main" id="{5045939A-0BF5-43BD-B6D7-FC2E12016A20}"/>
                    </a:ext>
                  </a:extLst>
                </p:cNvPr>
                <p:cNvPicPr>
                  <a:picLocks noChangeAspect="1"/>
                </p:cNvPicPr>
                <p:nvPr userDrawn="1"/>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6413872" y="5464425"/>
                  <a:ext cx="264255" cy="264255"/>
                </a:xfrm>
                <a:prstGeom prst="rect">
                  <a:avLst/>
                </a:prstGeom>
              </p:spPr>
            </p:pic>
          </p:grpSp>
          <p:pic>
            <p:nvPicPr>
              <p:cNvPr id="7" name="Graphic 6" descr="Marker">
                <a:extLst>
                  <a:ext uri="{FF2B5EF4-FFF2-40B4-BE49-F238E27FC236}">
                    <a16:creationId xmlns:a16="http://schemas.microsoft.com/office/drawing/2014/main" id="{219AE0C3-B8CF-4882-8365-22FA0F5F706E}"/>
                  </a:ext>
                </a:extLst>
              </p:cNvPr>
              <p:cNvPicPr>
                <a:picLocks noChangeAspect="1"/>
              </p:cNvPicPr>
              <p:nvPr userDrawn="1"/>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7353710" y="5762800"/>
                <a:ext cx="326950" cy="326950"/>
              </a:xfrm>
              <a:prstGeom prst="rect">
                <a:avLst/>
              </a:prstGeom>
            </p:spPr>
          </p:pic>
        </p:grpSp>
        <p:sp>
          <p:nvSpPr>
            <p:cNvPr id="9" name="TextBox 8">
              <a:extLst>
                <a:ext uri="{FF2B5EF4-FFF2-40B4-BE49-F238E27FC236}">
                  <a16:creationId xmlns:a16="http://schemas.microsoft.com/office/drawing/2014/main" id="{BD0F9238-1FC9-47FF-9DBB-BD5F02489BEF}"/>
                </a:ext>
              </a:extLst>
            </p:cNvPr>
            <p:cNvSpPr txBox="1"/>
            <p:nvPr userDrawn="1"/>
          </p:nvSpPr>
          <p:spPr>
            <a:xfrm>
              <a:off x="7297238" y="6542483"/>
              <a:ext cx="4050905" cy="261610"/>
            </a:xfrm>
            <a:prstGeom prst="rect">
              <a:avLst/>
            </a:prstGeom>
            <a:noFill/>
          </p:spPr>
          <p:txBody>
            <a:bodyPr wrap="square" rtlCol="0">
              <a:spAutoFit/>
            </a:bodyPr>
            <a:lstStyle/>
            <a:p>
              <a:pPr algn="ctr"/>
              <a:r>
                <a:rPr lang="en-US" sz="1100" kern="1200">
                  <a:solidFill>
                    <a:schemeClr val="accent6">
                      <a:lumMod val="50000"/>
                      <a:lumOff val="50000"/>
                    </a:schemeClr>
                  </a:solidFill>
                  <a:latin typeface="Arial" panose="020B0604020202020204" pitchFamily="34" charset="0"/>
                  <a:ea typeface="+mn-ea"/>
                  <a:cs typeface="Arial" panose="020B0604020202020204" pitchFamily="34" charset="0"/>
                </a:rPr>
                <a:t>Copyrights © Scimax Global LLC – Proprietary &amp; Confidential</a:t>
              </a:r>
            </a:p>
          </p:txBody>
        </p:sp>
      </p:grpSp>
    </p:spTree>
    <p:extLst>
      <p:ext uri="{BB962C8B-B14F-4D97-AF65-F5344CB8AC3E}">
        <p14:creationId xmlns:p14="http://schemas.microsoft.com/office/powerpoint/2010/main" val="798994505"/>
      </p:ext>
    </p:extLst>
  </p:cSld>
  <p:clrMapOvr>
    <a:masterClrMapping/>
  </p:clrMapOvr>
  <mc:AlternateContent xmlns:mc="http://schemas.openxmlformats.org/markup-compatibility/2006" xmlns:p14="http://schemas.microsoft.com/office/powerpoint/2010/main">
    <mc:Choice Requires="p14">
      <p:transition spd="slow" p14:dur="5000"/>
    </mc:Choice>
    <mc:Fallback xmlns="">
      <p:transition spd="slow"/>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image" Target="../media/image18.png"/><Relationship Id="rId5" Type="http://schemas.openxmlformats.org/officeDocument/2006/relationships/slideLayout" Target="../slideLayouts/slideLayout17.xml"/><Relationship Id="rId10" Type="http://schemas.openxmlformats.org/officeDocument/2006/relationships/image" Target="../media/image1.png"/><Relationship Id="rId4" Type="http://schemas.openxmlformats.org/officeDocument/2006/relationships/slideLayout" Target="../slideLayouts/slideLayout16.xml"/><Relationship Id="rId9"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9999545-53C4-46A2-80FD-32C18DE66AE1}"/>
              </a:ext>
            </a:extLst>
          </p:cNvPr>
          <p:cNvSpPr>
            <a:spLocks noGrp="1"/>
          </p:cNvSpPr>
          <p:nvPr>
            <p:ph type="title"/>
          </p:nvPr>
        </p:nvSpPr>
        <p:spPr>
          <a:xfrm>
            <a:off x="258619" y="124514"/>
            <a:ext cx="10218423" cy="683843"/>
          </a:xfrm>
          <a:prstGeom prst="rect">
            <a:avLst/>
          </a:prstGeom>
        </p:spPr>
        <p:txBody>
          <a:bodyPr vert="horz" lIns="91440" tIns="45720" rIns="91440" bIns="45720" rtlCol="0" anchor="ctr">
            <a:normAutofit/>
          </a:bodyPr>
          <a:lstStyle/>
          <a:p>
            <a:endParaRPr lang="en-US"/>
          </a:p>
        </p:txBody>
      </p:sp>
      <p:sp>
        <p:nvSpPr>
          <p:cNvPr id="7" name="Text Placeholder 2">
            <a:extLst>
              <a:ext uri="{FF2B5EF4-FFF2-40B4-BE49-F238E27FC236}">
                <a16:creationId xmlns:a16="http://schemas.microsoft.com/office/drawing/2014/main" id="{B90CF934-488D-4071-BD88-1DC811031126}"/>
              </a:ext>
            </a:extLst>
          </p:cNvPr>
          <p:cNvSpPr>
            <a:spLocks noGrp="1"/>
          </p:cNvSpPr>
          <p:nvPr>
            <p:ph type="body" idx="1"/>
          </p:nvPr>
        </p:nvSpPr>
        <p:spPr>
          <a:xfrm>
            <a:off x="258618" y="1025236"/>
            <a:ext cx="11677934" cy="5595790"/>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3">
            <a:extLst>
              <a:ext uri="{FF2B5EF4-FFF2-40B4-BE49-F238E27FC236}">
                <a16:creationId xmlns:a16="http://schemas.microsoft.com/office/drawing/2014/main" id="{F7E69C1F-4B07-4F2F-A388-BA3C8BA81C8F}"/>
              </a:ext>
            </a:extLst>
          </p:cNvPr>
          <p:cNvSpPr/>
          <p:nvPr userDrawn="1"/>
        </p:nvSpPr>
        <p:spPr>
          <a:xfrm>
            <a:off x="1" y="2"/>
            <a:ext cx="138546" cy="932873"/>
          </a:xfrm>
          <a:prstGeom prst="rect">
            <a:avLst/>
          </a:prstGeom>
        </p:spPr>
        <p:style>
          <a:lnRef idx="1">
            <a:schemeClr val="accent4"/>
          </a:lnRef>
          <a:fillRef idx="3">
            <a:schemeClr val="accent4"/>
          </a:fillRef>
          <a:effectRef idx="2">
            <a:schemeClr val="accent4"/>
          </a:effectRef>
          <a:fontRef idx="minor">
            <a:schemeClr val="lt1"/>
          </a:fontRef>
        </p:style>
        <p:txBody>
          <a:bodyPr rtlCol="0" anchor="ctr"/>
          <a:lstStyle/>
          <a:p>
            <a:pPr algn="ctr"/>
            <a:endParaRPr lang="en-US" sz="1801"/>
          </a:p>
        </p:txBody>
      </p:sp>
      <p:pic>
        <p:nvPicPr>
          <p:cNvPr id="8" name="Picture 7">
            <a:extLst>
              <a:ext uri="{FF2B5EF4-FFF2-40B4-BE49-F238E27FC236}">
                <a16:creationId xmlns:a16="http://schemas.microsoft.com/office/drawing/2014/main" id="{DFDFA87D-4432-45DD-A873-99F27B047476}"/>
              </a:ext>
            </a:extLst>
          </p:cNvPr>
          <p:cNvPicPr>
            <a:picLocks noChangeAspect="1"/>
          </p:cNvPicPr>
          <p:nvPr userDrawn="1"/>
        </p:nvPicPr>
        <p:blipFill>
          <a:blip r:embed="rId14">
            <a:alphaModFix amt="28000"/>
          </a:blip>
          <a:stretch>
            <a:fillRect/>
          </a:stretch>
        </p:blipFill>
        <p:spPr>
          <a:xfrm>
            <a:off x="10981357" y="5613094"/>
            <a:ext cx="1210642" cy="1244906"/>
          </a:xfrm>
          <a:prstGeom prst="rect">
            <a:avLst/>
          </a:prstGeom>
        </p:spPr>
      </p:pic>
      <p:pic>
        <p:nvPicPr>
          <p:cNvPr id="10" name="Picture 9" descr="A picture containing object, clock, drawing, light&#10;&#10;Description automatically generated">
            <a:extLst>
              <a:ext uri="{FF2B5EF4-FFF2-40B4-BE49-F238E27FC236}">
                <a16:creationId xmlns:a16="http://schemas.microsoft.com/office/drawing/2014/main" id="{70090779-B2A9-4F3F-B878-34679B888720}"/>
              </a:ext>
            </a:extLst>
          </p:cNvPr>
          <p:cNvPicPr>
            <a:picLocks noChangeAspect="1"/>
          </p:cNvPicPr>
          <p:nvPr userDrawn="1"/>
        </p:nvPicPr>
        <p:blipFill>
          <a:blip r:embed="rId15" cstate="print">
            <a:extLst>
              <a:ext uri="{28A0092B-C50C-407E-A947-70E740481C1C}">
                <a14:useLocalDpi xmlns:a14="http://schemas.microsoft.com/office/drawing/2010/main" val="0"/>
              </a:ext>
            </a:extLst>
          </a:blip>
          <a:stretch>
            <a:fillRect/>
          </a:stretch>
        </p:blipFill>
        <p:spPr>
          <a:xfrm>
            <a:off x="10477042" y="124516"/>
            <a:ext cx="1615580" cy="487789"/>
          </a:xfrm>
          <a:prstGeom prst="rect">
            <a:avLst/>
          </a:prstGeom>
        </p:spPr>
      </p:pic>
    </p:spTree>
    <p:extLst>
      <p:ext uri="{BB962C8B-B14F-4D97-AF65-F5344CB8AC3E}">
        <p14:creationId xmlns:p14="http://schemas.microsoft.com/office/powerpoint/2010/main" val="316357517"/>
      </p:ext>
    </p:extLst>
  </p:cSld>
  <p:clrMap bg1="lt1" tx1="dk1" bg2="lt2" tx2="dk2" accent1="accent1" accent2="accent2" accent3="accent3" accent4="accent4" accent5="accent5" accent6="accent6" hlink="hlink" folHlink="folHlink"/>
  <p:sldLayoutIdLst>
    <p:sldLayoutId id="2147483665" r:id="rId1"/>
    <p:sldLayoutId id="2147483649" r:id="rId2"/>
    <p:sldLayoutId id="2147483660" r:id="rId3"/>
    <p:sldLayoutId id="2147483661" r:id="rId4"/>
    <p:sldLayoutId id="2147483650" r:id="rId5"/>
    <p:sldLayoutId id="2147483655" r:id="rId6"/>
    <p:sldLayoutId id="2147483664" r:id="rId7"/>
    <p:sldLayoutId id="2147483666" r:id="rId8"/>
    <p:sldLayoutId id="2147483662" r:id="rId9"/>
    <p:sldLayoutId id="2147483667" r:id="rId10"/>
    <p:sldLayoutId id="2147483668" r:id="rId11"/>
    <p:sldLayoutId id="2147483669" r:id="rId12"/>
  </p:sldLayoutIdLst>
  <mc:AlternateContent xmlns:mc="http://schemas.openxmlformats.org/markup-compatibility/2006" xmlns:p14="http://schemas.microsoft.com/office/powerpoint/2010/main">
    <mc:Choice Requires="p14">
      <p:transition spd="slow" p14:dur="5000"/>
    </mc:Choice>
    <mc:Fallback xmlns="">
      <p:transition spd="slow"/>
    </mc:Fallback>
  </mc:AlternateContent>
  <p:hf hdr="0" ftr="0" dt="0"/>
  <p:txStyles>
    <p:titleStyle>
      <a:lvl1pPr algn="l" defTabSz="914423" rtl="0" eaLnBrk="1" latinLnBrk="0" hangingPunct="1">
        <a:lnSpc>
          <a:spcPct val="90000"/>
        </a:lnSpc>
        <a:spcBef>
          <a:spcPct val="0"/>
        </a:spcBef>
        <a:buNone/>
        <a:defRPr sz="3600" b="0" kern="1200">
          <a:solidFill>
            <a:srgbClr val="0A045B"/>
          </a:solidFill>
          <a:latin typeface="Arial" panose="020B0604020202020204" pitchFamily="34" charset="0"/>
          <a:ea typeface="+mj-ea"/>
          <a:cs typeface="Arial" panose="020B0604020202020204" pitchFamily="34" charset="0"/>
        </a:defRPr>
      </a:lvl1pPr>
    </p:titleStyle>
    <p:bodyStyle>
      <a:lvl1pPr marL="228606" indent="-228606" algn="l" defTabSz="914423" rtl="0" eaLnBrk="1" latinLnBrk="0" hangingPunct="1">
        <a:lnSpc>
          <a:spcPct val="90000"/>
        </a:lnSpc>
        <a:spcBef>
          <a:spcPts val="1001"/>
        </a:spcBef>
        <a:buFont typeface="Arial" panose="020B0604020202020204" pitchFamily="34" charset="0"/>
        <a:buChar char="•"/>
        <a:defRPr sz="2800" kern="1200">
          <a:solidFill>
            <a:srgbClr val="0A045B"/>
          </a:solidFill>
          <a:latin typeface="Arial" panose="020B0604020202020204" pitchFamily="34" charset="0"/>
          <a:ea typeface="+mn-ea"/>
          <a:cs typeface="Arial" panose="020B0604020202020204" pitchFamily="34" charset="0"/>
        </a:defRPr>
      </a:lvl1pPr>
      <a:lvl2pPr marL="685818" indent="-228606" algn="l" defTabSz="914423" rtl="0" eaLnBrk="1" latinLnBrk="0" hangingPunct="1">
        <a:lnSpc>
          <a:spcPct val="90000"/>
        </a:lnSpc>
        <a:spcBef>
          <a:spcPts val="500"/>
        </a:spcBef>
        <a:buFont typeface="Arial" panose="020B0604020202020204" pitchFamily="34" charset="0"/>
        <a:buChar char="•"/>
        <a:defRPr sz="2400" kern="1200">
          <a:solidFill>
            <a:srgbClr val="0A045B"/>
          </a:solidFill>
          <a:latin typeface="Arial" panose="020B0604020202020204" pitchFamily="34" charset="0"/>
          <a:ea typeface="+mn-ea"/>
          <a:cs typeface="Arial" panose="020B0604020202020204" pitchFamily="34" charset="0"/>
        </a:defRPr>
      </a:lvl2pPr>
      <a:lvl3pPr marL="1143029" indent="-228606" algn="l" defTabSz="914423" rtl="0" eaLnBrk="1" latinLnBrk="0" hangingPunct="1">
        <a:lnSpc>
          <a:spcPct val="90000"/>
        </a:lnSpc>
        <a:spcBef>
          <a:spcPts val="500"/>
        </a:spcBef>
        <a:buFont typeface="Arial" panose="020B0604020202020204" pitchFamily="34" charset="0"/>
        <a:buChar char="•"/>
        <a:defRPr sz="2000" kern="1200">
          <a:solidFill>
            <a:srgbClr val="0A045B"/>
          </a:solidFill>
          <a:latin typeface="Arial" panose="020B0604020202020204" pitchFamily="34" charset="0"/>
          <a:ea typeface="+mn-ea"/>
          <a:cs typeface="Arial" panose="020B0604020202020204" pitchFamily="34" charset="0"/>
        </a:defRPr>
      </a:lvl3pPr>
      <a:lvl4pPr marL="1600241" indent="-228606" algn="l" defTabSz="914423" rtl="0" eaLnBrk="1" latinLnBrk="0" hangingPunct="1">
        <a:lnSpc>
          <a:spcPct val="90000"/>
        </a:lnSpc>
        <a:spcBef>
          <a:spcPts val="500"/>
        </a:spcBef>
        <a:buFont typeface="Arial" panose="020B0604020202020204" pitchFamily="34" charset="0"/>
        <a:buChar char="•"/>
        <a:defRPr sz="1801" kern="1200">
          <a:solidFill>
            <a:srgbClr val="0A045B"/>
          </a:solidFill>
          <a:latin typeface="Arial" panose="020B0604020202020204" pitchFamily="34" charset="0"/>
          <a:ea typeface="+mn-ea"/>
          <a:cs typeface="Arial" panose="020B0604020202020204" pitchFamily="34" charset="0"/>
        </a:defRPr>
      </a:lvl4pPr>
      <a:lvl5pPr marL="2057452" indent="-228606" algn="l" defTabSz="914423" rtl="0" eaLnBrk="1" latinLnBrk="0" hangingPunct="1">
        <a:lnSpc>
          <a:spcPct val="90000"/>
        </a:lnSpc>
        <a:spcBef>
          <a:spcPts val="500"/>
        </a:spcBef>
        <a:buFont typeface="Arial" panose="020B0604020202020204" pitchFamily="34" charset="0"/>
        <a:buChar char="•"/>
        <a:defRPr sz="1801" kern="1200">
          <a:solidFill>
            <a:srgbClr val="0A045B"/>
          </a:solidFill>
          <a:latin typeface="Arial" panose="020B0604020202020204" pitchFamily="34" charset="0"/>
          <a:ea typeface="+mn-ea"/>
          <a:cs typeface="Arial" panose="020B0604020202020204" pitchFamily="34" charset="0"/>
        </a:defRPr>
      </a:lvl5pPr>
      <a:lvl6pPr marL="2514663" indent="-228606" algn="l" defTabSz="914423"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6pPr>
      <a:lvl7pPr marL="2971875" indent="-228606" algn="l" defTabSz="914423"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7pPr>
      <a:lvl8pPr marL="3429086" indent="-228606" algn="l" defTabSz="914423"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8pPr>
      <a:lvl9pPr marL="3886298" indent="-228606" algn="l" defTabSz="914423"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9pPr>
    </p:bodyStyle>
    <p:otherStyle>
      <a:defPPr>
        <a:defRPr lang="en-US"/>
      </a:defPPr>
      <a:lvl1pPr marL="0" algn="l" defTabSz="914423" rtl="0" eaLnBrk="1" latinLnBrk="0" hangingPunct="1">
        <a:defRPr sz="1801" kern="1200">
          <a:solidFill>
            <a:schemeClr val="tx1"/>
          </a:solidFill>
          <a:latin typeface="+mn-lt"/>
          <a:ea typeface="+mn-ea"/>
          <a:cs typeface="+mn-cs"/>
        </a:defRPr>
      </a:lvl1pPr>
      <a:lvl2pPr marL="457211" algn="l" defTabSz="914423" rtl="0" eaLnBrk="1" latinLnBrk="0" hangingPunct="1">
        <a:defRPr sz="1801" kern="1200">
          <a:solidFill>
            <a:schemeClr val="tx1"/>
          </a:solidFill>
          <a:latin typeface="+mn-lt"/>
          <a:ea typeface="+mn-ea"/>
          <a:cs typeface="+mn-cs"/>
        </a:defRPr>
      </a:lvl2pPr>
      <a:lvl3pPr marL="914423" algn="l" defTabSz="914423" rtl="0" eaLnBrk="1" latinLnBrk="0" hangingPunct="1">
        <a:defRPr sz="1801" kern="1200">
          <a:solidFill>
            <a:schemeClr val="tx1"/>
          </a:solidFill>
          <a:latin typeface="+mn-lt"/>
          <a:ea typeface="+mn-ea"/>
          <a:cs typeface="+mn-cs"/>
        </a:defRPr>
      </a:lvl3pPr>
      <a:lvl4pPr marL="1371634" algn="l" defTabSz="914423" rtl="0" eaLnBrk="1" latinLnBrk="0" hangingPunct="1">
        <a:defRPr sz="1801" kern="1200">
          <a:solidFill>
            <a:schemeClr val="tx1"/>
          </a:solidFill>
          <a:latin typeface="+mn-lt"/>
          <a:ea typeface="+mn-ea"/>
          <a:cs typeface="+mn-cs"/>
        </a:defRPr>
      </a:lvl4pPr>
      <a:lvl5pPr marL="1828846" algn="l" defTabSz="914423" rtl="0" eaLnBrk="1" latinLnBrk="0" hangingPunct="1">
        <a:defRPr sz="1801" kern="1200">
          <a:solidFill>
            <a:schemeClr val="tx1"/>
          </a:solidFill>
          <a:latin typeface="+mn-lt"/>
          <a:ea typeface="+mn-ea"/>
          <a:cs typeface="+mn-cs"/>
        </a:defRPr>
      </a:lvl5pPr>
      <a:lvl6pPr marL="2286057" algn="l" defTabSz="914423" rtl="0" eaLnBrk="1" latinLnBrk="0" hangingPunct="1">
        <a:defRPr sz="1801" kern="1200">
          <a:solidFill>
            <a:schemeClr val="tx1"/>
          </a:solidFill>
          <a:latin typeface="+mn-lt"/>
          <a:ea typeface="+mn-ea"/>
          <a:cs typeface="+mn-cs"/>
        </a:defRPr>
      </a:lvl6pPr>
      <a:lvl7pPr marL="2743269" algn="l" defTabSz="914423" rtl="0" eaLnBrk="1" latinLnBrk="0" hangingPunct="1">
        <a:defRPr sz="1801" kern="1200">
          <a:solidFill>
            <a:schemeClr val="tx1"/>
          </a:solidFill>
          <a:latin typeface="+mn-lt"/>
          <a:ea typeface="+mn-ea"/>
          <a:cs typeface="+mn-cs"/>
        </a:defRPr>
      </a:lvl7pPr>
      <a:lvl8pPr marL="3200480" algn="l" defTabSz="914423" rtl="0" eaLnBrk="1" latinLnBrk="0" hangingPunct="1">
        <a:defRPr sz="1801" kern="1200">
          <a:solidFill>
            <a:schemeClr val="tx1"/>
          </a:solidFill>
          <a:latin typeface="+mn-lt"/>
          <a:ea typeface="+mn-ea"/>
          <a:cs typeface="+mn-cs"/>
        </a:defRPr>
      </a:lvl8pPr>
      <a:lvl9pPr marL="3657691" algn="l" defTabSz="914423" rtl="0" eaLnBrk="1" latinLnBrk="0" hangingPunct="1">
        <a:defRPr sz="1801"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9999545-53C4-46A2-80FD-32C18DE66AE1}"/>
              </a:ext>
            </a:extLst>
          </p:cNvPr>
          <p:cNvSpPr>
            <a:spLocks noGrp="1"/>
          </p:cNvSpPr>
          <p:nvPr>
            <p:ph type="title"/>
          </p:nvPr>
        </p:nvSpPr>
        <p:spPr>
          <a:xfrm>
            <a:off x="258618" y="124514"/>
            <a:ext cx="10218423" cy="683843"/>
          </a:xfrm>
          <a:prstGeom prst="rect">
            <a:avLst/>
          </a:prstGeom>
        </p:spPr>
        <p:txBody>
          <a:bodyPr vert="horz" lIns="91440" tIns="45720" rIns="91440" bIns="45720" rtlCol="0" anchor="ctr">
            <a:normAutofit/>
          </a:bodyPr>
          <a:lstStyle/>
          <a:p>
            <a:endParaRPr lang="en-US"/>
          </a:p>
        </p:txBody>
      </p:sp>
      <p:sp>
        <p:nvSpPr>
          <p:cNvPr id="7" name="Text Placeholder 2">
            <a:extLst>
              <a:ext uri="{FF2B5EF4-FFF2-40B4-BE49-F238E27FC236}">
                <a16:creationId xmlns:a16="http://schemas.microsoft.com/office/drawing/2014/main" id="{B90CF934-488D-4071-BD88-1DC811031126}"/>
              </a:ext>
            </a:extLst>
          </p:cNvPr>
          <p:cNvSpPr>
            <a:spLocks noGrp="1"/>
          </p:cNvSpPr>
          <p:nvPr>
            <p:ph type="body" idx="1"/>
          </p:nvPr>
        </p:nvSpPr>
        <p:spPr>
          <a:xfrm>
            <a:off x="258618" y="1025236"/>
            <a:ext cx="11677934" cy="5595790"/>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3">
            <a:extLst>
              <a:ext uri="{FF2B5EF4-FFF2-40B4-BE49-F238E27FC236}">
                <a16:creationId xmlns:a16="http://schemas.microsoft.com/office/drawing/2014/main" id="{F7E69C1F-4B07-4F2F-A388-BA3C8BA81C8F}"/>
              </a:ext>
            </a:extLst>
          </p:cNvPr>
          <p:cNvSpPr/>
          <p:nvPr userDrawn="1"/>
        </p:nvSpPr>
        <p:spPr>
          <a:xfrm>
            <a:off x="0" y="0"/>
            <a:ext cx="138546" cy="932873"/>
          </a:xfrm>
          <a:prstGeom prst="rect">
            <a:avLst/>
          </a:prstGeom>
        </p:spPr>
        <p:style>
          <a:lnRef idx="1">
            <a:schemeClr val="accent4"/>
          </a:lnRef>
          <a:fillRef idx="3">
            <a:schemeClr val="accent4"/>
          </a:fillRef>
          <a:effectRef idx="2">
            <a:schemeClr val="accent4"/>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DFDFA87D-4432-45DD-A873-99F27B047476}"/>
              </a:ext>
            </a:extLst>
          </p:cNvPr>
          <p:cNvPicPr>
            <a:picLocks noChangeAspect="1"/>
          </p:cNvPicPr>
          <p:nvPr userDrawn="1"/>
        </p:nvPicPr>
        <p:blipFill>
          <a:blip r:embed="rId10">
            <a:alphaModFix amt="28000"/>
          </a:blip>
          <a:stretch>
            <a:fillRect/>
          </a:stretch>
        </p:blipFill>
        <p:spPr>
          <a:xfrm>
            <a:off x="10981356" y="5613094"/>
            <a:ext cx="1210643" cy="1244906"/>
          </a:xfrm>
          <a:prstGeom prst="rect">
            <a:avLst/>
          </a:prstGeom>
        </p:spPr>
      </p:pic>
      <p:pic>
        <p:nvPicPr>
          <p:cNvPr id="10" name="Picture 9" descr="A picture containing object, clock, drawing, light&#10;&#10;Description automatically generated">
            <a:extLst>
              <a:ext uri="{FF2B5EF4-FFF2-40B4-BE49-F238E27FC236}">
                <a16:creationId xmlns:a16="http://schemas.microsoft.com/office/drawing/2014/main" id="{70090779-B2A9-4F3F-B878-34679B888720}"/>
              </a:ext>
            </a:extLst>
          </p:cNvPr>
          <p:cNvPicPr>
            <a:picLocks noChangeAspect="1"/>
          </p:cNvPicPr>
          <p:nvPr userDrawn="1"/>
        </p:nvPicPr>
        <p:blipFill>
          <a:blip r:embed="rId11" cstate="print">
            <a:extLst>
              <a:ext uri="{28A0092B-C50C-407E-A947-70E740481C1C}">
                <a14:useLocalDpi xmlns:a14="http://schemas.microsoft.com/office/drawing/2010/main" val="0"/>
              </a:ext>
            </a:extLst>
          </a:blip>
          <a:stretch>
            <a:fillRect/>
          </a:stretch>
        </p:blipFill>
        <p:spPr>
          <a:xfrm>
            <a:off x="10477041" y="124514"/>
            <a:ext cx="1615580" cy="487789"/>
          </a:xfrm>
          <a:prstGeom prst="rect">
            <a:avLst/>
          </a:prstGeom>
        </p:spPr>
      </p:pic>
    </p:spTree>
    <p:extLst>
      <p:ext uri="{BB962C8B-B14F-4D97-AF65-F5344CB8AC3E}">
        <p14:creationId xmlns:p14="http://schemas.microsoft.com/office/powerpoint/2010/main" val="3051160932"/>
      </p:ext>
    </p:extLst>
  </p:cSld>
  <p:clrMap bg1="lt1" tx1="dk1" bg2="lt2" tx2="dk2" accent1="accent1" accent2="accent2" accent3="accent3" accent4="accent4" accent5="accent5" accent6="accent6" hlink="hlink" folHlink="folHlink"/>
  <p:sldLayoutIdLst>
    <p:sldLayoutId id="2147483671" r:id="rId1"/>
    <p:sldLayoutId id="2147483672" r:id="rId2"/>
    <p:sldLayoutId id="2147483673" r:id="rId3"/>
    <p:sldLayoutId id="2147483674" r:id="rId4"/>
    <p:sldLayoutId id="2147483675" r:id="rId5"/>
    <p:sldLayoutId id="2147483676" r:id="rId6"/>
    <p:sldLayoutId id="2147483677" r:id="rId7"/>
    <p:sldLayoutId id="2147483678" r:id="rId8"/>
  </p:sldLayoutIdLst>
  <mc:AlternateContent xmlns:mc="http://schemas.openxmlformats.org/markup-compatibility/2006" xmlns:p14="http://schemas.microsoft.com/office/powerpoint/2010/main">
    <mc:Choice Requires="p14">
      <p:transition p14:dur="0" advTm="10000"/>
    </mc:Choice>
    <mc:Fallback xmlns="">
      <p:transition advTm="10000"/>
    </mc:Fallback>
  </mc:AlternateContent>
  <p:hf hdr="0" ftr="0" dt="0"/>
  <p:txStyles>
    <p:titleStyle>
      <a:lvl1pPr algn="l" defTabSz="914400" rtl="0" eaLnBrk="1" latinLnBrk="0" hangingPunct="1">
        <a:lnSpc>
          <a:spcPct val="90000"/>
        </a:lnSpc>
        <a:spcBef>
          <a:spcPct val="0"/>
        </a:spcBef>
        <a:buNone/>
        <a:defRPr sz="3600" b="0" kern="1200">
          <a:solidFill>
            <a:srgbClr val="0A045B"/>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0A045B"/>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0A045B"/>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0A045B"/>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0A045B"/>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0A045B"/>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3" Type="http://schemas.microsoft.com/office/2018/10/relationships/comments" Target="../comments/modernComment_370_272D18F3.xml"/><Relationship Id="rId2" Type="http://schemas.openxmlformats.org/officeDocument/2006/relationships/notesSlide" Target="../notesSlides/notesSlide1.xml"/><Relationship Id="rId1" Type="http://schemas.openxmlformats.org/officeDocument/2006/relationships/slideLayout" Target="../slideLayouts/slideLayout20.xml"/><Relationship Id="rId4" Type="http://schemas.openxmlformats.org/officeDocument/2006/relationships/image" Target="../media/image21.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Title 22">
            <a:extLst>
              <a:ext uri="{FF2B5EF4-FFF2-40B4-BE49-F238E27FC236}">
                <a16:creationId xmlns:a16="http://schemas.microsoft.com/office/drawing/2014/main" id="{AE41CCF3-49D0-48DB-B699-5809CD879617}"/>
              </a:ext>
            </a:extLst>
          </p:cNvPr>
          <p:cNvSpPr>
            <a:spLocks noGrp="1"/>
          </p:cNvSpPr>
          <p:nvPr>
            <p:ph type="title"/>
          </p:nvPr>
        </p:nvSpPr>
        <p:spPr/>
        <p:txBody>
          <a:bodyPr/>
          <a:lstStyle/>
          <a:p>
            <a:r>
              <a:rPr lang="en-US" sz="3200"/>
              <a:t>SCIMAX MI Roadmap 2023-24</a:t>
            </a:r>
          </a:p>
        </p:txBody>
      </p:sp>
      <p:sp>
        <p:nvSpPr>
          <p:cNvPr id="24" name="Text Placeholder 23">
            <a:extLst>
              <a:ext uri="{FF2B5EF4-FFF2-40B4-BE49-F238E27FC236}">
                <a16:creationId xmlns:a16="http://schemas.microsoft.com/office/drawing/2014/main" id="{B27B2558-B958-4717-8A7F-068E431A397B}"/>
              </a:ext>
            </a:extLst>
          </p:cNvPr>
          <p:cNvSpPr>
            <a:spLocks noGrp="1"/>
          </p:cNvSpPr>
          <p:nvPr>
            <p:ph type="body" sz="quarter" idx="10"/>
          </p:nvPr>
        </p:nvSpPr>
        <p:spPr/>
        <p:txBody>
          <a:bodyPr vert="horz" lIns="91440" tIns="45720" rIns="91440" bIns="45720" rtlCol="0" anchor="t">
            <a:noAutofit/>
          </a:bodyPr>
          <a:lstStyle/>
          <a:p>
            <a:r>
              <a:rPr lang="en-US" sz="2400">
                <a:latin typeface="Arial"/>
                <a:cs typeface="Arial"/>
              </a:rPr>
              <a:t>August 2023</a:t>
            </a:r>
          </a:p>
        </p:txBody>
      </p:sp>
    </p:spTree>
    <p:extLst>
      <p:ext uri="{BB962C8B-B14F-4D97-AF65-F5344CB8AC3E}">
        <p14:creationId xmlns:p14="http://schemas.microsoft.com/office/powerpoint/2010/main" val="1366207546"/>
      </p:ext>
    </p:extLst>
  </p:cSld>
  <p:clrMapOvr>
    <a:masterClrMapping/>
  </p:clrMapOvr>
  <mc:AlternateContent xmlns:mc="http://schemas.openxmlformats.org/markup-compatibility/2006" xmlns:p14="http://schemas.microsoft.com/office/powerpoint/2010/main">
    <mc:Choice Requires="p14">
      <p:transition spd="slow" p14:dur="5000"/>
    </mc:Choice>
    <mc:Fallback xmlns="">
      <p:transition spd="slow"/>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idx="4294967295"/>
          </p:nvPr>
        </p:nvSpPr>
        <p:spPr>
          <a:xfrm>
            <a:off x="236556" y="177846"/>
            <a:ext cx="10088563" cy="573088"/>
          </a:xfrm>
        </p:spPr>
        <p:txBody>
          <a:bodyPr>
            <a:noAutofit/>
          </a:bodyPr>
          <a:lstStyle/>
          <a:p>
            <a:r>
              <a:rPr lang="en-US">
                <a:solidFill>
                  <a:srgbClr val="0A045D"/>
                </a:solidFill>
                <a:latin typeface="+mn-lt"/>
              </a:rPr>
              <a:t>AI-based Focused Natural Language Response</a:t>
            </a:r>
          </a:p>
        </p:txBody>
      </p:sp>
      <p:sp>
        <p:nvSpPr>
          <p:cNvPr id="8" name="Text Placeholder 7">
            <a:extLst>
              <a:ext uri="{FF2B5EF4-FFF2-40B4-BE49-F238E27FC236}">
                <a16:creationId xmlns:a16="http://schemas.microsoft.com/office/drawing/2014/main" id="{C2516A13-B79E-AB45-8A4F-628D2818EFA7}"/>
              </a:ext>
            </a:extLst>
          </p:cNvPr>
          <p:cNvSpPr>
            <a:spLocks noGrp="1"/>
          </p:cNvSpPr>
          <p:nvPr>
            <p:ph type="body" sz="quarter" idx="4294967295"/>
          </p:nvPr>
        </p:nvSpPr>
        <p:spPr>
          <a:xfrm>
            <a:off x="236556" y="844388"/>
            <a:ext cx="2370138" cy="574675"/>
          </a:xfrm>
        </p:spPr>
        <p:txBody>
          <a:bodyPr>
            <a:noAutofit/>
          </a:bodyPr>
          <a:lstStyle/>
          <a:p>
            <a:pPr marL="0" indent="0">
              <a:buNone/>
            </a:pPr>
            <a:r>
              <a:rPr lang="en-US" sz="2800" spc="-100">
                <a:solidFill>
                  <a:srgbClr val="0A045D"/>
                </a:solidFill>
                <a:latin typeface="+mn-lt"/>
              </a:rPr>
              <a:t>Benefits</a:t>
            </a:r>
          </a:p>
        </p:txBody>
      </p:sp>
      <p:grpSp>
        <p:nvGrpSpPr>
          <p:cNvPr id="304" name="Group 303">
            <a:extLst>
              <a:ext uri="{FF2B5EF4-FFF2-40B4-BE49-F238E27FC236}">
                <a16:creationId xmlns:a16="http://schemas.microsoft.com/office/drawing/2014/main" id="{0B180FBE-C5AB-8AB5-826E-243849DC9AF2}"/>
              </a:ext>
            </a:extLst>
          </p:cNvPr>
          <p:cNvGrpSpPr/>
          <p:nvPr/>
        </p:nvGrpSpPr>
        <p:grpSpPr>
          <a:xfrm>
            <a:off x="1113714" y="1611708"/>
            <a:ext cx="9624324" cy="4401904"/>
            <a:chOff x="2196753" y="1867182"/>
            <a:chExt cx="8171212" cy="3700776"/>
          </a:xfrm>
        </p:grpSpPr>
        <p:grpSp>
          <p:nvGrpSpPr>
            <p:cNvPr id="211" name="Group 210">
              <a:extLst>
                <a:ext uri="{FF2B5EF4-FFF2-40B4-BE49-F238E27FC236}">
                  <a16:creationId xmlns:a16="http://schemas.microsoft.com/office/drawing/2014/main" id="{583F7037-90B7-4A51-9198-F524F9706AF5}"/>
                </a:ext>
              </a:extLst>
            </p:cNvPr>
            <p:cNvGrpSpPr/>
            <p:nvPr/>
          </p:nvGrpSpPr>
          <p:grpSpPr>
            <a:xfrm>
              <a:off x="4962821" y="1867182"/>
              <a:ext cx="2647358" cy="687485"/>
              <a:chOff x="4154605" y="1229632"/>
              <a:chExt cx="3882792" cy="1109143"/>
            </a:xfrm>
          </p:grpSpPr>
          <p:grpSp>
            <p:nvGrpSpPr>
              <p:cNvPr id="300" name="Group 299">
                <a:extLst>
                  <a:ext uri="{FF2B5EF4-FFF2-40B4-BE49-F238E27FC236}">
                    <a16:creationId xmlns:a16="http://schemas.microsoft.com/office/drawing/2014/main" id="{1B251B51-1340-42FD-A7CA-2AEAB5C848BB}"/>
                  </a:ext>
                </a:extLst>
              </p:cNvPr>
              <p:cNvGrpSpPr/>
              <p:nvPr/>
            </p:nvGrpSpPr>
            <p:grpSpPr>
              <a:xfrm>
                <a:off x="4154605" y="1229632"/>
                <a:ext cx="3882792" cy="1109143"/>
                <a:chOff x="3902352" y="640004"/>
                <a:chExt cx="4188754" cy="1196543"/>
              </a:xfrm>
            </p:grpSpPr>
            <p:sp>
              <p:nvSpPr>
                <p:cNvPr id="302" name="Rectangle: Rounded Corners 301">
                  <a:extLst>
                    <a:ext uri="{FF2B5EF4-FFF2-40B4-BE49-F238E27FC236}">
                      <a16:creationId xmlns:a16="http://schemas.microsoft.com/office/drawing/2014/main" id="{5A77DDEA-DE91-44E8-95DB-386AAD933C4F}"/>
                    </a:ext>
                  </a:extLst>
                </p:cNvPr>
                <p:cNvSpPr/>
                <p:nvPr/>
              </p:nvSpPr>
              <p:spPr>
                <a:xfrm>
                  <a:off x="3902352" y="640004"/>
                  <a:ext cx="4188754" cy="1196543"/>
                </a:xfrm>
                <a:prstGeom prst="roundRect">
                  <a:avLst>
                    <a:gd name="adj" fmla="val 50000"/>
                  </a:avLst>
                </a:prstGeom>
                <a:solidFill>
                  <a:schemeClr val="bg1">
                    <a:lumMod val="65000"/>
                  </a:schemeClr>
                </a:solidFill>
                <a:ln w="12700" cap="flat" cmpd="sng" algn="ctr">
                  <a:solidFill>
                    <a:srgbClr val="FFFFFF">
                      <a:lumMod val="85000"/>
                    </a:srgbClr>
                  </a:solidFill>
                  <a:prstDash val="solid"/>
                  <a:miter lim="800000"/>
                </a:ln>
                <a:effectLst/>
              </p:spPr>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IN" sz="1350" b="0" i="0" u="none" strike="noStrike" kern="1200" cap="none" spc="0" normalizeH="0" baseline="0" noProof="0">
                    <a:ln>
                      <a:noFill/>
                    </a:ln>
                    <a:solidFill>
                      <a:prstClr val="white"/>
                    </a:solidFill>
                    <a:effectLst/>
                    <a:uLnTx/>
                    <a:uFillTx/>
                    <a:ea typeface="+mn-ea"/>
                    <a:cs typeface="Arial" panose="020B0604020202020204" pitchFamily="34" charset="0"/>
                  </a:endParaRPr>
                </a:p>
              </p:txBody>
            </p:sp>
            <p:sp>
              <p:nvSpPr>
                <p:cNvPr id="303" name="Rectangle: Rounded Corners 302">
                  <a:extLst>
                    <a:ext uri="{FF2B5EF4-FFF2-40B4-BE49-F238E27FC236}">
                      <a16:creationId xmlns:a16="http://schemas.microsoft.com/office/drawing/2014/main" id="{D5DBB6BE-F5A7-4DA0-98D4-1AFDCC15C493}"/>
                    </a:ext>
                  </a:extLst>
                </p:cNvPr>
                <p:cNvSpPr/>
                <p:nvPr/>
              </p:nvSpPr>
              <p:spPr>
                <a:xfrm>
                  <a:off x="4047097" y="758569"/>
                  <a:ext cx="3899264" cy="959412"/>
                </a:xfrm>
                <a:prstGeom prst="roundRect">
                  <a:avLst>
                    <a:gd name="adj" fmla="val 50000"/>
                  </a:avLst>
                </a:prstGeom>
                <a:solidFill>
                  <a:srgbClr val="FFFFFF"/>
                </a:solidFill>
                <a:ln w="12700" cap="flat" cmpd="sng" algn="ctr">
                  <a:gradFill>
                    <a:gsLst>
                      <a:gs pos="0">
                        <a:sysClr val="window" lastClr="FFFFFF"/>
                      </a:gs>
                      <a:gs pos="100000">
                        <a:sysClr val="window" lastClr="FFFFFF">
                          <a:lumMod val="95000"/>
                        </a:sysClr>
                      </a:gs>
                    </a:gsLst>
                    <a:lin ang="5400000" scaled="1"/>
                  </a:gradFill>
                  <a:prstDash val="solid"/>
                  <a:miter lim="800000"/>
                </a:ln>
                <a:effectLst>
                  <a:outerShdw blurRad="50800" dist="38100" dir="8100000" algn="tr" rotWithShape="0">
                    <a:prstClr val="black">
                      <a:alpha val="50000"/>
                    </a:prstClr>
                  </a:outerShdw>
                </a:effectLst>
              </p:spPr>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IN" sz="1350" b="0" i="0" u="none" strike="noStrike" kern="1200" cap="none" spc="0" normalizeH="0" baseline="0" noProof="0">
                    <a:ln>
                      <a:noFill/>
                    </a:ln>
                    <a:solidFill>
                      <a:prstClr val="white"/>
                    </a:solidFill>
                    <a:effectLst/>
                    <a:uLnTx/>
                    <a:uFillTx/>
                    <a:ea typeface="+mn-ea"/>
                    <a:cs typeface="Arial" panose="020B0604020202020204" pitchFamily="34" charset="0"/>
                  </a:endParaRPr>
                </a:p>
              </p:txBody>
            </p:sp>
          </p:grpSp>
          <p:sp>
            <p:nvSpPr>
              <p:cNvPr id="301" name="TextBox 10">
                <a:extLst>
                  <a:ext uri="{FF2B5EF4-FFF2-40B4-BE49-F238E27FC236}">
                    <a16:creationId xmlns:a16="http://schemas.microsoft.com/office/drawing/2014/main" id="{0EF05815-9DE4-4005-A6FC-D7630F598FCE}"/>
                  </a:ext>
                </a:extLst>
              </p:cNvPr>
              <p:cNvSpPr txBox="1"/>
              <p:nvPr/>
            </p:nvSpPr>
            <p:spPr>
              <a:xfrm>
                <a:off x="4528568" y="1345871"/>
                <a:ext cx="3134867" cy="876661"/>
              </a:xfrm>
              <a:prstGeom prst="rect">
                <a:avLst/>
              </a:prstGeom>
              <a:noFill/>
            </p:spPr>
            <p:txBody>
              <a:bodyPr wrap="square" rtlCol="0" anchor="ct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1350" b="1" i="0" u="none" strike="noStrike" kern="1200" cap="none" spc="0" normalizeH="0" baseline="0" noProof="0">
                    <a:ln>
                      <a:noFill/>
                    </a:ln>
                    <a:solidFill>
                      <a:srgbClr val="0A045B"/>
                    </a:solidFill>
                    <a:effectLst/>
                    <a:uLnTx/>
                    <a:uFillTx/>
                    <a:ea typeface="Tahoma" panose="020B0604030504040204" pitchFamily="34" charset="0"/>
                    <a:cs typeface="Arial" panose="020B0604020202020204" pitchFamily="34" charset="0"/>
                  </a:rPr>
                  <a:t> </a:t>
                </a:r>
                <a:r>
                  <a:rPr kumimoji="0" lang="en-US" b="1" i="0" u="none" strike="noStrike" kern="1200" cap="none" spc="0" normalizeH="0" baseline="0" noProof="0">
                    <a:ln>
                      <a:noFill/>
                    </a:ln>
                    <a:solidFill>
                      <a:srgbClr val="0A045B"/>
                    </a:solidFill>
                    <a:effectLst/>
                    <a:uLnTx/>
                    <a:uFillTx/>
                    <a:ea typeface="Tahoma" panose="020B0604030504040204" pitchFamily="34" charset="0"/>
                    <a:cs typeface="Arial" panose="020B0604020202020204" pitchFamily="34" charset="0"/>
                  </a:rPr>
                  <a:t>Natural Language Response</a:t>
                </a:r>
                <a:endParaRPr kumimoji="0" lang="en-IN" b="1" i="0" u="none" strike="noStrike" kern="1200" cap="none" spc="0" normalizeH="0" baseline="0" noProof="0">
                  <a:ln>
                    <a:noFill/>
                  </a:ln>
                  <a:solidFill>
                    <a:srgbClr val="0A045B"/>
                  </a:solidFill>
                  <a:effectLst/>
                  <a:uLnTx/>
                  <a:uFillTx/>
                  <a:ea typeface="Tahoma" panose="020B0604030504040204" pitchFamily="34" charset="0"/>
                  <a:cs typeface="Arial" panose="020B0604020202020204" pitchFamily="34" charset="0"/>
                </a:endParaRPr>
              </a:p>
            </p:txBody>
          </p:sp>
        </p:grpSp>
        <p:grpSp>
          <p:nvGrpSpPr>
            <p:cNvPr id="212" name="Group 211">
              <a:extLst>
                <a:ext uri="{FF2B5EF4-FFF2-40B4-BE49-F238E27FC236}">
                  <a16:creationId xmlns:a16="http://schemas.microsoft.com/office/drawing/2014/main" id="{92B8F50A-04F4-42E0-987D-A09BE8D61E04}"/>
                </a:ext>
              </a:extLst>
            </p:cNvPr>
            <p:cNvGrpSpPr/>
            <p:nvPr/>
          </p:nvGrpSpPr>
          <p:grpSpPr>
            <a:xfrm>
              <a:off x="2196753" y="3773200"/>
              <a:ext cx="8171212" cy="1794758"/>
              <a:chOff x="482254" y="3130649"/>
              <a:chExt cx="8171212" cy="1794758"/>
            </a:xfrm>
          </p:grpSpPr>
          <p:sp>
            <p:nvSpPr>
              <p:cNvPr id="298" name="TextBox 70">
                <a:extLst>
                  <a:ext uri="{FF2B5EF4-FFF2-40B4-BE49-F238E27FC236}">
                    <a16:creationId xmlns:a16="http://schemas.microsoft.com/office/drawing/2014/main" id="{15A2163C-09FB-450B-A454-4C9BF82859DF}"/>
                  </a:ext>
                </a:extLst>
              </p:cNvPr>
              <p:cNvSpPr txBox="1"/>
              <p:nvPr/>
            </p:nvSpPr>
            <p:spPr>
              <a:xfrm>
                <a:off x="7011996" y="3226152"/>
                <a:ext cx="1641470" cy="491633"/>
              </a:xfrm>
              <a:prstGeom prst="rect">
                <a:avLst/>
              </a:prstGeom>
              <a:noFill/>
            </p:spPr>
            <p:txBody>
              <a:bodyPr wrap="square" rtlCol="0" anchor="ct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600">
                    <a:solidFill>
                      <a:srgbClr val="0A045B"/>
                    </a:solidFill>
                  </a:rPr>
                  <a:t>Secure communication</a:t>
                </a:r>
              </a:p>
            </p:txBody>
          </p:sp>
          <p:sp>
            <p:nvSpPr>
              <p:cNvPr id="296" name="TextBox 77">
                <a:extLst>
                  <a:ext uri="{FF2B5EF4-FFF2-40B4-BE49-F238E27FC236}">
                    <a16:creationId xmlns:a16="http://schemas.microsoft.com/office/drawing/2014/main" id="{448428FE-67AE-49B1-9F84-0B2F532B2C15}"/>
                  </a:ext>
                </a:extLst>
              </p:cNvPr>
              <p:cNvSpPr txBox="1"/>
              <p:nvPr/>
            </p:nvSpPr>
            <p:spPr>
              <a:xfrm>
                <a:off x="6053988" y="4102856"/>
                <a:ext cx="2155050" cy="698637"/>
              </a:xfrm>
              <a:prstGeom prst="rect">
                <a:avLst/>
              </a:prstGeom>
              <a:noFill/>
            </p:spPr>
            <p:txBody>
              <a:bodyPr wrap="square" rtlCol="0" anchor="ct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600">
                    <a:solidFill>
                      <a:srgbClr val="858585"/>
                    </a:solidFill>
                  </a:rPr>
                  <a:t>Ensure accuracy of response limited to defined repository of information</a:t>
                </a:r>
              </a:p>
            </p:txBody>
          </p:sp>
          <p:sp>
            <p:nvSpPr>
              <p:cNvPr id="294" name="TextBox 80">
                <a:extLst>
                  <a:ext uri="{FF2B5EF4-FFF2-40B4-BE49-F238E27FC236}">
                    <a16:creationId xmlns:a16="http://schemas.microsoft.com/office/drawing/2014/main" id="{87B91C3A-7F2E-4D37-B07F-B764307E6C8C}"/>
                  </a:ext>
                </a:extLst>
              </p:cNvPr>
              <p:cNvSpPr txBox="1"/>
              <p:nvPr/>
            </p:nvSpPr>
            <p:spPr>
              <a:xfrm>
                <a:off x="1266010" y="4133867"/>
                <a:ext cx="1963072" cy="284630"/>
              </a:xfrm>
              <a:prstGeom prst="rect">
                <a:avLst/>
              </a:prstGeom>
              <a:noFill/>
            </p:spPr>
            <p:txBody>
              <a:bodyPr wrap="square" rtlCol="0" anchor="ct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600">
                    <a:solidFill>
                      <a:srgbClr val="858585"/>
                    </a:solidFill>
                  </a:rPr>
                  <a:t>Higher HCP satisfaction</a:t>
                </a:r>
              </a:p>
            </p:txBody>
          </p:sp>
          <p:sp>
            <p:nvSpPr>
              <p:cNvPr id="292" name="TextBox 83">
                <a:extLst>
                  <a:ext uri="{FF2B5EF4-FFF2-40B4-BE49-F238E27FC236}">
                    <a16:creationId xmlns:a16="http://schemas.microsoft.com/office/drawing/2014/main" id="{C276839C-7010-4F53-9436-C4CB517D3E8D}"/>
                  </a:ext>
                </a:extLst>
              </p:cNvPr>
              <p:cNvSpPr txBox="1"/>
              <p:nvPr/>
            </p:nvSpPr>
            <p:spPr>
              <a:xfrm>
                <a:off x="3609130" y="4433774"/>
                <a:ext cx="1865637" cy="491633"/>
              </a:xfrm>
              <a:prstGeom prst="rect">
                <a:avLst/>
              </a:prstGeom>
              <a:noFill/>
            </p:spPr>
            <p:txBody>
              <a:bodyPr wrap="square" rtlCol="0" anchor="ct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US" sz="1600">
                    <a:solidFill>
                      <a:srgbClr val="0A045B"/>
                    </a:solidFill>
                  </a:rPr>
                  <a:t>Faster responses with valuable information</a:t>
                </a:r>
                <a:endParaRPr kumimoji="0" lang="en-US" sz="1200" b="0" i="0" u="none" strike="noStrike" kern="1200" cap="none" spc="0" normalizeH="0" baseline="0" noProof="0">
                  <a:ln>
                    <a:noFill/>
                  </a:ln>
                  <a:solidFill>
                    <a:srgbClr val="0A045B"/>
                  </a:solidFill>
                  <a:effectLst/>
                  <a:uLnTx/>
                  <a:uFillTx/>
                  <a:ea typeface="+mn-ea"/>
                  <a:cs typeface="Arial" panose="020B0604020202020204" pitchFamily="34" charset="0"/>
                </a:endParaRPr>
              </a:p>
            </p:txBody>
          </p:sp>
          <p:sp>
            <p:nvSpPr>
              <p:cNvPr id="290" name="TextBox 74">
                <a:extLst>
                  <a:ext uri="{FF2B5EF4-FFF2-40B4-BE49-F238E27FC236}">
                    <a16:creationId xmlns:a16="http://schemas.microsoft.com/office/drawing/2014/main" id="{400F25B2-5BFE-47D1-B21E-622682C3F17A}"/>
                  </a:ext>
                </a:extLst>
              </p:cNvPr>
              <p:cNvSpPr txBox="1"/>
              <p:nvPr/>
            </p:nvSpPr>
            <p:spPr>
              <a:xfrm>
                <a:off x="482254" y="3130649"/>
                <a:ext cx="1538247" cy="491633"/>
              </a:xfrm>
              <a:prstGeom prst="rect">
                <a:avLst/>
              </a:prstGeom>
              <a:noFill/>
            </p:spPr>
            <p:txBody>
              <a:bodyPr wrap="square" rtlCol="0" anchor="ct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600">
                    <a:solidFill>
                      <a:srgbClr val="0A045B"/>
                    </a:solidFill>
                  </a:rPr>
                  <a:t>Easy to use &amp; easy to understand</a:t>
                </a:r>
              </a:p>
            </p:txBody>
          </p:sp>
        </p:grpSp>
        <p:grpSp>
          <p:nvGrpSpPr>
            <p:cNvPr id="213" name="Group 212">
              <a:extLst>
                <a:ext uri="{FF2B5EF4-FFF2-40B4-BE49-F238E27FC236}">
                  <a16:creationId xmlns:a16="http://schemas.microsoft.com/office/drawing/2014/main" id="{2DAA0F95-F6C5-44FC-AE40-E84A0469D8F4}"/>
                </a:ext>
              </a:extLst>
            </p:cNvPr>
            <p:cNvGrpSpPr/>
            <p:nvPr/>
          </p:nvGrpSpPr>
          <p:grpSpPr>
            <a:xfrm>
              <a:off x="3932729" y="2632731"/>
              <a:ext cx="4712923" cy="2196145"/>
              <a:chOff x="2218230" y="1990178"/>
              <a:chExt cx="4712923" cy="1214675"/>
            </a:xfrm>
          </p:grpSpPr>
          <p:sp>
            <p:nvSpPr>
              <p:cNvPr id="281" name="Freeform: Shape 280">
                <a:extLst>
                  <a:ext uri="{FF2B5EF4-FFF2-40B4-BE49-F238E27FC236}">
                    <a16:creationId xmlns:a16="http://schemas.microsoft.com/office/drawing/2014/main" id="{47ABDCFC-0A8B-4125-BC8E-364A35AD71A4}"/>
                  </a:ext>
                </a:extLst>
              </p:cNvPr>
              <p:cNvSpPr/>
              <p:nvPr/>
            </p:nvSpPr>
            <p:spPr>
              <a:xfrm>
                <a:off x="2218230" y="1991111"/>
                <a:ext cx="1963072" cy="682676"/>
              </a:xfrm>
              <a:custGeom>
                <a:avLst/>
                <a:gdLst>
                  <a:gd name="connsiteX0" fmla="*/ 0 w 3013023"/>
                  <a:gd name="connsiteY0" fmla="*/ 899410 h 899410"/>
                  <a:gd name="connsiteX1" fmla="*/ 0 w 3013023"/>
                  <a:gd name="connsiteY1" fmla="*/ 614596 h 899410"/>
                  <a:gd name="connsiteX2" fmla="*/ 3013023 w 3013023"/>
                  <a:gd name="connsiteY2" fmla="*/ 614596 h 899410"/>
                  <a:gd name="connsiteX3" fmla="*/ 3013023 w 3013023"/>
                  <a:gd name="connsiteY3" fmla="*/ 0 h 899410"/>
                  <a:gd name="connsiteX4" fmla="*/ 2998033 w 3013023"/>
                  <a:gd name="connsiteY4" fmla="*/ 0 h 899410"/>
                  <a:gd name="connsiteX0" fmla="*/ 0 w 3013023"/>
                  <a:gd name="connsiteY0" fmla="*/ 899410 h 899410"/>
                  <a:gd name="connsiteX1" fmla="*/ 0 w 3013023"/>
                  <a:gd name="connsiteY1" fmla="*/ 614596 h 899410"/>
                  <a:gd name="connsiteX2" fmla="*/ 3013023 w 3013023"/>
                  <a:gd name="connsiteY2" fmla="*/ 614596 h 899410"/>
                  <a:gd name="connsiteX3" fmla="*/ 3013023 w 3013023"/>
                  <a:gd name="connsiteY3" fmla="*/ 0 h 899410"/>
                  <a:gd name="connsiteX0" fmla="*/ 0 w 3013023"/>
                  <a:gd name="connsiteY0" fmla="*/ 981960 h 981960"/>
                  <a:gd name="connsiteX1" fmla="*/ 0 w 3013023"/>
                  <a:gd name="connsiteY1" fmla="*/ 697146 h 981960"/>
                  <a:gd name="connsiteX2" fmla="*/ 3013023 w 3013023"/>
                  <a:gd name="connsiteY2" fmla="*/ 697146 h 981960"/>
                  <a:gd name="connsiteX3" fmla="*/ 3009635 w 3013023"/>
                  <a:gd name="connsiteY3" fmla="*/ 0 h 981960"/>
                </a:gdLst>
                <a:ahLst/>
                <a:cxnLst>
                  <a:cxn ang="0">
                    <a:pos x="connsiteX0" y="connsiteY0"/>
                  </a:cxn>
                  <a:cxn ang="0">
                    <a:pos x="connsiteX1" y="connsiteY1"/>
                  </a:cxn>
                  <a:cxn ang="0">
                    <a:pos x="connsiteX2" y="connsiteY2"/>
                  </a:cxn>
                  <a:cxn ang="0">
                    <a:pos x="connsiteX3" y="connsiteY3"/>
                  </a:cxn>
                </a:cxnLst>
                <a:rect l="l" t="t" r="r" b="b"/>
                <a:pathLst>
                  <a:path w="3013023" h="981960">
                    <a:moveTo>
                      <a:pt x="0" y="981960"/>
                    </a:moveTo>
                    <a:lnTo>
                      <a:pt x="0" y="697146"/>
                    </a:lnTo>
                    <a:lnTo>
                      <a:pt x="3013023" y="697146"/>
                    </a:lnTo>
                    <a:cubicBezTo>
                      <a:pt x="3013023" y="492281"/>
                      <a:pt x="3009635" y="204865"/>
                      <a:pt x="3009635" y="0"/>
                    </a:cubicBezTo>
                  </a:path>
                </a:pathLst>
              </a:custGeom>
              <a:noFill/>
              <a:ln w="0" cap="flat" cmpd="sng" algn="ctr">
                <a:solidFill>
                  <a:srgbClr val="FFFFFF">
                    <a:lumMod val="85000"/>
                  </a:srgbClr>
                </a:solidFill>
                <a:prstDash val="solid"/>
                <a:miter lim="800000"/>
                <a:tailEnd type="triangle" w="lg" len="lg"/>
              </a:ln>
              <a:effectLst/>
            </p:spPr>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IN" sz="1350" b="0" i="0" u="none" strike="noStrike" kern="1200" cap="none" spc="0" normalizeH="0" baseline="0" noProof="0">
                  <a:ln>
                    <a:noFill/>
                  </a:ln>
                  <a:solidFill>
                    <a:prstClr val="white"/>
                  </a:solidFill>
                  <a:effectLst/>
                  <a:uLnTx/>
                  <a:uFillTx/>
                  <a:ea typeface="+mn-ea"/>
                  <a:cs typeface="Arial" panose="020B0604020202020204" pitchFamily="34" charset="0"/>
                </a:endParaRPr>
              </a:p>
            </p:txBody>
          </p:sp>
          <p:sp>
            <p:nvSpPr>
              <p:cNvPr id="282" name="Freeform: Shape 281">
                <a:extLst>
                  <a:ext uri="{FF2B5EF4-FFF2-40B4-BE49-F238E27FC236}">
                    <a16:creationId xmlns:a16="http://schemas.microsoft.com/office/drawing/2014/main" id="{C582D4D8-C5EC-46CC-BF80-1FA24A1DC92A}"/>
                  </a:ext>
                </a:extLst>
              </p:cNvPr>
              <p:cNvSpPr/>
              <p:nvPr/>
            </p:nvSpPr>
            <p:spPr>
              <a:xfrm>
                <a:off x="3216583" y="1991066"/>
                <a:ext cx="1192150" cy="1213787"/>
              </a:xfrm>
              <a:custGeom>
                <a:avLst/>
                <a:gdLst>
                  <a:gd name="connsiteX0" fmla="*/ 0 w 1866900"/>
                  <a:gd name="connsiteY0" fmla="*/ 1447800 h 1447800"/>
                  <a:gd name="connsiteX1" fmla="*/ 0 w 1866900"/>
                  <a:gd name="connsiteY1" fmla="*/ 762000 h 1447800"/>
                  <a:gd name="connsiteX2" fmla="*/ 1841500 w 1866900"/>
                  <a:gd name="connsiteY2" fmla="*/ 762000 h 1447800"/>
                  <a:gd name="connsiteX3" fmla="*/ 1841500 w 1866900"/>
                  <a:gd name="connsiteY3" fmla="*/ 0 h 1447800"/>
                  <a:gd name="connsiteX4" fmla="*/ 1866900 w 1866900"/>
                  <a:gd name="connsiteY4" fmla="*/ 0 h 1447800"/>
                  <a:gd name="connsiteX0" fmla="*/ 0 w 1841500"/>
                  <a:gd name="connsiteY0" fmla="*/ 1447800 h 1447800"/>
                  <a:gd name="connsiteX1" fmla="*/ 0 w 1841500"/>
                  <a:gd name="connsiteY1" fmla="*/ 762000 h 1447800"/>
                  <a:gd name="connsiteX2" fmla="*/ 1841500 w 1841500"/>
                  <a:gd name="connsiteY2" fmla="*/ 762000 h 1447800"/>
                  <a:gd name="connsiteX3" fmla="*/ 1841500 w 1841500"/>
                  <a:gd name="connsiteY3" fmla="*/ 0 h 1447800"/>
                  <a:gd name="connsiteX0" fmla="*/ 0 w 1841500"/>
                  <a:gd name="connsiteY0" fmla="*/ 1616877 h 1616877"/>
                  <a:gd name="connsiteX1" fmla="*/ 0 w 1841500"/>
                  <a:gd name="connsiteY1" fmla="*/ 931077 h 1616877"/>
                  <a:gd name="connsiteX2" fmla="*/ 1841500 w 1841500"/>
                  <a:gd name="connsiteY2" fmla="*/ 931077 h 1616877"/>
                  <a:gd name="connsiteX3" fmla="*/ 1841500 w 1841500"/>
                  <a:gd name="connsiteY3" fmla="*/ 0 h 1616877"/>
                </a:gdLst>
                <a:ahLst/>
                <a:cxnLst>
                  <a:cxn ang="0">
                    <a:pos x="connsiteX0" y="connsiteY0"/>
                  </a:cxn>
                  <a:cxn ang="0">
                    <a:pos x="connsiteX1" y="connsiteY1"/>
                  </a:cxn>
                  <a:cxn ang="0">
                    <a:pos x="connsiteX2" y="connsiteY2"/>
                  </a:cxn>
                  <a:cxn ang="0">
                    <a:pos x="connsiteX3" y="connsiteY3"/>
                  </a:cxn>
                </a:cxnLst>
                <a:rect l="l" t="t" r="r" b="b"/>
                <a:pathLst>
                  <a:path w="1841500" h="1616877">
                    <a:moveTo>
                      <a:pt x="0" y="1616877"/>
                    </a:moveTo>
                    <a:lnTo>
                      <a:pt x="0" y="931077"/>
                    </a:lnTo>
                    <a:lnTo>
                      <a:pt x="1841500" y="931077"/>
                    </a:lnTo>
                    <a:lnTo>
                      <a:pt x="1841500" y="0"/>
                    </a:lnTo>
                  </a:path>
                </a:pathLst>
              </a:custGeom>
              <a:noFill/>
              <a:ln w="0" cap="flat" cmpd="sng" algn="ctr">
                <a:solidFill>
                  <a:srgbClr val="FFFFFF">
                    <a:lumMod val="85000"/>
                  </a:srgbClr>
                </a:solidFill>
                <a:prstDash val="solid"/>
                <a:miter lim="800000"/>
                <a:tailEnd type="triangle" w="lg" len="lg"/>
              </a:ln>
              <a:effectLst/>
            </p:spPr>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IN" sz="1350" b="0" i="0" u="none" strike="noStrike" kern="1200" cap="none" spc="0" normalizeH="0" baseline="0" noProof="0">
                  <a:ln>
                    <a:noFill/>
                  </a:ln>
                  <a:solidFill>
                    <a:prstClr val="white"/>
                  </a:solidFill>
                  <a:effectLst/>
                  <a:uLnTx/>
                  <a:uFillTx/>
                  <a:ea typeface="+mn-ea"/>
                  <a:cs typeface="Arial" panose="020B0604020202020204" pitchFamily="34" charset="0"/>
                </a:endParaRPr>
              </a:p>
            </p:txBody>
          </p:sp>
          <p:sp>
            <p:nvSpPr>
              <p:cNvPr id="283" name="Freeform: Shape 282">
                <a:extLst>
                  <a:ext uri="{FF2B5EF4-FFF2-40B4-BE49-F238E27FC236}">
                    <a16:creationId xmlns:a16="http://schemas.microsoft.com/office/drawing/2014/main" id="{94447D4A-19BD-49B7-B1FB-A282A4D9697D}"/>
                  </a:ext>
                </a:extLst>
              </p:cNvPr>
              <p:cNvSpPr/>
              <p:nvPr/>
            </p:nvSpPr>
            <p:spPr>
              <a:xfrm flipH="1">
                <a:off x="4735268" y="1996950"/>
                <a:ext cx="1192149" cy="1190903"/>
              </a:xfrm>
              <a:custGeom>
                <a:avLst/>
                <a:gdLst>
                  <a:gd name="connsiteX0" fmla="*/ 0 w 1866900"/>
                  <a:gd name="connsiteY0" fmla="*/ 1447800 h 1447800"/>
                  <a:gd name="connsiteX1" fmla="*/ 0 w 1866900"/>
                  <a:gd name="connsiteY1" fmla="*/ 762000 h 1447800"/>
                  <a:gd name="connsiteX2" fmla="*/ 1841500 w 1866900"/>
                  <a:gd name="connsiteY2" fmla="*/ 762000 h 1447800"/>
                  <a:gd name="connsiteX3" fmla="*/ 1841500 w 1866900"/>
                  <a:gd name="connsiteY3" fmla="*/ 0 h 1447800"/>
                  <a:gd name="connsiteX4" fmla="*/ 1866900 w 1866900"/>
                  <a:gd name="connsiteY4" fmla="*/ 0 h 1447800"/>
                  <a:gd name="connsiteX0" fmla="*/ 0 w 1841500"/>
                  <a:gd name="connsiteY0" fmla="*/ 1447800 h 1447800"/>
                  <a:gd name="connsiteX1" fmla="*/ 0 w 1841500"/>
                  <a:gd name="connsiteY1" fmla="*/ 762000 h 1447800"/>
                  <a:gd name="connsiteX2" fmla="*/ 1841500 w 1841500"/>
                  <a:gd name="connsiteY2" fmla="*/ 762000 h 1447800"/>
                  <a:gd name="connsiteX3" fmla="*/ 1841500 w 1841500"/>
                  <a:gd name="connsiteY3" fmla="*/ 0 h 1447800"/>
                  <a:gd name="connsiteX0" fmla="*/ 0 w 1841500"/>
                  <a:gd name="connsiteY0" fmla="*/ 1628954 h 1628954"/>
                  <a:gd name="connsiteX1" fmla="*/ 0 w 1841500"/>
                  <a:gd name="connsiteY1" fmla="*/ 943154 h 1628954"/>
                  <a:gd name="connsiteX2" fmla="*/ 1841500 w 1841500"/>
                  <a:gd name="connsiteY2" fmla="*/ 943154 h 1628954"/>
                  <a:gd name="connsiteX3" fmla="*/ 1841500 w 1841500"/>
                  <a:gd name="connsiteY3" fmla="*/ 0 h 1628954"/>
                </a:gdLst>
                <a:ahLst/>
                <a:cxnLst>
                  <a:cxn ang="0">
                    <a:pos x="connsiteX0" y="connsiteY0"/>
                  </a:cxn>
                  <a:cxn ang="0">
                    <a:pos x="connsiteX1" y="connsiteY1"/>
                  </a:cxn>
                  <a:cxn ang="0">
                    <a:pos x="connsiteX2" y="connsiteY2"/>
                  </a:cxn>
                  <a:cxn ang="0">
                    <a:pos x="connsiteX3" y="connsiteY3"/>
                  </a:cxn>
                </a:cxnLst>
                <a:rect l="l" t="t" r="r" b="b"/>
                <a:pathLst>
                  <a:path w="1841500" h="1628954">
                    <a:moveTo>
                      <a:pt x="0" y="1628954"/>
                    </a:moveTo>
                    <a:lnTo>
                      <a:pt x="0" y="943154"/>
                    </a:lnTo>
                    <a:lnTo>
                      <a:pt x="1841500" y="943154"/>
                    </a:lnTo>
                    <a:lnTo>
                      <a:pt x="1841500" y="0"/>
                    </a:lnTo>
                  </a:path>
                </a:pathLst>
              </a:custGeom>
              <a:noFill/>
              <a:ln w="0" cap="flat" cmpd="sng" algn="ctr">
                <a:solidFill>
                  <a:srgbClr val="FFFFFF">
                    <a:lumMod val="85000"/>
                  </a:srgbClr>
                </a:solidFill>
                <a:prstDash val="solid"/>
                <a:miter lim="800000"/>
                <a:tailEnd type="triangle" w="lg" len="lg"/>
              </a:ln>
              <a:effectLst/>
            </p:spPr>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IN" sz="1350" b="0" i="0" u="none" strike="noStrike" kern="1200" cap="none" spc="0" normalizeH="0" baseline="0" noProof="0">
                  <a:ln>
                    <a:noFill/>
                  </a:ln>
                  <a:solidFill>
                    <a:prstClr val="white"/>
                  </a:solidFill>
                  <a:effectLst/>
                  <a:uLnTx/>
                  <a:uFillTx/>
                  <a:ea typeface="+mn-ea"/>
                  <a:cs typeface="Arial" panose="020B0604020202020204" pitchFamily="34" charset="0"/>
                </a:endParaRPr>
              </a:p>
            </p:txBody>
          </p:sp>
          <p:sp>
            <p:nvSpPr>
              <p:cNvPr id="284" name="Freeform: Shape 283">
                <a:extLst>
                  <a:ext uri="{FF2B5EF4-FFF2-40B4-BE49-F238E27FC236}">
                    <a16:creationId xmlns:a16="http://schemas.microsoft.com/office/drawing/2014/main" id="{57D94D8C-CBAC-4821-8955-BB05DBD81233}"/>
                  </a:ext>
                </a:extLst>
              </p:cNvPr>
              <p:cNvSpPr/>
              <p:nvPr/>
            </p:nvSpPr>
            <p:spPr>
              <a:xfrm flipH="1">
                <a:off x="4962699" y="1990178"/>
                <a:ext cx="1968454" cy="689495"/>
              </a:xfrm>
              <a:custGeom>
                <a:avLst/>
                <a:gdLst>
                  <a:gd name="connsiteX0" fmla="*/ 0 w 3013023"/>
                  <a:gd name="connsiteY0" fmla="*/ 899410 h 899410"/>
                  <a:gd name="connsiteX1" fmla="*/ 0 w 3013023"/>
                  <a:gd name="connsiteY1" fmla="*/ 614596 h 899410"/>
                  <a:gd name="connsiteX2" fmla="*/ 3013023 w 3013023"/>
                  <a:gd name="connsiteY2" fmla="*/ 614596 h 899410"/>
                  <a:gd name="connsiteX3" fmla="*/ 3013023 w 3013023"/>
                  <a:gd name="connsiteY3" fmla="*/ 0 h 899410"/>
                  <a:gd name="connsiteX4" fmla="*/ 2998033 w 3013023"/>
                  <a:gd name="connsiteY4" fmla="*/ 0 h 899410"/>
                  <a:gd name="connsiteX0" fmla="*/ 0 w 3013023"/>
                  <a:gd name="connsiteY0" fmla="*/ 899410 h 899410"/>
                  <a:gd name="connsiteX1" fmla="*/ 0 w 3013023"/>
                  <a:gd name="connsiteY1" fmla="*/ 614596 h 899410"/>
                  <a:gd name="connsiteX2" fmla="*/ 3013023 w 3013023"/>
                  <a:gd name="connsiteY2" fmla="*/ 614596 h 899410"/>
                  <a:gd name="connsiteX3" fmla="*/ 3013023 w 3013023"/>
                  <a:gd name="connsiteY3" fmla="*/ 0 h 899410"/>
                  <a:gd name="connsiteX0" fmla="*/ 0 w 3013023"/>
                  <a:gd name="connsiteY0" fmla="*/ 951176 h 951176"/>
                  <a:gd name="connsiteX1" fmla="*/ 0 w 3013023"/>
                  <a:gd name="connsiteY1" fmla="*/ 666362 h 951176"/>
                  <a:gd name="connsiteX2" fmla="*/ 3013023 w 3013023"/>
                  <a:gd name="connsiteY2" fmla="*/ 666362 h 951176"/>
                  <a:gd name="connsiteX3" fmla="*/ 3013023 w 3013023"/>
                  <a:gd name="connsiteY3" fmla="*/ 0 h 951176"/>
                </a:gdLst>
                <a:ahLst/>
                <a:cxnLst>
                  <a:cxn ang="0">
                    <a:pos x="connsiteX0" y="connsiteY0"/>
                  </a:cxn>
                  <a:cxn ang="0">
                    <a:pos x="connsiteX1" y="connsiteY1"/>
                  </a:cxn>
                  <a:cxn ang="0">
                    <a:pos x="connsiteX2" y="connsiteY2"/>
                  </a:cxn>
                  <a:cxn ang="0">
                    <a:pos x="connsiteX3" y="connsiteY3"/>
                  </a:cxn>
                </a:cxnLst>
                <a:rect l="l" t="t" r="r" b="b"/>
                <a:pathLst>
                  <a:path w="3013023" h="951176">
                    <a:moveTo>
                      <a:pt x="0" y="951176"/>
                    </a:moveTo>
                    <a:lnTo>
                      <a:pt x="0" y="666362"/>
                    </a:lnTo>
                    <a:lnTo>
                      <a:pt x="3013023" y="666362"/>
                    </a:lnTo>
                    <a:lnTo>
                      <a:pt x="3013023" y="0"/>
                    </a:lnTo>
                  </a:path>
                </a:pathLst>
              </a:custGeom>
              <a:noFill/>
              <a:ln w="0" cap="flat" cmpd="sng" algn="ctr">
                <a:solidFill>
                  <a:srgbClr val="FFFFFF">
                    <a:lumMod val="85000"/>
                  </a:srgbClr>
                </a:solidFill>
                <a:prstDash val="solid"/>
                <a:miter lim="800000"/>
                <a:tailEnd type="triangle" w="lg" len="lg"/>
              </a:ln>
              <a:effectLst/>
            </p:spPr>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IN" sz="1350" b="0" i="0" u="none" strike="noStrike" kern="1200" cap="none" spc="0" normalizeH="0" baseline="0" noProof="0">
                  <a:ln>
                    <a:noFill/>
                  </a:ln>
                  <a:solidFill>
                    <a:prstClr val="white"/>
                  </a:solidFill>
                  <a:effectLst/>
                  <a:uLnTx/>
                  <a:uFillTx/>
                  <a:ea typeface="+mn-ea"/>
                  <a:cs typeface="Arial" panose="020B0604020202020204" pitchFamily="34" charset="0"/>
                </a:endParaRPr>
              </a:p>
            </p:txBody>
          </p:sp>
        </p:grpSp>
        <p:sp>
          <p:nvSpPr>
            <p:cNvPr id="214" name="Freeform: Shape 213">
              <a:extLst>
                <a:ext uri="{FF2B5EF4-FFF2-40B4-BE49-F238E27FC236}">
                  <a16:creationId xmlns:a16="http://schemas.microsoft.com/office/drawing/2014/main" id="{57AFFBDC-C357-4A8A-9059-E80CD7FA2651}"/>
                </a:ext>
              </a:extLst>
            </p:cNvPr>
            <p:cNvSpPr/>
            <p:nvPr/>
          </p:nvSpPr>
          <p:spPr>
            <a:xfrm>
              <a:off x="6295514" y="2649794"/>
              <a:ext cx="0" cy="1739993"/>
            </a:xfrm>
            <a:custGeom>
              <a:avLst/>
              <a:gdLst>
                <a:gd name="connsiteX0" fmla="*/ 64546 w 64546"/>
                <a:gd name="connsiteY0" fmla="*/ 0 h 2334409"/>
                <a:gd name="connsiteX1" fmla="*/ 64546 w 64546"/>
                <a:gd name="connsiteY1" fmla="*/ 2334409 h 2334409"/>
                <a:gd name="connsiteX2" fmla="*/ 0 w 64546"/>
                <a:gd name="connsiteY2" fmla="*/ 2334409 h 2334409"/>
                <a:gd name="connsiteX0" fmla="*/ 0 w 0"/>
                <a:gd name="connsiteY0" fmla="*/ 0 h 2334409"/>
                <a:gd name="connsiteX1" fmla="*/ 0 w 0"/>
                <a:gd name="connsiteY1" fmla="*/ 2334409 h 2334409"/>
              </a:gdLst>
              <a:ahLst/>
              <a:cxnLst>
                <a:cxn ang="0">
                  <a:pos x="connsiteX0" y="connsiteY0"/>
                </a:cxn>
                <a:cxn ang="0">
                  <a:pos x="connsiteX1" y="connsiteY1"/>
                </a:cxn>
              </a:cxnLst>
              <a:rect l="l" t="t" r="r" b="b"/>
              <a:pathLst>
                <a:path h="2334409">
                  <a:moveTo>
                    <a:pt x="0" y="0"/>
                  </a:moveTo>
                  <a:lnTo>
                    <a:pt x="0" y="2334409"/>
                  </a:lnTo>
                </a:path>
              </a:pathLst>
            </a:custGeom>
            <a:noFill/>
            <a:ln w="0" cap="flat" cmpd="sng" algn="ctr">
              <a:solidFill>
                <a:srgbClr val="FFFFFF">
                  <a:lumMod val="85000"/>
                </a:srgbClr>
              </a:solidFill>
              <a:prstDash val="solid"/>
              <a:miter lim="800000"/>
              <a:headEnd type="triangle" w="lg" len="lg"/>
            </a:ln>
            <a:effectLst/>
          </p:spPr>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IN" sz="1350" b="0" i="0" u="none" strike="noStrike" kern="1200" cap="none" spc="0" normalizeH="0" baseline="0" noProof="0">
                <a:ln>
                  <a:noFill/>
                </a:ln>
                <a:solidFill>
                  <a:prstClr val="white"/>
                </a:solidFill>
                <a:effectLst/>
                <a:uLnTx/>
                <a:uFillTx/>
                <a:ea typeface="+mn-ea"/>
                <a:cs typeface="Arial" panose="020B0604020202020204" pitchFamily="34" charset="0"/>
              </a:endParaRPr>
            </a:p>
          </p:txBody>
        </p:sp>
        <p:grpSp>
          <p:nvGrpSpPr>
            <p:cNvPr id="215" name="Group 214">
              <a:extLst>
                <a:ext uri="{FF2B5EF4-FFF2-40B4-BE49-F238E27FC236}">
                  <a16:creationId xmlns:a16="http://schemas.microsoft.com/office/drawing/2014/main" id="{4B8A0EFE-2D61-41F0-ACBD-CBB798A807C3}"/>
                </a:ext>
              </a:extLst>
            </p:cNvPr>
            <p:cNvGrpSpPr/>
            <p:nvPr/>
          </p:nvGrpSpPr>
          <p:grpSpPr>
            <a:xfrm>
              <a:off x="3640672" y="3736361"/>
              <a:ext cx="587454" cy="587454"/>
              <a:chOff x="1926173" y="2689080"/>
              <a:chExt cx="587454" cy="587454"/>
            </a:xfrm>
          </p:grpSpPr>
          <p:grpSp>
            <p:nvGrpSpPr>
              <p:cNvPr id="274" name="Group 273">
                <a:extLst>
                  <a:ext uri="{FF2B5EF4-FFF2-40B4-BE49-F238E27FC236}">
                    <a16:creationId xmlns:a16="http://schemas.microsoft.com/office/drawing/2014/main" id="{F7F33B1D-3CC7-4FBD-A1DF-AFF26F5D6040}"/>
                  </a:ext>
                </a:extLst>
              </p:cNvPr>
              <p:cNvGrpSpPr/>
              <p:nvPr/>
            </p:nvGrpSpPr>
            <p:grpSpPr>
              <a:xfrm>
                <a:off x="1926173" y="2689080"/>
                <a:ext cx="587454" cy="587454"/>
                <a:chOff x="1966598" y="3102670"/>
                <a:chExt cx="982548" cy="982548"/>
              </a:xfrm>
            </p:grpSpPr>
            <p:sp>
              <p:nvSpPr>
                <p:cNvPr id="279" name="Oval 278">
                  <a:extLst>
                    <a:ext uri="{FF2B5EF4-FFF2-40B4-BE49-F238E27FC236}">
                      <a16:creationId xmlns:a16="http://schemas.microsoft.com/office/drawing/2014/main" id="{357B577D-9CDA-42A6-B28D-C24D6923EEB4}"/>
                    </a:ext>
                  </a:extLst>
                </p:cNvPr>
                <p:cNvSpPr/>
                <p:nvPr/>
              </p:nvSpPr>
              <p:spPr>
                <a:xfrm>
                  <a:off x="1966598" y="3102670"/>
                  <a:ext cx="982548" cy="982548"/>
                </a:xfrm>
                <a:prstGeom prst="ellipse">
                  <a:avLst/>
                </a:prstGeom>
                <a:solidFill>
                  <a:srgbClr val="0A045B"/>
                </a:solidFill>
                <a:ln w="0" cap="flat" cmpd="sng" algn="ctr">
                  <a:noFill/>
                  <a:prstDash val="solid"/>
                  <a:miter lim="800000"/>
                </a:ln>
                <a:effectLst/>
              </p:spPr>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IN" sz="1350" b="0" i="0" u="none" strike="noStrike" kern="1200" cap="none" spc="0" normalizeH="0" baseline="0" noProof="0">
                    <a:ln>
                      <a:noFill/>
                    </a:ln>
                    <a:solidFill>
                      <a:prstClr val="white"/>
                    </a:solidFill>
                    <a:effectLst/>
                    <a:uLnTx/>
                    <a:uFillTx/>
                    <a:ea typeface="+mn-ea"/>
                    <a:cs typeface="Arial" panose="020B0604020202020204" pitchFamily="34" charset="0"/>
                  </a:endParaRPr>
                </a:p>
              </p:txBody>
            </p:sp>
            <p:sp>
              <p:nvSpPr>
                <p:cNvPr id="280" name="Oval 279">
                  <a:extLst>
                    <a:ext uri="{FF2B5EF4-FFF2-40B4-BE49-F238E27FC236}">
                      <a16:creationId xmlns:a16="http://schemas.microsoft.com/office/drawing/2014/main" id="{515E09D2-7EB1-4C24-B35A-02A12F3B7300}"/>
                    </a:ext>
                  </a:extLst>
                </p:cNvPr>
                <p:cNvSpPr/>
                <p:nvPr/>
              </p:nvSpPr>
              <p:spPr>
                <a:xfrm>
                  <a:off x="2066955" y="3199119"/>
                  <a:ext cx="781835" cy="789651"/>
                </a:xfrm>
                <a:prstGeom prst="ellipse">
                  <a:avLst/>
                </a:prstGeom>
                <a:solidFill>
                  <a:srgbClr val="FFFFFF"/>
                </a:solidFill>
                <a:ln w="0" cap="flat" cmpd="sng" algn="ctr">
                  <a:noFill/>
                  <a:prstDash val="solid"/>
                  <a:miter lim="800000"/>
                </a:ln>
                <a:effectLst>
                  <a:outerShdw blurRad="50800" dist="38100" dir="8100000" algn="tr" rotWithShape="0">
                    <a:prstClr val="black">
                      <a:alpha val="50000"/>
                    </a:prstClr>
                  </a:outerShdw>
                </a:effectLst>
              </p:spPr>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IN" sz="1350" b="0" i="0" u="none" strike="noStrike" kern="1200" cap="none" spc="0" normalizeH="0" baseline="0" noProof="0">
                    <a:ln>
                      <a:noFill/>
                    </a:ln>
                    <a:solidFill>
                      <a:prstClr val="white"/>
                    </a:solidFill>
                    <a:effectLst/>
                    <a:uLnTx/>
                    <a:uFillTx/>
                    <a:ea typeface="+mn-ea"/>
                    <a:cs typeface="Arial" panose="020B0604020202020204" pitchFamily="34" charset="0"/>
                  </a:endParaRPr>
                </a:p>
              </p:txBody>
            </p:sp>
          </p:grpSp>
          <p:grpSp>
            <p:nvGrpSpPr>
              <p:cNvPr id="275" name="Group 274">
                <a:extLst>
                  <a:ext uri="{FF2B5EF4-FFF2-40B4-BE49-F238E27FC236}">
                    <a16:creationId xmlns:a16="http://schemas.microsoft.com/office/drawing/2014/main" id="{DD0452DD-28A2-40E0-ACDF-271CE7BA4315}"/>
                  </a:ext>
                </a:extLst>
              </p:cNvPr>
              <p:cNvGrpSpPr/>
              <p:nvPr/>
            </p:nvGrpSpPr>
            <p:grpSpPr>
              <a:xfrm>
                <a:off x="2119542" y="2873330"/>
                <a:ext cx="200717" cy="218964"/>
                <a:chOff x="5838825" y="3067050"/>
                <a:chExt cx="523875" cy="571500"/>
              </a:xfrm>
              <a:solidFill>
                <a:srgbClr val="60A22E"/>
              </a:solidFill>
            </p:grpSpPr>
            <p:sp>
              <p:nvSpPr>
                <p:cNvPr id="276" name="Freeform: Shape 275">
                  <a:extLst>
                    <a:ext uri="{FF2B5EF4-FFF2-40B4-BE49-F238E27FC236}">
                      <a16:creationId xmlns:a16="http://schemas.microsoft.com/office/drawing/2014/main" id="{686F8DAD-FE24-401A-8A18-68E3580CF2BA}"/>
                    </a:ext>
                  </a:extLst>
                </p:cNvPr>
                <p:cNvSpPr/>
                <p:nvPr/>
              </p:nvSpPr>
              <p:spPr>
                <a:xfrm>
                  <a:off x="6104991" y="3086100"/>
                  <a:ext cx="257708" cy="171450"/>
                </a:xfrm>
                <a:custGeom>
                  <a:avLst/>
                  <a:gdLst>
                    <a:gd name="connsiteX0" fmla="*/ 38633 w 257708"/>
                    <a:gd name="connsiteY0" fmla="*/ 76200 h 171450"/>
                    <a:gd name="connsiteX1" fmla="*/ 34014 w 257708"/>
                    <a:gd name="connsiteY1" fmla="*/ 84363 h 171450"/>
                    <a:gd name="connsiteX2" fmla="*/ 0 w 257708"/>
                    <a:gd name="connsiteY2" fmla="*/ 104775 h 171450"/>
                    <a:gd name="connsiteX3" fmla="*/ 34014 w 257708"/>
                    <a:gd name="connsiteY3" fmla="*/ 125187 h 171450"/>
                    <a:gd name="connsiteX4" fmla="*/ 38633 w 257708"/>
                    <a:gd name="connsiteY4" fmla="*/ 133350 h 171450"/>
                    <a:gd name="connsiteX5" fmla="*/ 38633 w 257708"/>
                    <a:gd name="connsiteY5" fmla="*/ 171450 h 171450"/>
                    <a:gd name="connsiteX6" fmla="*/ 257708 w 257708"/>
                    <a:gd name="connsiteY6" fmla="*/ 171450 h 171450"/>
                    <a:gd name="connsiteX7" fmla="*/ 257708 w 257708"/>
                    <a:gd name="connsiteY7" fmla="*/ 0 h 171450"/>
                    <a:gd name="connsiteX8" fmla="*/ 38633 w 257708"/>
                    <a:gd name="connsiteY8" fmla="*/ 0 h 171450"/>
                    <a:gd name="connsiteX9" fmla="*/ 38633 w 257708"/>
                    <a:gd name="connsiteY9" fmla="*/ 76200 h 171450"/>
                    <a:gd name="connsiteX10" fmla="*/ 114833 w 257708"/>
                    <a:gd name="connsiteY10" fmla="*/ 107156 h 171450"/>
                    <a:gd name="connsiteX11" fmla="*/ 133883 w 257708"/>
                    <a:gd name="connsiteY11" fmla="*/ 107156 h 171450"/>
                    <a:gd name="connsiteX12" fmla="*/ 133883 w 257708"/>
                    <a:gd name="connsiteY12" fmla="*/ 109538 h 171450"/>
                    <a:gd name="connsiteX13" fmla="*/ 148171 w 257708"/>
                    <a:gd name="connsiteY13" fmla="*/ 123825 h 171450"/>
                    <a:gd name="connsiteX14" fmla="*/ 157696 w 257708"/>
                    <a:gd name="connsiteY14" fmla="*/ 123825 h 171450"/>
                    <a:gd name="connsiteX15" fmla="*/ 171983 w 257708"/>
                    <a:gd name="connsiteY15" fmla="*/ 109538 h 171450"/>
                    <a:gd name="connsiteX16" fmla="*/ 157696 w 257708"/>
                    <a:gd name="connsiteY16" fmla="*/ 95250 h 171450"/>
                    <a:gd name="connsiteX17" fmla="*/ 148171 w 257708"/>
                    <a:gd name="connsiteY17" fmla="*/ 95250 h 171450"/>
                    <a:gd name="connsiteX18" fmla="*/ 114833 w 257708"/>
                    <a:gd name="connsiteY18" fmla="*/ 61913 h 171450"/>
                    <a:gd name="connsiteX19" fmla="*/ 143408 w 257708"/>
                    <a:gd name="connsiteY19" fmla="*/ 29061 h 171450"/>
                    <a:gd name="connsiteX20" fmla="*/ 143408 w 257708"/>
                    <a:gd name="connsiteY20" fmla="*/ 9525 h 171450"/>
                    <a:gd name="connsiteX21" fmla="*/ 162458 w 257708"/>
                    <a:gd name="connsiteY21" fmla="*/ 9525 h 171450"/>
                    <a:gd name="connsiteX22" fmla="*/ 162458 w 257708"/>
                    <a:gd name="connsiteY22" fmla="*/ 29061 h 171450"/>
                    <a:gd name="connsiteX23" fmla="*/ 191033 w 257708"/>
                    <a:gd name="connsiteY23" fmla="*/ 61913 h 171450"/>
                    <a:gd name="connsiteX24" fmla="*/ 191033 w 257708"/>
                    <a:gd name="connsiteY24" fmla="*/ 64294 h 171450"/>
                    <a:gd name="connsiteX25" fmla="*/ 171983 w 257708"/>
                    <a:gd name="connsiteY25" fmla="*/ 64294 h 171450"/>
                    <a:gd name="connsiteX26" fmla="*/ 171983 w 257708"/>
                    <a:gd name="connsiteY26" fmla="*/ 61913 h 171450"/>
                    <a:gd name="connsiteX27" fmla="*/ 157696 w 257708"/>
                    <a:gd name="connsiteY27" fmla="*/ 47625 h 171450"/>
                    <a:gd name="connsiteX28" fmla="*/ 148171 w 257708"/>
                    <a:gd name="connsiteY28" fmla="*/ 47625 h 171450"/>
                    <a:gd name="connsiteX29" fmla="*/ 133883 w 257708"/>
                    <a:gd name="connsiteY29" fmla="*/ 61913 h 171450"/>
                    <a:gd name="connsiteX30" fmla="*/ 148171 w 257708"/>
                    <a:gd name="connsiteY30" fmla="*/ 76200 h 171450"/>
                    <a:gd name="connsiteX31" fmla="*/ 157696 w 257708"/>
                    <a:gd name="connsiteY31" fmla="*/ 76200 h 171450"/>
                    <a:gd name="connsiteX32" fmla="*/ 191033 w 257708"/>
                    <a:gd name="connsiteY32" fmla="*/ 109538 h 171450"/>
                    <a:gd name="connsiteX33" fmla="*/ 162458 w 257708"/>
                    <a:gd name="connsiteY33" fmla="*/ 142389 h 171450"/>
                    <a:gd name="connsiteX34" fmla="*/ 162458 w 257708"/>
                    <a:gd name="connsiteY34" fmla="*/ 161925 h 171450"/>
                    <a:gd name="connsiteX35" fmla="*/ 143408 w 257708"/>
                    <a:gd name="connsiteY35" fmla="*/ 161925 h 171450"/>
                    <a:gd name="connsiteX36" fmla="*/ 143408 w 257708"/>
                    <a:gd name="connsiteY36" fmla="*/ 142389 h 171450"/>
                    <a:gd name="connsiteX37" fmla="*/ 114833 w 257708"/>
                    <a:gd name="connsiteY37" fmla="*/ 109538 h 171450"/>
                    <a:gd name="connsiteX38" fmla="*/ 114833 w 257708"/>
                    <a:gd name="connsiteY38" fmla="*/ 107156 h 171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57708" h="171450">
                      <a:moveTo>
                        <a:pt x="38633" y="76200"/>
                      </a:moveTo>
                      <a:cubicBezTo>
                        <a:pt x="38633" y="79543"/>
                        <a:pt x="36881" y="82648"/>
                        <a:pt x="34014" y="84363"/>
                      </a:cubicBezTo>
                      <a:lnTo>
                        <a:pt x="0" y="104775"/>
                      </a:lnTo>
                      <a:lnTo>
                        <a:pt x="34014" y="125187"/>
                      </a:lnTo>
                      <a:cubicBezTo>
                        <a:pt x="36881" y="126902"/>
                        <a:pt x="38633" y="130007"/>
                        <a:pt x="38633" y="133350"/>
                      </a:cubicBezTo>
                      <a:lnTo>
                        <a:pt x="38633" y="171450"/>
                      </a:lnTo>
                      <a:lnTo>
                        <a:pt x="257708" y="171450"/>
                      </a:lnTo>
                      <a:lnTo>
                        <a:pt x="257708" y="0"/>
                      </a:lnTo>
                      <a:lnTo>
                        <a:pt x="38633" y="0"/>
                      </a:lnTo>
                      <a:lnTo>
                        <a:pt x="38633" y="76200"/>
                      </a:lnTo>
                      <a:close/>
                      <a:moveTo>
                        <a:pt x="114833" y="107156"/>
                      </a:moveTo>
                      <a:lnTo>
                        <a:pt x="133883" y="107156"/>
                      </a:lnTo>
                      <a:lnTo>
                        <a:pt x="133883" y="109538"/>
                      </a:lnTo>
                      <a:cubicBezTo>
                        <a:pt x="133883" y="117415"/>
                        <a:pt x="140294" y="123825"/>
                        <a:pt x="148171" y="123825"/>
                      </a:cubicBezTo>
                      <a:lnTo>
                        <a:pt x="157696" y="123825"/>
                      </a:lnTo>
                      <a:cubicBezTo>
                        <a:pt x="165573" y="123825"/>
                        <a:pt x="171983" y="117415"/>
                        <a:pt x="171983" y="109538"/>
                      </a:cubicBezTo>
                      <a:cubicBezTo>
                        <a:pt x="171983" y="101660"/>
                        <a:pt x="165573" y="95250"/>
                        <a:pt x="157696" y="95250"/>
                      </a:cubicBezTo>
                      <a:lnTo>
                        <a:pt x="148171" y="95250"/>
                      </a:lnTo>
                      <a:cubicBezTo>
                        <a:pt x="129788" y="95250"/>
                        <a:pt x="114833" y="80296"/>
                        <a:pt x="114833" y="61913"/>
                      </a:cubicBezTo>
                      <a:cubicBezTo>
                        <a:pt x="114833" y="45168"/>
                        <a:pt x="127292" y="31394"/>
                        <a:pt x="143408" y="29061"/>
                      </a:cubicBezTo>
                      <a:lnTo>
                        <a:pt x="143408" y="9525"/>
                      </a:lnTo>
                      <a:lnTo>
                        <a:pt x="162458" y="9525"/>
                      </a:lnTo>
                      <a:lnTo>
                        <a:pt x="162458" y="29061"/>
                      </a:lnTo>
                      <a:cubicBezTo>
                        <a:pt x="178575" y="31394"/>
                        <a:pt x="191033" y="45168"/>
                        <a:pt x="191033" y="61913"/>
                      </a:cubicBezTo>
                      <a:lnTo>
                        <a:pt x="191033" y="64294"/>
                      </a:lnTo>
                      <a:lnTo>
                        <a:pt x="171983" y="64294"/>
                      </a:lnTo>
                      <a:lnTo>
                        <a:pt x="171983" y="61913"/>
                      </a:lnTo>
                      <a:cubicBezTo>
                        <a:pt x="171983" y="54035"/>
                        <a:pt x="165573" y="47625"/>
                        <a:pt x="157696" y="47625"/>
                      </a:cubicBezTo>
                      <a:lnTo>
                        <a:pt x="148171" y="47625"/>
                      </a:lnTo>
                      <a:cubicBezTo>
                        <a:pt x="140294" y="47625"/>
                        <a:pt x="133883" y="54035"/>
                        <a:pt x="133883" y="61913"/>
                      </a:cubicBezTo>
                      <a:cubicBezTo>
                        <a:pt x="133883" y="69790"/>
                        <a:pt x="140294" y="76200"/>
                        <a:pt x="148171" y="76200"/>
                      </a:cubicBezTo>
                      <a:lnTo>
                        <a:pt x="157696" y="76200"/>
                      </a:lnTo>
                      <a:cubicBezTo>
                        <a:pt x="176079" y="76200"/>
                        <a:pt x="191033" y="91154"/>
                        <a:pt x="191033" y="109538"/>
                      </a:cubicBezTo>
                      <a:cubicBezTo>
                        <a:pt x="191033" y="126282"/>
                        <a:pt x="178575" y="140056"/>
                        <a:pt x="162458" y="142389"/>
                      </a:cubicBezTo>
                      <a:lnTo>
                        <a:pt x="162458" y="161925"/>
                      </a:lnTo>
                      <a:lnTo>
                        <a:pt x="143408" y="161925"/>
                      </a:lnTo>
                      <a:lnTo>
                        <a:pt x="143408" y="142389"/>
                      </a:lnTo>
                      <a:cubicBezTo>
                        <a:pt x="127292" y="140056"/>
                        <a:pt x="114833" y="126282"/>
                        <a:pt x="114833" y="109538"/>
                      </a:cubicBezTo>
                      <a:lnTo>
                        <a:pt x="114833" y="107156"/>
                      </a:lnTo>
                      <a:close/>
                    </a:path>
                  </a:pathLst>
                </a:custGeom>
                <a:solidFill>
                  <a:srgbClr val="0B95C1"/>
                </a:solidFill>
                <a:ln w="9525"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IM" sz="1350" b="0" i="0" u="none" strike="noStrike" kern="1200" cap="none" spc="0" normalizeH="0" baseline="0" noProof="0">
                    <a:ln>
                      <a:noFill/>
                    </a:ln>
                    <a:solidFill>
                      <a:prstClr val="black"/>
                    </a:solidFill>
                    <a:effectLst/>
                    <a:uLnTx/>
                    <a:uFillTx/>
                    <a:ea typeface="+mn-ea"/>
                    <a:cs typeface="+mn-cs"/>
                  </a:endParaRPr>
                </a:p>
              </p:txBody>
            </p:sp>
            <p:sp>
              <p:nvSpPr>
                <p:cNvPr id="277" name="Freeform: Shape 276">
                  <a:extLst>
                    <a:ext uri="{FF2B5EF4-FFF2-40B4-BE49-F238E27FC236}">
                      <a16:creationId xmlns:a16="http://schemas.microsoft.com/office/drawing/2014/main" id="{574B9F33-F49B-4B23-8B32-45E5506B3A11}"/>
                    </a:ext>
                  </a:extLst>
                </p:cNvPr>
                <p:cNvSpPr/>
                <p:nvPr/>
              </p:nvSpPr>
              <p:spPr>
                <a:xfrm>
                  <a:off x="5838825" y="3352800"/>
                  <a:ext cx="141684" cy="285750"/>
                </a:xfrm>
                <a:custGeom>
                  <a:avLst/>
                  <a:gdLst>
                    <a:gd name="connsiteX0" fmla="*/ 79705 w 141684"/>
                    <a:gd name="connsiteY0" fmla="*/ 183099 h 285750"/>
                    <a:gd name="connsiteX1" fmla="*/ 85725 w 141684"/>
                    <a:gd name="connsiteY1" fmla="*/ 285750 h 285750"/>
                    <a:gd name="connsiteX2" fmla="*/ 123825 w 141684"/>
                    <a:gd name="connsiteY2" fmla="*/ 285750 h 285750"/>
                    <a:gd name="connsiteX3" fmla="*/ 141684 w 141684"/>
                    <a:gd name="connsiteY3" fmla="*/ 0 h 285750"/>
                    <a:gd name="connsiteX4" fmla="*/ 65084 w 141684"/>
                    <a:gd name="connsiteY4" fmla="*/ 0 h 285750"/>
                    <a:gd name="connsiteX5" fmla="*/ 57150 w 141684"/>
                    <a:gd name="connsiteY5" fmla="*/ 95250 h 285750"/>
                    <a:gd name="connsiteX6" fmla="*/ 0 w 141684"/>
                    <a:gd name="connsiteY6" fmla="*/ 285750 h 285750"/>
                    <a:gd name="connsiteX7" fmla="*/ 47625 w 141684"/>
                    <a:gd name="connsiteY7" fmla="*/ 285750 h 2857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1684" h="285750">
                      <a:moveTo>
                        <a:pt x="79705" y="183099"/>
                      </a:moveTo>
                      <a:lnTo>
                        <a:pt x="85725" y="285750"/>
                      </a:lnTo>
                      <a:lnTo>
                        <a:pt x="123825" y="285750"/>
                      </a:lnTo>
                      <a:lnTo>
                        <a:pt x="141684" y="0"/>
                      </a:lnTo>
                      <a:lnTo>
                        <a:pt x="65084" y="0"/>
                      </a:lnTo>
                      <a:lnTo>
                        <a:pt x="57150" y="95250"/>
                      </a:lnTo>
                      <a:lnTo>
                        <a:pt x="0" y="285750"/>
                      </a:lnTo>
                      <a:lnTo>
                        <a:pt x="47625" y="285750"/>
                      </a:lnTo>
                      <a:close/>
                    </a:path>
                  </a:pathLst>
                </a:custGeom>
                <a:solidFill>
                  <a:srgbClr val="0B95C1"/>
                </a:solidFill>
                <a:ln w="9525"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IM" sz="1350" b="0" i="0" u="none" strike="noStrike" kern="1200" cap="none" spc="0" normalizeH="0" baseline="0" noProof="0">
                    <a:ln>
                      <a:noFill/>
                    </a:ln>
                    <a:solidFill>
                      <a:prstClr val="black"/>
                    </a:solidFill>
                    <a:effectLst/>
                    <a:uLnTx/>
                    <a:uFillTx/>
                    <a:ea typeface="+mn-ea"/>
                    <a:cs typeface="+mn-cs"/>
                  </a:endParaRPr>
                </a:p>
              </p:txBody>
            </p:sp>
            <p:sp>
              <p:nvSpPr>
                <p:cNvPr id="278" name="Freeform: Shape 277">
                  <a:extLst>
                    <a:ext uri="{FF2B5EF4-FFF2-40B4-BE49-F238E27FC236}">
                      <a16:creationId xmlns:a16="http://schemas.microsoft.com/office/drawing/2014/main" id="{0E8A52A1-5A09-4D0F-9EC3-C9B15360B53E}"/>
                    </a:ext>
                  </a:extLst>
                </p:cNvPr>
                <p:cNvSpPr/>
                <p:nvPr/>
              </p:nvSpPr>
              <p:spPr>
                <a:xfrm>
                  <a:off x="5886450" y="3067050"/>
                  <a:ext cx="476250" cy="571500"/>
                </a:xfrm>
                <a:custGeom>
                  <a:avLst/>
                  <a:gdLst>
                    <a:gd name="connsiteX0" fmla="*/ 438150 w 476250"/>
                    <a:gd name="connsiteY0" fmla="*/ 495300 h 571500"/>
                    <a:gd name="connsiteX1" fmla="*/ 438150 w 476250"/>
                    <a:gd name="connsiteY1" fmla="*/ 409575 h 571500"/>
                    <a:gd name="connsiteX2" fmla="*/ 457200 w 476250"/>
                    <a:gd name="connsiteY2" fmla="*/ 409575 h 571500"/>
                    <a:gd name="connsiteX3" fmla="*/ 466725 w 476250"/>
                    <a:gd name="connsiteY3" fmla="*/ 400050 h 571500"/>
                    <a:gd name="connsiteX4" fmla="*/ 466725 w 476250"/>
                    <a:gd name="connsiteY4" fmla="*/ 323850 h 571500"/>
                    <a:gd name="connsiteX5" fmla="*/ 457200 w 476250"/>
                    <a:gd name="connsiteY5" fmla="*/ 314325 h 571500"/>
                    <a:gd name="connsiteX6" fmla="*/ 447675 w 476250"/>
                    <a:gd name="connsiteY6" fmla="*/ 314325 h 571500"/>
                    <a:gd name="connsiteX7" fmla="*/ 447675 w 476250"/>
                    <a:gd name="connsiteY7" fmla="*/ 247650 h 571500"/>
                    <a:gd name="connsiteX8" fmla="*/ 438150 w 476250"/>
                    <a:gd name="connsiteY8" fmla="*/ 238125 h 571500"/>
                    <a:gd name="connsiteX9" fmla="*/ 314325 w 476250"/>
                    <a:gd name="connsiteY9" fmla="*/ 238125 h 571500"/>
                    <a:gd name="connsiteX10" fmla="*/ 304800 w 476250"/>
                    <a:gd name="connsiteY10" fmla="*/ 247650 h 571500"/>
                    <a:gd name="connsiteX11" fmla="*/ 304800 w 476250"/>
                    <a:gd name="connsiteY11" fmla="*/ 314325 h 571500"/>
                    <a:gd name="connsiteX12" fmla="*/ 285750 w 476250"/>
                    <a:gd name="connsiteY12" fmla="*/ 314325 h 571500"/>
                    <a:gd name="connsiteX13" fmla="*/ 285750 w 476250"/>
                    <a:gd name="connsiteY13" fmla="*/ 276225 h 571500"/>
                    <a:gd name="connsiteX14" fmla="*/ 285750 w 476250"/>
                    <a:gd name="connsiteY14" fmla="*/ 257175 h 571500"/>
                    <a:gd name="connsiteX15" fmla="*/ 266700 w 476250"/>
                    <a:gd name="connsiteY15" fmla="*/ 257175 h 571500"/>
                    <a:gd name="connsiteX16" fmla="*/ 266700 w 476250"/>
                    <a:gd name="connsiteY16" fmla="*/ 266700 h 571500"/>
                    <a:gd name="connsiteX17" fmla="*/ 219075 w 476250"/>
                    <a:gd name="connsiteY17" fmla="*/ 266700 h 571500"/>
                    <a:gd name="connsiteX18" fmla="*/ 219075 w 476250"/>
                    <a:gd name="connsiteY18" fmla="*/ 247650 h 571500"/>
                    <a:gd name="connsiteX19" fmla="*/ 119005 w 476250"/>
                    <a:gd name="connsiteY19" fmla="*/ 187604 h 571500"/>
                    <a:gd name="connsiteX20" fmla="*/ 119005 w 476250"/>
                    <a:gd name="connsiteY20" fmla="*/ 187604 h 571500"/>
                    <a:gd name="connsiteX21" fmla="*/ 75343 w 476250"/>
                    <a:gd name="connsiteY21" fmla="*/ 111281 h 571500"/>
                    <a:gd name="connsiteX22" fmla="*/ 114300 w 476250"/>
                    <a:gd name="connsiteY22" fmla="*/ 57150 h 571500"/>
                    <a:gd name="connsiteX23" fmla="*/ 112890 w 476250"/>
                    <a:gd name="connsiteY23" fmla="*/ 44672 h 571500"/>
                    <a:gd name="connsiteX24" fmla="*/ 143685 w 476250"/>
                    <a:gd name="connsiteY24" fmla="*/ 38052 h 571500"/>
                    <a:gd name="connsiteX25" fmla="*/ 139684 w 476250"/>
                    <a:gd name="connsiteY25" fmla="*/ 19431 h 571500"/>
                    <a:gd name="connsiteX26" fmla="*/ 105480 w 476250"/>
                    <a:gd name="connsiteY26" fmla="*/ 26784 h 571500"/>
                    <a:gd name="connsiteX27" fmla="*/ 57150 w 476250"/>
                    <a:gd name="connsiteY27" fmla="*/ 0 h 571500"/>
                    <a:gd name="connsiteX28" fmla="*/ 0 w 476250"/>
                    <a:gd name="connsiteY28" fmla="*/ 57150 h 571500"/>
                    <a:gd name="connsiteX29" fmla="*/ 41672 w 476250"/>
                    <a:gd name="connsiteY29" fmla="*/ 112109 h 571500"/>
                    <a:gd name="connsiteX30" fmla="*/ 7963 w 476250"/>
                    <a:gd name="connsiteY30" fmla="*/ 183537 h 571500"/>
                    <a:gd name="connsiteX31" fmla="*/ 19050 w 476250"/>
                    <a:gd name="connsiteY31" fmla="*/ 266700 h 571500"/>
                    <a:gd name="connsiteX32" fmla="*/ 95250 w 476250"/>
                    <a:gd name="connsiteY32" fmla="*/ 266700 h 571500"/>
                    <a:gd name="connsiteX33" fmla="*/ 109395 w 476250"/>
                    <a:gd name="connsiteY33" fmla="*/ 224609 h 571500"/>
                    <a:gd name="connsiteX34" fmla="*/ 219075 w 476250"/>
                    <a:gd name="connsiteY34" fmla="*/ 276225 h 571500"/>
                    <a:gd name="connsiteX35" fmla="*/ 219075 w 476250"/>
                    <a:gd name="connsiteY35" fmla="*/ 285750 h 571500"/>
                    <a:gd name="connsiteX36" fmla="*/ 266700 w 476250"/>
                    <a:gd name="connsiteY36" fmla="*/ 285750 h 571500"/>
                    <a:gd name="connsiteX37" fmla="*/ 266700 w 476250"/>
                    <a:gd name="connsiteY37" fmla="*/ 533400 h 571500"/>
                    <a:gd name="connsiteX38" fmla="*/ 276225 w 476250"/>
                    <a:gd name="connsiteY38" fmla="*/ 542925 h 571500"/>
                    <a:gd name="connsiteX39" fmla="*/ 277578 w 476250"/>
                    <a:gd name="connsiteY39" fmla="*/ 542925 h 571500"/>
                    <a:gd name="connsiteX40" fmla="*/ 314325 w 476250"/>
                    <a:gd name="connsiteY40" fmla="*/ 571500 h 571500"/>
                    <a:gd name="connsiteX41" fmla="*/ 351072 w 476250"/>
                    <a:gd name="connsiteY41" fmla="*/ 542925 h 571500"/>
                    <a:gd name="connsiteX42" fmla="*/ 401403 w 476250"/>
                    <a:gd name="connsiteY42" fmla="*/ 542925 h 571500"/>
                    <a:gd name="connsiteX43" fmla="*/ 438150 w 476250"/>
                    <a:gd name="connsiteY43" fmla="*/ 571500 h 571500"/>
                    <a:gd name="connsiteX44" fmla="*/ 476250 w 476250"/>
                    <a:gd name="connsiteY44" fmla="*/ 533400 h 571500"/>
                    <a:gd name="connsiteX45" fmla="*/ 438150 w 476250"/>
                    <a:gd name="connsiteY45" fmla="*/ 495300 h 571500"/>
                    <a:gd name="connsiteX46" fmla="*/ 314325 w 476250"/>
                    <a:gd name="connsiteY46" fmla="*/ 542925 h 571500"/>
                    <a:gd name="connsiteX47" fmla="*/ 304800 w 476250"/>
                    <a:gd name="connsiteY47" fmla="*/ 533400 h 571500"/>
                    <a:gd name="connsiteX48" fmla="*/ 314325 w 476250"/>
                    <a:gd name="connsiteY48" fmla="*/ 523875 h 571500"/>
                    <a:gd name="connsiteX49" fmla="*/ 323850 w 476250"/>
                    <a:gd name="connsiteY49" fmla="*/ 533400 h 571500"/>
                    <a:gd name="connsiteX50" fmla="*/ 314325 w 476250"/>
                    <a:gd name="connsiteY50" fmla="*/ 542925 h 571500"/>
                    <a:gd name="connsiteX51" fmla="*/ 438150 w 476250"/>
                    <a:gd name="connsiteY51" fmla="*/ 542925 h 571500"/>
                    <a:gd name="connsiteX52" fmla="*/ 428625 w 476250"/>
                    <a:gd name="connsiteY52" fmla="*/ 533400 h 571500"/>
                    <a:gd name="connsiteX53" fmla="*/ 438150 w 476250"/>
                    <a:gd name="connsiteY53" fmla="*/ 523875 h 571500"/>
                    <a:gd name="connsiteX54" fmla="*/ 447675 w 476250"/>
                    <a:gd name="connsiteY54" fmla="*/ 533400 h 571500"/>
                    <a:gd name="connsiteX55" fmla="*/ 438150 w 476250"/>
                    <a:gd name="connsiteY55" fmla="*/ 542925 h 571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476250" h="571500">
                      <a:moveTo>
                        <a:pt x="438150" y="495300"/>
                      </a:moveTo>
                      <a:lnTo>
                        <a:pt x="438150" y="409575"/>
                      </a:lnTo>
                      <a:lnTo>
                        <a:pt x="457200" y="409575"/>
                      </a:lnTo>
                      <a:cubicBezTo>
                        <a:pt x="462458" y="409575"/>
                        <a:pt x="466725" y="405308"/>
                        <a:pt x="466725" y="400050"/>
                      </a:cubicBezTo>
                      <a:lnTo>
                        <a:pt x="466725" y="323850"/>
                      </a:lnTo>
                      <a:cubicBezTo>
                        <a:pt x="466725" y="318592"/>
                        <a:pt x="462458" y="314325"/>
                        <a:pt x="457200" y="314325"/>
                      </a:cubicBezTo>
                      <a:lnTo>
                        <a:pt x="447675" y="314325"/>
                      </a:lnTo>
                      <a:lnTo>
                        <a:pt x="447675" y="247650"/>
                      </a:lnTo>
                      <a:cubicBezTo>
                        <a:pt x="447675" y="242392"/>
                        <a:pt x="443408" y="238125"/>
                        <a:pt x="438150" y="238125"/>
                      </a:cubicBezTo>
                      <a:lnTo>
                        <a:pt x="314325" y="238125"/>
                      </a:lnTo>
                      <a:cubicBezTo>
                        <a:pt x="309067" y="238125"/>
                        <a:pt x="304800" y="242392"/>
                        <a:pt x="304800" y="247650"/>
                      </a:cubicBezTo>
                      <a:lnTo>
                        <a:pt x="304800" y="314325"/>
                      </a:lnTo>
                      <a:lnTo>
                        <a:pt x="285750" y="314325"/>
                      </a:lnTo>
                      <a:lnTo>
                        <a:pt x="285750" y="276225"/>
                      </a:lnTo>
                      <a:lnTo>
                        <a:pt x="285750" y="257175"/>
                      </a:lnTo>
                      <a:lnTo>
                        <a:pt x="266700" y="257175"/>
                      </a:lnTo>
                      <a:lnTo>
                        <a:pt x="266700" y="266700"/>
                      </a:lnTo>
                      <a:lnTo>
                        <a:pt x="219075" y="266700"/>
                      </a:lnTo>
                      <a:lnTo>
                        <a:pt x="219075" y="247650"/>
                      </a:lnTo>
                      <a:lnTo>
                        <a:pt x="119005" y="187604"/>
                      </a:lnTo>
                      <a:lnTo>
                        <a:pt x="119005" y="187604"/>
                      </a:lnTo>
                      <a:cubicBezTo>
                        <a:pt x="121263" y="155810"/>
                        <a:pt x="103908" y="125511"/>
                        <a:pt x="75343" y="111281"/>
                      </a:cubicBezTo>
                      <a:cubicBezTo>
                        <a:pt x="97955" y="103661"/>
                        <a:pt x="114300" y="82296"/>
                        <a:pt x="114300" y="57150"/>
                      </a:cubicBezTo>
                      <a:cubicBezTo>
                        <a:pt x="114300" y="52864"/>
                        <a:pt x="113786" y="48701"/>
                        <a:pt x="112890" y="44672"/>
                      </a:cubicBezTo>
                      <a:lnTo>
                        <a:pt x="143685" y="38052"/>
                      </a:lnTo>
                      <a:lnTo>
                        <a:pt x="139684" y="19431"/>
                      </a:lnTo>
                      <a:lnTo>
                        <a:pt x="105480" y="26784"/>
                      </a:lnTo>
                      <a:cubicBezTo>
                        <a:pt x="95355" y="10725"/>
                        <a:pt x="77505" y="0"/>
                        <a:pt x="57150" y="0"/>
                      </a:cubicBezTo>
                      <a:cubicBezTo>
                        <a:pt x="25632" y="0"/>
                        <a:pt x="0" y="25632"/>
                        <a:pt x="0" y="57150"/>
                      </a:cubicBezTo>
                      <a:cubicBezTo>
                        <a:pt x="0" y="83296"/>
                        <a:pt x="17669" y="105337"/>
                        <a:pt x="41672" y="112109"/>
                      </a:cubicBezTo>
                      <a:cubicBezTo>
                        <a:pt x="17831" y="126968"/>
                        <a:pt x="4115" y="154667"/>
                        <a:pt x="7963" y="183537"/>
                      </a:cubicBezTo>
                      <a:lnTo>
                        <a:pt x="19050" y="266700"/>
                      </a:lnTo>
                      <a:lnTo>
                        <a:pt x="95250" y="266700"/>
                      </a:lnTo>
                      <a:lnTo>
                        <a:pt x="109395" y="224609"/>
                      </a:lnTo>
                      <a:lnTo>
                        <a:pt x="219075" y="276225"/>
                      </a:lnTo>
                      <a:lnTo>
                        <a:pt x="219075" y="285750"/>
                      </a:lnTo>
                      <a:lnTo>
                        <a:pt x="266700" y="285750"/>
                      </a:lnTo>
                      <a:lnTo>
                        <a:pt x="266700" y="533400"/>
                      </a:lnTo>
                      <a:cubicBezTo>
                        <a:pt x="266700" y="538658"/>
                        <a:pt x="270967" y="542925"/>
                        <a:pt x="276225" y="542925"/>
                      </a:cubicBezTo>
                      <a:lnTo>
                        <a:pt x="277578" y="542925"/>
                      </a:lnTo>
                      <a:cubicBezTo>
                        <a:pt x="281835" y="559308"/>
                        <a:pt x="296628" y="571500"/>
                        <a:pt x="314325" y="571500"/>
                      </a:cubicBezTo>
                      <a:cubicBezTo>
                        <a:pt x="332022" y="571500"/>
                        <a:pt x="346815" y="559308"/>
                        <a:pt x="351072" y="542925"/>
                      </a:cubicBezTo>
                      <a:lnTo>
                        <a:pt x="401403" y="542925"/>
                      </a:lnTo>
                      <a:cubicBezTo>
                        <a:pt x="405660" y="559308"/>
                        <a:pt x="420453" y="571500"/>
                        <a:pt x="438150" y="571500"/>
                      </a:cubicBezTo>
                      <a:cubicBezTo>
                        <a:pt x="459162" y="571500"/>
                        <a:pt x="476250" y="554412"/>
                        <a:pt x="476250" y="533400"/>
                      </a:cubicBezTo>
                      <a:cubicBezTo>
                        <a:pt x="476250" y="512388"/>
                        <a:pt x="459162" y="495300"/>
                        <a:pt x="438150" y="495300"/>
                      </a:cubicBezTo>
                      <a:close/>
                      <a:moveTo>
                        <a:pt x="314325" y="542925"/>
                      </a:moveTo>
                      <a:cubicBezTo>
                        <a:pt x="309067" y="542925"/>
                        <a:pt x="304800" y="538658"/>
                        <a:pt x="304800" y="533400"/>
                      </a:cubicBezTo>
                      <a:cubicBezTo>
                        <a:pt x="304800" y="528142"/>
                        <a:pt x="309067" y="523875"/>
                        <a:pt x="314325" y="523875"/>
                      </a:cubicBezTo>
                      <a:cubicBezTo>
                        <a:pt x="319583" y="523875"/>
                        <a:pt x="323850" y="528142"/>
                        <a:pt x="323850" y="533400"/>
                      </a:cubicBezTo>
                      <a:cubicBezTo>
                        <a:pt x="323850" y="538658"/>
                        <a:pt x="319583" y="542925"/>
                        <a:pt x="314325" y="542925"/>
                      </a:cubicBezTo>
                      <a:close/>
                      <a:moveTo>
                        <a:pt x="438150" y="542925"/>
                      </a:moveTo>
                      <a:cubicBezTo>
                        <a:pt x="432892" y="542925"/>
                        <a:pt x="428625" y="538658"/>
                        <a:pt x="428625" y="533400"/>
                      </a:cubicBezTo>
                      <a:cubicBezTo>
                        <a:pt x="428625" y="528142"/>
                        <a:pt x="432892" y="523875"/>
                        <a:pt x="438150" y="523875"/>
                      </a:cubicBezTo>
                      <a:cubicBezTo>
                        <a:pt x="443408" y="523875"/>
                        <a:pt x="447675" y="528142"/>
                        <a:pt x="447675" y="533400"/>
                      </a:cubicBezTo>
                      <a:cubicBezTo>
                        <a:pt x="447675" y="538658"/>
                        <a:pt x="443408" y="542925"/>
                        <a:pt x="438150" y="542925"/>
                      </a:cubicBezTo>
                      <a:close/>
                    </a:path>
                  </a:pathLst>
                </a:custGeom>
                <a:solidFill>
                  <a:srgbClr val="0B95C1"/>
                </a:solidFill>
                <a:ln w="9525"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IM" sz="1350" b="0" i="0" u="none" strike="noStrike" kern="1200" cap="none" spc="0" normalizeH="0" baseline="0" noProof="0">
                    <a:ln>
                      <a:noFill/>
                    </a:ln>
                    <a:solidFill>
                      <a:prstClr val="black"/>
                    </a:solidFill>
                    <a:effectLst/>
                    <a:uLnTx/>
                    <a:uFillTx/>
                    <a:ea typeface="+mn-ea"/>
                    <a:cs typeface="+mn-cs"/>
                  </a:endParaRPr>
                </a:p>
              </p:txBody>
            </p:sp>
          </p:grpSp>
        </p:grpSp>
        <p:grpSp>
          <p:nvGrpSpPr>
            <p:cNvPr id="216" name="Group 215">
              <a:extLst>
                <a:ext uri="{FF2B5EF4-FFF2-40B4-BE49-F238E27FC236}">
                  <a16:creationId xmlns:a16="http://schemas.microsoft.com/office/drawing/2014/main" id="{D0ECA0C0-1B0E-4E9A-8219-73D9F46FE23D}"/>
                </a:ext>
              </a:extLst>
            </p:cNvPr>
            <p:cNvGrpSpPr/>
            <p:nvPr/>
          </p:nvGrpSpPr>
          <p:grpSpPr>
            <a:xfrm>
              <a:off x="4637771" y="4250561"/>
              <a:ext cx="587454" cy="587454"/>
              <a:chOff x="2923272" y="3203280"/>
              <a:chExt cx="587454" cy="587454"/>
            </a:xfrm>
          </p:grpSpPr>
          <p:grpSp>
            <p:nvGrpSpPr>
              <p:cNvPr id="247" name="Group 246">
                <a:extLst>
                  <a:ext uri="{FF2B5EF4-FFF2-40B4-BE49-F238E27FC236}">
                    <a16:creationId xmlns:a16="http://schemas.microsoft.com/office/drawing/2014/main" id="{123F5F59-9E4C-4619-AF15-32BF28CC1413}"/>
                  </a:ext>
                </a:extLst>
              </p:cNvPr>
              <p:cNvGrpSpPr/>
              <p:nvPr/>
            </p:nvGrpSpPr>
            <p:grpSpPr>
              <a:xfrm>
                <a:off x="2923272" y="3203280"/>
                <a:ext cx="587454" cy="587454"/>
                <a:chOff x="1966598" y="3102670"/>
                <a:chExt cx="982548" cy="982548"/>
              </a:xfrm>
            </p:grpSpPr>
            <p:sp>
              <p:nvSpPr>
                <p:cNvPr id="272" name="Oval 271">
                  <a:extLst>
                    <a:ext uri="{FF2B5EF4-FFF2-40B4-BE49-F238E27FC236}">
                      <a16:creationId xmlns:a16="http://schemas.microsoft.com/office/drawing/2014/main" id="{6478D2D6-49AA-411F-9815-BEEB40FE08B3}"/>
                    </a:ext>
                  </a:extLst>
                </p:cNvPr>
                <p:cNvSpPr/>
                <p:nvPr/>
              </p:nvSpPr>
              <p:spPr>
                <a:xfrm>
                  <a:off x="1966598" y="3102670"/>
                  <a:ext cx="982548" cy="982548"/>
                </a:xfrm>
                <a:prstGeom prst="ellipse">
                  <a:avLst/>
                </a:prstGeom>
                <a:solidFill>
                  <a:srgbClr val="F04936"/>
                </a:solidFill>
                <a:ln w="0" cap="flat" cmpd="sng" algn="ctr">
                  <a:noFill/>
                  <a:prstDash val="solid"/>
                  <a:miter lim="800000"/>
                </a:ln>
                <a:effectLst/>
              </p:spPr>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IN" sz="1350" b="0" i="0" u="none" strike="noStrike" kern="1200" cap="none" spc="0" normalizeH="0" baseline="0" noProof="0">
                    <a:ln>
                      <a:noFill/>
                    </a:ln>
                    <a:solidFill>
                      <a:prstClr val="white"/>
                    </a:solidFill>
                    <a:effectLst/>
                    <a:uLnTx/>
                    <a:uFillTx/>
                    <a:ea typeface="+mn-ea"/>
                    <a:cs typeface="Arial" panose="020B0604020202020204" pitchFamily="34" charset="0"/>
                  </a:endParaRPr>
                </a:p>
              </p:txBody>
            </p:sp>
            <p:sp>
              <p:nvSpPr>
                <p:cNvPr id="273" name="Oval 272">
                  <a:extLst>
                    <a:ext uri="{FF2B5EF4-FFF2-40B4-BE49-F238E27FC236}">
                      <a16:creationId xmlns:a16="http://schemas.microsoft.com/office/drawing/2014/main" id="{BB8974C1-7F55-4F95-B116-EDF7152DFA52}"/>
                    </a:ext>
                  </a:extLst>
                </p:cNvPr>
                <p:cNvSpPr/>
                <p:nvPr/>
              </p:nvSpPr>
              <p:spPr>
                <a:xfrm>
                  <a:off x="2066955" y="3199119"/>
                  <a:ext cx="781835" cy="789651"/>
                </a:xfrm>
                <a:prstGeom prst="ellipse">
                  <a:avLst/>
                </a:prstGeom>
                <a:solidFill>
                  <a:srgbClr val="FFFFFF"/>
                </a:solidFill>
                <a:ln w="0" cap="flat" cmpd="sng" algn="ctr">
                  <a:noFill/>
                  <a:prstDash val="solid"/>
                  <a:miter lim="800000"/>
                </a:ln>
                <a:effectLst>
                  <a:outerShdw blurRad="50800" dist="38100" dir="8100000" algn="tr" rotWithShape="0">
                    <a:prstClr val="black">
                      <a:alpha val="50000"/>
                    </a:prstClr>
                  </a:outerShdw>
                </a:effectLst>
              </p:spPr>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IN" sz="1350" b="0" i="0" u="none" strike="noStrike" kern="1200" cap="none" spc="0" normalizeH="0" baseline="0" noProof="0">
                    <a:ln>
                      <a:noFill/>
                    </a:ln>
                    <a:solidFill>
                      <a:srgbClr val="F04936"/>
                    </a:solidFill>
                    <a:effectLst/>
                    <a:uLnTx/>
                    <a:uFillTx/>
                    <a:ea typeface="+mn-ea"/>
                    <a:cs typeface="Arial" panose="020B0604020202020204" pitchFamily="34" charset="0"/>
                  </a:endParaRPr>
                </a:p>
              </p:txBody>
            </p:sp>
          </p:grpSp>
          <p:grpSp>
            <p:nvGrpSpPr>
              <p:cNvPr id="248" name="Group 247">
                <a:extLst>
                  <a:ext uri="{FF2B5EF4-FFF2-40B4-BE49-F238E27FC236}">
                    <a16:creationId xmlns:a16="http://schemas.microsoft.com/office/drawing/2014/main" id="{25C898EB-DC4E-4CAC-9C39-A36885B6CB35}"/>
                  </a:ext>
                </a:extLst>
              </p:cNvPr>
              <p:cNvGrpSpPr/>
              <p:nvPr/>
            </p:nvGrpSpPr>
            <p:grpSpPr>
              <a:xfrm>
                <a:off x="3095778" y="3375780"/>
                <a:ext cx="242456" cy="242454"/>
                <a:chOff x="5505450" y="2686050"/>
                <a:chExt cx="1181099" cy="1181099"/>
              </a:xfrm>
              <a:solidFill>
                <a:srgbClr val="D26122"/>
              </a:solidFill>
            </p:grpSpPr>
            <p:grpSp>
              <p:nvGrpSpPr>
                <p:cNvPr id="249" name="Graphic 95">
                  <a:extLst>
                    <a:ext uri="{FF2B5EF4-FFF2-40B4-BE49-F238E27FC236}">
                      <a16:creationId xmlns:a16="http://schemas.microsoft.com/office/drawing/2014/main" id="{588EC567-72B5-4D2A-A142-88200E24D319}"/>
                    </a:ext>
                  </a:extLst>
                </p:cNvPr>
                <p:cNvGrpSpPr/>
                <p:nvPr/>
              </p:nvGrpSpPr>
              <p:grpSpPr>
                <a:xfrm>
                  <a:off x="5861570" y="3065116"/>
                  <a:ext cx="468858" cy="415899"/>
                  <a:chOff x="5861570" y="3065116"/>
                  <a:chExt cx="468858" cy="415899"/>
                </a:xfrm>
                <a:grpFill/>
              </p:grpSpPr>
              <p:sp>
                <p:nvSpPr>
                  <p:cNvPr id="269" name="Freeform: Shape 268">
                    <a:extLst>
                      <a:ext uri="{FF2B5EF4-FFF2-40B4-BE49-F238E27FC236}">
                        <a16:creationId xmlns:a16="http://schemas.microsoft.com/office/drawing/2014/main" id="{70D22069-F5FF-4DF3-8540-545524014AA0}"/>
                      </a:ext>
                    </a:extLst>
                  </p:cNvPr>
                  <p:cNvSpPr/>
                  <p:nvPr/>
                </p:nvSpPr>
                <p:spPr>
                  <a:xfrm>
                    <a:off x="5861570" y="3167900"/>
                    <a:ext cx="221780" cy="313115"/>
                  </a:xfrm>
                  <a:custGeom>
                    <a:avLst/>
                    <a:gdLst>
                      <a:gd name="connsiteX0" fmla="*/ 0 w 221780"/>
                      <a:gd name="connsiteY0" fmla="*/ 0 h 313115"/>
                      <a:gd name="connsiteX1" fmla="*/ 0 w 221780"/>
                      <a:gd name="connsiteY1" fmla="*/ 210569 h 313115"/>
                      <a:gd name="connsiteX2" fmla="*/ 221780 w 221780"/>
                      <a:gd name="connsiteY2" fmla="*/ 313115 h 313115"/>
                      <a:gd name="connsiteX3" fmla="*/ 221780 w 221780"/>
                      <a:gd name="connsiteY3" fmla="*/ 91440 h 313115"/>
                    </a:gdLst>
                    <a:ahLst/>
                    <a:cxnLst>
                      <a:cxn ang="0">
                        <a:pos x="connsiteX0" y="connsiteY0"/>
                      </a:cxn>
                      <a:cxn ang="0">
                        <a:pos x="connsiteX1" y="connsiteY1"/>
                      </a:cxn>
                      <a:cxn ang="0">
                        <a:pos x="connsiteX2" y="connsiteY2"/>
                      </a:cxn>
                      <a:cxn ang="0">
                        <a:pos x="connsiteX3" y="connsiteY3"/>
                      </a:cxn>
                    </a:cxnLst>
                    <a:rect l="l" t="t" r="r" b="b"/>
                    <a:pathLst>
                      <a:path w="221780" h="313115">
                        <a:moveTo>
                          <a:pt x="0" y="0"/>
                        </a:moveTo>
                        <a:lnTo>
                          <a:pt x="0" y="210569"/>
                        </a:lnTo>
                        <a:lnTo>
                          <a:pt x="221780" y="313115"/>
                        </a:lnTo>
                        <a:lnTo>
                          <a:pt x="221780" y="91440"/>
                        </a:lnTo>
                        <a:close/>
                      </a:path>
                    </a:pathLst>
                  </a:custGeom>
                  <a:solidFill>
                    <a:srgbClr val="19BD9E"/>
                  </a:solidFill>
                  <a:ln w="9525"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IM" sz="1350" b="0" i="0" u="none" strike="noStrike" kern="1200" cap="none" spc="0" normalizeH="0" baseline="0" noProof="0">
                      <a:ln>
                        <a:noFill/>
                      </a:ln>
                      <a:solidFill>
                        <a:prstClr val="black"/>
                      </a:solidFill>
                      <a:effectLst/>
                      <a:uLnTx/>
                      <a:uFillTx/>
                      <a:ea typeface="+mn-ea"/>
                      <a:cs typeface="+mn-cs"/>
                    </a:endParaRPr>
                  </a:p>
                </p:txBody>
              </p:sp>
              <p:sp>
                <p:nvSpPr>
                  <p:cNvPr id="270" name="Freeform: Shape 269">
                    <a:extLst>
                      <a:ext uri="{FF2B5EF4-FFF2-40B4-BE49-F238E27FC236}">
                        <a16:creationId xmlns:a16="http://schemas.microsoft.com/office/drawing/2014/main" id="{9D9E632D-1F32-4487-85D7-5DC52FA92E74}"/>
                      </a:ext>
                    </a:extLst>
                  </p:cNvPr>
                  <p:cNvSpPr/>
                  <p:nvPr/>
                </p:nvSpPr>
                <p:spPr>
                  <a:xfrm>
                    <a:off x="5886002" y="3065116"/>
                    <a:ext cx="420443" cy="169087"/>
                  </a:xfrm>
                  <a:custGeom>
                    <a:avLst/>
                    <a:gdLst>
                      <a:gd name="connsiteX0" fmla="*/ 213198 w 420443"/>
                      <a:gd name="connsiteY0" fmla="*/ 169088 h 169087"/>
                      <a:gd name="connsiteX1" fmla="*/ 420443 w 420443"/>
                      <a:gd name="connsiteY1" fmla="*/ 82563 h 169087"/>
                      <a:gd name="connsiteX2" fmla="*/ 209969 w 420443"/>
                      <a:gd name="connsiteY2" fmla="*/ 0 h 169087"/>
                      <a:gd name="connsiteX3" fmla="*/ 0 w 420443"/>
                      <a:gd name="connsiteY3" fmla="*/ 81629 h 169087"/>
                    </a:gdLst>
                    <a:ahLst/>
                    <a:cxnLst>
                      <a:cxn ang="0">
                        <a:pos x="connsiteX0" y="connsiteY0"/>
                      </a:cxn>
                      <a:cxn ang="0">
                        <a:pos x="connsiteX1" y="connsiteY1"/>
                      </a:cxn>
                      <a:cxn ang="0">
                        <a:pos x="connsiteX2" y="connsiteY2"/>
                      </a:cxn>
                      <a:cxn ang="0">
                        <a:pos x="connsiteX3" y="connsiteY3"/>
                      </a:cxn>
                    </a:cxnLst>
                    <a:rect l="l" t="t" r="r" b="b"/>
                    <a:pathLst>
                      <a:path w="420443" h="169087">
                        <a:moveTo>
                          <a:pt x="213198" y="169088"/>
                        </a:moveTo>
                        <a:lnTo>
                          <a:pt x="420443" y="82563"/>
                        </a:lnTo>
                        <a:lnTo>
                          <a:pt x="209969" y="0"/>
                        </a:lnTo>
                        <a:lnTo>
                          <a:pt x="0" y="81629"/>
                        </a:lnTo>
                        <a:close/>
                      </a:path>
                    </a:pathLst>
                  </a:custGeom>
                  <a:solidFill>
                    <a:srgbClr val="19BD9E"/>
                  </a:solidFill>
                  <a:ln w="9525"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IM" sz="1350" b="0" i="0" u="none" strike="noStrike" kern="1200" cap="none" spc="0" normalizeH="0" baseline="0" noProof="0">
                      <a:ln>
                        <a:noFill/>
                      </a:ln>
                      <a:solidFill>
                        <a:prstClr val="black"/>
                      </a:solidFill>
                      <a:effectLst/>
                      <a:uLnTx/>
                      <a:uFillTx/>
                      <a:ea typeface="+mn-ea"/>
                      <a:cs typeface="+mn-cs"/>
                    </a:endParaRPr>
                  </a:p>
                </p:txBody>
              </p:sp>
              <p:sp>
                <p:nvSpPr>
                  <p:cNvPr id="271" name="Freeform: Shape 270">
                    <a:extLst>
                      <a:ext uri="{FF2B5EF4-FFF2-40B4-BE49-F238E27FC236}">
                        <a16:creationId xmlns:a16="http://schemas.microsoft.com/office/drawing/2014/main" id="{63844535-4D49-4BFF-A218-96BA3A1EBACA}"/>
                      </a:ext>
                    </a:extLst>
                  </p:cNvPr>
                  <p:cNvSpPr/>
                  <p:nvPr/>
                </p:nvSpPr>
                <p:spPr>
                  <a:xfrm>
                    <a:off x="6113030" y="3168891"/>
                    <a:ext cx="217398" cy="309552"/>
                  </a:xfrm>
                  <a:custGeom>
                    <a:avLst/>
                    <a:gdLst>
                      <a:gd name="connsiteX0" fmla="*/ 0 w 217398"/>
                      <a:gd name="connsiteY0" fmla="*/ 90764 h 309552"/>
                      <a:gd name="connsiteX1" fmla="*/ 0 w 217398"/>
                      <a:gd name="connsiteY1" fmla="*/ 309553 h 309552"/>
                      <a:gd name="connsiteX2" fmla="*/ 217399 w 217398"/>
                      <a:gd name="connsiteY2" fmla="*/ 209560 h 309552"/>
                      <a:gd name="connsiteX3" fmla="*/ 217399 w 217398"/>
                      <a:gd name="connsiteY3" fmla="*/ 0 h 309552"/>
                      <a:gd name="connsiteX4" fmla="*/ 207921 w 217398"/>
                      <a:gd name="connsiteY4" fmla="*/ 3953 h 3095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7398" h="309552">
                        <a:moveTo>
                          <a:pt x="0" y="90764"/>
                        </a:moveTo>
                        <a:lnTo>
                          <a:pt x="0" y="309553"/>
                        </a:lnTo>
                        <a:lnTo>
                          <a:pt x="217399" y="209560"/>
                        </a:lnTo>
                        <a:lnTo>
                          <a:pt x="217399" y="0"/>
                        </a:lnTo>
                        <a:lnTo>
                          <a:pt x="207921" y="3953"/>
                        </a:lnTo>
                        <a:close/>
                      </a:path>
                    </a:pathLst>
                  </a:custGeom>
                  <a:solidFill>
                    <a:srgbClr val="19BD9E"/>
                  </a:solidFill>
                  <a:ln w="9525"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IM" sz="1350" b="0" i="0" u="none" strike="noStrike" kern="1200" cap="none" spc="0" normalizeH="0" baseline="0" noProof="0">
                      <a:ln>
                        <a:noFill/>
                      </a:ln>
                      <a:solidFill>
                        <a:prstClr val="black"/>
                      </a:solidFill>
                      <a:effectLst/>
                      <a:uLnTx/>
                      <a:uFillTx/>
                      <a:ea typeface="+mn-ea"/>
                      <a:cs typeface="+mn-cs"/>
                    </a:endParaRPr>
                  </a:p>
                </p:txBody>
              </p:sp>
            </p:grpSp>
            <p:grpSp>
              <p:nvGrpSpPr>
                <p:cNvPr id="250" name="Graphic 95">
                  <a:extLst>
                    <a:ext uri="{FF2B5EF4-FFF2-40B4-BE49-F238E27FC236}">
                      <a16:creationId xmlns:a16="http://schemas.microsoft.com/office/drawing/2014/main" id="{588EC567-72B5-4D2A-A142-88200E24D319}"/>
                    </a:ext>
                  </a:extLst>
                </p:cNvPr>
                <p:cNvGrpSpPr/>
                <p:nvPr/>
              </p:nvGrpSpPr>
              <p:grpSpPr>
                <a:xfrm>
                  <a:off x="5505450" y="2686050"/>
                  <a:ext cx="1181099" cy="1181099"/>
                  <a:chOff x="5505450" y="2686050"/>
                  <a:chExt cx="1181099" cy="1181099"/>
                </a:xfrm>
                <a:grpFill/>
              </p:grpSpPr>
              <p:grpSp>
                <p:nvGrpSpPr>
                  <p:cNvPr id="251" name="Graphic 95">
                    <a:extLst>
                      <a:ext uri="{FF2B5EF4-FFF2-40B4-BE49-F238E27FC236}">
                        <a16:creationId xmlns:a16="http://schemas.microsoft.com/office/drawing/2014/main" id="{588EC567-72B5-4D2A-A142-88200E24D319}"/>
                      </a:ext>
                    </a:extLst>
                  </p:cNvPr>
                  <p:cNvGrpSpPr/>
                  <p:nvPr/>
                </p:nvGrpSpPr>
                <p:grpSpPr>
                  <a:xfrm>
                    <a:off x="5505450" y="2686050"/>
                    <a:ext cx="1181099" cy="1181099"/>
                    <a:chOff x="5505450" y="2686050"/>
                    <a:chExt cx="1181099" cy="1181099"/>
                  </a:xfrm>
                  <a:grpFill/>
                </p:grpSpPr>
                <p:sp>
                  <p:nvSpPr>
                    <p:cNvPr id="261" name="Freeform: Shape 260">
                      <a:extLst>
                        <a:ext uri="{FF2B5EF4-FFF2-40B4-BE49-F238E27FC236}">
                          <a16:creationId xmlns:a16="http://schemas.microsoft.com/office/drawing/2014/main" id="{968C7B40-950A-40C6-A0A4-E3329549C771}"/>
                        </a:ext>
                      </a:extLst>
                    </p:cNvPr>
                    <p:cNvSpPr/>
                    <p:nvPr/>
                  </p:nvSpPr>
                  <p:spPr>
                    <a:xfrm>
                      <a:off x="6038935" y="2686050"/>
                      <a:ext cx="114128" cy="114128"/>
                    </a:xfrm>
                    <a:custGeom>
                      <a:avLst/>
                      <a:gdLst>
                        <a:gd name="connsiteX0" fmla="*/ 57064 w 114128"/>
                        <a:gd name="connsiteY0" fmla="*/ 114129 h 114128"/>
                        <a:gd name="connsiteX1" fmla="*/ 0 w 114128"/>
                        <a:gd name="connsiteY1" fmla="*/ 57064 h 114128"/>
                        <a:gd name="connsiteX2" fmla="*/ 57064 w 114128"/>
                        <a:gd name="connsiteY2" fmla="*/ 0 h 114128"/>
                        <a:gd name="connsiteX3" fmla="*/ 114129 w 114128"/>
                        <a:gd name="connsiteY3" fmla="*/ 57064 h 114128"/>
                        <a:gd name="connsiteX4" fmla="*/ 57064 w 114128"/>
                        <a:gd name="connsiteY4" fmla="*/ 114129 h 1141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4128" h="114128">
                          <a:moveTo>
                            <a:pt x="57064" y="114129"/>
                          </a:moveTo>
                          <a:cubicBezTo>
                            <a:pt x="25603" y="114129"/>
                            <a:pt x="0" y="88525"/>
                            <a:pt x="0" y="57064"/>
                          </a:cubicBezTo>
                          <a:cubicBezTo>
                            <a:pt x="0" y="25603"/>
                            <a:pt x="25603" y="0"/>
                            <a:pt x="57064" y="0"/>
                          </a:cubicBezTo>
                          <a:cubicBezTo>
                            <a:pt x="88525" y="0"/>
                            <a:pt x="114129" y="25594"/>
                            <a:pt x="114129" y="57064"/>
                          </a:cubicBezTo>
                          <a:cubicBezTo>
                            <a:pt x="114129" y="88535"/>
                            <a:pt x="88525" y="114129"/>
                            <a:pt x="57064" y="114129"/>
                          </a:cubicBezTo>
                          <a:close/>
                        </a:path>
                      </a:pathLst>
                    </a:custGeom>
                    <a:solidFill>
                      <a:srgbClr val="19BD9E"/>
                    </a:solidFill>
                    <a:ln w="9525"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IM" sz="1350" b="0" i="0" u="none" strike="noStrike" kern="1200" cap="none" spc="0" normalizeH="0" baseline="0" noProof="0">
                        <a:ln>
                          <a:noFill/>
                        </a:ln>
                        <a:solidFill>
                          <a:prstClr val="black"/>
                        </a:solidFill>
                        <a:effectLst/>
                        <a:uLnTx/>
                        <a:uFillTx/>
                        <a:ea typeface="+mn-ea"/>
                        <a:cs typeface="+mn-cs"/>
                      </a:endParaRPr>
                    </a:p>
                  </p:txBody>
                </p:sp>
                <p:sp>
                  <p:nvSpPr>
                    <p:cNvPr id="262" name="Freeform: Shape 261">
                      <a:extLst>
                        <a:ext uri="{FF2B5EF4-FFF2-40B4-BE49-F238E27FC236}">
                          <a16:creationId xmlns:a16="http://schemas.microsoft.com/office/drawing/2014/main" id="{85B17C27-AB2D-475F-B1D9-F9B9CEE8AC3C}"/>
                        </a:ext>
                      </a:extLst>
                    </p:cNvPr>
                    <p:cNvSpPr/>
                    <p:nvPr/>
                  </p:nvSpPr>
                  <p:spPr>
                    <a:xfrm>
                      <a:off x="5661733" y="2842339"/>
                      <a:ext cx="114102" cy="114067"/>
                    </a:xfrm>
                    <a:custGeom>
                      <a:avLst/>
                      <a:gdLst>
                        <a:gd name="connsiteX0" fmla="*/ 57029 w 114102"/>
                        <a:gd name="connsiteY0" fmla="*/ 114068 h 114067"/>
                        <a:gd name="connsiteX1" fmla="*/ 16681 w 114102"/>
                        <a:gd name="connsiteY1" fmla="*/ 97390 h 114067"/>
                        <a:gd name="connsiteX2" fmla="*/ 16681 w 114102"/>
                        <a:gd name="connsiteY2" fmla="*/ 16684 h 114067"/>
                        <a:gd name="connsiteX3" fmla="*/ 97386 w 114102"/>
                        <a:gd name="connsiteY3" fmla="*/ 16684 h 114067"/>
                        <a:gd name="connsiteX4" fmla="*/ 114102 w 114102"/>
                        <a:gd name="connsiteY4" fmla="*/ 57032 h 114067"/>
                        <a:gd name="connsiteX5" fmla="*/ 97386 w 114102"/>
                        <a:gd name="connsiteY5" fmla="*/ 97390 h 114067"/>
                        <a:gd name="connsiteX6" fmla="*/ 57029 w 114102"/>
                        <a:gd name="connsiteY6" fmla="*/ 114068 h 1140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4102" h="114067">
                          <a:moveTo>
                            <a:pt x="57029" y="114068"/>
                          </a:moveTo>
                          <a:cubicBezTo>
                            <a:pt x="42417" y="114068"/>
                            <a:pt x="27796" y="108505"/>
                            <a:pt x="16681" y="97390"/>
                          </a:cubicBezTo>
                          <a:cubicBezTo>
                            <a:pt x="-5560" y="75139"/>
                            <a:pt x="-5560" y="38935"/>
                            <a:pt x="16681" y="16684"/>
                          </a:cubicBezTo>
                          <a:cubicBezTo>
                            <a:pt x="38922" y="-5557"/>
                            <a:pt x="75136" y="-5566"/>
                            <a:pt x="97386" y="16684"/>
                          </a:cubicBezTo>
                          <a:cubicBezTo>
                            <a:pt x="108168" y="27467"/>
                            <a:pt x="114102" y="41792"/>
                            <a:pt x="114102" y="57032"/>
                          </a:cubicBezTo>
                          <a:cubicBezTo>
                            <a:pt x="114102" y="72282"/>
                            <a:pt x="108168" y="86607"/>
                            <a:pt x="97386" y="97390"/>
                          </a:cubicBezTo>
                          <a:cubicBezTo>
                            <a:pt x="86261" y="108505"/>
                            <a:pt x="71640" y="114068"/>
                            <a:pt x="57029" y="114068"/>
                          </a:cubicBezTo>
                          <a:close/>
                        </a:path>
                      </a:pathLst>
                    </a:custGeom>
                    <a:solidFill>
                      <a:srgbClr val="19BD9E"/>
                    </a:solidFill>
                    <a:ln w="9525"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IM" sz="1350" b="0" i="0" u="none" strike="noStrike" kern="1200" cap="none" spc="0" normalizeH="0" baseline="0" noProof="0">
                        <a:ln>
                          <a:noFill/>
                        </a:ln>
                        <a:solidFill>
                          <a:prstClr val="black"/>
                        </a:solidFill>
                        <a:effectLst/>
                        <a:uLnTx/>
                        <a:uFillTx/>
                        <a:ea typeface="+mn-ea"/>
                        <a:cs typeface="+mn-cs"/>
                      </a:endParaRPr>
                    </a:p>
                  </p:txBody>
                </p:sp>
                <p:sp>
                  <p:nvSpPr>
                    <p:cNvPr id="263" name="Freeform: Shape 262">
                      <a:extLst>
                        <a:ext uri="{FF2B5EF4-FFF2-40B4-BE49-F238E27FC236}">
                          <a16:creationId xmlns:a16="http://schemas.microsoft.com/office/drawing/2014/main" id="{755E35A4-49F5-4DBF-8F70-0E5B180793E4}"/>
                        </a:ext>
                      </a:extLst>
                    </p:cNvPr>
                    <p:cNvSpPr/>
                    <p:nvPr/>
                  </p:nvSpPr>
                  <p:spPr>
                    <a:xfrm>
                      <a:off x="5505450" y="3219535"/>
                      <a:ext cx="114128" cy="114128"/>
                    </a:xfrm>
                    <a:custGeom>
                      <a:avLst/>
                      <a:gdLst>
                        <a:gd name="connsiteX0" fmla="*/ 57064 w 114128"/>
                        <a:gd name="connsiteY0" fmla="*/ 114129 h 114128"/>
                        <a:gd name="connsiteX1" fmla="*/ 0 w 114128"/>
                        <a:gd name="connsiteY1" fmla="*/ 57064 h 114128"/>
                        <a:gd name="connsiteX2" fmla="*/ 57064 w 114128"/>
                        <a:gd name="connsiteY2" fmla="*/ 0 h 114128"/>
                        <a:gd name="connsiteX3" fmla="*/ 114129 w 114128"/>
                        <a:gd name="connsiteY3" fmla="*/ 57064 h 114128"/>
                        <a:gd name="connsiteX4" fmla="*/ 57064 w 114128"/>
                        <a:gd name="connsiteY4" fmla="*/ 114129 h 1141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4128" h="114128">
                          <a:moveTo>
                            <a:pt x="57064" y="114129"/>
                          </a:moveTo>
                          <a:cubicBezTo>
                            <a:pt x="25603" y="114129"/>
                            <a:pt x="0" y="88525"/>
                            <a:pt x="0" y="57064"/>
                          </a:cubicBezTo>
                          <a:cubicBezTo>
                            <a:pt x="0" y="25603"/>
                            <a:pt x="25603" y="0"/>
                            <a:pt x="57064" y="0"/>
                          </a:cubicBezTo>
                          <a:cubicBezTo>
                            <a:pt x="88525" y="0"/>
                            <a:pt x="114129" y="25594"/>
                            <a:pt x="114129" y="57064"/>
                          </a:cubicBezTo>
                          <a:cubicBezTo>
                            <a:pt x="114129" y="88535"/>
                            <a:pt x="88525" y="114129"/>
                            <a:pt x="57064" y="114129"/>
                          </a:cubicBezTo>
                          <a:close/>
                        </a:path>
                      </a:pathLst>
                    </a:custGeom>
                    <a:solidFill>
                      <a:srgbClr val="19BD9E"/>
                    </a:solidFill>
                    <a:ln w="9525"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IM" sz="1350" b="0" i="0" u="none" strike="noStrike" kern="1200" cap="none" spc="0" normalizeH="0" baseline="0" noProof="0">
                        <a:ln>
                          <a:noFill/>
                        </a:ln>
                        <a:solidFill>
                          <a:prstClr val="black"/>
                        </a:solidFill>
                        <a:effectLst/>
                        <a:uLnTx/>
                        <a:uFillTx/>
                        <a:ea typeface="+mn-ea"/>
                        <a:cs typeface="+mn-cs"/>
                      </a:endParaRPr>
                    </a:p>
                  </p:txBody>
                </p:sp>
                <p:sp>
                  <p:nvSpPr>
                    <p:cNvPr id="264" name="Freeform: Shape 263">
                      <a:extLst>
                        <a:ext uri="{FF2B5EF4-FFF2-40B4-BE49-F238E27FC236}">
                          <a16:creationId xmlns:a16="http://schemas.microsoft.com/office/drawing/2014/main" id="{AB0D9388-9801-4A1C-9852-564C64A43DC2}"/>
                        </a:ext>
                      </a:extLst>
                    </p:cNvPr>
                    <p:cNvSpPr/>
                    <p:nvPr/>
                  </p:nvSpPr>
                  <p:spPr>
                    <a:xfrm>
                      <a:off x="5661733" y="3596799"/>
                      <a:ext cx="114102" cy="114064"/>
                    </a:xfrm>
                    <a:custGeom>
                      <a:avLst/>
                      <a:gdLst>
                        <a:gd name="connsiteX0" fmla="*/ 57029 w 114102"/>
                        <a:gd name="connsiteY0" fmla="*/ 114064 h 114064"/>
                        <a:gd name="connsiteX1" fmla="*/ 16681 w 114102"/>
                        <a:gd name="connsiteY1" fmla="*/ 97386 h 114064"/>
                        <a:gd name="connsiteX2" fmla="*/ 16681 w 114102"/>
                        <a:gd name="connsiteY2" fmla="*/ 16681 h 114064"/>
                        <a:gd name="connsiteX3" fmla="*/ 16681 w 114102"/>
                        <a:gd name="connsiteY3" fmla="*/ 16681 h 114064"/>
                        <a:gd name="connsiteX4" fmla="*/ 97386 w 114102"/>
                        <a:gd name="connsiteY4" fmla="*/ 16681 h 114064"/>
                        <a:gd name="connsiteX5" fmla="*/ 114102 w 114102"/>
                        <a:gd name="connsiteY5" fmla="*/ 57038 h 114064"/>
                        <a:gd name="connsiteX6" fmla="*/ 97386 w 114102"/>
                        <a:gd name="connsiteY6" fmla="*/ 97386 h 114064"/>
                        <a:gd name="connsiteX7" fmla="*/ 57029 w 114102"/>
                        <a:gd name="connsiteY7" fmla="*/ 114064 h 1140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4102" h="114064">
                          <a:moveTo>
                            <a:pt x="57029" y="114064"/>
                          </a:moveTo>
                          <a:cubicBezTo>
                            <a:pt x="42417" y="114064"/>
                            <a:pt x="27796" y="108502"/>
                            <a:pt x="16681" y="97386"/>
                          </a:cubicBezTo>
                          <a:cubicBezTo>
                            <a:pt x="-5560" y="75136"/>
                            <a:pt x="-5560" y="38931"/>
                            <a:pt x="16681" y="16681"/>
                          </a:cubicBezTo>
                          <a:lnTo>
                            <a:pt x="16681" y="16681"/>
                          </a:lnTo>
                          <a:cubicBezTo>
                            <a:pt x="38922" y="-5560"/>
                            <a:pt x="75136" y="-5560"/>
                            <a:pt x="97386" y="16681"/>
                          </a:cubicBezTo>
                          <a:cubicBezTo>
                            <a:pt x="108168" y="27463"/>
                            <a:pt x="114102" y="41789"/>
                            <a:pt x="114102" y="57038"/>
                          </a:cubicBezTo>
                          <a:cubicBezTo>
                            <a:pt x="114102" y="72278"/>
                            <a:pt x="108168" y="86613"/>
                            <a:pt x="97386" y="97386"/>
                          </a:cubicBezTo>
                          <a:cubicBezTo>
                            <a:pt x="86261" y="108502"/>
                            <a:pt x="71640" y="114064"/>
                            <a:pt x="57029" y="114064"/>
                          </a:cubicBezTo>
                          <a:close/>
                        </a:path>
                      </a:pathLst>
                    </a:custGeom>
                    <a:solidFill>
                      <a:srgbClr val="19BD9E"/>
                    </a:solidFill>
                    <a:ln w="9525"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IM" sz="1350" b="0" i="0" u="none" strike="noStrike" kern="1200" cap="none" spc="0" normalizeH="0" baseline="0" noProof="0">
                        <a:ln>
                          <a:noFill/>
                        </a:ln>
                        <a:solidFill>
                          <a:prstClr val="black"/>
                        </a:solidFill>
                        <a:effectLst/>
                        <a:uLnTx/>
                        <a:uFillTx/>
                        <a:ea typeface="+mn-ea"/>
                        <a:cs typeface="+mn-cs"/>
                      </a:endParaRPr>
                    </a:p>
                  </p:txBody>
                </p:sp>
                <p:sp>
                  <p:nvSpPr>
                    <p:cNvPr id="265" name="Freeform: Shape 264">
                      <a:extLst>
                        <a:ext uri="{FF2B5EF4-FFF2-40B4-BE49-F238E27FC236}">
                          <a16:creationId xmlns:a16="http://schemas.microsoft.com/office/drawing/2014/main" id="{D55C862F-47D3-42DE-8619-BCB049E8C913}"/>
                        </a:ext>
                      </a:extLst>
                    </p:cNvPr>
                    <p:cNvSpPr/>
                    <p:nvPr/>
                  </p:nvSpPr>
                  <p:spPr>
                    <a:xfrm>
                      <a:off x="6038935" y="3753021"/>
                      <a:ext cx="114128" cy="114128"/>
                    </a:xfrm>
                    <a:custGeom>
                      <a:avLst/>
                      <a:gdLst>
                        <a:gd name="connsiteX0" fmla="*/ 57064 w 114128"/>
                        <a:gd name="connsiteY0" fmla="*/ 114129 h 114128"/>
                        <a:gd name="connsiteX1" fmla="*/ 0 w 114128"/>
                        <a:gd name="connsiteY1" fmla="*/ 57064 h 114128"/>
                        <a:gd name="connsiteX2" fmla="*/ 57064 w 114128"/>
                        <a:gd name="connsiteY2" fmla="*/ 0 h 114128"/>
                        <a:gd name="connsiteX3" fmla="*/ 114129 w 114128"/>
                        <a:gd name="connsiteY3" fmla="*/ 57064 h 114128"/>
                        <a:gd name="connsiteX4" fmla="*/ 57064 w 114128"/>
                        <a:gd name="connsiteY4" fmla="*/ 114129 h 1141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4128" h="114128">
                          <a:moveTo>
                            <a:pt x="57064" y="114129"/>
                          </a:moveTo>
                          <a:cubicBezTo>
                            <a:pt x="25603" y="114129"/>
                            <a:pt x="0" y="88535"/>
                            <a:pt x="0" y="57064"/>
                          </a:cubicBezTo>
                          <a:cubicBezTo>
                            <a:pt x="0" y="25594"/>
                            <a:pt x="25603" y="0"/>
                            <a:pt x="57064" y="0"/>
                          </a:cubicBezTo>
                          <a:cubicBezTo>
                            <a:pt x="88525" y="0"/>
                            <a:pt x="114129" y="25603"/>
                            <a:pt x="114129" y="57064"/>
                          </a:cubicBezTo>
                          <a:cubicBezTo>
                            <a:pt x="114129" y="88525"/>
                            <a:pt x="88525" y="114129"/>
                            <a:pt x="57064" y="114129"/>
                          </a:cubicBezTo>
                          <a:close/>
                        </a:path>
                      </a:pathLst>
                    </a:custGeom>
                    <a:solidFill>
                      <a:srgbClr val="19BD9E"/>
                    </a:solidFill>
                    <a:ln w="9525"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IM" sz="1350" b="0" i="0" u="none" strike="noStrike" kern="1200" cap="none" spc="0" normalizeH="0" baseline="0" noProof="0">
                        <a:ln>
                          <a:noFill/>
                        </a:ln>
                        <a:solidFill>
                          <a:prstClr val="black"/>
                        </a:solidFill>
                        <a:effectLst/>
                        <a:uLnTx/>
                        <a:uFillTx/>
                        <a:ea typeface="+mn-ea"/>
                        <a:cs typeface="+mn-cs"/>
                      </a:endParaRPr>
                    </a:p>
                  </p:txBody>
                </p:sp>
                <p:sp>
                  <p:nvSpPr>
                    <p:cNvPr id="266" name="Freeform: Shape 265">
                      <a:extLst>
                        <a:ext uri="{FF2B5EF4-FFF2-40B4-BE49-F238E27FC236}">
                          <a16:creationId xmlns:a16="http://schemas.microsoft.com/office/drawing/2014/main" id="{28F3521E-43DF-43AD-8FC2-696C29EC87FA}"/>
                        </a:ext>
                      </a:extLst>
                    </p:cNvPr>
                    <p:cNvSpPr/>
                    <p:nvPr/>
                  </p:nvSpPr>
                  <p:spPr>
                    <a:xfrm>
                      <a:off x="6416173" y="3596799"/>
                      <a:ext cx="114102" cy="114064"/>
                    </a:xfrm>
                    <a:custGeom>
                      <a:avLst/>
                      <a:gdLst>
                        <a:gd name="connsiteX0" fmla="*/ 57064 w 114102"/>
                        <a:gd name="connsiteY0" fmla="*/ 114064 h 114064"/>
                        <a:gd name="connsiteX1" fmla="*/ 16716 w 114102"/>
                        <a:gd name="connsiteY1" fmla="*/ 97386 h 114064"/>
                        <a:gd name="connsiteX2" fmla="*/ 0 w 114102"/>
                        <a:gd name="connsiteY2" fmla="*/ 57038 h 114064"/>
                        <a:gd name="connsiteX3" fmla="*/ 16716 w 114102"/>
                        <a:gd name="connsiteY3" fmla="*/ 16681 h 114064"/>
                        <a:gd name="connsiteX4" fmla="*/ 97422 w 114102"/>
                        <a:gd name="connsiteY4" fmla="*/ 16681 h 114064"/>
                        <a:gd name="connsiteX5" fmla="*/ 97422 w 114102"/>
                        <a:gd name="connsiteY5" fmla="*/ 97386 h 114064"/>
                        <a:gd name="connsiteX6" fmla="*/ 57064 w 114102"/>
                        <a:gd name="connsiteY6" fmla="*/ 114064 h 1140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4102" h="114064">
                          <a:moveTo>
                            <a:pt x="57064" y="114064"/>
                          </a:moveTo>
                          <a:cubicBezTo>
                            <a:pt x="42453" y="114064"/>
                            <a:pt x="27832" y="108511"/>
                            <a:pt x="16716" y="97386"/>
                          </a:cubicBezTo>
                          <a:cubicBezTo>
                            <a:pt x="5934" y="86604"/>
                            <a:pt x="0" y="72278"/>
                            <a:pt x="0" y="57038"/>
                          </a:cubicBezTo>
                          <a:cubicBezTo>
                            <a:pt x="0" y="41789"/>
                            <a:pt x="5934" y="27463"/>
                            <a:pt x="16716" y="16681"/>
                          </a:cubicBezTo>
                          <a:cubicBezTo>
                            <a:pt x="38957" y="-5560"/>
                            <a:pt x="75171" y="-5560"/>
                            <a:pt x="97422" y="16681"/>
                          </a:cubicBezTo>
                          <a:cubicBezTo>
                            <a:pt x="119663" y="38931"/>
                            <a:pt x="119663" y="75136"/>
                            <a:pt x="97422" y="97386"/>
                          </a:cubicBezTo>
                          <a:cubicBezTo>
                            <a:pt x="86287" y="108502"/>
                            <a:pt x="71666" y="114064"/>
                            <a:pt x="57064" y="114064"/>
                          </a:cubicBezTo>
                          <a:close/>
                        </a:path>
                      </a:pathLst>
                    </a:custGeom>
                    <a:solidFill>
                      <a:srgbClr val="19BD9E"/>
                    </a:solidFill>
                    <a:ln w="9525"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IM" sz="1350" b="0" i="0" u="none" strike="noStrike" kern="1200" cap="none" spc="0" normalizeH="0" baseline="0" noProof="0">
                        <a:ln>
                          <a:noFill/>
                        </a:ln>
                        <a:solidFill>
                          <a:prstClr val="black"/>
                        </a:solidFill>
                        <a:effectLst/>
                        <a:uLnTx/>
                        <a:uFillTx/>
                        <a:ea typeface="+mn-ea"/>
                        <a:cs typeface="+mn-cs"/>
                      </a:endParaRPr>
                    </a:p>
                  </p:txBody>
                </p:sp>
                <p:sp>
                  <p:nvSpPr>
                    <p:cNvPr id="267" name="Freeform: Shape 266">
                      <a:extLst>
                        <a:ext uri="{FF2B5EF4-FFF2-40B4-BE49-F238E27FC236}">
                          <a16:creationId xmlns:a16="http://schemas.microsoft.com/office/drawing/2014/main" id="{88937AF0-1B41-4924-ADA5-D32BC4AE3F52}"/>
                        </a:ext>
                      </a:extLst>
                    </p:cNvPr>
                    <p:cNvSpPr/>
                    <p:nvPr/>
                  </p:nvSpPr>
                  <p:spPr>
                    <a:xfrm>
                      <a:off x="6572421" y="3219535"/>
                      <a:ext cx="114128" cy="114128"/>
                    </a:xfrm>
                    <a:custGeom>
                      <a:avLst/>
                      <a:gdLst>
                        <a:gd name="connsiteX0" fmla="*/ 57064 w 114128"/>
                        <a:gd name="connsiteY0" fmla="*/ 114129 h 114128"/>
                        <a:gd name="connsiteX1" fmla="*/ 0 w 114128"/>
                        <a:gd name="connsiteY1" fmla="*/ 57064 h 114128"/>
                        <a:gd name="connsiteX2" fmla="*/ 57064 w 114128"/>
                        <a:gd name="connsiteY2" fmla="*/ 0 h 114128"/>
                        <a:gd name="connsiteX3" fmla="*/ 114129 w 114128"/>
                        <a:gd name="connsiteY3" fmla="*/ 57064 h 114128"/>
                        <a:gd name="connsiteX4" fmla="*/ 57064 w 114128"/>
                        <a:gd name="connsiteY4" fmla="*/ 114129 h 1141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4128" h="114128">
                          <a:moveTo>
                            <a:pt x="57064" y="114129"/>
                          </a:moveTo>
                          <a:cubicBezTo>
                            <a:pt x="25603" y="114129"/>
                            <a:pt x="0" y="88535"/>
                            <a:pt x="0" y="57064"/>
                          </a:cubicBezTo>
                          <a:cubicBezTo>
                            <a:pt x="0" y="25594"/>
                            <a:pt x="25603" y="0"/>
                            <a:pt x="57064" y="0"/>
                          </a:cubicBezTo>
                          <a:cubicBezTo>
                            <a:pt x="88525" y="0"/>
                            <a:pt x="114129" y="25594"/>
                            <a:pt x="114129" y="57064"/>
                          </a:cubicBezTo>
                          <a:cubicBezTo>
                            <a:pt x="114129" y="88535"/>
                            <a:pt x="88525" y="114129"/>
                            <a:pt x="57064" y="114129"/>
                          </a:cubicBezTo>
                          <a:close/>
                        </a:path>
                      </a:pathLst>
                    </a:custGeom>
                    <a:solidFill>
                      <a:srgbClr val="19BD9E"/>
                    </a:solidFill>
                    <a:ln w="9525"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IM" sz="1350" b="0" i="0" u="none" strike="noStrike" kern="1200" cap="none" spc="0" normalizeH="0" baseline="0" noProof="0">
                        <a:ln>
                          <a:noFill/>
                        </a:ln>
                        <a:solidFill>
                          <a:prstClr val="black"/>
                        </a:solidFill>
                        <a:effectLst/>
                        <a:uLnTx/>
                        <a:uFillTx/>
                        <a:ea typeface="+mn-ea"/>
                        <a:cs typeface="+mn-cs"/>
                      </a:endParaRPr>
                    </a:p>
                  </p:txBody>
                </p:sp>
                <p:sp>
                  <p:nvSpPr>
                    <p:cNvPr id="268" name="Freeform: Shape 267">
                      <a:extLst>
                        <a:ext uri="{FF2B5EF4-FFF2-40B4-BE49-F238E27FC236}">
                          <a16:creationId xmlns:a16="http://schemas.microsoft.com/office/drawing/2014/main" id="{1EA464C5-8B4B-49C3-8150-D027DBC77FA4}"/>
                        </a:ext>
                      </a:extLst>
                    </p:cNvPr>
                    <p:cNvSpPr/>
                    <p:nvPr/>
                  </p:nvSpPr>
                  <p:spPr>
                    <a:xfrm>
                      <a:off x="6416173" y="2842343"/>
                      <a:ext cx="114102" cy="114064"/>
                    </a:xfrm>
                    <a:custGeom>
                      <a:avLst/>
                      <a:gdLst>
                        <a:gd name="connsiteX0" fmla="*/ 57064 w 114102"/>
                        <a:gd name="connsiteY0" fmla="*/ 114064 h 114064"/>
                        <a:gd name="connsiteX1" fmla="*/ 16716 w 114102"/>
                        <a:gd name="connsiteY1" fmla="*/ 97386 h 114064"/>
                        <a:gd name="connsiteX2" fmla="*/ 0 w 114102"/>
                        <a:gd name="connsiteY2" fmla="*/ 57029 h 114064"/>
                        <a:gd name="connsiteX3" fmla="*/ 16716 w 114102"/>
                        <a:gd name="connsiteY3" fmla="*/ 16681 h 114064"/>
                        <a:gd name="connsiteX4" fmla="*/ 97422 w 114102"/>
                        <a:gd name="connsiteY4" fmla="*/ 16681 h 114064"/>
                        <a:gd name="connsiteX5" fmla="*/ 97422 w 114102"/>
                        <a:gd name="connsiteY5" fmla="*/ 97386 h 114064"/>
                        <a:gd name="connsiteX6" fmla="*/ 97422 w 114102"/>
                        <a:gd name="connsiteY6" fmla="*/ 97386 h 114064"/>
                        <a:gd name="connsiteX7" fmla="*/ 57064 w 114102"/>
                        <a:gd name="connsiteY7" fmla="*/ 114064 h 114064"/>
                        <a:gd name="connsiteX8" fmla="*/ 87230 w 114102"/>
                        <a:gd name="connsiteY8" fmla="*/ 87194 h 114064"/>
                        <a:gd name="connsiteX9" fmla="*/ 87325 w 114102"/>
                        <a:gd name="connsiteY9" fmla="*/ 87194 h 114064"/>
                        <a:gd name="connsiteX10" fmla="*/ 87230 w 114102"/>
                        <a:gd name="connsiteY10" fmla="*/ 87194 h 1140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4102" h="114064">
                          <a:moveTo>
                            <a:pt x="57064" y="114064"/>
                          </a:moveTo>
                          <a:cubicBezTo>
                            <a:pt x="42453" y="114064"/>
                            <a:pt x="27832" y="108502"/>
                            <a:pt x="16716" y="97386"/>
                          </a:cubicBezTo>
                          <a:cubicBezTo>
                            <a:pt x="5934" y="86604"/>
                            <a:pt x="0" y="72278"/>
                            <a:pt x="0" y="57029"/>
                          </a:cubicBezTo>
                          <a:cubicBezTo>
                            <a:pt x="0" y="41789"/>
                            <a:pt x="5934" y="27453"/>
                            <a:pt x="16716" y="16681"/>
                          </a:cubicBezTo>
                          <a:cubicBezTo>
                            <a:pt x="38957" y="-5560"/>
                            <a:pt x="75171" y="-5560"/>
                            <a:pt x="97422" y="16681"/>
                          </a:cubicBezTo>
                          <a:cubicBezTo>
                            <a:pt x="119663" y="38931"/>
                            <a:pt x="119663" y="75136"/>
                            <a:pt x="97422" y="97386"/>
                          </a:cubicBezTo>
                          <a:lnTo>
                            <a:pt x="97422" y="97386"/>
                          </a:lnTo>
                          <a:cubicBezTo>
                            <a:pt x="86287" y="108502"/>
                            <a:pt x="71666" y="114064"/>
                            <a:pt x="57064" y="114064"/>
                          </a:cubicBezTo>
                          <a:close/>
                          <a:moveTo>
                            <a:pt x="87230" y="87194"/>
                          </a:moveTo>
                          <a:lnTo>
                            <a:pt x="87325" y="87194"/>
                          </a:lnTo>
                          <a:lnTo>
                            <a:pt x="87230" y="87194"/>
                          </a:lnTo>
                          <a:close/>
                        </a:path>
                      </a:pathLst>
                    </a:custGeom>
                    <a:solidFill>
                      <a:srgbClr val="19BD9E"/>
                    </a:solidFill>
                    <a:ln w="9525"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IM" sz="1350" b="0" i="0" u="none" strike="noStrike" kern="1200" cap="none" spc="0" normalizeH="0" baseline="0" noProof="0">
                        <a:ln>
                          <a:noFill/>
                        </a:ln>
                        <a:solidFill>
                          <a:prstClr val="black"/>
                        </a:solidFill>
                        <a:effectLst/>
                        <a:uLnTx/>
                        <a:uFillTx/>
                        <a:ea typeface="+mn-ea"/>
                        <a:cs typeface="+mn-cs"/>
                      </a:endParaRPr>
                    </a:p>
                  </p:txBody>
                </p:sp>
              </p:grpSp>
              <p:grpSp>
                <p:nvGrpSpPr>
                  <p:cNvPr id="252" name="Graphic 95">
                    <a:extLst>
                      <a:ext uri="{FF2B5EF4-FFF2-40B4-BE49-F238E27FC236}">
                        <a16:creationId xmlns:a16="http://schemas.microsoft.com/office/drawing/2014/main" id="{588EC567-72B5-4D2A-A142-88200E24D319}"/>
                      </a:ext>
                    </a:extLst>
                  </p:cNvPr>
                  <p:cNvGrpSpPr/>
                  <p:nvPr/>
                </p:nvGrpSpPr>
                <p:grpSpPr>
                  <a:xfrm>
                    <a:off x="5649487" y="2830087"/>
                    <a:ext cx="893025" cy="893025"/>
                    <a:chOff x="5649487" y="2830087"/>
                    <a:chExt cx="893025" cy="893025"/>
                  </a:xfrm>
                  <a:grpFill/>
                </p:grpSpPr>
                <p:sp>
                  <p:nvSpPr>
                    <p:cNvPr id="253" name="Freeform: Shape 252">
                      <a:extLst>
                        <a:ext uri="{FF2B5EF4-FFF2-40B4-BE49-F238E27FC236}">
                          <a16:creationId xmlns:a16="http://schemas.microsoft.com/office/drawing/2014/main" id="{C72AEE77-CABE-4673-9781-24AD394CC57F}"/>
                        </a:ext>
                      </a:extLst>
                    </p:cNvPr>
                    <p:cNvSpPr/>
                    <p:nvPr/>
                  </p:nvSpPr>
                  <p:spPr>
                    <a:xfrm>
                      <a:off x="6081598" y="2830087"/>
                      <a:ext cx="28803" cy="135312"/>
                    </a:xfrm>
                    <a:custGeom>
                      <a:avLst/>
                      <a:gdLst>
                        <a:gd name="connsiteX0" fmla="*/ 14402 w 28803"/>
                        <a:gd name="connsiteY0" fmla="*/ 135312 h 135312"/>
                        <a:gd name="connsiteX1" fmla="*/ 0 w 28803"/>
                        <a:gd name="connsiteY1" fmla="*/ 120910 h 135312"/>
                        <a:gd name="connsiteX2" fmla="*/ 0 w 28803"/>
                        <a:gd name="connsiteY2" fmla="*/ 14402 h 135312"/>
                        <a:gd name="connsiteX3" fmla="*/ 14402 w 28803"/>
                        <a:gd name="connsiteY3" fmla="*/ 0 h 135312"/>
                        <a:gd name="connsiteX4" fmla="*/ 28804 w 28803"/>
                        <a:gd name="connsiteY4" fmla="*/ 14402 h 135312"/>
                        <a:gd name="connsiteX5" fmla="*/ 28804 w 28803"/>
                        <a:gd name="connsiteY5" fmla="*/ 120901 h 135312"/>
                        <a:gd name="connsiteX6" fmla="*/ 14402 w 28803"/>
                        <a:gd name="connsiteY6" fmla="*/ 135312 h 135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803" h="135312">
                          <a:moveTo>
                            <a:pt x="14402" y="135312"/>
                          </a:moveTo>
                          <a:cubicBezTo>
                            <a:pt x="6448" y="135312"/>
                            <a:pt x="0" y="128864"/>
                            <a:pt x="0" y="120910"/>
                          </a:cubicBezTo>
                          <a:lnTo>
                            <a:pt x="0" y="14402"/>
                          </a:lnTo>
                          <a:cubicBezTo>
                            <a:pt x="0" y="6448"/>
                            <a:pt x="6448" y="0"/>
                            <a:pt x="14402" y="0"/>
                          </a:cubicBezTo>
                          <a:cubicBezTo>
                            <a:pt x="22355" y="0"/>
                            <a:pt x="28804" y="6448"/>
                            <a:pt x="28804" y="14402"/>
                          </a:cubicBezTo>
                          <a:lnTo>
                            <a:pt x="28804" y="120901"/>
                          </a:lnTo>
                          <a:cubicBezTo>
                            <a:pt x="28804" y="128864"/>
                            <a:pt x="22355" y="135312"/>
                            <a:pt x="14402" y="135312"/>
                          </a:cubicBezTo>
                          <a:close/>
                        </a:path>
                      </a:pathLst>
                    </a:custGeom>
                    <a:solidFill>
                      <a:srgbClr val="19BD9E"/>
                    </a:solidFill>
                    <a:ln w="9525"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IM" sz="1350" b="0" i="0" u="none" strike="noStrike" kern="1200" cap="none" spc="0" normalizeH="0" baseline="0" noProof="0">
                        <a:ln>
                          <a:noFill/>
                        </a:ln>
                        <a:solidFill>
                          <a:prstClr val="black"/>
                        </a:solidFill>
                        <a:effectLst/>
                        <a:uLnTx/>
                        <a:uFillTx/>
                        <a:ea typeface="+mn-ea"/>
                        <a:cs typeface="+mn-cs"/>
                      </a:endParaRPr>
                    </a:p>
                  </p:txBody>
                </p:sp>
                <p:sp>
                  <p:nvSpPr>
                    <p:cNvPr id="254" name="Freeform: Shape 253">
                      <a:extLst>
                        <a:ext uri="{FF2B5EF4-FFF2-40B4-BE49-F238E27FC236}">
                          <a16:creationId xmlns:a16="http://schemas.microsoft.com/office/drawing/2014/main" id="{267B37BC-8BC0-443E-B743-C5A9086B7C33}"/>
                        </a:ext>
                      </a:extLst>
                    </p:cNvPr>
                    <p:cNvSpPr/>
                    <p:nvPr/>
                  </p:nvSpPr>
                  <p:spPr>
                    <a:xfrm>
                      <a:off x="5776052" y="2956643"/>
                      <a:ext cx="104122" cy="104120"/>
                    </a:xfrm>
                    <a:custGeom>
                      <a:avLst/>
                      <a:gdLst>
                        <a:gd name="connsiteX0" fmla="*/ 89718 w 104122"/>
                        <a:gd name="connsiteY0" fmla="*/ 104120 h 104120"/>
                        <a:gd name="connsiteX1" fmla="*/ 79536 w 104122"/>
                        <a:gd name="connsiteY1" fmla="*/ 99901 h 104120"/>
                        <a:gd name="connsiteX2" fmla="*/ 4222 w 104122"/>
                        <a:gd name="connsiteY2" fmla="*/ 24586 h 104120"/>
                        <a:gd name="connsiteX3" fmla="*/ 4222 w 104122"/>
                        <a:gd name="connsiteY3" fmla="*/ 4222 h 104120"/>
                        <a:gd name="connsiteX4" fmla="*/ 24586 w 104122"/>
                        <a:gd name="connsiteY4" fmla="*/ 4222 h 104120"/>
                        <a:gd name="connsiteX5" fmla="*/ 99901 w 104122"/>
                        <a:gd name="connsiteY5" fmla="*/ 79536 h 104120"/>
                        <a:gd name="connsiteX6" fmla="*/ 99901 w 104122"/>
                        <a:gd name="connsiteY6" fmla="*/ 99901 h 104120"/>
                        <a:gd name="connsiteX7" fmla="*/ 89718 w 104122"/>
                        <a:gd name="connsiteY7" fmla="*/ 104120 h 104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4122" h="104120">
                          <a:moveTo>
                            <a:pt x="89718" y="104120"/>
                          </a:moveTo>
                          <a:cubicBezTo>
                            <a:pt x="86032" y="104120"/>
                            <a:pt x="82346" y="102710"/>
                            <a:pt x="79536" y="99901"/>
                          </a:cubicBezTo>
                          <a:lnTo>
                            <a:pt x="4222" y="24586"/>
                          </a:lnTo>
                          <a:cubicBezTo>
                            <a:pt x="-1407" y="18967"/>
                            <a:pt x="-1407" y="9842"/>
                            <a:pt x="4222" y="4222"/>
                          </a:cubicBezTo>
                          <a:cubicBezTo>
                            <a:pt x="9851" y="-1407"/>
                            <a:pt x="18967" y="-1407"/>
                            <a:pt x="24586" y="4222"/>
                          </a:cubicBezTo>
                          <a:lnTo>
                            <a:pt x="99901" y="79536"/>
                          </a:lnTo>
                          <a:cubicBezTo>
                            <a:pt x="105530" y="85156"/>
                            <a:pt x="105530" y="94281"/>
                            <a:pt x="99901" y="99901"/>
                          </a:cubicBezTo>
                          <a:cubicBezTo>
                            <a:pt x="97081" y="102720"/>
                            <a:pt x="93395" y="104120"/>
                            <a:pt x="89718" y="104120"/>
                          </a:cubicBezTo>
                          <a:close/>
                        </a:path>
                      </a:pathLst>
                    </a:custGeom>
                    <a:solidFill>
                      <a:srgbClr val="19BD9E"/>
                    </a:solidFill>
                    <a:ln w="9525"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IM" sz="1350" b="0" i="0" u="none" strike="noStrike" kern="1200" cap="none" spc="0" normalizeH="0" baseline="0" noProof="0">
                        <a:ln>
                          <a:noFill/>
                        </a:ln>
                        <a:solidFill>
                          <a:prstClr val="black"/>
                        </a:solidFill>
                        <a:effectLst/>
                        <a:uLnTx/>
                        <a:uFillTx/>
                        <a:ea typeface="+mn-ea"/>
                        <a:cs typeface="+mn-cs"/>
                      </a:endParaRPr>
                    </a:p>
                  </p:txBody>
                </p:sp>
                <p:sp>
                  <p:nvSpPr>
                    <p:cNvPr id="255" name="Freeform: Shape 254">
                      <a:extLst>
                        <a:ext uri="{FF2B5EF4-FFF2-40B4-BE49-F238E27FC236}">
                          <a16:creationId xmlns:a16="http://schemas.microsoft.com/office/drawing/2014/main" id="{CCB6A378-17A0-4353-BFDF-882633881E79}"/>
                        </a:ext>
                      </a:extLst>
                    </p:cNvPr>
                    <p:cNvSpPr/>
                    <p:nvPr/>
                  </p:nvSpPr>
                  <p:spPr>
                    <a:xfrm>
                      <a:off x="5649487" y="3262198"/>
                      <a:ext cx="135312" cy="28803"/>
                    </a:xfrm>
                    <a:custGeom>
                      <a:avLst/>
                      <a:gdLst>
                        <a:gd name="connsiteX0" fmla="*/ 120910 w 135312"/>
                        <a:gd name="connsiteY0" fmla="*/ 28804 h 28803"/>
                        <a:gd name="connsiteX1" fmla="*/ 14402 w 135312"/>
                        <a:gd name="connsiteY1" fmla="*/ 28804 h 28803"/>
                        <a:gd name="connsiteX2" fmla="*/ 0 w 135312"/>
                        <a:gd name="connsiteY2" fmla="*/ 14402 h 28803"/>
                        <a:gd name="connsiteX3" fmla="*/ 14402 w 135312"/>
                        <a:gd name="connsiteY3" fmla="*/ 0 h 28803"/>
                        <a:gd name="connsiteX4" fmla="*/ 120910 w 135312"/>
                        <a:gd name="connsiteY4" fmla="*/ 0 h 28803"/>
                        <a:gd name="connsiteX5" fmla="*/ 135312 w 135312"/>
                        <a:gd name="connsiteY5" fmla="*/ 14402 h 28803"/>
                        <a:gd name="connsiteX6" fmla="*/ 120910 w 135312"/>
                        <a:gd name="connsiteY6" fmla="*/ 28804 h 28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5312" h="28803">
                          <a:moveTo>
                            <a:pt x="120910" y="28804"/>
                          </a:moveTo>
                          <a:lnTo>
                            <a:pt x="14402" y="28804"/>
                          </a:lnTo>
                          <a:cubicBezTo>
                            <a:pt x="6448" y="28804"/>
                            <a:pt x="0" y="22355"/>
                            <a:pt x="0" y="14402"/>
                          </a:cubicBezTo>
                          <a:cubicBezTo>
                            <a:pt x="0" y="6448"/>
                            <a:pt x="6448" y="0"/>
                            <a:pt x="14402" y="0"/>
                          </a:cubicBezTo>
                          <a:lnTo>
                            <a:pt x="120910" y="0"/>
                          </a:lnTo>
                          <a:cubicBezTo>
                            <a:pt x="128864" y="0"/>
                            <a:pt x="135312" y="6448"/>
                            <a:pt x="135312" y="14402"/>
                          </a:cubicBezTo>
                          <a:cubicBezTo>
                            <a:pt x="135312" y="22355"/>
                            <a:pt x="128864" y="28804"/>
                            <a:pt x="120910" y="28804"/>
                          </a:cubicBezTo>
                          <a:close/>
                        </a:path>
                      </a:pathLst>
                    </a:custGeom>
                    <a:solidFill>
                      <a:srgbClr val="19BD9E"/>
                    </a:solidFill>
                    <a:ln w="9525"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IM" sz="1350" b="0" i="0" u="none" strike="noStrike" kern="1200" cap="none" spc="0" normalizeH="0" baseline="0" noProof="0">
                        <a:ln>
                          <a:noFill/>
                        </a:ln>
                        <a:solidFill>
                          <a:prstClr val="black"/>
                        </a:solidFill>
                        <a:effectLst/>
                        <a:uLnTx/>
                        <a:uFillTx/>
                        <a:ea typeface="+mn-ea"/>
                        <a:cs typeface="+mn-cs"/>
                      </a:endParaRPr>
                    </a:p>
                  </p:txBody>
                </p:sp>
                <p:sp>
                  <p:nvSpPr>
                    <p:cNvPr id="256" name="Freeform: Shape 255">
                      <a:extLst>
                        <a:ext uri="{FF2B5EF4-FFF2-40B4-BE49-F238E27FC236}">
                          <a16:creationId xmlns:a16="http://schemas.microsoft.com/office/drawing/2014/main" id="{61F90DA9-4C75-4AF6-80B7-474DD0FDFA9D}"/>
                        </a:ext>
                      </a:extLst>
                    </p:cNvPr>
                    <p:cNvSpPr/>
                    <p:nvPr/>
                  </p:nvSpPr>
                  <p:spPr>
                    <a:xfrm>
                      <a:off x="5776052" y="3492434"/>
                      <a:ext cx="104122" cy="104120"/>
                    </a:xfrm>
                    <a:custGeom>
                      <a:avLst/>
                      <a:gdLst>
                        <a:gd name="connsiteX0" fmla="*/ 14404 w 104122"/>
                        <a:gd name="connsiteY0" fmla="*/ 104120 h 104120"/>
                        <a:gd name="connsiteX1" fmla="*/ 4222 w 104122"/>
                        <a:gd name="connsiteY1" fmla="*/ 99901 h 104120"/>
                        <a:gd name="connsiteX2" fmla="*/ 4222 w 104122"/>
                        <a:gd name="connsiteY2" fmla="*/ 79536 h 104120"/>
                        <a:gd name="connsiteX3" fmla="*/ 79536 w 104122"/>
                        <a:gd name="connsiteY3" fmla="*/ 4222 h 104120"/>
                        <a:gd name="connsiteX4" fmla="*/ 99901 w 104122"/>
                        <a:gd name="connsiteY4" fmla="*/ 4222 h 104120"/>
                        <a:gd name="connsiteX5" fmla="*/ 99901 w 104122"/>
                        <a:gd name="connsiteY5" fmla="*/ 24586 h 104120"/>
                        <a:gd name="connsiteX6" fmla="*/ 24586 w 104122"/>
                        <a:gd name="connsiteY6" fmla="*/ 99901 h 104120"/>
                        <a:gd name="connsiteX7" fmla="*/ 14404 w 104122"/>
                        <a:gd name="connsiteY7" fmla="*/ 104120 h 104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4122" h="104120">
                          <a:moveTo>
                            <a:pt x="14404" y="104120"/>
                          </a:moveTo>
                          <a:cubicBezTo>
                            <a:pt x="10718" y="104120"/>
                            <a:pt x="7032" y="102710"/>
                            <a:pt x="4222" y="99901"/>
                          </a:cubicBezTo>
                          <a:cubicBezTo>
                            <a:pt x="-1407" y="94281"/>
                            <a:pt x="-1407" y="85156"/>
                            <a:pt x="4222" y="79536"/>
                          </a:cubicBezTo>
                          <a:lnTo>
                            <a:pt x="79536" y="4222"/>
                          </a:lnTo>
                          <a:cubicBezTo>
                            <a:pt x="85165" y="-1407"/>
                            <a:pt x="94281" y="-1407"/>
                            <a:pt x="99901" y="4222"/>
                          </a:cubicBezTo>
                          <a:cubicBezTo>
                            <a:pt x="105530" y="9842"/>
                            <a:pt x="105530" y="18967"/>
                            <a:pt x="99901" y="24586"/>
                          </a:cubicBezTo>
                          <a:lnTo>
                            <a:pt x="24586" y="99901"/>
                          </a:lnTo>
                          <a:cubicBezTo>
                            <a:pt x="21777" y="102710"/>
                            <a:pt x="18090" y="104120"/>
                            <a:pt x="14404" y="104120"/>
                          </a:cubicBezTo>
                          <a:close/>
                        </a:path>
                      </a:pathLst>
                    </a:custGeom>
                    <a:solidFill>
                      <a:srgbClr val="19BD9E"/>
                    </a:solidFill>
                    <a:ln w="9525"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IM" sz="1350" b="0" i="0" u="none" strike="noStrike" kern="1200" cap="none" spc="0" normalizeH="0" baseline="0" noProof="0">
                        <a:ln>
                          <a:noFill/>
                        </a:ln>
                        <a:solidFill>
                          <a:prstClr val="black"/>
                        </a:solidFill>
                        <a:effectLst/>
                        <a:uLnTx/>
                        <a:uFillTx/>
                        <a:ea typeface="+mn-ea"/>
                        <a:cs typeface="+mn-cs"/>
                      </a:endParaRPr>
                    </a:p>
                  </p:txBody>
                </p:sp>
                <p:sp>
                  <p:nvSpPr>
                    <p:cNvPr id="257" name="Freeform: Shape 256">
                      <a:extLst>
                        <a:ext uri="{FF2B5EF4-FFF2-40B4-BE49-F238E27FC236}">
                          <a16:creationId xmlns:a16="http://schemas.microsoft.com/office/drawing/2014/main" id="{DDE542AF-1896-42CC-BC2F-73D4B199C582}"/>
                        </a:ext>
                      </a:extLst>
                    </p:cNvPr>
                    <p:cNvSpPr/>
                    <p:nvPr/>
                  </p:nvSpPr>
                  <p:spPr>
                    <a:xfrm>
                      <a:off x="6081598" y="3587800"/>
                      <a:ext cx="28803" cy="135312"/>
                    </a:xfrm>
                    <a:custGeom>
                      <a:avLst/>
                      <a:gdLst>
                        <a:gd name="connsiteX0" fmla="*/ 14402 w 28803"/>
                        <a:gd name="connsiteY0" fmla="*/ 135312 h 135312"/>
                        <a:gd name="connsiteX1" fmla="*/ 0 w 28803"/>
                        <a:gd name="connsiteY1" fmla="*/ 120910 h 135312"/>
                        <a:gd name="connsiteX2" fmla="*/ 0 w 28803"/>
                        <a:gd name="connsiteY2" fmla="*/ 14402 h 135312"/>
                        <a:gd name="connsiteX3" fmla="*/ 14402 w 28803"/>
                        <a:gd name="connsiteY3" fmla="*/ 0 h 135312"/>
                        <a:gd name="connsiteX4" fmla="*/ 28804 w 28803"/>
                        <a:gd name="connsiteY4" fmla="*/ 14402 h 135312"/>
                        <a:gd name="connsiteX5" fmla="*/ 28804 w 28803"/>
                        <a:gd name="connsiteY5" fmla="*/ 120901 h 135312"/>
                        <a:gd name="connsiteX6" fmla="*/ 14402 w 28803"/>
                        <a:gd name="connsiteY6" fmla="*/ 135312 h 135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803" h="135312">
                          <a:moveTo>
                            <a:pt x="14402" y="135312"/>
                          </a:moveTo>
                          <a:cubicBezTo>
                            <a:pt x="6448" y="135312"/>
                            <a:pt x="0" y="128864"/>
                            <a:pt x="0" y="120910"/>
                          </a:cubicBezTo>
                          <a:lnTo>
                            <a:pt x="0" y="14402"/>
                          </a:lnTo>
                          <a:cubicBezTo>
                            <a:pt x="0" y="6448"/>
                            <a:pt x="6448" y="0"/>
                            <a:pt x="14402" y="0"/>
                          </a:cubicBezTo>
                          <a:cubicBezTo>
                            <a:pt x="22355" y="0"/>
                            <a:pt x="28804" y="6448"/>
                            <a:pt x="28804" y="14402"/>
                          </a:cubicBezTo>
                          <a:lnTo>
                            <a:pt x="28804" y="120901"/>
                          </a:lnTo>
                          <a:cubicBezTo>
                            <a:pt x="28804" y="128864"/>
                            <a:pt x="22355" y="135312"/>
                            <a:pt x="14402" y="135312"/>
                          </a:cubicBezTo>
                          <a:close/>
                        </a:path>
                      </a:pathLst>
                    </a:custGeom>
                    <a:solidFill>
                      <a:srgbClr val="19BD9E"/>
                    </a:solidFill>
                    <a:ln w="9525"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IM" sz="1350" b="0" i="0" u="none" strike="noStrike" kern="1200" cap="none" spc="0" normalizeH="0" baseline="0" noProof="0">
                        <a:ln>
                          <a:noFill/>
                        </a:ln>
                        <a:solidFill>
                          <a:prstClr val="black"/>
                        </a:solidFill>
                        <a:effectLst/>
                        <a:uLnTx/>
                        <a:uFillTx/>
                        <a:ea typeface="+mn-ea"/>
                        <a:cs typeface="+mn-cs"/>
                      </a:endParaRPr>
                    </a:p>
                  </p:txBody>
                </p:sp>
                <p:sp>
                  <p:nvSpPr>
                    <p:cNvPr id="258" name="Freeform: Shape 257">
                      <a:extLst>
                        <a:ext uri="{FF2B5EF4-FFF2-40B4-BE49-F238E27FC236}">
                          <a16:creationId xmlns:a16="http://schemas.microsoft.com/office/drawing/2014/main" id="{9E741E8D-7F96-4EDC-8901-C8D5BCFDCE37}"/>
                        </a:ext>
                      </a:extLst>
                    </p:cNvPr>
                    <p:cNvSpPr/>
                    <p:nvPr/>
                  </p:nvSpPr>
                  <p:spPr>
                    <a:xfrm>
                      <a:off x="6311824" y="3492434"/>
                      <a:ext cx="104122" cy="104120"/>
                    </a:xfrm>
                    <a:custGeom>
                      <a:avLst/>
                      <a:gdLst>
                        <a:gd name="connsiteX0" fmla="*/ 89718 w 104122"/>
                        <a:gd name="connsiteY0" fmla="*/ 104120 h 104120"/>
                        <a:gd name="connsiteX1" fmla="*/ 79536 w 104122"/>
                        <a:gd name="connsiteY1" fmla="*/ 99901 h 104120"/>
                        <a:gd name="connsiteX2" fmla="*/ 4222 w 104122"/>
                        <a:gd name="connsiteY2" fmla="*/ 24586 h 104120"/>
                        <a:gd name="connsiteX3" fmla="*/ 4222 w 104122"/>
                        <a:gd name="connsiteY3" fmla="*/ 4222 h 104120"/>
                        <a:gd name="connsiteX4" fmla="*/ 24586 w 104122"/>
                        <a:gd name="connsiteY4" fmla="*/ 4222 h 104120"/>
                        <a:gd name="connsiteX5" fmla="*/ 99901 w 104122"/>
                        <a:gd name="connsiteY5" fmla="*/ 79536 h 104120"/>
                        <a:gd name="connsiteX6" fmla="*/ 99901 w 104122"/>
                        <a:gd name="connsiteY6" fmla="*/ 99901 h 104120"/>
                        <a:gd name="connsiteX7" fmla="*/ 89718 w 104122"/>
                        <a:gd name="connsiteY7" fmla="*/ 104120 h 104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4122" h="104120">
                          <a:moveTo>
                            <a:pt x="89718" y="104120"/>
                          </a:moveTo>
                          <a:cubicBezTo>
                            <a:pt x="86032" y="104120"/>
                            <a:pt x="82346" y="102710"/>
                            <a:pt x="79536" y="99901"/>
                          </a:cubicBezTo>
                          <a:lnTo>
                            <a:pt x="4222" y="24586"/>
                          </a:lnTo>
                          <a:cubicBezTo>
                            <a:pt x="-1407" y="18967"/>
                            <a:pt x="-1407" y="9842"/>
                            <a:pt x="4222" y="4222"/>
                          </a:cubicBezTo>
                          <a:cubicBezTo>
                            <a:pt x="9851" y="-1407"/>
                            <a:pt x="18967" y="-1407"/>
                            <a:pt x="24586" y="4222"/>
                          </a:cubicBezTo>
                          <a:lnTo>
                            <a:pt x="99901" y="79536"/>
                          </a:lnTo>
                          <a:cubicBezTo>
                            <a:pt x="105530" y="85156"/>
                            <a:pt x="105530" y="94281"/>
                            <a:pt x="99901" y="99901"/>
                          </a:cubicBezTo>
                          <a:cubicBezTo>
                            <a:pt x="97091" y="102710"/>
                            <a:pt x="93404" y="104120"/>
                            <a:pt x="89718" y="104120"/>
                          </a:cubicBezTo>
                          <a:close/>
                        </a:path>
                      </a:pathLst>
                    </a:custGeom>
                    <a:solidFill>
                      <a:srgbClr val="19BD9E"/>
                    </a:solidFill>
                    <a:ln w="9525"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IM" sz="1350" b="0" i="0" u="none" strike="noStrike" kern="1200" cap="none" spc="0" normalizeH="0" baseline="0" noProof="0">
                        <a:ln>
                          <a:noFill/>
                        </a:ln>
                        <a:solidFill>
                          <a:prstClr val="black"/>
                        </a:solidFill>
                        <a:effectLst/>
                        <a:uLnTx/>
                        <a:uFillTx/>
                        <a:ea typeface="+mn-ea"/>
                        <a:cs typeface="+mn-cs"/>
                      </a:endParaRPr>
                    </a:p>
                  </p:txBody>
                </p:sp>
                <p:sp>
                  <p:nvSpPr>
                    <p:cNvPr id="259" name="Freeform: Shape 258">
                      <a:extLst>
                        <a:ext uri="{FF2B5EF4-FFF2-40B4-BE49-F238E27FC236}">
                          <a16:creationId xmlns:a16="http://schemas.microsoft.com/office/drawing/2014/main" id="{2CAF9A78-E4DC-4D82-8D78-61861BF49119}"/>
                        </a:ext>
                      </a:extLst>
                    </p:cNvPr>
                    <p:cNvSpPr/>
                    <p:nvPr/>
                  </p:nvSpPr>
                  <p:spPr>
                    <a:xfrm>
                      <a:off x="6407200" y="3262198"/>
                      <a:ext cx="135312" cy="28803"/>
                    </a:xfrm>
                    <a:custGeom>
                      <a:avLst/>
                      <a:gdLst>
                        <a:gd name="connsiteX0" fmla="*/ 120910 w 135312"/>
                        <a:gd name="connsiteY0" fmla="*/ 28804 h 28803"/>
                        <a:gd name="connsiteX1" fmla="*/ 14402 w 135312"/>
                        <a:gd name="connsiteY1" fmla="*/ 28804 h 28803"/>
                        <a:gd name="connsiteX2" fmla="*/ 0 w 135312"/>
                        <a:gd name="connsiteY2" fmla="*/ 14402 h 28803"/>
                        <a:gd name="connsiteX3" fmla="*/ 14402 w 135312"/>
                        <a:gd name="connsiteY3" fmla="*/ 0 h 28803"/>
                        <a:gd name="connsiteX4" fmla="*/ 120910 w 135312"/>
                        <a:gd name="connsiteY4" fmla="*/ 0 h 28803"/>
                        <a:gd name="connsiteX5" fmla="*/ 135312 w 135312"/>
                        <a:gd name="connsiteY5" fmla="*/ 14402 h 28803"/>
                        <a:gd name="connsiteX6" fmla="*/ 120910 w 135312"/>
                        <a:gd name="connsiteY6" fmla="*/ 28804 h 28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5312" h="28803">
                          <a:moveTo>
                            <a:pt x="120910" y="28804"/>
                          </a:moveTo>
                          <a:lnTo>
                            <a:pt x="14402" y="28804"/>
                          </a:lnTo>
                          <a:cubicBezTo>
                            <a:pt x="6448" y="28804"/>
                            <a:pt x="0" y="22355"/>
                            <a:pt x="0" y="14402"/>
                          </a:cubicBezTo>
                          <a:cubicBezTo>
                            <a:pt x="0" y="6448"/>
                            <a:pt x="6448" y="0"/>
                            <a:pt x="14402" y="0"/>
                          </a:cubicBezTo>
                          <a:lnTo>
                            <a:pt x="120910" y="0"/>
                          </a:lnTo>
                          <a:cubicBezTo>
                            <a:pt x="128864" y="0"/>
                            <a:pt x="135312" y="6448"/>
                            <a:pt x="135312" y="14402"/>
                          </a:cubicBezTo>
                          <a:cubicBezTo>
                            <a:pt x="135312" y="22355"/>
                            <a:pt x="128864" y="28804"/>
                            <a:pt x="120910" y="28804"/>
                          </a:cubicBezTo>
                          <a:close/>
                        </a:path>
                      </a:pathLst>
                    </a:custGeom>
                    <a:solidFill>
                      <a:srgbClr val="19BD9E"/>
                    </a:solidFill>
                    <a:ln w="9525"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IM" sz="1350" b="0" i="0" u="none" strike="noStrike" kern="1200" cap="none" spc="0" normalizeH="0" baseline="0" noProof="0">
                        <a:ln>
                          <a:noFill/>
                        </a:ln>
                        <a:solidFill>
                          <a:prstClr val="black"/>
                        </a:solidFill>
                        <a:effectLst/>
                        <a:uLnTx/>
                        <a:uFillTx/>
                        <a:ea typeface="+mn-ea"/>
                        <a:cs typeface="+mn-cs"/>
                      </a:endParaRPr>
                    </a:p>
                  </p:txBody>
                </p:sp>
                <p:sp>
                  <p:nvSpPr>
                    <p:cNvPr id="260" name="Freeform: Shape 259">
                      <a:extLst>
                        <a:ext uri="{FF2B5EF4-FFF2-40B4-BE49-F238E27FC236}">
                          <a16:creationId xmlns:a16="http://schemas.microsoft.com/office/drawing/2014/main" id="{3DF99D7F-6A6E-4CAD-8C31-0D81C8C9FC62}"/>
                        </a:ext>
                      </a:extLst>
                    </p:cNvPr>
                    <p:cNvSpPr/>
                    <p:nvPr/>
                  </p:nvSpPr>
                  <p:spPr>
                    <a:xfrm>
                      <a:off x="6311824" y="2956643"/>
                      <a:ext cx="104122" cy="104120"/>
                    </a:xfrm>
                    <a:custGeom>
                      <a:avLst/>
                      <a:gdLst>
                        <a:gd name="connsiteX0" fmla="*/ 14404 w 104122"/>
                        <a:gd name="connsiteY0" fmla="*/ 104120 h 104120"/>
                        <a:gd name="connsiteX1" fmla="*/ 4222 w 104122"/>
                        <a:gd name="connsiteY1" fmla="*/ 99901 h 104120"/>
                        <a:gd name="connsiteX2" fmla="*/ 4222 w 104122"/>
                        <a:gd name="connsiteY2" fmla="*/ 79536 h 104120"/>
                        <a:gd name="connsiteX3" fmla="*/ 79536 w 104122"/>
                        <a:gd name="connsiteY3" fmla="*/ 4222 h 104120"/>
                        <a:gd name="connsiteX4" fmla="*/ 99901 w 104122"/>
                        <a:gd name="connsiteY4" fmla="*/ 4222 h 104120"/>
                        <a:gd name="connsiteX5" fmla="*/ 99901 w 104122"/>
                        <a:gd name="connsiteY5" fmla="*/ 24586 h 104120"/>
                        <a:gd name="connsiteX6" fmla="*/ 24586 w 104122"/>
                        <a:gd name="connsiteY6" fmla="*/ 99901 h 104120"/>
                        <a:gd name="connsiteX7" fmla="*/ 14404 w 104122"/>
                        <a:gd name="connsiteY7" fmla="*/ 104120 h 104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4122" h="104120">
                          <a:moveTo>
                            <a:pt x="14404" y="104120"/>
                          </a:moveTo>
                          <a:cubicBezTo>
                            <a:pt x="10718" y="104120"/>
                            <a:pt x="7032" y="102710"/>
                            <a:pt x="4222" y="99901"/>
                          </a:cubicBezTo>
                          <a:cubicBezTo>
                            <a:pt x="-1407" y="94281"/>
                            <a:pt x="-1407" y="85156"/>
                            <a:pt x="4222" y="79536"/>
                          </a:cubicBezTo>
                          <a:lnTo>
                            <a:pt x="79536" y="4222"/>
                          </a:lnTo>
                          <a:cubicBezTo>
                            <a:pt x="85165" y="-1407"/>
                            <a:pt x="94281" y="-1407"/>
                            <a:pt x="99901" y="4222"/>
                          </a:cubicBezTo>
                          <a:cubicBezTo>
                            <a:pt x="105530" y="9842"/>
                            <a:pt x="105530" y="18967"/>
                            <a:pt x="99901" y="24586"/>
                          </a:cubicBezTo>
                          <a:lnTo>
                            <a:pt x="24586" y="99901"/>
                          </a:lnTo>
                          <a:cubicBezTo>
                            <a:pt x="21777" y="102720"/>
                            <a:pt x="18090" y="104120"/>
                            <a:pt x="14404" y="104120"/>
                          </a:cubicBezTo>
                          <a:close/>
                        </a:path>
                      </a:pathLst>
                    </a:custGeom>
                    <a:solidFill>
                      <a:srgbClr val="19BD9E"/>
                    </a:solidFill>
                    <a:ln w="9525"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IM" sz="1350" b="0" i="0" u="none" strike="noStrike" kern="1200" cap="none" spc="0" normalizeH="0" baseline="0" noProof="0">
                        <a:ln>
                          <a:noFill/>
                        </a:ln>
                        <a:solidFill>
                          <a:prstClr val="black"/>
                        </a:solidFill>
                        <a:effectLst/>
                        <a:uLnTx/>
                        <a:uFillTx/>
                        <a:ea typeface="+mn-ea"/>
                        <a:cs typeface="+mn-cs"/>
                      </a:endParaRPr>
                    </a:p>
                  </p:txBody>
                </p:sp>
              </p:grpSp>
            </p:grpSp>
          </p:grpSp>
        </p:grpSp>
        <p:grpSp>
          <p:nvGrpSpPr>
            <p:cNvPr id="217" name="Group 216">
              <a:extLst>
                <a:ext uri="{FF2B5EF4-FFF2-40B4-BE49-F238E27FC236}">
                  <a16:creationId xmlns:a16="http://schemas.microsoft.com/office/drawing/2014/main" id="{5006AE23-23CC-41C6-9AB3-BE3F37928A00}"/>
                </a:ext>
              </a:extLst>
            </p:cNvPr>
            <p:cNvGrpSpPr/>
            <p:nvPr/>
          </p:nvGrpSpPr>
          <p:grpSpPr>
            <a:xfrm>
              <a:off x="6001787" y="4421625"/>
              <a:ext cx="587454" cy="587455"/>
              <a:chOff x="4283988" y="3514042"/>
              <a:chExt cx="587454" cy="587455"/>
            </a:xfrm>
          </p:grpSpPr>
          <p:grpSp>
            <p:nvGrpSpPr>
              <p:cNvPr id="235" name="Group 234">
                <a:extLst>
                  <a:ext uri="{FF2B5EF4-FFF2-40B4-BE49-F238E27FC236}">
                    <a16:creationId xmlns:a16="http://schemas.microsoft.com/office/drawing/2014/main" id="{56D8751F-A8AA-4B0C-B8A8-1418CFBBD3A5}"/>
                  </a:ext>
                </a:extLst>
              </p:cNvPr>
              <p:cNvGrpSpPr/>
              <p:nvPr/>
            </p:nvGrpSpPr>
            <p:grpSpPr>
              <a:xfrm flipH="1">
                <a:off x="4283988" y="3514042"/>
                <a:ext cx="587454" cy="587455"/>
                <a:chOff x="1966598" y="3102670"/>
                <a:chExt cx="982548" cy="982548"/>
              </a:xfrm>
            </p:grpSpPr>
            <p:sp>
              <p:nvSpPr>
                <p:cNvPr id="245" name="Oval 244">
                  <a:extLst>
                    <a:ext uri="{FF2B5EF4-FFF2-40B4-BE49-F238E27FC236}">
                      <a16:creationId xmlns:a16="http://schemas.microsoft.com/office/drawing/2014/main" id="{F2F0099A-C015-4B0D-B83C-501C772B0E73}"/>
                    </a:ext>
                  </a:extLst>
                </p:cNvPr>
                <p:cNvSpPr/>
                <p:nvPr/>
              </p:nvSpPr>
              <p:spPr>
                <a:xfrm>
                  <a:off x="1966598" y="3102670"/>
                  <a:ext cx="982548" cy="982548"/>
                </a:xfrm>
                <a:prstGeom prst="ellipse">
                  <a:avLst/>
                </a:prstGeom>
                <a:solidFill>
                  <a:schemeClr val="bg1">
                    <a:lumMod val="65000"/>
                  </a:schemeClr>
                </a:solidFill>
                <a:ln w="0" cap="flat" cmpd="sng" algn="ctr">
                  <a:noFill/>
                  <a:prstDash val="solid"/>
                  <a:miter lim="800000"/>
                </a:ln>
                <a:effectLst/>
              </p:spPr>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IN" sz="1350" b="0" i="0" u="none" strike="noStrike" kern="1200" cap="none" spc="0" normalizeH="0" baseline="0" noProof="0">
                    <a:ln>
                      <a:noFill/>
                    </a:ln>
                    <a:solidFill>
                      <a:prstClr val="white"/>
                    </a:solidFill>
                    <a:effectLst/>
                    <a:uLnTx/>
                    <a:uFillTx/>
                    <a:ea typeface="+mn-ea"/>
                    <a:cs typeface="Arial" panose="020B0604020202020204" pitchFamily="34" charset="0"/>
                  </a:endParaRPr>
                </a:p>
              </p:txBody>
            </p:sp>
            <p:sp>
              <p:nvSpPr>
                <p:cNvPr id="246" name="Oval 245">
                  <a:extLst>
                    <a:ext uri="{FF2B5EF4-FFF2-40B4-BE49-F238E27FC236}">
                      <a16:creationId xmlns:a16="http://schemas.microsoft.com/office/drawing/2014/main" id="{4CF7D3CD-FDB3-4555-B152-22E06B04B019}"/>
                    </a:ext>
                  </a:extLst>
                </p:cNvPr>
                <p:cNvSpPr/>
                <p:nvPr/>
              </p:nvSpPr>
              <p:spPr>
                <a:xfrm>
                  <a:off x="2066955" y="3199119"/>
                  <a:ext cx="781833" cy="789651"/>
                </a:xfrm>
                <a:prstGeom prst="ellipse">
                  <a:avLst/>
                </a:prstGeom>
                <a:solidFill>
                  <a:srgbClr val="FFFFFF"/>
                </a:solidFill>
                <a:ln w="0" cap="flat" cmpd="sng" algn="ctr">
                  <a:noFill/>
                  <a:prstDash val="solid"/>
                  <a:miter lim="800000"/>
                </a:ln>
                <a:effectLst>
                  <a:outerShdw blurRad="50800" dist="25400" dir="8100000" algn="tr" rotWithShape="0">
                    <a:sysClr val="windowText" lastClr="000000">
                      <a:alpha val="50000"/>
                    </a:sysClr>
                  </a:outerShdw>
                </a:effectLst>
              </p:spPr>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IN" sz="1350" b="0" i="0" u="none" strike="noStrike" kern="1200" cap="none" spc="0" normalizeH="0" baseline="0" noProof="0">
                    <a:ln>
                      <a:noFill/>
                    </a:ln>
                    <a:solidFill>
                      <a:prstClr val="white"/>
                    </a:solidFill>
                    <a:effectLst/>
                    <a:uLnTx/>
                    <a:uFillTx/>
                    <a:ea typeface="+mn-ea"/>
                    <a:cs typeface="Arial" panose="020B0604020202020204" pitchFamily="34" charset="0"/>
                  </a:endParaRPr>
                </a:p>
              </p:txBody>
            </p:sp>
          </p:grpSp>
          <p:grpSp>
            <p:nvGrpSpPr>
              <p:cNvPr id="236" name="Group 235">
                <a:extLst>
                  <a:ext uri="{FF2B5EF4-FFF2-40B4-BE49-F238E27FC236}">
                    <a16:creationId xmlns:a16="http://schemas.microsoft.com/office/drawing/2014/main" id="{30C320B0-7D85-41C5-ADB5-24323AAB55A3}"/>
                  </a:ext>
                </a:extLst>
              </p:cNvPr>
              <p:cNvGrpSpPr/>
              <p:nvPr/>
            </p:nvGrpSpPr>
            <p:grpSpPr>
              <a:xfrm>
                <a:off x="4476278" y="3696618"/>
                <a:ext cx="202875" cy="222283"/>
                <a:chOff x="5739894" y="2949596"/>
                <a:chExt cx="698946" cy="765819"/>
              </a:xfrm>
              <a:solidFill>
                <a:srgbClr val="173663"/>
              </a:solidFill>
            </p:grpSpPr>
            <p:sp>
              <p:nvSpPr>
                <p:cNvPr id="237" name="Freeform: Shape 236">
                  <a:extLst>
                    <a:ext uri="{FF2B5EF4-FFF2-40B4-BE49-F238E27FC236}">
                      <a16:creationId xmlns:a16="http://schemas.microsoft.com/office/drawing/2014/main" id="{AAC40DCD-C0AF-4624-BE30-F8C7D58D0D39}"/>
                    </a:ext>
                  </a:extLst>
                </p:cNvPr>
                <p:cNvSpPr/>
                <p:nvPr/>
              </p:nvSpPr>
              <p:spPr>
                <a:xfrm>
                  <a:off x="5832948" y="2970237"/>
                  <a:ext cx="142112" cy="142113"/>
                </a:xfrm>
                <a:custGeom>
                  <a:avLst/>
                  <a:gdLst>
                    <a:gd name="connsiteX0" fmla="*/ 142113 w 142112"/>
                    <a:gd name="connsiteY0" fmla="*/ 71056 h 142113"/>
                    <a:gd name="connsiteX1" fmla="*/ 71057 w 142112"/>
                    <a:gd name="connsiteY1" fmla="*/ 142113 h 142113"/>
                    <a:gd name="connsiteX2" fmla="*/ 0 w 142112"/>
                    <a:gd name="connsiteY2" fmla="*/ 71056 h 142113"/>
                    <a:gd name="connsiteX3" fmla="*/ 71057 w 142112"/>
                    <a:gd name="connsiteY3" fmla="*/ 0 h 142113"/>
                    <a:gd name="connsiteX4" fmla="*/ 142113 w 142112"/>
                    <a:gd name="connsiteY4" fmla="*/ 71056 h 1421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2112" h="142113">
                      <a:moveTo>
                        <a:pt x="142113" y="71056"/>
                      </a:moveTo>
                      <a:cubicBezTo>
                        <a:pt x="142113" y="110300"/>
                        <a:pt x="110300" y="142113"/>
                        <a:pt x="71057" y="142113"/>
                      </a:cubicBezTo>
                      <a:cubicBezTo>
                        <a:pt x="31813" y="142113"/>
                        <a:pt x="0" y="110300"/>
                        <a:pt x="0" y="71056"/>
                      </a:cubicBezTo>
                      <a:cubicBezTo>
                        <a:pt x="0" y="31813"/>
                        <a:pt x="31813" y="0"/>
                        <a:pt x="71057" y="0"/>
                      </a:cubicBezTo>
                      <a:cubicBezTo>
                        <a:pt x="110300" y="0"/>
                        <a:pt x="142113" y="31813"/>
                        <a:pt x="142113" y="71056"/>
                      </a:cubicBezTo>
                      <a:close/>
                    </a:path>
                  </a:pathLst>
                </a:custGeom>
                <a:solidFill>
                  <a:schemeClr val="bg1">
                    <a:lumMod val="65000"/>
                  </a:schemeClr>
                </a:solidFill>
                <a:ln w="9525"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IM" sz="1350" b="0" i="0" u="none" strike="noStrike" kern="1200" cap="none" spc="0" normalizeH="0" baseline="0" noProof="0">
                    <a:ln>
                      <a:noFill/>
                    </a:ln>
                    <a:solidFill>
                      <a:prstClr val="black"/>
                    </a:solidFill>
                    <a:effectLst/>
                    <a:uLnTx/>
                    <a:uFillTx/>
                    <a:ea typeface="+mn-ea"/>
                    <a:cs typeface="+mn-cs"/>
                  </a:endParaRPr>
                </a:p>
              </p:txBody>
            </p:sp>
            <p:sp>
              <p:nvSpPr>
                <p:cNvPr id="238" name="Freeform: Shape 237">
                  <a:extLst>
                    <a:ext uri="{FF2B5EF4-FFF2-40B4-BE49-F238E27FC236}">
                      <a16:creationId xmlns:a16="http://schemas.microsoft.com/office/drawing/2014/main" id="{1D683CF4-7697-406B-B47C-31635FAD51D4}"/>
                    </a:ext>
                  </a:extLst>
                </p:cNvPr>
                <p:cNvSpPr/>
                <p:nvPr/>
              </p:nvSpPr>
              <p:spPr>
                <a:xfrm>
                  <a:off x="5739894" y="3118468"/>
                  <a:ext cx="326841" cy="596947"/>
                </a:xfrm>
                <a:custGeom>
                  <a:avLst/>
                  <a:gdLst>
                    <a:gd name="connsiteX0" fmla="*/ 315253 w 326841"/>
                    <a:gd name="connsiteY0" fmla="*/ 104448 h 596947"/>
                    <a:gd name="connsiteX1" fmla="*/ 239444 w 326841"/>
                    <a:gd name="connsiteY1" fmla="*/ 21818 h 596947"/>
                    <a:gd name="connsiteX2" fmla="*/ 87044 w 326841"/>
                    <a:gd name="connsiteY2" fmla="*/ 21818 h 596947"/>
                    <a:gd name="connsiteX3" fmla="*/ 11625 w 326841"/>
                    <a:gd name="connsiteY3" fmla="*/ 104448 h 596947"/>
                    <a:gd name="connsiteX4" fmla="*/ 1833 w 326841"/>
                    <a:gd name="connsiteY4" fmla="*/ 132261 h 596947"/>
                    <a:gd name="connsiteX5" fmla="*/ 85663 w 326841"/>
                    <a:gd name="connsiteY5" fmla="*/ 250142 h 596947"/>
                    <a:gd name="connsiteX6" fmla="*/ 85701 w 326841"/>
                    <a:gd name="connsiteY6" fmla="*/ 556028 h 596947"/>
                    <a:gd name="connsiteX7" fmla="*/ 158786 w 326841"/>
                    <a:gd name="connsiteY7" fmla="*/ 556028 h 596947"/>
                    <a:gd name="connsiteX8" fmla="*/ 158786 w 326841"/>
                    <a:gd name="connsiteY8" fmla="*/ 328285 h 596947"/>
                    <a:gd name="connsiteX9" fmla="*/ 168082 w 326841"/>
                    <a:gd name="connsiteY9" fmla="*/ 328285 h 596947"/>
                    <a:gd name="connsiteX10" fmla="*/ 168082 w 326841"/>
                    <a:gd name="connsiteY10" fmla="*/ 556028 h 596947"/>
                    <a:gd name="connsiteX11" fmla="*/ 241168 w 326841"/>
                    <a:gd name="connsiteY11" fmla="*/ 556028 h 596947"/>
                    <a:gd name="connsiteX12" fmla="*/ 241206 w 326841"/>
                    <a:gd name="connsiteY12" fmla="*/ 250142 h 596947"/>
                    <a:gd name="connsiteX13" fmla="*/ 325035 w 326841"/>
                    <a:gd name="connsiteY13" fmla="*/ 132261 h 596947"/>
                    <a:gd name="connsiteX14" fmla="*/ 315253 w 326841"/>
                    <a:gd name="connsiteY14" fmla="*/ 104448 h 596947"/>
                    <a:gd name="connsiteX15" fmla="*/ 43886 w 326841"/>
                    <a:gd name="connsiteY15" fmla="*/ 128375 h 596947"/>
                    <a:gd name="connsiteX16" fmla="*/ 87139 w 326841"/>
                    <a:gd name="connsiteY16" fmla="*/ 78835 h 596947"/>
                    <a:gd name="connsiteX17" fmla="*/ 86158 w 326841"/>
                    <a:gd name="connsiteY17" fmla="*/ 186125 h 596947"/>
                    <a:gd name="connsiteX18" fmla="*/ 43886 w 326841"/>
                    <a:gd name="connsiteY18" fmla="*/ 128375 h 596947"/>
                    <a:gd name="connsiteX19" fmla="*/ 239444 w 326841"/>
                    <a:gd name="connsiteY19" fmla="*/ 187306 h 596947"/>
                    <a:gd name="connsiteX20" fmla="*/ 239244 w 326841"/>
                    <a:gd name="connsiteY20" fmla="*/ 79540 h 596947"/>
                    <a:gd name="connsiteX21" fmla="*/ 282601 w 326841"/>
                    <a:gd name="connsiteY21" fmla="*/ 128375 h 596947"/>
                    <a:gd name="connsiteX22" fmla="*/ 239444 w 326841"/>
                    <a:gd name="connsiteY22" fmla="*/ 187306 h 596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326841" h="596947">
                      <a:moveTo>
                        <a:pt x="315253" y="104448"/>
                      </a:moveTo>
                      <a:cubicBezTo>
                        <a:pt x="315253" y="104448"/>
                        <a:pt x="256379" y="35554"/>
                        <a:pt x="239444" y="21818"/>
                      </a:cubicBezTo>
                      <a:cubicBezTo>
                        <a:pt x="200153" y="-10033"/>
                        <a:pt x="115914" y="-4375"/>
                        <a:pt x="87044" y="21818"/>
                      </a:cubicBezTo>
                      <a:cubicBezTo>
                        <a:pt x="70899" y="36468"/>
                        <a:pt x="11625" y="104448"/>
                        <a:pt x="11625" y="104448"/>
                      </a:cubicBezTo>
                      <a:cubicBezTo>
                        <a:pt x="11625" y="104448"/>
                        <a:pt x="-5520" y="121526"/>
                        <a:pt x="1833" y="132261"/>
                      </a:cubicBezTo>
                      <a:lnTo>
                        <a:pt x="85663" y="250142"/>
                      </a:lnTo>
                      <a:lnTo>
                        <a:pt x="85701" y="556028"/>
                      </a:lnTo>
                      <a:cubicBezTo>
                        <a:pt x="85558" y="608787"/>
                        <a:pt x="158786" y="612359"/>
                        <a:pt x="158786" y="556028"/>
                      </a:cubicBezTo>
                      <a:lnTo>
                        <a:pt x="158786" y="328285"/>
                      </a:lnTo>
                      <a:lnTo>
                        <a:pt x="168082" y="328285"/>
                      </a:lnTo>
                      <a:lnTo>
                        <a:pt x="168082" y="556028"/>
                      </a:lnTo>
                      <a:cubicBezTo>
                        <a:pt x="169197" y="613254"/>
                        <a:pt x="240930" y="607301"/>
                        <a:pt x="241168" y="556028"/>
                      </a:cubicBezTo>
                      <a:lnTo>
                        <a:pt x="241206" y="250142"/>
                      </a:lnTo>
                      <a:lnTo>
                        <a:pt x="325035" y="132261"/>
                      </a:lnTo>
                      <a:cubicBezTo>
                        <a:pt x="332312" y="123612"/>
                        <a:pt x="315253" y="104448"/>
                        <a:pt x="315253" y="104448"/>
                      </a:cubicBezTo>
                      <a:close/>
                      <a:moveTo>
                        <a:pt x="43886" y="128375"/>
                      </a:moveTo>
                      <a:lnTo>
                        <a:pt x="87139" y="78835"/>
                      </a:lnTo>
                      <a:lnTo>
                        <a:pt x="86158" y="186125"/>
                      </a:lnTo>
                      <a:lnTo>
                        <a:pt x="43886" y="128375"/>
                      </a:lnTo>
                      <a:close/>
                      <a:moveTo>
                        <a:pt x="239444" y="187306"/>
                      </a:moveTo>
                      <a:lnTo>
                        <a:pt x="239244" y="79540"/>
                      </a:lnTo>
                      <a:lnTo>
                        <a:pt x="282601" y="128375"/>
                      </a:lnTo>
                      <a:lnTo>
                        <a:pt x="239444" y="187306"/>
                      </a:lnTo>
                      <a:close/>
                    </a:path>
                  </a:pathLst>
                </a:custGeom>
                <a:solidFill>
                  <a:schemeClr val="bg1">
                    <a:lumMod val="65000"/>
                  </a:schemeClr>
                </a:solidFill>
                <a:ln w="9525"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IM" sz="1350" b="0" i="0" u="none" strike="noStrike" kern="1200" cap="none" spc="0" normalizeH="0" baseline="0" noProof="0">
                    <a:ln>
                      <a:noFill/>
                    </a:ln>
                    <a:solidFill>
                      <a:prstClr val="black"/>
                    </a:solidFill>
                    <a:effectLst/>
                    <a:uLnTx/>
                    <a:uFillTx/>
                    <a:ea typeface="+mn-ea"/>
                    <a:cs typeface="+mn-cs"/>
                  </a:endParaRPr>
                </a:p>
              </p:txBody>
            </p:sp>
            <p:sp>
              <p:nvSpPr>
                <p:cNvPr id="239" name="Freeform: Shape 238">
                  <a:extLst>
                    <a:ext uri="{FF2B5EF4-FFF2-40B4-BE49-F238E27FC236}">
                      <a16:creationId xmlns:a16="http://schemas.microsoft.com/office/drawing/2014/main" id="{87EC7031-AEA2-4126-A2B6-DC16E7802796}"/>
                    </a:ext>
                  </a:extLst>
                </p:cNvPr>
                <p:cNvSpPr/>
                <p:nvPr/>
              </p:nvSpPr>
              <p:spPr>
                <a:xfrm>
                  <a:off x="5994463" y="2949596"/>
                  <a:ext cx="63941" cy="91916"/>
                </a:xfrm>
                <a:custGeom>
                  <a:avLst/>
                  <a:gdLst>
                    <a:gd name="connsiteX0" fmla="*/ 53550 w 63941"/>
                    <a:gd name="connsiteY0" fmla="*/ 51797 h 91916"/>
                    <a:gd name="connsiteX1" fmla="*/ 35052 w 63941"/>
                    <a:gd name="connsiteY1" fmla="*/ 43863 h 91916"/>
                    <a:gd name="connsiteX2" fmla="*/ 39405 w 63941"/>
                    <a:gd name="connsiteY2" fmla="*/ 38519 h 91916"/>
                    <a:gd name="connsiteX3" fmla="*/ 63941 w 63941"/>
                    <a:gd name="connsiteY3" fmla="*/ 8353 h 91916"/>
                    <a:gd name="connsiteX4" fmla="*/ 44472 w 63941"/>
                    <a:gd name="connsiteY4" fmla="*/ 0 h 91916"/>
                    <a:gd name="connsiteX5" fmla="*/ 10325 w 63941"/>
                    <a:gd name="connsiteY5" fmla="*/ 47635 h 91916"/>
                    <a:gd name="connsiteX6" fmla="*/ 24413 w 63941"/>
                    <a:gd name="connsiteY6" fmla="*/ 53673 h 91916"/>
                    <a:gd name="connsiteX7" fmla="*/ 0 w 63941"/>
                    <a:gd name="connsiteY7" fmla="*/ 91916 h 91916"/>
                    <a:gd name="connsiteX8" fmla="*/ 53550 w 63941"/>
                    <a:gd name="connsiteY8" fmla="*/ 51797 h 919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3941" h="91916">
                      <a:moveTo>
                        <a:pt x="53550" y="51797"/>
                      </a:moveTo>
                      <a:lnTo>
                        <a:pt x="35052" y="43863"/>
                      </a:lnTo>
                      <a:lnTo>
                        <a:pt x="39405" y="38519"/>
                      </a:lnTo>
                      <a:cubicBezTo>
                        <a:pt x="47273" y="28861"/>
                        <a:pt x="58064" y="15564"/>
                        <a:pt x="63941" y="8353"/>
                      </a:cubicBezTo>
                      <a:lnTo>
                        <a:pt x="44472" y="0"/>
                      </a:lnTo>
                      <a:cubicBezTo>
                        <a:pt x="41300" y="4410"/>
                        <a:pt x="32909" y="16126"/>
                        <a:pt x="10325" y="47635"/>
                      </a:cubicBezTo>
                      <a:lnTo>
                        <a:pt x="24413" y="53673"/>
                      </a:lnTo>
                      <a:lnTo>
                        <a:pt x="0" y="91916"/>
                      </a:lnTo>
                      <a:lnTo>
                        <a:pt x="53550" y="51797"/>
                      </a:lnTo>
                      <a:close/>
                    </a:path>
                  </a:pathLst>
                </a:custGeom>
                <a:solidFill>
                  <a:schemeClr val="bg1">
                    <a:lumMod val="65000"/>
                  </a:schemeClr>
                </a:solidFill>
                <a:ln w="9525"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IM" sz="1350" b="0" i="0" u="none" strike="noStrike" kern="1200" cap="none" spc="0" normalizeH="0" baseline="0" noProof="0">
                    <a:ln>
                      <a:noFill/>
                    </a:ln>
                    <a:solidFill>
                      <a:prstClr val="black"/>
                    </a:solidFill>
                    <a:effectLst/>
                    <a:uLnTx/>
                    <a:uFillTx/>
                    <a:ea typeface="+mn-ea"/>
                    <a:cs typeface="+mn-cs"/>
                  </a:endParaRPr>
                </a:p>
              </p:txBody>
            </p:sp>
            <p:sp>
              <p:nvSpPr>
                <p:cNvPr id="240" name="Freeform: Shape 239">
                  <a:extLst>
                    <a:ext uri="{FF2B5EF4-FFF2-40B4-BE49-F238E27FC236}">
                      <a16:creationId xmlns:a16="http://schemas.microsoft.com/office/drawing/2014/main" id="{4717306F-29C3-4BDD-9B15-9D5B6A90E032}"/>
                    </a:ext>
                  </a:extLst>
                </p:cNvPr>
                <p:cNvSpPr/>
                <p:nvPr/>
              </p:nvSpPr>
              <p:spPr>
                <a:xfrm>
                  <a:off x="5748680" y="2949606"/>
                  <a:ext cx="63950" cy="91906"/>
                </a:xfrm>
                <a:custGeom>
                  <a:avLst/>
                  <a:gdLst>
                    <a:gd name="connsiteX0" fmla="*/ 28889 w 63950"/>
                    <a:gd name="connsiteY0" fmla="*/ 43853 h 91906"/>
                    <a:gd name="connsiteX1" fmla="*/ 10392 w 63950"/>
                    <a:gd name="connsiteY1" fmla="*/ 51787 h 91906"/>
                    <a:gd name="connsiteX2" fmla="*/ 63951 w 63950"/>
                    <a:gd name="connsiteY2" fmla="*/ 91907 h 91906"/>
                    <a:gd name="connsiteX3" fmla="*/ 39529 w 63950"/>
                    <a:gd name="connsiteY3" fmla="*/ 53673 h 91906"/>
                    <a:gd name="connsiteX4" fmla="*/ 53616 w 63950"/>
                    <a:gd name="connsiteY4" fmla="*/ 47635 h 91906"/>
                    <a:gd name="connsiteX5" fmla="*/ 19469 w 63950"/>
                    <a:gd name="connsiteY5" fmla="*/ 0 h 91906"/>
                    <a:gd name="connsiteX6" fmla="*/ 0 w 63950"/>
                    <a:gd name="connsiteY6" fmla="*/ 8344 h 91906"/>
                    <a:gd name="connsiteX7" fmla="*/ 24536 w 63950"/>
                    <a:gd name="connsiteY7" fmla="*/ 38510 h 91906"/>
                    <a:gd name="connsiteX8" fmla="*/ 28889 w 63950"/>
                    <a:gd name="connsiteY8" fmla="*/ 43853 h 919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3950" h="91906">
                      <a:moveTo>
                        <a:pt x="28889" y="43853"/>
                      </a:moveTo>
                      <a:lnTo>
                        <a:pt x="10392" y="51787"/>
                      </a:lnTo>
                      <a:lnTo>
                        <a:pt x="63951" y="91907"/>
                      </a:lnTo>
                      <a:lnTo>
                        <a:pt x="39529" y="53673"/>
                      </a:lnTo>
                      <a:lnTo>
                        <a:pt x="53616" y="47635"/>
                      </a:lnTo>
                      <a:cubicBezTo>
                        <a:pt x="31023" y="16116"/>
                        <a:pt x="22641" y="4391"/>
                        <a:pt x="19469" y="0"/>
                      </a:cubicBezTo>
                      <a:lnTo>
                        <a:pt x="0" y="8344"/>
                      </a:lnTo>
                      <a:cubicBezTo>
                        <a:pt x="5867" y="15554"/>
                        <a:pt x="16678" y="28861"/>
                        <a:pt x="24536" y="38510"/>
                      </a:cubicBezTo>
                      <a:lnTo>
                        <a:pt x="28889" y="43853"/>
                      </a:lnTo>
                      <a:close/>
                    </a:path>
                  </a:pathLst>
                </a:custGeom>
                <a:solidFill>
                  <a:schemeClr val="bg1">
                    <a:lumMod val="65000"/>
                  </a:schemeClr>
                </a:solidFill>
                <a:ln w="9525"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IM" sz="1350" b="0" i="0" u="none" strike="noStrike" kern="1200" cap="none" spc="0" normalizeH="0" baseline="0" noProof="0">
                    <a:ln>
                      <a:noFill/>
                    </a:ln>
                    <a:solidFill>
                      <a:prstClr val="black"/>
                    </a:solidFill>
                    <a:effectLst/>
                    <a:uLnTx/>
                    <a:uFillTx/>
                    <a:ea typeface="+mn-ea"/>
                    <a:cs typeface="+mn-cs"/>
                  </a:endParaRPr>
                </a:p>
              </p:txBody>
            </p:sp>
            <p:sp>
              <p:nvSpPr>
                <p:cNvPr id="241" name="Freeform: Shape 240">
                  <a:extLst>
                    <a:ext uri="{FF2B5EF4-FFF2-40B4-BE49-F238E27FC236}">
                      <a16:creationId xmlns:a16="http://schemas.microsoft.com/office/drawing/2014/main" id="{6F654111-F670-426C-8048-3957D9049522}"/>
                    </a:ext>
                  </a:extLst>
                </p:cNvPr>
                <p:cNvSpPr/>
                <p:nvPr/>
              </p:nvSpPr>
              <p:spPr>
                <a:xfrm>
                  <a:off x="6205051" y="2970237"/>
                  <a:ext cx="142113" cy="142113"/>
                </a:xfrm>
                <a:custGeom>
                  <a:avLst/>
                  <a:gdLst>
                    <a:gd name="connsiteX0" fmla="*/ 142113 w 142113"/>
                    <a:gd name="connsiteY0" fmla="*/ 71056 h 142113"/>
                    <a:gd name="connsiteX1" fmla="*/ 71057 w 142113"/>
                    <a:gd name="connsiteY1" fmla="*/ 142113 h 142113"/>
                    <a:gd name="connsiteX2" fmla="*/ 0 w 142113"/>
                    <a:gd name="connsiteY2" fmla="*/ 71056 h 142113"/>
                    <a:gd name="connsiteX3" fmla="*/ 71057 w 142113"/>
                    <a:gd name="connsiteY3" fmla="*/ 0 h 142113"/>
                    <a:gd name="connsiteX4" fmla="*/ 142113 w 142113"/>
                    <a:gd name="connsiteY4" fmla="*/ 71056 h 1421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2113" h="142113">
                      <a:moveTo>
                        <a:pt x="142113" y="71056"/>
                      </a:moveTo>
                      <a:cubicBezTo>
                        <a:pt x="142113" y="110300"/>
                        <a:pt x="110300" y="142113"/>
                        <a:pt x="71057" y="142113"/>
                      </a:cubicBezTo>
                      <a:cubicBezTo>
                        <a:pt x="31813" y="142113"/>
                        <a:pt x="0" y="110300"/>
                        <a:pt x="0" y="71056"/>
                      </a:cubicBezTo>
                      <a:cubicBezTo>
                        <a:pt x="0" y="31813"/>
                        <a:pt x="31813" y="0"/>
                        <a:pt x="71057" y="0"/>
                      </a:cubicBezTo>
                      <a:cubicBezTo>
                        <a:pt x="110300" y="0"/>
                        <a:pt x="142113" y="31813"/>
                        <a:pt x="142113" y="71056"/>
                      </a:cubicBezTo>
                      <a:close/>
                    </a:path>
                  </a:pathLst>
                </a:custGeom>
                <a:solidFill>
                  <a:schemeClr val="bg1">
                    <a:lumMod val="65000"/>
                  </a:schemeClr>
                </a:solidFill>
                <a:ln w="9525"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IM" sz="1350" b="0" i="0" u="none" strike="noStrike" kern="1200" cap="none" spc="0" normalizeH="0" baseline="0" noProof="0">
                    <a:ln>
                      <a:noFill/>
                    </a:ln>
                    <a:solidFill>
                      <a:prstClr val="black"/>
                    </a:solidFill>
                    <a:effectLst/>
                    <a:uLnTx/>
                    <a:uFillTx/>
                    <a:ea typeface="+mn-ea"/>
                    <a:cs typeface="+mn-cs"/>
                  </a:endParaRPr>
                </a:p>
              </p:txBody>
            </p:sp>
            <p:sp>
              <p:nvSpPr>
                <p:cNvPr id="242" name="Freeform: Shape 241">
                  <a:extLst>
                    <a:ext uri="{FF2B5EF4-FFF2-40B4-BE49-F238E27FC236}">
                      <a16:creationId xmlns:a16="http://schemas.microsoft.com/office/drawing/2014/main" id="{E21D2336-671A-4FE0-89C9-5BE6BBAF6A6B}"/>
                    </a:ext>
                  </a:extLst>
                </p:cNvPr>
                <p:cNvSpPr/>
                <p:nvPr/>
              </p:nvSpPr>
              <p:spPr>
                <a:xfrm>
                  <a:off x="6111979" y="3118468"/>
                  <a:ext cx="326861" cy="596947"/>
                </a:xfrm>
                <a:custGeom>
                  <a:avLst/>
                  <a:gdLst>
                    <a:gd name="connsiteX0" fmla="*/ 315271 w 326861"/>
                    <a:gd name="connsiteY0" fmla="*/ 104448 h 596947"/>
                    <a:gd name="connsiteX1" fmla="*/ 239452 w 326861"/>
                    <a:gd name="connsiteY1" fmla="*/ 21818 h 596947"/>
                    <a:gd name="connsiteX2" fmla="*/ 87052 w 326861"/>
                    <a:gd name="connsiteY2" fmla="*/ 21818 h 596947"/>
                    <a:gd name="connsiteX3" fmla="*/ 11633 w 326861"/>
                    <a:gd name="connsiteY3" fmla="*/ 104448 h 596947"/>
                    <a:gd name="connsiteX4" fmla="*/ 1832 w 326861"/>
                    <a:gd name="connsiteY4" fmla="*/ 132261 h 596947"/>
                    <a:gd name="connsiteX5" fmla="*/ 85671 w 326861"/>
                    <a:gd name="connsiteY5" fmla="*/ 250142 h 596947"/>
                    <a:gd name="connsiteX6" fmla="*/ 85709 w 326861"/>
                    <a:gd name="connsiteY6" fmla="*/ 556028 h 596947"/>
                    <a:gd name="connsiteX7" fmla="*/ 158804 w 326861"/>
                    <a:gd name="connsiteY7" fmla="*/ 556028 h 596947"/>
                    <a:gd name="connsiteX8" fmla="*/ 158804 w 326861"/>
                    <a:gd name="connsiteY8" fmla="*/ 328285 h 596947"/>
                    <a:gd name="connsiteX9" fmla="*/ 168101 w 326861"/>
                    <a:gd name="connsiteY9" fmla="*/ 328285 h 596947"/>
                    <a:gd name="connsiteX10" fmla="*/ 168101 w 326861"/>
                    <a:gd name="connsiteY10" fmla="*/ 556028 h 596947"/>
                    <a:gd name="connsiteX11" fmla="*/ 241195 w 326861"/>
                    <a:gd name="connsiteY11" fmla="*/ 556028 h 596947"/>
                    <a:gd name="connsiteX12" fmla="*/ 241234 w 326861"/>
                    <a:gd name="connsiteY12" fmla="*/ 250142 h 596947"/>
                    <a:gd name="connsiteX13" fmla="*/ 325063 w 326861"/>
                    <a:gd name="connsiteY13" fmla="*/ 132261 h 596947"/>
                    <a:gd name="connsiteX14" fmla="*/ 315271 w 326861"/>
                    <a:gd name="connsiteY14" fmla="*/ 104448 h 596947"/>
                    <a:gd name="connsiteX15" fmla="*/ 43895 w 326861"/>
                    <a:gd name="connsiteY15" fmla="*/ 128375 h 596947"/>
                    <a:gd name="connsiteX16" fmla="*/ 87148 w 326861"/>
                    <a:gd name="connsiteY16" fmla="*/ 78835 h 596947"/>
                    <a:gd name="connsiteX17" fmla="*/ 86157 w 326861"/>
                    <a:gd name="connsiteY17" fmla="*/ 186125 h 596947"/>
                    <a:gd name="connsiteX18" fmla="*/ 43895 w 326861"/>
                    <a:gd name="connsiteY18" fmla="*/ 128375 h 596947"/>
                    <a:gd name="connsiteX19" fmla="*/ 239452 w 326861"/>
                    <a:gd name="connsiteY19" fmla="*/ 187306 h 596947"/>
                    <a:gd name="connsiteX20" fmla="*/ 239252 w 326861"/>
                    <a:gd name="connsiteY20" fmla="*/ 79540 h 596947"/>
                    <a:gd name="connsiteX21" fmla="*/ 282610 w 326861"/>
                    <a:gd name="connsiteY21" fmla="*/ 128375 h 596947"/>
                    <a:gd name="connsiteX22" fmla="*/ 239452 w 326861"/>
                    <a:gd name="connsiteY22" fmla="*/ 187306 h 596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326861" h="596947">
                      <a:moveTo>
                        <a:pt x="315271" y="104448"/>
                      </a:moveTo>
                      <a:cubicBezTo>
                        <a:pt x="315271" y="104448"/>
                        <a:pt x="256397" y="35554"/>
                        <a:pt x="239452" y="21818"/>
                      </a:cubicBezTo>
                      <a:cubicBezTo>
                        <a:pt x="200162" y="-10033"/>
                        <a:pt x="115923" y="-4375"/>
                        <a:pt x="87052" y="21818"/>
                      </a:cubicBezTo>
                      <a:cubicBezTo>
                        <a:pt x="70917" y="36468"/>
                        <a:pt x="11633" y="104448"/>
                        <a:pt x="11633" y="104448"/>
                      </a:cubicBezTo>
                      <a:cubicBezTo>
                        <a:pt x="11633" y="104448"/>
                        <a:pt x="-5521" y="121526"/>
                        <a:pt x="1832" y="132261"/>
                      </a:cubicBezTo>
                      <a:lnTo>
                        <a:pt x="85671" y="250142"/>
                      </a:lnTo>
                      <a:lnTo>
                        <a:pt x="85709" y="556028"/>
                      </a:lnTo>
                      <a:cubicBezTo>
                        <a:pt x="85567" y="608787"/>
                        <a:pt x="158795" y="612359"/>
                        <a:pt x="158804" y="556028"/>
                      </a:cubicBezTo>
                      <a:lnTo>
                        <a:pt x="158804" y="328285"/>
                      </a:lnTo>
                      <a:lnTo>
                        <a:pt x="168101" y="328285"/>
                      </a:lnTo>
                      <a:lnTo>
                        <a:pt x="168101" y="556028"/>
                      </a:lnTo>
                      <a:cubicBezTo>
                        <a:pt x="169215" y="613254"/>
                        <a:pt x="240948" y="607301"/>
                        <a:pt x="241195" y="556028"/>
                      </a:cubicBezTo>
                      <a:lnTo>
                        <a:pt x="241234" y="250142"/>
                      </a:lnTo>
                      <a:lnTo>
                        <a:pt x="325063" y="132261"/>
                      </a:lnTo>
                      <a:cubicBezTo>
                        <a:pt x="332321" y="123612"/>
                        <a:pt x="315271" y="104448"/>
                        <a:pt x="315271" y="104448"/>
                      </a:cubicBezTo>
                      <a:close/>
                      <a:moveTo>
                        <a:pt x="43895" y="128375"/>
                      </a:moveTo>
                      <a:lnTo>
                        <a:pt x="87148" y="78835"/>
                      </a:lnTo>
                      <a:lnTo>
                        <a:pt x="86157" y="186125"/>
                      </a:lnTo>
                      <a:lnTo>
                        <a:pt x="43895" y="128375"/>
                      </a:lnTo>
                      <a:close/>
                      <a:moveTo>
                        <a:pt x="239452" y="187306"/>
                      </a:moveTo>
                      <a:lnTo>
                        <a:pt x="239252" y="79540"/>
                      </a:lnTo>
                      <a:lnTo>
                        <a:pt x="282610" y="128375"/>
                      </a:lnTo>
                      <a:lnTo>
                        <a:pt x="239452" y="187306"/>
                      </a:lnTo>
                      <a:close/>
                    </a:path>
                  </a:pathLst>
                </a:custGeom>
                <a:solidFill>
                  <a:schemeClr val="bg1">
                    <a:lumMod val="65000"/>
                  </a:schemeClr>
                </a:solidFill>
                <a:ln w="9525"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IM" sz="1350" b="0" i="0" u="none" strike="noStrike" kern="1200" cap="none" spc="0" normalizeH="0" baseline="0" noProof="0">
                    <a:ln>
                      <a:noFill/>
                    </a:ln>
                    <a:solidFill>
                      <a:prstClr val="black"/>
                    </a:solidFill>
                    <a:effectLst/>
                    <a:uLnTx/>
                    <a:uFillTx/>
                    <a:ea typeface="+mn-ea"/>
                    <a:cs typeface="+mn-cs"/>
                  </a:endParaRPr>
                </a:p>
              </p:txBody>
            </p:sp>
            <p:sp>
              <p:nvSpPr>
                <p:cNvPr id="243" name="Freeform: Shape 242">
                  <a:extLst>
                    <a:ext uri="{FF2B5EF4-FFF2-40B4-BE49-F238E27FC236}">
                      <a16:creationId xmlns:a16="http://schemas.microsoft.com/office/drawing/2014/main" id="{EAE66AEE-8BBD-4390-BB3A-4F66A39C10B7}"/>
                    </a:ext>
                  </a:extLst>
                </p:cNvPr>
                <p:cNvSpPr/>
                <p:nvPr/>
              </p:nvSpPr>
              <p:spPr>
                <a:xfrm>
                  <a:off x="6366548" y="2949596"/>
                  <a:ext cx="63950" cy="91916"/>
                </a:xfrm>
                <a:custGeom>
                  <a:avLst/>
                  <a:gdLst>
                    <a:gd name="connsiteX0" fmla="*/ 53559 w 63950"/>
                    <a:gd name="connsiteY0" fmla="*/ 51797 h 91916"/>
                    <a:gd name="connsiteX1" fmla="*/ 35062 w 63950"/>
                    <a:gd name="connsiteY1" fmla="*/ 43863 h 91916"/>
                    <a:gd name="connsiteX2" fmla="*/ 39414 w 63950"/>
                    <a:gd name="connsiteY2" fmla="*/ 38519 h 91916"/>
                    <a:gd name="connsiteX3" fmla="*/ 63951 w 63950"/>
                    <a:gd name="connsiteY3" fmla="*/ 8353 h 91916"/>
                    <a:gd name="connsiteX4" fmla="*/ 44472 w 63950"/>
                    <a:gd name="connsiteY4" fmla="*/ 0 h 91916"/>
                    <a:gd name="connsiteX5" fmla="*/ 10325 w 63950"/>
                    <a:gd name="connsiteY5" fmla="*/ 47635 h 91916"/>
                    <a:gd name="connsiteX6" fmla="*/ 24413 w 63950"/>
                    <a:gd name="connsiteY6" fmla="*/ 53673 h 91916"/>
                    <a:gd name="connsiteX7" fmla="*/ 0 w 63950"/>
                    <a:gd name="connsiteY7" fmla="*/ 91916 h 91916"/>
                    <a:gd name="connsiteX8" fmla="*/ 53559 w 63950"/>
                    <a:gd name="connsiteY8" fmla="*/ 51797 h 919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3950" h="91916">
                      <a:moveTo>
                        <a:pt x="53559" y="51797"/>
                      </a:moveTo>
                      <a:lnTo>
                        <a:pt x="35062" y="43863"/>
                      </a:lnTo>
                      <a:lnTo>
                        <a:pt x="39414" y="38519"/>
                      </a:lnTo>
                      <a:cubicBezTo>
                        <a:pt x="47282" y="28861"/>
                        <a:pt x="58074" y="15564"/>
                        <a:pt x="63951" y="8353"/>
                      </a:cubicBezTo>
                      <a:lnTo>
                        <a:pt x="44472" y="0"/>
                      </a:lnTo>
                      <a:cubicBezTo>
                        <a:pt x="41310" y="4410"/>
                        <a:pt x="32909" y="16126"/>
                        <a:pt x="10325" y="47635"/>
                      </a:cubicBezTo>
                      <a:lnTo>
                        <a:pt x="24413" y="53673"/>
                      </a:lnTo>
                      <a:lnTo>
                        <a:pt x="0" y="91916"/>
                      </a:lnTo>
                      <a:lnTo>
                        <a:pt x="53559" y="51797"/>
                      </a:lnTo>
                      <a:close/>
                    </a:path>
                  </a:pathLst>
                </a:custGeom>
                <a:solidFill>
                  <a:schemeClr val="bg1">
                    <a:lumMod val="65000"/>
                  </a:schemeClr>
                </a:solidFill>
                <a:ln w="9525"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IM" sz="1350" b="0" i="0" u="none" strike="noStrike" kern="1200" cap="none" spc="0" normalizeH="0" baseline="0" noProof="0">
                    <a:ln>
                      <a:noFill/>
                    </a:ln>
                    <a:solidFill>
                      <a:prstClr val="black"/>
                    </a:solidFill>
                    <a:effectLst/>
                    <a:uLnTx/>
                    <a:uFillTx/>
                    <a:ea typeface="+mn-ea"/>
                    <a:cs typeface="+mn-cs"/>
                  </a:endParaRPr>
                </a:p>
              </p:txBody>
            </p:sp>
            <p:sp>
              <p:nvSpPr>
                <p:cNvPr id="244" name="Freeform: Shape 243">
                  <a:extLst>
                    <a:ext uri="{FF2B5EF4-FFF2-40B4-BE49-F238E27FC236}">
                      <a16:creationId xmlns:a16="http://schemas.microsoft.com/office/drawing/2014/main" id="{22D30AD3-0E10-4F0A-A0BF-E692F9524CDA}"/>
                    </a:ext>
                  </a:extLst>
                </p:cNvPr>
                <p:cNvSpPr/>
                <p:nvPr/>
              </p:nvSpPr>
              <p:spPr>
                <a:xfrm>
                  <a:off x="6120784" y="2949606"/>
                  <a:ext cx="63950" cy="91906"/>
                </a:xfrm>
                <a:custGeom>
                  <a:avLst/>
                  <a:gdLst>
                    <a:gd name="connsiteX0" fmla="*/ 28889 w 63950"/>
                    <a:gd name="connsiteY0" fmla="*/ 43853 h 91906"/>
                    <a:gd name="connsiteX1" fmla="*/ 10392 w 63950"/>
                    <a:gd name="connsiteY1" fmla="*/ 51787 h 91906"/>
                    <a:gd name="connsiteX2" fmla="*/ 63951 w 63950"/>
                    <a:gd name="connsiteY2" fmla="*/ 91907 h 91906"/>
                    <a:gd name="connsiteX3" fmla="*/ 39538 w 63950"/>
                    <a:gd name="connsiteY3" fmla="*/ 53673 h 91906"/>
                    <a:gd name="connsiteX4" fmla="*/ 53626 w 63950"/>
                    <a:gd name="connsiteY4" fmla="*/ 47635 h 91906"/>
                    <a:gd name="connsiteX5" fmla="*/ 19479 w 63950"/>
                    <a:gd name="connsiteY5" fmla="*/ 0 h 91906"/>
                    <a:gd name="connsiteX6" fmla="*/ 0 w 63950"/>
                    <a:gd name="connsiteY6" fmla="*/ 8353 h 91906"/>
                    <a:gd name="connsiteX7" fmla="*/ 24527 w 63950"/>
                    <a:gd name="connsiteY7" fmla="*/ 38519 h 91906"/>
                    <a:gd name="connsiteX8" fmla="*/ 28889 w 63950"/>
                    <a:gd name="connsiteY8" fmla="*/ 43853 h 919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3950" h="91906">
                      <a:moveTo>
                        <a:pt x="28889" y="43853"/>
                      </a:moveTo>
                      <a:lnTo>
                        <a:pt x="10392" y="51787"/>
                      </a:lnTo>
                      <a:lnTo>
                        <a:pt x="63951" y="91907"/>
                      </a:lnTo>
                      <a:lnTo>
                        <a:pt x="39538" y="53673"/>
                      </a:lnTo>
                      <a:lnTo>
                        <a:pt x="53626" y="47635"/>
                      </a:lnTo>
                      <a:cubicBezTo>
                        <a:pt x="31032" y="16116"/>
                        <a:pt x="22641" y="4391"/>
                        <a:pt x="19479" y="0"/>
                      </a:cubicBezTo>
                      <a:lnTo>
                        <a:pt x="0" y="8353"/>
                      </a:lnTo>
                      <a:cubicBezTo>
                        <a:pt x="5867" y="15564"/>
                        <a:pt x="16678" y="28870"/>
                        <a:pt x="24527" y="38519"/>
                      </a:cubicBezTo>
                      <a:lnTo>
                        <a:pt x="28889" y="43853"/>
                      </a:lnTo>
                      <a:close/>
                    </a:path>
                  </a:pathLst>
                </a:custGeom>
                <a:solidFill>
                  <a:schemeClr val="bg1">
                    <a:lumMod val="65000"/>
                  </a:schemeClr>
                </a:solidFill>
                <a:ln w="9525"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IM" sz="1350" b="0" i="0" u="none" strike="noStrike" kern="1200" cap="none" spc="0" normalizeH="0" baseline="0" noProof="0">
                    <a:ln>
                      <a:noFill/>
                    </a:ln>
                    <a:solidFill>
                      <a:prstClr val="black"/>
                    </a:solidFill>
                    <a:effectLst/>
                    <a:uLnTx/>
                    <a:uFillTx/>
                    <a:ea typeface="+mn-ea"/>
                    <a:cs typeface="+mn-cs"/>
                  </a:endParaRPr>
                </a:p>
              </p:txBody>
            </p:sp>
          </p:grpSp>
        </p:grpSp>
        <p:grpSp>
          <p:nvGrpSpPr>
            <p:cNvPr id="218" name="Group 217">
              <a:extLst>
                <a:ext uri="{FF2B5EF4-FFF2-40B4-BE49-F238E27FC236}">
                  <a16:creationId xmlns:a16="http://schemas.microsoft.com/office/drawing/2014/main" id="{BC70E280-DD3E-43CF-8337-D147A7DAFB28}"/>
                </a:ext>
              </a:extLst>
            </p:cNvPr>
            <p:cNvGrpSpPr/>
            <p:nvPr/>
          </p:nvGrpSpPr>
          <p:grpSpPr>
            <a:xfrm>
              <a:off x="7351345" y="4250561"/>
              <a:ext cx="587454" cy="587454"/>
              <a:chOff x="5636846" y="3203280"/>
              <a:chExt cx="587454" cy="587454"/>
            </a:xfrm>
          </p:grpSpPr>
          <p:grpSp>
            <p:nvGrpSpPr>
              <p:cNvPr id="226" name="Group 225">
                <a:extLst>
                  <a:ext uri="{FF2B5EF4-FFF2-40B4-BE49-F238E27FC236}">
                    <a16:creationId xmlns:a16="http://schemas.microsoft.com/office/drawing/2014/main" id="{A48ED171-6DFB-4CFA-A6D8-DBDCD8F0B20B}"/>
                  </a:ext>
                </a:extLst>
              </p:cNvPr>
              <p:cNvGrpSpPr/>
              <p:nvPr/>
            </p:nvGrpSpPr>
            <p:grpSpPr>
              <a:xfrm flipH="1">
                <a:off x="5636846" y="3203280"/>
                <a:ext cx="587454" cy="587454"/>
                <a:chOff x="1966598" y="3102670"/>
                <a:chExt cx="982548" cy="982548"/>
              </a:xfrm>
            </p:grpSpPr>
            <p:sp>
              <p:nvSpPr>
                <p:cNvPr id="233" name="Oval 232">
                  <a:extLst>
                    <a:ext uri="{FF2B5EF4-FFF2-40B4-BE49-F238E27FC236}">
                      <a16:creationId xmlns:a16="http://schemas.microsoft.com/office/drawing/2014/main" id="{5350B889-6F7C-42FF-8DF0-CFE2C5705FF0}"/>
                    </a:ext>
                  </a:extLst>
                </p:cNvPr>
                <p:cNvSpPr/>
                <p:nvPr/>
              </p:nvSpPr>
              <p:spPr>
                <a:xfrm>
                  <a:off x="1966598" y="3102670"/>
                  <a:ext cx="982548" cy="982548"/>
                </a:xfrm>
                <a:prstGeom prst="ellipse">
                  <a:avLst/>
                </a:prstGeom>
                <a:solidFill>
                  <a:srgbClr val="F04936"/>
                </a:solidFill>
                <a:ln w="0" cap="flat" cmpd="sng" algn="ctr">
                  <a:noFill/>
                  <a:prstDash val="solid"/>
                  <a:miter lim="800000"/>
                </a:ln>
                <a:effectLst/>
              </p:spPr>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IN" sz="1350" b="0" i="0" u="none" strike="noStrike" kern="1200" cap="none" spc="0" normalizeH="0" baseline="0" noProof="0">
                    <a:ln>
                      <a:noFill/>
                    </a:ln>
                    <a:solidFill>
                      <a:prstClr val="white"/>
                    </a:solidFill>
                    <a:effectLst/>
                    <a:uLnTx/>
                    <a:uFillTx/>
                    <a:ea typeface="+mn-ea"/>
                    <a:cs typeface="Arial" panose="020B0604020202020204" pitchFamily="34" charset="0"/>
                  </a:endParaRPr>
                </a:p>
              </p:txBody>
            </p:sp>
            <p:sp>
              <p:nvSpPr>
                <p:cNvPr id="234" name="Oval 233">
                  <a:extLst>
                    <a:ext uri="{FF2B5EF4-FFF2-40B4-BE49-F238E27FC236}">
                      <a16:creationId xmlns:a16="http://schemas.microsoft.com/office/drawing/2014/main" id="{71314689-1E0B-4AA2-B516-91E1307054B6}"/>
                    </a:ext>
                  </a:extLst>
                </p:cNvPr>
                <p:cNvSpPr/>
                <p:nvPr/>
              </p:nvSpPr>
              <p:spPr>
                <a:xfrm>
                  <a:off x="2066955" y="3199119"/>
                  <a:ext cx="781833" cy="789651"/>
                </a:xfrm>
                <a:prstGeom prst="ellipse">
                  <a:avLst/>
                </a:prstGeom>
                <a:solidFill>
                  <a:srgbClr val="FFFFFF"/>
                </a:solidFill>
                <a:ln w="0" cap="flat" cmpd="sng" algn="ctr">
                  <a:noFill/>
                  <a:prstDash val="solid"/>
                  <a:miter lim="800000"/>
                </a:ln>
                <a:effectLst>
                  <a:outerShdw blurRad="50800" dist="38100" dir="8100000" algn="tr" rotWithShape="0">
                    <a:prstClr val="black">
                      <a:alpha val="50000"/>
                    </a:prstClr>
                  </a:outerShdw>
                </a:effectLst>
              </p:spPr>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IN" sz="1350" b="0" i="0" u="none" strike="noStrike" kern="1200" cap="none" spc="0" normalizeH="0" baseline="0" noProof="0">
                    <a:ln>
                      <a:noFill/>
                    </a:ln>
                    <a:solidFill>
                      <a:prstClr val="white"/>
                    </a:solidFill>
                    <a:effectLst/>
                    <a:uLnTx/>
                    <a:uFillTx/>
                    <a:ea typeface="+mn-ea"/>
                    <a:cs typeface="Arial" panose="020B0604020202020204" pitchFamily="34" charset="0"/>
                  </a:endParaRPr>
                </a:p>
              </p:txBody>
            </p:sp>
          </p:grpSp>
          <p:grpSp>
            <p:nvGrpSpPr>
              <p:cNvPr id="227" name="Group 226">
                <a:extLst>
                  <a:ext uri="{FF2B5EF4-FFF2-40B4-BE49-F238E27FC236}">
                    <a16:creationId xmlns:a16="http://schemas.microsoft.com/office/drawing/2014/main" id="{55E6267D-528B-4813-887A-0795C19364DF}"/>
                  </a:ext>
                </a:extLst>
              </p:cNvPr>
              <p:cNvGrpSpPr/>
              <p:nvPr/>
            </p:nvGrpSpPr>
            <p:grpSpPr>
              <a:xfrm>
                <a:off x="5819106" y="3385489"/>
                <a:ext cx="223020" cy="223014"/>
                <a:chOff x="5810250" y="3067050"/>
                <a:chExt cx="571500" cy="571500"/>
              </a:xfrm>
              <a:solidFill>
                <a:srgbClr val="D26122"/>
              </a:solidFill>
            </p:grpSpPr>
            <p:sp>
              <p:nvSpPr>
                <p:cNvPr id="228" name="Freeform: Shape 227">
                  <a:extLst>
                    <a:ext uri="{FF2B5EF4-FFF2-40B4-BE49-F238E27FC236}">
                      <a16:creationId xmlns:a16="http://schemas.microsoft.com/office/drawing/2014/main" id="{3C8073A6-217C-498D-9181-54C69FDCE80C}"/>
                    </a:ext>
                  </a:extLst>
                </p:cNvPr>
                <p:cNvSpPr/>
                <p:nvPr/>
              </p:nvSpPr>
              <p:spPr>
                <a:xfrm>
                  <a:off x="5962650" y="3133725"/>
                  <a:ext cx="57150" cy="114300"/>
                </a:xfrm>
                <a:custGeom>
                  <a:avLst/>
                  <a:gdLst>
                    <a:gd name="connsiteX0" fmla="*/ 38100 w 57150"/>
                    <a:gd name="connsiteY0" fmla="*/ 114300 h 114300"/>
                    <a:gd name="connsiteX1" fmla="*/ 38100 w 57150"/>
                    <a:gd name="connsiteY1" fmla="*/ 103022 h 114300"/>
                    <a:gd name="connsiteX2" fmla="*/ 57150 w 57150"/>
                    <a:gd name="connsiteY2" fmla="*/ 76200 h 114300"/>
                    <a:gd name="connsiteX3" fmla="*/ 28575 w 57150"/>
                    <a:gd name="connsiteY3" fmla="*/ 47625 h 114300"/>
                    <a:gd name="connsiteX4" fmla="*/ 19050 w 57150"/>
                    <a:gd name="connsiteY4" fmla="*/ 38100 h 114300"/>
                    <a:gd name="connsiteX5" fmla="*/ 28575 w 57150"/>
                    <a:gd name="connsiteY5" fmla="*/ 28575 h 114300"/>
                    <a:gd name="connsiteX6" fmla="*/ 38100 w 57150"/>
                    <a:gd name="connsiteY6" fmla="*/ 38100 h 114300"/>
                    <a:gd name="connsiteX7" fmla="*/ 38100 w 57150"/>
                    <a:gd name="connsiteY7" fmla="*/ 41910 h 114300"/>
                    <a:gd name="connsiteX8" fmla="*/ 57150 w 57150"/>
                    <a:gd name="connsiteY8" fmla="*/ 41910 h 114300"/>
                    <a:gd name="connsiteX9" fmla="*/ 57150 w 57150"/>
                    <a:gd name="connsiteY9" fmla="*/ 38100 h 114300"/>
                    <a:gd name="connsiteX10" fmla="*/ 38100 w 57150"/>
                    <a:gd name="connsiteY10" fmla="*/ 11278 h 114300"/>
                    <a:gd name="connsiteX11" fmla="*/ 38100 w 57150"/>
                    <a:gd name="connsiteY11" fmla="*/ 0 h 114300"/>
                    <a:gd name="connsiteX12" fmla="*/ 19050 w 57150"/>
                    <a:gd name="connsiteY12" fmla="*/ 0 h 114300"/>
                    <a:gd name="connsiteX13" fmla="*/ 19050 w 57150"/>
                    <a:gd name="connsiteY13" fmla="*/ 11278 h 114300"/>
                    <a:gd name="connsiteX14" fmla="*/ 0 w 57150"/>
                    <a:gd name="connsiteY14" fmla="*/ 38100 h 114300"/>
                    <a:gd name="connsiteX15" fmla="*/ 28575 w 57150"/>
                    <a:gd name="connsiteY15" fmla="*/ 66675 h 114300"/>
                    <a:gd name="connsiteX16" fmla="*/ 38100 w 57150"/>
                    <a:gd name="connsiteY16" fmla="*/ 76200 h 114300"/>
                    <a:gd name="connsiteX17" fmla="*/ 28575 w 57150"/>
                    <a:gd name="connsiteY17" fmla="*/ 85725 h 114300"/>
                    <a:gd name="connsiteX18" fmla="*/ 19050 w 57150"/>
                    <a:gd name="connsiteY18" fmla="*/ 76200 h 114300"/>
                    <a:gd name="connsiteX19" fmla="*/ 19050 w 57150"/>
                    <a:gd name="connsiteY19" fmla="*/ 72390 h 114300"/>
                    <a:gd name="connsiteX20" fmla="*/ 0 w 57150"/>
                    <a:gd name="connsiteY20" fmla="*/ 72390 h 114300"/>
                    <a:gd name="connsiteX21" fmla="*/ 0 w 57150"/>
                    <a:gd name="connsiteY21" fmla="*/ 76200 h 114300"/>
                    <a:gd name="connsiteX22" fmla="*/ 19050 w 57150"/>
                    <a:gd name="connsiteY22" fmla="*/ 103022 h 114300"/>
                    <a:gd name="connsiteX23" fmla="*/ 19050 w 57150"/>
                    <a:gd name="connsiteY23" fmla="*/ 114300 h 114300"/>
                    <a:gd name="connsiteX24" fmla="*/ 38100 w 57150"/>
                    <a:gd name="connsiteY24" fmla="*/ 114300 h 114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7150" h="114300">
                      <a:moveTo>
                        <a:pt x="38100" y="114300"/>
                      </a:moveTo>
                      <a:lnTo>
                        <a:pt x="38100" y="103022"/>
                      </a:lnTo>
                      <a:cubicBezTo>
                        <a:pt x="49159" y="99079"/>
                        <a:pt x="57150" y="88602"/>
                        <a:pt x="57150" y="76200"/>
                      </a:cubicBezTo>
                      <a:cubicBezTo>
                        <a:pt x="57150" y="60446"/>
                        <a:pt x="44329" y="47625"/>
                        <a:pt x="28575" y="47625"/>
                      </a:cubicBezTo>
                      <a:cubicBezTo>
                        <a:pt x="23317" y="47625"/>
                        <a:pt x="19050" y="43348"/>
                        <a:pt x="19050" y="38100"/>
                      </a:cubicBezTo>
                      <a:cubicBezTo>
                        <a:pt x="19050" y="32852"/>
                        <a:pt x="23317" y="28575"/>
                        <a:pt x="28575" y="28575"/>
                      </a:cubicBezTo>
                      <a:cubicBezTo>
                        <a:pt x="33833" y="28575"/>
                        <a:pt x="38100" y="32852"/>
                        <a:pt x="38100" y="38100"/>
                      </a:cubicBezTo>
                      <a:lnTo>
                        <a:pt x="38100" y="41910"/>
                      </a:lnTo>
                      <a:lnTo>
                        <a:pt x="57150" y="41910"/>
                      </a:lnTo>
                      <a:lnTo>
                        <a:pt x="57150" y="38100"/>
                      </a:lnTo>
                      <a:cubicBezTo>
                        <a:pt x="57150" y="25698"/>
                        <a:pt x="49159" y="15221"/>
                        <a:pt x="38100" y="11278"/>
                      </a:cubicBezTo>
                      <a:lnTo>
                        <a:pt x="38100" y="0"/>
                      </a:lnTo>
                      <a:lnTo>
                        <a:pt x="19050" y="0"/>
                      </a:lnTo>
                      <a:lnTo>
                        <a:pt x="19050" y="11278"/>
                      </a:lnTo>
                      <a:cubicBezTo>
                        <a:pt x="7991" y="15221"/>
                        <a:pt x="0" y="25698"/>
                        <a:pt x="0" y="38100"/>
                      </a:cubicBezTo>
                      <a:cubicBezTo>
                        <a:pt x="0" y="53854"/>
                        <a:pt x="12821" y="66675"/>
                        <a:pt x="28575" y="66675"/>
                      </a:cubicBezTo>
                      <a:cubicBezTo>
                        <a:pt x="33833" y="66675"/>
                        <a:pt x="38100" y="70952"/>
                        <a:pt x="38100" y="76200"/>
                      </a:cubicBezTo>
                      <a:cubicBezTo>
                        <a:pt x="38100" y="81448"/>
                        <a:pt x="33833" y="85725"/>
                        <a:pt x="28575" y="85725"/>
                      </a:cubicBezTo>
                      <a:cubicBezTo>
                        <a:pt x="23317" y="85725"/>
                        <a:pt x="19050" y="81448"/>
                        <a:pt x="19050" y="76200"/>
                      </a:cubicBezTo>
                      <a:lnTo>
                        <a:pt x="19050" y="72390"/>
                      </a:lnTo>
                      <a:lnTo>
                        <a:pt x="0" y="72390"/>
                      </a:lnTo>
                      <a:lnTo>
                        <a:pt x="0" y="76200"/>
                      </a:lnTo>
                      <a:cubicBezTo>
                        <a:pt x="0" y="88602"/>
                        <a:pt x="7991" y="99079"/>
                        <a:pt x="19050" y="103022"/>
                      </a:cubicBezTo>
                      <a:lnTo>
                        <a:pt x="19050" y="114300"/>
                      </a:lnTo>
                      <a:lnTo>
                        <a:pt x="38100" y="114300"/>
                      </a:lnTo>
                      <a:close/>
                    </a:path>
                  </a:pathLst>
                </a:custGeom>
                <a:solidFill>
                  <a:srgbClr val="19BD9E"/>
                </a:solidFill>
                <a:ln w="9525"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IM" sz="1350" b="0" i="0" u="none" strike="noStrike" kern="1200" cap="none" spc="0" normalizeH="0" baseline="0" noProof="0">
                    <a:ln>
                      <a:noFill/>
                    </a:ln>
                    <a:solidFill>
                      <a:prstClr val="black"/>
                    </a:solidFill>
                    <a:effectLst/>
                    <a:uLnTx/>
                    <a:uFillTx/>
                    <a:ea typeface="+mn-ea"/>
                    <a:cs typeface="+mn-cs"/>
                  </a:endParaRPr>
                </a:p>
              </p:txBody>
            </p:sp>
            <p:sp>
              <p:nvSpPr>
                <p:cNvPr id="229" name="Freeform: Shape 228">
                  <a:extLst>
                    <a:ext uri="{FF2B5EF4-FFF2-40B4-BE49-F238E27FC236}">
                      <a16:creationId xmlns:a16="http://schemas.microsoft.com/office/drawing/2014/main" id="{15B23E92-E237-4ED3-80FF-9687206FCCAE}"/>
                    </a:ext>
                  </a:extLst>
                </p:cNvPr>
                <p:cNvSpPr/>
                <p:nvPr/>
              </p:nvSpPr>
              <p:spPr>
                <a:xfrm>
                  <a:off x="5857875" y="3067050"/>
                  <a:ext cx="266700" cy="304800"/>
                </a:xfrm>
                <a:custGeom>
                  <a:avLst/>
                  <a:gdLst>
                    <a:gd name="connsiteX0" fmla="*/ 180975 w 266700"/>
                    <a:gd name="connsiteY0" fmla="*/ 247650 h 304800"/>
                    <a:gd name="connsiteX1" fmla="*/ 266700 w 266700"/>
                    <a:gd name="connsiteY1" fmla="*/ 247650 h 304800"/>
                    <a:gd name="connsiteX2" fmla="*/ 266700 w 266700"/>
                    <a:gd name="connsiteY2" fmla="*/ 0 h 304800"/>
                    <a:gd name="connsiteX3" fmla="*/ 0 w 266700"/>
                    <a:gd name="connsiteY3" fmla="*/ 0 h 304800"/>
                    <a:gd name="connsiteX4" fmla="*/ 0 w 266700"/>
                    <a:gd name="connsiteY4" fmla="*/ 247650 h 304800"/>
                    <a:gd name="connsiteX5" fmla="*/ 133350 w 266700"/>
                    <a:gd name="connsiteY5" fmla="*/ 247650 h 304800"/>
                    <a:gd name="connsiteX6" fmla="*/ 123825 w 266700"/>
                    <a:gd name="connsiteY6" fmla="*/ 304800 h 304800"/>
                    <a:gd name="connsiteX7" fmla="*/ 180975 w 266700"/>
                    <a:gd name="connsiteY7" fmla="*/ 247650 h 304800"/>
                    <a:gd name="connsiteX8" fmla="*/ 47625 w 266700"/>
                    <a:gd name="connsiteY8" fmla="*/ 123825 h 304800"/>
                    <a:gd name="connsiteX9" fmla="*/ 133350 w 266700"/>
                    <a:gd name="connsiteY9" fmla="*/ 38100 h 304800"/>
                    <a:gd name="connsiteX10" fmla="*/ 219075 w 266700"/>
                    <a:gd name="connsiteY10" fmla="*/ 123825 h 304800"/>
                    <a:gd name="connsiteX11" fmla="*/ 133350 w 266700"/>
                    <a:gd name="connsiteY11" fmla="*/ 209550 h 304800"/>
                    <a:gd name="connsiteX12" fmla="*/ 47625 w 266700"/>
                    <a:gd name="connsiteY12" fmla="*/ 123825 h 30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66700" h="304800">
                      <a:moveTo>
                        <a:pt x="180975" y="247650"/>
                      </a:moveTo>
                      <a:lnTo>
                        <a:pt x="266700" y="247650"/>
                      </a:lnTo>
                      <a:lnTo>
                        <a:pt x="266700" y="0"/>
                      </a:lnTo>
                      <a:lnTo>
                        <a:pt x="0" y="0"/>
                      </a:lnTo>
                      <a:lnTo>
                        <a:pt x="0" y="247650"/>
                      </a:lnTo>
                      <a:lnTo>
                        <a:pt x="133350" y="247650"/>
                      </a:lnTo>
                      <a:lnTo>
                        <a:pt x="123825" y="304800"/>
                      </a:lnTo>
                      <a:lnTo>
                        <a:pt x="180975" y="247650"/>
                      </a:lnTo>
                      <a:close/>
                      <a:moveTo>
                        <a:pt x="47625" y="123825"/>
                      </a:moveTo>
                      <a:cubicBezTo>
                        <a:pt x="47625" y="76476"/>
                        <a:pt x="86001" y="38100"/>
                        <a:pt x="133350" y="38100"/>
                      </a:cubicBezTo>
                      <a:cubicBezTo>
                        <a:pt x="180699" y="38100"/>
                        <a:pt x="219075" y="76476"/>
                        <a:pt x="219075" y="123825"/>
                      </a:cubicBezTo>
                      <a:cubicBezTo>
                        <a:pt x="219075" y="171174"/>
                        <a:pt x="180699" y="209550"/>
                        <a:pt x="133350" y="209550"/>
                      </a:cubicBezTo>
                      <a:cubicBezTo>
                        <a:pt x="86001" y="209550"/>
                        <a:pt x="47625" y="171174"/>
                        <a:pt x="47625" y="123825"/>
                      </a:cubicBezTo>
                      <a:close/>
                    </a:path>
                  </a:pathLst>
                </a:custGeom>
                <a:solidFill>
                  <a:srgbClr val="19BD9E"/>
                </a:solidFill>
                <a:ln w="9525"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IM" sz="1350" b="0" i="0" u="none" strike="noStrike" kern="1200" cap="none" spc="0" normalizeH="0" baseline="0" noProof="0">
                    <a:ln>
                      <a:noFill/>
                    </a:ln>
                    <a:solidFill>
                      <a:prstClr val="black"/>
                    </a:solidFill>
                    <a:effectLst/>
                    <a:uLnTx/>
                    <a:uFillTx/>
                    <a:ea typeface="+mn-ea"/>
                    <a:cs typeface="+mn-cs"/>
                  </a:endParaRPr>
                </a:p>
              </p:txBody>
            </p:sp>
            <p:sp>
              <p:nvSpPr>
                <p:cNvPr id="230" name="Freeform: Shape 229">
                  <a:extLst>
                    <a:ext uri="{FF2B5EF4-FFF2-40B4-BE49-F238E27FC236}">
                      <a16:creationId xmlns:a16="http://schemas.microsoft.com/office/drawing/2014/main" id="{47966CFF-289D-41D1-9DBF-609B6AF0081D}"/>
                    </a:ext>
                  </a:extLst>
                </p:cNvPr>
                <p:cNvSpPr/>
                <p:nvPr/>
              </p:nvSpPr>
              <p:spPr>
                <a:xfrm>
                  <a:off x="5810250" y="3371850"/>
                  <a:ext cx="190500" cy="266700"/>
                </a:xfrm>
                <a:custGeom>
                  <a:avLst/>
                  <a:gdLst>
                    <a:gd name="connsiteX0" fmla="*/ 190500 w 190500"/>
                    <a:gd name="connsiteY0" fmla="*/ 185356 h 266700"/>
                    <a:gd name="connsiteX1" fmla="*/ 138494 w 190500"/>
                    <a:gd name="connsiteY1" fmla="*/ 133350 h 266700"/>
                    <a:gd name="connsiteX2" fmla="*/ 133350 w 190500"/>
                    <a:gd name="connsiteY2" fmla="*/ 133350 h 266700"/>
                    <a:gd name="connsiteX3" fmla="*/ 133350 w 190500"/>
                    <a:gd name="connsiteY3" fmla="*/ 121310 h 266700"/>
                    <a:gd name="connsiteX4" fmla="*/ 161925 w 190500"/>
                    <a:gd name="connsiteY4" fmla="*/ 66675 h 266700"/>
                    <a:gd name="connsiteX5" fmla="*/ 95250 w 190500"/>
                    <a:gd name="connsiteY5" fmla="*/ 0 h 266700"/>
                    <a:gd name="connsiteX6" fmla="*/ 28575 w 190500"/>
                    <a:gd name="connsiteY6" fmla="*/ 66675 h 266700"/>
                    <a:gd name="connsiteX7" fmla="*/ 57150 w 190500"/>
                    <a:gd name="connsiteY7" fmla="*/ 121310 h 266700"/>
                    <a:gd name="connsiteX8" fmla="*/ 57150 w 190500"/>
                    <a:gd name="connsiteY8" fmla="*/ 133350 h 266700"/>
                    <a:gd name="connsiteX9" fmla="*/ 52007 w 190500"/>
                    <a:gd name="connsiteY9" fmla="*/ 133350 h 266700"/>
                    <a:gd name="connsiteX10" fmla="*/ 0 w 190500"/>
                    <a:gd name="connsiteY10" fmla="*/ 185356 h 266700"/>
                    <a:gd name="connsiteX11" fmla="*/ 0 w 190500"/>
                    <a:gd name="connsiteY11" fmla="*/ 266700 h 266700"/>
                    <a:gd name="connsiteX12" fmla="*/ 190500 w 190500"/>
                    <a:gd name="connsiteY12" fmla="*/ 266700 h 266700"/>
                    <a:gd name="connsiteX13" fmla="*/ 190500 w 190500"/>
                    <a:gd name="connsiteY13" fmla="*/ 185356 h 266700"/>
                    <a:gd name="connsiteX14" fmla="*/ 114300 w 190500"/>
                    <a:gd name="connsiteY14" fmla="*/ 142875 h 266700"/>
                    <a:gd name="connsiteX15" fmla="*/ 95250 w 190500"/>
                    <a:gd name="connsiteY15" fmla="*/ 161925 h 266700"/>
                    <a:gd name="connsiteX16" fmla="*/ 114300 w 190500"/>
                    <a:gd name="connsiteY16" fmla="*/ 200025 h 266700"/>
                    <a:gd name="connsiteX17" fmla="*/ 95250 w 190500"/>
                    <a:gd name="connsiteY17" fmla="*/ 228600 h 266700"/>
                    <a:gd name="connsiteX18" fmla="*/ 76200 w 190500"/>
                    <a:gd name="connsiteY18" fmla="*/ 200025 h 266700"/>
                    <a:gd name="connsiteX19" fmla="*/ 95250 w 190500"/>
                    <a:gd name="connsiteY19" fmla="*/ 161925 h 266700"/>
                    <a:gd name="connsiteX20" fmla="*/ 76200 w 190500"/>
                    <a:gd name="connsiteY20" fmla="*/ 142875 h 266700"/>
                    <a:gd name="connsiteX21" fmla="*/ 76200 w 190500"/>
                    <a:gd name="connsiteY21" fmla="*/ 130540 h 266700"/>
                    <a:gd name="connsiteX22" fmla="*/ 95250 w 190500"/>
                    <a:gd name="connsiteY22" fmla="*/ 133350 h 266700"/>
                    <a:gd name="connsiteX23" fmla="*/ 114300 w 190500"/>
                    <a:gd name="connsiteY23" fmla="*/ 130540 h 266700"/>
                    <a:gd name="connsiteX24" fmla="*/ 114300 w 190500"/>
                    <a:gd name="connsiteY24" fmla="*/ 142875 h 266700"/>
                    <a:gd name="connsiteX25" fmla="*/ 95250 w 190500"/>
                    <a:gd name="connsiteY25" fmla="*/ 114300 h 266700"/>
                    <a:gd name="connsiteX26" fmla="*/ 47625 w 190500"/>
                    <a:gd name="connsiteY26" fmla="*/ 66675 h 266700"/>
                    <a:gd name="connsiteX27" fmla="*/ 48368 w 190500"/>
                    <a:gd name="connsiteY27" fmla="*/ 59303 h 266700"/>
                    <a:gd name="connsiteX28" fmla="*/ 52721 w 190500"/>
                    <a:gd name="connsiteY28" fmla="*/ 59531 h 266700"/>
                    <a:gd name="connsiteX29" fmla="*/ 95240 w 190500"/>
                    <a:gd name="connsiteY29" fmla="*/ 44453 h 266700"/>
                    <a:gd name="connsiteX30" fmla="*/ 137760 w 190500"/>
                    <a:gd name="connsiteY30" fmla="*/ 59531 h 266700"/>
                    <a:gd name="connsiteX31" fmla="*/ 142113 w 190500"/>
                    <a:gd name="connsiteY31" fmla="*/ 59303 h 266700"/>
                    <a:gd name="connsiteX32" fmla="*/ 142875 w 190500"/>
                    <a:gd name="connsiteY32" fmla="*/ 66675 h 266700"/>
                    <a:gd name="connsiteX33" fmla="*/ 95250 w 190500"/>
                    <a:gd name="connsiteY33" fmla="*/ 114300 h 266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190500" h="266700">
                      <a:moveTo>
                        <a:pt x="190500" y="185356"/>
                      </a:moveTo>
                      <a:cubicBezTo>
                        <a:pt x="190500" y="156639"/>
                        <a:pt x="167211" y="133350"/>
                        <a:pt x="138494" y="133350"/>
                      </a:cubicBezTo>
                      <a:lnTo>
                        <a:pt x="133350" y="133350"/>
                      </a:lnTo>
                      <a:lnTo>
                        <a:pt x="133350" y="121310"/>
                      </a:lnTo>
                      <a:cubicBezTo>
                        <a:pt x="150600" y="109242"/>
                        <a:pt x="161925" y="89268"/>
                        <a:pt x="161925" y="66675"/>
                      </a:cubicBezTo>
                      <a:cubicBezTo>
                        <a:pt x="161925" y="29908"/>
                        <a:pt x="132007" y="0"/>
                        <a:pt x="95250" y="0"/>
                      </a:cubicBezTo>
                      <a:cubicBezTo>
                        <a:pt x="58493" y="0"/>
                        <a:pt x="28575" y="29908"/>
                        <a:pt x="28575" y="66675"/>
                      </a:cubicBezTo>
                      <a:cubicBezTo>
                        <a:pt x="28575" y="89268"/>
                        <a:pt x="39900" y="109252"/>
                        <a:pt x="57150" y="121310"/>
                      </a:cubicBezTo>
                      <a:lnTo>
                        <a:pt x="57150" y="133350"/>
                      </a:lnTo>
                      <a:lnTo>
                        <a:pt x="52007" y="133350"/>
                      </a:lnTo>
                      <a:cubicBezTo>
                        <a:pt x="23289" y="133350"/>
                        <a:pt x="0" y="156639"/>
                        <a:pt x="0" y="185356"/>
                      </a:cubicBezTo>
                      <a:lnTo>
                        <a:pt x="0" y="266700"/>
                      </a:lnTo>
                      <a:lnTo>
                        <a:pt x="190500" y="266700"/>
                      </a:lnTo>
                      <a:lnTo>
                        <a:pt x="190500" y="185356"/>
                      </a:lnTo>
                      <a:close/>
                      <a:moveTo>
                        <a:pt x="114300" y="142875"/>
                      </a:moveTo>
                      <a:lnTo>
                        <a:pt x="95250" y="161925"/>
                      </a:lnTo>
                      <a:lnTo>
                        <a:pt x="114300" y="200025"/>
                      </a:lnTo>
                      <a:lnTo>
                        <a:pt x="95250" y="228600"/>
                      </a:lnTo>
                      <a:lnTo>
                        <a:pt x="76200" y="200025"/>
                      </a:lnTo>
                      <a:lnTo>
                        <a:pt x="95250" y="161925"/>
                      </a:lnTo>
                      <a:lnTo>
                        <a:pt x="76200" y="142875"/>
                      </a:lnTo>
                      <a:lnTo>
                        <a:pt x="76200" y="130540"/>
                      </a:lnTo>
                      <a:cubicBezTo>
                        <a:pt x="82239" y="132350"/>
                        <a:pt x="88630" y="133350"/>
                        <a:pt x="95250" y="133350"/>
                      </a:cubicBezTo>
                      <a:cubicBezTo>
                        <a:pt x="101870" y="133350"/>
                        <a:pt x="108261" y="132350"/>
                        <a:pt x="114300" y="130540"/>
                      </a:cubicBezTo>
                      <a:lnTo>
                        <a:pt x="114300" y="142875"/>
                      </a:lnTo>
                      <a:close/>
                      <a:moveTo>
                        <a:pt x="95250" y="114300"/>
                      </a:moveTo>
                      <a:cubicBezTo>
                        <a:pt x="68990" y="114300"/>
                        <a:pt x="47625" y="92935"/>
                        <a:pt x="47625" y="66675"/>
                      </a:cubicBezTo>
                      <a:cubicBezTo>
                        <a:pt x="47625" y="64151"/>
                        <a:pt x="47987" y="61722"/>
                        <a:pt x="48368" y="59303"/>
                      </a:cubicBezTo>
                      <a:cubicBezTo>
                        <a:pt x="49816" y="59398"/>
                        <a:pt x="51245" y="59531"/>
                        <a:pt x="52721" y="59531"/>
                      </a:cubicBezTo>
                      <a:cubicBezTo>
                        <a:pt x="69390" y="59531"/>
                        <a:pt x="84525" y="53740"/>
                        <a:pt x="95240" y="44453"/>
                      </a:cubicBezTo>
                      <a:cubicBezTo>
                        <a:pt x="105956" y="53740"/>
                        <a:pt x="121091" y="59531"/>
                        <a:pt x="137760" y="59531"/>
                      </a:cubicBezTo>
                      <a:cubicBezTo>
                        <a:pt x="139236" y="59531"/>
                        <a:pt x="140675" y="59398"/>
                        <a:pt x="142113" y="59303"/>
                      </a:cubicBezTo>
                      <a:cubicBezTo>
                        <a:pt x="142513" y="61722"/>
                        <a:pt x="142875" y="64151"/>
                        <a:pt x="142875" y="66675"/>
                      </a:cubicBezTo>
                      <a:cubicBezTo>
                        <a:pt x="142875" y="92935"/>
                        <a:pt x="121510" y="114300"/>
                        <a:pt x="95250" y="114300"/>
                      </a:cubicBezTo>
                      <a:close/>
                    </a:path>
                  </a:pathLst>
                </a:custGeom>
                <a:solidFill>
                  <a:srgbClr val="19BD9E"/>
                </a:solidFill>
                <a:ln w="9525"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IM" sz="1350" b="0" i="0" u="none" strike="noStrike" kern="1200" cap="none" spc="0" normalizeH="0" baseline="0" noProof="0">
                    <a:ln>
                      <a:noFill/>
                    </a:ln>
                    <a:solidFill>
                      <a:prstClr val="black"/>
                    </a:solidFill>
                    <a:effectLst/>
                    <a:uLnTx/>
                    <a:uFillTx/>
                    <a:ea typeface="+mn-ea"/>
                    <a:cs typeface="+mn-cs"/>
                  </a:endParaRPr>
                </a:p>
              </p:txBody>
            </p:sp>
            <p:sp>
              <p:nvSpPr>
                <p:cNvPr id="231" name="Freeform: Shape 230">
                  <a:extLst>
                    <a:ext uri="{FF2B5EF4-FFF2-40B4-BE49-F238E27FC236}">
                      <a16:creationId xmlns:a16="http://schemas.microsoft.com/office/drawing/2014/main" id="{BDD55118-44F8-4C36-BC0B-FBC1C676BFD3}"/>
                    </a:ext>
                  </a:extLst>
                </p:cNvPr>
                <p:cNvSpPr/>
                <p:nvPr/>
              </p:nvSpPr>
              <p:spPr>
                <a:xfrm>
                  <a:off x="6191250" y="3381375"/>
                  <a:ext cx="190500" cy="257175"/>
                </a:xfrm>
                <a:custGeom>
                  <a:avLst/>
                  <a:gdLst>
                    <a:gd name="connsiteX0" fmla="*/ 190500 w 190500"/>
                    <a:gd name="connsiteY0" fmla="*/ 185356 h 257175"/>
                    <a:gd name="connsiteX1" fmla="*/ 138494 w 190500"/>
                    <a:gd name="connsiteY1" fmla="*/ 133350 h 257175"/>
                    <a:gd name="connsiteX2" fmla="*/ 133350 w 190500"/>
                    <a:gd name="connsiteY2" fmla="*/ 133350 h 257175"/>
                    <a:gd name="connsiteX3" fmla="*/ 133350 w 190500"/>
                    <a:gd name="connsiteY3" fmla="*/ 121310 h 257175"/>
                    <a:gd name="connsiteX4" fmla="*/ 161925 w 190500"/>
                    <a:gd name="connsiteY4" fmla="*/ 66675 h 257175"/>
                    <a:gd name="connsiteX5" fmla="*/ 95250 w 190500"/>
                    <a:gd name="connsiteY5" fmla="*/ 0 h 257175"/>
                    <a:gd name="connsiteX6" fmla="*/ 28575 w 190500"/>
                    <a:gd name="connsiteY6" fmla="*/ 66675 h 257175"/>
                    <a:gd name="connsiteX7" fmla="*/ 57150 w 190500"/>
                    <a:gd name="connsiteY7" fmla="*/ 121310 h 257175"/>
                    <a:gd name="connsiteX8" fmla="*/ 57150 w 190500"/>
                    <a:gd name="connsiteY8" fmla="*/ 133350 h 257175"/>
                    <a:gd name="connsiteX9" fmla="*/ 52006 w 190500"/>
                    <a:gd name="connsiteY9" fmla="*/ 133350 h 257175"/>
                    <a:gd name="connsiteX10" fmla="*/ 0 w 190500"/>
                    <a:gd name="connsiteY10" fmla="*/ 185356 h 257175"/>
                    <a:gd name="connsiteX11" fmla="*/ 0 w 190500"/>
                    <a:gd name="connsiteY11" fmla="*/ 257175 h 257175"/>
                    <a:gd name="connsiteX12" fmla="*/ 190500 w 190500"/>
                    <a:gd name="connsiteY12" fmla="*/ 257175 h 257175"/>
                    <a:gd name="connsiteX13" fmla="*/ 190500 w 190500"/>
                    <a:gd name="connsiteY13" fmla="*/ 185356 h 257175"/>
                    <a:gd name="connsiteX14" fmla="*/ 104775 w 190500"/>
                    <a:gd name="connsiteY14" fmla="*/ 238125 h 257175"/>
                    <a:gd name="connsiteX15" fmla="*/ 85725 w 190500"/>
                    <a:gd name="connsiteY15" fmla="*/ 238125 h 257175"/>
                    <a:gd name="connsiteX16" fmla="*/ 85725 w 190500"/>
                    <a:gd name="connsiteY16" fmla="*/ 219075 h 257175"/>
                    <a:gd name="connsiteX17" fmla="*/ 104775 w 190500"/>
                    <a:gd name="connsiteY17" fmla="*/ 219075 h 257175"/>
                    <a:gd name="connsiteX18" fmla="*/ 104775 w 190500"/>
                    <a:gd name="connsiteY18" fmla="*/ 238125 h 257175"/>
                    <a:gd name="connsiteX19" fmla="*/ 104775 w 190500"/>
                    <a:gd name="connsiteY19" fmla="*/ 200025 h 257175"/>
                    <a:gd name="connsiteX20" fmla="*/ 85725 w 190500"/>
                    <a:gd name="connsiteY20" fmla="*/ 200025 h 257175"/>
                    <a:gd name="connsiteX21" fmla="*/ 85725 w 190500"/>
                    <a:gd name="connsiteY21" fmla="*/ 180975 h 257175"/>
                    <a:gd name="connsiteX22" fmla="*/ 104775 w 190500"/>
                    <a:gd name="connsiteY22" fmla="*/ 180975 h 257175"/>
                    <a:gd name="connsiteX23" fmla="*/ 104775 w 190500"/>
                    <a:gd name="connsiteY23" fmla="*/ 200025 h 257175"/>
                    <a:gd name="connsiteX24" fmla="*/ 114300 w 190500"/>
                    <a:gd name="connsiteY24" fmla="*/ 142875 h 257175"/>
                    <a:gd name="connsiteX25" fmla="*/ 95250 w 190500"/>
                    <a:gd name="connsiteY25" fmla="*/ 161925 h 257175"/>
                    <a:gd name="connsiteX26" fmla="*/ 76200 w 190500"/>
                    <a:gd name="connsiteY26" fmla="*/ 142875 h 257175"/>
                    <a:gd name="connsiteX27" fmla="*/ 76200 w 190500"/>
                    <a:gd name="connsiteY27" fmla="*/ 130540 h 257175"/>
                    <a:gd name="connsiteX28" fmla="*/ 95250 w 190500"/>
                    <a:gd name="connsiteY28" fmla="*/ 133350 h 257175"/>
                    <a:gd name="connsiteX29" fmla="*/ 114300 w 190500"/>
                    <a:gd name="connsiteY29" fmla="*/ 130540 h 257175"/>
                    <a:gd name="connsiteX30" fmla="*/ 114300 w 190500"/>
                    <a:gd name="connsiteY30" fmla="*/ 142875 h 257175"/>
                    <a:gd name="connsiteX31" fmla="*/ 95250 w 190500"/>
                    <a:gd name="connsiteY31" fmla="*/ 114300 h 257175"/>
                    <a:gd name="connsiteX32" fmla="*/ 47625 w 190500"/>
                    <a:gd name="connsiteY32" fmla="*/ 66675 h 257175"/>
                    <a:gd name="connsiteX33" fmla="*/ 48368 w 190500"/>
                    <a:gd name="connsiteY33" fmla="*/ 59303 h 257175"/>
                    <a:gd name="connsiteX34" fmla="*/ 52721 w 190500"/>
                    <a:gd name="connsiteY34" fmla="*/ 59531 h 257175"/>
                    <a:gd name="connsiteX35" fmla="*/ 95240 w 190500"/>
                    <a:gd name="connsiteY35" fmla="*/ 44453 h 257175"/>
                    <a:gd name="connsiteX36" fmla="*/ 137760 w 190500"/>
                    <a:gd name="connsiteY36" fmla="*/ 59531 h 257175"/>
                    <a:gd name="connsiteX37" fmla="*/ 142113 w 190500"/>
                    <a:gd name="connsiteY37" fmla="*/ 59303 h 257175"/>
                    <a:gd name="connsiteX38" fmla="*/ 142875 w 190500"/>
                    <a:gd name="connsiteY38" fmla="*/ 66675 h 257175"/>
                    <a:gd name="connsiteX39" fmla="*/ 95250 w 190500"/>
                    <a:gd name="connsiteY39" fmla="*/ 114300 h 257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190500" h="257175">
                      <a:moveTo>
                        <a:pt x="190500" y="185356"/>
                      </a:moveTo>
                      <a:cubicBezTo>
                        <a:pt x="190500" y="156639"/>
                        <a:pt x="167211" y="133350"/>
                        <a:pt x="138494" y="133350"/>
                      </a:cubicBezTo>
                      <a:lnTo>
                        <a:pt x="133350" y="133350"/>
                      </a:lnTo>
                      <a:lnTo>
                        <a:pt x="133350" y="121310"/>
                      </a:lnTo>
                      <a:cubicBezTo>
                        <a:pt x="150600" y="109242"/>
                        <a:pt x="161925" y="89268"/>
                        <a:pt x="161925" y="66675"/>
                      </a:cubicBezTo>
                      <a:cubicBezTo>
                        <a:pt x="161925" y="29908"/>
                        <a:pt x="132007" y="0"/>
                        <a:pt x="95250" y="0"/>
                      </a:cubicBezTo>
                      <a:cubicBezTo>
                        <a:pt x="58493" y="0"/>
                        <a:pt x="28575" y="29908"/>
                        <a:pt x="28575" y="66675"/>
                      </a:cubicBezTo>
                      <a:cubicBezTo>
                        <a:pt x="28575" y="89268"/>
                        <a:pt x="39900" y="109252"/>
                        <a:pt x="57150" y="121310"/>
                      </a:cubicBezTo>
                      <a:lnTo>
                        <a:pt x="57150" y="133350"/>
                      </a:lnTo>
                      <a:lnTo>
                        <a:pt x="52006" y="133350"/>
                      </a:lnTo>
                      <a:cubicBezTo>
                        <a:pt x="23289" y="133350"/>
                        <a:pt x="0" y="156639"/>
                        <a:pt x="0" y="185356"/>
                      </a:cubicBezTo>
                      <a:lnTo>
                        <a:pt x="0" y="257175"/>
                      </a:lnTo>
                      <a:lnTo>
                        <a:pt x="190500" y="257175"/>
                      </a:lnTo>
                      <a:lnTo>
                        <a:pt x="190500" y="185356"/>
                      </a:lnTo>
                      <a:close/>
                      <a:moveTo>
                        <a:pt x="104775" y="238125"/>
                      </a:moveTo>
                      <a:lnTo>
                        <a:pt x="85725" y="238125"/>
                      </a:lnTo>
                      <a:lnTo>
                        <a:pt x="85725" y="219075"/>
                      </a:lnTo>
                      <a:lnTo>
                        <a:pt x="104775" y="219075"/>
                      </a:lnTo>
                      <a:lnTo>
                        <a:pt x="104775" y="238125"/>
                      </a:lnTo>
                      <a:close/>
                      <a:moveTo>
                        <a:pt x="104775" y="200025"/>
                      </a:moveTo>
                      <a:lnTo>
                        <a:pt x="85725" y="200025"/>
                      </a:lnTo>
                      <a:lnTo>
                        <a:pt x="85725" y="180975"/>
                      </a:lnTo>
                      <a:lnTo>
                        <a:pt x="104775" y="180975"/>
                      </a:lnTo>
                      <a:lnTo>
                        <a:pt x="104775" y="200025"/>
                      </a:lnTo>
                      <a:close/>
                      <a:moveTo>
                        <a:pt x="114300" y="142875"/>
                      </a:moveTo>
                      <a:lnTo>
                        <a:pt x="95250" y="161925"/>
                      </a:lnTo>
                      <a:lnTo>
                        <a:pt x="76200" y="142875"/>
                      </a:lnTo>
                      <a:lnTo>
                        <a:pt x="76200" y="130540"/>
                      </a:lnTo>
                      <a:cubicBezTo>
                        <a:pt x="82239" y="132350"/>
                        <a:pt x="88630" y="133350"/>
                        <a:pt x="95250" y="133350"/>
                      </a:cubicBezTo>
                      <a:cubicBezTo>
                        <a:pt x="101870" y="133350"/>
                        <a:pt x="108261" y="132350"/>
                        <a:pt x="114300" y="130540"/>
                      </a:cubicBezTo>
                      <a:lnTo>
                        <a:pt x="114300" y="142875"/>
                      </a:lnTo>
                      <a:close/>
                      <a:moveTo>
                        <a:pt x="95250" y="114300"/>
                      </a:moveTo>
                      <a:cubicBezTo>
                        <a:pt x="68990" y="114300"/>
                        <a:pt x="47625" y="92935"/>
                        <a:pt x="47625" y="66675"/>
                      </a:cubicBezTo>
                      <a:cubicBezTo>
                        <a:pt x="47625" y="64151"/>
                        <a:pt x="47987" y="61722"/>
                        <a:pt x="48368" y="59303"/>
                      </a:cubicBezTo>
                      <a:cubicBezTo>
                        <a:pt x="49816" y="59398"/>
                        <a:pt x="51245" y="59531"/>
                        <a:pt x="52721" y="59531"/>
                      </a:cubicBezTo>
                      <a:cubicBezTo>
                        <a:pt x="69390" y="59531"/>
                        <a:pt x="84525" y="53740"/>
                        <a:pt x="95240" y="44453"/>
                      </a:cubicBezTo>
                      <a:cubicBezTo>
                        <a:pt x="105956" y="53740"/>
                        <a:pt x="121091" y="59531"/>
                        <a:pt x="137760" y="59531"/>
                      </a:cubicBezTo>
                      <a:cubicBezTo>
                        <a:pt x="139236" y="59531"/>
                        <a:pt x="140675" y="59398"/>
                        <a:pt x="142113" y="59303"/>
                      </a:cubicBezTo>
                      <a:cubicBezTo>
                        <a:pt x="142513" y="61722"/>
                        <a:pt x="142875" y="64151"/>
                        <a:pt x="142875" y="66675"/>
                      </a:cubicBezTo>
                      <a:cubicBezTo>
                        <a:pt x="142875" y="92935"/>
                        <a:pt x="121510" y="114300"/>
                        <a:pt x="95250" y="114300"/>
                      </a:cubicBezTo>
                      <a:close/>
                    </a:path>
                  </a:pathLst>
                </a:custGeom>
                <a:solidFill>
                  <a:srgbClr val="19BD9E"/>
                </a:solidFill>
                <a:ln w="9525"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IM" sz="1350" b="0" i="0" u="none" strike="noStrike" kern="1200" cap="none" spc="0" normalizeH="0" baseline="0" noProof="0">
                    <a:ln>
                      <a:noFill/>
                    </a:ln>
                    <a:solidFill>
                      <a:prstClr val="black"/>
                    </a:solidFill>
                    <a:effectLst/>
                    <a:uLnTx/>
                    <a:uFillTx/>
                    <a:ea typeface="+mn-ea"/>
                    <a:cs typeface="+mn-cs"/>
                  </a:endParaRPr>
                </a:p>
              </p:txBody>
            </p:sp>
            <p:sp>
              <p:nvSpPr>
                <p:cNvPr id="232" name="Freeform: Shape 231">
                  <a:extLst>
                    <a:ext uri="{FF2B5EF4-FFF2-40B4-BE49-F238E27FC236}">
                      <a16:creationId xmlns:a16="http://schemas.microsoft.com/office/drawing/2014/main" id="{0415FE34-4B2B-4D78-A57F-8DB7561E353A}"/>
                    </a:ext>
                  </a:extLst>
                </p:cNvPr>
                <p:cNvSpPr/>
                <p:nvPr/>
              </p:nvSpPr>
              <p:spPr>
                <a:xfrm>
                  <a:off x="6057900" y="3105150"/>
                  <a:ext cx="266700" cy="304800"/>
                </a:xfrm>
                <a:custGeom>
                  <a:avLst/>
                  <a:gdLst>
                    <a:gd name="connsiteX0" fmla="*/ 266700 w 266700"/>
                    <a:gd name="connsiteY0" fmla="*/ 0 h 304800"/>
                    <a:gd name="connsiteX1" fmla="*/ 76200 w 266700"/>
                    <a:gd name="connsiteY1" fmla="*/ 0 h 304800"/>
                    <a:gd name="connsiteX2" fmla="*/ 76200 w 266700"/>
                    <a:gd name="connsiteY2" fmla="*/ 209550 h 304800"/>
                    <a:gd name="connsiteX3" fmla="*/ 66675 w 266700"/>
                    <a:gd name="connsiteY3" fmla="*/ 219075 h 304800"/>
                    <a:gd name="connsiteX4" fmla="*/ 0 w 266700"/>
                    <a:gd name="connsiteY4" fmla="*/ 219075 h 304800"/>
                    <a:gd name="connsiteX5" fmla="*/ 0 w 266700"/>
                    <a:gd name="connsiteY5" fmla="*/ 247650 h 304800"/>
                    <a:gd name="connsiteX6" fmla="*/ 85725 w 266700"/>
                    <a:gd name="connsiteY6" fmla="*/ 247650 h 304800"/>
                    <a:gd name="connsiteX7" fmla="*/ 142875 w 266700"/>
                    <a:gd name="connsiteY7" fmla="*/ 304800 h 304800"/>
                    <a:gd name="connsiteX8" fmla="*/ 133350 w 266700"/>
                    <a:gd name="connsiteY8" fmla="*/ 247650 h 304800"/>
                    <a:gd name="connsiteX9" fmla="*/ 266700 w 266700"/>
                    <a:gd name="connsiteY9" fmla="*/ 247650 h 304800"/>
                    <a:gd name="connsiteX10" fmla="*/ 266700 w 266700"/>
                    <a:gd name="connsiteY10" fmla="*/ 0 h 304800"/>
                    <a:gd name="connsiteX11" fmla="*/ 135646 w 266700"/>
                    <a:gd name="connsiteY11" fmla="*/ 57150 h 304800"/>
                    <a:gd name="connsiteX12" fmla="*/ 154696 w 266700"/>
                    <a:gd name="connsiteY12" fmla="*/ 76200 h 304800"/>
                    <a:gd name="connsiteX13" fmla="*/ 135646 w 266700"/>
                    <a:gd name="connsiteY13" fmla="*/ 95250 h 304800"/>
                    <a:gd name="connsiteX14" fmla="*/ 116596 w 266700"/>
                    <a:gd name="connsiteY14" fmla="*/ 76200 h 304800"/>
                    <a:gd name="connsiteX15" fmla="*/ 135646 w 266700"/>
                    <a:gd name="connsiteY15" fmla="*/ 57150 h 304800"/>
                    <a:gd name="connsiteX16" fmla="*/ 211846 w 266700"/>
                    <a:gd name="connsiteY16" fmla="*/ 190500 h 304800"/>
                    <a:gd name="connsiteX17" fmla="*/ 192796 w 266700"/>
                    <a:gd name="connsiteY17" fmla="*/ 171450 h 304800"/>
                    <a:gd name="connsiteX18" fmla="*/ 211846 w 266700"/>
                    <a:gd name="connsiteY18" fmla="*/ 152400 h 304800"/>
                    <a:gd name="connsiteX19" fmla="*/ 230896 w 266700"/>
                    <a:gd name="connsiteY19" fmla="*/ 171450 h 304800"/>
                    <a:gd name="connsiteX20" fmla="*/ 211846 w 266700"/>
                    <a:gd name="connsiteY20" fmla="*/ 190500 h 304800"/>
                    <a:gd name="connsiteX21" fmla="*/ 123825 w 266700"/>
                    <a:gd name="connsiteY21" fmla="*/ 196701 h 304800"/>
                    <a:gd name="connsiteX22" fmla="*/ 109366 w 266700"/>
                    <a:gd name="connsiteY22" fmla="*/ 184299 h 304800"/>
                    <a:gd name="connsiteX23" fmla="*/ 223666 w 266700"/>
                    <a:gd name="connsiteY23" fmla="*/ 50949 h 304800"/>
                    <a:gd name="connsiteX24" fmla="*/ 238125 w 266700"/>
                    <a:gd name="connsiteY24" fmla="*/ 63351 h 304800"/>
                    <a:gd name="connsiteX25" fmla="*/ 123825 w 266700"/>
                    <a:gd name="connsiteY25" fmla="*/ 196701 h 30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66700" h="304800">
                      <a:moveTo>
                        <a:pt x="266700" y="0"/>
                      </a:moveTo>
                      <a:lnTo>
                        <a:pt x="76200" y="0"/>
                      </a:lnTo>
                      <a:lnTo>
                        <a:pt x="76200" y="209550"/>
                      </a:lnTo>
                      <a:cubicBezTo>
                        <a:pt x="76200" y="214808"/>
                        <a:pt x="71942" y="219075"/>
                        <a:pt x="66675" y="219075"/>
                      </a:cubicBezTo>
                      <a:lnTo>
                        <a:pt x="0" y="219075"/>
                      </a:lnTo>
                      <a:lnTo>
                        <a:pt x="0" y="247650"/>
                      </a:lnTo>
                      <a:lnTo>
                        <a:pt x="85725" y="247650"/>
                      </a:lnTo>
                      <a:lnTo>
                        <a:pt x="142875" y="304800"/>
                      </a:lnTo>
                      <a:lnTo>
                        <a:pt x="133350" y="247650"/>
                      </a:lnTo>
                      <a:lnTo>
                        <a:pt x="266700" y="247650"/>
                      </a:lnTo>
                      <a:lnTo>
                        <a:pt x="266700" y="0"/>
                      </a:lnTo>
                      <a:close/>
                      <a:moveTo>
                        <a:pt x="135646" y="57150"/>
                      </a:moveTo>
                      <a:cubicBezTo>
                        <a:pt x="146171" y="57150"/>
                        <a:pt x="154696" y="65675"/>
                        <a:pt x="154696" y="76200"/>
                      </a:cubicBezTo>
                      <a:cubicBezTo>
                        <a:pt x="154696" y="86725"/>
                        <a:pt x="146171" y="95250"/>
                        <a:pt x="135646" y="95250"/>
                      </a:cubicBezTo>
                      <a:cubicBezTo>
                        <a:pt x="125120" y="95250"/>
                        <a:pt x="116596" y="86725"/>
                        <a:pt x="116596" y="76200"/>
                      </a:cubicBezTo>
                      <a:cubicBezTo>
                        <a:pt x="116596" y="65675"/>
                        <a:pt x="125130" y="57150"/>
                        <a:pt x="135646" y="57150"/>
                      </a:cubicBezTo>
                      <a:close/>
                      <a:moveTo>
                        <a:pt x="211846" y="190500"/>
                      </a:moveTo>
                      <a:cubicBezTo>
                        <a:pt x="201320" y="190500"/>
                        <a:pt x="192796" y="181975"/>
                        <a:pt x="192796" y="171450"/>
                      </a:cubicBezTo>
                      <a:cubicBezTo>
                        <a:pt x="192796" y="160925"/>
                        <a:pt x="201320" y="152400"/>
                        <a:pt x="211846" y="152400"/>
                      </a:cubicBezTo>
                      <a:cubicBezTo>
                        <a:pt x="222371" y="152400"/>
                        <a:pt x="230896" y="160925"/>
                        <a:pt x="230896" y="171450"/>
                      </a:cubicBezTo>
                      <a:cubicBezTo>
                        <a:pt x="230896" y="181975"/>
                        <a:pt x="222371" y="190500"/>
                        <a:pt x="211846" y="190500"/>
                      </a:cubicBezTo>
                      <a:close/>
                      <a:moveTo>
                        <a:pt x="123825" y="196701"/>
                      </a:moveTo>
                      <a:lnTo>
                        <a:pt x="109366" y="184299"/>
                      </a:lnTo>
                      <a:lnTo>
                        <a:pt x="223666" y="50949"/>
                      </a:lnTo>
                      <a:lnTo>
                        <a:pt x="238125" y="63351"/>
                      </a:lnTo>
                      <a:lnTo>
                        <a:pt x="123825" y="196701"/>
                      </a:lnTo>
                      <a:close/>
                    </a:path>
                  </a:pathLst>
                </a:custGeom>
                <a:solidFill>
                  <a:srgbClr val="19BD9E"/>
                </a:solidFill>
                <a:ln w="9525"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IM" sz="1350" b="0" i="0" u="none" strike="noStrike" kern="1200" cap="none" spc="0" normalizeH="0" baseline="0" noProof="0">
                    <a:ln>
                      <a:noFill/>
                    </a:ln>
                    <a:solidFill>
                      <a:prstClr val="black"/>
                    </a:solidFill>
                    <a:effectLst/>
                    <a:uLnTx/>
                    <a:uFillTx/>
                    <a:ea typeface="+mn-ea"/>
                    <a:cs typeface="+mn-cs"/>
                  </a:endParaRPr>
                </a:p>
              </p:txBody>
            </p:sp>
          </p:grpSp>
        </p:grpSp>
        <p:grpSp>
          <p:nvGrpSpPr>
            <p:cNvPr id="219" name="Group 218">
              <a:extLst>
                <a:ext uri="{FF2B5EF4-FFF2-40B4-BE49-F238E27FC236}">
                  <a16:creationId xmlns:a16="http://schemas.microsoft.com/office/drawing/2014/main" id="{38B296A8-9CAE-4D72-B4A6-21FAC0DCF9BC}"/>
                </a:ext>
              </a:extLst>
            </p:cNvPr>
            <p:cNvGrpSpPr/>
            <p:nvPr/>
          </p:nvGrpSpPr>
          <p:grpSpPr>
            <a:xfrm>
              <a:off x="8352016" y="3736361"/>
              <a:ext cx="587454" cy="587454"/>
              <a:chOff x="6637517" y="2689080"/>
              <a:chExt cx="587454" cy="587454"/>
            </a:xfrm>
          </p:grpSpPr>
          <p:grpSp>
            <p:nvGrpSpPr>
              <p:cNvPr id="220" name="Group 219">
                <a:extLst>
                  <a:ext uri="{FF2B5EF4-FFF2-40B4-BE49-F238E27FC236}">
                    <a16:creationId xmlns:a16="http://schemas.microsoft.com/office/drawing/2014/main" id="{12BFAED8-ECEF-449E-B499-F6E5DD7E0D58}"/>
                  </a:ext>
                </a:extLst>
              </p:cNvPr>
              <p:cNvGrpSpPr/>
              <p:nvPr/>
            </p:nvGrpSpPr>
            <p:grpSpPr>
              <a:xfrm flipH="1">
                <a:off x="6637517" y="2689080"/>
                <a:ext cx="587454" cy="587454"/>
                <a:chOff x="1966598" y="3102670"/>
                <a:chExt cx="982548" cy="982548"/>
              </a:xfrm>
            </p:grpSpPr>
            <p:sp>
              <p:nvSpPr>
                <p:cNvPr id="224" name="Oval 223">
                  <a:extLst>
                    <a:ext uri="{FF2B5EF4-FFF2-40B4-BE49-F238E27FC236}">
                      <a16:creationId xmlns:a16="http://schemas.microsoft.com/office/drawing/2014/main" id="{E0DBE852-2219-4994-B0D8-588271931B22}"/>
                    </a:ext>
                  </a:extLst>
                </p:cNvPr>
                <p:cNvSpPr/>
                <p:nvPr/>
              </p:nvSpPr>
              <p:spPr>
                <a:xfrm>
                  <a:off x="1966598" y="3102670"/>
                  <a:ext cx="982548" cy="982548"/>
                </a:xfrm>
                <a:prstGeom prst="ellipse">
                  <a:avLst/>
                </a:prstGeom>
                <a:solidFill>
                  <a:srgbClr val="0A045B"/>
                </a:solidFill>
                <a:ln w="0" cap="flat" cmpd="sng" algn="ctr">
                  <a:noFill/>
                  <a:prstDash val="solid"/>
                  <a:miter lim="800000"/>
                </a:ln>
                <a:effectLst/>
              </p:spPr>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IN" sz="1350" b="0" i="0" u="none" strike="noStrike" kern="1200" cap="none" spc="0" normalizeH="0" baseline="0" noProof="0">
                    <a:ln>
                      <a:noFill/>
                    </a:ln>
                    <a:solidFill>
                      <a:prstClr val="white"/>
                    </a:solidFill>
                    <a:effectLst/>
                    <a:uLnTx/>
                    <a:uFillTx/>
                    <a:ea typeface="+mn-ea"/>
                    <a:cs typeface="Arial" panose="020B0604020202020204" pitchFamily="34" charset="0"/>
                  </a:endParaRPr>
                </a:p>
              </p:txBody>
            </p:sp>
            <p:sp>
              <p:nvSpPr>
                <p:cNvPr id="225" name="Oval 224">
                  <a:extLst>
                    <a:ext uri="{FF2B5EF4-FFF2-40B4-BE49-F238E27FC236}">
                      <a16:creationId xmlns:a16="http://schemas.microsoft.com/office/drawing/2014/main" id="{CFD6C82C-F2DA-446C-ABBD-79030A65A347}"/>
                    </a:ext>
                  </a:extLst>
                </p:cNvPr>
                <p:cNvSpPr/>
                <p:nvPr/>
              </p:nvSpPr>
              <p:spPr>
                <a:xfrm>
                  <a:off x="2066955" y="3199119"/>
                  <a:ext cx="781833" cy="789651"/>
                </a:xfrm>
                <a:prstGeom prst="ellipse">
                  <a:avLst/>
                </a:prstGeom>
                <a:solidFill>
                  <a:srgbClr val="FFFFFF"/>
                </a:solidFill>
                <a:ln w="0" cap="flat" cmpd="sng" algn="ctr">
                  <a:noFill/>
                  <a:prstDash val="solid"/>
                  <a:miter lim="800000"/>
                </a:ln>
                <a:effectLst>
                  <a:outerShdw blurRad="50800" dist="38100" dir="8100000" algn="tr" rotWithShape="0">
                    <a:prstClr val="black">
                      <a:alpha val="50000"/>
                    </a:prstClr>
                  </a:outerShdw>
                </a:effectLst>
              </p:spPr>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IN" sz="1350" b="0" i="0" u="none" strike="noStrike" kern="1200" cap="none" spc="0" normalizeH="0" baseline="0" noProof="0">
                    <a:ln>
                      <a:noFill/>
                    </a:ln>
                    <a:solidFill>
                      <a:prstClr val="white"/>
                    </a:solidFill>
                    <a:effectLst/>
                    <a:uLnTx/>
                    <a:uFillTx/>
                    <a:ea typeface="+mn-ea"/>
                    <a:cs typeface="Arial" panose="020B0604020202020204" pitchFamily="34" charset="0"/>
                  </a:endParaRPr>
                </a:p>
              </p:txBody>
            </p:sp>
          </p:grpSp>
          <p:grpSp>
            <p:nvGrpSpPr>
              <p:cNvPr id="221" name="Group 220">
                <a:extLst>
                  <a:ext uri="{FF2B5EF4-FFF2-40B4-BE49-F238E27FC236}">
                    <a16:creationId xmlns:a16="http://schemas.microsoft.com/office/drawing/2014/main" id="{A2325D77-78F0-4E4B-8B11-B2F850B7984E}"/>
                  </a:ext>
                </a:extLst>
              </p:cNvPr>
              <p:cNvGrpSpPr/>
              <p:nvPr/>
            </p:nvGrpSpPr>
            <p:grpSpPr>
              <a:xfrm>
                <a:off x="6804583" y="2856115"/>
                <a:ext cx="253460" cy="253460"/>
                <a:chOff x="5643562" y="2857499"/>
                <a:chExt cx="904875" cy="904875"/>
              </a:xfrm>
              <a:solidFill>
                <a:srgbClr val="60A22E"/>
              </a:solidFill>
            </p:grpSpPr>
            <p:sp>
              <p:nvSpPr>
                <p:cNvPr id="222" name="Freeform: Shape 221">
                  <a:extLst>
                    <a:ext uri="{FF2B5EF4-FFF2-40B4-BE49-F238E27FC236}">
                      <a16:creationId xmlns:a16="http://schemas.microsoft.com/office/drawing/2014/main" id="{C9A071C7-0956-40E2-932F-CEDF8984D531}"/>
                    </a:ext>
                  </a:extLst>
                </p:cNvPr>
                <p:cNvSpPr/>
                <p:nvPr/>
              </p:nvSpPr>
              <p:spPr>
                <a:xfrm>
                  <a:off x="6076950" y="3290887"/>
                  <a:ext cx="38100" cy="38100"/>
                </a:xfrm>
                <a:custGeom>
                  <a:avLst/>
                  <a:gdLst>
                    <a:gd name="connsiteX0" fmla="*/ 38100 w 38100"/>
                    <a:gd name="connsiteY0" fmla="*/ 19050 h 38100"/>
                    <a:gd name="connsiteX1" fmla="*/ 19050 w 38100"/>
                    <a:gd name="connsiteY1" fmla="*/ 38100 h 38100"/>
                    <a:gd name="connsiteX2" fmla="*/ 0 w 38100"/>
                    <a:gd name="connsiteY2" fmla="*/ 19050 h 38100"/>
                    <a:gd name="connsiteX3" fmla="*/ 19050 w 38100"/>
                    <a:gd name="connsiteY3" fmla="*/ 0 h 38100"/>
                    <a:gd name="connsiteX4" fmla="*/ 38100 w 38100"/>
                    <a:gd name="connsiteY4" fmla="*/ 19050 h 381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100" h="38100">
                      <a:moveTo>
                        <a:pt x="38100" y="19050"/>
                      </a:moveTo>
                      <a:cubicBezTo>
                        <a:pt x="38100" y="29571"/>
                        <a:pt x="29571" y="38100"/>
                        <a:pt x="19050" y="38100"/>
                      </a:cubicBezTo>
                      <a:cubicBezTo>
                        <a:pt x="8529" y="38100"/>
                        <a:pt x="0" y="29571"/>
                        <a:pt x="0" y="19050"/>
                      </a:cubicBezTo>
                      <a:cubicBezTo>
                        <a:pt x="0" y="8529"/>
                        <a:pt x="8529" y="0"/>
                        <a:pt x="19050" y="0"/>
                      </a:cubicBezTo>
                      <a:cubicBezTo>
                        <a:pt x="29571" y="0"/>
                        <a:pt x="38100" y="8529"/>
                        <a:pt x="38100" y="19050"/>
                      </a:cubicBezTo>
                      <a:close/>
                    </a:path>
                  </a:pathLst>
                </a:custGeom>
                <a:grpFill/>
                <a:ln w="9525"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IM" sz="1350" b="0" i="0" u="none" strike="noStrike" kern="1200" cap="none" spc="0" normalizeH="0" baseline="0" noProof="0">
                    <a:ln>
                      <a:noFill/>
                    </a:ln>
                    <a:solidFill>
                      <a:prstClr val="black"/>
                    </a:solidFill>
                    <a:effectLst/>
                    <a:uLnTx/>
                    <a:uFillTx/>
                    <a:ea typeface="+mn-ea"/>
                    <a:cs typeface="+mn-cs"/>
                  </a:endParaRPr>
                </a:p>
              </p:txBody>
            </p:sp>
            <p:sp>
              <p:nvSpPr>
                <p:cNvPr id="223" name="Freeform: Shape 222">
                  <a:extLst>
                    <a:ext uri="{FF2B5EF4-FFF2-40B4-BE49-F238E27FC236}">
                      <a16:creationId xmlns:a16="http://schemas.microsoft.com/office/drawing/2014/main" id="{68A83F4C-8950-492F-830A-DED306DD2014}"/>
                    </a:ext>
                  </a:extLst>
                </p:cNvPr>
                <p:cNvSpPr/>
                <p:nvPr/>
              </p:nvSpPr>
              <p:spPr>
                <a:xfrm>
                  <a:off x="5643562" y="2857499"/>
                  <a:ext cx="904875" cy="904875"/>
                </a:xfrm>
                <a:custGeom>
                  <a:avLst/>
                  <a:gdLst>
                    <a:gd name="connsiteX0" fmla="*/ 839153 w 904875"/>
                    <a:gd name="connsiteY0" fmla="*/ 386715 h 904875"/>
                    <a:gd name="connsiteX1" fmla="*/ 776288 w 904875"/>
                    <a:gd name="connsiteY1" fmla="*/ 434340 h 904875"/>
                    <a:gd name="connsiteX2" fmla="*/ 721043 w 904875"/>
                    <a:gd name="connsiteY2" fmla="*/ 434340 h 904875"/>
                    <a:gd name="connsiteX3" fmla="*/ 655320 w 904875"/>
                    <a:gd name="connsiteY3" fmla="*/ 275273 h 904875"/>
                    <a:gd name="connsiteX4" fmla="*/ 694373 w 904875"/>
                    <a:gd name="connsiteY4" fmla="*/ 236220 h 904875"/>
                    <a:gd name="connsiteX5" fmla="*/ 725805 w 904875"/>
                    <a:gd name="connsiteY5" fmla="*/ 244793 h 904875"/>
                    <a:gd name="connsiteX6" fmla="*/ 791528 w 904875"/>
                    <a:gd name="connsiteY6" fmla="*/ 179070 h 904875"/>
                    <a:gd name="connsiteX7" fmla="*/ 725805 w 904875"/>
                    <a:gd name="connsiteY7" fmla="*/ 113348 h 904875"/>
                    <a:gd name="connsiteX8" fmla="*/ 660083 w 904875"/>
                    <a:gd name="connsiteY8" fmla="*/ 179070 h 904875"/>
                    <a:gd name="connsiteX9" fmla="*/ 668655 w 904875"/>
                    <a:gd name="connsiteY9" fmla="*/ 210503 h 904875"/>
                    <a:gd name="connsiteX10" fmla="*/ 629603 w 904875"/>
                    <a:gd name="connsiteY10" fmla="*/ 249555 h 904875"/>
                    <a:gd name="connsiteX11" fmla="*/ 470535 w 904875"/>
                    <a:gd name="connsiteY11" fmla="*/ 183833 h 904875"/>
                    <a:gd name="connsiteX12" fmla="*/ 470535 w 904875"/>
                    <a:gd name="connsiteY12" fmla="*/ 128588 h 904875"/>
                    <a:gd name="connsiteX13" fmla="*/ 518160 w 904875"/>
                    <a:gd name="connsiteY13" fmla="*/ 65723 h 904875"/>
                    <a:gd name="connsiteX14" fmla="*/ 452438 w 904875"/>
                    <a:gd name="connsiteY14" fmla="*/ 0 h 904875"/>
                    <a:gd name="connsiteX15" fmla="*/ 386715 w 904875"/>
                    <a:gd name="connsiteY15" fmla="*/ 65723 h 904875"/>
                    <a:gd name="connsiteX16" fmla="*/ 434340 w 904875"/>
                    <a:gd name="connsiteY16" fmla="*/ 128588 h 904875"/>
                    <a:gd name="connsiteX17" fmla="*/ 434340 w 904875"/>
                    <a:gd name="connsiteY17" fmla="*/ 183833 h 904875"/>
                    <a:gd name="connsiteX18" fmla="*/ 275273 w 904875"/>
                    <a:gd name="connsiteY18" fmla="*/ 249555 h 904875"/>
                    <a:gd name="connsiteX19" fmla="*/ 236220 w 904875"/>
                    <a:gd name="connsiteY19" fmla="*/ 210503 h 904875"/>
                    <a:gd name="connsiteX20" fmla="*/ 244793 w 904875"/>
                    <a:gd name="connsiteY20" fmla="*/ 179070 h 904875"/>
                    <a:gd name="connsiteX21" fmla="*/ 179070 w 904875"/>
                    <a:gd name="connsiteY21" fmla="*/ 113348 h 904875"/>
                    <a:gd name="connsiteX22" fmla="*/ 113348 w 904875"/>
                    <a:gd name="connsiteY22" fmla="*/ 179070 h 904875"/>
                    <a:gd name="connsiteX23" fmla="*/ 179070 w 904875"/>
                    <a:gd name="connsiteY23" fmla="*/ 244793 h 904875"/>
                    <a:gd name="connsiteX24" fmla="*/ 210503 w 904875"/>
                    <a:gd name="connsiteY24" fmla="*/ 236220 h 904875"/>
                    <a:gd name="connsiteX25" fmla="*/ 249555 w 904875"/>
                    <a:gd name="connsiteY25" fmla="*/ 275273 h 904875"/>
                    <a:gd name="connsiteX26" fmla="*/ 183833 w 904875"/>
                    <a:gd name="connsiteY26" fmla="*/ 434340 h 904875"/>
                    <a:gd name="connsiteX27" fmla="*/ 128588 w 904875"/>
                    <a:gd name="connsiteY27" fmla="*/ 434340 h 904875"/>
                    <a:gd name="connsiteX28" fmla="*/ 65723 w 904875"/>
                    <a:gd name="connsiteY28" fmla="*/ 386715 h 904875"/>
                    <a:gd name="connsiteX29" fmla="*/ 0 w 904875"/>
                    <a:gd name="connsiteY29" fmla="*/ 452438 h 904875"/>
                    <a:gd name="connsiteX30" fmla="*/ 65723 w 904875"/>
                    <a:gd name="connsiteY30" fmla="*/ 518160 h 904875"/>
                    <a:gd name="connsiteX31" fmla="*/ 128588 w 904875"/>
                    <a:gd name="connsiteY31" fmla="*/ 470535 h 904875"/>
                    <a:gd name="connsiteX32" fmla="*/ 183833 w 904875"/>
                    <a:gd name="connsiteY32" fmla="*/ 470535 h 904875"/>
                    <a:gd name="connsiteX33" fmla="*/ 249555 w 904875"/>
                    <a:gd name="connsiteY33" fmla="*/ 629603 h 904875"/>
                    <a:gd name="connsiteX34" fmla="*/ 210503 w 904875"/>
                    <a:gd name="connsiteY34" fmla="*/ 668655 h 904875"/>
                    <a:gd name="connsiteX35" fmla="*/ 179070 w 904875"/>
                    <a:gd name="connsiteY35" fmla="*/ 660083 h 904875"/>
                    <a:gd name="connsiteX36" fmla="*/ 113348 w 904875"/>
                    <a:gd name="connsiteY36" fmla="*/ 725805 h 904875"/>
                    <a:gd name="connsiteX37" fmla="*/ 179070 w 904875"/>
                    <a:gd name="connsiteY37" fmla="*/ 791528 h 904875"/>
                    <a:gd name="connsiteX38" fmla="*/ 244793 w 904875"/>
                    <a:gd name="connsiteY38" fmla="*/ 725805 h 904875"/>
                    <a:gd name="connsiteX39" fmla="*/ 236220 w 904875"/>
                    <a:gd name="connsiteY39" fmla="*/ 694373 h 904875"/>
                    <a:gd name="connsiteX40" fmla="*/ 275273 w 904875"/>
                    <a:gd name="connsiteY40" fmla="*/ 655320 h 904875"/>
                    <a:gd name="connsiteX41" fmla="*/ 434340 w 904875"/>
                    <a:gd name="connsiteY41" fmla="*/ 721043 h 904875"/>
                    <a:gd name="connsiteX42" fmla="*/ 434340 w 904875"/>
                    <a:gd name="connsiteY42" fmla="*/ 776288 h 904875"/>
                    <a:gd name="connsiteX43" fmla="*/ 386715 w 904875"/>
                    <a:gd name="connsiteY43" fmla="*/ 839153 h 904875"/>
                    <a:gd name="connsiteX44" fmla="*/ 452438 w 904875"/>
                    <a:gd name="connsiteY44" fmla="*/ 904875 h 904875"/>
                    <a:gd name="connsiteX45" fmla="*/ 518160 w 904875"/>
                    <a:gd name="connsiteY45" fmla="*/ 839153 h 904875"/>
                    <a:gd name="connsiteX46" fmla="*/ 470535 w 904875"/>
                    <a:gd name="connsiteY46" fmla="*/ 776288 h 904875"/>
                    <a:gd name="connsiteX47" fmla="*/ 470535 w 904875"/>
                    <a:gd name="connsiteY47" fmla="*/ 721043 h 904875"/>
                    <a:gd name="connsiteX48" fmla="*/ 629603 w 904875"/>
                    <a:gd name="connsiteY48" fmla="*/ 655320 h 904875"/>
                    <a:gd name="connsiteX49" fmla="*/ 668655 w 904875"/>
                    <a:gd name="connsiteY49" fmla="*/ 694373 h 904875"/>
                    <a:gd name="connsiteX50" fmla="*/ 660083 w 904875"/>
                    <a:gd name="connsiteY50" fmla="*/ 725805 h 904875"/>
                    <a:gd name="connsiteX51" fmla="*/ 725805 w 904875"/>
                    <a:gd name="connsiteY51" fmla="*/ 791528 h 904875"/>
                    <a:gd name="connsiteX52" fmla="*/ 791528 w 904875"/>
                    <a:gd name="connsiteY52" fmla="*/ 725805 h 904875"/>
                    <a:gd name="connsiteX53" fmla="*/ 725805 w 904875"/>
                    <a:gd name="connsiteY53" fmla="*/ 660083 h 904875"/>
                    <a:gd name="connsiteX54" fmla="*/ 694373 w 904875"/>
                    <a:gd name="connsiteY54" fmla="*/ 668655 h 904875"/>
                    <a:gd name="connsiteX55" fmla="*/ 655320 w 904875"/>
                    <a:gd name="connsiteY55" fmla="*/ 629603 h 904875"/>
                    <a:gd name="connsiteX56" fmla="*/ 721043 w 904875"/>
                    <a:gd name="connsiteY56" fmla="*/ 470535 h 904875"/>
                    <a:gd name="connsiteX57" fmla="*/ 776288 w 904875"/>
                    <a:gd name="connsiteY57" fmla="*/ 470535 h 904875"/>
                    <a:gd name="connsiteX58" fmla="*/ 839153 w 904875"/>
                    <a:gd name="connsiteY58" fmla="*/ 518160 h 904875"/>
                    <a:gd name="connsiteX59" fmla="*/ 904875 w 904875"/>
                    <a:gd name="connsiteY59" fmla="*/ 452438 h 904875"/>
                    <a:gd name="connsiteX60" fmla="*/ 839153 w 904875"/>
                    <a:gd name="connsiteY60" fmla="*/ 386715 h 904875"/>
                    <a:gd name="connsiteX61" fmla="*/ 501015 w 904875"/>
                    <a:gd name="connsiteY61" fmla="*/ 338138 h 904875"/>
                    <a:gd name="connsiteX62" fmla="*/ 482918 w 904875"/>
                    <a:gd name="connsiteY62" fmla="*/ 362903 h 904875"/>
                    <a:gd name="connsiteX63" fmla="*/ 421958 w 904875"/>
                    <a:gd name="connsiteY63" fmla="*/ 362903 h 904875"/>
                    <a:gd name="connsiteX64" fmla="*/ 403860 w 904875"/>
                    <a:gd name="connsiteY64" fmla="*/ 338138 h 904875"/>
                    <a:gd name="connsiteX65" fmla="*/ 501015 w 904875"/>
                    <a:gd name="connsiteY65" fmla="*/ 338138 h 904875"/>
                    <a:gd name="connsiteX66" fmla="*/ 645795 w 904875"/>
                    <a:gd name="connsiteY66" fmla="*/ 483870 h 904875"/>
                    <a:gd name="connsiteX67" fmla="*/ 634365 w 904875"/>
                    <a:gd name="connsiteY67" fmla="*/ 480060 h 904875"/>
                    <a:gd name="connsiteX68" fmla="*/ 604838 w 904875"/>
                    <a:gd name="connsiteY68" fmla="*/ 449580 h 904875"/>
                    <a:gd name="connsiteX69" fmla="*/ 544830 w 904875"/>
                    <a:gd name="connsiteY69" fmla="*/ 441960 h 904875"/>
                    <a:gd name="connsiteX70" fmla="*/ 497205 w 904875"/>
                    <a:gd name="connsiteY70" fmla="*/ 478155 h 904875"/>
                    <a:gd name="connsiteX71" fmla="*/ 525780 w 904875"/>
                    <a:gd name="connsiteY71" fmla="*/ 585788 h 904875"/>
                    <a:gd name="connsiteX72" fmla="*/ 566738 w 904875"/>
                    <a:gd name="connsiteY72" fmla="*/ 596265 h 904875"/>
                    <a:gd name="connsiteX73" fmla="*/ 576263 w 904875"/>
                    <a:gd name="connsiteY73" fmla="*/ 603885 h 904875"/>
                    <a:gd name="connsiteX74" fmla="*/ 569595 w 904875"/>
                    <a:gd name="connsiteY74" fmla="*/ 614363 h 904875"/>
                    <a:gd name="connsiteX75" fmla="*/ 541973 w 904875"/>
                    <a:gd name="connsiteY75" fmla="*/ 618173 h 904875"/>
                    <a:gd name="connsiteX76" fmla="*/ 485775 w 904875"/>
                    <a:gd name="connsiteY76" fmla="*/ 602933 h 904875"/>
                    <a:gd name="connsiteX77" fmla="*/ 452438 w 904875"/>
                    <a:gd name="connsiteY77" fmla="*/ 573405 h 904875"/>
                    <a:gd name="connsiteX78" fmla="*/ 419100 w 904875"/>
                    <a:gd name="connsiteY78" fmla="*/ 602933 h 904875"/>
                    <a:gd name="connsiteX79" fmla="*/ 335280 w 904875"/>
                    <a:gd name="connsiteY79" fmla="*/ 614363 h 904875"/>
                    <a:gd name="connsiteX80" fmla="*/ 328613 w 904875"/>
                    <a:gd name="connsiteY80" fmla="*/ 603885 h 904875"/>
                    <a:gd name="connsiteX81" fmla="*/ 338138 w 904875"/>
                    <a:gd name="connsiteY81" fmla="*/ 596265 h 904875"/>
                    <a:gd name="connsiteX82" fmla="*/ 340995 w 904875"/>
                    <a:gd name="connsiteY82" fmla="*/ 596265 h 904875"/>
                    <a:gd name="connsiteX83" fmla="*/ 379095 w 904875"/>
                    <a:gd name="connsiteY83" fmla="*/ 585788 h 904875"/>
                    <a:gd name="connsiteX84" fmla="*/ 407670 w 904875"/>
                    <a:gd name="connsiteY84" fmla="*/ 478155 h 904875"/>
                    <a:gd name="connsiteX85" fmla="*/ 360045 w 904875"/>
                    <a:gd name="connsiteY85" fmla="*/ 441960 h 904875"/>
                    <a:gd name="connsiteX86" fmla="*/ 300038 w 904875"/>
                    <a:gd name="connsiteY86" fmla="*/ 449580 h 904875"/>
                    <a:gd name="connsiteX87" fmla="*/ 270510 w 904875"/>
                    <a:gd name="connsiteY87" fmla="*/ 480060 h 904875"/>
                    <a:gd name="connsiteX88" fmla="*/ 259080 w 904875"/>
                    <a:gd name="connsiteY88" fmla="*/ 483870 h 904875"/>
                    <a:gd name="connsiteX89" fmla="*/ 253365 w 904875"/>
                    <a:gd name="connsiteY89" fmla="*/ 473393 h 904875"/>
                    <a:gd name="connsiteX90" fmla="*/ 305753 w 904875"/>
                    <a:gd name="connsiteY90" fmla="*/ 406718 h 904875"/>
                    <a:gd name="connsiteX91" fmla="*/ 347663 w 904875"/>
                    <a:gd name="connsiteY91" fmla="*/ 392430 h 904875"/>
                    <a:gd name="connsiteX92" fmla="*/ 339090 w 904875"/>
                    <a:gd name="connsiteY92" fmla="*/ 348615 h 904875"/>
                    <a:gd name="connsiteX93" fmla="*/ 370523 w 904875"/>
                    <a:gd name="connsiteY93" fmla="*/ 270510 h 904875"/>
                    <a:gd name="connsiteX94" fmla="*/ 382905 w 904875"/>
                    <a:gd name="connsiteY94" fmla="*/ 269558 h 904875"/>
                    <a:gd name="connsiteX95" fmla="*/ 384810 w 904875"/>
                    <a:gd name="connsiteY95" fmla="*/ 281940 h 904875"/>
                    <a:gd name="connsiteX96" fmla="*/ 373380 w 904875"/>
                    <a:gd name="connsiteY96" fmla="*/ 322898 h 904875"/>
                    <a:gd name="connsiteX97" fmla="*/ 451485 w 904875"/>
                    <a:gd name="connsiteY97" fmla="*/ 401003 h 904875"/>
                    <a:gd name="connsiteX98" fmla="*/ 529590 w 904875"/>
                    <a:gd name="connsiteY98" fmla="*/ 322898 h 904875"/>
                    <a:gd name="connsiteX99" fmla="*/ 518160 w 904875"/>
                    <a:gd name="connsiteY99" fmla="*/ 281940 h 904875"/>
                    <a:gd name="connsiteX100" fmla="*/ 520065 w 904875"/>
                    <a:gd name="connsiteY100" fmla="*/ 269558 h 904875"/>
                    <a:gd name="connsiteX101" fmla="*/ 532448 w 904875"/>
                    <a:gd name="connsiteY101" fmla="*/ 270510 h 904875"/>
                    <a:gd name="connsiteX102" fmla="*/ 563880 w 904875"/>
                    <a:gd name="connsiteY102" fmla="*/ 348615 h 904875"/>
                    <a:gd name="connsiteX103" fmla="*/ 555308 w 904875"/>
                    <a:gd name="connsiteY103" fmla="*/ 392430 h 904875"/>
                    <a:gd name="connsiteX104" fmla="*/ 597218 w 904875"/>
                    <a:gd name="connsiteY104" fmla="*/ 406718 h 904875"/>
                    <a:gd name="connsiteX105" fmla="*/ 649605 w 904875"/>
                    <a:gd name="connsiteY105" fmla="*/ 473393 h 904875"/>
                    <a:gd name="connsiteX106" fmla="*/ 645795 w 904875"/>
                    <a:gd name="connsiteY106" fmla="*/ 483870 h 904875"/>
                    <a:gd name="connsiteX107" fmla="*/ 575310 w 904875"/>
                    <a:gd name="connsiteY107" fmla="*/ 466725 h 904875"/>
                    <a:gd name="connsiteX108" fmla="*/ 526733 w 904875"/>
                    <a:gd name="connsiteY108" fmla="*/ 551498 h 904875"/>
                    <a:gd name="connsiteX109" fmla="*/ 514350 w 904875"/>
                    <a:gd name="connsiteY109" fmla="*/ 522923 h 904875"/>
                    <a:gd name="connsiteX110" fmla="*/ 544830 w 904875"/>
                    <a:gd name="connsiteY110" fmla="*/ 470535 h 904875"/>
                    <a:gd name="connsiteX111" fmla="*/ 552450 w 904875"/>
                    <a:gd name="connsiteY111" fmla="*/ 467678 h 904875"/>
                    <a:gd name="connsiteX112" fmla="*/ 575310 w 904875"/>
                    <a:gd name="connsiteY112" fmla="*/ 466725 h 904875"/>
                    <a:gd name="connsiteX113" fmla="*/ 329565 w 904875"/>
                    <a:gd name="connsiteY113" fmla="*/ 466725 h 904875"/>
                    <a:gd name="connsiteX114" fmla="*/ 353378 w 904875"/>
                    <a:gd name="connsiteY114" fmla="*/ 467678 h 904875"/>
                    <a:gd name="connsiteX115" fmla="*/ 360998 w 904875"/>
                    <a:gd name="connsiteY115" fmla="*/ 470535 h 904875"/>
                    <a:gd name="connsiteX116" fmla="*/ 391478 w 904875"/>
                    <a:gd name="connsiteY116" fmla="*/ 522923 h 904875"/>
                    <a:gd name="connsiteX117" fmla="*/ 379095 w 904875"/>
                    <a:gd name="connsiteY117" fmla="*/ 551498 h 904875"/>
                    <a:gd name="connsiteX118" fmla="*/ 329565 w 904875"/>
                    <a:gd name="connsiteY118" fmla="*/ 466725 h 904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Lst>
                  <a:rect l="l" t="t" r="r" b="b"/>
                  <a:pathLst>
                    <a:path w="904875" h="904875">
                      <a:moveTo>
                        <a:pt x="839153" y="386715"/>
                      </a:moveTo>
                      <a:cubicBezTo>
                        <a:pt x="809625" y="386715"/>
                        <a:pt x="784860" y="406718"/>
                        <a:pt x="776288" y="434340"/>
                      </a:cubicBezTo>
                      <a:lnTo>
                        <a:pt x="721043" y="434340"/>
                      </a:lnTo>
                      <a:cubicBezTo>
                        <a:pt x="717233" y="373380"/>
                        <a:pt x="692468" y="318135"/>
                        <a:pt x="655320" y="275273"/>
                      </a:cubicBezTo>
                      <a:lnTo>
                        <a:pt x="694373" y="236220"/>
                      </a:lnTo>
                      <a:cubicBezTo>
                        <a:pt x="703898" y="240983"/>
                        <a:pt x="714375" y="244793"/>
                        <a:pt x="725805" y="244793"/>
                      </a:cubicBezTo>
                      <a:cubicBezTo>
                        <a:pt x="762000" y="244793"/>
                        <a:pt x="791528" y="215265"/>
                        <a:pt x="791528" y="179070"/>
                      </a:cubicBezTo>
                      <a:cubicBezTo>
                        <a:pt x="791528" y="142875"/>
                        <a:pt x="762000" y="113348"/>
                        <a:pt x="725805" y="113348"/>
                      </a:cubicBezTo>
                      <a:cubicBezTo>
                        <a:pt x="689610" y="113348"/>
                        <a:pt x="660083" y="142875"/>
                        <a:pt x="660083" y="179070"/>
                      </a:cubicBezTo>
                      <a:cubicBezTo>
                        <a:pt x="660083" y="190500"/>
                        <a:pt x="662940" y="200978"/>
                        <a:pt x="668655" y="210503"/>
                      </a:cubicBezTo>
                      <a:lnTo>
                        <a:pt x="629603" y="249555"/>
                      </a:lnTo>
                      <a:cubicBezTo>
                        <a:pt x="586740" y="211455"/>
                        <a:pt x="531495" y="187643"/>
                        <a:pt x="470535" y="183833"/>
                      </a:cubicBezTo>
                      <a:lnTo>
                        <a:pt x="470535" y="128588"/>
                      </a:lnTo>
                      <a:cubicBezTo>
                        <a:pt x="498158" y="120968"/>
                        <a:pt x="518160" y="95250"/>
                        <a:pt x="518160" y="65723"/>
                      </a:cubicBezTo>
                      <a:cubicBezTo>
                        <a:pt x="518160" y="29528"/>
                        <a:pt x="488633" y="0"/>
                        <a:pt x="452438" y="0"/>
                      </a:cubicBezTo>
                      <a:cubicBezTo>
                        <a:pt x="416243" y="0"/>
                        <a:pt x="386715" y="29528"/>
                        <a:pt x="386715" y="65723"/>
                      </a:cubicBezTo>
                      <a:cubicBezTo>
                        <a:pt x="386715" y="95250"/>
                        <a:pt x="406718" y="120015"/>
                        <a:pt x="434340" y="128588"/>
                      </a:cubicBezTo>
                      <a:lnTo>
                        <a:pt x="434340" y="183833"/>
                      </a:lnTo>
                      <a:cubicBezTo>
                        <a:pt x="373380" y="187643"/>
                        <a:pt x="318135" y="212408"/>
                        <a:pt x="275273" y="249555"/>
                      </a:cubicBezTo>
                      <a:lnTo>
                        <a:pt x="236220" y="210503"/>
                      </a:lnTo>
                      <a:cubicBezTo>
                        <a:pt x="240983" y="200978"/>
                        <a:pt x="244793" y="190500"/>
                        <a:pt x="244793" y="179070"/>
                      </a:cubicBezTo>
                      <a:cubicBezTo>
                        <a:pt x="244793" y="142875"/>
                        <a:pt x="215265" y="113348"/>
                        <a:pt x="179070" y="113348"/>
                      </a:cubicBezTo>
                      <a:cubicBezTo>
                        <a:pt x="142875" y="113348"/>
                        <a:pt x="113348" y="142875"/>
                        <a:pt x="113348" y="179070"/>
                      </a:cubicBezTo>
                      <a:cubicBezTo>
                        <a:pt x="113348" y="215265"/>
                        <a:pt x="142875" y="244793"/>
                        <a:pt x="179070" y="244793"/>
                      </a:cubicBezTo>
                      <a:cubicBezTo>
                        <a:pt x="190500" y="244793"/>
                        <a:pt x="200978" y="241935"/>
                        <a:pt x="210503" y="236220"/>
                      </a:cubicBezTo>
                      <a:lnTo>
                        <a:pt x="249555" y="275273"/>
                      </a:lnTo>
                      <a:cubicBezTo>
                        <a:pt x="211455" y="318135"/>
                        <a:pt x="187643" y="373380"/>
                        <a:pt x="183833" y="434340"/>
                      </a:cubicBezTo>
                      <a:lnTo>
                        <a:pt x="128588" y="434340"/>
                      </a:lnTo>
                      <a:cubicBezTo>
                        <a:pt x="120968" y="406718"/>
                        <a:pt x="96203" y="386715"/>
                        <a:pt x="65723" y="386715"/>
                      </a:cubicBezTo>
                      <a:cubicBezTo>
                        <a:pt x="29528" y="386715"/>
                        <a:pt x="0" y="416243"/>
                        <a:pt x="0" y="452438"/>
                      </a:cubicBezTo>
                      <a:cubicBezTo>
                        <a:pt x="0" y="488633"/>
                        <a:pt x="29528" y="518160"/>
                        <a:pt x="65723" y="518160"/>
                      </a:cubicBezTo>
                      <a:cubicBezTo>
                        <a:pt x="95250" y="518160"/>
                        <a:pt x="120015" y="498158"/>
                        <a:pt x="128588" y="470535"/>
                      </a:cubicBezTo>
                      <a:lnTo>
                        <a:pt x="183833" y="470535"/>
                      </a:lnTo>
                      <a:cubicBezTo>
                        <a:pt x="187643" y="531495"/>
                        <a:pt x="212408" y="586740"/>
                        <a:pt x="249555" y="629603"/>
                      </a:cubicBezTo>
                      <a:lnTo>
                        <a:pt x="210503" y="668655"/>
                      </a:lnTo>
                      <a:cubicBezTo>
                        <a:pt x="200978" y="663893"/>
                        <a:pt x="190500" y="660083"/>
                        <a:pt x="179070" y="660083"/>
                      </a:cubicBezTo>
                      <a:cubicBezTo>
                        <a:pt x="142875" y="660083"/>
                        <a:pt x="113348" y="689610"/>
                        <a:pt x="113348" y="725805"/>
                      </a:cubicBezTo>
                      <a:cubicBezTo>
                        <a:pt x="113348" y="762000"/>
                        <a:pt x="142875" y="791528"/>
                        <a:pt x="179070" y="791528"/>
                      </a:cubicBezTo>
                      <a:cubicBezTo>
                        <a:pt x="215265" y="791528"/>
                        <a:pt x="244793" y="762000"/>
                        <a:pt x="244793" y="725805"/>
                      </a:cubicBezTo>
                      <a:cubicBezTo>
                        <a:pt x="244793" y="714375"/>
                        <a:pt x="241935" y="703898"/>
                        <a:pt x="236220" y="694373"/>
                      </a:cubicBezTo>
                      <a:lnTo>
                        <a:pt x="275273" y="655320"/>
                      </a:lnTo>
                      <a:cubicBezTo>
                        <a:pt x="318135" y="693420"/>
                        <a:pt x="373380" y="717233"/>
                        <a:pt x="434340" y="721043"/>
                      </a:cubicBezTo>
                      <a:lnTo>
                        <a:pt x="434340" y="776288"/>
                      </a:lnTo>
                      <a:cubicBezTo>
                        <a:pt x="406718" y="783908"/>
                        <a:pt x="386715" y="808673"/>
                        <a:pt x="386715" y="839153"/>
                      </a:cubicBezTo>
                      <a:cubicBezTo>
                        <a:pt x="386715" y="875348"/>
                        <a:pt x="416243" y="904875"/>
                        <a:pt x="452438" y="904875"/>
                      </a:cubicBezTo>
                      <a:cubicBezTo>
                        <a:pt x="488633" y="904875"/>
                        <a:pt x="518160" y="875348"/>
                        <a:pt x="518160" y="839153"/>
                      </a:cubicBezTo>
                      <a:cubicBezTo>
                        <a:pt x="518160" y="809625"/>
                        <a:pt x="498158" y="784860"/>
                        <a:pt x="470535" y="776288"/>
                      </a:cubicBezTo>
                      <a:lnTo>
                        <a:pt x="470535" y="721043"/>
                      </a:lnTo>
                      <a:cubicBezTo>
                        <a:pt x="531495" y="717233"/>
                        <a:pt x="586740" y="692468"/>
                        <a:pt x="629603" y="655320"/>
                      </a:cubicBezTo>
                      <a:lnTo>
                        <a:pt x="668655" y="694373"/>
                      </a:lnTo>
                      <a:cubicBezTo>
                        <a:pt x="663893" y="703898"/>
                        <a:pt x="660083" y="714375"/>
                        <a:pt x="660083" y="725805"/>
                      </a:cubicBezTo>
                      <a:cubicBezTo>
                        <a:pt x="660083" y="762000"/>
                        <a:pt x="689610" y="791528"/>
                        <a:pt x="725805" y="791528"/>
                      </a:cubicBezTo>
                      <a:cubicBezTo>
                        <a:pt x="762000" y="791528"/>
                        <a:pt x="791528" y="762000"/>
                        <a:pt x="791528" y="725805"/>
                      </a:cubicBezTo>
                      <a:cubicBezTo>
                        <a:pt x="791528" y="689610"/>
                        <a:pt x="762000" y="660083"/>
                        <a:pt x="725805" y="660083"/>
                      </a:cubicBezTo>
                      <a:cubicBezTo>
                        <a:pt x="714375" y="660083"/>
                        <a:pt x="703898" y="662940"/>
                        <a:pt x="694373" y="668655"/>
                      </a:cubicBezTo>
                      <a:lnTo>
                        <a:pt x="655320" y="629603"/>
                      </a:lnTo>
                      <a:cubicBezTo>
                        <a:pt x="693420" y="586740"/>
                        <a:pt x="717233" y="531495"/>
                        <a:pt x="721043" y="470535"/>
                      </a:cubicBezTo>
                      <a:lnTo>
                        <a:pt x="776288" y="470535"/>
                      </a:lnTo>
                      <a:cubicBezTo>
                        <a:pt x="783908" y="498158"/>
                        <a:pt x="808673" y="518160"/>
                        <a:pt x="839153" y="518160"/>
                      </a:cubicBezTo>
                      <a:cubicBezTo>
                        <a:pt x="875348" y="518160"/>
                        <a:pt x="904875" y="488633"/>
                        <a:pt x="904875" y="452438"/>
                      </a:cubicBezTo>
                      <a:cubicBezTo>
                        <a:pt x="904875" y="416243"/>
                        <a:pt x="875348" y="386715"/>
                        <a:pt x="839153" y="386715"/>
                      </a:cubicBezTo>
                      <a:close/>
                      <a:moveTo>
                        <a:pt x="501015" y="338138"/>
                      </a:moveTo>
                      <a:cubicBezTo>
                        <a:pt x="498158" y="348615"/>
                        <a:pt x="491490" y="357188"/>
                        <a:pt x="482918" y="362903"/>
                      </a:cubicBezTo>
                      <a:cubicBezTo>
                        <a:pt x="463868" y="356235"/>
                        <a:pt x="441960" y="356235"/>
                        <a:pt x="421958" y="362903"/>
                      </a:cubicBezTo>
                      <a:cubicBezTo>
                        <a:pt x="413385" y="357188"/>
                        <a:pt x="407670" y="348615"/>
                        <a:pt x="403860" y="338138"/>
                      </a:cubicBezTo>
                      <a:cubicBezTo>
                        <a:pt x="434340" y="324803"/>
                        <a:pt x="470535" y="324803"/>
                        <a:pt x="501015" y="338138"/>
                      </a:cubicBezTo>
                      <a:close/>
                      <a:moveTo>
                        <a:pt x="645795" y="483870"/>
                      </a:moveTo>
                      <a:cubicBezTo>
                        <a:pt x="641985" y="485775"/>
                        <a:pt x="636270" y="483870"/>
                        <a:pt x="634365" y="480060"/>
                      </a:cubicBezTo>
                      <a:cubicBezTo>
                        <a:pt x="627698" y="467678"/>
                        <a:pt x="617220" y="457200"/>
                        <a:pt x="604838" y="449580"/>
                      </a:cubicBezTo>
                      <a:cubicBezTo>
                        <a:pt x="586740" y="439103"/>
                        <a:pt x="565785" y="436245"/>
                        <a:pt x="544830" y="441960"/>
                      </a:cubicBezTo>
                      <a:cubicBezTo>
                        <a:pt x="524828" y="447675"/>
                        <a:pt x="507683" y="460058"/>
                        <a:pt x="497205" y="478155"/>
                      </a:cubicBezTo>
                      <a:cubicBezTo>
                        <a:pt x="475298" y="515303"/>
                        <a:pt x="488633" y="563880"/>
                        <a:pt x="525780" y="585788"/>
                      </a:cubicBezTo>
                      <a:cubicBezTo>
                        <a:pt x="538163" y="593408"/>
                        <a:pt x="552450" y="596265"/>
                        <a:pt x="566738" y="596265"/>
                      </a:cubicBezTo>
                      <a:cubicBezTo>
                        <a:pt x="571500" y="596265"/>
                        <a:pt x="575310" y="599123"/>
                        <a:pt x="576263" y="603885"/>
                      </a:cubicBezTo>
                      <a:cubicBezTo>
                        <a:pt x="577215" y="608648"/>
                        <a:pt x="574358" y="612458"/>
                        <a:pt x="569595" y="614363"/>
                      </a:cubicBezTo>
                      <a:cubicBezTo>
                        <a:pt x="560070" y="616268"/>
                        <a:pt x="551498" y="618173"/>
                        <a:pt x="541973" y="618173"/>
                      </a:cubicBezTo>
                      <a:cubicBezTo>
                        <a:pt x="521970" y="618173"/>
                        <a:pt x="502920" y="613410"/>
                        <a:pt x="485775" y="602933"/>
                      </a:cubicBezTo>
                      <a:cubicBezTo>
                        <a:pt x="472440" y="595313"/>
                        <a:pt x="461010" y="585788"/>
                        <a:pt x="452438" y="573405"/>
                      </a:cubicBezTo>
                      <a:cubicBezTo>
                        <a:pt x="442913" y="585788"/>
                        <a:pt x="432435" y="595313"/>
                        <a:pt x="419100" y="602933"/>
                      </a:cubicBezTo>
                      <a:cubicBezTo>
                        <a:pt x="394335" y="617220"/>
                        <a:pt x="363855" y="621983"/>
                        <a:pt x="335280" y="614363"/>
                      </a:cubicBezTo>
                      <a:cubicBezTo>
                        <a:pt x="330518" y="613410"/>
                        <a:pt x="327660" y="608648"/>
                        <a:pt x="328613" y="603885"/>
                      </a:cubicBezTo>
                      <a:cubicBezTo>
                        <a:pt x="329565" y="599123"/>
                        <a:pt x="333375" y="596265"/>
                        <a:pt x="338138" y="596265"/>
                      </a:cubicBezTo>
                      <a:cubicBezTo>
                        <a:pt x="339090" y="596265"/>
                        <a:pt x="340043" y="596265"/>
                        <a:pt x="340995" y="596265"/>
                      </a:cubicBezTo>
                      <a:cubicBezTo>
                        <a:pt x="354330" y="596265"/>
                        <a:pt x="367665" y="592455"/>
                        <a:pt x="379095" y="585788"/>
                      </a:cubicBezTo>
                      <a:cubicBezTo>
                        <a:pt x="416243" y="563880"/>
                        <a:pt x="429578" y="516255"/>
                        <a:pt x="407670" y="478155"/>
                      </a:cubicBezTo>
                      <a:cubicBezTo>
                        <a:pt x="397193" y="460058"/>
                        <a:pt x="380048" y="446723"/>
                        <a:pt x="360045" y="441960"/>
                      </a:cubicBezTo>
                      <a:cubicBezTo>
                        <a:pt x="340043" y="436245"/>
                        <a:pt x="319088" y="439103"/>
                        <a:pt x="300038" y="449580"/>
                      </a:cubicBezTo>
                      <a:cubicBezTo>
                        <a:pt x="287655" y="457200"/>
                        <a:pt x="277178" y="467678"/>
                        <a:pt x="270510" y="480060"/>
                      </a:cubicBezTo>
                      <a:cubicBezTo>
                        <a:pt x="268605" y="483870"/>
                        <a:pt x="262890" y="485775"/>
                        <a:pt x="259080" y="483870"/>
                      </a:cubicBezTo>
                      <a:cubicBezTo>
                        <a:pt x="255270" y="481965"/>
                        <a:pt x="252413" y="477203"/>
                        <a:pt x="253365" y="473393"/>
                      </a:cubicBezTo>
                      <a:cubicBezTo>
                        <a:pt x="261938" y="444818"/>
                        <a:pt x="280035" y="421005"/>
                        <a:pt x="305753" y="406718"/>
                      </a:cubicBezTo>
                      <a:cubicBezTo>
                        <a:pt x="319088" y="399098"/>
                        <a:pt x="333375" y="394335"/>
                        <a:pt x="347663" y="392430"/>
                      </a:cubicBezTo>
                      <a:cubicBezTo>
                        <a:pt x="341948" y="378143"/>
                        <a:pt x="339090" y="363855"/>
                        <a:pt x="339090" y="348615"/>
                      </a:cubicBezTo>
                      <a:cubicBezTo>
                        <a:pt x="339090" y="319088"/>
                        <a:pt x="350520" y="291465"/>
                        <a:pt x="370523" y="270510"/>
                      </a:cubicBezTo>
                      <a:cubicBezTo>
                        <a:pt x="373380" y="266700"/>
                        <a:pt x="379095" y="266700"/>
                        <a:pt x="382905" y="269558"/>
                      </a:cubicBezTo>
                      <a:cubicBezTo>
                        <a:pt x="386715" y="272415"/>
                        <a:pt x="387668" y="277178"/>
                        <a:pt x="384810" y="281940"/>
                      </a:cubicBezTo>
                      <a:cubicBezTo>
                        <a:pt x="377190" y="294323"/>
                        <a:pt x="373380" y="308610"/>
                        <a:pt x="373380" y="322898"/>
                      </a:cubicBezTo>
                      <a:cubicBezTo>
                        <a:pt x="373380" y="365760"/>
                        <a:pt x="408623" y="401003"/>
                        <a:pt x="451485" y="401003"/>
                      </a:cubicBezTo>
                      <a:cubicBezTo>
                        <a:pt x="494348" y="401003"/>
                        <a:pt x="529590" y="365760"/>
                        <a:pt x="529590" y="322898"/>
                      </a:cubicBezTo>
                      <a:cubicBezTo>
                        <a:pt x="529590" y="308610"/>
                        <a:pt x="525780" y="294323"/>
                        <a:pt x="518160" y="281940"/>
                      </a:cubicBezTo>
                      <a:cubicBezTo>
                        <a:pt x="515303" y="278130"/>
                        <a:pt x="516255" y="272415"/>
                        <a:pt x="520065" y="269558"/>
                      </a:cubicBezTo>
                      <a:cubicBezTo>
                        <a:pt x="523875" y="266700"/>
                        <a:pt x="528638" y="266700"/>
                        <a:pt x="532448" y="270510"/>
                      </a:cubicBezTo>
                      <a:cubicBezTo>
                        <a:pt x="553403" y="291465"/>
                        <a:pt x="563880" y="320040"/>
                        <a:pt x="563880" y="348615"/>
                      </a:cubicBezTo>
                      <a:cubicBezTo>
                        <a:pt x="563880" y="363855"/>
                        <a:pt x="561023" y="378143"/>
                        <a:pt x="555308" y="392430"/>
                      </a:cubicBezTo>
                      <a:cubicBezTo>
                        <a:pt x="570548" y="394335"/>
                        <a:pt x="584835" y="399098"/>
                        <a:pt x="597218" y="406718"/>
                      </a:cubicBezTo>
                      <a:cubicBezTo>
                        <a:pt x="622935" y="421005"/>
                        <a:pt x="641033" y="444818"/>
                        <a:pt x="649605" y="473393"/>
                      </a:cubicBezTo>
                      <a:cubicBezTo>
                        <a:pt x="652463" y="477203"/>
                        <a:pt x="649605" y="481965"/>
                        <a:pt x="645795" y="483870"/>
                      </a:cubicBezTo>
                      <a:close/>
                      <a:moveTo>
                        <a:pt x="575310" y="466725"/>
                      </a:moveTo>
                      <a:cubicBezTo>
                        <a:pt x="570548" y="501015"/>
                        <a:pt x="553403" y="531495"/>
                        <a:pt x="526733" y="551498"/>
                      </a:cubicBezTo>
                      <a:cubicBezTo>
                        <a:pt x="520065" y="543878"/>
                        <a:pt x="515303" y="533400"/>
                        <a:pt x="514350" y="522923"/>
                      </a:cubicBezTo>
                      <a:cubicBezTo>
                        <a:pt x="529590" y="509588"/>
                        <a:pt x="540068" y="491490"/>
                        <a:pt x="544830" y="470535"/>
                      </a:cubicBezTo>
                      <a:cubicBezTo>
                        <a:pt x="546735" y="469583"/>
                        <a:pt x="549593" y="468630"/>
                        <a:pt x="552450" y="467678"/>
                      </a:cubicBezTo>
                      <a:cubicBezTo>
                        <a:pt x="559118" y="465773"/>
                        <a:pt x="568643" y="465773"/>
                        <a:pt x="575310" y="466725"/>
                      </a:cubicBezTo>
                      <a:close/>
                      <a:moveTo>
                        <a:pt x="329565" y="466725"/>
                      </a:moveTo>
                      <a:cubicBezTo>
                        <a:pt x="336233" y="464820"/>
                        <a:pt x="345758" y="464820"/>
                        <a:pt x="353378" y="467678"/>
                      </a:cubicBezTo>
                      <a:cubicBezTo>
                        <a:pt x="356235" y="468630"/>
                        <a:pt x="358140" y="469583"/>
                        <a:pt x="360998" y="470535"/>
                      </a:cubicBezTo>
                      <a:cubicBezTo>
                        <a:pt x="364808" y="490538"/>
                        <a:pt x="375285" y="509588"/>
                        <a:pt x="391478" y="522923"/>
                      </a:cubicBezTo>
                      <a:cubicBezTo>
                        <a:pt x="390525" y="533400"/>
                        <a:pt x="385763" y="543878"/>
                        <a:pt x="379095" y="551498"/>
                      </a:cubicBezTo>
                      <a:cubicBezTo>
                        <a:pt x="350520" y="531495"/>
                        <a:pt x="333375" y="501015"/>
                        <a:pt x="329565" y="466725"/>
                      </a:cubicBezTo>
                      <a:close/>
                    </a:path>
                  </a:pathLst>
                </a:custGeom>
                <a:solidFill>
                  <a:srgbClr val="0B95C1"/>
                </a:solidFill>
                <a:ln w="9525"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IM" sz="1350" b="0" i="0" u="none" strike="noStrike" kern="1200" cap="none" spc="0" normalizeH="0" baseline="0" noProof="0">
                    <a:ln>
                      <a:noFill/>
                    </a:ln>
                    <a:solidFill>
                      <a:prstClr val="black"/>
                    </a:solidFill>
                    <a:effectLst/>
                    <a:uLnTx/>
                    <a:uFillTx/>
                    <a:ea typeface="+mn-ea"/>
                    <a:cs typeface="+mn-cs"/>
                  </a:endParaRPr>
                </a:p>
              </p:txBody>
            </p:sp>
          </p:grpSp>
        </p:grpSp>
      </p:grpSp>
    </p:spTree>
    <p:extLst>
      <p:ext uri="{BB962C8B-B14F-4D97-AF65-F5344CB8AC3E}">
        <p14:creationId xmlns:p14="http://schemas.microsoft.com/office/powerpoint/2010/main" val="2746652107"/>
      </p:ext>
    </p:extLst>
  </p:cSld>
  <p:clrMapOvr>
    <a:masterClrMapping/>
  </p:clrMapOvr>
  <mc:AlternateContent xmlns:mc="http://schemas.openxmlformats.org/markup-compatibility/2006" xmlns:p14="http://schemas.microsoft.com/office/powerpoint/2010/main">
    <mc:Choice Requires="p14">
      <p:transition spd="slow" p14:dur="5000"/>
    </mc:Choice>
    <mc:Fallback xmlns="">
      <p:transition spd="slow"/>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idx="4294967295"/>
          </p:nvPr>
        </p:nvSpPr>
        <p:spPr>
          <a:xfrm>
            <a:off x="236556" y="177846"/>
            <a:ext cx="10088563" cy="573088"/>
          </a:xfrm>
        </p:spPr>
        <p:txBody>
          <a:bodyPr>
            <a:noAutofit/>
          </a:bodyPr>
          <a:lstStyle/>
          <a:p>
            <a:r>
              <a:rPr lang="it-IT">
                <a:solidFill>
                  <a:srgbClr val="0A045D"/>
                </a:solidFill>
                <a:latin typeface="+mn-lt"/>
              </a:rPr>
              <a:t>Large Language Model Generative AI (ChatGPT)</a:t>
            </a:r>
          </a:p>
        </p:txBody>
      </p:sp>
      <p:sp>
        <p:nvSpPr>
          <p:cNvPr id="8" name="Text Placeholder 7">
            <a:extLst>
              <a:ext uri="{FF2B5EF4-FFF2-40B4-BE49-F238E27FC236}">
                <a16:creationId xmlns:a16="http://schemas.microsoft.com/office/drawing/2014/main" id="{C2516A13-B79E-AB45-8A4F-628D2818EFA7}"/>
              </a:ext>
            </a:extLst>
          </p:cNvPr>
          <p:cNvSpPr>
            <a:spLocks noGrp="1"/>
          </p:cNvSpPr>
          <p:nvPr>
            <p:ph type="body" sz="quarter" idx="4294967295"/>
          </p:nvPr>
        </p:nvSpPr>
        <p:spPr>
          <a:xfrm>
            <a:off x="236556" y="844388"/>
            <a:ext cx="2370138" cy="574675"/>
          </a:xfrm>
        </p:spPr>
        <p:txBody>
          <a:bodyPr>
            <a:noAutofit/>
          </a:bodyPr>
          <a:lstStyle/>
          <a:p>
            <a:pPr marL="0" indent="0">
              <a:buNone/>
            </a:pPr>
            <a:r>
              <a:rPr lang="en-US" sz="2800" spc="-100">
                <a:solidFill>
                  <a:srgbClr val="0A045D"/>
                </a:solidFill>
                <a:latin typeface="+mn-lt"/>
              </a:rPr>
              <a:t>What is it?!  </a:t>
            </a:r>
          </a:p>
        </p:txBody>
      </p:sp>
      <p:grpSp>
        <p:nvGrpSpPr>
          <p:cNvPr id="333" name="Group 332">
            <a:extLst>
              <a:ext uri="{FF2B5EF4-FFF2-40B4-BE49-F238E27FC236}">
                <a16:creationId xmlns:a16="http://schemas.microsoft.com/office/drawing/2014/main" id="{4D0CA617-8661-44F6-33B0-7DFEB6398B63}"/>
              </a:ext>
            </a:extLst>
          </p:cNvPr>
          <p:cNvGrpSpPr/>
          <p:nvPr/>
        </p:nvGrpSpPr>
        <p:grpSpPr>
          <a:xfrm>
            <a:off x="1233090" y="1406443"/>
            <a:ext cx="9549369" cy="4988501"/>
            <a:chOff x="1611223" y="1371032"/>
            <a:chExt cx="8769641" cy="4533971"/>
          </a:xfrm>
        </p:grpSpPr>
        <p:grpSp>
          <p:nvGrpSpPr>
            <p:cNvPr id="334" name="Group 333">
              <a:extLst>
                <a:ext uri="{FF2B5EF4-FFF2-40B4-BE49-F238E27FC236}">
                  <a16:creationId xmlns:a16="http://schemas.microsoft.com/office/drawing/2014/main" id="{F9C33A85-F928-03C0-7733-54171A923AE0}"/>
                </a:ext>
              </a:extLst>
            </p:cNvPr>
            <p:cNvGrpSpPr/>
            <p:nvPr/>
          </p:nvGrpSpPr>
          <p:grpSpPr>
            <a:xfrm>
              <a:off x="3429949" y="1399790"/>
              <a:ext cx="5168742" cy="4505213"/>
              <a:chOff x="1905949" y="1399789"/>
              <a:chExt cx="5168742" cy="4505213"/>
            </a:xfrm>
          </p:grpSpPr>
          <p:grpSp>
            <p:nvGrpSpPr>
              <p:cNvPr id="354" name="Group 353">
                <a:extLst>
                  <a:ext uri="{FF2B5EF4-FFF2-40B4-BE49-F238E27FC236}">
                    <a16:creationId xmlns:a16="http://schemas.microsoft.com/office/drawing/2014/main" id="{AAF55F1E-77C0-EFBD-FF15-71B36C188235}"/>
                  </a:ext>
                </a:extLst>
              </p:cNvPr>
              <p:cNvGrpSpPr/>
              <p:nvPr/>
            </p:nvGrpSpPr>
            <p:grpSpPr>
              <a:xfrm>
                <a:off x="6261633" y="3360585"/>
                <a:ext cx="813058" cy="776800"/>
                <a:chOff x="1150001" y="3865235"/>
                <a:chExt cx="1311827" cy="1253331"/>
              </a:xfrm>
            </p:grpSpPr>
            <p:sp>
              <p:nvSpPr>
                <p:cNvPr id="445" name="Flowchart: Connector 444">
                  <a:extLst>
                    <a:ext uri="{FF2B5EF4-FFF2-40B4-BE49-F238E27FC236}">
                      <a16:creationId xmlns:a16="http://schemas.microsoft.com/office/drawing/2014/main" id="{5EBBD73B-5109-5AE5-CE9B-368B75B9809C}"/>
                    </a:ext>
                  </a:extLst>
                </p:cNvPr>
                <p:cNvSpPr/>
                <p:nvPr/>
              </p:nvSpPr>
              <p:spPr>
                <a:xfrm>
                  <a:off x="1150001" y="3865235"/>
                  <a:ext cx="1147762" cy="1147762"/>
                </a:xfrm>
                <a:prstGeom prst="flowChartConnector">
                  <a:avLst/>
                </a:prstGeom>
                <a:solidFill>
                  <a:srgbClr val="0A045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6" name="Group 445">
                  <a:extLst>
                    <a:ext uri="{FF2B5EF4-FFF2-40B4-BE49-F238E27FC236}">
                      <a16:creationId xmlns:a16="http://schemas.microsoft.com/office/drawing/2014/main" id="{A6B79A1E-21E3-C2DD-A958-A52AF29BBA07}"/>
                    </a:ext>
                  </a:extLst>
                </p:cNvPr>
                <p:cNvGrpSpPr/>
                <p:nvPr/>
              </p:nvGrpSpPr>
              <p:grpSpPr>
                <a:xfrm>
                  <a:off x="1193152" y="3900954"/>
                  <a:ext cx="1268676" cy="1217612"/>
                  <a:chOff x="1193152" y="3900954"/>
                  <a:chExt cx="1268676" cy="1217612"/>
                </a:xfrm>
              </p:grpSpPr>
              <p:sp>
                <p:nvSpPr>
                  <p:cNvPr id="447" name="Freeform: Shape 446">
                    <a:extLst>
                      <a:ext uri="{FF2B5EF4-FFF2-40B4-BE49-F238E27FC236}">
                        <a16:creationId xmlns:a16="http://schemas.microsoft.com/office/drawing/2014/main" id="{C8DF65CA-5687-A448-C395-FCCA8B8F2B06}"/>
                      </a:ext>
                    </a:extLst>
                  </p:cNvPr>
                  <p:cNvSpPr/>
                  <p:nvPr/>
                </p:nvSpPr>
                <p:spPr>
                  <a:xfrm>
                    <a:off x="1193152" y="3936584"/>
                    <a:ext cx="1217612" cy="1181982"/>
                  </a:xfrm>
                  <a:custGeom>
                    <a:avLst/>
                    <a:gdLst>
                      <a:gd name="connsiteX0" fmla="*/ 806434 w 1217612"/>
                      <a:gd name="connsiteY0" fmla="*/ 0 h 1181982"/>
                      <a:gd name="connsiteX1" fmla="*/ 845781 w 1217612"/>
                      <a:gd name="connsiteY1" fmla="*/ 12213 h 1181982"/>
                      <a:gd name="connsiteX2" fmla="*/ 1217612 w 1217612"/>
                      <a:gd name="connsiteY2" fmla="*/ 573176 h 1181982"/>
                      <a:gd name="connsiteX3" fmla="*/ 608806 w 1217612"/>
                      <a:gd name="connsiteY3" fmla="*/ 1181982 h 1181982"/>
                      <a:gd name="connsiteX4" fmla="*/ 0 w 1217612"/>
                      <a:gd name="connsiteY4" fmla="*/ 573176 h 1181982"/>
                      <a:gd name="connsiteX5" fmla="*/ 12369 w 1217612"/>
                      <a:gd name="connsiteY5" fmla="*/ 450480 h 1181982"/>
                      <a:gd name="connsiteX6" fmla="*/ 46195 w 1217612"/>
                      <a:gd name="connsiteY6" fmla="*/ 341510 h 1181982"/>
                      <a:gd name="connsiteX7" fmla="*/ 151143 w 1217612"/>
                      <a:gd name="connsiteY7" fmla="*/ 233135 h 1181982"/>
                      <a:gd name="connsiteX8" fmla="*/ 151143 w 1217612"/>
                      <a:gd name="connsiteY8" fmla="*/ 304119 h 1181982"/>
                      <a:gd name="connsiteX9" fmla="*/ 806434 w 1217612"/>
                      <a:gd name="connsiteY9" fmla="*/ 304119 h 1181982"/>
                      <a:gd name="connsiteX0" fmla="*/ 806434 w 1217612"/>
                      <a:gd name="connsiteY0" fmla="*/ 304119 h 1181982"/>
                      <a:gd name="connsiteX1" fmla="*/ 806434 w 1217612"/>
                      <a:gd name="connsiteY1" fmla="*/ 0 h 1181982"/>
                      <a:gd name="connsiteX2" fmla="*/ 845781 w 1217612"/>
                      <a:gd name="connsiteY2" fmla="*/ 12213 h 1181982"/>
                      <a:gd name="connsiteX3" fmla="*/ 1217612 w 1217612"/>
                      <a:gd name="connsiteY3" fmla="*/ 573176 h 1181982"/>
                      <a:gd name="connsiteX4" fmla="*/ 608806 w 1217612"/>
                      <a:gd name="connsiteY4" fmla="*/ 1181982 h 1181982"/>
                      <a:gd name="connsiteX5" fmla="*/ 0 w 1217612"/>
                      <a:gd name="connsiteY5" fmla="*/ 573176 h 1181982"/>
                      <a:gd name="connsiteX6" fmla="*/ 12369 w 1217612"/>
                      <a:gd name="connsiteY6" fmla="*/ 450480 h 1181982"/>
                      <a:gd name="connsiteX7" fmla="*/ 46195 w 1217612"/>
                      <a:gd name="connsiteY7" fmla="*/ 341510 h 1181982"/>
                      <a:gd name="connsiteX8" fmla="*/ 151143 w 1217612"/>
                      <a:gd name="connsiteY8" fmla="*/ 233135 h 1181982"/>
                      <a:gd name="connsiteX9" fmla="*/ 151143 w 1217612"/>
                      <a:gd name="connsiteY9" fmla="*/ 304119 h 1181982"/>
                      <a:gd name="connsiteX10" fmla="*/ 897874 w 1217612"/>
                      <a:gd name="connsiteY10" fmla="*/ 395559 h 1181982"/>
                      <a:gd name="connsiteX0" fmla="*/ 806434 w 1217612"/>
                      <a:gd name="connsiteY0" fmla="*/ 0 h 1181982"/>
                      <a:gd name="connsiteX1" fmla="*/ 845781 w 1217612"/>
                      <a:gd name="connsiteY1" fmla="*/ 12213 h 1181982"/>
                      <a:gd name="connsiteX2" fmla="*/ 1217612 w 1217612"/>
                      <a:gd name="connsiteY2" fmla="*/ 573176 h 1181982"/>
                      <a:gd name="connsiteX3" fmla="*/ 608806 w 1217612"/>
                      <a:gd name="connsiteY3" fmla="*/ 1181982 h 1181982"/>
                      <a:gd name="connsiteX4" fmla="*/ 0 w 1217612"/>
                      <a:gd name="connsiteY4" fmla="*/ 573176 h 1181982"/>
                      <a:gd name="connsiteX5" fmla="*/ 12369 w 1217612"/>
                      <a:gd name="connsiteY5" fmla="*/ 450480 h 1181982"/>
                      <a:gd name="connsiteX6" fmla="*/ 46195 w 1217612"/>
                      <a:gd name="connsiteY6" fmla="*/ 341510 h 1181982"/>
                      <a:gd name="connsiteX7" fmla="*/ 151143 w 1217612"/>
                      <a:gd name="connsiteY7" fmla="*/ 233135 h 1181982"/>
                      <a:gd name="connsiteX8" fmla="*/ 151143 w 1217612"/>
                      <a:gd name="connsiteY8" fmla="*/ 304119 h 1181982"/>
                      <a:gd name="connsiteX9" fmla="*/ 897874 w 1217612"/>
                      <a:gd name="connsiteY9" fmla="*/ 395559 h 1181982"/>
                      <a:gd name="connsiteX0" fmla="*/ 806434 w 1217612"/>
                      <a:gd name="connsiteY0" fmla="*/ 0 h 1181982"/>
                      <a:gd name="connsiteX1" fmla="*/ 845781 w 1217612"/>
                      <a:gd name="connsiteY1" fmla="*/ 12213 h 1181982"/>
                      <a:gd name="connsiteX2" fmla="*/ 1217612 w 1217612"/>
                      <a:gd name="connsiteY2" fmla="*/ 573176 h 1181982"/>
                      <a:gd name="connsiteX3" fmla="*/ 608806 w 1217612"/>
                      <a:gd name="connsiteY3" fmla="*/ 1181982 h 1181982"/>
                      <a:gd name="connsiteX4" fmla="*/ 0 w 1217612"/>
                      <a:gd name="connsiteY4" fmla="*/ 573176 h 1181982"/>
                      <a:gd name="connsiteX5" fmla="*/ 12369 w 1217612"/>
                      <a:gd name="connsiteY5" fmla="*/ 450480 h 1181982"/>
                      <a:gd name="connsiteX6" fmla="*/ 46195 w 1217612"/>
                      <a:gd name="connsiteY6" fmla="*/ 341510 h 1181982"/>
                      <a:gd name="connsiteX7" fmla="*/ 151143 w 1217612"/>
                      <a:gd name="connsiteY7" fmla="*/ 233135 h 1181982"/>
                      <a:gd name="connsiteX8" fmla="*/ 151143 w 1217612"/>
                      <a:gd name="connsiteY8" fmla="*/ 304119 h 1181982"/>
                      <a:gd name="connsiteX0" fmla="*/ 806434 w 1217612"/>
                      <a:gd name="connsiteY0" fmla="*/ 0 h 1181982"/>
                      <a:gd name="connsiteX1" fmla="*/ 845781 w 1217612"/>
                      <a:gd name="connsiteY1" fmla="*/ 12213 h 1181982"/>
                      <a:gd name="connsiteX2" fmla="*/ 1217612 w 1217612"/>
                      <a:gd name="connsiteY2" fmla="*/ 573176 h 1181982"/>
                      <a:gd name="connsiteX3" fmla="*/ 608806 w 1217612"/>
                      <a:gd name="connsiteY3" fmla="*/ 1181982 h 1181982"/>
                      <a:gd name="connsiteX4" fmla="*/ 0 w 1217612"/>
                      <a:gd name="connsiteY4" fmla="*/ 573176 h 1181982"/>
                      <a:gd name="connsiteX5" fmla="*/ 12369 w 1217612"/>
                      <a:gd name="connsiteY5" fmla="*/ 450480 h 1181982"/>
                      <a:gd name="connsiteX6" fmla="*/ 46195 w 1217612"/>
                      <a:gd name="connsiteY6" fmla="*/ 341510 h 1181982"/>
                      <a:gd name="connsiteX7" fmla="*/ 151143 w 1217612"/>
                      <a:gd name="connsiteY7" fmla="*/ 233135 h 1181982"/>
                      <a:gd name="connsiteX0" fmla="*/ 806434 w 1217612"/>
                      <a:gd name="connsiteY0" fmla="*/ 0 h 1181982"/>
                      <a:gd name="connsiteX1" fmla="*/ 845781 w 1217612"/>
                      <a:gd name="connsiteY1" fmla="*/ 12213 h 1181982"/>
                      <a:gd name="connsiteX2" fmla="*/ 1217612 w 1217612"/>
                      <a:gd name="connsiteY2" fmla="*/ 573176 h 1181982"/>
                      <a:gd name="connsiteX3" fmla="*/ 608806 w 1217612"/>
                      <a:gd name="connsiteY3" fmla="*/ 1181982 h 1181982"/>
                      <a:gd name="connsiteX4" fmla="*/ 0 w 1217612"/>
                      <a:gd name="connsiteY4" fmla="*/ 573176 h 1181982"/>
                      <a:gd name="connsiteX5" fmla="*/ 12369 w 1217612"/>
                      <a:gd name="connsiteY5" fmla="*/ 450480 h 1181982"/>
                      <a:gd name="connsiteX6" fmla="*/ 46195 w 1217612"/>
                      <a:gd name="connsiteY6" fmla="*/ 341510 h 11819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7612" h="1181982">
                        <a:moveTo>
                          <a:pt x="806434" y="0"/>
                        </a:moveTo>
                        <a:lnTo>
                          <a:pt x="845781" y="12213"/>
                        </a:lnTo>
                        <a:cubicBezTo>
                          <a:pt x="1064290" y="104635"/>
                          <a:pt x="1217612" y="321001"/>
                          <a:pt x="1217612" y="573176"/>
                        </a:cubicBezTo>
                        <a:cubicBezTo>
                          <a:pt x="1217612" y="909410"/>
                          <a:pt x="945040" y="1181982"/>
                          <a:pt x="608806" y="1181982"/>
                        </a:cubicBezTo>
                        <a:cubicBezTo>
                          <a:pt x="272572" y="1181982"/>
                          <a:pt x="0" y="909410"/>
                          <a:pt x="0" y="573176"/>
                        </a:cubicBezTo>
                        <a:cubicBezTo>
                          <a:pt x="0" y="531147"/>
                          <a:pt x="4259" y="490112"/>
                          <a:pt x="12369" y="450480"/>
                        </a:cubicBezTo>
                        <a:lnTo>
                          <a:pt x="46195" y="341510"/>
                        </a:lnTo>
                      </a:path>
                    </a:pathLst>
                  </a:custGeom>
                  <a:noFill/>
                  <a:ln w="6350">
                    <a:solidFill>
                      <a:schemeClr val="accent3">
                        <a:alpha val="72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48" name="Freeform: Shape 447">
                    <a:extLst>
                      <a:ext uri="{FF2B5EF4-FFF2-40B4-BE49-F238E27FC236}">
                        <a16:creationId xmlns:a16="http://schemas.microsoft.com/office/drawing/2014/main" id="{28B36C53-9A8C-EE09-8EE5-A8271FE3AE81}"/>
                      </a:ext>
                    </a:extLst>
                  </p:cNvPr>
                  <p:cNvSpPr/>
                  <p:nvPr/>
                </p:nvSpPr>
                <p:spPr>
                  <a:xfrm>
                    <a:off x="1564985" y="3900954"/>
                    <a:ext cx="327942" cy="47843"/>
                  </a:xfrm>
                  <a:custGeom>
                    <a:avLst/>
                    <a:gdLst>
                      <a:gd name="connsiteX0" fmla="*/ 555238 w 646205"/>
                      <a:gd name="connsiteY0" fmla="*/ 0 h 369527"/>
                      <a:gd name="connsiteX1" fmla="*/ 646205 w 646205"/>
                      <a:gd name="connsiteY1" fmla="*/ 9170 h 369527"/>
                      <a:gd name="connsiteX2" fmla="*/ 622972 w 646205"/>
                      <a:gd name="connsiteY2" fmla="*/ 143380 h 369527"/>
                      <a:gd name="connsiteX3" fmla="*/ 0 w 646205"/>
                      <a:gd name="connsiteY3" fmla="*/ 369527 h 369527"/>
                      <a:gd name="connsiteX4" fmla="*/ 304030 w 646205"/>
                      <a:gd name="connsiteY4" fmla="*/ 55569 h 369527"/>
                      <a:gd name="connsiteX5" fmla="*/ 318263 w 646205"/>
                      <a:gd name="connsiteY5" fmla="*/ 47843 h 369527"/>
                      <a:gd name="connsiteX6" fmla="*/ 555238 w 646205"/>
                      <a:gd name="connsiteY6" fmla="*/ 0 h 369527"/>
                      <a:gd name="connsiteX0" fmla="*/ 0 w 646205"/>
                      <a:gd name="connsiteY0" fmla="*/ 369527 h 460967"/>
                      <a:gd name="connsiteX1" fmla="*/ 304030 w 646205"/>
                      <a:gd name="connsiteY1" fmla="*/ 55569 h 460967"/>
                      <a:gd name="connsiteX2" fmla="*/ 318263 w 646205"/>
                      <a:gd name="connsiteY2" fmla="*/ 47843 h 460967"/>
                      <a:gd name="connsiteX3" fmla="*/ 555238 w 646205"/>
                      <a:gd name="connsiteY3" fmla="*/ 0 h 460967"/>
                      <a:gd name="connsiteX4" fmla="*/ 646205 w 646205"/>
                      <a:gd name="connsiteY4" fmla="*/ 9170 h 460967"/>
                      <a:gd name="connsiteX5" fmla="*/ 622972 w 646205"/>
                      <a:gd name="connsiteY5" fmla="*/ 143380 h 460967"/>
                      <a:gd name="connsiteX6" fmla="*/ 91440 w 646205"/>
                      <a:gd name="connsiteY6" fmla="*/ 460967 h 460967"/>
                      <a:gd name="connsiteX0" fmla="*/ 212590 w 554765"/>
                      <a:gd name="connsiteY0" fmla="*/ 55569 h 460967"/>
                      <a:gd name="connsiteX1" fmla="*/ 226823 w 554765"/>
                      <a:gd name="connsiteY1" fmla="*/ 47843 h 460967"/>
                      <a:gd name="connsiteX2" fmla="*/ 463798 w 554765"/>
                      <a:gd name="connsiteY2" fmla="*/ 0 h 460967"/>
                      <a:gd name="connsiteX3" fmla="*/ 554765 w 554765"/>
                      <a:gd name="connsiteY3" fmla="*/ 9170 h 460967"/>
                      <a:gd name="connsiteX4" fmla="*/ 531532 w 554765"/>
                      <a:gd name="connsiteY4" fmla="*/ 143380 h 460967"/>
                      <a:gd name="connsiteX5" fmla="*/ 0 w 554765"/>
                      <a:gd name="connsiteY5" fmla="*/ 460967 h 460967"/>
                      <a:gd name="connsiteX0" fmla="*/ 0 w 342175"/>
                      <a:gd name="connsiteY0" fmla="*/ 55569 h 143380"/>
                      <a:gd name="connsiteX1" fmla="*/ 14233 w 342175"/>
                      <a:gd name="connsiteY1" fmla="*/ 47843 h 143380"/>
                      <a:gd name="connsiteX2" fmla="*/ 251208 w 342175"/>
                      <a:gd name="connsiteY2" fmla="*/ 0 h 143380"/>
                      <a:gd name="connsiteX3" fmla="*/ 342175 w 342175"/>
                      <a:gd name="connsiteY3" fmla="*/ 9170 h 143380"/>
                      <a:gd name="connsiteX4" fmla="*/ 318942 w 342175"/>
                      <a:gd name="connsiteY4" fmla="*/ 143380 h 143380"/>
                      <a:gd name="connsiteX0" fmla="*/ 0 w 342175"/>
                      <a:gd name="connsiteY0" fmla="*/ 55569 h 55569"/>
                      <a:gd name="connsiteX1" fmla="*/ 14233 w 342175"/>
                      <a:gd name="connsiteY1" fmla="*/ 47843 h 55569"/>
                      <a:gd name="connsiteX2" fmla="*/ 251208 w 342175"/>
                      <a:gd name="connsiteY2" fmla="*/ 0 h 55569"/>
                      <a:gd name="connsiteX3" fmla="*/ 342175 w 342175"/>
                      <a:gd name="connsiteY3" fmla="*/ 9170 h 55569"/>
                      <a:gd name="connsiteX0" fmla="*/ 0 w 327942"/>
                      <a:gd name="connsiteY0" fmla="*/ 47843 h 47843"/>
                      <a:gd name="connsiteX1" fmla="*/ 236975 w 327942"/>
                      <a:gd name="connsiteY1" fmla="*/ 0 h 47843"/>
                      <a:gd name="connsiteX2" fmla="*/ 327942 w 327942"/>
                      <a:gd name="connsiteY2" fmla="*/ 9170 h 47843"/>
                    </a:gdLst>
                    <a:ahLst/>
                    <a:cxnLst>
                      <a:cxn ang="0">
                        <a:pos x="connsiteX0" y="connsiteY0"/>
                      </a:cxn>
                      <a:cxn ang="0">
                        <a:pos x="connsiteX1" y="connsiteY1"/>
                      </a:cxn>
                      <a:cxn ang="0">
                        <a:pos x="connsiteX2" y="connsiteY2"/>
                      </a:cxn>
                    </a:cxnLst>
                    <a:rect l="l" t="t" r="r" b="b"/>
                    <a:pathLst>
                      <a:path w="327942" h="47843">
                        <a:moveTo>
                          <a:pt x="0" y="47843"/>
                        </a:moveTo>
                        <a:cubicBezTo>
                          <a:pt x="72837" y="17036"/>
                          <a:pt x="152917" y="0"/>
                          <a:pt x="236975" y="0"/>
                        </a:cubicBezTo>
                        <a:lnTo>
                          <a:pt x="327942" y="9170"/>
                        </a:lnTo>
                      </a:path>
                    </a:pathLst>
                  </a:custGeom>
                  <a:solidFill>
                    <a:srgbClr val="0A045D"/>
                  </a:solidFill>
                  <a:ln>
                    <a:solidFill>
                      <a:schemeClr val="accent6">
                        <a:alpha val="16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49" name="Freeform: Shape 448">
                    <a:extLst>
                      <a:ext uri="{FF2B5EF4-FFF2-40B4-BE49-F238E27FC236}">
                        <a16:creationId xmlns:a16="http://schemas.microsoft.com/office/drawing/2014/main" id="{54A81775-92A1-6DE6-B950-48AAB40B5597}"/>
                      </a:ext>
                    </a:extLst>
                  </p:cNvPr>
                  <p:cNvSpPr/>
                  <p:nvPr/>
                </p:nvSpPr>
                <p:spPr>
                  <a:xfrm>
                    <a:off x="2263918" y="4034522"/>
                    <a:ext cx="197910" cy="917575"/>
                  </a:xfrm>
                  <a:custGeom>
                    <a:avLst/>
                    <a:gdLst>
                      <a:gd name="connsiteX0" fmla="*/ 6350 w 558800"/>
                      <a:gd name="connsiteY0" fmla="*/ 0 h 1016000"/>
                      <a:gd name="connsiteX1" fmla="*/ 6350 w 558800"/>
                      <a:gd name="connsiteY1" fmla="*/ 1016000 h 1016000"/>
                      <a:gd name="connsiteX2" fmla="*/ 0 w 558800"/>
                      <a:gd name="connsiteY2" fmla="*/ 1016000 h 1016000"/>
                      <a:gd name="connsiteX3" fmla="*/ 558800 w 558800"/>
                      <a:gd name="connsiteY3" fmla="*/ 1016000 h 1016000"/>
                      <a:gd name="connsiteX0" fmla="*/ 0 w 731043"/>
                      <a:gd name="connsiteY0" fmla="*/ 0 h 930275"/>
                      <a:gd name="connsiteX1" fmla="*/ 178593 w 731043"/>
                      <a:gd name="connsiteY1" fmla="*/ 930275 h 930275"/>
                      <a:gd name="connsiteX2" fmla="*/ 172243 w 731043"/>
                      <a:gd name="connsiteY2" fmla="*/ 930275 h 930275"/>
                      <a:gd name="connsiteX3" fmla="*/ 731043 w 731043"/>
                      <a:gd name="connsiteY3" fmla="*/ 930275 h 930275"/>
                      <a:gd name="connsiteX0" fmla="*/ 0 w 731043"/>
                      <a:gd name="connsiteY0" fmla="*/ 0 h 930275"/>
                      <a:gd name="connsiteX1" fmla="*/ 178593 w 731043"/>
                      <a:gd name="connsiteY1" fmla="*/ 930275 h 930275"/>
                      <a:gd name="connsiteX2" fmla="*/ 731043 w 731043"/>
                      <a:gd name="connsiteY2" fmla="*/ 930275 h 930275"/>
                      <a:gd name="connsiteX0" fmla="*/ 0 w 731043"/>
                      <a:gd name="connsiteY0" fmla="*/ 0 h 930275"/>
                      <a:gd name="connsiteX1" fmla="*/ 19843 w 731043"/>
                      <a:gd name="connsiteY1" fmla="*/ 923925 h 930275"/>
                      <a:gd name="connsiteX2" fmla="*/ 731043 w 731043"/>
                      <a:gd name="connsiteY2" fmla="*/ 930275 h 930275"/>
                      <a:gd name="connsiteX0" fmla="*/ 0 w 731043"/>
                      <a:gd name="connsiteY0" fmla="*/ 0 h 930275"/>
                      <a:gd name="connsiteX1" fmla="*/ 19843 w 731043"/>
                      <a:gd name="connsiteY1" fmla="*/ 923925 h 930275"/>
                      <a:gd name="connsiteX2" fmla="*/ 731043 w 731043"/>
                      <a:gd name="connsiteY2" fmla="*/ 930275 h 930275"/>
                      <a:gd name="connsiteX0" fmla="*/ 0 w 731043"/>
                      <a:gd name="connsiteY0" fmla="*/ 0 h 930275"/>
                      <a:gd name="connsiteX1" fmla="*/ 19843 w 731043"/>
                      <a:gd name="connsiteY1" fmla="*/ 923925 h 930275"/>
                      <a:gd name="connsiteX2" fmla="*/ 731043 w 731043"/>
                      <a:gd name="connsiteY2" fmla="*/ 930275 h 930275"/>
                      <a:gd name="connsiteX0" fmla="*/ 0 w 731043"/>
                      <a:gd name="connsiteY0" fmla="*/ 0 h 930275"/>
                      <a:gd name="connsiteX1" fmla="*/ 3968 w 731043"/>
                      <a:gd name="connsiteY1" fmla="*/ 927100 h 930275"/>
                      <a:gd name="connsiteX2" fmla="*/ 731043 w 731043"/>
                      <a:gd name="connsiteY2" fmla="*/ 930275 h 930275"/>
                      <a:gd name="connsiteX0" fmla="*/ 0 w 731043"/>
                      <a:gd name="connsiteY0" fmla="*/ 0 h 930275"/>
                      <a:gd name="connsiteX1" fmla="*/ 3968 w 731043"/>
                      <a:gd name="connsiteY1" fmla="*/ 927100 h 930275"/>
                      <a:gd name="connsiteX2" fmla="*/ 373857 w 731043"/>
                      <a:gd name="connsiteY2" fmla="*/ 928680 h 930275"/>
                      <a:gd name="connsiteX3" fmla="*/ 731043 w 731043"/>
                      <a:gd name="connsiteY3" fmla="*/ 930275 h 930275"/>
                      <a:gd name="connsiteX0" fmla="*/ 0 w 731043"/>
                      <a:gd name="connsiteY0" fmla="*/ 0 h 1033455"/>
                      <a:gd name="connsiteX1" fmla="*/ 3968 w 731043"/>
                      <a:gd name="connsiteY1" fmla="*/ 927100 h 1033455"/>
                      <a:gd name="connsiteX2" fmla="*/ 103982 w 731043"/>
                      <a:gd name="connsiteY2" fmla="*/ 1033455 h 1033455"/>
                      <a:gd name="connsiteX3" fmla="*/ 731043 w 731043"/>
                      <a:gd name="connsiteY3" fmla="*/ 930275 h 1033455"/>
                      <a:gd name="connsiteX0" fmla="*/ 0 w 470693"/>
                      <a:gd name="connsiteY0" fmla="*/ 0 h 1033455"/>
                      <a:gd name="connsiteX1" fmla="*/ 3968 w 470693"/>
                      <a:gd name="connsiteY1" fmla="*/ 927100 h 1033455"/>
                      <a:gd name="connsiteX2" fmla="*/ 103982 w 470693"/>
                      <a:gd name="connsiteY2" fmla="*/ 1033455 h 1033455"/>
                      <a:gd name="connsiteX3" fmla="*/ 470693 w 470693"/>
                      <a:gd name="connsiteY3" fmla="*/ 1031875 h 1033455"/>
                      <a:gd name="connsiteX0" fmla="*/ 0 w 486568"/>
                      <a:gd name="connsiteY0" fmla="*/ 0 h 1033455"/>
                      <a:gd name="connsiteX1" fmla="*/ 19843 w 486568"/>
                      <a:gd name="connsiteY1" fmla="*/ 927100 h 1033455"/>
                      <a:gd name="connsiteX2" fmla="*/ 119857 w 486568"/>
                      <a:gd name="connsiteY2" fmla="*/ 1033455 h 1033455"/>
                      <a:gd name="connsiteX3" fmla="*/ 486568 w 486568"/>
                      <a:gd name="connsiteY3" fmla="*/ 1031875 h 1033455"/>
                      <a:gd name="connsiteX0" fmla="*/ 0 w 486568"/>
                      <a:gd name="connsiteY0" fmla="*/ 0 h 1033455"/>
                      <a:gd name="connsiteX1" fmla="*/ 19843 w 486568"/>
                      <a:gd name="connsiteY1" fmla="*/ 927100 h 1033455"/>
                      <a:gd name="connsiteX2" fmla="*/ 119857 w 486568"/>
                      <a:gd name="connsiteY2" fmla="*/ 1033455 h 1033455"/>
                      <a:gd name="connsiteX3" fmla="*/ 486568 w 486568"/>
                      <a:gd name="connsiteY3" fmla="*/ 1031875 h 1033455"/>
                      <a:gd name="connsiteX0" fmla="*/ 0 w 486568"/>
                      <a:gd name="connsiteY0" fmla="*/ 0 h 1033455"/>
                      <a:gd name="connsiteX1" fmla="*/ 19843 w 486568"/>
                      <a:gd name="connsiteY1" fmla="*/ 927100 h 1033455"/>
                      <a:gd name="connsiteX2" fmla="*/ 119857 w 486568"/>
                      <a:gd name="connsiteY2" fmla="*/ 1033455 h 1033455"/>
                      <a:gd name="connsiteX3" fmla="*/ 486568 w 486568"/>
                      <a:gd name="connsiteY3" fmla="*/ 1031875 h 1033455"/>
                      <a:gd name="connsiteX0" fmla="*/ 0 w 486568"/>
                      <a:gd name="connsiteY0" fmla="*/ 0 h 1033455"/>
                      <a:gd name="connsiteX1" fmla="*/ 19843 w 486568"/>
                      <a:gd name="connsiteY1" fmla="*/ 927100 h 1033455"/>
                      <a:gd name="connsiteX2" fmla="*/ 119857 w 486568"/>
                      <a:gd name="connsiteY2" fmla="*/ 1033455 h 1033455"/>
                      <a:gd name="connsiteX3" fmla="*/ 486568 w 486568"/>
                      <a:gd name="connsiteY3" fmla="*/ 1031875 h 1033455"/>
                      <a:gd name="connsiteX0" fmla="*/ 0 w 486568"/>
                      <a:gd name="connsiteY0" fmla="*/ 0 h 1033455"/>
                      <a:gd name="connsiteX1" fmla="*/ 19843 w 486568"/>
                      <a:gd name="connsiteY1" fmla="*/ 927100 h 1033455"/>
                      <a:gd name="connsiteX2" fmla="*/ 119857 w 486568"/>
                      <a:gd name="connsiteY2" fmla="*/ 1033455 h 1033455"/>
                      <a:gd name="connsiteX3" fmla="*/ 486568 w 486568"/>
                      <a:gd name="connsiteY3" fmla="*/ 1031875 h 1033455"/>
                      <a:gd name="connsiteX0" fmla="*/ 14792 w 501360"/>
                      <a:gd name="connsiteY0" fmla="*/ 0 h 1135646"/>
                      <a:gd name="connsiteX1" fmla="*/ 34635 w 501360"/>
                      <a:gd name="connsiteY1" fmla="*/ 927100 h 1135646"/>
                      <a:gd name="connsiteX2" fmla="*/ 134649 w 501360"/>
                      <a:gd name="connsiteY2" fmla="*/ 1033455 h 1135646"/>
                      <a:gd name="connsiteX3" fmla="*/ 501360 w 501360"/>
                      <a:gd name="connsiteY3" fmla="*/ 1031875 h 1135646"/>
                      <a:gd name="connsiteX0" fmla="*/ 0 w 486568"/>
                      <a:gd name="connsiteY0" fmla="*/ 0 h 1033455"/>
                      <a:gd name="connsiteX1" fmla="*/ 19843 w 486568"/>
                      <a:gd name="connsiteY1" fmla="*/ 927100 h 1033455"/>
                      <a:gd name="connsiteX2" fmla="*/ 119857 w 486568"/>
                      <a:gd name="connsiteY2" fmla="*/ 1033455 h 1033455"/>
                      <a:gd name="connsiteX3" fmla="*/ 486568 w 486568"/>
                      <a:gd name="connsiteY3" fmla="*/ 1031875 h 1033455"/>
                      <a:gd name="connsiteX0" fmla="*/ 0 w 486568"/>
                      <a:gd name="connsiteY0" fmla="*/ 0 h 1033455"/>
                      <a:gd name="connsiteX1" fmla="*/ 19843 w 486568"/>
                      <a:gd name="connsiteY1" fmla="*/ 927100 h 1033455"/>
                      <a:gd name="connsiteX2" fmla="*/ 119857 w 486568"/>
                      <a:gd name="connsiteY2" fmla="*/ 1033455 h 1033455"/>
                      <a:gd name="connsiteX3" fmla="*/ 486568 w 486568"/>
                      <a:gd name="connsiteY3" fmla="*/ 1031875 h 1033455"/>
                      <a:gd name="connsiteX0" fmla="*/ 0 w 486568"/>
                      <a:gd name="connsiteY0" fmla="*/ 0 h 1141203"/>
                      <a:gd name="connsiteX1" fmla="*/ 19843 w 486568"/>
                      <a:gd name="connsiteY1" fmla="*/ 927100 h 1141203"/>
                      <a:gd name="connsiteX2" fmla="*/ 119857 w 486568"/>
                      <a:gd name="connsiteY2" fmla="*/ 1033455 h 1141203"/>
                      <a:gd name="connsiteX3" fmla="*/ 486568 w 486568"/>
                      <a:gd name="connsiteY3" fmla="*/ 1031875 h 1141203"/>
                      <a:gd name="connsiteX0" fmla="*/ 0 w 486568"/>
                      <a:gd name="connsiteY0" fmla="*/ 0 h 1033455"/>
                      <a:gd name="connsiteX1" fmla="*/ 19843 w 486568"/>
                      <a:gd name="connsiteY1" fmla="*/ 927100 h 1033455"/>
                      <a:gd name="connsiteX2" fmla="*/ 119857 w 486568"/>
                      <a:gd name="connsiteY2" fmla="*/ 1033455 h 1033455"/>
                      <a:gd name="connsiteX3" fmla="*/ 486568 w 486568"/>
                      <a:gd name="connsiteY3" fmla="*/ 1031875 h 1033455"/>
                      <a:gd name="connsiteX0" fmla="*/ 0 w 486568"/>
                      <a:gd name="connsiteY0" fmla="*/ 0 h 1033455"/>
                      <a:gd name="connsiteX1" fmla="*/ 19843 w 486568"/>
                      <a:gd name="connsiteY1" fmla="*/ 927100 h 1033455"/>
                      <a:gd name="connsiteX2" fmla="*/ 119857 w 486568"/>
                      <a:gd name="connsiteY2" fmla="*/ 1033455 h 1033455"/>
                      <a:gd name="connsiteX3" fmla="*/ 486568 w 486568"/>
                      <a:gd name="connsiteY3" fmla="*/ 1031875 h 1033455"/>
                      <a:gd name="connsiteX0" fmla="*/ 0 w 486568"/>
                      <a:gd name="connsiteY0" fmla="*/ 0 h 1033455"/>
                      <a:gd name="connsiteX1" fmla="*/ 19843 w 486568"/>
                      <a:gd name="connsiteY1" fmla="*/ 927100 h 1033455"/>
                      <a:gd name="connsiteX2" fmla="*/ 119857 w 486568"/>
                      <a:gd name="connsiteY2" fmla="*/ 1033455 h 1033455"/>
                      <a:gd name="connsiteX3" fmla="*/ 486568 w 486568"/>
                      <a:gd name="connsiteY3" fmla="*/ 1031875 h 1033455"/>
                      <a:gd name="connsiteX0" fmla="*/ 0 w 486568"/>
                      <a:gd name="connsiteY0" fmla="*/ 0 h 1033455"/>
                      <a:gd name="connsiteX1" fmla="*/ 19843 w 486568"/>
                      <a:gd name="connsiteY1" fmla="*/ 927100 h 1033455"/>
                      <a:gd name="connsiteX2" fmla="*/ 119857 w 486568"/>
                      <a:gd name="connsiteY2" fmla="*/ 1033455 h 1033455"/>
                      <a:gd name="connsiteX3" fmla="*/ 486568 w 486568"/>
                      <a:gd name="connsiteY3" fmla="*/ 1031875 h 1033455"/>
                      <a:gd name="connsiteX0" fmla="*/ 0 w 486568"/>
                      <a:gd name="connsiteY0" fmla="*/ 0 h 1033455"/>
                      <a:gd name="connsiteX1" fmla="*/ 19843 w 486568"/>
                      <a:gd name="connsiteY1" fmla="*/ 927100 h 1033455"/>
                      <a:gd name="connsiteX2" fmla="*/ 119857 w 486568"/>
                      <a:gd name="connsiteY2" fmla="*/ 1033455 h 1033455"/>
                      <a:gd name="connsiteX3" fmla="*/ 486568 w 486568"/>
                      <a:gd name="connsiteY3" fmla="*/ 1031875 h 1033455"/>
                      <a:gd name="connsiteX0" fmla="*/ 0 w 486568"/>
                      <a:gd name="connsiteY0" fmla="*/ 0 h 1033455"/>
                      <a:gd name="connsiteX1" fmla="*/ 19843 w 486568"/>
                      <a:gd name="connsiteY1" fmla="*/ 927100 h 1033455"/>
                      <a:gd name="connsiteX2" fmla="*/ 119857 w 486568"/>
                      <a:gd name="connsiteY2" fmla="*/ 1033455 h 1033455"/>
                      <a:gd name="connsiteX3" fmla="*/ 486568 w 486568"/>
                      <a:gd name="connsiteY3" fmla="*/ 1031875 h 1033455"/>
                      <a:gd name="connsiteX0" fmla="*/ 0 w 486568"/>
                      <a:gd name="connsiteY0" fmla="*/ 0 h 1033455"/>
                      <a:gd name="connsiteX1" fmla="*/ 19843 w 486568"/>
                      <a:gd name="connsiteY1" fmla="*/ 927100 h 1033455"/>
                      <a:gd name="connsiteX2" fmla="*/ 119857 w 486568"/>
                      <a:gd name="connsiteY2" fmla="*/ 1033455 h 1033455"/>
                      <a:gd name="connsiteX3" fmla="*/ 486568 w 486568"/>
                      <a:gd name="connsiteY3" fmla="*/ 1031875 h 1033455"/>
                      <a:gd name="connsiteX0" fmla="*/ 0 w 486568"/>
                      <a:gd name="connsiteY0" fmla="*/ 0 h 1033455"/>
                      <a:gd name="connsiteX1" fmla="*/ 19843 w 486568"/>
                      <a:gd name="connsiteY1" fmla="*/ 927100 h 1033455"/>
                      <a:gd name="connsiteX2" fmla="*/ 119857 w 486568"/>
                      <a:gd name="connsiteY2" fmla="*/ 1033455 h 1033455"/>
                      <a:gd name="connsiteX3" fmla="*/ 486568 w 486568"/>
                      <a:gd name="connsiteY3" fmla="*/ 1031875 h 1033455"/>
                      <a:gd name="connsiteX0" fmla="*/ 0 w 486568"/>
                      <a:gd name="connsiteY0" fmla="*/ 0 h 1033455"/>
                      <a:gd name="connsiteX1" fmla="*/ 19843 w 486568"/>
                      <a:gd name="connsiteY1" fmla="*/ 927100 h 1033455"/>
                      <a:gd name="connsiteX2" fmla="*/ 119857 w 486568"/>
                      <a:gd name="connsiteY2" fmla="*/ 1033455 h 1033455"/>
                      <a:gd name="connsiteX3" fmla="*/ 486568 w 486568"/>
                      <a:gd name="connsiteY3" fmla="*/ 1031875 h 1033455"/>
                      <a:gd name="connsiteX0" fmla="*/ 0 w 486568"/>
                      <a:gd name="connsiteY0" fmla="*/ 0 h 1033455"/>
                      <a:gd name="connsiteX1" fmla="*/ 19843 w 486568"/>
                      <a:gd name="connsiteY1" fmla="*/ 927100 h 1033455"/>
                      <a:gd name="connsiteX2" fmla="*/ 119857 w 486568"/>
                      <a:gd name="connsiteY2" fmla="*/ 1033455 h 1033455"/>
                      <a:gd name="connsiteX3" fmla="*/ 486568 w 486568"/>
                      <a:gd name="connsiteY3" fmla="*/ 1031875 h 1033455"/>
                      <a:gd name="connsiteX0" fmla="*/ 0 w 486568"/>
                      <a:gd name="connsiteY0" fmla="*/ 0 h 1033455"/>
                      <a:gd name="connsiteX1" fmla="*/ 19843 w 486568"/>
                      <a:gd name="connsiteY1" fmla="*/ 927100 h 1033455"/>
                      <a:gd name="connsiteX2" fmla="*/ 119857 w 486568"/>
                      <a:gd name="connsiteY2" fmla="*/ 1033455 h 1033455"/>
                      <a:gd name="connsiteX3" fmla="*/ 486568 w 486568"/>
                      <a:gd name="connsiteY3" fmla="*/ 1031875 h 1033455"/>
                      <a:gd name="connsiteX0" fmla="*/ 0 w 486568"/>
                      <a:gd name="connsiteY0" fmla="*/ 0 h 1033455"/>
                      <a:gd name="connsiteX1" fmla="*/ 19843 w 486568"/>
                      <a:gd name="connsiteY1" fmla="*/ 927100 h 1033455"/>
                      <a:gd name="connsiteX2" fmla="*/ 119857 w 486568"/>
                      <a:gd name="connsiteY2" fmla="*/ 1033455 h 1033455"/>
                      <a:gd name="connsiteX3" fmla="*/ 486568 w 486568"/>
                      <a:gd name="connsiteY3" fmla="*/ 1031875 h 1033455"/>
                      <a:gd name="connsiteX0" fmla="*/ 0 w 486568"/>
                      <a:gd name="connsiteY0" fmla="*/ 0 h 1033455"/>
                      <a:gd name="connsiteX1" fmla="*/ 19843 w 486568"/>
                      <a:gd name="connsiteY1" fmla="*/ 927100 h 1033455"/>
                      <a:gd name="connsiteX2" fmla="*/ 119857 w 486568"/>
                      <a:gd name="connsiteY2" fmla="*/ 1033455 h 1033455"/>
                      <a:gd name="connsiteX3" fmla="*/ 486568 w 486568"/>
                      <a:gd name="connsiteY3" fmla="*/ 1031875 h 1033455"/>
                      <a:gd name="connsiteX0" fmla="*/ 0 w 486568"/>
                      <a:gd name="connsiteY0" fmla="*/ 0 h 1033455"/>
                      <a:gd name="connsiteX1" fmla="*/ 19843 w 486568"/>
                      <a:gd name="connsiteY1" fmla="*/ 927100 h 1033455"/>
                      <a:gd name="connsiteX2" fmla="*/ 119857 w 486568"/>
                      <a:gd name="connsiteY2" fmla="*/ 1033455 h 1033455"/>
                      <a:gd name="connsiteX3" fmla="*/ 486568 w 486568"/>
                      <a:gd name="connsiteY3" fmla="*/ 1031875 h 1033455"/>
                      <a:gd name="connsiteX0" fmla="*/ 0 w 486568"/>
                      <a:gd name="connsiteY0" fmla="*/ 0 h 1033455"/>
                      <a:gd name="connsiteX1" fmla="*/ 16668 w 486568"/>
                      <a:gd name="connsiteY1" fmla="*/ 917575 h 1033455"/>
                      <a:gd name="connsiteX2" fmla="*/ 119857 w 486568"/>
                      <a:gd name="connsiteY2" fmla="*/ 1033455 h 1033455"/>
                      <a:gd name="connsiteX3" fmla="*/ 486568 w 486568"/>
                      <a:gd name="connsiteY3" fmla="*/ 1031875 h 1033455"/>
                      <a:gd name="connsiteX0" fmla="*/ 0 w 486568"/>
                      <a:gd name="connsiteY0" fmla="*/ 0 h 1033455"/>
                      <a:gd name="connsiteX1" fmla="*/ 16668 w 486568"/>
                      <a:gd name="connsiteY1" fmla="*/ 917575 h 1033455"/>
                      <a:gd name="connsiteX2" fmla="*/ 119857 w 486568"/>
                      <a:gd name="connsiteY2" fmla="*/ 1033455 h 1033455"/>
                      <a:gd name="connsiteX3" fmla="*/ 486568 w 486568"/>
                      <a:gd name="connsiteY3" fmla="*/ 1031875 h 1033455"/>
                      <a:gd name="connsiteX0" fmla="*/ 0 w 486568"/>
                      <a:gd name="connsiteY0" fmla="*/ 0 h 1033455"/>
                      <a:gd name="connsiteX1" fmla="*/ 16668 w 486568"/>
                      <a:gd name="connsiteY1" fmla="*/ 917575 h 1033455"/>
                      <a:gd name="connsiteX2" fmla="*/ 119857 w 486568"/>
                      <a:gd name="connsiteY2" fmla="*/ 1033455 h 1033455"/>
                      <a:gd name="connsiteX3" fmla="*/ 486568 w 486568"/>
                      <a:gd name="connsiteY3" fmla="*/ 1031875 h 1033455"/>
                      <a:gd name="connsiteX0" fmla="*/ 0 w 486568"/>
                      <a:gd name="connsiteY0" fmla="*/ 0 h 1033455"/>
                      <a:gd name="connsiteX1" fmla="*/ 16668 w 486568"/>
                      <a:gd name="connsiteY1" fmla="*/ 917575 h 1033455"/>
                      <a:gd name="connsiteX2" fmla="*/ 119857 w 486568"/>
                      <a:gd name="connsiteY2" fmla="*/ 1033455 h 1033455"/>
                      <a:gd name="connsiteX3" fmla="*/ 486568 w 486568"/>
                      <a:gd name="connsiteY3" fmla="*/ 1031875 h 1033455"/>
                      <a:gd name="connsiteX0" fmla="*/ 0 w 486568"/>
                      <a:gd name="connsiteY0" fmla="*/ 0 h 1033455"/>
                      <a:gd name="connsiteX1" fmla="*/ 16668 w 486568"/>
                      <a:gd name="connsiteY1" fmla="*/ 917575 h 1033455"/>
                      <a:gd name="connsiteX2" fmla="*/ 119857 w 486568"/>
                      <a:gd name="connsiteY2" fmla="*/ 1033455 h 1033455"/>
                      <a:gd name="connsiteX3" fmla="*/ 486568 w 486568"/>
                      <a:gd name="connsiteY3" fmla="*/ 1031875 h 1033455"/>
                      <a:gd name="connsiteX0" fmla="*/ 0 w 197910"/>
                      <a:gd name="connsiteY0" fmla="*/ 0 h 1033455"/>
                      <a:gd name="connsiteX1" fmla="*/ 16668 w 197910"/>
                      <a:gd name="connsiteY1" fmla="*/ 917575 h 1033455"/>
                      <a:gd name="connsiteX2" fmla="*/ 119857 w 197910"/>
                      <a:gd name="connsiteY2" fmla="*/ 1033455 h 1033455"/>
                      <a:gd name="connsiteX0" fmla="*/ 0 w 197910"/>
                      <a:gd name="connsiteY0" fmla="*/ 0 h 917575"/>
                      <a:gd name="connsiteX1" fmla="*/ 16668 w 197910"/>
                      <a:gd name="connsiteY1" fmla="*/ 917575 h 917575"/>
                    </a:gdLst>
                    <a:ahLst/>
                    <a:cxnLst>
                      <a:cxn ang="0">
                        <a:pos x="connsiteX0" y="connsiteY0"/>
                      </a:cxn>
                      <a:cxn ang="0">
                        <a:pos x="connsiteX1" y="connsiteY1"/>
                      </a:cxn>
                    </a:cxnLst>
                    <a:rect l="l" t="t" r="r" b="b"/>
                    <a:pathLst>
                      <a:path w="197910" h="917575">
                        <a:moveTo>
                          <a:pt x="0" y="0"/>
                        </a:moveTo>
                        <a:cubicBezTo>
                          <a:pt x="232039" y="174625"/>
                          <a:pt x="287593" y="683622"/>
                          <a:pt x="16668" y="917575"/>
                        </a:cubicBezTo>
                      </a:path>
                    </a:pathLst>
                  </a:custGeom>
                  <a:noFill/>
                  <a:ln w="6350">
                    <a:solidFill>
                      <a:schemeClr val="accent3">
                        <a:alpha val="7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55" name="Group 354">
                <a:extLst>
                  <a:ext uri="{FF2B5EF4-FFF2-40B4-BE49-F238E27FC236}">
                    <a16:creationId xmlns:a16="http://schemas.microsoft.com/office/drawing/2014/main" id="{B0A26FA1-DB54-AA87-5FAD-A825C094CE00}"/>
                  </a:ext>
                </a:extLst>
              </p:cNvPr>
              <p:cNvGrpSpPr/>
              <p:nvPr/>
            </p:nvGrpSpPr>
            <p:grpSpPr>
              <a:xfrm>
                <a:off x="6411471" y="3525065"/>
                <a:ext cx="412679" cy="414622"/>
                <a:chOff x="5793105" y="3043237"/>
                <a:chExt cx="606741" cy="609600"/>
              </a:xfrm>
              <a:solidFill>
                <a:schemeClr val="accent1"/>
              </a:solidFill>
            </p:grpSpPr>
            <p:sp>
              <p:nvSpPr>
                <p:cNvPr id="439" name="Freeform: Shape 438">
                  <a:extLst>
                    <a:ext uri="{FF2B5EF4-FFF2-40B4-BE49-F238E27FC236}">
                      <a16:creationId xmlns:a16="http://schemas.microsoft.com/office/drawing/2014/main" id="{FC91DE49-8DEA-F474-3853-D63DDA8E371F}"/>
                    </a:ext>
                  </a:extLst>
                </p:cNvPr>
                <p:cNvSpPr/>
                <p:nvPr/>
              </p:nvSpPr>
              <p:spPr>
                <a:xfrm>
                  <a:off x="5899784" y="3151821"/>
                  <a:ext cx="392429" cy="392429"/>
                </a:xfrm>
                <a:custGeom>
                  <a:avLst/>
                  <a:gdLst>
                    <a:gd name="connsiteX0" fmla="*/ 392430 w 392429"/>
                    <a:gd name="connsiteY0" fmla="*/ 224790 h 392429"/>
                    <a:gd name="connsiteX1" fmla="*/ 392430 w 392429"/>
                    <a:gd name="connsiteY1" fmla="*/ 167640 h 392429"/>
                    <a:gd name="connsiteX2" fmla="*/ 344805 w 392429"/>
                    <a:gd name="connsiteY2" fmla="*/ 152400 h 392429"/>
                    <a:gd name="connsiteX3" fmla="*/ 332423 w 392429"/>
                    <a:gd name="connsiteY3" fmla="*/ 122873 h 392429"/>
                    <a:gd name="connsiteX4" fmla="*/ 355283 w 392429"/>
                    <a:gd name="connsiteY4" fmla="*/ 78105 h 392429"/>
                    <a:gd name="connsiteX5" fmla="*/ 314325 w 392429"/>
                    <a:gd name="connsiteY5" fmla="*/ 37147 h 392429"/>
                    <a:gd name="connsiteX6" fmla="*/ 269558 w 392429"/>
                    <a:gd name="connsiteY6" fmla="*/ 60008 h 392429"/>
                    <a:gd name="connsiteX7" fmla="*/ 240030 w 392429"/>
                    <a:gd name="connsiteY7" fmla="*/ 47625 h 392429"/>
                    <a:gd name="connsiteX8" fmla="*/ 224790 w 392429"/>
                    <a:gd name="connsiteY8" fmla="*/ 0 h 392429"/>
                    <a:gd name="connsiteX9" fmla="*/ 167640 w 392429"/>
                    <a:gd name="connsiteY9" fmla="*/ 0 h 392429"/>
                    <a:gd name="connsiteX10" fmla="*/ 152400 w 392429"/>
                    <a:gd name="connsiteY10" fmla="*/ 47625 h 392429"/>
                    <a:gd name="connsiteX11" fmla="*/ 122873 w 392429"/>
                    <a:gd name="connsiteY11" fmla="*/ 60008 h 392429"/>
                    <a:gd name="connsiteX12" fmla="*/ 78105 w 392429"/>
                    <a:gd name="connsiteY12" fmla="*/ 37147 h 392429"/>
                    <a:gd name="connsiteX13" fmla="*/ 37147 w 392429"/>
                    <a:gd name="connsiteY13" fmla="*/ 78105 h 392429"/>
                    <a:gd name="connsiteX14" fmla="*/ 60008 w 392429"/>
                    <a:gd name="connsiteY14" fmla="*/ 122873 h 392429"/>
                    <a:gd name="connsiteX15" fmla="*/ 47625 w 392429"/>
                    <a:gd name="connsiteY15" fmla="*/ 152400 h 392429"/>
                    <a:gd name="connsiteX16" fmla="*/ 0 w 392429"/>
                    <a:gd name="connsiteY16" fmla="*/ 167640 h 392429"/>
                    <a:gd name="connsiteX17" fmla="*/ 0 w 392429"/>
                    <a:gd name="connsiteY17" fmla="*/ 224790 h 392429"/>
                    <a:gd name="connsiteX18" fmla="*/ 47625 w 392429"/>
                    <a:gd name="connsiteY18" fmla="*/ 240030 h 392429"/>
                    <a:gd name="connsiteX19" fmla="*/ 60008 w 392429"/>
                    <a:gd name="connsiteY19" fmla="*/ 269558 h 392429"/>
                    <a:gd name="connsiteX20" fmla="*/ 37147 w 392429"/>
                    <a:gd name="connsiteY20" fmla="*/ 314325 h 392429"/>
                    <a:gd name="connsiteX21" fmla="*/ 78105 w 392429"/>
                    <a:gd name="connsiteY21" fmla="*/ 355283 h 392429"/>
                    <a:gd name="connsiteX22" fmla="*/ 122873 w 392429"/>
                    <a:gd name="connsiteY22" fmla="*/ 332423 h 392429"/>
                    <a:gd name="connsiteX23" fmla="*/ 152400 w 392429"/>
                    <a:gd name="connsiteY23" fmla="*/ 344805 h 392429"/>
                    <a:gd name="connsiteX24" fmla="*/ 167640 w 392429"/>
                    <a:gd name="connsiteY24" fmla="*/ 392430 h 392429"/>
                    <a:gd name="connsiteX25" fmla="*/ 224790 w 392429"/>
                    <a:gd name="connsiteY25" fmla="*/ 392430 h 392429"/>
                    <a:gd name="connsiteX26" fmla="*/ 240030 w 392429"/>
                    <a:gd name="connsiteY26" fmla="*/ 344805 h 392429"/>
                    <a:gd name="connsiteX27" fmla="*/ 269558 w 392429"/>
                    <a:gd name="connsiteY27" fmla="*/ 332423 h 392429"/>
                    <a:gd name="connsiteX28" fmla="*/ 314325 w 392429"/>
                    <a:gd name="connsiteY28" fmla="*/ 355283 h 392429"/>
                    <a:gd name="connsiteX29" fmla="*/ 355283 w 392429"/>
                    <a:gd name="connsiteY29" fmla="*/ 314325 h 392429"/>
                    <a:gd name="connsiteX30" fmla="*/ 332423 w 392429"/>
                    <a:gd name="connsiteY30" fmla="*/ 269558 h 392429"/>
                    <a:gd name="connsiteX31" fmla="*/ 344805 w 392429"/>
                    <a:gd name="connsiteY31" fmla="*/ 240030 h 392429"/>
                    <a:gd name="connsiteX32" fmla="*/ 392430 w 392429"/>
                    <a:gd name="connsiteY32" fmla="*/ 224790 h 392429"/>
                    <a:gd name="connsiteX33" fmla="*/ 196215 w 392429"/>
                    <a:gd name="connsiteY33" fmla="*/ 277178 h 392429"/>
                    <a:gd name="connsiteX34" fmla="*/ 115253 w 392429"/>
                    <a:gd name="connsiteY34" fmla="*/ 196215 h 392429"/>
                    <a:gd name="connsiteX35" fmla="*/ 196215 w 392429"/>
                    <a:gd name="connsiteY35" fmla="*/ 115253 h 392429"/>
                    <a:gd name="connsiteX36" fmla="*/ 277178 w 392429"/>
                    <a:gd name="connsiteY36" fmla="*/ 196215 h 392429"/>
                    <a:gd name="connsiteX37" fmla="*/ 196215 w 392429"/>
                    <a:gd name="connsiteY37" fmla="*/ 277178 h 3924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392429" h="392429">
                      <a:moveTo>
                        <a:pt x="392430" y="224790"/>
                      </a:moveTo>
                      <a:lnTo>
                        <a:pt x="392430" y="167640"/>
                      </a:lnTo>
                      <a:lnTo>
                        <a:pt x="344805" y="152400"/>
                      </a:lnTo>
                      <a:cubicBezTo>
                        <a:pt x="341948" y="141923"/>
                        <a:pt x="337185" y="132398"/>
                        <a:pt x="332423" y="122873"/>
                      </a:cubicBezTo>
                      <a:lnTo>
                        <a:pt x="355283" y="78105"/>
                      </a:lnTo>
                      <a:lnTo>
                        <a:pt x="314325" y="37147"/>
                      </a:lnTo>
                      <a:lnTo>
                        <a:pt x="269558" y="60008"/>
                      </a:lnTo>
                      <a:cubicBezTo>
                        <a:pt x="260033" y="55245"/>
                        <a:pt x="250508" y="50483"/>
                        <a:pt x="240030" y="47625"/>
                      </a:cubicBezTo>
                      <a:lnTo>
                        <a:pt x="224790" y="0"/>
                      </a:lnTo>
                      <a:lnTo>
                        <a:pt x="167640" y="0"/>
                      </a:lnTo>
                      <a:lnTo>
                        <a:pt x="152400" y="47625"/>
                      </a:lnTo>
                      <a:cubicBezTo>
                        <a:pt x="141923" y="50483"/>
                        <a:pt x="132398" y="55245"/>
                        <a:pt x="122873" y="60008"/>
                      </a:cubicBezTo>
                      <a:lnTo>
                        <a:pt x="78105" y="37147"/>
                      </a:lnTo>
                      <a:lnTo>
                        <a:pt x="37147" y="78105"/>
                      </a:lnTo>
                      <a:lnTo>
                        <a:pt x="60008" y="122873"/>
                      </a:lnTo>
                      <a:cubicBezTo>
                        <a:pt x="55245" y="132398"/>
                        <a:pt x="50483" y="141923"/>
                        <a:pt x="47625" y="152400"/>
                      </a:cubicBezTo>
                      <a:lnTo>
                        <a:pt x="0" y="167640"/>
                      </a:lnTo>
                      <a:lnTo>
                        <a:pt x="0" y="224790"/>
                      </a:lnTo>
                      <a:lnTo>
                        <a:pt x="47625" y="240030"/>
                      </a:lnTo>
                      <a:cubicBezTo>
                        <a:pt x="50483" y="250508"/>
                        <a:pt x="55245" y="260033"/>
                        <a:pt x="60008" y="269558"/>
                      </a:cubicBezTo>
                      <a:lnTo>
                        <a:pt x="37147" y="314325"/>
                      </a:lnTo>
                      <a:lnTo>
                        <a:pt x="78105" y="355283"/>
                      </a:lnTo>
                      <a:lnTo>
                        <a:pt x="122873" y="332423"/>
                      </a:lnTo>
                      <a:cubicBezTo>
                        <a:pt x="132398" y="337185"/>
                        <a:pt x="141923" y="341948"/>
                        <a:pt x="152400" y="344805"/>
                      </a:cubicBezTo>
                      <a:lnTo>
                        <a:pt x="167640" y="392430"/>
                      </a:lnTo>
                      <a:lnTo>
                        <a:pt x="224790" y="392430"/>
                      </a:lnTo>
                      <a:lnTo>
                        <a:pt x="240030" y="344805"/>
                      </a:lnTo>
                      <a:cubicBezTo>
                        <a:pt x="250508" y="341948"/>
                        <a:pt x="260033" y="337185"/>
                        <a:pt x="269558" y="332423"/>
                      </a:cubicBezTo>
                      <a:lnTo>
                        <a:pt x="314325" y="355283"/>
                      </a:lnTo>
                      <a:lnTo>
                        <a:pt x="355283" y="314325"/>
                      </a:lnTo>
                      <a:lnTo>
                        <a:pt x="332423" y="269558"/>
                      </a:lnTo>
                      <a:cubicBezTo>
                        <a:pt x="337185" y="260033"/>
                        <a:pt x="341948" y="250508"/>
                        <a:pt x="344805" y="240030"/>
                      </a:cubicBezTo>
                      <a:lnTo>
                        <a:pt x="392430" y="224790"/>
                      </a:lnTo>
                      <a:close/>
                      <a:moveTo>
                        <a:pt x="196215" y="277178"/>
                      </a:moveTo>
                      <a:cubicBezTo>
                        <a:pt x="151448" y="277178"/>
                        <a:pt x="115253" y="240983"/>
                        <a:pt x="115253" y="196215"/>
                      </a:cubicBezTo>
                      <a:cubicBezTo>
                        <a:pt x="115253" y="151448"/>
                        <a:pt x="151448" y="115253"/>
                        <a:pt x="196215" y="115253"/>
                      </a:cubicBezTo>
                      <a:cubicBezTo>
                        <a:pt x="240983" y="115253"/>
                        <a:pt x="277178" y="151448"/>
                        <a:pt x="277178" y="196215"/>
                      </a:cubicBezTo>
                      <a:cubicBezTo>
                        <a:pt x="277178" y="240983"/>
                        <a:pt x="240983" y="277178"/>
                        <a:pt x="196215" y="277178"/>
                      </a:cubicBezTo>
                      <a:close/>
                    </a:path>
                  </a:pathLst>
                </a:custGeom>
                <a:solidFill>
                  <a:schemeClr val="bg1"/>
                </a:solidFill>
                <a:ln w="9525" cap="flat">
                  <a:noFill/>
                  <a:prstDash val="solid"/>
                  <a:miter/>
                </a:ln>
              </p:spPr>
              <p:txBody>
                <a:bodyPr rtlCol="0" anchor="ctr"/>
                <a:lstStyle/>
                <a:p>
                  <a:pPr defTabSz="914400">
                    <a:defRPr/>
                  </a:pPr>
                  <a:endParaRPr lang="en-IN">
                    <a:solidFill>
                      <a:prstClr val="black"/>
                    </a:solidFill>
                    <a:latin typeface="Calibri" panose="020F0502020204030204"/>
                  </a:endParaRPr>
                </a:p>
              </p:txBody>
            </p:sp>
            <p:sp>
              <p:nvSpPr>
                <p:cNvPr id="440" name="Freeform: Shape 439">
                  <a:extLst>
                    <a:ext uri="{FF2B5EF4-FFF2-40B4-BE49-F238E27FC236}">
                      <a16:creationId xmlns:a16="http://schemas.microsoft.com/office/drawing/2014/main" id="{5CECDA5F-3493-DC98-46AD-B5C93FA3D86A}"/>
                    </a:ext>
                  </a:extLst>
                </p:cNvPr>
                <p:cNvSpPr/>
                <p:nvPr/>
              </p:nvSpPr>
              <p:spPr>
                <a:xfrm>
                  <a:off x="5793105" y="3308984"/>
                  <a:ext cx="253364" cy="310515"/>
                </a:xfrm>
                <a:custGeom>
                  <a:avLst/>
                  <a:gdLst>
                    <a:gd name="connsiteX0" fmla="*/ 253365 w 253364"/>
                    <a:gd name="connsiteY0" fmla="*/ 282893 h 310515"/>
                    <a:gd name="connsiteX1" fmla="*/ 240983 w 253364"/>
                    <a:gd name="connsiteY1" fmla="*/ 310515 h 310515"/>
                    <a:gd name="connsiteX2" fmla="*/ 23813 w 253364"/>
                    <a:gd name="connsiteY2" fmla="*/ 52388 h 310515"/>
                    <a:gd name="connsiteX3" fmla="*/ 0 w 253364"/>
                    <a:gd name="connsiteY3" fmla="*/ 52388 h 310515"/>
                    <a:gd name="connsiteX4" fmla="*/ 41910 w 253364"/>
                    <a:gd name="connsiteY4" fmla="*/ 0 h 310515"/>
                    <a:gd name="connsiteX5" fmla="*/ 83820 w 253364"/>
                    <a:gd name="connsiteY5" fmla="*/ 52388 h 310515"/>
                    <a:gd name="connsiteX6" fmla="*/ 53340 w 253364"/>
                    <a:gd name="connsiteY6" fmla="*/ 52388 h 310515"/>
                    <a:gd name="connsiteX7" fmla="*/ 253365 w 253364"/>
                    <a:gd name="connsiteY7" fmla="*/ 282893 h 3105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3364" h="310515">
                      <a:moveTo>
                        <a:pt x="253365" y="282893"/>
                      </a:moveTo>
                      <a:lnTo>
                        <a:pt x="240983" y="310515"/>
                      </a:lnTo>
                      <a:cubicBezTo>
                        <a:pt x="120967" y="283845"/>
                        <a:pt x="30480" y="179070"/>
                        <a:pt x="23813" y="52388"/>
                      </a:cubicBezTo>
                      <a:lnTo>
                        <a:pt x="0" y="52388"/>
                      </a:lnTo>
                      <a:lnTo>
                        <a:pt x="41910" y="0"/>
                      </a:lnTo>
                      <a:lnTo>
                        <a:pt x="83820" y="52388"/>
                      </a:lnTo>
                      <a:lnTo>
                        <a:pt x="53340" y="52388"/>
                      </a:lnTo>
                      <a:cubicBezTo>
                        <a:pt x="59055" y="167640"/>
                        <a:pt x="143828" y="261938"/>
                        <a:pt x="253365" y="282893"/>
                      </a:cubicBezTo>
                      <a:close/>
                    </a:path>
                  </a:pathLst>
                </a:custGeom>
                <a:solidFill>
                  <a:schemeClr val="bg1"/>
                </a:solidFill>
                <a:ln w="9525" cap="flat">
                  <a:noFill/>
                  <a:prstDash val="solid"/>
                  <a:miter/>
                </a:ln>
              </p:spPr>
              <p:txBody>
                <a:bodyPr rtlCol="0" anchor="ctr"/>
                <a:lstStyle/>
                <a:p>
                  <a:pPr defTabSz="914400">
                    <a:defRPr/>
                  </a:pPr>
                  <a:endParaRPr lang="en-IN">
                    <a:solidFill>
                      <a:prstClr val="black"/>
                    </a:solidFill>
                    <a:latin typeface="Calibri" panose="020F0502020204030204"/>
                  </a:endParaRPr>
                </a:p>
              </p:txBody>
            </p:sp>
            <p:sp>
              <p:nvSpPr>
                <p:cNvPr id="441" name="Freeform: Shape 440">
                  <a:extLst>
                    <a:ext uri="{FF2B5EF4-FFF2-40B4-BE49-F238E27FC236}">
                      <a16:creationId xmlns:a16="http://schemas.microsoft.com/office/drawing/2014/main" id="{8CE47C14-D30F-9CE6-9E6A-41CAE07508D2}"/>
                    </a:ext>
                  </a:extLst>
                </p:cNvPr>
                <p:cNvSpPr/>
                <p:nvPr/>
              </p:nvSpPr>
              <p:spPr>
                <a:xfrm>
                  <a:off x="6141719" y="3076574"/>
                  <a:ext cx="258127" cy="310514"/>
                </a:xfrm>
                <a:custGeom>
                  <a:avLst/>
                  <a:gdLst>
                    <a:gd name="connsiteX0" fmla="*/ 0 w 258127"/>
                    <a:gd name="connsiteY0" fmla="*/ 27623 h 310514"/>
                    <a:gd name="connsiteX1" fmla="*/ 12382 w 258127"/>
                    <a:gd name="connsiteY1" fmla="*/ 0 h 310514"/>
                    <a:gd name="connsiteX2" fmla="*/ 230505 w 258127"/>
                    <a:gd name="connsiteY2" fmla="*/ 258128 h 310514"/>
                    <a:gd name="connsiteX3" fmla="*/ 258128 w 258127"/>
                    <a:gd name="connsiteY3" fmla="*/ 258128 h 310514"/>
                    <a:gd name="connsiteX4" fmla="*/ 216218 w 258127"/>
                    <a:gd name="connsiteY4" fmla="*/ 310515 h 310514"/>
                    <a:gd name="connsiteX5" fmla="*/ 174308 w 258127"/>
                    <a:gd name="connsiteY5" fmla="*/ 258128 h 310514"/>
                    <a:gd name="connsiteX6" fmla="*/ 201930 w 258127"/>
                    <a:gd name="connsiteY6" fmla="*/ 258128 h 310514"/>
                    <a:gd name="connsiteX7" fmla="*/ 0 w 258127"/>
                    <a:gd name="connsiteY7" fmla="*/ 27623 h 310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8127" h="310514">
                      <a:moveTo>
                        <a:pt x="0" y="27623"/>
                      </a:moveTo>
                      <a:lnTo>
                        <a:pt x="12382" y="0"/>
                      </a:lnTo>
                      <a:cubicBezTo>
                        <a:pt x="133350" y="26670"/>
                        <a:pt x="223838" y="131445"/>
                        <a:pt x="230505" y="258128"/>
                      </a:cubicBezTo>
                      <a:lnTo>
                        <a:pt x="258128" y="258128"/>
                      </a:lnTo>
                      <a:lnTo>
                        <a:pt x="216218" y="310515"/>
                      </a:lnTo>
                      <a:lnTo>
                        <a:pt x="174308" y="258128"/>
                      </a:lnTo>
                      <a:lnTo>
                        <a:pt x="201930" y="258128"/>
                      </a:lnTo>
                      <a:cubicBezTo>
                        <a:pt x="195263" y="142875"/>
                        <a:pt x="110490" y="48578"/>
                        <a:pt x="0" y="27623"/>
                      </a:cubicBezTo>
                      <a:close/>
                    </a:path>
                  </a:pathLst>
                </a:custGeom>
                <a:solidFill>
                  <a:schemeClr val="bg1"/>
                </a:solidFill>
                <a:ln w="9525" cap="flat">
                  <a:noFill/>
                  <a:prstDash val="solid"/>
                  <a:miter/>
                </a:ln>
              </p:spPr>
              <p:txBody>
                <a:bodyPr rtlCol="0" anchor="ctr"/>
                <a:lstStyle/>
                <a:p>
                  <a:pPr defTabSz="914400">
                    <a:defRPr/>
                  </a:pPr>
                  <a:endParaRPr lang="en-IN">
                    <a:solidFill>
                      <a:prstClr val="black"/>
                    </a:solidFill>
                    <a:latin typeface="Calibri" panose="020F0502020204030204"/>
                  </a:endParaRPr>
                </a:p>
              </p:txBody>
            </p:sp>
            <p:sp>
              <p:nvSpPr>
                <p:cNvPr id="442" name="Freeform: Shape 441">
                  <a:extLst>
                    <a:ext uri="{FF2B5EF4-FFF2-40B4-BE49-F238E27FC236}">
                      <a16:creationId xmlns:a16="http://schemas.microsoft.com/office/drawing/2014/main" id="{73D9BF54-B184-ECBB-B3FE-990D7D085B1A}"/>
                    </a:ext>
                  </a:extLst>
                </p:cNvPr>
                <p:cNvSpPr/>
                <p:nvPr/>
              </p:nvSpPr>
              <p:spPr>
                <a:xfrm>
                  <a:off x="6055042" y="3395662"/>
                  <a:ext cx="310514" cy="257175"/>
                </a:xfrm>
                <a:custGeom>
                  <a:avLst/>
                  <a:gdLst>
                    <a:gd name="connsiteX0" fmla="*/ 282893 w 310514"/>
                    <a:gd name="connsiteY0" fmla="*/ 0 h 257175"/>
                    <a:gd name="connsiteX1" fmla="*/ 310515 w 310514"/>
                    <a:gd name="connsiteY1" fmla="*/ 11430 h 257175"/>
                    <a:gd name="connsiteX2" fmla="*/ 52388 w 310514"/>
                    <a:gd name="connsiteY2" fmla="*/ 229552 h 257175"/>
                    <a:gd name="connsiteX3" fmla="*/ 52388 w 310514"/>
                    <a:gd name="connsiteY3" fmla="*/ 257175 h 257175"/>
                    <a:gd name="connsiteX4" fmla="*/ 0 w 310514"/>
                    <a:gd name="connsiteY4" fmla="*/ 215265 h 257175"/>
                    <a:gd name="connsiteX5" fmla="*/ 52388 w 310514"/>
                    <a:gd name="connsiteY5" fmla="*/ 173355 h 257175"/>
                    <a:gd name="connsiteX6" fmla="*/ 52388 w 310514"/>
                    <a:gd name="connsiteY6" fmla="*/ 200025 h 257175"/>
                    <a:gd name="connsiteX7" fmla="*/ 282893 w 310514"/>
                    <a:gd name="connsiteY7" fmla="*/ 0 h 257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0514" h="257175">
                      <a:moveTo>
                        <a:pt x="282893" y="0"/>
                      </a:moveTo>
                      <a:lnTo>
                        <a:pt x="310515" y="11430"/>
                      </a:lnTo>
                      <a:cubicBezTo>
                        <a:pt x="284797" y="132398"/>
                        <a:pt x="179070" y="223838"/>
                        <a:pt x="52388" y="229552"/>
                      </a:cubicBezTo>
                      <a:lnTo>
                        <a:pt x="52388" y="257175"/>
                      </a:lnTo>
                      <a:lnTo>
                        <a:pt x="0" y="215265"/>
                      </a:lnTo>
                      <a:lnTo>
                        <a:pt x="52388" y="173355"/>
                      </a:lnTo>
                      <a:lnTo>
                        <a:pt x="52388" y="200025"/>
                      </a:lnTo>
                      <a:cubicBezTo>
                        <a:pt x="167640" y="194310"/>
                        <a:pt x="261938" y="110490"/>
                        <a:pt x="282893" y="0"/>
                      </a:cubicBezTo>
                      <a:close/>
                    </a:path>
                  </a:pathLst>
                </a:custGeom>
                <a:solidFill>
                  <a:schemeClr val="bg1"/>
                </a:solidFill>
                <a:ln w="9525" cap="flat">
                  <a:noFill/>
                  <a:prstDash val="solid"/>
                  <a:miter/>
                </a:ln>
              </p:spPr>
              <p:txBody>
                <a:bodyPr rtlCol="0" anchor="ctr"/>
                <a:lstStyle/>
                <a:p>
                  <a:pPr defTabSz="914400">
                    <a:defRPr/>
                  </a:pPr>
                  <a:endParaRPr lang="en-IN">
                    <a:solidFill>
                      <a:prstClr val="black"/>
                    </a:solidFill>
                    <a:latin typeface="Calibri" panose="020F0502020204030204"/>
                  </a:endParaRPr>
                </a:p>
              </p:txBody>
            </p:sp>
            <p:sp>
              <p:nvSpPr>
                <p:cNvPr id="443" name="Freeform: Shape 442">
                  <a:extLst>
                    <a:ext uri="{FF2B5EF4-FFF2-40B4-BE49-F238E27FC236}">
                      <a16:creationId xmlns:a16="http://schemas.microsoft.com/office/drawing/2014/main" id="{7AD81C72-80D9-CA72-0EEC-80026E544DF6}"/>
                    </a:ext>
                  </a:extLst>
                </p:cNvPr>
                <p:cNvSpPr/>
                <p:nvPr/>
              </p:nvSpPr>
              <p:spPr>
                <a:xfrm>
                  <a:off x="5821679" y="3043237"/>
                  <a:ext cx="312420" cy="254317"/>
                </a:xfrm>
                <a:custGeom>
                  <a:avLst/>
                  <a:gdLst>
                    <a:gd name="connsiteX0" fmla="*/ 29528 w 312420"/>
                    <a:gd name="connsiteY0" fmla="*/ 254318 h 254317"/>
                    <a:gd name="connsiteX1" fmla="*/ 0 w 312420"/>
                    <a:gd name="connsiteY1" fmla="*/ 250508 h 254317"/>
                    <a:gd name="connsiteX2" fmla="*/ 260033 w 312420"/>
                    <a:gd name="connsiteY2" fmla="*/ 27623 h 254317"/>
                    <a:gd name="connsiteX3" fmla="*/ 260033 w 312420"/>
                    <a:gd name="connsiteY3" fmla="*/ 0 h 254317"/>
                    <a:gd name="connsiteX4" fmla="*/ 312420 w 312420"/>
                    <a:gd name="connsiteY4" fmla="*/ 41910 h 254317"/>
                    <a:gd name="connsiteX5" fmla="*/ 260033 w 312420"/>
                    <a:gd name="connsiteY5" fmla="*/ 83820 h 254317"/>
                    <a:gd name="connsiteX6" fmla="*/ 260033 w 312420"/>
                    <a:gd name="connsiteY6" fmla="*/ 56198 h 254317"/>
                    <a:gd name="connsiteX7" fmla="*/ 29528 w 312420"/>
                    <a:gd name="connsiteY7" fmla="*/ 254318 h 254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2420" h="254317">
                      <a:moveTo>
                        <a:pt x="29528" y="254318"/>
                      </a:moveTo>
                      <a:lnTo>
                        <a:pt x="0" y="250508"/>
                      </a:lnTo>
                      <a:cubicBezTo>
                        <a:pt x="24765" y="126683"/>
                        <a:pt x="130493" y="33338"/>
                        <a:pt x="260033" y="27623"/>
                      </a:cubicBezTo>
                      <a:lnTo>
                        <a:pt x="260033" y="0"/>
                      </a:lnTo>
                      <a:lnTo>
                        <a:pt x="312420" y="41910"/>
                      </a:lnTo>
                      <a:lnTo>
                        <a:pt x="260033" y="83820"/>
                      </a:lnTo>
                      <a:lnTo>
                        <a:pt x="260033" y="56198"/>
                      </a:lnTo>
                      <a:cubicBezTo>
                        <a:pt x="145733" y="62865"/>
                        <a:pt x="52388" y="145733"/>
                        <a:pt x="29528" y="254318"/>
                      </a:cubicBezTo>
                      <a:close/>
                    </a:path>
                  </a:pathLst>
                </a:custGeom>
                <a:solidFill>
                  <a:schemeClr val="bg1"/>
                </a:solidFill>
                <a:ln w="9525" cap="flat">
                  <a:noFill/>
                  <a:prstDash val="solid"/>
                  <a:miter/>
                </a:ln>
              </p:spPr>
              <p:txBody>
                <a:bodyPr rtlCol="0" anchor="ctr"/>
                <a:lstStyle/>
                <a:p>
                  <a:pPr defTabSz="914400">
                    <a:defRPr/>
                  </a:pPr>
                  <a:endParaRPr lang="en-IN">
                    <a:solidFill>
                      <a:prstClr val="black"/>
                    </a:solidFill>
                    <a:latin typeface="Calibri" panose="020F0502020204030204"/>
                  </a:endParaRPr>
                </a:p>
              </p:txBody>
            </p:sp>
            <p:sp>
              <p:nvSpPr>
                <p:cNvPr id="444" name="Freeform: Shape 443">
                  <a:extLst>
                    <a:ext uri="{FF2B5EF4-FFF2-40B4-BE49-F238E27FC236}">
                      <a16:creationId xmlns:a16="http://schemas.microsoft.com/office/drawing/2014/main" id="{750C4BAC-0752-2A76-C91F-DADFA1634CB1}"/>
                    </a:ext>
                  </a:extLst>
                </p:cNvPr>
                <p:cNvSpPr/>
                <p:nvPr/>
              </p:nvSpPr>
              <p:spPr>
                <a:xfrm>
                  <a:off x="6068377" y="3291839"/>
                  <a:ext cx="55245" cy="112395"/>
                </a:xfrm>
                <a:custGeom>
                  <a:avLst/>
                  <a:gdLst>
                    <a:gd name="connsiteX0" fmla="*/ 55245 w 55245"/>
                    <a:gd name="connsiteY0" fmla="*/ 39053 h 112395"/>
                    <a:gd name="connsiteX1" fmla="*/ 55245 w 55245"/>
                    <a:gd name="connsiteY1" fmla="*/ 37147 h 112395"/>
                    <a:gd name="connsiteX2" fmla="*/ 36195 w 55245"/>
                    <a:gd name="connsiteY2" fmla="*/ 10478 h 112395"/>
                    <a:gd name="connsiteX3" fmla="*/ 36195 w 55245"/>
                    <a:gd name="connsiteY3" fmla="*/ 8572 h 112395"/>
                    <a:gd name="connsiteX4" fmla="*/ 27622 w 55245"/>
                    <a:gd name="connsiteY4" fmla="*/ 0 h 112395"/>
                    <a:gd name="connsiteX5" fmla="*/ 19050 w 55245"/>
                    <a:gd name="connsiteY5" fmla="*/ 8572 h 112395"/>
                    <a:gd name="connsiteX6" fmla="*/ 19050 w 55245"/>
                    <a:gd name="connsiteY6" fmla="*/ 10478 h 112395"/>
                    <a:gd name="connsiteX7" fmla="*/ 10478 w 55245"/>
                    <a:gd name="connsiteY7" fmla="*/ 59055 h 112395"/>
                    <a:gd name="connsiteX8" fmla="*/ 27622 w 55245"/>
                    <a:gd name="connsiteY8" fmla="*/ 64770 h 112395"/>
                    <a:gd name="connsiteX9" fmla="*/ 38100 w 55245"/>
                    <a:gd name="connsiteY9" fmla="*/ 78105 h 112395"/>
                    <a:gd name="connsiteX10" fmla="*/ 30480 w 55245"/>
                    <a:gd name="connsiteY10" fmla="*/ 85725 h 112395"/>
                    <a:gd name="connsiteX11" fmla="*/ 17145 w 55245"/>
                    <a:gd name="connsiteY11" fmla="*/ 76200 h 112395"/>
                    <a:gd name="connsiteX12" fmla="*/ 17145 w 55245"/>
                    <a:gd name="connsiteY12" fmla="*/ 74295 h 112395"/>
                    <a:gd name="connsiteX13" fmla="*/ 0 w 55245"/>
                    <a:gd name="connsiteY13" fmla="*/ 74295 h 112395"/>
                    <a:gd name="connsiteX14" fmla="*/ 0 w 55245"/>
                    <a:gd name="connsiteY14" fmla="*/ 75248 h 112395"/>
                    <a:gd name="connsiteX15" fmla="*/ 19050 w 55245"/>
                    <a:gd name="connsiteY15" fmla="*/ 101917 h 112395"/>
                    <a:gd name="connsiteX16" fmla="*/ 19050 w 55245"/>
                    <a:gd name="connsiteY16" fmla="*/ 103823 h 112395"/>
                    <a:gd name="connsiteX17" fmla="*/ 27622 w 55245"/>
                    <a:gd name="connsiteY17" fmla="*/ 112395 h 112395"/>
                    <a:gd name="connsiteX18" fmla="*/ 36195 w 55245"/>
                    <a:gd name="connsiteY18" fmla="*/ 103823 h 112395"/>
                    <a:gd name="connsiteX19" fmla="*/ 36195 w 55245"/>
                    <a:gd name="connsiteY19" fmla="*/ 101917 h 112395"/>
                    <a:gd name="connsiteX20" fmla="*/ 44767 w 55245"/>
                    <a:gd name="connsiteY20" fmla="*/ 53340 h 112395"/>
                    <a:gd name="connsiteX21" fmla="*/ 27622 w 55245"/>
                    <a:gd name="connsiteY21" fmla="*/ 47625 h 112395"/>
                    <a:gd name="connsiteX22" fmla="*/ 17145 w 55245"/>
                    <a:gd name="connsiteY22" fmla="*/ 34290 h 112395"/>
                    <a:gd name="connsiteX23" fmla="*/ 24765 w 55245"/>
                    <a:gd name="connsiteY23" fmla="*/ 26670 h 112395"/>
                    <a:gd name="connsiteX24" fmla="*/ 38100 w 55245"/>
                    <a:gd name="connsiteY24" fmla="*/ 36195 h 112395"/>
                    <a:gd name="connsiteX25" fmla="*/ 38100 w 55245"/>
                    <a:gd name="connsiteY25" fmla="*/ 38100 h 112395"/>
                    <a:gd name="connsiteX26" fmla="*/ 55245 w 55245"/>
                    <a:gd name="connsiteY26" fmla="*/ 38100 h 1123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55245" h="112395">
                      <a:moveTo>
                        <a:pt x="55245" y="39053"/>
                      </a:moveTo>
                      <a:lnTo>
                        <a:pt x="55245" y="37147"/>
                      </a:lnTo>
                      <a:cubicBezTo>
                        <a:pt x="55245" y="25717"/>
                        <a:pt x="47625" y="14288"/>
                        <a:pt x="36195" y="10478"/>
                      </a:cubicBezTo>
                      <a:lnTo>
                        <a:pt x="36195" y="8572"/>
                      </a:lnTo>
                      <a:cubicBezTo>
                        <a:pt x="36195" y="3810"/>
                        <a:pt x="32385" y="0"/>
                        <a:pt x="27622" y="0"/>
                      </a:cubicBezTo>
                      <a:cubicBezTo>
                        <a:pt x="22860" y="0"/>
                        <a:pt x="19050" y="3810"/>
                        <a:pt x="19050" y="8572"/>
                      </a:cubicBezTo>
                      <a:lnTo>
                        <a:pt x="19050" y="10478"/>
                      </a:lnTo>
                      <a:cubicBezTo>
                        <a:pt x="953" y="16192"/>
                        <a:pt x="-8572" y="40957"/>
                        <a:pt x="10478" y="59055"/>
                      </a:cubicBezTo>
                      <a:cubicBezTo>
                        <a:pt x="15240" y="63817"/>
                        <a:pt x="20955" y="64770"/>
                        <a:pt x="27622" y="64770"/>
                      </a:cubicBezTo>
                      <a:cubicBezTo>
                        <a:pt x="34290" y="64770"/>
                        <a:pt x="40005" y="70485"/>
                        <a:pt x="38100" y="78105"/>
                      </a:cubicBezTo>
                      <a:cubicBezTo>
                        <a:pt x="37147" y="81915"/>
                        <a:pt x="34290" y="84773"/>
                        <a:pt x="30480" y="85725"/>
                      </a:cubicBezTo>
                      <a:cubicBezTo>
                        <a:pt x="23812" y="87630"/>
                        <a:pt x="17145" y="81915"/>
                        <a:pt x="17145" y="76200"/>
                      </a:cubicBezTo>
                      <a:lnTo>
                        <a:pt x="17145" y="74295"/>
                      </a:lnTo>
                      <a:lnTo>
                        <a:pt x="0" y="74295"/>
                      </a:lnTo>
                      <a:lnTo>
                        <a:pt x="0" y="75248"/>
                      </a:lnTo>
                      <a:cubicBezTo>
                        <a:pt x="0" y="86678"/>
                        <a:pt x="7620" y="98108"/>
                        <a:pt x="19050" y="101917"/>
                      </a:cubicBezTo>
                      <a:lnTo>
                        <a:pt x="19050" y="103823"/>
                      </a:lnTo>
                      <a:cubicBezTo>
                        <a:pt x="19050" y="108585"/>
                        <a:pt x="22860" y="112395"/>
                        <a:pt x="27622" y="112395"/>
                      </a:cubicBezTo>
                      <a:cubicBezTo>
                        <a:pt x="32385" y="112395"/>
                        <a:pt x="36195" y="108585"/>
                        <a:pt x="36195" y="103823"/>
                      </a:cubicBezTo>
                      <a:lnTo>
                        <a:pt x="36195" y="101917"/>
                      </a:lnTo>
                      <a:cubicBezTo>
                        <a:pt x="54292" y="96203"/>
                        <a:pt x="63817" y="71437"/>
                        <a:pt x="44767" y="53340"/>
                      </a:cubicBezTo>
                      <a:cubicBezTo>
                        <a:pt x="40005" y="48578"/>
                        <a:pt x="34290" y="47625"/>
                        <a:pt x="27622" y="47625"/>
                      </a:cubicBezTo>
                      <a:cubicBezTo>
                        <a:pt x="20955" y="47625"/>
                        <a:pt x="15240" y="41910"/>
                        <a:pt x="17145" y="34290"/>
                      </a:cubicBezTo>
                      <a:cubicBezTo>
                        <a:pt x="18097" y="30480"/>
                        <a:pt x="20955" y="27622"/>
                        <a:pt x="24765" y="26670"/>
                      </a:cubicBezTo>
                      <a:cubicBezTo>
                        <a:pt x="31433" y="24765"/>
                        <a:pt x="38100" y="30480"/>
                        <a:pt x="38100" y="36195"/>
                      </a:cubicBezTo>
                      <a:lnTo>
                        <a:pt x="38100" y="38100"/>
                      </a:lnTo>
                      <a:lnTo>
                        <a:pt x="55245" y="38100"/>
                      </a:lnTo>
                      <a:close/>
                    </a:path>
                  </a:pathLst>
                </a:custGeom>
                <a:grpFill/>
                <a:ln w="9525" cap="flat">
                  <a:noFill/>
                  <a:prstDash val="solid"/>
                  <a:miter/>
                </a:ln>
              </p:spPr>
              <p:txBody>
                <a:bodyPr rtlCol="0" anchor="ctr"/>
                <a:lstStyle/>
                <a:p>
                  <a:pPr defTabSz="914400">
                    <a:defRPr/>
                  </a:pPr>
                  <a:endParaRPr lang="en-IN">
                    <a:solidFill>
                      <a:prstClr val="black"/>
                    </a:solidFill>
                    <a:latin typeface="Calibri" panose="020F0502020204030204"/>
                  </a:endParaRPr>
                </a:p>
              </p:txBody>
            </p:sp>
          </p:grpSp>
          <p:grpSp>
            <p:nvGrpSpPr>
              <p:cNvPr id="356" name="Group 355">
                <a:extLst>
                  <a:ext uri="{FF2B5EF4-FFF2-40B4-BE49-F238E27FC236}">
                    <a16:creationId xmlns:a16="http://schemas.microsoft.com/office/drawing/2014/main" id="{2C083307-A917-C742-E60B-0F9BD5C1899A}"/>
                  </a:ext>
                </a:extLst>
              </p:cNvPr>
              <p:cNvGrpSpPr/>
              <p:nvPr/>
            </p:nvGrpSpPr>
            <p:grpSpPr>
              <a:xfrm>
                <a:off x="5195896" y="1404822"/>
                <a:ext cx="813058" cy="776800"/>
                <a:chOff x="1150001" y="3865235"/>
                <a:chExt cx="1311827" cy="1253331"/>
              </a:xfrm>
            </p:grpSpPr>
            <p:sp>
              <p:nvSpPr>
                <p:cNvPr id="434" name="Flowchart: Connector 433">
                  <a:extLst>
                    <a:ext uri="{FF2B5EF4-FFF2-40B4-BE49-F238E27FC236}">
                      <a16:creationId xmlns:a16="http://schemas.microsoft.com/office/drawing/2014/main" id="{55B8DCB9-E69C-9D0C-0200-D250620261A0}"/>
                    </a:ext>
                  </a:extLst>
                </p:cNvPr>
                <p:cNvSpPr/>
                <p:nvPr/>
              </p:nvSpPr>
              <p:spPr>
                <a:xfrm>
                  <a:off x="1150001" y="3865235"/>
                  <a:ext cx="1147762" cy="1147762"/>
                </a:xfrm>
                <a:prstGeom prst="flowChartConnector">
                  <a:avLst/>
                </a:prstGeom>
                <a:solidFill>
                  <a:srgbClr val="0A045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5" name="Group 434">
                  <a:extLst>
                    <a:ext uri="{FF2B5EF4-FFF2-40B4-BE49-F238E27FC236}">
                      <a16:creationId xmlns:a16="http://schemas.microsoft.com/office/drawing/2014/main" id="{43D07841-B665-D0D1-93EC-3106E19E6DA2}"/>
                    </a:ext>
                  </a:extLst>
                </p:cNvPr>
                <p:cNvGrpSpPr/>
                <p:nvPr/>
              </p:nvGrpSpPr>
              <p:grpSpPr>
                <a:xfrm>
                  <a:off x="1193152" y="3900954"/>
                  <a:ext cx="1268676" cy="1217612"/>
                  <a:chOff x="1193152" y="3900954"/>
                  <a:chExt cx="1268676" cy="1217612"/>
                </a:xfrm>
              </p:grpSpPr>
              <p:sp>
                <p:nvSpPr>
                  <p:cNvPr id="436" name="Freeform: Shape 435">
                    <a:extLst>
                      <a:ext uri="{FF2B5EF4-FFF2-40B4-BE49-F238E27FC236}">
                        <a16:creationId xmlns:a16="http://schemas.microsoft.com/office/drawing/2014/main" id="{8B5D3EAC-AAA6-44B2-87FF-4919369AE96B}"/>
                      </a:ext>
                    </a:extLst>
                  </p:cNvPr>
                  <p:cNvSpPr/>
                  <p:nvPr/>
                </p:nvSpPr>
                <p:spPr>
                  <a:xfrm>
                    <a:off x="1193152" y="3936584"/>
                    <a:ext cx="1217612" cy="1181982"/>
                  </a:xfrm>
                  <a:custGeom>
                    <a:avLst/>
                    <a:gdLst>
                      <a:gd name="connsiteX0" fmla="*/ 806434 w 1217612"/>
                      <a:gd name="connsiteY0" fmla="*/ 0 h 1181982"/>
                      <a:gd name="connsiteX1" fmla="*/ 845781 w 1217612"/>
                      <a:gd name="connsiteY1" fmla="*/ 12213 h 1181982"/>
                      <a:gd name="connsiteX2" fmla="*/ 1217612 w 1217612"/>
                      <a:gd name="connsiteY2" fmla="*/ 573176 h 1181982"/>
                      <a:gd name="connsiteX3" fmla="*/ 608806 w 1217612"/>
                      <a:gd name="connsiteY3" fmla="*/ 1181982 h 1181982"/>
                      <a:gd name="connsiteX4" fmla="*/ 0 w 1217612"/>
                      <a:gd name="connsiteY4" fmla="*/ 573176 h 1181982"/>
                      <a:gd name="connsiteX5" fmla="*/ 12369 w 1217612"/>
                      <a:gd name="connsiteY5" fmla="*/ 450480 h 1181982"/>
                      <a:gd name="connsiteX6" fmla="*/ 46195 w 1217612"/>
                      <a:gd name="connsiteY6" fmla="*/ 341510 h 1181982"/>
                      <a:gd name="connsiteX7" fmla="*/ 151143 w 1217612"/>
                      <a:gd name="connsiteY7" fmla="*/ 233135 h 1181982"/>
                      <a:gd name="connsiteX8" fmla="*/ 151143 w 1217612"/>
                      <a:gd name="connsiteY8" fmla="*/ 304119 h 1181982"/>
                      <a:gd name="connsiteX9" fmla="*/ 806434 w 1217612"/>
                      <a:gd name="connsiteY9" fmla="*/ 304119 h 1181982"/>
                      <a:gd name="connsiteX0" fmla="*/ 806434 w 1217612"/>
                      <a:gd name="connsiteY0" fmla="*/ 304119 h 1181982"/>
                      <a:gd name="connsiteX1" fmla="*/ 806434 w 1217612"/>
                      <a:gd name="connsiteY1" fmla="*/ 0 h 1181982"/>
                      <a:gd name="connsiteX2" fmla="*/ 845781 w 1217612"/>
                      <a:gd name="connsiteY2" fmla="*/ 12213 h 1181982"/>
                      <a:gd name="connsiteX3" fmla="*/ 1217612 w 1217612"/>
                      <a:gd name="connsiteY3" fmla="*/ 573176 h 1181982"/>
                      <a:gd name="connsiteX4" fmla="*/ 608806 w 1217612"/>
                      <a:gd name="connsiteY4" fmla="*/ 1181982 h 1181982"/>
                      <a:gd name="connsiteX5" fmla="*/ 0 w 1217612"/>
                      <a:gd name="connsiteY5" fmla="*/ 573176 h 1181982"/>
                      <a:gd name="connsiteX6" fmla="*/ 12369 w 1217612"/>
                      <a:gd name="connsiteY6" fmla="*/ 450480 h 1181982"/>
                      <a:gd name="connsiteX7" fmla="*/ 46195 w 1217612"/>
                      <a:gd name="connsiteY7" fmla="*/ 341510 h 1181982"/>
                      <a:gd name="connsiteX8" fmla="*/ 151143 w 1217612"/>
                      <a:gd name="connsiteY8" fmla="*/ 233135 h 1181982"/>
                      <a:gd name="connsiteX9" fmla="*/ 151143 w 1217612"/>
                      <a:gd name="connsiteY9" fmla="*/ 304119 h 1181982"/>
                      <a:gd name="connsiteX10" fmla="*/ 897874 w 1217612"/>
                      <a:gd name="connsiteY10" fmla="*/ 395559 h 1181982"/>
                      <a:gd name="connsiteX0" fmla="*/ 806434 w 1217612"/>
                      <a:gd name="connsiteY0" fmla="*/ 0 h 1181982"/>
                      <a:gd name="connsiteX1" fmla="*/ 845781 w 1217612"/>
                      <a:gd name="connsiteY1" fmla="*/ 12213 h 1181982"/>
                      <a:gd name="connsiteX2" fmla="*/ 1217612 w 1217612"/>
                      <a:gd name="connsiteY2" fmla="*/ 573176 h 1181982"/>
                      <a:gd name="connsiteX3" fmla="*/ 608806 w 1217612"/>
                      <a:gd name="connsiteY3" fmla="*/ 1181982 h 1181982"/>
                      <a:gd name="connsiteX4" fmla="*/ 0 w 1217612"/>
                      <a:gd name="connsiteY4" fmla="*/ 573176 h 1181982"/>
                      <a:gd name="connsiteX5" fmla="*/ 12369 w 1217612"/>
                      <a:gd name="connsiteY5" fmla="*/ 450480 h 1181982"/>
                      <a:gd name="connsiteX6" fmla="*/ 46195 w 1217612"/>
                      <a:gd name="connsiteY6" fmla="*/ 341510 h 1181982"/>
                      <a:gd name="connsiteX7" fmla="*/ 151143 w 1217612"/>
                      <a:gd name="connsiteY7" fmla="*/ 233135 h 1181982"/>
                      <a:gd name="connsiteX8" fmla="*/ 151143 w 1217612"/>
                      <a:gd name="connsiteY8" fmla="*/ 304119 h 1181982"/>
                      <a:gd name="connsiteX9" fmla="*/ 897874 w 1217612"/>
                      <a:gd name="connsiteY9" fmla="*/ 395559 h 1181982"/>
                      <a:gd name="connsiteX0" fmla="*/ 806434 w 1217612"/>
                      <a:gd name="connsiteY0" fmla="*/ 0 h 1181982"/>
                      <a:gd name="connsiteX1" fmla="*/ 845781 w 1217612"/>
                      <a:gd name="connsiteY1" fmla="*/ 12213 h 1181982"/>
                      <a:gd name="connsiteX2" fmla="*/ 1217612 w 1217612"/>
                      <a:gd name="connsiteY2" fmla="*/ 573176 h 1181982"/>
                      <a:gd name="connsiteX3" fmla="*/ 608806 w 1217612"/>
                      <a:gd name="connsiteY3" fmla="*/ 1181982 h 1181982"/>
                      <a:gd name="connsiteX4" fmla="*/ 0 w 1217612"/>
                      <a:gd name="connsiteY4" fmla="*/ 573176 h 1181982"/>
                      <a:gd name="connsiteX5" fmla="*/ 12369 w 1217612"/>
                      <a:gd name="connsiteY5" fmla="*/ 450480 h 1181982"/>
                      <a:gd name="connsiteX6" fmla="*/ 46195 w 1217612"/>
                      <a:gd name="connsiteY6" fmla="*/ 341510 h 1181982"/>
                      <a:gd name="connsiteX7" fmla="*/ 151143 w 1217612"/>
                      <a:gd name="connsiteY7" fmla="*/ 233135 h 1181982"/>
                      <a:gd name="connsiteX8" fmla="*/ 151143 w 1217612"/>
                      <a:gd name="connsiteY8" fmla="*/ 304119 h 1181982"/>
                      <a:gd name="connsiteX0" fmla="*/ 806434 w 1217612"/>
                      <a:gd name="connsiteY0" fmla="*/ 0 h 1181982"/>
                      <a:gd name="connsiteX1" fmla="*/ 845781 w 1217612"/>
                      <a:gd name="connsiteY1" fmla="*/ 12213 h 1181982"/>
                      <a:gd name="connsiteX2" fmla="*/ 1217612 w 1217612"/>
                      <a:gd name="connsiteY2" fmla="*/ 573176 h 1181982"/>
                      <a:gd name="connsiteX3" fmla="*/ 608806 w 1217612"/>
                      <a:gd name="connsiteY3" fmla="*/ 1181982 h 1181982"/>
                      <a:gd name="connsiteX4" fmla="*/ 0 w 1217612"/>
                      <a:gd name="connsiteY4" fmla="*/ 573176 h 1181982"/>
                      <a:gd name="connsiteX5" fmla="*/ 12369 w 1217612"/>
                      <a:gd name="connsiteY5" fmla="*/ 450480 h 1181982"/>
                      <a:gd name="connsiteX6" fmla="*/ 46195 w 1217612"/>
                      <a:gd name="connsiteY6" fmla="*/ 341510 h 1181982"/>
                      <a:gd name="connsiteX7" fmla="*/ 151143 w 1217612"/>
                      <a:gd name="connsiteY7" fmla="*/ 233135 h 1181982"/>
                      <a:gd name="connsiteX0" fmla="*/ 806434 w 1217612"/>
                      <a:gd name="connsiteY0" fmla="*/ 0 h 1181982"/>
                      <a:gd name="connsiteX1" fmla="*/ 845781 w 1217612"/>
                      <a:gd name="connsiteY1" fmla="*/ 12213 h 1181982"/>
                      <a:gd name="connsiteX2" fmla="*/ 1217612 w 1217612"/>
                      <a:gd name="connsiteY2" fmla="*/ 573176 h 1181982"/>
                      <a:gd name="connsiteX3" fmla="*/ 608806 w 1217612"/>
                      <a:gd name="connsiteY3" fmla="*/ 1181982 h 1181982"/>
                      <a:gd name="connsiteX4" fmla="*/ 0 w 1217612"/>
                      <a:gd name="connsiteY4" fmla="*/ 573176 h 1181982"/>
                      <a:gd name="connsiteX5" fmla="*/ 12369 w 1217612"/>
                      <a:gd name="connsiteY5" fmla="*/ 450480 h 1181982"/>
                      <a:gd name="connsiteX6" fmla="*/ 46195 w 1217612"/>
                      <a:gd name="connsiteY6" fmla="*/ 341510 h 11819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7612" h="1181982">
                        <a:moveTo>
                          <a:pt x="806434" y="0"/>
                        </a:moveTo>
                        <a:lnTo>
                          <a:pt x="845781" y="12213"/>
                        </a:lnTo>
                        <a:cubicBezTo>
                          <a:pt x="1064290" y="104635"/>
                          <a:pt x="1217612" y="321001"/>
                          <a:pt x="1217612" y="573176"/>
                        </a:cubicBezTo>
                        <a:cubicBezTo>
                          <a:pt x="1217612" y="909410"/>
                          <a:pt x="945040" y="1181982"/>
                          <a:pt x="608806" y="1181982"/>
                        </a:cubicBezTo>
                        <a:cubicBezTo>
                          <a:pt x="272572" y="1181982"/>
                          <a:pt x="0" y="909410"/>
                          <a:pt x="0" y="573176"/>
                        </a:cubicBezTo>
                        <a:cubicBezTo>
                          <a:pt x="0" y="531147"/>
                          <a:pt x="4259" y="490112"/>
                          <a:pt x="12369" y="450480"/>
                        </a:cubicBezTo>
                        <a:lnTo>
                          <a:pt x="46195" y="341510"/>
                        </a:lnTo>
                      </a:path>
                    </a:pathLst>
                  </a:custGeom>
                  <a:noFill/>
                  <a:ln w="6350">
                    <a:solidFill>
                      <a:schemeClr val="accent3">
                        <a:alpha val="72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37" name="Freeform: Shape 436">
                    <a:extLst>
                      <a:ext uri="{FF2B5EF4-FFF2-40B4-BE49-F238E27FC236}">
                        <a16:creationId xmlns:a16="http://schemas.microsoft.com/office/drawing/2014/main" id="{D22A90FB-76F7-A232-7155-C64EC81CC0D2}"/>
                      </a:ext>
                    </a:extLst>
                  </p:cNvPr>
                  <p:cNvSpPr/>
                  <p:nvPr/>
                </p:nvSpPr>
                <p:spPr>
                  <a:xfrm>
                    <a:off x="1564985" y="3900954"/>
                    <a:ext cx="327942" cy="47843"/>
                  </a:xfrm>
                  <a:custGeom>
                    <a:avLst/>
                    <a:gdLst>
                      <a:gd name="connsiteX0" fmla="*/ 555238 w 646205"/>
                      <a:gd name="connsiteY0" fmla="*/ 0 h 369527"/>
                      <a:gd name="connsiteX1" fmla="*/ 646205 w 646205"/>
                      <a:gd name="connsiteY1" fmla="*/ 9170 h 369527"/>
                      <a:gd name="connsiteX2" fmla="*/ 622972 w 646205"/>
                      <a:gd name="connsiteY2" fmla="*/ 143380 h 369527"/>
                      <a:gd name="connsiteX3" fmla="*/ 0 w 646205"/>
                      <a:gd name="connsiteY3" fmla="*/ 369527 h 369527"/>
                      <a:gd name="connsiteX4" fmla="*/ 304030 w 646205"/>
                      <a:gd name="connsiteY4" fmla="*/ 55569 h 369527"/>
                      <a:gd name="connsiteX5" fmla="*/ 318263 w 646205"/>
                      <a:gd name="connsiteY5" fmla="*/ 47843 h 369527"/>
                      <a:gd name="connsiteX6" fmla="*/ 555238 w 646205"/>
                      <a:gd name="connsiteY6" fmla="*/ 0 h 369527"/>
                      <a:gd name="connsiteX0" fmla="*/ 0 w 646205"/>
                      <a:gd name="connsiteY0" fmla="*/ 369527 h 460967"/>
                      <a:gd name="connsiteX1" fmla="*/ 304030 w 646205"/>
                      <a:gd name="connsiteY1" fmla="*/ 55569 h 460967"/>
                      <a:gd name="connsiteX2" fmla="*/ 318263 w 646205"/>
                      <a:gd name="connsiteY2" fmla="*/ 47843 h 460967"/>
                      <a:gd name="connsiteX3" fmla="*/ 555238 w 646205"/>
                      <a:gd name="connsiteY3" fmla="*/ 0 h 460967"/>
                      <a:gd name="connsiteX4" fmla="*/ 646205 w 646205"/>
                      <a:gd name="connsiteY4" fmla="*/ 9170 h 460967"/>
                      <a:gd name="connsiteX5" fmla="*/ 622972 w 646205"/>
                      <a:gd name="connsiteY5" fmla="*/ 143380 h 460967"/>
                      <a:gd name="connsiteX6" fmla="*/ 91440 w 646205"/>
                      <a:gd name="connsiteY6" fmla="*/ 460967 h 460967"/>
                      <a:gd name="connsiteX0" fmla="*/ 212590 w 554765"/>
                      <a:gd name="connsiteY0" fmla="*/ 55569 h 460967"/>
                      <a:gd name="connsiteX1" fmla="*/ 226823 w 554765"/>
                      <a:gd name="connsiteY1" fmla="*/ 47843 h 460967"/>
                      <a:gd name="connsiteX2" fmla="*/ 463798 w 554765"/>
                      <a:gd name="connsiteY2" fmla="*/ 0 h 460967"/>
                      <a:gd name="connsiteX3" fmla="*/ 554765 w 554765"/>
                      <a:gd name="connsiteY3" fmla="*/ 9170 h 460967"/>
                      <a:gd name="connsiteX4" fmla="*/ 531532 w 554765"/>
                      <a:gd name="connsiteY4" fmla="*/ 143380 h 460967"/>
                      <a:gd name="connsiteX5" fmla="*/ 0 w 554765"/>
                      <a:gd name="connsiteY5" fmla="*/ 460967 h 460967"/>
                      <a:gd name="connsiteX0" fmla="*/ 0 w 342175"/>
                      <a:gd name="connsiteY0" fmla="*/ 55569 h 143380"/>
                      <a:gd name="connsiteX1" fmla="*/ 14233 w 342175"/>
                      <a:gd name="connsiteY1" fmla="*/ 47843 h 143380"/>
                      <a:gd name="connsiteX2" fmla="*/ 251208 w 342175"/>
                      <a:gd name="connsiteY2" fmla="*/ 0 h 143380"/>
                      <a:gd name="connsiteX3" fmla="*/ 342175 w 342175"/>
                      <a:gd name="connsiteY3" fmla="*/ 9170 h 143380"/>
                      <a:gd name="connsiteX4" fmla="*/ 318942 w 342175"/>
                      <a:gd name="connsiteY4" fmla="*/ 143380 h 143380"/>
                      <a:gd name="connsiteX0" fmla="*/ 0 w 342175"/>
                      <a:gd name="connsiteY0" fmla="*/ 55569 h 55569"/>
                      <a:gd name="connsiteX1" fmla="*/ 14233 w 342175"/>
                      <a:gd name="connsiteY1" fmla="*/ 47843 h 55569"/>
                      <a:gd name="connsiteX2" fmla="*/ 251208 w 342175"/>
                      <a:gd name="connsiteY2" fmla="*/ 0 h 55569"/>
                      <a:gd name="connsiteX3" fmla="*/ 342175 w 342175"/>
                      <a:gd name="connsiteY3" fmla="*/ 9170 h 55569"/>
                      <a:gd name="connsiteX0" fmla="*/ 0 w 327942"/>
                      <a:gd name="connsiteY0" fmla="*/ 47843 h 47843"/>
                      <a:gd name="connsiteX1" fmla="*/ 236975 w 327942"/>
                      <a:gd name="connsiteY1" fmla="*/ 0 h 47843"/>
                      <a:gd name="connsiteX2" fmla="*/ 327942 w 327942"/>
                      <a:gd name="connsiteY2" fmla="*/ 9170 h 47843"/>
                    </a:gdLst>
                    <a:ahLst/>
                    <a:cxnLst>
                      <a:cxn ang="0">
                        <a:pos x="connsiteX0" y="connsiteY0"/>
                      </a:cxn>
                      <a:cxn ang="0">
                        <a:pos x="connsiteX1" y="connsiteY1"/>
                      </a:cxn>
                      <a:cxn ang="0">
                        <a:pos x="connsiteX2" y="connsiteY2"/>
                      </a:cxn>
                    </a:cxnLst>
                    <a:rect l="l" t="t" r="r" b="b"/>
                    <a:pathLst>
                      <a:path w="327942" h="47843">
                        <a:moveTo>
                          <a:pt x="0" y="47843"/>
                        </a:moveTo>
                        <a:cubicBezTo>
                          <a:pt x="72837" y="17036"/>
                          <a:pt x="152917" y="0"/>
                          <a:pt x="236975" y="0"/>
                        </a:cubicBezTo>
                        <a:lnTo>
                          <a:pt x="327942" y="9170"/>
                        </a:lnTo>
                      </a:path>
                    </a:pathLst>
                  </a:custGeom>
                  <a:noFill/>
                  <a:ln>
                    <a:solidFill>
                      <a:schemeClr val="accent6">
                        <a:alpha val="16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38" name="Freeform: Shape 437">
                    <a:extLst>
                      <a:ext uri="{FF2B5EF4-FFF2-40B4-BE49-F238E27FC236}">
                        <a16:creationId xmlns:a16="http://schemas.microsoft.com/office/drawing/2014/main" id="{58D293C5-D875-7938-0E09-5013D22CEA14}"/>
                      </a:ext>
                    </a:extLst>
                  </p:cNvPr>
                  <p:cNvSpPr/>
                  <p:nvPr/>
                </p:nvSpPr>
                <p:spPr>
                  <a:xfrm>
                    <a:off x="2263918" y="4034522"/>
                    <a:ext cx="197910" cy="917575"/>
                  </a:xfrm>
                  <a:custGeom>
                    <a:avLst/>
                    <a:gdLst>
                      <a:gd name="connsiteX0" fmla="*/ 6350 w 558800"/>
                      <a:gd name="connsiteY0" fmla="*/ 0 h 1016000"/>
                      <a:gd name="connsiteX1" fmla="*/ 6350 w 558800"/>
                      <a:gd name="connsiteY1" fmla="*/ 1016000 h 1016000"/>
                      <a:gd name="connsiteX2" fmla="*/ 0 w 558800"/>
                      <a:gd name="connsiteY2" fmla="*/ 1016000 h 1016000"/>
                      <a:gd name="connsiteX3" fmla="*/ 558800 w 558800"/>
                      <a:gd name="connsiteY3" fmla="*/ 1016000 h 1016000"/>
                      <a:gd name="connsiteX0" fmla="*/ 0 w 731043"/>
                      <a:gd name="connsiteY0" fmla="*/ 0 h 930275"/>
                      <a:gd name="connsiteX1" fmla="*/ 178593 w 731043"/>
                      <a:gd name="connsiteY1" fmla="*/ 930275 h 930275"/>
                      <a:gd name="connsiteX2" fmla="*/ 172243 w 731043"/>
                      <a:gd name="connsiteY2" fmla="*/ 930275 h 930275"/>
                      <a:gd name="connsiteX3" fmla="*/ 731043 w 731043"/>
                      <a:gd name="connsiteY3" fmla="*/ 930275 h 930275"/>
                      <a:gd name="connsiteX0" fmla="*/ 0 w 731043"/>
                      <a:gd name="connsiteY0" fmla="*/ 0 h 930275"/>
                      <a:gd name="connsiteX1" fmla="*/ 178593 w 731043"/>
                      <a:gd name="connsiteY1" fmla="*/ 930275 h 930275"/>
                      <a:gd name="connsiteX2" fmla="*/ 731043 w 731043"/>
                      <a:gd name="connsiteY2" fmla="*/ 930275 h 930275"/>
                      <a:gd name="connsiteX0" fmla="*/ 0 w 731043"/>
                      <a:gd name="connsiteY0" fmla="*/ 0 h 930275"/>
                      <a:gd name="connsiteX1" fmla="*/ 19843 w 731043"/>
                      <a:gd name="connsiteY1" fmla="*/ 923925 h 930275"/>
                      <a:gd name="connsiteX2" fmla="*/ 731043 w 731043"/>
                      <a:gd name="connsiteY2" fmla="*/ 930275 h 930275"/>
                      <a:gd name="connsiteX0" fmla="*/ 0 w 731043"/>
                      <a:gd name="connsiteY0" fmla="*/ 0 h 930275"/>
                      <a:gd name="connsiteX1" fmla="*/ 19843 w 731043"/>
                      <a:gd name="connsiteY1" fmla="*/ 923925 h 930275"/>
                      <a:gd name="connsiteX2" fmla="*/ 731043 w 731043"/>
                      <a:gd name="connsiteY2" fmla="*/ 930275 h 930275"/>
                      <a:gd name="connsiteX0" fmla="*/ 0 w 731043"/>
                      <a:gd name="connsiteY0" fmla="*/ 0 h 930275"/>
                      <a:gd name="connsiteX1" fmla="*/ 19843 w 731043"/>
                      <a:gd name="connsiteY1" fmla="*/ 923925 h 930275"/>
                      <a:gd name="connsiteX2" fmla="*/ 731043 w 731043"/>
                      <a:gd name="connsiteY2" fmla="*/ 930275 h 930275"/>
                      <a:gd name="connsiteX0" fmla="*/ 0 w 731043"/>
                      <a:gd name="connsiteY0" fmla="*/ 0 h 930275"/>
                      <a:gd name="connsiteX1" fmla="*/ 3968 w 731043"/>
                      <a:gd name="connsiteY1" fmla="*/ 927100 h 930275"/>
                      <a:gd name="connsiteX2" fmla="*/ 731043 w 731043"/>
                      <a:gd name="connsiteY2" fmla="*/ 930275 h 930275"/>
                      <a:gd name="connsiteX0" fmla="*/ 0 w 731043"/>
                      <a:gd name="connsiteY0" fmla="*/ 0 h 930275"/>
                      <a:gd name="connsiteX1" fmla="*/ 3968 w 731043"/>
                      <a:gd name="connsiteY1" fmla="*/ 927100 h 930275"/>
                      <a:gd name="connsiteX2" fmla="*/ 373857 w 731043"/>
                      <a:gd name="connsiteY2" fmla="*/ 928680 h 930275"/>
                      <a:gd name="connsiteX3" fmla="*/ 731043 w 731043"/>
                      <a:gd name="connsiteY3" fmla="*/ 930275 h 930275"/>
                      <a:gd name="connsiteX0" fmla="*/ 0 w 731043"/>
                      <a:gd name="connsiteY0" fmla="*/ 0 h 1033455"/>
                      <a:gd name="connsiteX1" fmla="*/ 3968 w 731043"/>
                      <a:gd name="connsiteY1" fmla="*/ 927100 h 1033455"/>
                      <a:gd name="connsiteX2" fmla="*/ 103982 w 731043"/>
                      <a:gd name="connsiteY2" fmla="*/ 1033455 h 1033455"/>
                      <a:gd name="connsiteX3" fmla="*/ 731043 w 731043"/>
                      <a:gd name="connsiteY3" fmla="*/ 930275 h 1033455"/>
                      <a:gd name="connsiteX0" fmla="*/ 0 w 470693"/>
                      <a:gd name="connsiteY0" fmla="*/ 0 h 1033455"/>
                      <a:gd name="connsiteX1" fmla="*/ 3968 w 470693"/>
                      <a:gd name="connsiteY1" fmla="*/ 927100 h 1033455"/>
                      <a:gd name="connsiteX2" fmla="*/ 103982 w 470693"/>
                      <a:gd name="connsiteY2" fmla="*/ 1033455 h 1033455"/>
                      <a:gd name="connsiteX3" fmla="*/ 470693 w 470693"/>
                      <a:gd name="connsiteY3" fmla="*/ 1031875 h 1033455"/>
                      <a:gd name="connsiteX0" fmla="*/ 0 w 486568"/>
                      <a:gd name="connsiteY0" fmla="*/ 0 h 1033455"/>
                      <a:gd name="connsiteX1" fmla="*/ 19843 w 486568"/>
                      <a:gd name="connsiteY1" fmla="*/ 927100 h 1033455"/>
                      <a:gd name="connsiteX2" fmla="*/ 119857 w 486568"/>
                      <a:gd name="connsiteY2" fmla="*/ 1033455 h 1033455"/>
                      <a:gd name="connsiteX3" fmla="*/ 486568 w 486568"/>
                      <a:gd name="connsiteY3" fmla="*/ 1031875 h 1033455"/>
                      <a:gd name="connsiteX0" fmla="*/ 0 w 486568"/>
                      <a:gd name="connsiteY0" fmla="*/ 0 h 1033455"/>
                      <a:gd name="connsiteX1" fmla="*/ 19843 w 486568"/>
                      <a:gd name="connsiteY1" fmla="*/ 927100 h 1033455"/>
                      <a:gd name="connsiteX2" fmla="*/ 119857 w 486568"/>
                      <a:gd name="connsiteY2" fmla="*/ 1033455 h 1033455"/>
                      <a:gd name="connsiteX3" fmla="*/ 486568 w 486568"/>
                      <a:gd name="connsiteY3" fmla="*/ 1031875 h 1033455"/>
                      <a:gd name="connsiteX0" fmla="*/ 0 w 486568"/>
                      <a:gd name="connsiteY0" fmla="*/ 0 h 1033455"/>
                      <a:gd name="connsiteX1" fmla="*/ 19843 w 486568"/>
                      <a:gd name="connsiteY1" fmla="*/ 927100 h 1033455"/>
                      <a:gd name="connsiteX2" fmla="*/ 119857 w 486568"/>
                      <a:gd name="connsiteY2" fmla="*/ 1033455 h 1033455"/>
                      <a:gd name="connsiteX3" fmla="*/ 486568 w 486568"/>
                      <a:gd name="connsiteY3" fmla="*/ 1031875 h 1033455"/>
                      <a:gd name="connsiteX0" fmla="*/ 0 w 486568"/>
                      <a:gd name="connsiteY0" fmla="*/ 0 h 1033455"/>
                      <a:gd name="connsiteX1" fmla="*/ 19843 w 486568"/>
                      <a:gd name="connsiteY1" fmla="*/ 927100 h 1033455"/>
                      <a:gd name="connsiteX2" fmla="*/ 119857 w 486568"/>
                      <a:gd name="connsiteY2" fmla="*/ 1033455 h 1033455"/>
                      <a:gd name="connsiteX3" fmla="*/ 486568 w 486568"/>
                      <a:gd name="connsiteY3" fmla="*/ 1031875 h 1033455"/>
                      <a:gd name="connsiteX0" fmla="*/ 0 w 486568"/>
                      <a:gd name="connsiteY0" fmla="*/ 0 h 1033455"/>
                      <a:gd name="connsiteX1" fmla="*/ 19843 w 486568"/>
                      <a:gd name="connsiteY1" fmla="*/ 927100 h 1033455"/>
                      <a:gd name="connsiteX2" fmla="*/ 119857 w 486568"/>
                      <a:gd name="connsiteY2" fmla="*/ 1033455 h 1033455"/>
                      <a:gd name="connsiteX3" fmla="*/ 486568 w 486568"/>
                      <a:gd name="connsiteY3" fmla="*/ 1031875 h 1033455"/>
                      <a:gd name="connsiteX0" fmla="*/ 14792 w 501360"/>
                      <a:gd name="connsiteY0" fmla="*/ 0 h 1135646"/>
                      <a:gd name="connsiteX1" fmla="*/ 34635 w 501360"/>
                      <a:gd name="connsiteY1" fmla="*/ 927100 h 1135646"/>
                      <a:gd name="connsiteX2" fmla="*/ 134649 w 501360"/>
                      <a:gd name="connsiteY2" fmla="*/ 1033455 h 1135646"/>
                      <a:gd name="connsiteX3" fmla="*/ 501360 w 501360"/>
                      <a:gd name="connsiteY3" fmla="*/ 1031875 h 1135646"/>
                      <a:gd name="connsiteX0" fmla="*/ 0 w 486568"/>
                      <a:gd name="connsiteY0" fmla="*/ 0 h 1033455"/>
                      <a:gd name="connsiteX1" fmla="*/ 19843 w 486568"/>
                      <a:gd name="connsiteY1" fmla="*/ 927100 h 1033455"/>
                      <a:gd name="connsiteX2" fmla="*/ 119857 w 486568"/>
                      <a:gd name="connsiteY2" fmla="*/ 1033455 h 1033455"/>
                      <a:gd name="connsiteX3" fmla="*/ 486568 w 486568"/>
                      <a:gd name="connsiteY3" fmla="*/ 1031875 h 1033455"/>
                      <a:gd name="connsiteX0" fmla="*/ 0 w 486568"/>
                      <a:gd name="connsiteY0" fmla="*/ 0 h 1033455"/>
                      <a:gd name="connsiteX1" fmla="*/ 19843 w 486568"/>
                      <a:gd name="connsiteY1" fmla="*/ 927100 h 1033455"/>
                      <a:gd name="connsiteX2" fmla="*/ 119857 w 486568"/>
                      <a:gd name="connsiteY2" fmla="*/ 1033455 h 1033455"/>
                      <a:gd name="connsiteX3" fmla="*/ 486568 w 486568"/>
                      <a:gd name="connsiteY3" fmla="*/ 1031875 h 1033455"/>
                      <a:gd name="connsiteX0" fmla="*/ 0 w 486568"/>
                      <a:gd name="connsiteY0" fmla="*/ 0 h 1141203"/>
                      <a:gd name="connsiteX1" fmla="*/ 19843 w 486568"/>
                      <a:gd name="connsiteY1" fmla="*/ 927100 h 1141203"/>
                      <a:gd name="connsiteX2" fmla="*/ 119857 w 486568"/>
                      <a:gd name="connsiteY2" fmla="*/ 1033455 h 1141203"/>
                      <a:gd name="connsiteX3" fmla="*/ 486568 w 486568"/>
                      <a:gd name="connsiteY3" fmla="*/ 1031875 h 1141203"/>
                      <a:gd name="connsiteX0" fmla="*/ 0 w 486568"/>
                      <a:gd name="connsiteY0" fmla="*/ 0 h 1033455"/>
                      <a:gd name="connsiteX1" fmla="*/ 19843 w 486568"/>
                      <a:gd name="connsiteY1" fmla="*/ 927100 h 1033455"/>
                      <a:gd name="connsiteX2" fmla="*/ 119857 w 486568"/>
                      <a:gd name="connsiteY2" fmla="*/ 1033455 h 1033455"/>
                      <a:gd name="connsiteX3" fmla="*/ 486568 w 486568"/>
                      <a:gd name="connsiteY3" fmla="*/ 1031875 h 1033455"/>
                      <a:gd name="connsiteX0" fmla="*/ 0 w 486568"/>
                      <a:gd name="connsiteY0" fmla="*/ 0 h 1033455"/>
                      <a:gd name="connsiteX1" fmla="*/ 19843 w 486568"/>
                      <a:gd name="connsiteY1" fmla="*/ 927100 h 1033455"/>
                      <a:gd name="connsiteX2" fmla="*/ 119857 w 486568"/>
                      <a:gd name="connsiteY2" fmla="*/ 1033455 h 1033455"/>
                      <a:gd name="connsiteX3" fmla="*/ 486568 w 486568"/>
                      <a:gd name="connsiteY3" fmla="*/ 1031875 h 1033455"/>
                      <a:gd name="connsiteX0" fmla="*/ 0 w 486568"/>
                      <a:gd name="connsiteY0" fmla="*/ 0 h 1033455"/>
                      <a:gd name="connsiteX1" fmla="*/ 19843 w 486568"/>
                      <a:gd name="connsiteY1" fmla="*/ 927100 h 1033455"/>
                      <a:gd name="connsiteX2" fmla="*/ 119857 w 486568"/>
                      <a:gd name="connsiteY2" fmla="*/ 1033455 h 1033455"/>
                      <a:gd name="connsiteX3" fmla="*/ 486568 w 486568"/>
                      <a:gd name="connsiteY3" fmla="*/ 1031875 h 1033455"/>
                      <a:gd name="connsiteX0" fmla="*/ 0 w 486568"/>
                      <a:gd name="connsiteY0" fmla="*/ 0 h 1033455"/>
                      <a:gd name="connsiteX1" fmla="*/ 19843 w 486568"/>
                      <a:gd name="connsiteY1" fmla="*/ 927100 h 1033455"/>
                      <a:gd name="connsiteX2" fmla="*/ 119857 w 486568"/>
                      <a:gd name="connsiteY2" fmla="*/ 1033455 h 1033455"/>
                      <a:gd name="connsiteX3" fmla="*/ 486568 w 486568"/>
                      <a:gd name="connsiteY3" fmla="*/ 1031875 h 1033455"/>
                      <a:gd name="connsiteX0" fmla="*/ 0 w 486568"/>
                      <a:gd name="connsiteY0" fmla="*/ 0 h 1033455"/>
                      <a:gd name="connsiteX1" fmla="*/ 19843 w 486568"/>
                      <a:gd name="connsiteY1" fmla="*/ 927100 h 1033455"/>
                      <a:gd name="connsiteX2" fmla="*/ 119857 w 486568"/>
                      <a:gd name="connsiteY2" fmla="*/ 1033455 h 1033455"/>
                      <a:gd name="connsiteX3" fmla="*/ 486568 w 486568"/>
                      <a:gd name="connsiteY3" fmla="*/ 1031875 h 1033455"/>
                      <a:gd name="connsiteX0" fmla="*/ 0 w 486568"/>
                      <a:gd name="connsiteY0" fmla="*/ 0 h 1033455"/>
                      <a:gd name="connsiteX1" fmla="*/ 19843 w 486568"/>
                      <a:gd name="connsiteY1" fmla="*/ 927100 h 1033455"/>
                      <a:gd name="connsiteX2" fmla="*/ 119857 w 486568"/>
                      <a:gd name="connsiteY2" fmla="*/ 1033455 h 1033455"/>
                      <a:gd name="connsiteX3" fmla="*/ 486568 w 486568"/>
                      <a:gd name="connsiteY3" fmla="*/ 1031875 h 1033455"/>
                      <a:gd name="connsiteX0" fmla="*/ 0 w 486568"/>
                      <a:gd name="connsiteY0" fmla="*/ 0 h 1033455"/>
                      <a:gd name="connsiteX1" fmla="*/ 19843 w 486568"/>
                      <a:gd name="connsiteY1" fmla="*/ 927100 h 1033455"/>
                      <a:gd name="connsiteX2" fmla="*/ 119857 w 486568"/>
                      <a:gd name="connsiteY2" fmla="*/ 1033455 h 1033455"/>
                      <a:gd name="connsiteX3" fmla="*/ 486568 w 486568"/>
                      <a:gd name="connsiteY3" fmla="*/ 1031875 h 1033455"/>
                      <a:gd name="connsiteX0" fmla="*/ 0 w 486568"/>
                      <a:gd name="connsiteY0" fmla="*/ 0 h 1033455"/>
                      <a:gd name="connsiteX1" fmla="*/ 19843 w 486568"/>
                      <a:gd name="connsiteY1" fmla="*/ 927100 h 1033455"/>
                      <a:gd name="connsiteX2" fmla="*/ 119857 w 486568"/>
                      <a:gd name="connsiteY2" fmla="*/ 1033455 h 1033455"/>
                      <a:gd name="connsiteX3" fmla="*/ 486568 w 486568"/>
                      <a:gd name="connsiteY3" fmla="*/ 1031875 h 1033455"/>
                      <a:gd name="connsiteX0" fmla="*/ 0 w 486568"/>
                      <a:gd name="connsiteY0" fmla="*/ 0 h 1033455"/>
                      <a:gd name="connsiteX1" fmla="*/ 19843 w 486568"/>
                      <a:gd name="connsiteY1" fmla="*/ 927100 h 1033455"/>
                      <a:gd name="connsiteX2" fmla="*/ 119857 w 486568"/>
                      <a:gd name="connsiteY2" fmla="*/ 1033455 h 1033455"/>
                      <a:gd name="connsiteX3" fmla="*/ 486568 w 486568"/>
                      <a:gd name="connsiteY3" fmla="*/ 1031875 h 1033455"/>
                      <a:gd name="connsiteX0" fmla="*/ 0 w 486568"/>
                      <a:gd name="connsiteY0" fmla="*/ 0 h 1033455"/>
                      <a:gd name="connsiteX1" fmla="*/ 19843 w 486568"/>
                      <a:gd name="connsiteY1" fmla="*/ 927100 h 1033455"/>
                      <a:gd name="connsiteX2" fmla="*/ 119857 w 486568"/>
                      <a:gd name="connsiteY2" fmla="*/ 1033455 h 1033455"/>
                      <a:gd name="connsiteX3" fmla="*/ 486568 w 486568"/>
                      <a:gd name="connsiteY3" fmla="*/ 1031875 h 1033455"/>
                      <a:gd name="connsiteX0" fmla="*/ 0 w 486568"/>
                      <a:gd name="connsiteY0" fmla="*/ 0 h 1033455"/>
                      <a:gd name="connsiteX1" fmla="*/ 19843 w 486568"/>
                      <a:gd name="connsiteY1" fmla="*/ 927100 h 1033455"/>
                      <a:gd name="connsiteX2" fmla="*/ 119857 w 486568"/>
                      <a:gd name="connsiteY2" fmla="*/ 1033455 h 1033455"/>
                      <a:gd name="connsiteX3" fmla="*/ 486568 w 486568"/>
                      <a:gd name="connsiteY3" fmla="*/ 1031875 h 1033455"/>
                      <a:gd name="connsiteX0" fmla="*/ 0 w 486568"/>
                      <a:gd name="connsiteY0" fmla="*/ 0 h 1033455"/>
                      <a:gd name="connsiteX1" fmla="*/ 19843 w 486568"/>
                      <a:gd name="connsiteY1" fmla="*/ 927100 h 1033455"/>
                      <a:gd name="connsiteX2" fmla="*/ 119857 w 486568"/>
                      <a:gd name="connsiteY2" fmla="*/ 1033455 h 1033455"/>
                      <a:gd name="connsiteX3" fmla="*/ 486568 w 486568"/>
                      <a:gd name="connsiteY3" fmla="*/ 1031875 h 1033455"/>
                      <a:gd name="connsiteX0" fmla="*/ 0 w 486568"/>
                      <a:gd name="connsiteY0" fmla="*/ 0 h 1033455"/>
                      <a:gd name="connsiteX1" fmla="*/ 19843 w 486568"/>
                      <a:gd name="connsiteY1" fmla="*/ 927100 h 1033455"/>
                      <a:gd name="connsiteX2" fmla="*/ 119857 w 486568"/>
                      <a:gd name="connsiteY2" fmla="*/ 1033455 h 1033455"/>
                      <a:gd name="connsiteX3" fmla="*/ 486568 w 486568"/>
                      <a:gd name="connsiteY3" fmla="*/ 1031875 h 1033455"/>
                      <a:gd name="connsiteX0" fmla="*/ 0 w 486568"/>
                      <a:gd name="connsiteY0" fmla="*/ 0 h 1033455"/>
                      <a:gd name="connsiteX1" fmla="*/ 19843 w 486568"/>
                      <a:gd name="connsiteY1" fmla="*/ 927100 h 1033455"/>
                      <a:gd name="connsiteX2" fmla="*/ 119857 w 486568"/>
                      <a:gd name="connsiteY2" fmla="*/ 1033455 h 1033455"/>
                      <a:gd name="connsiteX3" fmla="*/ 486568 w 486568"/>
                      <a:gd name="connsiteY3" fmla="*/ 1031875 h 1033455"/>
                      <a:gd name="connsiteX0" fmla="*/ 0 w 486568"/>
                      <a:gd name="connsiteY0" fmla="*/ 0 h 1033455"/>
                      <a:gd name="connsiteX1" fmla="*/ 16668 w 486568"/>
                      <a:gd name="connsiteY1" fmla="*/ 917575 h 1033455"/>
                      <a:gd name="connsiteX2" fmla="*/ 119857 w 486568"/>
                      <a:gd name="connsiteY2" fmla="*/ 1033455 h 1033455"/>
                      <a:gd name="connsiteX3" fmla="*/ 486568 w 486568"/>
                      <a:gd name="connsiteY3" fmla="*/ 1031875 h 1033455"/>
                      <a:gd name="connsiteX0" fmla="*/ 0 w 486568"/>
                      <a:gd name="connsiteY0" fmla="*/ 0 h 1033455"/>
                      <a:gd name="connsiteX1" fmla="*/ 16668 w 486568"/>
                      <a:gd name="connsiteY1" fmla="*/ 917575 h 1033455"/>
                      <a:gd name="connsiteX2" fmla="*/ 119857 w 486568"/>
                      <a:gd name="connsiteY2" fmla="*/ 1033455 h 1033455"/>
                      <a:gd name="connsiteX3" fmla="*/ 486568 w 486568"/>
                      <a:gd name="connsiteY3" fmla="*/ 1031875 h 1033455"/>
                      <a:gd name="connsiteX0" fmla="*/ 0 w 486568"/>
                      <a:gd name="connsiteY0" fmla="*/ 0 h 1033455"/>
                      <a:gd name="connsiteX1" fmla="*/ 16668 w 486568"/>
                      <a:gd name="connsiteY1" fmla="*/ 917575 h 1033455"/>
                      <a:gd name="connsiteX2" fmla="*/ 119857 w 486568"/>
                      <a:gd name="connsiteY2" fmla="*/ 1033455 h 1033455"/>
                      <a:gd name="connsiteX3" fmla="*/ 486568 w 486568"/>
                      <a:gd name="connsiteY3" fmla="*/ 1031875 h 1033455"/>
                      <a:gd name="connsiteX0" fmla="*/ 0 w 486568"/>
                      <a:gd name="connsiteY0" fmla="*/ 0 h 1033455"/>
                      <a:gd name="connsiteX1" fmla="*/ 16668 w 486568"/>
                      <a:gd name="connsiteY1" fmla="*/ 917575 h 1033455"/>
                      <a:gd name="connsiteX2" fmla="*/ 119857 w 486568"/>
                      <a:gd name="connsiteY2" fmla="*/ 1033455 h 1033455"/>
                      <a:gd name="connsiteX3" fmla="*/ 486568 w 486568"/>
                      <a:gd name="connsiteY3" fmla="*/ 1031875 h 1033455"/>
                      <a:gd name="connsiteX0" fmla="*/ 0 w 486568"/>
                      <a:gd name="connsiteY0" fmla="*/ 0 h 1033455"/>
                      <a:gd name="connsiteX1" fmla="*/ 16668 w 486568"/>
                      <a:gd name="connsiteY1" fmla="*/ 917575 h 1033455"/>
                      <a:gd name="connsiteX2" fmla="*/ 119857 w 486568"/>
                      <a:gd name="connsiteY2" fmla="*/ 1033455 h 1033455"/>
                      <a:gd name="connsiteX3" fmla="*/ 486568 w 486568"/>
                      <a:gd name="connsiteY3" fmla="*/ 1031875 h 1033455"/>
                      <a:gd name="connsiteX0" fmla="*/ 0 w 197910"/>
                      <a:gd name="connsiteY0" fmla="*/ 0 h 1033455"/>
                      <a:gd name="connsiteX1" fmla="*/ 16668 w 197910"/>
                      <a:gd name="connsiteY1" fmla="*/ 917575 h 1033455"/>
                      <a:gd name="connsiteX2" fmla="*/ 119857 w 197910"/>
                      <a:gd name="connsiteY2" fmla="*/ 1033455 h 1033455"/>
                      <a:gd name="connsiteX0" fmla="*/ 0 w 197910"/>
                      <a:gd name="connsiteY0" fmla="*/ 0 h 917575"/>
                      <a:gd name="connsiteX1" fmla="*/ 16668 w 197910"/>
                      <a:gd name="connsiteY1" fmla="*/ 917575 h 917575"/>
                    </a:gdLst>
                    <a:ahLst/>
                    <a:cxnLst>
                      <a:cxn ang="0">
                        <a:pos x="connsiteX0" y="connsiteY0"/>
                      </a:cxn>
                      <a:cxn ang="0">
                        <a:pos x="connsiteX1" y="connsiteY1"/>
                      </a:cxn>
                    </a:cxnLst>
                    <a:rect l="l" t="t" r="r" b="b"/>
                    <a:pathLst>
                      <a:path w="197910" h="917575">
                        <a:moveTo>
                          <a:pt x="0" y="0"/>
                        </a:moveTo>
                        <a:cubicBezTo>
                          <a:pt x="232039" y="174625"/>
                          <a:pt x="287593" y="683622"/>
                          <a:pt x="16668" y="917575"/>
                        </a:cubicBezTo>
                      </a:path>
                    </a:pathLst>
                  </a:custGeom>
                  <a:noFill/>
                  <a:ln w="6350">
                    <a:solidFill>
                      <a:schemeClr val="accent3">
                        <a:alpha val="7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57" name="Group 356">
                <a:extLst>
                  <a:ext uri="{FF2B5EF4-FFF2-40B4-BE49-F238E27FC236}">
                    <a16:creationId xmlns:a16="http://schemas.microsoft.com/office/drawing/2014/main" id="{D79CBB17-19FA-2C39-6C82-D939AA26C919}"/>
                  </a:ext>
                </a:extLst>
              </p:cNvPr>
              <p:cNvGrpSpPr/>
              <p:nvPr/>
            </p:nvGrpSpPr>
            <p:grpSpPr>
              <a:xfrm>
                <a:off x="5362523" y="1577976"/>
                <a:ext cx="388328" cy="388326"/>
                <a:chOff x="3857625" y="581025"/>
                <a:chExt cx="4476750" cy="4476750"/>
              </a:xfrm>
              <a:solidFill>
                <a:schemeClr val="accent1"/>
              </a:solidFill>
            </p:grpSpPr>
            <p:sp>
              <p:nvSpPr>
                <p:cNvPr id="431" name="Freeform: Shape 430">
                  <a:extLst>
                    <a:ext uri="{FF2B5EF4-FFF2-40B4-BE49-F238E27FC236}">
                      <a16:creationId xmlns:a16="http://schemas.microsoft.com/office/drawing/2014/main" id="{C880040F-AD5E-26B0-A9DA-E880AC286417}"/>
                    </a:ext>
                  </a:extLst>
                </p:cNvPr>
                <p:cNvSpPr/>
                <p:nvPr/>
              </p:nvSpPr>
              <p:spPr>
                <a:xfrm>
                  <a:off x="5698302" y="2235508"/>
                  <a:ext cx="717785" cy="1076020"/>
                </a:xfrm>
                <a:custGeom>
                  <a:avLst/>
                  <a:gdLst>
                    <a:gd name="connsiteX0" fmla="*/ 472211 w 717785"/>
                    <a:gd name="connsiteY0" fmla="*/ 432083 h 1076020"/>
                    <a:gd name="connsiteX1" fmla="*/ 464392 w 717785"/>
                    <a:gd name="connsiteY1" fmla="*/ 395240 h 1076020"/>
                    <a:gd name="connsiteX2" fmla="*/ 543449 w 717785"/>
                    <a:gd name="connsiteY2" fmla="*/ 0 h 1076020"/>
                    <a:gd name="connsiteX3" fmla="*/ 0 w 717785"/>
                    <a:gd name="connsiteY3" fmla="*/ 543439 h 1076020"/>
                    <a:gd name="connsiteX4" fmla="*/ 205730 w 717785"/>
                    <a:gd name="connsiteY4" fmla="*/ 572834 h 1076020"/>
                    <a:gd name="connsiteX5" fmla="*/ 238801 w 717785"/>
                    <a:gd name="connsiteY5" fmla="*/ 593827 h 1076020"/>
                    <a:gd name="connsiteX6" fmla="*/ 244945 w 717785"/>
                    <a:gd name="connsiteY6" fmla="*/ 632517 h 1076020"/>
                    <a:gd name="connsiteX7" fmla="*/ 123987 w 717785"/>
                    <a:gd name="connsiteY7" fmla="*/ 1076020 h 1076020"/>
                    <a:gd name="connsiteX8" fmla="*/ 717785 w 717785"/>
                    <a:gd name="connsiteY8" fmla="*/ 482232 h 1076020"/>
                    <a:gd name="connsiteX9" fmla="*/ 504368 w 717785"/>
                    <a:gd name="connsiteY9" fmla="*/ 451742 h 1076020"/>
                    <a:gd name="connsiteX10" fmla="*/ 472211 w 717785"/>
                    <a:gd name="connsiteY10" fmla="*/ 432083 h 10760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17785" h="1076020">
                      <a:moveTo>
                        <a:pt x="472211" y="432083"/>
                      </a:moveTo>
                      <a:cubicBezTo>
                        <a:pt x="464658" y="421396"/>
                        <a:pt x="461820" y="408070"/>
                        <a:pt x="464392" y="395240"/>
                      </a:cubicBezTo>
                      <a:lnTo>
                        <a:pt x="543449" y="0"/>
                      </a:lnTo>
                      <a:lnTo>
                        <a:pt x="0" y="543439"/>
                      </a:lnTo>
                      <a:lnTo>
                        <a:pt x="205730" y="572834"/>
                      </a:lnTo>
                      <a:cubicBezTo>
                        <a:pt x="219256" y="574767"/>
                        <a:pt x="231296" y="582406"/>
                        <a:pt x="238801" y="593827"/>
                      </a:cubicBezTo>
                      <a:cubicBezTo>
                        <a:pt x="246307" y="605247"/>
                        <a:pt x="248536" y="619335"/>
                        <a:pt x="244945" y="632517"/>
                      </a:cubicBezTo>
                      <a:lnTo>
                        <a:pt x="123987" y="1076020"/>
                      </a:lnTo>
                      <a:lnTo>
                        <a:pt x="717785" y="482232"/>
                      </a:lnTo>
                      <a:lnTo>
                        <a:pt x="504368" y="451742"/>
                      </a:lnTo>
                      <a:cubicBezTo>
                        <a:pt x="491404" y="449875"/>
                        <a:pt x="479774" y="442770"/>
                        <a:pt x="472211" y="432083"/>
                      </a:cubicBezTo>
                      <a:close/>
                    </a:path>
                  </a:pathLst>
                </a:custGeom>
                <a:grpFill/>
                <a:ln w="9525" cap="flat">
                  <a:noFill/>
                  <a:prstDash val="solid"/>
                  <a:miter/>
                </a:ln>
              </p:spPr>
              <p:txBody>
                <a:bodyPr rtlCol="0" anchor="ctr"/>
                <a:lstStyle/>
                <a:p>
                  <a:pPr defTabSz="914400">
                    <a:defRPr/>
                  </a:pPr>
                  <a:endParaRPr lang="en-IN">
                    <a:solidFill>
                      <a:prstClr val="black"/>
                    </a:solidFill>
                    <a:latin typeface="Calibri" panose="020F0502020204030204"/>
                  </a:endParaRPr>
                </a:p>
              </p:txBody>
            </p:sp>
            <p:sp>
              <p:nvSpPr>
                <p:cNvPr id="432" name="Freeform: Shape 431">
                  <a:extLst>
                    <a:ext uri="{FF2B5EF4-FFF2-40B4-BE49-F238E27FC236}">
                      <a16:creationId xmlns:a16="http://schemas.microsoft.com/office/drawing/2014/main" id="{71570F0E-1040-D9F8-E9C3-51CEBBA194B4}"/>
                    </a:ext>
                  </a:extLst>
                </p:cNvPr>
                <p:cNvSpPr/>
                <p:nvPr/>
              </p:nvSpPr>
              <p:spPr>
                <a:xfrm>
                  <a:off x="5000625" y="1724025"/>
                  <a:ext cx="2190750" cy="2190750"/>
                </a:xfrm>
                <a:custGeom>
                  <a:avLst/>
                  <a:gdLst>
                    <a:gd name="connsiteX0" fmla="*/ 1095375 w 2190750"/>
                    <a:gd name="connsiteY0" fmla="*/ 0 h 2190750"/>
                    <a:gd name="connsiteX1" fmla="*/ 0 w 2190750"/>
                    <a:gd name="connsiteY1" fmla="*/ 1095375 h 2190750"/>
                    <a:gd name="connsiteX2" fmla="*/ 1095375 w 2190750"/>
                    <a:gd name="connsiteY2" fmla="*/ 2190750 h 2190750"/>
                    <a:gd name="connsiteX3" fmla="*/ 2190750 w 2190750"/>
                    <a:gd name="connsiteY3" fmla="*/ 1095375 h 2190750"/>
                    <a:gd name="connsiteX4" fmla="*/ 1095375 w 2190750"/>
                    <a:gd name="connsiteY4" fmla="*/ 0 h 2190750"/>
                    <a:gd name="connsiteX5" fmla="*/ 1550156 w 2190750"/>
                    <a:gd name="connsiteY5" fmla="*/ 993696 h 2190750"/>
                    <a:gd name="connsiteX6" fmla="*/ 762200 w 2190750"/>
                    <a:gd name="connsiteY6" fmla="*/ 1781642 h 2190750"/>
                    <a:gd name="connsiteX7" fmla="*/ 728510 w 2190750"/>
                    <a:gd name="connsiteY7" fmla="*/ 1795596 h 2190750"/>
                    <a:gd name="connsiteX8" fmla="*/ 704621 w 2190750"/>
                    <a:gd name="connsiteY8" fmla="*/ 1789157 h 2190750"/>
                    <a:gd name="connsiteX9" fmla="*/ 682581 w 2190750"/>
                    <a:gd name="connsiteY9" fmla="*/ 1735436 h 2190750"/>
                    <a:gd name="connsiteX10" fmla="*/ 836533 w 2190750"/>
                    <a:gd name="connsiteY10" fmla="*/ 1170966 h 2190750"/>
                    <a:gd name="connsiteX11" fmla="*/ 589921 w 2190750"/>
                    <a:gd name="connsiteY11" fmla="*/ 1135742 h 2190750"/>
                    <a:gd name="connsiteX12" fmla="*/ 551469 w 2190750"/>
                    <a:gd name="connsiteY12" fmla="*/ 1103652 h 2190750"/>
                    <a:gd name="connsiteX13" fmla="*/ 562975 w 2190750"/>
                    <a:gd name="connsiteY13" fmla="*/ 1054913 h 2190750"/>
                    <a:gd name="connsiteX14" fmla="*/ 1284999 w 2190750"/>
                    <a:gd name="connsiteY14" fmla="*/ 332899 h 2190750"/>
                    <a:gd name="connsiteX15" fmla="*/ 1341149 w 2190750"/>
                    <a:gd name="connsiteY15" fmla="*/ 324583 h 2190750"/>
                    <a:gd name="connsiteX16" fmla="*/ 1365380 w 2190750"/>
                    <a:gd name="connsiteY16" fmla="*/ 375914 h 2190750"/>
                    <a:gd name="connsiteX17" fmla="*/ 1265349 w 2190750"/>
                    <a:gd name="connsiteY17" fmla="*/ 876033 h 2190750"/>
                    <a:gd name="connsiteX18" fmla="*/ 1523219 w 2190750"/>
                    <a:gd name="connsiteY18" fmla="*/ 912867 h 2190750"/>
                    <a:gd name="connsiteX19" fmla="*/ 1561662 w 2190750"/>
                    <a:gd name="connsiteY19" fmla="*/ 944956 h 2190750"/>
                    <a:gd name="connsiteX20" fmla="*/ 1550156 w 2190750"/>
                    <a:gd name="connsiteY20" fmla="*/ 993696 h 21907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190750" h="2190750">
                      <a:moveTo>
                        <a:pt x="1095375" y="0"/>
                      </a:moveTo>
                      <a:cubicBezTo>
                        <a:pt x="491385" y="0"/>
                        <a:pt x="0" y="491385"/>
                        <a:pt x="0" y="1095375"/>
                      </a:cubicBezTo>
                      <a:cubicBezTo>
                        <a:pt x="0" y="1699365"/>
                        <a:pt x="491385" y="2190750"/>
                        <a:pt x="1095375" y="2190750"/>
                      </a:cubicBezTo>
                      <a:cubicBezTo>
                        <a:pt x="1699365" y="2190750"/>
                        <a:pt x="2190750" y="1699365"/>
                        <a:pt x="2190750" y="1095375"/>
                      </a:cubicBezTo>
                      <a:cubicBezTo>
                        <a:pt x="2190750" y="491385"/>
                        <a:pt x="1699365" y="0"/>
                        <a:pt x="1095375" y="0"/>
                      </a:cubicBezTo>
                      <a:close/>
                      <a:moveTo>
                        <a:pt x="1550156" y="993696"/>
                      </a:moveTo>
                      <a:lnTo>
                        <a:pt x="762200" y="1781642"/>
                      </a:lnTo>
                      <a:cubicBezTo>
                        <a:pt x="753027" y="1790824"/>
                        <a:pt x="740826" y="1795596"/>
                        <a:pt x="728510" y="1795596"/>
                      </a:cubicBezTo>
                      <a:cubicBezTo>
                        <a:pt x="720319" y="1795596"/>
                        <a:pt x="712080" y="1793491"/>
                        <a:pt x="704621" y="1789157"/>
                      </a:cubicBezTo>
                      <a:cubicBezTo>
                        <a:pt x="685943" y="1778318"/>
                        <a:pt x="676894" y="1756277"/>
                        <a:pt x="682581" y="1735436"/>
                      </a:cubicBezTo>
                      <a:lnTo>
                        <a:pt x="836533" y="1170966"/>
                      </a:lnTo>
                      <a:lnTo>
                        <a:pt x="589921" y="1135742"/>
                      </a:lnTo>
                      <a:cubicBezTo>
                        <a:pt x="572062" y="1133180"/>
                        <a:pt x="557174" y="1120769"/>
                        <a:pt x="551469" y="1103652"/>
                      </a:cubicBezTo>
                      <a:cubicBezTo>
                        <a:pt x="545764" y="1086545"/>
                        <a:pt x="550221" y="1067676"/>
                        <a:pt x="562975" y="1054913"/>
                      </a:cubicBezTo>
                      <a:lnTo>
                        <a:pt x="1284999" y="332899"/>
                      </a:lnTo>
                      <a:cubicBezTo>
                        <a:pt x="1299829" y="318059"/>
                        <a:pt x="1322623" y="314677"/>
                        <a:pt x="1341149" y="324583"/>
                      </a:cubicBezTo>
                      <a:cubicBezTo>
                        <a:pt x="1359646" y="334489"/>
                        <a:pt x="1369495" y="355330"/>
                        <a:pt x="1365380" y="375914"/>
                      </a:cubicBezTo>
                      <a:lnTo>
                        <a:pt x="1265349" y="876033"/>
                      </a:lnTo>
                      <a:lnTo>
                        <a:pt x="1523219" y="912867"/>
                      </a:lnTo>
                      <a:cubicBezTo>
                        <a:pt x="1541078" y="915419"/>
                        <a:pt x="1555966" y="927840"/>
                        <a:pt x="1561662" y="944956"/>
                      </a:cubicBezTo>
                      <a:cubicBezTo>
                        <a:pt x="1567377" y="962063"/>
                        <a:pt x="1562919" y="980932"/>
                        <a:pt x="1550156" y="993696"/>
                      </a:cubicBezTo>
                      <a:close/>
                    </a:path>
                  </a:pathLst>
                </a:custGeom>
                <a:solidFill>
                  <a:schemeClr val="bg1"/>
                </a:solidFill>
                <a:ln w="9525" cap="flat">
                  <a:noFill/>
                  <a:prstDash val="solid"/>
                  <a:miter/>
                </a:ln>
              </p:spPr>
              <p:txBody>
                <a:bodyPr rtlCol="0" anchor="ctr"/>
                <a:lstStyle/>
                <a:p>
                  <a:pPr defTabSz="914400">
                    <a:defRPr/>
                  </a:pPr>
                  <a:endParaRPr lang="en-IN">
                    <a:solidFill>
                      <a:prstClr val="black"/>
                    </a:solidFill>
                    <a:latin typeface="Calibri" panose="020F0502020204030204"/>
                  </a:endParaRPr>
                </a:p>
              </p:txBody>
            </p:sp>
            <p:sp>
              <p:nvSpPr>
                <p:cNvPr id="433" name="Freeform: Shape 432">
                  <a:extLst>
                    <a:ext uri="{FF2B5EF4-FFF2-40B4-BE49-F238E27FC236}">
                      <a16:creationId xmlns:a16="http://schemas.microsoft.com/office/drawing/2014/main" id="{9AB0A37F-57BE-A028-6441-3EF8A79CEB9C}"/>
                    </a:ext>
                  </a:extLst>
                </p:cNvPr>
                <p:cNvSpPr/>
                <p:nvPr/>
              </p:nvSpPr>
              <p:spPr>
                <a:xfrm>
                  <a:off x="3857625" y="581025"/>
                  <a:ext cx="4476750" cy="4476750"/>
                </a:xfrm>
                <a:custGeom>
                  <a:avLst/>
                  <a:gdLst>
                    <a:gd name="connsiteX0" fmla="*/ 4227614 w 4476750"/>
                    <a:gd name="connsiteY0" fmla="*/ 1809750 h 4476750"/>
                    <a:gd name="connsiteX1" fmla="*/ 3963715 w 4476750"/>
                    <a:gd name="connsiteY1" fmla="*/ 1809750 h 4476750"/>
                    <a:gd name="connsiteX2" fmla="*/ 3817973 w 4476750"/>
                    <a:gd name="connsiteY2" fmla="*/ 1705032 h 4476750"/>
                    <a:gd name="connsiteX3" fmla="*/ 3732590 w 4476750"/>
                    <a:gd name="connsiteY3" fmla="*/ 1498930 h 4476750"/>
                    <a:gd name="connsiteX4" fmla="*/ 3761423 w 4476750"/>
                    <a:gd name="connsiteY4" fmla="*/ 1321489 h 4476750"/>
                    <a:gd name="connsiteX5" fmla="*/ 3948055 w 4476750"/>
                    <a:gd name="connsiteY5" fmla="*/ 1134856 h 4476750"/>
                    <a:gd name="connsiteX6" fmla="*/ 4021036 w 4476750"/>
                    <a:gd name="connsiteY6" fmla="*/ 958691 h 4476750"/>
                    <a:gd name="connsiteX7" fmla="*/ 3948055 w 4476750"/>
                    <a:gd name="connsiteY7" fmla="*/ 782526 h 4476750"/>
                    <a:gd name="connsiteX8" fmla="*/ 3694224 w 4476750"/>
                    <a:gd name="connsiteY8" fmla="*/ 528685 h 4476750"/>
                    <a:gd name="connsiteX9" fmla="*/ 3518069 w 4476750"/>
                    <a:gd name="connsiteY9" fmla="*/ 455714 h 4476750"/>
                    <a:gd name="connsiteX10" fmla="*/ 3341903 w 4476750"/>
                    <a:gd name="connsiteY10" fmla="*/ 528685 h 4476750"/>
                    <a:gd name="connsiteX11" fmla="*/ 3155271 w 4476750"/>
                    <a:gd name="connsiteY11" fmla="*/ 715318 h 4476750"/>
                    <a:gd name="connsiteX12" fmla="*/ 3046543 w 4476750"/>
                    <a:gd name="connsiteY12" fmla="*/ 760286 h 4476750"/>
                    <a:gd name="connsiteX13" fmla="*/ 2977820 w 4476750"/>
                    <a:gd name="connsiteY13" fmla="*/ 744160 h 4476750"/>
                    <a:gd name="connsiteX14" fmla="*/ 2771709 w 4476750"/>
                    <a:gd name="connsiteY14" fmla="*/ 658778 h 4476750"/>
                    <a:gd name="connsiteX15" fmla="*/ 2667000 w 4476750"/>
                    <a:gd name="connsiteY15" fmla="*/ 513036 h 4476750"/>
                    <a:gd name="connsiteX16" fmla="*/ 2667000 w 4476750"/>
                    <a:gd name="connsiteY16" fmla="*/ 249136 h 4476750"/>
                    <a:gd name="connsiteX17" fmla="*/ 2417864 w 4476750"/>
                    <a:gd name="connsiteY17" fmla="*/ 0 h 4476750"/>
                    <a:gd name="connsiteX18" fmla="*/ 2058886 w 4476750"/>
                    <a:gd name="connsiteY18" fmla="*/ 0 h 4476750"/>
                    <a:gd name="connsiteX19" fmla="*/ 1809750 w 4476750"/>
                    <a:gd name="connsiteY19" fmla="*/ 249136 h 4476750"/>
                    <a:gd name="connsiteX20" fmla="*/ 1809750 w 4476750"/>
                    <a:gd name="connsiteY20" fmla="*/ 513045 h 4476750"/>
                    <a:gd name="connsiteX21" fmla="*/ 1705032 w 4476750"/>
                    <a:gd name="connsiteY21" fmla="*/ 658778 h 4476750"/>
                    <a:gd name="connsiteX22" fmla="*/ 1498930 w 4476750"/>
                    <a:gd name="connsiteY22" fmla="*/ 744160 h 4476750"/>
                    <a:gd name="connsiteX23" fmla="*/ 1430207 w 4476750"/>
                    <a:gd name="connsiteY23" fmla="*/ 760286 h 4476750"/>
                    <a:gd name="connsiteX24" fmla="*/ 1321489 w 4476750"/>
                    <a:gd name="connsiteY24" fmla="*/ 715318 h 4476750"/>
                    <a:gd name="connsiteX25" fmla="*/ 1134856 w 4476750"/>
                    <a:gd name="connsiteY25" fmla="*/ 528685 h 4476750"/>
                    <a:gd name="connsiteX26" fmla="*/ 958691 w 4476750"/>
                    <a:gd name="connsiteY26" fmla="*/ 455714 h 4476750"/>
                    <a:gd name="connsiteX27" fmla="*/ 782526 w 4476750"/>
                    <a:gd name="connsiteY27" fmla="*/ 528685 h 4476750"/>
                    <a:gd name="connsiteX28" fmla="*/ 528685 w 4476750"/>
                    <a:gd name="connsiteY28" fmla="*/ 782526 h 4476750"/>
                    <a:gd name="connsiteX29" fmla="*/ 528685 w 4476750"/>
                    <a:gd name="connsiteY29" fmla="*/ 1134856 h 4476750"/>
                    <a:gd name="connsiteX30" fmla="*/ 715318 w 4476750"/>
                    <a:gd name="connsiteY30" fmla="*/ 1321489 h 4476750"/>
                    <a:gd name="connsiteX31" fmla="*/ 744160 w 4476750"/>
                    <a:gd name="connsiteY31" fmla="*/ 1498930 h 4476750"/>
                    <a:gd name="connsiteX32" fmla="*/ 658778 w 4476750"/>
                    <a:gd name="connsiteY32" fmla="*/ 1705032 h 4476750"/>
                    <a:gd name="connsiteX33" fmla="*/ 513036 w 4476750"/>
                    <a:gd name="connsiteY33" fmla="*/ 1809750 h 4476750"/>
                    <a:gd name="connsiteX34" fmla="*/ 249136 w 4476750"/>
                    <a:gd name="connsiteY34" fmla="*/ 1809750 h 4476750"/>
                    <a:gd name="connsiteX35" fmla="*/ 0 w 4476750"/>
                    <a:gd name="connsiteY35" fmla="*/ 2058886 h 4476750"/>
                    <a:gd name="connsiteX36" fmla="*/ 0 w 4476750"/>
                    <a:gd name="connsiteY36" fmla="*/ 2417864 h 4476750"/>
                    <a:gd name="connsiteX37" fmla="*/ 249136 w 4476750"/>
                    <a:gd name="connsiteY37" fmla="*/ 2667000 h 4476750"/>
                    <a:gd name="connsiteX38" fmla="*/ 513045 w 4476750"/>
                    <a:gd name="connsiteY38" fmla="*/ 2667000 h 4476750"/>
                    <a:gd name="connsiteX39" fmla="*/ 658778 w 4476750"/>
                    <a:gd name="connsiteY39" fmla="*/ 2771718 h 4476750"/>
                    <a:gd name="connsiteX40" fmla="*/ 744160 w 4476750"/>
                    <a:gd name="connsiteY40" fmla="*/ 2977811 h 4476750"/>
                    <a:gd name="connsiteX41" fmla="*/ 715318 w 4476750"/>
                    <a:gd name="connsiteY41" fmla="*/ 3155271 h 4476750"/>
                    <a:gd name="connsiteX42" fmla="*/ 528685 w 4476750"/>
                    <a:gd name="connsiteY42" fmla="*/ 3341903 h 4476750"/>
                    <a:gd name="connsiteX43" fmla="*/ 455714 w 4476750"/>
                    <a:gd name="connsiteY43" fmla="*/ 3518069 h 4476750"/>
                    <a:gd name="connsiteX44" fmla="*/ 528685 w 4476750"/>
                    <a:gd name="connsiteY44" fmla="*/ 3694224 h 4476750"/>
                    <a:gd name="connsiteX45" fmla="*/ 782526 w 4476750"/>
                    <a:gd name="connsiteY45" fmla="*/ 3948055 h 4476750"/>
                    <a:gd name="connsiteX46" fmla="*/ 958691 w 4476750"/>
                    <a:gd name="connsiteY46" fmla="*/ 4021036 h 4476750"/>
                    <a:gd name="connsiteX47" fmla="*/ 1134856 w 4476750"/>
                    <a:gd name="connsiteY47" fmla="*/ 3948055 h 4476750"/>
                    <a:gd name="connsiteX48" fmla="*/ 1321489 w 4476750"/>
                    <a:gd name="connsiteY48" fmla="*/ 3761423 h 4476750"/>
                    <a:gd name="connsiteX49" fmla="*/ 1430207 w 4476750"/>
                    <a:gd name="connsiteY49" fmla="*/ 3716455 h 4476750"/>
                    <a:gd name="connsiteX50" fmla="*/ 1498940 w 4476750"/>
                    <a:gd name="connsiteY50" fmla="*/ 3732590 h 4476750"/>
                    <a:gd name="connsiteX51" fmla="*/ 1705042 w 4476750"/>
                    <a:gd name="connsiteY51" fmla="*/ 3817963 h 4476750"/>
                    <a:gd name="connsiteX52" fmla="*/ 1809760 w 4476750"/>
                    <a:gd name="connsiteY52" fmla="*/ 3963705 h 4476750"/>
                    <a:gd name="connsiteX53" fmla="*/ 1809760 w 4476750"/>
                    <a:gd name="connsiteY53" fmla="*/ 4227605 h 4476750"/>
                    <a:gd name="connsiteX54" fmla="*/ 2058886 w 4476750"/>
                    <a:gd name="connsiteY54" fmla="*/ 4476750 h 4476750"/>
                    <a:gd name="connsiteX55" fmla="*/ 2417864 w 4476750"/>
                    <a:gd name="connsiteY55" fmla="*/ 4476750 h 4476750"/>
                    <a:gd name="connsiteX56" fmla="*/ 2667000 w 4476750"/>
                    <a:gd name="connsiteY56" fmla="*/ 4227614 h 4476750"/>
                    <a:gd name="connsiteX57" fmla="*/ 2667000 w 4476750"/>
                    <a:gd name="connsiteY57" fmla="*/ 3963715 h 4476750"/>
                    <a:gd name="connsiteX58" fmla="*/ 2771718 w 4476750"/>
                    <a:gd name="connsiteY58" fmla="*/ 3817973 h 4476750"/>
                    <a:gd name="connsiteX59" fmla="*/ 2977820 w 4476750"/>
                    <a:gd name="connsiteY59" fmla="*/ 3732590 h 4476750"/>
                    <a:gd name="connsiteX60" fmla="*/ 3046552 w 4476750"/>
                    <a:gd name="connsiteY60" fmla="*/ 3716465 h 4476750"/>
                    <a:gd name="connsiteX61" fmla="*/ 3155271 w 4476750"/>
                    <a:gd name="connsiteY61" fmla="*/ 3761432 h 4476750"/>
                    <a:gd name="connsiteX62" fmla="*/ 3341894 w 4476750"/>
                    <a:gd name="connsiteY62" fmla="*/ 3948065 h 4476750"/>
                    <a:gd name="connsiteX63" fmla="*/ 3518069 w 4476750"/>
                    <a:gd name="connsiteY63" fmla="*/ 4021046 h 4476750"/>
                    <a:gd name="connsiteX64" fmla="*/ 3694224 w 4476750"/>
                    <a:gd name="connsiteY64" fmla="*/ 3948065 h 4476750"/>
                    <a:gd name="connsiteX65" fmla="*/ 3948055 w 4476750"/>
                    <a:gd name="connsiteY65" fmla="*/ 3694243 h 4476750"/>
                    <a:gd name="connsiteX66" fmla="*/ 4021036 w 4476750"/>
                    <a:gd name="connsiteY66" fmla="*/ 3518078 h 4476750"/>
                    <a:gd name="connsiteX67" fmla="*/ 3948055 w 4476750"/>
                    <a:gd name="connsiteY67" fmla="*/ 3341913 h 4476750"/>
                    <a:gd name="connsiteX68" fmla="*/ 3761423 w 4476750"/>
                    <a:gd name="connsiteY68" fmla="*/ 3155271 h 4476750"/>
                    <a:gd name="connsiteX69" fmla="*/ 3732600 w 4476750"/>
                    <a:gd name="connsiteY69" fmla="*/ 2977811 h 4476750"/>
                    <a:gd name="connsiteX70" fmla="*/ 3817973 w 4476750"/>
                    <a:gd name="connsiteY70" fmla="*/ 2771709 h 4476750"/>
                    <a:gd name="connsiteX71" fmla="*/ 3963715 w 4476750"/>
                    <a:gd name="connsiteY71" fmla="*/ 2667000 h 4476750"/>
                    <a:gd name="connsiteX72" fmla="*/ 4227614 w 4476750"/>
                    <a:gd name="connsiteY72" fmla="*/ 2667000 h 4476750"/>
                    <a:gd name="connsiteX73" fmla="*/ 4476750 w 4476750"/>
                    <a:gd name="connsiteY73" fmla="*/ 2417864 h 4476750"/>
                    <a:gd name="connsiteX74" fmla="*/ 4476750 w 4476750"/>
                    <a:gd name="connsiteY74" fmla="*/ 2058886 h 4476750"/>
                    <a:gd name="connsiteX75" fmla="*/ 4227614 w 4476750"/>
                    <a:gd name="connsiteY75" fmla="*/ 1809750 h 4476750"/>
                    <a:gd name="connsiteX76" fmla="*/ 2238375 w 4476750"/>
                    <a:gd name="connsiteY76" fmla="*/ 3429000 h 4476750"/>
                    <a:gd name="connsiteX77" fmla="*/ 1047750 w 4476750"/>
                    <a:gd name="connsiteY77" fmla="*/ 2238375 h 4476750"/>
                    <a:gd name="connsiteX78" fmla="*/ 2238375 w 4476750"/>
                    <a:gd name="connsiteY78" fmla="*/ 1047750 h 4476750"/>
                    <a:gd name="connsiteX79" fmla="*/ 3429000 w 4476750"/>
                    <a:gd name="connsiteY79" fmla="*/ 2238375 h 4476750"/>
                    <a:gd name="connsiteX80" fmla="*/ 2238375 w 4476750"/>
                    <a:gd name="connsiteY80" fmla="*/ 3429000 h 44767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Lst>
                  <a:rect l="l" t="t" r="r" b="b"/>
                  <a:pathLst>
                    <a:path w="4476750" h="4476750">
                      <a:moveTo>
                        <a:pt x="4227614" y="1809750"/>
                      </a:moveTo>
                      <a:lnTo>
                        <a:pt x="3963715" y="1809750"/>
                      </a:lnTo>
                      <a:cubicBezTo>
                        <a:pt x="3897668" y="1809750"/>
                        <a:pt x="3839109" y="1767669"/>
                        <a:pt x="3817973" y="1705032"/>
                      </a:cubicBezTo>
                      <a:cubicBezTo>
                        <a:pt x="3794274" y="1634776"/>
                        <a:pt x="3765547" y="1565434"/>
                        <a:pt x="3732590" y="1498930"/>
                      </a:cubicBezTo>
                      <a:cubicBezTo>
                        <a:pt x="3703139" y="1439494"/>
                        <a:pt x="3714731" y="1368190"/>
                        <a:pt x="3761423" y="1321489"/>
                      </a:cubicBezTo>
                      <a:lnTo>
                        <a:pt x="3948055" y="1134856"/>
                      </a:lnTo>
                      <a:cubicBezTo>
                        <a:pt x="3995118" y="1087803"/>
                        <a:pt x="4021036" y="1025242"/>
                        <a:pt x="4021036" y="958691"/>
                      </a:cubicBezTo>
                      <a:cubicBezTo>
                        <a:pt x="4021036" y="892150"/>
                        <a:pt x="3995118" y="829580"/>
                        <a:pt x="3948055" y="782526"/>
                      </a:cubicBezTo>
                      <a:lnTo>
                        <a:pt x="3694224" y="528685"/>
                      </a:lnTo>
                      <a:cubicBezTo>
                        <a:pt x="3647180" y="481632"/>
                        <a:pt x="3584610" y="455714"/>
                        <a:pt x="3518069" y="455714"/>
                      </a:cubicBezTo>
                      <a:cubicBezTo>
                        <a:pt x="3451517" y="455714"/>
                        <a:pt x="3388948" y="481632"/>
                        <a:pt x="3341903" y="528685"/>
                      </a:cubicBezTo>
                      <a:lnTo>
                        <a:pt x="3155271" y="715318"/>
                      </a:lnTo>
                      <a:cubicBezTo>
                        <a:pt x="3126267" y="744312"/>
                        <a:pt x="3087653" y="760286"/>
                        <a:pt x="3046543" y="760286"/>
                      </a:cubicBezTo>
                      <a:cubicBezTo>
                        <a:pt x="3022540" y="760286"/>
                        <a:pt x="2999423" y="754866"/>
                        <a:pt x="2977820" y="744160"/>
                      </a:cubicBezTo>
                      <a:cubicBezTo>
                        <a:pt x="2911354" y="711222"/>
                        <a:pt x="2842012" y="682495"/>
                        <a:pt x="2771709" y="658778"/>
                      </a:cubicBezTo>
                      <a:cubicBezTo>
                        <a:pt x="2709082" y="637651"/>
                        <a:pt x="2667000" y="579082"/>
                        <a:pt x="2667000" y="513036"/>
                      </a:cubicBezTo>
                      <a:lnTo>
                        <a:pt x="2667000" y="249136"/>
                      </a:lnTo>
                      <a:cubicBezTo>
                        <a:pt x="2667000" y="111757"/>
                        <a:pt x="2555243" y="0"/>
                        <a:pt x="2417864" y="0"/>
                      </a:cubicBezTo>
                      <a:lnTo>
                        <a:pt x="2058886" y="0"/>
                      </a:lnTo>
                      <a:cubicBezTo>
                        <a:pt x="1921507" y="0"/>
                        <a:pt x="1809750" y="111757"/>
                        <a:pt x="1809750" y="249136"/>
                      </a:cubicBezTo>
                      <a:lnTo>
                        <a:pt x="1809750" y="513045"/>
                      </a:lnTo>
                      <a:cubicBezTo>
                        <a:pt x="1809750" y="579091"/>
                        <a:pt x="1767669" y="637651"/>
                        <a:pt x="1705032" y="658778"/>
                      </a:cubicBezTo>
                      <a:cubicBezTo>
                        <a:pt x="1634766" y="682485"/>
                        <a:pt x="1565415" y="711213"/>
                        <a:pt x="1498930" y="744160"/>
                      </a:cubicBezTo>
                      <a:cubicBezTo>
                        <a:pt x="1477642" y="754713"/>
                        <a:pt x="1453877" y="760286"/>
                        <a:pt x="1430207" y="760286"/>
                      </a:cubicBezTo>
                      <a:cubicBezTo>
                        <a:pt x="1389098" y="760286"/>
                        <a:pt x="1350483" y="744312"/>
                        <a:pt x="1321489" y="715318"/>
                      </a:cubicBezTo>
                      <a:lnTo>
                        <a:pt x="1134856" y="528685"/>
                      </a:lnTo>
                      <a:cubicBezTo>
                        <a:pt x="1087803" y="481632"/>
                        <a:pt x="1025242" y="455714"/>
                        <a:pt x="958691" y="455714"/>
                      </a:cubicBezTo>
                      <a:cubicBezTo>
                        <a:pt x="892150" y="455714"/>
                        <a:pt x="829589" y="481632"/>
                        <a:pt x="782526" y="528685"/>
                      </a:cubicBezTo>
                      <a:lnTo>
                        <a:pt x="528685" y="782526"/>
                      </a:lnTo>
                      <a:cubicBezTo>
                        <a:pt x="431549" y="879662"/>
                        <a:pt x="431549" y="1037720"/>
                        <a:pt x="528685" y="1134856"/>
                      </a:cubicBezTo>
                      <a:lnTo>
                        <a:pt x="715318" y="1321489"/>
                      </a:lnTo>
                      <a:cubicBezTo>
                        <a:pt x="762019" y="1368190"/>
                        <a:pt x="773611" y="1439504"/>
                        <a:pt x="744160" y="1498930"/>
                      </a:cubicBezTo>
                      <a:cubicBezTo>
                        <a:pt x="711213" y="1565415"/>
                        <a:pt x="682476" y="1634766"/>
                        <a:pt x="658778" y="1705032"/>
                      </a:cubicBezTo>
                      <a:cubicBezTo>
                        <a:pt x="637642" y="1767669"/>
                        <a:pt x="579082" y="1809750"/>
                        <a:pt x="513036" y="1809750"/>
                      </a:cubicBezTo>
                      <a:lnTo>
                        <a:pt x="249136" y="1809750"/>
                      </a:lnTo>
                      <a:cubicBezTo>
                        <a:pt x="111757" y="1809750"/>
                        <a:pt x="0" y="1921507"/>
                        <a:pt x="0" y="2058886"/>
                      </a:cubicBezTo>
                      <a:lnTo>
                        <a:pt x="0" y="2417864"/>
                      </a:lnTo>
                      <a:cubicBezTo>
                        <a:pt x="0" y="2555243"/>
                        <a:pt x="111757" y="2667000"/>
                        <a:pt x="249136" y="2667000"/>
                      </a:cubicBezTo>
                      <a:lnTo>
                        <a:pt x="513045" y="2667000"/>
                      </a:lnTo>
                      <a:cubicBezTo>
                        <a:pt x="579091" y="2667000"/>
                        <a:pt x="637661" y="2709082"/>
                        <a:pt x="658778" y="2771718"/>
                      </a:cubicBezTo>
                      <a:cubicBezTo>
                        <a:pt x="682485" y="2841984"/>
                        <a:pt x="711213" y="2911326"/>
                        <a:pt x="744160" y="2977811"/>
                      </a:cubicBezTo>
                      <a:cubicBezTo>
                        <a:pt x="773611" y="3037246"/>
                        <a:pt x="762019" y="3108570"/>
                        <a:pt x="715318" y="3155271"/>
                      </a:cubicBezTo>
                      <a:lnTo>
                        <a:pt x="528685" y="3341903"/>
                      </a:lnTo>
                      <a:cubicBezTo>
                        <a:pt x="481632" y="3388948"/>
                        <a:pt x="455714" y="3451517"/>
                        <a:pt x="455714" y="3518069"/>
                      </a:cubicBezTo>
                      <a:cubicBezTo>
                        <a:pt x="455714" y="3584610"/>
                        <a:pt x="481632" y="3647180"/>
                        <a:pt x="528685" y="3694224"/>
                      </a:cubicBezTo>
                      <a:lnTo>
                        <a:pt x="782526" y="3948055"/>
                      </a:lnTo>
                      <a:cubicBezTo>
                        <a:pt x="829580" y="3995118"/>
                        <a:pt x="892140" y="4021036"/>
                        <a:pt x="958691" y="4021036"/>
                      </a:cubicBezTo>
                      <a:cubicBezTo>
                        <a:pt x="1025242" y="4021036"/>
                        <a:pt x="1087803" y="3995118"/>
                        <a:pt x="1134856" y="3948055"/>
                      </a:cubicBezTo>
                      <a:lnTo>
                        <a:pt x="1321489" y="3761423"/>
                      </a:lnTo>
                      <a:cubicBezTo>
                        <a:pt x="1350483" y="3732428"/>
                        <a:pt x="1389098" y="3716455"/>
                        <a:pt x="1430207" y="3716455"/>
                      </a:cubicBezTo>
                      <a:cubicBezTo>
                        <a:pt x="1454220" y="3716455"/>
                        <a:pt x="1477337" y="3721884"/>
                        <a:pt x="1498940" y="3732590"/>
                      </a:cubicBezTo>
                      <a:cubicBezTo>
                        <a:pt x="1565434" y="3765537"/>
                        <a:pt x="1634776" y="3794265"/>
                        <a:pt x="1705042" y="3817963"/>
                      </a:cubicBezTo>
                      <a:cubicBezTo>
                        <a:pt x="1767678" y="3839099"/>
                        <a:pt x="1809760" y="3897659"/>
                        <a:pt x="1809760" y="3963705"/>
                      </a:cubicBezTo>
                      <a:lnTo>
                        <a:pt x="1809760" y="4227605"/>
                      </a:lnTo>
                      <a:cubicBezTo>
                        <a:pt x="1809750" y="4364993"/>
                        <a:pt x="1921507" y="4476750"/>
                        <a:pt x="2058886" y="4476750"/>
                      </a:cubicBezTo>
                      <a:lnTo>
                        <a:pt x="2417864" y="4476750"/>
                      </a:lnTo>
                      <a:cubicBezTo>
                        <a:pt x="2555243" y="4476750"/>
                        <a:pt x="2667000" y="4364993"/>
                        <a:pt x="2667000" y="4227614"/>
                      </a:cubicBezTo>
                      <a:lnTo>
                        <a:pt x="2667000" y="3963715"/>
                      </a:lnTo>
                      <a:cubicBezTo>
                        <a:pt x="2667000" y="3897668"/>
                        <a:pt x="2709082" y="3839109"/>
                        <a:pt x="2771718" y="3817973"/>
                      </a:cubicBezTo>
                      <a:cubicBezTo>
                        <a:pt x="2841974" y="3794274"/>
                        <a:pt x="2911307" y="3765547"/>
                        <a:pt x="2977820" y="3732590"/>
                      </a:cubicBezTo>
                      <a:cubicBezTo>
                        <a:pt x="2999108" y="3722046"/>
                        <a:pt x="3022873" y="3716465"/>
                        <a:pt x="3046552" y="3716465"/>
                      </a:cubicBezTo>
                      <a:cubicBezTo>
                        <a:pt x="3087653" y="3716465"/>
                        <a:pt x="3126267" y="3732438"/>
                        <a:pt x="3155271" y="3761432"/>
                      </a:cubicBezTo>
                      <a:lnTo>
                        <a:pt x="3341894" y="3948065"/>
                      </a:lnTo>
                      <a:cubicBezTo>
                        <a:pt x="3388948" y="3995128"/>
                        <a:pt x="3451517" y="4021046"/>
                        <a:pt x="3518069" y="4021046"/>
                      </a:cubicBezTo>
                      <a:cubicBezTo>
                        <a:pt x="3584610" y="4021046"/>
                        <a:pt x="3647180" y="3995128"/>
                        <a:pt x="3694224" y="3948065"/>
                      </a:cubicBezTo>
                      <a:lnTo>
                        <a:pt x="3948055" y="3694243"/>
                      </a:lnTo>
                      <a:cubicBezTo>
                        <a:pt x="3995118" y="3647189"/>
                        <a:pt x="4021036" y="3584620"/>
                        <a:pt x="4021036" y="3518078"/>
                      </a:cubicBezTo>
                      <a:cubicBezTo>
                        <a:pt x="4021036" y="3451527"/>
                        <a:pt x="3995118" y="3388957"/>
                        <a:pt x="3948055" y="3341913"/>
                      </a:cubicBezTo>
                      <a:lnTo>
                        <a:pt x="3761423" y="3155271"/>
                      </a:lnTo>
                      <a:cubicBezTo>
                        <a:pt x="3714722" y="3108570"/>
                        <a:pt x="3703139" y="3037246"/>
                        <a:pt x="3732600" y="2977811"/>
                      </a:cubicBezTo>
                      <a:cubicBezTo>
                        <a:pt x="3765547" y="2911316"/>
                        <a:pt x="3794274" y="2841974"/>
                        <a:pt x="3817973" y="2771709"/>
                      </a:cubicBezTo>
                      <a:cubicBezTo>
                        <a:pt x="3839109" y="2709082"/>
                        <a:pt x="3897668" y="2667000"/>
                        <a:pt x="3963715" y="2667000"/>
                      </a:cubicBezTo>
                      <a:lnTo>
                        <a:pt x="4227614" y="2667000"/>
                      </a:lnTo>
                      <a:cubicBezTo>
                        <a:pt x="4364993" y="2667000"/>
                        <a:pt x="4476750" y="2555243"/>
                        <a:pt x="4476750" y="2417864"/>
                      </a:cubicBezTo>
                      <a:lnTo>
                        <a:pt x="4476750" y="2058886"/>
                      </a:lnTo>
                      <a:cubicBezTo>
                        <a:pt x="4476750" y="1921507"/>
                        <a:pt x="4364993" y="1809750"/>
                        <a:pt x="4227614" y="1809750"/>
                      </a:cubicBezTo>
                      <a:close/>
                      <a:moveTo>
                        <a:pt x="2238375" y="3429000"/>
                      </a:moveTo>
                      <a:cubicBezTo>
                        <a:pt x="1581864" y="3429000"/>
                        <a:pt x="1047750" y="2894886"/>
                        <a:pt x="1047750" y="2238375"/>
                      </a:cubicBezTo>
                      <a:cubicBezTo>
                        <a:pt x="1047750" y="1581864"/>
                        <a:pt x="1581864" y="1047750"/>
                        <a:pt x="2238375" y="1047750"/>
                      </a:cubicBezTo>
                      <a:cubicBezTo>
                        <a:pt x="2894886" y="1047750"/>
                        <a:pt x="3429000" y="1581864"/>
                        <a:pt x="3429000" y="2238375"/>
                      </a:cubicBezTo>
                      <a:cubicBezTo>
                        <a:pt x="3429000" y="2894886"/>
                        <a:pt x="2894886" y="3429000"/>
                        <a:pt x="2238375" y="3429000"/>
                      </a:cubicBezTo>
                      <a:close/>
                    </a:path>
                  </a:pathLst>
                </a:custGeom>
                <a:solidFill>
                  <a:schemeClr val="bg1"/>
                </a:solidFill>
                <a:ln w="9525" cap="flat">
                  <a:noFill/>
                  <a:prstDash val="solid"/>
                  <a:miter/>
                </a:ln>
              </p:spPr>
              <p:txBody>
                <a:bodyPr rtlCol="0" anchor="ctr"/>
                <a:lstStyle/>
                <a:p>
                  <a:pPr defTabSz="914400">
                    <a:defRPr/>
                  </a:pPr>
                  <a:endParaRPr lang="en-IN">
                    <a:solidFill>
                      <a:prstClr val="black"/>
                    </a:solidFill>
                    <a:latin typeface="Calibri" panose="020F0502020204030204"/>
                  </a:endParaRPr>
                </a:p>
              </p:txBody>
            </p:sp>
          </p:grpSp>
          <p:grpSp>
            <p:nvGrpSpPr>
              <p:cNvPr id="358" name="Group 357">
                <a:extLst>
                  <a:ext uri="{FF2B5EF4-FFF2-40B4-BE49-F238E27FC236}">
                    <a16:creationId xmlns:a16="http://schemas.microsoft.com/office/drawing/2014/main" id="{E54AFB3E-042E-3488-D2D2-54498CB5F53A}"/>
                  </a:ext>
                </a:extLst>
              </p:cNvPr>
              <p:cNvGrpSpPr/>
              <p:nvPr/>
            </p:nvGrpSpPr>
            <p:grpSpPr>
              <a:xfrm>
                <a:off x="5171043" y="5128202"/>
                <a:ext cx="813058" cy="776800"/>
                <a:chOff x="1150001" y="3865235"/>
                <a:chExt cx="1311827" cy="1253331"/>
              </a:xfrm>
            </p:grpSpPr>
            <p:sp>
              <p:nvSpPr>
                <p:cNvPr id="426" name="Flowchart: Connector 425">
                  <a:extLst>
                    <a:ext uri="{FF2B5EF4-FFF2-40B4-BE49-F238E27FC236}">
                      <a16:creationId xmlns:a16="http://schemas.microsoft.com/office/drawing/2014/main" id="{B1EB0171-35B5-BA80-84B4-BB912303CE3D}"/>
                    </a:ext>
                  </a:extLst>
                </p:cNvPr>
                <p:cNvSpPr/>
                <p:nvPr/>
              </p:nvSpPr>
              <p:spPr>
                <a:xfrm>
                  <a:off x="1150001" y="3865235"/>
                  <a:ext cx="1147762" cy="1147762"/>
                </a:xfrm>
                <a:prstGeom prst="flowChartConnector">
                  <a:avLst/>
                </a:prstGeom>
                <a:solidFill>
                  <a:srgbClr val="0A045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27" name="Group 426">
                  <a:extLst>
                    <a:ext uri="{FF2B5EF4-FFF2-40B4-BE49-F238E27FC236}">
                      <a16:creationId xmlns:a16="http://schemas.microsoft.com/office/drawing/2014/main" id="{31131850-708C-430E-6AD9-6E343E50DC14}"/>
                    </a:ext>
                  </a:extLst>
                </p:cNvPr>
                <p:cNvGrpSpPr/>
                <p:nvPr/>
              </p:nvGrpSpPr>
              <p:grpSpPr>
                <a:xfrm>
                  <a:off x="1193152" y="3900954"/>
                  <a:ext cx="1268676" cy="1217612"/>
                  <a:chOff x="1193152" y="3900954"/>
                  <a:chExt cx="1268676" cy="1217612"/>
                </a:xfrm>
              </p:grpSpPr>
              <p:sp>
                <p:nvSpPr>
                  <p:cNvPr id="428" name="Freeform: Shape 427">
                    <a:extLst>
                      <a:ext uri="{FF2B5EF4-FFF2-40B4-BE49-F238E27FC236}">
                        <a16:creationId xmlns:a16="http://schemas.microsoft.com/office/drawing/2014/main" id="{A8D09634-3DE8-F0C5-03EF-0EAEC2E0AF2A}"/>
                      </a:ext>
                    </a:extLst>
                  </p:cNvPr>
                  <p:cNvSpPr/>
                  <p:nvPr/>
                </p:nvSpPr>
                <p:spPr>
                  <a:xfrm>
                    <a:off x="1193152" y="3936584"/>
                    <a:ext cx="1217612" cy="1181982"/>
                  </a:xfrm>
                  <a:custGeom>
                    <a:avLst/>
                    <a:gdLst>
                      <a:gd name="connsiteX0" fmla="*/ 806434 w 1217612"/>
                      <a:gd name="connsiteY0" fmla="*/ 0 h 1181982"/>
                      <a:gd name="connsiteX1" fmla="*/ 845781 w 1217612"/>
                      <a:gd name="connsiteY1" fmla="*/ 12213 h 1181982"/>
                      <a:gd name="connsiteX2" fmla="*/ 1217612 w 1217612"/>
                      <a:gd name="connsiteY2" fmla="*/ 573176 h 1181982"/>
                      <a:gd name="connsiteX3" fmla="*/ 608806 w 1217612"/>
                      <a:gd name="connsiteY3" fmla="*/ 1181982 h 1181982"/>
                      <a:gd name="connsiteX4" fmla="*/ 0 w 1217612"/>
                      <a:gd name="connsiteY4" fmla="*/ 573176 h 1181982"/>
                      <a:gd name="connsiteX5" fmla="*/ 12369 w 1217612"/>
                      <a:gd name="connsiteY5" fmla="*/ 450480 h 1181982"/>
                      <a:gd name="connsiteX6" fmla="*/ 46195 w 1217612"/>
                      <a:gd name="connsiteY6" fmla="*/ 341510 h 1181982"/>
                      <a:gd name="connsiteX7" fmla="*/ 151143 w 1217612"/>
                      <a:gd name="connsiteY7" fmla="*/ 233135 h 1181982"/>
                      <a:gd name="connsiteX8" fmla="*/ 151143 w 1217612"/>
                      <a:gd name="connsiteY8" fmla="*/ 304119 h 1181982"/>
                      <a:gd name="connsiteX9" fmla="*/ 806434 w 1217612"/>
                      <a:gd name="connsiteY9" fmla="*/ 304119 h 1181982"/>
                      <a:gd name="connsiteX0" fmla="*/ 806434 w 1217612"/>
                      <a:gd name="connsiteY0" fmla="*/ 304119 h 1181982"/>
                      <a:gd name="connsiteX1" fmla="*/ 806434 w 1217612"/>
                      <a:gd name="connsiteY1" fmla="*/ 0 h 1181982"/>
                      <a:gd name="connsiteX2" fmla="*/ 845781 w 1217612"/>
                      <a:gd name="connsiteY2" fmla="*/ 12213 h 1181982"/>
                      <a:gd name="connsiteX3" fmla="*/ 1217612 w 1217612"/>
                      <a:gd name="connsiteY3" fmla="*/ 573176 h 1181982"/>
                      <a:gd name="connsiteX4" fmla="*/ 608806 w 1217612"/>
                      <a:gd name="connsiteY4" fmla="*/ 1181982 h 1181982"/>
                      <a:gd name="connsiteX5" fmla="*/ 0 w 1217612"/>
                      <a:gd name="connsiteY5" fmla="*/ 573176 h 1181982"/>
                      <a:gd name="connsiteX6" fmla="*/ 12369 w 1217612"/>
                      <a:gd name="connsiteY6" fmla="*/ 450480 h 1181982"/>
                      <a:gd name="connsiteX7" fmla="*/ 46195 w 1217612"/>
                      <a:gd name="connsiteY7" fmla="*/ 341510 h 1181982"/>
                      <a:gd name="connsiteX8" fmla="*/ 151143 w 1217612"/>
                      <a:gd name="connsiteY8" fmla="*/ 233135 h 1181982"/>
                      <a:gd name="connsiteX9" fmla="*/ 151143 w 1217612"/>
                      <a:gd name="connsiteY9" fmla="*/ 304119 h 1181982"/>
                      <a:gd name="connsiteX10" fmla="*/ 897874 w 1217612"/>
                      <a:gd name="connsiteY10" fmla="*/ 395559 h 1181982"/>
                      <a:gd name="connsiteX0" fmla="*/ 806434 w 1217612"/>
                      <a:gd name="connsiteY0" fmla="*/ 0 h 1181982"/>
                      <a:gd name="connsiteX1" fmla="*/ 845781 w 1217612"/>
                      <a:gd name="connsiteY1" fmla="*/ 12213 h 1181982"/>
                      <a:gd name="connsiteX2" fmla="*/ 1217612 w 1217612"/>
                      <a:gd name="connsiteY2" fmla="*/ 573176 h 1181982"/>
                      <a:gd name="connsiteX3" fmla="*/ 608806 w 1217612"/>
                      <a:gd name="connsiteY3" fmla="*/ 1181982 h 1181982"/>
                      <a:gd name="connsiteX4" fmla="*/ 0 w 1217612"/>
                      <a:gd name="connsiteY4" fmla="*/ 573176 h 1181982"/>
                      <a:gd name="connsiteX5" fmla="*/ 12369 w 1217612"/>
                      <a:gd name="connsiteY5" fmla="*/ 450480 h 1181982"/>
                      <a:gd name="connsiteX6" fmla="*/ 46195 w 1217612"/>
                      <a:gd name="connsiteY6" fmla="*/ 341510 h 1181982"/>
                      <a:gd name="connsiteX7" fmla="*/ 151143 w 1217612"/>
                      <a:gd name="connsiteY7" fmla="*/ 233135 h 1181982"/>
                      <a:gd name="connsiteX8" fmla="*/ 151143 w 1217612"/>
                      <a:gd name="connsiteY8" fmla="*/ 304119 h 1181982"/>
                      <a:gd name="connsiteX9" fmla="*/ 897874 w 1217612"/>
                      <a:gd name="connsiteY9" fmla="*/ 395559 h 1181982"/>
                      <a:gd name="connsiteX0" fmla="*/ 806434 w 1217612"/>
                      <a:gd name="connsiteY0" fmla="*/ 0 h 1181982"/>
                      <a:gd name="connsiteX1" fmla="*/ 845781 w 1217612"/>
                      <a:gd name="connsiteY1" fmla="*/ 12213 h 1181982"/>
                      <a:gd name="connsiteX2" fmla="*/ 1217612 w 1217612"/>
                      <a:gd name="connsiteY2" fmla="*/ 573176 h 1181982"/>
                      <a:gd name="connsiteX3" fmla="*/ 608806 w 1217612"/>
                      <a:gd name="connsiteY3" fmla="*/ 1181982 h 1181982"/>
                      <a:gd name="connsiteX4" fmla="*/ 0 w 1217612"/>
                      <a:gd name="connsiteY4" fmla="*/ 573176 h 1181982"/>
                      <a:gd name="connsiteX5" fmla="*/ 12369 w 1217612"/>
                      <a:gd name="connsiteY5" fmla="*/ 450480 h 1181982"/>
                      <a:gd name="connsiteX6" fmla="*/ 46195 w 1217612"/>
                      <a:gd name="connsiteY6" fmla="*/ 341510 h 1181982"/>
                      <a:gd name="connsiteX7" fmla="*/ 151143 w 1217612"/>
                      <a:gd name="connsiteY7" fmla="*/ 233135 h 1181982"/>
                      <a:gd name="connsiteX8" fmla="*/ 151143 w 1217612"/>
                      <a:gd name="connsiteY8" fmla="*/ 304119 h 1181982"/>
                      <a:gd name="connsiteX0" fmla="*/ 806434 w 1217612"/>
                      <a:gd name="connsiteY0" fmla="*/ 0 h 1181982"/>
                      <a:gd name="connsiteX1" fmla="*/ 845781 w 1217612"/>
                      <a:gd name="connsiteY1" fmla="*/ 12213 h 1181982"/>
                      <a:gd name="connsiteX2" fmla="*/ 1217612 w 1217612"/>
                      <a:gd name="connsiteY2" fmla="*/ 573176 h 1181982"/>
                      <a:gd name="connsiteX3" fmla="*/ 608806 w 1217612"/>
                      <a:gd name="connsiteY3" fmla="*/ 1181982 h 1181982"/>
                      <a:gd name="connsiteX4" fmla="*/ 0 w 1217612"/>
                      <a:gd name="connsiteY4" fmla="*/ 573176 h 1181982"/>
                      <a:gd name="connsiteX5" fmla="*/ 12369 w 1217612"/>
                      <a:gd name="connsiteY5" fmla="*/ 450480 h 1181982"/>
                      <a:gd name="connsiteX6" fmla="*/ 46195 w 1217612"/>
                      <a:gd name="connsiteY6" fmla="*/ 341510 h 1181982"/>
                      <a:gd name="connsiteX7" fmla="*/ 151143 w 1217612"/>
                      <a:gd name="connsiteY7" fmla="*/ 233135 h 1181982"/>
                      <a:gd name="connsiteX0" fmla="*/ 806434 w 1217612"/>
                      <a:gd name="connsiteY0" fmla="*/ 0 h 1181982"/>
                      <a:gd name="connsiteX1" fmla="*/ 845781 w 1217612"/>
                      <a:gd name="connsiteY1" fmla="*/ 12213 h 1181982"/>
                      <a:gd name="connsiteX2" fmla="*/ 1217612 w 1217612"/>
                      <a:gd name="connsiteY2" fmla="*/ 573176 h 1181982"/>
                      <a:gd name="connsiteX3" fmla="*/ 608806 w 1217612"/>
                      <a:gd name="connsiteY3" fmla="*/ 1181982 h 1181982"/>
                      <a:gd name="connsiteX4" fmla="*/ 0 w 1217612"/>
                      <a:gd name="connsiteY4" fmla="*/ 573176 h 1181982"/>
                      <a:gd name="connsiteX5" fmla="*/ 12369 w 1217612"/>
                      <a:gd name="connsiteY5" fmla="*/ 450480 h 1181982"/>
                      <a:gd name="connsiteX6" fmla="*/ 46195 w 1217612"/>
                      <a:gd name="connsiteY6" fmla="*/ 341510 h 11819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7612" h="1181982">
                        <a:moveTo>
                          <a:pt x="806434" y="0"/>
                        </a:moveTo>
                        <a:lnTo>
                          <a:pt x="845781" y="12213"/>
                        </a:lnTo>
                        <a:cubicBezTo>
                          <a:pt x="1064290" y="104635"/>
                          <a:pt x="1217612" y="321001"/>
                          <a:pt x="1217612" y="573176"/>
                        </a:cubicBezTo>
                        <a:cubicBezTo>
                          <a:pt x="1217612" y="909410"/>
                          <a:pt x="945040" y="1181982"/>
                          <a:pt x="608806" y="1181982"/>
                        </a:cubicBezTo>
                        <a:cubicBezTo>
                          <a:pt x="272572" y="1181982"/>
                          <a:pt x="0" y="909410"/>
                          <a:pt x="0" y="573176"/>
                        </a:cubicBezTo>
                        <a:cubicBezTo>
                          <a:pt x="0" y="531147"/>
                          <a:pt x="4259" y="490112"/>
                          <a:pt x="12369" y="450480"/>
                        </a:cubicBezTo>
                        <a:lnTo>
                          <a:pt x="46195" y="341510"/>
                        </a:lnTo>
                      </a:path>
                    </a:pathLst>
                  </a:custGeom>
                  <a:noFill/>
                  <a:ln w="6350">
                    <a:solidFill>
                      <a:schemeClr val="accent3">
                        <a:alpha val="72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29" name="Freeform: Shape 428">
                    <a:extLst>
                      <a:ext uri="{FF2B5EF4-FFF2-40B4-BE49-F238E27FC236}">
                        <a16:creationId xmlns:a16="http://schemas.microsoft.com/office/drawing/2014/main" id="{1DB8920D-D99E-0D78-E7D4-23A9C5259E58}"/>
                      </a:ext>
                    </a:extLst>
                  </p:cNvPr>
                  <p:cNvSpPr/>
                  <p:nvPr/>
                </p:nvSpPr>
                <p:spPr>
                  <a:xfrm>
                    <a:off x="1564985" y="3900954"/>
                    <a:ext cx="327942" cy="47843"/>
                  </a:xfrm>
                  <a:custGeom>
                    <a:avLst/>
                    <a:gdLst>
                      <a:gd name="connsiteX0" fmla="*/ 555238 w 646205"/>
                      <a:gd name="connsiteY0" fmla="*/ 0 h 369527"/>
                      <a:gd name="connsiteX1" fmla="*/ 646205 w 646205"/>
                      <a:gd name="connsiteY1" fmla="*/ 9170 h 369527"/>
                      <a:gd name="connsiteX2" fmla="*/ 622972 w 646205"/>
                      <a:gd name="connsiteY2" fmla="*/ 143380 h 369527"/>
                      <a:gd name="connsiteX3" fmla="*/ 0 w 646205"/>
                      <a:gd name="connsiteY3" fmla="*/ 369527 h 369527"/>
                      <a:gd name="connsiteX4" fmla="*/ 304030 w 646205"/>
                      <a:gd name="connsiteY4" fmla="*/ 55569 h 369527"/>
                      <a:gd name="connsiteX5" fmla="*/ 318263 w 646205"/>
                      <a:gd name="connsiteY5" fmla="*/ 47843 h 369527"/>
                      <a:gd name="connsiteX6" fmla="*/ 555238 w 646205"/>
                      <a:gd name="connsiteY6" fmla="*/ 0 h 369527"/>
                      <a:gd name="connsiteX0" fmla="*/ 0 w 646205"/>
                      <a:gd name="connsiteY0" fmla="*/ 369527 h 460967"/>
                      <a:gd name="connsiteX1" fmla="*/ 304030 w 646205"/>
                      <a:gd name="connsiteY1" fmla="*/ 55569 h 460967"/>
                      <a:gd name="connsiteX2" fmla="*/ 318263 w 646205"/>
                      <a:gd name="connsiteY2" fmla="*/ 47843 h 460967"/>
                      <a:gd name="connsiteX3" fmla="*/ 555238 w 646205"/>
                      <a:gd name="connsiteY3" fmla="*/ 0 h 460967"/>
                      <a:gd name="connsiteX4" fmla="*/ 646205 w 646205"/>
                      <a:gd name="connsiteY4" fmla="*/ 9170 h 460967"/>
                      <a:gd name="connsiteX5" fmla="*/ 622972 w 646205"/>
                      <a:gd name="connsiteY5" fmla="*/ 143380 h 460967"/>
                      <a:gd name="connsiteX6" fmla="*/ 91440 w 646205"/>
                      <a:gd name="connsiteY6" fmla="*/ 460967 h 460967"/>
                      <a:gd name="connsiteX0" fmla="*/ 212590 w 554765"/>
                      <a:gd name="connsiteY0" fmla="*/ 55569 h 460967"/>
                      <a:gd name="connsiteX1" fmla="*/ 226823 w 554765"/>
                      <a:gd name="connsiteY1" fmla="*/ 47843 h 460967"/>
                      <a:gd name="connsiteX2" fmla="*/ 463798 w 554765"/>
                      <a:gd name="connsiteY2" fmla="*/ 0 h 460967"/>
                      <a:gd name="connsiteX3" fmla="*/ 554765 w 554765"/>
                      <a:gd name="connsiteY3" fmla="*/ 9170 h 460967"/>
                      <a:gd name="connsiteX4" fmla="*/ 531532 w 554765"/>
                      <a:gd name="connsiteY4" fmla="*/ 143380 h 460967"/>
                      <a:gd name="connsiteX5" fmla="*/ 0 w 554765"/>
                      <a:gd name="connsiteY5" fmla="*/ 460967 h 460967"/>
                      <a:gd name="connsiteX0" fmla="*/ 0 w 342175"/>
                      <a:gd name="connsiteY0" fmla="*/ 55569 h 143380"/>
                      <a:gd name="connsiteX1" fmla="*/ 14233 w 342175"/>
                      <a:gd name="connsiteY1" fmla="*/ 47843 h 143380"/>
                      <a:gd name="connsiteX2" fmla="*/ 251208 w 342175"/>
                      <a:gd name="connsiteY2" fmla="*/ 0 h 143380"/>
                      <a:gd name="connsiteX3" fmla="*/ 342175 w 342175"/>
                      <a:gd name="connsiteY3" fmla="*/ 9170 h 143380"/>
                      <a:gd name="connsiteX4" fmla="*/ 318942 w 342175"/>
                      <a:gd name="connsiteY4" fmla="*/ 143380 h 143380"/>
                      <a:gd name="connsiteX0" fmla="*/ 0 w 342175"/>
                      <a:gd name="connsiteY0" fmla="*/ 55569 h 55569"/>
                      <a:gd name="connsiteX1" fmla="*/ 14233 w 342175"/>
                      <a:gd name="connsiteY1" fmla="*/ 47843 h 55569"/>
                      <a:gd name="connsiteX2" fmla="*/ 251208 w 342175"/>
                      <a:gd name="connsiteY2" fmla="*/ 0 h 55569"/>
                      <a:gd name="connsiteX3" fmla="*/ 342175 w 342175"/>
                      <a:gd name="connsiteY3" fmla="*/ 9170 h 55569"/>
                      <a:gd name="connsiteX0" fmla="*/ 0 w 327942"/>
                      <a:gd name="connsiteY0" fmla="*/ 47843 h 47843"/>
                      <a:gd name="connsiteX1" fmla="*/ 236975 w 327942"/>
                      <a:gd name="connsiteY1" fmla="*/ 0 h 47843"/>
                      <a:gd name="connsiteX2" fmla="*/ 327942 w 327942"/>
                      <a:gd name="connsiteY2" fmla="*/ 9170 h 47843"/>
                    </a:gdLst>
                    <a:ahLst/>
                    <a:cxnLst>
                      <a:cxn ang="0">
                        <a:pos x="connsiteX0" y="connsiteY0"/>
                      </a:cxn>
                      <a:cxn ang="0">
                        <a:pos x="connsiteX1" y="connsiteY1"/>
                      </a:cxn>
                      <a:cxn ang="0">
                        <a:pos x="connsiteX2" y="connsiteY2"/>
                      </a:cxn>
                    </a:cxnLst>
                    <a:rect l="l" t="t" r="r" b="b"/>
                    <a:pathLst>
                      <a:path w="327942" h="47843">
                        <a:moveTo>
                          <a:pt x="0" y="47843"/>
                        </a:moveTo>
                        <a:cubicBezTo>
                          <a:pt x="72837" y="17036"/>
                          <a:pt x="152917" y="0"/>
                          <a:pt x="236975" y="0"/>
                        </a:cubicBezTo>
                        <a:lnTo>
                          <a:pt x="327942" y="9170"/>
                        </a:lnTo>
                      </a:path>
                    </a:pathLst>
                  </a:custGeom>
                  <a:noFill/>
                  <a:ln>
                    <a:solidFill>
                      <a:schemeClr val="accent6">
                        <a:alpha val="16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30" name="Freeform: Shape 429">
                    <a:extLst>
                      <a:ext uri="{FF2B5EF4-FFF2-40B4-BE49-F238E27FC236}">
                        <a16:creationId xmlns:a16="http://schemas.microsoft.com/office/drawing/2014/main" id="{63B3C6FB-598A-B30B-7DA0-CFADE46018B4}"/>
                      </a:ext>
                    </a:extLst>
                  </p:cNvPr>
                  <p:cNvSpPr/>
                  <p:nvPr/>
                </p:nvSpPr>
                <p:spPr>
                  <a:xfrm>
                    <a:off x="2263918" y="4034522"/>
                    <a:ext cx="197910" cy="917575"/>
                  </a:xfrm>
                  <a:custGeom>
                    <a:avLst/>
                    <a:gdLst>
                      <a:gd name="connsiteX0" fmla="*/ 6350 w 558800"/>
                      <a:gd name="connsiteY0" fmla="*/ 0 h 1016000"/>
                      <a:gd name="connsiteX1" fmla="*/ 6350 w 558800"/>
                      <a:gd name="connsiteY1" fmla="*/ 1016000 h 1016000"/>
                      <a:gd name="connsiteX2" fmla="*/ 0 w 558800"/>
                      <a:gd name="connsiteY2" fmla="*/ 1016000 h 1016000"/>
                      <a:gd name="connsiteX3" fmla="*/ 558800 w 558800"/>
                      <a:gd name="connsiteY3" fmla="*/ 1016000 h 1016000"/>
                      <a:gd name="connsiteX0" fmla="*/ 0 w 731043"/>
                      <a:gd name="connsiteY0" fmla="*/ 0 h 930275"/>
                      <a:gd name="connsiteX1" fmla="*/ 178593 w 731043"/>
                      <a:gd name="connsiteY1" fmla="*/ 930275 h 930275"/>
                      <a:gd name="connsiteX2" fmla="*/ 172243 w 731043"/>
                      <a:gd name="connsiteY2" fmla="*/ 930275 h 930275"/>
                      <a:gd name="connsiteX3" fmla="*/ 731043 w 731043"/>
                      <a:gd name="connsiteY3" fmla="*/ 930275 h 930275"/>
                      <a:gd name="connsiteX0" fmla="*/ 0 w 731043"/>
                      <a:gd name="connsiteY0" fmla="*/ 0 h 930275"/>
                      <a:gd name="connsiteX1" fmla="*/ 178593 w 731043"/>
                      <a:gd name="connsiteY1" fmla="*/ 930275 h 930275"/>
                      <a:gd name="connsiteX2" fmla="*/ 731043 w 731043"/>
                      <a:gd name="connsiteY2" fmla="*/ 930275 h 930275"/>
                      <a:gd name="connsiteX0" fmla="*/ 0 w 731043"/>
                      <a:gd name="connsiteY0" fmla="*/ 0 h 930275"/>
                      <a:gd name="connsiteX1" fmla="*/ 19843 w 731043"/>
                      <a:gd name="connsiteY1" fmla="*/ 923925 h 930275"/>
                      <a:gd name="connsiteX2" fmla="*/ 731043 w 731043"/>
                      <a:gd name="connsiteY2" fmla="*/ 930275 h 930275"/>
                      <a:gd name="connsiteX0" fmla="*/ 0 w 731043"/>
                      <a:gd name="connsiteY0" fmla="*/ 0 h 930275"/>
                      <a:gd name="connsiteX1" fmla="*/ 19843 w 731043"/>
                      <a:gd name="connsiteY1" fmla="*/ 923925 h 930275"/>
                      <a:gd name="connsiteX2" fmla="*/ 731043 w 731043"/>
                      <a:gd name="connsiteY2" fmla="*/ 930275 h 930275"/>
                      <a:gd name="connsiteX0" fmla="*/ 0 w 731043"/>
                      <a:gd name="connsiteY0" fmla="*/ 0 h 930275"/>
                      <a:gd name="connsiteX1" fmla="*/ 19843 w 731043"/>
                      <a:gd name="connsiteY1" fmla="*/ 923925 h 930275"/>
                      <a:gd name="connsiteX2" fmla="*/ 731043 w 731043"/>
                      <a:gd name="connsiteY2" fmla="*/ 930275 h 930275"/>
                      <a:gd name="connsiteX0" fmla="*/ 0 w 731043"/>
                      <a:gd name="connsiteY0" fmla="*/ 0 h 930275"/>
                      <a:gd name="connsiteX1" fmla="*/ 3968 w 731043"/>
                      <a:gd name="connsiteY1" fmla="*/ 927100 h 930275"/>
                      <a:gd name="connsiteX2" fmla="*/ 731043 w 731043"/>
                      <a:gd name="connsiteY2" fmla="*/ 930275 h 930275"/>
                      <a:gd name="connsiteX0" fmla="*/ 0 w 731043"/>
                      <a:gd name="connsiteY0" fmla="*/ 0 h 930275"/>
                      <a:gd name="connsiteX1" fmla="*/ 3968 w 731043"/>
                      <a:gd name="connsiteY1" fmla="*/ 927100 h 930275"/>
                      <a:gd name="connsiteX2" fmla="*/ 373857 w 731043"/>
                      <a:gd name="connsiteY2" fmla="*/ 928680 h 930275"/>
                      <a:gd name="connsiteX3" fmla="*/ 731043 w 731043"/>
                      <a:gd name="connsiteY3" fmla="*/ 930275 h 930275"/>
                      <a:gd name="connsiteX0" fmla="*/ 0 w 731043"/>
                      <a:gd name="connsiteY0" fmla="*/ 0 h 1033455"/>
                      <a:gd name="connsiteX1" fmla="*/ 3968 w 731043"/>
                      <a:gd name="connsiteY1" fmla="*/ 927100 h 1033455"/>
                      <a:gd name="connsiteX2" fmla="*/ 103982 w 731043"/>
                      <a:gd name="connsiteY2" fmla="*/ 1033455 h 1033455"/>
                      <a:gd name="connsiteX3" fmla="*/ 731043 w 731043"/>
                      <a:gd name="connsiteY3" fmla="*/ 930275 h 1033455"/>
                      <a:gd name="connsiteX0" fmla="*/ 0 w 470693"/>
                      <a:gd name="connsiteY0" fmla="*/ 0 h 1033455"/>
                      <a:gd name="connsiteX1" fmla="*/ 3968 w 470693"/>
                      <a:gd name="connsiteY1" fmla="*/ 927100 h 1033455"/>
                      <a:gd name="connsiteX2" fmla="*/ 103982 w 470693"/>
                      <a:gd name="connsiteY2" fmla="*/ 1033455 h 1033455"/>
                      <a:gd name="connsiteX3" fmla="*/ 470693 w 470693"/>
                      <a:gd name="connsiteY3" fmla="*/ 1031875 h 1033455"/>
                      <a:gd name="connsiteX0" fmla="*/ 0 w 486568"/>
                      <a:gd name="connsiteY0" fmla="*/ 0 h 1033455"/>
                      <a:gd name="connsiteX1" fmla="*/ 19843 w 486568"/>
                      <a:gd name="connsiteY1" fmla="*/ 927100 h 1033455"/>
                      <a:gd name="connsiteX2" fmla="*/ 119857 w 486568"/>
                      <a:gd name="connsiteY2" fmla="*/ 1033455 h 1033455"/>
                      <a:gd name="connsiteX3" fmla="*/ 486568 w 486568"/>
                      <a:gd name="connsiteY3" fmla="*/ 1031875 h 1033455"/>
                      <a:gd name="connsiteX0" fmla="*/ 0 w 486568"/>
                      <a:gd name="connsiteY0" fmla="*/ 0 h 1033455"/>
                      <a:gd name="connsiteX1" fmla="*/ 19843 w 486568"/>
                      <a:gd name="connsiteY1" fmla="*/ 927100 h 1033455"/>
                      <a:gd name="connsiteX2" fmla="*/ 119857 w 486568"/>
                      <a:gd name="connsiteY2" fmla="*/ 1033455 h 1033455"/>
                      <a:gd name="connsiteX3" fmla="*/ 486568 w 486568"/>
                      <a:gd name="connsiteY3" fmla="*/ 1031875 h 1033455"/>
                      <a:gd name="connsiteX0" fmla="*/ 0 w 486568"/>
                      <a:gd name="connsiteY0" fmla="*/ 0 h 1033455"/>
                      <a:gd name="connsiteX1" fmla="*/ 19843 w 486568"/>
                      <a:gd name="connsiteY1" fmla="*/ 927100 h 1033455"/>
                      <a:gd name="connsiteX2" fmla="*/ 119857 w 486568"/>
                      <a:gd name="connsiteY2" fmla="*/ 1033455 h 1033455"/>
                      <a:gd name="connsiteX3" fmla="*/ 486568 w 486568"/>
                      <a:gd name="connsiteY3" fmla="*/ 1031875 h 1033455"/>
                      <a:gd name="connsiteX0" fmla="*/ 0 w 486568"/>
                      <a:gd name="connsiteY0" fmla="*/ 0 h 1033455"/>
                      <a:gd name="connsiteX1" fmla="*/ 19843 w 486568"/>
                      <a:gd name="connsiteY1" fmla="*/ 927100 h 1033455"/>
                      <a:gd name="connsiteX2" fmla="*/ 119857 w 486568"/>
                      <a:gd name="connsiteY2" fmla="*/ 1033455 h 1033455"/>
                      <a:gd name="connsiteX3" fmla="*/ 486568 w 486568"/>
                      <a:gd name="connsiteY3" fmla="*/ 1031875 h 1033455"/>
                      <a:gd name="connsiteX0" fmla="*/ 0 w 486568"/>
                      <a:gd name="connsiteY0" fmla="*/ 0 h 1033455"/>
                      <a:gd name="connsiteX1" fmla="*/ 19843 w 486568"/>
                      <a:gd name="connsiteY1" fmla="*/ 927100 h 1033455"/>
                      <a:gd name="connsiteX2" fmla="*/ 119857 w 486568"/>
                      <a:gd name="connsiteY2" fmla="*/ 1033455 h 1033455"/>
                      <a:gd name="connsiteX3" fmla="*/ 486568 w 486568"/>
                      <a:gd name="connsiteY3" fmla="*/ 1031875 h 1033455"/>
                      <a:gd name="connsiteX0" fmla="*/ 14792 w 501360"/>
                      <a:gd name="connsiteY0" fmla="*/ 0 h 1135646"/>
                      <a:gd name="connsiteX1" fmla="*/ 34635 w 501360"/>
                      <a:gd name="connsiteY1" fmla="*/ 927100 h 1135646"/>
                      <a:gd name="connsiteX2" fmla="*/ 134649 w 501360"/>
                      <a:gd name="connsiteY2" fmla="*/ 1033455 h 1135646"/>
                      <a:gd name="connsiteX3" fmla="*/ 501360 w 501360"/>
                      <a:gd name="connsiteY3" fmla="*/ 1031875 h 1135646"/>
                      <a:gd name="connsiteX0" fmla="*/ 0 w 486568"/>
                      <a:gd name="connsiteY0" fmla="*/ 0 h 1033455"/>
                      <a:gd name="connsiteX1" fmla="*/ 19843 w 486568"/>
                      <a:gd name="connsiteY1" fmla="*/ 927100 h 1033455"/>
                      <a:gd name="connsiteX2" fmla="*/ 119857 w 486568"/>
                      <a:gd name="connsiteY2" fmla="*/ 1033455 h 1033455"/>
                      <a:gd name="connsiteX3" fmla="*/ 486568 w 486568"/>
                      <a:gd name="connsiteY3" fmla="*/ 1031875 h 1033455"/>
                      <a:gd name="connsiteX0" fmla="*/ 0 w 486568"/>
                      <a:gd name="connsiteY0" fmla="*/ 0 h 1033455"/>
                      <a:gd name="connsiteX1" fmla="*/ 19843 w 486568"/>
                      <a:gd name="connsiteY1" fmla="*/ 927100 h 1033455"/>
                      <a:gd name="connsiteX2" fmla="*/ 119857 w 486568"/>
                      <a:gd name="connsiteY2" fmla="*/ 1033455 h 1033455"/>
                      <a:gd name="connsiteX3" fmla="*/ 486568 w 486568"/>
                      <a:gd name="connsiteY3" fmla="*/ 1031875 h 1033455"/>
                      <a:gd name="connsiteX0" fmla="*/ 0 w 486568"/>
                      <a:gd name="connsiteY0" fmla="*/ 0 h 1141203"/>
                      <a:gd name="connsiteX1" fmla="*/ 19843 w 486568"/>
                      <a:gd name="connsiteY1" fmla="*/ 927100 h 1141203"/>
                      <a:gd name="connsiteX2" fmla="*/ 119857 w 486568"/>
                      <a:gd name="connsiteY2" fmla="*/ 1033455 h 1141203"/>
                      <a:gd name="connsiteX3" fmla="*/ 486568 w 486568"/>
                      <a:gd name="connsiteY3" fmla="*/ 1031875 h 1141203"/>
                      <a:gd name="connsiteX0" fmla="*/ 0 w 486568"/>
                      <a:gd name="connsiteY0" fmla="*/ 0 h 1033455"/>
                      <a:gd name="connsiteX1" fmla="*/ 19843 w 486568"/>
                      <a:gd name="connsiteY1" fmla="*/ 927100 h 1033455"/>
                      <a:gd name="connsiteX2" fmla="*/ 119857 w 486568"/>
                      <a:gd name="connsiteY2" fmla="*/ 1033455 h 1033455"/>
                      <a:gd name="connsiteX3" fmla="*/ 486568 w 486568"/>
                      <a:gd name="connsiteY3" fmla="*/ 1031875 h 1033455"/>
                      <a:gd name="connsiteX0" fmla="*/ 0 w 486568"/>
                      <a:gd name="connsiteY0" fmla="*/ 0 h 1033455"/>
                      <a:gd name="connsiteX1" fmla="*/ 19843 w 486568"/>
                      <a:gd name="connsiteY1" fmla="*/ 927100 h 1033455"/>
                      <a:gd name="connsiteX2" fmla="*/ 119857 w 486568"/>
                      <a:gd name="connsiteY2" fmla="*/ 1033455 h 1033455"/>
                      <a:gd name="connsiteX3" fmla="*/ 486568 w 486568"/>
                      <a:gd name="connsiteY3" fmla="*/ 1031875 h 1033455"/>
                      <a:gd name="connsiteX0" fmla="*/ 0 w 486568"/>
                      <a:gd name="connsiteY0" fmla="*/ 0 h 1033455"/>
                      <a:gd name="connsiteX1" fmla="*/ 19843 w 486568"/>
                      <a:gd name="connsiteY1" fmla="*/ 927100 h 1033455"/>
                      <a:gd name="connsiteX2" fmla="*/ 119857 w 486568"/>
                      <a:gd name="connsiteY2" fmla="*/ 1033455 h 1033455"/>
                      <a:gd name="connsiteX3" fmla="*/ 486568 w 486568"/>
                      <a:gd name="connsiteY3" fmla="*/ 1031875 h 1033455"/>
                      <a:gd name="connsiteX0" fmla="*/ 0 w 486568"/>
                      <a:gd name="connsiteY0" fmla="*/ 0 h 1033455"/>
                      <a:gd name="connsiteX1" fmla="*/ 19843 w 486568"/>
                      <a:gd name="connsiteY1" fmla="*/ 927100 h 1033455"/>
                      <a:gd name="connsiteX2" fmla="*/ 119857 w 486568"/>
                      <a:gd name="connsiteY2" fmla="*/ 1033455 h 1033455"/>
                      <a:gd name="connsiteX3" fmla="*/ 486568 w 486568"/>
                      <a:gd name="connsiteY3" fmla="*/ 1031875 h 1033455"/>
                      <a:gd name="connsiteX0" fmla="*/ 0 w 486568"/>
                      <a:gd name="connsiteY0" fmla="*/ 0 h 1033455"/>
                      <a:gd name="connsiteX1" fmla="*/ 19843 w 486568"/>
                      <a:gd name="connsiteY1" fmla="*/ 927100 h 1033455"/>
                      <a:gd name="connsiteX2" fmla="*/ 119857 w 486568"/>
                      <a:gd name="connsiteY2" fmla="*/ 1033455 h 1033455"/>
                      <a:gd name="connsiteX3" fmla="*/ 486568 w 486568"/>
                      <a:gd name="connsiteY3" fmla="*/ 1031875 h 1033455"/>
                      <a:gd name="connsiteX0" fmla="*/ 0 w 486568"/>
                      <a:gd name="connsiteY0" fmla="*/ 0 h 1033455"/>
                      <a:gd name="connsiteX1" fmla="*/ 19843 w 486568"/>
                      <a:gd name="connsiteY1" fmla="*/ 927100 h 1033455"/>
                      <a:gd name="connsiteX2" fmla="*/ 119857 w 486568"/>
                      <a:gd name="connsiteY2" fmla="*/ 1033455 h 1033455"/>
                      <a:gd name="connsiteX3" fmla="*/ 486568 w 486568"/>
                      <a:gd name="connsiteY3" fmla="*/ 1031875 h 1033455"/>
                      <a:gd name="connsiteX0" fmla="*/ 0 w 486568"/>
                      <a:gd name="connsiteY0" fmla="*/ 0 h 1033455"/>
                      <a:gd name="connsiteX1" fmla="*/ 19843 w 486568"/>
                      <a:gd name="connsiteY1" fmla="*/ 927100 h 1033455"/>
                      <a:gd name="connsiteX2" fmla="*/ 119857 w 486568"/>
                      <a:gd name="connsiteY2" fmla="*/ 1033455 h 1033455"/>
                      <a:gd name="connsiteX3" fmla="*/ 486568 w 486568"/>
                      <a:gd name="connsiteY3" fmla="*/ 1031875 h 1033455"/>
                      <a:gd name="connsiteX0" fmla="*/ 0 w 486568"/>
                      <a:gd name="connsiteY0" fmla="*/ 0 h 1033455"/>
                      <a:gd name="connsiteX1" fmla="*/ 19843 w 486568"/>
                      <a:gd name="connsiteY1" fmla="*/ 927100 h 1033455"/>
                      <a:gd name="connsiteX2" fmla="*/ 119857 w 486568"/>
                      <a:gd name="connsiteY2" fmla="*/ 1033455 h 1033455"/>
                      <a:gd name="connsiteX3" fmla="*/ 486568 w 486568"/>
                      <a:gd name="connsiteY3" fmla="*/ 1031875 h 1033455"/>
                      <a:gd name="connsiteX0" fmla="*/ 0 w 486568"/>
                      <a:gd name="connsiteY0" fmla="*/ 0 h 1033455"/>
                      <a:gd name="connsiteX1" fmla="*/ 19843 w 486568"/>
                      <a:gd name="connsiteY1" fmla="*/ 927100 h 1033455"/>
                      <a:gd name="connsiteX2" fmla="*/ 119857 w 486568"/>
                      <a:gd name="connsiteY2" fmla="*/ 1033455 h 1033455"/>
                      <a:gd name="connsiteX3" fmla="*/ 486568 w 486568"/>
                      <a:gd name="connsiteY3" fmla="*/ 1031875 h 1033455"/>
                      <a:gd name="connsiteX0" fmla="*/ 0 w 486568"/>
                      <a:gd name="connsiteY0" fmla="*/ 0 h 1033455"/>
                      <a:gd name="connsiteX1" fmla="*/ 19843 w 486568"/>
                      <a:gd name="connsiteY1" fmla="*/ 927100 h 1033455"/>
                      <a:gd name="connsiteX2" fmla="*/ 119857 w 486568"/>
                      <a:gd name="connsiteY2" fmla="*/ 1033455 h 1033455"/>
                      <a:gd name="connsiteX3" fmla="*/ 486568 w 486568"/>
                      <a:gd name="connsiteY3" fmla="*/ 1031875 h 1033455"/>
                      <a:gd name="connsiteX0" fmla="*/ 0 w 486568"/>
                      <a:gd name="connsiteY0" fmla="*/ 0 h 1033455"/>
                      <a:gd name="connsiteX1" fmla="*/ 19843 w 486568"/>
                      <a:gd name="connsiteY1" fmla="*/ 927100 h 1033455"/>
                      <a:gd name="connsiteX2" fmla="*/ 119857 w 486568"/>
                      <a:gd name="connsiteY2" fmla="*/ 1033455 h 1033455"/>
                      <a:gd name="connsiteX3" fmla="*/ 486568 w 486568"/>
                      <a:gd name="connsiteY3" fmla="*/ 1031875 h 1033455"/>
                      <a:gd name="connsiteX0" fmla="*/ 0 w 486568"/>
                      <a:gd name="connsiteY0" fmla="*/ 0 h 1033455"/>
                      <a:gd name="connsiteX1" fmla="*/ 19843 w 486568"/>
                      <a:gd name="connsiteY1" fmla="*/ 927100 h 1033455"/>
                      <a:gd name="connsiteX2" fmla="*/ 119857 w 486568"/>
                      <a:gd name="connsiteY2" fmla="*/ 1033455 h 1033455"/>
                      <a:gd name="connsiteX3" fmla="*/ 486568 w 486568"/>
                      <a:gd name="connsiteY3" fmla="*/ 1031875 h 1033455"/>
                      <a:gd name="connsiteX0" fmla="*/ 0 w 486568"/>
                      <a:gd name="connsiteY0" fmla="*/ 0 h 1033455"/>
                      <a:gd name="connsiteX1" fmla="*/ 19843 w 486568"/>
                      <a:gd name="connsiteY1" fmla="*/ 927100 h 1033455"/>
                      <a:gd name="connsiteX2" fmla="*/ 119857 w 486568"/>
                      <a:gd name="connsiteY2" fmla="*/ 1033455 h 1033455"/>
                      <a:gd name="connsiteX3" fmla="*/ 486568 w 486568"/>
                      <a:gd name="connsiteY3" fmla="*/ 1031875 h 1033455"/>
                      <a:gd name="connsiteX0" fmla="*/ 0 w 486568"/>
                      <a:gd name="connsiteY0" fmla="*/ 0 h 1033455"/>
                      <a:gd name="connsiteX1" fmla="*/ 19843 w 486568"/>
                      <a:gd name="connsiteY1" fmla="*/ 927100 h 1033455"/>
                      <a:gd name="connsiteX2" fmla="*/ 119857 w 486568"/>
                      <a:gd name="connsiteY2" fmla="*/ 1033455 h 1033455"/>
                      <a:gd name="connsiteX3" fmla="*/ 486568 w 486568"/>
                      <a:gd name="connsiteY3" fmla="*/ 1031875 h 1033455"/>
                      <a:gd name="connsiteX0" fmla="*/ 0 w 486568"/>
                      <a:gd name="connsiteY0" fmla="*/ 0 h 1033455"/>
                      <a:gd name="connsiteX1" fmla="*/ 16668 w 486568"/>
                      <a:gd name="connsiteY1" fmla="*/ 917575 h 1033455"/>
                      <a:gd name="connsiteX2" fmla="*/ 119857 w 486568"/>
                      <a:gd name="connsiteY2" fmla="*/ 1033455 h 1033455"/>
                      <a:gd name="connsiteX3" fmla="*/ 486568 w 486568"/>
                      <a:gd name="connsiteY3" fmla="*/ 1031875 h 1033455"/>
                      <a:gd name="connsiteX0" fmla="*/ 0 w 486568"/>
                      <a:gd name="connsiteY0" fmla="*/ 0 h 1033455"/>
                      <a:gd name="connsiteX1" fmla="*/ 16668 w 486568"/>
                      <a:gd name="connsiteY1" fmla="*/ 917575 h 1033455"/>
                      <a:gd name="connsiteX2" fmla="*/ 119857 w 486568"/>
                      <a:gd name="connsiteY2" fmla="*/ 1033455 h 1033455"/>
                      <a:gd name="connsiteX3" fmla="*/ 486568 w 486568"/>
                      <a:gd name="connsiteY3" fmla="*/ 1031875 h 1033455"/>
                      <a:gd name="connsiteX0" fmla="*/ 0 w 486568"/>
                      <a:gd name="connsiteY0" fmla="*/ 0 h 1033455"/>
                      <a:gd name="connsiteX1" fmla="*/ 16668 w 486568"/>
                      <a:gd name="connsiteY1" fmla="*/ 917575 h 1033455"/>
                      <a:gd name="connsiteX2" fmla="*/ 119857 w 486568"/>
                      <a:gd name="connsiteY2" fmla="*/ 1033455 h 1033455"/>
                      <a:gd name="connsiteX3" fmla="*/ 486568 w 486568"/>
                      <a:gd name="connsiteY3" fmla="*/ 1031875 h 1033455"/>
                      <a:gd name="connsiteX0" fmla="*/ 0 w 486568"/>
                      <a:gd name="connsiteY0" fmla="*/ 0 h 1033455"/>
                      <a:gd name="connsiteX1" fmla="*/ 16668 w 486568"/>
                      <a:gd name="connsiteY1" fmla="*/ 917575 h 1033455"/>
                      <a:gd name="connsiteX2" fmla="*/ 119857 w 486568"/>
                      <a:gd name="connsiteY2" fmla="*/ 1033455 h 1033455"/>
                      <a:gd name="connsiteX3" fmla="*/ 486568 w 486568"/>
                      <a:gd name="connsiteY3" fmla="*/ 1031875 h 1033455"/>
                      <a:gd name="connsiteX0" fmla="*/ 0 w 486568"/>
                      <a:gd name="connsiteY0" fmla="*/ 0 h 1033455"/>
                      <a:gd name="connsiteX1" fmla="*/ 16668 w 486568"/>
                      <a:gd name="connsiteY1" fmla="*/ 917575 h 1033455"/>
                      <a:gd name="connsiteX2" fmla="*/ 119857 w 486568"/>
                      <a:gd name="connsiteY2" fmla="*/ 1033455 h 1033455"/>
                      <a:gd name="connsiteX3" fmla="*/ 486568 w 486568"/>
                      <a:gd name="connsiteY3" fmla="*/ 1031875 h 1033455"/>
                      <a:gd name="connsiteX0" fmla="*/ 0 w 197910"/>
                      <a:gd name="connsiteY0" fmla="*/ 0 h 1033455"/>
                      <a:gd name="connsiteX1" fmla="*/ 16668 w 197910"/>
                      <a:gd name="connsiteY1" fmla="*/ 917575 h 1033455"/>
                      <a:gd name="connsiteX2" fmla="*/ 119857 w 197910"/>
                      <a:gd name="connsiteY2" fmla="*/ 1033455 h 1033455"/>
                      <a:gd name="connsiteX0" fmla="*/ 0 w 197910"/>
                      <a:gd name="connsiteY0" fmla="*/ 0 h 917575"/>
                      <a:gd name="connsiteX1" fmla="*/ 16668 w 197910"/>
                      <a:gd name="connsiteY1" fmla="*/ 917575 h 917575"/>
                    </a:gdLst>
                    <a:ahLst/>
                    <a:cxnLst>
                      <a:cxn ang="0">
                        <a:pos x="connsiteX0" y="connsiteY0"/>
                      </a:cxn>
                      <a:cxn ang="0">
                        <a:pos x="connsiteX1" y="connsiteY1"/>
                      </a:cxn>
                    </a:cxnLst>
                    <a:rect l="l" t="t" r="r" b="b"/>
                    <a:pathLst>
                      <a:path w="197910" h="917575">
                        <a:moveTo>
                          <a:pt x="0" y="0"/>
                        </a:moveTo>
                        <a:cubicBezTo>
                          <a:pt x="232039" y="174625"/>
                          <a:pt x="287593" y="683622"/>
                          <a:pt x="16668" y="917575"/>
                        </a:cubicBezTo>
                      </a:path>
                    </a:pathLst>
                  </a:custGeom>
                  <a:noFill/>
                  <a:ln w="6350">
                    <a:solidFill>
                      <a:schemeClr val="accent3">
                        <a:alpha val="7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59" name="Group 358">
                <a:extLst>
                  <a:ext uri="{FF2B5EF4-FFF2-40B4-BE49-F238E27FC236}">
                    <a16:creationId xmlns:a16="http://schemas.microsoft.com/office/drawing/2014/main" id="{50386D91-11B5-BF98-9E00-C9EB0083CE35}"/>
                  </a:ext>
                </a:extLst>
              </p:cNvPr>
              <p:cNvGrpSpPr/>
              <p:nvPr/>
            </p:nvGrpSpPr>
            <p:grpSpPr>
              <a:xfrm>
                <a:off x="5332722" y="5323525"/>
                <a:ext cx="423002" cy="335884"/>
                <a:chOff x="5692482" y="2999040"/>
                <a:chExt cx="807024" cy="640822"/>
              </a:xfrm>
              <a:solidFill>
                <a:schemeClr val="accent1"/>
              </a:solidFill>
            </p:grpSpPr>
            <p:sp>
              <p:nvSpPr>
                <p:cNvPr id="422" name="Freeform: Shape 421">
                  <a:extLst>
                    <a:ext uri="{FF2B5EF4-FFF2-40B4-BE49-F238E27FC236}">
                      <a16:creationId xmlns:a16="http://schemas.microsoft.com/office/drawing/2014/main" id="{60119AAC-6ABD-1E92-6F59-B9521470F014}"/>
                    </a:ext>
                  </a:extLst>
                </p:cNvPr>
                <p:cNvSpPr/>
                <p:nvPr/>
              </p:nvSpPr>
              <p:spPr>
                <a:xfrm>
                  <a:off x="5823118" y="3310879"/>
                  <a:ext cx="471211" cy="328983"/>
                </a:xfrm>
                <a:custGeom>
                  <a:avLst/>
                  <a:gdLst>
                    <a:gd name="connsiteX0" fmla="*/ 468030 w 471211"/>
                    <a:gd name="connsiteY0" fmla="*/ 202606 h 328983"/>
                    <a:gd name="connsiteX1" fmla="*/ 449094 w 471211"/>
                    <a:gd name="connsiteY1" fmla="*/ 209664 h 328983"/>
                    <a:gd name="connsiteX2" fmla="*/ 437140 w 471211"/>
                    <a:gd name="connsiteY2" fmla="*/ 207540 h 328983"/>
                    <a:gd name="connsiteX3" fmla="*/ 425329 w 471211"/>
                    <a:gd name="connsiteY3" fmla="*/ 198977 h 328983"/>
                    <a:gd name="connsiteX4" fmla="*/ 298818 w 471211"/>
                    <a:gd name="connsiteY4" fmla="*/ 282797 h 328983"/>
                    <a:gd name="connsiteX5" fmla="*/ 366646 w 471211"/>
                    <a:gd name="connsiteY5" fmla="*/ 185557 h 328983"/>
                    <a:gd name="connsiteX6" fmla="*/ 418586 w 471211"/>
                    <a:gd name="connsiteY6" fmla="*/ 185557 h 328983"/>
                    <a:gd name="connsiteX7" fmla="*/ 417881 w 471211"/>
                    <a:gd name="connsiteY7" fmla="*/ 182899 h 328983"/>
                    <a:gd name="connsiteX8" fmla="*/ 415166 w 471211"/>
                    <a:gd name="connsiteY8" fmla="*/ 162277 h 328983"/>
                    <a:gd name="connsiteX9" fmla="*/ 374133 w 471211"/>
                    <a:gd name="connsiteY9" fmla="*/ 162277 h 328983"/>
                    <a:gd name="connsiteX10" fmla="*/ 387829 w 471211"/>
                    <a:gd name="connsiteY10" fmla="*/ 68590 h 328983"/>
                    <a:gd name="connsiteX11" fmla="*/ 402822 w 471211"/>
                    <a:gd name="connsiteY11" fmla="*/ 68590 h 328983"/>
                    <a:gd name="connsiteX12" fmla="*/ 399755 w 471211"/>
                    <a:gd name="connsiteY12" fmla="*/ 45310 h 328983"/>
                    <a:gd name="connsiteX13" fmla="*/ 387829 w 471211"/>
                    <a:gd name="connsiteY13" fmla="*/ 45310 h 328983"/>
                    <a:gd name="connsiteX14" fmla="*/ 384058 w 471211"/>
                    <a:gd name="connsiteY14" fmla="*/ 0 h 328983"/>
                    <a:gd name="connsiteX15" fmla="*/ 361293 w 471211"/>
                    <a:gd name="connsiteY15" fmla="*/ 6144 h 328983"/>
                    <a:gd name="connsiteX16" fmla="*/ 364569 w 471211"/>
                    <a:gd name="connsiteY16" fmla="*/ 45310 h 328983"/>
                    <a:gd name="connsiteX17" fmla="*/ 282559 w 471211"/>
                    <a:gd name="connsiteY17" fmla="*/ 45310 h 328983"/>
                    <a:gd name="connsiteX18" fmla="*/ 277835 w 471211"/>
                    <a:gd name="connsiteY18" fmla="*/ 68590 h 328983"/>
                    <a:gd name="connsiteX19" fmla="*/ 364560 w 471211"/>
                    <a:gd name="connsiteY19" fmla="*/ 68590 h 328983"/>
                    <a:gd name="connsiteX20" fmla="*/ 349920 w 471211"/>
                    <a:gd name="connsiteY20" fmla="*/ 162277 h 328983"/>
                    <a:gd name="connsiteX21" fmla="*/ 251879 w 471211"/>
                    <a:gd name="connsiteY21" fmla="*/ 162277 h 328983"/>
                    <a:gd name="connsiteX22" fmla="*/ 251879 w 471211"/>
                    <a:gd name="connsiteY22" fmla="*/ 110833 h 328983"/>
                    <a:gd name="connsiteX23" fmla="*/ 239954 w 471211"/>
                    <a:gd name="connsiteY23" fmla="*/ 119167 h 328983"/>
                    <a:gd name="connsiteX24" fmla="*/ 228600 w 471211"/>
                    <a:gd name="connsiteY24" fmla="*/ 123796 h 328983"/>
                    <a:gd name="connsiteX25" fmla="*/ 228600 w 471211"/>
                    <a:gd name="connsiteY25" fmla="*/ 162277 h 328983"/>
                    <a:gd name="connsiteX26" fmla="*/ 130559 w 471211"/>
                    <a:gd name="connsiteY26" fmla="*/ 162277 h 328983"/>
                    <a:gd name="connsiteX27" fmla="*/ 120587 w 471211"/>
                    <a:gd name="connsiteY27" fmla="*/ 118462 h 328983"/>
                    <a:gd name="connsiteX28" fmla="*/ 112928 w 471211"/>
                    <a:gd name="connsiteY28" fmla="*/ 121596 h 328983"/>
                    <a:gd name="connsiteX29" fmla="*/ 98736 w 471211"/>
                    <a:gd name="connsiteY29" fmla="*/ 127959 h 328983"/>
                    <a:gd name="connsiteX30" fmla="*/ 106337 w 471211"/>
                    <a:gd name="connsiteY30" fmla="*/ 162277 h 328983"/>
                    <a:gd name="connsiteX31" fmla="*/ 31975 w 471211"/>
                    <a:gd name="connsiteY31" fmla="*/ 162277 h 328983"/>
                    <a:gd name="connsiteX32" fmla="*/ 31975 w 471211"/>
                    <a:gd name="connsiteY32" fmla="*/ 162258 h 328983"/>
                    <a:gd name="connsiteX33" fmla="*/ 12964 w 471211"/>
                    <a:gd name="connsiteY33" fmla="*/ 174565 h 328983"/>
                    <a:gd name="connsiteX34" fmla="*/ 0 w 471211"/>
                    <a:gd name="connsiteY34" fmla="*/ 184309 h 328983"/>
                    <a:gd name="connsiteX35" fmla="*/ 240230 w 471211"/>
                    <a:gd name="connsiteY35" fmla="*/ 328984 h 328983"/>
                    <a:gd name="connsiteX36" fmla="*/ 471211 w 471211"/>
                    <a:gd name="connsiteY36" fmla="*/ 199930 h 328983"/>
                    <a:gd name="connsiteX37" fmla="*/ 468030 w 471211"/>
                    <a:gd name="connsiteY37" fmla="*/ 202606 h 328983"/>
                    <a:gd name="connsiteX38" fmla="*/ 45368 w 471211"/>
                    <a:gd name="connsiteY38" fmla="*/ 185557 h 328983"/>
                    <a:gd name="connsiteX39" fmla="*/ 113833 w 471211"/>
                    <a:gd name="connsiteY39" fmla="*/ 185557 h 328983"/>
                    <a:gd name="connsiteX40" fmla="*/ 181661 w 471211"/>
                    <a:gd name="connsiteY40" fmla="*/ 282797 h 328983"/>
                    <a:gd name="connsiteX41" fmla="*/ 45368 w 471211"/>
                    <a:gd name="connsiteY41" fmla="*/ 185557 h 328983"/>
                    <a:gd name="connsiteX42" fmla="*/ 228600 w 471211"/>
                    <a:gd name="connsiteY42" fmla="*/ 277816 h 328983"/>
                    <a:gd name="connsiteX43" fmla="*/ 138865 w 471211"/>
                    <a:gd name="connsiteY43" fmla="*/ 185557 h 328983"/>
                    <a:gd name="connsiteX44" fmla="*/ 228600 w 471211"/>
                    <a:gd name="connsiteY44" fmla="*/ 185557 h 328983"/>
                    <a:gd name="connsiteX45" fmla="*/ 228600 w 471211"/>
                    <a:gd name="connsiteY45" fmla="*/ 277816 h 328983"/>
                    <a:gd name="connsiteX46" fmla="*/ 251879 w 471211"/>
                    <a:gd name="connsiteY46" fmla="*/ 185557 h 328983"/>
                    <a:gd name="connsiteX47" fmla="*/ 341614 w 471211"/>
                    <a:gd name="connsiteY47" fmla="*/ 185557 h 328983"/>
                    <a:gd name="connsiteX48" fmla="*/ 251879 w 471211"/>
                    <a:gd name="connsiteY48" fmla="*/ 277816 h 328983"/>
                    <a:gd name="connsiteX49" fmla="*/ 251879 w 471211"/>
                    <a:gd name="connsiteY49" fmla="*/ 185557 h 3289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Lst>
                  <a:rect l="l" t="t" r="r" b="b"/>
                  <a:pathLst>
                    <a:path w="471211" h="328983">
                      <a:moveTo>
                        <a:pt x="468030" y="202606"/>
                      </a:moveTo>
                      <a:cubicBezTo>
                        <a:pt x="462591" y="207093"/>
                        <a:pt x="455914" y="209502"/>
                        <a:pt x="449094" y="209664"/>
                      </a:cubicBezTo>
                      <a:cubicBezTo>
                        <a:pt x="445056" y="209750"/>
                        <a:pt x="440998" y="209064"/>
                        <a:pt x="437140" y="207540"/>
                      </a:cubicBezTo>
                      <a:cubicBezTo>
                        <a:pt x="432454" y="205683"/>
                        <a:pt x="428520" y="202616"/>
                        <a:pt x="425329" y="198977"/>
                      </a:cubicBezTo>
                      <a:cubicBezTo>
                        <a:pt x="394087" y="239592"/>
                        <a:pt x="349891" y="269567"/>
                        <a:pt x="298818" y="282797"/>
                      </a:cubicBezTo>
                      <a:cubicBezTo>
                        <a:pt x="327298" y="262966"/>
                        <a:pt x="350853" y="228781"/>
                        <a:pt x="366646" y="185557"/>
                      </a:cubicBezTo>
                      <a:lnTo>
                        <a:pt x="418586" y="185557"/>
                      </a:lnTo>
                      <a:cubicBezTo>
                        <a:pt x="418386" y="184642"/>
                        <a:pt x="417986" y="183823"/>
                        <a:pt x="417881" y="182899"/>
                      </a:cubicBezTo>
                      <a:lnTo>
                        <a:pt x="415166" y="162277"/>
                      </a:lnTo>
                      <a:lnTo>
                        <a:pt x="374133" y="162277"/>
                      </a:lnTo>
                      <a:cubicBezTo>
                        <a:pt x="382143" y="133788"/>
                        <a:pt x="386925" y="102194"/>
                        <a:pt x="387829" y="68590"/>
                      </a:cubicBezTo>
                      <a:lnTo>
                        <a:pt x="402822" y="68590"/>
                      </a:lnTo>
                      <a:lnTo>
                        <a:pt x="399755" y="45310"/>
                      </a:lnTo>
                      <a:lnTo>
                        <a:pt x="387829" y="45310"/>
                      </a:lnTo>
                      <a:cubicBezTo>
                        <a:pt x="387401" y="29718"/>
                        <a:pt x="386048" y="14592"/>
                        <a:pt x="384058" y="0"/>
                      </a:cubicBezTo>
                      <a:cubicBezTo>
                        <a:pt x="376638" y="2067"/>
                        <a:pt x="368932" y="4105"/>
                        <a:pt x="361293" y="6144"/>
                      </a:cubicBezTo>
                      <a:cubicBezTo>
                        <a:pt x="362950" y="18869"/>
                        <a:pt x="364169" y="31861"/>
                        <a:pt x="364569" y="45310"/>
                      </a:cubicBezTo>
                      <a:lnTo>
                        <a:pt x="282559" y="45310"/>
                      </a:lnTo>
                      <a:lnTo>
                        <a:pt x="277835" y="68590"/>
                      </a:lnTo>
                      <a:lnTo>
                        <a:pt x="364560" y="68590"/>
                      </a:lnTo>
                      <a:cubicBezTo>
                        <a:pt x="363569" y="102318"/>
                        <a:pt x="358473" y="134160"/>
                        <a:pt x="349920" y="162277"/>
                      </a:cubicBezTo>
                      <a:lnTo>
                        <a:pt x="251879" y="162277"/>
                      </a:lnTo>
                      <a:lnTo>
                        <a:pt x="251879" y="110833"/>
                      </a:lnTo>
                      <a:lnTo>
                        <a:pt x="239954" y="119167"/>
                      </a:lnTo>
                      <a:cubicBezTo>
                        <a:pt x="236496" y="121615"/>
                        <a:pt x="232601" y="122968"/>
                        <a:pt x="228600" y="123796"/>
                      </a:cubicBezTo>
                      <a:lnTo>
                        <a:pt x="228600" y="162277"/>
                      </a:lnTo>
                      <a:lnTo>
                        <a:pt x="130559" y="162277"/>
                      </a:lnTo>
                      <a:cubicBezTo>
                        <a:pt x="126378" y="148504"/>
                        <a:pt x="123034" y="133807"/>
                        <a:pt x="120587" y="118462"/>
                      </a:cubicBezTo>
                      <a:cubicBezTo>
                        <a:pt x="118043" y="119491"/>
                        <a:pt x="115424" y="120529"/>
                        <a:pt x="112928" y="121596"/>
                      </a:cubicBezTo>
                      <a:cubicBezTo>
                        <a:pt x="107937" y="123720"/>
                        <a:pt x="103480" y="125835"/>
                        <a:pt x="98736" y="127959"/>
                      </a:cubicBezTo>
                      <a:cubicBezTo>
                        <a:pt x="100822" y="139751"/>
                        <a:pt x="103280" y="151305"/>
                        <a:pt x="106337" y="162277"/>
                      </a:cubicBezTo>
                      <a:lnTo>
                        <a:pt x="31975" y="162277"/>
                      </a:lnTo>
                      <a:lnTo>
                        <a:pt x="31975" y="162258"/>
                      </a:lnTo>
                      <a:cubicBezTo>
                        <a:pt x="25279" y="166345"/>
                        <a:pt x="18888" y="170421"/>
                        <a:pt x="12964" y="174565"/>
                      </a:cubicBezTo>
                      <a:cubicBezTo>
                        <a:pt x="8287" y="177860"/>
                        <a:pt x="4029" y="181099"/>
                        <a:pt x="0" y="184309"/>
                      </a:cubicBezTo>
                      <a:cubicBezTo>
                        <a:pt x="45768" y="270272"/>
                        <a:pt x="136236" y="328984"/>
                        <a:pt x="240230" y="328984"/>
                      </a:cubicBezTo>
                      <a:cubicBezTo>
                        <a:pt x="337757" y="328984"/>
                        <a:pt x="423186" y="277235"/>
                        <a:pt x="471211" y="199930"/>
                      </a:cubicBezTo>
                      <a:lnTo>
                        <a:pt x="468030" y="202606"/>
                      </a:lnTo>
                      <a:close/>
                      <a:moveTo>
                        <a:pt x="45368" y="185557"/>
                      </a:moveTo>
                      <a:lnTo>
                        <a:pt x="113833" y="185557"/>
                      </a:lnTo>
                      <a:cubicBezTo>
                        <a:pt x="129654" y="228781"/>
                        <a:pt x="153172" y="262966"/>
                        <a:pt x="181661" y="282797"/>
                      </a:cubicBezTo>
                      <a:cubicBezTo>
                        <a:pt x="125073" y="268157"/>
                        <a:pt x="76781" y="233029"/>
                        <a:pt x="45368" y="185557"/>
                      </a:cubicBezTo>
                      <a:close/>
                      <a:moveTo>
                        <a:pt x="228600" y="277816"/>
                      </a:moveTo>
                      <a:cubicBezTo>
                        <a:pt x="191614" y="271672"/>
                        <a:pt x="159353" y="236649"/>
                        <a:pt x="138865" y="185557"/>
                      </a:cubicBezTo>
                      <a:lnTo>
                        <a:pt x="228600" y="185557"/>
                      </a:lnTo>
                      <a:lnTo>
                        <a:pt x="228600" y="277816"/>
                      </a:lnTo>
                      <a:close/>
                      <a:moveTo>
                        <a:pt x="251879" y="185557"/>
                      </a:moveTo>
                      <a:lnTo>
                        <a:pt x="341614" y="185557"/>
                      </a:lnTo>
                      <a:cubicBezTo>
                        <a:pt x="321145" y="236620"/>
                        <a:pt x="288846" y="271672"/>
                        <a:pt x="251879" y="277816"/>
                      </a:cubicBezTo>
                      <a:lnTo>
                        <a:pt x="251879" y="185557"/>
                      </a:lnTo>
                      <a:close/>
                    </a:path>
                  </a:pathLst>
                </a:custGeom>
                <a:solidFill>
                  <a:schemeClr val="bg1"/>
                </a:solidFill>
                <a:ln w="9525" cap="flat">
                  <a:noFill/>
                  <a:prstDash val="solid"/>
                  <a:miter/>
                </a:ln>
              </p:spPr>
              <p:txBody>
                <a:bodyPr rtlCol="0" anchor="ctr"/>
                <a:lstStyle/>
                <a:p>
                  <a:pPr defTabSz="914400">
                    <a:defRPr/>
                  </a:pPr>
                  <a:endParaRPr lang="en-IN">
                    <a:solidFill>
                      <a:prstClr val="black"/>
                    </a:solidFill>
                    <a:latin typeface="Calibri" panose="020F0502020204030204"/>
                  </a:endParaRPr>
                </a:p>
              </p:txBody>
            </p:sp>
            <p:sp>
              <p:nvSpPr>
                <p:cNvPr id="423" name="Freeform: Shape 422">
                  <a:extLst>
                    <a:ext uri="{FF2B5EF4-FFF2-40B4-BE49-F238E27FC236}">
                      <a16:creationId xmlns:a16="http://schemas.microsoft.com/office/drawing/2014/main" id="{A0262E84-C247-CDE5-55A1-E9FB596F922E}"/>
                    </a:ext>
                  </a:extLst>
                </p:cNvPr>
                <p:cNvSpPr/>
                <p:nvPr/>
              </p:nvSpPr>
              <p:spPr>
                <a:xfrm>
                  <a:off x="5973241" y="2999040"/>
                  <a:ext cx="526265" cy="490689"/>
                </a:xfrm>
                <a:custGeom>
                  <a:avLst/>
                  <a:gdLst>
                    <a:gd name="connsiteX0" fmla="*/ 526266 w 526265"/>
                    <a:gd name="connsiteY0" fmla="*/ 124768 h 490689"/>
                    <a:gd name="connsiteX1" fmla="*/ 320383 w 526265"/>
                    <a:gd name="connsiteY1" fmla="*/ 151467 h 490689"/>
                    <a:gd name="connsiteX2" fmla="*/ 165297 w 526265"/>
                    <a:gd name="connsiteY2" fmla="*/ 0 h 490689"/>
                    <a:gd name="connsiteX3" fmla="*/ 113052 w 526265"/>
                    <a:gd name="connsiteY3" fmla="*/ 1791 h 490689"/>
                    <a:gd name="connsiteX4" fmla="*/ 237725 w 526265"/>
                    <a:gd name="connsiteY4" fmla="*/ 186642 h 490689"/>
                    <a:gd name="connsiteX5" fmla="*/ 91078 w 526265"/>
                    <a:gd name="connsiteY5" fmla="*/ 260737 h 490689"/>
                    <a:gd name="connsiteX6" fmla="*/ 26727 w 526265"/>
                    <a:gd name="connsiteY6" fmla="*/ 212141 h 490689"/>
                    <a:gd name="connsiteX7" fmla="*/ 0 w 526265"/>
                    <a:gd name="connsiteY7" fmla="*/ 215255 h 490689"/>
                    <a:gd name="connsiteX8" fmla="*/ 66456 w 526265"/>
                    <a:gd name="connsiteY8" fmla="*/ 298971 h 490689"/>
                    <a:gd name="connsiteX9" fmla="*/ 72180 w 526265"/>
                    <a:gd name="connsiteY9" fmla="*/ 405727 h 490689"/>
                    <a:gd name="connsiteX10" fmla="*/ 94250 w 526265"/>
                    <a:gd name="connsiteY10" fmla="*/ 390325 h 490689"/>
                    <a:gd name="connsiteX11" fmla="*/ 110223 w 526265"/>
                    <a:gd name="connsiteY11" fmla="*/ 311296 h 490689"/>
                    <a:gd name="connsiteX12" fmla="*/ 269167 w 526265"/>
                    <a:gd name="connsiteY12" fmla="*/ 269653 h 490689"/>
                    <a:gd name="connsiteX13" fmla="*/ 298247 w 526265"/>
                    <a:gd name="connsiteY13" fmla="*/ 490690 h 490689"/>
                    <a:gd name="connsiteX14" fmla="*/ 338557 w 526265"/>
                    <a:gd name="connsiteY14" fmla="*/ 457400 h 490689"/>
                    <a:gd name="connsiteX15" fmla="*/ 354311 w 526265"/>
                    <a:gd name="connsiteY15" fmla="*/ 241230 h 490689"/>
                    <a:gd name="connsiteX16" fmla="*/ 526266 w 526265"/>
                    <a:gd name="connsiteY16" fmla="*/ 124768 h 490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26265" h="490689">
                      <a:moveTo>
                        <a:pt x="526266" y="124768"/>
                      </a:moveTo>
                      <a:cubicBezTo>
                        <a:pt x="488213" y="99746"/>
                        <a:pt x="408651" y="117405"/>
                        <a:pt x="320383" y="151467"/>
                      </a:cubicBezTo>
                      <a:lnTo>
                        <a:pt x="165297" y="0"/>
                      </a:lnTo>
                      <a:lnTo>
                        <a:pt x="113052" y="1791"/>
                      </a:lnTo>
                      <a:lnTo>
                        <a:pt x="237725" y="186642"/>
                      </a:lnTo>
                      <a:cubicBezTo>
                        <a:pt x="186433" y="210226"/>
                        <a:pt x="135627" y="236477"/>
                        <a:pt x="91078" y="260737"/>
                      </a:cubicBezTo>
                      <a:lnTo>
                        <a:pt x="26727" y="212141"/>
                      </a:lnTo>
                      <a:lnTo>
                        <a:pt x="0" y="215255"/>
                      </a:lnTo>
                      <a:lnTo>
                        <a:pt x="66456" y="298971"/>
                      </a:lnTo>
                      <a:lnTo>
                        <a:pt x="72180" y="405727"/>
                      </a:lnTo>
                      <a:lnTo>
                        <a:pt x="94250" y="390325"/>
                      </a:lnTo>
                      <a:lnTo>
                        <a:pt x="110223" y="311296"/>
                      </a:lnTo>
                      <a:cubicBezTo>
                        <a:pt x="159658" y="299980"/>
                        <a:pt x="215141" y="285960"/>
                        <a:pt x="269167" y="269653"/>
                      </a:cubicBezTo>
                      <a:lnTo>
                        <a:pt x="298247" y="490690"/>
                      </a:lnTo>
                      <a:lnTo>
                        <a:pt x="338557" y="457400"/>
                      </a:lnTo>
                      <a:lnTo>
                        <a:pt x="354311" y="241230"/>
                      </a:lnTo>
                      <a:cubicBezTo>
                        <a:pt x="443065" y="208207"/>
                        <a:pt x="514340" y="168707"/>
                        <a:pt x="526266" y="124768"/>
                      </a:cubicBezTo>
                      <a:close/>
                    </a:path>
                  </a:pathLst>
                </a:custGeom>
                <a:solidFill>
                  <a:schemeClr val="bg1"/>
                </a:solidFill>
                <a:ln w="9525" cap="flat">
                  <a:noFill/>
                  <a:prstDash val="solid"/>
                  <a:miter/>
                </a:ln>
              </p:spPr>
              <p:txBody>
                <a:bodyPr rtlCol="0" anchor="ctr"/>
                <a:lstStyle/>
                <a:p>
                  <a:pPr defTabSz="914400">
                    <a:defRPr/>
                  </a:pPr>
                  <a:endParaRPr lang="en-IN">
                    <a:solidFill>
                      <a:prstClr val="black"/>
                    </a:solidFill>
                    <a:latin typeface="Calibri" panose="020F0502020204030204"/>
                  </a:endParaRPr>
                </a:p>
              </p:txBody>
            </p:sp>
            <p:sp>
              <p:nvSpPr>
                <p:cNvPr id="424" name="Freeform: Shape 423">
                  <a:extLst>
                    <a:ext uri="{FF2B5EF4-FFF2-40B4-BE49-F238E27FC236}">
                      <a16:creationId xmlns:a16="http://schemas.microsoft.com/office/drawing/2014/main" id="{1CC2348A-4730-3C9F-9F81-71FFB656A4B8}"/>
                    </a:ext>
                  </a:extLst>
                </p:cNvPr>
                <p:cNvSpPr/>
                <p:nvPr/>
              </p:nvSpPr>
              <p:spPr>
                <a:xfrm>
                  <a:off x="5794790" y="3095738"/>
                  <a:ext cx="371265" cy="230495"/>
                </a:xfrm>
                <a:custGeom>
                  <a:avLst/>
                  <a:gdLst>
                    <a:gd name="connsiteX0" fmla="*/ 334804 w 371265"/>
                    <a:gd name="connsiteY0" fmla="*/ 24374 h 230495"/>
                    <a:gd name="connsiteX1" fmla="*/ 321964 w 371265"/>
                    <a:gd name="connsiteY1" fmla="*/ 5334 h 230495"/>
                    <a:gd name="connsiteX2" fmla="*/ 268529 w 371265"/>
                    <a:gd name="connsiteY2" fmla="*/ 0 h 230495"/>
                    <a:gd name="connsiteX3" fmla="*/ 0 w 371265"/>
                    <a:gd name="connsiteY3" fmla="*/ 230495 h 230495"/>
                    <a:gd name="connsiteX4" fmla="*/ 47825 w 371265"/>
                    <a:gd name="connsiteY4" fmla="*/ 197148 h 230495"/>
                    <a:gd name="connsiteX5" fmla="*/ 60284 w 371265"/>
                    <a:gd name="connsiteY5" fmla="*/ 166726 h 230495"/>
                    <a:gd name="connsiteX6" fmla="*/ 97746 w 371265"/>
                    <a:gd name="connsiteY6" fmla="*/ 166726 h 230495"/>
                    <a:gd name="connsiteX7" fmla="*/ 139713 w 371265"/>
                    <a:gd name="connsiteY7" fmla="*/ 143447 h 230495"/>
                    <a:gd name="connsiteX8" fmla="*/ 73676 w 371265"/>
                    <a:gd name="connsiteY8" fmla="*/ 143447 h 230495"/>
                    <a:gd name="connsiteX9" fmla="*/ 209979 w 371265"/>
                    <a:gd name="connsiteY9" fmla="*/ 46206 h 230495"/>
                    <a:gd name="connsiteX10" fmla="*/ 169145 w 371265"/>
                    <a:gd name="connsiteY10" fmla="*/ 89430 h 230495"/>
                    <a:gd name="connsiteX11" fmla="*/ 174898 w 371265"/>
                    <a:gd name="connsiteY11" fmla="*/ 87973 h 230495"/>
                    <a:gd name="connsiteX12" fmla="*/ 201625 w 371265"/>
                    <a:gd name="connsiteY12" fmla="*/ 84858 h 230495"/>
                    <a:gd name="connsiteX13" fmla="*/ 202121 w 371265"/>
                    <a:gd name="connsiteY13" fmla="*/ 84849 h 230495"/>
                    <a:gd name="connsiteX14" fmla="*/ 256908 w 371265"/>
                    <a:gd name="connsiteY14" fmla="*/ 51206 h 230495"/>
                    <a:gd name="connsiteX15" fmla="*/ 256908 w 371265"/>
                    <a:gd name="connsiteY15" fmla="*/ 115919 h 230495"/>
                    <a:gd name="connsiteX16" fmla="*/ 272291 w 371265"/>
                    <a:gd name="connsiteY16" fmla="*/ 127549 h 230495"/>
                    <a:gd name="connsiteX17" fmla="*/ 280187 w 371265"/>
                    <a:gd name="connsiteY17" fmla="*/ 123406 h 230495"/>
                    <a:gd name="connsiteX18" fmla="*/ 280187 w 371265"/>
                    <a:gd name="connsiteY18" fmla="*/ 51206 h 230495"/>
                    <a:gd name="connsiteX19" fmla="*/ 341109 w 371265"/>
                    <a:gd name="connsiteY19" fmla="*/ 92021 h 230495"/>
                    <a:gd name="connsiteX20" fmla="*/ 371265 w 371265"/>
                    <a:gd name="connsiteY20" fmla="*/ 77686 h 230495"/>
                    <a:gd name="connsiteX21" fmla="*/ 334804 w 371265"/>
                    <a:gd name="connsiteY21" fmla="*/ 24374 h 2304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71265" h="230495">
                      <a:moveTo>
                        <a:pt x="334804" y="24374"/>
                      </a:moveTo>
                      <a:lnTo>
                        <a:pt x="321964" y="5334"/>
                      </a:lnTo>
                      <a:cubicBezTo>
                        <a:pt x="304638" y="1886"/>
                        <a:pt x="286836" y="0"/>
                        <a:pt x="268529" y="0"/>
                      </a:cubicBezTo>
                      <a:cubicBezTo>
                        <a:pt x="132683" y="0"/>
                        <a:pt x="20098" y="100193"/>
                        <a:pt x="0" y="230495"/>
                      </a:cubicBezTo>
                      <a:cubicBezTo>
                        <a:pt x="16716" y="217884"/>
                        <a:pt x="32957" y="206797"/>
                        <a:pt x="47825" y="197148"/>
                      </a:cubicBezTo>
                      <a:cubicBezTo>
                        <a:pt x="51349" y="186700"/>
                        <a:pt x="55340" y="176451"/>
                        <a:pt x="60284" y="166726"/>
                      </a:cubicBezTo>
                      <a:lnTo>
                        <a:pt x="97746" y="166726"/>
                      </a:lnTo>
                      <a:cubicBezTo>
                        <a:pt x="111252" y="158944"/>
                        <a:pt x="125120" y="151171"/>
                        <a:pt x="139713" y="143447"/>
                      </a:cubicBezTo>
                      <a:lnTo>
                        <a:pt x="73676" y="143447"/>
                      </a:lnTo>
                      <a:cubicBezTo>
                        <a:pt x="105070" y="95974"/>
                        <a:pt x="153381" y="60855"/>
                        <a:pt x="209979" y="46206"/>
                      </a:cubicBezTo>
                      <a:cubicBezTo>
                        <a:pt x="194815" y="56779"/>
                        <a:pt x="181099" y="71514"/>
                        <a:pt x="169145" y="89430"/>
                      </a:cubicBezTo>
                      <a:cubicBezTo>
                        <a:pt x="171021" y="88830"/>
                        <a:pt x="172888" y="88192"/>
                        <a:pt x="174898" y="87973"/>
                      </a:cubicBezTo>
                      <a:lnTo>
                        <a:pt x="201625" y="84858"/>
                      </a:lnTo>
                      <a:cubicBezTo>
                        <a:pt x="201787" y="84849"/>
                        <a:pt x="201978" y="84858"/>
                        <a:pt x="202121" y="84849"/>
                      </a:cubicBezTo>
                      <a:cubicBezTo>
                        <a:pt x="218284" y="66589"/>
                        <a:pt x="236858" y="54521"/>
                        <a:pt x="256908" y="51206"/>
                      </a:cubicBezTo>
                      <a:lnTo>
                        <a:pt x="256908" y="115919"/>
                      </a:lnTo>
                      <a:lnTo>
                        <a:pt x="272291" y="127549"/>
                      </a:lnTo>
                      <a:cubicBezTo>
                        <a:pt x="274977" y="126111"/>
                        <a:pt x="277520" y="124844"/>
                        <a:pt x="280187" y="123406"/>
                      </a:cubicBezTo>
                      <a:lnTo>
                        <a:pt x="280187" y="51206"/>
                      </a:lnTo>
                      <a:cubicBezTo>
                        <a:pt x="302790" y="54950"/>
                        <a:pt x="323621" y="69618"/>
                        <a:pt x="341109" y="92021"/>
                      </a:cubicBezTo>
                      <a:lnTo>
                        <a:pt x="371265" y="77686"/>
                      </a:lnTo>
                      <a:lnTo>
                        <a:pt x="334804" y="24374"/>
                      </a:lnTo>
                      <a:close/>
                    </a:path>
                  </a:pathLst>
                </a:custGeom>
                <a:solidFill>
                  <a:schemeClr val="bg1"/>
                </a:solidFill>
                <a:ln w="9525" cap="flat">
                  <a:noFill/>
                  <a:prstDash val="solid"/>
                  <a:miter/>
                </a:ln>
              </p:spPr>
              <p:txBody>
                <a:bodyPr rtlCol="0" anchor="ctr"/>
                <a:lstStyle/>
                <a:p>
                  <a:pPr defTabSz="914400">
                    <a:defRPr/>
                  </a:pPr>
                  <a:endParaRPr lang="en-IN">
                    <a:solidFill>
                      <a:prstClr val="black"/>
                    </a:solidFill>
                    <a:latin typeface="Calibri" panose="020F0502020204030204"/>
                  </a:endParaRPr>
                </a:p>
              </p:txBody>
            </p:sp>
            <p:sp>
              <p:nvSpPr>
                <p:cNvPr id="425" name="Freeform: Shape 424">
                  <a:extLst>
                    <a:ext uri="{FF2B5EF4-FFF2-40B4-BE49-F238E27FC236}">
                      <a16:creationId xmlns:a16="http://schemas.microsoft.com/office/drawing/2014/main" id="{1E0144E3-1C55-B1E2-58E3-DFA767CD8F10}"/>
                    </a:ext>
                  </a:extLst>
                </p:cNvPr>
                <p:cNvSpPr/>
                <p:nvPr/>
              </p:nvSpPr>
              <p:spPr>
                <a:xfrm>
                  <a:off x="5692482" y="3256720"/>
                  <a:ext cx="320325" cy="364779"/>
                </a:xfrm>
                <a:custGeom>
                  <a:avLst/>
                  <a:gdLst>
                    <a:gd name="connsiteX0" fmla="*/ 317021 w 320325"/>
                    <a:gd name="connsiteY0" fmla="*/ 52749 h 364779"/>
                    <a:gd name="connsiteX1" fmla="*/ 275139 w 320325"/>
                    <a:gd name="connsiteY1" fmla="*/ 0 h 364779"/>
                    <a:gd name="connsiteX2" fmla="*/ 181727 w 320325"/>
                    <a:gd name="connsiteY2" fmla="*/ 52549 h 364779"/>
                    <a:gd name="connsiteX3" fmla="*/ 70047 w 320325"/>
                    <a:gd name="connsiteY3" fmla="*/ 137027 h 364779"/>
                    <a:gd name="connsiteX4" fmla="*/ 21488 w 320325"/>
                    <a:gd name="connsiteY4" fmla="*/ 196634 h 364779"/>
                    <a:gd name="connsiteX5" fmla="*/ 4658 w 320325"/>
                    <a:gd name="connsiteY5" fmla="*/ 234648 h 364779"/>
                    <a:gd name="connsiteX6" fmla="*/ 1991 w 320325"/>
                    <a:gd name="connsiteY6" fmla="*/ 245135 h 364779"/>
                    <a:gd name="connsiteX7" fmla="*/ 1000 w 320325"/>
                    <a:gd name="connsiteY7" fmla="*/ 250498 h 364779"/>
                    <a:gd name="connsiteX8" fmla="*/ 29 w 320325"/>
                    <a:gd name="connsiteY8" fmla="*/ 256985 h 364779"/>
                    <a:gd name="connsiteX9" fmla="*/ 0 w 320325"/>
                    <a:gd name="connsiteY9" fmla="*/ 264909 h 364779"/>
                    <a:gd name="connsiteX10" fmla="*/ 219 w 320325"/>
                    <a:gd name="connsiteY10" fmla="*/ 276587 h 364779"/>
                    <a:gd name="connsiteX11" fmla="*/ 12459 w 320325"/>
                    <a:gd name="connsiteY11" fmla="*/ 318688 h 364779"/>
                    <a:gd name="connsiteX12" fmla="*/ 41605 w 320325"/>
                    <a:gd name="connsiteY12" fmla="*/ 348482 h 364779"/>
                    <a:gd name="connsiteX13" fmla="*/ 102451 w 320325"/>
                    <a:gd name="connsiteY13" fmla="*/ 364646 h 364779"/>
                    <a:gd name="connsiteX14" fmla="*/ 185271 w 320325"/>
                    <a:gd name="connsiteY14" fmla="*/ 356054 h 364779"/>
                    <a:gd name="connsiteX15" fmla="*/ 200625 w 320325"/>
                    <a:gd name="connsiteY15" fmla="*/ 352616 h 364779"/>
                    <a:gd name="connsiteX16" fmla="*/ 90992 w 320325"/>
                    <a:gd name="connsiteY16" fmla="*/ 326069 h 364779"/>
                    <a:gd name="connsiteX17" fmla="*/ 76438 w 320325"/>
                    <a:gd name="connsiteY17" fmla="*/ 316763 h 364779"/>
                    <a:gd name="connsiteX18" fmla="*/ 73419 w 320325"/>
                    <a:gd name="connsiteY18" fmla="*/ 314258 h 364779"/>
                    <a:gd name="connsiteX19" fmla="*/ 73781 w 320325"/>
                    <a:gd name="connsiteY19" fmla="*/ 314230 h 364779"/>
                    <a:gd name="connsiteX20" fmla="*/ 70314 w 320325"/>
                    <a:gd name="connsiteY20" fmla="*/ 310934 h 364779"/>
                    <a:gd name="connsiteX21" fmla="*/ 64646 w 320325"/>
                    <a:gd name="connsiteY21" fmla="*/ 278540 h 364779"/>
                    <a:gd name="connsiteX22" fmla="*/ 65980 w 320325"/>
                    <a:gd name="connsiteY22" fmla="*/ 274682 h 364779"/>
                    <a:gd name="connsiteX23" fmla="*/ 68256 w 320325"/>
                    <a:gd name="connsiteY23" fmla="*/ 267072 h 364779"/>
                    <a:gd name="connsiteX24" fmla="*/ 68332 w 320325"/>
                    <a:gd name="connsiteY24" fmla="*/ 266852 h 364779"/>
                    <a:gd name="connsiteX25" fmla="*/ 68180 w 320325"/>
                    <a:gd name="connsiteY25" fmla="*/ 267862 h 364779"/>
                    <a:gd name="connsiteX26" fmla="*/ 68304 w 320325"/>
                    <a:gd name="connsiteY26" fmla="*/ 267595 h 364779"/>
                    <a:gd name="connsiteX27" fmla="*/ 68513 w 320325"/>
                    <a:gd name="connsiteY27" fmla="*/ 266995 h 364779"/>
                    <a:gd name="connsiteX28" fmla="*/ 68932 w 320325"/>
                    <a:gd name="connsiteY28" fmla="*/ 265843 h 364779"/>
                    <a:gd name="connsiteX29" fmla="*/ 69809 w 320325"/>
                    <a:gd name="connsiteY29" fmla="*/ 263538 h 364779"/>
                    <a:gd name="connsiteX30" fmla="*/ 71980 w 320325"/>
                    <a:gd name="connsiteY30" fmla="*/ 258861 h 364779"/>
                    <a:gd name="connsiteX31" fmla="*/ 84820 w 320325"/>
                    <a:gd name="connsiteY31" fmla="*/ 239735 h 364779"/>
                    <a:gd name="connsiteX32" fmla="*/ 125997 w 320325"/>
                    <a:gd name="connsiteY32" fmla="*/ 203502 h 364779"/>
                    <a:gd name="connsiteX33" fmla="*/ 231581 w 320325"/>
                    <a:gd name="connsiteY33" fmla="*/ 147447 h 364779"/>
                    <a:gd name="connsiteX34" fmla="*/ 320326 w 320325"/>
                    <a:gd name="connsiteY34" fmla="*/ 114367 h 364779"/>
                    <a:gd name="connsiteX35" fmla="*/ 317021 w 320325"/>
                    <a:gd name="connsiteY35" fmla="*/ 52749 h 3647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320325" h="364779">
                      <a:moveTo>
                        <a:pt x="317021" y="52749"/>
                      </a:moveTo>
                      <a:lnTo>
                        <a:pt x="275139" y="0"/>
                      </a:lnTo>
                      <a:cubicBezTo>
                        <a:pt x="246688" y="14583"/>
                        <a:pt x="214922" y="31861"/>
                        <a:pt x="181727" y="52549"/>
                      </a:cubicBezTo>
                      <a:cubicBezTo>
                        <a:pt x="144656" y="75848"/>
                        <a:pt x="105737" y="102746"/>
                        <a:pt x="70047" y="137027"/>
                      </a:cubicBezTo>
                      <a:cubicBezTo>
                        <a:pt x="52330" y="154295"/>
                        <a:pt x="35300" y="173488"/>
                        <a:pt x="21488" y="196634"/>
                      </a:cubicBezTo>
                      <a:cubicBezTo>
                        <a:pt x="14659" y="208226"/>
                        <a:pt x="8734" y="220913"/>
                        <a:pt x="4658" y="234648"/>
                      </a:cubicBezTo>
                      <a:cubicBezTo>
                        <a:pt x="3562" y="238011"/>
                        <a:pt x="2829" y="241630"/>
                        <a:pt x="1991" y="245135"/>
                      </a:cubicBezTo>
                      <a:cubicBezTo>
                        <a:pt x="1543" y="246879"/>
                        <a:pt x="1334" y="248707"/>
                        <a:pt x="1000" y="250498"/>
                      </a:cubicBezTo>
                      <a:lnTo>
                        <a:pt x="29" y="256985"/>
                      </a:lnTo>
                      <a:lnTo>
                        <a:pt x="0" y="264909"/>
                      </a:lnTo>
                      <a:lnTo>
                        <a:pt x="219" y="276587"/>
                      </a:lnTo>
                      <a:cubicBezTo>
                        <a:pt x="1238" y="290655"/>
                        <a:pt x="4991" y="305629"/>
                        <a:pt x="12459" y="318688"/>
                      </a:cubicBezTo>
                      <a:cubicBezTo>
                        <a:pt x="19755" y="331861"/>
                        <a:pt x="30709" y="341986"/>
                        <a:pt x="41605" y="348482"/>
                      </a:cubicBezTo>
                      <a:cubicBezTo>
                        <a:pt x="63770" y="361464"/>
                        <a:pt x="84553" y="363588"/>
                        <a:pt x="102451" y="364646"/>
                      </a:cubicBezTo>
                      <a:cubicBezTo>
                        <a:pt x="138389" y="365741"/>
                        <a:pt x="165973" y="359883"/>
                        <a:pt x="185271" y="356054"/>
                      </a:cubicBezTo>
                      <a:cubicBezTo>
                        <a:pt x="191281" y="354778"/>
                        <a:pt x="196339" y="353616"/>
                        <a:pt x="200625" y="352616"/>
                      </a:cubicBezTo>
                      <a:cubicBezTo>
                        <a:pt x="144618" y="349672"/>
                        <a:pt x="109728" y="336242"/>
                        <a:pt x="90992" y="326069"/>
                      </a:cubicBezTo>
                      <a:cubicBezTo>
                        <a:pt x="85639" y="323355"/>
                        <a:pt x="80677" y="320307"/>
                        <a:pt x="76438" y="316763"/>
                      </a:cubicBezTo>
                      <a:cubicBezTo>
                        <a:pt x="74486" y="315249"/>
                        <a:pt x="73419" y="314258"/>
                        <a:pt x="73419" y="314258"/>
                      </a:cubicBezTo>
                      <a:lnTo>
                        <a:pt x="73781" y="314230"/>
                      </a:lnTo>
                      <a:cubicBezTo>
                        <a:pt x="72628" y="313134"/>
                        <a:pt x="71285" y="312106"/>
                        <a:pt x="70314" y="310934"/>
                      </a:cubicBezTo>
                      <a:cubicBezTo>
                        <a:pt x="61874" y="300847"/>
                        <a:pt x="61655" y="291684"/>
                        <a:pt x="64646" y="278540"/>
                      </a:cubicBezTo>
                      <a:cubicBezTo>
                        <a:pt x="65161" y="277187"/>
                        <a:pt x="65608" y="275958"/>
                        <a:pt x="65980" y="274682"/>
                      </a:cubicBezTo>
                      <a:lnTo>
                        <a:pt x="68256" y="267072"/>
                      </a:lnTo>
                      <a:lnTo>
                        <a:pt x="68332" y="266852"/>
                      </a:lnTo>
                      <a:cubicBezTo>
                        <a:pt x="68542" y="265662"/>
                        <a:pt x="68123" y="268195"/>
                        <a:pt x="68180" y="267862"/>
                      </a:cubicBezTo>
                      <a:lnTo>
                        <a:pt x="68304" y="267595"/>
                      </a:lnTo>
                      <a:lnTo>
                        <a:pt x="68513" y="266995"/>
                      </a:lnTo>
                      <a:lnTo>
                        <a:pt x="68932" y="265843"/>
                      </a:lnTo>
                      <a:cubicBezTo>
                        <a:pt x="69247" y="265090"/>
                        <a:pt x="69418" y="264328"/>
                        <a:pt x="69809" y="263538"/>
                      </a:cubicBezTo>
                      <a:cubicBezTo>
                        <a:pt x="70561" y="261985"/>
                        <a:pt x="71076" y="260433"/>
                        <a:pt x="71980" y="258861"/>
                      </a:cubicBezTo>
                      <a:cubicBezTo>
                        <a:pt x="75143" y="252546"/>
                        <a:pt x="79467" y="246116"/>
                        <a:pt x="84820" y="239735"/>
                      </a:cubicBezTo>
                      <a:cubicBezTo>
                        <a:pt x="95555" y="226943"/>
                        <a:pt x="110080" y="214694"/>
                        <a:pt x="125997" y="203502"/>
                      </a:cubicBezTo>
                      <a:cubicBezTo>
                        <a:pt x="158115" y="181108"/>
                        <a:pt x="195615" y="162773"/>
                        <a:pt x="231581" y="147447"/>
                      </a:cubicBezTo>
                      <a:cubicBezTo>
                        <a:pt x="262861" y="134169"/>
                        <a:pt x="293065" y="123415"/>
                        <a:pt x="320326" y="114367"/>
                      </a:cubicBezTo>
                      <a:lnTo>
                        <a:pt x="317021" y="52749"/>
                      </a:lnTo>
                      <a:close/>
                    </a:path>
                  </a:pathLst>
                </a:custGeom>
                <a:solidFill>
                  <a:schemeClr val="bg1"/>
                </a:solidFill>
                <a:ln w="9525" cap="flat">
                  <a:noFill/>
                  <a:prstDash val="solid"/>
                  <a:miter/>
                </a:ln>
              </p:spPr>
              <p:txBody>
                <a:bodyPr rtlCol="0" anchor="ctr"/>
                <a:lstStyle/>
                <a:p>
                  <a:pPr defTabSz="914400">
                    <a:defRPr/>
                  </a:pPr>
                  <a:endParaRPr lang="en-IN">
                    <a:solidFill>
                      <a:prstClr val="black"/>
                    </a:solidFill>
                    <a:latin typeface="Calibri" panose="020F0502020204030204"/>
                  </a:endParaRPr>
                </a:p>
              </p:txBody>
            </p:sp>
          </p:grpSp>
          <p:grpSp>
            <p:nvGrpSpPr>
              <p:cNvPr id="360" name="Group 359">
                <a:extLst>
                  <a:ext uri="{FF2B5EF4-FFF2-40B4-BE49-F238E27FC236}">
                    <a16:creationId xmlns:a16="http://schemas.microsoft.com/office/drawing/2014/main" id="{5643699B-2E25-C7FE-1294-EC0AF8D4FB8D}"/>
                  </a:ext>
                </a:extLst>
              </p:cNvPr>
              <p:cNvGrpSpPr/>
              <p:nvPr/>
            </p:nvGrpSpPr>
            <p:grpSpPr>
              <a:xfrm>
                <a:off x="2890270" y="5105984"/>
                <a:ext cx="813058" cy="776801"/>
                <a:chOff x="1150001" y="3865234"/>
                <a:chExt cx="1311827" cy="1253332"/>
              </a:xfrm>
            </p:grpSpPr>
            <p:sp>
              <p:nvSpPr>
                <p:cNvPr id="417" name="Flowchart: Connector 416">
                  <a:extLst>
                    <a:ext uri="{FF2B5EF4-FFF2-40B4-BE49-F238E27FC236}">
                      <a16:creationId xmlns:a16="http://schemas.microsoft.com/office/drawing/2014/main" id="{9341A16D-C55C-7109-733C-983F6DEDFBB9}"/>
                    </a:ext>
                  </a:extLst>
                </p:cNvPr>
                <p:cNvSpPr/>
                <p:nvPr/>
              </p:nvSpPr>
              <p:spPr>
                <a:xfrm>
                  <a:off x="1150001" y="3865234"/>
                  <a:ext cx="1147762" cy="1147762"/>
                </a:xfrm>
                <a:prstGeom prst="flowChartConnector">
                  <a:avLst/>
                </a:prstGeom>
                <a:solidFill>
                  <a:srgbClr val="0A045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18" name="Group 417">
                  <a:extLst>
                    <a:ext uri="{FF2B5EF4-FFF2-40B4-BE49-F238E27FC236}">
                      <a16:creationId xmlns:a16="http://schemas.microsoft.com/office/drawing/2014/main" id="{36D44EB2-0B88-8CD5-B762-6897270E0CCC}"/>
                    </a:ext>
                  </a:extLst>
                </p:cNvPr>
                <p:cNvGrpSpPr/>
                <p:nvPr/>
              </p:nvGrpSpPr>
              <p:grpSpPr>
                <a:xfrm>
                  <a:off x="1193153" y="3900954"/>
                  <a:ext cx="1268675" cy="1217612"/>
                  <a:chOff x="1193152" y="3900954"/>
                  <a:chExt cx="1268676" cy="1217612"/>
                </a:xfrm>
              </p:grpSpPr>
              <p:sp>
                <p:nvSpPr>
                  <p:cNvPr id="419" name="Freeform: Shape 418">
                    <a:extLst>
                      <a:ext uri="{FF2B5EF4-FFF2-40B4-BE49-F238E27FC236}">
                        <a16:creationId xmlns:a16="http://schemas.microsoft.com/office/drawing/2014/main" id="{5BFCD152-9041-D0A1-1382-1223329EF902}"/>
                      </a:ext>
                    </a:extLst>
                  </p:cNvPr>
                  <p:cNvSpPr/>
                  <p:nvPr/>
                </p:nvSpPr>
                <p:spPr>
                  <a:xfrm>
                    <a:off x="1193152" y="3936584"/>
                    <a:ext cx="1217612" cy="1181982"/>
                  </a:xfrm>
                  <a:custGeom>
                    <a:avLst/>
                    <a:gdLst>
                      <a:gd name="connsiteX0" fmla="*/ 806434 w 1217612"/>
                      <a:gd name="connsiteY0" fmla="*/ 0 h 1181982"/>
                      <a:gd name="connsiteX1" fmla="*/ 845781 w 1217612"/>
                      <a:gd name="connsiteY1" fmla="*/ 12213 h 1181982"/>
                      <a:gd name="connsiteX2" fmla="*/ 1217612 w 1217612"/>
                      <a:gd name="connsiteY2" fmla="*/ 573176 h 1181982"/>
                      <a:gd name="connsiteX3" fmla="*/ 608806 w 1217612"/>
                      <a:gd name="connsiteY3" fmla="*/ 1181982 h 1181982"/>
                      <a:gd name="connsiteX4" fmla="*/ 0 w 1217612"/>
                      <a:gd name="connsiteY4" fmla="*/ 573176 h 1181982"/>
                      <a:gd name="connsiteX5" fmla="*/ 12369 w 1217612"/>
                      <a:gd name="connsiteY5" fmla="*/ 450480 h 1181982"/>
                      <a:gd name="connsiteX6" fmla="*/ 46195 w 1217612"/>
                      <a:gd name="connsiteY6" fmla="*/ 341510 h 1181982"/>
                      <a:gd name="connsiteX7" fmla="*/ 151143 w 1217612"/>
                      <a:gd name="connsiteY7" fmla="*/ 233135 h 1181982"/>
                      <a:gd name="connsiteX8" fmla="*/ 151143 w 1217612"/>
                      <a:gd name="connsiteY8" fmla="*/ 304119 h 1181982"/>
                      <a:gd name="connsiteX9" fmla="*/ 806434 w 1217612"/>
                      <a:gd name="connsiteY9" fmla="*/ 304119 h 1181982"/>
                      <a:gd name="connsiteX0" fmla="*/ 806434 w 1217612"/>
                      <a:gd name="connsiteY0" fmla="*/ 304119 h 1181982"/>
                      <a:gd name="connsiteX1" fmla="*/ 806434 w 1217612"/>
                      <a:gd name="connsiteY1" fmla="*/ 0 h 1181982"/>
                      <a:gd name="connsiteX2" fmla="*/ 845781 w 1217612"/>
                      <a:gd name="connsiteY2" fmla="*/ 12213 h 1181982"/>
                      <a:gd name="connsiteX3" fmla="*/ 1217612 w 1217612"/>
                      <a:gd name="connsiteY3" fmla="*/ 573176 h 1181982"/>
                      <a:gd name="connsiteX4" fmla="*/ 608806 w 1217612"/>
                      <a:gd name="connsiteY4" fmla="*/ 1181982 h 1181982"/>
                      <a:gd name="connsiteX5" fmla="*/ 0 w 1217612"/>
                      <a:gd name="connsiteY5" fmla="*/ 573176 h 1181982"/>
                      <a:gd name="connsiteX6" fmla="*/ 12369 w 1217612"/>
                      <a:gd name="connsiteY6" fmla="*/ 450480 h 1181982"/>
                      <a:gd name="connsiteX7" fmla="*/ 46195 w 1217612"/>
                      <a:gd name="connsiteY7" fmla="*/ 341510 h 1181982"/>
                      <a:gd name="connsiteX8" fmla="*/ 151143 w 1217612"/>
                      <a:gd name="connsiteY8" fmla="*/ 233135 h 1181982"/>
                      <a:gd name="connsiteX9" fmla="*/ 151143 w 1217612"/>
                      <a:gd name="connsiteY9" fmla="*/ 304119 h 1181982"/>
                      <a:gd name="connsiteX10" fmla="*/ 897874 w 1217612"/>
                      <a:gd name="connsiteY10" fmla="*/ 395559 h 1181982"/>
                      <a:gd name="connsiteX0" fmla="*/ 806434 w 1217612"/>
                      <a:gd name="connsiteY0" fmla="*/ 0 h 1181982"/>
                      <a:gd name="connsiteX1" fmla="*/ 845781 w 1217612"/>
                      <a:gd name="connsiteY1" fmla="*/ 12213 h 1181982"/>
                      <a:gd name="connsiteX2" fmla="*/ 1217612 w 1217612"/>
                      <a:gd name="connsiteY2" fmla="*/ 573176 h 1181982"/>
                      <a:gd name="connsiteX3" fmla="*/ 608806 w 1217612"/>
                      <a:gd name="connsiteY3" fmla="*/ 1181982 h 1181982"/>
                      <a:gd name="connsiteX4" fmla="*/ 0 w 1217612"/>
                      <a:gd name="connsiteY4" fmla="*/ 573176 h 1181982"/>
                      <a:gd name="connsiteX5" fmla="*/ 12369 w 1217612"/>
                      <a:gd name="connsiteY5" fmla="*/ 450480 h 1181982"/>
                      <a:gd name="connsiteX6" fmla="*/ 46195 w 1217612"/>
                      <a:gd name="connsiteY6" fmla="*/ 341510 h 1181982"/>
                      <a:gd name="connsiteX7" fmla="*/ 151143 w 1217612"/>
                      <a:gd name="connsiteY7" fmla="*/ 233135 h 1181982"/>
                      <a:gd name="connsiteX8" fmla="*/ 151143 w 1217612"/>
                      <a:gd name="connsiteY8" fmla="*/ 304119 h 1181982"/>
                      <a:gd name="connsiteX9" fmla="*/ 897874 w 1217612"/>
                      <a:gd name="connsiteY9" fmla="*/ 395559 h 1181982"/>
                      <a:gd name="connsiteX0" fmla="*/ 806434 w 1217612"/>
                      <a:gd name="connsiteY0" fmla="*/ 0 h 1181982"/>
                      <a:gd name="connsiteX1" fmla="*/ 845781 w 1217612"/>
                      <a:gd name="connsiteY1" fmla="*/ 12213 h 1181982"/>
                      <a:gd name="connsiteX2" fmla="*/ 1217612 w 1217612"/>
                      <a:gd name="connsiteY2" fmla="*/ 573176 h 1181982"/>
                      <a:gd name="connsiteX3" fmla="*/ 608806 w 1217612"/>
                      <a:gd name="connsiteY3" fmla="*/ 1181982 h 1181982"/>
                      <a:gd name="connsiteX4" fmla="*/ 0 w 1217612"/>
                      <a:gd name="connsiteY4" fmla="*/ 573176 h 1181982"/>
                      <a:gd name="connsiteX5" fmla="*/ 12369 w 1217612"/>
                      <a:gd name="connsiteY5" fmla="*/ 450480 h 1181982"/>
                      <a:gd name="connsiteX6" fmla="*/ 46195 w 1217612"/>
                      <a:gd name="connsiteY6" fmla="*/ 341510 h 1181982"/>
                      <a:gd name="connsiteX7" fmla="*/ 151143 w 1217612"/>
                      <a:gd name="connsiteY7" fmla="*/ 233135 h 1181982"/>
                      <a:gd name="connsiteX8" fmla="*/ 151143 w 1217612"/>
                      <a:gd name="connsiteY8" fmla="*/ 304119 h 1181982"/>
                      <a:gd name="connsiteX0" fmla="*/ 806434 w 1217612"/>
                      <a:gd name="connsiteY0" fmla="*/ 0 h 1181982"/>
                      <a:gd name="connsiteX1" fmla="*/ 845781 w 1217612"/>
                      <a:gd name="connsiteY1" fmla="*/ 12213 h 1181982"/>
                      <a:gd name="connsiteX2" fmla="*/ 1217612 w 1217612"/>
                      <a:gd name="connsiteY2" fmla="*/ 573176 h 1181982"/>
                      <a:gd name="connsiteX3" fmla="*/ 608806 w 1217612"/>
                      <a:gd name="connsiteY3" fmla="*/ 1181982 h 1181982"/>
                      <a:gd name="connsiteX4" fmla="*/ 0 w 1217612"/>
                      <a:gd name="connsiteY4" fmla="*/ 573176 h 1181982"/>
                      <a:gd name="connsiteX5" fmla="*/ 12369 w 1217612"/>
                      <a:gd name="connsiteY5" fmla="*/ 450480 h 1181982"/>
                      <a:gd name="connsiteX6" fmla="*/ 46195 w 1217612"/>
                      <a:gd name="connsiteY6" fmla="*/ 341510 h 1181982"/>
                      <a:gd name="connsiteX7" fmla="*/ 151143 w 1217612"/>
                      <a:gd name="connsiteY7" fmla="*/ 233135 h 1181982"/>
                      <a:gd name="connsiteX0" fmla="*/ 806434 w 1217612"/>
                      <a:gd name="connsiteY0" fmla="*/ 0 h 1181982"/>
                      <a:gd name="connsiteX1" fmla="*/ 845781 w 1217612"/>
                      <a:gd name="connsiteY1" fmla="*/ 12213 h 1181982"/>
                      <a:gd name="connsiteX2" fmla="*/ 1217612 w 1217612"/>
                      <a:gd name="connsiteY2" fmla="*/ 573176 h 1181982"/>
                      <a:gd name="connsiteX3" fmla="*/ 608806 w 1217612"/>
                      <a:gd name="connsiteY3" fmla="*/ 1181982 h 1181982"/>
                      <a:gd name="connsiteX4" fmla="*/ 0 w 1217612"/>
                      <a:gd name="connsiteY4" fmla="*/ 573176 h 1181982"/>
                      <a:gd name="connsiteX5" fmla="*/ 12369 w 1217612"/>
                      <a:gd name="connsiteY5" fmla="*/ 450480 h 1181982"/>
                      <a:gd name="connsiteX6" fmla="*/ 46195 w 1217612"/>
                      <a:gd name="connsiteY6" fmla="*/ 341510 h 11819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7612" h="1181982">
                        <a:moveTo>
                          <a:pt x="806434" y="0"/>
                        </a:moveTo>
                        <a:lnTo>
                          <a:pt x="845781" y="12213"/>
                        </a:lnTo>
                        <a:cubicBezTo>
                          <a:pt x="1064290" y="104635"/>
                          <a:pt x="1217612" y="321001"/>
                          <a:pt x="1217612" y="573176"/>
                        </a:cubicBezTo>
                        <a:cubicBezTo>
                          <a:pt x="1217612" y="909410"/>
                          <a:pt x="945040" y="1181982"/>
                          <a:pt x="608806" y="1181982"/>
                        </a:cubicBezTo>
                        <a:cubicBezTo>
                          <a:pt x="272572" y="1181982"/>
                          <a:pt x="0" y="909410"/>
                          <a:pt x="0" y="573176"/>
                        </a:cubicBezTo>
                        <a:cubicBezTo>
                          <a:pt x="0" y="531147"/>
                          <a:pt x="4259" y="490112"/>
                          <a:pt x="12369" y="450480"/>
                        </a:cubicBezTo>
                        <a:lnTo>
                          <a:pt x="46195" y="341510"/>
                        </a:lnTo>
                      </a:path>
                    </a:pathLst>
                  </a:custGeom>
                  <a:noFill/>
                  <a:ln w="6350">
                    <a:solidFill>
                      <a:schemeClr val="accent3">
                        <a:alpha val="72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20" name="Freeform: Shape 419">
                    <a:extLst>
                      <a:ext uri="{FF2B5EF4-FFF2-40B4-BE49-F238E27FC236}">
                        <a16:creationId xmlns:a16="http://schemas.microsoft.com/office/drawing/2014/main" id="{3E2C19DC-22F1-7335-8731-5140F152E736}"/>
                      </a:ext>
                    </a:extLst>
                  </p:cNvPr>
                  <p:cNvSpPr/>
                  <p:nvPr/>
                </p:nvSpPr>
                <p:spPr>
                  <a:xfrm>
                    <a:off x="1564985" y="3900954"/>
                    <a:ext cx="327942" cy="47843"/>
                  </a:xfrm>
                  <a:custGeom>
                    <a:avLst/>
                    <a:gdLst>
                      <a:gd name="connsiteX0" fmla="*/ 555238 w 646205"/>
                      <a:gd name="connsiteY0" fmla="*/ 0 h 369527"/>
                      <a:gd name="connsiteX1" fmla="*/ 646205 w 646205"/>
                      <a:gd name="connsiteY1" fmla="*/ 9170 h 369527"/>
                      <a:gd name="connsiteX2" fmla="*/ 622972 w 646205"/>
                      <a:gd name="connsiteY2" fmla="*/ 143380 h 369527"/>
                      <a:gd name="connsiteX3" fmla="*/ 0 w 646205"/>
                      <a:gd name="connsiteY3" fmla="*/ 369527 h 369527"/>
                      <a:gd name="connsiteX4" fmla="*/ 304030 w 646205"/>
                      <a:gd name="connsiteY4" fmla="*/ 55569 h 369527"/>
                      <a:gd name="connsiteX5" fmla="*/ 318263 w 646205"/>
                      <a:gd name="connsiteY5" fmla="*/ 47843 h 369527"/>
                      <a:gd name="connsiteX6" fmla="*/ 555238 w 646205"/>
                      <a:gd name="connsiteY6" fmla="*/ 0 h 369527"/>
                      <a:gd name="connsiteX0" fmla="*/ 0 w 646205"/>
                      <a:gd name="connsiteY0" fmla="*/ 369527 h 460967"/>
                      <a:gd name="connsiteX1" fmla="*/ 304030 w 646205"/>
                      <a:gd name="connsiteY1" fmla="*/ 55569 h 460967"/>
                      <a:gd name="connsiteX2" fmla="*/ 318263 w 646205"/>
                      <a:gd name="connsiteY2" fmla="*/ 47843 h 460967"/>
                      <a:gd name="connsiteX3" fmla="*/ 555238 w 646205"/>
                      <a:gd name="connsiteY3" fmla="*/ 0 h 460967"/>
                      <a:gd name="connsiteX4" fmla="*/ 646205 w 646205"/>
                      <a:gd name="connsiteY4" fmla="*/ 9170 h 460967"/>
                      <a:gd name="connsiteX5" fmla="*/ 622972 w 646205"/>
                      <a:gd name="connsiteY5" fmla="*/ 143380 h 460967"/>
                      <a:gd name="connsiteX6" fmla="*/ 91440 w 646205"/>
                      <a:gd name="connsiteY6" fmla="*/ 460967 h 460967"/>
                      <a:gd name="connsiteX0" fmla="*/ 212590 w 554765"/>
                      <a:gd name="connsiteY0" fmla="*/ 55569 h 460967"/>
                      <a:gd name="connsiteX1" fmla="*/ 226823 w 554765"/>
                      <a:gd name="connsiteY1" fmla="*/ 47843 h 460967"/>
                      <a:gd name="connsiteX2" fmla="*/ 463798 w 554765"/>
                      <a:gd name="connsiteY2" fmla="*/ 0 h 460967"/>
                      <a:gd name="connsiteX3" fmla="*/ 554765 w 554765"/>
                      <a:gd name="connsiteY3" fmla="*/ 9170 h 460967"/>
                      <a:gd name="connsiteX4" fmla="*/ 531532 w 554765"/>
                      <a:gd name="connsiteY4" fmla="*/ 143380 h 460967"/>
                      <a:gd name="connsiteX5" fmla="*/ 0 w 554765"/>
                      <a:gd name="connsiteY5" fmla="*/ 460967 h 460967"/>
                      <a:gd name="connsiteX0" fmla="*/ 0 w 342175"/>
                      <a:gd name="connsiteY0" fmla="*/ 55569 h 143380"/>
                      <a:gd name="connsiteX1" fmla="*/ 14233 w 342175"/>
                      <a:gd name="connsiteY1" fmla="*/ 47843 h 143380"/>
                      <a:gd name="connsiteX2" fmla="*/ 251208 w 342175"/>
                      <a:gd name="connsiteY2" fmla="*/ 0 h 143380"/>
                      <a:gd name="connsiteX3" fmla="*/ 342175 w 342175"/>
                      <a:gd name="connsiteY3" fmla="*/ 9170 h 143380"/>
                      <a:gd name="connsiteX4" fmla="*/ 318942 w 342175"/>
                      <a:gd name="connsiteY4" fmla="*/ 143380 h 143380"/>
                      <a:gd name="connsiteX0" fmla="*/ 0 w 342175"/>
                      <a:gd name="connsiteY0" fmla="*/ 55569 h 55569"/>
                      <a:gd name="connsiteX1" fmla="*/ 14233 w 342175"/>
                      <a:gd name="connsiteY1" fmla="*/ 47843 h 55569"/>
                      <a:gd name="connsiteX2" fmla="*/ 251208 w 342175"/>
                      <a:gd name="connsiteY2" fmla="*/ 0 h 55569"/>
                      <a:gd name="connsiteX3" fmla="*/ 342175 w 342175"/>
                      <a:gd name="connsiteY3" fmla="*/ 9170 h 55569"/>
                      <a:gd name="connsiteX0" fmla="*/ 0 w 327942"/>
                      <a:gd name="connsiteY0" fmla="*/ 47843 h 47843"/>
                      <a:gd name="connsiteX1" fmla="*/ 236975 w 327942"/>
                      <a:gd name="connsiteY1" fmla="*/ 0 h 47843"/>
                      <a:gd name="connsiteX2" fmla="*/ 327942 w 327942"/>
                      <a:gd name="connsiteY2" fmla="*/ 9170 h 47843"/>
                    </a:gdLst>
                    <a:ahLst/>
                    <a:cxnLst>
                      <a:cxn ang="0">
                        <a:pos x="connsiteX0" y="connsiteY0"/>
                      </a:cxn>
                      <a:cxn ang="0">
                        <a:pos x="connsiteX1" y="connsiteY1"/>
                      </a:cxn>
                      <a:cxn ang="0">
                        <a:pos x="connsiteX2" y="connsiteY2"/>
                      </a:cxn>
                    </a:cxnLst>
                    <a:rect l="l" t="t" r="r" b="b"/>
                    <a:pathLst>
                      <a:path w="327942" h="47843">
                        <a:moveTo>
                          <a:pt x="0" y="47843"/>
                        </a:moveTo>
                        <a:cubicBezTo>
                          <a:pt x="72837" y="17036"/>
                          <a:pt x="152917" y="0"/>
                          <a:pt x="236975" y="0"/>
                        </a:cubicBezTo>
                        <a:lnTo>
                          <a:pt x="327942" y="9170"/>
                        </a:lnTo>
                      </a:path>
                    </a:pathLst>
                  </a:custGeom>
                  <a:noFill/>
                  <a:ln>
                    <a:solidFill>
                      <a:schemeClr val="accent6">
                        <a:alpha val="16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21" name="Freeform: Shape 420">
                    <a:extLst>
                      <a:ext uri="{FF2B5EF4-FFF2-40B4-BE49-F238E27FC236}">
                        <a16:creationId xmlns:a16="http://schemas.microsoft.com/office/drawing/2014/main" id="{9E347436-063E-86ED-AE1D-2F85DF2E51D3}"/>
                      </a:ext>
                    </a:extLst>
                  </p:cNvPr>
                  <p:cNvSpPr/>
                  <p:nvPr/>
                </p:nvSpPr>
                <p:spPr>
                  <a:xfrm>
                    <a:off x="2263918" y="4034522"/>
                    <a:ext cx="197910" cy="917575"/>
                  </a:xfrm>
                  <a:custGeom>
                    <a:avLst/>
                    <a:gdLst>
                      <a:gd name="connsiteX0" fmla="*/ 6350 w 558800"/>
                      <a:gd name="connsiteY0" fmla="*/ 0 h 1016000"/>
                      <a:gd name="connsiteX1" fmla="*/ 6350 w 558800"/>
                      <a:gd name="connsiteY1" fmla="*/ 1016000 h 1016000"/>
                      <a:gd name="connsiteX2" fmla="*/ 0 w 558800"/>
                      <a:gd name="connsiteY2" fmla="*/ 1016000 h 1016000"/>
                      <a:gd name="connsiteX3" fmla="*/ 558800 w 558800"/>
                      <a:gd name="connsiteY3" fmla="*/ 1016000 h 1016000"/>
                      <a:gd name="connsiteX0" fmla="*/ 0 w 731043"/>
                      <a:gd name="connsiteY0" fmla="*/ 0 h 930275"/>
                      <a:gd name="connsiteX1" fmla="*/ 178593 w 731043"/>
                      <a:gd name="connsiteY1" fmla="*/ 930275 h 930275"/>
                      <a:gd name="connsiteX2" fmla="*/ 172243 w 731043"/>
                      <a:gd name="connsiteY2" fmla="*/ 930275 h 930275"/>
                      <a:gd name="connsiteX3" fmla="*/ 731043 w 731043"/>
                      <a:gd name="connsiteY3" fmla="*/ 930275 h 930275"/>
                      <a:gd name="connsiteX0" fmla="*/ 0 w 731043"/>
                      <a:gd name="connsiteY0" fmla="*/ 0 h 930275"/>
                      <a:gd name="connsiteX1" fmla="*/ 178593 w 731043"/>
                      <a:gd name="connsiteY1" fmla="*/ 930275 h 930275"/>
                      <a:gd name="connsiteX2" fmla="*/ 731043 w 731043"/>
                      <a:gd name="connsiteY2" fmla="*/ 930275 h 930275"/>
                      <a:gd name="connsiteX0" fmla="*/ 0 w 731043"/>
                      <a:gd name="connsiteY0" fmla="*/ 0 h 930275"/>
                      <a:gd name="connsiteX1" fmla="*/ 19843 w 731043"/>
                      <a:gd name="connsiteY1" fmla="*/ 923925 h 930275"/>
                      <a:gd name="connsiteX2" fmla="*/ 731043 w 731043"/>
                      <a:gd name="connsiteY2" fmla="*/ 930275 h 930275"/>
                      <a:gd name="connsiteX0" fmla="*/ 0 w 731043"/>
                      <a:gd name="connsiteY0" fmla="*/ 0 h 930275"/>
                      <a:gd name="connsiteX1" fmla="*/ 19843 w 731043"/>
                      <a:gd name="connsiteY1" fmla="*/ 923925 h 930275"/>
                      <a:gd name="connsiteX2" fmla="*/ 731043 w 731043"/>
                      <a:gd name="connsiteY2" fmla="*/ 930275 h 930275"/>
                      <a:gd name="connsiteX0" fmla="*/ 0 w 731043"/>
                      <a:gd name="connsiteY0" fmla="*/ 0 h 930275"/>
                      <a:gd name="connsiteX1" fmla="*/ 19843 w 731043"/>
                      <a:gd name="connsiteY1" fmla="*/ 923925 h 930275"/>
                      <a:gd name="connsiteX2" fmla="*/ 731043 w 731043"/>
                      <a:gd name="connsiteY2" fmla="*/ 930275 h 930275"/>
                      <a:gd name="connsiteX0" fmla="*/ 0 w 731043"/>
                      <a:gd name="connsiteY0" fmla="*/ 0 h 930275"/>
                      <a:gd name="connsiteX1" fmla="*/ 3968 w 731043"/>
                      <a:gd name="connsiteY1" fmla="*/ 927100 h 930275"/>
                      <a:gd name="connsiteX2" fmla="*/ 731043 w 731043"/>
                      <a:gd name="connsiteY2" fmla="*/ 930275 h 930275"/>
                      <a:gd name="connsiteX0" fmla="*/ 0 w 731043"/>
                      <a:gd name="connsiteY0" fmla="*/ 0 h 930275"/>
                      <a:gd name="connsiteX1" fmla="*/ 3968 w 731043"/>
                      <a:gd name="connsiteY1" fmla="*/ 927100 h 930275"/>
                      <a:gd name="connsiteX2" fmla="*/ 373857 w 731043"/>
                      <a:gd name="connsiteY2" fmla="*/ 928680 h 930275"/>
                      <a:gd name="connsiteX3" fmla="*/ 731043 w 731043"/>
                      <a:gd name="connsiteY3" fmla="*/ 930275 h 930275"/>
                      <a:gd name="connsiteX0" fmla="*/ 0 w 731043"/>
                      <a:gd name="connsiteY0" fmla="*/ 0 h 1033455"/>
                      <a:gd name="connsiteX1" fmla="*/ 3968 w 731043"/>
                      <a:gd name="connsiteY1" fmla="*/ 927100 h 1033455"/>
                      <a:gd name="connsiteX2" fmla="*/ 103982 w 731043"/>
                      <a:gd name="connsiteY2" fmla="*/ 1033455 h 1033455"/>
                      <a:gd name="connsiteX3" fmla="*/ 731043 w 731043"/>
                      <a:gd name="connsiteY3" fmla="*/ 930275 h 1033455"/>
                      <a:gd name="connsiteX0" fmla="*/ 0 w 470693"/>
                      <a:gd name="connsiteY0" fmla="*/ 0 h 1033455"/>
                      <a:gd name="connsiteX1" fmla="*/ 3968 w 470693"/>
                      <a:gd name="connsiteY1" fmla="*/ 927100 h 1033455"/>
                      <a:gd name="connsiteX2" fmla="*/ 103982 w 470693"/>
                      <a:gd name="connsiteY2" fmla="*/ 1033455 h 1033455"/>
                      <a:gd name="connsiteX3" fmla="*/ 470693 w 470693"/>
                      <a:gd name="connsiteY3" fmla="*/ 1031875 h 1033455"/>
                      <a:gd name="connsiteX0" fmla="*/ 0 w 486568"/>
                      <a:gd name="connsiteY0" fmla="*/ 0 h 1033455"/>
                      <a:gd name="connsiteX1" fmla="*/ 19843 w 486568"/>
                      <a:gd name="connsiteY1" fmla="*/ 927100 h 1033455"/>
                      <a:gd name="connsiteX2" fmla="*/ 119857 w 486568"/>
                      <a:gd name="connsiteY2" fmla="*/ 1033455 h 1033455"/>
                      <a:gd name="connsiteX3" fmla="*/ 486568 w 486568"/>
                      <a:gd name="connsiteY3" fmla="*/ 1031875 h 1033455"/>
                      <a:gd name="connsiteX0" fmla="*/ 0 w 486568"/>
                      <a:gd name="connsiteY0" fmla="*/ 0 h 1033455"/>
                      <a:gd name="connsiteX1" fmla="*/ 19843 w 486568"/>
                      <a:gd name="connsiteY1" fmla="*/ 927100 h 1033455"/>
                      <a:gd name="connsiteX2" fmla="*/ 119857 w 486568"/>
                      <a:gd name="connsiteY2" fmla="*/ 1033455 h 1033455"/>
                      <a:gd name="connsiteX3" fmla="*/ 486568 w 486568"/>
                      <a:gd name="connsiteY3" fmla="*/ 1031875 h 1033455"/>
                      <a:gd name="connsiteX0" fmla="*/ 0 w 486568"/>
                      <a:gd name="connsiteY0" fmla="*/ 0 h 1033455"/>
                      <a:gd name="connsiteX1" fmla="*/ 19843 w 486568"/>
                      <a:gd name="connsiteY1" fmla="*/ 927100 h 1033455"/>
                      <a:gd name="connsiteX2" fmla="*/ 119857 w 486568"/>
                      <a:gd name="connsiteY2" fmla="*/ 1033455 h 1033455"/>
                      <a:gd name="connsiteX3" fmla="*/ 486568 w 486568"/>
                      <a:gd name="connsiteY3" fmla="*/ 1031875 h 1033455"/>
                      <a:gd name="connsiteX0" fmla="*/ 0 w 486568"/>
                      <a:gd name="connsiteY0" fmla="*/ 0 h 1033455"/>
                      <a:gd name="connsiteX1" fmla="*/ 19843 w 486568"/>
                      <a:gd name="connsiteY1" fmla="*/ 927100 h 1033455"/>
                      <a:gd name="connsiteX2" fmla="*/ 119857 w 486568"/>
                      <a:gd name="connsiteY2" fmla="*/ 1033455 h 1033455"/>
                      <a:gd name="connsiteX3" fmla="*/ 486568 w 486568"/>
                      <a:gd name="connsiteY3" fmla="*/ 1031875 h 1033455"/>
                      <a:gd name="connsiteX0" fmla="*/ 0 w 486568"/>
                      <a:gd name="connsiteY0" fmla="*/ 0 h 1033455"/>
                      <a:gd name="connsiteX1" fmla="*/ 19843 w 486568"/>
                      <a:gd name="connsiteY1" fmla="*/ 927100 h 1033455"/>
                      <a:gd name="connsiteX2" fmla="*/ 119857 w 486568"/>
                      <a:gd name="connsiteY2" fmla="*/ 1033455 h 1033455"/>
                      <a:gd name="connsiteX3" fmla="*/ 486568 w 486568"/>
                      <a:gd name="connsiteY3" fmla="*/ 1031875 h 1033455"/>
                      <a:gd name="connsiteX0" fmla="*/ 14792 w 501360"/>
                      <a:gd name="connsiteY0" fmla="*/ 0 h 1135646"/>
                      <a:gd name="connsiteX1" fmla="*/ 34635 w 501360"/>
                      <a:gd name="connsiteY1" fmla="*/ 927100 h 1135646"/>
                      <a:gd name="connsiteX2" fmla="*/ 134649 w 501360"/>
                      <a:gd name="connsiteY2" fmla="*/ 1033455 h 1135646"/>
                      <a:gd name="connsiteX3" fmla="*/ 501360 w 501360"/>
                      <a:gd name="connsiteY3" fmla="*/ 1031875 h 1135646"/>
                      <a:gd name="connsiteX0" fmla="*/ 0 w 486568"/>
                      <a:gd name="connsiteY0" fmla="*/ 0 h 1033455"/>
                      <a:gd name="connsiteX1" fmla="*/ 19843 w 486568"/>
                      <a:gd name="connsiteY1" fmla="*/ 927100 h 1033455"/>
                      <a:gd name="connsiteX2" fmla="*/ 119857 w 486568"/>
                      <a:gd name="connsiteY2" fmla="*/ 1033455 h 1033455"/>
                      <a:gd name="connsiteX3" fmla="*/ 486568 w 486568"/>
                      <a:gd name="connsiteY3" fmla="*/ 1031875 h 1033455"/>
                      <a:gd name="connsiteX0" fmla="*/ 0 w 486568"/>
                      <a:gd name="connsiteY0" fmla="*/ 0 h 1033455"/>
                      <a:gd name="connsiteX1" fmla="*/ 19843 w 486568"/>
                      <a:gd name="connsiteY1" fmla="*/ 927100 h 1033455"/>
                      <a:gd name="connsiteX2" fmla="*/ 119857 w 486568"/>
                      <a:gd name="connsiteY2" fmla="*/ 1033455 h 1033455"/>
                      <a:gd name="connsiteX3" fmla="*/ 486568 w 486568"/>
                      <a:gd name="connsiteY3" fmla="*/ 1031875 h 1033455"/>
                      <a:gd name="connsiteX0" fmla="*/ 0 w 486568"/>
                      <a:gd name="connsiteY0" fmla="*/ 0 h 1141203"/>
                      <a:gd name="connsiteX1" fmla="*/ 19843 w 486568"/>
                      <a:gd name="connsiteY1" fmla="*/ 927100 h 1141203"/>
                      <a:gd name="connsiteX2" fmla="*/ 119857 w 486568"/>
                      <a:gd name="connsiteY2" fmla="*/ 1033455 h 1141203"/>
                      <a:gd name="connsiteX3" fmla="*/ 486568 w 486568"/>
                      <a:gd name="connsiteY3" fmla="*/ 1031875 h 1141203"/>
                      <a:gd name="connsiteX0" fmla="*/ 0 w 486568"/>
                      <a:gd name="connsiteY0" fmla="*/ 0 h 1033455"/>
                      <a:gd name="connsiteX1" fmla="*/ 19843 w 486568"/>
                      <a:gd name="connsiteY1" fmla="*/ 927100 h 1033455"/>
                      <a:gd name="connsiteX2" fmla="*/ 119857 w 486568"/>
                      <a:gd name="connsiteY2" fmla="*/ 1033455 h 1033455"/>
                      <a:gd name="connsiteX3" fmla="*/ 486568 w 486568"/>
                      <a:gd name="connsiteY3" fmla="*/ 1031875 h 1033455"/>
                      <a:gd name="connsiteX0" fmla="*/ 0 w 486568"/>
                      <a:gd name="connsiteY0" fmla="*/ 0 h 1033455"/>
                      <a:gd name="connsiteX1" fmla="*/ 19843 w 486568"/>
                      <a:gd name="connsiteY1" fmla="*/ 927100 h 1033455"/>
                      <a:gd name="connsiteX2" fmla="*/ 119857 w 486568"/>
                      <a:gd name="connsiteY2" fmla="*/ 1033455 h 1033455"/>
                      <a:gd name="connsiteX3" fmla="*/ 486568 w 486568"/>
                      <a:gd name="connsiteY3" fmla="*/ 1031875 h 1033455"/>
                      <a:gd name="connsiteX0" fmla="*/ 0 w 486568"/>
                      <a:gd name="connsiteY0" fmla="*/ 0 h 1033455"/>
                      <a:gd name="connsiteX1" fmla="*/ 19843 w 486568"/>
                      <a:gd name="connsiteY1" fmla="*/ 927100 h 1033455"/>
                      <a:gd name="connsiteX2" fmla="*/ 119857 w 486568"/>
                      <a:gd name="connsiteY2" fmla="*/ 1033455 h 1033455"/>
                      <a:gd name="connsiteX3" fmla="*/ 486568 w 486568"/>
                      <a:gd name="connsiteY3" fmla="*/ 1031875 h 1033455"/>
                      <a:gd name="connsiteX0" fmla="*/ 0 w 486568"/>
                      <a:gd name="connsiteY0" fmla="*/ 0 h 1033455"/>
                      <a:gd name="connsiteX1" fmla="*/ 19843 w 486568"/>
                      <a:gd name="connsiteY1" fmla="*/ 927100 h 1033455"/>
                      <a:gd name="connsiteX2" fmla="*/ 119857 w 486568"/>
                      <a:gd name="connsiteY2" fmla="*/ 1033455 h 1033455"/>
                      <a:gd name="connsiteX3" fmla="*/ 486568 w 486568"/>
                      <a:gd name="connsiteY3" fmla="*/ 1031875 h 1033455"/>
                      <a:gd name="connsiteX0" fmla="*/ 0 w 486568"/>
                      <a:gd name="connsiteY0" fmla="*/ 0 h 1033455"/>
                      <a:gd name="connsiteX1" fmla="*/ 19843 w 486568"/>
                      <a:gd name="connsiteY1" fmla="*/ 927100 h 1033455"/>
                      <a:gd name="connsiteX2" fmla="*/ 119857 w 486568"/>
                      <a:gd name="connsiteY2" fmla="*/ 1033455 h 1033455"/>
                      <a:gd name="connsiteX3" fmla="*/ 486568 w 486568"/>
                      <a:gd name="connsiteY3" fmla="*/ 1031875 h 1033455"/>
                      <a:gd name="connsiteX0" fmla="*/ 0 w 486568"/>
                      <a:gd name="connsiteY0" fmla="*/ 0 h 1033455"/>
                      <a:gd name="connsiteX1" fmla="*/ 19843 w 486568"/>
                      <a:gd name="connsiteY1" fmla="*/ 927100 h 1033455"/>
                      <a:gd name="connsiteX2" fmla="*/ 119857 w 486568"/>
                      <a:gd name="connsiteY2" fmla="*/ 1033455 h 1033455"/>
                      <a:gd name="connsiteX3" fmla="*/ 486568 w 486568"/>
                      <a:gd name="connsiteY3" fmla="*/ 1031875 h 1033455"/>
                      <a:gd name="connsiteX0" fmla="*/ 0 w 486568"/>
                      <a:gd name="connsiteY0" fmla="*/ 0 h 1033455"/>
                      <a:gd name="connsiteX1" fmla="*/ 19843 w 486568"/>
                      <a:gd name="connsiteY1" fmla="*/ 927100 h 1033455"/>
                      <a:gd name="connsiteX2" fmla="*/ 119857 w 486568"/>
                      <a:gd name="connsiteY2" fmla="*/ 1033455 h 1033455"/>
                      <a:gd name="connsiteX3" fmla="*/ 486568 w 486568"/>
                      <a:gd name="connsiteY3" fmla="*/ 1031875 h 1033455"/>
                      <a:gd name="connsiteX0" fmla="*/ 0 w 486568"/>
                      <a:gd name="connsiteY0" fmla="*/ 0 h 1033455"/>
                      <a:gd name="connsiteX1" fmla="*/ 19843 w 486568"/>
                      <a:gd name="connsiteY1" fmla="*/ 927100 h 1033455"/>
                      <a:gd name="connsiteX2" fmla="*/ 119857 w 486568"/>
                      <a:gd name="connsiteY2" fmla="*/ 1033455 h 1033455"/>
                      <a:gd name="connsiteX3" fmla="*/ 486568 w 486568"/>
                      <a:gd name="connsiteY3" fmla="*/ 1031875 h 1033455"/>
                      <a:gd name="connsiteX0" fmla="*/ 0 w 486568"/>
                      <a:gd name="connsiteY0" fmla="*/ 0 h 1033455"/>
                      <a:gd name="connsiteX1" fmla="*/ 19843 w 486568"/>
                      <a:gd name="connsiteY1" fmla="*/ 927100 h 1033455"/>
                      <a:gd name="connsiteX2" fmla="*/ 119857 w 486568"/>
                      <a:gd name="connsiteY2" fmla="*/ 1033455 h 1033455"/>
                      <a:gd name="connsiteX3" fmla="*/ 486568 w 486568"/>
                      <a:gd name="connsiteY3" fmla="*/ 1031875 h 1033455"/>
                      <a:gd name="connsiteX0" fmla="*/ 0 w 486568"/>
                      <a:gd name="connsiteY0" fmla="*/ 0 h 1033455"/>
                      <a:gd name="connsiteX1" fmla="*/ 19843 w 486568"/>
                      <a:gd name="connsiteY1" fmla="*/ 927100 h 1033455"/>
                      <a:gd name="connsiteX2" fmla="*/ 119857 w 486568"/>
                      <a:gd name="connsiteY2" fmla="*/ 1033455 h 1033455"/>
                      <a:gd name="connsiteX3" fmla="*/ 486568 w 486568"/>
                      <a:gd name="connsiteY3" fmla="*/ 1031875 h 1033455"/>
                      <a:gd name="connsiteX0" fmla="*/ 0 w 486568"/>
                      <a:gd name="connsiteY0" fmla="*/ 0 h 1033455"/>
                      <a:gd name="connsiteX1" fmla="*/ 19843 w 486568"/>
                      <a:gd name="connsiteY1" fmla="*/ 927100 h 1033455"/>
                      <a:gd name="connsiteX2" fmla="*/ 119857 w 486568"/>
                      <a:gd name="connsiteY2" fmla="*/ 1033455 h 1033455"/>
                      <a:gd name="connsiteX3" fmla="*/ 486568 w 486568"/>
                      <a:gd name="connsiteY3" fmla="*/ 1031875 h 1033455"/>
                      <a:gd name="connsiteX0" fmla="*/ 0 w 486568"/>
                      <a:gd name="connsiteY0" fmla="*/ 0 h 1033455"/>
                      <a:gd name="connsiteX1" fmla="*/ 19843 w 486568"/>
                      <a:gd name="connsiteY1" fmla="*/ 927100 h 1033455"/>
                      <a:gd name="connsiteX2" fmla="*/ 119857 w 486568"/>
                      <a:gd name="connsiteY2" fmla="*/ 1033455 h 1033455"/>
                      <a:gd name="connsiteX3" fmla="*/ 486568 w 486568"/>
                      <a:gd name="connsiteY3" fmla="*/ 1031875 h 1033455"/>
                      <a:gd name="connsiteX0" fmla="*/ 0 w 486568"/>
                      <a:gd name="connsiteY0" fmla="*/ 0 h 1033455"/>
                      <a:gd name="connsiteX1" fmla="*/ 19843 w 486568"/>
                      <a:gd name="connsiteY1" fmla="*/ 927100 h 1033455"/>
                      <a:gd name="connsiteX2" fmla="*/ 119857 w 486568"/>
                      <a:gd name="connsiteY2" fmla="*/ 1033455 h 1033455"/>
                      <a:gd name="connsiteX3" fmla="*/ 486568 w 486568"/>
                      <a:gd name="connsiteY3" fmla="*/ 1031875 h 1033455"/>
                      <a:gd name="connsiteX0" fmla="*/ 0 w 486568"/>
                      <a:gd name="connsiteY0" fmla="*/ 0 h 1033455"/>
                      <a:gd name="connsiteX1" fmla="*/ 19843 w 486568"/>
                      <a:gd name="connsiteY1" fmla="*/ 927100 h 1033455"/>
                      <a:gd name="connsiteX2" fmla="*/ 119857 w 486568"/>
                      <a:gd name="connsiteY2" fmla="*/ 1033455 h 1033455"/>
                      <a:gd name="connsiteX3" fmla="*/ 486568 w 486568"/>
                      <a:gd name="connsiteY3" fmla="*/ 1031875 h 1033455"/>
                      <a:gd name="connsiteX0" fmla="*/ 0 w 486568"/>
                      <a:gd name="connsiteY0" fmla="*/ 0 h 1033455"/>
                      <a:gd name="connsiteX1" fmla="*/ 16668 w 486568"/>
                      <a:gd name="connsiteY1" fmla="*/ 917575 h 1033455"/>
                      <a:gd name="connsiteX2" fmla="*/ 119857 w 486568"/>
                      <a:gd name="connsiteY2" fmla="*/ 1033455 h 1033455"/>
                      <a:gd name="connsiteX3" fmla="*/ 486568 w 486568"/>
                      <a:gd name="connsiteY3" fmla="*/ 1031875 h 1033455"/>
                      <a:gd name="connsiteX0" fmla="*/ 0 w 486568"/>
                      <a:gd name="connsiteY0" fmla="*/ 0 h 1033455"/>
                      <a:gd name="connsiteX1" fmla="*/ 16668 w 486568"/>
                      <a:gd name="connsiteY1" fmla="*/ 917575 h 1033455"/>
                      <a:gd name="connsiteX2" fmla="*/ 119857 w 486568"/>
                      <a:gd name="connsiteY2" fmla="*/ 1033455 h 1033455"/>
                      <a:gd name="connsiteX3" fmla="*/ 486568 w 486568"/>
                      <a:gd name="connsiteY3" fmla="*/ 1031875 h 1033455"/>
                      <a:gd name="connsiteX0" fmla="*/ 0 w 486568"/>
                      <a:gd name="connsiteY0" fmla="*/ 0 h 1033455"/>
                      <a:gd name="connsiteX1" fmla="*/ 16668 w 486568"/>
                      <a:gd name="connsiteY1" fmla="*/ 917575 h 1033455"/>
                      <a:gd name="connsiteX2" fmla="*/ 119857 w 486568"/>
                      <a:gd name="connsiteY2" fmla="*/ 1033455 h 1033455"/>
                      <a:gd name="connsiteX3" fmla="*/ 486568 w 486568"/>
                      <a:gd name="connsiteY3" fmla="*/ 1031875 h 1033455"/>
                      <a:gd name="connsiteX0" fmla="*/ 0 w 486568"/>
                      <a:gd name="connsiteY0" fmla="*/ 0 h 1033455"/>
                      <a:gd name="connsiteX1" fmla="*/ 16668 w 486568"/>
                      <a:gd name="connsiteY1" fmla="*/ 917575 h 1033455"/>
                      <a:gd name="connsiteX2" fmla="*/ 119857 w 486568"/>
                      <a:gd name="connsiteY2" fmla="*/ 1033455 h 1033455"/>
                      <a:gd name="connsiteX3" fmla="*/ 486568 w 486568"/>
                      <a:gd name="connsiteY3" fmla="*/ 1031875 h 1033455"/>
                      <a:gd name="connsiteX0" fmla="*/ 0 w 486568"/>
                      <a:gd name="connsiteY0" fmla="*/ 0 h 1033455"/>
                      <a:gd name="connsiteX1" fmla="*/ 16668 w 486568"/>
                      <a:gd name="connsiteY1" fmla="*/ 917575 h 1033455"/>
                      <a:gd name="connsiteX2" fmla="*/ 119857 w 486568"/>
                      <a:gd name="connsiteY2" fmla="*/ 1033455 h 1033455"/>
                      <a:gd name="connsiteX3" fmla="*/ 486568 w 486568"/>
                      <a:gd name="connsiteY3" fmla="*/ 1031875 h 1033455"/>
                      <a:gd name="connsiteX0" fmla="*/ 0 w 197910"/>
                      <a:gd name="connsiteY0" fmla="*/ 0 h 1033455"/>
                      <a:gd name="connsiteX1" fmla="*/ 16668 w 197910"/>
                      <a:gd name="connsiteY1" fmla="*/ 917575 h 1033455"/>
                      <a:gd name="connsiteX2" fmla="*/ 119857 w 197910"/>
                      <a:gd name="connsiteY2" fmla="*/ 1033455 h 1033455"/>
                      <a:gd name="connsiteX0" fmla="*/ 0 w 197910"/>
                      <a:gd name="connsiteY0" fmla="*/ 0 h 917575"/>
                      <a:gd name="connsiteX1" fmla="*/ 16668 w 197910"/>
                      <a:gd name="connsiteY1" fmla="*/ 917575 h 917575"/>
                    </a:gdLst>
                    <a:ahLst/>
                    <a:cxnLst>
                      <a:cxn ang="0">
                        <a:pos x="connsiteX0" y="connsiteY0"/>
                      </a:cxn>
                      <a:cxn ang="0">
                        <a:pos x="connsiteX1" y="connsiteY1"/>
                      </a:cxn>
                    </a:cxnLst>
                    <a:rect l="l" t="t" r="r" b="b"/>
                    <a:pathLst>
                      <a:path w="197910" h="917575">
                        <a:moveTo>
                          <a:pt x="0" y="0"/>
                        </a:moveTo>
                        <a:cubicBezTo>
                          <a:pt x="232039" y="174625"/>
                          <a:pt x="287593" y="683622"/>
                          <a:pt x="16668" y="917575"/>
                        </a:cubicBezTo>
                      </a:path>
                    </a:pathLst>
                  </a:custGeom>
                  <a:noFill/>
                  <a:ln w="6350">
                    <a:solidFill>
                      <a:schemeClr val="accent3">
                        <a:alpha val="7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61" name="Group 360">
                <a:extLst>
                  <a:ext uri="{FF2B5EF4-FFF2-40B4-BE49-F238E27FC236}">
                    <a16:creationId xmlns:a16="http://schemas.microsoft.com/office/drawing/2014/main" id="{20B7C8CB-FA64-C078-9D72-BEBBCDC04A3D}"/>
                  </a:ext>
                </a:extLst>
              </p:cNvPr>
              <p:cNvGrpSpPr/>
              <p:nvPr/>
            </p:nvGrpSpPr>
            <p:grpSpPr>
              <a:xfrm>
                <a:off x="3086827" y="5267670"/>
                <a:ext cx="324027" cy="324027"/>
                <a:chOff x="5619750" y="2819400"/>
                <a:chExt cx="952500" cy="952500"/>
              </a:xfrm>
              <a:solidFill>
                <a:schemeClr val="accent1"/>
              </a:solidFill>
            </p:grpSpPr>
            <p:sp>
              <p:nvSpPr>
                <p:cNvPr id="413" name="Freeform: Shape 412">
                  <a:extLst>
                    <a:ext uri="{FF2B5EF4-FFF2-40B4-BE49-F238E27FC236}">
                      <a16:creationId xmlns:a16="http://schemas.microsoft.com/office/drawing/2014/main" id="{A7868BF8-1808-0F68-03E5-6C7F42CE0610}"/>
                    </a:ext>
                  </a:extLst>
                </p:cNvPr>
                <p:cNvSpPr/>
                <p:nvPr/>
              </p:nvSpPr>
              <p:spPr>
                <a:xfrm>
                  <a:off x="5667375" y="2981325"/>
                  <a:ext cx="95250" cy="325469"/>
                </a:xfrm>
                <a:custGeom>
                  <a:avLst/>
                  <a:gdLst>
                    <a:gd name="connsiteX0" fmla="*/ 95250 w 95250"/>
                    <a:gd name="connsiteY0" fmla="*/ 0 h 325469"/>
                    <a:gd name="connsiteX1" fmla="*/ 95250 w 95250"/>
                    <a:gd name="connsiteY1" fmla="*/ 325469 h 325469"/>
                    <a:gd name="connsiteX2" fmla="*/ 0 w 95250"/>
                    <a:gd name="connsiteY2" fmla="*/ 230315 h 325469"/>
                    <a:gd name="connsiteX3" fmla="*/ 0 w 95250"/>
                    <a:gd name="connsiteY3" fmla="*/ 0 h 325469"/>
                  </a:gdLst>
                  <a:ahLst/>
                  <a:cxnLst>
                    <a:cxn ang="0">
                      <a:pos x="connsiteX0" y="connsiteY0"/>
                    </a:cxn>
                    <a:cxn ang="0">
                      <a:pos x="connsiteX1" y="connsiteY1"/>
                    </a:cxn>
                    <a:cxn ang="0">
                      <a:pos x="connsiteX2" y="connsiteY2"/>
                    </a:cxn>
                    <a:cxn ang="0">
                      <a:pos x="connsiteX3" y="connsiteY3"/>
                    </a:cxn>
                  </a:cxnLst>
                  <a:rect l="l" t="t" r="r" b="b"/>
                  <a:pathLst>
                    <a:path w="95250" h="325469">
                      <a:moveTo>
                        <a:pt x="95250" y="0"/>
                      </a:moveTo>
                      <a:lnTo>
                        <a:pt x="95250" y="325469"/>
                      </a:lnTo>
                      <a:lnTo>
                        <a:pt x="0" y="230315"/>
                      </a:lnTo>
                      <a:lnTo>
                        <a:pt x="0" y="0"/>
                      </a:lnTo>
                      <a:close/>
                    </a:path>
                  </a:pathLst>
                </a:custGeom>
                <a:solidFill>
                  <a:schemeClr val="bg1"/>
                </a:solidFill>
                <a:ln w="9525" cap="flat">
                  <a:noFill/>
                  <a:prstDash val="solid"/>
                  <a:miter/>
                </a:ln>
              </p:spPr>
              <p:txBody>
                <a:bodyPr rtlCol="0" anchor="ctr"/>
                <a:lstStyle/>
                <a:p>
                  <a:pPr defTabSz="914400">
                    <a:defRPr/>
                  </a:pPr>
                  <a:endParaRPr lang="en-IN">
                    <a:solidFill>
                      <a:prstClr val="black"/>
                    </a:solidFill>
                    <a:latin typeface="Calibri" panose="020F0502020204030204"/>
                  </a:endParaRPr>
                </a:p>
              </p:txBody>
            </p:sp>
            <p:sp>
              <p:nvSpPr>
                <p:cNvPr id="414" name="Freeform: Shape 413">
                  <a:extLst>
                    <a:ext uri="{FF2B5EF4-FFF2-40B4-BE49-F238E27FC236}">
                      <a16:creationId xmlns:a16="http://schemas.microsoft.com/office/drawing/2014/main" id="{3875D47D-B30F-9772-A460-10A49DD3CF13}"/>
                    </a:ext>
                  </a:extLst>
                </p:cNvPr>
                <p:cNvSpPr/>
                <p:nvPr/>
              </p:nvSpPr>
              <p:spPr>
                <a:xfrm>
                  <a:off x="5800725" y="2981325"/>
                  <a:ext cx="95250" cy="401669"/>
                </a:xfrm>
                <a:custGeom>
                  <a:avLst/>
                  <a:gdLst>
                    <a:gd name="connsiteX0" fmla="*/ 95250 w 95250"/>
                    <a:gd name="connsiteY0" fmla="*/ 0 h 401669"/>
                    <a:gd name="connsiteX1" fmla="*/ 95250 w 95250"/>
                    <a:gd name="connsiteY1" fmla="*/ 220790 h 401669"/>
                    <a:gd name="connsiteX2" fmla="*/ 70580 w 95250"/>
                    <a:gd name="connsiteY2" fmla="*/ 196120 h 401669"/>
                    <a:gd name="connsiteX3" fmla="*/ 38100 w 95250"/>
                    <a:gd name="connsiteY3" fmla="*/ 163544 h 401669"/>
                    <a:gd name="connsiteX4" fmla="*/ 38100 w 95250"/>
                    <a:gd name="connsiteY4" fmla="*/ 401669 h 401669"/>
                    <a:gd name="connsiteX5" fmla="*/ 0 w 95250"/>
                    <a:gd name="connsiteY5" fmla="*/ 363569 h 401669"/>
                    <a:gd name="connsiteX6" fmla="*/ 0 w 95250"/>
                    <a:gd name="connsiteY6" fmla="*/ 0 h 4016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5250" h="401669">
                      <a:moveTo>
                        <a:pt x="95250" y="0"/>
                      </a:moveTo>
                      <a:lnTo>
                        <a:pt x="95250" y="220790"/>
                      </a:lnTo>
                      <a:lnTo>
                        <a:pt x="70580" y="196120"/>
                      </a:lnTo>
                      <a:lnTo>
                        <a:pt x="38100" y="163544"/>
                      </a:lnTo>
                      <a:lnTo>
                        <a:pt x="38100" y="401669"/>
                      </a:lnTo>
                      <a:lnTo>
                        <a:pt x="0" y="363569"/>
                      </a:lnTo>
                      <a:lnTo>
                        <a:pt x="0" y="0"/>
                      </a:lnTo>
                      <a:close/>
                    </a:path>
                  </a:pathLst>
                </a:custGeom>
                <a:solidFill>
                  <a:schemeClr val="bg1"/>
                </a:solidFill>
                <a:ln w="9525" cap="flat">
                  <a:noFill/>
                  <a:prstDash val="solid"/>
                  <a:miter/>
                </a:ln>
              </p:spPr>
              <p:txBody>
                <a:bodyPr rtlCol="0" anchor="ctr"/>
                <a:lstStyle/>
                <a:p>
                  <a:pPr defTabSz="914400">
                    <a:defRPr/>
                  </a:pPr>
                  <a:endParaRPr lang="en-IN">
                    <a:solidFill>
                      <a:prstClr val="black"/>
                    </a:solidFill>
                    <a:latin typeface="Calibri" panose="020F0502020204030204"/>
                  </a:endParaRPr>
                </a:p>
              </p:txBody>
            </p:sp>
            <p:sp>
              <p:nvSpPr>
                <p:cNvPr id="415" name="Freeform: Shape 414">
                  <a:extLst>
                    <a:ext uri="{FF2B5EF4-FFF2-40B4-BE49-F238E27FC236}">
                      <a16:creationId xmlns:a16="http://schemas.microsoft.com/office/drawing/2014/main" id="{B3EE565B-7D10-B32A-779C-5D3652AD2C68}"/>
                    </a:ext>
                  </a:extLst>
                </p:cNvPr>
                <p:cNvSpPr/>
                <p:nvPr/>
              </p:nvSpPr>
              <p:spPr>
                <a:xfrm>
                  <a:off x="5848350" y="2819400"/>
                  <a:ext cx="266700" cy="142875"/>
                </a:xfrm>
                <a:custGeom>
                  <a:avLst/>
                  <a:gdLst>
                    <a:gd name="connsiteX0" fmla="*/ 266700 w 266700"/>
                    <a:gd name="connsiteY0" fmla="*/ 42863 h 142875"/>
                    <a:gd name="connsiteX1" fmla="*/ 238125 w 266700"/>
                    <a:gd name="connsiteY1" fmla="*/ 14288 h 142875"/>
                    <a:gd name="connsiteX2" fmla="*/ 214589 w 266700"/>
                    <a:gd name="connsiteY2" fmla="*/ 26699 h 142875"/>
                    <a:gd name="connsiteX3" fmla="*/ 196777 w 266700"/>
                    <a:gd name="connsiteY3" fmla="*/ 19202 h 142875"/>
                    <a:gd name="connsiteX4" fmla="*/ 166688 w 266700"/>
                    <a:gd name="connsiteY4" fmla="*/ 0 h 142875"/>
                    <a:gd name="connsiteX5" fmla="*/ 144551 w 266700"/>
                    <a:gd name="connsiteY5" fmla="*/ 8573 h 142875"/>
                    <a:gd name="connsiteX6" fmla="*/ 119063 w 266700"/>
                    <a:gd name="connsiteY6" fmla="*/ 0 h 142875"/>
                    <a:gd name="connsiteX7" fmla="*/ 76876 w 266700"/>
                    <a:gd name="connsiteY7" fmla="*/ 36166 h 142875"/>
                    <a:gd name="connsiteX8" fmla="*/ 61913 w 266700"/>
                    <a:gd name="connsiteY8" fmla="*/ 33338 h 142875"/>
                    <a:gd name="connsiteX9" fmla="*/ 19050 w 266700"/>
                    <a:gd name="connsiteY9" fmla="*/ 76200 h 142875"/>
                    <a:gd name="connsiteX10" fmla="*/ 21250 w 266700"/>
                    <a:gd name="connsiteY10" fmla="*/ 89125 h 142875"/>
                    <a:gd name="connsiteX11" fmla="*/ 9525 w 266700"/>
                    <a:gd name="connsiteY11" fmla="*/ 109538 h 142875"/>
                    <a:gd name="connsiteX12" fmla="*/ 10201 w 266700"/>
                    <a:gd name="connsiteY12" fmla="*/ 114967 h 142875"/>
                    <a:gd name="connsiteX13" fmla="*/ 0 w 266700"/>
                    <a:gd name="connsiteY13" fmla="*/ 128588 h 142875"/>
                    <a:gd name="connsiteX14" fmla="*/ 14288 w 266700"/>
                    <a:gd name="connsiteY14" fmla="*/ 142875 h 142875"/>
                    <a:gd name="connsiteX15" fmla="*/ 27908 w 266700"/>
                    <a:gd name="connsiteY15" fmla="*/ 132674 h 142875"/>
                    <a:gd name="connsiteX16" fmla="*/ 33338 w 266700"/>
                    <a:gd name="connsiteY16" fmla="*/ 133350 h 142875"/>
                    <a:gd name="connsiteX17" fmla="*/ 55397 w 266700"/>
                    <a:gd name="connsiteY17" fmla="*/ 118405 h 142875"/>
                    <a:gd name="connsiteX18" fmla="*/ 61913 w 266700"/>
                    <a:gd name="connsiteY18" fmla="*/ 119063 h 142875"/>
                    <a:gd name="connsiteX19" fmla="*/ 84458 w 266700"/>
                    <a:gd name="connsiteY19" fmla="*/ 112509 h 142875"/>
                    <a:gd name="connsiteX20" fmla="*/ 128588 w 266700"/>
                    <a:gd name="connsiteY20" fmla="*/ 133350 h 142875"/>
                    <a:gd name="connsiteX21" fmla="*/ 182823 w 266700"/>
                    <a:gd name="connsiteY21" fmla="*/ 94126 h 142875"/>
                    <a:gd name="connsiteX22" fmla="*/ 200025 w 266700"/>
                    <a:gd name="connsiteY22" fmla="*/ 100013 h 142875"/>
                    <a:gd name="connsiteX23" fmla="*/ 221371 w 266700"/>
                    <a:gd name="connsiteY23" fmla="*/ 90259 h 142875"/>
                    <a:gd name="connsiteX24" fmla="*/ 246317 w 266700"/>
                    <a:gd name="connsiteY24" fmla="*/ 70104 h 142875"/>
                    <a:gd name="connsiteX25" fmla="*/ 266700 w 266700"/>
                    <a:gd name="connsiteY25" fmla="*/ 42863 h 142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66700" h="142875">
                      <a:moveTo>
                        <a:pt x="266700" y="42863"/>
                      </a:moveTo>
                      <a:cubicBezTo>
                        <a:pt x="266700" y="27080"/>
                        <a:pt x="253908" y="14288"/>
                        <a:pt x="238125" y="14288"/>
                      </a:cubicBezTo>
                      <a:cubicBezTo>
                        <a:pt x="228352" y="14288"/>
                        <a:pt x="219742" y="19212"/>
                        <a:pt x="214589" y="26699"/>
                      </a:cubicBezTo>
                      <a:cubicBezTo>
                        <a:pt x="209845" y="22317"/>
                        <a:pt x="203654" y="19574"/>
                        <a:pt x="196777" y="19202"/>
                      </a:cubicBezTo>
                      <a:cubicBezTo>
                        <a:pt x="191452" y="7887"/>
                        <a:pt x="180023" y="0"/>
                        <a:pt x="166688" y="0"/>
                      </a:cubicBezTo>
                      <a:cubicBezTo>
                        <a:pt x="158153" y="0"/>
                        <a:pt x="150447" y="3305"/>
                        <a:pt x="144551" y="8573"/>
                      </a:cubicBezTo>
                      <a:cubicBezTo>
                        <a:pt x="137417" y="3258"/>
                        <a:pt x="128654" y="0"/>
                        <a:pt x="119063" y="0"/>
                      </a:cubicBezTo>
                      <a:cubicBezTo>
                        <a:pt x="97679" y="0"/>
                        <a:pt x="80105" y="15697"/>
                        <a:pt x="76876" y="36166"/>
                      </a:cubicBezTo>
                      <a:cubicBezTo>
                        <a:pt x="72200" y="34423"/>
                        <a:pt x="67199" y="33338"/>
                        <a:pt x="61913" y="33338"/>
                      </a:cubicBezTo>
                      <a:cubicBezTo>
                        <a:pt x="38243" y="33338"/>
                        <a:pt x="19050" y="52530"/>
                        <a:pt x="19050" y="76200"/>
                      </a:cubicBezTo>
                      <a:cubicBezTo>
                        <a:pt x="19050" y="80734"/>
                        <a:pt x="19945" y="85020"/>
                        <a:pt x="21250" y="89125"/>
                      </a:cubicBezTo>
                      <a:cubicBezTo>
                        <a:pt x="14259" y="93269"/>
                        <a:pt x="9525" y="100813"/>
                        <a:pt x="9525" y="109538"/>
                      </a:cubicBezTo>
                      <a:cubicBezTo>
                        <a:pt x="9525" y="111414"/>
                        <a:pt x="9792" y="113214"/>
                        <a:pt x="10201" y="114967"/>
                      </a:cubicBezTo>
                      <a:cubicBezTo>
                        <a:pt x="4315" y="116729"/>
                        <a:pt x="0" y="122120"/>
                        <a:pt x="0" y="128588"/>
                      </a:cubicBezTo>
                      <a:cubicBezTo>
                        <a:pt x="0" y="136484"/>
                        <a:pt x="6391" y="142875"/>
                        <a:pt x="14288" y="142875"/>
                      </a:cubicBezTo>
                      <a:cubicBezTo>
                        <a:pt x="20755" y="142875"/>
                        <a:pt x="26146" y="138560"/>
                        <a:pt x="27908" y="132674"/>
                      </a:cubicBezTo>
                      <a:cubicBezTo>
                        <a:pt x="29661" y="133083"/>
                        <a:pt x="31461" y="133350"/>
                        <a:pt x="33338" y="133350"/>
                      </a:cubicBezTo>
                      <a:cubicBezTo>
                        <a:pt x="43348" y="133350"/>
                        <a:pt x="51883" y="127159"/>
                        <a:pt x="55397" y="118405"/>
                      </a:cubicBezTo>
                      <a:cubicBezTo>
                        <a:pt x="57541" y="118729"/>
                        <a:pt x="59684" y="119063"/>
                        <a:pt x="61913" y="119063"/>
                      </a:cubicBezTo>
                      <a:cubicBezTo>
                        <a:pt x="70218" y="119063"/>
                        <a:pt x="77895" y="116596"/>
                        <a:pt x="84458" y="112509"/>
                      </a:cubicBezTo>
                      <a:cubicBezTo>
                        <a:pt x="94936" y="125235"/>
                        <a:pt x="110814" y="133350"/>
                        <a:pt x="128588" y="133350"/>
                      </a:cubicBezTo>
                      <a:cubicBezTo>
                        <a:pt x="153886" y="133350"/>
                        <a:pt x="175308" y="116900"/>
                        <a:pt x="182823" y="94126"/>
                      </a:cubicBezTo>
                      <a:cubicBezTo>
                        <a:pt x="187623" y="97765"/>
                        <a:pt x="193538" y="100013"/>
                        <a:pt x="200025" y="100013"/>
                      </a:cubicBezTo>
                      <a:cubicBezTo>
                        <a:pt x="208559" y="100013"/>
                        <a:pt x="216141" y="96193"/>
                        <a:pt x="221371" y="90259"/>
                      </a:cubicBezTo>
                      <a:cubicBezTo>
                        <a:pt x="233248" y="89297"/>
                        <a:pt x="242992" y="81153"/>
                        <a:pt x="246317" y="70104"/>
                      </a:cubicBezTo>
                      <a:cubicBezTo>
                        <a:pt x="258080" y="66561"/>
                        <a:pt x="266700" y="55778"/>
                        <a:pt x="266700" y="42863"/>
                      </a:cubicBezTo>
                      <a:close/>
                    </a:path>
                  </a:pathLst>
                </a:custGeom>
                <a:solidFill>
                  <a:schemeClr val="bg1"/>
                </a:solidFill>
                <a:ln w="9525" cap="flat">
                  <a:noFill/>
                  <a:prstDash val="solid"/>
                  <a:miter/>
                </a:ln>
              </p:spPr>
              <p:txBody>
                <a:bodyPr rtlCol="0" anchor="ctr"/>
                <a:lstStyle/>
                <a:p>
                  <a:pPr defTabSz="914400">
                    <a:defRPr/>
                  </a:pPr>
                  <a:endParaRPr lang="en-IN">
                    <a:solidFill>
                      <a:prstClr val="black"/>
                    </a:solidFill>
                    <a:latin typeface="Calibri" panose="020F0502020204030204"/>
                  </a:endParaRPr>
                </a:p>
              </p:txBody>
            </p:sp>
            <p:sp>
              <p:nvSpPr>
                <p:cNvPr id="416" name="Freeform: Shape 415">
                  <a:extLst>
                    <a:ext uri="{FF2B5EF4-FFF2-40B4-BE49-F238E27FC236}">
                      <a16:creationId xmlns:a16="http://schemas.microsoft.com/office/drawing/2014/main" id="{AD5877D5-CEC6-4024-602A-F41483C49791}"/>
                    </a:ext>
                  </a:extLst>
                </p:cNvPr>
                <p:cNvSpPr/>
                <p:nvPr/>
              </p:nvSpPr>
              <p:spPr>
                <a:xfrm>
                  <a:off x="5619750" y="3190875"/>
                  <a:ext cx="952500" cy="581025"/>
                </a:xfrm>
                <a:custGeom>
                  <a:avLst/>
                  <a:gdLst>
                    <a:gd name="connsiteX0" fmla="*/ 714375 w 952500"/>
                    <a:gd name="connsiteY0" fmla="*/ 0 h 581025"/>
                    <a:gd name="connsiteX1" fmla="*/ 714375 w 952500"/>
                    <a:gd name="connsiteY1" fmla="*/ 238125 h 581025"/>
                    <a:gd name="connsiteX2" fmla="*/ 476250 w 952500"/>
                    <a:gd name="connsiteY2" fmla="*/ 0 h 581025"/>
                    <a:gd name="connsiteX3" fmla="*/ 476250 w 952500"/>
                    <a:gd name="connsiteY3" fmla="*/ 238125 h 581025"/>
                    <a:gd name="connsiteX4" fmla="*/ 238125 w 952500"/>
                    <a:gd name="connsiteY4" fmla="*/ 0 h 581025"/>
                    <a:gd name="connsiteX5" fmla="*/ 238125 w 952500"/>
                    <a:gd name="connsiteY5" fmla="*/ 238125 h 581025"/>
                    <a:gd name="connsiteX6" fmla="*/ 0 w 952500"/>
                    <a:gd name="connsiteY6" fmla="*/ 0 h 581025"/>
                    <a:gd name="connsiteX7" fmla="*/ 0 w 952500"/>
                    <a:gd name="connsiteY7" fmla="*/ 581025 h 581025"/>
                    <a:gd name="connsiteX8" fmla="*/ 952500 w 952500"/>
                    <a:gd name="connsiteY8" fmla="*/ 581025 h 581025"/>
                    <a:gd name="connsiteX9" fmla="*/ 952500 w 952500"/>
                    <a:gd name="connsiteY9" fmla="*/ 238125 h 581025"/>
                    <a:gd name="connsiteX10" fmla="*/ 714375 w 952500"/>
                    <a:gd name="connsiteY10" fmla="*/ 0 h 581025"/>
                    <a:gd name="connsiteX11" fmla="*/ 180975 w 952500"/>
                    <a:gd name="connsiteY11" fmla="*/ 466725 h 581025"/>
                    <a:gd name="connsiteX12" fmla="*/ 47625 w 952500"/>
                    <a:gd name="connsiteY12" fmla="*/ 466725 h 581025"/>
                    <a:gd name="connsiteX13" fmla="*/ 47625 w 952500"/>
                    <a:gd name="connsiteY13" fmla="*/ 352425 h 581025"/>
                    <a:gd name="connsiteX14" fmla="*/ 180975 w 952500"/>
                    <a:gd name="connsiteY14" fmla="*/ 352425 h 581025"/>
                    <a:gd name="connsiteX15" fmla="*/ 180975 w 952500"/>
                    <a:gd name="connsiteY15" fmla="*/ 466725 h 581025"/>
                    <a:gd name="connsiteX16" fmla="*/ 361950 w 952500"/>
                    <a:gd name="connsiteY16" fmla="*/ 466725 h 581025"/>
                    <a:gd name="connsiteX17" fmla="*/ 228600 w 952500"/>
                    <a:gd name="connsiteY17" fmla="*/ 466725 h 581025"/>
                    <a:gd name="connsiteX18" fmla="*/ 228600 w 952500"/>
                    <a:gd name="connsiteY18" fmla="*/ 352425 h 581025"/>
                    <a:gd name="connsiteX19" fmla="*/ 361950 w 952500"/>
                    <a:gd name="connsiteY19" fmla="*/ 352425 h 581025"/>
                    <a:gd name="connsiteX20" fmla="*/ 361950 w 952500"/>
                    <a:gd name="connsiteY20" fmla="*/ 466725 h 581025"/>
                    <a:gd name="connsiteX21" fmla="*/ 542925 w 952500"/>
                    <a:gd name="connsiteY21" fmla="*/ 466725 h 581025"/>
                    <a:gd name="connsiteX22" fmla="*/ 409575 w 952500"/>
                    <a:gd name="connsiteY22" fmla="*/ 466725 h 581025"/>
                    <a:gd name="connsiteX23" fmla="*/ 409575 w 952500"/>
                    <a:gd name="connsiteY23" fmla="*/ 352425 h 581025"/>
                    <a:gd name="connsiteX24" fmla="*/ 542925 w 952500"/>
                    <a:gd name="connsiteY24" fmla="*/ 352425 h 581025"/>
                    <a:gd name="connsiteX25" fmla="*/ 542925 w 952500"/>
                    <a:gd name="connsiteY25" fmla="*/ 466725 h 581025"/>
                    <a:gd name="connsiteX26" fmla="*/ 723900 w 952500"/>
                    <a:gd name="connsiteY26" fmla="*/ 466725 h 581025"/>
                    <a:gd name="connsiteX27" fmla="*/ 590550 w 952500"/>
                    <a:gd name="connsiteY27" fmla="*/ 466725 h 581025"/>
                    <a:gd name="connsiteX28" fmla="*/ 590550 w 952500"/>
                    <a:gd name="connsiteY28" fmla="*/ 352425 h 581025"/>
                    <a:gd name="connsiteX29" fmla="*/ 723900 w 952500"/>
                    <a:gd name="connsiteY29" fmla="*/ 352425 h 581025"/>
                    <a:gd name="connsiteX30" fmla="*/ 723900 w 952500"/>
                    <a:gd name="connsiteY30" fmla="*/ 466725 h 581025"/>
                    <a:gd name="connsiteX31" fmla="*/ 904875 w 952500"/>
                    <a:gd name="connsiteY31" fmla="*/ 466725 h 581025"/>
                    <a:gd name="connsiteX32" fmla="*/ 771525 w 952500"/>
                    <a:gd name="connsiteY32" fmla="*/ 466725 h 581025"/>
                    <a:gd name="connsiteX33" fmla="*/ 771525 w 952500"/>
                    <a:gd name="connsiteY33" fmla="*/ 352425 h 581025"/>
                    <a:gd name="connsiteX34" fmla="*/ 904875 w 952500"/>
                    <a:gd name="connsiteY34" fmla="*/ 352425 h 581025"/>
                    <a:gd name="connsiteX35" fmla="*/ 904875 w 952500"/>
                    <a:gd name="connsiteY35" fmla="*/ 466725 h 5810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952500" h="581025">
                      <a:moveTo>
                        <a:pt x="714375" y="0"/>
                      </a:moveTo>
                      <a:lnTo>
                        <a:pt x="714375" y="238125"/>
                      </a:lnTo>
                      <a:lnTo>
                        <a:pt x="476250" y="0"/>
                      </a:lnTo>
                      <a:lnTo>
                        <a:pt x="476250" y="238125"/>
                      </a:lnTo>
                      <a:lnTo>
                        <a:pt x="238125" y="0"/>
                      </a:lnTo>
                      <a:lnTo>
                        <a:pt x="238125" y="238125"/>
                      </a:lnTo>
                      <a:lnTo>
                        <a:pt x="0" y="0"/>
                      </a:lnTo>
                      <a:lnTo>
                        <a:pt x="0" y="581025"/>
                      </a:lnTo>
                      <a:lnTo>
                        <a:pt x="952500" y="581025"/>
                      </a:lnTo>
                      <a:lnTo>
                        <a:pt x="952500" y="238125"/>
                      </a:lnTo>
                      <a:lnTo>
                        <a:pt x="714375" y="0"/>
                      </a:lnTo>
                      <a:close/>
                      <a:moveTo>
                        <a:pt x="180975" y="466725"/>
                      </a:moveTo>
                      <a:lnTo>
                        <a:pt x="47625" y="466725"/>
                      </a:lnTo>
                      <a:lnTo>
                        <a:pt x="47625" y="352425"/>
                      </a:lnTo>
                      <a:lnTo>
                        <a:pt x="180975" y="352425"/>
                      </a:lnTo>
                      <a:lnTo>
                        <a:pt x="180975" y="466725"/>
                      </a:lnTo>
                      <a:close/>
                      <a:moveTo>
                        <a:pt x="361950" y="466725"/>
                      </a:moveTo>
                      <a:lnTo>
                        <a:pt x="228600" y="466725"/>
                      </a:lnTo>
                      <a:lnTo>
                        <a:pt x="228600" y="352425"/>
                      </a:lnTo>
                      <a:lnTo>
                        <a:pt x="361950" y="352425"/>
                      </a:lnTo>
                      <a:lnTo>
                        <a:pt x="361950" y="466725"/>
                      </a:lnTo>
                      <a:close/>
                      <a:moveTo>
                        <a:pt x="542925" y="466725"/>
                      </a:moveTo>
                      <a:lnTo>
                        <a:pt x="409575" y="466725"/>
                      </a:lnTo>
                      <a:lnTo>
                        <a:pt x="409575" y="352425"/>
                      </a:lnTo>
                      <a:lnTo>
                        <a:pt x="542925" y="352425"/>
                      </a:lnTo>
                      <a:lnTo>
                        <a:pt x="542925" y="466725"/>
                      </a:lnTo>
                      <a:close/>
                      <a:moveTo>
                        <a:pt x="723900" y="466725"/>
                      </a:moveTo>
                      <a:lnTo>
                        <a:pt x="590550" y="466725"/>
                      </a:lnTo>
                      <a:lnTo>
                        <a:pt x="590550" y="352425"/>
                      </a:lnTo>
                      <a:lnTo>
                        <a:pt x="723900" y="352425"/>
                      </a:lnTo>
                      <a:lnTo>
                        <a:pt x="723900" y="466725"/>
                      </a:lnTo>
                      <a:close/>
                      <a:moveTo>
                        <a:pt x="904875" y="466725"/>
                      </a:moveTo>
                      <a:lnTo>
                        <a:pt x="771525" y="466725"/>
                      </a:lnTo>
                      <a:lnTo>
                        <a:pt x="771525" y="352425"/>
                      </a:lnTo>
                      <a:lnTo>
                        <a:pt x="904875" y="352425"/>
                      </a:lnTo>
                      <a:lnTo>
                        <a:pt x="904875" y="466725"/>
                      </a:lnTo>
                      <a:close/>
                    </a:path>
                  </a:pathLst>
                </a:custGeom>
                <a:solidFill>
                  <a:schemeClr val="bg1"/>
                </a:solidFill>
                <a:ln w="9525" cap="flat">
                  <a:noFill/>
                  <a:prstDash val="solid"/>
                  <a:miter/>
                </a:ln>
              </p:spPr>
              <p:txBody>
                <a:bodyPr rtlCol="0" anchor="ctr"/>
                <a:lstStyle/>
                <a:p>
                  <a:pPr defTabSz="914400">
                    <a:defRPr/>
                  </a:pPr>
                  <a:endParaRPr lang="en-IN">
                    <a:solidFill>
                      <a:prstClr val="black"/>
                    </a:solidFill>
                    <a:latin typeface="Calibri" panose="020F0502020204030204"/>
                  </a:endParaRPr>
                </a:p>
              </p:txBody>
            </p:sp>
          </p:grpSp>
          <p:grpSp>
            <p:nvGrpSpPr>
              <p:cNvPr id="362" name="Group 361">
                <a:extLst>
                  <a:ext uri="{FF2B5EF4-FFF2-40B4-BE49-F238E27FC236}">
                    <a16:creationId xmlns:a16="http://schemas.microsoft.com/office/drawing/2014/main" id="{C2758912-EA62-E8D1-50CA-085FC2F1DA87}"/>
                  </a:ext>
                </a:extLst>
              </p:cNvPr>
              <p:cNvGrpSpPr/>
              <p:nvPr/>
            </p:nvGrpSpPr>
            <p:grpSpPr>
              <a:xfrm>
                <a:off x="1905949" y="3327384"/>
                <a:ext cx="813058" cy="776800"/>
                <a:chOff x="1150001" y="3865235"/>
                <a:chExt cx="1311827" cy="1253331"/>
              </a:xfrm>
            </p:grpSpPr>
            <p:sp>
              <p:nvSpPr>
                <p:cNvPr id="408" name="Flowchart: Connector 407">
                  <a:extLst>
                    <a:ext uri="{FF2B5EF4-FFF2-40B4-BE49-F238E27FC236}">
                      <a16:creationId xmlns:a16="http://schemas.microsoft.com/office/drawing/2014/main" id="{BF29C1D0-8DC2-8A6B-0227-F7F77FBB2146}"/>
                    </a:ext>
                  </a:extLst>
                </p:cNvPr>
                <p:cNvSpPr/>
                <p:nvPr/>
              </p:nvSpPr>
              <p:spPr>
                <a:xfrm>
                  <a:off x="1150001" y="3865235"/>
                  <a:ext cx="1147762" cy="1147762"/>
                </a:xfrm>
                <a:prstGeom prst="flowChartConnector">
                  <a:avLst/>
                </a:prstGeom>
                <a:solidFill>
                  <a:srgbClr val="0A045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09" name="Group 408">
                  <a:extLst>
                    <a:ext uri="{FF2B5EF4-FFF2-40B4-BE49-F238E27FC236}">
                      <a16:creationId xmlns:a16="http://schemas.microsoft.com/office/drawing/2014/main" id="{098B9F1E-D1BA-73E1-3C82-A96FD3972373}"/>
                    </a:ext>
                  </a:extLst>
                </p:cNvPr>
                <p:cNvGrpSpPr/>
                <p:nvPr/>
              </p:nvGrpSpPr>
              <p:grpSpPr>
                <a:xfrm>
                  <a:off x="1193152" y="3900954"/>
                  <a:ext cx="1268676" cy="1217612"/>
                  <a:chOff x="1193152" y="3900954"/>
                  <a:chExt cx="1268676" cy="1217612"/>
                </a:xfrm>
              </p:grpSpPr>
              <p:sp>
                <p:nvSpPr>
                  <p:cNvPr id="410" name="Freeform: Shape 409">
                    <a:extLst>
                      <a:ext uri="{FF2B5EF4-FFF2-40B4-BE49-F238E27FC236}">
                        <a16:creationId xmlns:a16="http://schemas.microsoft.com/office/drawing/2014/main" id="{028CA255-9F8C-372A-547C-22C359C68A1E}"/>
                      </a:ext>
                    </a:extLst>
                  </p:cNvPr>
                  <p:cNvSpPr/>
                  <p:nvPr/>
                </p:nvSpPr>
                <p:spPr>
                  <a:xfrm>
                    <a:off x="1193152" y="3936584"/>
                    <a:ext cx="1217612" cy="1181982"/>
                  </a:xfrm>
                  <a:custGeom>
                    <a:avLst/>
                    <a:gdLst>
                      <a:gd name="connsiteX0" fmla="*/ 806434 w 1217612"/>
                      <a:gd name="connsiteY0" fmla="*/ 0 h 1181982"/>
                      <a:gd name="connsiteX1" fmla="*/ 845781 w 1217612"/>
                      <a:gd name="connsiteY1" fmla="*/ 12213 h 1181982"/>
                      <a:gd name="connsiteX2" fmla="*/ 1217612 w 1217612"/>
                      <a:gd name="connsiteY2" fmla="*/ 573176 h 1181982"/>
                      <a:gd name="connsiteX3" fmla="*/ 608806 w 1217612"/>
                      <a:gd name="connsiteY3" fmla="*/ 1181982 h 1181982"/>
                      <a:gd name="connsiteX4" fmla="*/ 0 w 1217612"/>
                      <a:gd name="connsiteY4" fmla="*/ 573176 h 1181982"/>
                      <a:gd name="connsiteX5" fmla="*/ 12369 w 1217612"/>
                      <a:gd name="connsiteY5" fmla="*/ 450480 h 1181982"/>
                      <a:gd name="connsiteX6" fmla="*/ 46195 w 1217612"/>
                      <a:gd name="connsiteY6" fmla="*/ 341510 h 1181982"/>
                      <a:gd name="connsiteX7" fmla="*/ 151143 w 1217612"/>
                      <a:gd name="connsiteY7" fmla="*/ 233135 h 1181982"/>
                      <a:gd name="connsiteX8" fmla="*/ 151143 w 1217612"/>
                      <a:gd name="connsiteY8" fmla="*/ 304119 h 1181982"/>
                      <a:gd name="connsiteX9" fmla="*/ 806434 w 1217612"/>
                      <a:gd name="connsiteY9" fmla="*/ 304119 h 1181982"/>
                      <a:gd name="connsiteX0" fmla="*/ 806434 w 1217612"/>
                      <a:gd name="connsiteY0" fmla="*/ 304119 h 1181982"/>
                      <a:gd name="connsiteX1" fmla="*/ 806434 w 1217612"/>
                      <a:gd name="connsiteY1" fmla="*/ 0 h 1181982"/>
                      <a:gd name="connsiteX2" fmla="*/ 845781 w 1217612"/>
                      <a:gd name="connsiteY2" fmla="*/ 12213 h 1181982"/>
                      <a:gd name="connsiteX3" fmla="*/ 1217612 w 1217612"/>
                      <a:gd name="connsiteY3" fmla="*/ 573176 h 1181982"/>
                      <a:gd name="connsiteX4" fmla="*/ 608806 w 1217612"/>
                      <a:gd name="connsiteY4" fmla="*/ 1181982 h 1181982"/>
                      <a:gd name="connsiteX5" fmla="*/ 0 w 1217612"/>
                      <a:gd name="connsiteY5" fmla="*/ 573176 h 1181982"/>
                      <a:gd name="connsiteX6" fmla="*/ 12369 w 1217612"/>
                      <a:gd name="connsiteY6" fmla="*/ 450480 h 1181982"/>
                      <a:gd name="connsiteX7" fmla="*/ 46195 w 1217612"/>
                      <a:gd name="connsiteY7" fmla="*/ 341510 h 1181982"/>
                      <a:gd name="connsiteX8" fmla="*/ 151143 w 1217612"/>
                      <a:gd name="connsiteY8" fmla="*/ 233135 h 1181982"/>
                      <a:gd name="connsiteX9" fmla="*/ 151143 w 1217612"/>
                      <a:gd name="connsiteY9" fmla="*/ 304119 h 1181982"/>
                      <a:gd name="connsiteX10" fmla="*/ 897874 w 1217612"/>
                      <a:gd name="connsiteY10" fmla="*/ 395559 h 1181982"/>
                      <a:gd name="connsiteX0" fmla="*/ 806434 w 1217612"/>
                      <a:gd name="connsiteY0" fmla="*/ 0 h 1181982"/>
                      <a:gd name="connsiteX1" fmla="*/ 845781 w 1217612"/>
                      <a:gd name="connsiteY1" fmla="*/ 12213 h 1181982"/>
                      <a:gd name="connsiteX2" fmla="*/ 1217612 w 1217612"/>
                      <a:gd name="connsiteY2" fmla="*/ 573176 h 1181982"/>
                      <a:gd name="connsiteX3" fmla="*/ 608806 w 1217612"/>
                      <a:gd name="connsiteY3" fmla="*/ 1181982 h 1181982"/>
                      <a:gd name="connsiteX4" fmla="*/ 0 w 1217612"/>
                      <a:gd name="connsiteY4" fmla="*/ 573176 h 1181982"/>
                      <a:gd name="connsiteX5" fmla="*/ 12369 w 1217612"/>
                      <a:gd name="connsiteY5" fmla="*/ 450480 h 1181982"/>
                      <a:gd name="connsiteX6" fmla="*/ 46195 w 1217612"/>
                      <a:gd name="connsiteY6" fmla="*/ 341510 h 1181982"/>
                      <a:gd name="connsiteX7" fmla="*/ 151143 w 1217612"/>
                      <a:gd name="connsiteY7" fmla="*/ 233135 h 1181982"/>
                      <a:gd name="connsiteX8" fmla="*/ 151143 w 1217612"/>
                      <a:gd name="connsiteY8" fmla="*/ 304119 h 1181982"/>
                      <a:gd name="connsiteX9" fmla="*/ 897874 w 1217612"/>
                      <a:gd name="connsiteY9" fmla="*/ 395559 h 1181982"/>
                      <a:gd name="connsiteX0" fmla="*/ 806434 w 1217612"/>
                      <a:gd name="connsiteY0" fmla="*/ 0 h 1181982"/>
                      <a:gd name="connsiteX1" fmla="*/ 845781 w 1217612"/>
                      <a:gd name="connsiteY1" fmla="*/ 12213 h 1181982"/>
                      <a:gd name="connsiteX2" fmla="*/ 1217612 w 1217612"/>
                      <a:gd name="connsiteY2" fmla="*/ 573176 h 1181982"/>
                      <a:gd name="connsiteX3" fmla="*/ 608806 w 1217612"/>
                      <a:gd name="connsiteY3" fmla="*/ 1181982 h 1181982"/>
                      <a:gd name="connsiteX4" fmla="*/ 0 w 1217612"/>
                      <a:gd name="connsiteY4" fmla="*/ 573176 h 1181982"/>
                      <a:gd name="connsiteX5" fmla="*/ 12369 w 1217612"/>
                      <a:gd name="connsiteY5" fmla="*/ 450480 h 1181982"/>
                      <a:gd name="connsiteX6" fmla="*/ 46195 w 1217612"/>
                      <a:gd name="connsiteY6" fmla="*/ 341510 h 1181982"/>
                      <a:gd name="connsiteX7" fmla="*/ 151143 w 1217612"/>
                      <a:gd name="connsiteY7" fmla="*/ 233135 h 1181982"/>
                      <a:gd name="connsiteX8" fmla="*/ 151143 w 1217612"/>
                      <a:gd name="connsiteY8" fmla="*/ 304119 h 1181982"/>
                      <a:gd name="connsiteX0" fmla="*/ 806434 w 1217612"/>
                      <a:gd name="connsiteY0" fmla="*/ 0 h 1181982"/>
                      <a:gd name="connsiteX1" fmla="*/ 845781 w 1217612"/>
                      <a:gd name="connsiteY1" fmla="*/ 12213 h 1181982"/>
                      <a:gd name="connsiteX2" fmla="*/ 1217612 w 1217612"/>
                      <a:gd name="connsiteY2" fmla="*/ 573176 h 1181982"/>
                      <a:gd name="connsiteX3" fmla="*/ 608806 w 1217612"/>
                      <a:gd name="connsiteY3" fmla="*/ 1181982 h 1181982"/>
                      <a:gd name="connsiteX4" fmla="*/ 0 w 1217612"/>
                      <a:gd name="connsiteY4" fmla="*/ 573176 h 1181982"/>
                      <a:gd name="connsiteX5" fmla="*/ 12369 w 1217612"/>
                      <a:gd name="connsiteY5" fmla="*/ 450480 h 1181982"/>
                      <a:gd name="connsiteX6" fmla="*/ 46195 w 1217612"/>
                      <a:gd name="connsiteY6" fmla="*/ 341510 h 1181982"/>
                      <a:gd name="connsiteX7" fmla="*/ 151143 w 1217612"/>
                      <a:gd name="connsiteY7" fmla="*/ 233135 h 1181982"/>
                      <a:gd name="connsiteX0" fmla="*/ 806434 w 1217612"/>
                      <a:gd name="connsiteY0" fmla="*/ 0 h 1181982"/>
                      <a:gd name="connsiteX1" fmla="*/ 845781 w 1217612"/>
                      <a:gd name="connsiteY1" fmla="*/ 12213 h 1181982"/>
                      <a:gd name="connsiteX2" fmla="*/ 1217612 w 1217612"/>
                      <a:gd name="connsiteY2" fmla="*/ 573176 h 1181982"/>
                      <a:gd name="connsiteX3" fmla="*/ 608806 w 1217612"/>
                      <a:gd name="connsiteY3" fmla="*/ 1181982 h 1181982"/>
                      <a:gd name="connsiteX4" fmla="*/ 0 w 1217612"/>
                      <a:gd name="connsiteY4" fmla="*/ 573176 h 1181982"/>
                      <a:gd name="connsiteX5" fmla="*/ 12369 w 1217612"/>
                      <a:gd name="connsiteY5" fmla="*/ 450480 h 1181982"/>
                      <a:gd name="connsiteX6" fmla="*/ 46195 w 1217612"/>
                      <a:gd name="connsiteY6" fmla="*/ 341510 h 11819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7612" h="1181982">
                        <a:moveTo>
                          <a:pt x="806434" y="0"/>
                        </a:moveTo>
                        <a:lnTo>
                          <a:pt x="845781" y="12213"/>
                        </a:lnTo>
                        <a:cubicBezTo>
                          <a:pt x="1064290" y="104635"/>
                          <a:pt x="1217612" y="321001"/>
                          <a:pt x="1217612" y="573176"/>
                        </a:cubicBezTo>
                        <a:cubicBezTo>
                          <a:pt x="1217612" y="909410"/>
                          <a:pt x="945040" y="1181982"/>
                          <a:pt x="608806" y="1181982"/>
                        </a:cubicBezTo>
                        <a:cubicBezTo>
                          <a:pt x="272572" y="1181982"/>
                          <a:pt x="0" y="909410"/>
                          <a:pt x="0" y="573176"/>
                        </a:cubicBezTo>
                        <a:cubicBezTo>
                          <a:pt x="0" y="531147"/>
                          <a:pt x="4259" y="490112"/>
                          <a:pt x="12369" y="450480"/>
                        </a:cubicBezTo>
                        <a:lnTo>
                          <a:pt x="46195" y="341510"/>
                        </a:lnTo>
                      </a:path>
                    </a:pathLst>
                  </a:custGeom>
                  <a:noFill/>
                  <a:ln w="6350">
                    <a:solidFill>
                      <a:schemeClr val="accent3">
                        <a:alpha val="72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11" name="Freeform: Shape 410">
                    <a:extLst>
                      <a:ext uri="{FF2B5EF4-FFF2-40B4-BE49-F238E27FC236}">
                        <a16:creationId xmlns:a16="http://schemas.microsoft.com/office/drawing/2014/main" id="{F5361DE2-B7EB-86FD-1CE8-4C514003BBB4}"/>
                      </a:ext>
                    </a:extLst>
                  </p:cNvPr>
                  <p:cNvSpPr/>
                  <p:nvPr/>
                </p:nvSpPr>
                <p:spPr>
                  <a:xfrm>
                    <a:off x="1564985" y="3900954"/>
                    <a:ext cx="327942" cy="47843"/>
                  </a:xfrm>
                  <a:custGeom>
                    <a:avLst/>
                    <a:gdLst>
                      <a:gd name="connsiteX0" fmla="*/ 555238 w 646205"/>
                      <a:gd name="connsiteY0" fmla="*/ 0 h 369527"/>
                      <a:gd name="connsiteX1" fmla="*/ 646205 w 646205"/>
                      <a:gd name="connsiteY1" fmla="*/ 9170 h 369527"/>
                      <a:gd name="connsiteX2" fmla="*/ 622972 w 646205"/>
                      <a:gd name="connsiteY2" fmla="*/ 143380 h 369527"/>
                      <a:gd name="connsiteX3" fmla="*/ 0 w 646205"/>
                      <a:gd name="connsiteY3" fmla="*/ 369527 h 369527"/>
                      <a:gd name="connsiteX4" fmla="*/ 304030 w 646205"/>
                      <a:gd name="connsiteY4" fmla="*/ 55569 h 369527"/>
                      <a:gd name="connsiteX5" fmla="*/ 318263 w 646205"/>
                      <a:gd name="connsiteY5" fmla="*/ 47843 h 369527"/>
                      <a:gd name="connsiteX6" fmla="*/ 555238 w 646205"/>
                      <a:gd name="connsiteY6" fmla="*/ 0 h 369527"/>
                      <a:gd name="connsiteX0" fmla="*/ 0 w 646205"/>
                      <a:gd name="connsiteY0" fmla="*/ 369527 h 460967"/>
                      <a:gd name="connsiteX1" fmla="*/ 304030 w 646205"/>
                      <a:gd name="connsiteY1" fmla="*/ 55569 h 460967"/>
                      <a:gd name="connsiteX2" fmla="*/ 318263 w 646205"/>
                      <a:gd name="connsiteY2" fmla="*/ 47843 h 460967"/>
                      <a:gd name="connsiteX3" fmla="*/ 555238 w 646205"/>
                      <a:gd name="connsiteY3" fmla="*/ 0 h 460967"/>
                      <a:gd name="connsiteX4" fmla="*/ 646205 w 646205"/>
                      <a:gd name="connsiteY4" fmla="*/ 9170 h 460967"/>
                      <a:gd name="connsiteX5" fmla="*/ 622972 w 646205"/>
                      <a:gd name="connsiteY5" fmla="*/ 143380 h 460967"/>
                      <a:gd name="connsiteX6" fmla="*/ 91440 w 646205"/>
                      <a:gd name="connsiteY6" fmla="*/ 460967 h 460967"/>
                      <a:gd name="connsiteX0" fmla="*/ 212590 w 554765"/>
                      <a:gd name="connsiteY0" fmla="*/ 55569 h 460967"/>
                      <a:gd name="connsiteX1" fmla="*/ 226823 w 554765"/>
                      <a:gd name="connsiteY1" fmla="*/ 47843 h 460967"/>
                      <a:gd name="connsiteX2" fmla="*/ 463798 w 554765"/>
                      <a:gd name="connsiteY2" fmla="*/ 0 h 460967"/>
                      <a:gd name="connsiteX3" fmla="*/ 554765 w 554765"/>
                      <a:gd name="connsiteY3" fmla="*/ 9170 h 460967"/>
                      <a:gd name="connsiteX4" fmla="*/ 531532 w 554765"/>
                      <a:gd name="connsiteY4" fmla="*/ 143380 h 460967"/>
                      <a:gd name="connsiteX5" fmla="*/ 0 w 554765"/>
                      <a:gd name="connsiteY5" fmla="*/ 460967 h 460967"/>
                      <a:gd name="connsiteX0" fmla="*/ 0 w 342175"/>
                      <a:gd name="connsiteY0" fmla="*/ 55569 h 143380"/>
                      <a:gd name="connsiteX1" fmla="*/ 14233 w 342175"/>
                      <a:gd name="connsiteY1" fmla="*/ 47843 h 143380"/>
                      <a:gd name="connsiteX2" fmla="*/ 251208 w 342175"/>
                      <a:gd name="connsiteY2" fmla="*/ 0 h 143380"/>
                      <a:gd name="connsiteX3" fmla="*/ 342175 w 342175"/>
                      <a:gd name="connsiteY3" fmla="*/ 9170 h 143380"/>
                      <a:gd name="connsiteX4" fmla="*/ 318942 w 342175"/>
                      <a:gd name="connsiteY4" fmla="*/ 143380 h 143380"/>
                      <a:gd name="connsiteX0" fmla="*/ 0 w 342175"/>
                      <a:gd name="connsiteY0" fmla="*/ 55569 h 55569"/>
                      <a:gd name="connsiteX1" fmla="*/ 14233 w 342175"/>
                      <a:gd name="connsiteY1" fmla="*/ 47843 h 55569"/>
                      <a:gd name="connsiteX2" fmla="*/ 251208 w 342175"/>
                      <a:gd name="connsiteY2" fmla="*/ 0 h 55569"/>
                      <a:gd name="connsiteX3" fmla="*/ 342175 w 342175"/>
                      <a:gd name="connsiteY3" fmla="*/ 9170 h 55569"/>
                      <a:gd name="connsiteX0" fmla="*/ 0 w 327942"/>
                      <a:gd name="connsiteY0" fmla="*/ 47843 h 47843"/>
                      <a:gd name="connsiteX1" fmla="*/ 236975 w 327942"/>
                      <a:gd name="connsiteY1" fmla="*/ 0 h 47843"/>
                      <a:gd name="connsiteX2" fmla="*/ 327942 w 327942"/>
                      <a:gd name="connsiteY2" fmla="*/ 9170 h 47843"/>
                    </a:gdLst>
                    <a:ahLst/>
                    <a:cxnLst>
                      <a:cxn ang="0">
                        <a:pos x="connsiteX0" y="connsiteY0"/>
                      </a:cxn>
                      <a:cxn ang="0">
                        <a:pos x="connsiteX1" y="connsiteY1"/>
                      </a:cxn>
                      <a:cxn ang="0">
                        <a:pos x="connsiteX2" y="connsiteY2"/>
                      </a:cxn>
                    </a:cxnLst>
                    <a:rect l="l" t="t" r="r" b="b"/>
                    <a:pathLst>
                      <a:path w="327942" h="47843">
                        <a:moveTo>
                          <a:pt x="0" y="47843"/>
                        </a:moveTo>
                        <a:cubicBezTo>
                          <a:pt x="72837" y="17036"/>
                          <a:pt x="152917" y="0"/>
                          <a:pt x="236975" y="0"/>
                        </a:cubicBezTo>
                        <a:lnTo>
                          <a:pt x="327942" y="9170"/>
                        </a:lnTo>
                      </a:path>
                    </a:pathLst>
                  </a:custGeom>
                  <a:noFill/>
                  <a:ln>
                    <a:solidFill>
                      <a:schemeClr val="accent6">
                        <a:alpha val="16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12" name="Freeform: Shape 411">
                    <a:extLst>
                      <a:ext uri="{FF2B5EF4-FFF2-40B4-BE49-F238E27FC236}">
                        <a16:creationId xmlns:a16="http://schemas.microsoft.com/office/drawing/2014/main" id="{81D0902D-2BAF-C6C2-FA20-903A08D12AA4}"/>
                      </a:ext>
                    </a:extLst>
                  </p:cNvPr>
                  <p:cNvSpPr/>
                  <p:nvPr/>
                </p:nvSpPr>
                <p:spPr>
                  <a:xfrm>
                    <a:off x="2263918" y="4034522"/>
                    <a:ext cx="197910" cy="917575"/>
                  </a:xfrm>
                  <a:custGeom>
                    <a:avLst/>
                    <a:gdLst>
                      <a:gd name="connsiteX0" fmla="*/ 6350 w 558800"/>
                      <a:gd name="connsiteY0" fmla="*/ 0 h 1016000"/>
                      <a:gd name="connsiteX1" fmla="*/ 6350 w 558800"/>
                      <a:gd name="connsiteY1" fmla="*/ 1016000 h 1016000"/>
                      <a:gd name="connsiteX2" fmla="*/ 0 w 558800"/>
                      <a:gd name="connsiteY2" fmla="*/ 1016000 h 1016000"/>
                      <a:gd name="connsiteX3" fmla="*/ 558800 w 558800"/>
                      <a:gd name="connsiteY3" fmla="*/ 1016000 h 1016000"/>
                      <a:gd name="connsiteX0" fmla="*/ 0 w 731043"/>
                      <a:gd name="connsiteY0" fmla="*/ 0 h 930275"/>
                      <a:gd name="connsiteX1" fmla="*/ 178593 w 731043"/>
                      <a:gd name="connsiteY1" fmla="*/ 930275 h 930275"/>
                      <a:gd name="connsiteX2" fmla="*/ 172243 w 731043"/>
                      <a:gd name="connsiteY2" fmla="*/ 930275 h 930275"/>
                      <a:gd name="connsiteX3" fmla="*/ 731043 w 731043"/>
                      <a:gd name="connsiteY3" fmla="*/ 930275 h 930275"/>
                      <a:gd name="connsiteX0" fmla="*/ 0 w 731043"/>
                      <a:gd name="connsiteY0" fmla="*/ 0 h 930275"/>
                      <a:gd name="connsiteX1" fmla="*/ 178593 w 731043"/>
                      <a:gd name="connsiteY1" fmla="*/ 930275 h 930275"/>
                      <a:gd name="connsiteX2" fmla="*/ 731043 w 731043"/>
                      <a:gd name="connsiteY2" fmla="*/ 930275 h 930275"/>
                      <a:gd name="connsiteX0" fmla="*/ 0 w 731043"/>
                      <a:gd name="connsiteY0" fmla="*/ 0 h 930275"/>
                      <a:gd name="connsiteX1" fmla="*/ 19843 w 731043"/>
                      <a:gd name="connsiteY1" fmla="*/ 923925 h 930275"/>
                      <a:gd name="connsiteX2" fmla="*/ 731043 w 731043"/>
                      <a:gd name="connsiteY2" fmla="*/ 930275 h 930275"/>
                      <a:gd name="connsiteX0" fmla="*/ 0 w 731043"/>
                      <a:gd name="connsiteY0" fmla="*/ 0 h 930275"/>
                      <a:gd name="connsiteX1" fmla="*/ 19843 w 731043"/>
                      <a:gd name="connsiteY1" fmla="*/ 923925 h 930275"/>
                      <a:gd name="connsiteX2" fmla="*/ 731043 w 731043"/>
                      <a:gd name="connsiteY2" fmla="*/ 930275 h 930275"/>
                      <a:gd name="connsiteX0" fmla="*/ 0 w 731043"/>
                      <a:gd name="connsiteY0" fmla="*/ 0 h 930275"/>
                      <a:gd name="connsiteX1" fmla="*/ 19843 w 731043"/>
                      <a:gd name="connsiteY1" fmla="*/ 923925 h 930275"/>
                      <a:gd name="connsiteX2" fmla="*/ 731043 w 731043"/>
                      <a:gd name="connsiteY2" fmla="*/ 930275 h 930275"/>
                      <a:gd name="connsiteX0" fmla="*/ 0 w 731043"/>
                      <a:gd name="connsiteY0" fmla="*/ 0 h 930275"/>
                      <a:gd name="connsiteX1" fmla="*/ 3968 w 731043"/>
                      <a:gd name="connsiteY1" fmla="*/ 927100 h 930275"/>
                      <a:gd name="connsiteX2" fmla="*/ 731043 w 731043"/>
                      <a:gd name="connsiteY2" fmla="*/ 930275 h 930275"/>
                      <a:gd name="connsiteX0" fmla="*/ 0 w 731043"/>
                      <a:gd name="connsiteY0" fmla="*/ 0 h 930275"/>
                      <a:gd name="connsiteX1" fmla="*/ 3968 w 731043"/>
                      <a:gd name="connsiteY1" fmla="*/ 927100 h 930275"/>
                      <a:gd name="connsiteX2" fmla="*/ 373857 w 731043"/>
                      <a:gd name="connsiteY2" fmla="*/ 928680 h 930275"/>
                      <a:gd name="connsiteX3" fmla="*/ 731043 w 731043"/>
                      <a:gd name="connsiteY3" fmla="*/ 930275 h 930275"/>
                      <a:gd name="connsiteX0" fmla="*/ 0 w 731043"/>
                      <a:gd name="connsiteY0" fmla="*/ 0 h 1033455"/>
                      <a:gd name="connsiteX1" fmla="*/ 3968 w 731043"/>
                      <a:gd name="connsiteY1" fmla="*/ 927100 h 1033455"/>
                      <a:gd name="connsiteX2" fmla="*/ 103982 w 731043"/>
                      <a:gd name="connsiteY2" fmla="*/ 1033455 h 1033455"/>
                      <a:gd name="connsiteX3" fmla="*/ 731043 w 731043"/>
                      <a:gd name="connsiteY3" fmla="*/ 930275 h 1033455"/>
                      <a:gd name="connsiteX0" fmla="*/ 0 w 470693"/>
                      <a:gd name="connsiteY0" fmla="*/ 0 h 1033455"/>
                      <a:gd name="connsiteX1" fmla="*/ 3968 w 470693"/>
                      <a:gd name="connsiteY1" fmla="*/ 927100 h 1033455"/>
                      <a:gd name="connsiteX2" fmla="*/ 103982 w 470693"/>
                      <a:gd name="connsiteY2" fmla="*/ 1033455 h 1033455"/>
                      <a:gd name="connsiteX3" fmla="*/ 470693 w 470693"/>
                      <a:gd name="connsiteY3" fmla="*/ 1031875 h 1033455"/>
                      <a:gd name="connsiteX0" fmla="*/ 0 w 486568"/>
                      <a:gd name="connsiteY0" fmla="*/ 0 h 1033455"/>
                      <a:gd name="connsiteX1" fmla="*/ 19843 w 486568"/>
                      <a:gd name="connsiteY1" fmla="*/ 927100 h 1033455"/>
                      <a:gd name="connsiteX2" fmla="*/ 119857 w 486568"/>
                      <a:gd name="connsiteY2" fmla="*/ 1033455 h 1033455"/>
                      <a:gd name="connsiteX3" fmla="*/ 486568 w 486568"/>
                      <a:gd name="connsiteY3" fmla="*/ 1031875 h 1033455"/>
                      <a:gd name="connsiteX0" fmla="*/ 0 w 486568"/>
                      <a:gd name="connsiteY0" fmla="*/ 0 h 1033455"/>
                      <a:gd name="connsiteX1" fmla="*/ 19843 w 486568"/>
                      <a:gd name="connsiteY1" fmla="*/ 927100 h 1033455"/>
                      <a:gd name="connsiteX2" fmla="*/ 119857 w 486568"/>
                      <a:gd name="connsiteY2" fmla="*/ 1033455 h 1033455"/>
                      <a:gd name="connsiteX3" fmla="*/ 486568 w 486568"/>
                      <a:gd name="connsiteY3" fmla="*/ 1031875 h 1033455"/>
                      <a:gd name="connsiteX0" fmla="*/ 0 w 486568"/>
                      <a:gd name="connsiteY0" fmla="*/ 0 h 1033455"/>
                      <a:gd name="connsiteX1" fmla="*/ 19843 w 486568"/>
                      <a:gd name="connsiteY1" fmla="*/ 927100 h 1033455"/>
                      <a:gd name="connsiteX2" fmla="*/ 119857 w 486568"/>
                      <a:gd name="connsiteY2" fmla="*/ 1033455 h 1033455"/>
                      <a:gd name="connsiteX3" fmla="*/ 486568 w 486568"/>
                      <a:gd name="connsiteY3" fmla="*/ 1031875 h 1033455"/>
                      <a:gd name="connsiteX0" fmla="*/ 0 w 486568"/>
                      <a:gd name="connsiteY0" fmla="*/ 0 h 1033455"/>
                      <a:gd name="connsiteX1" fmla="*/ 19843 w 486568"/>
                      <a:gd name="connsiteY1" fmla="*/ 927100 h 1033455"/>
                      <a:gd name="connsiteX2" fmla="*/ 119857 w 486568"/>
                      <a:gd name="connsiteY2" fmla="*/ 1033455 h 1033455"/>
                      <a:gd name="connsiteX3" fmla="*/ 486568 w 486568"/>
                      <a:gd name="connsiteY3" fmla="*/ 1031875 h 1033455"/>
                      <a:gd name="connsiteX0" fmla="*/ 0 w 486568"/>
                      <a:gd name="connsiteY0" fmla="*/ 0 h 1033455"/>
                      <a:gd name="connsiteX1" fmla="*/ 19843 w 486568"/>
                      <a:gd name="connsiteY1" fmla="*/ 927100 h 1033455"/>
                      <a:gd name="connsiteX2" fmla="*/ 119857 w 486568"/>
                      <a:gd name="connsiteY2" fmla="*/ 1033455 h 1033455"/>
                      <a:gd name="connsiteX3" fmla="*/ 486568 w 486568"/>
                      <a:gd name="connsiteY3" fmla="*/ 1031875 h 1033455"/>
                      <a:gd name="connsiteX0" fmla="*/ 14792 w 501360"/>
                      <a:gd name="connsiteY0" fmla="*/ 0 h 1135646"/>
                      <a:gd name="connsiteX1" fmla="*/ 34635 w 501360"/>
                      <a:gd name="connsiteY1" fmla="*/ 927100 h 1135646"/>
                      <a:gd name="connsiteX2" fmla="*/ 134649 w 501360"/>
                      <a:gd name="connsiteY2" fmla="*/ 1033455 h 1135646"/>
                      <a:gd name="connsiteX3" fmla="*/ 501360 w 501360"/>
                      <a:gd name="connsiteY3" fmla="*/ 1031875 h 1135646"/>
                      <a:gd name="connsiteX0" fmla="*/ 0 w 486568"/>
                      <a:gd name="connsiteY0" fmla="*/ 0 h 1033455"/>
                      <a:gd name="connsiteX1" fmla="*/ 19843 w 486568"/>
                      <a:gd name="connsiteY1" fmla="*/ 927100 h 1033455"/>
                      <a:gd name="connsiteX2" fmla="*/ 119857 w 486568"/>
                      <a:gd name="connsiteY2" fmla="*/ 1033455 h 1033455"/>
                      <a:gd name="connsiteX3" fmla="*/ 486568 w 486568"/>
                      <a:gd name="connsiteY3" fmla="*/ 1031875 h 1033455"/>
                      <a:gd name="connsiteX0" fmla="*/ 0 w 486568"/>
                      <a:gd name="connsiteY0" fmla="*/ 0 h 1033455"/>
                      <a:gd name="connsiteX1" fmla="*/ 19843 w 486568"/>
                      <a:gd name="connsiteY1" fmla="*/ 927100 h 1033455"/>
                      <a:gd name="connsiteX2" fmla="*/ 119857 w 486568"/>
                      <a:gd name="connsiteY2" fmla="*/ 1033455 h 1033455"/>
                      <a:gd name="connsiteX3" fmla="*/ 486568 w 486568"/>
                      <a:gd name="connsiteY3" fmla="*/ 1031875 h 1033455"/>
                      <a:gd name="connsiteX0" fmla="*/ 0 w 486568"/>
                      <a:gd name="connsiteY0" fmla="*/ 0 h 1141203"/>
                      <a:gd name="connsiteX1" fmla="*/ 19843 w 486568"/>
                      <a:gd name="connsiteY1" fmla="*/ 927100 h 1141203"/>
                      <a:gd name="connsiteX2" fmla="*/ 119857 w 486568"/>
                      <a:gd name="connsiteY2" fmla="*/ 1033455 h 1141203"/>
                      <a:gd name="connsiteX3" fmla="*/ 486568 w 486568"/>
                      <a:gd name="connsiteY3" fmla="*/ 1031875 h 1141203"/>
                      <a:gd name="connsiteX0" fmla="*/ 0 w 486568"/>
                      <a:gd name="connsiteY0" fmla="*/ 0 h 1033455"/>
                      <a:gd name="connsiteX1" fmla="*/ 19843 w 486568"/>
                      <a:gd name="connsiteY1" fmla="*/ 927100 h 1033455"/>
                      <a:gd name="connsiteX2" fmla="*/ 119857 w 486568"/>
                      <a:gd name="connsiteY2" fmla="*/ 1033455 h 1033455"/>
                      <a:gd name="connsiteX3" fmla="*/ 486568 w 486568"/>
                      <a:gd name="connsiteY3" fmla="*/ 1031875 h 1033455"/>
                      <a:gd name="connsiteX0" fmla="*/ 0 w 486568"/>
                      <a:gd name="connsiteY0" fmla="*/ 0 h 1033455"/>
                      <a:gd name="connsiteX1" fmla="*/ 19843 w 486568"/>
                      <a:gd name="connsiteY1" fmla="*/ 927100 h 1033455"/>
                      <a:gd name="connsiteX2" fmla="*/ 119857 w 486568"/>
                      <a:gd name="connsiteY2" fmla="*/ 1033455 h 1033455"/>
                      <a:gd name="connsiteX3" fmla="*/ 486568 w 486568"/>
                      <a:gd name="connsiteY3" fmla="*/ 1031875 h 1033455"/>
                      <a:gd name="connsiteX0" fmla="*/ 0 w 486568"/>
                      <a:gd name="connsiteY0" fmla="*/ 0 h 1033455"/>
                      <a:gd name="connsiteX1" fmla="*/ 19843 w 486568"/>
                      <a:gd name="connsiteY1" fmla="*/ 927100 h 1033455"/>
                      <a:gd name="connsiteX2" fmla="*/ 119857 w 486568"/>
                      <a:gd name="connsiteY2" fmla="*/ 1033455 h 1033455"/>
                      <a:gd name="connsiteX3" fmla="*/ 486568 w 486568"/>
                      <a:gd name="connsiteY3" fmla="*/ 1031875 h 1033455"/>
                      <a:gd name="connsiteX0" fmla="*/ 0 w 486568"/>
                      <a:gd name="connsiteY0" fmla="*/ 0 h 1033455"/>
                      <a:gd name="connsiteX1" fmla="*/ 19843 w 486568"/>
                      <a:gd name="connsiteY1" fmla="*/ 927100 h 1033455"/>
                      <a:gd name="connsiteX2" fmla="*/ 119857 w 486568"/>
                      <a:gd name="connsiteY2" fmla="*/ 1033455 h 1033455"/>
                      <a:gd name="connsiteX3" fmla="*/ 486568 w 486568"/>
                      <a:gd name="connsiteY3" fmla="*/ 1031875 h 1033455"/>
                      <a:gd name="connsiteX0" fmla="*/ 0 w 486568"/>
                      <a:gd name="connsiteY0" fmla="*/ 0 h 1033455"/>
                      <a:gd name="connsiteX1" fmla="*/ 19843 w 486568"/>
                      <a:gd name="connsiteY1" fmla="*/ 927100 h 1033455"/>
                      <a:gd name="connsiteX2" fmla="*/ 119857 w 486568"/>
                      <a:gd name="connsiteY2" fmla="*/ 1033455 h 1033455"/>
                      <a:gd name="connsiteX3" fmla="*/ 486568 w 486568"/>
                      <a:gd name="connsiteY3" fmla="*/ 1031875 h 1033455"/>
                      <a:gd name="connsiteX0" fmla="*/ 0 w 486568"/>
                      <a:gd name="connsiteY0" fmla="*/ 0 h 1033455"/>
                      <a:gd name="connsiteX1" fmla="*/ 19843 w 486568"/>
                      <a:gd name="connsiteY1" fmla="*/ 927100 h 1033455"/>
                      <a:gd name="connsiteX2" fmla="*/ 119857 w 486568"/>
                      <a:gd name="connsiteY2" fmla="*/ 1033455 h 1033455"/>
                      <a:gd name="connsiteX3" fmla="*/ 486568 w 486568"/>
                      <a:gd name="connsiteY3" fmla="*/ 1031875 h 1033455"/>
                      <a:gd name="connsiteX0" fmla="*/ 0 w 486568"/>
                      <a:gd name="connsiteY0" fmla="*/ 0 h 1033455"/>
                      <a:gd name="connsiteX1" fmla="*/ 19843 w 486568"/>
                      <a:gd name="connsiteY1" fmla="*/ 927100 h 1033455"/>
                      <a:gd name="connsiteX2" fmla="*/ 119857 w 486568"/>
                      <a:gd name="connsiteY2" fmla="*/ 1033455 h 1033455"/>
                      <a:gd name="connsiteX3" fmla="*/ 486568 w 486568"/>
                      <a:gd name="connsiteY3" fmla="*/ 1031875 h 1033455"/>
                      <a:gd name="connsiteX0" fmla="*/ 0 w 486568"/>
                      <a:gd name="connsiteY0" fmla="*/ 0 h 1033455"/>
                      <a:gd name="connsiteX1" fmla="*/ 19843 w 486568"/>
                      <a:gd name="connsiteY1" fmla="*/ 927100 h 1033455"/>
                      <a:gd name="connsiteX2" fmla="*/ 119857 w 486568"/>
                      <a:gd name="connsiteY2" fmla="*/ 1033455 h 1033455"/>
                      <a:gd name="connsiteX3" fmla="*/ 486568 w 486568"/>
                      <a:gd name="connsiteY3" fmla="*/ 1031875 h 1033455"/>
                      <a:gd name="connsiteX0" fmla="*/ 0 w 486568"/>
                      <a:gd name="connsiteY0" fmla="*/ 0 h 1033455"/>
                      <a:gd name="connsiteX1" fmla="*/ 19843 w 486568"/>
                      <a:gd name="connsiteY1" fmla="*/ 927100 h 1033455"/>
                      <a:gd name="connsiteX2" fmla="*/ 119857 w 486568"/>
                      <a:gd name="connsiteY2" fmla="*/ 1033455 h 1033455"/>
                      <a:gd name="connsiteX3" fmla="*/ 486568 w 486568"/>
                      <a:gd name="connsiteY3" fmla="*/ 1031875 h 1033455"/>
                      <a:gd name="connsiteX0" fmla="*/ 0 w 486568"/>
                      <a:gd name="connsiteY0" fmla="*/ 0 h 1033455"/>
                      <a:gd name="connsiteX1" fmla="*/ 19843 w 486568"/>
                      <a:gd name="connsiteY1" fmla="*/ 927100 h 1033455"/>
                      <a:gd name="connsiteX2" fmla="*/ 119857 w 486568"/>
                      <a:gd name="connsiteY2" fmla="*/ 1033455 h 1033455"/>
                      <a:gd name="connsiteX3" fmla="*/ 486568 w 486568"/>
                      <a:gd name="connsiteY3" fmla="*/ 1031875 h 1033455"/>
                      <a:gd name="connsiteX0" fmla="*/ 0 w 486568"/>
                      <a:gd name="connsiteY0" fmla="*/ 0 h 1033455"/>
                      <a:gd name="connsiteX1" fmla="*/ 19843 w 486568"/>
                      <a:gd name="connsiteY1" fmla="*/ 927100 h 1033455"/>
                      <a:gd name="connsiteX2" fmla="*/ 119857 w 486568"/>
                      <a:gd name="connsiteY2" fmla="*/ 1033455 h 1033455"/>
                      <a:gd name="connsiteX3" fmla="*/ 486568 w 486568"/>
                      <a:gd name="connsiteY3" fmla="*/ 1031875 h 1033455"/>
                      <a:gd name="connsiteX0" fmla="*/ 0 w 486568"/>
                      <a:gd name="connsiteY0" fmla="*/ 0 h 1033455"/>
                      <a:gd name="connsiteX1" fmla="*/ 19843 w 486568"/>
                      <a:gd name="connsiteY1" fmla="*/ 927100 h 1033455"/>
                      <a:gd name="connsiteX2" fmla="*/ 119857 w 486568"/>
                      <a:gd name="connsiteY2" fmla="*/ 1033455 h 1033455"/>
                      <a:gd name="connsiteX3" fmla="*/ 486568 w 486568"/>
                      <a:gd name="connsiteY3" fmla="*/ 1031875 h 1033455"/>
                      <a:gd name="connsiteX0" fmla="*/ 0 w 486568"/>
                      <a:gd name="connsiteY0" fmla="*/ 0 h 1033455"/>
                      <a:gd name="connsiteX1" fmla="*/ 19843 w 486568"/>
                      <a:gd name="connsiteY1" fmla="*/ 927100 h 1033455"/>
                      <a:gd name="connsiteX2" fmla="*/ 119857 w 486568"/>
                      <a:gd name="connsiteY2" fmla="*/ 1033455 h 1033455"/>
                      <a:gd name="connsiteX3" fmla="*/ 486568 w 486568"/>
                      <a:gd name="connsiteY3" fmla="*/ 1031875 h 1033455"/>
                      <a:gd name="connsiteX0" fmla="*/ 0 w 486568"/>
                      <a:gd name="connsiteY0" fmla="*/ 0 h 1033455"/>
                      <a:gd name="connsiteX1" fmla="*/ 19843 w 486568"/>
                      <a:gd name="connsiteY1" fmla="*/ 927100 h 1033455"/>
                      <a:gd name="connsiteX2" fmla="*/ 119857 w 486568"/>
                      <a:gd name="connsiteY2" fmla="*/ 1033455 h 1033455"/>
                      <a:gd name="connsiteX3" fmla="*/ 486568 w 486568"/>
                      <a:gd name="connsiteY3" fmla="*/ 1031875 h 1033455"/>
                      <a:gd name="connsiteX0" fmla="*/ 0 w 486568"/>
                      <a:gd name="connsiteY0" fmla="*/ 0 h 1033455"/>
                      <a:gd name="connsiteX1" fmla="*/ 16668 w 486568"/>
                      <a:gd name="connsiteY1" fmla="*/ 917575 h 1033455"/>
                      <a:gd name="connsiteX2" fmla="*/ 119857 w 486568"/>
                      <a:gd name="connsiteY2" fmla="*/ 1033455 h 1033455"/>
                      <a:gd name="connsiteX3" fmla="*/ 486568 w 486568"/>
                      <a:gd name="connsiteY3" fmla="*/ 1031875 h 1033455"/>
                      <a:gd name="connsiteX0" fmla="*/ 0 w 486568"/>
                      <a:gd name="connsiteY0" fmla="*/ 0 h 1033455"/>
                      <a:gd name="connsiteX1" fmla="*/ 16668 w 486568"/>
                      <a:gd name="connsiteY1" fmla="*/ 917575 h 1033455"/>
                      <a:gd name="connsiteX2" fmla="*/ 119857 w 486568"/>
                      <a:gd name="connsiteY2" fmla="*/ 1033455 h 1033455"/>
                      <a:gd name="connsiteX3" fmla="*/ 486568 w 486568"/>
                      <a:gd name="connsiteY3" fmla="*/ 1031875 h 1033455"/>
                      <a:gd name="connsiteX0" fmla="*/ 0 w 486568"/>
                      <a:gd name="connsiteY0" fmla="*/ 0 h 1033455"/>
                      <a:gd name="connsiteX1" fmla="*/ 16668 w 486568"/>
                      <a:gd name="connsiteY1" fmla="*/ 917575 h 1033455"/>
                      <a:gd name="connsiteX2" fmla="*/ 119857 w 486568"/>
                      <a:gd name="connsiteY2" fmla="*/ 1033455 h 1033455"/>
                      <a:gd name="connsiteX3" fmla="*/ 486568 w 486568"/>
                      <a:gd name="connsiteY3" fmla="*/ 1031875 h 1033455"/>
                      <a:gd name="connsiteX0" fmla="*/ 0 w 486568"/>
                      <a:gd name="connsiteY0" fmla="*/ 0 h 1033455"/>
                      <a:gd name="connsiteX1" fmla="*/ 16668 w 486568"/>
                      <a:gd name="connsiteY1" fmla="*/ 917575 h 1033455"/>
                      <a:gd name="connsiteX2" fmla="*/ 119857 w 486568"/>
                      <a:gd name="connsiteY2" fmla="*/ 1033455 h 1033455"/>
                      <a:gd name="connsiteX3" fmla="*/ 486568 w 486568"/>
                      <a:gd name="connsiteY3" fmla="*/ 1031875 h 1033455"/>
                      <a:gd name="connsiteX0" fmla="*/ 0 w 486568"/>
                      <a:gd name="connsiteY0" fmla="*/ 0 h 1033455"/>
                      <a:gd name="connsiteX1" fmla="*/ 16668 w 486568"/>
                      <a:gd name="connsiteY1" fmla="*/ 917575 h 1033455"/>
                      <a:gd name="connsiteX2" fmla="*/ 119857 w 486568"/>
                      <a:gd name="connsiteY2" fmla="*/ 1033455 h 1033455"/>
                      <a:gd name="connsiteX3" fmla="*/ 486568 w 486568"/>
                      <a:gd name="connsiteY3" fmla="*/ 1031875 h 1033455"/>
                      <a:gd name="connsiteX0" fmla="*/ 0 w 197910"/>
                      <a:gd name="connsiteY0" fmla="*/ 0 h 1033455"/>
                      <a:gd name="connsiteX1" fmla="*/ 16668 w 197910"/>
                      <a:gd name="connsiteY1" fmla="*/ 917575 h 1033455"/>
                      <a:gd name="connsiteX2" fmla="*/ 119857 w 197910"/>
                      <a:gd name="connsiteY2" fmla="*/ 1033455 h 1033455"/>
                      <a:gd name="connsiteX0" fmla="*/ 0 w 197910"/>
                      <a:gd name="connsiteY0" fmla="*/ 0 h 917575"/>
                      <a:gd name="connsiteX1" fmla="*/ 16668 w 197910"/>
                      <a:gd name="connsiteY1" fmla="*/ 917575 h 917575"/>
                    </a:gdLst>
                    <a:ahLst/>
                    <a:cxnLst>
                      <a:cxn ang="0">
                        <a:pos x="connsiteX0" y="connsiteY0"/>
                      </a:cxn>
                      <a:cxn ang="0">
                        <a:pos x="connsiteX1" y="connsiteY1"/>
                      </a:cxn>
                    </a:cxnLst>
                    <a:rect l="l" t="t" r="r" b="b"/>
                    <a:pathLst>
                      <a:path w="197910" h="917575">
                        <a:moveTo>
                          <a:pt x="0" y="0"/>
                        </a:moveTo>
                        <a:cubicBezTo>
                          <a:pt x="232039" y="174625"/>
                          <a:pt x="287593" y="683622"/>
                          <a:pt x="16668" y="917575"/>
                        </a:cubicBezTo>
                      </a:path>
                    </a:pathLst>
                  </a:custGeom>
                  <a:noFill/>
                  <a:ln w="6350">
                    <a:solidFill>
                      <a:schemeClr val="accent3">
                        <a:alpha val="7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363" name="Graphic 544">
                <a:extLst>
                  <a:ext uri="{FF2B5EF4-FFF2-40B4-BE49-F238E27FC236}">
                    <a16:creationId xmlns:a16="http://schemas.microsoft.com/office/drawing/2014/main" id="{E834DC04-0142-BC3E-6F16-E908AD8D3233}"/>
                  </a:ext>
                </a:extLst>
              </p:cNvPr>
              <p:cNvSpPr/>
              <p:nvPr/>
            </p:nvSpPr>
            <p:spPr>
              <a:xfrm>
                <a:off x="2095196" y="3514538"/>
                <a:ext cx="375370" cy="330476"/>
              </a:xfrm>
              <a:custGeom>
                <a:avLst/>
                <a:gdLst>
                  <a:gd name="connsiteX0" fmla="*/ 230342 w 935619"/>
                  <a:gd name="connsiteY0" fmla="*/ 461772 h 823721"/>
                  <a:gd name="connsiteX1" fmla="*/ 269776 w 935619"/>
                  <a:gd name="connsiteY1" fmla="*/ 421386 h 823721"/>
                  <a:gd name="connsiteX2" fmla="*/ 273491 w 935619"/>
                  <a:gd name="connsiteY2" fmla="*/ 421386 h 823721"/>
                  <a:gd name="connsiteX3" fmla="*/ 273491 w 935619"/>
                  <a:gd name="connsiteY3" fmla="*/ 279940 h 823721"/>
                  <a:gd name="connsiteX4" fmla="*/ 300446 w 935619"/>
                  <a:gd name="connsiteY4" fmla="*/ 285560 h 823721"/>
                  <a:gd name="connsiteX5" fmla="*/ 307685 w 935619"/>
                  <a:gd name="connsiteY5" fmla="*/ 285560 h 823721"/>
                  <a:gd name="connsiteX6" fmla="*/ 354548 w 935619"/>
                  <a:gd name="connsiteY6" fmla="*/ 274415 h 823721"/>
                  <a:gd name="connsiteX7" fmla="*/ 354548 w 935619"/>
                  <a:gd name="connsiteY7" fmla="*/ 421386 h 823721"/>
                  <a:gd name="connsiteX8" fmla="*/ 581053 w 935619"/>
                  <a:gd name="connsiteY8" fmla="*/ 421386 h 823721"/>
                  <a:gd name="connsiteX9" fmla="*/ 581053 w 935619"/>
                  <a:gd name="connsiteY9" fmla="*/ 274701 h 823721"/>
                  <a:gd name="connsiteX10" fmla="*/ 627916 w 935619"/>
                  <a:gd name="connsiteY10" fmla="*/ 285845 h 823721"/>
                  <a:gd name="connsiteX11" fmla="*/ 635250 w 935619"/>
                  <a:gd name="connsiteY11" fmla="*/ 285845 h 823721"/>
                  <a:gd name="connsiteX12" fmla="*/ 662206 w 935619"/>
                  <a:gd name="connsiteY12" fmla="*/ 280226 h 823721"/>
                  <a:gd name="connsiteX13" fmla="*/ 662206 w 935619"/>
                  <a:gd name="connsiteY13" fmla="*/ 421386 h 823721"/>
                  <a:gd name="connsiteX14" fmla="*/ 665921 w 935619"/>
                  <a:gd name="connsiteY14" fmla="*/ 421386 h 823721"/>
                  <a:gd name="connsiteX15" fmla="*/ 704484 w 935619"/>
                  <a:gd name="connsiteY15" fmla="*/ 463880 h 823721"/>
                  <a:gd name="connsiteX16" fmla="*/ 665921 w 935619"/>
                  <a:gd name="connsiteY16" fmla="*/ 502444 h 823721"/>
                  <a:gd name="connsiteX17" fmla="*/ 269776 w 935619"/>
                  <a:gd name="connsiteY17" fmla="*/ 502444 h 823721"/>
                  <a:gd name="connsiteX18" fmla="*/ 230340 w 935619"/>
                  <a:gd name="connsiteY18" fmla="*/ 461877 h 823721"/>
                  <a:gd name="connsiteX19" fmla="*/ 230342 w 935619"/>
                  <a:gd name="connsiteY19" fmla="*/ 461772 h 823721"/>
                  <a:gd name="connsiteX20" fmla="*/ 298922 w 935619"/>
                  <a:gd name="connsiteY20" fmla="*/ 27813 h 823721"/>
                  <a:gd name="connsiteX21" fmla="*/ 243201 w 935619"/>
                  <a:gd name="connsiteY21" fmla="*/ 151638 h 823721"/>
                  <a:gd name="connsiteX22" fmla="*/ 247297 w 935619"/>
                  <a:gd name="connsiteY22" fmla="*/ 219551 h 823721"/>
                  <a:gd name="connsiteX23" fmla="*/ 302637 w 935619"/>
                  <a:gd name="connsiteY23" fmla="*/ 253746 h 823721"/>
                  <a:gd name="connsiteX24" fmla="*/ 361216 w 935619"/>
                  <a:gd name="connsiteY24" fmla="*/ 230886 h 823721"/>
                  <a:gd name="connsiteX25" fmla="*/ 414746 w 935619"/>
                  <a:gd name="connsiteY25" fmla="*/ 253365 h 823721"/>
                  <a:gd name="connsiteX26" fmla="*/ 467801 w 935619"/>
                  <a:gd name="connsiteY26" fmla="*/ 231934 h 823721"/>
                  <a:gd name="connsiteX27" fmla="*/ 520855 w 935619"/>
                  <a:gd name="connsiteY27" fmla="*/ 253841 h 823721"/>
                  <a:gd name="connsiteX28" fmla="*/ 574385 w 935619"/>
                  <a:gd name="connsiteY28" fmla="*/ 230886 h 823721"/>
                  <a:gd name="connsiteX29" fmla="*/ 627916 w 935619"/>
                  <a:gd name="connsiteY29" fmla="*/ 253365 h 823721"/>
                  <a:gd name="connsiteX30" fmla="*/ 633059 w 935619"/>
                  <a:gd name="connsiteY30" fmla="*/ 253365 h 823721"/>
                  <a:gd name="connsiteX31" fmla="*/ 688400 w 935619"/>
                  <a:gd name="connsiteY31" fmla="*/ 219170 h 823721"/>
                  <a:gd name="connsiteX32" fmla="*/ 692495 w 935619"/>
                  <a:gd name="connsiteY32" fmla="*/ 151257 h 823721"/>
                  <a:gd name="connsiteX33" fmla="*/ 636774 w 935619"/>
                  <a:gd name="connsiteY33" fmla="*/ 27432 h 823721"/>
                  <a:gd name="connsiteX34" fmla="*/ 594293 w 935619"/>
                  <a:gd name="connsiteY34" fmla="*/ 0 h 823721"/>
                  <a:gd name="connsiteX35" fmla="*/ 341309 w 935619"/>
                  <a:gd name="connsiteY35" fmla="*/ 0 h 823721"/>
                  <a:gd name="connsiteX36" fmla="*/ 298922 w 935619"/>
                  <a:gd name="connsiteY36" fmla="*/ 27813 h 823721"/>
                  <a:gd name="connsiteX37" fmla="*/ 837085 w 935619"/>
                  <a:gd name="connsiteY37" fmla="*/ 540639 h 823721"/>
                  <a:gd name="connsiteX38" fmla="*/ 789460 w 935619"/>
                  <a:gd name="connsiteY38" fmla="*/ 534924 h 823721"/>
                  <a:gd name="connsiteX39" fmla="*/ 660777 w 935619"/>
                  <a:gd name="connsiteY39" fmla="*/ 602361 h 823721"/>
                  <a:gd name="connsiteX40" fmla="*/ 669445 w 935619"/>
                  <a:gd name="connsiteY40" fmla="*/ 643414 h 823721"/>
                  <a:gd name="connsiteX41" fmla="*/ 837085 w 935619"/>
                  <a:gd name="connsiteY41" fmla="*/ 540639 h 823721"/>
                  <a:gd name="connsiteX42" fmla="*/ 642203 w 935619"/>
                  <a:gd name="connsiteY42" fmla="*/ 582644 h 823721"/>
                  <a:gd name="connsiteX43" fmla="*/ 755551 w 935619"/>
                  <a:gd name="connsiteY43" fmla="*/ 526161 h 823721"/>
                  <a:gd name="connsiteX44" fmla="*/ 715451 w 935619"/>
                  <a:gd name="connsiteY44" fmla="*/ 522732 h 823721"/>
                  <a:gd name="connsiteX45" fmla="*/ 593626 w 935619"/>
                  <a:gd name="connsiteY45" fmla="*/ 570357 h 823721"/>
                  <a:gd name="connsiteX46" fmla="*/ 609723 w 935619"/>
                  <a:gd name="connsiteY46" fmla="*/ 571500 h 823721"/>
                  <a:gd name="connsiteX47" fmla="*/ 642203 w 935619"/>
                  <a:gd name="connsiteY47" fmla="*/ 582644 h 823721"/>
                  <a:gd name="connsiteX48" fmla="*/ 923572 w 935619"/>
                  <a:gd name="connsiteY48" fmla="*/ 561404 h 823721"/>
                  <a:gd name="connsiteX49" fmla="*/ 922380 w 935619"/>
                  <a:gd name="connsiteY49" fmla="*/ 622413 h 823721"/>
                  <a:gd name="connsiteX50" fmla="*/ 917095 w 935619"/>
                  <a:gd name="connsiteY50" fmla="*/ 626745 h 823721"/>
                  <a:gd name="connsiteX51" fmla="*/ 694781 w 935619"/>
                  <a:gd name="connsiteY51" fmla="*/ 783336 h 823721"/>
                  <a:gd name="connsiteX52" fmla="*/ 566099 w 935619"/>
                  <a:gd name="connsiteY52" fmla="*/ 823722 h 823721"/>
                  <a:gd name="connsiteX53" fmla="*/ 552668 w 935619"/>
                  <a:gd name="connsiteY53" fmla="*/ 823722 h 823721"/>
                  <a:gd name="connsiteX54" fmla="*/ 202910 w 935619"/>
                  <a:gd name="connsiteY54" fmla="*/ 799814 h 823721"/>
                  <a:gd name="connsiteX55" fmla="*/ 201101 w 935619"/>
                  <a:gd name="connsiteY55" fmla="*/ 799814 h 823721"/>
                  <a:gd name="connsiteX56" fmla="*/ 180146 w 935619"/>
                  <a:gd name="connsiteY56" fmla="*/ 791909 h 823721"/>
                  <a:gd name="connsiteX57" fmla="*/ 143951 w 935619"/>
                  <a:gd name="connsiteY57" fmla="*/ 815054 h 823721"/>
                  <a:gd name="connsiteX58" fmla="*/ 61559 w 935619"/>
                  <a:gd name="connsiteY58" fmla="*/ 818769 h 823721"/>
                  <a:gd name="connsiteX59" fmla="*/ 9553 w 935619"/>
                  <a:gd name="connsiteY59" fmla="*/ 773144 h 823721"/>
                  <a:gd name="connsiteX60" fmla="*/ 28 w 935619"/>
                  <a:gd name="connsiteY60" fmla="*/ 590264 h 823721"/>
                  <a:gd name="connsiteX61" fmla="*/ 46856 w 935619"/>
                  <a:gd name="connsiteY61" fmla="*/ 540183 h 823721"/>
                  <a:gd name="connsiteX62" fmla="*/ 47653 w 935619"/>
                  <a:gd name="connsiteY62" fmla="*/ 540163 h 823721"/>
                  <a:gd name="connsiteX63" fmla="*/ 130044 w 935619"/>
                  <a:gd name="connsiteY63" fmla="*/ 536448 h 823721"/>
                  <a:gd name="connsiteX64" fmla="*/ 169668 w 935619"/>
                  <a:gd name="connsiteY64" fmla="*/ 556927 h 823721"/>
                  <a:gd name="connsiteX65" fmla="*/ 398268 w 935619"/>
                  <a:gd name="connsiteY65" fmla="*/ 566452 h 823721"/>
                  <a:gd name="connsiteX66" fmla="*/ 514187 w 935619"/>
                  <a:gd name="connsiteY66" fmla="*/ 590550 h 823721"/>
                  <a:gd name="connsiteX67" fmla="*/ 608485 w 935619"/>
                  <a:gd name="connsiteY67" fmla="*/ 597503 h 823721"/>
                  <a:gd name="connsiteX68" fmla="*/ 643380 w 935619"/>
                  <a:gd name="connsiteY68" fmla="*/ 637134 h 823721"/>
                  <a:gd name="connsiteX69" fmla="*/ 607342 w 935619"/>
                  <a:gd name="connsiteY69" fmla="*/ 672084 h 823721"/>
                  <a:gd name="connsiteX70" fmla="*/ 447989 w 935619"/>
                  <a:gd name="connsiteY70" fmla="*/ 674942 h 823721"/>
                  <a:gd name="connsiteX71" fmla="*/ 438986 w 935619"/>
                  <a:gd name="connsiteY71" fmla="*/ 686540 h 823721"/>
                  <a:gd name="connsiteX72" fmla="*/ 448751 w 935619"/>
                  <a:gd name="connsiteY72" fmla="*/ 695611 h 823721"/>
                  <a:gd name="connsiteX73" fmla="*/ 448751 w 935619"/>
                  <a:gd name="connsiteY73" fmla="*/ 695611 h 823721"/>
                  <a:gd name="connsiteX74" fmla="*/ 604389 w 935619"/>
                  <a:gd name="connsiteY74" fmla="*/ 694849 h 823721"/>
                  <a:gd name="connsiteX75" fmla="*/ 661158 w 935619"/>
                  <a:gd name="connsiteY75" fmla="*/ 678561 h 823721"/>
                  <a:gd name="connsiteX76" fmla="*/ 867851 w 935619"/>
                  <a:gd name="connsiteY76" fmla="*/ 553403 h 823721"/>
                  <a:gd name="connsiteX77" fmla="*/ 922429 w 935619"/>
                  <a:gd name="connsiteY77" fmla="*/ 560546 h 823721"/>
                  <a:gd name="connsiteX78" fmla="*/ 120900 w 935619"/>
                  <a:gd name="connsiteY78" fmla="*/ 749713 h 823721"/>
                  <a:gd name="connsiteX79" fmla="*/ 94562 w 935619"/>
                  <a:gd name="connsiteY79" fmla="*/ 719957 h 823721"/>
                  <a:gd name="connsiteX80" fmla="*/ 64807 w 935619"/>
                  <a:gd name="connsiteY80" fmla="*/ 746293 h 823721"/>
                  <a:gd name="connsiteX81" fmla="*/ 91144 w 935619"/>
                  <a:gd name="connsiteY81" fmla="*/ 776050 h 823721"/>
                  <a:gd name="connsiteX82" fmla="*/ 92325 w 935619"/>
                  <a:gd name="connsiteY82" fmla="*/ 776097 h 823721"/>
                  <a:gd name="connsiteX83" fmla="*/ 120900 w 935619"/>
                  <a:gd name="connsiteY83" fmla="*/ 749713 h 8237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Lst>
                <a:rect l="l" t="t" r="r" b="b"/>
                <a:pathLst>
                  <a:path w="935619" h="823721">
                    <a:moveTo>
                      <a:pt x="230342" y="461772"/>
                    </a:moveTo>
                    <a:cubicBezTo>
                      <a:pt x="230130" y="439751"/>
                      <a:pt x="247756" y="421699"/>
                      <a:pt x="269776" y="421386"/>
                    </a:cubicBezTo>
                    <a:lnTo>
                      <a:pt x="273491" y="421386"/>
                    </a:lnTo>
                    <a:lnTo>
                      <a:pt x="273491" y="279940"/>
                    </a:lnTo>
                    <a:cubicBezTo>
                      <a:pt x="282181" y="283019"/>
                      <a:pt x="291249" y="284910"/>
                      <a:pt x="300446" y="285560"/>
                    </a:cubicBezTo>
                    <a:lnTo>
                      <a:pt x="307685" y="285560"/>
                    </a:lnTo>
                    <a:cubicBezTo>
                      <a:pt x="323950" y="285453"/>
                      <a:pt x="339977" y="281642"/>
                      <a:pt x="354548" y="274415"/>
                    </a:cubicBezTo>
                    <a:lnTo>
                      <a:pt x="354548" y="421386"/>
                    </a:lnTo>
                    <a:lnTo>
                      <a:pt x="581053" y="421386"/>
                    </a:lnTo>
                    <a:lnTo>
                      <a:pt x="581053" y="274701"/>
                    </a:lnTo>
                    <a:cubicBezTo>
                      <a:pt x="595621" y="281937"/>
                      <a:pt x="611650" y="285748"/>
                      <a:pt x="627916" y="285845"/>
                    </a:cubicBezTo>
                    <a:lnTo>
                      <a:pt x="635250" y="285845"/>
                    </a:lnTo>
                    <a:cubicBezTo>
                      <a:pt x="644447" y="285198"/>
                      <a:pt x="653515" y="283307"/>
                      <a:pt x="662206" y="280226"/>
                    </a:cubicBezTo>
                    <a:lnTo>
                      <a:pt x="662206" y="421386"/>
                    </a:lnTo>
                    <a:lnTo>
                      <a:pt x="665921" y="421386"/>
                    </a:lnTo>
                    <a:cubicBezTo>
                      <a:pt x="688304" y="422472"/>
                      <a:pt x="705569" y="441497"/>
                      <a:pt x="704484" y="463880"/>
                    </a:cubicBezTo>
                    <a:cubicBezTo>
                      <a:pt x="703472" y="484744"/>
                      <a:pt x="686785" y="501432"/>
                      <a:pt x="665921" y="502444"/>
                    </a:cubicBezTo>
                    <a:lnTo>
                      <a:pt x="269776" y="502444"/>
                    </a:lnTo>
                    <a:cubicBezTo>
                      <a:pt x="247684" y="502131"/>
                      <a:pt x="230028" y="483969"/>
                      <a:pt x="230340" y="461877"/>
                    </a:cubicBezTo>
                    <a:cubicBezTo>
                      <a:pt x="230341" y="461842"/>
                      <a:pt x="230341" y="461807"/>
                      <a:pt x="230342" y="461772"/>
                    </a:cubicBezTo>
                    <a:close/>
                    <a:moveTo>
                      <a:pt x="298922" y="27813"/>
                    </a:moveTo>
                    <a:lnTo>
                      <a:pt x="243201" y="151638"/>
                    </a:lnTo>
                    <a:cubicBezTo>
                      <a:pt x="233366" y="173581"/>
                      <a:pt x="234895" y="198950"/>
                      <a:pt x="247297" y="219551"/>
                    </a:cubicBezTo>
                    <a:cubicBezTo>
                      <a:pt x="258921" y="239432"/>
                      <a:pt x="279656" y="252245"/>
                      <a:pt x="302637" y="253746"/>
                    </a:cubicBezTo>
                    <a:cubicBezTo>
                      <a:pt x="324544" y="254914"/>
                      <a:pt x="345890" y="246583"/>
                      <a:pt x="361216" y="230886"/>
                    </a:cubicBezTo>
                    <a:cubicBezTo>
                      <a:pt x="375340" y="245230"/>
                      <a:pt x="394616" y="253324"/>
                      <a:pt x="414746" y="253365"/>
                    </a:cubicBezTo>
                    <a:cubicBezTo>
                      <a:pt x="434577" y="253559"/>
                      <a:pt x="453668" y="245847"/>
                      <a:pt x="467801" y="231934"/>
                    </a:cubicBezTo>
                    <a:cubicBezTo>
                      <a:pt x="481855" y="246021"/>
                      <a:pt x="500955" y="253909"/>
                      <a:pt x="520855" y="253841"/>
                    </a:cubicBezTo>
                    <a:cubicBezTo>
                      <a:pt x="541055" y="253675"/>
                      <a:pt x="560341" y="245404"/>
                      <a:pt x="574385" y="230886"/>
                    </a:cubicBezTo>
                    <a:cubicBezTo>
                      <a:pt x="588509" y="245229"/>
                      <a:pt x="607786" y="253324"/>
                      <a:pt x="627916" y="253365"/>
                    </a:cubicBezTo>
                    <a:lnTo>
                      <a:pt x="633059" y="253365"/>
                    </a:lnTo>
                    <a:cubicBezTo>
                      <a:pt x="656039" y="251864"/>
                      <a:pt x="676775" y="239051"/>
                      <a:pt x="688400" y="219170"/>
                    </a:cubicBezTo>
                    <a:cubicBezTo>
                      <a:pt x="700801" y="198569"/>
                      <a:pt x="702331" y="173200"/>
                      <a:pt x="692495" y="151257"/>
                    </a:cubicBezTo>
                    <a:lnTo>
                      <a:pt x="636774" y="27432"/>
                    </a:lnTo>
                    <a:cubicBezTo>
                      <a:pt x="629243" y="10728"/>
                      <a:pt x="612616" y="-8"/>
                      <a:pt x="594293" y="0"/>
                    </a:cubicBezTo>
                    <a:lnTo>
                      <a:pt x="341309" y="0"/>
                    </a:lnTo>
                    <a:cubicBezTo>
                      <a:pt x="322930" y="96"/>
                      <a:pt x="306326" y="10991"/>
                      <a:pt x="298922" y="27813"/>
                    </a:cubicBezTo>
                    <a:close/>
                    <a:moveTo>
                      <a:pt x="837085" y="540639"/>
                    </a:moveTo>
                    <a:cubicBezTo>
                      <a:pt x="824077" y="528721"/>
                      <a:pt x="804919" y="526422"/>
                      <a:pt x="789460" y="534924"/>
                    </a:cubicBezTo>
                    <a:lnTo>
                      <a:pt x="660777" y="602361"/>
                    </a:lnTo>
                    <a:cubicBezTo>
                      <a:pt x="668275" y="614652"/>
                      <a:pt x="671335" y="629141"/>
                      <a:pt x="669445" y="643414"/>
                    </a:cubicBezTo>
                    <a:cubicBezTo>
                      <a:pt x="713736" y="616077"/>
                      <a:pt x="779554" y="575691"/>
                      <a:pt x="837085" y="540639"/>
                    </a:cubicBezTo>
                    <a:close/>
                    <a:moveTo>
                      <a:pt x="642203" y="582644"/>
                    </a:moveTo>
                    <a:lnTo>
                      <a:pt x="755551" y="526161"/>
                    </a:lnTo>
                    <a:cubicBezTo>
                      <a:pt x="743726" y="518021"/>
                      <a:pt x="728486" y="516718"/>
                      <a:pt x="715451" y="522732"/>
                    </a:cubicBezTo>
                    <a:lnTo>
                      <a:pt x="593626" y="570357"/>
                    </a:lnTo>
                    <a:lnTo>
                      <a:pt x="609723" y="571500"/>
                    </a:lnTo>
                    <a:cubicBezTo>
                      <a:pt x="621374" y="572129"/>
                      <a:pt x="632620" y="575987"/>
                      <a:pt x="642203" y="582644"/>
                    </a:cubicBezTo>
                    <a:close/>
                    <a:moveTo>
                      <a:pt x="923572" y="561404"/>
                    </a:moveTo>
                    <a:cubicBezTo>
                      <a:pt x="940090" y="578580"/>
                      <a:pt x="939557" y="605895"/>
                      <a:pt x="922380" y="622413"/>
                    </a:cubicBezTo>
                    <a:cubicBezTo>
                      <a:pt x="920736" y="623994"/>
                      <a:pt x="918968" y="625443"/>
                      <a:pt x="917095" y="626745"/>
                    </a:cubicBezTo>
                    <a:lnTo>
                      <a:pt x="694781" y="783336"/>
                    </a:lnTo>
                    <a:cubicBezTo>
                      <a:pt x="657019" y="809624"/>
                      <a:pt x="612111" y="823718"/>
                      <a:pt x="566099" y="823722"/>
                    </a:cubicBezTo>
                    <a:cubicBezTo>
                      <a:pt x="561653" y="823722"/>
                      <a:pt x="557177" y="823722"/>
                      <a:pt x="552668" y="823722"/>
                    </a:cubicBezTo>
                    <a:lnTo>
                      <a:pt x="202910" y="799814"/>
                    </a:lnTo>
                    <a:lnTo>
                      <a:pt x="201101" y="799814"/>
                    </a:lnTo>
                    <a:cubicBezTo>
                      <a:pt x="193391" y="799789"/>
                      <a:pt x="185950" y="796982"/>
                      <a:pt x="180146" y="791909"/>
                    </a:cubicBezTo>
                    <a:cubicBezTo>
                      <a:pt x="172936" y="805403"/>
                      <a:pt x="159224" y="814171"/>
                      <a:pt x="143951" y="815054"/>
                    </a:cubicBezTo>
                    <a:lnTo>
                      <a:pt x="61559" y="818769"/>
                    </a:lnTo>
                    <a:cubicBezTo>
                      <a:pt x="34625" y="820456"/>
                      <a:pt x="11387" y="800070"/>
                      <a:pt x="9553" y="773144"/>
                    </a:cubicBezTo>
                    <a:lnTo>
                      <a:pt x="28" y="590264"/>
                    </a:lnTo>
                    <a:cubicBezTo>
                      <a:pt x="-870" y="563504"/>
                      <a:pt x="20095" y="541081"/>
                      <a:pt x="46856" y="540183"/>
                    </a:cubicBezTo>
                    <a:cubicBezTo>
                      <a:pt x="47122" y="540174"/>
                      <a:pt x="47387" y="540168"/>
                      <a:pt x="47653" y="540163"/>
                    </a:cubicBezTo>
                    <a:lnTo>
                      <a:pt x="130044" y="536448"/>
                    </a:lnTo>
                    <a:cubicBezTo>
                      <a:pt x="145968" y="535680"/>
                      <a:pt x="161084" y="543494"/>
                      <a:pt x="169668" y="556927"/>
                    </a:cubicBezTo>
                    <a:cubicBezTo>
                      <a:pt x="207768" y="544925"/>
                      <a:pt x="278920" y="522161"/>
                      <a:pt x="398268" y="566452"/>
                    </a:cubicBezTo>
                    <a:cubicBezTo>
                      <a:pt x="435738" y="579340"/>
                      <a:pt x="474686" y="587437"/>
                      <a:pt x="514187" y="590550"/>
                    </a:cubicBezTo>
                    <a:lnTo>
                      <a:pt x="608485" y="597503"/>
                    </a:lnTo>
                    <a:cubicBezTo>
                      <a:pt x="629065" y="598811"/>
                      <a:pt x="644687" y="616554"/>
                      <a:pt x="643380" y="637134"/>
                    </a:cubicBezTo>
                    <a:cubicBezTo>
                      <a:pt x="642160" y="656326"/>
                      <a:pt x="626562" y="671453"/>
                      <a:pt x="607342" y="672084"/>
                    </a:cubicBezTo>
                    <a:lnTo>
                      <a:pt x="447989" y="674942"/>
                    </a:lnTo>
                    <a:cubicBezTo>
                      <a:pt x="442299" y="675658"/>
                      <a:pt x="438268" y="680851"/>
                      <a:pt x="438986" y="686540"/>
                    </a:cubicBezTo>
                    <a:cubicBezTo>
                      <a:pt x="439614" y="691529"/>
                      <a:pt x="443728" y="695352"/>
                      <a:pt x="448751" y="695611"/>
                    </a:cubicBezTo>
                    <a:lnTo>
                      <a:pt x="448751" y="695611"/>
                    </a:lnTo>
                    <a:lnTo>
                      <a:pt x="604389" y="694849"/>
                    </a:lnTo>
                    <a:cubicBezTo>
                      <a:pt x="624413" y="694487"/>
                      <a:pt x="643988" y="688870"/>
                      <a:pt x="661158" y="678561"/>
                    </a:cubicBezTo>
                    <a:cubicBezTo>
                      <a:pt x="661158" y="678561"/>
                      <a:pt x="798223" y="595979"/>
                      <a:pt x="867851" y="553403"/>
                    </a:cubicBezTo>
                    <a:cubicBezTo>
                      <a:pt x="885463" y="542671"/>
                      <a:pt x="908172" y="545643"/>
                      <a:pt x="922429" y="560546"/>
                    </a:cubicBezTo>
                    <a:close/>
                    <a:moveTo>
                      <a:pt x="120900" y="749713"/>
                    </a:moveTo>
                    <a:cubicBezTo>
                      <a:pt x="121844" y="734223"/>
                      <a:pt x="110053" y="720901"/>
                      <a:pt x="94562" y="719957"/>
                    </a:cubicBezTo>
                    <a:cubicBezTo>
                      <a:pt x="79073" y="719013"/>
                      <a:pt x="65751" y="730804"/>
                      <a:pt x="64807" y="746293"/>
                    </a:cubicBezTo>
                    <a:cubicBezTo>
                      <a:pt x="63863" y="761784"/>
                      <a:pt x="75654" y="775106"/>
                      <a:pt x="91144" y="776050"/>
                    </a:cubicBezTo>
                    <a:cubicBezTo>
                      <a:pt x="91537" y="776074"/>
                      <a:pt x="91931" y="776089"/>
                      <a:pt x="92325" y="776097"/>
                    </a:cubicBezTo>
                    <a:cubicBezTo>
                      <a:pt x="107496" y="776688"/>
                      <a:pt x="120281" y="764883"/>
                      <a:pt x="120900" y="749713"/>
                    </a:cubicBezTo>
                    <a:close/>
                  </a:path>
                </a:pathLst>
              </a:custGeom>
              <a:solidFill>
                <a:schemeClr val="bg1"/>
              </a:solidFill>
              <a:ln w="9525" cap="flat">
                <a:noFill/>
                <a:prstDash val="solid"/>
                <a:miter/>
              </a:ln>
            </p:spPr>
            <p:txBody>
              <a:bodyPr rtlCol="0" anchor="ctr"/>
              <a:lstStyle/>
              <a:p>
                <a:pPr defTabSz="914400">
                  <a:defRPr/>
                </a:pPr>
                <a:endParaRPr lang="en-IN">
                  <a:solidFill>
                    <a:prstClr val="black"/>
                  </a:solidFill>
                  <a:latin typeface="Calibri" panose="020F0502020204030204"/>
                </a:endParaRPr>
              </a:p>
            </p:txBody>
          </p:sp>
          <p:grpSp>
            <p:nvGrpSpPr>
              <p:cNvPr id="364" name="Group 363">
                <a:extLst>
                  <a:ext uri="{FF2B5EF4-FFF2-40B4-BE49-F238E27FC236}">
                    <a16:creationId xmlns:a16="http://schemas.microsoft.com/office/drawing/2014/main" id="{EB503CDD-DD64-79A3-8F74-AC9E618137E8}"/>
                  </a:ext>
                </a:extLst>
              </p:cNvPr>
              <p:cNvGrpSpPr/>
              <p:nvPr/>
            </p:nvGrpSpPr>
            <p:grpSpPr>
              <a:xfrm>
                <a:off x="2918378" y="1399789"/>
                <a:ext cx="813058" cy="776800"/>
                <a:chOff x="1150001" y="3865235"/>
                <a:chExt cx="1311827" cy="1253331"/>
              </a:xfrm>
            </p:grpSpPr>
            <p:sp>
              <p:nvSpPr>
                <p:cNvPr id="403" name="Flowchart: Connector 402">
                  <a:extLst>
                    <a:ext uri="{FF2B5EF4-FFF2-40B4-BE49-F238E27FC236}">
                      <a16:creationId xmlns:a16="http://schemas.microsoft.com/office/drawing/2014/main" id="{DA3226F3-902D-C7A2-443B-B8271126A07E}"/>
                    </a:ext>
                  </a:extLst>
                </p:cNvPr>
                <p:cNvSpPr/>
                <p:nvPr/>
              </p:nvSpPr>
              <p:spPr>
                <a:xfrm>
                  <a:off x="1150001" y="3865235"/>
                  <a:ext cx="1147762" cy="1147762"/>
                </a:xfrm>
                <a:prstGeom prst="flowChartConnector">
                  <a:avLst/>
                </a:prstGeom>
                <a:solidFill>
                  <a:srgbClr val="0A045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04" name="Group 403">
                  <a:extLst>
                    <a:ext uri="{FF2B5EF4-FFF2-40B4-BE49-F238E27FC236}">
                      <a16:creationId xmlns:a16="http://schemas.microsoft.com/office/drawing/2014/main" id="{2B95A117-0901-25B7-1A61-CB94A2D06781}"/>
                    </a:ext>
                  </a:extLst>
                </p:cNvPr>
                <p:cNvGrpSpPr/>
                <p:nvPr/>
              </p:nvGrpSpPr>
              <p:grpSpPr>
                <a:xfrm>
                  <a:off x="1193152" y="3900954"/>
                  <a:ext cx="1268676" cy="1217612"/>
                  <a:chOff x="1193152" y="3900954"/>
                  <a:chExt cx="1268676" cy="1217612"/>
                </a:xfrm>
              </p:grpSpPr>
              <p:sp>
                <p:nvSpPr>
                  <p:cNvPr id="405" name="Freeform: Shape 404">
                    <a:extLst>
                      <a:ext uri="{FF2B5EF4-FFF2-40B4-BE49-F238E27FC236}">
                        <a16:creationId xmlns:a16="http://schemas.microsoft.com/office/drawing/2014/main" id="{CA3EEE25-0D99-775E-9D64-F956864848AC}"/>
                      </a:ext>
                    </a:extLst>
                  </p:cNvPr>
                  <p:cNvSpPr/>
                  <p:nvPr/>
                </p:nvSpPr>
                <p:spPr>
                  <a:xfrm>
                    <a:off x="1193152" y="3936584"/>
                    <a:ext cx="1217612" cy="1181982"/>
                  </a:xfrm>
                  <a:custGeom>
                    <a:avLst/>
                    <a:gdLst>
                      <a:gd name="connsiteX0" fmla="*/ 806434 w 1217612"/>
                      <a:gd name="connsiteY0" fmla="*/ 0 h 1181982"/>
                      <a:gd name="connsiteX1" fmla="*/ 845781 w 1217612"/>
                      <a:gd name="connsiteY1" fmla="*/ 12213 h 1181982"/>
                      <a:gd name="connsiteX2" fmla="*/ 1217612 w 1217612"/>
                      <a:gd name="connsiteY2" fmla="*/ 573176 h 1181982"/>
                      <a:gd name="connsiteX3" fmla="*/ 608806 w 1217612"/>
                      <a:gd name="connsiteY3" fmla="*/ 1181982 h 1181982"/>
                      <a:gd name="connsiteX4" fmla="*/ 0 w 1217612"/>
                      <a:gd name="connsiteY4" fmla="*/ 573176 h 1181982"/>
                      <a:gd name="connsiteX5" fmla="*/ 12369 w 1217612"/>
                      <a:gd name="connsiteY5" fmla="*/ 450480 h 1181982"/>
                      <a:gd name="connsiteX6" fmla="*/ 46195 w 1217612"/>
                      <a:gd name="connsiteY6" fmla="*/ 341510 h 1181982"/>
                      <a:gd name="connsiteX7" fmla="*/ 151143 w 1217612"/>
                      <a:gd name="connsiteY7" fmla="*/ 233135 h 1181982"/>
                      <a:gd name="connsiteX8" fmla="*/ 151143 w 1217612"/>
                      <a:gd name="connsiteY8" fmla="*/ 304119 h 1181982"/>
                      <a:gd name="connsiteX9" fmla="*/ 806434 w 1217612"/>
                      <a:gd name="connsiteY9" fmla="*/ 304119 h 1181982"/>
                      <a:gd name="connsiteX0" fmla="*/ 806434 w 1217612"/>
                      <a:gd name="connsiteY0" fmla="*/ 304119 h 1181982"/>
                      <a:gd name="connsiteX1" fmla="*/ 806434 w 1217612"/>
                      <a:gd name="connsiteY1" fmla="*/ 0 h 1181982"/>
                      <a:gd name="connsiteX2" fmla="*/ 845781 w 1217612"/>
                      <a:gd name="connsiteY2" fmla="*/ 12213 h 1181982"/>
                      <a:gd name="connsiteX3" fmla="*/ 1217612 w 1217612"/>
                      <a:gd name="connsiteY3" fmla="*/ 573176 h 1181982"/>
                      <a:gd name="connsiteX4" fmla="*/ 608806 w 1217612"/>
                      <a:gd name="connsiteY4" fmla="*/ 1181982 h 1181982"/>
                      <a:gd name="connsiteX5" fmla="*/ 0 w 1217612"/>
                      <a:gd name="connsiteY5" fmla="*/ 573176 h 1181982"/>
                      <a:gd name="connsiteX6" fmla="*/ 12369 w 1217612"/>
                      <a:gd name="connsiteY6" fmla="*/ 450480 h 1181982"/>
                      <a:gd name="connsiteX7" fmla="*/ 46195 w 1217612"/>
                      <a:gd name="connsiteY7" fmla="*/ 341510 h 1181982"/>
                      <a:gd name="connsiteX8" fmla="*/ 151143 w 1217612"/>
                      <a:gd name="connsiteY8" fmla="*/ 233135 h 1181982"/>
                      <a:gd name="connsiteX9" fmla="*/ 151143 w 1217612"/>
                      <a:gd name="connsiteY9" fmla="*/ 304119 h 1181982"/>
                      <a:gd name="connsiteX10" fmla="*/ 897874 w 1217612"/>
                      <a:gd name="connsiteY10" fmla="*/ 395559 h 1181982"/>
                      <a:gd name="connsiteX0" fmla="*/ 806434 w 1217612"/>
                      <a:gd name="connsiteY0" fmla="*/ 0 h 1181982"/>
                      <a:gd name="connsiteX1" fmla="*/ 845781 w 1217612"/>
                      <a:gd name="connsiteY1" fmla="*/ 12213 h 1181982"/>
                      <a:gd name="connsiteX2" fmla="*/ 1217612 w 1217612"/>
                      <a:gd name="connsiteY2" fmla="*/ 573176 h 1181982"/>
                      <a:gd name="connsiteX3" fmla="*/ 608806 w 1217612"/>
                      <a:gd name="connsiteY3" fmla="*/ 1181982 h 1181982"/>
                      <a:gd name="connsiteX4" fmla="*/ 0 w 1217612"/>
                      <a:gd name="connsiteY4" fmla="*/ 573176 h 1181982"/>
                      <a:gd name="connsiteX5" fmla="*/ 12369 w 1217612"/>
                      <a:gd name="connsiteY5" fmla="*/ 450480 h 1181982"/>
                      <a:gd name="connsiteX6" fmla="*/ 46195 w 1217612"/>
                      <a:gd name="connsiteY6" fmla="*/ 341510 h 1181982"/>
                      <a:gd name="connsiteX7" fmla="*/ 151143 w 1217612"/>
                      <a:gd name="connsiteY7" fmla="*/ 233135 h 1181982"/>
                      <a:gd name="connsiteX8" fmla="*/ 151143 w 1217612"/>
                      <a:gd name="connsiteY8" fmla="*/ 304119 h 1181982"/>
                      <a:gd name="connsiteX9" fmla="*/ 897874 w 1217612"/>
                      <a:gd name="connsiteY9" fmla="*/ 395559 h 1181982"/>
                      <a:gd name="connsiteX0" fmla="*/ 806434 w 1217612"/>
                      <a:gd name="connsiteY0" fmla="*/ 0 h 1181982"/>
                      <a:gd name="connsiteX1" fmla="*/ 845781 w 1217612"/>
                      <a:gd name="connsiteY1" fmla="*/ 12213 h 1181982"/>
                      <a:gd name="connsiteX2" fmla="*/ 1217612 w 1217612"/>
                      <a:gd name="connsiteY2" fmla="*/ 573176 h 1181982"/>
                      <a:gd name="connsiteX3" fmla="*/ 608806 w 1217612"/>
                      <a:gd name="connsiteY3" fmla="*/ 1181982 h 1181982"/>
                      <a:gd name="connsiteX4" fmla="*/ 0 w 1217612"/>
                      <a:gd name="connsiteY4" fmla="*/ 573176 h 1181982"/>
                      <a:gd name="connsiteX5" fmla="*/ 12369 w 1217612"/>
                      <a:gd name="connsiteY5" fmla="*/ 450480 h 1181982"/>
                      <a:gd name="connsiteX6" fmla="*/ 46195 w 1217612"/>
                      <a:gd name="connsiteY6" fmla="*/ 341510 h 1181982"/>
                      <a:gd name="connsiteX7" fmla="*/ 151143 w 1217612"/>
                      <a:gd name="connsiteY7" fmla="*/ 233135 h 1181982"/>
                      <a:gd name="connsiteX8" fmla="*/ 151143 w 1217612"/>
                      <a:gd name="connsiteY8" fmla="*/ 304119 h 1181982"/>
                      <a:gd name="connsiteX0" fmla="*/ 806434 w 1217612"/>
                      <a:gd name="connsiteY0" fmla="*/ 0 h 1181982"/>
                      <a:gd name="connsiteX1" fmla="*/ 845781 w 1217612"/>
                      <a:gd name="connsiteY1" fmla="*/ 12213 h 1181982"/>
                      <a:gd name="connsiteX2" fmla="*/ 1217612 w 1217612"/>
                      <a:gd name="connsiteY2" fmla="*/ 573176 h 1181982"/>
                      <a:gd name="connsiteX3" fmla="*/ 608806 w 1217612"/>
                      <a:gd name="connsiteY3" fmla="*/ 1181982 h 1181982"/>
                      <a:gd name="connsiteX4" fmla="*/ 0 w 1217612"/>
                      <a:gd name="connsiteY4" fmla="*/ 573176 h 1181982"/>
                      <a:gd name="connsiteX5" fmla="*/ 12369 w 1217612"/>
                      <a:gd name="connsiteY5" fmla="*/ 450480 h 1181982"/>
                      <a:gd name="connsiteX6" fmla="*/ 46195 w 1217612"/>
                      <a:gd name="connsiteY6" fmla="*/ 341510 h 1181982"/>
                      <a:gd name="connsiteX7" fmla="*/ 151143 w 1217612"/>
                      <a:gd name="connsiteY7" fmla="*/ 233135 h 1181982"/>
                      <a:gd name="connsiteX0" fmla="*/ 806434 w 1217612"/>
                      <a:gd name="connsiteY0" fmla="*/ 0 h 1181982"/>
                      <a:gd name="connsiteX1" fmla="*/ 845781 w 1217612"/>
                      <a:gd name="connsiteY1" fmla="*/ 12213 h 1181982"/>
                      <a:gd name="connsiteX2" fmla="*/ 1217612 w 1217612"/>
                      <a:gd name="connsiteY2" fmla="*/ 573176 h 1181982"/>
                      <a:gd name="connsiteX3" fmla="*/ 608806 w 1217612"/>
                      <a:gd name="connsiteY3" fmla="*/ 1181982 h 1181982"/>
                      <a:gd name="connsiteX4" fmla="*/ 0 w 1217612"/>
                      <a:gd name="connsiteY4" fmla="*/ 573176 h 1181982"/>
                      <a:gd name="connsiteX5" fmla="*/ 12369 w 1217612"/>
                      <a:gd name="connsiteY5" fmla="*/ 450480 h 1181982"/>
                      <a:gd name="connsiteX6" fmla="*/ 46195 w 1217612"/>
                      <a:gd name="connsiteY6" fmla="*/ 341510 h 11819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7612" h="1181982">
                        <a:moveTo>
                          <a:pt x="806434" y="0"/>
                        </a:moveTo>
                        <a:lnTo>
                          <a:pt x="845781" y="12213"/>
                        </a:lnTo>
                        <a:cubicBezTo>
                          <a:pt x="1064290" y="104635"/>
                          <a:pt x="1217612" y="321001"/>
                          <a:pt x="1217612" y="573176"/>
                        </a:cubicBezTo>
                        <a:cubicBezTo>
                          <a:pt x="1217612" y="909410"/>
                          <a:pt x="945040" y="1181982"/>
                          <a:pt x="608806" y="1181982"/>
                        </a:cubicBezTo>
                        <a:cubicBezTo>
                          <a:pt x="272572" y="1181982"/>
                          <a:pt x="0" y="909410"/>
                          <a:pt x="0" y="573176"/>
                        </a:cubicBezTo>
                        <a:cubicBezTo>
                          <a:pt x="0" y="531147"/>
                          <a:pt x="4259" y="490112"/>
                          <a:pt x="12369" y="450480"/>
                        </a:cubicBezTo>
                        <a:lnTo>
                          <a:pt x="46195" y="341510"/>
                        </a:lnTo>
                      </a:path>
                    </a:pathLst>
                  </a:custGeom>
                  <a:noFill/>
                  <a:ln w="6350">
                    <a:solidFill>
                      <a:schemeClr val="accent3">
                        <a:alpha val="72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06" name="Freeform: Shape 405">
                    <a:extLst>
                      <a:ext uri="{FF2B5EF4-FFF2-40B4-BE49-F238E27FC236}">
                        <a16:creationId xmlns:a16="http://schemas.microsoft.com/office/drawing/2014/main" id="{41035B2E-863D-0541-0783-82C5464F67B0}"/>
                      </a:ext>
                    </a:extLst>
                  </p:cNvPr>
                  <p:cNvSpPr/>
                  <p:nvPr/>
                </p:nvSpPr>
                <p:spPr>
                  <a:xfrm>
                    <a:off x="1564985" y="3900954"/>
                    <a:ext cx="327942" cy="47843"/>
                  </a:xfrm>
                  <a:custGeom>
                    <a:avLst/>
                    <a:gdLst>
                      <a:gd name="connsiteX0" fmla="*/ 555238 w 646205"/>
                      <a:gd name="connsiteY0" fmla="*/ 0 h 369527"/>
                      <a:gd name="connsiteX1" fmla="*/ 646205 w 646205"/>
                      <a:gd name="connsiteY1" fmla="*/ 9170 h 369527"/>
                      <a:gd name="connsiteX2" fmla="*/ 622972 w 646205"/>
                      <a:gd name="connsiteY2" fmla="*/ 143380 h 369527"/>
                      <a:gd name="connsiteX3" fmla="*/ 0 w 646205"/>
                      <a:gd name="connsiteY3" fmla="*/ 369527 h 369527"/>
                      <a:gd name="connsiteX4" fmla="*/ 304030 w 646205"/>
                      <a:gd name="connsiteY4" fmla="*/ 55569 h 369527"/>
                      <a:gd name="connsiteX5" fmla="*/ 318263 w 646205"/>
                      <a:gd name="connsiteY5" fmla="*/ 47843 h 369527"/>
                      <a:gd name="connsiteX6" fmla="*/ 555238 w 646205"/>
                      <a:gd name="connsiteY6" fmla="*/ 0 h 369527"/>
                      <a:gd name="connsiteX0" fmla="*/ 0 w 646205"/>
                      <a:gd name="connsiteY0" fmla="*/ 369527 h 460967"/>
                      <a:gd name="connsiteX1" fmla="*/ 304030 w 646205"/>
                      <a:gd name="connsiteY1" fmla="*/ 55569 h 460967"/>
                      <a:gd name="connsiteX2" fmla="*/ 318263 w 646205"/>
                      <a:gd name="connsiteY2" fmla="*/ 47843 h 460967"/>
                      <a:gd name="connsiteX3" fmla="*/ 555238 w 646205"/>
                      <a:gd name="connsiteY3" fmla="*/ 0 h 460967"/>
                      <a:gd name="connsiteX4" fmla="*/ 646205 w 646205"/>
                      <a:gd name="connsiteY4" fmla="*/ 9170 h 460967"/>
                      <a:gd name="connsiteX5" fmla="*/ 622972 w 646205"/>
                      <a:gd name="connsiteY5" fmla="*/ 143380 h 460967"/>
                      <a:gd name="connsiteX6" fmla="*/ 91440 w 646205"/>
                      <a:gd name="connsiteY6" fmla="*/ 460967 h 460967"/>
                      <a:gd name="connsiteX0" fmla="*/ 212590 w 554765"/>
                      <a:gd name="connsiteY0" fmla="*/ 55569 h 460967"/>
                      <a:gd name="connsiteX1" fmla="*/ 226823 w 554765"/>
                      <a:gd name="connsiteY1" fmla="*/ 47843 h 460967"/>
                      <a:gd name="connsiteX2" fmla="*/ 463798 w 554765"/>
                      <a:gd name="connsiteY2" fmla="*/ 0 h 460967"/>
                      <a:gd name="connsiteX3" fmla="*/ 554765 w 554765"/>
                      <a:gd name="connsiteY3" fmla="*/ 9170 h 460967"/>
                      <a:gd name="connsiteX4" fmla="*/ 531532 w 554765"/>
                      <a:gd name="connsiteY4" fmla="*/ 143380 h 460967"/>
                      <a:gd name="connsiteX5" fmla="*/ 0 w 554765"/>
                      <a:gd name="connsiteY5" fmla="*/ 460967 h 460967"/>
                      <a:gd name="connsiteX0" fmla="*/ 0 w 342175"/>
                      <a:gd name="connsiteY0" fmla="*/ 55569 h 143380"/>
                      <a:gd name="connsiteX1" fmla="*/ 14233 w 342175"/>
                      <a:gd name="connsiteY1" fmla="*/ 47843 h 143380"/>
                      <a:gd name="connsiteX2" fmla="*/ 251208 w 342175"/>
                      <a:gd name="connsiteY2" fmla="*/ 0 h 143380"/>
                      <a:gd name="connsiteX3" fmla="*/ 342175 w 342175"/>
                      <a:gd name="connsiteY3" fmla="*/ 9170 h 143380"/>
                      <a:gd name="connsiteX4" fmla="*/ 318942 w 342175"/>
                      <a:gd name="connsiteY4" fmla="*/ 143380 h 143380"/>
                      <a:gd name="connsiteX0" fmla="*/ 0 w 342175"/>
                      <a:gd name="connsiteY0" fmla="*/ 55569 h 55569"/>
                      <a:gd name="connsiteX1" fmla="*/ 14233 w 342175"/>
                      <a:gd name="connsiteY1" fmla="*/ 47843 h 55569"/>
                      <a:gd name="connsiteX2" fmla="*/ 251208 w 342175"/>
                      <a:gd name="connsiteY2" fmla="*/ 0 h 55569"/>
                      <a:gd name="connsiteX3" fmla="*/ 342175 w 342175"/>
                      <a:gd name="connsiteY3" fmla="*/ 9170 h 55569"/>
                      <a:gd name="connsiteX0" fmla="*/ 0 w 327942"/>
                      <a:gd name="connsiteY0" fmla="*/ 47843 h 47843"/>
                      <a:gd name="connsiteX1" fmla="*/ 236975 w 327942"/>
                      <a:gd name="connsiteY1" fmla="*/ 0 h 47843"/>
                      <a:gd name="connsiteX2" fmla="*/ 327942 w 327942"/>
                      <a:gd name="connsiteY2" fmla="*/ 9170 h 47843"/>
                    </a:gdLst>
                    <a:ahLst/>
                    <a:cxnLst>
                      <a:cxn ang="0">
                        <a:pos x="connsiteX0" y="connsiteY0"/>
                      </a:cxn>
                      <a:cxn ang="0">
                        <a:pos x="connsiteX1" y="connsiteY1"/>
                      </a:cxn>
                      <a:cxn ang="0">
                        <a:pos x="connsiteX2" y="connsiteY2"/>
                      </a:cxn>
                    </a:cxnLst>
                    <a:rect l="l" t="t" r="r" b="b"/>
                    <a:pathLst>
                      <a:path w="327942" h="47843">
                        <a:moveTo>
                          <a:pt x="0" y="47843"/>
                        </a:moveTo>
                        <a:cubicBezTo>
                          <a:pt x="72837" y="17036"/>
                          <a:pt x="152917" y="0"/>
                          <a:pt x="236975" y="0"/>
                        </a:cubicBezTo>
                        <a:lnTo>
                          <a:pt x="327942" y="9170"/>
                        </a:lnTo>
                      </a:path>
                    </a:pathLst>
                  </a:custGeom>
                  <a:noFill/>
                  <a:ln>
                    <a:solidFill>
                      <a:schemeClr val="accent6">
                        <a:alpha val="16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07" name="Freeform: Shape 406">
                    <a:extLst>
                      <a:ext uri="{FF2B5EF4-FFF2-40B4-BE49-F238E27FC236}">
                        <a16:creationId xmlns:a16="http://schemas.microsoft.com/office/drawing/2014/main" id="{BFF08E92-A0B4-2E65-BF95-51C8137BB670}"/>
                      </a:ext>
                    </a:extLst>
                  </p:cNvPr>
                  <p:cNvSpPr/>
                  <p:nvPr/>
                </p:nvSpPr>
                <p:spPr>
                  <a:xfrm>
                    <a:off x="2263918" y="4034522"/>
                    <a:ext cx="197910" cy="917575"/>
                  </a:xfrm>
                  <a:custGeom>
                    <a:avLst/>
                    <a:gdLst>
                      <a:gd name="connsiteX0" fmla="*/ 6350 w 558800"/>
                      <a:gd name="connsiteY0" fmla="*/ 0 h 1016000"/>
                      <a:gd name="connsiteX1" fmla="*/ 6350 w 558800"/>
                      <a:gd name="connsiteY1" fmla="*/ 1016000 h 1016000"/>
                      <a:gd name="connsiteX2" fmla="*/ 0 w 558800"/>
                      <a:gd name="connsiteY2" fmla="*/ 1016000 h 1016000"/>
                      <a:gd name="connsiteX3" fmla="*/ 558800 w 558800"/>
                      <a:gd name="connsiteY3" fmla="*/ 1016000 h 1016000"/>
                      <a:gd name="connsiteX0" fmla="*/ 0 w 731043"/>
                      <a:gd name="connsiteY0" fmla="*/ 0 h 930275"/>
                      <a:gd name="connsiteX1" fmla="*/ 178593 w 731043"/>
                      <a:gd name="connsiteY1" fmla="*/ 930275 h 930275"/>
                      <a:gd name="connsiteX2" fmla="*/ 172243 w 731043"/>
                      <a:gd name="connsiteY2" fmla="*/ 930275 h 930275"/>
                      <a:gd name="connsiteX3" fmla="*/ 731043 w 731043"/>
                      <a:gd name="connsiteY3" fmla="*/ 930275 h 930275"/>
                      <a:gd name="connsiteX0" fmla="*/ 0 w 731043"/>
                      <a:gd name="connsiteY0" fmla="*/ 0 h 930275"/>
                      <a:gd name="connsiteX1" fmla="*/ 178593 w 731043"/>
                      <a:gd name="connsiteY1" fmla="*/ 930275 h 930275"/>
                      <a:gd name="connsiteX2" fmla="*/ 731043 w 731043"/>
                      <a:gd name="connsiteY2" fmla="*/ 930275 h 930275"/>
                      <a:gd name="connsiteX0" fmla="*/ 0 w 731043"/>
                      <a:gd name="connsiteY0" fmla="*/ 0 h 930275"/>
                      <a:gd name="connsiteX1" fmla="*/ 19843 w 731043"/>
                      <a:gd name="connsiteY1" fmla="*/ 923925 h 930275"/>
                      <a:gd name="connsiteX2" fmla="*/ 731043 w 731043"/>
                      <a:gd name="connsiteY2" fmla="*/ 930275 h 930275"/>
                      <a:gd name="connsiteX0" fmla="*/ 0 w 731043"/>
                      <a:gd name="connsiteY0" fmla="*/ 0 h 930275"/>
                      <a:gd name="connsiteX1" fmla="*/ 19843 w 731043"/>
                      <a:gd name="connsiteY1" fmla="*/ 923925 h 930275"/>
                      <a:gd name="connsiteX2" fmla="*/ 731043 w 731043"/>
                      <a:gd name="connsiteY2" fmla="*/ 930275 h 930275"/>
                      <a:gd name="connsiteX0" fmla="*/ 0 w 731043"/>
                      <a:gd name="connsiteY0" fmla="*/ 0 h 930275"/>
                      <a:gd name="connsiteX1" fmla="*/ 19843 w 731043"/>
                      <a:gd name="connsiteY1" fmla="*/ 923925 h 930275"/>
                      <a:gd name="connsiteX2" fmla="*/ 731043 w 731043"/>
                      <a:gd name="connsiteY2" fmla="*/ 930275 h 930275"/>
                      <a:gd name="connsiteX0" fmla="*/ 0 w 731043"/>
                      <a:gd name="connsiteY0" fmla="*/ 0 h 930275"/>
                      <a:gd name="connsiteX1" fmla="*/ 3968 w 731043"/>
                      <a:gd name="connsiteY1" fmla="*/ 927100 h 930275"/>
                      <a:gd name="connsiteX2" fmla="*/ 731043 w 731043"/>
                      <a:gd name="connsiteY2" fmla="*/ 930275 h 930275"/>
                      <a:gd name="connsiteX0" fmla="*/ 0 w 731043"/>
                      <a:gd name="connsiteY0" fmla="*/ 0 h 930275"/>
                      <a:gd name="connsiteX1" fmla="*/ 3968 w 731043"/>
                      <a:gd name="connsiteY1" fmla="*/ 927100 h 930275"/>
                      <a:gd name="connsiteX2" fmla="*/ 373857 w 731043"/>
                      <a:gd name="connsiteY2" fmla="*/ 928680 h 930275"/>
                      <a:gd name="connsiteX3" fmla="*/ 731043 w 731043"/>
                      <a:gd name="connsiteY3" fmla="*/ 930275 h 930275"/>
                      <a:gd name="connsiteX0" fmla="*/ 0 w 731043"/>
                      <a:gd name="connsiteY0" fmla="*/ 0 h 1033455"/>
                      <a:gd name="connsiteX1" fmla="*/ 3968 w 731043"/>
                      <a:gd name="connsiteY1" fmla="*/ 927100 h 1033455"/>
                      <a:gd name="connsiteX2" fmla="*/ 103982 w 731043"/>
                      <a:gd name="connsiteY2" fmla="*/ 1033455 h 1033455"/>
                      <a:gd name="connsiteX3" fmla="*/ 731043 w 731043"/>
                      <a:gd name="connsiteY3" fmla="*/ 930275 h 1033455"/>
                      <a:gd name="connsiteX0" fmla="*/ 0 w 470693"/>
                      <a:gd name="connsiteY0" fmla="*/ 0 h 1033455"/>
                      <a:gd name="connsiteX1" fmla="*/ 3968 w 470693"/>
                      <a:gd name="connsiteY1" fmla="*/ 927100 h 1033455"/>
                      <a:gd name="connsiteX2" fmla="*/ 103982 w 470693"/>
                      <a:gd name="connsiteY2" fmla="*/ 1033455 h 1033455"/>
                      <a:gd name="connsiteX3" fmla="*/ 470693 w 470693"/>
                      <a:gd name="connsiteY3" fmla="*/ 1031875 h 1033455"/>
                      <a:gd name="connsiteX0" fmla="*/ 0 w 486568"/>
                      <a:gd name="connsiteY0" fmla="*/ 0 h 1033455"/>
                      <a:gd name="connsiteX1" fmla="*/ 19843 w 486568"/>
                      <a:gd name="connsiteY1" fmla="*/ 927100 h 1033455"/>
                      <a:gd name="connsiteX2" fmla="*/ 119857 w 486568"/>
                      <a:gd name="connsiteY2" fmla="*/ 1033455 h 1033455"/>
                      <a:gd name="connsiteX3" fmla="*/ 486568 w 486568"/>
                      <a:gd name="connsiteY3" fmla="*/ 1031875 h 1033455"/>
                      <a:gd name="connsiteX0" fmla="*/ 0 w 486568"/>
                      <a:gd name="connsiteY0" fmla="*/ 0 h 1033455"/>
                      <a:gd name="connsiteX1" fmla="*/ 19843 w 486568"/>
                      <a:gd name="connsiteY1" fmla="*/ 927100 h 1033455"/>
                      <a:gd name="connsiteX2" fmla="*/ 119857 w 486568"/>
                      <a:gd name="connsiteY2" fmla="*/ 1033455 h 1033455"/>
                      <a:gd name="connsiteX3" fmla="*/ 486568 w 486568"/>
                      <a:gd name="connsiteY3" fmla="*/ 1031875 h 1033455"/>
                      <a:gd name="connsiteX0" fmla="*/ 0 w 486568"/>
                      <a:gd name="connsiteY0" fmla="*/ 0 h 1033455"/>
                      <a:gd name="connsiteX1" fmla="*/ 19843 w 486568"/>
                      <a:gd name="connsiteY1" fmla="*/ 927100 h 1033455"/>
                      <a:gd name="connsiteX2" fmla="*/ 119857 w 486568"/>
                      <a:gd name="connsiteY2" fmla="*/ 1033455 h 1033455"/>
                      <a:gd name="connsiteX3" fmla="*/ 486568 w 486568"/>
                      <a:gd name="connsiteY3" fmla="*/ 1031875 h 1033455"/>
                      <a:gd name="connsiteX0" fmla="*/ 0 w 486568"/>
                      <a:gd name="connsiteY0" fmla="*/ 0 h 1033455"/>
                      <a:gd name="connsiteX1" fmla="*/ 19843 w 486568"/>
                      <a:gd name="connsiteY1" fmla="*/ 927100 h 1033455"/>
                      <a:gd name="connsiteX2" fmla="*/ 119857 w 486568"/>
                      <a:gd name="connsiteY2" fmla="*/ 1033455 h 1033455"/>
                      <a:gd name="connsiteX3" fmla="*/ 486568 w 486568"/>
                      <a:gd name="connsiteY3" fmla="*/ 1031875 h 1033455"/>
                      <a:gd name="connsiteX0" fmla="*/ 0 w 486568"/>
                      <a:gd name="connsiteY0" fmla="*/ 0 h 1033455"/>
                      <a:gd name="connsiteX1" fmla="*/ 19843 w 486568"/>
                      <a:gd name="connsiteY1" fmla="*/ 927100 h 1033455"/>
                      <a:gd name="connsiteX2" fmla="*/ 119857 w 486568"/>
                      <a:gd name="connsiteY2" fmla="*/ 1033455 h 1033455"/>
                      <a:gd name="connsiteX3" fmla="*/ 486568 w 486568"/>
                      <a:gd name="connsiteY3" fmla="*/ 1031875 h 1033455"/>
                      <a:gd name="connsiteX0" fmla="*/ 14792 w 501360"/>
                      <a:gd name="connsiteY0" fmla="*/ 0 h 1135646"/>
                      <a:gd name="connsiteX1" fmla="*/ 34635 w 501360"/>
                      <a:gd name="connsiteY1" fmla="*/ 927100 h 1135646"/>
                      <a:gd name="connsiteX2" fmla="*/ 134649 w 501360"/>
                      <a:gd name="connsiteY2" fmla="*/ 1033455 h 1135646"/>
                      <a:gd name="connsiteX3" fmla="*/ 501360 w 501360"/>
                      <a:gd name="connsiteY3" fmla="*/ 1031875 h 1135646"/>
                      <a:gd name="connsiteX0" fmla="*/ 0 w 486568"/>
                      <a:gd name="connsiteY0" fmla="*/ 0 h 1033455"/>
                      <a:gd name="connsiteX1" fmla="*/ 19843 w 486568"/>
                      <a:gd name="connsiteY1" fmla="*/ 927100 h 1033455"/>
                      <a:gd name="connsiteX2" fmla="*/ 119857 w 486568"/>
                      <a:gd name="connsiteY2" fmla="*/ 1033455 h 1033455"/>
                      <a:gd name="connsiteX3" fmla="*/ 486568 w 486568"/>
                      <a:gd name="connsiteY3" fmla="*/ 1031875 h 1033455"/>
                      <a:gd name="connsiteX0" fmla="*/ 0 w 486568"/>
                      <a:gd name="connsiteY0" fmla="*/ 0 h 1033455"/>
                      <a:gd name="connsiteX1" fmla="*/ 19843 w 486568"/>
                      <a:gd name="connsiteY1" fmla="*/ 927100 h 1033455"/>
                      <a:gd name="connsiteX2" fmla="*/ 119857 w 486568"/>
                      <a:gd name="connsiteY2" fmla="*/ 1033455 h 1033455"/>
                      <a:gd name="connsiteX3" fmla="*/ 486568 w 486568"/>
                      <a:gd name="connsiteY3" fmla="*/ 1031875 h 1033455"/>
                      <a:gd name="connsiteX0" fmla="*/ 0 w 486568"/>
                      <a:gd name="connsiteY0" fmla="*/ 0 h 1141203"/>
                      <a:gd name="connsiteX1" fmla="*/ 19843 w 486568"/>
                      <a:gd name="connsiteY1" fmla="*/ 927100 h 1141203"/>
                      <a:gd name="connsiteX2" fmla="*/ 119857 w 486568"/>
                      <a:gd name="connsiteY2" fmla="*/ 1033455 h 1141203"/>
                      <a:gd name="connsiteX3" fmla="*/ 486568 w 486568"/>
                      <a:gd name="connsiteY3" fmla="*/ 1031875 h 1141203"/>
                      <a:gd name="connsiteX0" fmla="*/ 0 w 486568"/>
                      <a:gd name="connsiteY0" fmla="*/ 0 h 1033455"/>
                      <a:gd name="connsiteX1" fmla="*/ 19843 w 486568"/>
                      <a:gd name="connsiteY1" fmla="*/ 927100 h 1033455"/>
                      <a:gd name="connsiteX2" fmla="*/ 119857 w 486568"/>
                      <a:gd name="connsiteY2" fmla="*/ 1033455 h 1033455"/>
                      <a:gd name="connsiteX3" fmla="*/ 486568 w 486568"/>
                      <a:gd name="connsiteY3" fmla="*/ 1031875 h 1033455"/>
                      <a:gd name="connsiteX0" fmla="*/ 0 w 486568"/>
                      <a:gd name="connsiteY0" fmla="*/ 0 h 1033455"/>
                      <a:gd name="connsiteX1" fmla="*/ 19843 w 486568"/>
                      <a:gd name="connsiteY1" fmla="*/ 927100 h 1033455"/>
                      <a:gd name="connsiteX2" fmla="*/ 119857 w 486568"/>
                      <a:gd name="connsiteY2" fmla="*/ 1033455 h 1033455"/>
                      <a:gd name="connsiteX3" fmla="*/ 486568 w 486568"/>
                      <a:gd name="connsiteY3" fmla="*/ 1031875 h 1033455"/>
                      <a:gd name="connsiteX0" fmla="*/ 0 w 486568"/>
                      <a:gd name="connsiteY0" fmla="*/ 0 h 1033455"/>
                      <a:gd name="connsiteX1" fmla="*/ 19843 w 486568"/>
                      <a:gd name="connsiteY1" fmla="*/ 927100 h 1033455"/>
                      <a:gd name="connsiteX2" fmla="*/ 119857 w 486568"/>
                      <a:gd name="connsiteY2" fmla="*/ 1033455 h 1033455"/>
                      <a:gd name="connsiteX3" fmla="*/ 486568 w 486568"/>
                      <a:gd name="connsiteY3" fmla="*/ 1031875 h 1033455"/>
                      <a:gd name="connsiteX0" fmla="*/ 0 w 486568"/>
                      <a:gd name="connsiteY0" fmla="*/ 0 h 1033455"/>
                      <a:gd name="connsiteX1" fmla="*/ 19843 w 486568"/>
                      <a:gd name="connsiteY1" fmla="*/ 927100 h 1033455"/>
                      <a:gd name="connsiteX2" fmla="*/ 119857 w 486568"/>
                      <a:gd name="connsiteY2" fmla="*/ 1033455 h 1033455"/>
                      <a:gd name="connsiteX3" fmla="*/ 486568 w 486568"/>
                      <a:gd name="connsiteY3" fmla="*/ 1031875 h 1033455"/>
                      <a:gd name="connsiteX0" fmla="*/ 0 w 486568"/>
                      <a:gd name="connsiteY0" fmla="*/ 0 h 1033455"/>
                      <a:gd name="connsiteX1" fmla="*/ 19843 w 486568"/>
                      <a:gd name="connsiteY1" fmla="*/ 927100 h 1033455"/>
                      <a:gd name="connsiteX2" fmla="*/ 119857 w 486568"/>
                      <a:gd name="connsiteY2" fmla="*/ 1033455 h 1033455"/>
                      <a:gd name="connsiteX3" fmla="*/ 486568 w 486568"/>
                      <a:gd name="connsiteY3" fmla="*/ 1031875 h 1033455"/>
                      <a:gd name="connsiteX0" fmla="*/ 0 w 486568"/>
                      <a:gd name="connsiteY0" fmla="*/ 0 h 1033455"/>
                      <a:gd name="connsiteX1" fmla="*/ 19843 w 486568"/>
                      <a:gd name="connsiteY1" fmla="*/ 927100 h 1033455"/>
                      <a:gd name="connsiteX2" fmla="*/ 119857 w 486568"/>
                      <a:gd name="connsiteY2" fmla="*/ 1033455 h 1033455"/>
                      <a:gd name="connsiteX3" fmla="*/ 486568 w 486568"/>
                      <a:gd name="connsiteY3" fmla="*/ 1031875 h 1033455"/>
                      <a:gd name="connsiteX0" fmla="*/ 0 w 486568"/>
                      <a:gd name="connsiteY0" fmla="*/ 0 h 1033455"/>
                      <a:gd name="connsiteX1" fmla="*/ 19843 w 486568"/>
                      <a:gd name="connsiteY1" fmla="*/ 927100 h 1033455"/>
                      <a:gd name="connsiteX2" fmla="*/ 119857 w 486568"/>
                      <a:gd name="connsiteY2" fmla="*/ 1033455 h 1033455"/>
                      <a:gd name="connsiteX3" fmla="*/ 486568 w 486568"/>
                      <a:gd name="connsiteY3" fmla="*/ 1031875 h 1033455"/>
                      <a:gd name="connsiteX0" fmla="*/ 0 w 486568"/>
                      <a:gd name="connsiteY0" fmla="*/ 0 h 1033455"/>
                      <a:gd name="connsiteX1" fmla="*/ 19843 w 486568"/>
                      <a:gd name="connsiteY1" fmla="*/ 927100 h 1033455"/>
                      <a:gd name="connsiteX2" fmla="*/ 119857 w 486568"/>
                      <a:gd name="connsiteY2" fmla="*/ 1033455 h 1033455"/>
                      <a:gd name="connsiteX3" fmla="*/ 486568 w 486568"/>
                      <a:gd name="connsiteY3" fmla="*/ 1031875 h 1033455"/>
                      <a:gd name="connsiteX0" fmla="*/ 0 w 486568"/>
                      <a:gd name="connsiteY0" fmla="*/ 0 h 1033455"/>
                      <a:gd name="connsiteX1" fmla="*/ 19843 w 486568"/>
                      <a:gd name="connsiteY1" fmla="*/ 927100 h 1033455"/>
                      <a:gd name="connsiteX2" fmla="*/ 119857 w 486568"/>
                      <a:gd name="connsiteY2" fmla="*/ 1033455 h 1033455"/>
                      <a:gd name="connsiteX3" fmla="*/ 486568 w 486568"/>
                      <a:gd name="connsiteY3" fmla="*/ 1031875 h 1033455"/>
                      <a:gd name="connsiteX0" fmla="*/ 0 w 486568"/>
                      <a:gd name="connsiteY0" fmla="*/ 0 h 1033455"/>
                      <a:gd name="connsiteX1" fmla="*/ 19843 w 486568"/>
                      <a:gd name="connsiteY1" fmla="*/ 927100 h 1033455"/>
                      <a:gd name="connsiteX2" fmla="*/ 119857 w 486568"/>
                      <a:gd name="connsiteY2" fmla="*/ 1033455 h 1033455"/>
                      <a:gd name="connsiteX3" fmla="*/ 486568 w 486568"/>
                      <a:gd name="connsiteY3" fmla="*/ 1031875 h 1033455"/>
                      <a:gd name="connsiteX0" fmla="*/ 0 w 486568"/>
                      <a:gd name="connsiteY0" fmla="*/ 0 h 1033455"/>
                      <a:gd name="connsiteX1" fmla="*/ 19843 w 486568"/>
                      <a:gd name="connsiteY1" fmla="*/ 927100 h 1033455"/>
                      <a:gd name="connsiteX2" fmla="*/ 119857 w 486568"/>
                      <a:gd name="connsiteY2" fmla="*/ 1033455 h 1033455"/>
                      <a:gd name="connsiteX3" fmla="*/ 486568 w 486568"/>
                      <a:gd name="connsiteY3" fmla="*/ 1031875 h 1033455"/>
                      <a:gd name="connsiteX0" fmla="*/ 0 w 486568"/>
                      <a:gd name="connsiteY0" fmla="*/ 0 h 1033455"/>
                      <a:gd name="connsiteX1" fmla="*/ 19843 w 486568"/>
                      <a:gd name="connsiteY1" fmla="*/ 927100 h 1033455"/>
                      <a:gd name="connsiteX2" fmla="*/ 119857 w 486568"/>
                      <a:gd name="connsiteY2" fmla="*/ 1033455 h 1033455"/>
                      <a:gd name="connsiteX3" fmla="*/ 486568 w 486568"/>
                      <a:gd name="connsiteY3" fmla="*/ 1031875 h 1033455"/>
                      <a:gd name="connsiteX0" fmla="*/ 0 w 486568"/>
                      <a:gd name="connsiteY0" fmla="*/ 0 h 1033455"/>
                      <a:gd name="connsiteX1" fmla="*/ 19843 w 486568"/>
                      <a:gd name="connsiteY1" fmla="*/ 927100 h 1033455"/>
                      <a:gd name="connsiteX2" fmla="*/ 119857 w 486568"/>
                      <a:gd name="connsiteY2" fmla="*/ 1033455 h 1033455"/>
                      <a:gd name="connsiteX3" fmla="*/ 486568 w 486568"/>
                      <a:gd name="connsiteY3" fmla="*/ 1031875 h 1033455"/>
                      <a:gd name="connsiteX0" fmla="*/ 0 w 486568"/>
                      <a:gd name="connsiteY0" fmla="*/ 0 h 1033455"/>
                      <a:gd name="connsiteX1" fmla="*/ 19843 w 486568"/>
                      <a:gd name="connsiteY1" fmla="*/ 927100 h 1033455"/>
                      <a:gd name="connsiteX2" fmla="*/ 119857 w 486568"/>
                      <a:gd name="connsiteY2" fmla="*/ 1033455 h 1033455"/>
                      <a:gd name="connsiteX3" fmla="*/ 486568 w 486568"/>
                      <a:gd name="connsiteY3" fmla="*/ 1031875 h 1033455"/>
                      <a:gd name="connsiteX0" fmla="*/ 0 w 486568"/>
                      <a:gd name="connsiteY0" fmla="*/ 0 h 1033455"/>
                      <a:gd name="connsiteX1" fmla="*/ 16668 w 486568"/>
                      <a:gd name="connsiteY1" fmla="*/ 917575 h 1033455"/>
                      <a:gd name="connsiteX2" fmla="*/ 119857 w 486568"/>
                      <a:gd name="connsiteY2" fmla="*/ 1033455 h 1033455"/>
                      <a:gd name="connsiteX3" fmla="*/ 486568 w 486568"/>
                      <a:gd name="connsiteY3" fmla="*/ 1031875 h 1033455"/>
                      <a:gd name="connsiteX0" fmla="*/ 0 w 486568"/>
                      <a:gd name="connsiteY0" fmla="*/ 0 h 1033455"/>
                      <a:gd name="connsiteX1" fmla="*/ 16668 w 486568"/>
                      <a:gd name="connsiteY1" fmla="*/ 917575 h 1033455"/>
                      <a:gd name="connsiteX2" fmla="*/ 119857 w 486568"/>
                      <a:gd name="connsiteY2" fmla="*/ 1033455 h 1033455"/>
                      <a:gd name="connsiteX3" fmla="*/ 486568 w 486568"/>
                      <a:gd name="connsiteY3" fmla="*/ 1031875 h 1033455"/>
                      <a:gd name="connsiteX0" fmla="*/ 0 w 486568"/>
                      <a:gd name="connsiteY0" fmla="*/ 0 h 1033455"/>
                      <a:gd name="connsiteX1" fmla="*/ 16668 w 486568"/>
                      <a:gd name="connsiteY1" fmla="*/ 917575 h 1033455"/>
                      <a:gd name="connsiteX2" fmla="*/ 119857 w 486568"/>
                      <a:gd name="connsiteY2" fmla="*/ 1033455 h 1033455"/>
                      <a:gd name="connsiteX3" fmla="*/ 486568 w 486568"/>
                      <a:gd name="connsiteY3" fmla="*/ 1031875 h 1033455"/>
                      <a:gd name="connsiteX0" fmla="*/ 0 w 486568"/>
                      <a:gd name="connsiteY0" fmla="*/ 0 h 1033455"/>
                      <a:gd name="connsiteX1" fmla="*/ 16668 w 486568"/>
                      <a:gd name="connsiteY1" fmla="*/ 917575 h 1033455"/>
                      <a:gd name="connsiteX2" fmla="*/ 119857 w 486568"/>
                      <a:gd name="connsiteY2" fmla="*/ 1033455 h 1033455"/>
                      <a:gd name="connsiteX3" fmla="*/ 486568 w 486568"/>
                      <a:gd name="connsiteY3" fmla="*/ 1031875 h 1033455"/>
                      <a:gd name="connsiteX0" fmla="*/ 0 w 486568"/>
                      <a:gd name="connsiteY0" fmla="*/ 0 h 1033455"/>
                      <a:gd name="connsiteX1" fmla="*/ 16668 w 486568"/>
                      <a:gd name="connsiteY1" fmla="*/ 917575 h 1033455"/>
                      <a:gd name="connsiteX2" fmla="*/ 119857 w 486568"/>
                      <a:gd name="connsiteY2" fmla="*/ 1033455 h 1033455"/>
                      <a:gd name="connsiteX3" fmla="*/ 486568 w 486568"/>
                      <a:gd name="connsiteY3" fmla="*/ 1031875 h 1033455"/>
                      <a:gd name="connsiteX0" fmla="*/ 0 w 197910"/>
                      <a:gd name="connsiteY0" fmla="*/ 0 h 1033455"/>
                      <a:gd name="connsiteX1" fmla="*/ 16668 w 197910"/>
                      <a:gd name="connsiteY1" fmla="*/ 917575 h 1033455"/>
                      <a:gd name="connsiteX2" fmla="*/ 119857 w 197910"/>
                      <a:gd name="connsiteY2" fmla="*/ 1033455 h 1033455"/>
                      <a:gd name="connsiteX0" fmla="*/ 0 w 197910"/>
                      <a:gd name="connsiteY0" fmla="*/ 0 h 917575"/>
                      <a:gd name="connsiteX1" fmla="*/ 16668 w 197910"/>
                      <a:gd name="connsiteY1" fmla="*/ 917575 h 917575"/>
                    </a:gdLst>
                    <a:ahLst/>
                    <a:cxnLst>
                      <a:cxn ang="0">
                        <a:pos x="connsiteX0" y="connsiteY0"/>
                      </a:cxn>
                      <a:cxn ang="0">
                        <a:pos x="connsiteX1" y="connsiteY1"/>
                      </a:cxn>
                    </a:cxnLst>
                    <a:rect l="l" t="t" r="r" b="b"/>
                    <a:pathLst>
                      <a:path w="197910" h="917575">
                        <a:moveTo>
                          <a:pt x="0" y="0"/>
                        </a:moveTo>
                        <a:cubicBezTo>
                          <a:pt x="232039" y="174625"/>
                          <a:pt x="287593" y="683622"/>
                          <a:pt x="16668" y="917575"/>
                        </a:cubicBezTo>
                      </a:path>
                    </a:pathLst>
                  </a:custGeom>
                  <a:noFill/>
                  <a:ln w="6350">
                    <a:solidFill>
                      <a:schemeClr val="accent3">
                        <a:alpha val="7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65" name="Group 364">
                <a:extLst>
                  <a:ext uri="{FF2B5EF4-FFF2-40B4-BE49-F238E27FC236}">
                    <a16:creationId xmlns:a16="http://schemas.microsoft.com/office/drawing/2014/main" id="{CFC72FC9-5E8E-6DF9-505B-B908D9F1406E}"/>
                  </a:ext>
                </a:extLst>
              </p:cNvPr>
              <p:cNvGrpSpPr/>
              <p:nvPr/>
            </p:nvGrpSpPr>
            <p:grpSpPr>
              <a:xfrm>
                <a:off x="3109113" y="1629460"/>
                <a:ext cx="336758" cy="293348"/>
                <a:chOff x="3657600" y="1304925"/>
                <a:chExt cx="4876800" cy="4248149"/>
              </a:xfrm>
              <a:solidFill>
                <a:schemeClr val="accent1"/>
              </a:solidFill>
            </p:grpSpPr>
            <p:sp>
              <p:nvSpPr>
                <p:cNvPr id="401" name="Freeform: Shape 400">
                  <a:extLst>
                    <a:ext uri="{FF2B5EF4-FFF2-40B4-BE49-F238E27FC236}">
                      <a16:creationId xmlns:a16="http://schemas.microsoft.com/office/drawing/2014/main" id="{F31A2B53-F039-5C36-CB77-C1152DA7ADBE}"/>
                    </a:ext>
                  </a:extLst>
                </p:cNvPr>
                <p:cNvSpPr/>
                <p:nvPr/>
              </p:nvSpPr>
              <p:spPr>
                <a:xfrm>
                  <a:off x="3657600" y="1304925"/>
                  <a:ext cx="4876800" cy="2357018"/>
                </a:xfrm>
                <a:custGeom>
                  <a:avLst/>
                  <a:gdLst>
                    <a:gd name="connsiteX0" fmla="*/ 3581400 w 4876800"/>
                    <a:gd name="connsiteY0" fmla="*/ 0 h 2357018"/>
                    <a:gd name="connsiteX1" fmla="*/ 2438400 w 4876800"/>
                    <a:gd name="connsiteY1" fmla="*/ 760562 h 2357018"/>
                    <a:gd name="connsiteX2" fmla="*/ 1295400 w 4876800"/>
                    <a:gd name="connsiteY2" fmla="*/ 0 h 2357018"/>
                    <a:gd name="connsiteX3" fmla="*/ 0 w 4876800"/>
                    <a:gd name="connsiteY3" fmla="*/ 1383678 h 2357018"/>
                    <a:gd name="connsiteX4" fmla="*/ 117100 w 4876800"/>
                    <a:gd name="connsiteY4" fmla="*/ 1962150 h 2357018"/>
                    <a:gd name="connsiteX5" fmla="*/ 1207084 w 4876800"/>
                    <a:gd name="connsiteY5" fmla="*/ 1962150 h 2357018"/>
                    <a:gd name="connsiteX6" fmla="*/ 1453344 w 4876800"/>
                    <a:gd name="connsiteY6" fmla="*/ 1469622 h 2357018"/>
                    <a:gd name="connsiteX7" fmla="*/ 1708957 w 4876800"/>
                    <a:gd name="connsiteY7" fmla="*/ 1469622 h 2357018"/>
                    <a:gd name="connsiteX8" fmla="*/ 2152650 w 4876800"/>
                    <a:gd name="connsiteY8" fmla="*/ 2357018 h 2357018"/>
                    <a:gd name="connsiteX9" fmla="*/ 2310594 w 4876800"/>
                    <a:gd name="connsiteY9" fmla="*/ 2041131 h 2357018"/>
                    <a:gd name="connsiteX10" fmla="*/ 2566207 w 4876800"/>
                    <a:gd name="connsiteY10" fmla="*/ 2041131 h 2357018"/>
                    <a:gd name="connsiteX11" fmla="*/ 2724150 w 4876800"/>
                    <a:gd name="connsiteY11" fmla="*/ 2357018 h 2357018"/>
                    <a:gd name="connsiteX12" fmla="*/ 3167844 w 4876800"/>
                    <a:gd name="connsiteY12" fmla="*/ 1469631 h 2357018"/>
                    <a:gd name="connsiteX13" fmla="*/ 3423457 w 4876800"/>
                    <a:gd name="connsiteY13" fmla="*/ 1469631 h 2357018"/>
                    <a:gd name="connsiteX14" fmla="*/ 3669716 w 4876800"/>
                    <a:gd name="connsiteY14" fmla="*/ 1962150 h 2357018"/>
                    <a:gd name="connsiteX15" fmla="*/ 4759700 w 4876800"/>
                    <a:gd name="connsiteY15" fmla="*/ 1962150 h 2357018"/>
                    <a:gd name="connsiteX16" fmla="*/ 4876800 w 4876800"/>
                    <a:gd name="connsiteY16" fmla="*/ 1383678 h 2357018"/>
                    <a:gd name="connsiteX17" fmla="*/ 3581400 w 4876800"/>
                    <a:gd name="connsiteY17" fmla="*/ 0 h 23570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4876800" h="2357018">
                      <a:moveTo>
                        <a:pt x="3581400" y="0"/>
                      </a:moveTo>
                      <a:cubicBezTo>
                        <a:pt x="3003623" y="0"/>
                        <a:pt x="2632758" y="400164"/>
                        <a:pt x="2438400" y="760562"/>
                      </a:cubicBezTo>
                      <a:cubicBezTo>
                        <a:pt x="2244043" y="400155"/>
                        <a:pt x="1873177" y="0"/>
                        <a:pt x="1295400" y="0"/>
                      </a:cubicBezTo>
                      <a:cubicBezTo>
                        <a:pt x="562327" y="0"/>
                        <a:pt x="0" y="594798"/>
                        <a:pt x="0" y="1383678"/>
                      </a:cubicBezTo>
                      <a:cubicBezTo>
                        <a:pt x="0" y="1589513"/>
                        <a:pt x="41215" y="1779546"/>
                        <a:pt x="117100" y="1962150"/>
                      </a:cubicBezTo>
                      <a:lnTo>
                        <a:pt x="1207084" y="1962150"/>
                      </a:lnTo>
                      <a:lnTo>
                        <a:pt x="1453344" y="1469622"/>
                      </a:lnTo>
                      <a:cubicBezTo>
                        <a:pt x="1501902" y="1372791"/>
                        <a:pt x="1660398" y="1372791"/>
                        <a:pt x="1708957" y="1469622"/>
                      </a:cubicBezTo>
                      <a:lnTo>
                        <a:pt x="2152650" y="2357018"/>
                      </a:lnTo>
                      <a:lnTo>
                        <a:pt x="2310594" y="2041131"/>
                      </a:lnTo>
                      <a:cubicBezTo>
                        <a:pt x="2359152" y="1944300"/>
                        <a:pt x="2517648" y="1944300"/>
                        <a:pt x="2566207" y="2041131"/>
                      </a:cubicBezTo>
                      <a:lnTo>
                        <a:pt x="2724150" y="2357018"/>
                      </a:lnTo>
                      <a:lnTo>
                        <a:pt x="3167844" y="1469631"/>
                      </a:lnTo>
                      <a:cubicBezTo>
                        <a:pt x="3216402" y="1372800"/>
                        <a:pt x="3374898" y="1372800"/>
                        <a:pt x="3423457" y="1469631"/>
                      </a:cubicBezTo>
                      <a:lnTo>
                        <a:pt x="3669716" y="1962150"/>
                      </a:lnTo>
                      <a:lnTo>
                        <a:pt x="4759700" y="1962150"/>
                      </a:lnTo>
                      <a:cubicBezTo>
                        <a:pt x="4835586" y="1779546"/>
                        <a:pt x="4876800" y="1589513"/>
                        <a:pt x="4876800" y="1383678"/>
                      </a:cubicBezTo>
                      <a:cubicBezTo>
                        <a:pt x="4876800" y="594798"/>
                        <a:pt x="4314473" y="0"/>
                        <a:pt x="3581400" y="0"/>
                      </a:cubicBezTo>
                      <a:close/>
                    </a:path>
                  </a:pathLst>
                </a:custGeom>
                <a:solidFill>
                  <a:schemeClr val="bg1"/>
                </a:solidFill>
                <a:ln w="9525" cap="flat">
                  <a:noFill/>
                  <a:prstDash val="solid"/>
                  <a:miter/>
                </a:ln>
              </p:spPr>
              <p:txBody>
                <a:bodyPr rtlCol="0" anchor="ctr"/>
                <a:lstStyle/>
                <a:p>
                  <a:pPr defTabSz="914400">
                    <a:defRPr/>
                  </a:pPr>
                  <a:endParaRPr lang="en-IN">
                    <a:solidFill>
                      <a:prstClr val="black"/>
                    </a:solidFill>
                    <a:latin typeface="Calibri" panose="020F0502020204030204"/>
                  </a:endParaRPr>
                </a:p>
              </p:txBody>
            </p:sp>
            <p:sp>
              <p:nvSpPr>
                <p:cNvPr id="402" name="Freeform: Shape 401">
                  <a:extLst>
                    <a:ext uri="{FF2B5EF4-FFF2-40B4-BE49-F238E27FC236}">
                      <a16:creationId xmlns:a16="http://schemas.microsoft.com/office/drawing/2014/main" id="{F563F7E6-837D-270A-1C29-40FA9CAC5A61}"/>
                    </a:ext>
                  </a:extLst>
                </p:cNvPr>
                <p:cNvSpPr/>
                <p:nvPr/>
              </p:nvSpPr>
              <p:spPr>
                <a:xfrm>
                  <a:off x="3924652" y="3157966"/>
                  <a:ext cx="4342676" cy="2395108"/>
                </a:xfrm>
                <a:custGeom>
                  <a:avLst/>
                  <a:gdLst>
                    <a:gd name="connsiteX0" fmla="*/ 3314348 w 4342676"/>
                    <a:gd name="connsiteY0" fmla="*/ 394859 h 2395108"/>
                    <a:gd name="connsiteX1" fmla="*/ 3186541 w 4342676"/>
                    <a:gd name="connsiteY1" fmla="*/ 315887 h 2395108"/>
                    <a:gd name="connsiteX2" fmla="*/ 3028598 w 4342676"/>
                    <a:gd name="connsiteY2" fmla="*/ 0 h 2395108"/>
                    <a:gd name="connsiteX3" fmla="*/ 2584904 w 4342676"/>
                    <a:gd name="connsiteY3" fmla="*/ 887387 h 2395108"/>
                    <a:gd name="connsiteX4" fmla="*/ 2457098 w 4342676"/>
                    <a:gd name="connsiteY4" fmla="*/ 966359 h 2395108"/>
                    <a:gd name="connsiteX5" fmla="*/ 2329291 w 4342676"/>
                    <a:gd name="connsiteY5" fmla="*/ 887387 h 2395108"/>
                    <a:gd name="connsiteX6" fmla="*/ 2171348 w 4342676"/>
                    <a:gd name="connsiteY6" fmla="*/ 571500 h 2395108"/>
                    <a:gd name="connsiteX7" fmla="*/ 2013404 w 4342676"/>
                    <a:gd name="connsiteY7" fmla="*/ 887387 h 2395108"/>
                    <a:gd name="connsiteX8" fmla="*/ 1757791 w 4342676"/>
                    <a:gd name="connsiteY8" fmla="*/ 887387 h 2395108"/>
                    <a:gd name="connsiteX9" fmla="*/ 1314098 w 4342676"/>
                    <a:gd name="connsiteY9" fmla="*/ 0 h 2395108"/>
                    <a:gd name="connsiteX10" fmla="*/ 1156154 w 4342676"/>
                    <a:gd name="connsiteY10" fmla="*/ 315887 h 2395108"/>
                    <a:gd name="connsiteX11" fmla="*/ 1028348 w 4342676"/>
                    <a:gd name="connsiteY11" fmla="*/ 394859 h 2395108"/>
                    <a:gd name="connsiteX12" fmla="*/ 0 w 4342676"/>
                    <a:gd name="connsiteY12" fmla="*/ 394859 h 2395108"/>
                    <a:gd name="connsiteX13" fmla="*/ 1486129 w 4342676"/>
                    <a:gd name="connsiteY13" fmla="*/ 1856118 h 2395108"/>
                    <a:gd name="connsiteX14" fmla="*/ 2077717 w 4342676"/>
                    <a:gd name="connsiteY14" fmla="*/ 2360229 h 2395108"/>
                    <a:gd name="connsiteX15" fmla="*/ 2171338 w 4342676"/>
                    <a:gd name="connsiteY15" fmla="*/ 2395109 h 2395108"/>
                    <a:gd name="connsiteX16" fmla="*/ 2264959 w 4342676"/>
                    <a:gd name="connsiteY16" fmla="*/ 2360229 h 2395108"/>
                    <a:gd name="connsiteX17" fmla="*/ 2856548 w 4342676"/>
                    <a:gd name="connsiteY17" fmla="*/ 1856118 h 2395108"/>
                    <a:gd name="connsiteX18" fmla="*/ 4342676 w 4342676"/>
                    <a:gd name="connsiteY18" fmla="*/ 394859 h 2395108"/>
                    <a:gd name="connsiteX19" fmla="*/ 3314348 w 4342676"/>
                    <a:gd name="connsiteY19" fmla="*/ 394859 h 23951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342676" h="2395108">
                      <a:moveTo>
                        <a:pt x="3314348" y="394859"/>
                      </a:moveTo>
                      <a:cubicBezTo>
                        <a:pt x="3260208" y="394859"/>
                        <a:pt x="3210821" y="364303"/>
                        <a:pt x="3186541" y="315887"/>
                      </a:cubicBezTo>
                      <a:lnTo>
                        <a:pt x="3028598" y="0"/>
                      </a:lnTo>
                      <a:lnTo>
                        <a:pt x="2584904" y="887387"/>
                      </a:lnTo>
                      <a:cubicBezTo>
                        <a:pt x="2560625" y="935803"/>
                        <a:pt x="2511238" y="966359"/>
                        <a:pt x="2457098" y="966359"/>
                      </a:cubicBezTo>
                      <a:cubicBezTo>
                        <a:pt x="2402958" y="966359"/>
                        <a:pt x="2353571" y="935803"/>
                        <a:pt x="2329291" y="887387"/>
                      </a:cubicBezTo>
                      <a:lnTo>
                        <a:pt x="2171348" y="571500"/>
                      </a:lnTo>
                      <a:lnTo>
                        <a:pt x="2013404" y="887387"/>
                      </a:lnTo>
                      <a:cubicBezTo>
                        <a:pt x="1964846" y="984218"/>
                        <a:pt x="1806350" y="984218"/>
                        <a:pt x="1757791" y="887387"/>
                      </a:cubicBezTo>
                      <a:lnTo>
                        <a:pt x="1314098" y="0"/>
                      </a:lnTo>
                      <a:lnTo>
                        <a:pt x="1156154" y="315887"/>
                      </a:lnTo>
                      <a:cubicBezTo>
                        <a:pt x="1131875" y="364303"/>
                        <a:pt x="1082488" y="394859"/>
                        <a:pt x="1028348" y="394859"/>
                      </a:cubicBezTo>
                      <a:lnTo>
                        <a:pt x="0" y="394859"/>
                      </a:lnTo>
                      <a:cubicBezTo>
                        <a:pt x="294065" y="857526"/>
                        <a:pt x="823665" y="1297000"/>
                        <a:pt x="1486129" y="1856118"/>
                      </a:cubicBezTo>
                      <a:cubicBezTo>
                        <a:pt x="1672114" y="2013080"/>
                        <a:pt x="1869967" y="2180101"/>
                        <a:pt x="2077717" y="2360229"/>
                      </a:cubicBezTo>
                      <a:cubicBezTo>
                        <a:pt x="2104644" y="2383527"/>
                        <a:pt x="2137991" y="2395109"/>
                        <a:pt x="2171338" y="2395109"/>
                      </a:cubicBezTo>
                      <a:cubicBezTo>
                        <a:pt x="2204685" y="2395109"/>
                        <a:pt x="2238032" y="2383527"/>
                        <a:pt x="2264959" y="2360229"/>
                      </a:cubicBezTo>
                      <a:cubicBezTo>
                        <a:pt x="2472719" y="2180101"/>
                        <a:pt x="2670563" y="2013090"/>
                        <a:pt x="2856548" y="1856118"/>
                      </a:cubicBezTo>
                      <a:cubicBezTo>
                        <a:pt x="3519021" y="1297000"/>
                        <a:pt x="4048611" y="857526"/>
                        <a:pt x="4342676" y="394859"/>
                      </a:cubicBezTo>
                      <a:lnTo>
                        <a:pt x="3314348" y="394859"/>
                      </a:lnTo>
                      <a:close/>
                    </a:path>
                  </a:pathLst>
                </a:custGeom>
                <a:solidFill>
                  <a:schemeClr val="bg1"/>
                </a:solidFill>
                <a:ln w="9525" cap="flat">
                  <a:noFill/>
                  <a:prstDash val="solid"/>
                  <a:miter/>
                </a:ln>
              </p:spPr>
              <p:txBody>
                <a:bodyPr rtlCol="0" anchor="ctr"/>
                <a:lstStyle/>
                <a:p>
                  <a:pPr defTabSz="914400">
                    <a:defRPr/>
                  </a:pPr>
                  <a:endParaRPr lang="en-IN">
                    <a:solidFill>
                      <a:prstClr val="black"/>
                    </a:solidFill>
                    <a:latin typeface="Calibri" panose="020F0502020204030204"/>
                  </a:endParaRPr>
                </a:p>
              </p:txBody>
            </p:sp>
          </p:grpSp>
          <p:grpSp>
            <p:nvGrpSpPr>
              <p:cNvPr id="366" name="Group 365">
                <a:extLst>
                  <a:ext uri="{FF2B5EF4-FFF2-40B4-BE49-F238E27FC236}">
                    <a16:creationId xmlns:a16="http://schemas.microsoft.com/office/drawing/2014/main" id="{76C9E9E9-3B64-6734-203F-09FF6B8D5531}"/>
                  </a:ext>
                </a:extLst>
              </p:cNvPr>
              <p:cNvGrpSpPr/>
              <p:nvPr/>
            </p:nvGrpSpPr>
            <p:grpSpPr>
              <a:xfrm>
                <a:off x="2751213" y="2146853"/>
                <a:ext cx="3444196" cy="3022022"/>
                <a:chOff x="2621699" y="2033213"/>
                <a:chExt cx="3703224" cy="3249301"/>
              </a:xfrm>
            </p:grpSpPr>
            <p:grpSp>
              <p:nvGrpSpPr>
                <p:cNvPr id="367" name="Group 366">
                  <a:extLst>
                    <a:ext uri="{FF2B5EF4-FFF2-40B4-BE49-F238E27FC236}">
                      <a16:creationId xmlns:a16="http://schemas.microsoft.com/office/drawing/2014/main" id="{56CE30AC-2FC8-1125-EEB0-3A761BC23792}"/>
                    </a:ext>
                  </a:extLst>
                </p:cNvPr>
                <p:cNvGrpSpPr/>
                <p:nvPr/>
              </p:nvGrpSpPr>
              <p:grpSpPr>
                <a:xfrm>
                  <a:off x="2621699" y="2033213"/>
                  <a:ext cx="3703224" cy="3249301"/>
                  <a:chOff x="2621699" y="2033213"/>
                  <a:chExt cx="3703224" cy="3249301"/>
                </a:xfrm>
                <a:solidFill>
                  <a:schemeClr val="accent1">
                    <a:lumMod val="40000"/>
                    <a:lumOff val="60000"/>
                  </a:schemeClr>
                </a:solidFill>
              </p:grpSpPr>
              <p:grpSp>
                <p:nvGrpSpPr>
                  <p:cNvPr id="386" name="Group 385">
                    <a:extLst>
                      <a:ext uri="{FF2B5EF4-FFF2-40B4-BE49-F238E27FC236}">
                        <a16:creationId xmlns:a16="http://schemas.microsoft.com/office/drawing/2014/main" id="{C56C4E50-529A-1431-66C6-82A14B59BBCA}"/>
                      </a:ext>
                    </a:extLst>
                  </p:cNvPr>
                  <p:cNvGrpSpPr/>
                  <p:nvPr/>
                </p:nvGrpSpPr>
                <p:grpSpPr>
                  <a:xfrm>
                    <a:off x="3191430" y="2378778"/>
                    <a:ext cx="2564295" cy="2388063"/>
                    <a:chOff x="3191430" y="2378778"/>
                    <a:chExt cx="2564295" cy="2388063"/>
                  </a:xfrm>
                  <a:grpFill/>
                </p:grpSpPr>
                <p:sp>
                  <p:nvSpPr>
                    <p:cNvPr id="396" name="Freeform: Shape 395">
                      <a:extLst>
                        <a:ext uri="{FF2B5EF4-FFF2-40B4-BE49-F238E27FC236}">
                          <a16:creationId xmlns:a16="http://schemas.microsoft.com/office/drawing/2014/main" id="{F25BC1B3-149D-6435-2458-28FBCBFDBC82}"/>
                        </a:ext>
                      </a:extLst>
                    </p:cNvPr>
                    <p:cNvSpPr/>
                    <p:nvPr/>
                  </p:nvSpPr>
                  <p:spPr>
                    <a:xfrm>
                      <a:off x="3864767" y="2378778"/>
                      <a:ext cx="1242363" cy="237410"/>
                    </a:xfrm>
                    <a:custGeom>
                      <a:avLst/>
                      <a:gdLst>
                        <a:gd name="connsiteX0" fmla="*/ 608810 w 1242363"/>
                        <a:gd name="connsiteY0" fmla="*/ 0 h 237410"/>
                        <a:gd name="connsiteX1" fmla="*/ 1220162 w 1242363"/>
                        <a:gd name="connsiteY1" fmla="*/ 154800 h 237410"/>
                        <a:gd name="connsiteX2" fmla="*/ 1242363 w 1242363"/>
                        <a:gd name="connsiteY2" fmla="*/ 168287 h 237410"/>
                        <a:gd name="connsiteX3" fmla="*/ 1201413 w 1242363"/>
                        <a:gd name="connsiteY3" fmla="*/ 237410 h 237410"/>
                        <a:gd name="connsiteX4" fmla="*/ 1181828 w 1242363"/>
                        <a:gd name="connsiteY4" fmla="*/ 225512 h 237410"/>
                        <a:gd name="connsiteX5" fmla="*/ 608809 w 1242363"/>
                        <a:gd name="connsiteY5" fmla="*/ 80418 h 237410"/>
                        <a:gd name="connsiteX6" fmla="*/ 140875 w 1242363"/>
                        <a:gd name="connsiteY6" fmla="*/ 174889 h 237410"/>
                        <a:gd name="connsiteX7" fmla="*/ 39467 w 1242363"/>
                        <a:gd name="connsiteY7" fmla="*/ 223741 h 237410"/>
                        <a:gd name="connsiteX8" fmla="*/ 0 w 1242363"/>
                        <a:gd name="connsiteY8" fmla="*/ 153575 h 237410"/>
                        <a:gd name="connsiteX9" fmla="*/ 109574 w 1242363"/>
                        <a:gd name="connsiteY9" fmla="*/ 100791 h 237410"/>
                        <a:gd name="connsiteX10" fmla="*/ 608810 w 1242363"/>
                        <a:gd name="connsiteY10" fmla="*/ 0 h 2374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42363" h="237410">
                          <a:moveTo>
                            <a:pt x="608810" y="0"/>
                          </a:moveTo>
                          <a:cubicBezTo>
                            <a:pt x="830169" y="0"/>
                            <a:pt x="1038430" y="56077"/>
                            <a:pt x="1220162" y="154800"/>
                          </a:cubicBezTo>
                          <a:lnTo>
                            <a:pt x="1242363" y="168287"/>
                          </a:lnTo>
                          <a:lnTo>
                            <a:pt x="1201413" y="237410"/>
                          </a:lnTo>
                          <a:lnTo>
                            <a:pt x="1181828" y="225512"/>
                          </a:lnTo>
                          <a:cubicBezTo>
                            <a:pt x="1011491" y="132979"/>
                            <a:pt x="816288" y="80418"/>
                            <a:pt x="608809" y="80418"/>
                          </a:cubicBezTo>
                          <a:cubicBezTo>
                            <a:pt x="442826" y="80418"/>
                            <a:pt x="284699" y="114057"/>
                            <a:pt x="140875" y="174889"/>
                          </a:cubicBezTo>
                          <a:lnTo>
                            <a:pt x="39467" y="223741"/>
                          </a:lnTo>
                          <a:lnTo>
                            <a:pt x="0" y="153575"/>
                          </a:lnTo>
                          <a:lnTo>
                            <a:pt x="109574" y="100791"/>
                          </a:lnTo>
                          <a:cubicBezTo>
                            <a:pt x="263019" y="35889"/>
                            <a:pt x="431723" y="0"/>
                            <a:pt x="608810" y="0"/>
                          </a:cubicBezTo>
                          <a:close/>
                        </a:path>
                      </a:pathLst>
                    </a:custGeom>
                    <a:solidFill>
                      <a:srgbClr val="0A045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tx1"/>
                        </a:solidFill>
                      </a:endParaRPr>
                    </a:p>
                  </p:txBody>
                </p:sp>
                <p:sp>
                  <p:nvSpPr>
                    <p:cNvPr id="397" name="Freeform: Shape 396">
                      <a:extLst>
                        <a:ext uri="{FF2B5EF4-FFF2-40B4-BE49-F238E27FC236}">
                          <a16:creationId xmlns:a16="http://schemas.microsoft.com/office/drawing/2014/main" id="{9377B722-C822-F91B-9211-5020BD5FA379}"/>
                        </a:ext>
                      </a:extLst>
                    </p:cNvPr>
                    <p:cNvSpPr/>
                    <p:nvPr/>
                  </p:nvSpPr>
                  <p:spPr>
                    <a:xfrm>
                      <a:off x="3192883" y="2555866"/>
                      <a:ext cx="672062" cy="1069149"/>
                    </a:xfrm>
                    <a:custGeom>
                      <a:avLst/>
                      <a:gdLst>
                        <a:gd name="connsiteX0" fmla="*/ 632655 w 672062"/>
                        <a:gd name="connsiteY0" fmla="*/ 0 h 1069149"/>
                        <a:gd name="connsiteX1" fmla="*/ 672062 w 672062"/>
                        <a:gd name="connsiteY1" fmla="*/ 70059 h 1069149"/>
                        <a:gd name="connsiteX2" fmla="*/ 608556 w 672062"/>
                        <a:gd name="connsiteY2" fmla="*/ 108640 h 1069149"/>
                        <a:gd name="connsiteX3" fmla="*/ 84743 w 672062"/>
                        <a:gd name="connsiteY3" fmla="*/ 982573 h 1069149"/>
                        <a:gd name="connsiteX4" fmla="*/ 80371 w 672062"/>
                        <a:gd name="connsiteY4" fmla="*/ 1069149 h 1069149"/>
                        <a:gd name="connsiteX5" fmla="*/ 0 w 672062"/>
                        <a:gd name="connsiteY5" fmla="*/ 1068247 h 1069149"/>
                        <a:gd name="connsiteX6" fmla="*/ 4741 w 672062"/>
                        <a:gd name="connsiteY6" fmla="*/ 974351 h 1069149"/>
                        <a:gd name="connsiteX7" fmla="*/ 563594 w 672062"/>
                        <a:gd name="connsiteY7" fmla="*/ 41956 h 1069149"/>
                        <a:gd name="connsiteX8" fmla="*/ 632655 w 672062"/>
                        <a:gd name="connsiteY8" fmla="*/ 0 h 10691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72062" h="1069149">
                          <a:moveTo>
                            <a:pt x="632655" y="0"/>
                          </a:moveTo>
                          <a:lnTo>
                            <a:pt x="672062" y="70059"/>
                          </a:lnTo>
                          <a:lnTo>
                            <a:pt x="608556" y="108640"/>
                          </a:lnTo>
                          <a:cubicBezTo>
                            <a:pt x="320757" y="303072"/>
                            <a:pt x="121680" y="618857"/>
                            <a:pt x="84743" y="982573"/>
                          </a:cubicBezTo>
                          <a:lnTo>
                            <a:pt x="80371" y="1069149"/>
                          </a:lnTo>
                          <a:lnTo>
                            <a:pt x="0" y="1068247"/>
                          </a:lnTo>
                          <a:lnTo>
                            <a:pt x="4741" y="974351"/>
                          </a:lnTo>
                          <a:cubicBezTo>
                            <a:pt x="44149" y="586303"/>
                            <a:pt x="256544" y="249395"/>
                            <a:pt x="563594" y="41956"/>
                          </a:cubicBezTo>
                          <a:lnTo>
                            <a:pt x="632655" y="0"/>
                          </a:lnTo>
                          <a:close/>
                        </a:path>
                      </a:pathLst>
                    </a:custGeom>
                    <a:solidFill>
                      <a:srgbClr val="0A045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tx1"/>
                        </a:solidFill>
                      </a:endParaRPr>
                    </a:p>
                  </p:txBody>
                </p:sp>
                <p:sp>
                  <p:nvSpPr>
                    <p:cNvPr id="398" name="Freeform: Shape 397">
                      <a:extLst>
                        <a:ext uri="{FF2B5EF4-FFF2-40B4-BE49-F238E27FC236}">
                          <a16:creationId xmlns:a16="http://schemas.microsoft.com/office/drawing/2014/main" id="{9D9289AD-AA87-E9E2-D82D-CF044D3749AB}"/>
                        </a:ext>
                      </a:extLst>
                    </p:cNvPr>
                    <p:cNvSpPr/>
                    <p:nvPr/>
                  </p:nvSpPr>
                  <p:spPr>
                    <a:xfrm>
                      <a:off x="5105256" y="2570805"/>
                      <a:ext cx="650469" cy="1082081"/>
                    </a:xfrm>
                    <a:custGeom>
                      <a:avLst/>
                      <a:gdLst>
                        <a:gd name="connsiteX0" fmla="*/ 40950 w 650469"/>
                        <a:gd name="connsiteY0" fmla="*/ 0 h 1082081"/>
                        <a:gd name="connsiteX1" fmla="*/ 85421 w 650469"/>
                        <a:gd name="connsiteY1" fmla="*/ 27017 h 1082081"/>
                        <a:gd name="connsiteX2" fmla="*/ 644274 w 650469"/>
                        <a:gd name="connsiteY2" fmla="*/ 959412 h 1082081"/>
                        <a:gd name="connsiteX3" fmla="*/ 650469 w 650469"/>
                        <a:gd name="connsiteY3" fmla="*/ 1082081 h 1082081"/>
                        <a:gd name="connsiteX4" fmla="*/ 570004 w 650469"/>
                        <a:gd name="connsiteY4" fmla="*/ 1081178 h 1082081"/>
                        <a:gd name="connsiteX5" fmla="*/ 564270 w 650469"/>
                        <a:gd name="connsiteY5" fmla="*/ 967634 h 1082081"/>
                        <a:gd name="connsiteX6" fmla="*/ 40457 w 650469"/>
                        <a:gd name="connsiteY6" fmla="*/ 93701 h 1082081"/>
                        <a:gd name="connsiteX7" fmla="*/ 0 w 650469"/>
                        <a:gd name="connsiteY7" fmla="*/ 69123 h 1082081"/>
                        <a:gd name="connsiteX8" fmla="*/ 40950 w 650469"/>
                        <a:gd name="connsiteY8" fmla="*/ 0 h 1082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50469" h="1082081">
                          <a:moveTo>
                            <a:pt x="40950" y="0"/>
                          </a:moveTo>
                          <a:lnTo>
                            <a:pt x="85421" y="27017"/>
                          </a:lnTo>
                          <a:cubicBezTo>
                            <a:pt x="392472" y="234456"/>
                            <a:pt x="604866" y="571364"/>
                            <a:pt x="644274" y="959412"/>
                          </a:cubicBezTo>
                          <a:lnTo>
                            <a:pt x="650469" y="1082081"/>
                          </a:lnTo>
                          <a:lnTo>
                            <a:pt x="570004" y="1081178"/>
                          </a:lnTo>
                          <a:lnTo>
                            <a:pt x="564270" y="967634"/>
                          </a:lnTo>
                          <a:cubicBezTo>
                            <a:pt x="527333" y="603918"/>
                            <a:pt x="328256" y="288133"/>
                            <a:pt x="40457" y="93701"/>
                          </a:cubicBezTo>
                          <a:lnTo>
                            <a:pt x="0" y="69123"/>
                          </a:lnTo>
                          <a:lnTo>
                            <a:pt x="40950" y="0"/>
                          </a:lnTo>
                          <a:close/>
                        </a:path>
                      </a:pathLst>
                    </a:custGeom>
                    <a:solidFill>
                      <a:srgbClr val="0A045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tx1"/>
                        </a:solidFill>
                      </a:endParaRPr>
                    </a:p>
                  </p:txBody>
                </p:sp>
                <p:sp>
                  <p:nvSpPr>
                    <p:cNvPr id="399" name="Freeform: Shape 398">
                      <a:extLst>
                        <a:ext uri="{FF2B5EF4-FFF2-40B4-BE49-F238E27FC236}">
                          <a16:creationId xmlns:a16="http://schemas.microsoft.com/office/drawing/2014/main" id="{CEAC8CA2-8010-2508-1266-BD350DCE3C9E}"/>
                        </a:ext>
                      </a:extLst>
                    </p:cNvPr>
                    <p:cNvSpPr/>
                    <p:nvPr/>
                  </p:nvSpPr>
                  <p:spPr>
                    <a:xfrm>
                      <a:off x="3191430" y="3669818"/>
                      <a:ext cx="650466" cy="1082082"/>
                    </a:xfrm>
                    <a:custGeom>
                      <a:avLst/>
                      <a:gdLst>
                        <a:gd name="connsiteX0" fmla="*/ 0 w 650466"/>
                        <a:gd name="connsiteY0" fmla="*/ 0 h 1082082"/>
                        <a:gd name="connsiteX1" fmla="*/ 80462 w 650466"/>
                        <a:gd name="connsiteY1" fmla="*/ 903 h 1082082"/>
                        <a:gd name="connsiteX2" fmla="*/ 86196 w 650466"/>
                        <a:gd name="connsiteY2" fmla="*/ 114449 h 1082082"/>
                        <a:gd name="connsiteX3" fmla="*/ 610009 w 650466"/>
                        <a:gd name="connsiteY3" fmla="*/ 988382 h 1082082"/>
                        <a:gd name="connsiteX4" fmla="*/ 650466 w 650466"/>
                        <a:gd name="connsiteY4" fmla="*/ 1012960 h 1082082"/>
                        <a:gd name="connsiteX5" fmla="*/ 609517 w 650466"/>
                        <a:gd name="connsiteY5" fmla="*/ 1082082 h 1082082"/>
                        <a:gd name="connsiteX6" fmla="*/ 565047 w 650466"/>
                        <a:gd name="connsiteY6" fmla="*/ 1055066 h 1082082"/>
                        <a:gd name="connsiteX7" fmla="*/ 6194 w 650466"/>
                        <a:gd name="connsiteY7" fmla="*/ 122671 h 1082082"/>
                        <a:gd name="connsiteX8" fmla="*/ 0 w 650466"/>
                        <a:gd name="connsiteY8" fmla="*/ 0 h 10820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50466" h="1082082">
                          <a:moveTo>
                            <a:pt x="0" y="0"/>
                          </a:moveTo>
                          <a:lnTo>
                            <a:pt x="80462" y="903"/>
                          </a:lnTo>
                          <a:lnTo>
                            <a:pt x="86196" y="114449"/>
                          </a:lnTo>
                          <a:cubicBezTo>
                            <a:pt x="123133" y="478166"/>
                            <a:pt x="322210" y="793950"/>
                            <a:pt x="610009" y="988382"/>
                          </a:cubicBezTo>
                          <a:lnTo>
                            <a:pt x="650466" y="1012960"/>
                          </a:lnTo>
                          <a:lnTo>
                            <a:pt x="609517" y="1082082"/>
                          </a:lnTo>
                          <a:lnTo>
                            <a:pt x="565047" y="1055066"/>
                          </a:lnTo>
                          <a:cubicBezTo>
                            <a:pt x="257997" y="847628"/>
                            <a:pt x="45602" y="510719"/>
                            <a:pt x="6194" y="122671"/>
                          </a:cubicBezTo>
                          <a:lnTo>
                            <a:pt x="0" y="0"/>
                          </a:lnTo>
                          <a:close/>
                        </a:path>
                      </a:pathLst>
                    </a:custGeom>
                    <a:solidFill>
                      <a:srgbClr val="0A045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tx1"/>
                        </a:solidFill>
                      </a:endParaRPr>
                    </a:p>
                  </p:txBody>
                </p:sp>
                <p:sp>
                  <p:nvSpPr>
                    <p:cNvPr id="400" name="Freeform: Shape 399">
                      <a:extLst>
                        <a:ext uri="{FF2B5EF4-FFF2-40B4-BE49-F238E27FC236}">
                          <a16:creationId xmlns:a16="http://schemas.microsoft.com/office/drawing/2014/main" id="{2628048A-4FA2-01D7-BADB-2CD225A0824C}"/>
                        </a:ext>
                      </a:extLst>
                    </p:cNvPr>
                    <p:cNvSpPr/>
                    <p:nvPr/>
                  </p:nvSpPr>
                  <p:spPr>
                    <a:xfrm>
                      <a:off x="5082208" y="3697689"/>
                      <a:ext cx="672064" cy="1069152"/>
                    </a:xfrm>
                    <a:custGeom>
                      <a:avLst/>
                      <a:gdLst>
                        <a:gd name="connsiteX0" fmla="*/ 591690 w 672064"/>
                        <a:gd name="connsiteY0" fmla="*/ 0 h 1069152"/>
                        <a:gd name="connsiteX1" fmla="*/ 672064 w 672064"/>
                        <a:gd name="connsiteY1" fmla="*/ 903 h 1069152"/>
                        <a:gd name="connsiteX2" fmla="*/ 667322 w 672064"/>
                        <a:gd name="connsiteY2" fmla="*/ 94800 h 1069152"/>
                        <a:gd name="connsiteX3" fmla="*/ 108469 w 672064"/>
                        <a:gd name="connsiteY3" fmla="*/ 1027195 h 1069152"/>
                        <a:gd name="connsiteX4" fmla="*/ 39407 w 672064"/>
                        <a:gd name="connsiteY4" fmla="*/ 1069152 h 1069152"/>
                        <a:gd name="connsiteX5" fmla="*/ 0 w 672064"/>
                        <a:gd name="connsiteY5" fmla="*/ 999092 h 1069152"/>
                        <a:gd name="connsiteX6" fmla="*/ 63505 w 672064"/>
                        <a:gd name="connsiteY6" fmla="*/ 960511 h 1069152"/>
                        <a:gd name="connsiteX7" fmla="*/ 587318 w 672064"/>
                        <a:gd name="connsiteY7" fmla="*/ 86578 h 1069152"/>
                        <a:gd name="connsiteX8" fmla="*/ 591690 w 672064"/>
                        <a:gd name="connsiteY8" fmla="*/ 0 h 1069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72064" h="1069152">
                          <a:moveTo>
                            <a:pt x="591690" y="0"/>
                          </a:moveTo>
                          <a:lnTo>
                            <a:pt x="672064" y="903"/>
                          </a:lnTo>
                          <a:lnTo>
                            <a:pt x="667322" y="94800"/>
                          </a:lnTo>
                          <a:cubicBezTo>
                            <a:pt x="627914" y="482848"/>
                            <a:pt x="415520" y="819757"/>
                            <a:pt x="108469" y="1027195"/>
                          </a:cubicBezTo>
                          <a:lnTo>
                            <a:pt x="39407" y="1069152"/>
                          </a:lnTo>
                          <a:lnTo>
                            <a:pt x="0" y="999092"/>
                          </a:lnTo>
                          <a:lnTo>
                            <a:pt x="63505" y="960511"/>
                          </a:lnTo>
                          <a:cubicBezTo>
                            <a:pt x="351304" y="766079"/>
                            <a:pt x="550381" y="450295"/>
                            <a:pt x="587318" y="86578"/>
                          </a:cubicBezTo>
                          <a:lnTo>
                            <a:pt x="591690" y="0"/>
                          </a:lnTo>
                          <a:close/>
                        </a:path>
                      </a:pathLst>
                    </a:custGeom>
                    <a:solidFill>
                      <a:srgbClr val="0A045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tx1"/>
                        </a:solidFill>
                      </a:endParaRPr>
                    </a:p>
                  </p:txBody>
                </p:sp>
              </p:grpSp>
              <p:grpSp>
                <p:nvGrpSpPr>
                  <p:cNvPr id="387" name="Group 386">
                    <a:extLst>
                      <a:ext uri="{FF2B5EF4-FFF2-40B4-BE49-F238E27FC236}">
                        <a16:creationId xmlns:a16="http://schemas.microsoft.com/office/drawing/2014/main" id="{3E6A85BE-6A58-C410-214D-A1348369695B}"/>
                      </a:ext>
                    </a:extLst>
                  </p:cNvPr>
                  <p:cNvGrpSpPr/>
                  <p:nvPr/>
                </p:nvGrpSpPr>
                <p:grpSpPr>
                  <a:xfrm>
                    <a:off x="2621699" y="2033213"/>
                    <a:ext cx="3703224" cy="3249301"/>
                    <a:chOff x="2621699" y="2033213"/>
                    <a:chExt cx="3703224" cy="3249301"/>
                  </a:xfrm>
                  <a:grpFill/>
                </p:grpSpPr>
                <p:grpSp>
                  <p:nvGrpSpPr>
                    <p:cNvPr id="388" name="Group 387">
                      <a:extLst>
                        <a:ext uri="{FF2B5EF4-FFF2-40B4-BE49-F238E27FC236}">
                          <a16:creationId xmlns:a16="http://schemas.microsoft.com/office/drawing/2014/main" id="{13B9265B-AEDE-076F-5675-F75460F3B26A}"/>
                        </a:ext>
                      </a:extLst>
                    </p:cNvPr>
                    <p:cNvGrpSpPr/>
                    <p:nvPr/>
                  </p:nvGrpSpPr>
                  <p:grpSpPr>
                    <a:xfrm>
                      <a:off x="2621699" y="2033213"/>
                      <a:ext cx="1126569" cy="3246046"/>
                      <a:chOff x="2621699" y="2033213"/>
                      <a:chExt cx="1126569" cy="3246046"/>
                    </a:xfrm>
                    <a:grpFill/>
                  </p:grpSpPr>
                  <p:sp>
                    <p:nvSpPr>
                      <p:cNvPr id="393" name="Arrow: Left 392">
                        <a:extLst>
                          <a:ext uri="{FF2B5EF4-FFF2-40B4-BE49-F238E27FC236}">
                            <a16:creationId xmlns:a16="http://schemas.microsoft.com/office/drawing/2014/main" id="{984897A7-4D3B-0D55-9B5A-2289F7D99355}"/>
                          </a:ext>
                        </a:extLst>
                      </p:cNvPr>
                      <p:cNvSpPr/>
                      <p:nvPr/>
                    </p:nvSpPr>
                    <p:spPr>
                      <a:xfrm rot="18121141">
                        <a:off x="3288544" y="4852940"/>
                        <a:ext cx="650466" cy="202171"/>
                      </a:xfrm>
                      <a:prstGeom prst="leftArrow">
                        <a:avLst/>
                      </a:prstGeom>
                      <a:solidFill>
                        <a:srgbClr val="0A04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4" name="Arrow: Left 393">
                        <a:extLst>
                          <a:ext uri="{FF2B5EF4-FFF2-40B4-BE49-F238E27FC236}">
                            <a16:creationId xmlns:a16="http://schemas.microsoft.com/office/drawing/2014/main" id="{A6AD7B27-59B9-2467-F9F6-60C44328C3F8}"/>
                          </a:ext>
                        </a:extLst>
                      </p:cNvPr>
                      <p:cNvSpPr/>
                      <p:nvPr/>
                    </p:nvSpPr>
                    <p:spPr>
                      <a:xfrm>
                        <a:off x="2621699" y="3616580"/>
                        <a:ext cx="650466" cy="202171"/>
                      </a:xfrm>
                      <a:prstGeom prst="leftArrow">
                        <a:avLst/>
                      </a:prstGeom>
                      <a:solidFill>
                        <a:srgbClr val="0A04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5" name="Arrow: Left 394">
                        <a:extLst>
                          <a:ext uri="{FF2B5EF4-FFF2-40B4-BE49-F238E27FC236}">
                            <a16:creationId xmlns:a16="http://schemas.microsoft.com/office/drawing/2014/main" id="{E409AFE8-3AAD-0ADC-4885-5966925F09E4}"/>
                          </a:ext>
                        </a:extLst>
                      </p:cNvPr>
                      <p:cNvSpPr/>
                      <p:nvPr/>
                    </p:nvSpPr>
                    <p:spPr>
                      <a:xfrm rot="3533154">
                        <a:off x="3321950" y="2257360"/>
                        <a:ext cx="650466" cy="202171"/>
                      </a:xfrm>
                      <a:prstGeom prst="leftArrow">
                        <a:avLst/>
                      </a:prstGeom>
                      <a:solidFill>
                        <a:srgbClr val="0A04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89" name="Group 388">
                      <a:extLst>
                        <a:ext uri="{FF2B5EF4-FFF2-40B4-BE49-F238E27FC236}">
                          <a16:creationId xmlns:a16="http://schemas.microsoft.com/office/drawing/2014/main" id="{5516F5A2-D09F-C3CA-6BEE-CE94869F3819}"/>
                        </a:ext>
                      </a:extLst>
                    </p:cNvPr>
                    <p:cNvGrpSpPr/>
                    <p:nvPr/>
                  </p:nvGrpSpPr>
                  <p:grpSpPr>
                    <a:xfrm flipH="1">
                      <a:off x="5196041" y="2070598"/>
                      <a:ext cx="1128882" cy="3211916"/>
                      <a:chOff x="2585980" y="2067343"/>
                      <a:chExt cx="1128882" cy="3211916"/>
                    </a:xfrm>
                    <a:grpFill/>
                  </p:grpSpPr>
                  <p:sp>
                    <p:nvSpPr>
                      <p:cNvPr id="390" name="Arrow: Left 389">
                        <a:extLst>
                          <a:ext uri="{FF2B5EF4-FFF2-40B4-BE49-F238E27FC236}">
                            <a16:creationId xmlns:a16="http://schemas.microsoft.com/office/drawing/2014/main" id="{34871A31-5C3A-DCB0-B5D9-34CFE0276741}"/>
                          </a:ext>
                        </a:extLst>
                      </p:cNvPr>
                      <p:cNvSpPr/>
                      <p:nvPr/>
                    </p:nvSpPr>
                    <p:spPr>
                      <a:xfrm rot="18121141">
                        <a:off x="3288544" y="4852940"/>
                        <a:ext cx="650466" cy="202171"/>
                      </a:xfrm>
                      <a:prstGeom prst="leftArrow">
                        <a:avLst/>
                      </a:prstGeom>
                      <a:solidFill>
                        <a:srgbClr val="0A04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1" name="Arrow: Left 390">
                        <a:extLst>
                          <a:ext uri="{FF2B5EF4-FFF2-40B4-BE49-F238E27FC236}">
                            <a16:creationId xmlns:a16="http://schemas.microsoft.com/office/drawing/2014/main" id="{B316E2C1-C0A9-4A61-7C43-F4C62F67E802}"/>
                          </a:ext>
                        </a:extLst>
                      </p:cNvPr>
                      <p:cNvSpPr/>
                      <p:nvPr/>
                    </p:nvSpPr>
                    <p:spPr>
                      <a:xfrm>
                        <a:off x="2585980" y="3644361"/>
                        <a:ext cx="650466" cy="202171"/>
                      </a:xfrm>
                      <a:prstGeom prst="leftArrow">
                        <a:avLst/>
                      </a:prstGeom>
                      <a:solidFill>
                        <a:srgbClr val="0A04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2" name="Arrow: Left 391">
                        <a:extLst>
                          <a:ext uri="{FF2B5EF4-FFF2-40B4-BE49-F238E27FC236}">
                            <a16:creationId xmlns:a16="http://schemas.microsoft.com/office/drawing/2014/main" id="{EB96B60A-E834-9BE0-D2FD-8913F8544334}"/>
                          </a:ext>
                        </a:extLst>
                      </p:cNvPr>
                      <p:cNvSpPr/>
                      <p:nvPr/>
                    </p:nvSpPr>
                    <p:spPr>
                      <a:xfrm rot="3347793">
                        <a:off x="3259247" y="2291490"/>
                        <a:ext cx="650466" cy="202171"/>
                      </a:xfrm>
                      <a:prstGeom prst="leftArrow">
                        <a:avLst/>
                      </a:prstGeom>
                      <a:solidFill>
                        <a:srgbClr val="0A045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368" name="Group 367">
                  <a:extLst>
                    <a:ext uri="{FF2B5EF4-FFF2-40B4-BE49-F238E27FC236}">
                      <a16:creationId xmlns:a16="http://schemas.microsoft.com/office/drawing/2014/main" id="{F352010D-D04C-36A5-47FB-6653EB3EACA3}"/>
                    </a:ext>
                  </a:extLst>
                </p:cNvPr>
                <p:cNvGrpSpPr/>
                <p:nvPr/>
              </p:nvGrpSpPr>
              <p:grpSpPr>
                <a:xfrm>
                  <a:off x="3364534" y="2540861"/>
                  <a:ext cx="2209800" cy="2209800"/>
                  <a:chOff x="3364534" y="2540861"/>
                  <a:chExt cx="2209800" cy="2209800"/>
                </a:xfrm>
              </p:grpSpPr>
              <p:sp>
                <p:nvSpPr>
                  <p:cNvPr id="369" name="Oval 368">
                    <a:extLst>
                      <a:ext uri="{FF2B5EF4-FFF2-40B4-BE49-F238E27FC236}">
                        <a16:creationId xmlns:a16="http://schemas.microsoft.com/office/drawing/2014/main" id="{E3F866DB-916D-20B9-4A2B-975845429D22}"/>
                      </a:ext>
                    </a:extLst>
                  </p:cNvPr>
                  <p:cNvSpPr/>
                  <p:nvPr/>
                </p:nvSpPr>
                <p:spPr>
                  <a:xfrm>
                    <a:off x="3364534" y="2540861"/>
                    <a:ext cx="2209800" cy="2209800"/>
                  </a:xfrm>
                  <a:prstGeom prst="ellipse">
                    <a:avLst/>
                  </a:prstGeom>
                  <a:solidFill>
                    <a:srgbClr val="0A04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0" name="Group 369">
                    <a:extLst>
                      <a:ext uri="{FF2B5EF4-FFF2-40B4-BE49-F238E27FC236}">
                        <a16:creationId xmlns:a16="http://schemas.microsoft.com/office/drawing/2014/main" id="{A9F2F4AA-5DFF-E639-64C4-F18602D21A36}"/>
                      </a:ext>
                    </a:extLst>
                  </p:cNvPr>
                  <p:cNvGrpSpPr/>
                  <p:nvPr/>
                </p:nvGrpSpPr>
                <p:grpSpPr>
                  <a:xfrm>
                    <a:off x="3730303" y="2892732"/>
                    <a:ext cx="1478262" cy="1506058"/>
                    <a:chOff x="5267385" y="1182862"/>
                    <a:chExt cx="1616753" cy="1647154"/>
                  </a:xfrm>
                  <a:solidFill>
                    <a:schemeClr val="accent1">
                      <a:lumMod val="75000"/>
                    </a:schemeClr>
                  </a:solidFill>
                </p:grpSpPr>
                <p:sp>
                  <p:nvSpPr>
                    <p:cNvPr id="371" name="Freeform: Shape 370">
                      <a:extLst>
                        <a:ext uri="{FF2B5EF4-FFF2-40B4-BE49-F238E27FC236}">
                          <a16:creationId xmlns:a16="http://schemas.microsoft.com/office/drawing/2014/main" id="{2098305D-F23A-4D32-9C2A-3FE76EC5EFC1}"/>
                        </a:ext>
                      </a:extLst>
                    </p:cNvPr>
                    <p:cNvSpPr/>
                    <p:nvPr/>
                  </p:nvSpPr>
                  <p:spPr>
                    <a:xfrm flipH="1">
                      <a:off x="5810384" y="1653477"/>
                      <a:ext cx="140865" cy="117654"/>
                    </a:xfrm>
                    <a:custGeom>
                      <a:avLst/>
                      <a:gdLst>
                        <a:gd name="connsiteX0" fmla="*/ 94932 w 187491"/>
                        <a:gd name="connsiteY0" fmla="*/ 78299 h 156597"/>
                        <a:gd name="connsiteX1" fmla="*/ 103937 w 187491"/>
                        <a:gd name="connsiteY1" fmla="*/ 128097 h 156597"/>
                        <a:gd name="connsiteX2" fmla="*/ 87420 w 187491"/>
                        <a:gd name="connsiteY2" fmla="*/ 156597 h 156597"/>
                        <a:gd name="connsiteX3" fmla="*/ 187491 w 187491"/>
                        <a:gd name="connsiteY3" fmla="*/ 156597 h 156597"/>
                        <a:gd name="connsiteX4" fmla="*/ 187491 w 187491"/>
                        <a:gd name="connsiteY4" fmla="*/ 0 h 156597"/>
                        <a:gd name="connsiteX5" fmla="*/ 0 w 187491"/>
                        <a:gd name="connsiteY5" fmla="*/ 0 h 156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7491" h="156597">
                          <a:moveTo>
                            <a:pt x="94932" y="78299"/>
                          </a:moveTo>
                          <a:cubicBezTo>
                            <a:pt x="109706" y="90474"/>
                            <a:pt x="113514" y="111522"/>
                            <a:pt x="103937" y="128097"/>
                          </a:cubicBezTo>
                          <a:lnTo>
                            <a:pt x="87420" y="156597"/>
                          </a:lnTo>
                          <a:lnTo>
                            <a:pt x="187491" y="156597"/>
                          </a:lnTo>
                          <a:lnTo>
                            <a:pt x="187491" y="0"/>
                          </a:lnTo>
                          <a:lnTo>
                            <a:pt x="0" y="0"/>
                          </a:lnTo>
                          <a:close/>
                        </a:path>
                      </a:pathLst>
                    </a:custGeom>
                    <a:solidFill>
                      <a:schemeClr val="bg1"/>
                    </a:solidFill>
                    <a:ln w="4890" cap="flat">
                      <a:noFill/>
                      <a:prstDash val="solid"/>
                      <a:miter/>
                    </a:ln>
                  </p:spPr>
                  <p:txBody>
                    <a:bodyPr rtlCol="0" anchor="ctr"/>
                    <a:lstStyle/>
                    <a:p>
                      <a:pPr defTabSz="914400">
                        <a:defRPr/>
                      </a:pPr>
                      <a:endParaRPr lang="en-IN">
                        <a:solidFill>
                          <a:prstClr val="black"/>
                        </a:solidFill>
                        <a:latin typeface="Calibri" panose="020F0502020204030204"/>
                      </a:endParaRPr>
                    </a:p>
                  </p:txBody>
                </p:sp>
                <p:sp>
                  <p:nvSpPr>
                    <p:cNvPr id="372" name="Freeform: Shape 371">
                      <a:extLst>
                        <a:ext uri="{FF2B5EF4-FFF2-40B4-BE49-F238E27FC236}">
                          <a16:creationId xmlns:a16="http://schemas.microsoft.com/office/drawing/2014/main" id="{1DF8D69D-58D3-E681-75F2-E05EEC7A6544}"/>
                        </a:ext>
                      </a:extLst>
                    </p:cNvPr>
                    <p:cNvSpPr/>
                    <p:nvPr/>
                  </p:nvSpPr>
                  <p:spPr>
                    <a:xfrm flipH="1">
                      <a:off x="5810384" y="1476996"/>
                      <a:ext cx="140865" cy="117654"/>
                    </a:xfrm>
                    <a:custGeom>
                      <a:avLst/>
                      <a:gdLst>
                        <a:gd name="connsiteX0" fmla="*/ 0 w 187491"/>
                        <a:gd name="connsiteY0" fmla="*/ 156597 h 156597"/>
                        <a:gd name="connsiteX1" fmla="*/ 187491 w 187491"/>
                        <a:gd name="connsiteY1" fmla="*/ 156597 h 156597"/>
                        <a:gd name="connsiteX2" fmla="*/ 187491 w 187491"/>
                        <a:gd name="connsiteY2" fmla="*/ 0 h 156597"/>
                        <a:gd name="connsiteX3" fmla="*/ 87420 w 187491"/>
                        <a:gd name="connsiteY3" fmla="*/ 0 h 156597"/>
                        <a:gd name="connsiteX4" fmla="*/ 103937 w 187491"/>
                        <a:gd name="connsiteY4" fmla="*/ 28655 h 156597"/>
                        <a:gd name="connsiteX5" fmla="*/ 94932 w 187491"/>
                        <a:gd name="connsiteY5" fmla="*/ 78299 h 156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7491" h="156597">
                          <a:moveTo>
                            <a:pt x="0" y="156597"/>
                          </a:moveTo>
                          <a:lnTo>
                            <a:pt x="187491" y="156597"/>
                          </a:lnTo>
                          <a:lnTo>
                            <a:pt x="187491" y="0"/>
                          </a:lnTo>
                          <a:lnTo>
                            <a:pt x="87420" y="0"/>
                          </a:lnTo>
                          <a:lnTo>
                            <a:pt x="103937" y="28655"/>
                          </a:lnTo>
                          <a:cubicBezTo>
                            <a:pt x="113416" y="45190"/>
                            <a:pt x="109613" y="66141"/>
                            <a:pt x="94932" y="78299"/>
                          </a:cubicBezTo>
                          <a:close/>
                        </a:path>
                      </a:pathLst>
                    </a:custGeom>
                    <a:solidFill>
                      <a:schemeClr val="bg1"/>
                    </a:solidFill>
                    <a:ln w="4890" cap="flat">
                      <a:noFill/>
                      <a:prstDash val="solid"/>
                      <a:miter/>
                    </a:ln>
                  </p:spPr>
                  <p:txBody>
                    <a:bodyPr rtlCol="0" anchor="ctr"/>
                    <a:lstStyle/>
                    <a:p>
                      <a:pPr defTabSz="914400">
                        <a:defRPr/>
                      </a:pPr>
                      <a:endParaRPr lang="en-IN">
                        <a:solidFill>
                          <a:prstClr val="black"/>
                        </a:solidFill>
                        <a:latin typeface="Calibri" panose="020F0502020204030204"/>
                      </a:endParaRPr>
                    </a:p>
                  </p:txBody>
                </p:sp>
                <p:sp>
                  <p:nvSpPr>
                    <p:cNvPr id="373" name="Freeform: Shape 372">
                      <a:extLst>
                        <a:ext uri="{FF2B5EF4-FFF2-40B4-BE49-F238E27FC236}">
                          <a16:creationId xmlns:a16="http://schemas.microsoft.com/office/drawing/2014/main" id="{F2C00ECE-FDA6-10C6-7507-3273978CB7FF}"/>
                        </a:ext>
                      </a:extLst>
                    </p:cNvPr>
                    <p:cNvSpPr/>
                    <p:nvPr/>
                  </p:nvSpPr>
                  <p:spPr>
                    <a:xfrm flipH="1">
                      <a:off x="5936568" y="1329929"/>
                      <a:ext cx="543358" cy="588269"/>
                    </a:xfrm>
                    <a:custGeom>
                      <a:avLst/>
                      <a:gdLst>
                        <a:gd name="connsiteX0" fmla="*/ 125953 w 723210"/>
                        <a:gd name="connsiteY0" fmla="*/ 438233 h 782986"/>
                        <a:gd name="connsiteX1" fmla="*/ 125704 w 723210"/>
                        <a:gd name="connsiteY1" fmla="*/ 438673 h 782986"/>
                        <a:gd name="connsiteX2" fmla="*/ 118671 w 723210"/>
                        <a:gd name="connsiteY2" fmla="*/ 449474 h 782986"/>
                        <a:gd name="connsiteX3" fmla="*/ 116508 w 723210"/>
                        <a:gd name="connsiteY3" fmla="*/ 451749 h 782986"/>
                        <a:gd name="connsiteX4" fmla="*/ 114522 w 723210"/>
                        <a:gd name="connsiteY4" fmla="*/ 453907 h 782986"/>
                        <a:gd name="connsiteX5" fmla="*/ 0 w 723210"/>
                        <a:gd name="connsiteY5" fmla="*/ 548091 h 782986"/>
                        <a:gd name="connsiteX6" fmla="*/ 45129 w 723210"/>
                        <a:gd name="connsiteY6" fmla="*/ 626389 h 782986"/>
                        <a:gd name="connsiteX7" fmla="*/ 184159 w 723210"/>
                        <a:gd name="connsiteY7" fmla="*/ 574282 h 782986"/>
                        <a:gd name="connsiteX8" fmla="*/ 221301 w 723210"/>
                        <a:gd name="connsiteY8" fmla="*/ 579577 h 782986"/>
                        <a:gd name="connsiteX9" fmla="*/ 268956 w 723210"/>
                        <a:gd name="connsiteY9" fmla="*/ 607368 h 782986"/>
                        <a:gd name="connsiteX10" fmla="*/ 292127 w 723210"/>
                        <a:gd name="connsiteY10" fmla="*/ 636921 h 782986"/>
                        <a:gd name="connsiteX11" fmla="*/ 316444 w 723210"/>
                        <a:gd name="connsiteY11" fmla="*/ 782987 h 782986"/>
                        <a:gd name="connsiteX12" fmla="*/ 406767 w 723210"/>
                        <a:gd name="connsiteY12" fmla="*/ 782987 h 782986"/>
                        <a:gd name="connsiteX13" fmla="*/ 431117 w 723210"/>
                        <a:gd name="connsiteY13" fmla="*/ 636886 h 782986"/>
                        <a:gd name="connsiteX14" fmla="*/ 454289 w 723210"/>
                        <a:gd name="connsiteY14" fmla="*/ 607329 h 782986"/>
                        <a:gd name="connsiteX15" fmla="*/ 501943 w 723210"/>
                        <a:gd name="connsiteY15" fmla="*/ 579537 h 782986"/>
                        <a:gd name="connsiteX16" fmla="*/ 539047 w 723210"/>
                        <a:gd name="connsiteY16" fmla="*/ 574243 h 782986"/>
                        <a:gd name="connsiteX17" fmla="*/ 678115 w 723210"/>
                        <a:gd name="connsiteY17" fmla="*/ 626389 h 782986"/>
                        <a:gd name="connsiteX18" fmla="*/ 723211 w 723210"/>
                        <a:gd name="connsiteY18" fmla="*/ 548091 h 782986"/>
                        <a:gd name="connsiteX19" fmla="*/ 608684 w 723210"/>
                        <a:gd name="connsiteY19" fmla="*/ 453849 h 782986"/>
                        <a:gd name="connsiteX20" fmla="*/ 594713 w 723210"/>
                        <a:gd name="connsiteY20" fmla="*/ 418981 h 782986"/>
                        <a:gd name="connsiteX21" fmla="*/ 594713 w 723210"/>
                        <a:gd name="connsiteY21" fmla="*/ 363927 h 782986"/>
                        <a:gd name="connsiteX22" fmla="*/ 608684 w 723210"/>
                        <a:gd name="connsiteY22" fmla="*/ 329040 h 782986"/>
                        <a:gd name="connsiteX23" fmla="*/ 723211 w 723210"/>
                        <a:gd name="connsiteY23" fmla="*/ 234896 h 782986"/>
                        <a:gd name="connsiteX24" fmla="*/ 678115 w 723210"/>
                        <a:gd name="connsiteY24" fmla="*/ 156597 h 782986"/>
                        <a:gd name="connsiteX25" fmla="*/ 539047 w 723210"/>
                        <a:gd name="connsiteY25" fmla="*/ 208707 h 782986"/>
                        <a:gd name="connsiteX26" fmla="*/ 501943 w 723210"/>
                        <a:gd name="connsiteY26" fmla="*/ 203412 h 782986"/>
                        <a:gd name="connsiteX27" fmla="*/ 454289 w 723210"/>
                        <a:gd name="connsiteY27" fmla="*/ 175618 h 782986"/>
                        <a:gd name="connsiteX28" fmla="*/ 431117 w 723210"/>
                        <a:gd name="connsiteY28" fmla="*/ 146065 h 782986"/>
                        <a:gd name="connsiteX29" fmla="*/ 406767 w 723210"/>
                        <a:gd name="connsiteY29" fmla="*/ 0 h 782986"/>
                        <a:gd name="connsiteX30" fmla="*/ 316478 w 723210"/>
                        <a:gd name="connsiteY30" fmla="*/ 0 h 782986"/>
                        <a:gd name="connsiteX31" fmla="*/ 292167 w 723210"/>
                        <a:gd name="connsiteY31" fmla="*/ 146103 h 782986"/>
                        <a:gd name="connsiteX32" fmla="*/ 268995 w 723210"/>
                        <a:gd name="connsiteY32" fmla="*/ 175656 h 782986"/>
                        <a:gd name="connsiteX33" fmla="*/ 221360 w 723210"/>
                        <a:gd name="connsiteY33" fmla="*/ 203450 h 782986"/>
                        <a:gd name="connsiteX34" fmla="*/ 184198 w 723210"/>
                        <a:gd name="connsiteY34" fmla="*/ 208746 h 782986"/>
                        <a:gd name="connsiteX35" fmla="*/ 45129 w 723210"/>
                        <a:gd name="connsiteY35" fmla="*/ 156597 h 782986"/>
                        <a:gd name="connsiteX36" fmla="*/ 0 w 723210"/>
                        <a:gd name="connsiteY36" fmla="*/ 234896 h 782986"/>
                        <a:gd name="connsiteX37" fmla="*/ 114522 w 723210"/>
                        <a:gd name="connsiteY37" fmla="*/ 329138 h 782986"/>
                        <a:gd name="connsiteX38" fmla="*/ 128532 w 723210"/>
                        <a:gd name="connsiteY38" fmla="*/ 364006 h 782986"/>
                        <a:gd name="connsiteX39" fmla="*/ 128532 w 723210"/>
                        <a:gd name="connsiteY39" fmla="*/ 419059 h 782986"/>
                        <a:gd name="connsiteX40" fmla="*/ 128532 w 723210"/>
                        <a:gd name="connsiteY40" fmla="*/ 421756 h 782986"/>
                        <a:gd name="connsiteX41" fmla="*/ 128801 w 723210"/>
                        <a:gd name="connsiteY41" fmla="*/ 423092 h 782986"/>
                        <a:gd name="connsiteX42" fmla="*/ 128493 w 723210"/>
                        <a:gd name="connsiteY42" fmla="*/ 424775 h 782986"/>
                        <a:gd name="connsiteX43" fmla="*/ 125953 w 723210"/>
                        <a:gd name="connsiteY43" fmla="*/ 438233 h 782986"/>
                        <a:gd name="connsiteX44" fmla="*/ 361613 w 723210"/>
                        <a:gd name="connsiteY44" fmla="*/ 234896 h 782986"/>
                        <a:gd name="connsiteX45" fmla="*/ 518210 w 723210"/>
                        <a:gd name="connsiteY45" fmla="*/ 391493 h 782986"/>
                        <a:gd name="connsiteX46" fmla="*/ 361613 w 723210"/>
                        <a:gd name="connsiteY46" fmla="*/ 548091 h 782986"/>
                        <a:gd name="connsiteX47" fmla="*/ 205015 w 723210"/>
                        <a:gd name="connsiteY47" fmla="*/ 391493 h 782986"/>
                        <a:gd name="connsiteX48" fmla="*/ 361613 w 723210"/>
                        <a:gd name="connsiteY48" fmla="*/ 234896 h 7829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723210" h="782986">
                          <a:moveTo>
                            <a:pt x="125953" y="438233"/>
                          </a:moveTo>
                          <a:lnTo>
                            <a:pt x="125704" y="438673"/>
                          </a:lnTo>
                          <a:cubicBezTo>
                            <a:pt x="123981" y="442647"/>
                            <a:pt x="121613" y="446298"/>
                            <a:pt x="118671" y="449474"/>
                          </a:cubicBezTo>
                          <a:cubicBezTo>
                            <a:pt x="117981" y="450276"/>
                            <a:pt x="117272" y="451020"/>
                            <a:pt x="116508" y="451749"/>
                          </a:cubicBezTo>
                          <a:cubicBezTo>
                            <a:pt x="115877" y="452493"/>
                            <a:pt x="115207" y="453217"/>
                            <a:pt x="114522" y="453907"/>
                          </a:cubicBezTo>
                          <a:lnTo>
                            <a:pt x="0" y="548091"/>
                          </a:lnTo>
                          <a:lnTo>
                            <a:pt x="45129" y="626389"/>
                          </a:lnTo>
                          <a:lnTo>
                            <a:pt x="184159" y="574282"/>
                          </a:lnTo>
                          <a:cubicBezTo>
                            <a:pt x="196642" y="569613"/>
                            <a:pt x="210633" y="571605"/>
                            <a:pt x="221301" y="579577"/>
                          </a:cubicBezTo>
                          <a:cubicBezTo>
                            <a:pt x="236041" y="590680"/>
                            <a:pt x="252039" y="600008"/>
                            <a:pt x="268956" y="607368"/>
                          </a:cubicBezTo>
                          <a:cubicBezTo>
                            <a:pt x="281210" y="612628"/>
                            <a:pt x="289950" y="623771"/>
                            <a:pt x="292127" y="636921"/>
                          </a:cubicBezTo>
                          <a:lnTo>
                            <a:pt x="316444" y="782987"/>
                          </a:lnTo>
                          <a:lnTo>
                            <a:pt x="406767" y="782987"/>
                          </a:lnTo>
                          <a:lnTo>
                            <a:pt x="431117" y="636886"/>
                          </a:lnTo>
                          <a:cubicBezTo>
                            <a:pt x="433295" y="623732"/>
                            <a:pt x="442035" y="612589"/>
                            <a:pt x="454289" y="607329"/>
                          </a:cubicBezTo>
                          <a:cubicBezTo>
                            <a:pt x="471206" y="599954"/>
                            <a:pt x="487184" y="590622"/>
                            <a:pt x="501943" y="579537"/>
                          </a:cubicBezTo>
                          <a:cubicBezTo>
                            <a:pt x="512612" y="571566"/>
                            <a:pt x="526583" y="569579"/>
                            <a:pt x="539047" y="574243"/>
                          </a:cubicBezTo>
                          <a:lnTo>
                            <a:pt x="678115" y="626389"/>
                          </a:lnTo>
                          <a:lnTo>
                            <a:pt x="723211" y="548091"/>
                          </a:lnTo>
                          <a:lnTo>
                            <a:pt x="608684" y="453849"/>
                          </a:lnTo>
                          <a:cubicBezTo>
                            <a:pt x="598403" y="445382"/>
                            <a:pt x="593127" y="432228"/>
                            <a:pt x="594713" y="418981"/>
                          </a:cubicBezTo>
                          <a:cubicBezTo>
                            <a:pt x="597120" y="400708"/>
                            <a:pt x="597120" y="382205"/>
                            <a:pt x="594713" y="363927"/>
                          </a:cubicBezTo>
                          <a:cubicBezTo>
                            <a:pt x="593127" y="350680"/>
                            <a:pt x="598403" y="337531"/>
                            <a:pt x="608684" y="329040"/>
                          </a:cubicBezTo>
                          <a:lnTo>
                            <a:pt x="723211" y="234896"/>
                          </a:lnTo>
                          <a:lnTo>
                            <a:pt x="678115" y="156597"/>
                          </a:lnTo>
                          <a:lnTo>
                            <a:pt x="539047" y="208707"/>
                          </a:lnTo>
                          <a:cubicBezTo>
                            <a:pt x="526583" y="213372"/>
                            <a:pt x="512612" y="211383"/>
                            <a:pt x="501943" y="203412"/>
                          </a:cubicBezTo>
                          <a:cubicBezTo>
                            <a:pt x="487184" y="192325"/>
                            <a:pt x="471206" y="182996"/>
                            <a:pt x="454289" y="175618"/>
                          </a:cubicBezTo>
                          <a:cubicBezTo>
                            <a:pt x="442035" y="170361"/>
                            <a:pt x="433295" y="159216"/>
                            <a:pt x="431117" y="146065"/>
                          </a:cubicBezTo>
                          <a:lnTo>
                            <a:pt x="406767" y="0"/>
                          </a:lnTo>
                          <a:lnTo>
                            <a:pt x="316478" y="0"/>
                          </a:lnTo>
                          <a:lnTo>
                            <a:pt x="292167" y="146103"/>
                          </a:lnTo>
                          <a:cubicBezTo>
                            <a:pt x="289984" y="159255"/>
                            <a:pt x="281249" y="170399"/>
                            <a:pt x="268995" y="175656"/>
                          </a:cubicBezTo>
                          <a:cubicBezTo>
                            <a:pt x="252078" y="183015"/>
                            <a:pt x="236080" y="192344"/>
                            <a:pt x="221360" y="203450"/>
                          </a:cubicBezTo>
                          <a:cubicBezTo>
                            <a:pt x="210672" y="211422"/>
                            <a:pt x="196681" y="213429"/>
                            <a:pt x="184198" y="208746"/>
                          </a:cubicBezTo>
                          <a:lnTo>
                            <a:pt x="45129" y="156597"/>
                          </a:lnTo>
                          <a:lnTo>
                            <a:pt x="0" y="234896"/>
                          </a:lnTo>
                          <a:lnTo>
                            <a:pt x="114522" y="329138"/>
                          </a:lnTo>
                          <a:cubicBezTo>
                            <a:pt x="124823" y="337604"/>
                            <a:pt x="130098" y="350759"/>
                            <a:pt x="128532" y="364006"/>
                          </a:cubicBezTo>
                          <a:cubicBezTo>
                            <a:pt x="126124" y="382279"/>
                            <a:pt x="126124" y="400782"/>
                            <a:pt x="128532" y="419059"/>
                          </a:cubicBezTo>
                          <a:lnTo>
                            <a:pt x="128532" y="421756"/>
                          </a:lnTo>
                          <a:cubicBezTo>
                            <a:pt x="128532" y="422651"/>
                            <a:pt x="128801" y="422612"/>
                            <a:pt x="128801" y="423092"/>
                          </a:cubicBezTo>
                          <a:cubicBezTo>
                            <a:pt x="128743" y="423645"/>
                            <a:pt x="128630" y="424222"/>
                            <a:pt x="128493" y="424775"/>
                          </a:cubicBezTo>
                          <a:cubicBezTo>
                            <a:pt x="128459" y="429380"/>
                            <a:pt x="127597" y="433931"/>
                            <a:pt x="125953" y="438233"/>
                          </a:cubicBezTo>
                          <a:close/>
                          <a:moveTo>
                            <a:pt x="361613" y="234896"/>
                          </a:moveTo>
                          <a:cubicBezTo>
                            <a:pt x="448113" y="234896"/>
                            <a:pt x="518210" y="305013"/>
                            <a:pt x="518210" y="391493"/>
                          </a:cubicBezTo>
                          <a:cubicBezTo>
                            <a:pt x="518210" y="477974"/>
                            <a:pt x="448113" y="548091"/>
                            <a:pt x="361613" y="548091"/>
                          </a:cubicBezTo>
                          <a:cubicBezTo>
                            <a:pt x="275132" y="548091"/>
                            <a:pt x="205015" y="477974"/>
                            <a:pt x="205015" y="391493"/>
                          </a:cubicBezTo>
                          <a:cubicBezTo>
                            <a:pt x="205015" y="305013"/>
                            <a:pt x="275132" y="234896"/>
                            <a:pt x="361613" y="234896"/>
                          </a:cubicBezTo>
                          <a:close/>
                        </a:path>
                      </a:pathLst>
                    </a:custGeom>
                    <a:solidFill>
                      <a:schemeClr val="bg1"/>
                    </a:solidFill>
                    <a:ln w="4890" cap="flat">
                      <a:noFill/>
                      <a:prstDash val="solid"/>
                      <a:miter/>
                    </a:ln>
                  </p:spPr>
                  <p:txBody>
                    <a:bodyPr rtlCol="0" anchor="ctr"/>
                    <a:lstStyle/>
                    <a:p>
                      <a:pPr defTabSz="914400">
                        <a:defRPr/>
                      </a:pPr>
                      <a:endParaRPr lang="en-IN">
                        <a:solidFill>
                          <a:prstClr val="black"/>
                        </a:solidFill>
                        <a:latin typeface="Calibri" panose="020F0502020204030204"/>
                      </a:endParaRPr>
                    </a:p>
                  </p:txBody>
                </p:sp>
                <p:sp>
                  <p:nvSpPr>
                    <p:cNvPr id="374" name="Freeform: Shape 373">
                      <a:extLst>
                        <a:ext uri="{FF2B5EF4-FFF2-40B4-BE49-F238E27FC236}">
                          <a16:creationId xmlns:a16="http://schemas.microsoft.com/office/drawing/2014/main" id="{8AF3366F-81DC-F4B4-3397-E66EA07F35A4}"/>
                        </a:ext>
                      </a:extLst>
                    </p:cNvPr>
                    <p:cNvSpPr/>
                    <p:nvPr/>
                  </p:nvSpPr>
                  <p:spPr>
                    <a:xfrm flipH="1">
                      <a:off x="6133932" y="2182920"/>
                      <a:ext cx="399609" cy="647096"/>
                    </a:xfrm>
                    <a:custGeom>
                      <a:avLst/>
                      <a:gdLst>
                        <a:gd name="connsiteX0" fmla="*/ 453582 w 531880"/>
                        <a:gd name="connsiteY0" fmla="*/ 662020 h 861285"/>
                        <a:gd name="connsiteX1" fmla="*/ 531881 w 531880"/>
                        <a:gd name="connsiteY1" fmla="*/ 572520 h 861285"/>
                        <a:gd name="connsiteX2" fmla="*/ 531881 w 531880"/>
                        <a:gd name="connsiteY2" fmla="*/ 0 h 861285"/>
                        <a:gd name="connsiteX3" fmla="*/ 296984 w 531880"/>
                        <a:gd name="connsiteY3" fmla="*/ 0 h 861285"/>
                        <a:gd name="connsiteX4" fmla="*/ 296984 w 531880"/>
                        <a:gd name="connsiteY4" fmla="*/ 548091 h 861285"/>
                        <a:gd name="connsiteX5" fmla="*/ 285514 w 531880"/>
                        <a:gd name="connsiteY5" fmla="*/ 575769 h 861285"/>
                        <a:gd name="connsiteX6" fmla="*/ 0 w 531880"/>
                        <a:gd name="connsiteY6" fmla="*/ 861285 h 861285"/>
                        <a:gd name="connsiteX7" fmla="*/ 279206 w 531880"/>
                        <a:gd name="connsiteY7" fmla="*/ 861285 h 861285"/>
                        <a:gd name="connsiteX8" fmla="*/ 375283 w 531880"/>
                        <a:gd name="connsiteY8" fmla="*/ 751677 h 861285"/>
                        <a:gd name="connsiteX9" fmla="*/ 375283 w 531880"/>
                        <a:gd name="connsiteY9" fmla="*/ 469792 h 861285"/>
                        <a:gd name="connsiteX10" fmla="*/ 453582 w 531880"/>
                        <a:gd name="connsiteY10" fmla="*/ 469792 h 861285"/>
                        <a:gd name="connsiteX11" fmla="*/ 375283 w 531880"/>
                        <a:gd name="connsiteY11" fmla="*/ 156597 h 861285"/>
                        <a:gd name="connsiteX12" fmla="*/ 453582 w 531880"/>
                        <a:gd name="connsiteY12" fmla="*/ 156597 h 861285"/>
                        <a:gd name="connsiteX13" fmla="*/ 453582 w 531880"/>
                        <a:gd name="connsiteY13" fmla="*/ 234896 h 861285"/>
                        <a:gd name="connsiteX14" fmla="*/ 375283 w 531880"/>
                        <a:gd name="connsiteY14" fmla="*/ 234896 h 861285"/>
                        <a:gd name="connsiteX15" fmla="*/ 375283 w 531880"/>
                        <a:gd name="connsiteY15" fmla="*/ 391493 h 861285"/>
                        <a:gd name="connsiteX16" fmla="*/ 375283 w 531880"/>
                        <a:gd name="connsiteY16" fmla="*/ 313195 h 861285"/>
                        <a:gd name="connsiteX17" fmla="*/ 453582 w 531880"/>
                        <a:gd name="connsiteY17" fmla="*/ 313195 h 861285"/>
                        <a:gd name="connsiteX18" fmla="*/ 453582 w 531880"/>
                        <a:gd name="connsiteY18" fmla="*/ 391493 h 8612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31880" h="861285">
                          <a:moveTo>
                            <a:pt x="453582" y="662020"/>
                          </a:moveTo>
                          <a:lnTo>
                            <a:pt x="531881" y="572520"/>
                          </a:lnTo>
                          <a:lnTo>
                            <a:pt x="531881" y="0"/>
                          </a:lnTo>
                          <a:lnTo>
                            <a:pt x="296984" y="0"/>
                          </a:lnTo>
                          <a:lnTo>
                            <a:pt x="296984" y="548091"/>
                          </a:lnTo>
                          <a:cubicBezTo>
                            <a:pt x="296984" y="558470"/>
                            <a:pt x="292854" y="568429"/>
                            <a:pt x="285514" y="575769"/>
                          </a:cubicBezTo>
                          <a:lnTo>
                            <a:pt x="0" y="861285"/>
                          </a:lnTo>
                          <a:lnTo>
                            <a:pt x="279206" y="861285"/>
                          </a:lnTo>
                          <a:lnTo>
                            <a:pt x="375283" y="751677"/>
                          </a:lnTo>
                          <a:lnTo>
                            <a:pt x="375283" y="469792"/>
                          </a:lnTo>
                          <a:lnTo>
                            <a:pt x="453582" y="469792"/>
                          </a:lnTo>
                          <a:close/>
                          <a:moveTo>
                            <a:pt x="375283" y="156597"/>
                          </a:moveTo>
                          <a:lnTo>
                            <a:pt x="453582" y="156597"/>
                          </a:lnTo>
                          <a:lnTo>
                            <a:pt x="453582" y="234896"/>
                          </a:lnTo>
                          <a:lnTo>
                            <a:pt x="375283" y="234896"/>
                          </a:lnTo>
                          <a:close/>
                          <a:moveTo>
                            <a:pt x="375283" y="391493"/>
                          </a:moveTo>
                          <a:lnTo>
                            <a:pt x="375283" y="313195"/>
                          </a:lnTo>
                          <a:lnTo>
                            <a:pt x="453582" y="313195"/>
                          </a:lnTo>
                          <a:lnTo>
                            <a:pt x="453582" y="391493"/>
                          </a:lnTo>
                          <a:close/>
                        </a:path>
                      </a:pathLst>
                    </a:custGeom>
                    <a:solidFill>
                      <a:schemeClr val="bg1"/>
                    </a:solidFill>
                    <a:ln w="4890" cap="flat">
                      <a:noFill/>
                      <a:prstDash val="solid"/>
                      <a:miter/>
                    </a:ln>
                  </p:spPr>
                  <p:txBody>
                    <a:bodyPr rtlCol="0" anchor="ctr"/>
                    <a:lstStyle/>
                    <a:p>
                      <a:pPr defTabSz="914400">
                        <a:defRPr/>
                      </a:pPr>
                      <a:endParaRPr lang="en-IN">
                        <a:solidFill>
                          <a:prstClr val="black"/>
                        </a:solidFill>
                        <a:latin typeface="Calibri" panose="020F0502020204030204"/>
                      </a:endParaRPr>
                    </a:p>
                  </p:txBody>
                </p:sp>
                <p:sp>
                  <p:nvSpPr>
                    <p:cNvPr id="375" name="Freeform: Shape 374">
                      <a:extLst>
                        <a:ext uri="{FF2B5EF4-FFF2-40B4-BE49-F238E27FC236}">
                          <a16:creationId xmlns:a16="http://schemas.microsoft.com/office/drawing/2014/main" id="{76E7033E-3A6E-B777-98F2-19F2B0FFD4B2}"/>
                        </a:ext>
                      </a:extLst>
                    </p:cNvPr>
                    <p:cNvSpPr/>
                    <p:nvPr/>
                  </p:nvSpPr>
                  <p:spPr>
                    <a:xfrm flipH="1">
                      <a:off x="5712062" y="1182862"/>
                      <a:ext cx="451283" cy="243393"/>
                    </a:xfrm>
                    <a:custGeom>
                      <a:avLst/>
                      <a:gdLst>
                        <a:gd name="connsiteX0" fmla="*/ 57158 w 600658"/>
                        <a:gd name="connsiteY0" fmla="*/ 150136 h 323956"/>
                        <a:gd name="connsiteX1" fmla="*/ 83613 w 600658"/>
                        <a:gd name="connsiteY1" fmla="*/ 308856 h 323956"/>
                        <a:gd name="connsiteX2" fmla="*/ 109457 w 600658"/>
                        <a:gd name="connsiteY2" fmla="*/ 323957 h 323956"/>
                        <a:gd name="connsiteX3" fmla="*/ 260299 w 600658"/>
                        <a:gd name="connsiteY3" fmla="*/ 267470 h 323956"/>
                        <a:gd name="connsiteX4" fmla="*/ 307939 w 600658"/>
                        <a:gd name="connsiteY4" fmla="*/ 284540 h 323956"/>
                        <a:gd name="connsiteX5" fmla="*/ 324509 w 600658"/>
                        <a:gd name="connsiteY5" fmla="*/ 313195 h 323956"/>
                        <a:gd name="connsiteX6" fmla="*/ 469792 w 600658"/>
                        <a:gd name="connsiteY6" fmla="*/ 313195 h 323956"/>
                        <a:gd name="connsiteX7" fmla="*/ 477113 w 600658"/>
                        <a:gd name="connsiteY7" fmla="*/ 290447 h 323956"/>
                        <a:gd name="connsiteX8" fmla="*/ 600659 w 600658"/>
                        <a:gd name="connsiteY8" fmla="*/ 117448 h 323956"/>
                        <a:gd name="connsiteX9" fmla="*/ 352344 w 600658"/>
                        <a:gd name="connsiteY9" fmla="*/ 117448 h 323956"/>
                        <a:gd name="connsiteX10" fmla="*/ 313195 w 600658"/>
                        <a:gd name="connsiteY10" fmla="*/ 78299 h 323956"/>
                        <a:gd name="connsiteX11" fmla="*/ 313195 w 600658"/>
                        <a:gd name="connsiteY11" fmla="*/ 0 h 323956"/>
                        <a:gd name="connsiteX12" fmla="*/ 0 w 600658"/>
                        <a:gd name="connsiteY12" fmla="*/ 0 h 323956"/>
                        <a:gd name="connsiteX13" fmla="*/ 0 w 600658"/>
                        <a:gd name="connsiteY13" fmla="*/ 117448 h 323956"/>
                        <a:gd name="connsiteX14" fmla="*/ 18542 w 600658"/>
                        <a:gd name="connsiteY14" fmla="*/ 117448 h 323956"/>
                        <a:gd name="connsiteX15" fmla="*/ 57158 w 600658"/>
                        <a:gd name="connsiteY15" fmla="*/ 150136 h 3239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600658" h="323956">
                          <a:moveTo>
                            <a:pt x="57158" y="150136"/>
                          </a:moveTo>
                          <a:lnTo>
                            <a:pt x="83613" y="308856"/>
                          </a:lnTo>
                          <a:cubicBezTo>
                            <a:pt x="92309" y="313386"/>
                            <a:pt x="100971" y="318432"/>
                            <a:pt x="109457" y="323957"/>
                          </a:cubicBezTo>
                          <a:lnTo>
                            <a:pt x="260299" y="267470"/>
                          </a:lnTo>
                          <a:cubicBezTo>
                            <a:pt x="278215" y="260741"/>
                            <a:pt x="298362" y="267966"/>
                            <a:pt x="307939" y="284540"/>
                          </a:cubicBezTo>
                          <a:lnTo>
                            <a:pt x="324509" y="313195"/>
                          </a:lnTo>
                          <a:lnTo>
                            <a:pt x="469792" y="313195"/>
                          </a:lnTo>
                          <a:cubicBezTo>
                            <a:pt x="469773" y="305032"/>
                            <a:pt x="472337" y="297080"/>
                            <a:pt x="477113" y="290447"/>
                          </a:cubicBezTo>
                          <a:lnTo>
                            <a:pt x="600659" y="117448"/>
                          </a:lnTo>
                          <a:lnTo>
                            <a:pt x="352344" y="117448"/>
                          </a:lnTo>
                          <a:cubicBezTo>
                            <a:pt x="330724" y="117448"/>
                            <a:pt x="313195" y="99919"/>
                            <a:pt x="313195" y="78299"/>
                          </a:cubicBezTo>
                          <a:lnTo>
                            <a:pt x="313195" y="0"/>
                          </a:lnTo>
                          <a:lnTo>
                            <a:pt x="0" y="0"/>
                          </a:lnTo>
                          <a:lnTo>
                            <a:pt x="0" y="117448"/>
                          </a:lnTo>
                          <a:lnTo>
                            <a:pt x="18542" y="117448"/>
                          </a:lnTo>
                          <a:cubicBezTo>
                            <a:pt x="37676" y="117448"/>
                            <a:pt x="54002" y="131269"/>
                            <a:pt x="57158" y="150136"/>
                          </a:cubicBezTo>
                          <a:close/>
                        </a:path>
                      </a:pathLst>
                    </a:custGeom>
                    <a:solidFill>
                      <a:schemeClr val="bg1"/>
                    </a:solidFill>
                    <a:ln w="4890" cap="flat">
                      <a:noFill/>
                      <a:prstDash val="solid"/>
                      <a:miter/>
                    </a:ln>
                  </p:spPr>
                  <p:txBody>
                    <a:bodyPr rtlCol="0" anchor="ctr"/>
                    <a:lstStyle/>
                    <a:p>
                      <a:pPr defTabSz="914400">
                        <a:defRPr/>
                      </a:pPr>
                      <a:endParaRPr lang="en-IN">
                        <a:solidFill>
                          <a:prstClr val="black"/>
                        </a:solidFill>
                        <a:latin typeface="Calibri" panose="020F0502020204030204"/>
                      </a:endParaRPr>
                    </a:p>
                  </p:txBody>
                </p:sp>
                <p:sp>
                  <p:nvSpPr>
                    <p:cNvPr id="376" name="Freeform: Shape 375">
                      <a:extLst>
                        <a:ext uri="{FF2B5EF4-FFF2-40B4-BE49-F238E27FC236}">
                          <a16:creationId xmlns:a16="http://schemas.microsoft.com/office/drawing/2014/main" id="{61123363-1DF0-5E5B-4049-473FE21701A0}"/>
                        </a:ext>
                      </a:extLst>
                    </p:cNvPr>
                    <p:cNvSpPr/>
                    <p:nvPr/>
                  </p:nvSpPr>
                  <p:spPr>
                    <a:xfrm flipH="1">
                      <a:off x="6149415" y="1565237"/>
                      <a:ext cx="117654" cy="117654"/>
                    </a:xfrm>
                    <a:custGeom>
                      <a:avLst/>
                      <a:gdLst>
                        <a:gd name="connsiteX0" fmla="*/ 156597 w 156597"/>
                        <a:gd name="connsiteY0" fmla="*/ 78299 h 156597"/>
                        <a:gd name="connsiteX1" fmla="*/ 78299 w 156597"/>
                        <a:gd name="connsiteY1" fmla="*/ 156597 h 156597"/>
                        <a:gd name="connsiteX2" fmla="*/ 0 w 156597"/>
                        <a:gd name="connsiteY2" fmla="*/ 78299 h 156597"/>
                        <a:gd name="connsiteX3" fmla="*/ 78299 w 156597"/>
                        <a:gd name="connsiteY3" fmla="*/ 0 h 156597"/>
                        <a:gd name="connsiteX4" fmla="*/ 156597 w 156597"/>
                        <a:gd name="connsiteY4" fmla="*/ 78299 h 1565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6597" h="156597">
                          <a:moveTo>
                            <a:pt x="156597" y="78299"/>
                          </a:moveTo>
                          <a:cubicBezTo>
                            <a:pt x="156597" y="121539"/>
                            <a:pt x="121559" y="156597"/>
                            <a:pt x="78299" y="156597"/>
                          </a:cubicBezTo>
                          <a:cubicBezTo>
                            <a:pt x="35058" y="156597"/>
                            <a:pt x="0" y="121539"/>
                            <a:pt x="0" y="78299"/>
                          </a:cubicBezTo>
                          <a:cubicBezTo>
                            <a:pt x="0" y="35058"/>
                            <a:pt x="35058" y="0"/>
                            <a:pt x="78299" y="0"/>
                          </a:cubicBezTo>
                          <a:cubicBezTo>
                            <a:pt x="121559" y="0"/>
                            <a:pt x="156597" y="35058"/>
                            <a:pt x="156597" y="78299"/>
                          </a:cubicBezTo>
                          <a:close/>
                        </a:path>
                      </a:pathLst>
                    </a:custGeom>
                    <a:solidFill>
                      <a:schemeClr val="bg1"/>
                    </a:solidFill>
                    <a:ln w="4890" cap="flat">
                      <a:noFill/>
                      <a:prstDash val="solid"/>
                      <a:miter/>
                    </a:ln>
                  </p:spPr>
                  <p:txBody>
                    <a:bodyPr rtlCol="0" anchor="ctr"/>
                    <a:lstStyle/>
                    <a:p>
                      <a:pPr defTabSz="914400">
                        <a:defRPr/>
                      </a:pPr>
                      <a:endParaRPr lang="en-IN">
                        <a:solidFill>
                          <a:prstClr val="black"/>
                        </a:solidFill>
                        <a:latin typeface="Calibri" panose="020F0502020204030204"/>
                      </a:endParaRPr>
                    </a:p>
                  </p:txBody>
                </p:sp>
                <p:sp>
                  <p:nvSpPr>
                    <p:cNvPr id="377" name="Freeform: Shape 376">
                      <a:extLst>
                        <a:ext uri="{FF2B5EF4-FFF2-40B4-BE49-F238E27FC236}">
                          <a16:creationId xmlns:a16="http://schemas.microsoft.com/office/drawing/2014/main" id="{ED6E5FD1-64DA-10D6-C52B-1837BDE18019}"/>
                        </a:ext>
                      </a:extLst>
                    </p:cNvPr>
                    <p:cNvSpPr/>
                    <p:nvPr/>
                  </p:nvSpPr>
                  <p:spPr>
                    <a:xfrm flipH="1">
                      <a:off x="5267385" y="1249803"/>
                      <a:ext cx="542999" cy="1168568"/>
                    </a:xfrm>
                    <a:custGeom>
                      <a:avLst/>
                      <a:gdLst>
                        <a:gd name="connsiteX0" fmla="*/ 590602 w 722731"/>
                        <a:gd name="connsiteY0" fmla="*/ 788071 h 1555364"/>
                        <a:gd name="connsiteX1" fmla="*/ 598711 w 722731"/>
                        <a:gd name="connsiteY1" fmla="*/ 744508 h 1555364"/>
                        <a:gd name="connsiteX2" fmla="*/ 665539 w 722731"/>
                        <a:gd name="connsiteY2" fmla="*/ 583129 h 1555364"/>
                        <a:gd name="connsiteX3" fmla="*/ 331013 w 722731"/>
                        <a:gd name="connsiteY3" fmla="*/ 41902 h 1555364"/>
                        <a:gd name="connsiteX4" fmla="*/ 247302 w 722731"/>
                        <a:gd name="connsiteY4" fmla="*/ 0 h 1555364"/>
                        <a:gd name="connsiteX5" fmla="*/ 78299 w 722731"/>
                        <a:gd name="connsiteY5" fmla="*/ 236617 h 1555364"/>
                        <a:gd name="connsiteX6" fmla="*/ 78299 w 722731"/>
                        <a:gd name="connsiteY6" fmla="*/ 680851 h 1555364"/>
                        <a:gd name="connsiteX7" fmla="*/ 187907 w 722731"/>
                        <a:gd name="connsiteY7" fmla="*/ 826991 h 1555364"/>
                        <a:gd name="connsiteX8" fmla="*/ 195747 w 722731"/>
                        <a:gd name="connsiteY8" fmla="*/ 850485 h 1555364"/>
                        <a:gd name="connsiteX9" fmla="*/ 195747 w 722731"/>
                        <a:gd name="connsiteY9" fmla="*/ 1007083 h 1555364"/>
                        <a:gd name="connsiteX10" fmla="*/ 171127 w 722731"/>
                        <a:gd name="connsiteY10" fmla="*/ 1043462 h 1555364"/>
                        <a:gd name="connsiteX11" fmla="*/ 0 w 722731"/>
                        <a:gd name="connsiteY11" fmla="*/ 1111876 h 1555364"/>
                        <a:gd name="connsiteX12" fmla="*/ 0 w 722731"/>
                        <a:gd name="connsiteY12" fmla="*/ 1376843 h 1555364"/>
                        <a:gd name="connsiteX13" fmla="*/ 55152 w 722731"/>
                        <a:gd name="connsiteY13" fmla="*/ 1410712 h 1555364"/>
                        <a:gd name="connsiteX14" fmla="*/ 55396 w 722731"/>
                        <a:gd name="connsiteY14" fmla="*/ 1410712 h 1555364"/>
                        <a:gd name="connsiteX15" fmla="*/ 55587 w 722731"/>
                        <a:gd name="connsiteY15" fmla="*/ 1410908 h 1555364"/>
                        <a:gd name="connsiteX16" fmla="*/ 316904 w 722731"/>
                        <a:gd name="connsiteY16" fmla="*/ 1555364 h 1555364"/>
                        <a:gd name="connsiteX17" fmla="*/ 508941 w 722731"/>
                        <a:gd name="connsiteY17" fmla="*/ 1555173 h 1555364"/>
                        <a:gd name="connsiteX18" fmla="*/ 508941 w 722731"/>
                        <a:gd name="connsiteY18" fmla="*/ 1359427 h 1555364"/>
                        <a:gd name="connsiteX19" fmla="*/ 520412 w 722731"/>
                        <a:gd name="connsiteY19" fmla="*/ 1331748 h 1555364"/>
                        <a:gd name="connsiteX20" fmla="*/ 535514 w 722731"/>
                        <a:gd name="connsiteY20" fmla="*/ 1316646 h 1555364"/>
                        <a:gd name="connsiteX21" fmla="*/ 363815 w 722731"/>
                        <a:gd name="connsiteY21" fmla="*/ 1230508 h 1555364"/>
                        <a:gd name="connsiteX22" fmla="*/ 364290 w 722731"/>
                        <a:gd name="connsiteY22" fmla="*/ 1175625 h 1555364"/>
                        <a:gd name="connsiteX23" fmla="*/ 419172 w 722731"/>
                        <a:gd name="connsiteY23" fmla="*/ 1175151 h 1555364"/>
                        <a:gd name="connsiteX24" fmla="*/ 580492 w 722731"/>
                        <a:gd name="connsiteY24" fmla="*/ 1241979 h 1555364"/>
                        <a:gd name="connsiteX25" fmla="*/ 587240 w 722731"/>
                        <a:gd name="connsiteY25" fmla="*/ 1241979 h 1555364"/>
                        <a:gd name="connsiteX26" fmla="*/ 587240 w 722731"/>
                        <a:gd name="connsiteY26" fmla="*/ 1124531 h 1555364"/>
                        <a:gd name="connsiteX27" fmla="*/ 626389 w 722731"/>
                        <a:gd name="connsiteY27" fmla="*/ 1085381 h 1555364"/>
                        <a:gd name="connsiteX28" fmla="*/ 722731 w 722731"/>
                        <a:gd name="connsiteY28" fmla="*/ 1085381 h 1555364"/>
                        <a:gd name="connsiteX29" fmla="*/ 234896 w 722731"/>
                        <a:gd name="connsiteY29" fmla="*/ 693888 h 1555364"/>
                        <a:gd name="connsiteX30" fmla="*/ 156597 w 722731"/>
                        <a:gd name="connsiteY30" fmla="*/ 693888 h 1555364"/>
                        <a:gd name="connsiteX31" fmla="*/ 156597 w 722731"/>
                        <a:gd name="connsiteY31" fmla="*/ 615589 h 1555364"/>
                        <a:gd name="connsiteX32" fmla="*/ 234896 w 722731"/>
                        <a:gd name="connsiteY32" fmla="*/ 615589 h 1555364"/>
                        <a:gd name="connsiteX33" fmla="*/ 234896 w 722731"/>
                        <a:gd name="connsiteY33" fmla="*/ 537290 h 1555364"/>
                        <a:gd name="connsiteX34" fmla="*/ 156597 w 722731"/>
                        <a:gd name="connsiteY34" fmla="*/ 537290 h 1555364"/>
                        <a:gd name="connsiteX35" fmla="*/ 156597 w 722731"/>
                        <a:gd name="connsiteY35" fmla="*/ 458992 h 1555364"/>
                        <a:gd name="connsiteX36" fmla="*/ 234896 w 722731"/>
                        <a:gd name="connsiteY36" fmla="*/ 458992 h 1555364"/>
                        <a:gd name="connsiteX37" fmla="*/ 234896 w 722731"/>
                        <a:gd name="connsiteY37" fmla="*/ 380693 h 1555364"/>
                        <a:gd name="connsiteX38" fmla="*/ 156597 w 722731"/>
                        <a:gd name="connsiteY38" fmla="*/ 380693 h 1555364"/>
                        <a:gd name="connsiteX39" fmla="*/ 156597 w 722731"/>
                        <a:gd name="connsiteY39" fmla="*/ 224096 h 1555364"/>
                        <a:gd name="connsiteX40" fmla="*/ 234896 w 722731"/>
                        <a:gd name="connsiteY40" fmla="*/ 224096 h 1555364"/>
                        <a:gd name="connsiteX41" fmla="*/ 548091 w 722731"/>
                        <a:gd name="connsiteY41" fmla="*/ 772186 h 1555364"/>
                        <a:gd name="connsiteX42" fmla="*/ 508941 w 722731"/>
                        <a:gd name="connsiteY42" fmla="*/ 811336 h 1555364"/>
                        <a:gd name="connsiteX43" fmla="*/ 391493 w 722731"/>
                        <a:gd name="connsiteY43" fmla="*/ 811336 h 1555364"/>
                        <a:gd name="connsiteX44" fmla="*/ 352344 w 722731"/>
                        <a:gd name="connsiteY44" fmla="*/ 772186 h 1555364"/>
                        <a:gd name="connsiteX45" fmla="*/ 391493 w 722731"/>
                        <a:gd name="connsiteY45" fmla="*/ 733037 h 1555364"/>
                        <a:gd name="connsiteX46" fmla="*/ 469792 w 722731"/>
                        <a:gd name="connsiteY46" fmla="*/ 733037 h 1555364"/>
                        <a:gd name="connsiteX47" fmla="*/ 469792 w 722731"/>
                        <a:gd name="connsiteY47" fmla="*/ 654738 h 1555364"/>
                        <a:gd name="connsiteX48" fmla="*/ 508941 w 722731"/>
                        <a:gd name="connsiteY48" fmla="*/ 615589 h 1555364"/>
                        <a:gd name="connsiteX49" fmla="*/ 548091 w 722731"/>
                        <a:gd name="connsiteY49" fmla="*/ 654738 h 1555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Lst>
                      <a:rect l="l" t="t" r="r" b="b"/>
                      <a:pathLst>
                        <a:path w="722731" h="1555364">
                          <a:moveTo>
                            <a:pt x="590602" y="788071"/>
                          </a:moveTo>
                          <a:cubicBezTo>
                            <a:pt x="584030" y="773278"/>
                            <a:pt x="587260" y="755959"/>
                            <a:pt x="598711" y="744508"/>
                          </a:cubicBezTo>
                          <a:cubicBezTo>
                            <a:pt x="641643" y="701801"/>
                            <a:pt x="665710" y="643689"/>
                            <a:pt x="665539" y="583129"/>
                          </a:cubicBezTo>
                          <a:cubicBezTo>
                            <a:pt x="666302" y="353702"/>
                            <a:pt x="536566" y="143790"/>
                            <a:pt x="331013" y="41902"/>
                          </a:cubicBezTo>
                          <a:lnTo>
                            <a:pt x="247302" y="0"/>
                          </a:lnTo>
                          <a:lnTo>
                            <a:pt x="78299" y="236617"/>
                          </a:lnTo>
                          <a:lnTo>
                            <a:pt x="78299" y="680851"/>
                          </a:lnTo>
                          <a:lnTo>
                            <a:pt x="187907" y="826991"/>
                          </a:lnTo>
                          <a:cubicBezTo>
                            <a:pt x="192992" y="833778"/>
                            <a:pt x="195747" y="842019"/>
                            <a:pt x="195747" y="850485"/>
                          </a:cubicBezTo>
                          <a:lnTo>
                            <a:pt x="195747" y="1007083"/>
                          </a:lnTo>
                          <a:cubicBezTo>
                            <a:pt x="195747" y="1023099"/>
                            <a:pt x="185998" y="1037516"/>
                            <a:pt x="171127" y="1043462"/>
                          </a:cubicBezTo>
                          <a:lnTo>
                            <a:pt x="0" y="1111876"/>
                          </a:lnTo>
                          <a:lnTo>
                            <a:pt x="0" y="1376843"/>
                          </a:lnTo>
                          <a:cubicBezTo>
                            <a:pt x="18239" y="1388157"/>
                            <a:pt x="36722" y="1399511"/>
                            <a:pt x="55152" y="1410712"/>
                          </a:cubicBezTo>
                          <a:lnTo>
                            <a:pt x="55396" y="1410712"/>
                          </a:lnTo>
                          <a:lnTo>
                            <a:pt x="55587" y="1410908"/>
                          </a:lnTo>
                          <a:cubicBezTo>
                            <a:pt x="139127" y="1465252"/>
                            <a:pt x="226464" y="1513518"/>
                            <a:pt x="316904" y="1555364"/>
                          </a:cubicBezTo>
                          <a:lnTo>
                            <a:pt x="508941" y="1555173"/>
                          </a:lnTo>
                          <a:lnTo>
                            <a:pt x="508941" y="1359427"/>
                          </a:lnTo>
                          <a:cubicBezTo>
                            <a:pt x="508941" y="1349047"/>
                            <a:pt x="513072" y="1339088"/>
                            <a:pt x="520412" y="1331748"/>
                          </a:cubicBezTo>
                          <a:lnTo>
                            <a:pt x="535514" y="1316646"/>
                          </a:lnTo>
                          <a:cubicBezTo>
                            <a:pt x="470462" y="1307280"/>
                            <a:pt x="410207" y="1277056"/>
                            <a:pt x="363815" y="1230508"/>
                          </a:cubicBezTo>
                          <a:cubicBezTo>
                            <a:pt x="348977" y="1215142"/>
                            <a:pt x="349188" y="1190727"/>
                            <a:pt x="364290" y="1175625"/>
                          </a:cubicBezTo>
                          <a:cubicBezTo>
                            <a:pt x="379391" y="1160523"/>
                            <a:pt x="403806" y="1160318"/>
                            <a:pt x="419172" y="1175151"/>
                          </a:cubicBezTo>
                          <a:cubicBezTo>
                            <a:pt x="461859" y="1218083"/>
                            <a:pt x="519952" y="1242150"/>
                            <a:pt x="580492" y="1241979"/>
                          </a:cubicBezTo>
                          <a:lnTo>
                            <a:pt x="587240" y="1241979"/>
                          </a:lnTo>
                          <a:lnTo>
                            <a:pt x="587240" y="1124531"/>
                          </a:lnTo>
                          <a:cubicBezTo>
                            <a:pt x="587240" y="1102910"/>
                            <a:pt x="604769" y="1085381"/>
                            <a:pt x="626389" y="1085381"/>
                          </a:cubicBezTo>
                          <a:lnTo>
                            <a:pt x="722731" y="1085381"/>
                          </a:lnTo>
                          <a:close/>
                          <a:moveTo>
                            <a:pt x="234896" y="693888"/>
                          </a:moveTo>
                          <a:lnTo>
                            <a:pt x="156597" y="693888"/>
                          </a:lnTo>
                          <a:lnTo>
                            <a:pt x="156597" y="615589"/>
                          </a:lnTo>
                          <a:lnTo>
                            <a:pt x="234896" y="615589"/>
                          </a:lnTo>
                          <a:close/>
                          <a:moveTo>
                            <a:pt x="234896" y="537290"/>
                          </a:moveTo>
                          <a:lnTo>
                            <a:pt x="156597" y="537290"/>
                          </a:lnTo>
                          <a:lnTo>
                            <a:pt x="156597" y="458992"/>
                          </a:lnTo>
                          <a:lnTo>
                            <a:pt x="234896" y="458992"/>
                          </a:lnTo>
                          <a:close/>
                          <a:moveTo>
                            <a:pt x="234896" y="380693"/>
                          </a:moveTo>
                          <a:lnTo>
                            <a:pt x="156597" y="380693"/>
                          </a:lnTo>
                          <a:lnTo>
                            <a:pt x="156597" y="224096"/>
                          </a:lnTo>
                          <a:lnTo>
                            <a:pt x="234896" y="224096"/>
                          </a:lnTo>
                          <a:close/>
                          <a:moveTo>
                            <a:pt x="548091" y="772186"/>
                          </a:moveTo>
                          <a:cubicBezTo>
                            <a:pt x="548091" y="793807"/>
                            <a:pt x="530562" y="811336"/>
                            <a:pt x="508941" y="811336"/>
                          </a:cubicBezTo>
                          <a:lnTo>
                            <a:pt x="391493" y="811336"/>
                          </a:lnTo>
                          <a:cubicBezTo>
                            <a:pt x="369873" y="811336"/>
                            <a:pt x="352344" y="793807"/>
                            <a:pt x="352344" y="772186"/>
                          </a:cubicBezTo>
                          <a:cubicBezTo>
                            <a:pt x="352344" y="750566"/>
                            <a:pt x="369873" y="733037"/>
                            <a:pt x="391493" y="733037"/>
                          </a:cubicBezTo>
                          <a:lnTo>
                            <a:pt x="469792" y="733037"/>
                          </a:lnTo>
                          <a:lnTo>
                            <a:pt x="469792" y="654738"/>
                          </a:lnTo>
                          <a:cubicBezTo>
                            <a:pt x="469792" y="633118"/>
                            <a:pt x="487321" y="615589"/>
                            <a:pt x="508941" y="615589"/>
                          </a:cubicBezTo>
                          <a:cubicBezTo>
                            <a:pt x="530562" y="615589"/>
                            <a:pt x="548091" y="633118"/>
                            <a:pt x="548091" y="654738"/>
                          </a:cubicBezTo>
                          <a:close/>
                        </a:path>
                      </a:pathLst>
                    </a:custGeom>
                    <a:solidFill>
                      <a:schemeClr val="bg1"/>
                    </a:solidFill>
                    <a:ln w="4890" cap="flat">
                      <a:noFill/>
                      <a:prstDash val="solid"/>
                      <a:miter/>
                    </a:ln>
                  </p:spPr>
                  <p:txBody>
                    <a:bodyPr rtlCol="0" anchor="ctr"/>
                    <a:lstStyle/>
                    <a:p>
                      <a:pPr defTabSz="914400">
                        <a:defRPr/>
                      </a:pPr>
                      <a:endParaRPr lang="en-IN">
                        <a:solidFill>
                          <a:prstClr val="black"/>
                        </a:solidFill>
                        <a:latin typeface="Calibri" panose="020F0502020204030204"/>
                      </a:endParaRPr>
                    </a:p>
                  </p:txBody>
                </p:sp>
                <p:sp>
                  <p:nvSpPr>
                    <p:cNvPr id="378" name="Freeform: Shape 377">
                      <a:extLst>
                        <a:ext uri="{FF2B5EF4-FFF2-40B4-BE49-F238E27FC236}">
                          <a16:creationId xmlns:a16="http://schemas.microsoft.com/office/drawing/2014/main" id="{BA3EBD5E-497C-A961-0125-D3A802D10F94}"/>
                        </a:ext>
                      </a:extLst>
                    </p:cNvPr>
                    <p:cNvSpPr/>
                    <p:nvPr/>
                  </p:nvSpPr>
                  <p:spPr>
                    <a:xfrm flipH="1">
                      <a:off x="5722144" y="1821873"/>
                      <a:ext cx="470615" cy="302219"/>
                    </a:xfrm>
                    <a:custGeom>
                      <a:avLst/>
                      <a:gdLst>
                        <a:gd name="connsiteX0" fmla="*/ 626389 w 626389"/>
                        <a:gd name="connsiteY0" fmla="*/ 167359 h 402254"/>
                        <a:gd name="connsiteX1" fmla="*/ 626389 w 626389"/>
                        <a:gd name="connsiteY1" fmla="*/ 102097 h 402254"/>
                        <a:gd name="connsiteX2" fmla="*/ 556576 w 626389"/>
                        <a:gd name="connsiteY2" fmla="*/ 9039 h 402254"/>
                        <a:gd name="connsiteX3" fmla="*/ 548091 w 626389"/>
                        <a:gd name="connsiteY3" fmla="*/ 10761 h 402254"/>
                        <a:gd name="connsiteX4" fmla="*/ 363658 w 626389"/>
                        <a:gd name="connsiteY4" fmla="*/ 10761 h 402254"/>
                        <a:gd name="connsiteX5" fmla="*/ 347088 w 626389"/>
                        <a:gd name="connsiteY5" fmla="*/ 39414 h 402254"/>
                        <a:gd name="connsiteX6" fmla="*/ 299448 w 626389"/>
                        <a:gd name="connsiteY6" fmla="*/ 56488 h 402254"/>
                        <a:gd name="connsiteX7" fmla="*/ 148758 w 626389"/>
                        <a:gd name="connsiteY7" fmla="*/ 0 h 402254"/>
                        <a:gd name="connsiteX8" fmla="*/ 122914 w 626389"/>
                        <a:gd name="connsiteY8" fmla="*/ 15102 h 402254"/>
                        <a:gd name="connsiteX9" fmla="*/ 96459 w 626389"/>
                        <a:gd name="connsiteY9" fmla="*/ 173818 h 402254"/>
                        <a:gd name="connsiteX10" fmla="*/ 57863 w 626389"/>
                        <a:gd name="connsiteY10" fmla="*/ 206508 h 402254"/>
                        <a:gd name="connsiteX11" fmla="*/ 0 w 626389"/>
                        <a:gd name="connsiteY11" fmla="*/ 206508 h 402254"/>
                        <a:gd name="connsiteX12" fmla="*/ 0 w 626389"/>
                        <a:gd name="connsiteY12" fmla="*/ 402255 h 402254"/>
                        <a:gd name="connsiteX13" fmla="*/ 430643 w 626389"/>
                        <a:gd name="connsiteY13" fmla="*/ 402255 h 402254"/>
                        <a:gd name="connsiteX14" fmla="*/ 430643 w 626389"/>
                        <a:gd name="connsiteY14" fmla="*/ 323956 h 402254"/>
                        <a:gd name="connsiteX15" fmla="*/ 455263 w 626389"/>
                        <a:gd name="connsiteY15" fmla="*/ 287576 h 402254"/>
                        <a:gd name="connsiteX16" fmla="*/ 560095 w 626389"/>
                        <a:gd name="connsiteY16" fmla="*/ 245657 h 402254"/>
                        <a:gd name="connsiteX17" fmla="*/ 469792 w 626389"/>
                        <a:gd name="connsiteY17" fmla="*/ 245657 h 402254"/>
                        <a:gd name="connsiteX18" fmla="*/ 469792 w 626389"/>
                        <a:gd name="connsiteY18" fmla="*/ 167359 h 402254"/>
                        <a:gd name="connsiteX19" fmla="*/ 234896 w 626389"/>
                        <a:gd name="connsiteY19" fmla="*/ 245657 h 402254"/>
                        <a:gd name="connsiteX20" fmla="*/ 156597 w 626389"/>
                        <a:gd name="connsiteY20" fmla="*/ 245657 h 402254"/>
                        <a:gd name="connsiteX21" fmla="*/ 156597 w 626389"/>
                        <a:gd name="connsiteY21" fmla="*/ 167359 h 402254"/>
                        <a:gd name="connsiteX22" fmla="*/ 234896 w 626389"/>
                        <a:gd name="connsiteY22" fmla="*/ 167359 h 402254"/>
                        <a:gd name="connsiteX23" fmla="*/ 391493 w 626389"/>
                        <a:gd name="connsiteY23" fmla="*/ 245657 h 402254"/>
                        <a:gd name="connsiteX24" fmla="*/ 313195 w 626389"/>
                        <a:gd name="connsiteY24" fmla="*/ 245657 h 402254"/>
                        <a:gd name="connsiteX25" fmla="*/ 313195 w 626389"/>
                        <a:gd name="connsiteY25" fmla="*/ 167359 h 402254"/>
                        <a:gd name="connsiteX26" fmla="*/ 391493 w 626389"/>
                        <a:gd name="connsiteY26" fmla="*/ 167359 h 4022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626389" h="402254">
                          <a:moveTo>
                            <a:pt x="626389" y="167359"/>
                          </a:moveTo>
                          <a:lnTo>
                            <a:pt x="626389" y="102097"/>
                          </a:lnTo>
                          <a:lnTo>
                            <a:pt x="556576" y="9039"/>
                          </a:lnTo>
                          <a:cubicBezTo>
                            <a:pt x="553826" y="9959"/>
                            <a:pt x="550978" y="10531"/>
                            <a:pt x="548091" y="10761"/>
                          </a:cubicBezTo>
                          <a:lnTo>
                            <a:pt x="363658" y="10761"/>
                          </a:lnTo>
                          <a:lnTo>
                            <a:pt x="347088" y="39414"/>
                          </a:lnTo>
                          <a:cubicBezTo>
                            <a:pt x="337511" y="55988"/>
                            <a:pt x="317364" y="63216"/>
                            <a:pt x="299448" y="56488"/>
                          </a:cubicBezTo>
                          <a:lnTo>
                            <a:pt x="148758" y="0"/>
                          </a:lnTo>
                          <a:cubicBezTo>
                            <a:pt x="140272" y="5525"/>
                            <a:pt x="131615" y="10570"/>
                            <a:pt x="122914" y="15102"/>
                          </a:cubicBezTo>
                          <a:lnTo>
                            <a:pt x="96459" y="173818"/>
                          </a:lnTo>
                          <a:cubicBezTo>
                            <a:pt x="93303" y="192688"/>
                            <a:pt x="76977" y="206508"/>
                            <a:pt x="57863" y="206508"/>
                          </a:cubicBezTo>
                          <a:lnTo>
                            <a:pt x="0" y="206508"/>
                          </a:lnTo>
                          <a:lnTo>
                            <a:pt x="0" y="402255"/>
                          </a:lnTo>
                          <a:lnTo>
                            <a:pt x="430643" y="402255"/>
                          </a:lnTo>
                          <a:lnTo>
                            <a:pt x="430643" y="323956"/>
                          </a:lnTo>
                          <a:cubicBezTo>
                            <a:pt x="430623" y="307939"/>
                            <a:pt x="440391" y="293522"/>
                            <a:pt x="455263" y="287576"/>
                          </a:cubicBezTo>
                          <a:lnTo>
                            <a:pt x="560095" y="245657"/>
                          </a:lnTo>
                          <a:lnTo>
                            <a:pt x="469792" y="245657"/>
                          </a:lnTo>
                          <a:lnTo>
                            <a:pt x="469792" y="167359"/>
                          </a:lnTo>
                          <a:close/>
                          <a:moveTo>
                            <a:pt x="234896" y="245657"/>
                          </a:moveTo>
                          <a:lnTo>
                            <a:pt x="156597" y="245657"/>
                          </a:lnTo>
                          <a:lnTo>
                            <a:pt x="156597" y="167359"/>
                          </a:lnTo>
                          <a:lnTo>
                            <a:pt x="234896" y="167359"/>
                          </a:lnTo>
                          <a:close/>
                          <a:moveTo>
                            <a:pt x="391493" y="245657"/>
                          </a:moveTo>
                          <a:lnTo>
                            <a:pt x="313195" y="245657"/>
                          </a:lnTo>
                          <a:lnTo>
                            <a:pt x="313195" y="167359"/>
                          </a:lnTo>
                          <a:lnTo>
                            <a:pt x="391493" y="167359"/>
                          </a:lnTo>
                          <a:close/>
                        </a:path>
                      </a:pathLst>
                    </a:custGeom>
                    <a:solidFill>
                      <a:schemeClr val="bg1"/>
                    </a:solidFill>
                    <a:ln w="4890" cap="flat">
                      <a:noFill/>
                      <a:prstDash val="solid"/>
                      <a:miter/>
                    </a:ln>
                  </p:spPr>
                  <p:txBody>
                    <a:bodyPr rtlCol="0" anchor="ctr"/>
                    <a:lstStyle/>
                    <a:p>
                      <a:pPr defTabSz="914400">
                        <a:defRPr/>
                      </a:pPr>
                      <a:endParaRPr lang="en-IN">
                        <a:solidFill>
                          <a:prstClr val="black"/>
                        </a:solidFill>
                        <a:latin typeface="Calibri" panose="020F0502020204030204"/>
                      </a:endParaRPr>
                    </a:p>
                  </p:txBody>
                </p:sp>
                <p:sp>
                  <p:nvSpPr>
                    <p:cNvPr id="379" name="Freeform: Shape 378">
                      <a:extLst>
                        <a:ext uri="{FF2B5EF4-FFF2-40B4-BE49-F238E27FC236}">
                          <a16:creationId xmlns:a16="http://schemas.microsoft.com/office/drawing/2014/main" id="{5C47F490-4FDF-0C3C-4918-28B344026213}"/>
                        </a:ext>
                      </a:extLst>
                    </p:cNvPr>
                    <p:cNvSpPr/>
                    <p:nvPr/>
                  </p:nvSpPr>
                  <p:spPr>
                    <a:xfrm flipH="1">
                      <a:off x="5734324" y="2565295"/>
                      <a:ext cx="223127" cy="264721"/>
                    </a:xfrm>
                    <a:custGeom>
                      <a:avLst/>
                      <a:gdLst>
                        <a:gd name="connsiteX0" fmla="*/ 78299 w 296982"/>
                        <a:gd name="connsiteY0" fmla="*/ 117448 h 352344"/>
                        <a:gd name="connsiteX1" fmla="*/ 78299 w 296982"/>
                        <a:gd name="connsiteY1" fmla="*/ 0 h 352344"/>
                        <a:gd name="connsiteX2" fmla="*/ 0 w 296982"/>
                        <a:gd name="connsiteY2" fmla="*/ 0 h 352344"/>
                        <a:gd name="connsiteX3" fmla="*/ 0 w 296982"/>
                        <a:gd name="connsiteY3" fmla="*/ 352344 h 352344"/>
                        <a:gd name="connsiteX4" fmla="*/ 296982 w 296982"/>
                        <a:gd name="connsiteY4" fmla="*/ 352344 h 352344"/>
                        <a:gd name="connsiteX5" fmla="*/ 89769 w 296982"/>
                        <a:gd name="connsiteY5" fmla="*/ 145127 h 352344"/>
                        <a:gd name="connsiteX6" fmla="*/ 78299 w 296982"/>
                        <a:gd name="connsiteY6" fmla="*/ 117448 h 352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96982" h="352344">
                          <a:moveTo>
                            <a:pt x="78299" y="117448"/>
                          </a:moveTo>
                          <a:lnTo>
                            <a:pt x="78299" y="0"/>
                          </a:lnTo>
                          <a:lnTo>
                            <a:pt x="0" y="0"/>
                          </a:lnTo>
                          <a:lnTo>
                            <a:pt x="0" y="352344"/>
                          </a:lnTo>
                          <a:lnTo>
                            <a:pt x="296982" y="352344"/>
                          </a:lnTo>
                          <a:lnTo>
                            <a:pt x="89769" y="145127"/>
                          </a:lnTo>
                          <a:cubicBezTo>
                            <a:pt x="82429" y="137786"/>
                            <a:pt x="78299" y="127828"/>
                            <a:pt x="78299" y="117448"/>
                          </a:cubicBezTo>
                          <a:close/>
                        </a:path>
                      </a:pathLst>
                    </a:custGeom>
                    <a:solidFill>
                      <a:schemeClr val="bg1"/>
                    </a:solidFill>
                    <a:ln w="4890" cap="flat">
                      <a:noFill/>
                      <a:prstDash val="solid"/>
                      <a:miter/>
                    </a:ln>
                  </p:spPr>
                  <p:txBody>
                    <a:bodyPr rtlCol="0" anchor="ctr"/>
                    <a:lstStyle/>
                    <a:p>
                      <a:pPr defTabSz="914400">
                        <a:defRPr/>
                      </a:pPr>
                      <a:endParaRPr lang="en-IN">
                        <a:solidFill>
                          <a:prstClr val="black"/>
                        </a:solidFill>
                        <a:latin typeface="Calibri" panose="020F0502020204030204"/>
                      </a:endParaRPr>
                    </a:p>
                  </p:txBody>
                </p:sp>
                <p:sp>
                  <p:nvSpPr>
                    <p:cNvPr id="380" name="Freeform: Shape 379">
                      <a:extLst>
                        <a:ext uri="{FF2B5EF4-FFF2-40B4-BE49-F238E27FC236}">
                          <a16:creationId xmlns:a16="http://schemas.microsoft.com/office/drawing/2014/main" id="{21472499-DA17-FA15-912E-2F974F28C474}"/>
                        </a:ext>
                      </a:extLst>
                    </p:cNvPr>
                    <p:cNvSpPr/>
                    <p:nvPr/>
                  </p:nvSpPr>
                  <p:spPr>
                    <a:xfrm flipH="1">
                      <a:off x="5824216" y="2182920"/>
                      <a:ext cx="133235" cy="246669"/>
                    </a:xfrm>
                    <a:custGeom>
                      <a:avLst/>
                      <a:gdLst>
                        <a:gd name="connsiteX0" fmla="*/ 0 w 177336"/>
                        <a:gd name="connsiteY0" fmla="*/ 0 h 328316"/>
                        <a:gd name="connsiteX1" fmla="*/ 0 w 177336"/>
                        <a:gd name="connsiteY1" fmla="*/ 218688 h 328316"/>
                        <a:gd name="connsiteX2" fmla="*/ 109608 w 177336"/>
                        <a:gd name="connsiteY2" fmla="*/ 328316 h 328316"/>
                        <a:gd name="connsiteX3" fmla="*/ 177337 w 177336"/>
                        <a:gd name="connsiteY3" fmla="*/ 215434 h 328316"/>
                        <a:gd name="connsiteX4" fmla="*/ 135760 w 177336"/>
                        <a:gd name="connsiteY4" fmla="*/ 189727 h 328316"/>
                        <a:gd name="connsiteX5" fmla="*/ 117448 w 177336"/>
                        <a:gd name="connsiteY5" fmla="*/ 156597 h 328316"/>
                        <a:gd name="connsiteX6" fmla="*/ 117448 w 177336"/>
                        <a:gd name="connsiteY6" fmla="*/ 0 h 3283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336" h="328316">
                          <a:moveTo>
                            <a:pt x="0" y="0"/>
                          </a:moveTo>
                          <a:lnTo>
                            <a:pt x="0" y="218688"/>
                          </a:lnTo>
                          <a:lnTo>
                            <a:pt x="109608" y="328316"/>
                          </a:lnTo>
                          <a:lnTo>
                            <a:pt x="177337" y="215434"/>
                          </a:lnTo>
                          <a:cubicBezTo>
                            <a:pt x="163556" y="206948"/>
                            <a:pt x="150368" y="198884"/>
                            <a:pt x="135760" y="189727"/>
                          </a:cubicBezTo>
                          <a:cubicBezTo>
                            <a:pt x="124368" y="182558"/>
                            <a:pt x="117448" y="170055"/>
                            <a:pt x="117448" y="156597"/>
                          </a:cubicBezTo>
                          <a:lnTo>
                            <a:pt x="117448" y="0"/>
                          </a:lnTo>
                          <a:close/>
                        </a:path>
                      </a:pathLst>
                    </a:custGeom>
                    <a:solidFill>
                      <a:schemeClr val="bg1"/>
                    </a:solidFill>
                    <a:ln w="4890" cap="flat">
                      <a:noFill/>
                      <a:prstDash val="solid"/>
                      <a:miter/>
                    </a:ln>
                  </p:spPr>
                  <p:txBody>
                    <a:bodyPr rtlCol="0" anchor="ctr"/>
                    <a:lstStyle/>
                    <a:p>
                      <a:pPr defTabSz="914400">
                        <a:defRPr/>
                      </a:pPr>
                      <a:endParaRPr lang="en-IN">
                        <a:solidFill>
                          <a:prstClr val="black"/>
                        </a:solidFill>
                        <a:latin typeface="Calibri" panose="020F0502020204030204"/>
                      </a:endParaRPr>
                    </a:p>
                  </p:txBody>
                </p:sp>
                <p:sp>
                  <p:nvSpPr>
                    <p:cNvPr id="381" name="Freeform: Shape 380">
                      <a:extLst>
                        <a:ext uri="{FF2B5EF4-FFF2-40B4-BE49-F238E27FC236}">
                          <a16:creationId xmlns:a16="http://schemas.microsoft.com/office/drawing/2014/main" id="{4C3A9720-E6F1-BFC5-EE51-CC6151D913C5}"/>
                        </a:ext>
                      </a:extLst>
                    </p:cNvPr>
                    <p:cNvSpPr/>
                    <p:nvPr/>
                  </p:nvSpPr>
                  <p:spPr>
                    <a:xfrm flipH="1">
                      <a:off x="6016278" y="2565295"/>
                      <a:ext cx="229432" cy="264721"/>
                    </a:xfrm>
                    <a:custGeom>
                      <a:avLst/>
                      <a:gdLst>
                        <a:gd name="connsiteX0" fmla="*/ 227076 w 305374"/>
                        <a:gd name="connsiteY0" fmla="*/ 78299 h 352344"/>
                        <a:gd name="connsiteX1" fmla="*/ 217401 w 305374"/>
                        <a:gd name="connsiteY1" fmla="*/ 104103 h 352344"/>
                        <a:gd name="connsiteX2" fmla="*/ 70479 w 305374"/>
                        <a:gd name="connsiteY2" fmla="*/ 272019 h 352344"/>
                        <a:gd name="connsiteX3" fmla="*/ 70479 w 305374"/>
                        <a:gd name="connsiteY3" fmla="*/ 274045 h 352344"/>
                        <a:gd name="connsiteX4" fmla="*/ 68683 w 305374"/>
                        <a:gd name="connsiteY4" fmla="*/ 274045 h 352344"/>
                        <a:gd name="connsiteX5" fmla="*/ 0 w 305374"/>
                        <a:gd name="connsiteY5" fmla="*/ 352344 h 352344"/>
                        <a:gd name="connsiteX6" fmla="*/ 305375 w 305374"/>
                        <a:gd name="connsiteY6" fmla="*/ 352344 h 352344"/>
                        <a:gd name="connsiteX7" fmla="*/ 305375 w 305374"/>
                        <a:gd name="connsiteY7" fmla="*/ 0 h 352344"/>
                        <a:gd name="connsiteX8" fmla="*/ 227076 w 305374"/>
                        <a:gd name="connsiteY8" fmla="*/ 0 h 352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05374" h="352344">
                          <a:moveTo>
                            <a:pt x="227076" y="78299"/>
                          </a:moveTo>
                          <a:cubicBezTo>
                            <a:pt x="227076" y="87783"/>
                            <a:pt x="223636" y="96958"/>
                            <a:pt x="217401" y="104103"/>
                          </a:cubicBezTo>
                          <a:lnTo>
                            <a:pt x="70479" y="272019"/>
                          </a:lnTo>
                          <a:lnTo>
                            <a:pt x="70479" y="274045"/>
                          </a:lnTo>
                          <a:lnTo>
                            <a:pt x="68683" y="274045"/>
                          </a:lnTo>
                          <a:lnTo>
                            <a:pt x="0" y="352344"/>
                          </a:lnTo>
                          <a:lnTo>
                            <a:pt x="305375" y="352344"/>
                          </a:lnTo>
                          <a:lnTo>
                            <a:pt x="305375" y="0"/>
                          </a:lnTo>
                          <a:lnTo>
                            <a:pt x="227076" y="0"/>
                          </a:lnTo>
                          <a:close/>
                        </a:path>
                      </a:pathLst>
                    </a:custGeom>
                    <a:solidFill>
                      <a:schemeClr val="bg1"/>
                    </a:solidFill>
                    <a:ln w="4890" cap="flat">
                      <a:noFill/>
                      <a:prstDash val="solid"/>
                      <a:miter/>
                    </a:ln>
                  </p:spPr>
                  <p:txBody>
                    <a:bodyPr rtlCol="0" anchor="ctr"/>
                    <a:lstStyle/>
                    <a:p>
                      <a:pPr defTabSz="914400">
                        <a:defRPr/>
                      </a:pPr>
                      <a:endParaRPr lang="en-IN">
                        <a:solidFill>
                          <a:prstClr val="black"/>
                        </a:solidFill>
                        <a:latin typeface="Calibri" panose="020F0502020204030204"/>
                      </a:endParaRPr>
                    </a:p>
                  </p:txBody>
                </p:sp>
                <p:sp>
                  <p:nvSpPr>
                    <p:cNvPr id="382" name="Freeform: Shape 381">
                      <a:extLst>
                        <a:ext uri="{FF2B5EF4-FFF2-40B4-BE49-F238E27FC236}">
                          <a16:creationId xmlns:a16="http://schemas.microsoft.com/office/drawing/2014/main" id="{7DC7ADD1-9BAE-E50C-3B1F-65694571E8DD}"/>
                        </a:ext>
                      </a:extLst>
                    </p:cNvPr>
                    <p:cNvSpPr/>
                    <p:nvPr/>
                  </p:nvSpPr>
                  <p:spPr>
                    <a:xfrm flipH="1">
                      <a:off x="5898624" y="2182920"/>
                      <a:ext cx="176481" cy="323548"/>
                    </a:xfrm>
                    <a:custGeom>
                      <a:avLst/>
                      <a:gdLst>
                        <a:gd name="connsiteX0" fmla="*/ 234896 w 234896"/>
                        <a:gd name="connsiteY0" fmla="*/ 407706 h 430642"/>
                        <a:gd name="connsiteX1" fmla="*/ 89769 w 234896"/>
                        <a:gd name="connsiteY1" fmla="*/ 262575 h 430642"/>
                        <a:gd name="connsiteX2" fmla="*/ 78299 w 234896"/>
                        <a:gd name="connsiteY2" fmla="*/ 234896 h 430642"/>
                        <a:gd name="connsiteX3" fmla="*/ 78299 w 234896"/>
                        <a:gd name="connsiteY3" fmla="*/ 0 h 430642"/>
                        <a:gd name="connsiteX4" fmla="*/ 0 w 234896"/>
                        <a:gd name="connsiteY4" fmla="*/ 0 h 430642"/>
                        <a:gd name="connsiteX5" fmla="*/ 0 w 234896"/>
                        <a:gd name="connsiteY5" fmla="*/ 430643 h 430642"/>
                        <a:gd name="connsiteX6" fmla="*/ 234896 w 234896"/>
                        <a:gd name="connsiteY6" fmla="*/ 430643 h 430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4896" h="430642">
                          <a:moveTo>
                            <a:pt x="234896" y="407706"/>
                          </a:moveTo>
                          <a:lnTo>
                            <a:pt x="89769" y="262575"/>
                          </a:lnTo>
                          <a:cubicBezTo>
                            <a:pt x="82429" y="255234"/>
                            <a:pt x="78299" y="245276"/>
                            <a:pt x="78299" y="234896"/>
                          </a:cubicBezTo>
                          <a:lnTo>
                            <a:pt x="78299" y="0"/>
                          </a:lnTo>
                          <a:lnTo>
                            <a:pt x="0" y="0"/>
                          </a:lnTo>
                          <a:lnTo>
                            <a:pt x="0" y="430643"/>
                          </a:lnTo>
                          <a:lnTo>
                            <a:pt x="234896" y="430643"/>
                          </a:lnTo>
                          <a:close/>
                        </a:path>
                      </a:pathLst>
                    </a:custGeom>
                    <a:solidFill>
                      <a:schemeClr val="bg1"/>
                    </a:solidFill>
                    <a:ln w="4890" cap="flat">
                      <a:noFill/>
                      <a:prstDash val="solid"/>
                      <a:miter/>
                    </a:ln>
                  </p:spPr>
                  <p:txBody>
                    <a:bodyPr rtlCol="0" anchor="ctr"/>
                    <a:lstStyle/>
                    <a:p>
                      <a:pPr defTabSz="914400">
                        <a:defRPr/>
                      </a:pPr>
                      <a:endParaRPr lang="en-IN">
                        <a:solidFill>
                          <a:prstClr val="black"/>
                        </a:solidFill>
                        <a:latin typeface="Calibri" panose="020F0502020204030204"/>
                      </a:endParaRPr>
                    </a:p>
                  </p:txBody>
                </p:sp>
                <p:sp>
                  <p:nvSpPr>
                    <p:cNvPr id="383" name="Freeform: Shape 382">
                      <a:extLst>
                        <a:ext uri="{FF2B5EF4-FFF2-40B4-BE49-F238E27FC236}">
                          <a16:creationId xmlns:a16="http://schemas.microsoft.com/office/drawing/2014/main" id="{61070765-6FF5-CDC3-3454-262AF51D7A5E}"/>
                        </a:ext>
                      </a:extLst>
                    </p:cNvPr>
                    <p:cNvSpPr/>
                    <p:nvPr/>
                  </p:nvSpPr>
                  <p:spPr>
                    <a:xfrm flipH="1">
                      <a:off x="6428066" y="1859041"/>
                      <a:ext cx="367742" cy="220938"/>
                    </a:xfrm>
                    <a:custGeom>
                      <a:avLst/>
                      <a:gdLst>
                        <a:gd name="connsiteX0" fmla="*/ 450313 w 489464"/>
                        <a:gd name="connsiteY0" fmla="*/ 235336 h 294068"/>
                        <a:gd name="connsiteX1" fmla="*/ 478144 w 489464"/>
                        <a:gd name="connsiteY1" fmla="*/ 223714 h 294068"/>
                        <a:gd name="connsiteX2" fmla="*/ 489463 w 489464"/>
                        <a:gd name="connsiteY2" fmla="*/ 195747 h 294068"/>
                        <a:gd name="connsiteX3" fmla="*/ 487378 w 489464"/>
                        <a:gd name="connsiteY3" fmla="*/ 0 h 294068"/>
                        <a:gd name="connsiteX4" fmla="*/ 409079 w 489464"/>
                        <a:gd name="connsiteY4" fmla="*/ 881 h 294068"/>
                        <a:gd name="connsiteX5" fmla="*/ 410724 w 489464"/>
                        <a:gd name="connsiteY5" fmla="*/ 157038 h 294068"/>
                        <a:gd name="connsiteX6" fmla="*/ 187585 w 489464"/>
                        <a:gd name="connsiteY6" fmla="*/ 157038 h 294068"/>
                        <a:gd name="connsiteX7" fmla="*/ 77878 w 489464"/>
                        <a:gd name="connsiteY7" fmla="*/ 100379 h 294068"/>
                        <a:gd name="connsiteX8" fmla="*/ 0 w 489464"/>
                        <a:gd name="connsiteY8" fmla="*/ 196187 h 294068"/>
                        <a:gd name="connsiteX9" fmla="*/ 77878 w 489464"/>
                        <a:gd name="connsiteY9" fmla="*/ 291995 h 294068"/>
                        <a:gd name="connsiteX10" fmla="*/ 187585 w 489464"/>
                        <a:gd name="connsiteY10" fmla="*/ 235336 h 2940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89464" h="294068">
                          <a:moveTo>
                            <a:pt x="450313" y="235336"/>
                          </a:moveTo>
                          <a:cubicBezTo>
                            <a:pt x="460771" y="235336"/>
                            <a:pt x="470788" y="231152"/>
                            <a:pt x="478144" y="223714"/>
                          </a:cubicBezTo>
                          <a:cubicBezTo>
                            <a:pt x="485504" y="216276"/>
                            <a:pt x="489575" y="206224"/>
                            <a:pt x="489463" y="195747"/>
                          </a:cubicBezTo>
                          <a:lnTo>
                            <a:pt x="487378" y="0"/>
                          </a:lnTo>
                          <a:lnTo>
                            <a:pt x="409079" y="881"/>
                          </a:lnTo>
                          <a:lnTo>
                            <a:pt x="410724" y="157038"/>
                          </a:lnTo>
                          <a:lnTo>
                            <a:pt x="187585" y="157038"/>
                          </a:lnTo>
                          <a:cubicBezTo>
                            <a:pt x="169042" y="114561"/>
                            <a:pt x="123240" y="90915"/>
                            <a:pt x="77878" y="100379"/>
                          </a:cubicBezTo>
                          <a:cubicBezTo>
                            <a:pt x="32516" y="109838"/>
                            <a:pt x="0" y="149829"/>
                            <a:pt x="0" y="196187"/>
                          </a:cubicBezTo>
                          <a:cubicBezTo>
                            <a:pt x="0" y="242545"/>
                            <a:pt x="32516" y="282536"/>
                            <a:pt x="77878" y="291995"/>
                          </a:cubicBezTo>
                          <a:cubicBezTo>
                            <a:pt x="123240" y="301460"/>
                            <a:pt x="169042" y="277813"/>
                            <a:pt x="187585" y="235336"/>
                          </a:cubicBezTo>
                          <a:close/>
                        </a:path>
                      </a:pathLst>
                    </a:custGeom>
                    <a:solidFill>
                      <a:schemeClr val="bg1"/>
                    </a:solidFill>
                    <a:ln w="4890" cap="flat">
                      <a:noFill/>
                      <a:prstDash val="solid"/>
                      <a:miter/>
                    </a:ln>
                  </p:spPr>
                  <p:txBody>
                    <a:bodyPr rtlCol="0" anchor="ctr"/>
                    <a:lstStyle/>
                    <a:p>
                      <a:pPr defTabSz="914400">
                        <a:defRPr/>
                      </a:pPr>
                      <a:endParaRPr lang="en-IN">
                        <a:solidFill>
                          <a:prstClr val="black"/>
                        </a:solidFill>
                        <a:latin typeface="Calibri" panose="020F0502020204030204"/>
                      </a:endParaRPr>
                    </a:p>
                  </p:txBody>
                </p:sp>
                <p:sp>
                  <p:nvSpPr>
                    <p:cNvPr id="384" name="Freeform: Shape 383">
                      <a:extLst>
                        <a:ext uri="{FF2B5EF4-FFF2-40B4-BE49-F238E27FC236}">
                          <a16:creationId xmlns:a16="http://schemas.microsoft.com/office/drawing/2014/main" id="{DD70F122-E37A-E54F-EEE6-A72E8683375B}"/>
                        </a:ext>
                      </a:extLst>
                    </p:cNvPr>
                    <p:cNvSpPr/>
                    <p:nvPr/>
                  </p:nvSpPr>
                  <p:spPr>
                    <a:xfrm flipH="1">
                      <a:off x="6545721" y="1197497"/>
                      <a:ext cx="250025" cy="308913"/>
                    </a:xfrm>
                    <a:custGeom>
                      <a:avLst/>
                      <a:gdLst>
                        <a:gd name="connsiteX0" fmla="*/ 58738 w 332783"/>
                        <a:gd name="connsiteY0" fmla="*/ 187584 h 411163"/>
                        <a:gd name="connsiteX1" fmla="*/ 58738 w 332783"/>
                        <a:gd name="connsiteY1" fmla="*/ 372014 h 411163"/>
                        <a:gd name="connsiteX2" fmla="*/ 97887 w 332783"/>
                        <a:gd name="connsiteY2" fmla="*/ 411164 h 411163"/>
                        <a:gd name="connsiteX3" fmla="*/ 332783 w 332783"/>
                        <a:gd name="connsiteY3" fmla="*/ 411164 h 411163"/>
                        <a:gd name="connsiteX4" fmla="*/ 332783 w 332783"/>
                        <a:gd name="connsiteY4" fmla="*/ 332865 h 411163"/>
                        <a:gd name="connsiteX5" fmla="*/ 137037 w 332783"/>
                        <a:gd name="connsiteY5" fmla="*/ 332865 h 411163"/>
                        <a:gd name="connsiteX6" fmla="*/ 137037 w 332783"/>
                        <a:gd name="connsiteY6" fmla="*/ 187584 h 411163"/>
                        <a:gd name="connsiteX7" fmla="*/ 193696 w 332783"/>
                        <a:gd name="connsiteY7" fmla="*/ 77878 h 411163"/>
                        <a:gd name="connsiteX8" fmla="*/ 97887 w 332783"/>
                        <a:gd name="connsiteY8" fmla="*/ 0 h 411163"/>
                        <a:gd name="connsiteX9" fmla="*/ 2078 w 332783"/>
                        <a:gd name="connsiteY9" fmla="*/ 77878 h 411163"/>
                        <a:gd name="connsiteX10" fmla="*/ 58738 w 332783"/>
                        <a:gd name="connsiteY10" fmla="*/ 187584 h 411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32783" h="411163">
                          <a:moveTo>
                            <a:pt x="58738" y="187584"/>
                          </a:moveTo>
                          <a:lnTo>
                            <a:pt x="58738" y="372014"/>
                          </a:lnTo>
                          <a:cubicBezTo>
                            <a:pt x="58738" y="393635"/>
                            <a:pt x="76267" y="411164"/>
                            <a:pt x="97887" y="411164"/>
                          </a:cubicBezTo>
                          <a:lnTo>
                            <a:pt x="332783" y="411164"/>
                          </a:lnTo>
                          <a:lnTo>
                            <a:pt x="332783" y="332865"/>
                          </a:lnTo>
                          <a:lnTo>
                            <a:pt x="137037" y="332865"/>
                          </a:lnTo>
                          <a:lnTo>
                            <a:pt x="137037" y="187584"/>
                          </a:lnTo>
                          <a:cubicBezTo>
                            <a:pt x="179512" y="169042"/>
                            <a:pt x="203158" y="123259"/>
                            <a:pt x="193696" y="77878"/>
                          </a:cubicBezTo>
                          <a:cubicBezTo>
                            <a:pt x="184215" y="32516"/>
                            <a:pt x="144224" y="0"/>
                            <a:pt x="97887" y="0"/>
                          </a:cubicBezTo>
                          <a:cubicBezTo>
                            <a:pt x="51531" y="0"/>
                            <a:pt x="11540" y="32516"/>
                            <a:pt x="2078" y="77878"/>
                          </a:cubicBezTo>
                          <a:cubicBezTo>
                            <a:pt x="-7403" y="123259"/>
                            <a:pt x="16262" y="169042"/>
                            <a:pt x="58738" y="187584"/>
                          </a:cubicBezTo>
                          <a:close/>
                        </a:path>
                      </a:pathLst>
                    </a:custGeom>
                    <a:solidFill>
                      <a:schemeClr val="bg1"/>
                    </a:solidFill>
                    <a:ln w="4890" cap="flat">
                      <a:noFill/>
                      <a:prstDash val="solid"/>
                      <a:miter/>
                    </a:ln>
                  </p:spPr>
                  <p:txBody>
                    <a:bodyPr rtlCol="0" anchor="ctr"/>
                    <a:lstStyle/>
                    <a:p>
                      <a:pPr defTabSz="914400">
                        <a:defRPr/>
                      </a:pPr>
                      <a:endParaRPr lang="en-IN">
                        <a:solidFill>
                          <a:prstClr val="black"/>
                        </a:solidFill>
                        <a:latin typeface="Calibri" panose="020F0502020204030204"/>
                      </a:endParaRPr>
                    </a:p>
                  </p:txBody>
                </p:sp>
                <p:sp>
                  <p:nvSpPr>
                    <p:cNvPr id="385" name="Freeform: Shape 384">
                      <a:extLst>
                        <a:ext uri="{FF2B5EF4-FFF2-40B4-BE49-F238E27FC236}">
                          <a16:creationId xmlns:a16="http://schemas.microsoft.com/office/drawing/2014/main" id="{C2300C88-BA64-C046-1FF6-1AC667F1EA90}"/>
                        </a:ext>
                      </a:extLst>
                    </p:cNvPr>
                    <p:cNvSpPr/>
                    <p:nvPr/>
                  </p:nvSpPr>
                  <p:spPr>
                    <a:xfrm flipH="1">
                      <a:off x="6486306" y="1579961"/>
                      <a:ext cx="397832" cy="147083"/>
                    </a:xfrm>
                    <a:custGeom>
                      <a:avLst/>
                      <a:gdLst>
                        <a:gd name="connsiteX0" fmla="*/ 184206 w 529514"/>
                        <a:gd name="connsiteY0" fmla="*/ 143841 h 195768"/>
                        <a:gd name="connsiteX1" fmla="*/ 529515 w 529514"/>
                        <a:gd name="connsiteY1" fmla="*/ 136999 h 195768"/>
                        <a:gd name="connsiteX2" fmla="*/ 527949 w 529514"/>
                        <a:gd name="connsiteY2" fmla="*/ 58701 h 195768"/>
                        <a:gd name="connsiteX3" fmla="*/ 190208 w 529514"/>
                        <a:gd name="connsiteY3" fmla="*/ 65390 h 195768"/>
                        <a:gd name="connsiteX4" fmla="*/ 84995 w 529514"/>
                        <a:gd name="connsiteY4" fmla="*/ 857 h 195768"/>
                        <a:gd name="connsiteX5" fmla="*/ 273 w 529514"/>
                        <a:gd name="connsiteY5" fmla="*/ 90607 h 195768"/>
                        <a:gd name="connsiteX6" fmla="*/ 70753 w 529514"/>
                        <a:gd name="connsiteY6" fmla="*/ 191921 h 195768"/>
                        <a:gd name="connsiteX7" fmla="*/ 184378 w 529514"/>
                        <a:gd name="connsiteY7" fmla="*/ 143689 h 1957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9514" h="195768">
                          <a:moveTo>
                            <a:pt x="184206" y="143841"/>
                          </a:moveTo>
                          <a:lnTo>
                            <a:pt x="529515" y="136999"/>
                          </a:lnTo>
                          <a:lnTo>
                            <a:pt x="527949" y="58701"/>
                          </a:lnTo>
                          <a:lnTo>
                            <a:pt x="190208" y="65390"/>
                          </a:lnTo>
                          <a:cubicBezTo>
                            <a:pt x="174820" y="21695"/>
                            <a:pt x="130911" y="-5240"/>
                            <a:pt x="84995" y="857"/>
                          </a:cubicBezTo>
                          <a:cubicBezTo>
                            <a:pt x="39078" y="6955"/>
                            <a:pt x="3714" y="44421"/>
                            <a:pt x="273" y="90607"/>
                          </a:cubicBezTo>
                          <a:cubicBezTo>
                            <a:pt x="-3168" y="136808"/>
                            <a:pt x="26251" y="179095"/>
                            <a:pt x="70753" y="191921"/>
                          </a:cubicBezTo>
                          <a:cubicBezTo>
                            <a:pt x="115274" y="204767"/>
                            <a:pt x="162681" y="184634"/>
                            <a:pt x="184378" y="143689"/>
                          </a:cubicBezTo>
                          <a:close/>
                        </a:path>
                      </a:pathLst>
                    </a:custGeom>
                    <a:solidFill>
                      <a:schemeClr val="bg1"/>
                    </a:solidFill>
                    <a:ln w="4890" cap="flat">
                      <a:noFill/>
                      <a:prstDash val="solid"/>
                      <a:miter/>
                    </a:ln>
                  </p:spPr>
                  <p:txBody>
                    <a:bodyPr rtlCol="0" anchor="ctr"/>
                    <a:lstStyle/>
                    <a:p>
                      <a:pPr defTabSz="914400">
                        <a:defRPr/>
                      </a:pPr>
                      <a:endParaRPr lang="en-IN">
                        <a:solidFill>
                          <a:prstClr val="black"/>
                        </a:solidFill>
                        <a:latin typeface="Calibri" panose="020F0502020204030204"/>
                      </a:endParaRPr>
                    </a:p>
                  </p:txBody>
                </p:sp>
              </p:grpSp>
            </p:grpSp>
          </p:grpSp>
        </p:grpSp>
        <p:grpSp>
          <p:nvGrpSpPr>
            <p:cNvPr id="335" name="Group 334">
              <a:extLst>
                <a:ext uri="{FF2B5EF4-FFF2-40B4-BE49-F238E27FC236}">
                  <a16:creationId xmlns:a16="http://schemas.microsoft.com/office/drawing/2014/main" id="{346D8B5A-A727-53F5-365D-C363F7183051}"/>
                </a:ext>
              </a:extLst>
            </p:cNvPr>
            <p:cNvGrpSpPr/>
            <p:nvPr/>
          </p:nvGrpSpPr>
          <p:grpSpPr>
            <a:xfrm>
              <a:off x="1611223" y="1371032"/>
              <a:ext cx="8769641" cy="4479172"/>
              <a:chOff x="87222" y="1371032"/>
              <a:chExt cx="8769641" cy="4479172"/>
            </a:xfrm>
          </p:grpSpPr>
          <p:sp>
            <p:nvSpPr>
              <p:cNvPr id="352" name="TextBox 351">
                <a:extLst>
                  <a:ext uri="{FF2B5EF4-FFF2-40B4-BE49-F238E27FC236}">
                    <a16:creationId xmlns:a16="http://schemas.microsoft.com/office/drawing/2014/main" id="{4AE75D36-93FB-4FC1-4ACE-28D602BC36FF}"/>
                  </a:ext>
                </a:extLst>
              </p:cNvPr>
              <p:cNvSpPr txBox="1"/>
              <p:nvPr/>
            </p:nvSpPr>
            <p:spPr>
              <a:xfrm>
                <a:off x="6137726" y="1371032"/>
                <a:ext cx="2448363" cy="671360"/>
              </a:xfrm>
              <a:prstGeom prst="rect">
                <a:avLst/>
              </a:prstGeom>
              <a:noFill/>
            </p:spPr>
            <p:txBody>
              <a:bodyPr wrap="square" rtlCol="0" anchor="t">
                <a:spAutoFit/>
              </a:bodyPr>
              <a:lstStyle/>
              <a:p>
                <a:pPr defTabSz="914400">
                  <a:defRPr/>
                </a:pPr>
                <a:r>
                  <a:rPr lang="en-US" sz="1400">
                    <a:solidFill>
                      <a:schemeClr val="accent6"/>
                    </a:solidFill>
                    <a:ea typeface="Cambria" panose="02040503050406030204" pitchFamily="18" charset="0"/>
                  </a:rPr>
                  <a:t>Math based predictive language generation based on millions of texts and billions of weights</a:t>
                </a:r>
              </a:p>
            </p:txBody>
          </p:sp>
          <p:sp>
            <p:nvSpPr>
              <p:cNvPr id="350" name="TextBox 349">
                <a:extLst>
                  <a:ext uri="{FF2B5EF4-FFF2-40B4-BE49-F238E27FC236}">
                    <a16:creationId xmlns:a16="http://schemas.microsoft.com/office/drawing/2014/main" id="{AF247B10-6ED9-B3F0-EE0A-30A5DD2E5FC9}"/>
                  </a:ext>
                </a:extLst>
              </p:cNvPr>
              <p:cNvSpPr txBox="1"/>
              <p:nvPr/>
            </p:nvSpPr>
            <p:spPr>
              <a:xfrm>
                <a:off x="7307050" y="3518441"/>
                <a:ext cx="1549813" cy="475546"/>
              </a:xfrm>
              <a:prstGeom prst="rect">
                <a:avLst/>
              </a:prstGeom>
              <a:noFill/>
            </p:spPr>
            <p:txBody>
              <a:bodyPr wrap="square" rtlCol="0" anchor="t">
                <a:spAutoFit/>
              </a:bodyPr>
              <a:lstStyle/>
              <a:p>
                <a:pPr defTabSz="914400">
                  <a:defRPr/>
                </a:pPr>
                <a:r>
                  <a:rPr lang="en-US" sz="1400">
                    <a:solidFill>
                      <a:schemeClr val="accent6"/>
                    </a:solidFill>
                    <a:ea typeface="Cambria" panose="02040503050406030204" pitchFamily="18" charset="0"/>
                  </a:rPr>
                  <a:t>ChatGPT, You.com, </a:t>
                </a:r>
                <a:r>
                  <a:rPr lang="en-US" sz="1400" err="1">
                    <a:solidFill>
                      <a:schemeClr val="accent6"/>
                    </a:solidFill>
                    <a:ea typeface="Cambria" panose="02040503050406030204" pitchFamily="18" charset="0"/>
                  </a:rPr>
                  <a:t>PaLM</a:t>
                </a:r>
                <a:r>
                  <a:rPr lang="en-US" sz="1400">
                    <a:solidFill>
                      <a:schemeClr val="accent6"/>
                    </a:solidFill>
                    <a:ea typeface="Cambria" panose="02040503050406030204" pitchFamily="18" charset="0"/>
                  </a:rPr>
                  <a:t> are examples</a:t>
                </a:r>
              </a:p>
            </p:txBody>
          </p:sp>
          <p:sp>
            <p:nvSpPr>
              <p:cNvPr id="348" name="TextBox 347">
                <a:extLst>
                  <a:ext uri="{FF2B5EF4-FFF2-40B4-BE49-F238E27FC236}">
                    <a16:creationId xmlns:a16="http://schemas.microsoft.com/office/drawing/2014/main" id="{594D5BD0-DCDE-4DC2-A7DC-171C3E521782}"/>
                  </a:ext>
                </a:extLst>
              </p:cNvPr>
              <p:cNvSpPr txBox="1"/>
              <p:nvPr/>
            </p:nvSpPr>
            <p:spPr>
              <a:xfrm>
                <a:off x="6195408" y="5237588"/>
                <a:ext cx="2448362" cy="612616"/>
              </a:xfrm>
              <a:prstGeom prst="rect">
                <a:avLst/>
              </a:prstGeom>
              <a:noFill/>
            </p:spPr>
            <p:txBody>
              <a:bodyPr wrap="square" rtlCol="0" anchor="t">
                <a:spAutoFit/>
              </a:bodyPr>
              <a:lstStyle/>
              <a:p>
                <a:pPr>
                  <a:lnSpc>
                    <a:spcPct val="90000"/>
                  </a:lnSpc>
                  <a:spcBef>
                    <a:spcPts val="1000"/>
                  </a:spcBef>
                  <a:spcAft>
                    <a:spcPts val="200"/>
                  </a:spcAft>
                  <a:buClr>
                    <a:schemeClr val="bg1"/>
                  </a:buClr>
                </a:pPr>
                <a:r>
                  <a:rPr lang="en-US" sz="1400">
                    <a:solidFill>
                      <a:srgbClr val="000000"/>
                    </a:solidFill>
                    <a:ea typeface="Raleway" charset="0"/>
                    <a:cs typeface="Raleway" charset="0"/>
                  </a:rPr>
                  <a:t>Machine learning combined with human training improve the model</a:t>
                </a:r>
              </a:p>
            </p:txBody>
          </p:sp>
          <p:sp>
            <p:nvSpPr>
              <p:cNvPr id="346" name="TextBox 345">
                <a:extLst>
                  <a:ext uri="{FF2B5EF4-FFF2-40B4-BE49-F238E27FC236}">
                    <a16:creationId xmlns:a16="http://schemas.microsoft.com/office/drawing/2014/main" id="{5FBA7B29-1C78-FBBE-E39A-8A4BB4F3FD73}"/>
                  </a:ext>
                </a:extLst>
              </p:cNvPr>
              <p:cNvSpPr txBox="1"/>
              <p:nvPr/>
            </p:nvSpPr>
            <p:spPr>
              <a:xfrm>
                <a:off x="1138264" y="5040554"/>
                <a:ext cx="2191486" cy="436384"/>
              </a:xfrm>
              <a:prstGeom prst="rect">
                <a:avLst/>
              </a:prstGeom>
              <a:noFill/>
            </p:spPr>
            <p:txBody>
              <a:bodyPr wrap="square" rtlCol="0" anchor="t">
                <a:spAutoFit/>
              </a:bodyPr>
              <a:lstStyle/>
              <a:p>
                <a:pPr>
                  <a:lnSpc>
                    <a:spcPct val="90000"/>
                  </a:lnSpc>
                  <a:spcBef>
                    <a:spcPts val="1000"/>
                  </a:spcBef>
                  <a:spcAft>
                    <a:spcPts val="200"/>
                  </a:spcAft>
                  <a:buClr>
                    <a:schemeClr val="bg1"/>
                  </a:buClr>
                </a:pPr>
                <a:r>
                  <a:rPr lang="en-US" sz="1400">
                    <a:solidFill>
                      <a:srgbClr val="000000"/>
                    </a:solidFill>
                    <a:ea typeface="Raleway" charset="0"/>
                    <a:cs typeface="Raleway" charset="0"/>
                  </a:rPr>
                  <a:t>ChatGPT is trained on information up to 2021</a:t>
                </a:r>
              </a:p>
            </p:txBody>
          </p:sp>
          <p:sp>
            <p:nvSpPr>
              <p:cNvPr id="344" name="TextBox 343">
                <a:extLst>
                  <a:ext uri="{FF2B5EF4-FFF2-40B4-BE49-F238E27FC236}">
                    <a16:creationId xmlns:a16="http://schemas.microsoft.com/office/drawing/2014/main" id="{1868FC87-A668-30E9-0DD2-950959D5E70F}"/>
                  </a:ext>
                </a:extLst>
              </p:cNvPr>
              <p:cNvSpPr txBox="1"/>
              <p:nvPr/>
            </p:nvSpPr>
            <p:spPr>
              <a:xfrm>
                <a:off x="87222" y="3161405"/>
                <a:ext cx="1968624" cy="788848"/>
              </a:xfrm>
              <a:prstGeom prst="rect">
                <a:avLst/>
              </a:prstGeom>
              <a:noFill/>
            </p:spPr>
            <p:txBody>
              <a:bodyPr wrap="square" rtlCol="0" anchor="t">
                <a:spAutoFit/>
              </a:bodyPr>
              <a:lstStyle/>
              <a:p>
                <a:pPr>
                  <a:lnSpc>
                    <a:spcPct val="90000"/>
                  </a:lnSpc>
                  <a:spcBef>
                    <a:spcPts val="1000"/>
                  </a:spcBef>
                  <a:spcAft>
                    <a:spcPts val="200"/>
                  </a:spcAft>
                  <a:buClr>
                    <a:schemeClr val="bg1"/>
                  </a:buClr>
                </a:pPr>
                <a:r>
                  <a:rPr lang="en-US" sz="1400">
                    <a:solidFill>
                      <a:srgbClr val="000000"/>
                    </a:solidFill>
                    <a:ea typeface="Raleway" charset="0"/>
                    <a:cs typeface="Raleway" charset="0"/>
                  </a:rPr>
                  <a:t>Amazon and others are working to provide a tool that limits responses to corporate data</a:t>
                </a:r>
              </a:p>
            </p:txBody>
          </p:sp>
          <p:sp>
            <p:nvSpPr>
              <p:cNvPr id="342" name="TextBox 341">
                <a:extLst>
                  <a:ext uri="{FF2B5EF4-FFF2-40B4-BE49-F238E27FC236}">
                    <a16:creationId xmlns:a16="http://schemas.microsoft.com/office/drawing/2014/main" id="{34F4BB78-7AC9-4F9D-CAD2-CA2F3ECC112F}"/>
                  </a:ext>
                </a:extLst>
              </p:cNvPr>
              <p:cNvSpPr txBox="1"/>
              <p:nvPr/>
            </p:nvSpPr>
            <p:spPr>
              <a:xfrm>
                <a:off x="698011" y="1466896"/>
                <a:ext cx="2208289" cy="788848"/>
              </a:xfrm>
              <a:prstGeom prst="rect">
                <a:avLst/>
              </a:prstGeom>
              <a:noFill/>
            </p:spPr>
            <p:txBody>
              <a:bodyPr wrap="square" rtlCol="0" anchor="t">
                <a:spAutoFit/>
              </a:bodyPr>
              <a:lstStyle/>
              <a:p>
                <a:pPr>
                  <a:lnSpc>
                    <a:spcPct val="90000"/>
                  </a:lnSpc>
                  <a:spcBef>
                    <a:spcPts val="1000"/>
                  </a:spcBef>
                  <a:spcAft>
                    <a:spcPts val="200"/>
                  </a:spcAft>
                  <a:buClr>
                    <a:schemeClr val="bg1"/>
                  </a:buClr>
                </a:pPr>
                <a:r>
                  <a:rPr lang="en-US" sz="1400">
                    <a:solidFill>
                      <a:srgbClr val="000000"/>
                    </a:solidFill>
                    <a:ea typeface="Raleway" charset="0"/>
                    <a:cs typeface="Raleway" charset="0"/>
                  </a:rPr>
                  <a:t>Responses are based on all knowledge, so ‘hallucinations’ or incorrect responses, can be provided</a:t>
                </a:r>
              </a:p>
            </p:txBody>
          </p:sp>
        </p:grpSp>
      </p:grpSp>
    </p:spTree>
    <p:extLst>
      <p:ext uri="{BB962C8B-B14F-4D97-AF65-F5344CB8AC3E}">
        <p14:creationId xmlns:p14="http://schemas.microsoft.com/office/powerpoint/2010/main" val="992959557"/>
      </p:ext>
    </p:extLst>
  </p:cSld>
  <p:clrMapOvr>
    <a:masterClrMapping/>
  </p:clrMapOvr>
  <mc:AlternateContent xmlns:mc="http://schemas.openxmlformats.org/markup-compatibility/2006" xmlns:p14="http://schemas.microsoft.com/office/powerpoint/2010/main">
    <mc:Choice Requires="p14">
      <p:transition spd="slow" p14:dur="5000"/>
    </mc:Choice>
    <mc:Fallback xmlns="">
      <p:transition spd="slow"/>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idx="4294967295"/>
          </p:nvPr>
        </p:nvSpPr>
        <p:spPr>
          <a:xfrm>
            <a:off x="236556" y="177846"/>
            <a:ext cx="10088563" cy="573088"/>
          </a:xfrm>
        </p:spPr>
        <p:txBody>
          <a:bodyPr>
            <a:noAutofit/>
          </a:bodyPr>
          <a:lstStyle/>
          <a:p>
            <a:r>
              <a:rPr lang="en-US">
                <a:solidFill>
                  <a:srgbClr val="0A045D"/>
                </a:solidFill>
                <a:latin typeface="+mn-lt"/>
              </a:rPr>
              <a:t>LLM Generative AI (ChatGPT)</a:t>
            </a:r>
          </a:p>
        </p:txBody>
      </p:sp>
      <p:sp>
        <p:nvSpPr>
          <p:cNvPr id="8" name="Text Placeholder 7">
            <a:extLst>
              <a:ext uri="{FF2B5EF4-FFF2-40B4-BE49-F238E27FC236}">
                <a16:creationId xmlns:a16="http://schemas.microsoft.com/office/drawing/2014/main" id="{C2516A13-B79E-AB45-8A4F-628D2818EFA7}"/>
              </a:ext>
            </a:extLst>
          </p:cNvPr>
          <p:cNvSpPr>
            <a:spLocks noGrp="1"/>
          </p:cNvSpPr>
          <p:nvPr>
            <p:ph type="body" sz="quarter" idx="4294967295"/>
          </p:nvPr>
        </p:nvSpPr>
        <p:spPr>
          <a:xfrm>
            <a:off x="236556" y="844388"/>
            <a:ext cx="2370138" cy="574675"/>
          </a:xfrm>
        </p:spPr>
        <p:txBody>
          <a:bodyPr>
            <a:noAutofit/>
          </a:bodyPr>
          <a:lstStyle/>
          <a:p>
            <a:pPr marL="0" indent="0">
              <a:buNone/>
            </a:pPr>
            <a:r>
              <a:rPr lang="en-US" sz="2800" spc="-100">
                <a:solidFill>
                  <a:srgbClr val="0A045D"/>
                </a:solidFill>
                <a:latin typeface="+mn-lt"/>
              </a:rPr>
              <a:t>Value</a:t>
            </a:r>
          </a:p>
        </p:txBody>
      </p:sp>
      <p:grpSp>
        <p:nvGrpSpPr>
          <p:cNvPr id="2" name="Group 1">
            <a:extLst>
              <a:ext uri="{FF2B5EF4-FFF2-40B4-BE49-F238E27FC236}">
                <a16:creationId xmlns:a16="http://schemas.microsoft.com/office/drawing/2014/main" id="{E8A78550-37AE-4A57-B0EE-AD895FBC60DA}"/>
              </a:ext>
            </a:extLst>
          </p:cNvPr>
          <p:cNvGrpSpPr/>
          <p:nvPr/>
        </p:nvGrpSpPr>
        <p:grpSpPr>
          <a:xfrm>
            <a:off x="131063" y="6208905"/>
            <a:ext cx="12002424" cy="1102882"/>
            <a:chOff x="118432" y="5755118"/>
            <a:chExt cx="12002424" cy="1102882"/>
          </a:xfrm>
        </p:grpSpPr>
        <p:grpSp>
          <p:nvGrpSpPr>
            <p:cNvPr id="200" name="Group 199">
              <a:extLst>
                <a:ext uri="{FF2B5EF4-FFF2-40B4-BE49-F238E27FC236}">
                  <a16:creationId xmlns:a16="http://schemas.microsoft.com/office/drawing/2014/main" id="{5C982EDC-18EF-4BDC-890E-5A3C20E1FE43}"/>
                </a:ext>
              </a:extLst>
            </p:cNvPr>
            <p:cNvGrpSpPr/>
            <p:nvPr/>
          </p:nvGrpSpPr>
          <p:grpSpPr>
            <a:xfrm>
              <a:off x="118432" y="5755118"/>
              <a:ext cx="12002424" cy="77952"/>
              <a:chOff x="118432" y="5207177"/>
              <a:chExt cx="12002424" cy="77952"/>
            </a:xfrm>
          </p:grpSpPr>
          <p:sp>
            <p:nvSpPr>
              <p:cNvPr id="640" name="TextBox 444">
                <a:extLst>
                  <a:ext uri="{FF2B5EF4-FFF2-40B4-BE49-F238E27FC236}">
                    <a16:creationId xmlns:a16="http://schemas.microsoft.com/office/drawing/2014/main" id="{0EC325B2-F675-4638-9F4B-F6244FAA38AA}"/>
                  </a:ext>
                </a:extLst>
              </p:cNvPr>
              <p:cNvSpPr txBox="1"/>
              <p:nvPr/>
            </p:nvSpPr>
            <p:spPr>
              <a:xfrm>
                <a:off x="118432" y="5207177"/>
                <a:ext cx="49573" cy="77952"/>
              </a:xfrm>
              <a:custGeom>
                <a:avLst/>
                <a:gdLst/>
                <a:ahLst/>
                <a:cxnLst/>
                <a:rect l="l" t="t" r="r" b="b"/>
                <a:pathLst>
                  <a:path w="106263" h="167097">
                    <a:moveTo>
                      <a:pt x="53131" y="0"/>
                    </a:moveTo>
                    <a:cubicBezTo>
                      <a:pt x="68981" y="0"/>
                      <a:pt x="81371" y="5655"/>
                      <a:pt x="90301" y="16966"/>
                    </a:cubicBezTo>
                    <a:cubicBezTo>
                      <a:pt x="100942" y="30361"/>
                      <a:pt x="106263" y="52573"/>
                      <a:pt x="106263" y="83604"/>
                    </a:cubicBezTo>
                    <a:cubicBezTo>
                      <a:pt x="106263" y="114560"/>
                      <a:pt x="100905" y="136810"/>
                      <a:pt x="90190" y="150353"/>
                    </a:cubicBezTo>
                    <a:cubicBezTo>
                      <a:pt x="81334" y="161516"/>
                      <a:pt x="68981" y="167097"/>
                      <a:pt x="53131" y="167097"/>
                    </a:cubicBezTo>
                    <a:cubicBezTo>
                      <a:pt x="37207" y="167097"/>
                      <a:pt x="24370" y="160976"/>
                      <a:pt x="14622" y="148735"/>
                    </a:cubicBezTo>
                    <a:cubicBezTo>
                      <a:pt x="4874" y="136494"/>
                      <a:pt x="0" y="114672"/>
                      <a:pt x="0" y="83269"/>
                    </a:cubicBezTo>
                    <a:cubicBezTo>
                      <a:pt x="0" y="52462"/>
                      <a:pt x="5357" y="30286"/>
                      <a:pt x="16073" y="16743"/>
                    </a:cubicBezTo>
                    <a:cubicBezTo>
                      <a:pt x="24928" y="5581"/>
                      <a:pt x="37281" y="0"/>
                      <a:pt x="53131" y="0"/>
                    </a:cubicBezTo>
                    <a:close/>
                    <a:moveTo>
                      <a:pt x="53131" y="26008"/>
                    </a:moveTo>
                    <a:cubicBezTo>
                      <a:pt x="49336" y="26008"/>
                      <a:pt x="45950" y="27217"/>
                      <a:pt x="42974" y="29635"/>
                    </a:cubicBezTo>
                    <a:cubicBezTo>
                      <a:pt x="39997" y="32054"/>
                      <a:pt x="37690" y="36388"/>
                      <a:pt x="36053" y="42639"/>
                    </a:cubicBezTo>
                    <a:cubicBezTo>
                      <a:pt x="33895" y="50750"/>
                      <a:pt x="32816" y="64405"/>
                      <a:pt x="32816" y="83604"/>
                    </a:cubicBezTo>
                    <a:cubicBezTo>
                      <a:pt x="32816" y="102803"/>
                      <a:pt x="33784" y="115993"/>
                      <a:pt x="35718" y="123174"/>
                    </a:cubicBezTo>
                    <a:cubicBezTo>
                      <a:pt x="37653" y="130355"/>
                      <a:pt x="40090" y="135136"/>
                      <a:pt x="43030" y="137517"/>
                    </a:cubicBezTo>
                    <a:cubicBezTo>
                      <a:pt x="45969" y="139898"/>
                      <a:pt x="49336" y="141089"/>
                      <a:pt x="53131" y="141089"/>
                    </a:cubicBezTo>
                    <a:cubicBezTo>
                      <a:pt x="56926" y="141089"/>
                      <a:pt x="60312" y="139880"/>
                      <a:pt x="63289" y="137461"/>
                    </a:cubicBezTo>
                    <a:cubicBezTo>
                      <a:pt x="66265" y="135043"/>
                      <a:pt x="68572" y="130708"/>
                      <a:pt x="70209" y="124457"/>
                    </a:cubicBezTo>
                    <a:cubicBezTo>
                      <a:pt x="72367" y="116421"/>
                      <a:pt x="73446" y="102803"/>
                      <a:pt x="73446" y="83604"/>
                    </a:cubicBezTo>
                    <a:cubicBezTo>
                      <a:pt x="73446" y="64405"/>
                      <a:pt x="72479" y="51215"/>
                      <a:pt x="70544" y="44034"/>
                    </a:cubicBezTo>
                    <a:cubicBezTo>
                      <a:pt x="68609" y="36853"/>
                      <a:pt x="66172" y="32054"/>
                      <a:pt x="63233" y="29635"/>
                    </a:cubicBezTo>
                    <a:cubicBezTo>
                      <a:pt x="60294" y="27217"/>
                      <a:pt x="56926" y="26008"/>
                      <a:pt x="53131" y="26008"/>
                    </a:cubicBezTo>
                    <a:close/>
                  </a:path>
                </a:pathLst>
              </a:custGeom>
              <a:solidFill>
                <a:srgbClr val="004A82">
                  <a:lumMod val="60000"/>
                  <a:lumOff val="40000"/>
                  <a:alpha val="10000"/>
                </a:srgbClr>
              </a:solidFill>
              <a:ln>
                <a:noFill/>
              </a:ln>
              <a:effectLst/>
            </p:spPr>
            <p:txBody>
              <a:bodyPr rot="0" spcFirstLastPara="0" vert="horz" wrap="square" lIns="91440" tIns="45720" rIns="91440" bIns="45720" numCol="1" spcCol="0" rtlCol="0" fromWordArt="0" anchor="t" anchorCtr="0" forceAA="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1"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641" name="TextBox 445">
                <a:extLst>
                  <a:ext uri="{FF2B5EF4-FFF2-40B4-BE49-F238E27FC236}">
                    <a16:creationId xmlns:a16="http://schemas.microsoft.com/office/drawing/2014/main" id="{2E1D312C-1F2F-409C-A324-C562C8AE6D5C}"/>
                  </a:ext>
                </a:extLst>
              </p:cNvPr>
              <p:cNvSpPr txBox="1"/>
              <p:nvPr/>
            </p:nvSpPr>
            <p:spPr>
              <a:xfrm>
                <a:off x="299797" y="5207828"/>
                <a:ext cx="33534" cy="76650"/>
              </a:xfrm>
              <a:custGeom>
                <a:avLst/>
                <a:gdLst/>
                <a:ahLst/>
                <a:cxnLst/>
                <a:rect l="l" t="t" r="r" b="b"/>
                <a:pathLst>
                  <a:path w="71884" h="164306">
                    <a:moveTo>
                      <a:pt x="46434" y="0"/>
                    </a:moveTo>
                    <a:lnTo>
                      <a:pt x="71884" y="0"/>
                    </a:lnTo>
                    <a:lnTo>
                      <a:pt x="71884" y="164306"/>
                    </a:lnTo>
                    <a:lnTo>
                      <a:pt x="40518" y="164306"/>
                    </a:lnTo>
                    <a:lnTo>
                      <a:pt x="40518" y="46099"/>
                    </a:lnTo>
                    <a:cubicBezTo>
                      <a:pt x="29059" y="56815"/>
                      <a:pt x="15552" y="64740"/>
                      <a:pt x="0" y="69875"/>
                    </a:cubicBezTo>
                    <a:lnTo>
                      <a:pt x="0" y="41411"/>
                    </a:lnTo>
                    <a:cubicBezTo>
                      <a:pt x="8185" y="38732"/>
                      <a:pt x="17078" y="33654"/>
                      <a:pt x="26677" y="26175"/>
                    </a:cubicBezTo>
                    <a:cubicBezTo>
                      <a:pt x="36277" y="18696"/>
                      <a:pt x="42862" y="9971"/>
                      <a:pt x="46434" y="0"/>
                    </a:cubicBezTo>
                    <a:close/>
                  </a:path>
                </a:pathLst>
              </a:custGeom>
              <a:solidFill>
                <a:srgbClr val="004A82">
                  <a:lumMod val="60000"/>
                  <a:lumOff val="40000"/>
                  <a:alpha val="10000"/>
                </a:srgbClr>
              </a:solidFill>
              <a:ln>
                <a:noFill/>
              </a:ln>
              <a:effectLst/>
            </p:spPr>
            <p:txBody>
              <a:bodyPr rot="0" spcFirstLastPara="0" vert="horz" wrap="square" lIns="91440" tIns="45720" rIns="91440" bIns="45720" numCol="1" spcCol="0" rtlCol="0" fromWordArt="0" anchor="t" anchorCtr="0" forceAA="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1"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642" name="TextBox 446">
                <a:extLst>
                  <a:ext uri="{FF2B5EF4-FFF2-40B4-BE49-F238E27FC236}">
                    <a16:creationId xmlns:a16="http://schemas.microsoft.com/office/drawing/2014/main" id="{04CB6992-4224-4EAF-BF0C-9F441907E87E}"/>
                  </a:ext>
                </a:extLst>
              </p:cNvPr>
              <p:cNvSpPr txBox="1"/>
              <p:nvPr/>
            </p:nvSpPr>
            <p:spPr>
              <a:xfrm>
                <a:off x="465123" y="5207177"/>
                <a:ext cx="49573" cy="77952"/>
              </a:xfrm>
              <a:custGeom>
                <a:avLst/>
                <a:gdLst/>
                <a:ahLst/>
                <a:cxnLst/>
                <a:rect l="l" t="t" r="r" b="b"/>
                <a:pathLst>
                  <a:path w="106263" h="167097">
                    <a:moveTo>
                      <a:pt x="53131" y="0"/>
                    </a:moveTo>
                    <a:cubicBezTo>
                      <a:pt x="68981" y="0"/>
                      <a:pt x="81371" y="5655"/>
                      <a:pt x="90301" y="16966"/>
                    </a:cubicBezTo>
                    <a:cubicBezTo>
                      <a:pt x="100942" y="30361"/>
                      <a:pt x="106263" y="52573"/>
                      <a:pt x="106263" y="83604"/>
                    </a:cubicBezTo>
                    <a:cubicBezTo>
                      <a:pt x="106263" y="114560"/>
                      <a:pt x="100905" y="136810"/>
                      <a:pt x="90190" y="150353"/>
                    </a:cubicBezTo>
                    <a:cubicBezTo>
                      <a:pt x="81334" y="161516"/>
                      <a:pt x="68981" y="167097"/>
                      <a:pt x="53131" y="167097"/>
                    </a:cubicBezTo>
                    <a:cubicBezTo>
                      <a:pt x="37207" y="167097"/>
                      <a:pt x="24370" y="160976"/>
                      <a:pt x="14622" y="148735"/>
                    </a:cubicBezTo>
                    <a:cubicBezTo>
                      <a:pt x="4874" y="136494"/>
                      <a:pt x="0" y="114672"/>
                      <a:pt x="0" y="83269"/>
                    </a:cubicBezTo>
                    <a:cubicBezTo>
                      <a:pt x="0" y="52462"/>
                      <a:pt x="5357" y="30286"/>
                      <a:pt x="16073" y="16743"/>
                    </a:cubicBezTo>
                    <a:cubicBezTo>
                      <a:pt x="24928" y="5581"/>
                      <a:pt x="37281" y="0"/>
                      <a:pt x="53131" y="0"/>
                    </a:cubicBezTo>
                    <a:close/>
                    <a:moveTo>
                      <a:pt x="53131" y="26008"/>
                    </a:moveTo>
                    <a:cubicBezTo>
                      <a:pt x="49336" y="26008"/>
                      <a:pt x="45950" y="27217"/>
                      <a:pt x="42974" y="29635"/>
                    </a:cubicBezTo>
                    <a:cubicBezTo>
                      <a:pt x="39997" y="32054"/>
                      <a:pt x="37690" y="36388"/>
                      <a:pt x="36053" y="42639"/>
                    </a:cubicBezTo>
                    <a:cubicBezTo>
                      <a:pt x="33895" y="50750"/>
                      <a:pt x="32816" y="64405"/>
                      <a:pt x="32816" y="83604"/>
                    </a:cubicBezTo>
                    <a:cubicBezTo>
                      <a:pt x="32816" y="102803"/>
                      <a:pt x="33784" y="115993"/>
                      <a:pt x="35718" y="123174"/>
                    </a:cubicBezTo>
                    <a:cubicBezTo>
                      <a:pt x="37653" y="130355"/>
                      <a:pt x="40090" y="135136"/>
                      <a:pt x="43030" y="137517"/>
                    </a:cubicBezTo>
                    <a:cubicBezTo>
                      <a:pt x="45969" y="139898"/>
                      <a:pt x="49336" y="141089"/>
                      <a:pt x="53131" y="141089"/>
                    </a:cubicBezTo>
                    <a:cubicBezTo>
                      <a:pt x="56926" y="141089"/>
                      <a:pt x="60312" y="139880"/>
                      <a:pt x="63289" y="137461"/>
                    </a:cubicBezTo>
                    <a:cubicBezTo>
                      <a:pt x="66265" y="135043"/>
                      <a:pt x="68572" y="130708"/>
                      <a:pt x="70209" y="124457"/>
                    </a:cubicBezTo>
                    <a:cubicBezTo>
                      <a:pt x="72367" y="116421"/>
                      <a:pt x="73446" y="102803"/>
                      <a:pt x="73446" y="83604"/>
                    </a:cubicBezTo>
                    <a:cubicBezTo>
                      <a:pt x="73446" y="64405"/>
                      <a:pt x="72479" y="51215"/>
                      <a:pt x="70544" y="44034"/>
                    </a:cubicBezTo>
                    <a:cubicBezTo>
                      <a:pt x="68609" y="36853"/>
                      <a:pt x="66172" y="32054"/>
                      <a:pt x="63233" y="29635"/>
                    </a:cubicBezTo>
                    <a:cubicBezTo>
                      <a:pt x="60294" y="27217"/>
                      <a:pt x="56926" y="26008"/>
                      <a:pt x="53131" y="26008"/>
                    </a:cubicBezTo>
                    <a:close/>
                  </a:path>
                </a:pathLst>
              </a:custGeom>
              <a:solidFill>
                <a:srgbClr val="004A82">
                  <a:lumMod val="60000"/>
                  <a:lumOff val="40000"/>
                  <a:alpha val="10000"/>
                </a:srgbClr>
              </a:solidFill>
              <a:ln>
                <a:noFill/>
              </a:ln>
              <a:effectLst/>
            </p:spPr>
            <p:txBody>
              <a:bodyPr rot="0" spcFirstLastPara="0" vert="horz" wrap="square" lIns="91440" tIns="45720" rIns="91440" bIns="45720" numCol="1" spcCol="0" rtlCol="0" fromWordArt="0" anchor="t" anchorCtr="0" forceAA="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1"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643" name="TextBox 447">
                <a:extLst>
                  <a:ext uri="{FF2B5EF4-FFF2-40B4-BE49-F238E27FC236}">
                    <a16:creationId xmlns:a16="http://schemas.microsoft.com/office/drawing/2014/main" id="{AC6AEDA5-549A-4C49-A5D2-D7B7E01512BF}"/>
                  </a:ext>
                </a:extLst>
              </p:cNvPr>
              <p:cNvSpPr txBox="1"/>
              <p:nvPr/>
            </p:nvSpPr>
            <p:spPr>
              <a:xfrm>
                <a:off x="646488" y="5207828"/>
                <a:ext cx="33534" cy="76650"/>
              </a:xfrm>
              <a:custGeom>
                <a:avLst/>
                <a:gdLst/>
                <a:ahLst/>
                <a:cxnLst/>
                <a:rect l="l" t="t" r="r" b="b"/>
                <a:pathLst>
                  <a:path w="71884" h="164306">
                    <a:moveTo>
                      <a:pt x="46434" y="0"/>
                    </a:moveTo>
                    <a:lnTo>
                      <a:pt x="71884" y="0"/>
                    </a:lnTo>
                    <a:lnTo>
                      <a:pt x="71884" y="164306"/>
                    </a:lnTo>
                    <a:lnTo>
                      <a:pt x="40518" y="164306"/>
                    </a:lnTo>
                    <a:lnTo>
                      <a:pt x="40518" y="46099"/>
                    </a:lnTo>
                    <a:cubicBezTo>
                      <a:pt x="29059" y="56815"/>
                      <a:pt x="15552" y="64740"/>
                      <a:pt x="0" y="69875"/>
                    </a:cubicBezTo>
                    <a:lnTo>
                      <a:pt x="0" y="41411"/>
                    </a:lnTo>
                    <a:cubicBezTo>
                      <a:pt x="8185" y="38732"/>
                      <a:pt x="17078" y="33654"/>
                      <a:pt x="26677" y="26175"/>
                    </a:cubicBezTo>
                    <a:cubicBezTo>
                      <a:pt x="36277" y="18696"/>
                      <a:pt x="42862" y="9971"/>
                      <a:pt x="46434" y="0"/>
                    </a:cubicBezTo>
                    <a:close/>
                  </a:path>
                </a:pathLst>
              </a:custGeom>
              <a:solidFill>
                <a:srgbClr val="004A82">
                  <a:lumMod val="60000"/>
                  <a:lumOff val="40000"/>
                  <a:alpha val="10000"/>
                </a:srgbClr>
              </a:solidFill>
              <a:ln>
                <a:noFill/>
              </a:ln>
              <a:effectLst/>
            </p:spPr>
            <p:txBody>
              <a:bodyPr rot="0" spcFirstLastPara="0" vert="horz" wrap="square" lIns="91440" tIns="45720" rIns="91440" bIns="45720" numCol="1" spcCol="0" rtlCol="0" fromWordArt="0" anchor="t" anchorCtr="0" forceAA="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1"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644" name="TextBox 448">
                <a:extLst>
                  <a:ext uri="{FF2B5EF4-FFF2-40B4-BE49-F238E27FC236}">
                    <a16:creationId xmlns:a16="http://schemas.microsoft.com/office/drawing/2014/main" id="{44CD2FB9-E181-4C06-B5A0-D59A13986200}"/>
                  </a:ext>
                </a:extLst>
              </p:cNvPr>
              <p:cNvSpPr txBox="1"/>
              <p:nvPr/>
            </p:nvSpPr>
            <p:spPr>
              <a:xfrm>
                <a:off x="811814" y="5207177"/>
                <a:ext cx="49573" cy="77952"/>
              </a:xfrm>
              <a:custGeom>
                <a:avLst/>
                <a:gdLst/>
                <a:ahLst/>
                <a:cxnLst/>
                <a:rect l="l" t="t" r="r" b="b"/>
                <a:pathLst>
                  <a:path w="106263" h="167097">
                    <a:moveTo>
                      <a:pt x="53131" y="0"/>
                    </a:moveTo>
                    <a:cubicBezTo>
                      <a:pt x="68981" y="0"/>
                      <a:pt x="81371" y="5655"/>
                      <a:pt x="90301" y="16966"/>
                    </a:cubicBezTo>
                    <a:cubicBezTo>
                      <a:pt x="100942" y="30361"/>
                      <a:pt x="106263" y="52573"/>
                      <a:pt x="106263" y="83604"/>
                    </a:cubicBezTo>
                    <a:cubicBezTo>
                      <a:pt x="106263" y="114560"/>
                      <a:pt x="100905" y="136810"/>
                      <a:pt x="90190" y="150353"/>
                    </a:cubicBezTo>
                    <a:cubicBezTo>
                      <a:pt x="81334" y="161516"/>
                      <a:pt x="68981" y="167097"/>
                      <a:pt x="53131" y="167097"/>
                    </a:cubicBezTo>
                    <a:cubicBezTo>
                      <a:pt x="37207" y="167097"/>
                      <a:pt x="24370" y="160976"/>
                      <a:pt x="14622" y="148735"/>
                    </a:cubicBezTo>
                    <a:cubicBezTo>
                      <a:pt x="4874" y="136494"/>
                      <a:pt x="0" y="114672"/>
                      <a:pt x="0" y="83269"/>
                    </a:cubicBezTo>
                    <a:cubicBezTo>
                      <a:pt x="0" y="52462"/>
                      <a:pt x="5357" y="30286"/>
                      <a:pt x="16073" y="16743"/>
                    </a:cubicBezTo>
                    <a:cubicBezTo>
                      <a:pt x="24928" y="5581"/>
                      <a:pt x="37281" y="0"/>
                      <a:pt x="53131" y="0"/>
                    </a:cubicBezTo>
                    <a:close/>
                    <a:moveTo>
                      <a:pt x="53131" y="26008"/>
                    </a:moveTo>
                    <a:cubicBezTo>
                      <a:pt x="49336" y="26008"/>
                      <a:pt x="45950" y="27217"/>
                      <a:pt x="42974" y="29635"/>
                    </a:cubicBezTo>
                    <a:cubicBezTo>
                      <a:pt x="39997" y="32054"/>
                      <a:pt x="37690" y="36388"/>
                      <a:pt x="36053" y="42639"/>
                    </a:cubicBezTo>
                    <a:cubicBezTo>
                      <a:pt x="33895" y="50750"/>
                      <a:pt x="32816" y="64405"/>
                      <a:pt x="32816" y="83604"/>
                    </a:cubicBezTo>
                    <a:cubicBezTo>
                      <a:pt x="32816" y="102803"/>
                      <a:pt x="33784" y="115993"/>
                      <a:pt x="35718" y="123174"/>
                    </a:cubicBezTo>
                    <a:cubicBezTo>
                      <a:pt x="37653" y="130355"/>
                      <a:pt x="40090" y="135136"/>
                      <a:pt x="43030" y="137517"/>
                    </a:cubicBezTo>
                    <a:cubicBezTo>
                      <a:pt x="45969" y="139898"/>
                      <a:pt x="49336" y="141089"/>
                      <a:pt x="53131" y="141089"/>
                    </a:cubicBezTo>
                    <a:cubicBezTo>
                      <a:pt x="56926" y="141089"/>
                      <a:pt x="60312" y="139880"/>
                      <a:pt x="63289" y="137461"/>
                    </a:cubicBezTo>
                    <a:cubicBezTo>
                      <a:pt x="66265" y="135043"/>
                      <a:pt x="68572" y="130708"/>
                      <a:pt x="70209" y="124457"/>
                    </a:cubicBezTo>
                    <a:cubicBezTo>
                      <a:pt x="72367" y="116421"/>
                      <a:pt x="73446" y="102803"/>
                      <a:pt x="73446" y="83604"/>
                    </a:cubicBezTo>
                    <a:cubicBezTo>
                      <a:pt x="73446" y="64405"/>
                      <a:pt x="72479" y="51215"/>
                      <a:pt x="70544" y="44034"/>
                    </a:cubicBezTo>
                    <a:cubicBezTo>
                      <a:pt x="68609" y="36853"/>
                      <a:pt x="66172" y="32054"/>
                      <a:pt x="63233" y="29635"/>
                    </a:cubicBezTo>
                    <a:cubicBezTo>
                      <a:pt x="60294" y="27217"/>
                      <a:pt x="56926" y="26008"/>
                      <a:pt x="53131" y="26008"/>
                    </a:cubicBezTo>
                    <a:close/>
                  </a:path>
                </a:pathLst>
              </a:custGeom>
              <a:solidFill>
                <a:srgbClr val="004A82">
                  <a:lumMod val="60000"/>
                  <a:lumOff val="40000"/>
                  <a:alpha val="10000"/>
                </a:srgbClr>
              </a:solidFill>
              <a:ln>
                <a:noFill/>
              </a:ln>
              <a:effectLst/>
            </p:spPr>
            <p:txBody>
              <a:bodyPr rot="0" spcFirstLastPara="0" vert="horz" wrap="square" lIns="91440" tIns="45720" rIns="91440" bIns="45720" numCol="1" spcCol="0" rtlCol="0" fromWordArt="0" anchor="t" anchorCtr="0" forceAA="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1"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645" name="TextBox 449">
                <a:extLst>
                  <a:ext uri="{FF2B5EF4-FFF2-40B4-BE49-F238E27FC236}">
                    <a16:creationId xmlns:a16="http://schemas.microsoft.com/office/drawing/2014/main" id="{6FB89CBA-3513-40D3-AF5E-AC64DD56091C}"/>
                  </a:ext>
                </a:extLst>
              </p:cNvPr>
              <p:cNvSpPr txBox="1"/>
              <p:nvPr/>
            </p:nvSpPr>
            <p:spPr>
              <a:xfrm>
                <a:off x="993179" y="5207828"/>
                <a:ext cx="33534" cy="76650"/>
              </a:xfrm>
              <a:custGeom>
                <a:avLst/>
                <a:gdLst/>
                <a:ahLst/>
                <a:cxnLst/>
                <a:rect l="l" t="t" r="r" b="b"/>
                <a:pathLst>
                  <a:path w="71884" h="164306">
                    <a:moveTo>
                      <a:pt x="46434" y="0"/>
                    </a:moveTo>
                    <a:lnTo>
                      <a:pt x="71884" y="0"/>
                    </a:lnTo>
                    <a:lnTo>
                      <a:pt x="71884" y="164306"/>
                    </a:lnTo>
                    <a:lnTo>
                      <a:pt x="40518" y="164306"/>
                    </a:lnTo>
                    <a:lnTo>
                      <a:pt x="40518" y="46099"/>
                    </a:lnTo>
                    <a:cubicBezTo>
                      <a:pt x="29059" y="56815"/>
                      <a:pt x="15552" y="64740"/>
                      <a:pt x="0" y="69875"/>
                    </a:cubicBezTo>
                    <a:lnTo>
                      <a:pt x="0" y="41411"/>
                    </a:lnTo>
                    <a:cubicBezTo>
                      <a:pt x="8185" y="38732"/>
                      <a:pt x="17078" y="33654"/>
                      <a:pt x="26677" y="26175"/>
                    </a:cubicBezTo>
                    <a:cubicBezTo>
                      <a:pt x="36277" y="18696"/>
                      <a:pt x="42862" y="9971"/>
                      <a:pt x="46434" y="0"/>
                    </a:cubicBezTo>
                    <a:close/>
                  </a:path>
                </a:pathLst>
              </a:custGeom>
              <a:solidFill>
                <a:srgbClr val="004A82">
                  <a:lumMod val="60000"/>
                  <a:lumOff val="40000"/>
                  <a:alpha val="10000"/>
                </a:srgbClr>
              </a:solidFill>
              <a:ln>
                <a:noFill/>
              </a:ln>
              <a:effectLst/>
            </p:spPr>
            <p:txBody>
              <a:bodyPr rot="0" spcFirstLastPara="0" vert="horz" wrap="square" lIns="91440" tIns="45720" rIns="91440" bIns="45720" numCol="1" spcCol="0" rtlCol="0" fromWordArt="0" anchor="t" anchorCtr="0" forceAA="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1"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646" name="TextBox 450">
                <a:extLst>
                  <a:ext uri="{FF2B5EF4-FFF2-40B4-BE49-F238E27FC236}">
                    <a16:creationId xmlns:a16="http://schemas.microsoft.com/office/drawing/2014/main" id="{EE65952E-E135-4722-8D40-37318701B801}"/>
                  </a:ext>
                </a:extLst>
              </p:cNvPr>
              <p:cNvSpPr txBox="1"/>
              <p:nvPr/>
            </p:nvSpPr>
            <p:spPr>
              <a:xfrm>
                <a:off x="1158505" y="5207177"/>
                <a:ext cx="49573" cy="77952"/>
              </a:xfrm>
              <a:custGeom>
                <a:avLst/>
                <a:gdLst/>
                <a:ahLst/>
                <a:cxnLst/>
                <a:rect l="l" t="t" r="r" b="b"/>
                <a:pathLst>
                  <a:path w="106263" h="167097">
                    <a:moveTo>
                      <a:pt x="53131" y="0"/>
                    </a:moveTo>
                    <a:cubicBezTo>
                      <a:pt x="68981" y="0"/>
                      <a:pt x="81371" y="5655"/>
                      <a:pt x="90301" y="16966"/>
                    </a:cubicBezTo>
                    <a:cubicBezTo>
                      <a:pt x="100942" y="30361"/>
                      <a:pt x="106263" y="52573"/>
                      <a:pt x="106263" y="83604"/>
                    </a:cubicBezTo>
                    <a:cubicBezTo>
                      <a:pt x="106263" y="114560"/>
                      <a:pt x="100905" y="136810"/>
                      <a:pt x="90190" y="150353"/>
                    </a:cubicBezTo>
                    <a:cubicBezTo>
                      <a:pt x="81334" y="161516"/>
                      <a:pt x="68981" y="167097"/>
                      <a:pt x="53131" y="167097"/>
                    </a:cubicBezTo>
                    <a:cubicBezTo>
                      <a:pt x="37207" y="167097"/>
                      <a:pt x="24370" y="160976"/>
                      <a:pt x="14622" y="148735"/>
                    </a:cubicBezTo>
                    <a:cubicBezTo>
                      <a:pt x="4874" y="136494"/>
                      <a:pt x="0" y="114672"/>
                      <a:pt x="0" y="83269"/>
                    </a:cubicBezTo>
                    <a:cubicBezTo>
                      <a:pt x="0" y="52462"/>
                      <a:pt x="5357" y="30286"/>
                      <a:pt x="16073" y="16743"/>
                    </a:cubicBezTo>
                    <a:cubicBezTo>
                      <a:pt x="24928" y="5581"/>
                      <a:pt x="37281" y="0"/>
                      <a:pt x="53131" y="0"/>
                    </a:cubicBezTo>
                    <a:close/>
                    <a:moveTo>
                      <a:pt x="53131" y="26008"/>
                    </a:moveTo>
                    <a:cubicBezTo>
                      <a:pt x="49336" y="26008"/>
                      <a:pt x="45950" y="27217"/>
                      <a:pt x="42974" y="29635"/>
                    </a:cubicBezTo>
                    <a:cubicBezTo>
                      <a:pt x="39997" y="32054"/>
                      <a:pt x="37690" y="36388"/>
                      <a:pt x="36053" y="42639"/>
                    </a:cubicBezTo>
                    <a:cubicBezTo>
                      <a:pt x="33895" y="50750"/>
                      <a:pt x="32816" y="64405"/>
                      <a:pt x="32816" y="83604"/>
                    </a:cubicBezTo>
                    <a:cubicBezTo>
                      <a:pt x="32816" y="102803"/>
                      <a:pt x="33784" y="115993"/>
                      <a:pt x="35718" y="123174"/>
                    </a:cubicBezTo>
                    <a:cubicBezTo>
                      <a:pt x="37653" y="130355"/>
                      <a:pt x="40090" y="135136"/>
                      <a:pt x="43030" y="137517"/>
                    </a:cubicBezTo>
                    <a:cubicBezTo>
                      <a:pt x="45969" y="139898"/>
                      <a:pt x="49336" y="141089"/>
                      <a:pt x="53131" y="141089"/>
                    </a:cubicBezTo>
                    <a:cubicBezTo>
                      <a:pt x="56926" y="141089"/>
                      <a:pt x="60312" y="139880"/>
                      <a:pt x="63289" y="137461"/>
                    </a:cubicBezTo>
                    <a:cubicBezTo>
                      <a:pt x="66265" y="135043"/>
                      <a:pt x="68572" y="130708"/>
                      <a:pt x="70209" y="124457"/>
                    </a:cubicBezTo>
                    <a:cubicBezTo>
                      <a:pt x="72367" y="116421"/>
                      <a:pt x="73446" y="102803"/>
                      <a:pt x="73446" y="83604"/>
                    </a:cubicBezTo>
                    <a:cubicBezTo>
                      <a:pt x="73446" y="64405"/>
                      <a:pt x="72479" y="51215"/>
                      <a:pt x="70544" y="44034"/>
                    </a:cubicBezTo>
                    <a:cubicBezTo>
                      <a:pt x="68609" y="36853"/>
                      <a:pt x="66172" y="32054"/>
                      <a:pt x="63233" y="29635"/>
                    </a:cubicBezTo>
                    <a:cubicBezTo>
                      <a:pt x="60294" y="27217"/>
                      <a:pt x="56926" y="26008"/>
                      <a:pt x="53131" y="26008"/>
                    </a:cubicBezTo>
                    <a:close/>
                  </a:path>
                </a:pathLst>
              </a:custGeom>
              <a:solidFill>
                <a:srgbClr val="004A82">
                  <a:lumMod val="60000"/>
                  <a:lumOff val="40000"/>
                  <a:alpha val="10000"/>
                </a:srgbClr>
              </a:solidFill>
              <a:ln>
                <a:noFill/>
              </a:ln>
              <a:effectLst/>
            </p:spPr>
            <p:txBody>
              <a:bodyPr rot="0" spcFirstLastPara="0" vert="horz" wrap="square" lIns="91440" tIns="45720" rIns="91440" bIns="45720" numCol="1" spcCol="0" rtlCol="0" fromWordArt="0" anchor="t" anchorCtr="0" forceAA="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1"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647" name="TextBox 451">
                <a:extLst>
                  <a:ext uri="{FF2B5EF4-FFF2-40B4-BE49-F238E27FC236}">
                    <a16:creationId xmlns:a16="http://schemas.microsoft.com/office/drawing/2014/main" id="{69828769-5B40-4209-B78B-187CC2C9F8DC}"/>
                  </a:ext>
                </a:extLst>
              </p:cNvPr>
              <p:cNvSpPr txBox="1"/>
              <p:nvPr/>
            </p:nvSpPr>
            <p:spPr>
              <a:xfrm>
                <a:off x="1339870" y="5207828"/>
                <a:ext cx="33534" cy="76650"/>
              </a:xfrm>
              <a:custGeom>
                <a:avLst/>
                <a:gdLst/>
                <a:ahLst/>
                <a:cxnLst/>
                <a:rect l="l" t="t" r="r" b="b"/>
                <a:pathLst>
                  <a:path w="71884" h="164306">
                    <a:moveTo>
                      <a:pt x="46434" y="0"/>
                    </a:moveTo>
                    <a:lnTo>
                      <a:pt x="71884" y="0"/>
                    </a:lnTo>
                    <a:lnTo>
                      <a:pt x="71884" y="164306"/>
                    </a:lnTo>
                    <a:lnTo>
                      <a:pt x="40518" y="164306"/>
                    </a:lnTo>
                    <a:lnTo>
                      <a:pt x="40518" y="46099"/>
                    </a:lnTo>
                    <a:cubicBezTo>
                      <a:pt x="29059" y="56815"/>
                      <a:pt x="15552" y="64740"/>
                      <a:pt x="0" y="69875"/>
                    </a:cubicBezTo>
                    <a:lnTo>
                      <a:pt x="0" y="41411"/>
                    </a:lnTo>
                    <a:cubicBezTo>
                      <a:pt x="8185" y="38732"/>
                      <a:pt x="17078" y="33654"/>
                      <a:pt x="26677" y="26175"/>
                    </a:cubicBezTo>
                    <a:cubicBezTo>
                      <a:pt x="36277" y="18696"/>
                      <a:pt x="42862" y="9971"/>
                      <a:pt x="46434" y="0"/>
                    </a:cubicBezTo>
                    <a:close/>
                  </a:path>
                </a:pathLst>
              </a:custGeom>
              <a:solidFill>
                <a:srgbClr val="004A82">
                  <a:lumMod val="60000"/>
                  <a:lumOff val="40000"/>
                  <a:alpha val="10000"/>
                </a:srgbClr>
              </a:solidFill>
              <a:ln>
                <a:noFill/>
              </a:ln>
              <a:effectLst/>
            </p:spPr>
            <p:txBody>
              <a:bodyPr rot="0" spcFirstLastPara="0" vert="horz" wrap="square" lIns="91440" tIns="45720" rIns="91440" bIns="45720" numCol="1" spcCol="0" rtlCol="0" fromWordArt="0" anchor="t" anchorCtr="0" forceAA="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1"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648" name="TextBox 452">
                <a:extLst>
                  <a:ext uri="{FF2B5EF4-FFF2-40B4-BE49-F238E27FC236}">
                    <a16:creationId xmlns:a16="http://schemas.microsoft.com/office/drawing/2014/main" id="{96BD3052-E9FA-4A48-8DD9-6F7A57E91506}"/>
                  </a:ext>
                </a:extLst>
              </p:cNvPr>
              <p:cNvSpPr txBox="1"/>
              <p:nvPr/>
            </p:nvSpPr>
            <p:spPr>
              <a:xfrm>
                <a:off x="1505196" y="5207177"/>
                <a:ext cx="49573" cy="77952"/>
              </a:xfrm>
              <a:custGeom>
                <a:avLst/>
                <a:gdLst/>
                <a:ahLst/>
                <a:cxnLst/>
                <a:rect l="l" t="t" r="r" b="b"/>
                <a:pathLst>
                  <a:path w="106263" h="167097">
                    <a:moveTo>
                      <a:pt x="53131" y="0"/>
                    </a:moveTo>
                    <a:cubicBezTo>
                      <a:pt x="68981" y="0"/>
                      <a:pt x="81371" y="5655"/>
                      <a:pt x="90301" y="16966"/>
                    </a:cubicBezTo>
                    <a:cubicBezTo>
                      <a:pt x="100942" y="30361"/>
                      <a:pt x="106263" y="52573"/>
                      <a:pt x="106263" y="83604"/>
                    </a:cubicBezTo>
                    <a:cubicBezTo>
                      <a:pt x="106263" y="114560"/>
                      <a:pt x="100905" y="136810"/>
                      <a:pt x="90190" y="150353"/>
                    </a:cubicBezTo>
                    <a:cubicBezTo>
                      <a:pt x="81334" y="161516"/>
                      <a:pt x="68981" y="167097"/>
                      <a:pt x="53131" y="167097"/>
                    </a:cubicBezTo>
                    <a:cubicBezTo>
                      <a:pt x="37207" y="167097"/>
                      <a:pt x="24370" y="160976"/>
                      <a:pt x="14622" y="148735"/>
                    </a:cubicBezTo>
                    <a:cubicBezTo>
                      <a:pt x="4874" y="136494"/>
                      <a:pt x="0" y="114672"/>
                      <a:pt x="0" y="83269"/>
                    </a:cubicBezTo>
                    <a:cubicBezTo>
                      <a:pt x="0" y="52462"/>
                      <a:pt x="5357" y="30286"/>
                      <a:pt x="16073" y="16743"/>
                    </a:cubicBezTo>
                    <a:cubicBezTo>
                      <a:pt x="24928" y="5581"/>
                      <a:pt x="37281" y="0"/>
                      <a:pt x="53131" y="0"/>
                    </a:cubicBezTo>
                    <a:close/>
                    <a:moveTo>
                      <a:pt x="53131" y="26008"/>
                    </a:moveTo>
                    <a:cubicBezTo>
                      <a:pt x="49336" y="26008"/>
                      <a:pt x="45950" y="27217"/>
                      <a:pt x="42974" y="29635"/>
                    </a:cubicBezTo>
                    <a:cubicBezTo>
                      <a:pt x="39997" y="32054"/>
                      <a:pt x="37690" y="36388"/>
                      <a:pt x="36053" y="42639"/>
                    </a:cubicBezTo>
                    <a:cubicBezTo>
                      <a:pt x="33895" y="50750"/>
                      <a:pt x="32816" y="64405"/>
                      <a:pt x="32816" y="83604"/>
                    </a:cubicBezTo>
                    <a:cubicBezTo>
                      <a:pt x="32816" y="102803"/>
                      <a:pt x="33784" y="115993"/>
                      <a:pt x="35718" y="123174"/>
                    </a:cubicBezTo>
                    <a:cubicBezTo>
                      <a:pt x="37653" y="130355"/>
                      <a:pt x="40090" y="135136"/>
                      <a:pt x="43030" y="137517"/>
                    </a:cubicBezTo>
                    <a:cubicBezTo>
                      <a:pt x="45969" y="139898"/>
                      <a:pt x="49336" y="141089"/>
                      <a:pt x="53131" y="141089"/>
                    </a:cubicBezTo>
                    <a:cubicBezTo>
                      <a:pt x="56926" y="141089"/>
                      <a:pt x="60312" y="139880"/>
                      <a:pt x="63289" y="137461"/>
                    </a:cubicBezTo>
                    <a:cubicBezTo>
                      <a:pt x="66265" y="135043"/>
                      <a:pt x="68572" y="130708"/>
                      <a:pt x="70209" y="124457"/>
                    </a:cubicBezTo>
                    <a:cubicBezTo>
                      <a:pt x="72367" y="116421"/>
                      <a:pt x="73446" y="102803"/>
                      <a:pt x="73446" y="83604"/>
                    </a:cubicBezTo>
                    <a:cubicBezTo>
                      <a:pt x="73446" y="64405"/>
                      <a:pt x="72479" y="51215"/>
                      <a:pt x="70544" y="44034"/>
                    </a:cubicBezTo>
                    <a:cubicBezTo>
                      <a:pt x="68609" y="36853"/>
                      <a:pt x="66172" y="32054"/>
                      <a:pt x="63233" y="29635"/>
                    </a:cubicBezTo>
                    <a:cubicBezTo>
                      <a:pt x="60294" y="27217"/>
                      <a:pt x="56926" y="26008"/>
                      <a:pt x="53131" y="26008"/>
                    </a:cubicBezTo>
                    <a:close/>
                  </a:path>
                </a:pathLst>
              </a:custGeom>
              <a:solidFill>
                <a:srgbClr val="004A82">
                  <a:lumMod val="60000"/>
                  <a:lumOff val="40000"/>
                  <a:alpha val="10000"/>
                </a:srgbClr>
              </a:solidFill>
              <a:ln>
                <a:noFill/>
              </a:ln>
              <a:effectLst/>
            </p:spPr>
            <p:txBody>
              <a:bodyPr rot="0" spcFirstLastPara="0" vert="horz" wrap="square" lIns="91440" tIns="45720" rIns="91440" bIns="45720" numCol="1" spcCol="0" rtlCol="0" fromWordArt="0" anchor="t" anchorCtr="0" forceAA="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1"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649" name="TextBox 453">
                <a:extLst>
                  <a:ext uri="{FF2B5EF4-FFF2-40B4-BE49-F238E27FC236}">
                    <a16:creationId xmlns:a16="http://schemas.microsoft.com/office/drawing/2014/main" id="{1FACCA8D-2DE2-470F-B525-08ABF9630CDE}"/>
                  </a:ext>
                </a:extLst>
              </p:cNvPr>
              <p:cNvSpPr txBox="1"/>
              <p:nvPr/>
            </p:nvSpPr>
            <p:spPr>
              <a:xfrm>
                <a:off x="1686561" y="5207828"/>
                <a:ext cx="33534" cy="76650"/>
              </a:xfrm>
              <a:custGeom>
                <a:avLst/>
                <a:gdLst/>
                <a:ahLst/>
                <a:cxnLst/>
                <a:rect l="l" t="t" r="r" b="b"/>
                <a:pathLst>
                  <a:path w="71884" h="164306">
                    <a:moveTo>
                      <a:pt x="46434" y="0"/>
                    </a:moveTo>
                    <a:lnTo>
                      <a:pt x="71884" y="0"/>
                    </a:lnTo>
                    <a:lnTo>
                      <a:pt x="71884" y="164306"/>
                    </a:lnTo>
                    <a:lnTo>
                      <a:pt x="40518" y="164306"/>
                    </a:lnTo>
                    <a:lnTo>
                      <a:pt x="40518" y="46099"/>
                    </a:lnTo>
                    <a:cubicBezTo>
                      <a:pt x="29059" y="56815"/>
                      <a:pt x="15552" y="64740"/>
                      <a:pt x="0" y="69875"/>
                    </a:cubicBezTo>
                    <a:lnTo>
                      <a:pt x="0" y="41411"/>
                    </a:lnTo>
                    <a:cubicBezTo>
                      <a:pt x="8185" y="38732"/>
                      <a:pt x="17078" y="33654"/>
                      <a:pt x="26677" y="26175"/>
                    </a:cubicBezTo>
                    <a:cubicBezTo>
                      <a:pt x="36277" y="18696"/>
                      <a:pt x="42862" y="9971"/>
                      <a:pt x="46434" y="0"/>
                    </a:cubicBezTo>
                    <a:close/>
                  </a:path>
                </a:pathLst>
              </a:custGeom>
              <a:solidFill>
                <a:srgbClr val="004A82">
                  <a:lumMod val="60000"/>
                  <a:lumOff val="40000"/>
                  <a:alpha val="10000"/>
                </a:srgbClr>
              </a:solidFill>
              <a:ln>
                <a:noFill/>
              </a:ln>
              <a:effectLst/>
            </p:spPr>
            <p:txBody>
              <a:bodyPr rot="0" spcFirstLastPara="0" vert="horz" wrap="square" lIns="91440" tIns="45720" rIns="91440" bIns="45720" numCol="1" spcCol="0" rtlCol="0" fromWordArt="0" anchor="t" anchorCtr="0" forceAA="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1"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650" name="TextBox 454">
                <a:extLst>
                  <a:ext uri="{FF2B5EF4-FFF2-40B4-BE49-F238E27FC236}">
                    <a16:creationId xmlns:a16="http://schemas.microsoft.com/office/drawing/2014/main" id="{9FB8D3E4-542F-4076-8D5E-231FEE911596}"/>
                  </a:ext>
                </a:extLst>
              </p:cNvPr>
              <p:cNvSpPr txBox="1"/>
              <p:nvPr/>
            </p:nvSpPr>
            <p:spPr>
              <a:xfrm>
                <a:off x="1851887" y="5207177"/>
                <a:ext cx="49573" cy="77952"/>
              </a:xfrm>
              <a:custGeom>
                <a:avLst/>
                <a:gdLst/>
                <a:ahLst/>
                <a:cxnLst/>
                <a:rect l="l" t="t" r="r" b="b"/>
                <a:pathLst>
                  <a:path w="106263" h="167097">
                    <a:moveTo>
                      <a:pt x="53131" y="0"/>
                    </a:moveTo>
                    <a:cubicBezTo>
                      <a:pt x="68981" y="0"/>
                      <a:pt x="81371" y="5655"/>
                      <a:pt x="90301" y="16966"/>
                    </a:cubicBezTo>
                    <a:cubicBezTo>
                      <a:pt x="100942" y="30361"/>
                      <a:pt x="106263" y="52573"/>
                      <a:pt x="106263" y="83604"/>
                    </a:cubicBezTo>
                    <a:cubicBezTo>
                      <a:pt x="106263" y="114560"/>
                      <a:pt x="100905" y="136810"/>
                      <a:pt x="90190" y="150353"/>
                    </a:cubicBezTo>
                    <a:cubicBezTo>
                      <a:pt x="81334" y="161516"/>
                      <a:pt x="68981" y="167097"/>
                      <a:pt x="53131" y="167097"/>
                    </a:cubicBezTo>
                    <a:cubicBezTo>
                      <a:pt x="37207" y="167097"/>
                      <a:pt x="24370" y="160976"/>
                      <a:pt x="14622" y="148735"/>
                    </a:cubicBezTo>
                    <a:cubicBezTo>
                      <a:pt x="4874" y="136494"/>
                      <a:pt x="0" y="114672"/>
                      <a:pt x="0" y="83269"/>
                    </a:cubicBezTo>
                    <a:cubicBezTo>
                      <a:pt x="0" y="52462"/>
                      <a:pt x="5357" y="30286"/>
                      <a:pt x="16073" y="16743"/>
                    </a:cubicBezTo>
                    <a:cubicBezTo>
                      <a:pt x="24928" y="5581"/>
                      <a:pt x="37281" y="0"/>
                      <a:pt x="53131" y="0"/>
                    </a:cubicBezTo>
                    <a:close/>
                    <a:moveTo>
                      <a:pt x="53131" y="26008"/>
                    </a:moveTo>
                    <a:cubicBezTo>
                      <a:pt x="49336" y="26008"/>
                      <a:pt x="45950" y="27217"/>
                      <a:pt x="42974" y="29635"/>
                    </a:cubicBezTo>
                    <a:cubicBezTo>
                      <a:pt x="39997" y="32054"/>
                      <a:pt x="37690" y="36388"/>
                      <a:pt x="36053" y="42639"/>
                    </a:cubicBezTo>
                    <a:cubicBezTo>
                      <a:pt x="33895" y="50750"/>
                      <a:pt x="32816" y="64405"/>
                      <a:pt x="32816" y="83604"/>
                    </a:cubicBezTo>
                    <a:cubicBezTo>
                      <a:pt x="32816" y="102803"/>
                      <a:pt x="33784" y="115993"/>
                      <a:pt x="35718" y="123174"/>
                    </a:cubicBezTo>
                    <a:cubicBezTo>
                      <a:pt x="37653" y="130355"/>
                      <a:pt x="40090" y="135136"/>
                      <a:pt x="43030" y="137517"/>
                    </a:cubicBezTo>
                    <a:cubicBezTo>
                      <a:pt x="45969" y="139898"/>
                      <a:pt x="49336" y="141089"/>
                      <a:pt x="53131" y="141089"/>
                    </a:cubicBezTo>
                    <a:cubicBezTo>
                      <a:pt x="56926" y="141089"/>
                      <a:pt x="60312" y="139880"/>
                      <a:pt x="63289" y="137461"/>
                    </a:cubicBezTo>
                    <a:cubicBezTo>
                      <a:pt x="66265" y="135043"/>
                      <a:pt x="68572" y="130708"/>
                      <a:pt x="70209" y="124457"/>
                    </a:cubicBezTo>
                    <a:cubicBezTo>
                      <a:pt x="72367" y="116421"/>
                      <a:pt x="73446" y="102803"/>
                      <a:pt x="73446" y="83604"/>
                    </a:cubicBezTo>
                    <a:cubicBezTo>
                      <a:pt x="73446" y="64405"/>
                      <a:pt x="72479" y="51215"/>
                      <a:pt x="70544" y="44034"/>
                    </a:cubicBezTo>
                    <a:cubicBezTo>
                      <a:pt x="68609" y="36853"/>
                      <a:pt x="66172" y="32054"/>
                      <a:pt x="63233" y="29635"/>
                    </a:cubicBezTo>
                    <a:cubicBezTo>
                      <a:pt x="60294" y="27217"/>
                      <a:pt x="56926" y="26008"/>
                      <a:pt x="53131" y="26008"/>
                    </a:cubicBezTo>
                    <a:close/>
                  </a:path>
                </a:pathLst>
              </a:custGeom>
              <a:solidFill>
                <a:srgbClr val="004A82">
                  <a:lumMod val="60000"/>
                  <a:lumOff val="40000"/>
                  <a:alpha val="10000"/>
                </a:srgbClr>
              </a:solidFill>
              <a:ln>
                <a:noFill/>
              </a:ln>
              <a:effectLst/>
            </p:spPr>
            <p:txBody>
              <a:bodyPr rot="0" spcFirstLastPara="0" vert="horz" wrap="square" lIns="91440" tIns="45720" rIns="91440" bIns="45720" numCol="1" spcCol="0" rtlCol="0" fromWordArt="0" anchor="t" anchorCtr="0" forceAA="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1"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651" name="TextBox 455">
                <a:extLst>
                  <a:ext uri="{FF2B5EF4-FFF2-40B4-BE49-F238E27FC236}">
                    <a16:creationId xmlns:a16="http://schemas.microsoft.com/office/drawing/2014/main" id="{DE655D5A-54C4-4F5C-8DA5-C6A59A25DEF4}"/>
                  </a:ext>
                </a:extLst>
              </p:cNvPr>
              <p:cNvSpPr txBox="1"/>
              <p:nvPr/>
            </p:nvSpPr>
            <p:spPr>
              <a:xfrm>
                <a:off x="2033252" y="5207828"/>
                <a:ext cx="33534" cy="76650"/>
              </a:xfrm>
              <a:custGeom>
                <a:avLst/>
                <a:gdLst/>
                <a:ahLst/>
                <a:cxnLst/>
                <a:rect l="l" t="t" r="r" b="b"/>
                <a:pathLst>
                  <a:path w="71884" h="164306">
                    <a:moveTo>
                      <a:pt x="46434" y="0"/>
                    </a:moveTo>
                    <a:lnTo>
                      <a:pt x="71884" y="0"/>
                    </a:lnTo>
                    <a:lnTo>
                      <a:pt x="71884" y="164306"/>
                    </a:lnTo>
                    <a:lnTo>
                      <a:pt x="40518" y="164306"/>
                    </a:lnTo>
                    <a:lnTo>
                      <a:pt x="40518" y="46099"/>
                    </a:lnTo>
                    <a:cubicBezTo>
                      <a:pt x="29059" y="56815"/>
                      <a:pt x="15552" y="64740"/>
                      <a:pt x="0" y="69875"/>
                    </a:cubicBezTo>
                    <a:lnTo>
                      <a:pt x="0" y="41411"/>
                    </a:lnTo>
                    <a:cubicBezTo>
                      <a:pt x="8185" y="38732"/>
                      <a:pt x="17078" y="33654"/>
                      <a:pt x="26677" y="26175"/>
                    </a:cubicBezTo>
                    <a:cubicBezTo>
                      <a:pt x="36277" y="18696"/>
                      <a:pt x="42862" y="9971"/>
                      <a:pt x="46434" y="0"/>
                    </a:cubicBezTo>
                    <a:close/>
                  </a:path>
                </a:pathLst>
              </a:custGeom>
              <a:solidFill>
                <a:srgbClr val="004A82">
                  <a:lumMod val="60000"/>
                  <a:lumOff val="40000"/>
                  <a:alpha val="10000"/>
                </a:srgbClr>
              </a:solidFill>
              <a:ln>
                <a:noFill/>
              </a:ln>
              <a:effectLst/>
            </p:spPr>
            <p:txBody>
              <a:bodyPr rot="0" spcFirstLastPara="0" vert="horz" wrap="square" lIns="91440" tIns="45720" rIns="91440" bIns="45720" numCol="1" spcCol="0" rtlCol="0" fromWordArt="0" anchor="t" anchorCtr="0" forceAA="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1"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652" name="TextBox 456">
                <a:extLst>
                  <a:ext uri="{FF2B5EF4-FFF2-40B4-BE49-F238E27FC236}">
                    <a16:creationId xmlns:a16="http://schemas.microsoft.com/office/drawing/2014/main" id="{5D566C69-10E3-41DD-AB3F-29AC61650171}"/>
                  </a:ext>
                </a:extLst>
              </p:cNvPr>
              <p:cNvSpPr txBox="1"/>
              <p:nvPr/>
            </p:nvSpPr>
            <p:spPr>
              <a:xfrm>
                <a:off x="2198578" y="5207177"/>
                <a:ext cx="49573" cy="77952"/>
              </a:xfrm>
              <a:custGeom>
                <a:avLst/>
                <a:gdLst/>
                <a:ahLst/>
                <a:cxnLst/>
                <a:rect l="l" t="t" r="r" b="b"/>
                <a:pathLst>
                  <a:path w="106263" h="167097">
                    <a:moveTo>
                      <a:pt x="53131" y="0"/>
                    </a:moveTo>
                    <a:cubicBezTo>
                      <a:pt x="68981" y="0"/>
                      <a:pt x="81371" y="5655"/>
                      <a:pt x="90301" y="16966"/>
                    </a:cubicBezTo>
                    <a:cubicBezTo>
                      <a:pt x="100942" y="30361"/>
                      <a:pt x="106263" y="52573"/>
                      <a:pt x="106263" y="83604"/>
                    </a:cubicBezTo>
                    <a:cubicBezTo>
                      <a:pt x="106263" y="114560"/>
                      <a:pt x="100905" y="136810"/>
                      <a:pt x="90190" y="150353"/>
                    </a:cubicBezTo>
                    <a:cubicBezTo>
                      <a:pt x="81334" y="161516"/>
                      <a:pt x="68981" y="167097"/>
                      <a:pt x="53131" y="167097"/>
                    </a:cubicBezTo>
                    <a:cubicBezTo>
                      <a:pt x="37207" y="167097"/>
                      <a:pt x="24370" y="160976"/>
                      <a:pt x="14622" y="148735"/>
                    </a:cubicBezTo>
                    <a:cubicBezTo>
                      <a:pt x="4874" y="136494"/>
                      <a:pt x="0" y="114672"/>
                      <a:pt x="0" y="83269"/>
                    </a:cubicBezTo>
                    <a:cubicBezTo>
                      <a:pt x="0" y="52462"/>
                      <a:pt x="5357" y="30286"/>
                      <a:pt x="16073" y="16743"/>
                    </a:cubicBezTo>
                    <a:cubicBezTo>
                      <a:pt x="24928" y="5581"/>
                      <a:pt x="37281" y="0"/>
                      <a:pt x="53131" y="0"/>
                    </a:cubicBezTo>
                    <a:close/>
                    <a:moveTo>
                      <a:pt x="53131" y="26008"/>
                    </a:moveTo>
                    <a:cubicBezTo>
                      <a:pt x="49336" y="26008"/>
                      <a:pt x="45950" y="27217"/>
                      <a:pt x="42974" y="29635"/>
                    </a:cubicBezTo>
                    <a:cubicBezTo>
                      <a:pt x="39997" y="32054"/>
                      <a:pt x="37690" y="36388"/>
                      <a:pt x="36053" y="42639"/>
                    </a:cubicBezTo>
                    <a:cubicBezTo>
                      <a:pt x="33895" y="50750"/>
                      <a:pt x="32816" y="64405"/>
                      <a:pt x="32816" y="83604"/>
                    </a:cubicBezTo>
                    <a:cubicBezTo>
                      <a:pt x="32816" y="102803"/>
                      <a:pt x="33784" y="115993"/>
                      <a:pt x="35718" y="123174"/>
                    </a:cubicBezTo>
                    <a:cubicBezTo>
                      <a:pt x="37653" y="130355"/>
                      <a:pt x="40090" y="135136"/>
                      <a:pt x="43030" y="137517"/>
                    </a:cubicBezTo>
                    <a:cubicBezTo>
                      <a:pt x="45969" y="139898"/>
                      <a:pt x="49336" y="141089"/>
                      <a:pt x="53131" y="141089"/>
                    </a:cubicBezTo>
                    <a:cubicBezTo>
                      <a:pt x="56926" y="141089"/>
                      <a:pt x="60312" y="139880"/>
                      <a:pt x="63289" y="137461"/>
                    </a:cubicBezTo>
                    <a:cubicBezTo>
                      <a:pt x="66265" y="135043"/>
                      <a:pt x="68572" y="130708"/>
                      <a:pt x="70209" y="124457"/>
                    </a:cubicBezTo>
                    <a:cubicBezTo>
                      <a:pt x="72367" y="116421"/>
                      <a:pt x="73446" y="102803"/>
                      <a:pt x="73446" y="83604"/>
                    </a:cubicBezTo>
                    <a:cubicBezTo>
                      <a:pt x="73446" y="64405"/>
                      <a:pt x="72479" y="51215"/>
                      <a:pt x="70544" y="44034"/>
                    </a:cubicBezTo>
                    <a:cubicBezTo>
                      <a:pt x="68609" y="36853"/>
                      <a:pt x="66172" y="32054"/>
                      <a:pt x="63233" y="29635"/>
                    </a:cubicBezTo>
                    <a:cubicBezTo>
                      <a:pt x="60294" y="27217"/>
                      <a:pt x="56926" y="26008"/>
                      <a:pt x="53131" y="26008"/>
                    </a:cubicBezTo>
                    <a:close/>
                  </a:path>
                </a:pathLst>
              </a:custGeom>
              <a:solidFill>
                <a:srgbClr val="004A82">
                  <a:lumMod val="60000"/>
                  <a:lumOff val="40000"/>
                  <a:alpha val="10000"/>
                </a:srgbClr>
              </a:solidFill>
              <a:ln>
                <a:noFill/>
              </a:ln>
              <a:effectLst/>
            </p:spPr>
            <p:txBody>
              <a:bodyPr rot="0" spcFirstLastPara="0" vert="horz" wrap="square" lIns="91440" tIns="45720" rIns="91440" bIns="45720" numCol="1" spcCol="0" rtlCol="0" fromWordArt="0" anchor="t" anchorCtr="0" forceAA="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1"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653" name="TextBox 457">
                <a:extLst>
                  <a:ext uri="{FF2B5EF4-FFF2-40B4-BE49-F238E27FC236}">
                    <a16:creationId xmlns:a16="http://schemas.microsoft.com/office/drawing/2014/main" id="{7E9FE772-3C15-47D1-9DB2-E6ACA26A59D5}"/>
                  </a:ext>
                </a:extLst>
              </p:cNvPr>
              <p:cNvSpPr txBox="1"/>
              <p:nvPr/>
            </p:nvSpPr>
            <p:spPr>
              <a:xfrm>
                <a:off x="2379943" y="5207828"/>
                <a:ext cx="33534" cy="76650"/>
              </a:xfrm>
              <a:custGeom>
                <a:avLst/>
                <a:gdLst/>
                <a:ahLst/>
                <a:cxnLst/>
                <a:rect l="l" t="t" r="r" b="b"/>
                <a:pathLst>
                  <a:path w="71884" h="164306">
                    <a:moveTo>
                      <a:pt x="46434" y="0"/>
                    </a:moveTo>
                    <a:lnTo>
                      <a:pt x="71884" y="0"/>
                    </a:lnTo>
                    <a:lnTo>
                      <a:pt x="71884" y="164306"/>
                    </a:lnTo>
                    <a:lnTo>
                      <a:pt x="40518" y="164306"/>
                    </a:lnTo>
                    <a:lnTo>
                      <a:pt x="40518" y="46099"/>
                    </a:lnTo>
                    <a:cubicBezTo>
                      <a:pt x="29059" y="56815"/>
                      <a:pt x="15552" y="64740"/>
                      <a:pt x="0" y="69875"/>
                    </a:cubicBezTo>
                    <a:lnTo>
                      <a:pt x="0" y="41411"/>
                    </a:lnTo>
                    <a:cubicBezTo>
                      <a:pt x="8185" y="38732"/>
                      <a:pt x="17078" y="33654"/>
                      <a:pt x="26677" y="26175"/>
                    </a:cubicBezTo>
                    <a:cubicBezTo>
                      <a:pt x="36277" y="18696"/>
                      <a:pt x="42862" y="9971"/>
                      <a:pt x="46434" y="0"/>
                    </a:cubicBezTo>
                    <a:close/>
                  </a:path>
                </a:pathLst>
              </a:custGeom>
              <a:solidFill>
                <a:srgbClr val="004A82">
                  <a:lumMod val="60000"/>
                  <a:lumOff val="40000"/>
                  <a:alpha val="10000"/>
                </a:srgbClr>
              </a:solidFill>
              <a:ln>
                <a:noFill/>
              </a:ln>
              <a:effectLst/>
            </p:spPr>
            <p:txBody>
              <a:bodyPr rot="0" spcFirstLastPara="0" vert="horz" wrap="square" lIns="91440" tIns="45720" rIns="91440" bIns="45720" numCol="1" spcCol="0" rtlCol="0" fromWordArt="0" anchor="t" anchorCtr="0" forceAA="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1"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654" name="TextBox 458">
                <a:extLst>
                  <a:ext uri="{FF2B5EF4-FFF2-40B4-BE49-F238E27FC236}">
                    <a16:creationId xmlns:a16="http://schemas.microsoft.com/office/drawing/2014/main" id="{6FD24421-6402-4CC2-85BE-9619EEF26CCE}"/>
                  </a:ext>
                </a:extLst>
              </p:cNvPr>
              <p:cNvSpPr txBox="1"/>
              <p:nvPr/>
            </p:nvSpPr>
            <p:spPr>
              <a:xfrm>
                <a:off x="2545269" y="5207177"/>
                <a:ext cx="49573" cy="77952"/>
              </a:xfrm>
              <a:custGeom>
                <a:avLst/>
                <a:gdLst/>
                <a:ahLst/>
                <a:cxnLst/>
                <a:rect l="l" t="t" r="r" b="b"/>
                <a:pathLst>
                  <a:path w="106263" h="167097">
                    <a:moveTo>
                      <a:pt x="53131" y="0"/>
                    </a:moveTo>
                    <a:cubicBezTo>
                      <a:pt x="68981" y="0"/>
                      <a:pt x="81371" y="5655"/>
                      <a:pt x="90301" y="16966"/>
                    </a:cubicBezTo>
                    <a:cubicBezTo>
                      <a:pt x="100942" y="30361"/>
                      <a:pt x="106263" y="52573"/>
                      <a:pt x="106263" y="83604"/>
                    </a:cubicBezTo>
                    <a:cubicBezTo>
                      <a:pt x="106263" y="114560"/>
                      <a:pt x="100905" y="136810"/>
                      <a:pt x="90190" y="150353"/>
                    </a:cubicBezTo>
                    <a:cubicBezTo>
                      <a:pt x="81334" y="161516"/>
                      <a:pt x="68981" y="167097"/>
                      <a:pt x="53131" y="167097"/>
                    </a:cubicBezTo>
                    <a:cubicBezTo>
                      <a:pt x="37207" y="167097"/>
                      <a:pt x="24370" y="160976"/>
                      <a:pt x="14622" y="148735"/>
                    </a:cubicBezTo>
                    <a:cubicBezTo>
                      <a:pt x="4874" y="136494"/>
                      <a:pt x="0" y="114672"/>
                      <a:pt x="0" y="83269"/>
                    </a:cubicBezTo>
                    <a:cubicBezTo>
                      <a:pt x="0" y="52462"/>
                      <a:pt x="5357" y="30286"/>
                      <a:pt x="16073" y="16743"/>
                    </a:cubicBezTo>
                    <a:cubicBezTo>
                      <a:pt x="24928" y="5581"/>
                      <a:pt x="37281" y="0"/>
                      <a:pt x="53131" y="0"/>
                    </a:cubicBezTo>
                    <a:close/>
                    <a:moveTo>
                      <a:pt x="53131" y="26008"/>
                    </a:moveTo>
                    <a:cubicBezTo>
                      <a:pt x="49336" y="26008"/>
                      <a:pt x="45950" y="27217"/>
                      <a:pt x="42974" y="29635"/>
                    </a:cubicBezTo>
                    <a:cubicBezTo>
                      <a:pt x="39997" y="32054"/>
                      <a:pt x="37690" y="36388"/>
                      <a:pt x="36053" y="42639"/>
                    </a:cubicBezTo>
                    <a:cubicBezTo>
                      <a:pt x="33895" y="50750"/>
                      <a:pt x="32816" y="64405"/>
                      <a:pt x="32816" y="83604"/>
                    </a:cubicBezTo>
                    <a:cubicBezTo>
                      <a:pt x="32816" y="102803"/>
                      <a:pt x="33784" y="115993"/>
                      <a:pt x="35718" y="123174"/>
                    </a:cubicBezTo>
                    <a:cubicBezTo>
                      <a:pt x="37653" y="130355"/>
                      <a:pt x="40090" y="135136"/>
                      <a:pt x="43030" y="137517"/>
                    </a:cubicBezTo>
                    <a:cubicBezTo>
                      <a:pt x="45969" y="139898"/>
                      <a:pt x="49336" y="141089"/>
                      <a:pt x="53131" y="141089"/>
                    </a:cubicBezTo>
                    <a:cubicBezTo>
                      <a:pt x="56926" y="141089"/>
                      <a:pt x="60312" y="139880"/>
                      <a:pt x="63289" y="137461"/>
                    </a:cubicBezTo>
                    <a:cubicBezTo>
                      <a:pt x="66265" y="135043"/>
                      <a:pt x="68572" y="130708"/>
                      <a:pt x="70209" y="124457"/>
                    </a:cubicBezTo>
                    <a:cubicBezTo>
                      <a:pt x="72367" y="116421"/>
                      <a:pt x="73446" y="102803"/>
                      <a:pt x="73446" y="83604"/>
                    </a:cubicBezTo>
                    <a:cubicBezTo>
                      <a:pt x="73446" y="64405"/>
                      <a:pt x="72479" y="51215"/>
                      <a:pt x="70544" y="44034"/>
                    </a:cubicBezTo>
                    <a:cubicBezTo>
                      <a:pt x="68609" y="36853"/>
                      <a:pt x="66172" y="32054"/>
                      <a:pt x="63233" y="29635"/>
                    </a:cubicBezTo>
                    <a:cubicBezTo>
                      <a:pt x="60294" y="27217"/>
                      <a:pt x="56926" y="26008"/>
                      <a:pt x="53131" y="26008"/>
                    </a:cubicBezTo>
                    <a:close/>
                  </a:path>
                </a:pathLst>
              </a:custGeom>
              <a:solidFill>
                <a:srgbClr val="004A82">
                  <a:lumMod val="60000"/>
                  <a:lumOff val="40000"/>
                  <a:alpha val="10000"/>
                </a:srgbClr>
              </a:solidFill>
              <a:ln>
                <a:noFill/>
              </a:ln>
              <a:effectLst/>
            </p:spPr>
            <p:txBody>
              <a:bodyPr rot="0" spcFirstLastPara="0" vert="horz" wrap="square" lIns="91440" tIns="45720" rIns="91440" bIns="45720" numCol="1" spcCol="0" rtlCol="0" fromWordArt="0" anchor="t" anchorCtr="0" forceAA="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1"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655" name="TextBox 459">
                <a:extLst>
                  <a:ext uri="{FF2B5EF4-FFF2-40B4-BE49-F238E27FC236}">
                    <a16:creationId xmlns:a16="http://schemas.microsoft.com/office/drawing/2014/main" id="{C7A0BE22-8082-48CC-A47D-AA8FE8CACF2D}"/>
                  </a:ext>
                </a:extLst>
              </p:cNvPr>
              <p:cNvSpPr txBox="1"/>
              <p:nvPr/>
            </p:nvSpPr>
            <p:spPr>
              <a:xfrm>
                <a:off x="2726634" y="5207828"/>
                <a:ext cx="33534" cy="76650"/>
              </a:xfrm>
              <a:custGeom>
                <a:avLst/>
                <a:gdLst/>
                <a:ahLst/>
                <a:cxnLst/>
                <a:rect l="l" t="t" r="r" b="b"/>
                <a:pathLst>
                  <a:path w="71884" h="164306">
                    <a:moveTo>
                      <a:pt x="46434" y="0"/>
                    </a:moveTo>
                    <a:lnTo>
                      <a:pt x="71884" y="0"/>
                    </a:lnTo>
                    <a:lnTo>
                      <a:pt x="71884" y="164306"/>
                    </a:lnTo>
                    <a:lnTo>
                      <a:pt x="40518" y="164306"/>
                    </a:lnTo>
                    <a:lnTo>
                      <a:pt x="40518" y="46099"/>
                    </a:lnTo>
                    <a:cubicBezTo>
                      <a:pt x="29059" y="56815"/>
                      <a:pt x="15552" y="64740"/>
                      <a:pt x="0" y="69875"/>
                    </a:cubicBezTo>
                    <a:lnTo>
                      <a:pt x="0" y="41411"/>
                    </a:lnTo>
                    <a:cubicBezTo>
                      <a:pt x="8185" y="38732"/>
                      <a:pt x="17078" y="33654"/>
                      <a:pt x="26677" y="26175"/>
                    </a:cubicBezTo>
                    <a:cubicBezTo>
                      <a:pt x="36277" y="18696"/>
                      <a:pt x="42862" y="9971"/>
                      <a:pt x="46434" y="0"/>
                    </a:cubicBezTo>
                    <a:close/>
                  </a:path>
                </a:pathLst>
              </a:custGeom>
              <a:solidFill>
                <a:srgbClr val="004A82">
                  <a:lumMod val="60000"/>
                  <a:lumOff val="40000"/>
                  <a:alpha val="10000"/>
                </a:srgbClr>
              </a:solidFill>
              <a:ln>
                <a:noFill/>
              </a:ln>
              <a:effectLst/>
            </p:spPr>
            <p:txBody>
              <a:bodyPr rot="0" spcFirstLastPara="0" vert="horz" wrap="square" lIns="91440" tIns="45720" rIns="91440" bIns="45720" numCol="1" spcCol="0" rtlCol="0" fromWordArt="0" anchor="t" anchorCtr="0" forceAA="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1"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656" name="TextBox 460">
                <a:extLst>
                  <a:ext uri="{FF2B5EF4-FFF2-40B4-BE49-F238E27FC236}">
                    <a16:creationId xmlns:a16="http://schemas.microsoft.com/office/drawing/2014/main" id="{4FFBE156-9B48-4F86-89D0-35835D9A1598}"/>
                  </a:ext>
                </a:extLst>
              </p:cNvPr>
              <p:cNvSpPr txBox="1"/>
              <p:nvPr/>
            </p:nvSpPr>
            <p:spPr>
              <a:xfrm>
                <a:off x="2891960" y="5207177"/>
                <a:ext cx="49573" cy="77952"/>
              </a:xfrm>
              <a:custGeom>
                <a:avLst/>
                <a:gdLst/>
                <a:ahLst/>
                <a:cxnLst/>
                <a:rect l="l" t="t" r="r" b="b"/>
                <a:pathLst>
                  <a:path w="106263" h="167097">
                    <a:moveTo>
                      <a:pt x="53131" y="0"/>
                    </a:moveTo>
                    <a:cubicBezTo>
                      <a:pt x="68981" y="0"/>
                      <a:pt x="81371" y="5655"/>
                      <a:pt x="90301" y="16966"/>
                    </a:cubicBezTo>
                    <a:cubicBezTo>
                      <a:pt x="100942" y="30361"/>
                      <a:pt x="106263" y="52573"/>
                      <a:pt x="106263" y="83604"/>
                    </a:cubicBezTo>
                    <a:cubicBezTo>
                      <a:pt x="106263" y="114560"/>
                      <a:pt x="100905" y="136810"/>
                      <a:pt x="90190" y="150353"/>
                    </a:cubicBezTo>
                    <a:cubicBezTo>
                      <a:pt x="81334" y="161516"/>
                      <a:pt x="68981" y="167097"/>
                      <a:pt x="53131" y="167097"/>
                    </a:cubicBezTo>
                    <a:cubicBezTo>
                      <a:pt x="37207" y="167097"/>
                      <a:pt x="24370" y="160976"/>
                      <a:pt x="14622" y="148735"/>
                    </a:cubicBezTo>
                    <a:cubicBezTo>
                      <a:pt x="4874" y="136494"/>
                      <a:pt x="0" y="114672"/>
                      <a:pt x="0" y="83269"/>
                    </a:cubicBezTo>
                    <a:cubicBezTo>
                      <a:pt x="0" y="52462"/>
                      <a:pt x="5357" y="30286"/>
                      <a:pt x="16073" y="16743"/>
                    </a:cubicBezTo>
                    <a:cubicBezTo>
                      <a:pt x="24928" y="5581"/>
                      <a:pt x="37281" y="0"/>
                      <a:pt x="53131" y="0"/>
                    </a:cubicBezTo>
                    <a:close/>
                    <a:moveTo>
                      <a:pt x="53131" y="26008"/>
                    </a:moveTo>
                    <a:cubicBezTo>
                      <a:pt x="49336" y="26008"/>
                      <a:pt x="45950" y="27217"/>
                      <a:pt x="42974" y="29635"/>
                    </a:cubicBezTo>
                    <a:cubicBezTo>
                      <a:pt x="39997" y="32054"/>
                      <a:pt x="37690" y="36388"/>
                      <a:pt x="36053" y="42639"/>
                    </a:cubicBezTo>
                    <a:cubicBezTo>
                      <a:pt x="33895" y="50750"/>
                      <a:pt x="32816" y="64405"/>
                      <a:pt x="32816" y="83604"/>
                    </a:cubicBezTo>
                    <a:cubicBezTo>
                      <a:pt x="32816" y="102803"/>
                      <a:pt x="33784" y="115993"/>
                      <a:pt x="35718" y="123174"/>
                    </a:cubicBezTo>
                    <a:cubicBezTo>
                      <a:pt x="37653" y="130355"/>
                      <a:pt x="40090" y="135136"/>
                      <a:pt x="43030" y="137517"/>
                    </a:cubicBezTo>
                    <a:cubicBezTo>
                      <a:pt x="45969" y="139898"/>
                      <a:pt x="49336" y="141089"/>
                      <a:pt x="53131" y="141089"/>
                    </a:cubicBezTo>
                    <a:cubicBezTo>
                      <a:pt x="56926" y="141089"/>
                      <a:pt x="60312" y="139880"/>
                      <a:pt x="63289" y="137461"/>
                    </a:cubicBezTo>
                    <a:cubicBezTo>
                      <a:pt x="66265" y="135043"/>
                      <a:pt x="68572" y="130708"/>
                      <a:pt x="70209" y="124457"/>
                    </a:cubicBezTo>
                    <a:cubicBezTo>
                      <a:pt x="72367" y="116421"/>
                      <a:pt x="73446" y="102803"/>
                      <a:pt x="73446" y="83604"/>
                    </a:cubicBezTo>
                    <a:cubicBezTo>
                      <a:pt x="73446" y="64405"/>
                      <a:pt x="72479" y="51215"/>
                      <a:pt x="70544" y="44034"/>
                    </a:cubicBezTo>
                    <a:cubicBezTo>
                      <a:pt x="68609" y="36853"/>
                      <a:pt x="66172" y="32054"/>
                      <a:pt x="63233" y="29635"/>
                    </a:cubicBezTo>
                    <a:cubicBezTo>
                      <a:pt x="60294" y="27217"/>
                      <a:pt x="56926" y="26008"/>
                      <a:pt x="53131" y="26008"/>
                    </a:cubicBezTo>
                    <a:close/>
                  </a:path>
                </a:pathLst>
              </a:custGeom>
              <a:solidFill>
                <a:srgbClr val="004A82">
                  <a:lumMod val="60000"/>
                  <a:lumOff val="40000"/>
                  <a:alpha val="10000"/>
                </a:srgbClr>
              </a:solidFill>
              <a:ln>
                <a:noFill/>
              </a:ln>
              <a:effectLst/>
            </p:spPr>
            <p:txBody>
              <a:bodyPr rot="0" spcFirstLastPara="0" vert="horz" wrap="square" lIns="91440" tIns="45720" rIns="91440" bIns="45720" numCol="1" spcCol="0" rtlCol="0" fromWordArt="0" anchor="t" anchorCtr="0" forceAA="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1"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657" name="TextBox 461">
                <a:extLst>
                  <a:ext uri="{FF2B5EF4-FFF2-40B4-BE49-F238E27FC236}">
                    <a16:creationId xmlns:a16="http://schemas.microsoft.com/office/drawing/2014/main" id="{DDF05F0C-5D44-4B1E-A660-DCE251F991FB}"/>
                  </a:ext>
                </a:extLst>
              </p:cNvPr>
              <p:cNvSpPr txBox="1"/>
              <p:nvPr/>
            </p:nvSpPr>
            <p:spPr>
              <a:xfrm>
                <a:off x="3073325" y="5207828"/>
                <a:ext cx="33534" cy="76650"/>
              </a:xfrm>
              <a:custGeom>
                <a:avLst/>
                <a:gdLst/>
                <a:ahLst/>
                <a:cxnLst/>
                <a:rect l="l" t="t" r="r" b="b"/>
                <a:pathLst>
                  <a:path w="71884" h="164306">
                    <a:moveTo>
                      <a:pt x="46434" y="0"/>
                    </a:moveTo>
                    <a:lnTo>
                      <a:pt x="71884" y="0"/>
                    </a:lnTo>
                    <a:lnTo>
                      <a:pt x="71884" y="164306"/>
                    </a:lnTo>
                    <a:lnTo>
                      <a:pt x="40518" y="164306"/>
                    </a:lnTo>
                    <a:lnTo>
                      <a:pt x="40518" y="46099"/>
                    </a:lnTo>
                    <a:cubicBezTo>
                      <a:pt x="29059" y="56815"/>
                      <a:pt x="15552" y="64740"/>
                      <a:pt x="0" y="69875"/>
                    </a:cubicBezTo>
                    <a:lnTo>
                      <a:pt x="0" y="41411"/>
                    </a:lnTo>
                    <a:cubicBezTo>
                      <a:pt x="8185" y="38732"/>
                      <a:pt x="17078" y="33654"/>
                      <a:pt x="26677" y="26175"/>
                    </a:cubicBezTo>
                    <a:cubicBezTo>
                      <a:pt x="36277" y="18696"/>
                      <a:pt x="42862" y="9971"/>
                      <a:pt x="46434" y="0"/>
                    </a:cubicBezTo>
                    <a:close/>
                  </a:path>
                </a:pathLst>
              </a:custGeom>
              <a:solidFill>
                <a:srgbClr val="004A82">
                  <a:lumMod val="60000"/>
                  <a:lumOff val="40000"/>
                  <a:alpha val="10000"/>
                </a:srgbClr>
              </a:solidFill>
              <a:ln>
                <a:noFill/>
              </a:ln>
              <a:effectLst/>
            </p:spPr>
            <p:txBody>
              <a:bodyPr rot="0" spcFirstLastPara="0" vert="horz" wrap="square" lIns="91440" tIns="45720" rIns="91440" bIns="45720" numCol="1" spcCol="0" rtlCol="0" fromWordArt="0" anchor="t" anchorCtr="0" forceAA="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1"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658" name="TextBox 462">
                <a:extLst>
                  <a:ext uri="{FF2B5EF4-FFF2-40B4-BE49-F238E27FC236}">
                    <a16:creationId xmlns:a16="http://schemas.microsoft.com/office/drawing/2014/main" id="{C20C4B6E-B789-4B9F-A29A-F89290DEBBD1}"/>
                  </a:ext>
                </a:extLst>
              </p:cNvPr>
              <p:cNvSpPr txBox="1"/>
              <p:nvPr/>
            </p:nvSpPr>
            <p:spPr>
              <a:xfrm>
                <a:off x="3238651" y="5207177"/>
                <a:ext cx="49573" cy="77952"/>
              </a:xfrm>
              <a:custGeom>
                <a:avLst/>
                <a:gdLst/>
                <a:ahLst/>
                <a:cxnLst/>
                <a:rect l="l" t="t" r="r" b="b"/>
                <a:pathLst>
                  <a:path w="106263" h="167097">
                    <a:moveTo>
                      <a:pt x="53131" y="0"/>
                    </a:moveTo>
                    <a:cubicBezTo>
                      <a:pt x="68981" y="0"/>
                      <a:pt x="81371" y="5655"/>
                      <a:pt x="90301" y="16966"/>
                    </a:cubicBezTo>
                    <a:cubicBezTo>
                      <a:pt x="100942" y="30361"/>
                      <a:pt x="106263" y="52573"/>
                      <a:pt x="106263" y="83604"/>
                    </a:cubicBezTo>
                    <a:cubicBezTo>
                      <a:pt x="106263" y="114560"/>
                      <a:pt x="100905" y="136810"/>
                      <a:pt x="90190" y="150353"/>
                    </a:cubicBezTo>
                    <a:cubicBezTo>
                      <a:pt x="81334" y="161516"/>
                      <a:pt x="68981" y="167097"/>
                      <a:pt x="53131" y="167097"/>
                    </a:cubicBezTo>
                    <a:cubicBezTo>
                      <a:pt x="37207" y="167097"/>
                      <a:pt x="24370" y="160976"/>
                      <a:pt x="14622" y="148735"/>
                    </a:cubicBezTo>
                    <a:cubicBezTo>
                      <a:pt x="4874" y="136494"/>
                      <a:pt x="0" y="114672"/>
                      <a:pt x="0" y="83269"/>
                    </a:cubicBezTo>
                    <a:cubicBezTo>
                      <a:pt x="0" y="52462"/>
                      <a:pt x="5357" y="30286"/>
                      <a:pt x="16073" y="16743"/>
                    </a:cubicBezTo>
                    <a:cubicBezTo>
                      <a:pt x="24928" y="5581"/>
                      <a:pt x="37281" y="0"/>
                      <a:pt x="53131" y="0"/>
                    </a:cubicBezTo>
                    <a:close/>
                    <a:moveTo>
                      <a:pt x="53131" y="26008"/>
                    </a:moveTo>
                    <a:cubicBezTo>
                      <a:pt x="49336" y="26008"/>
                      <a:pt x="45950" y="27217"/>
                      <a:pt x="42974" y="29635"/>
                    </a:cubicBezTo>
                    <a:cubicBezTo>
                      <a:pt x="39997" y="32054"/>
                      <a:pt x="37690" y="36388"/>
                      <a:pt x="36053" y="42639"/>
                    </a:cubicBezTo>
                    <a:cubicBezTo>
                      <a:pt x="33895" y="50750"/>
                      <a:pt x="32816" y="64405"/>
                      <a:pt x="32816" y="83604"/>
                    </a:cubicBezTo>
                    <a:cubicBezTo>
                      <a:pt x="32816" y="102803"/>
                      <a:pt x="33784" y="115993"/>
                      <a:pt x="35718" y="123174"/>
                    </a:cubicBezTo>
                    <a:cubicBezTo>
                      <a:pt x="37653" y="130355"/>
                      <a:pt x="40090" y="135136"/>
                      <a:pt x="43030" y="137517"/>
                    </a:cubicBezTo>
                    <a:cubicBezTo>
                      <a:pt x="45969" y="139898"/>
                      <a:pt x="49336" y="141089"/>
                      <a:pt x="53131" y="141089"/>
                    </a:cubicBezTo>
                    <a:cubicBezTo>
                      <a:pt x="56926" y="141089"/>
                      <a:pt x="60312" y="139880"/>
                      <a:pt x="63289" y="137461"/>
                    </a:cubicBezTo>
                    <a:cubicBezTo>
                      <a:pt x="66265" y="135043"/>
                      <a:pt x="68572" y="130708"/>
                      <a:pt x="70209" y="124457"/>
                    </a:cubicBezTo>
                    <a:cubicBezTo>
                      <a:pt x="72367" y="116421"/>
                      <a:pt x="73446" y="102803"/>
                      <a:pt x="73446" y="83604"/>
                    </a:cubicBezTo>
                    <a:cubicBezTo>
                      <a:pt x="73446" y="64405"/>
                      <a:pt x="72479" y="51215"/>
                      <a:pt x="70544" y="44034"/>
                    </a:cubicBezTo>
                    <a:cubicBezTo>
                      <a:pt x="68609" y="36853"/>
                      <a:pt x="66172" y="32054"/>
                      <a:pt x="63233" y="29635"/>
                    </a:cubicBezTo>
                    <a:cubicBezTo>
                      <a:pt x="60294" y="27217"/>
                      <a:pt x="56926" y="26008"/>
                      <a:pt x="53131" y="26008"/>
                    </a:cubicBezTo>
                    <a:close/>
                  </a:path>
                </a:pathLst>
              </a:custGeom>
              <a:solidFill>
                <a:srgbClr val="004A82">
                  <a:lumMod val="60000"/>
                  <a:lumOff val="40000"/>
                  <a:alpha val="10000"/>
                </a:srgbClr>
              </a:solidFill>
              <a:ln>
                <a:noFill/>
              </a:ln>
              <a:effectLst/>
            </p:spPr>
            <p:txBody>
              <a:bodyPr rot="0" spcFirstLastPara="0" vert="horz" wrap="square" lIns="91440" tIns="45720" rIns="91440" bIns="45720" numCol="1" spcCol="0" rtlCol="0" fromWordArt="0" anchor="t" anchorCtr="0" forceAA="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1"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659" name="TextBox 463">
                <a:extLst>
                  <a:ext uri="{FF2B5EF4-FFF2-40B4-BE49-F238E27FC236}">
                    <a16:creationId xmlns:a16="http://schemas.microsoft.com/office/drawing/2014/main" id="{1EE204DB-25C9-482C-90BB-7FAC2DF61BE9}"/>
                  </a:ext>
                </a:extLst>
              </p:cNvPr>
              <p:cNvSpPr txBox="1"/>
              <p:nvPr/>
            </p:nvSpPr>
            <p:spPr>
              <a:xfrm>
                <a:off x="3420016" y="5207828"/>
                <a:ext cx="33534" cy="76650"/>
              </a:xfrm>
              <a:custGeom>
                <a:avLst/>
                <a:gdLst/>
                <a:ahLst/>
                <a:cxnLst/>
                <a:rect l="l" t="t" r="r" b="b"/>
                <a:pathLst>
                  <a:path w="71884" h="164306">
                    <a:moveTo>
                      <a:pt x="46434" y="0"/>
                    </a:moveTo>
                    <a:lnTo>
                      <a:pt x="71884" y="0"/>
                    </a:lnTo>
                    <a:lnTo>
                      <a:pt x="71884" y="164306"/>
                    </a:lnTo>
                    <a:lnTo>
                      <a:pt x="40518" y="164306"/>
                    </a:lnTo>
                    <a:lnTo>
                      <a:pt x="40518" y="46099"/>
                    </a:lnTo>
                    <a:cubicBezTo>
                      <a:pt x="29059" y="56815"/>
                      <a:pt x="15552" y="64740"/>
                      <a:pt x="0" y="69875"/>
                    </a:cubicBezTo>
                    <a:lnTo>
                      <a:pt x="0" y="41411"/>
                    </a:lnTo>
                    <a:cubicBezTo>
                      <a:pt x="8185" y="38732"/>
                      <a:pt x="17078" y="33654"/>
                      <a:pt x="26677" y="26175"/>
                    </a:cubicBezTo>
                    <a:cubicBezTo>
                      <a:pt x="36277" y="18696"/>
                      <a:pt x="42862" y="9971"/>
                      <a:pt x="46434" y="0"/>
                    </a:cubicBezTo>
                    <a:close/>
                  </a:path>
                </a:pathLst>
              </a:custGeom>
              <a:solidFill>
                <a:srgbClr val="004A82">
                  <a:lumMod val="60000"/>
                  <a:lumOff val="40000"/>
                  <a:alpha val="10000"/>
                </a:srgbClr>
              </a:solidFill>
              <a:ln>
                <a:noFill/>
              </a:ln>
              <a:effectLst/>
            </p:spPr>
            <p:txBody>
              <a:bodyPr rot="0" spcFirstLastPara="0" vert="horz" wrap="square" lIns="91440" tIns="45720" rIns="91440" bIns="45720" numCol="1" spcCol="0" rtlCol="0" fromWordArt="0" anchor="t" anchorCtr="0" forceAA="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1"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660" name="TextBox 464">
                <a:extLst>
                  <a:ext uri="{FF2B5EF4-FFF2-40B4-BE49-F238E27FC236}">
                    <a16:creationId xmlns:a16="http://schemas.microsoft.com/office/drawing/2014/main" id="{D020E54A-CAE7-4760-8DE0-59019776DEAE}"/>
                  </a:ext>
                </a:extLst>
              </p:cNvPr>
              <p:cNvSpPr txBox="1"/>
              <p:nvPr/>
            </p:nvSpPr>
            <p:spPr>
              <a:xfrm>
                <a:off x="3585342" y="5207177"/>
                <a:ext cx="49573" cy="77952"/>
              </a:xfrm>
              <a:custGeom>
                <a:avLst/>
                <a:gdLst/>
                <a:ahLst/>
                <a:cxnLst/>
                <a:rect l="l" t="t" r="r" b="b"/>
                <a:pathLst>
                  <a:path w="106263" h="167097">
                    <a:moveTo>
                      <a:pt x="53131" y="0"/>
                    </a:moveTo>
                    <a:cubicBezTo>
                      <a:pt x="68981" y="0"/>
                      <a:pt x="81371" y="5655"/>
                      <a:pt x="90301" y="16966"/>
                    </a:cubicBezTo>
                    <a:cubicBezTo>
                      <a:pt x="100942" y="30361"/>
                      <a:pt x="106263" y="52573"/>
                      <a:pt x="106263" y="83604"/>
                    </a:cubicBezTo>
                    <a:cubicBezTo>
                      <a:pt x="106263" y="114560"/>
                      <a:pt x="100905" y="136810"/>
                      <a:pt x="90190" y="150353"/>
                    </a:cubicBezTo>
                    <a:cubicBezTo>
                      <a:pt x="81334" y="161516"/>
                      <a:pt x="68981" y="167097"/>
                      <a:pt x="53131" y="167097"/>
                    </a:cubicBezTo>
                    <a:cubicBezTo>
                      <a:pt x="37207" y="167097"/>
                      <a:pt x="24370" y="160976"/>
                      <a:pt x="14622" y="148735"/>
                    </a:cubicBezTo>
                    <a:cubicBezTo>
                      <a:pt x="4874" y="136494"/>
                      <a:pt x="0" y="114672"/>
                      <a:pt x="0" y="83269"/>
                    </a:cubicBezTo>
                    <a:cubicBezTo>
                      <a:pt x="0" y="52462"/>
                      <a:pt x="5357" y="30286"/>
                      <a:pt x="16073" y="16743"/>
                    </a:cubicBezTo>
                    <a:cubicBezTo>
                      <a:pt x="24928" y="5581"/>
                      <a:pt x="37281" y="0"/>
                      <a:pt x="53131" y="0"/>
                    </a:cubicBezTo>
                    <a:close/>
                    <a:moveTo>
                      <a:pt x="53131" y="26008"/>
                    </a:moveTo>
                    <a:cubicBezTo>
                      <a:pt x="49336" y="26008"/>
                      <a:pt x="45950" y="27217"/>
                      <a:pt x="42974" y="29635"/>
                    </a:cubicBezTo>
                    <a:cubicBezTo>
                      <a:pt x="39997" y="32054"/>
                      <a:pt x="37690" y="36388"/>
                      <a:pt x="36053" y="42639"/>
                    </a:cubicBezTo>
                    <a:cubicBezTo>
                      <a:pt x="33895" y="50750"/>
                      <a:pt x="32816" y="64405"/>
                      <a:pt x="32816" y="83604"/>
                    </a:cubicBezTo>
                    <a:cubicBezTo>
                      <a:pt x="32816" y="102803"/>
                      <a:pt x="33784" y="115993"/>
                      <a:pt x="35718" y="123174"/>
                    </a:cubicBezTo>
                    <a:cubicBezTo>
                      <a:pt x="37653" y="130355"/>
                      <a:pt x="40090" y="135136"/>
                      <a:pt x="43030" y="137517"/>
                    </a:cubicBezTo>
                    <a:cubicBezTo>
                      <a:pt x="45969" y="139898"/>
                      <a:pt x="49336" y="141089"/>
                      <a:pt x="53131" y="141089"/>
                    </a:cubicBezTo>
                    <a:cubicBezTo>
                      <a:pt x="56926" y="141089"/>
                      <a:pt x="60312" y="139880"/>
                      <a:pt x="63289" y="137461"/>
                    </a:cubicBezTo>
                    <a:cubicBezTo>
                      <a:pt x="66265" y="135043"/>
                      <a:pt x="68572" y="130708"/>
                      <a:pt x="70209" y="124457"/>
                    </a:cubicBezTo>
                    <a:cubicBezTo>
                      <a:pt x="72367" y="116421"/>
                      <a:pt x="73446" y="102803"/>
                      <a:pt x="73446" y="83604"/>
                    </a:cubicBezTo>
                    <a:cubicBezTo>
                      <a:pt x="73446" y="64405"/>
                      <a:pt x="72479" y="51215"/>
                      <a:pt x="70544" y="44034"/>
                    </a:cubicBezTo>
                    <a:cubicBezTo>
                      <a:pt x="68609" y="36853"/>
                      <a:pt x="66172" y="32054"/>
                      <a:pt x="63233" y="29635"/>
                    </a:cubicBezTo>
                    <a:cubicBezTo>
                      <a:pt x="60294" y="27217"/>
                      <a:pt x="56926" y="26008"/>
                      <a:pt x="53131" y="26008"/>
                    </a:cubicBezTo>
                    <a:close/>
                  </a:path>
                </a:pathLst>
              </a:custGeom>
              <a:solidFill>
                <a:srgbClr val="004A82">
                  <a:lumMod val="60000"/>
                  <a:lumOff val="40000"/>
                  <a:alpha val="10000"/>
                </a:srgbClr>
              </a:solidFill>
              <a:ln>
                <a:noFill/>
              </a:ln>
              <a:effectLst/>
            </p:spPr>
            <p:txBody>
              <a:bodyPr rot="0" spcFirstLastPara="0" vert="horz" wrap="square" lIns="91440" tIns="45720" rIns="91440" bIns="45720" numCol="1" spcCol="0" rtlCol="0" fromWordArt="0" anchor="t" anchorCtr="0" forceAA="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1"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661" name="TextBox 465">
                <a:extLst>
                  <a:ext uri="{FF2B5EF4-FFF2-40B4-BE49-F238E27FC236}">
                    <a16:creationId xmlns:a16="http://schemas.microsoft.com/office/drawing/2014/main" id="{909A8691-AC9E-4C50-B3BD-C7F17FA19E93}"/>
                  </a:ext>
                </a:extLst>
              </p:cNvPr>
              <p:cNvSpPr txBox="1"/>
              <p:nvPr/>
            </p:nvSpPr>
            <p:spPr>
              <a:xfrm>
                <a:off x="3766707" y="5207828"/>
                <a:ext cx="33534" cy="76650"/>
              </a:xfrm>
              <a:custGeom>
                <a:avLst/>
                <a:gdLst/>
                <a:ahLst/>
                <a:cxnLst/>
                <a:rect l="l" t="t" r="r" b="b"/>
                <a:pathLst>
                  <a:path w="71884" h="164306">
                    <a:moveTo>
                      <a:pt x="46434" y="0"/>
                    </a:moveTo>
                    <a:lnTo>
                      <a:pt x="71884" y="0"/>
                    </a:lnTo>
                    <a:lnTo>
                      <a:pt x="71884" y="164306"/>
                    </a:lnTo>
                    <a:lnTo>
                      <a:pt x="40518" y="164306"/>
                    </a:lnTo>
                    <a:lnTo>
                      <a:pt x="40518" y="46099"/>
                    </a:lnTo>
                    <a:cubicBezTo>
                      <a:pt x="29059" y="56815"/>
                      <a:pt x="15552" y="64740"/>
                      <a:pt x="0" y="69875"/>
                    </a:cubicBezTo>
                    <a:lnTo>
                      <a:pt x="0" y="41411"/>
                    </a:lnTo>
                    <a:cubicBezTo>
                      <a:pt x="8185" y="38732"/>
                      <a:pt x="17078" y="33654"/>
                      <a:pt x="26677" y="26175"/>
                    </a:cubicBezTo>
                    <a:cubicBezTo>
                      <a:pt x="36277" y="18696"/>
                      <a:pt x="42862" y="9971"/>
                      <a:pt x="46434" y="0"/>
                    </a:cubicBezTo>
                    <a:close/>
                  </a:path>
                </a:pathLst>
              </a:custGeom>
              <a:solidFill>
                <a:srgbClr val="004A82">
                  <a:lumMod val="60000"/>
                  <a:lumOff val="40000"/>
                  <a:alpha val="10000"/>
                </a:srgbClr>
              </a:solidFill>
              <a:ln>
                <a:noFill/>
              </a:ln>
              <a:effectLst/>
            </p:spPr>
            <p:txBody>
              <a:bodyPr rot="0" spcFirstLastPara="0" vert="horz" wrap="square" lIns="91440" tIns="45720" rIns="91440" bIns="45720" numCol="1" spcCol="0" rtlCol="0" fromWordArt="0" anchor="t" anchorCtr="0" forceAA="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1"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662" name="TextBox 466">
                <a:extLst>
                  <a:ext uri="{FF2B5EF4-FFF2-40B4-BE49-F238E27FC236}">
                    <a16:creationId xmlns:a16="http://schemas.microsoft.com/office/drawing/2014/main" id="{21B45F35-F2B8-43BA-89DE-3931BFA7C470}"/>
                  </a:ext>
                </a:extLst>
              </p:cNvPr>
              <p:cNvSpPr txBox="1"/>
              <p:nvPr/>
            </p:nvSpPr>
            <p:spPr>
              <a:xfrm>
                <a:off x="3932033" y="5207177"/>
                <a:ext cx="49573" cy="77952"/>
              </a:xfrm>
              <a:custGeom>
                <a:avLst/>
                <a:gdLst/>
                <a:ahLst/>
                <a:cxnLst/>
                <a:rect l="l" t="t" r="r" b="b"/>
                <a:pathLst>
                  <a:path w="106263" h="167097">
                    <a:moveTo>
                      <a:pt x="53131" y="0"/>
                    </a:moveTo>
                    <a:cubicBezTo>
                      <a:pt x="68981" y="0"/>
                      <a:pt x="81371" y="5655"/>
                      <a:pt x="90301" y="16966"/>
                    </a:cubicBezTo>
                    <a:cubicBezTo>
                      <a:pt x="100942" y="30361"/>
                      <a:pt x="106263" y="52573"/>
                      <a:pt x="106263" y="83604"/>
                    </a:cubicBezTo>
                    <a:cubicBezTo>
                      <a:pt x="106263" y="114560"/>
                      <a:pt x="100905" y="136810"/>
                      <a:pt x="90190" y="150353"/>
                    </a:cubicBezTo>
                    <a:cubicBezTo>
                      <a:pt x="81334" y="161516"/>
                      <a:pt x="68981" y="167097"/>
                      <a:pt x="53131" y="167097"/>
                    </a:cubicBezTo>
                    <a:cubicBezTo>
                      <a:pt x="37207" y="167097"/>
                      <a:pt x="24370" y="160976"/>
                      <a:pt x="14622" y="148735"/>
                    </a:cubicBezTo>
                    <a:cubicBezTo>
                      <a:pt x="4874" y="136494"/>
                      <a:pt x="0" y="114672"/>
                      <a:pt x="0" y="83269"/>
                    </a:cubicBezTo>
                    <a:cubicBezTo>
                      <a:pt x="0" y="52462"/>
                      <a:pt x="5357" y="30286"/>
                      <a:pt x="16073" y="16743"/>
                    </a:cubicBezTo>
                    <a:cubicBezTo>
                      <a:pt x="24928" y="5581"/>
                      <a:pt x="37281" y="0"/>
                      <a:pt x="53131" y="0"/>
                    </a:cubicBezTo>
                    <a:close/>
                    <a:moveTo>
                      <a:pt x="53131" y="26008"/>
                    </a:moveTo>
                    <a:cubicBezTo>
                      <a:pt x="49336" y="26008"/>
                      <a:pt x="45950" y="27217"/>
                      <a:pt x="42974" y="29635"/>
                    </a:cubicBezTo>
                    <a:cubicBezTo>
                      <a:pt x="39997" y="32054"/>
                      <a:pt x="37690" y="36388"/>
                      <a:pt x="36053" y="42639"/>
                    </a:cubicBezTo>
                    <a:cubicBezTo>
                      <a:pt x="33895" y="50750"/>
                      <a:pt x="32816" y="64405"/>
                      <a:pt x="32816" y="83604"/>
                    </a:cubicBezTo>
                    <a:cubicBezTo>
                      <a:pt x="32816" y="102803"/>
                      <a:pt x="33784" y="115993"/>
                      <a:pt x="35718" y="123174"/>
                    </a:cubicBezTo>
                    <a:cubicBezTo>
                      <a:pt x="37653" y="130355"/>
                      <a:pt x="40090" y="135136"/>
                      <a:pt x="43030" y="137517"/>
                    </a:cubicBezTo>
                    <a:cubicBezTo>
                      <a:pt x="45969" y="139898"/>
                      <a:pt x="49336" y="141089"/>
                      <a:pt x="53131" y="141089"/>
                    </a:cubicBezTo>
                    <a:cubicBezTo>
                      <a:pt x="56926" y="141089"/>
                      <a:pt x="60312" y="139880"/>
                      <a:pt x="63289" y="137461"/>
                    </a:cubicBezTo>
                    <a:cubicBezTo>
                      <a:pt x="66265" y="135043"/>
                      <a:pt x="68572" y="130708"/>
                      <a:pt x="70209" y="124457"/>
                    </a:cubicBezTo>
                    <a:cubicBezTo>
                      <a:pt x="72367" y="116421"/>
                      <a:pt x="73446" y="102803"/>
                      <a:pt x="73446" y="83604"/>
                    </a:cubicBezTo>
                    <a:cubicBezTo>
                      <a:pt x="73446" y="64405"/>
                      <a:pt x="72479" y="51215"/>
                      <a:pt x="70544" y="44034"/>
                    </a:cubicBezTo>
                    <a:cubicBezTo>
                      <a:pt x="68609" y="36853"/>
                      <a:pt x="66172" y="32054"/>
                      <a:pt x="63233" y="29635"/>
                    </a:cubicBezTo>
                    <a:cubicBezTo>
                      <a:pt x="60294" y="27217"/>
                      <a:pt x="56926" y="26008"/>
                      <a:pt x="53131" y="26008"/>
                    </a:cubicBezTo>
                    <a:close/>
                  </a:path>
                </a:pathLst>
              </a:custGeom>
              <a:solidFill>
                <a:srgbClr val="004A82">
                  <a:lumMod val="60000"/>
                  <a:lumOff val="40000"/>
                  <a:alpha val="10000"/>
                </a:srgbClr>
              </a:solidFill>
              <a:ln>
                <a:noFill/>
              </a:ln>
              <a:effectLst/>
            </p:spPr>
            <p:txBody>
              <a:bodyPr rot="0" spcFirstLastPara="0" vert="horz" wrap="square" lIns="91440" tIns="45720" rIns="91440" bIns="45720" numCol="1" spcCol="0" rtlCol="0" fromWordArt="0" anchor="t" anchorCtr="0" forceAA="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1"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663" name="TextBox 467">
                <a:extLst>
                  <a:ext uri="{FF2B5EF4-FFF2-40B4-BE49-F238E27FC236}">
                    <a16:creationId xmlns:a16="http://schemas.microsoft.com/office/drawing/2014/main" id="{5E5B553F-7457-407A-A67B-E3B9C87A0022}"/>
                  </a:ext>
                </a:extLst>
              </p:cNvPr>
              <p:cNvSpPr txBox="1"/>
              <p:nvPr/>
            </p:nvSpPr>
            <p:spPr>
              <a:xfrm>
                <a:off x="4113398" y="5207828"/>
                <a:ext cx="33534" cy="76650"/>
              </a:xfrm>
              <a:custGeom>
                <a:avLst/>
                <a:gdLst/>
                <a:ahLst/>
                <a:cxnLst/>
                <a:rect l="l" t="t" r="r" b="b"/>
                <a:pathLst>
                  <a:path w="71884" h="164306">
                    <a:moveTo>
                      <a:pt x="46434" y="0"/>
                    </a:moveTo>
                    <a:lnTo>
                      <a:pt x="71884" y="0"/>
                    </a:lnTo>
                    <a:lnTo>
                      <a:pt x="71884" y="164306"/>
                    </a:lnTo>
                    <a:lnTo>
                      <a:pt x="40518" y="164306"/>
                    </a:lnTo>
                    <a:lnTo>
                      <a:pt x="40518" y="46099"/>
                    </a:lnTo>
                    <a:cubicBezTo>
                      <a:pt x="29059" y="56815"/>
                      <a:pt x="15552" y="64740"/>
                      <a:pt x="0" y="69875"/>
                    </a:cubicBezTo>
                    <a:lnTo>
                      <a:pt x="0" y="41411"/>
                    </a:lnTo>
                    <a:cubicBezTo>
                      <a:pt x="8185" y="38732"/>
                      <a:pt x="17078" y="33654"/>
                      <a:pt x="26677" y="26175"/>
                    </a:cubicBezTo>
                    <a:cubicBezTo>
                      <a:pt x="36277" y="18696"/>
                      <a:pt x="42862" y="9971"/>
                      <a:pt x="46434" y="0"/>
                    </a:cubicBezTo>
                    <a:close/>
                  </a:path>
                </a:pathLst>
              </a:custGeom>
              <a:solidFill>
                <a:srgbClr val="004A82">
                  <a:lumMod val="60000"/>
                  <a:lumOff val="40000"/>
                  <a:alpha val="10000"/>
                </a:srgbClr>
              </a:solidFill>
              <a:ln>
                <a:noFill/>
              </a:ln>
              <a:effectLst/>
            </p:spPr>
            <p:txBody>
              <a:bodyPr rot="0" spcFirstLastPara="0" vert="horz" wrap="square" lIns="91440" tIns="45720" rIns="91440" bIns="45720" numCol="1" spcCol="0" rtlCol="0" fromWordArt="0" anchor="t" anchorCtr="0" forceAA="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1"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664" name="TextBox 468">
                <a:extLst>
                  <a:ext uri="{FF2B5EF4-FFF2-40B4-BE49-F238E27FC236}">
                    <a16:creationId xmlns:a16="http://schemas.microsoft.com/office/drawing/2014/main" id="{F706088B-E908-4A65-9E61-27952C4A0AB4}"/>
                  </a:ext>
                </a:extLst>
              </p:cNvPr>
              <p:cNvSpPr txBox="1"/>
              <p:nvPr/>
            </p:nvSpPr>
            <p:spPr>
              <a:xfrm>
                <a:off x="4278724" y="5207177"/>
                <a:ext cx="49573" cy="77952"/>
              </a:xfrm>
              <a:custGeom>
                <a:avLst/>
                <a:gdLst/>
                <a:ahLst/>
                <a:cxnLst/>
                <a:rect l="l" t="t" r="r" b="b"/>
                <a:pathLst>
                  <a:path w="106263" h="167097">
                    <a:moveTo>
                      <a:pt x="53131" y="0"/>
                    </a:moveTo>
                    <a:cubicBezTo>
                      <a:pt x="68981" y="0"/>
                      <a:pt x="81371" y="5655"/>
                      <a:pt x="90301" y="16966"/>
                    </a:cubicBezTo>
                    <a:cubicBezTo>
                      <a:pt x="100942" y="30361"/>
                      <a:pt x="106263" y="52573"/>
                      <a:pt x="106263" y="83604"/>
                    </a:cubicBezTo>
                    <a:cubicBezTo>
                      <a:pt x="106263" y="114560"/>
                      <a:pt x="100905" y="136810"/>
                      <a:pt x="90190" y="150353"/>
                    </a:cubicBezTo>
                    <a:cubicBezTo>
                      <a:pt x="81334" y="161516"/>
                      <a:pt x="68981" y="167097"/>
                      <a:pt x="53131" y="167097"/>
                    </a:cubicBezTo>
                    <a:cubicBezTo>
                      <a:pt x="37207" y="167097"/>
                      <a:pt x="24370" y="160976"/>
                      <a:pt x="14622" y="148735"/>
                    </a:cubicBezTo>
                    <a:cubicBezTo>
                      <a:pt x="4874" y="136494"/>
                      <a:pt x="0" y="114672"/>
                      <a:pt x="0" y="83269"/>
                    </a:cubicBezTo>
                    <a:cubicBezTo>
                      <a:pt x="0" y="52462"/>
                      <a:pt x="5357" y="30286"/>
                      <a:pt x="16073" y="16743"/>
                    </a:cubicBezTo>
                    <a:cubicBezTo>
                      <a:pt x="24928" y="5581"/>
                      <a:pt x="37281" y="0"/>
                      <a:pt x="53131" y="0"/>
                    </a:cubicBezTo>
                    <a:close/>
                    <a:moveTo>
                      <a:pt x="53131" y="26008"/>
                    </a:moveTo>
                    <a:cubicBezTo>
                      <a:pt x="49336" y="26008"/>
                      <a:pt x="45950" y="27217"/>
                      <a:pt x="42974" y="29635"/>
                    </a:cubicBezTo>
                    <a:cubicBezTo>
                      <a:pt x="39997" y="32054"/>
                      <a:pt x="37690" y="36388"/>
                      <a:pt x="36053" y="42639"/>
                    </a:cubicBezTo>
                    <a:cubicBezTo>
                      <a:pt x="33895" y="50750"/>
                      <a:pt x="32816" y="64405"/>
                      <a:pt x="32816" y="83604"/>
                    </a:cubicBezTo>
                    <a:cubicBezTo>
                      <a:pt x="32816" y="102803"/>
                      <a:pt x="33784" y="115993"/>
                      <a:pt x="35718" y="123174"/>
                    </a:cubicBezTo>
                    <a:cubicBezTo>
                      <a:pt x="37653" y="130355"/>
                      <a:pt x="40090" y="135136"/>
                      <a:pt x="43030" y="137517"/>
                    </a:cubicBezTo>
                    <a:cubicBezTo>
                      <a:pt x="45969" y="139898"/>
                      <a:pt x="49336" y="141089"/>
                      <a:pt x="53131" y="141089"/>
                    </a:cubicBezTo>
                    <a:cubicBezTo>
                      <a:pt x="56926" y="141089"/>
                      <a:pt x="60312" y="139880"/>
                      <a:pt x="63289" y="137461"/>
                    </a:cubicBezTo>
                    <a:cubicBezTo>
                      <a:pt x="66265" y="135043"/>
                      <a:pt x="68572" y="130708"/>
                      <a:pt x="70209" y="124457"/>
                    </a:cubicBezTo>
                    <a:cubicBezTo>
                      <a:pt x="72367" y="116421"/>
                      <a:pt x="73446" y="102803"/>
                      <a:pt x="73446" y="83604"/>
                    </a:cubicBezTo>
                    <a:cubicBezTo>
                      <a:pt x="73446" y="64405"/>
                      <a:pt x="72479" y="51215"/>
                      <a:pt x="70544" y="44034"/>
                    </a:cubicBezTo>
                    <a:cubicBezTo>
                      <a:pt x="68609" y="36853"/>
                      <a:pt x="66172" y="32054"/>
                      <a:pt x="63233" y="29635"/>
                    </a:cubicBezTo>
                    <a:cubicBezTo>
                      <a:pt x="60294" y="27217"/>
                      <a:pt x="56926" y="26008"/>
                      <a:pt x="53131" y="26008"/>
                    </a:cubicBezTo>
                    <a:close/>
                  </a:path>
                </a:pathLst>
              </a:custGeom>
              <a:solidFill>
                <a:srgbClr val="004A82">
                  <a:lumMod val="60000"/>
                  <a:lumOff val="40000"/>
                  <a:alpha val="10000"/>
                </a:srgbClr>
              </a:solidFill>
              <a:ln>
                <a:noFill/>
              </a:ln>
              <a:effectLst/>
            </p:spPr>
            <p:txBody>
              <a:bodyPr rot="0" spcFirstLastPara="0" vert="horz" wrap="square" lIns="91440" tIns="45720" rIns="91440" bIns="45720" numCol="1" spcCol="0" rtlCol="0" fromWordArt="0" anchor="t" anchorCtr="0" forceAA="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1"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665" name="TextBox 469">
                <a:extLst>
                  <a:ext uri="{FF2B5EF4-FFF2-40B4-BE49-F238E27FC236}">
                    <a16:creationId xmlns:a16="http://schemas.microsoft.com/office/drawing/2014/main" id="{A5A955CD-C0C2-4EC7-BD32-ACC0CF90CD34}"/>
                  </a:ext>
                </a:extLst>
              </p:cNvPr>
              <p:cNvSpPr txBox="1"/>
              <p:nvPr/>
            </p:nvSpPr>
            <p:spPr>
              <a:xfrm>
                <a:off x="4460089" y="5207828"/>
                <a:ext cx="33534" cy="76650"/>
              </a:xfrm>
              <a:custGeom>
                <a:avLst/>
                <a:gdLst/>
                <a:ahLst/>
                <a:cxnLst/>
                <a:rect l="l" t="t" r="r" b="b"/>
                <a:pathLst>
                  <a:path w="71884" h="164306">
                    <a:moveTo>
                      <a:pt x="46434" y="0"/>
                    </a:moveTo>
                    <a:lnTo>
                      <a:pt x="71884" y="0"/>
                    </a:lnTo>
                    <a:lnTo>
                      <a:pt x="71884" y="164306"/>
                    </a:lnTo>
                    <a:lnTo>
                      <a:pt x="40518" y="164306"/>
                    </a:lnTo>
                    <a:lnTo>
                      <a:pt x="40518" y="46099"/>
                    </a:lnTo>
                    <a:cubicBezTo>
                      <a:pt x="29059" y="56815"/>
                      <a:pt x="15552" y="64740"/>
                      <a:pt x="0" y="69875"/>
                    </a:cubicBezTo>
                    <a:lnTo>
                      <a:pt x="0" y="41411"/>
                    </a:lnTo>
                    <a:cubicBezTo>
                      <a:pt x="8185" y="38732"/>
                      <a:pt x="17078" y="33654"/>
                      <a:pt x="26677" y="26175"/>
                    </a:cubicBezTo>
                    <a:cubicBezTo>
                      <a:pt x="36277" y="18696"/>
                      <a:pt x="42862" y="9971"/>
                      <a:pt x="46434" y="0"/>
                    </a:cubicBezTo>
                    <a:close/>
                  </a:path>
                </a:pathLst>
              </a:custGeom>
              <a:solidFill>
                <a:srgbClr val="004A82">
                  <a:lumMod val="60000"/>
                  <a:lumOff val="40000"/>
                  <a:alpha val="10000"/>
                </a:srgbClr>
              </a:solidFill>
              <a:ln>
                <a:noFill/>
              </a:ln>
              <a:effectLst/>
            </p:spPr>
            <p:txBody>
              <a:bodyPr rot="0" spcFirstLastPara="0" vert="horz" wrap="square" lIns="91440" tIns="45720" rIns="91440" bIns="45720" numCol="1" spcCol="0" rtlCol="0" fromWordArt="0" anchor="t" anchorCtr="0" forceAA="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1"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666" name="TextBox 470">
                <a:extLst>
                  <a:ext uri="{FF2B5EF4-FFF2-40B4-BE49-F238E27FC236}">
                    <a16:creationId xmlns:a16="http://schemas.microsoft.com/office/drawing/2014/main" id="{488F3D7C-981E-4309-A261-42EA5563FEE8}"/>
                  </a:ext>
                </a:extLst>
              </p:cNvPr>
              <p:cNvSpPr txBox="1"/>
              <p:nvPr/>
            </p:nvSpPr>
            <p:spPr>
              <a:xfrm>
                <a:off x="4625415" y="5207177"/>
                <a:ext cx="49573" cy="77952"/>
              </a:xfrm>
              <a:custGeom>
                <a:avLst/>
                <a:gdLst/>
                <a:ahLst/>
                <a:cxnLst/>
                <a:rect l="l" t="t" r="r" b="b"/>
                <a:pathLst>
                  <a:path w="106263" h="167097">
                    <a:moveTo>
                      <a:pt x="53131" y="0"/>
                    </a:moveTo>
                    <a:cubicBezTo>
                      <a:pt x="68981" y="0"/>
                      <a:pt x="81371" y="5655"/>
                      <a:pt x="90301" y="16966"/>
                    </a:cubicBezTo>
                    <a:cubicBezTo>
                      <a:pt x="100942" y="30361"/>
                      <a:pt x="106263" y="52573"/>
                      <a:pt x="106263" y="83604"/>
                    </a:cubicBezTo>
                    <a:cubicBezTo>
                      <a:pt x="106263" y="114560"/>
                      <a:pt x="100905" y="136810"/>
                      <a:pt x="90190" y="150353"/>
                    </a:cubicBezTo>
                    <a:cubicBezTo>
                      <a:pt x="81334" y="161516"/>
                      <a:pt x="68981" y="167097"/>
                      <a:pt x="53131" y="167097"/>
                    </a:cubicBezTo>
                    <a:cubicBezTo>
                      <a:pt x="37207" y="167097"/>
                      <a:pt x="24370" y="160976"/>
                      <a:pt x="14622" y="148735"/>
                    </a:cubicBezTo>
                    <a:cubicBezTo>
                      <a:pt x="4874" y="136494"/>
                      <a:pt x="0" y="114672"/>
                      <a:pt x="0" y="83269"/>
                    </a:cubicBezTo>
                    <a:cubicBezTo>
                      <a:pt x="0" y="52462"/>
                      <a:pt x="5357" y="30286"/>
                      <a:pt x="16073" y="16743"/>
                    </a:cubicBezTo>
                    <a:cubicBezTo>
                      <a:pt x="24928" y="5581"/>
                      <a:pt x="37281" y="0"/>
                      <a:pt x="53131" y="0"/>
                    </a:cubicBezTo>
                    <a:close/>
                    <a:moveTo>
                      <a:pt x="53131" y="26008"/>
                    </a:moveTo>
                    <a:cubicBezTo>
                      <a:pt x="49336" y="26008"/>
                      <a:pt x="45950" y="27217"/>
                      <a:pt x="42974" y="29635"/>
                    </a:cubicBezTo>
                    <a:cubicBezTo>
                      <a:pt x="39997" y="32054"/>
                      <a:pt x="37690" y="36388"/>
                      <a:pt x="36053" y="42639"/>
                    </a:cubicBezTo>
                    <a:cubicBezTo>
                      <a:pt x="33895" y="50750"/>
                      <a:pt x="32816" y="64405"/>
                      <a:pt x="32816" y="83604"/>
                    </a:cubicBezTo>
                    <a:cubicBezTo>
                      <a:pt x="32816" y="102803"/>
                      <a:pt x="33784" y="115993"/>
                      <a:pt x="35718" y="123174"/>
                    </a:cubicBezTo>
                    <a:cubicBezTo>
                      <a:pt x="37653" y="130355"/>
                      <a:pt x="40090" y="135136"/>
                      <a:pt x="43030" y="137517"/>
                    </a:cubicBezTo>
                    <a:cubicBezTo>
                      <a:pt x="45969" y="139898"/>
                      <a:pt x="49336" y="141089"/>
                      <a:pt x="53131" y="141089"/>
                    </a:cubicBezTo>
                    <a:cubicBezTo>
                      <a:pt x="56926" y="141089"/>
                      <a:pt x="60312" y="139880"/>
                      <a:pt x="63289" y="137461"/>
                    </a:cubicBezTo>
                    <a:cubicBezTo>
                      <a:pt x="66265" y="135043"/>
                      <a:pt x="68572" y="130708"/>
                      <a:pt x="70209" y="124457"/>
                    </a:cubicBezTo>
                    <a:cubicBezTo>
                      <a:pt x="72367" y="116421"/>
                      <a:pt x="73446" y="102803"/>
                      <a:pt x="73446" y="83604"/>
                    </a:cubicBezTo>
                    <a:cubicBezTo>
                      <a:pt x="73446" y="64405"/>
                      <a:pt x="72479" y="51215"/>
                      <a:pt x="70544" y="44034"/>
                    </a:cubicBezTo>
                    <a:cubicBezTo>
                      <a:pt x="68609" y="36853"/>
                      <a:pt x="66172" y="32054"/>
                      <a:pt x="63233" y="29635"/>
                    </a:cubicBezTo>
                    <a:cubicBezTo>
                      <a:pt x="60294" y="27217"/>
                      <a:pt x="56926" y="26008"/>
                      <a:pt x="53131" y="26008"/>
                    </a:cubicBezTo>
                    <a:close/>
                  </a:path>
                </a:pathLst>
              </a:custGeom>
              <a:solidFill>
                <a:srgbClr val="004A82">
                  <a:lumMod val="60000"/>
                  <a:lumOff val="40000"/>
                  <a:alpha val="10000"/>
                </a:srgbClr>
              </a:solidFill>
              <a:ln>
                <a:noFill/>
              </a:ln>
              <a:effectLst/>
            </p:spPr>
            <p:txBody>
              <a:bodyPr rot="0" spcFirstLastPara="0" vert="horz" wrap="square" lIns="91440" tIns="45720" rIns="91440" bIns="45720" numCol="1" spcCol="0" rtlCol="0" fromWordArt="0" anchor="t" anchorCtr="0" forceAA="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1"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667" name="TextBox 471">
                <a:extLst>
                  <a:ext uri="{FF2B5EF4-FFF2-40B4-BE49-F238E27FC236}">
                    <a16:creationId xmlns:a16="http://schemas.microsoft.com/office/drawing/2014/main" id="{7C432DB0-30E6-4D07-8D9B-B5E8ADD6EC09}"/>
                  </a:ext>
                </a:extLst>
              </p:cNvPr>
              <p:cNvSpPr txBox="1"/>
              <p:nvPr/>
            </p:nvSpPr>
            <p:spPr>
              <a:xfrm>
                <a:off x="4806780" y="5207828"/>
                <a:ext cx="33534" cy="76650"/>
              </a:xfrm>
              <a:custGeom>
                <a:avLst/>
                <a:gdLst/>
                <a:ahLst/>
                <a:cxnLst/>
                <a:rect l="l" t="t" r="r" b="b"/>
                <a:pathLst>
                  <a:path w="71884" h="164306">
                    <a:moveTo>
                      <a:pt x="46434" y="0"/>
                    </a:moveTo>
                    <a:lnTo>
                      <a:pt x="71884" y="0"/>
                    </a:lnTo>
                    <a:lnTo>
                      <a:pt x="71884" y="164306"/>
                    </a:lnTo>
                    <a:lnTo>
                      <a:pt x="40518" y="164306"/>
                    </a:lnTo>
                    <a:lnTo>
                      <a:pt x="40518" y="46099"/>
                    </a:lnTo>
                    <a:cubicBezTo>
                      <a:pt x="29059" y="56815"/>
                      <a:pt x="15552" y="64740"/>
                      <a:pt x="0" y="69875"/>
                    </a:cubicBezTo>
                    <a:lnTo>
                      <a:pt x="0" y="41411"/>
                    </a:lnTo>
                    <a:cubicBezTo>
                      <a:pt x="8185" y="38732"/>
                      <a:pt x="17078" y="33654"/>
                      <a:pt x="26677" y="26175"/>
                    </a:cubicBezTo>
                    <a:cubicBezTo>
                      <a:pt x="36277" y="18696"/>
                      <a:pt x="42862" y="9971"/>
                      <a:pt x="46434" y="0"/>
                    </a:cubicBezTo>
                    <a:close/>
                  </a:path>
                </a:pathLst>
              </a:custGeom>
              <a:solidFill>
                <a:srgbClr val="004A82">
                  <a:lumMod val="60000"/>
                  <a:lumOff val="40000"/>
                  <a:alpha val="10000"/>
                </a:srgbClr>
              </a:solidFill>
              <a:ln>
                <a:noFill/>
              </a:ln>
              <a:effectLst/>
            </p:spPr>
            <p:txBody>
              <a:bodyPr rot="0" spcFirstLastPara="0" vert="horz" wrap="square" lIns="91440" tIns="45720" rIns="91440" bIns="45720" numCol="1" spcCol="0" rtlCol="0" fromWordArt="0" anchor="t" anchorCtr="0" forceAA="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1"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668" name="TextBox 472">
                <a:extLst>
                  <a:ext uri="{FF2B5EF4-FFF2-40B4-BE49-F238E27FC236}">
                    <a16:creationId xmlns:a16="http://schemas.microsoft.com/office/drawing/2014/main" id="{510C10EA-F4ED-41E8-9827-75DF8D089791}"/>
                  </a:ext>
                </a:extLst>
              </p:cNvPr>
              <p:cNvSpPr txBox="1"/>
              <p:nvPr/>
            </p:nvSpPr>
            <p:spPr>
              <a:xfrm>
                <a:off x="4972106" y="5207177"/>
                <a:ext cx="49573" cy="77952"/>
              </a:xfrm>
              <a:custGeom>
                <a:avLst/>
                <a:gdLst/>
                <a:ahLst/>
                <a:cxnLst/>
                <a:rect l="l" t="t" r="r" b="b"/>
                <a:pathLst>
                  <a:path w="106263" h="167097">
                    <a:moveTo>
                      <a:pt x="53131" y="0"/>
                    </a:moveTo>
                    <a:cubicBezTo>
                      <a:pt x="68981" y="0"/>
                      <a:pt x="81371" y="5655"/>
                      <a:pt x="90301" y="16966"/>
                    </a:cubicBezTo>
                    <a:cubicBezTo>
                      <a:pt x="100942" y="30361"/>
                      <a:pt x="106263" y="52573"/>
                      <a:pt x="106263" y="83604"/>
                    </a:cubicBezTo>
                    <a:cubicBezTo>
                      <a:pt x="106263" y="114560"/>
                      <a:pt x="100905" y="136810"/>
                      <a:pt x="90190" y="150353"/>
                    </a:cubicBezTo>
                    <a:cubicBezTo>
                      <a:pt x="81334" y="161516"/>
                      <a:pt x="68981" y="167097"/>
                      <a:pt x="53131" y="167097"/>
                    </a:cubicBezTo>
                    <a:cubicBezTo>
                      <a:pt x="37207" y="167097"/>
                      <a:pt x="24370" y="160976"/>
                      <a:pt x="14622" y="148735"/>
                    </a:cubicBezTo>
                    <a:cubicBezTo>
                      <a:pt x="4874" y="136494"/>
                      <a:pt x="0" y="114672"/>
                      <a:pt x="0" y="83269"/>
                    </a:cubicBezTo>
                    <a:cubicBezTo>
                      <a:pt x="0" y="52462"/>
                      <a:pt x="5357" y="30286"/>
                      <a:pt x="16073" y="16743"/>
                    </a:cubicBezTo>
                    <a:cubicBezTo>
                      <a:pt x="24928" y="5581"/>
                      <a:pt x="37281" y="0"/>
                      <a:pt x="53131" y="0"/>
                    </a:cubicBezTo>
                    <a:close/>
                    <a:moveTo>
                      <a:pt x="53131" y="26008"/>
                    </a:moveTo>
                    <a:cubicBezTo>
                      <a:pt x="49336" y="26008"/>
                      <a:pt x="45950" y="27217"/>
                      <a:pt x="42974" y="29635"/>
                    </a:cubicBezTo>
                    <a:cubicBezTo>
                      <a:pt x="39997" y="32054"/>
                      <a:pt x="37690" y="36388"/>
                      <a:pt x="36053" y="42639"/>
                    </a:cubicBezTo>
                    <a:cubicBezTo>
                      <a:pt x="33895" y="50750"/>
                      <a:pt x="32816" y="64405"/>
                      <a:pt x="32816" y="83604"/>
                    </a:cubicBezTo>
                    <a:cubicBezTo>
                      <a:pt x="32816" y="102803"/>
                      <a:pt x="33784" y="115993"/>
                      <a:pt x="35718" y="123174"/>
                    </a:cubicBezTo>
                    <a:cubicBezTo>
                      <a:pt x="37653" y="130355"/>
                      <a:pt x="40090" y="135136"/>
                      <a:pt x="43030" y="137517"/>
                    </a:cubicBezTo>
                    <a:cubicBezTo>
                      <a:pt x="45969" y="139898"/>
                      <a:pt x="49336" y="141089"/>
                      <a:pt x="53131" y="141089"/>
                    </a:cubicBezTo>
                    <a:cubicBezTo>
                      <a:pt x="56926" y="141089"/>
                      <a:pt x="60312" y="139880"/>
                      <a:pt x="63289" y="137461"/>
                    </a:cubicBezTo>
                    <a:cubicBezTo>
                      <a:pt x="66265" y="135043"/>
                      <a:pt x="68572" y="130708"/>
                      <a:pt x="70209" y="124457"/>
                    </a:cubicBezTo>
                    <a:cubicBezTo>
                      <a:pt x="72367" y="116421"/>
                      <a:pt x="73446" y="102803"/>
                      <a:pt x="73446" y="83604"/>
                    </a:cubicBezTo>
                    <a:cubicBezTo>
                      <a:pt x="73446" y="64405"/>
                      <a:pt x="72479" y="51215"/>
                      <a:pt x="70544" y="44034"/>
                    </a:cubicBezTo>
                    <a:cubicBezTo>
                      <a:pt x="68609" y="36853"/>
                      <a:pt x="66172" y="32054"/>
                      <a:pt x="63233" y="29635"/>
                    </a:cubicBezTo>
                    <a:cubicBezTo>
                      <a:pt x="60294" y="27217"/>
                      <a:pt x="56926" y="26008"/>
                      <a:pt x="53131" y="26008"/>
                    </a:cubicBezTo>
                    <a:close/>
                  </a:path>
                </a:pathLst>
              </a:custGeom>
              <a:solidFill>
                <a:srgbClr val="004A82">
                  <a:lumMod val="60000"/>
                  <a:lumOff val="40000"/>
                  <a:alpha val="10000"/>
                </a:srgbClr>
              </a:solidFill>
              <a:ln>
                <a:noFill/>
              </a:ln>
              <a:effectLst/>
            </p:spPr>
            <p:txBody>
              <a:bodyPr rot="0" spcFirstLastPara="0" vert="horz" wrap="square" lIns="91440" tIns="45720" rIns="91440" bIns="45720" numCol="1" spcCol="0" rtlCol="0" fromWordArt="0" anchor="t" anchorCtr="0" forceAA="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1"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669" name="TextBox 473">
                <a:extLst>
                  <a:ext uri="{FF2B5EF4-FFF2-40B4-BE49-F238E27FC236}">
                    <a16:creationId xmlns:a16="http://schemas.microsoft.com/office/drawing/2014/main" id="{E7961A61-7007-47F6-9BB2-2B853C59E851}"/>
                  </a:ext>
                </a:extLst>
              </p:cNvPr>
              <p:cNvSpPr txBox="1"/>
              <p:nvPr/>
            </p:nvSpPr>
            <p:spPr>
              <a:xfrm>
                <a:off x="5153471" y="5207828"/>
                <a:ext cx="33534" cy="76650"/>
              </a:xfrm>
              <a:custGeom>
                <a:avLst/>
                <a:gdLst/>
                <a:ahLst/>
                <a:cxnLst/>
                <a:rect l="l" t="t" r="r" b="b"/>
                <a:pathLst>
                  <a:path w="71884" h="164306">
                    <a:moveTo>
                      <a:pt x="46434" y="0"/>
                    </a:moveTo>
                    <a:lnTo>
                      <a:pt x="71884" y="0"/>
                    </a:lnTo>
                    <a:lnTo>
                      <a:pt x="71884" y="164306"/>
                    </a:lnTo>
                    <a:lnTo>
                      <a:pt x="40518" y="164306"/>
                    </a:lnTo>
                    <a:lnTo>
                      <a:pt x="40518" y="46099"/>
                    </a:lnTo>
                    <a:cubicBezTo>
                      <a:pt x="29059" y="56815"/>
                      <a:pt x="15552" y="64740"/>
                      <a:pt x="0" y="69875"/>
                    </a:cubicBezTo>
                    <a:lnTo>
                      <a:pt x="0" y="41411"/>
                    </a:lnTo>
                    <a:cubicBezTo>
                      <a:pt x="8185" y="38732"/>
                      <a:pt x="17078" y="33654"/>
                      <a:pt x="26677" y="26175"/>
                    </a:cubicBezTo>
                    <a:cubicBezTo>
                      <a:pt x="36277" y="18696"/>
                      <a:pt x="42862" y="9971"/>
                      <a:pt x="46434" y="0"/>
                    </a:cubicBezTo>
                    <a:close/>
                  </a:path>
                </a:pathLst>
              </a:custGeom>
              <a:solidFill>
                <a:srgbClr val="004A82">
                  <a:lumMod val="60000"/>
                  <a:lumOff val="40000"/>
                  <a:alpha val="10000"/>
                </a:srgbClr>
              </a:solidFill>
              <a:ln>
                <a:noFill/>
              </a:ln>
              <a:effectLst/>
            </p:spPr>
            <p:txBody>
              <a:bodyPr rot="0" spcFirstLastPara="0" vert="horz" wrap="square" lIns="91440" tIns="45720" rIns="91440" bIns="45720" numCol="1" spcCol="0" rtlCol="0" fromWordArt="0" anchor="t" anchorCtr="0" forceAA="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1"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670" name="TextBox 474">
                <a:extLst>
                  <a:ext uri="{FF2B5EF4-FFF2-40B4-BE49-F238E27FC236}">
                    <a16:creationId xmlns:a16="http://schemas.microsoft.com/office/drawing/2014/main" id="{DCF44B90-2254-4A1D-BC66-D86F337457A7}"/>
                  </a:ext>
                </a:extLst>
              </p:cNvPr>
              <p:cNvSpPr txBox="1"/>
              <p:nvPr/>
            </p:nvSpPr>
            <p:spPr>
              <a:xfrm>
                <a:off x="5318797" y="5207177"/>
                <a:ext cx="49573" cy="77952"/>
              </a:xfrm>
              <a:custGeom>
                <a:avLst/>
                <a:gdLst/>
                <a:ahLst/>
                <a:cxnLst/>
                <a:rect l="l" t="t" r="r" b="b"/>
                <a:pathLst>
                  <a:path w="106263" h="167097">
                    <a:moveTo>
                      <a:pt x="53131" y="0"/>
                    </a:moveTo>
                    <a:cubicBezTo>
                      <a:pt x="68981" y="0"/>
                      <a:pt x="81371" y="5655"/>
                      <a:pt x="90301" y="16966"/>
                    </a:cubicBezTo>
                    <a:cubicBezTo>
                      <a:pt x="100942" y="30361"/>
                      <a:pt x="106263" y="52573"/>
                      <a:pt x="106263" y="83604"/>
                    </a:cubicBezTo>
                    <a:cubicBezTo>
                      <a:pt x="106263" y="114560"/>
                      <a:pt x="100905" y="136810"/>
                      <a:pt x="90190" y="150353"/>
                    </a:cubicBezTo>
                    <a:cubicBezTo>
                      <a:pt x="81334" y="161516"/>
                      <a:pt x="68981" y="167097"/>
                      <a:pt x="53131" y="167097"/>
                    </a:cubicBezTo>
                    <a:cubicBezTo>
                      <a:pt x="37207" y="167097"/>
                      <a:pt x="24370" y="160976"/>
                      <a:pt x="14622" y="148735"/>
                    </a:cubicBezTo>
                    <a:cubicBezTo>
                      <a:pt x="4874" y="136494"/>
                      <a:pt x="0" y="114672"/>
                      <a:pt x="0" y="83269"/>
                    </a:cubicBezTo>
                    <a:cubicBezTo>
                      <a:pt x="0" y="52462"/>
                      <a:pt x="5357" y="30286"/>
                      <a:pt x="16073" y="16743"/>
                    </a:cubicBezTo>
                    <a:cubicBezTo>
                      <a:pt x="24928" y="5581"/>
                      <a:pt x="37281" y="0"/>
                      <a:pt x="53131" y="0"/>
                    </a:cubicBezTo>
                    <a:close/>
                    <a:moveTo>
                      <a:pt x="53131" y="26008"/>
                    </a:moveTo>
                    <a:cubicBezTo>
                      <a:pt x="49336" y="26008"/>
                      <a:pt x="45950" y="27217"/>
                      <a:pt x="42974" y="29635"/>
                    </a:cubicBezTo>
                    <a:cubicBezTo>
                      <a:pt x="39997" y="32054"/>
                      <a:pt x="37690" y="36388"/>
                      <a:pt x="36053" y="42639"/>
                    </a:cubicBezTo>
                    <a:cubicBezTo>
                      <a:pt x="33895" y="50750"/>
                      <a:pt x="32816" y="64405"/>
                      <a:pt x="32816" y="83604"/>
                    </a:cubicBezTo>
                    <a:cubicBezTo>
                      <a:pt x="32816" y="102803"/>
                      <a:pt x="33784" y="115993"/>
                      <a:pt x="35718" y="123174"/>
                    </a:cubicBezTo>
                    <a:cubicBezTo>
                      <a:pt x="37653" y="130355"/>
                      <a:pt x="40090" y="135136"/>
                      <a:pt x="43030" y="137517"/>
                    </a:cubicBezTo>
                    <a:cubicBezTo>
                      <a:pt x="45969" y="139898"/>
                      <a:pt x="49336" y="141089"/>
                      <a:pt x="53131" y="141089"/>
                    </a:cubicBezTo>
                    <a:cubicBezTo>
                      <a:pt x="56926" y="141089"/>
                      <a:pt x="60312" y="139880"/>
                      <a:pt x="63289" y="137461"/>
                    </a:cubicBezTo>
                    <a:cubicBezTo>
                      <a:pt x="66265" y="135043"/>
                      <a:pt x="68572" y="130708"/>
                      <a:pt x="70209" y="124457"/>
                    </a:cubicBezTo>
                    <a:cubicBezTo>
                      <a:pt x="72367" y="116421"/>
                      <a:pt x="73446" y="102803"/>
                      <a:pt x="73446" y="83604"/>
                    </a:cubicBezTo>
                    <a:cubicBezTo>
                      <a:pt x="73446" y="64405"/>
                      <a:pt x="72479" y="51215"/>
                      <a:pt x="70544" y="44034"/>
                    </a:cubicBezTo>
                    <a:cubicBezTo>
                      <a:pt x="68609" y="36853"/>
                      <a:pt x="66172" y="32054"/>
                      <a:pt x="63233" y="29635"/>
                    </a:cubicBezTo>
                    <a:cubicBezTo>
                      <a:pt x="60294" y="27217"/>
                      <a:pt x="56926" y="26008"/>
                      <a:pt x="53131" y="26008"/>
                    </a:cubicBezTo>
                    <a:close/>
                  </a:path>
                </a:pathLst>
              </a:custGeom>
              <a:solidFill>
                <a:srgbClr val="004A82">
                  <a:lumMod val="60000"/>
                  <a:lumOff val="40000"/>
                  <a:alpha val="10000"/>
                </a:srgbClr>
              </a:solidFill>
              <a:ln>
                <a:noFill/>
              </a:ln>
              <a:effectLst/>
            </p:spPr>
            <p:txBody>
              <a:bodyPr rot="0" spcFirstLastPara="0" vert="horz" wrap="square" lIns="91440" tIns="45720" rIns="91440" bIns="45720" numCol="1" spcCol="0" rtlCol="0" fromWordArt="0" anchor="t" anchorCtr="0" forceAA="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1"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671" name="TextBox 475">
                <a:extLst>
                  <a:ext uri="{FF2B5EF4-FFF2-40B4-BE49-F238E27FC236}">
                    <a16:creationId xmlns:a16="http://schemas.microsoft.com/office/drawing/2014/main" id="{3E457BDC-F01E-4389-A747-04ABE019923E}"/>
                  </a:ext>
                </a:extLst>
              </p:cNvPr>
              <p:cNvSpPr txBox="1"/>
              <p:nvPr/>
            </p:nvSpPr>
            <p:spPr>
              <a:xfrm>
                <a:off x="5500162" y="5207828"/>
                <a:ext cx="33534" cy="76650"/>
              </a:xfrm>
              <a:custGeom>
                <a:avLst/>
                <a:gdLst/>
                <a:ahLst/>
                <a:cxnLst/>
                <a:rect l="l" t="t" r="r" b="b"/>
                <a:pathLst>
                  <a:path w="71884" h="164306">
                    <a:moveTo>
                      <a:pt x="46434" y="0"/>
                    </a:moveTo>
                    <a:lnTo>
                      <a:pt x="71884" y="0"/>
                    </a:lnTo>
                    <a:lnTo>
                      <a:pt x="71884" y="164306"/>
                    </a:lnTo>
                    <a:lnTo>
                      <a:pt x="40518" y="164306"/>
                    </a:lnTo>
                    <a:lnTo>
                      <a:pt x="40518" y="46099"/>
                    </a:lnTo>
                    <a:cubicBezTo>
                      <a:pt x="29059" y="56815"/>
                      <a:pt x="15552" y="64740"/>
                      <a:pt x="0" y="69875"/>
                    </a:cubicBezTo>
                    <a:lnTo>
                      <a:pt x="0" y="41411"/>
                    </a:lnTo>
                    <a:cubicBezTo>
                      <a:pt x="8185" y="38732"/>
                      <a:pt x="17078" y="33654"/>
                      <a:pt x="26677" y="26175"/>
                    </a:cubicBezTo>
                    <a:cubicBezTo>
                      <a:pt x="36277" y="18696"/>
                      <a:pt x="42862" y="9971"/>
                      <a:pt x="46434" y="0"/>
                    </a:cubicBezTo>
                    <a:close/>
                  </a:path>
                </a:pathLst>
              </a:custGeom>
              <a:solidFill>
                <a:srgbClr val="004A82">
                  <a:lumMod val="60000"/>
                  <a:lumOff val="40000"/>
                  <a:alpha val="10000"/>
                </a:srgbClr>
              </a:solidFill>
              <a:ln>
                <a:noFill/>
              </a:ln>
              <a:effectLst/>
            </p:spPr>
            <p:txBody>
              <a:bodyPr rot="0" spcFirstLastPara="0" vert="horz" wrap="square" lIns="91440" tIns="45720" rIns="91440" bIns="45720" numCol="1" spcCol="0" rtlCol="0" fromWordArt="0" anchor="t" anchorCtr="0" forceAA="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1"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672" name="TextBox 476">
                <a:extLst>
                  <a:ext uri="{FF2B5EF4-FFF2-40B4-BE49-F238E27FC236}">
                    <a16:creationId xmlns:a16="http://schemas.microsoft.com/office/drawing/2014/main" id="{447D7376-5975-4F59-B82D-A1ADA900B647}"/>
                  </a:ext>
                </a:extLst>
              </p:cNvPr>
              <p:cNvSpPr txBox="1"/>
              <p:nvPr/>
            </p:nvSpPr>
            <p:spPr>
              <a:xfrm>
                <a:off x="5665488" y="5207177"/>
                <a:ext cx="49573" cy="77952"/>
              </a:xfrm>
              <a:custGeom>
                <a:avLst/>
                <a:gdLst/>
                <a:ahLst/>
                <a:cxnLst/>
                <a:rect l="l" t="t" r="r" b="b"/>
                <a:pathLst>
                  <a:path w="106263" h="167097">
                    <a:moveTo>
                      <a:pt x="53131" y="0"/>
                    </a:moveTo>
                    <a:cubicBezTo>
                      <a:pt x="68981" y="0"/>
                      <a:pt x="81371" y="5655"/>
                      <a:pt x="90301" y="16966"/>
                    </a:cubicBezTo>
                    <a:cubicBezTo>
                      <a:pt x="100942" y="30361"/>
                      <a:pt x="106263" y="52573"/>
                      <a:pt x="106263" y="83604"/>
                    </a:cubicBezTo>
                    <a:cubicBezTo>
                      <a:pt x="106263" y="114560"/>
                      <a:pt x="100905" y="136810"/>
                      <a:pt x="90190" y="150353"/>
                    </a:cubicBezTo>
                    <a:cubicBezTo>
                      <a:pt x="81334" y="161516"/>
                      <a:pt x="68981" y="167097"/>
                      <a:pt x="53131" y="167097"/>
                    </a:cubicBezTo>
                    <a:cubicBezTo>
                      <a:pt x="37207" y="167097"/>
                      <a:pt x="24370" y="160976"/>
                      <a:pt x="14622" y="148735"/>
                    </a:cubicBezTo>
                    <a:cubicBezTo>
                      <a:pt x="4874" y="136494"/>
                      <a:pt x="0" y="114672"/>
                      <a:pt x="0" y="83269"/>
                    </a:cubicBezTo>
                    <a:cubicBezTo>
                      <a:pt x="0" y="52462"/>
                      <a:pt x="5357" y="30286"/>
                      <a:pt x="16073" y="16743"/>
                    </a:cubicBezTo>
                    <a:cubicBezTo>
                      <a:pt x="24928" y="5581"/>
                      <a:pt x="37281" y="0"/>
                      <a:pt x="53131" y="0"/>
                    </a:cubicBezTo>
                    <a:close/>
                    <a:moveTo>
                      <a:pt x="53131" y="26008"/>
                    </a:moveTo>
                    <a:cubicBezTo>
                      <a:pt x="49336" y="26008"/>
                      <a:pt x="45950" y="27217"/>
                      <a:pt x="42974" y="29635"/>
                    </a:cubicBezTo>
                    <a:cubicBezTo>
                      <a:pt x="39997" y="32054"/>
                      <a:pt x="37690" y="36388"/>
                      <a:pt x="36053" y="42639"/>
                    </a:cubicBezTo>
                    <a:cubicBezTo>
                      <a:pt x="33895" y="50750"/>
                      <a:pt x="32816" y="64405"/>
                      <a:pt x="32816" y="83604"/>
                    </a:cubicBezTo>
                    <a:cubicBezTo>
                      <a:pt x="32816" y="102803"/>
                      <a:pt x="33784" y="115993"/>
                      <a:pt x="35718" y="123174"/>
                    </a:cubicBezTo>
                    <a:cubicBezTo>
                      <a:pt x="37653" y="130355"/>
                      <a:pt x="40090" y="135136"/>
                      <a:pt x="43030" y="137517"/>
                    </a:cubicBezTo>
                    <a:cubicBezTo>
                      <a:pt x="45969" y="139898"/>
                      <a:pt x="49336" y="141089"/>
                      <a:pt x="53131" y="141089"/>
                    </a:cubicBezTo>
                    <a:cubicBezTo>
                      <a:pt x="56926" y="141089"/>
                      <a:pt x="60312" y="139880"/>
                      <a:pt x="63289" y="137461"/>
                    </a:cubicBezTo>
                    <a:cubicBezTo>
                      <a:pt x="66265" y="135043"/>
                      <a:pt x="68572" y="130708"/>
                      <a:pt x="70209" y="124457"/>
                    </a:cubicBezTo>
                    <a:cubicBezTo>
                      <a:pt x="72367" y="116421"/>
                      <a:pt x="73446" y="102803"/>
                      <a:pt x="73446" y="83604"/>
                    </a:cubicBezTo>
                    <a:cubicBezTo>
                      <a:pt x="73446" y="64405"/>
                      <a:pt x="72479" y="51215"/>
                      <a:pt x="70544" y="44034"/>
                    </a:cubicBezTo>
                    <a:cubicBezTo>
                      <a:pt x="68609" y="36853"/>
                      <a:pt x="66172" y="32054"/>
                      <a:pt x="63233" y="29635"/>
                    </a:cubicBezTo>
                    <a:cubicBezTo>
                      <a:pt x="60294" y="27217"/>
                      <a:pt x="56926" y="26008"/>
                      <a:pt x="53131" y="26008"/>
                    </a:cubicBezTo>
                    <a:close/>
                  </a:path>
                </a:pathLst>
              </a:custGeom>
              <a:solidFill>
                <a:srgbClr val="004A82">
                  <a:lumMod val="60000"/>
                  <a:lumOff val="40000"/>
                  <a:alpha val="10000"/>
                </a:srgbClr>
              </a:solidFill>
              <a:ln>
                <a:noFill/>
              </a:ln>
              <a:effectLst/>
            </p:spPr>
            <p:txBody>
              <a:bodyPr rot="0" spcFirstLastPara="0" vert="horz" wrap="square" lIns="91440" tIns="45720" rIns="91440" bIns="45720" numCol="1" spcCol="0" rtlCol="0" fromWordArt="0" anchor="t" anchorCtr="0" forceAA="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1"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673" name="TextBox 477">
                <a:extLst>
                  <a:ext uri="{FF2B5EF4-FFF2-40B4-BE49-F238E27FC236}">
                    <a16:creationId xmlns:a16="http://schemas.microsoft.com/office/drawing/2014/main" id="{DBE0D630-7437-4455-8F43-B0F7A6172687}"/>
                  </a:ext>
                </a:extLst>
              </p:cNvPr>
              <p:cNvSpPr txBox="1"/>
              <p:nvPr/>
            </p:nvSpPr>
            <p:spPr>
              <a:xfrm>
                <a:off x="5846853" y="5207828"/>
                <a:ext cx="33534" cy="76650"/>
              </a:xfrm>
              <a:custGeom>
                <a:avLst/>
                <a:gdLst/>
                <a:ahLst/>
                <a:cxnLst/>
                <a:rect l="l" t="t" r="r" b="b"/>
                <a:pathLst>
                  <a:path w="71884" h="164306">
                    <a:moveTo>
                      <a:pt x="46434" y="0"/>
                    </a:moveTo>
                    <a:lnTo>
                      <a:pt x="71884" y="0"/>
                    </a:lnTo>
                    <a:lnTo>
                      <a:pt x="71884" y="164306"/>
                    </a:lnTo>
                    <a:lnTo>
                      <a:pt x="40518" y="164306"/>
                    </a:lnTo>
                    <a:lnTo>
                      <a:pt x="40518" y="46099"/>
                    </a:lnTo>
                    <a:cubicBezTo>
                      <a:pt x="29059" y="56815"/>
                      <a:pt x="15552" y="64740"/>
                      <a:pt x="0" y="69875"/>
                    </a:cubicBezTo>
                    <a:lnTo>
                      <a:pt x="0" y="41411"/>
                    </a:lnTo>
                    <a:cubicBezTo>
                      <a:pt x="8185" y="38732"/>
                      <a:pt x="17078" y="33654"/>
                      <a:pt x="26677" y="26175"/>
                    </a:cubicBezTo>
                    <a:cubicBezTo>
                      <a:pt x="36277" y="18696"/>
                      <a:pt x="42862" y="9971"/>
                      <a:pt x="46434" y="0"/>
                    </a:cubicBezTo>
                    <a:close/>
                  </a:path>
                </a:pathLst>
              </a:custGeom>
              <a:solidFill>
                <a:srgbClr val="004A82">
                  <a:lumMod val="60000"/>
                  <a:lumOff val="40000"/>
                  <a:alpha val="10000"/>
                </a:srgbClr>
              </a:solidFill>
              <a:ln>
                <a:noFill/>
              </a:ln>
              <a:effectLst/>
            </p:spPr>
            <p:txBody>
              <a:bodyPr rot="0" spcFirstLastPara="0" vert="horz" wrap="square" lIns="91440" tIns="45720" rIns="91440" bIns="45720" numCol="1" spcCol="0" rtlCol="0" fromWordArt="0" anchor="t" anchorCtr="0" forceAA="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1"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674" name="TextBox 478">
                <a:extLst>
                  <a:ext uri="{FF2B5EF4-FFF2-40B4-BE49-F238E27FC236}">
                    <a16:creationId xmlns:a16="http://schemas.microsoft.com/office/drawing/2014/main" id="{8551FE00-DEA7-4D32-970B-F909697C8A63}"/>
                  </a:ext>
                </a:extLst>
              </p:cNvPr>
              <p:cNvSpPr txBox="1"/>
              <p:nvPr/>
            </p:nvSpPr>
            <p:spPr>
              <a:xfrm>
                <a:off x="6012179" y="5207177"/>
                <a:ext cx="49573" cy="77952"/>
              </a:xfrm>
              <a:custGeom>
                <a:avLst/>
                <a:gdLst/>
                <a:ahLst/>
                <a:cxnLst/>
                <a:rect l="l" t="t" r="r" b="b"/>
                <a:pathLst>
                  <a:path w="106263" h="167097">
                    <a:moveTo>
                      <a:pt x="53131" y="0"/>
                    </a:moveTo>
                    <a:cubicBezTo>
                      <a:pt x="68981" y="0"/>
                      <a:pt x="81371" y="5655"/>
                      <a:pt x="90301" y="16966"/>
                    </a:cubicBezTo>
                    <a:cubicBezTo>
                      <a:pt x="100942" y="30361"/>
                      <a:pt x="106263" y="52573"/>
                      <a:pt x="106263" y="83604"/>
                    </a:cubicBezTo>
                    <a:cubicBezTo>
                      <a:pt x="106263" y="114560"/>
                      <a:pt x="100905" y="136810"/>
                      <a:pt x="90190" y="150353"/>
                    </a:cubicBezTo>
                    <a:cubicBezTo>
                      <a:pt x="81334" y="161516"/>
                      <a:pt x="68981" y="167097"/>
                      <a:pt x="53131" y="167097"/>
                    </a:cubicBezTo>
                    <a:cubicBezTo>
                      <a:pt x="37207" y="167097"/>
                      <a:pt x="24370" y="160976"/>
                      <a:pt x="14622" y="148735"/>
                    </a:cubicBezTo>
                    <a:cubicBezTo>
                      <a:pt x="4874" y="136494"/>
                      <a:pt x="0" y="114672"/>
                      <a:pt x="0" y="83269"/>
                    </a:cubicBezTo>
                    <a:cubicBezTo>
                      <a:pt x="0" y="52462"/>
                      <a:pt x="5357" y="30286"/>
                      <a:pt x="16073" y="16743"/>
                    </a:cubicBezTo>
                    <a:cubicBezTo>
                      <a:pt x="24928" y="5581"/>
                      <a:pt x="37281" y="0"/>
                      <a:pt x="53131" y="0"/>
                    </a:cubicBezTo>
                    <a:close/>
                    <a:moveTo>
                      <a:pt x="53131" y="26008"/>
                    </a:moveTo>
                    <a:cubicBezTo>
                      <a:pt x="49336" y="26008"/>
                      <a:pt x="45950" y="27217"/>
                      <a:pt x="42974" y="29635"/>
                    </a:cubicBezTo>
                    <a:cubicBezTo>
                      <a:pt x="39997" y="32054"/>
                      <a:pt x="37690" y="36388"/>
                      <a:pt x="36053" y="42639"/>
                    </a:cubicBezTo>
                    <a:cubicBezTo>
                      <a:pt x="33895" y="50750"/>
                      <a:pt x="32816" y="64405"/>
                      <a:pt x="32816" y="83604"/>
                    </a:cubicBezTo>
                    <a:cubicBezTo>
                      <a:pt x="32816" y="102803"/>
                      <a:pt x="33784" y="115993"/>
                      <a:pt x="35718" y="123174"/>
                    </a:cubicBezTo>
                    <a:cubicBezTo>
                      <a:pt x="37653" y="130355"/>
                      <a:pt x="40090" y="135136"/>
                      <a:pt x="43030" y="137517"/>
                    </a:cubicBezTo>
                    <a:cubicBezTo>
                      <a:pt x="45969" y="139898"/>
                      <a:pt x="49336" y="141089"/>
                      <a:pt x="53131" y="141089"/>
                    </a:cubicBezTo>
                    <a:cubicBezTo>
                      <a:pt x="56926" y="141089"/>
                      <a:pt x="60312" y="139880"/>
                      <a:pt x="63289" y="137461"/>
                    </a:cubicBezTo>
                    <a:cubicBezTo>
                      <a:pt x="66265" y="135043"/>
                      <a:pt x="68572" y="130708"/>
                      <a:pt x="70209" y="124457"/>
                    </a:cubicBezTo>
                    <a:cubicBezTo>
                      <a:pt x="72367" y="116421"/>
                      <a:pt x="73446" y="102803"/>
                      <a:pt x="73446" y="83604"/>
                    </a:cubicBezTo>
                    <a:cubicBezTo>
                      <a:pt x="73446" y="64405"/>
                      <a:pt x="72479" y="51215"/>
                      <a:pt x="70544" y="44034"/>
                    </a:cubicBezTo>
                    <a:cubicBezTo>
                      <a:pt x="68609" y="36853"/>
                      <a:pt x="66172" y="32054"/>
                      <a:pt x="63233" y="29635"/>
                    </a:cubicBezTo>
                    <a:cubicBezTo>
                      <a:pt x="60294" y="27217"/>
                      <a:pt x="56926" y="26008"/>
                      <a:pt x="53131" y="26008"/>
                    </a:cubicBezTo>
                    <a:close/>
                  </a:path>
                </a:pathLst>
              </a:custGeom>
              <a:solidFill>
                <a:srgbClr val="004A82">
                  <a:lumMod val="60000"/>
                  <a:lumOff val="40000"/>
                  <a:alpha val="10000"/>
                </a:srgbClr>
              </a:solidFill>
              <a:ln>
                <a:noFill/>
              </a:ln>
              <a:effectLst/>
            </p:spPr>
            <p:txBody>
              <a:bodyPr rot="0" spcFirstLastPara="0" vert="horz" wrap="square" lIns="91440" tIns="45720" rIns="91440" bIns="45720" numCol="1" spcCol="0" rtlCol="0" fromWordArt="0" anchor="t" anchorCtr="0" forceAA="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1"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675" name="TextBox 479">
                <a:extLst>
                  <a:ext uri="{FF2B5EF4-FFF2-40B4-BE49-F238E27FC236}">
                    <a16:creationId xmlns:a16="http://schemas.microsoft.com/office/drawing/2014/main" id="{34E17235-4D05-41DA-BC3A-755AE22EB592}"/>
                  </a:ext>
                </a:extLst>
              </p:cNvPr>
              <p:cNvSpPr txBox="1"/>
              <p:nvPr/>
            </p:nvSpPr>
            <p:spPr>
              <a:xfrm>
                <a:off x="6193544" y="5207828"/>
                <a:ext cx="33534" cy="76650"/>
              </a:xfrm>
              <a:custGeom>
                <a:avLst/>
                <a:gdLst/>
                <a:ahLst/>
                <a:cxnLst/>
                <a:rect l="l" t="t" r="r" b="b"/>
                <a:pathLst>
                  <a:path w="71884" h="164306">
                    <a:moveTo>
                      <a:pt x="46434" y="0"/>
                    </a:moveTo>
                    <a:lnTo>
                      <a:pt x="71884" y="0"/>
                    </a:lnTo>
                    <a:lnTo>
                      <a:pt x="71884" y="164306"/>
                    </a:lnTo>
                    <a:lnTo>
                      <a:pt x="40518" y="164306"/>
                    </a:lnTo>
                    <a:lnTo>
                      <a:pt x="40518" y="46099"/>
                    </a:lnTo>
                    <a:cubicBezTo>
                      <a:pt x="29059" y="56815"/>
                      <a:pt x="15552" y="64740"/>
                      <a:pt x="0" y="69875"/>
                    </a:cubicBezTo>
                    <a:lnTo>
                      <a:pt x="0" y="41411"/>
                    </a:lnTo>
                    <a:cubicBezTo>
                      <a:pt x="8185" y="38732"/>
                      <a:pt x="17078" y="33654"/>
                      <a:pt x="26677" y="26175"/>
                    </a:cubicBezTo>
                    <a:cubicBezTo>
                      <a:pt x="36277" y="18696"/>
                      <a:pt x="42862" y="9971"/>
                      <a:pt x="46434" y="0"/>
                    </a:cubicBezTo>
                    <a:close/>
                  </a:path>
                </a:pathLst>
              </a:custGeom>
              <a:solidFill>
                <a:srgbClr val="004A82">
                  <a:lumMod val="60000"/>
                  <a:lumOff val="40000"/>
                  <a:alpha val="10000"/>
                </a:srgbClr>
              </a:solidFill>
              <a:ln>
                <a:noFill/>
              </a:ln>
              <a:effectLst/>
            </p:spPr>
            <p:txBody>
              <a:bodyPr rot="0" spcFirstLastPara="0" vert="horz" wrap="square" lIns="91440" tIns="45720" rIns="91440" bIns="45720" numCol="1" spcCol="0" rtlCol="0" fromWordArt="0" anchor="t" anchorCtr="0" forceAA="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1"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676" name="TextBox 480">
                <a:extLst>
                  <a:ext uri="{FF2B5EF4-FFF2-40B4-BE49-F238E27FC236}">
                    <a16:creationId xmlns:a16="http://schemas.microsoft.com/office/drawing/2014/main" id="{9C17187D-7C90-45D7-B4D5-89EFCE399CE0}"/>
                  </a:ext>
                </a:extLst>
              </p:cNvPr>
              <p:cNvSpPr txBox="1"/>
              <p:nvPr/>
            </p:nvSpPr>
            <p:spPr>
              <a:xfrm>
                <a:off x="6358870" y="5207177"/>
                <a:ext cx="49573" cy="77952"/>
              </a:xfrm>
              <a:custGeom>
                <a:avLst/>
                <a:gdLst/>
                <a:ahLst/>
                <a:cxnLst/>
                <a:rect l="l" t="t" r="r" b="b"/>
                <a:pathLst>
                  <a:path w="106263" h="167097">
                    <a:moveTo>
                      <a:pt x="53131" y="0"/>
                    </a:moveTo>
                    <a:cubicBezTo>
                      <a:pt x="68981" y="0"/>
                      <a:pt x="81371" y="5655"/>
                      <a:pt x="90301" y="16966"/>
                    </a:cubicBezTo>
                    <a:cubicBezTo>
                      <a:pt x="100942" y="30361"/>
                      <a:pt x="106263" y="52573"/>
                      <a:pt x="106263" y="83604"/>
                    </a:cubicBezTo>
                    <a:cubicBezTo>
                      <a:pt x="106263" y="114560"/>
                      <a:pt x="100905" y="136810"/>
                      <a:pt x="90190" y="150353"/>
                    </a:cubicBezTo>
                    <a:cubicBezTo>
                      <a:pt x="81334" y="161516"/>
                      <a:pt x="68981" y="167097"/>
                      <a:pt x="53131" y="167097"/>
                    </a:cubicBezTo>
                    <a:cubicBezTo>
                      <a:pt x="37207" y="167097"/>
                      <a:pt x="24370" y="160976"/>
                      <a:pt x="14622" y="148735"/>
                    </a:cubicBezTo>
                    <a:cubicBezTo>
                      <a:pt x="4874" y="136494"/>
                      <a:pt x="0" y="114672"/>
                      <a:pt x="0" y="83269"/>
                    </a:cubicBezTo>
                    <a:cubicBezTo>
                      <a:pt x="0" y="52462"/>
                      <a:pt x="5357" y="30286"/>
                      <a:pt x="16073" y="16743"/>
                    </a:cubicBezTo>
                    <a:cubicBezTo>
                      <a:pt x="24928" y="5581"/>
                      <a:pt x="37281" y="0"/>
                      <a:pt x="53131" y="0"/>
                    </a:cubicBezTo>
                    <a:close/>
                    <a:moveTo>
                      <a:pt x="53131" y="26008"/>
                    </a:moveTo>
                    <a:cubicBezTo>
                      <a:pt x="49336" y="26008"/>
                      <a:pt x="45950" y="27217"/>
                      <a:pt x="42974" y="29635"/>
                    </a:cubicBezTo>
                    <a:cubicBezTo>
                      <a:pt x="39997" y="32054"/>
                      <a:pt x="37690" y="36388"/>
                      <a:pt x="36053" y="42639"/>
                    </a:cubicBezTo>
                    <a:cubicBezTo>
                      <a:pt x="33895" y="50750"/>
                      <a:pt x="32816" y="64405"/>
                      <a:pt x="32816" y="83604"/>
                    </a:cubicBezTo>
                    <a:cubicBezTo>
                      <a:pt x="32816" y="102803"/>
                      <a:pt x="33784" y="115993"/>
                      <a:pt x="35718" y="123174"/>
                    </a:cubicBezTo>
                    <a:cubicBezTo>
                      <a:pt x="37653" y="130355"/>
                      <a:pt x="40090" y="135136"/>
                      <a:pt x="43030" y="137517"/>
                    </a:cubicBezTo>
                    <a:cubicBezTo>
                      <a:pt x="45969" y="139898"/>
                      <a:pt x="49336" y="141089"/>
                      <a:pt x="53131" y="141089"/>
                    </a:cubicBezTo>
                    <a:cubicBezTo>
                      <a:pt x="56926" y="141089"/>
                      <a:pt x="60312" y="139880"/>
                      <a:pt x="63289" y="137461"/>
                    </a:cubicBezTo>
                    <a:cubicBezTo>
                      <a:pt x="66265" y="135043"/>
                      <a:pt x="68572" y="130708"/>
                      <a:pt x="70209" y="124457"/>
                    </a:cubicBezTo>
                    <a:cubicBezTo>
                      <a:pt x="72367" y="116421"/>
                      <a:pt x="73446" y="102803"/>
                      <a:pt x="73446" y="83604"/>
                    </a:cubicBezTo>
                    <a:cubicBezTo>
                      <a:pt x="73446" y="64405"/>
                      <a:pt x="72479" y="51215"/>
                      <a:pt x="70544" y="44034"/>
                    </a:cubicBezTo>
                    <a:cubicBezTo>
                      <a:pt x="68609" y="36853"/>
                      <a:pt x="66172" y="32054"/>
                      <a:pt x="63233" y="29635"/>
                    </a:cubicBezTo>
                    <a:cubicBezTo>
                      <a:pt x="60294" y="27217"/>
                      <a:pt x="56926" y="26008"/>
                      <a:pt x="53131" y="26008"/>
                    </a:cubicBezTo>
                    <a:close/>
                  </a:path>
                </a:pathLst>
              </a:custGeom>
              <a:solidFill>
                <a:srgbClr val="004A82">
                  <a:lumMod val="60000"/>
                  <a:lumOff val="40000"/>
                  <a:alpha val="10000"/>
                </a:srgbClr>
              </a:solidFill>
              <a:ln>
                <a:noFill/>
              </a:ln>
              <a:effectLst/>
            </p:spPr>
            <p:txBody>
              <a:bodyPr rot="0" spcFirstLastPara="0" vert="horz" wrap="square" lIns="91440" tIns="45720" rIns="91440" bIns="45720" numCol="1" spcCol="0" rtlCol="0" fromWordArt="0" anchor="t" anchorCtr="0" forceAA="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1"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677" name="TextBox 481">
                <a:extLst>
                  <a:ext uri="{FF2B5EF4-FFF2-40B4-BE49-F238E27FC236}">
                    <a16:creationId xmlns:a16="http://schemas.microsoft.com/office/drawing/2014/main" id="{9C269E8B-3DAF-424C-A7BC-7272E53032D8}"/>
                  </a:ext>
                </a:extLst>
              </p:cNvPr>
              <p:cNvSpPr txBox="1"/>
              <p:nvPr/>
            </p:nvSpPr>
            <p:spPr>
              <a:xfrm>
                <a:off x="6540235" y="5207828"/>
                <a:ext cx="33534" cy="76650"/>
              </a:xfrm>
              <a:custGeom>
                <a:avLst/>
                <a:gdLst/>
                <a:ahLst/>
                <a:cxnLst/>
                <a:rect l="l" t="t" r="r" b="b"/>
                <a:pathLst>
                  <a:path w="71884" h="164306">
                    <a:moveTo>
                      <a:pt x="46434" y="0"/>
                    </a:moveTo>
                    <a:lnTo>
                      <a:pt x="71884" y="0"/>
                    </a:lnTo>
                    <a:lnTo>
                      <a:pt x="71884" y="164306"/>
                    </a:lnTo>
                    <a:lnTo>
                      <a:pt x="40518" y="164306"/>
                    </a:lnTo>
                    <a:lnTo>
                      <a:pt x="40518" y="46099"/>
                    </a:lnTo>
                    <a:cubicBezTo>
                      <a:pt x="29059" y="56815"/>
                      <a:pt x="15552" y="64740"/>
                      <a:pt x="0" y="69875"/>
                    </a:cubicBezTo>
                    <a:lnTo>
                      <a:pt x="0" y="41411"/>
                    </a:lnTo>
                    <a:cubicBezTo>
                      <a:pt x="8185" y="38732"/>
                      <a:pt x="17078" y="33654"/>
                      <a:pt x="26677" y="26175"/>
                    </a:cubicBezTo>
                    <a:cubicBezTo>
                      <a:pt x="36277" y="18696"/>
                      <a:pt x="42862" y="9971"/>
                      <a:pt x="46434" y="0"/>
                    </a:cubicBezTo>
                    <a:close/>
                  </a:path>
                </a:pathLst>
              </a:custGeom>
              <a:solidFill>
                <a:srgbClr val="004A82">
                  <a:lumMod val="60000"/>
                  <a:lumOff val="40000"/>
                  <a:alpha val="10000"/>
                </a:srgbClr>
              </a:solidFill>
              <a:ln>
                <a:noFill/>
              </a:ln>
              <a:effectLst/>
            </p:spPr>
            <p:txBody>
              <a:bodyPr rot="0" spcFirstLastPara="0" vert="horz" wrap="square" lIns="91440" tIns="45720" rIns="91440" bIns="45720" numCol="1" spcCol="0" rtlCol="0" fromWordArt="0" anchor="t" anchorCtr="0" forceAA="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1"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678" name="TextBox 482">
                <a:extLst>
                  <a:ext uri="{FF2B5EF4-FFF2-40B4-BE49-F238E27FC236}">
                    <a16:creationId xmlns:a16="http://schemas.microsoft.com/office/drawing/2014/main" id="{AC451285-2BE2-46A6-89F6-C8F72159AAC1}"/>
                  </a:ext>
                </a:extLst>
              </p:cNvPr>
              <p:cNvSpPr txBox="1"/>
              <p:nvPr/>
            </p:nvSpPr>
            <p:spPr>
              <a:xfrm>
                <a:off x="6705561" y="5207177"/>
                <a:ext cx="49573" cy="77952"/>
              </a:xfrm>
              <a:custGeom>
                <a:avLst/>
                <a:gdLst/>
                <a:ahLst/>
                <a:cxnLst/>
                <a:rect l="l" t="t" r="r" b="b"/>
                <a:pathLst>
                  <a:path w="106263" h="167097">
                    <a:moveTo>
                      <a:pt x="53131" y="0"/>
                    </a:moveTo>
                    <a:cubicBezTo>
                      <a:pt x="68981" y="0"/>
                      <a:pt x="81371" y="5655"/>
                      <a:pt x="90301" y="16966"/>
                    </a:cubicBezTo>
                    <a:cubicBezTo>
                      <a:pt x="100942" y="30361"/>
                      <a:pt x="106263" y="52573"/>
                      <a:pt x="106263" y="83604"/>
                    </a:cubicBezTo>
                    <a:cubicBezTo>
                      <a:pt x="106263" y="114560"/>
                      <a:pt x="100905" y="136810"/>
                      <a:pt x="90190" y="150353"/>
                    </a:cubicBezTo>
                    <a:cubicBezTo>
                      <a:pt x="81334" y="161516"/>
                      <a:pt x="68981" y="167097"/>
                      <a:pt x="53131" y="167097"/>
                    </a:cubicBezTo>
                    <a:cubicBezTo>
                      <a:pt x="37207" y="167097"/>
                      <a:pt x="24370" y="160976"/>
                      <a:pt x="14622" y="148735"/>
                    </a:cubicBezTo>
                    <a:cubicBezTo>
                      <a:pt x="4874" y="136494"/>
                      <a:pt x="0" y="114672"/>
                      <a:pt x="0" y="83269"/>
                    </a:cubicBezTo>
                    <a:cubicBezTo>
                      <a:pt x="0" y="52462"/>
                      <a:pt x="5357" y="30286"/>
                      <a:pt x="16073" y="16743"/>
                    </a:cubicBezTo>
                    <a:cubicBezTo>
                      <a:pt x="24928" y="5581"/>
                      <a:pt x="37281" y="0"/>
                      <a:pt x="53131" y="0"/>
                    </a:cubicBezTo>
                    <a:close/>
                    <a:moveTo>
                      <a:pt x="53131" y="26008"/>
                    </a:moveTo>
                    <a:cubicBezTo>
                      <a:pt x="49336" y="26008"/>
                      <a:pt x="45950" y="27217"/>
                      <a:pt x="42974" y="29635"/>
                    </a:cubicBezTo>
                    <a:cubicBezTo>
                      <a:pt x="39997" y="32054"/>
                      <a:pt x="37690" y="36388"/>
                      <a:pt x="36053" y="42639"/>
                    </a:cubicBezTo>
                    <a:cubicBezTo>
                      <a:pt x="33895" y="50750"/>
                      <a:pt x="32816" y="64405"/>
                      <a:pt x="32816" y="83604"/>
                    </a:cubicBezTo>
                    <a:cubicBezTo>
                      <a:pt x="32816" y="102803"/>
                      <a:pt x="33784" y="115993"/>
                      <a:pt x="35718" y="123174"/>
                    </a:cubicBezTo>
                    <a:cubicBezTo>
                      <a:pt x="37653" y="130355"/>
                      <a:pt x="40090" y="135136"/>
                      <a:pt x="43030" y="137517"/>
                    </a:cubicBezTo>
                    <a:cubicBezTo>
                      <a:pt x="45969" y="139898"/>
                      <a:pt x="49336" y="141089"/>
                      <a:pt x="53131" y="141089"/>
                    </a:cubicBezTo>
                    <a:cubicBezTo>
                      <a:pt x="56926" y="141089"/>
                      <a:pt x="60312" y="139880"/>
                      <a:pt x="63289" y="137461"/>
                    </a:cubicBezTo>
                    <a:cubicBezTo>
                      <a:pt x="66265" y="135043"/>
                      <a:pt x="68572" y="130708"/>
                      <a:pt x="70209" y="124457"/>
                    </a:cubicBezTo>
                    <a:cubicBezTo>
                      <a:pt x="72367" y="116421"/>
                      <a:pt x="73446" y="102803"/>
                      <a:pt x="73446" y="83604"/>
                    </a:cubicBezTo>
                    <a:cubicBezTo>
                      <a:pt x="73446" y="64405"/>
                      <a:pt x="72479" y="51215"/>
                      <a:pt x="70544" y="44034"/>
                    </a:cubicBezTo>
                    <a:cubicBezTo>
                      <a:pt x="68609" y="36853"/>
                      <a:pt x="66172" y="32054"/>
                      <a:pt x="63233" y="29635"/>
                    </a:cubicBezTo>
                    <a:cubicBezTo>
                      <a:pt x="60294" y="27217"/>
                      <a:pt x="56926" y="26008"/>
                      <a:pt x="53131" y="26008"/>
                    </a:cubicBezTo>
                    <a:close/>
                  </a:path>
                </a:pathLst>
              </a:custGeom>
              <a:solidFill>
                <a:srgbClr val="004A82">
                  <a:lumMod val="60000"/>
                  <a:lumOff val="40000"/>
                  <a:alpha val="10000"/>
                </a:srgbClr>
              </a:solidFill>
              <a:ln>
                <a:noFill/>
              </a:ln>
              <a:effectLst/>
            </p:spPr>
            <p:txBody>
              <a:bodyPr rot="0" spcFirstLastPara="0" vert="horz" wrap="square" lIns="91440" tIns="45720" rIns="91440" bIns="45720" numCol="1" spcCol="0" rtlCol="0" fromWordArt="0" anchor="t" anchorCtr="0" forceAA="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1"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679" name="TextBox 483">
                <a:extLst>
                  <a:ext uri="{FF2B5EF4-FFF2-40B4-BE49-F238E27FC236}">
                    <a16:creationId xmlns:a16="http://schemas.microsoft.com/office/drawing/2014/main" id="{AF5636A4-9D6B-44AC-B20B-E89014A0D2FA}"/>
                  </a:ext>
                </a:extLst>
              </p:cNvPr>
              <p:cNvSpPr txBox="1"/>
              <p:nvPr/>
            </p:nvSpPr>
            <p:spPr>
              <a:xfrm>
                <a:off x="6886926" y="5207828"/>
                <a:ext cx="33534" cy="76650"/>
              </a:xfrm>
              <a:custGeom>
                <a:avLst/>
                <a:gdLst/>
                <a:ahLst/>
                <a:cxnLst/>
                <a:rect l="l" t="t" r="r" b="b"/>
                <a:pathLst>
                  <a:path w="71884" h="164306">
                    <a:moveTo>
                      <a:pt x="46434" y="0"/>
                    </a:moveTo>
                    <a:lnTo>
                      <a:pt x="71884" y="0"/>
                    </a:lnTo>
                    <a:lnTo>
                      <a:pt x="71884" y="164306"/>
                    </a:lnTo>
                    <a:lnTo>
                      <a:pt x="40518" y="164306"/>
                    </a:lnTo>
                    <a:lnTo>
                      <a:pt x="40518" y="46099"/>
                    </a:lnTo>
                    <a:cubicBezTo>
                      <a:pt x="29059" y="56815"/>
                      <a:pt x="15552" y="64740"/>
                      <a:pt x="0" y="69875"/>
                    </a:cubicBezTo>
                    <a:lnTo>
                      <a:pt x="0" y="41411"/>
                    </a:lnTo>
                    <a:cubicBezTo>
                      <a:pt x="8185" y="38732"/>
                      <a:pt x="17078" y="33654"/>
                      <a:pt x="26677" y="26175"/>
                    </a:cubicBezTo>
                    <a:cubicBezTo>
                      <a:pt x="36277" y="18696"/>
                      <a:pt x="42862" y="9971"/>
                      <a:pt x="46434" y="0"/>
                    </a:cubicBezTo>
                    <a:close/>
                  </a:path>
                </a:pathLst>
              </a:custGeom>
              <a:solidFill>
                <a:srgbClr val="004A82">
                  <a:lumMod val="60000"/>
                  <a:lumOff val="40000"/>
                  <a:alpha val="10000"/>
                </a:srgbClr>
              </a:solidFill>
              <a:ln>
                <a:noFill/>
              </a:ln>
              <a:effectLst/>
            </p:spPr>
            <p:txBody>
              <a:bodyPr rot="0" spcFirstLastPara="0" vert="horz" wrap="square" lIns="91440" tIns="45720" rIns="91440" bIns="45720" numCol="1" spcCol="0" rtlCol="0" fromWordArt="0" anchor="t" anchorCtr="0" forceAA="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1"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680" name="TextBox 484">
                <a:extLst>
                  <a:ext uri="{FF2B5EF4-FFF2-40B4-BE49-F238E27FC236}">
                    <a16:creationId xmlns:a16="http://schemas.microsoft.com/office/drawing/2014/main" id="{C001DB94-90D9-446E-97FC-37E64FAEC974}"/>
                  </a:ext>
                </a:extLst>
              </p:cNvPr>
              <p:cNvSpPr txBox="1"/>
              <p:nvPr/>
            </p:nvSpPr>
            <p:spPr>
              <a:xfrm>
                <a:off x="7052252" y="5207177"/>
                <a:ext cx="49573" cy="77952"/>
              </a:xfrm>
              <a:custGeom>
                <a:avLst/>
                <a:gdLst/>
                <a:ahLst/>
                <a:cxnLst/>
                <a:rect l="l" t="t" r="r" b="b"/>
                <a:pathLst>
                  <a:path w="106263" h="167097">
                    <a:moveTo>
                      <a:pt x="53131" y="0"/>
                    </a:moveTo>
                    <a:cubicBezTo>
                      <a:pt x="68981" y="0"/>
                      <a:pt x="81371" y="5655"/>
                      <a:pt x="90301" y="16966"/>
                    </a:cubicBezTo>
                    <a:cubicBezTo>
                      <a:pt x="100942" y="30361"/>
                      <a:pt x="106263" y="52573"/>
                      <a:pt x="106263" y="83604"/>
                    </a:cubicBezTo>
                    <a:cubicBezTo>
                      <a:pt x="106263" y="114560"/>
                      <a:pt x="100905" y="136810"/>
                      <a:pt x="90190" y="150353"/>
                    </a:cubicBezTo>
                    <a:cubicBezTo>
                      <a:pt x="81334" y="161516"/>
                      <a:pt x="68981" y="167097"/>
                      <a:pt x="53131" y="167097"/>
                    </a:cubicBezTo>
                    <a:cubicBezTo>
                      <a:pt x="37207" y="167097"/>
                      <a:pt x="24370" y="160976"/>
                      <a:pt x="14622" y="148735"/>
                    </a:cubicBezTo>
                    <a:cubicBezTo>
                      <a:pt x="4874" y="136494"/>
                      <a:pt x="0" y="114672"/>
                      <a:pt x="0" y="83269"/>
                    </a:cubicBezTo>
                    <a:cubicBezTo>
                      <a:pt x="0" y="52462"/>
                      <a:pt x="5357" y="30286"/>
                      <a:pt x="16073" y="16743"/>
                    </a:cubicBezTo>
                    <a:cubicBezTo>
                      <a:pt x="24928" y="5581"/>
                      <a:pt x="37281" y="0"/>
                      <a:pt x="53131" y="0"/>
                    </a:cubicBezTo>
                    <a:close/>
                    <a:moveTo>
                      <a:pt x="53131" y="26008"/>
                    </a:moveTo>
                    <a:cubicBezTo>
                      <a:pt x="49336" y="26008"/>
                      <a:pt x="45950" y="27217"/>
                      <a:pt x="42974" y="29635"/>
                    </a:cubicBezTo>
                    <a:cubicBezTo>
                      <a:pt x="39997" y="32054"/>
                      <a:pt x="37690" y="36388"/>
                      <a:pt x="36053" y="42639"/>
                    </a:cubicBezTo>
                    <a:cubicBezTo>
                      <a:pt x="33895" y="50750"/>
                      <a:pt x="32816" y="64405"/>
                      <a:pt x="32816" y="83604"/>
                    </a:cubicBezTo>
                    <a:cubicBezTo>
                      <a:pt x="32816" y="102803"/>
                      <a:pt x="33784" y="115993"/>
                      <a:pt x="35718" y="123174"/>
                    </a:cubicBezTo>
                    <a:cubicBezTo>
                      <a:pt x="37653" y="130355"/>
                      <a:pt x="40090" y="135136"/>
                      <a:pt x="43030" y="137517"/>
                    </a:cubicBezTo>
                    <a:cubicBezTo>
                      <a:pt x="45969" y="139898"/>
                      <a:pt x="49336" y="141089"/>
                      <a:pt x="53131" y="141089"/>
                    </a:cubicBezTo>
                    <a:cubicBezTo>
                      <a:pt x="56926" y="141089"/>
                      <a:pt x="60312" y="139880"/>
                      <a:pt x="63289" y="137461"/>
                    </a:cubicBezTo>
                    <a:cubicBezTo>
                      <a:pt x="66265" y="135043"/>
                      <a:pt x="68572" y="130708"/>
                      <a:pt x="70209" y="124457"/>
                    </a:cubicBezTo>
                    <a:cubicBezTo>
                      <a:pt x="72367" y="116421"/>
                      <a:pt x="73446" y="102803"/>
                      <a:pt x="73446" y="83604"/>
                    </a:cubicBezTo>
                    <a:cubicBezTo>
                      <a:pt x="73446" y="64405"/>
                      <a:pt x="72479" y="51215"/>
                      <a:pt x="70544" y="44034"/>
                    </a:cubicBezTo>
                    <a:cubicBezTo>
                      <a:pt x="68609" y="36853"/>
                      <a:pt x="66172" y="32054"/>
                      <a:pt x="63233" y="29635"/>
                    </a:cubicBezTo>
                    <a:cubicBezTo>
                      <a:pt x="60294" y="27217"/>
                      <a:pt x="56926" y="26008"/>
                      <a:pt x="53131" y="26008"/>
                    </a:cubicBezTo>
                    <a:close/>
                  </a:path>
                </a:pathLst>
              </a:custGeom>
              <a:solidFill>
                <a:srgbClr val="004A82">
                  <a:lumMod val="60000"/>
                  <a:lumOff val="40000"/>
                  <a:alpha val="10000"/>
                </a:srgbClr>
              </a:solidFill>
              <a:ln>
                <a:noFill/>
              </a:ln>
              <a:effectLst/>
            </p:spPr>
            <p:txBody>
              <a:bodyPr rot="0" spcFirstLastPara="0" vert="horz" wrap="square" lIns="91440" tIns="45720" rIns="91440" bIns="45720" numCol="1" spcCol="0" rtlCol="0" fromWordArt="0" anchor="t" anchorCtr="0" forceAA="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1"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681" name="TextBox 485">
                <a:extLst>
                  <a:ext uri="{FF2B5EF4-FFF2-40B4-BE49-F238E27FC236}">
                    <a16:creationId xmlns:a16="http://schemas.microsoft.com/office/drawing/2014/main" id="{274E9F78-F569-41C4-A805-918AE966E780}"/>
                  </a:ext>
                </a:extLst>
              </p:cNvPr>
              <p:cNvSpPr txBox="1"/>
              <p:nvPr/>
            </p:nvSpPr>
            <p:spPr>
              <a:xfrm>
                <a:off x="7233617" y="5207828"/>
                <a:ext cx="33534" cy="76650"/>
              </a:xfrm>
              <a:custGeom>
                <a:avLst/>
                <a:gdLst/>
                <a:ahLst/>
                <a:cxnLst/>
                <a:rect l="l" t="t" r="r" b="b"/>
                <a:pathLst>
                  <a:path w="71884" h="164306">
                    <a:moveTo>
                      <a:pt x="46434" y="0"/>
                    </a:moveTo>
                    <a:lnTo>
                      <a:pt x="71884" y="0"/>
                    </a:lnTo>
                    <a:lnTo>
                      <a:pt x="71884" y="164306"/>
                    </a:lnTo>
                    <a:lnTo>
                      <a:pt x="40518" y="164306"/>
                    </a:lnTo>
                    <a:lnTo>
                      <a:pt x="40518" y="46099"/>
                    </a:lnTo>
                    <a:cubicBezTo>
                      <a:pt x="29059" y="56815"/>
                      <a:pt x="15552" y="64740"/>
                      <a:pt x="0" y="69875"/>
                    </a:cubicBezTo>
                    <a:lnTo>
                      <a:pt x="0" y="41411"/>
                    </a:lnTo>
                    <a:cubicBezTo>
                      <a:pt x="8185" y="38732"/>
                      <a:pt x="17078" y="33654"/>
                      <a:pt x="26677" y="26175"/>
                    </a:cubicBezTo>
                    <a:cubicBezTo>
                      <a:pt x="36277" y="18696"/>
                      <a:pt x="42862" y="9971"/>
                      <a:pt x="46434" y="0"/>
                    </a:cubicBezTo>
                    <a:close/>
                  </a:path>
                </a:pathLst>
              </a:custGeom>
              <a:solidFill>
                <a:srgbClr val="004A82">
                  <a:lumMod val="60000"/>
                  <a:lumOff val="40000"/>
                  <a:alpha val="10000"/>
                </a:srgbClr>
              </a:solidFill>
              <a:ln>
                <a:noFill/>
              </a:ln>
              <a:effectLst/>
            </p:spPr>
            <p:txBody>
              <a:bodyPr rot="0" spcFirstLastPara="0" vert="horz" wrap="square" lIns="91440" tIns="45720" rIns="91440" bIns="45720" numCol="1" spcCol="0" rtlCol="0" fromWordArt="0" anchor="t" anchorCtr="0" forceAA="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1"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682" name="TextBox 486">
                <a:extLst>
                  <a:ext uri="{FF2B5EF4-FFF2-40B4-BE49-F238E27FC236}">
                    <a16:creationId xmlns:a16="http://schemas.microsoft.com/office/drawing/2014/main" id="{E10C78BB-3E1D-447A-A5B4-9AD9FF156081}"/>
                  </a:ext>
                </a:extLst>
              </p:cNvPr>
              <p:cNvSpPr txBox="1"/>
              <p:nvPr/>
            </p:nvSpPr>
            <p:spPr>
              <a:xfrm>
                <a:off x="7398943" y="5207177"/>
                <a:ext cx="49573" cy="77952"/>
              </a:xfrm>
              <a:custGeom>
                <a:avLst/>
                <a:gdLst/>
                <a:ahLst/>
                <a:cxnLst/>
                <a:rect l="l" t="t" r="r" b="b"/>
                <a:pathLst>
                  <a:path w="106263" h="167097">
                    <a:moveTo>
                      <a:pt x="53131" y="0"/>
                    </a:moveTo>
                    <a:cubicBezTo>
                      <a:pt x="68981" y="0"/>
                      <a:pt x="81371" y="5655"/>
                      <a:pt x="90301" y="16966"/>
                    </a:cubicBezTo>
                    <a:cubicBezTo>
                      <a:pt x="100942" y="30361"/>
                      <a:pt x="106263" y="52573"/>
                      <a:pt x="106263" y="83604"/>
                    </a:cubicBezTo>
                    <a:cubicBezTo>
                      <a:pt x="106263" y="114560"/>
                      <a:pt x="100905" y="136810"/>
                      <a:pt x="90190" y="150353"/>
                    </a:cubicBezTo>
                    <a:cubicBezTo>
                      <a:pt x="81334" y="161516"/>
                      <a:pt x="68981" y="167097"/>
                      <a:pt x="53131" y="167097"/>
                    </a:cubicBezTo>
                    <a:cubicBezTo>
                      <a:pt x="37207" y="167097"/>
                      <a:pt x="24370" y="160976"/>
                      <a:pt x="14622" y="148735"/>
                    </a:cubicBezTo>
                    <a:cubicBezTo>
                      <a:pt x="4874" y="136494"/>
                      <a:pt x="0" y="114672"/>
                      <a:pt x="0" y="83269"/>
                    </a:cubicBezTo>
                    <a:cubicBezTo>
                      <a:pt x="0" y="52462"/>
                      <a:pt x="5357" y="30286"/>
                      <a:pt x="16073" y="16743"/>
                    </a:cubicBezTo>
                    <a:cubicBezTo>
                      <a:pt x="24928" y="5581"/>
                      <a:pt x="37281" y="0"/>
                      <a:pt x="53131" y="0"/>
                    </a:cubicBezTo>
                    <a:close/>
                    <a:moveTo>
                      <a:pt x="53131" y="26008"/>
                    </a:moveTo>
                    <a:cubicBezTo>
                      <a:pt x="49336" y="26008"/>
                      <a:pt x="45950" y="27217"/>
                      <a:pt x="42974" y="29635"/>
                    </a:cubicBezTo>
                    <a:cubicBezTo>
                      <a:pt x="39997" y="32054"/>
                      <a:pt x="37690" y="36388"/>
                      <a:pt x="36053" y="42639"/>
                    </a:cubicBezTo>
                    <a:cubicBezTo>
                      <a:pt x="33895" y="50750"/>
                      <a:pt x="32816" y="64405"/>
                      <a:pt x="32816" y="83604"/>
                    </a:cubicBezTo>
                    <a:cubicBezTo>
                      <a:pt x="32816" y="102803"/>
                      <a:pt x="33784" y="115993"/>
                      <a:pt x="35718" y="123174"/>
                    </a:cubicBezTo>
                    <a:cubicBezTo>
                      <a:pt x="37653" y="130355"/>
                      <a:pt x="40090" y="135136"/>
                      <a:pt x="43030" y="137517"/>
                    </a:cubicBezTo>
                    <a:cubicBezTo>
                      <a:pt x="45969" y="139898"/>
                      <a:pt x="49336" y="141089"/>
                      <a:pt x="53131" y="141089"/>
                    </a:cubicBezTo>
                    <a:cubicBezTo>
                      <a:pt x="56926" y="141089"/>
                      <a:pt x="60312" y="139880"/>
                      <a:pt x="63289" y="137461"/>
                    </a:cubicBezTo>
                    <a:cubicBezTo>
                      <a:pt x="66265" y="135043"/>
                      <a:pt x="68572" y="130708"/>
                      <a:pt x="70209" y="124457"/>
                    </a:cubicBezTo>
                    <a:cubicBezTo>
                      <a:pt x="72367" y="116421"/>
                      <a:pt x="73446" y="102803"/>
                      <a:pt x="73446" y="83604"/>
                    </a:cubicBezTo>
                    <a:cubicBezTo>
                      <a:pt x="73446" y="64405"/>
                      <a:pt x="72479" y="51215"/>
                      <a:pt x="70544" y="44034"/>
                    </a:cubicBezTo>
                    <a:cubicBezTo>
                      <a:pt x="68609" y="36853"/>
                      <a:pt x="66172" y="32054"/>
                      <a:pt x="63233" y="29635"/>
                    </a:cubicBezTo>
                    <a:cubicBezTo>
                      <a:pt x="60294" y="27217"/>
                      <a:pt x="56926" y="26008"/>
                      <a:pt x="53131" y="26008"/>
                    </a:cubicBezTo>
                    <a:close/>
                  </a:path>
                </a:pathLst>
              </a:custGeom>
              <a:solidFill>
                <a:srgbClr val="004A82">
                  <a:lumMod val="60000"/>
                  <a:lumOff val="40000"/>
                  <a:alpha val="10000"/>
                </a:srgbClr>
              </a:solidFill>
              <a:ln>
                <a:noFill/>
              </a:ln>
              <a:effectLst/>
            </p:spPr>
            <p:txBody>
              <a:bodyPr rot="0" spcFirstLastPara="0" vert="horz" wrap="square" lIns="91440" tIns="45720" rIns="91440" bIns="45720" numCol="1" spcCol="0" rtlCol="0" fromWordArt="0" anchor="t" anchorCtr="0" forceAA="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1"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683" name="TextBox 487">
                <a:extLst>
                  <a:ext uri="{FF2B5EF4-FFF2-40B4-BE49-F238E27FC236}">
                    <a16:creationId xmlns:a16="http://schemas.microsoft.com/office/drawing/2014/main" id="{D7C0EB08-57E4-4E90-9709-4043F2C12D01}"/>
                  </a:ext>
                </a:extLst>
              </p:cNvPr>
              <p:cNvSpPr txBox="1"/>
              <p:nvPr/>
            </p:nvSpPr>
            <p:spPr>
              <a:xfrm>
                <a:off x="7580308" y="5207828"/>
                <a:ext cx="33534" cy="76650"/>
              </a:xfrm>
              <a:custGeom>
                <a:avLst/>
                <a:gdLst/>
                <a:ahLst/>
                <a:cxnLst/>
                <a:rect l="l" t="t" r="r" b="b"/>
                <a:pathLst>
                  <a:path w="71884" h="164306">
                    <a:moveTo>
                      <a:pt x="46434" y="0"/>
                    </a:moveTo>
                    <a:lnTo>
                      <a:pt x="71884" y="0"/>
                    </a:lnTo>
                    <a:lnTo>
                      <a:pt x="71884" y="164306"/>
                    </a:lnTo>
                    <a:lnTo>
                      <a:pt x="40518" y="164306"/>
                    </a:lnTo>
                    <a:lnTo>
                      <a:pt x="40518" y="46099"/>
                    </a:lnTo>
                    <a:cubicBezTo>
                      <a:pt x="29059" y="56815"/>
                      <a:pt x="15552" y="64740"/>
                      <a:pt x="0" y="69875"/>
                    </a:cubicBezTo>
                    <a:lnTo>
                      <a:pt x="0" y="41411"/>
                    </a:lnTo>
                    <a:cubicBezTo>
                      <a:pt x="8185" y="38732"/>
                      <a:pt x="17078" y="33654"/>
                      <a:pt x="26677" y="26175"/>
                    </a:cubicBezTo>
                    <a:cubicBezTo>
                      <a:pt x="36277" y="18696"/>
                      <a:pt x="42862" y="9971"/>
                      <a:pt x="46434" y="0"/>
                    </a:cubicBezTo>
                    <a:close/>
                  </a:path>
                </a:pathLst>
              </a:custGeom>
              <a:solidFill>
                <a:srgbClr val="004A82">
                  <a:lumMod val="60000"/>
                  <a:lumOff val="40000"/>
                  <a:alpha val="10000"/>
                </a:srgbClr>
              </a:solidFill>
              <a:ln>
                <a:noFill/>
              </a:ln>
              <a:effectLst/>
            </p:spPr>
            <p:txBody>
              <a:bodyPr rot="0" spcFirstLastPara="0" vert="horz" wrap="square" lIns="91440" tIns="45720" rIns="91440" bIns="45720" numCol="1" spcCol="0" rtlCol="0" fromWordArt="0" anchor="t" anchorCtr="0" forceAA="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1"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684" name="TextBox 488">
                <a:extLst>
                  <a:ext uri="{FF2B5EF4-FFF2-40B4-BE49-F238E27FC236}">
                    <a16:creationId xmlns:a16="http://schemas.microsoft.com/office/drawing/2014/main" id="{C434E349-A356-4D4F-8778-E6A1A1F63E76}"/>
                  </a:ext>
                </a:extLst>
              </p:cNvPr>
              <p:cNvSpPr txBox="1"/>
              <p:nvPr/>
            </p:nvSpPr>
            <p:spPr>
              <a:xfrm>
                <a:off x="7745634" y="5207177"/>
                <a:ext cx="49573" cy="77952"/>
              </a:xfrm>
              <a:custGeom>
                <a:avLst/>
                <a:gdLst/>
                <a:ahLst/>
                <a:cxnLst/>
                <a:rect l="l" t="t" r="r" b="b"/>
                <a:pathLst>
                  <a:path w="106263" h="167097">
                    <a:moveTo>
                      <a:pt x="53131" y="0"/>
                    </a:moveTo>
                    <a:cubicBezTo>
                      <a:pt x="68981" y="0"/>
                      <a:pt x="81371" y="5655"/>
                      <a:pt x="90301" y="16966"/>
                    </a:cubicBezTo>
                    <a:cubicBezTo>
                      <a:pt x="100942" y="30361"/>
                      <a:pt x="106263" y="52573"/>
                      <a:pt x="106263" y="83604"/>
                    </a:cubicBezTo>
                    <a:cubicBezTo>
                      <a:pt x="106263" y="114560"/>
                      <a:pt x="100905" y="136810"/>
                      <a:pt x="90190" y="150353"/>
                    </a:cubicBezTo>
                    <a:cubicBezTo>
                      <a:pt x="81334" y="161516"/>
                      <a:pt x="68981" y="167097"/>
                      <a:pt x="53131" y="167097"/>
                    </a:cubicBezTo>
                    <a:cubicBezTo>
                      <a:pt x="37207" y="167097"/>
                      <a:pt x="24370" y="160976"/>
                      <a:pt x="14622" y="148735"/>
                    </a:cubicBezTo>
                    <a:cubicBezTo>
                      <a:pt x="4874" y="136494"/>
                      <a:pt x="0" y="114672"/>
                      <a:pt x="0" y="83269"/>
                    </a:cubicBezTo>
                    <a:cubicBezTo>
                      <a:pt x="0" y="52462"/>
                      <a:pt x="5357" y="30286"/>
                      <a:pt x="16073" y="16743"/>
                    </a:cubicBezTo>
                    <a:cubicBezTo>
                      <a:pt x="24928" y="5581"/>
                      <a:pt x="37281" y="0"/>
                      <a:pt x="53131" y="0"/>
                    </a:cubicBezTo>
                    <a:close/>
                    <a:moveTo>
                      <a:pt x="53131" y="26008"/>
                    </a:moveTo>
                    <a:cubicBezTo>
                      <a:pt x="49336" y="26008"/>
                      <a:pt x="45950" y="27217"/>
                      <a:pt x="42974" y="29635"/>
                    </a:cubicBezTo>
                    <a:cubicBezTo>
                      <a:pt x="39997" y="32054"/>
                      <a:pt x="37690" y="36388"/>
                      <a:pt x="36053" y="42639"/>
                    </a:cubicBezTo>
                    <a:cubicBezTo>
                      <a:pt x="33895" y="50750"/>
                      <a:pt x="32816" y="64405"/>
                      <a:pt x="32816" y="83604"/>
                    </a:cubicBezTo>
                    <a:cubicBezTo>
                      <a:pt x="32816" y="102803"/>
                      <a:pt x="33784" y="115993"/>
                      <a:pt x="35718" y="123174"/>
                    </a:cubicBezTo>
                    <a:cubicBezTo>
                      <a:pt x="37653" y="130355"/>
                      <a:pt x="40090" y="135136"/>
                      <a:pt x="43030" y="137517"/>
                    </a:cubicBezTo>
                    <a:cubicBezTo>
                      <a:pt x="45969" y="139898"/>
                      <a:pt x="49336" y="141089"/>
                      <a:pt x="53131" y="141089"/>
                    </a:cubicBezTo>
                    <a:cubicBezTo>
                      <a:pt x="56926" y="141089"/>
                      <a:pt x="60312" y="139880"/>
                      <a:pt x="63289" y="137461"/>
                    </a:cubicBezTo>
                    <a:cubicBezTo>
                      <a:pt x="66265" y="135043"/>
                      <a:pt x="68572" y="130708"/>
                      <a:pt x="70209" y="124457"/>
                    </a:cubicBezTo>
                    <a:cubicBezTo>
                      <a:pt x="72367" y="116421"/>
                      <a:pt x="73446" y="102803"/>
                      <a:pt x="73446" y="83604"/>
                    </a:cubicBezTo>
                    <a:cubicBezTo>
                      <a:pt x="73446" y="64405"/>
                      <a:pt x="72479" y="51215"/>
                      <a:pt x="70544" y="44034"/>
                    </a:cubicBezTo>
                    <a:cubicBezTo>
                      <a:pt x="68609" y="36853"/>
                      <a:pt x="66172" y="32054"/>
                      <a:pt x="63233" y="29635"/>
                    </a:cubicBezTo>
                    <a:cubicBezTo>
                      <a:pt x="60294" y="27217"/>
                      <a:pt x="56926" y="26008"/>
                      <a:pt x="53131" y="26008"/>
                    </a:cubicBezTo>
                    <a:close/>
                  </a:path>
                </a:pathLst>
              </a:custGeom>
              <a:solidFill>
                <a:srgbClr val="004A82">
                  <a:lumMod val="60000"/>
                  <a:lumOff val="40000"/>
                  <a:alpha val="10000"/>
                </a:srgbClr>
              </a:solidFill>
              <a:ln>
                <a:noFill/>
              </a:ln>
              <a:effectLst/>
            </p:spPr>
            <p:txBody>
              <a:bodyPr rot="0" spcFirstLastPara="0" vert="horz" wrap="square" lIns="91440" tIns="45720" rIns="91440" bIns="45720" numCol="1" spcCol="0" rtlCol="0" fromWordArt="0" anchor="t" anchorCtr="0" forceAA="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1"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685" name="TextBox 489">
                <a:extLst>
                  <a:ext uri="{FF2B5EF4-FFF2-40B4-BE49-F238E27FC236}">
                    <a16:creationId xmlns:a16="http://schemas.microsoft.com/office/drawing/2014/main" id="{BFE3FB87-8EDB-4724-A9F7-DFB664A77FC2}"/>
                  </a:ext>
                </a:extLst>
              </p:cNvPr>
              <p:cNvSpPr txBox="1"/>
              <p:nvPr/>
            </p:nvSpPr>
            <p:spPr>
              <a:xfrm>
                <a:off x="7926999" y="5207828"/>
                <a:ext cx="33534" cy="76650"/>
              </a:xfrm>
              <a:custGeom>
                <a:avLst/>
                <a:gdLst/>
                <a:ahLst/>
                <a:cxnLst/>
                <a:rect l="l" t="t" r="r" b="b"/>
                <a:pathLst>
                  <a:path w="71884" h="164306">
                    <a:moveTo>
                      <a:pt x="46434" y="0"/>
                    </a:moveTo>
                    <a:lnTo>
                      <a:pt x="71884" y="0"/>
                    </a:lnTo>
                    <a:lnTo>
                      <a:pt x="71884" y="164306"/>
                    </a:lnTo>
                    <a:lnTo>
                      <a:pt x="40518" y="164306"/>
                    </a:lnTo>
                    <a:lnTo>
                      <a:pt x="40518" y="46099"/>
                    </a:lnTo>
                    <a:cubicBezTo>
                      <a:pt x="29059" y="56815"/>
                      <a:pt x="15552" y="64740"/>
                      <a:pt x="0" y="69875"/>
                    </a:cubicBezTo>
                    <a:lnTo>
                      <a:pt x="0" y="41411"/>
                    </a:lnTo>
                    <a:cubicBezTo>
                      <a:pt x="8185" y="38732"/>
                      <a:pt x="17078" y="33654"/>
                      <a:pt x="26677" y="26175"/>
                    </a:cubicBezTo>
                    <a:cubicBezTo>
                      <a:pt x="36277" y="18696"/>
                      <a:pt x="42862" y="9971"/>
                      <a:pt x="46434" y="0"/>
                    </a:cubicBezTo>
                    <a:close/>
                  </a:path>
                </a:pathLst>
              </a:custGeom>
              <a:solidFill>
                <a:srgbClr val="004A82">
                  <a:lumMod val="60000"/>
                  <a:lumOff val="40000"/>
                  <a:alpha val="10000"/>
                </a:srgbClr>
              </a:solidFill>
              <a:ln>
                <a:noFill/>
              </a:ln>
              <a:effectLst/>
            </p:spPr>
            <p:txBody>
              <a:bodyPr rot="0" spcFirstLastPara="0" vert="horz" wrap="square" lIns="91440" tIns="45720" rIns="91440" bIns="45720" numCol="1" spcCol="0" rtlCol="0" fromWordArt="0" anchor="t" anchorCtr="0" forceAA="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1"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686" name="TextBox 490">
                <a:extLst>
                  <a:ext uri="{FF2B5EF4-FFF2-40B4-BE49-F238E27FC236}">
                    <a16:creationId xmlns:a16="http://schemas.microsoft.com/office/drawing/2014/main" id="{DED1705F-1B60-431A-964D-E08413FA9CC7}"/>
                  </a:ext>
                </a:extLst>
              </p:cNvPr>
              <p:cNvSpPr txBox="1"/>
              <p:nvPr/>
            </p:nvSpPr>
            <p:spPr>
              <a:xfrm>
                <a:off x="8092325" y="5207177"/>
                <a:ext cx="49573" cy="77952"/>
              </a:xfrm>
              <a:custGeom>
                <a:avLst/>
                <a:gdLst/>
                <a:ahLst/>
                <a:cxnLst/>
                <a:rect l="l" t="t" r="r" b="b"/>
                <a:pathLst>
                  <a:path w="106263" h="167097">
                    <a:moveTo>
                      <a:pt x="53131" y="0"/>
                    </a:moveTo>
                    <a:cubicBezTo>
                      <a:pt x="68981" y="0"/>
                      <a:pt x="81371" y="5655"/>
                      <a:pt x="90301" y="16966"/>
                    </a:cubicBezTo>
                    <a:cubicBezTo>
                      <a:pt x="100942" y="30361"/>
                      <a:pt x="106263" y="52573"/>
                      <a:pt x="106263" y="83604"/>
                    </a:cubicBezTo>
                    <a:cubicBezTo>
                      <a:pt x="106263" y="114560"/>
                      <a:pt x="100905" y="136810"/>
                      <a:pt x="90190" y="150353"/>
                    </a:cubicBezTo>
                    <a:cubicBezTo>
                      <a:pt x="81334" y="161516"/>
                      <a:pt x="68981" y="167097"/>
                      <a:pt x="53131" y="167097"/>
                    </a:cubicBezTo>
                    <a:cubicBezTo>
                      <a:pt x="37207" y="167097"/>
                      <a:pt x="24370" y="160976"/>
                      <a:pt x="14622" y="148735"/>
                    </a:cubicBezTo>
                    <a:cubicBezTo>
                      <a:pt x="4874" y="136494"/>
                      <a:pt x="0" y="114672"/>
                      <a:pt x="0" y="83269"/>
                    </a:cubicBezTo>
                    <a:cubicBezTo>
                      <a:pt x="0" y="52462"/>
                      <a:pt x="5357" y="30286"/>
                      <a:pt x="16073" y="16743"/>
                    </a:cubicBezTo>
                    <a:cubicBezTo>
                      <a:pt x="24928" y="5581"/>
                      <a:pt x="37281" y="0"/>
                      <a:pt x="53131" y="0"/>
                    </a:cubicBezTo>
                    <a:close/>
                    <a:moveTo>
                      <a:pt x="53131" y="26008"/>
                    </a:moveTo>
                    <a:cubicBezTo>
                      <a:pt x="49336" y="26008"/>
                      <a:pt x="45950" y="27217"/>
                      <a:pt x="42974" y="29635"/>
                    </a:cubicBezTo>
                    <a:cubicBezTo>
                      <a:pt x="39997" y="32054"/>
                      <a:pt x="37690" y="36388"/>
                      <a:pt x="36053" y="42639"/>
                    </a:cubicBezTo>
                    <a:cubicBezTo>
                      <a:pt x="33895" y="50750"/>
                      <a:pt x="32816" y="64405"/>
                      <a:pt x="32816" y="83604"/>
                    </a:cubicBezTo>
                    <a:cubicBezTo>
                      <a:pt x="32816" y="102803"/>
                      <a:pt x="33784" y="115993"/>
                      <a:pt x="35718" y="123174"/>
                    </a:cubicBezTo>
                    <a:cubicBezTo>
                      <a:pt x="37653" y="130355"/>
                      <a:pt x="40090" y="135136"/>
                      <a:pt x="43030" y="137517"/>
                    </a:cubicBezTo>
                    <a:cubicBezTo>
                      <a:pt x="45969" y="139898"/>
                      <a:pt x="49336" y="141089"/>
                      <a:pt x="53131" y="141089"/>
                    </a:cubicBezTo>
                    <a:cubicBezTo>
                      <a:pt x="56926" y="141089"/>
                      <a:pt x="60312" y="139880"/>
                      <a:pt x="63289" y="137461"/>
                    </a:cubicBezTo>
                    <a:cubicBezTo>
                      <a:pt x="66265" y="135043"/>
                      <a:pt x="68572" y="130708"/>
                      <a:pt x="70209" y="124457"/>
                    </a:cubicBezTo>
                    <a:cubicBezTo>
                      <a:pt x="72367" y="116421"/>
                      <a:pt x="73446" y="102803"/>
                      <a:pt x="73446" y="83604"/>
                    </a:cubicBezTo>
                    <a:cubicBezTo>
                      <a:pt x="73446" y="64405"/>
                      <a:pt x="72479" y="51215"/>
                      <a:pt x="70544" y="44034"/>
                    </a:cubicBezTo>
                    <a:cubicBezTo>
                      <a:pt x="68609" y="36853"/>
                      <a:pt x="66172" y="32054"/>
                      <a:pt x="63233" y="29635"/>
                    </a:cubicBezTo>
                    <a:cubicBezTo>
                      <a:pt x="60294" y="27217"/>
                      <a:pt x="56926" y="26008"/>
                      <a:pt x="53131" y="26008"/>
                    </a:cubicBezTo>
                    <a:close/>
                  </a:path>
                </a:pathLst>
              </a:custGeom>
              <a:solidFill>
                <a:srgbClr val="004A82">
                  <a:lumMod val="60000"/>
                  <a:lumOff val="40000"/>
                  <a:alpha val="10000"/>
                </a:srgbClr>
              </a:solidFill>
              <a:ln>
                <a:noFill/>
              </a:ln>
              <a:effectLst/>
            </p:spPr>
            <p:txBody>
              <a:bodyPr rot="0" spcFirstLastPara="0" vert="horz" wrap="square" lIns="91440" tIns="45720" rIns="91440" bIns="45720" numCol="1" spcCol="0" rtlCol="0" fromWordArt="0" anchor="t" anchorCtr="0" forceAA="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1"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687" name="TextBox 491">
                <a:extLst>
                  <a:ext uri="{FF2B5EF4-FFF2-40B4-BE49-F238E27FC236}">
                    <a16:creationId xmlns:a16="http://schemas.microsoft.com/office/drawing/2014/main" id="{AB5F4A9B-3944-45AE-AFAF-EACCC8977999}"/>
                  </a:ext>
                </a:extLst>
              </p:cNvPr>
              <p:cNvSpPr txBox="1"/>
              <p:nvPr/>
            </p:nvSpPr>
            <p:spPr>
              <a:xfrm>
                <a:off x="8273690" y="5207828"/>
                <a:ext cx="33534" cy="76650"/>
              </a:xfrm>
              <a:custGeom>
                <a:avLst/>
                <a:gdLst/>
                <a:ahLst/>
                <a:cxnLst/>
                <a:rect l="l" t="t" r="r" b="b"/>
                <a:pathLst>
                  <a:path w="71884" h="164306">
                    <a:moveTo>
                      <a:pt x="46434" y="0"/>
                    </a:moveTo>
                    <a:lnTo>
                      <a:pt x="71884" y="0"/>
                    </a:lnTo>
                    <a:lnTo>
                      <a:pt x="71884" y="164306"/>
                    </a:lnTo>
                    <a:lnTo>
                      <a:pt x="40518" y="164306"/>
                    </a:lnTo>
                    <a:lnTo>
                      <a:pt x="40518" y="46099"/>
                    </a:lnTo>
                    <a:cubicBezTo>
                      <a:pt x="29059" y="56815"/>
                      <a:pt x="15552" y="64740"/>
                      <a:pt x="0" y="69875"/>
                    </a:cubicBezTo>
                    <a:lnTo>
                      <a:pt x="0" y="41411"/>
                    </a:lnTo>
                    <a:cubicBezTo>
                      <a:pt x="8185" y="38732"/>
                      <a:pt x="17078" y="33654"/>
                      <a:pt x="26677" y="26175"/>
                    </a:cubicBezTo>
                    <a:cubicBezTo>
                      <a:pt x="36277" y="18696"/>
                      <a:pt x="42862" y="9971"/>
                      <a:pt x="46434" y="0"/>
                    </a:cubicBezTo>
                    <a:close/>
                  </a:path>
                </a:pathLst>
              </a:custGeom>
              <a:solidFill>
                <a:srgbClr val="004A82">
                  <a:lumMod val="60000"/>
                  <a:lumOff val="40000"/>
                  <a:alpha val="10000"/>
                </a:srgbClr>
              </a:solidFill>
              <a:ln>
                <a:noFill/>
              </a:ln>
              <a:effectLst/>
            </p:spPr>
            <p:txBody>
              <a:bodyPr rot="0" spcFirstLastPara="0" vert="horz" wrap="square" lIns="91440" tIns="45720" rIns="91440" bIns="45720" numCol="1" spcCol="0" rtlCol="0" fromWordArt="0" anchor="t" anchorCtr="0" forceAA="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1"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688" name="TextBox 492">
                <a:extLst>
                  <a:ext uri="{FF2B5EF4-FFF2-40B4-BE49-F238E27FC236}">
                    <a16:creationId xmlns:a16="http://schemas.microsoft.com/office/drawing/2014/main" id="{AFDEBE1C-4F65-4C99-9862-1E129124A4C7}"/>
                  </a:ext>
                </a:extLst>
              </p:cNvPr>
              <p:cNvSpPr txBox="1"/>
              <p:nvPr/>
            </p:nvSpPr>
            <p:spPr>
              <a:xfrm>
                <a:off x="8439016" y="5207177"/>
                <a:ext cx="49573" cy="77952"/>
              </a:xfrm>
              <a:custGeom>
                <a:avLst/>
                <a:gdLst/>
                <a:ahLst/>
                <a:cxnLst/>
                <a:rect l="l" t="t" r="r" b="b"/>
                <a:pathLst>
                  <a:path w="106263" h="167097">
                    <a:moveTo>
                      <a:pt x="53131" y="0"/>
                    </a:moveTo>
                    <a:cubicBezTo>
                      <a:pt x="68981" y="0"/>
                      <a:pt x="81371" y="5655"/>
                      <a:pt x="90301" y="16966"/>
                    </a:cubicBezTo>
                    <a:cubicBezTo>
                      <a:pt x="100942" y="30361"/>
                      <a:pt x="106263" y="52573"/>
                      <a:pt x="106263" y="83604"/>
                    </a:cubicBezTo>
                    <a:cubicBezTo>
                      <a:pt x="106263" y="114560"/>
                      <a:pt x="100905" y="136810"/>
                      <a:pt x="90190" y="150353"/>
                    </a:cubicBezTo>
                    <a:cubicBezTo>
                      <a:pt x="81334" y="161516"/>
                      <a:pt x="68981" y="167097"/>
                      <a:pt x="53131" y="167097"/>
                    </a:cubicBezTo>
                    <a:cubicBezTo>
                      <a:pt x="37207" y="167097"/>
                      <a:pt x="24370" y="160976"/>
                      <a:pt x="14622" y="148735"/>
                    </a:cubicBezTo>
                    <a:cubicBezTo>
                      <a:pt x="4874" y="136494"/>
                      <a:pt x="0" y="114672"/>
                      <a:pt x="0" y="83269"/>
                    </a:cubicBezTo>
                    <a:cubicBezTo>
                      <a:pt x="0" y="52462"/>
                      <a:pt x="5357" y="30286"/>
                      <a:pt x="16073" y="16743"/>
                    </a:cubicBezTo>
                    <a:cubicBezTo>
                      <a:pt x="24928" y="5581"/>
                      <a:pt x="37281" y="0"/>
                      <a:pt x="53131" y="0"/>
                    </a:cubicBezTo>
                    <a:close/>
                    <a:moveTo>
                      <a:pt x="53131" y="26008"/>
                    </a:moveTo>
                    <a:cubicBezTo>
                      <a:pt x="49336" y="26008"/>
                      <a:pt x="45950" y="27217"/>
                      <a:pt x="42974" y="29635"/>
                    </a:cubicBezTo>
                    <a:cubicBezTo>
                      <a:pt x="39997" y="32054"/>
                      <a:pt x="37690" y="36388"/>
                      <a:pt x="36053" y="42639"/>
                    </a:cubicBezTo>
                    <a:cubicBezTo>
                      <a:pt x="33895" y="50750"/>
                      <a:pt x="32816" y="64405"/>
                      <a:pt x="32816" y="83604"/>
                    </a:cubicBezTo>
                    <a:cubicBezTo>
                      <a:pt x="32816" y="102803"/>
                      <a:pt x="33784" y="115993"/>
                      <a:pt x="35718" y="123174"/>
                    </a:cubicBezTo>
                    <a:cubicBezTo>
                      <a:pt x="37653" y="130355"/>
                      <a:pt x="40090" y="135136"/>
                      <a:pt x="43030" y="137517"/>
                    </a:cubicBezTo>
                    <a:cubicBezTo>
                      <a:pt x="45969" y="139898"/>
                      <a:pt x="49336" y="141089"/>
                      <a:pt x="53131" y="141089"/>
                    </a:cubicBezTo>
                    <a:cubicBezTo>
                      <a:pt x="56926" y="141089"/>
                      <a:pt x="60312" y="139880"/>
                      <a:pt x="63289" y="137461"/>
                    </a:cubicBezTo>
                    <a:cubicBezTo>
                      <a:pt x="66265" y="135043"/>
                      <a:pt x="68572" y="130708"/>
                      <a:pt x="70209" y="124457"/>
                    </a:cubicBezTo>
                    <a:cubicBezTo>
                      <a:pt x="72367" y="116421"/>
                      <a:pt x="73446" y="102803"/>
                      <a:pt x="73446" y="83604"/>
                    </a:cubicBezTo>
                    <a:cubicBezTo>
                      <a:pt x="73446" y="64405"/>
                      <a:pt x="72479" y="51215"/>
                      <a:pt x="70544" y="44034"/>
                    </a:cubicBezTo>
                    <a:cubicBezTo>
                      <a:pt x="68609" y="36853"/>
                      <a:pt x="66172" y="32054"/>
                      <a:pt x="63233" y="29635"/>
                    </a:cubicBezTo>
                    <a:cubicBezTo>
                      <a:pt x="60294" y="27217"/>
                      <a:pt x="56926" y="26008"/>
                      <a:pt x="53131" y="26008"/>
                    </a:cubicBezTo>
                    <a:close/>
                  </a:path>
                </a:pathLst>
              </a:custGeom>
              <a:solidFill>
                <a:srgbClr val="004A82">
                  <a:lumMod val="60000"/>
                  <a:lumOff val="40000"/>
                  <a:alpha val="10000"/>
                </a:srgbClr>
              </a:solidFill>
              <a:ln>
                <a:noFill/>
              </a:ln>
              <a:effectLst/>
            </p:spPr>
            <p:txBody>
              <a:bodyPr rot="0" spcFirstLastPara="0" vert="horz" wrap="square" lIns="91440" tIns="45720" rIns="91440" bIns="45720" numCol="1" spcCol="0" rtlCol="0" fromWordArt="0" anchor="t" anchorCtr="0" forceAA="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1"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689" name="TextBox 493">
                <a:extLst>
                  <a:ext uri="{FF2B5EF4-FFF2-40B4-BE49-F238E27FC236}">
                    <a16:creationId xmlns:a16="http://schemas.microsoft.com/office/drawing/2014/main" id="{5F13B3E7-FD41-44FA-9F5A-898DB7ECEC43}"/>
                  </a:ext>
                </a:extLst>
              </p:cNvPr>
              <p:cNvSpPr txBox="1"/>
              <p:nvPr/>
            </p:nvSpPr>
            <p:spPr>
              <a:xfrm>
                <a:off x="8620381" y="5207828"/>
                <a:ext cx="33534" cy="76650"/>
              </a:xfrm>
              <a:custGeom>
                <a:avLst/>
                <a:gdLst/>
                <a:ahLst/>
                <a:cxnLst/>
                <a:rect l="l" t="t" r="r" b="b"/>
                <a:pathLst>
                  <a:path w="71884" h="164306">
                    <a:moveTo>
                      <a:pt x="46434" y="0"/>
                    </a:moveTo>
                    <a:lnTo>
                      <a:pt x="71884" y="0"/>
                    </a:lnTo>
                    <a:lnTo>
                      <a:pt x="71884" y="164306"/>
                    </a:lnTo>
                    <a:lnTo>
                      <a:pt x="40518" y="164306"/>
                    </a:lnTo>
                    <a:lnTo>
                      <a:pt x="40518" y="46099"/>
                    </a:lnTo>
                    <a:cubicBezTo>
                      <a:pt x="29059" y="56815"/>
                      <a:pt x="15552" y="64740"/>
                      <a:pt x="0" y="69875"/>
                    </a:cubicBezTo>
                    <a:lnTo>
                      <a:pt x="0" y="41411"/>
                    </a:lnTo>
                    <a:cubicBezTo>
                      <a:pt x="8185" y="38732"/>
                      <a:pt x="17078" y="33654"/>
                      <a:pt x="26677" y="26175"/>
                    </a:cubicBezTo>
                    <a:cubicBezTo>
                      <a:pt x="36277" y="18696"/>
                      <a:pt x="42862" y="9971"/>
                      <a:pt x="46434" y="0"/>
                    </a:cubicBezTo>
                    <a:close/>
                  </a:path>
                </a:pathLst>
              </a:custGeom>
              <a:solidFill>
                <a:srgbClr val="004A82">
                  <a:lumMod val="60000"/>
                  <a:lumOff val="40000"/>
                  <a:alpha val="10000"/>
                </a:srgbClr>
              </a:solidFill>
              <a:ln>
                <a:noFill/>
              </a:ln>
              <a:effectLst/>
            </p:spPr>
            <p:txBody>
              <a:bodyPr rot="0" spcFirstLastPara="0" vert="horz" wrap="square" lIns="91440" tIns="45720" rIns="91440" bIns="45720" numCol="1" spcCol="0" rtlCol="0" fromWordArt="0" anchor="t" anchorCtr="0" forceAA="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1"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690" name="TextBox 494">
                <a:extLst>
                  <a:ext uri="{FF2B5EF4-FFF2-40B4-BE49-F238E27FC236}">
                    <a16:creationId xmlns:a16="http://schemas.microsoft.com/office/drawing/2014/main" id="{1BF6C155-A13A-49C3-8991-F9C3DBFBE0D5}"/>
                  </a:ext>
                </a:extLst>
              </p:cNvPr>
              <p:cNvSpPr txBox="1"/>
              <p:nvPr/>
            </p:nvSpPr>
            <p:spPr>
              <a:xfrm>
                <a:off x="8785707" y="5207177"/>
                <a:ext cx="49573" cy="77952"/>
              </a:xfrm>
              <a:custGeom>
                <a:avLst/>
                <a:gdLst/>
                <a:ahLst/>
                <a:cxnLst/>
                <a:rect l="l" t="t" r="r" b="b"/>
                <a:pathLst>
                  <a:path w="106263" h="167097">
                    <a:moveTo>
                      <a:pt x="53131" y="0"/>
                    </a:moveTo>
                    <a:cubicBezTo>
                      <a:pt x="68981" y="0"/>
                      <a:pt x="81371" y="5655"/>
                      <a:pt x="90301" y="16966"/>
                    </a:cubicBezTo>
                    <a:cubicBezTo>
                      <a:pt x="100942" y="30361"/>
                      <a:pt x="106263" y="52573"/>
                      <a:pt x="106263" y="83604"/>
                    </a:cubicBezTo>
                    <a:cubicBezTo>
                      <a:pt x="106263" y="114560"/>
                      <a:pt x="100905" y="136810"/>
                      <a:pt x="90190" y="150353"/>
                    </a:cubicBezTo>
                    <a:cubicBezTo>
                      <a:pt x="81334" y="161516"/>
                      <a:pt x="68981" y="167097"/>
                      <a:pt x="53131" y="167097"/>
                    </a:cubicBezTo>
                    <a:cubicBezTo>
                      <a:pt x="37207" y="167097"/>
                      <a:pt x="24370" y="160976"/>
                      <a:pt x="14622" y="148735"/>
                    </a:cubicBezTo>
                    <a:cubicBezTo>
                      <a:pt x="4874" y="136494"/>
                      <a:pt x="0" y="114672"/>
                      <a:pt x="0" y="83269"/>
                    </a:cubicBezTo>
                    <a:cubicBezTo>
                      <a:pt x="0" y="52462"/>
                      <a:pt x="5357" y="30286"/>
                      <a:pt x="16073" y="16743"/>
                    </a:cubicBezTo>
                    <a:cubicBezTo>
                      <a:pt x="24928" y="5581"/>
                      <a:pt x="37281" y="0"/>
                      <a:pt x="53131" y="0"/>
                    </a:cubicBezTo>
                    <a:close/>
                    <a:moveTo>
                      <a:pt x="53131" y="26008"/>
                    </a:moveTo>
                    <a:cubicBezTo>
                      <a:pt x="49336" y="26008"/>
                      <a:pt x="45950" y="27217"/>
                      <a:pt x="42974" y="29635"/>
                    </a:cubicBezTo>
                    <a:cubicBezTo>
                      <a:pt x="39997" y="32054"/>
                      <a:pt x="37690" y="36388"/>
                      <a:pt x="36053" y="42639"/>
                    </a:cubicBezTo>
                    <a:cubicBezTo>
                      <a:pt x="33895" y="50750"/>
                      <a:pt x="32816" y="64405"/>
                      <a:pt x="32816" y="83604"/>
                    </a:cubicBezTo>
                    <a:cubicBezTo>
                      <a:pt x="32816" y="102803"/>
                      <a:pt x="33784" y="115993"/>
                      <a:pt x="35718" y="123174"/>
                    </a:cubicBezTo>
                    <a:cubicBezTo>
                      <a:pt x="37653" y="130355"/>
                      <a:pt x="40090" y="135136"/>
                      <a:pt x="43030" y="137517"/>
                    </a:cubicBezTo>
                    <a:cubicBezTo>
                      <a:pt x="45969" y="139898"/>
                      <a:pt x="49336" y="141089"/>
                      <a:pt x="53131" y="141089"/>
                    </a:cubicBezTo>
                    <a:cubicBezTo>
                      <a:pt x="56926" y="141089"/>
                      <a:pt x="60312" y="139880"/>
                      <a:pt x="63289" y="137461"/>
                    </a:cubicBezTo>
                    <a:cubicBezTo>
                      <a:pt x="66265" y="135043"/>
                      <a:pt x="68572" y="130708"/>
                      <a:pt x="70209" y="124457"/>
                    </a:cubicBezTo>
                    <a:cubicBezTo>
                      <a:pt x="72367" y="116421"/>
                      <a:pt x="73446" y="102803"/>
                      <a:pt x="73446" y="83604"/>
                    </a:cubicBezTo>
                    <a:cubicBezTo>
                      <a:pt x="73446" y="64405"/>
                      <a:pt x="72479" y="51215"/>
                      <a:pt x="70544" y="44034"/>
                    </a:cubicBezTo>
                    <a:cubicBezTo>
                      <a:pt x="68609" y="36853"/>
                      <a:pt x="66172" y="32054"/>
                      <a:pt x="63233" y="29635"/>
                    </a:cubicBezTo>
                    <a:cubicBezTo>
                      <a:pt x="60294" y="27217"/>
                      <a:pt x="56926" y="26008"/>
                      <a:pt x="53131" y="26008"/>
                    </a:cubicBezTo>
                    <a:close/>
                  </a:path>
                </a:pathLst>
              </a:custGeom>
              <a:solidFill>
                <a:srgbClr val="004A82">
                  <a:lumMod val="60000"/>
                  <a:lumOff val="40000"/>
                  <a:alpha val="10000"/>
                </a:srgbClr>
              </a:solidFill>
              <a:ln>
                <a:noFill/>
              </a:ln>
              <a:effectLst/>
            </p:spPr>
            <p:txBody>
              <a:bodyPr rot="0" spcFirstLastPara="0" vert="horz" wrap="square" lIns="91440" tIns="45720" rIns="91440" bIns="45720" numCol="1" spcCol="0" rtlCol="0" fromWordArt="0" anchor="t" anchorCtr="0" forceAA="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1"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691" name="TextBox 495">
                <a:extLst>
                  <a:ext uri="{FF2B5EF4-FFF2-40B4-BE49-F238E27FC236}">
                    <a16:creationId xmlns:a16="http://schemas.microsoft.com/office/drawing/2014/main" id="{F6D2A528-9DA4-4FB4-8D34-47CBDB3A4013}"/>
                  </a:ext>
                </a:extLst>
              </p:cNvPr>
              <p:cNvSpPr txBox="1"/>
              <p:nvPr/>
            </p:nvSpPr>
            <p:spPr>
              <a:xfrm>
                <a:off x="8967072" y="5207828"/>
                <a:ext cx="33534" cy="76650"/>
              </a:xfrm>
              <a:custGeom>
                <a:avLst/>
                <a:gdLst/>
                <a:ahLst/>
                <a:cxnLst/>
                <a:rect l="l" t="t" r="r" b="b"/>
                <a:pathLst>
                  <a:path w="71884" h="164306">
                    <a:moveTo>
                      <a:pt x="46434" y="0"/>
                    </a:moveTo>
                    <a:lnTo>
                      <a:pt x="71884" y="0"/>
                    </a:lnTo>
                    <a:lnTo>
                      <a:pt x="71884" y="164306"/>
                    </a:lnTo>
                    <a:lnTo>
                      <a:pt x="40518" y="164306"/>
                    </a:lnTo>
                    <a:lnTo>
                      <a:pt x="40518" y="46099"/>
                    </a:lnTo>
                    <a:cubicBezTo>
                      <a:pt x="29059" y="56815"/>
                      <a:pt x="15552" y="64740"/>
                      <a:pt x="0" y="69875"/>
                    </a:cubicBezTo>
                    <a:lnTo>
                      <a:pt x="0" y="41411"/>
                    </a:lnTo>
                    <a:cubicBezTo>
                      <a:pt x="8185" y="38732"/>
                      <a:pt x="17078" y="33654"/>
                      <a:pt x="26677" y="26175"/>
                    </a:cubicBezTo>
                    <a:cubicBezTo>
                      <a:pt x="36277" y="18696"/>
                      <a:pt x="42862" y="9971"/>
                      <a:pt x="46434" y="0"/>
                    </a:cubicBezTo>
                    <a:close/>
                  </a:path>
                </a:pathLst>
              </a:custGeom>
              <a:solidFill>
                <a:srgbClr val="004A82">
                  <a:lumMod val="60000"/>
                  <a:lumOff val="40000"/>
                  <a:alpha val="10000"/>
                </a:srgbClr>
              </a:solidFill>
              <a:ln>
                <a:noFill/>
              </a:ln>
              <a:effectLst/>
            </p:spPr>
            <p:txBody>
              <a:bodyPr rot="0" spcFirstLastPara="0" vert="horz" wrap="square" lIns="91440" tIns="45720" rIns="91440" bIns="45720" numCol="1" spcCol="0" rtlCol="0" fromWordArt="0" anchor="t" anchorCtr="0" forceAA="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1"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692" name="TextBox 496">
                <a:extLst>
                  <a:ext uri="{FF2B5EF4-FFF2-40B4-BE49-F238E27FC236}">
                    <a16:creationId xmlns:a16="http://schemas.microsoft.com/office/drawing/2014/main" id="{ECD9701D-DA0B-4350-BD90-E0620EE9903E}"/>
                  </a:ext>
                </a:extLst>
              </p:cNvPr>
              <p:cNvSpPr txBox="1"/>
              <p:nvPr/>
            </p:nvSpPr>
            <p:spPr>
              <a:xfrm>
                <a:off x="9132398" y="5207177"/>
                <a:ext cx="49573" cy="77952"/>
              </a:xfrm>
              <a:custGeom>
                <a:avLst/>
                <a:gdLst/>
                <a:ahLst/>
                <a:cxnLst/>
                <a:rect l="l" t="t" r="r" b="b"/>
                <a:pathLst>
                  <a:path w="106263" h="167097">
                    <a:moveTo>
                      <a:pt x="53131" y="0"/>
                    </a:moveTo>
                    <a:cubicBezTo>
                      <a:pt x="68981" y="0"/>
                      <a:pt x="81371" y="5655"/>
                      <a:pt x="90301" y="16966"/>
                    </a:cubicBezTo>
                    <a:cubicBezTo>
                      <a:pt x="100942" y="30361"/>
                      <a:pt x="106263" y="52573"/>
                      <a:pt x="106263" y="83604"/>
                    </a:cubicBezTo>
                    <a:cubicBezTo>
                      <a:pt x="106263" y="114560"/>
                      <a:pt x="100905" y="136810"/>
                      <a:pt x="90190" y="150353"/>
                    </a:cubicBezTo>
                    <a:cubicBezTo>
                      <a:pt x="81334" y="161516"/>
                      <a:pt x="68981" y="167097"/>
                      <a:pt x="53131" y="167097"/>
                    </a:cubicBezTo>
                    <a:cubicBezTo>
                      <a:pt x="37207" y="167097"/>
                      <a:pt x="24370" y="160976"/>
                      <a:pt x="14622" y="148735"/>
                    </a:cubicBezTo>
                    <a:cubicBezTo>
                      <a:pt x="4874" y="136494"/>
                      <a:pt x="0" y="114672"/>
                      <a:pt x="0" y="83269"/>
                    </a:cubicBezTo>
                    <a:cubicBezTo>
                      <a:pt x="0" y="52462"/>
                      <a:pt x="5357" y="30286"/>
                      <a:pt x="16073" y="16743"/>
                    </a:cubicBezTo>
                    <a:cubicBezTo>
                      <a:pt x="24928" y="5581"/>
                      <a:pt x="37281" y="0"/>
                      <a:pt x="53131" y="0"/>
                    </a:cubicBezTo>
                    <a:close/>
                    <a:moveTo>
                      <a:pt x="53131" y="26008"/>
                    </a:moveTo>
                    <a:cubicBezTo>
                      <a:pt x="49336" y="26008"/>
                      <a:pt x="45950" y="27217"/>
                      <a:pt x="42974" y="29635"/>
                    </a:cubicBezTo>
                    <a:cubicBezTo>
                      <a:pt x="39997" y="32054"/>
                      <a:pt x="37690" y="36388"/>
                      <a:pt x="36053" y="42639"/>
                    </a:cubicBezTo>
                    <a:cubicBezTo>
                      <a:pt x="33895" y="50750"/>
                      <a:pt x="32816" y="64405"/>
                      <a:pt x="32816" y="83604"/>
                    </a:cubicBezTo>
                    <a:cubicBezTo>
                      <a:pt x="32816" y="102803"/>
                      <a:pt x="33784" y="115993"/>
                      <a:pt x="35718" y="123174"/>
                    </a:cubicBezTo>
                    <a:cubicBezTo>
                      <a:pt x="37653" y="130355"/>
                      <a:pt x="40090" y="135136"/>
                      <a:pt x="43030" y="137517"/>
                    </a:cubicBezTo>
                    <a:cubicBezTo>
                      <a:pt x="45969" y="139898"/>
                      <a:pt x="49336" y="141089"/>
                      <a:pt x="53131" y="141089"/>
                    </a:cubicBezTo>
                    <a:cubicBezTo>
                      <a:pt x="56926" y="141089"/>
                      <a:pt x="60312" y="139880"/>
                      <a:pt x="63289" y="137461"/>
                    </a:cubicBezTo>
                    <a:cubicBezTo>
                      <a:pt x="66265" y="135043"/>
                      <a:pt x="68572" y="130708"/>
                      <a:pt x="70209" y="124457"/>
                    </a:cubicBezTo>
                    <a:cubicBezTo>
                      <a:pt x="72367" y="116421"/>
                      <a:pt x="73446" y="102803"/>
                      <a:pt x="73446" y="83604"/>
                    </a:cubicBezTo>
                    <a:cubicBezTo>
                      <a:pt x="73446" y="64405"/>
                      <a:pt x="72479" y="51215"/>
                      <a:pt x="70544" y="44034"/>
                    </a:cubicBezTo>
                    <a:cubicBezTo>
                      <a:pt x="68609" y="36853"/>
                      <a:pt x="66172" y="32054"/>
                      <a:pt x="63233" y="29635"/>
                    </a:cubicBezTo>
                    <a:cubicBezTo>
                      <a:pt x="60294" y="27217"/>
                      <a:pt x="56926" y="26008"/>
                      <a:pt x="53131" y="26008"/>
                    </a:cubicBezTo>
                    <a:close/>
                  </a:path>
                </a:pathLst>
              </a:custGeom>
              <a:solidFill>
                <a:srgbClr val="004A82">
                  <a:lumMod val="60000"/>
                  <a:lumOff val="40000"/>
                  <a:alpha val="10000"/>
                </a:srgbClr>
              </a:solidFill>
              <a:ln>
                <a:noFill/>
              </a:ln>
              <a:effectLst/>
            </p:spPr>
            <p:txBody>
              <a:bodyPr rot="0" spcFirstLastPara="0" vert="horz" wrap="square" lIns="91440" tIns="45720" rIns="91440" bIns="45720" numCol="1" spcCol="0" rtlCol="0" fromWordArt="0" anchor="t" anchorCtr="0" forceAA="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1"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693" name="TextBox 497">
                <a:extLst>
                  <a:ext uri="{FF2B5EF4-FFF2-40B4-BE49-F238E27FC236}">
                    <a16:creationId xmlns:a16="http://schemas.microsoft.com/office/drawing/2014/main" id="{8DF470F9-74AC-4FF2-BE74-484E9F557A74}"/>
                  </a:ext>
                </a:extLst>
              </p:cNvPr>
              <p:cNvSpPr txBox="1"/>
              <p:nvPr/>
            </p:nvSpPr>
            <p:spPr>
              <a:xfrm>
                <a:off x="9313763" y="5207828"/>
                <a:ext cx="33534" cy="76650"/>
              </a:xfrm>
              <a:custGeom>
                <a:avLst/>
                <a:gdLst/>
                <a:ahLst/>
                <a:cxnLst/>
                <a:rect l="l" t="t" r="r" b="b"/>
                <a:pathLst>
                  <a:path w="71884" h="164306">
                    <a:moveTo>
                      <a:pt x="46434" y="0"/>
                    </a:moveTo>
                    <a:lnTo>
                      <a:pt x="71884" y="0"/>
                    </a:lnTo>
                    <a:lnTo>
                      <a:pt x="71884" y="164306"/>
                    </a:lnTo>
                    <a:lnTo>
                      <a:pt x="40518" y="164306"/>
                    </a:lnTo>
                    <a:lnTo>
                      <a:pt x="40518" y="46099"/>
                    </a:lnTo>
                    <a:cubicBezTo>
                      <a:pt x="29059" y="56815"/>
                      <a:pt x="15552" y="64740"/>
                      <a:pt x="0" y="69875"/>
                    </a:cubicBezTo>
                    <a:lnTo>
                      <a:pt x="0" y="41411"/>
                    </a:lnTo>
                    <a:cubicBezTo>
                      <a:pt x="8185" y="38732"/>
                      <a:pt x="17078" y="33654"/>
                      <a:pt x="26677" y="26175"/>
                    </a:cubicBezTo>
                    <a:cubicBezTo>
                      <a:pt x="36277" y="18696"/>
                      <a:pt x="42862" y="9971"/>
                      <a:pt x="46434" y="0"/>
                    </a:cubicBezTo>
                    <a:close/>
                  </a:path>
                </a:pathLst>
              </a:custGeom>
              <a:solidFill>
                <a:srgbClr val="004A82">
                  <a:lumMod val="60000"/>
                  <a:lumOff val="40000"/>
                  <a:alpha val="10000"/>
                </a:srgbClr>
              </a:solidFill>
              <a:ln>
                <a:noFill/>
              </a:ln>
              <a:effectLst/>
            </p:spPr>
            <p:txBody>
              <a:bodyPr rot="0" spcFirstLastPara="0" vert="horz" wrap="square" lIns="91440" tIns="45720" rIns="91440" bIns="45720" numCol="1" spcCol="0" rtlCol="0" fromWordArt="0" anchor="t" anchorCtr="0" forceAA="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1"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694" name="TextBox 498">
                <a:extLst>
                  <a:ext uri="{FF2B5EF4-FFF2-40B4-BE49-F238E27FC236}">
                    <a16:creationId xmlns:a16="http://schemas.microsoft.com/office/drawing/2014/main" id="{1F5A5DE7-D829-4007-BEC9-3AC9F8468C42}"/>
                  </a:ext>
                </a:extLst>
              </p:cNvPr>
              <p:cNvSpPr txBox="1"/>
              <p:nvPr/>
            </p:nvSpPr>
            <p:spPr>
              <a:xfrm>
                <a:off x="9479089" y="5207177"/>
                <a:ext cx="49573" cy="77952"/>
              </a:xfrm>
              <a:custGeom>
                <a:avLst/>
                <a:gdLst/>
                <a:ahLst/>
                <a:cxnLst/>
                <a:rect l="l" t="t" r="r" b="b"/>
                <a:pathLst>
                  <a:path w="106263" h="167097">
                    <a:moveTo>
                      <a:pt x="53131" y="0"/>
                    </a:moveTo>
                    <a:cubicBezTo>
                      <a:pt x="68981" y="0"/>
                      <a:pt x="81371" y="5655"/>
                      <a:pt x="90301" y="16966"/>
                    </a:cubicBezTo>
                    <a:cubicBezTo>
                      <a:pt x="100942" y="30361"/>
                      <a:pt x="106263" y="52573"/>
                      <a:pt x="106263" y="83604"/>
                    </a:cubicBezTo>
                    <a:cubicBezTo>
                      <a:pt x="106263" y="114560"/>
                      <a:pt x="100905" y="136810"/>
                      <a:pt x="90190" y="150353"/>
                    </a:cubicBezTo>
                    <a:cubicBezTo>
                      <a:pt x="81334" y="161516"/>
                      <a:pt x="68981" y="167097"/>
                      <a:pt x="53131" y="167097"/>
                    </a:cubicBezTo>
                    <a:cubicBezTo>
                      <a:pt x="37207" y="167097"/>
                      <a:pt x="24370" y="160976"/>
                      <a:pt x="14622" y="148735"/>
                    </a:cubicBezTo>
                    <a:cubicBezTo>
                      <a:pt x="4874" y="136494"/>
                      <a:pt x="0" y="114672"/>
                      <a:pt x="0" y="83269"/>
                    </a:cubicBezTo>
                    <a:cubicBezTo>
                      <a:pt x="0" y="52462"/>
                      <a:pt x="5357" y="30286"/>
                      <a:pt x="16073" y="16743"/>
                    </a:cubicBezTo>
                    <a:cubicBezTo>
                      <a:pt x="24928" y="5581"/>
                      <a:pt x="37281" y="0"/>
                      <a:pt x="53131" y="0"/>
                    </a:cubicBezTo>
                    <a:close/>
                    <a:moveTo>
                      <a:pt x="53131" y="26008"/>
                    </a:moveTo>
                    <a:cubicBezTo>
                      <a:pt x="49336" y="26008"/>
                      <a:pt x="45950" y="27217"/>
                      <a:pt x="42974" y="29635"/>
                    </a:cubicBezTo>
                    <a:cubicBezTo>
                      <a:pt x="39997" y="32054"/>
                      <a:pt x="37690" y="36388"/>
                      <a:pt x="36053" y="42639"/>
                    </a:cubicBezTo>
                    <a:cubicBezTo>
                      <a:pt x="33895" y="50750"/>
                      <a:pt x="32816" y="64405"/>
                      <a:pt x="32816" y="83604"/>
                    </a:cubicBezTo>
                    <a:cubicBezTo>
                      <a:pt x="32816" y="102803"/>
                      <a:pt x="33784" y="115993"/>
                      <a:pt x="35718" y="123174"/>
                    </a:cubicBezTo>
                    <a:cubicBezTo>
                      <a:pt x="37653" y="130355"/>
                      <a:pt x="40090" y="135136"/>
                      <a:pt x="43030" y="137517"/>
                    </a:cubicBezTo>
                    <a:cubicBezTo>
                      <a:pt x="45969" y="139898"/>
                      <a:pt x="49336" y="141089"/>
                      <a:pt x="53131" y="141089"/>
                    </a:cubicBezTo>
                    <a:cubicBezTo>
                      <a:pt x="56926" y="141089"/>
                      <a:pt x="60312" y="139880"/>
                      <a:pt x="63289" y="137461"/>
                    </a:cubicBezTo>
                    <a:cubicBezTo>
                      <a:pt x="66265" y="135043"/>
                      <a:pt x="68572" y="130708"/>
                      <a:pt x="70209" y="124457"/>
                    </a:cubicBezTo>
                    <a:cubicBezTo>
                      <a:pt x="72367" y="116421"/>
                      <a:pt x="73446" y="102803"/>
                      <a:pt x="73446" y="83604"/>
                    </a:cubicBezTo>
                    <a:cubicBezTo>
                      <a:pt x="73446" y="64405"/>
                      <a:pt x="72479" y="51215"/>
                      <a:pt x="70544" y="44034"/>
                    </a:cubicBezTo>
                    <a:cubicBezTo>
                      <a:pt x="68609" y="36853"/>
                      <a:pt x="66172" y="32054"/>
                      <a:pt x="63233" y="29635"/>
                    </a:cubicBezTo>
                    <a:cubicBezTo>
                      <a:pt x="60294" y="27217"/>
                      <a:pt x="56926" y="26008"/>
                      <a:pt x="53131" y="26008"/>
                    </a:cubicBezTo>
                    <a:close/>
                  </a:path>
                </a:pathLst>
              </a:custGeom>
              <a:solidFill>
                <a:srgbClr val="004A82">
                  <a:lumMod val="60000"/>
                  <a:lumOff val="40000"/>
                  <a:alpha val="10000"/>
                </a:srgbClr>
              </a:solidFill>
              <a:ln>
                <a:noFill/>
              </a:ln>
              <a:effectLst/>
            </p:spPr>
            <p:txBody>
              <a:bodyPr rot="0" spcFirstLastPara="0" vert="horz" wrap="square" lIns="91440" tIns="45720" rIns="91440" bIns="45720" numCol="1" spcCol="0" rtlCol="0" fromWordArt="0" anchor="t" anchorCtr="0" forceAA="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1"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695" name="TextBox 499">
                <a:extLst>
                  <a:ext uri="{FF2B5EF4-FFF2-40B4-BE49-F238E27FC236}">
                    <a16:creationId xmlns:a16="http://schemas.microsoft.com/office/drawing/2014/main" id="{93903209-AC0D-4272-A9D3-9BA2477E8BB3}"/>
                  </a:ext>
                </a:extLst>
              </p:cNvPr>
              <p:cNvSpPr txBox="1"/>
              <p:nvPr/>
            </p:nvSpPr>
            <p:spPr>
              <a:xfrm>
                <a:off x="9844473" y="5207828"/>
                <a:ext cx="33534" cy="76650"/>
              </a:xfrm>
              <a:custGeom>
                <a:avLst/>
                <a:gdLst/>
                <a:ahLst/>
                <a:cxnLst/>
                <a:rect l="l" t="t" r="r" b="b"/>
                <a:pathLst>
                  <a:path w="71884" h="164306">
                    <a:moveTo>
                      <a:pt x="46434" y="0"/>
                    </a:moveTo>
                    <a:lnTo>
                      <a:pt x="71884" y="0"/>
                    </a:lnTo>
                    <a:lnTo>
                      <a:pt x="71884" y="164306"/>
                    </a:lnTo>
                    <a:lnTo>
                      <a:pt x="40518" y="164306"/>
                    </a:lnTo>
                    <a:lnTo>
                      <a:pt x="40518" y="46099"/>
                    </a:lnTo>
                    <a:cubicBezTo>
                      <a:pt x="29059" y="56815"/>
                      <a:pt x="15552" y="64740"/>
                      <a:pt x="0" y="69875"/>
                    </a:cubicBezTo>
                    <a:lnTo>
                      <a:pt x="0" y="41411"/>
                    </a:lnTo>
                    <a:cubicBezTo>
                      <a:pt x="8185" y="38732"/>
                      <a:pt x="17078" y="33654"/>
                      <a:pt x="26677" y="26175"/>
                    </a:cubicBezTo>
                    <a:cubicBezTo>
                      <a:pt x="36277" y="18696"/>
                      <a:pt x="42862" y="9971"/>
                      <a:pt x="46434" y="0"/>
                    </a:cubicBezTo>
                    <a:close/>
                  </a:path>
                </a:pathLst>
              </a:custGeom>
              <a:solidFill>
                <a:srgbClr val="004A82">
                  <a:lumMod val="60000"/>
                  <a:lumOff val="40000"/>
                  <a:alpha val="10000"/>
                </a:srgbClr>
              </a:solidFill>
              <a:ln>
                <a:noFill/>
              </a:ln>
              <a:effectLst/>
            </p:spPr>
            <p:txBody>
              <a:bodyPr rot="0" spcFirstLastPara="0" vert="horz" wrap="square" lIns="91440" tIns="45720" rIns="91440" bIns="45720" numCol="1" spcCol="0" rtlCol="0" fromWordArt="0" anchor="t" anchorCtr="0" forceAA="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1"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696" name="TextBox 500">
                <a:extLst>
                  <a:ext uri="{FF2B5EF4-FFF2-40B4-BE49-F238E27FC236}">
                    <a16:creationId xmlns:a16="http://schemas.microsoft.com/office/drawing/2014/main" id="{068E350D-809A-46EB-A2FC-FB00D10C24AC}"/>
                  </a:ext>
                </a:extLst>
              </p:cNvPr>
              <p:cNvSpPr txBox="1"/>
              <p:nvPr/>
            </p:nvSpPr>
            <p:spPr>
              <a:xfrm>
                <a:off x="9663108" y="5207177"/>
                <a:ext cx="49573" cy="77952"/>
              </a:xfrm>
              <a:custGeom>
                <a:avLst/>
                <a:gdLst/>
                <a:ahLst/>
                <a:cxnLst/>
                <a:rect l="l" t="t" r="r" b="b"/>
                <a:pathLst>
                  <a:path w="106263" h="167097">
                    <a:moveTo>
                      <a:pt x="53131" y="0"/>
                    </a:moveTo>
                    <a:cubicBezTo>
                      <a:pt x="68981" y="0"/>
                      <a:pt x="81371" y="5655"/>
                      <a:pt x="90301" y="16966"/>
                    </a:cubicBezTo>
                    <a:cubicBezTo>
                      <a:pt x="100942" y="30361"/>
                      <a:pt x="106263" y="52573"/>
                      <a:pt x="106263" y="83604"/>
                    </a:cubicBezTo>
                    <a:cubicBezTo>
                      <a:pt x="106263" y="114560"/>
                      <a:pt x="100905" y="136810"/>
                      <a:pt x="90190" y="150353"/>
                    </a:cubicBezTo>
                    <a:cubicBezTo>
                      <a:pt x="81334" y="161516"/>
                      <a:pt x="68981" y="167097"/>
                      <a:pt x="53131" y="167097"/>
                    </a:cubicBezTo>
                    <a:cubicBezTo>
                      <a:pt x="37207" y="167097"/>
                      <a:pt x="24370" y="160976"/>
                      <a:pt x="14622" y="148735"/>
                    </a:cubicBezTo>
                    <a:cubicBezTo>
                      <a:pt x="4874" y="136494"/>
                      <a:pt x="0" y="114672"/>
                      <a:pt x="0" y="83269"/>
                    </a:cubicBezTo>
                    <a:cubicBezTo>
                      <a:pt x="0" y="52462"/>
                      <a:pt x="5357" y="30286"/>
                      <a:pt x="16073" y="16743"/>
                    </a:cubicBezTo>
                    <a:cubicBezTo>
                      <a:pt x="24928" y="5581"/>
                      <a:pt x="37281" y="0"/>
                      <a:pt x="53131" y="0"/>
                    </a:cubicBezTo>
                    <a:close/>
                    <a:moveTo>
                      <a:pt x="53131" y="26008"/>
                    </a:moveTo>
                    <a:cubicBezTo>
                      <a:pt x="49336" y="26008"/>
                      <a:pt x="45950" y="27217"/>
                      <a:pt x="42974" y="29635"/>
                    </a:cubicBezTo>
                    <a:cubicBezTo>
                      <a:pt x="39997" y="32054"/>
                      <a:pt x="37690" y="36388"/>
                      <a:pt x="36053" y="42639"/>
                    </a:cubicBezTo>
                    <a:cubicBezTo>
                      <a:pt x="33895" y="50750"/>
                      <a:pt x="32816" y="64405"/>
                      <a:pt x="32816" y="83604"/>
                    </a:cubicBezTo>
                    <a:cubicBezTo>
                      <a:pt x="32816" y="102803"/>
                      <a:pt x="33784" y="115993"/>
                      <a:pt x="35718" y="123174"/>
                    </a:cubicBezTo>
                    <a:cubicBezTo>
                      <a:pt x="37653" y="130355"/>
                      <a:pt x="40090" y="135136"/>
                      <a:pt x="43030" y="137517"/>
                    </a:cubicBezTo>
                    <a:cubicBezTo>
                      <a:pt x="45969" y="139898"/>
                      <a:pt x="49336" y="141089"/>
                      <a:pt x="53131" y="141089"/>
                    </a:cubicBezTo>
                    <a:cubicBezTo>
                      <a:pt x="56926" y="141089"/>
                      <a:pt x="60312" y="139880"/>
                      <a:pt x="63289" y="137461"/>
                    </a:cubicBezTo>
                    <a:cubicBezTo>
                      <a:pt x="66265" y="135043"/>
                      <a:pt x="68572" y="130708"/>
                      <a:pt x="70209" y="124457"/>
                    </a:cubicBezTo>
                    <a:cubicBezTo>
                      <a:pt x="72367" y="116421"/>
                      <a:pt x="73446" y="102803"/>
                      <a:pt x="73446" y="83604"/>
                    </a:cubicBezTo>
                    <a:cubicBezTo>
                      <a:pt x="73446" y="64405"/>
                      <a:pt x="72479" y="51215"/>
                      <a:pt x="70544" y="44034"/>
                    </a:cubicBezTo>
                    <a:cubicBezTo>
                      <a:pt x="68609" y="36853"/>
                      <a:pt x="66172" y="32054"/>
                      <a:pt x="63233" y="29635"/>
                    </a:cubicBezTo>
                    <a:cubicBezTo>
                      <a:pt x="60294" y="27217"/>
                      <a:pt x="56926" y="26008"/>
                      <a:pt x="53131" y="26008"/>
                    </a:cubicBezTo>
                    <a:close/>
                  </a:path>
                </a:pathLst>
              </a:custGeom>
              <a:solidFill>
                <a:srgbClr val="004A82">
                  <a:lumMod val="60000"/>
                  <a:lumOff val="40000"/>
                  <a:alpha val="10000"/>
                </a:srgbClr>
              </a:solidFill>
              <a:ln>
                <a:noFill/>
              </a:ln>
              <a:effectLst/>
            </p:spPr>
            <p:txBody>
              <a:bodyPr rot="0" spcFirstLastPara="0" vert="horz" wrap="square" lIns="91440" tIns="45720" rIns="91440" bIns="45720" numCol="1" spcCol="0" rtlCol="0" fromWordArt="0" anchor="t" anchorCtr="0" forceAA="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1"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697" name="TextBox 501">
                <a:extLst>
                  <a:ext uri="{FF2B5EF4-FFF2-40B4-BE49-F238E27FC236}">
                    <a16:creationId xmlns:a16="http://schemas.microsoft.com/office/drawing/2014/main" id="{9894BDE9-426E-4E3D-BC7A-4B674C5BD4DC}"/>
                  </a:ext>
                </a:extLst>
              </p:cNvPr>
              <p:cNvSpPr txBox="1"/>
              <p:nvPr/>
            </p:nvSpPr>
            <p:spPr>
              <a:xfrm>
                <a:off x="10007145" y="5207828"/>
                <a:ext cx="33534" cy="76650"/>
              </a:xfrm>
              <a:custGeom>
                <a:avLst/>
                <a:gdLst/>
                <a:ahLst/>
                <a:cxnLst/>
                <a:rect l="l" t="t" r="r" b="b"/>
                <a:pathLst>
                  <a:path w="71884" h="164306">
                    <a:moveTo>
                      <a:pt x="46434" y="0"/>
                    </a:moveTo>
                    <a:lnTo>
                      <a:pt x="71884" y="0"/>
                    </a:lnTo>
                    <a:lnTo>
                      <a:pt x="71884" y="164306"/>
                    </a:lnTo>
                    <a:lnTo>
                      <a:pt x="40518" y="164306"/>
                    </a:lnTo>
                    <a:lnTo>
                      <a:pt x="40518" y="46099"/>
                    </a:lnTo>
                    <a:cubicBezTo>
                      <a:pt x="29059" y="56815"/>
                      <a:pt x="15552" y="64740"/>
                      <a:pt x="0" y="69875"/>
                    </a:cubicBezTo>
                    <a:lnTo>
                      <a:pt x="0" y="41411"/>
                    </a:lnTo>
                    <a:cubicBezTo>
                      <a:pt x="8185" y="38732"/>
                      <a:pt x="17078" y="33654"/>
                      <a:pt x="26677" y="26175"/>
                    </a:cubicBezTo>
                    <a:cubicBezTo>
                      <a:pt x="36277" y="18696"/>
                      <a:pt x="42862" y="9971"/>
                      <a:pt x="46434" y="0"/>
                    </a:cubicBezTo>
                    <a:close/>
                  </a:path>
                </a:pathLst>
              </a:custGeom>
              <a:solidFill>
                <a:srgbClr val="004A82">
                  <a:lumMod val="60000"/>
                  <a:lumOff val="40000"/>
                  <a:alpha val="10000"/>
                </a:srgbClr>
              </a:solidFill>
              <a:ln>
                <a:noFill/>
              </a:ln>
              <a:effectLst/>
            </p:spPr>
            <p:txBody>
              <a:bodyPr rot="0" spcFirstLastPara="0" vert="horz" wrap="square" lIns="91440" tIns="45720" rIns="91440" bIns="45720" numCol="1" spcCol="0" rtlCol="0" fromWordArt="0" anchor="t" anchorCtr="0" forceAA="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1"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698" name="TextBox 502">
                <a:extLst>
                  <a:ext uri="{FF2B5EF4-FFF2-40B4-BE49-F238E27FC236}">
                    <a16:creationId xmlns:a16="http://schemas.microsoft.com/office/drawing/2014/main" id="{3C68411C-C714-4B83-95D0-08F49661D866}"/>
                  </a:ext>
                </a:extLst>
              </p:cNvPr>
              <p:cNvSpPr txBox="1"/>
              <p:nvPr/>
            </p:nvSpPr>
            <p:spPr>
              <a:xfrm>
                <a:off x="10172471" y="5207177"/>
                <a:ext cx="49573" cy="77952"/>
              </a:xfrm>
              <a:custGeom>
                <a:avLst/>
                <a:gdLst/>
                <a:ahLst/>
                <a:cxnLst/>
                <a:rect l="l" t="t" r="r" b="b"/>
                <a:pathLst>
                  <a:path w="106263" h="167097">
                    <a:moveTo>
                      <a:pt x="53131" y="0"/>
                    </a:moveTo>
                    <a:cubicBezTo>
                      <a:pt x="68981" y="0"/>
                      <a:pt x="81371" y="5655"/>
                      <a:pt x="90301" y="16966"/>
                    </a:cubicBezTo>
                    <a:cubicBezTo>
                      <a:pt x="100942" y="30361"/>
                      <a:pt x="106263" y="52573"/>
                      <a:pt x="106263" y="83604"/>
                    </a:cubicBezTo>
                    <a:cubicBezTo>
                      <a:pt x="106263" y="114560"/>
                      <a:pt x="100905" y="136810"/>
                      <a:pt x="90190" y="150353"/>
                    </a:cubicBezTo>
                    <a:cubicBezTo>
                      <a:pt x="81334" y="161516"/>
                      <a:pt x="68981" y="167097"/>
                      <a:pt x="53131" y="167097"/>
                    </a:cubicBezTo>
                    <a:cubicBezTo>
                      <a:pt x="37207" y="167097"/>
                      <a:pt x="24370" y="160976"/>
                      <a:pt x="14622" y="148735"/>
                    </a:cubicBezTo>
                    <a:cubicBezTo>
                      <a:pt x="4874" y="136494"/>
                      <a:pt x="0" y="114672"/>
                      <a:pt x="0" y="83269"/>
                    </a:cubicBezTo>
                    <a:cubicBezTo>
                      <a:pt x="0" y="52462"/>
                      <a:pt x="5357" y="30286"/>
                      <a:pt x="16073" y="16743"/>
                    </a:cubicBezTo>
                    <a:cubicBezTo>
                      <a:pt x="24928" y="5581"/>
                      <a:pt x="37281" y="0"/>
                      <a:pt x="53131" y="0"/>
                    </a:cubicBezTo>
                    <a:close/>
                    <a:moveTo>
                      <a:pt x="53131" y="26008"/>
                    </a:moveTo>
                    <a:cubicBezTo>
                      <a:pt x="49336" y="26008"/>
                      <a:pt x="45950" y="27217"/>
                      <a:pt x="42974" y="29635"/>
                    </a:cubicBezTo>
                    <a:cubicBezTo>
                      <a:pt x="39997" y="32054"/>
                      <a:pt x="37690" y="36388"/>
                      <a:pt x="36053" y="42639"/>
                    </a:cubicBezTo>
                    <a:cubicBezTo>
                      <a:pt x="33895" y="50750"/>
                      <a:pt x="32816" y="64405"/>
                      <a:pt x="32816" y="83604"/>
                    </a:cubicBezTo>
                    <a:cubicBezTo>
                      <a:pt x="32816" y="102803"/>
                      <a:pt x="33784" y="115993"/>
                      <a:pt x="35718" y="123174"/>
                    </a:cubicBezTo>
                    <a:cubicBezTo>
                      <a:pt x="37653" y="130355"/>
                      <a:pt x="40090" y="135136"/>
                      <a:pt x="43030" y="137517"/>
                    </a:cubicBezTo>
                    <a:cubicBezTo>
                      <a:pt x="45969" y="139898"/>
                      <a:pt x="49336" y="141089"/>
                      <a:pt x="53131" y="141089"/>
                    </a:cubicBezTo>
                    <a:cubicBezTo>
                      <a:pt x="56926" y="141089"/>
                      <a:pt x="60312" y="139880"/>
                      <a:pt x="63289" y="137461"/>
                    </a:cubicBezTo>
                    <a:cubicBezTo>
                      <a:pt x="66265" y="135043"/>
                      <a:pt x="68572" y="130708"/>
                      <a:pt x="70209" y="124457"/>
                    </a:cubicBezTo>
                    <a:cubicBezTo>
                      <a:pt x="72367" y="116421"/>
                      <a:pt x="73446" y="102803"/>
                      <a:pt x="73446" y="83604"/>
                    </a:cubicBezTo>
                    <a:cubicBezTo>
                      <a:pt x="73446" y="64405"/>
                      <a:pt x="72479" y="51215"/>
                      <a:pt x="70544" y="44034"/>
                    </a:cubicBezTo>
                    <a:cubicBezTo>
                      <a:pt x="68609" y="36853"/>
                      <a:pt x="66172" y="32054"/>
                      <a:pt x="63233" y="29635"/>
                    </a:cubicBezTo>
                    <a:cubicBezTo>
                      <a:pt x="60294" y="27217"/>
                      <a:pt x="56926" y="26008"/>
                      <a:pt x="53131" y="26008"/>
                    </a:cubicBezTo>
                    <a:close/>
                  </a:path>
                </a:pathLst>
              </a:custGeom>
              <a:solidFill>
                <a:srgbClr val="004A82">
                  <a:lumMod val="60000"/>
                  <a:lumOff val="40000"/>
                  <a:alpha val="10000"/>
                </a:srgbClr>
              </a:solidFill>
              <a:ln>
                <a:noFill/>
              </a:ln>
              <a:effectLst/>
            </p:spPr>
            <p:txBody>
              <a:bodyPr rot="0" spcFirstLastPara="0" vert="horz" wrap="square" lIns="91440" tIns="45720" rIns="91440" bIns="45720" numCol="1" spcCol="0" rtlCol="0" fromWordArt="0" anchor="t" anchorCtr="0" forceAA="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1"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699" name="TextBox 503">
                <a:extLst>
                  <a:ext uri="{FF2B5EF4-FFF2-40B4-BE49-F238E27FC236}">
                    <a16:creationId xmlns:a16="http://schemas.microsoft.com/office/drawing/2014/main" id="{058AA7F8-F7D2-4A50-966A-53C35AC572C4}"/>
                  </a:ext>
                </a:extLst>
              </p:cNvPr>
              <p:cNvSpPr txBox="1"/>
              <p:nvPr/>
            </p:nvSpPr>
            <p:spPr>
              <a:xfrm>
                <a:off x="10353836" y="5207828"/>
                <a:ext cx="33534" cy="76650"/>
              </a:xfrm>
              <a:custGeom>
                <a:avLst/>
                <a:gdLst/>
                <a:ahLst/>
                <a:cxnLst/>
                <a:rect l="l" t="t" r="r" b="b"/>
                <a:pathLst>
                  <a:path w="71884" h="164306">
                    <a:moveTo>
                      <a:pt x="46434" y="0"/>
                    </a:moveTo>
                    <a:lnTo>
                      <a:pt x="71884" y="0"/>
                    </a:lnTo>
                    <a:lnTo>
                      <a:pt x="71884" y="164306"/>
                    </a:lnTo>
                    <a:lnTo>
                      <a:pt x="40518" y="164306"/>
                    </a:lnTo>
                    <a:lnTo>
                      <a:pt x="40518" y="46099"/>
                    </a:lnTo>
                    <a:cubicBezTo>
                      <a:pt x="29059" y="56815"/>
                      <a:pt x="15552" y="64740"/>
                      <a:pt x="0" y="69875"/>
                    </a:cubicBezTo>
                    <a:lnTo>
                      <a:pt x="0" y="41411"/>
                    </a:lnTo>
                    <a:cubicBezTo>
                      <a:pt x="8185" y="38732"/>
                      <a:pt x="17078" y="33654"/>
                      <a:pt x="26677" y="26175"/>
                    </a:cubicBezTo>
                    <a:cubicBezTo>
                      <a:pt x="36277" y="18696"/>
                      <a:pt x="42862" y="9971"/>
                      <a:pt x="46434" y="0"/>
                    </a:cubicBezTo>
                    <a:close/>
                  </a:path>
                </a:pathLst>
              </a:custGeom>
              <a:solidFill>
                <a:srgbClr val="004A82">
                  <a:lumMod val="60000"/>
                  <a:lumOff val="40000"/>
                  <a:alpha val="10000"/>
                </a:srgbClr>
              </a:solidFill>
              <a:ln>
                <a:noFill/>
              </a:ln>
              <a:effectLst/>
            </p:spPr>
            <p:txBody>
              <a:bodyPr rot="0" spcFirstLastPara="0" vert="horz" wrap="square" lIns="91440" tIns="45720" rIns="91440" bIns="45720" numCol="1" spcCol="0" rtlCol="0" fromWordArt="0" anchor="t" anchorCtr="0" forceAA="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1"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700" name="TextBox 504">
                <a:extLst>
                  <a:ext uri="{FF2B5EF4-FFF2-40B4-BE49-F238E27FC236}">
                    <a16:creationId xmlns:a16="http://schemas.microsoft.com/office/drawing/2014/main" id="{E33F6EEE-47C5-403D-9A75-2CC636A519D4}"/>
                  </a:ext>
                </a:extLst>
              </p:cNvPr>
              <p:cNvSpPr txBox="1"/>
              <p:nvPr/>
            </p:nvSpPr>
            <p:spPr>
              <a:xfrm>
                <a:off x="10519162" y="5207177"/>
                <a:ext cx="49573" cy="77952"/>
              </a:xfrm>
              <a:custGeom>
                <a:avLst/>
                <a:gdLst/>
                <a:ahLst/>
                <a:cxnLst/>
                <a:rect l="l" t="t" r="r" b="b"/>
                <a:pathLst>
                  <a:path w="106263" h="167097">
                    <a:moveTo>
                      <a:pt x="53131" y="0"/>
                    </a:moveTo>
                    <a:cubicBezTo>
                      <a:pt x="68981" y="0"/>
                      <a:pt x="81371" y="5655"/>
                      <a:pt x="90301" y="16966"/>
                    </a:cubicBezTo>
                    <a:cubicBezTo>
                      <a:pt x="100942" y="30361"/>
                      <a:pt x="106263" y="52573"/>
                      <a:pt x="106263" y="83604"/>
                    </a:cubicBezTo>
                    <a:cubicBezTo>
                      <a:pt x="106263" y="114560"/>
                      <a:pt x="100905" y="136810"/>
                      <a:pt x="90190" y="150353"/>
                    </a:cubicBezTo>
                    <a:cubicBezTo>
                      <a:pt x="81334" y="161516"/>
                      <a:pt x="68981" y="167097"/>
                      <a:pt x="53131" y="167097"/>
                    </a:cubicBezTo>
                    <a:cubicBezTo>
                      <a:pt x="37207" y="167097"/>
                      <a:pt x="24370" y="160976"/>
                      <a:pt x="14622" y="148735"/>
                    </a:cubicBezTo>
                    <a:cubicBezTo>
                      <a:pt x="4874" y="136494"/>
                      <a:pt x="0" y="114672"/>
                      <a:pt x="0" y="83269"/>
                    </a:cubicBezTo>
                    <a:cubicBezTo>
                      <a:pt x="0" y="52462"/>
                      <a:pt x="5357" y="30286"/>
                      <a:pt x="16073" y="16743"/>
                    </a:cubicBezTo>
                    <a:cubicBezTo>
                      <a:pt x="24928" y="5581"/>
                      <a:pt x="37281" y="0"/>
                      <a:pt x="53131" y="0"/>
                    </a:cubicBezTo>
                    <a:close/>
                    <a:moveTo>
                      <a:pt x="53131" y="26008"/>
                    </a:moveTo>
                    <a:cubicBezTo>
                      <a:pt x="49336" y="26008"/>
                      <a:pt x="45950" y="27217"/>
                      <a:pt x="42974" y="29635"/>
                    </a:cubicBezTo>
                    <a:cubicBezTo>
                      <a:pt x="39997" y="32054"/>
                      <a:pt x="37690" y="36388"/>
                      <a:pt x="36053" y="42639"/>
                    </a:cubicBezTo>
                    <a:cubicBezTo>
                      <a:pt x="33895" y="50750"/>
                      <a:pt x="32816" y="64405"/>
                      <a:pt x="32816" y="83604"/>
                    </a:cubicBezTo>
                    <a:cubicBezTo>
                      <a:pt x="32816" y="102803"/>
                      <a:pt x="33784" y="115993"/>
                      <a:pt x="35718" y="123174"/>
                    </a:cubicBezTo>
                    <a:cubicBezTo>
                      <a:pt x="37653" y="130355"/>
                      <a:pt x="40090" y="135136"/>
                      <a:pt x="43030" y="137517"/>
                    </a:cubicBezTo>
                    <a:cubicBezTo>
                      <a:pt x="45969" y="139898"/>
                      <a:pt x="49336" y="141089"/>
                      <a:pt x="53131" y="141089"/>
                    </a:cubicBezTo>
                    <a:cubicBezTo>
                      <a:pt x="56926" y="141089"/>
                      <a:pt x="60312" y="139880"/>
                      <a:pt x="63289" y="137461"/>
                    </a:cubicBezTo>
                    <a:cubicBezTo>
                      <a:pt x="66265" y="135043"/>
                      <a:pt x="68572" y="130708"/>
                      <a:pt x="70209" y="124457"/>
                    </a:cubicBezTo>
                    <a:cubicBezTo>
                      <a:pt x="72367" y="116421"/>
                      <a:pt x="73446" y="102803"/>
                      <a:pt x="73446" y="83604"/>
                    </a:cubicBezTo>
                    <a:cubicBezTo>
                      <a:pt x="73446" y="64405"/>
                      <a:pt x="72479" y="51215"/>
                      <a:pt x="70544" y="44034"/>
                    </a:cubicBezTo>
                    <a:cubicBezTo>
                      <a:pt x="68609" y="36853"/>
                      <a:pt x="66172" y="32054"/>
                      <a:pt x="63233" y="29635"/>
                    </a:cubicBezTo>
                    <a:cubicBezTo>
                      <a:pt x="60294" y="27217"/>
                      <a:pt x="56926" y="26008"/>
                      <a:pt x="53131" y="26008"/>
                    </a:cubicBezTo>
                    <a:close/>
                  </a:path>
                </a:pathLst>
              </a:custGeom>
              <a:solidFill>
                <a:srgbClr val="004A82">
                  <a:lumMod val="60000"/>
                  <a:lumOff val="40000"/>
                  <a:alpha val="10000"/>
                </a:srgbClr>
              </a:solidFill>
              <a:ln>
                <a:noFill/>
              </a:ln>
              <a:effectLst/>
            </p:spPr>
            <p:txBody>
              <a:bodyPr rot="0" spcFirstLastPara="0" vert="horz" wrap="square" lIns="91440" tIns="45720" rIns="91440" bIns="45720" numCol="1" spcCol="0" rtlCol="0" fromWordArt="0" anchor="t" anchorCtr="0" forceAA="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1"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701" name="TextBox 505">
                <a:extLst>
                  <a:ext uri="{FF2B5EF4-FFF2-40B4-BE49-F238E27FC236}">
                    <a16:creationId xmlns:a16="http://schemas.microsoft.com/office/drawing/2014/main" id="{A542F7ED-1A43-4A1F-BADB-B979249EF6C2}"/>
                  </a:ext>
                </a:extLst>
              </p:cNvPr>
              <p:cNvSpPr txBox="1"/>
              <p:nvPr/>
            </p:nvSpPr>
            <p:spPr>
              <a:xfrm>
                <a:off x="10700527" y="5207828"/>
                <a:ext cx="33534" cy="76650"/>
              </a:xfrm>
              <a:custGeom>
                <a:avLst/>
                <a:gdLst/>
                <a:ahLst/>
                <a:cxnLst/>
                <a:rect l="l" t="t" r="r" b="b"/>
                <a:pathLst>
                  <a:path w="71884" h="164306">
                    <a:moveTo>
                      <a:pt x="46434" y="0"/>
                    </a:moveTo>
                    <a:lnTo>
                      <a:pt x="71884" y="0"/>
                    </a:lnTo>
                    <a:lnTo>
                      <a:pt x="71884" y="164306"/>
                    </a:lnTo>
                    <a:lnTo>
                      <a:pt x="40518" y="164306"/>
                    </a:lnTo>
                    <a:lnTo>
                      <a:pt x="40518" y="46099"/>
                    </a:lnTo>
                    <a:cubicBezTo>
                      <a:pt x="29059" y="56815"/>
                      <a:pt x="15552" y="64740"/>
                      <a:pt x="0" y="69875"/>
                    </a:cubicBezTo>
                    <a:lnTo>
                      <a:pt x="0" y="41411"/>
                    </a:lnTo>
                    <a:cubicBezTo>
                      <a:pt x="8185" y="38732"/>
                      <a:pt x="17078" y="33654"/>
                      <a:pt x="26677" y="26175"/>
                    </a:cubicBezTo>
                    <a:cubicBezTo>
                      <a:pt x="36277" y="18696"/>
                      <a:pt x="42862" y="9971"/>
                      <a:pt x="46434" y="0"/>
                    </a:cubicBezTo>
                    <a:close/>
                  </a:path>
                </a:pathLst>
              </a:custGeom>
              <a:solidFill>
                <a:srgbClr val="004A82">
                  <a:lumMod val="60000"/>
                  <a:lumOff val="40000"/>
                  <a:alpha val="10000"/>
                </a:srgbClr>
              </a:solidFill>
              <a:ln>
                <a:noFill/>
              </a:ln>
              <a:effectLst/>
            </p:spPr>
            <p:txBody>
              <a:bodyPr rot="0" spcFirstLastPara="0" vert="horz" wrap="square" lIns="91440" tIns="45720" rIns="91440" bIns="45720" numCol="1" spcCol="0" rtlCol="0" fromWordArt="0" anchor="t" anchorCtr="0" forceAA="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1"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702" name="TextBox 506">
                <a:extLst>
                  <a:ext uri="{FF2B5EF4-FFF2-40B4-BE49-F238E27FC236}">
                    <a16:creationId xmlns:a16="http://schemas.microsoft.com/office/drawing/2014/main" id="{5585B3C4-23ED-4353-BA3F-5025FA3F2511}"/>
                  </a:ext>
                </a:extLst>
              </p:cNvPr>
              <p:cNvSpPr txBox="1"/>
              <p:nvPr/>
            </p:nvSpPr>
            <p:spPr>
              <a:xfrm>
                <a:off x="10865853" y="5207177"/>
                <a:ext cx="49573" cy="77952"/>
              </a:xfrm>
              <a:custGeom>
                <a:avLst/>
                <a:gdLst/>
                <a:ahLst/>
                <a:cxnLst/>
                <a:rect l="l" t="t" r="r" b="b"/>
                <a:pathLst>
                  <a:path w="106263" h="167097">
                    <a:moveTo>
                      <a:pt x="53131" y="0"/>
                    </a:moveTo>
                    <a:cubicBezTo>
                      <a:pt x="68981" y="0"/>
                      <a:pt x="81371" y="5655"/>
                      <a:pt x="90301" y="16966"/>
                    </a:cubicBezTo>
                    <a:cubicBezTo>
                      <a:pt x="100942" y="30361"/>
                      <a:pt x="106263" y="52573"/>
                      <a:pt x="106263" y="83604"/>
                    </a:cubicBezTo>
                    <a:cubicBezTo>
                      <a:pt x="106263" y="114560"/>
                      <a:pt x="100905" y="136810"/>
                      <a:pt x="90190" y="150353"/>
                    </a:cubicBezTo>
                    <a:cubicBezTo>
                      <a:pt x="81334" y="161516"/>
                      <a:pt x="68981" y="167097"/>
                      <a:pt x="53131" y="167097"/>
                    </a:cubicBezTo>
                    <a:cubicBezTo>
                      <a:pt x="37207" y="167097"/>
                      <a:pt x="24370" y="160976"/>
                      <a:pt x="14622" y="148735"/>
                    </a:cubicBezTo>
                    <a:cubicBezTo>
                      <a:pt x="4874" y="136494"/>
                      <a:pt x="0" y="114672"/>
                      <a:pt x="0" y="83269"/>
                    </a:cubicBezTo>
                    <a:cubicBezTo>
                      <a:pt x="0" y="52462"/>
                      <a:pt x="5357" y="30286"/>
                      <a:pt x="16073" y="16743"/>
                    </a:cubicBezTo>
                    <a:cubicBezTo>
                      <a:pt x="24928" y="5581"/>
                      <a:pt x="37281" y="0"/>
                      <a:pt x="53131" y="0"/>
                    </a:cubicBezTo>
                    <a:close/>
                    <a:moveTo>
                      <a:pt x="53131" y="26008"/>
                    </a:moveTo>
                    <a:cubicBezTo>
                      <a:pt x="49336" y="26008"/>
                      <a:pt x="45950" y="27217"/>
                      <a:pt x="42974" y="29635"/>
                    </a:cubicBezTo>
                    <a:cubicBezTo>
                      <a:pt x="39997" y="32054"/>
                      <a:pt x="37690" y="36388"/>
                      <a:pt x="36053" y="42639"/>
                    </a:cubicBezTo>
                    <a:cubicBezTo>
                      <a:pt x="33895" y="50750"/>
                      <a:pt x="32816" y="64405"/>
                      <a:pt x="32816" y="83604"/>
                    </a:cubicBezTo>
                    <a:cubicBezTo>
                      <a:pt x="32816" y="102803"/>
                      <a:pt x="33784" y="115993"/>
                      <a:pt x="35718" y="123174"/>
                    </a:cubicBezTo>
                    <a:cubicBezTo>
                      <a:pt x="37653" y="130355"/>
                      <a:pt x="40090" y="135136"/>
                      <a:pt x="43030" y="137517"/>
                    </a:cubicBezTo>
                    <a:cubicBezTo>
                      <a:pt x="45969" y="139898"/>
                      <a:pt x="49336" y="141089"/>
                      <a:pt x="53131" y="141089"/>
                    </a:cubicBezTo>
                    <a:cubicBezTo>
                      <a:pt x="56926" y="141089"/>
                      <a:pt x="60312" y="139880"/>
                      <a:pt x="63289" y="137461"/>
                    </a:cubicBezTo>
                    <a:cubicBezTo>
                      <a:pt x="66265" y="135043"/>
                      <a:pt x="68572" y="130708"/>
                      <a:pt x="70209" y="124457"/>
                    </a:cubicBezTo>
                    <a:cubicBezTo>
                      <a:pt x="72367" y="116421"/>
                      <a:pt x="73446" y="102803"/>
                      <a:pt x="73446" y="83604"/>
                    </a:cubicBezTo>
                    <a:cubicBezTo>
                      <a:pt x="73446" y="64405"/>
                      <a:pt x="72479" y="51215"/>
                      <a:pt x="70544" y="44034"/>
                    </a:cubicBezTo>
                    <a:cubicBezTo>
                      <a:pt x="68609" y="36853"/>
                      <a:pt x="66172" y="32054"/>
                      <a:pt x="63233" y="29635"/>
                    </a:cubicBezTo>
                    <a:cubicBezTo>
                      <a:pt x="60294" y="27217"/>
                      <a:pt x="56926" y="26008"/>
                      <a:pt x="53131" y="26008"/>
                    </a:cubicBezTo>
                    <a:close/>
                  </a:path>
                </a:pathLst>
              </a:custGeom>
              <a:solidFill>
                <a:srgbClr val="004A82">
                  <a:lumMod val="60000"/>
                  <a:lumOff val="40000"/>
                  <a:alpha val="10000"/>
                </a:srgbClr>
              </a:solidFill>
              <a:ln>
                <a:noFill/>
              </a:ln>
              <a:effectLst/>
            </p:spPr>
            <p:txBody>
              <a:bodyPr rot="0" spcFirstLastPara="0" vert="horz" wrap="square" lIns="91440" tIns="45720" rIns="91440" bIns="45720" numCol="1" spcCol="0" rtlCol="0" fromWordArt="0" anchor="t" anchorCtr="0" forceAA="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1"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703" name="TextBox 507">
                <a:extLst>
                  <a:ext uri="{FF2B5EF4-FFF2-40B4-BE49-F238E27FC236}">
                    <a16:creationId xmlns:a16="http://schemas.microsoft.com/office/drawing/2014/main" id="{B947AD40-221E-4D57-8A51-82E910E5AFB6}"/>
                  </a:ext>
                </a:extLst>
              </p:cNvPr>
              <p:cNvSpPr txBox="1"/>
              <p:nvPr/>
            </p:nvSpPr>
            <p:spPr>
              <a:xfrm>
                <a:off x="11047218" y="5207828"/>
                <a:ext cx="33534" cy="76650"/>
              </a:xfrm>
              <a:custGeom>
                <a:avLst/>
                <a:gdLst/>
                <a:ahLst/>
                <a:cxnLst/>
                <a:rect l="l" t="t" r="r" b="b"/>
                <a:pathLst>
                  <a:path w="71884" h="164306">
                    <a:moveTo>
                      <a:pt x="46434" y="0"/>
                    </a:moveTo>
                    <a:lnTo>
                      <a:pt x="71884" y="0"/>
                    </a:lnTo>
                    <a:lnTo>
                      <a:pt x="71884" y="164306"/>
                    </a:lnTo>
                    <a:lnTo>
                      <a:pt x="40518" y="164306"/>
                    </a:lnTo>
                    <a:lnTo>
                      <a:pt x="40518" y="46099"/>
                    </a:lnTo>
                    <a:cubicBezTo>
                      <a:pt x="29059" y="56815"/>
                      <a:pt x="15552" y="64740"/>
                      <a:pt x="0" y="69875"/>
                    </a:cubicBezTo>
                    <a:lnTo>
                      <a:pt x="0" y="41411"/>
                    </a:lnTo>
                    <a:cubicBezTo>
                      <a:pt x="8185" y="38732"/>
                      <a:pt x="17078" y="33654"/>
                      <a:pt x="26677" y="26175"/>
                    </a:cubicBezTo>
                    <a:cubicBezTo>
                      <a:pt x="36277" y="18696"/>
                      <a:pt x="42862" y="9971"/>
                      <a:pt x="46434" y="0"/>
                    </a:cubicBezTo>
                    <a:close/>
                  </a:path>
                </a:pathLst>
              </a:custGeom>
              <a:solidFill>
                <a:srgbClr val="004A82">
                  <a:lumMod val="60000"/>
                  <a:lumOff val="40000"/>
                  <a:alpha val="10000"/>
                </a:srgbClr>
              </a:solidFill>
              <a:ln>
                <a:noFill/>
              </a:ln>
              <a:effectLst/>
            </p:spPr>
            <p:txBody>
              <a:bodyPr rot="0" spcFirstLastPara="0" vert="horz" wrap="square" lIns="91440" tIns="45720" rIns="91440" bIns="45720" numCol="1" spcCol="0" rtlCol="0" fromWordArt="0" anchor="t" anchorCtr="0" forceAA="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1"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704" name="TextBox 508">
                <a:extLst>
                  <a:ext uri="{FF2B5EF4-FFF2-40B4-BE49-F238E27FC236}">
                    <a16:creationId xmlns:a16="http://schemas.microsoft.com/office/drawing/2014/main" id="{F44538B3-EA07-4534-A9B2-6F42578B1A55}"/>
                  </a:ext>
                </a:extLst>
              </p:cNvPr>
              <p:cNvSpPr txBox="1"/>
              <p:nvPr/>
            </p:nvSpPr>
            <p:spPr>
              <a:xfrm>
                <a:off x="11212544" y="5207177"/>
                <a:ext cx="49573" cy="77952"/>
              </a:xfrm>
              <a:custGeom>
                <a:avLst/>
                <a:gdLst/>
                <a:ahLst/>
                <a:cxnLst/>
                <a:rect l="l" t="t" r="r" b="b"/>
                <a:pathLst>
                  <a:path w="106263" h="167097">
                    <a:moveTo>
                      <a:pt x="53131" y="0"/>
                    </a:moveTo>
                    <a:cubicBezTo>
                      <a:pt x="68981" y="0"/>
                      <a:pt x="81371" y="5655"/>
                      <a:pt x="90301" y="16966"/>
                    </a:cubicBezTo>
                    <a:cubicBezTo>
                      <a:pt x="100942" y="30361"/>
                      <a:pt x="106263" y="52573"/>
                      <a:pt x="106263" y="83604"/>
                    </a:cubicBezTo>
                    <a:cubicBezTo>
                      <a:pt x="106263" y="114560"/>
                      <a:pt x="100905" y="136810"/>
                      <a:pt x="90190" y="150353"/>
                    </a:cubicBezTo>
                    <a:cubicBezTo>
                      <a:pt x="81334" y="161516"/>
                      <a:pt x="68981" y="167097"/>
                      <a:pt x="53131" y="167097"/>
                    </a:cubicBezTo>
                    <a:cubicBezTo>
                      <a:pt x="37207" y="167097"/>
                      <a:pt x="24370" y="160976"/>
                      <a:pt x="14622" y="148735"/>
                    </a:cubicBezTo>
                    <a:cubicBezTo>
                      <a:pt x="4874" y="136494"/>
                      <a:pt x="0" y="114672"/>
                      <a:pt x="0" y="83269"/>
                    </a:cubicBezTo>
                    <a:cubicBezTo>
                      <a:pt x="0" y="52462"/>
                      <a:pt x="5357" y="30286"/>
                      <a:pt x="16073" y="16743"/>
                    </a:cubicBezTo>
                    <a:cubicBezTo>
                      <a:pt x="24928" y="5581"/>
                      <a:pt x="37281" y="0"/>
                      <a:pt x="53131" y="0"/>
                    </a:cubicBezTo>
                    <a:close/>
                    <a:moveTo>
                      <a:pt x="53131" y="26008"/>
                    </a:moveTo>
                    <a:cubicBezTo>
                      <a:pt x="49336" y="26008"/>
                      <a:pt x="45950" y="27217"/>
                      <a:pt x="42974" y="29635"/>
                    </a:cubicBezTo>
                    <a:cubicBezTo>
                      <a:pt x="39997" y="32054"/>
                      <a:pt x="37690" y="36388"/>
                      <a:pt x="36053" y="42639"/>
                    </a:cubicBezTo>
                    <a:cubicBezTo>
                      <a:pt x="33895" y="50750"/>
                      <a:pt x="32816" y="64405"/>
                      <a:pt x="32816" y="83604"/>
                    </a:cubicBezTo>
                    <a:cubicBezTo>
                      <a:pt x="32816" y="102803"/>
                      <a:pt x="33784" y="115993"/>
                      <a:pt x="35718" y="123174"/>
                    </a:cubicBezTo>
                    <a:cubicBezTo>
                      <a:pt x="37653" y="130355"/>
                      <a:pt x="40090" y="135136"/>
                      <a:pt x="43030" y="137517"/>
                    </a:cubicBezTo>
                    <a:cubicBezTo>
                      <a:pt x="45969" y="139898"/>
                      <a:pt x="49336" y="141089"/>
                      <a:pt x="53131" y="141089"/>
                    </a:cubicBezTo>
                    <a:cubicBezTo>
                      <a:pt x="56926" y="141089"/>
                      <a:pt x="60312" y="139880"/>
                      <a:pt x="63289" y="137461"/>
                    </a:cubicBezTo>
                    <a:cubicBezTo>
                      <a:pt x="66265" y="135043"/>
                      <a:pt x="68572" y="130708"/>
                      <a:pt x="70209" y="124457"/>
                    </a:cubicBezTo>
                    <a:cubicBezTo>
                      <a:pt x="72367" y="116421"/>
                      <a:pt x="73446" y="102803"/>
                      <a:pt x="73446" y="83604"/>
                    </a:cubicBezTo>
                    <a:cubicBezTo>
                      <a:pt x="73446" y="64405"/>
                      <a:pt x="72479" y="51215"/>
                      <a:pt x="70544" y="44034"/>
                    </a:cubicBezTo>
                    <a:cubicBezTo>
                      <a:pt x="68609" y="36853"/>
                      <a:pt x="66172" y="32054"/>
                      <a:pt x="63233" y="29635"/>
                    </a:cubicBezTo>
                    <a:cubicBezTo>
                      <a:pt x="60294" y="27217"/>
                      <a:pt x="56926" y="26008"/>
                      <a:pt x="53131" y="26008"/>
                    </a:cubicBezTo>
                    <a:close/>
                  </a:path>
                </a:pathLst>
              </a:custGeom>
              <a:solidFill>
                <a:srgbClr val="004A82">
                  <a:lumMod val="60000"/>
                  <a:lumOff val="40000"/>
                  <a:alpha val="10000"/>
                </a:srgbClr>
              </a:solidFill>
              <a:ln>
                <a:noFill/>
              </a:ln>
              <a:effectLst/>
            </p:spPr>
            <p:txBody>
              <a:bodyPr rot="0" spcFirstLastPara="0" vert="horz" wrap="square" lIns="91440" tIns="45720" rIns="91440" bIns="45720" numCol="1" spcCol="0" rtlCol="0" fromWordArt="0" anchor="t" anchorCtr="0" forceAA="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1"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705" name="TextBox 509">
                <a:extLst>
                  <a:ext uri="{FF2B5EF4-FFF2-40B4-BE49-F238E27FC236}">
                    <a16:creationId xmlns:a16="http://schemas.microsoft.com/office/drawing/2014/main" id="{E4F73000-7EF4-4C52-B5F1-9FB9E5FF7D67}"/>
                  </a:ext>
                </a:extLst>
              </p:cNvPr>
              <p:cNvSpPr txBox="1"/>
              <p:nvPr/>
            </p:nvSpPr>
            <p:spPr>
              <a:xfrm>
                <a:off x="11393909" y="5207828"/>
                <a:ext cx="33534" cy="76650"/>
              </a:xfrm>
              <a:custGeom>
                <a:avLst/>
                <a:gdLst/>
                <a:ahLst/>
                <a:cxnLst/>
                <a:rect l="l" t="t" r="r" b="b"/>
                <a:pathLst>
                  <a:path w="71884" h="164306">
                    <a:moveTo>
                      <a:pt x="46434" y="0"/>
                    </a:moveTo>
                    <a:lnTo>
                      <a:pt x="71884" y="0"/>
                    </a:lnTo>
                    <a:lnTo>
                      <a:pt x="71884" y="164306"/>
                    </a:lnTo>
                    <a:lnTo>
                      <a:pt x="40518" y="164306"/>
                    </a:lnTo>
                    <a:lnTo>
                      <a:pt x="40518" y="46099"/>
                    </a:lnTo>
                    <a:cubicBezTo>
                      <a:pt x="29059" y="56815"/>
                      <a:pt x="15552" y="64740"/>
                      <a:pt x="0" y="69875"/>
                    </a:cubicBezTo>
                    <a:lnTo>
                      <a:pt x="0" y="41411"/>
                    </a:lnTo>
                    <a:cubicBezTo>
                      <a:pt x="8185" y="38732"/>
                      <a:pt x="17078" y="33654"/>
                      <a:pt x="26677" y="26175"/>
                    </a:cubicBezTo>
                    <a:cubicBezTo>
                      <a:pt x="36277" y="18696"/>
                      <a:pt x="42862" y="9971"/>
                      <a:pt x="46434" y="0"/>
                    </a:cubicBezTo>
                    <a:close/>
                  </a:path>
                </a:pathLst>
              </a:custGeom>
              <a:solidFill>
                <a:srgbClr val="004A82">
                  <a:lumMod val="60000"/>
                  <a:lumOff val="40000"/>
                  <a:alpha val="10000"/>
                </a:srgbClr>
              </a:solidFill>
              <a:ln>
                <a:noFill/>
              </a:ln>
              <a:effectLst/>
            </p:spPr>
            <p:txBody>
              <a:bodyPr rot="0" spcFirstLastPara="0" vert="horz" wrap="square" lIns="91440" tIns="45720" rIns="91440" bIns="45720" numCol="1" spcCol="0" rtlCol="0" fromWordArt="0" anchor="t" anchorCtr="0" forceAA="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1"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706" name="TextBox 510">
                <a:extLst>
                  <a:ext uri="{FF2B5EF4-FFF2-40B4-BE49-F238E27FC236}">
                    <a16:creationId xmlns:a16="http://schemas.microsoft.com/office/drawing/2014/main" id="{EDC75754-2B56-487C-A9A9-835C949EC61B}"/>
                  </a:ext>
                </a:extLst>
              </p:cNvPr>
              <p:cNvSpPr txBox="1"/>
              <p:nvPr/>
            </p:nvSpPr>
            <p:spPr>
              <a:xfrm>
                <a:off x="11559235" y="5207177"/>
                <a:ext cx="49573" cy="77952"/>
              </a:xfrm>
              <a:custGeom>
                <a:avLst/>
                <a:gdLst/>
                <a:ahLst/>
                <a:cxnLst/>
                <a:rect l="l" t="t" r="r" b="b"/>
                <a:pathLst>
                  <a:path w="106263" h="167097">
                    <a:moveTo>
                      <a:pt x="53131" y="0"/>
                    </a:moveTo>
                    <a:cubicBezTo>
                      <a:pt x="68981" y="0"/>
                      <a:pt x="81371" y="5655"/>
                      <a:pt x="90301" y="16966"/>
                    </a:cubicBezTo>
                    <a:cubicBezTo>
                      <a:pt x="100942" y="30361"/>
                      <a:pt x="106263" y="52573"/>
                      <a:pt x="106263" y="83604"/>
                    </a:cubicBezTo>
                    <a:cubicBezTo>
                      <a:pt x="106263" y="114560"/>
                      <a:pt x="100905" y="136810"/>
                      <a:pt x="90190" y="150353"/>
                    </a:cubicBezTo>
                    <a:cubicBezTo>
                      <a:pt x="81334" y="161516"/>
                      <a:pt x="68981" y="167097"/>
                      <a:pt x="53131" y="167097"/>
                    </a:cubicBezTo>
                    <a:cubicBezTo>
                      <a:pt x="37207" y="167097"/>
                      <a:pt x="24370" y="160976"/>
                      <a:pt x="14622" y="148735"/>
                    </a:cubicBezTo>
                    <a:cubicBezTo>
                      <a:pt x="4874" y="136494"/>
                      <a:pt x="0" y="114672"/>
                      <a:pt x="0" y="83269"/>
                    </a:cubicBezTo>
                    <a:cubicBezTo>
                      <a:pt x="0" y="52462"/>
                      <a:pt x="5357" y="30286"/>
                      <a:pt x="16073" y="16743"/>
                    </a:cubicBezTo>
                    <a:cubicBezTo>
                      <a:pt x="24928" y="5581"/>
                      <a:pt x="37281" y="0"/>
                      <a:pt x="53131" y="0"/>
                    </a:cubicBezTo>
                    <a:close/>
                    <a:moveTo>
                      <a:pt x="53131" y="26008"/>
                    </a:moveTo>
                    <a:cubicBezTo>
                      <a:pt x="49336" y="26008"/>
                      <a:pt x="45950" y="27217"/>
                      <a:pt x="42974" y="29635"/>
                    </a:cubicBezTo>
                    <a:cubicBezTo>
                      <a:pt x="39997" y="32054"/>
                      <a:pt x="37690" y="36388"/>
                      <a:pt x="36053" y="42639"/>
                    </a:cubicBezTo>
                    <a:cubicBezTo>
                      <a:pt x="33895" y="50750"/>
                      <a:pt x="32816" y="64405"/>
                      <a:pt x="32816" y="83604"/>
                    </a:cubicBezTo>
                    <a:cubicBezTo>
                      <a:pt x="32816" y="102803"/>
                      <a:pt x="33784" y="115993"/>
                      <a:pt x="35718" y="123174"/>
                    </a:cubicBezTo>
                    <a:cubicBezTo>
                      <a:pt x="37653" y="130355"/>
                      <a:pt x="40090" y="135136"/>
                      <a:pt x="43030" y="137517"/>
                    </a:cubicBezTo>
                    <a:cubicBezTo>
                      <a:pt x="45969" y="139898"/>
                      <a:pt x="49336" y="141089"/>
                      <a:pt x="53131" y="141089"/>
                    </a:cubicBezTo>
                    <a:cubicBezTo>
                      <a:pt x="56926" y="141089"/>
                      <a:pt x="60312" y="139880"/>
                      <a:pt x="63289" y="137461"/>
                    </a:cubicBezTo>
                    <a:cubicBezTo>
                      <a:pt x="66265" y="135043"/>
                      <a:pt x="68572" y="130708"/>
                      <a:pt x="70209" y="124457"/>
                    </a:cubicBezTo>
                    <a:cubicBezTo>
                      <a:pt x="72367" y="116421"/>
                      <a:pt x="73446" y="102803"/>
                      <a:pt x="73446" y="83604"/>
                    </a:cubicBezTo>
                    <a:cubicBezTo>
                      <a:pt x="73446" y="64405"/>
                      <a:pt x="72479" y="51215"/>
                      <a:pt x="70544" y="44034"/>
                    </a:cubicBezTo>
                    <a:cubicBezTo>
                      <a:pt x="68609" y="36853"/>
                      <a:pt x="66172" y="32054"/>
                      <a:pt x="63233" y="29635"/>
                    </a:cubicBezTo>
                    <a:cubicBezTo>
                      <a:pt x="60294" y="27217"/>
                      <a:pt x="56926" y="26008"/>
                      <a:pt x="53131" y="26008"/>
                    </a:cubicBezTo>
                    <a:close/>
                  </a:path>
                </a:pathLst>
              </a:custGeom>
              <a:solidFill>
                <a:srgbClr val="004A82">
                  <a:lumMod val="60000"/>
                  <a:lumOff val="40000"/>
                  <a:alpha val="10000"/>
                </a:srgbClr>
              </a:solidFill>
              <a:ln>
                <a:noFill/>
              </a:ln>
              <a:effectLst/>
            </p:spPr>
            <p:txBody>
              <a:bodyPr rot="0" spcFirstLastPara="0" vert="horz" wrap="square" lIns="91440" tIns="45720" rIns="91440" bIns="45720" numCol="1" spcCol="0" rtlCol="0" fromWordArt="0" anchor="t" anchorCtr="0" forceAA="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1"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707" name="TextBox 511">
                <a:extLst>
                  <a:ext uri="{FF2B5EF4-FFF2-40B4-BE49-F238E27FC236}">
                    <a16:creationId xmlns:a16="http://schemas.microsoft.com/office/drawing/2014/main" id="{F206FF99-CDC9-435E-8935-EDFB9437E097}"/>
                  </a:ext>
                </a:extLst>
              </p:cNvPr>
              <p:cNvSpPr txBox="1"/>
              <p:nvPr/>
            </p:nvSpPr>
            <p:spPr>
              <a:xfrm>
                <a:off x="11740600" y="5207828"/>
                <a:ext cx="33534" cy="76650"/>
              </a:xfrm>
              <a:custGeom>
                <a:avLst/>
                <a:gdLst/>
                <a:ahLst/>
                <a:cxnLst/>
                <a:rect l="l" t="t" r="r" b="b"/>
                <a:pathLst>
                  <a:path w="71884" h="164306">
                    <a:moveTo>
                      <a:pt x="46434" y="0"/>
                    </a:moveTo>
                    <a:lnTo>
                      <a:pt x="71884" y="0"/>
                    </a:lnTo>
                    <a:lnTo>
                      <a:pt x="71884" y="164306"/>
                    </a:lnTo>
                    <a:lnTo>
                      <a:pt x="40518" y="164306"/>
                    </a:lnTo>
                    <a:lnTo>
                      <a:pt x="40518" y="46099"/>
                    </a:lnTo>
                    <a:cubicBezTo>
                      <a:pt x="29059" y="56815"/>
                      <a:pt x="15552" y="64740"/>
                      <a:pt x="0" y="69875"/>
                    </a:cubicBezTo>
                    <a:lnTo>
                      <a:pt x="0" y="41411"/>
                    </a:lnTo>
                    <a:cubicBezTo>
                      <a:pt x="8185" y="38732"/>
                      <a:pt x="17078" y="33654"/>
                      <a:pt x="26677" y="26175"/>
                    </a:cubicBezTo>
                    <a:cubicBezTo>
                      <a:pt x="36277" y="18696"/>
                      <a:pt x="42862" y="9971"/>
                      <a:pt x="46434" y="0"/>
                    </a:cubicBezTo>
                    <a:close/>
                  </a:path>
                </a:pathLst>
              </a:custGeom>
              <a:solidFill>
                <a:srgbClr val="004A82">
                  <a:lumMod val="60000"/>
                  <a:lumOff val="40000"/>
                  <a:alpha val="10000"/>
                </a:srgbClr>
              </a:solidFill>
              <a:ln>
                <a:noFill/>
              </a:ln>
              <a:effectLst/>
            </p:spPr>
            <p:txBody>
              <a:bodyPr rot="0" spcFirstLastPara="0" vert="horz" wrap="square" lIns="91440" tIns="45720" rIns="91440" bIns="45720" numCol="1" spcCol="0" rtlCol="0" fromWordArt="0" anchor="t" anchorCtr="0" forceAA="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1"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708" name="TextBox 512">
                <a:extLst>
                  <a:ext uri="{FF2B5EF4-FFF2-40B4-BE49-F238E27FC236}">
                    <a16:creationId xmlns:a16="http://schemas.microsoft.com/office/drawing/2014/main" id="{5DB5DEED-5D71-4286-9D70-7E01687AEAAB}"/>
                  </a:ext>
                </a:extLst>
              </p:cNvPr>
              <p:cNvSpPr txBox="1"/>
              <p:nvPr/>
            </p:nvSpPr>
            <p:spPr>
              <a:xfrm>
                <a:off x="11905926" y="5207177"/>
                <a:ext cx="49573" cy="77952"/>
              </a:xfrm>
              <a:custGeom>
                <a:avLst/>
                <a:gdLst/>
                <a:ahLst/>
                <a:cxnLst/>
                <a:rect l="l" t="t" r="r" b="b"/>
                <a:pathLst>
                  <a:path w="106263" h="167097">
                    <a:moveTo>
                      <a:pt x="53131" y="0"/>
                    </a:moveTo>
                    <a:cubicBezTo>
                      <a:pt x="68981" y="0"/>
                      <a:pt x="81371" y="5655"/>
                      <a:pt x="90301" y="16966"/>
                    </a:cubicBezTo>
                    <a:cubicBezTo>
                      <a:pt x="100942" y="30361"/>
                      <a:pt x="106263" y="52573"/>
                      <a:pt x="106263" y="83604"/>
                    </a:cubicBezTo>
                    <a:cubicBezTo>
                      <a:pt x="106263" y="114560"/>
                      <a:pt x="100905" y="136810"/>
                      <a:pt x="90190" y="150353"/>
                    </a:cubicBezTo>
                    <a:cubicBezTo>
                      <a:pt x="81334" y="161516"/>
                      <a:pt x="68981" y="167097"/>
                      <a:pt x="53131" y="167097"/>
                    </a:cubicBezTo>
                    <a:cubicBezTo>
                      <a:pt x="37207" y="167097"/>
                      <a:pt x="24370" y="160976"/>
                      <a:pt x="14622" y="148735"/>
                    </a:cubicBezTo>
                    <a:cubicBezTo>
                      <a:pt x="4874" y="136494"/>
                      <a:pt x="0" y="114672"/>
                      <a:pt x="0" y="83269"/>
                    </a:cubicBezTo>
                    <a:cubicBezTo>
                      <a:pt x="0" y="52462"/>
                      <a:pt x="5357" y="30286"/>
                      <a:pt x="16073" y="16743"/>
                    </a:cubicBezTo>
                    <a:cubicBezTo>
                      <a:pt x="24928" y="5581"/>
                      <a:pt x="37281" y="0"/>
                      <a:pt x="53131" y="0"/>
                    </a:cubicBezTo>
                    <a:close/>
                    <a:moveTo>
                      <a:pt x="53131" y="26008"/>
                    </a:moveTo>
                    <a:cubicBezTo>
                      <a:pt x="49336" y="26008"/>
                      <a:pt x="45950" y="27217"/>
                      <a:pt x="42974" y="29635"/>
                    </a:cubicBezTo>
                    <a:cubicBezTo>
                      <a:pt x="39997" y="32054"/>
                      <a:pt x="37690" y="36388"/>
                      <a:pt x="36053" y="42639"/>
                    </a:cubicBezTo>
                    <a:cubicBezTo>
                      <a:pt x="33895" y="50750"/>
                      <a:pt x="32816" y="64405"/>
                      <a:pt x="32816" y="83604"/>
                    </a:cubicBezTo>
                    <a:cubicBezTo>
                      <a:pt x="32816" y="102803"/>
                      <a:pt x="33784" y="115993"/>
                      <a:pt x="35718" y="123174"/>
                    </a:cubicBezTo>
                    <a:cubicBezTo>
                      <a:pt x="37653" y="130355"/>
                      <a:pt x="40090" y="135136"/>
                      <a:pt x="43030" y="137517"/>
                    </a:cubicBezTo>
                    <a:cubicBezTo>
                      <a:pt x="45969" y="139898"/>
                      <a:pt x="49336" y="141089"/>
                      <a:pt x="53131" y="141089"/>
                    </a:cubicBezTo>
                    <a:cubicBezTo>
                      <a:pt x="56926" y="141089"/>
                      <a:pt x="60312" y="139880"/>
                      <a:pt x="63289" y="137461"/>
                    </a:cubicBezTo>
                    <a:cubicBezTo>
                      <a:pt x="66265" y="135043"/>
                      <a:pt x="68572" y="130708"/>
                      <a:pt x="70209" y="124457"/>
                    </a:cubicBezTo>
                    <a:cubicBezTo>
                      <a:pt x="72367" y="116421"/>
                      <a:pt x="73446" y="102803"/>
                      <a:pt x="73446" y="83604"/>
                    </a:cubicBezTo>
                    <a:cubicBezTo>
                      <a:pt x="73446" y="64405"/>
                      <a:pt x="72479" y="51215"/>
                      <a:pt x="70544" y="44034"/>
                    </a:cubicBezTo>
                    <a:cubicBezTo>
                      <a:pt x="68609" y="36853"/>
                      <a:pt x="66172" y="32054"/>
                      <a:pt x="63233" y="29635"/>
                    </a:cubicBezTo>
                    <a:cubicBezTo>
                      <a:pt x="60294" y="27217"/>
                      <a:pt x="56926" y="26008"/>
                      <a:pt x="53131" y="26008"/>
                    </a:cubicBezTo>
                    <a:close/>
                  </a:path>
                </a:pathLst>
              </a:custGeom>
              <a:solidFill>
                <a:srgbClr val="004A82">
                  <a:lumMod val="60000"/>
                  <a:lumOff val="40000"/>
                  <a:alpha val="10000"/>
                </a:srgbClr>
              </a:solidFill>
              <a:ln>
                <a:noFill/>
              </a:ln>
              <a:effectLst/>
            </p:spPr>
            <p:txBody>
              <a:bodyPr rot="0" spcFirstLastPara="0" vert="horz" wrap="square" lIns="91440" tIns="45720" rIns="91440" bIns="45720" numCol="1" spcCol="0" rtlCol="0" fromWordArt="0" anchor="t" anchorCtr="0" forceAA="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1"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709" name="TextBox 513">
                <a:extLst>
                  <a:ext uri="{FF2B5EF4-FFF2-40B4-BE49-F238E27FC236}">
                    <a16:creationId xmlns:a16="http://schemas.microsoft.com/office/drawing/2014/main" id="{10E8BB3B-350E-4D6D-9A95-D65300176F6E}"/>
                  </a:ext>
                </a:extLst>
              </p:cNvPr>
              <p:cNvSpPr txBox="1"/>
              <p:nvPr/>
            </p:nvSpPr>
            <p:spPr>
              <a:xfrm>
                <a:off x="12087322" y="5207828"/>
                <a:ext cx="33534" cy="76650"/>
              </a:xfrm>
              <a:custGeom>
                <a:avLst/>
                <a:gdLst/>
                <a:ahLst/>
                <a:cxnLst/>
                <a:rect l="l" t="t" r="r" b="b"/>
                <a:pathLst>
                  <a:path w="71884" h="164306">
                    <a:moveTo>
                      <a:pt x="46434" y="0"/>
                    </a:moveTo>
                    <a:lnTo>
                      <a:pt x="71884" y="0"/>
                    </a:lnTo>
                    <a:lnTo>
                      <a:pt x="71884" y="164306"/>
                    </a:lnTo>
                    <a:lnTo>
                      <a:pt x="40518" y="164306"/>
                    </a:lnTo>
                    <a:lnTo>
                      <a:pt x="40518" y="46099"/>
                    </a:lnTo>
                    <a:cubicBezTo>
                      <a:pt x="29059" y="56815"/>
                      <a:pt x="15552" y="64740"/>
                      <a:pt x="0" y="69875"/>
                    </a:cubicBezTo>
                    <a:lnTo>
                      <a:pt x="0" y="41411"/>
                    </a:lnTo>
                    <a:cubicBezTo>
                      <a:pt x="8185" y="38732"/>
                      <a:pt x="17078" y="33654"/>
                      <a:pt x="26677" y="26175"/>
                    </a:cubicBezTo>
                    <a:cubicBezTo>
                      <a:pt x="36277" y="18696"/>
                      <a:pt x="42862" y="9971"/>
                      <a:pt x="46434" y="0"/>
                    </a:cubicBezTo>
                    <a:close/>
                  </a:path>
                </a:pathLst>
              </a:custGeom>
              <a:solidFill>
                <a:srgbClr val="004A82">
                  <a:lumMod val="60000"/>
                  <a:lumOff val="40000"/>
                  <a:alpha val="10000"/>
                </a:srgbClr>
              </a:solidFill>
              <a:ln>
                <a:noFill/>
              </a:ln>
              <a:effectLst/>
            </p:spPr>
            <p:txBody>
              <a:bodyPr rot="0" spcFirstLastPara="0" vert="horz" wrap="square" lIns="91440" tIns="45720" rIns="91440" bIns="45720" numCol="1" spcCol="0" rtlCol="0" fromWordArt="0" anchor="t" anchorCtr="0" forceAA="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1"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grpSp>
        <p:grpSp>
          <p:nvGrpSpPr>
            <p:cNvPr id="201" name="Group 200">
              <a:extLst>
                <a:ext uri="{FF2B5EF4-FFF2-40B4-BE49-F238E27FC236}">
                  <a16:creationId xmlns:a16="http://schemas.microsoft.com/office/drawing/2014/main" id="{921ABE3F-DB05-4F03-8ACC-263C5A227E50}"/>
                </a:ext>
              </a:extLst>
            </p:cNvPr>
            <p:cNvGrpSpPr/>
            <p:nvPr/>
          </p:nvGrpSpPr>
          <p:grpSpPr>
            <a:xfrm>
              <a:off x="118432" y="5960104"/>
              <a:ext cx="12002424" cy="282938"/>
              <a:chOff x="118432" y="5960104"/>
              <a:chExt cx="12002424" cy="282938"/>
            </a:xfrm>
          </p:grpSpPr>
          <p:grpSp>
            <p:nvGrpSpPr>
              <p:cNvPr id="499" name="Group 498">
                <a:extLst>
                  <a:ext uri="{FF2B5EF4-FFF2-40B4-BE49-F238E27FC236}">
                    <a16:creationId xmlns:a16="http://schemas.microsoft.com/office/drawing/2014/main" id="{5B0500C2-5ACE-4C82-AE45-0885A87CCD29}"/>
                  </a:ext>
                </a:extLst>
              </p:cNvPr>
              <p:cNvGrpSpPr/>
              <p:nvPr/>
            </p:nvGrpSpPr>
            <p:grpSpPr>
              <a:xfrm>
                <a:off x="118432" y="5960104"/>
                <a:ext cx="12002424" cy="77952"/>
                <a:chOff x="118432" y="5207177"/>
                <a:chExt cx="12002424" cy="77952"/>
              </a:xfrm>
            </p:grpSpPr>
            <p:sp>
              <p:nvSpPr>
                <p:cNvPr id="571" name="TextBox 375">
                  <a:extLst>
                    <a:ext uri="{FF2B5EF4-FFF2-40B4-BE49-F238E27FC236}">
                      <a16:creationId xmlns:a16="http://schemas.microsoft.com/office/drawing/2014/main" id="{FA08BF34-1930-47E6-984A-D531C975B884}"/>
                    </a:ext>
                  </a:extLst>
                </p:cNvPr>
                <p:cNvSpPr txBox="1"/>
                <p:nvPr/>
              </p:nvSpPr>
              <p:spPr>
                <a:xfrm>
                  <a:off x="118432" y="5207177"/>
                  <a:ext cx="49573" cy="77952"/>
                </a:xfrm>
                <a:custGeom>
                  <a:avLst/>
                  <a:gdLst/>
                  <a:ahLst/>
                  <a:cxnLst/>
                  <a:rect l="l" t="t" r="r" b="b"/>
                  <a:pathLst>
                    <a:path w="106263" h="167097">
                      <a:moveTo>
                        <a:pt x="53131" y="0"/>
                      </a:moveTo>
                      <a:cubicBezTo>
                        <a:pt x="68981" y="0"/>
                        <a:pt x="81371" y="5655"/>
                        <a:pt x="90301" y="16966"/>
                      </a:cubicBezTo>
                      <a:cubicBezTo>
                        <a:pt x="100942" y="30361"/>
                        <a:pt x="106263" y="52573"/>
                        <a:pt x="106263" y="83604"/>
                      </a:cubicBezTo>
                      <a:cubicBezTo>
                        <a:pt x="106263" y="114560"/>
                        <a:pt x="100905" y="136810"/>
                        <a:pt x="90190" y="150353"/>
                      </a:cubicBezTo>
                      <a:cubicBezTo>
                        <a:pt x="81334" y="161516"/>
                        <a:pt x="68981" y="167097"/>
                        <a:pt x="53131" y="167097"/>
                      </a:cubicBezTo>
                      <a:cubicBezTo>
                        <a:pt x="37207" y="167097"/>
                        <a:pt x="24370" y="160976"/>
                        <a:pt x="14622" y="148735"/>
                      </a:cubicBezTo>
                      <a:cubicBezTo>
                        <a:pt x="4874" y="136494"/>
                        <a:pt x="0" y="114672"/>
                        <a:pt x="0" y="83269"/>
                      </a:cubicBezTo>
                      <a:cubicBezTo>
                        <a:pt x="0" y="52462"/>
                        <a:pt x="5357" y="30286"/>
                        <a:pt x="16073" y="16743"/>
                      </a:cubicBezTo>
                      <a:cubicBezTo>
                        <a:pt x="24928" y="5581"/>
                        <a:pt x="37281" y="0"/>
                        <a:pt x="53131" y="0"/>
                      </a:cubicBezTo>
                      <a:close/>
                      <a:moveTo>
                        <a:pt x="53131" y="26008"/>
                      </a:moveTo>
                      <a:cubicBezTo>
                        <a:pt x="49336" y="26008"/>
                        <a:pt x="45950" y="27217"/>
                        <a:pt x="42974" y="29635"/>
                      </a:cubicBezTo>
                      <a:cubicBezTo>
                        <a:pt x="39997" y="32054"/>
                        <a:pt x="37690" y="36388"/>
                        <a:pt x="36053" y="42639"/>
                      </a:cubicBezTo>
                      <a:cubicBezTo>
                        <a:pt x="33895" y="50750"/>
                        <a:pt x="32816" y="64405"/>
                        <a:pt x="32816" y="83604"/>
                      </a:cubicBezTo>
                      <a:cubicBezTo>
                        <a:pt x="32816" y="102803"/>
                        <a:pt x="33784" y="115993"/>
                        <a:pt x="35718" y="123174"/>
                      </a:cubicBezTo>
                      <a:cubicBezTo>
                        <a:pt x="37653" y="130355"/>
                        <a:pt x="40090" y="135136"/>
                        <a:pt x="43030" y="137517"/>
                      </a:cubicBezTo>
                      <a:cubicBezTo>
                        <a:pt x="45969" y="139898"/>
                        <a:pt x="49336" y="141089"/>
                        <a:pt x="53131" y="141089"/>
                      </a:cubicBezTo>
                      <a:cubicBezTo>
                        <a:pt x="56926" y="141089"/>
                        <a:pt x="60312" y="139880"/>
                        <a:pt x="63289" y="137461"/>
                      </a:cubicBezTo>
                      <a:cubicBezTo>
                        <a:pt x="66265" y="135043"/>
                        <a:pt x="68572" y="130708"/>
                        <a:pt x="70209" y="124457"/>
                      </a:cubicBezTo>
                      <a:cubicBezTo>
                        <a:pt x="72367" y="116421"/>
                        <a:pt x="73446" y="102803"/>
                        <a:pt x="73446" y="83604"/>
                      </a:cubicBezTo>
                      <a:cubicBezTo>
                        <a:pt x="73446" y="64405"/>
                        <a:pt x="72479" y="51215"/>
                        <a:pt x="70544" y="44034"/>
                      </a:cubicBezTo>
                      <a:cubicBezTo>
                        <a:pt x="68609" y="36853"/>
                        <a:pt x="66172" y="32054"/>
                        <a:pt x="63233" y="29635"/>
                      </a:cubicBezTo>
                      <a:cubicBezTo>
                        <a:pt x="60294" y="27217"/>
                        <a:pt x="56926" y="26008"/>
                        <a:pt x="53131" y="26008"/>
                      </a:cubicBezTo>
                      <a:close/>
                    </a:path>
                  </a:pathLst>
                </a:custGeom>
                <a:solidFill>
                  <a:srgbClr val="004A82">
                    <a:lumMod val="60000"/>
                    <a:lumOff val="40000"/>
                    <a:alpha val="10000"/>
                  </a:srgbClr>
                </a:solidFill>
                <a:ln>
                  <a:noFill/>
                </a:ln>
                <a:effectLst/>
              </p:spPr>
              <p:txBody>
                <a:bodyPr rot="0" spcFirstLastPara="0" vert="horz" wrap="square" lIns="91440" tIns="45720" rIns="91440" bIns="45720" numCol="1" spcCol="0" rtlCol="0" fromWordArt="0" anchor="t" anchorCtr="0" forceAA="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1"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572" name="TextBox 376">
                  <a:extLst>
                    <a:ext uri="{FF2B5EF4-FFF2-40B4-BE49-F238E27FC236}">
                      <a16:creationId xmlns:a16="http://schemas.microsoft.com/office/drawing/2014/main" id="{226E741B-5D58-4C2E-A984-92E2E2B0241F}"/>
                    </a:ext>
                  </a:extLst>
                </p:cNvPr>
                <p:cNvSpPr txBox="1"/>
                <p:nvPr/>
              </p:nvSpPr>
              <p:spPr>
                <a:xfrm>
                  <a:off x="299797" y="5207828"/>
                  <a:ext cx="33534" cy="76650"/>
                </a:xfrm>
                <a:custGeom>
                  <a:avLst/>
                  <a:gdLst/>
                  <a:ahLst/>
                  <a:cxnLst/>
                  <a:rect l="l" t="t" r="r" b="b"/>
                  <a:pathLst>
                    <a:path w="71884" h="164306">
                      <a:moveTo>
                        <a:pt x="46434" y="0"/>
                      </a:moveTo>
                      <a:lnTo>
                        <a:pt x="71884" y="0"/>
                      </a:lnTo>
                      <a:lnTo>
                        <a:pt x="71884" y="164306"/>
                      </a:lnTo>
                      <a:lnTo>
                        <a:pt x="40518" y="164306"/>
                      </a:lnTo>
                      <a:lnTo>
                        <a:pt x="40518" y="46099"/>
                      </a:lnTo>
                      <a:cubicBezTo>
                        <a:pt x="29059" y="56815"/>
                        <a:pt x="15552" y="64740"/>
                        <a:pt x="0" y="69875"/>
                      </a:cubicBezTo>
                      <a:lnTo>
                        <a:pt x="0" y="41411"/>
                      </a:lnTo>
                      <a:cubicBezTo>
                        <a:pt x="8185" y="38732"/>
                        <a:pt x="17078" y="33654"/>
                        <a:pt x="26677" y="26175"/>
                      </a:cubicBezTo>
                      <a:cubicBezTo>
                        <a:pt x="36277" y="18696"/>
                        <a:pt x="42862" y="9971"/>
                        <a:pt x="46434" y="0"/>
                      </a:cubicBezTo>
                      <a:close/>
                    </a:path>
                  </a:pathLst>
                </a:custGeom>
                <a:solidFill>
                  <a:srgbClr val="004A82">
                    <a:lumMod val="60000"/>
                    <a:lumOff val="40000"/>
                    <a:alpha val="10000"/>
                  </a:srgbClr>
                </a:solidFill>
                <a:ln>
                  <a:noFill/>
                </a:ln>
                <a:effectLst/>
              </p:spPr>
              <p:txBody>
                <a:bodyPr rot="0" spcFirstLastPara="0" vert="horz" wrap="square" lIns="91440" tIns="45720" rIns="91440" bIns="45720" numCol="1" spcCol="0" rtlCol="0" fromWordArt="0" anchor="t" anchorCtr="0" forceAA="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1"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573" name="TextBox 377">
                  <a:extLst>
                    <a:ext uri="{FF2B5EF4-FFF2-40B4-BE49-F238E27FC236}">
                      <a16:creationId xmlns:a16="http://schemas.microsoft.com/office/drawing/2014/main" id="{8EE62C93-0B15-45B1-B523-DAFBC341941D}"/>
                    </a:ext>
                  </a:extLst>
                </p:cNvPr>
                <p:cNvSpPr txBox="1"/>
                <p:nvPr/>
              </p:nvSpPr>
              <p:spPr>
                <a:xfrm>
                  <a:off x="465123" y="5207177"/>
                  <a:ext cx="49573" cy="77952"/>
                </a:xfrm>
                <a:custGeom>
                  <a:avLst/>
                  <a:gdLst/>
                  <a:ahLst/>
                  <a:cxnLst/>
                  <a:rect l="l" t="t" r="r" b="b"/>
                  <a:pathLst>
                    <a:path w="106263" h="167097">
                      <a:moveTo>
                        <a:pt x="53131" y="0"/>
                      </a:moveTo>
                      <a:cubicBezTo>
                        <a:pt x="68981" y="0"/>
                        <a:pt x="81371" y="5655"/>
                        <a:pt x="90301" y="16966"/>
                      </a:cubicBezTo>
                      <a:cubicBezTo>
                        <a:pt x="100942" y="30361"/>
                        <a:pt x="106263" y="52573"/>
                        <a:pt x="106263" y="83604"/>
                      </a:cubicBezTo>
                      <a:cubicBezTo>
                        <a:pt x="106263" y="114560"/>
                        <a:pt x="100905" y="136810"/>
                        <a:pt x="90190" y="150353"/>
                      </a:cubicBezTo>
                      <a:cubicBezTo>
                        <a:pt x="81334" y="161516"/>
                        <a:pt x="68981" y="167097"/>
                        <a:pt x="53131" y="167097"/>
                      </a:cubicBezTo>
                      <a:cubicBezTo>
                        <a:pt x="37207" y="167097"/>
                        <a:pt x="24370" y="160976"/>
                        <a:pt x="14622" y="148735"/>
                      </a:cubicBezTo>
                      <a:cubicBezTo>
                        <a:pt x="4874" y="136494"/>
                        <a:pt x="0" y="114672"/>
                        <a:pt x="0" y="83269"/>
                      </a:cubicBezTo>
                      <a:cubicBezTo>
                        <a:pt x="0" y="52462"/>
                        <a:pt x="5357" y="30286"/>
                        <a:pt x="16073" y="16743"/>
                      </a:cubicBezTo>
                      <a:cubicBezTo>
                        <a:pt x="24928" y="5581"/>
                        <a:pt x="37281" y="0"/>
                        <a:pt x="53131" y="0"/>
                      </a:cubicBezTo>
                      <a:close/>
                      <a:moveTo>
                        <a:pt x="53131" y="26008"/>
                      </a:moveTo>
                      <a:cubicBezTo>
                        <a:pt x="49336" y="26008"/>
                        <a:pt x="45950" y="27217"/>
                        <a:pt x="42974" y="29635"/>
                      </a:cubicBezTo>
                      <a:cubicBezTo>
                        <a:pt x="39997" y="32054"/>
                        <a:pt x="37690" y="36388"/>
                        <a:pt x="36053" y="42639"/>
                      </a:cubicBezTo>
                      <a:cubicBezTo>
                        <a:pt x="33895" y="50750"/>
                        <a:pt x="32816" y="64405"/>
                        <a:pt x="32816" y="83604"/>
                      </a:cubicBezTo>
                      <a:cubicBezTo>
                        <a:pt x="32816" y="102803"/>
                        <a:pt x="33784" y="115993"/>
                        <a:pt x="35718" y="123174"/>
                      </a:cubicBezTo>
                      <a:cubicBezTo>
                        <a:pt x="37653" y="130355"/>
                        <a:pt x="40090" y="135136"/>
                        <a:pt x="43030" y="137517"/>
                      </a:cubicBezTo>
                      <a:cubicBezTo>
                        <a:pt x="45969" y="139898"/>
                        <a:pt x="49336" y="141089"/>
                        <a:pt x="53131" y="141089"/>
                      </a:cubicBezTo>
                      <a:cubicBezTo>
                        <a:pt x="56926" y="141089"/>
                        <a:pt x="60312" y="139880"/>
                        <a:pt x="63289" y="137461"/>
                      </a:cubicBezTo>
                      <a:cubicBezTo>
                        <a:pt x="66265" y="135043"/>
                        <a:pt x="68572" y="130708"/>
                        <a:pt x="70209" y="124457"/>
                      </a:cubicBezTo>
                      <a:cubicBezTo>
                        <a:pt x="72367" y="116421"/>
                        <a:pt x="73446" y="102803"/>
                        <a:pt x="73446" y="83604"/>
                      </a:cubicBezTo>
                      <a:cubicBezTo>
                        <a:pt x="73446" y="64405"/>
                        <a:pt x="72479" y="51215"/>
                        <a:pt x="70544" y="44034"/>
                      </a:cubicBezTo>
                      <a:cubicBezTo>
                        <a:pt x="68609" y="36853"/>
                        <a:pt x="66172" y="32054"/>
                        <a:pt x="63233" y="29635"/>
                      </a:cubicBezTo>
                      <a:cubicBezTo>
                        <a:pt x="60294" y="27217"/>
                        <a:pt x="56926" y="26008"/>
                        <a:pt x="53131" y="26008"/>
                      </a:cubicBezTo>
                      <a:close/>
                    </a:path>
                  </a:pathLst>
                </a:custGeom>
                <a:solidFill>
                  <a:srgbClr val="004A82">
                    <a:lumMod val="60000"/>
                    <a:lumOff val="40000"/>
                    <a:alpha val="10000"/>
                  </a:srgbClr>
                </a:solidFill>
                <a:ln>
                  <a:noFill/>
                </a:ln>
                <a:effectLst/>
              </p:spPr>
              <p:txBody>
                <a:bodyPr rot="0" spcFirstLastPara="0" vert="horz" wrap="square" lIns="91440" tIns="45720" rIns="91440" bIns="45720" numCol="1" spcCol="0" rtlCol="0" fromWordArt="0" anchor="t" anchorCtr="0" forceAA="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1"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574" name="TextBox 378">
                  <a:extLst>
                    <a:ext uri="{FF2B5EF4-FFF2-40B4-BE49-F238E27FC236}">
                      <a16:creationId xmlns:a16="http://schemas.microsoft.com/office/drawing/2014/main" id="{FE268F7B-6703-4D69-8616-45531E701DC2}"/>
                    </a:ext>
                  </a:extLst>
                </p:cNvPr>
                <p:cNvSpPr txBox="1"/>
                <p:nvPr/>
              </p:nvSpPr>
              <p:spPr>
                <a:xfrm>
                  <a:off x="646488" y="5207828"/>
                  <a:ext cx="33534" cy="76650"/>
                </a:xfrm>
                <a:custGeom>
                  <a:avLst/>
                  <a:gdLst/>
                  <a:ahLst/>
                  <a:cxnLst/>
                  <a:rect l="l" t="t" r="r" b="b"/>
                  <a:pathLst>
                    <a:path w="71884" h="164306">
                      <a:moveTo>
                        <a:pt x="46434" y="0"/>
                      </a:moveTo>
                      <a:lnTo>
                        <a:pt x="71884" y="0"/>
                      </a:lnTo>
                      <a:lnTo>
                        <a:pt x="71884" y="164306"/>
                      </a:lnTo>
                      <a:lnTo>
                        <a:pt x="40518" y="164306"/>
                      </a:lnTo>
                      <a:lnTo>
                        <a:pt x="40518" y="46099"/>
                      </a:lnTo>
                      <a:cubicBezTo>
                        <a:pt x="29059" y="56815"/>
                        <a:pt x="15552" y="64740"/>
                        <a:pt x="0" y="69875"/>
                      </a:cubicBezTo>
                      <a:lnTo>
                        <a:pt x="0" y="41411"/>
                      </a:lnTo>
                      <a:cubicBezTo>
                        <a:pt x="8185" y="38732"/>
                        <a:pt x="17078" y="33654"/>
                        <a:pt x="26677" y="26175"/>
                      </a:cubicBezTo>
                      <a:cubicBezTo>
                        <a:pt x="36277" y="18696"/>
                        <a:pt x="42862" y="9971"/>
                        <a:pt x="46434" y="0"/>
                      </a:cubicBezTo>
                      <a:close/>
                    </a:path>
                  </a:pathLst>
                </a:custGeom>
                <a:solidFill>
                  <a:srgbClr val="004A82">
                    <a:lumMod val="60000"/>
                    <a:lumOff val="40000"/>
                    <a:alpha val="10000"/>
                  </a:srgbClr>
                </a:solidFill>
                <a:ln>
                  <a:noFill/>
                </a:ln>
                <a:effectLst/>
              </p:spPr>
              <p:txBody>
                <a:bodyPr rot="0" spcFirstLastPara="0" vert="horz" wrap="square" lIns="91440" tIns="45720" rIns="91440" bIns="45720" numCol="1" spcCol="0" rtlCol="0" fromWordArt="0" anchor="t" anchorCtr="0" forceAA="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1"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575" name="TextBox 379">
                  <a:extLst>
                    <a:ext uri="{FF2B5EF4-FFF2-40B4-BE49-F238E27FC236}">
                      <a16:creationId xmlns:a16="http://schemas.microsoft.com/office/drawing/2014/main" id="{98584C5B-5614-464F-8838-9400A1E0E83A}"/>
                    </a:ext>
                  </a:extLst>
                </p:cNvPr>
                <p:cNvSpPr txBox="1"/>
                <p:nvPr/>
              </p:nvSpPr>
              <p:spPr>
                <a:xfrm>
                  <a:off x="811814" y="5207177"/>
                  <a:ext cx="49573" cy="77952"/>
                </a:xfrm>
                <a:custGeom>
                  <a:avLst/>
                  <a:gdLst/>
                  <a:ahLst/>
                  <a:cxnLst/>
                  <a:rect l="l" t="t" r="r" b="b"/>
                  <a:pathLst>
                    <a:path w="106263" h="167097">
                      <a:moveTo>
                        <a:pt x="53131" y="0"/>
                      </a:moveTo>
                      <a:cubicBezTo>
                        <a:pt x="68981" y="0"/>
                        <a:pt x="81371" y="5655"/>
                        <a:pt x="90301" y="16966"/>
                      </a:cubicBezTo>
                      <a:cubicBezTo>
                        <a:pt x="100942" y="30361"/>
                        <a:pt x="106263" y="52573"/>
                        <a:pt x="106263" y="83604"/>
                      </a:cubicBezTo>
                      <a:cubicBezTo>
                        <a:pt x="106263" y="114560"/>
                        <a:pt x="100905" y="136810"/>
                        <a:pt x="90190" y="150353"/>
                      </a:cubicBezTo>
                      <a:cubicBezTo>
                        <a:pt x="81334" y="161516"/>
                        <a:pt x="68981" y="167097"/>
                        <a:pt x="53131" y="167097"/>
                      </a:cubicBezTo>
                      <a:cubicBezTo>
                        <a:pt x="37207" y="167097"/>
                        <a:pt x="24370" y="160976"/>
                        <a:pt x="14622" y="148735"/>
                      </a:cubicBezTo>
                      <a:cubicBezTo>
                        <a:pt x="4874" y="136494"/>
                        <a:pt x="0" y="114672"/>
                        <a:pt x="0" y="83269"/>
                      </a:cubicBezTo>
                      <a:cubicBezTo>
                        <a:pt x="0" y="52462"/>
                        <a:pt x="5357" y="30286"/>
                        <a:pt x="16073" y="16743"/>
                      </a:cubicBezTo>
                      <a:cubicBezTo>
                        <a:pt x="24928" y="5581"/>
                        <a:pt x="37281" y="0"/>
                        <a:pt x="53131" y="0"/>
                      </a:cubicBezTo>
                      <a:close/>
                      <a:moveTo>
                        <a:pt x="53131" y="26008"/>
                      </a:moveTo>
                      <a:cubicBezTo>
                        <a:pt x="49336" y="26008"/>
                        <a:pt x="45950" y="27217"/>
                        <a:pt x="42974" y="29635"/>
                      </a:cubicBezTo>
                      <a:cubicBezTo>
                        <a:pt x="39997" y="32054"/>
                        <a:pt x="37690" y="36388"/>
                        <a:pt x="36053" y="42639"/>
                      </a:cubicBezTo>
                      <a:cubicBezTo>
                        <a:pt x="33895" y="50750"/>
                        <a:pt x="32816" y="64405"/>
                        <a:pt x="32816" y="83604"/>
                      </a:cubicBezTo>
                      <a:cubicBezTo>
                        <a:pt x="32816" y="102803"/>
                        <a:pt x="33784" y="115993"/>
                        <a:pt x="35718" y="123174"/>
                      </a:cubicBezTo>
                      <a:cubicBezTo>
                        <a:pt x="37653" y="130355"/>
                        <a:pt x="40090" y="135136"/>
                        <a:pt x="43030" y="137517"/>
                      </a:cubicBezTo>
                      <a:cubicBezTo>
                        <a:pt x="45969" y="139898"/>
                        <a:pt x="49336" y="141089"/>
                        <a:pt x="53131" y="141089"/>
                      </a:cubicBezTo>
                      <a:cubicBezTo>
                        <a:pt x="56926" y="141089"/>
                        <a:pt x="60312" y="139880"/>
                        <a:pt x="63289" y="137461"/>
                      </a:cubicBezTo>
                      <a:cubicBezTo>
                        <a:pt x="66265" y="135043"/>
                        <a:pt x="68572" y="130708"/>
                        <a:pt x="70209" y="124457"/>
                      </a:cubicBezTo>
                      <a:cubicBezTo>
                        <a:pt x="72367" y="116421"/>
                        <a:pt x="73446" y="102803"/>
                        <a:pt x="73446" y="83604"/>
                      </a:cubicBezTo>
                      <a:cubicBezTo>
                        <a:pt x="73446" y="64405"/>
                        <a:pt x="72479" y="51215"/>
                        <a:pt x="70544" y="44034"/>
                      </a:cubicBezTo>
                      <a:cubicBezTo>
                        <a:pt x="68609" y="36853"/>
                        <a:pt x="66172" y="32054"/>
                        <a:pt x="63233" y="29635"/>
                      </a:cubicBezTo>
                      <a:cubicBezTo>
                        <a:pt x="60294" y="27217"/>
                        <a:pt x="56926" y="26008"/>
                        <a:pt x="53131" y="26008"/>
                      </a:cubicBezTo>
                      <a:close/>
                    </a:path>
                  </a:pathLst>
                </a:custGeom>
                <a:solidFill>
                  <a:srgbClr val="004A82">
                    <a:lumMod val="60000"/>
                    <a:lumOff val="40000"/>
                    <a:alpha val="10000"/>
                  </a:srgbClr>
                </a:solidFill>
                <a:ln>
                  <a:noFill/>
                </a:ln>
                <a:effectLst/>
              </p:spPr>
              <p:txBody>
                <a:bodyPr rot="0" spcFirstLastPara="0" vert="horz" wrap="square" lIns="91440" tIns="45720" rIns="91440" bIns="45720" numCol="1" spcCol="0" rtlCol="0" fromWordArt="0" anchor="t" anchorCtr="0" forceAA="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1"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576" name="TextBox 380">
                  <a:extLst>
                    <a:ext uri="{FF2B5EF4-FFF2-40B4-BE49-F238E27FC236}">
                      <a16:creationId xmlns:a16="http://schemas.microsoft.com/office/drawing/2014/main" id="{DB83A062-B75E-4E54-B50C-A39BD9626534}"/>
                    </a:ext>
                  </a:extLst>
                </p:cNvPr>
                <p:cNvSpPr txBox="1"/>
                <p:nvPr/>
              </p:nvSpPr>
              <p:spPr>
                <a:xfrm>
                  <a:off x="993179" y="5207828"/>
                  <a:ext cx="33534" cy="76650"/>
                </a:xfrm>
                <a:custGeom>
                  <a:avLst/>
                  <a:gdLst/>
                  <a:ahLst/>
                  <a:cxnLst/>
                  <a:rect l="l" t="t" r="r" b="b"/>
                  <a:pathLst>
                    <a:path w="71884" h="164306">
                      <a:moveTo>
                        <a:pt x="46434" y="0"/>
                      </a:moveTo>
                      <a:lnTo>
                        <a:pt x="71884" y="0"/>
                      </a:lnTo>
                      <a:lnTo>
                        <a:pt x="71884" y="164306"/>
                      </a:lnTo>
                      <a:lnTo>
                        <a:pt x="40518" y="164306"/>
                      </a:lnTo>
                      <a:lnTo>
                        <a:pt x="40518" y="46099"/>
                      </a:lnTo>
                      <a:cubicBezTo>
                        <a:pt x="29059" y="56815"/>
                        <a:pt x="15552" y="64740"/>
                        <a:pt x="0" y="69875"/>
                      </a:cubicBezTo>
                      <a:lnTo>
                        <a:pt x="0" y="41411"/>
                      </a:lnTo>
                      <a:cubicBezTo>
                        <a:pt x="8185" y="38732"/>
                        <a:pt x="17078" y="33654"/>
                        <a:pt x="26677" y="26175"/>
                      </a:cubicBezTo>
                      <a:cubicBezTo>
                        <a:pt x="36277" y="18696"/>
                        <a:pt x="42862" y="9971"/>
                        <a:pt x="46434" y="0"/>
                      </a:cubicBezTo>
                      <a:close/>
                    </a:path>
                  </a:pathLst>
                </a:custGeom>
                <a:solidFill>
                  <a:srgbClr val="004A82">
                    <a:lumMod val="60000"/>
                    <a:lumOff val="40000"/>
                    <a:alpha val="10000"/>
                  </a:srgbClr>
                </a:solidFill>
                <a:ln>
                  <a:noFill/>
                </a:ln>
                <a:effectLst/>
              </p:spPr>
              <p:txBody>
                <a:bodyPr rot="0" spcFirstLastPara="0" vert="horz" wrap="square" lIns="91440" tIns="45720" rIns="91440" bIns="45720" numCol="1" spcCol="0" rtlCol="0" fromWordArt="0" anchor="t" anchorCtr="0" forceAA="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1"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577" name="TextBox 381">
                  <a:extLst>
                    <a:ext uri="{FF2B5EF4-FFF2-40B4-BE49-F238E27FC236}">
                      <a16:creationId xmlns:a16="http://schemas.microsoft.com/office/drawing/2014/main" id="{0DA7F54C-0BA1-4BA6-A646-FB6767C2B4B6}"/>
                    </a:ext>
                  </a:extLst>
                </p:cNvPr>
                <p:cNvSpPr txBox="1"/>
                <p:nvPr/>
              </p:nvSpPr>
              <p:spPr>
                <a:xfrm>
                  <a:off x="1158505" y="5207177"/>
                  <a:ext cx="49573" cy="77952"/>
                </a:xfrm>
                <a:custGeom>
                  <a:avLst/>
                  <a:gdLst/>
                  <a:ahLst/>
                  <a:cxnLst/>
                  <a:rect l="l" t="t" r="r" b="b"/>
                  <a:pathLst>
                    <a:path w="106263" h="167097">
                      <a:moveTo>
                        <a:pt x="53131" y="0"/>
                      </a:moveTo>
                      <a:cubicBezTo>
                        <a:pt x="68981" y="0"/>
                        <a:pt x="81371" y="5655"/>
                        <a:pt x="90301" y="16966"/>
                      </a:cubicBezTo>
                      <a:cubicBezTo>
                        <a:pt x="100942" y="30361"/>
                        <a:pt x="106263" y="52573"/>
                        <a:pt x="106263" y="83604"/>
                      </a:cubicBezTo>
                      <a:cubicBezTo>
                        <a:pt x="106263" y="114560"/>
                        <a:pt x="100905" y="136810"/>
                        <a:pt x="90190" y="150353"/>
                      </a:cubicBezTo>
                      <a:cubicBezTo>
                        <a:pt x="81334" y="161516"/>
                        <a:pt x="68981" y="167097"/>
                        <a:pt x="53131" y="167097"/>
                      </a:cubicBezTo>
                      <a:cubicBezTo>
                        <a:pt x="37207" y="167097"/>
                        <a:pt x="24370" y="160976"/>
                        <a:pt x="14622" y="148735"/>
                      </a:cubicBezTo>
                      <a:cubicBezTo>
                        <a:pt x="4874" y="136494"/>
                        <a:pt x="0" y="114672"/>
                        <a:pt x="0" y="83269"/>
                      </a:cubicBezTo>
                      <a:cubicBezTo>
                        <a:pt x="0" y="52462"/>
                        <a:pt x="5357" y="30286"/>
                        <a:pt x="16073" y="16743"/>
                      </a:cubicBezTo>
                      <a:cubicBezTo>
                        <a:pt x="24928" y="5581"/>
                        <a:pt x="37281" y="0"/>
                        <a:pt x="53131" y="0"/>
                      </a:cubicBezTo>
                      <a:close/>
                      <a:moveTo>
                        <a:pt x="53131" y="26008"/>
                      </a:moveTo>
                      <a:cubicBezTo>
                        <a:pt x="49336" y="26008"/>
                        <a:pt x="45950" y="27217"/>
                        <a:pt x="42974" y="29635"/>
                      </a:cubicBezTo>
                      <a:cubicBezTo>
                        <a:pt x="39997" y="32054"/>
                        <a:pt x="37690" y="36388"/>
                        <a:pt x="36053" y="42639"/>
                      </a:cubicBezTo>
                      <a:cubicBezTo>
                        <a:pt x="33895" y="50750"/>
                        <a:pt x="32816" y="64405"/>
                        <a:pt x="32816" y="83604"/>
                      </a:cubicBezTo>
                      <a:cubicBezTo>
                        <a:pt x="32816" y="102803"/>
                        <a:pt x="33784" y="115993"/>
                        <a:pt x="35718" y="123174"/>
                      </a:cubicBezTo>
                      <a:cubicBezTo>
                        <a:pt x="37653" y="130355"/>
                        <a:pt x="40090" y="135136"/>
                        <a:pt x="43030" y="137517"/>
                      </a:cubicBezTo>
                      <a:cubicBezTo>
                        <a:pt x="45969" y="139898"/>
                        <a:pt x="49336" y="141089"/>
                        <a:pt x="53131" y="141089"/>
                      </a:cubicBezTo>
                      <a:cubicBezTo>
                        <a:pt x="56926" y="141089"/>
                        <a:pt x="60312" y="139880"/>
                        <a:pt x="63289" y="137461"/>
                      </a:cubicBezTo>
                      <a:cubicBezTo>
                        <a:pt x="66265" y="135043"/>
                        <a:pt x="68572" y="130708"/>
                        <a:pt x="70209" y="124457"/>
                      </a:cubicBezTo>
                      <a:cubicBezTo>
                        <a:pt x="72367" y="116421"/>
                        <a:pt x="73446" y="102803"/>
                        <a:pt x="73446" y="83604"/>
                      </a:cubicBezTo>
                      <a:cubicBezTo>
                        <a:pt x="73446" y="64405"/>
                        <a:pt x="72479" y="51215"/>
                        <a:pt x="70544" y="44034"/>
                      </a:cubicBezTo>
                      <a:cubicBezTo>
                        <a:pt x="68609" y="36853"/>
                        <a:pt x="66172" y="32054"/>
                        <a:pt x="63233" y="29635"/>
                      </a:cubicBezTo>
                      <a:cubicBezTo>
                        <a:pt x="60294" y="27217"/>
                        <a:pt x="56926" y="26008"/>
                        <a:pt x="53131" y="26008"/>
                      </a:cubicBezTo>
                      <a:close/>
                    </a:path>
                  </a:pathLst>
                </a:custGeom>
                <a:solidFill>
                  <a:srgbClr val="004A82">
                    <a:lumMod val="60000"/>
                    <a:lumOff val="40000"/>
                    <a:alpha val="10000"/>
                  </a:srgbClr>
                </a:solidFill>
                <a:ln>
                  <a:noFill/>
                </a:ln>
                <a:effectLst/>
              </p:spPr>
              <p:txBody>
                <a:bodyPr rot="0" spcFirstLastPara="0" vert="horz" wrap="square" lIns="91440" tIns="45720" rIns="91440" bIns="45720" numCol="1" spcCol="0" rtlCol="0" fromWordArt="0" anchor="t" anchorCtr="0" forceAA="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1"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578" name="TextBox 382">
                  <a:extLst>
                    <a:ext uri="{FF2B5EF4-FFF2-40B4-BE49-F238E27FC236}">
                      <a16:creationId xmlns:a16="http://schemas.microsoft.com/office/drawing/2014/main" id="{EFE59DEE-8DBC-4C75-8ADD-5DE81314146A}"/>
                    </a:ext>
                  </a:extLst>
                </p:cNvPr>
                <p:cNvSpPr txBox="1"/>
                <p:nvPr/>
              </p:nvSpPr>
              <p:spPr>
                <a:xfrm>
                  <a:off x="1339870" y="5207828"/>
                  <a:ext cx="33534" cy="76650"/>
                </a:xfrm>
                <a:custGeom>
                  <a:avLst/>
                  <a:gdLst/>
                  <a:ahLst/>
                  <a:cxnLst/>
                  <a:rect l="l" t="t" r="r" b="b"/>
                  <a:pathLst>
                    <a:path w="71884" h="164306">
                      <a:moveTo>
                        <a:pt x="46434" y="0"/>
                      </a:moveTo>
                      <a:lnTo>
                        <a:pt x="71884" y="0"/>
                      </a:lnTo>
                      <a:lnTo>
                        <a:pt x="71884" y="164306"/>
                      </a:lnTo>
                      <a:lnTo>
                        <a:pt x="40518" y="164306"/>
                      </a:lnTo>
                      <a:lnTo>
                        <a:pt x="40518" y="46099"/>
                      </a:lnTo>
                      <a:cubicBezTo>
                        <a:pt x="29059" y="56815"/>
                        <a:pt x="15552" y="64740"/>
                        <a:pt x="0" y="69875"/>
                      </a:cubicBezTo>
                      <a:lnTo>
                        <a:pt x="0" y="41411"/>
                      </a:lnTo>
                      <a:cubicBezTo>
                        <a:pt x="8185" y="38732"/>
                        <a:pt x="17078" y="33654"/>
                        <a:pt x="26677" y="26175"/>
                      </a:cubicBezTo>
                      <a:cubicBezTo>
                        <a:pt x="36277" y="18696"/>
                        <a:pt x="42862" y="9971"/>
                        <a:pt x="46434" y="0"/>
                      </a:cubicBezTo>
                      <a:close/>
                    </a:path>
                  </a:pathLst>
                </a:custGeom>
                <a:solidFill>
                  <a:srgbClr val="004A82">
                    <a:lumMod val="60000"/>
                    <a:lumOff val="40000"/>
                    <a:alpha val="10000"/>
                  </a:srgbClr>
                </a:solidFill>
                <a:ln>
                  <a:noFill/>
                </a:ln>
                <a:effectLst/>
              </p:spPr>
              <p:txBody>
                <a:bodyPr rot="0" spcFirstLastPara="0" vert="horz" wrap="square" lIns="91440" tIns="45720" rIns="91440" bIns="45720" numCol="1" spcCol="0" rtlCol="0" fromWordArt="0" anchor="t" anchorCtr="0" forceAA="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1"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579" name="TextBox 383">
                  <a:extLst>
                    <a:ext uri="{FF2B5EF4-FFF2-40B4-BE49-F238E27FC236}">
                      <a16:creationId xmlns:a16="http://schemas.microsoft.com/office/drawing/2014/main" id="{70A9A7A6-C6F8-43CD-A1D4-20F28CBC66BB}"/>
                    </a:ext>
                  </a:extLst>
                </p:cNvPr>
                <p:cNvSpPr txBox="1"/>
                <p:nvPr/>
              </p:nvSpPr>
              <p:spPr>
                <a:xfrm>
                  <a:off x="1505196" y="5207177"/>
                  <a:ext cx="49573" cy="77952"/>
                </a:xfrm>
                <a:custGeom>
                  <a:avLst/>
                  <a:gdLst/>
                  <a:ahLst/>
                  <a:cxnLst/>
                  <a:rect l="l" t="t" r="r" b="b"/>
                  <a:pathLst>
                    <a:path w="106263" h="167097">
                      <a:moveTo>
                        <a:pt x="53131" y="0"/>
                      </a:moveTo>
                      <a:cubicBezTo>
                        <a:pt x="68981" y="0"/>
                        <a:pt x="81371" y="5655"/>
                        <a:pt x="90301" y="16966"/>
                      </a:cubicBezTo>
                      <a:cubicBezTo>
                        <a:pt x="100942" y="30361"/>
                        <a:pt x="106263" y="52573"/>
                        <a:pt x="106263" y="83604"/>
                      </a:cubicBezTo>
                      <a:cubicBezTo>
                        <a:pt x="106263" y="114560"/>
                        <a:pt x="100905" y="136810"/>
                        <a:pt x="90190" y="150353"/>
                      </a:cubicBezTo>
                      <a:cubicBezTo>
                        <a:pt x="81334" y="161516"/>
                        <a:pt x="68981" y="167097"/>
                        <a:pt x="53131" y="167097"/>
                      </a:cubicBezTo>
                      <a:cubicBezTo>
                        <a:pt x="37207" y="167097"/>
                        <a:pt x="24370" y="160976"/>
                        <a:pt x="14622" y="148735"/>
                      </a:cubicBezTo>
                      <a:cubicBezTo>
                        <a:pt x="4874" y="136494"/>
                        <a:pt x="0" y="114672"/>
                        <a:pt x="0" y="83269"/>
                      </a:cubicBezTo>
                      <a:cubicBezTo>
                        <a:pt x="0" y="52462"/>
                        <a:pt x="5357" y="30286"/>
                        <a:pt x="16073" y="16743"/>
                      </a:cubicBezTo>
                      <a:cubicBezTo>
                        <a:pt x="24928" y="5581"/>
                        <a:pt x="37281" y="0"/>
                        <a:pt x="53131" y="0"/>
                      </a:cubicBezTo>
                      <a:close/>
                      <a:moveTo>
                        <a:pt x="53131" y="26008"/>
                      </a:moveTo>
                      <a:cubicBezTo>
                        <a:pt x="49336" y="26008"/>
                        <a:pt x="45950" y="27217"/>
                        <a:pt x="42974" y="29635"/>
                      </a:cubicBezTo>
                      <a:cubicBezTo>
                        <a:pt x="39997" y="32054"/>
                        <a:pt x="37690" y="36388"/>
                        <a:pt x="36053" y="42639"/>
                      </a:cubicBezTo>
                      <a:cubicBezTo>
                        <a:pt x="33895" y="50750"/>
                        <a:pt x="32816" y="64405"/>
                        <a:pt x="32816" y="83604"/>
                      </a:cubicBezTo>
                      <a:cubicBezTo>
                        <a:pt x="32816" y="102803"/>
                        <a:pt x="33784" y="115993"/>
                        <a:pt x="35718" y="123174"/>
                      </a:cubicBezTo>
                      <a:cubicBezTo>
                        <a:pt x="37653" y="130355"/>
                        <a:pt x="40090" y="135136"/>
                        <a:pt x="43030" y="137517"/>
                      </a:cubicBezTo>
                      <a:cubicBezTo>
                        <a:pt x="45969" y="139898"/>
                        <a:pt x="49336" y="141089"/>
                        <a:pt x="53131" y="141089"/>
                      </a:cubicBezTo>
                      <a:cubicBezTo>
                        <a:pt x="56926" y="141089"/>
                        <a:pt x="60312" y="139880"/>
                        <a:pt x="63289" y="137461"/>
                      </a:cubicBezTo>
                      <a:cubicBezTo>
                        <a:pt x="66265" y="135043"/>
                        <a:pt x="68572" y="130708"/>
                        <a:pt x="70209" y="124457"/>
                      </a:cubicBezTo>
                      <a:cubicBezTo>
                        <a:pt x="72367" y="116421"/>
                        <a:pt x="73446" y="102803"/>
                        <a:pt x="73446" y="83604"/>
                      </a:cubicBezTo>
                      <a:cubicBezTo>
                        <a:pt x="73446" y="64405"/>
                        <a:pt x="72479" y="51215"/>
                        <a:pt x="70544" y="44034"/>
                      </a:cubicBezTo>
                      <a:cubicBezTo>
                        <a:pt x="68609" y="36853"/>
                        <a:pt x="66172" y="32054"/>
                        <a:pt x="63233" y="29635"/>
                      </a:cubicBezTo>
                      <a:cubicBezTo>
                        <a:pt x="60294" y="27217"/>
                        <a:pt x="56926" y="26008"/>
                        <a:pt x="53131" y="26008"/>
                      </a:cubicBezTo>
                      <a:close/>
                    </a:path>
                  </a:pathLst>
                </a:custGeom>
                <a:solidFill>
                  <a:srgbClr val="004A82">
                    <a:lumMod val="60000"/>
                    <a:lumOff val="40000"/>
                    <a:alpha val="10000"/>
                  </a:srgbClr>
                </a:solidFill>
                <a:ln>
                  <a:noFill/>
                </a:ln>
                <a:effectLst/>
              </p:spPr>
              <p:txBody>
                <a:bodyPr rot="0" spcFirstLastPara="0" vert="horz" wrap="square" lIns="91440" tIns="45720" rIns="91440" bIns="45720" numCol="1" spcCol="0" rtlCol="0" fromWordArt="0" anchor="t" anchorCtr="0" forceAA="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1"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580" name="TextBox 384">
                  <a:extLst>
                    <a:ext uri="{FF2B5EF4-FFF2-40B4-BE49-F238E27FC236}">
                      <a16:creationId xmlns:a16="http://schemas.microsoft.com/office/drawing/2014/main" id="{B66013C5-CCCF-4FF8-84BD-0F13AA4DCEE3}"/>
                    </a:ext>
                  </a:extLst>
                </p:cNvPr>
                <p:cNvSpPr txBox="1"/>
                <p:nvPr/>
              </p:nvSpPr>
              <p:spPr>
                <a:xfrm>
                  <a:off x="1686561" y="5207828"/>
                  <a:ext cx="33534" cy="76650"/>
                </a:xfrm>
                <a:custGeom>
                  <a:avLst/>
                  <a:gdLst/>
                  <a:ahLst/>
                  <a:cxnLst/>
                  <a:rect l="l" t="t" r="r" b="b"/>
                  <a:pathLst>
                    <a:path w="71884" h="164306">
                      <a:moveTo>
                        <a:pt x="46434" y="0"/>
                      </a:moveTo>
                      <a:lnTo>
                        <a:pt x="71884" y="0"/>
                      </a:lnTo>
                      <a:lnTo>
                        <a:pt x="71884" y="164306"/>
                      </a:lnTo>
                      <a:lnTo>
                        <a:pt x="40518" y="164306"/>
                      </a:lnTo>
                      <a:lnTo>
                        <a:pt x="40518" y="46099"/>
                      </a:lnTo>
                      <a:cubicBezTo>
                        <a:pt x="29059" y="56815"/>
                        <a:pt x="15552" y="64740"/>
                        <a:pt x="0" y="69875"/>
                      </a:cubicBezTo>
                      <a:lnTo>
                        <a:pt x="0" y="41411"/>
                      </a:lnTo>
                      <a:cubicBezTo>
                        <a:pt x="8185" y="38732"/>
                        <a:pt x="17078" y="33654"/>
                        <a:pt x="26677" y="26175"/>
                      </a:cubicBezTo>
                      <a:cubicBezTo>
                        <a:pt x="36277" y="18696"/>
                        <a:pt x="42862" y="9971"/>
                        <a:pt x="46434" y="0"/>
                      </a:cubicBezTo>
                      <a:close/>
                    </a:path>
                  </a:pathLst>
                </a:custGeom>
                <a:solidFill>
                  <a:srgbClr val="004A82">
                    <a:lumMod val="60000"/>
                    <a:lumOff val="40000"/>
                    <a:alpha val="10000"/>
                  </a:srgbClr>
                </a:solidFill>
                <a:ln>
                  <a:noFill/>
                </a:ln>
                <a:effectLst/>
              </p:spPr>
              <p:txBody>
                <a:bodyPr rot="0" spcFirstLastPara="0" vert="horz" wrap="square" lIns="91440" tIns="45720" rIns="91440" bIns="45720" numCol="1" spcCol="0" rtlCol="0" fromWordArt="0" anchor="t" anchorCtr="0" forceAA="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1"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581" name="TextBox 385">
                  <a:extLst>
                    <a:ext uri="{FF2B5EF4-FFF2-40B4-BE49-F238E27FC236}">
                      <a16:creationId xmlns:a16="http://schemas.microsoft.com/office/drawing/2014/main" id="{2AEB3C66-EB77-483A-84D2-87FC57B62DCF}"/>
                    </a:ext>
                  </a:extLst>
                </p:cNvPr>
                <p:cNvSpPr txBox="1"/>
                <p:nvPr/>
              </p:nvSpPr>
              <p:spPr>
                <a:xfrm>
                  <a:off x="1851887" y="5207177"/>
                  <a:ext cx="49573" cy="77952"/>
                </a:xfrm>
                <a:custGeom>
                  <a:avLst/>
                  <a:gdLst/>
                  <a:ahLst/>
                  <a:cxnLst/>
                  <a:rect l="l" t="t" r="r" b="b"/>
                  <a:pathLst>
                    <a:path w="106263" h="167097">
                      <a:moveTo>
                        <a:pt x="53131" y="0"/>
                      </a:moveTo>
                      <a:cubicBezTo>
                        <a:pt x="68981" y="0"/>
                        <a:pt x="81371" y="5655"/>
                        <a:pt x="90301" y="16966"/>
                      </a:cubicBezTo>
                      <a:cubicBezTo>
                        <a:pt x="100942" y="30361"/>
                        <a:pt x="106263" y="52573"/>
                        <a:pt x="106263" y="83604"/>
                      </a:cubicBezTo>
                      <a:cubicBezTo>
                        <a:pt x="106263" y="114560"/>
                        <a:pt x="100905" y="136810"/>
                        <a:pt x="90190" y="150353"/>
                      </a:cubicBezTo>
                      <a:cubicBezTo>
                        <a:pt x="81334" y="161516"/>
                        <a:pt x="68981" y="167097"/>
                        <a:pt x="53131" y="167097"/>
                      </a:cubicBezTo>
                      <a:cubicBezTo>
                        <a:pt x="37207" y="167097"/>
                        <a:pt x="24370" y="160976"/>
                        <a:pt x="14622" y="148735"/>
                      </a:cubicBezTo>
                      <a:cubicBezTo>
                        <a:pt x="4874" y="136494"/>
                        <a:pt x="0" y="114672"/>
                        <a:pt x="0" y="83269"/>
                      </a:cubicBezTo>
                      <a:cubicBezTo>
                        <a:pt x="0" y="52462"/>
                        <a:pt x="5357" y="30286"/>
                        <a:pt x="16073" y="16743"/>
                      </a:cubicBezTo>
                      <a:cubicBezTo>
                        <a:pt x="24928" y="5581"/>
                        <a:pt x="37281" y="0"/>
                        <a:pt x="53131" y="0"/>
                      </a:cubicBezTo>
                      <a:close/>
                      <a:moveTo>
                        <a:pt x="53131" y="26008"/>
                      </a:moveTo>
                      <a:cubicBezTo>
                        <a:pt x="49336" y="26008"/>
                        <a:pt x="45950" y="27217"/>
                        <a:pt x="42974" y="29635"/>
                      </a:cubicBezTo>
                      <a:cubicBezTo>
                        <a:pt x="39997" y="32054"/>
                        <a:pt x="37690" y="36388"/>
                        <a:pt x="36053" y="42639"/>
                      </a:cubicBezTo>
                      <a:cubicBezTo>
                        <a:pt x="33895" y="50750"/>
                        <a:pt x="32816" y="64405"/>
                        <a:pt x="32816" y="83604"/>
                      </a:cubicBezTo>
                      <a:cubicBezTo>
                        <a:pt x="32816" y="102803"/>
                        <a:pt x="33784" y="115993"/>
                        <a:pt x="35718" y="123174"/>
                      </a:cubicBezTo>
                      <a:cubicBezTo>
                        <a:pt x="37653" y="130355"/>
                        <a:pt x="40090" y="135136"/>
                        <a:pt x="43030" y="137517"/>
                      </a:cubicBezTo>
                      <a:cubicBezTo>
                        <a:pt x="45969" y="139898"/>
                        <a:pt x="49336" y="141089"/>
                        <a:pt x="53131" y="141089"/>
                      </a:cubicBezTo>
                      <a:cubicBezTo>
                        <a:pt x="56926" y="141089"/>
                        <a:pt x="60312" y="139880"/>
                        <a:pt x="63289" y="137461"/>
                      </a:cubicBezTo>
                      <a:cubicBezTo>
                        <a:pt x="66265" y="135043"/>
                        <a:pt x="68572" y="130708"/>
                        <a:pt x="70209" y="124457"/>
                      </a:cubicBezTo>
                      <a:cubicBezTo>
                        <a:pt x="72367" y="116421"/>
                        <a:pt x="73446" y="102803"/>
                        <a:pt x="73446" y="83604"/>
                      </a:cubicBezTo>
                      <a:cubicBezTo>
                        <a:pt x="73446" y="64405"/>
                        <a:pt x="72479" y="51215"/>
                        <a:pt x="70544" y="44034"/>
                      </a:cubicBezTo>
                      <a:cubicBezTo>
                        <a:pt x="68609" y="36853"/>
                        <a:pt x="66172" y="32054"/>
                        <a:pt x="63233" y="29635"/>
                      </a:cubicBezTo>
                      <a:cubicBezTo>
                        <a:pt x="60294" y="27217"/>
                        <a:pt x="56926" y="26008"/>
                        <a:pt x="53131" y="26008"/>
                      </a:cubicBezTo>
                      <a:close/>
                    </a:path>
                  </a:pathLst>
                </a:custGeom>
                <a:solidFill>
                  <a:srgbClr val="004A82">
                    <a:lumMod val="60000"/>
                    <a:lumOff val="40000"/>
                    <a:alpha val="10000"/>
                  </a:srgbClr>
                </a:solidFill>
                <a:ln>
                  <a:noFill/>
                </a:ln>
                <a:effectLst/>
              </p:spPr>
              <p:txBody>
                <a:bodyPr rot="0" spcFirstLastPara="0" vert="horz" wrap="square" lIns="91440" tIns="45720" rIns="91440" bIns="45720" numCol="1" spcCol="0" rtlCol="0" fromWordArt="0" anchor="t" anchorCtr="0" forceAA="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1"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582" name="TextBox 386">
                  <a:extLst>
                    <a:ext uri="{FF2B5EF4-FFF2-40B4-BE49-F238E27FC236}">
                      <a16:creationId xmlns:a16="http://schemas.microsoft.com/office/drawing/2014/main" id="{EE689AD8-E95B-4C63-AA9E-C4DCCF197819}"/>
                    </a:ext>
                  </a:extLst>
                </p:cNvPr>
                <p:cNvSpPr txBox="1"/>
                <p:nvPr/>
              </p:nvSpPr>
              <p:spPr>
                <a:xfrm>
                  <a:off x="2033252" y="5207828"/>
                  <a:ext cx="33534" cy="76650"/>
                </a:xfrm>
                <a:custGeom>
                  <a:avLst/>
                  <a:gdLst/>
                  <a:ahLst/>
                  <a:cxnLst/>
                  <a:rect l="l" t="t" r="r" b="b"/>
                  <a:pathLst>
                    <a:path w="71884" h="164306">
                      <a:moveTo>
                        <a:pt x="46434" y="0"/>
                      </a:moveTo>
                      <a:lnTo>
                        <a:pt x="71884" y="0"/>
                      </a:lnTo>
                      <a:lnTo>
                        <a:pt x="71884" y="164306"/>
                      </a:lnTo>
                      <a:lnTo>
                        <a:pt x="40518" y="164306"/>
                      </a:lnTo>
                      <a:lnTo>
                        <a:pt x="40518" y="46099"/>
                      </a:lnTo>
                      <a:cubicBezTo>
                        <a:pt x="29059" y="56815"/>
                        <a:pt x="15552" y="64740"/>
                        <a:pt x="0" y="69875"/>
                      </a:cubicBezTo>
                      <a:lnTo>
                        <a:pt x="0" y="41411"/>
                      </a:lnTo>
                      <a:cubicBezTo>
                        <a:pt x="8185" y="38732"/>
                        <a:pt x="17078" y="33654"/>
                        <a:pt x="26677" y="26175"/>
                      </a:cubicBezTo>
                      <a:cubicBezTo>
                        <a:pt x="36277" y="18696"/>
                        <a:pt x="42862" y="9971"/>
                        <a:pt x="46434" y="0"/>
                      </a:cubicBezTo>
                      <a:close/>
                    </a:path>
                  </a:pathLst>
                </a:custGeom>
                <a:solidFill>
                  <a:srgbClr val="004A82">
                    <a:lumMod val="60000"/>
                    <a:lumOff val="40000"/>
                    <a:alpha val="10000"/>
                  </a:srgbClr>
                </a:solidFill>
                <a:ln>
                  <a:noFill/>
                </a:ln>
                <a:effectLst/>
              </p:spPr>
              <p:txBody>
                <a:bodyPr rot="0" spcFirstLastPara="0" vert="horz" wrap="square" lIns="91440" tIns="45720" rIns="91440" bIns="45720" numCol="1" spcCol="0" rtlCol="0" fromWordArt="0" anchor="t" anchorCtr="0" forceAA="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1"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583" name="TextBox 387">
                  <a:extLst>
                    <a:ext uri="{FF2B5EF4-FFF2-40B4-BE49-F238E27FC236}">
                      <a16:creationId xmlns:a16="http://schemas.microsoft.com/office/drawing/2014/main" id="{A0A07A53-B99C-459E-BC46-D225041EF482}"/>
                    </a:ext>
                  </a:extLst>
                </p:cNvPr>
                <p:cNvSpPr txBox="1"/>
                <p:nvPr/>
              </p:nvSpPr>
              <p:spPr>
                <a:xfrm>
                  <a:off x="2198578" y="5207177"/>
                  <a:ext cx="49573" cy="77952"/>
                </a:xfrm>
                <a:custGeom>
                  <a:avLst/>
                  <a:gdLst/>
                  <a:ahLst/>
                  <a:cxnLst/>
                  <a:rect l="l" t="t" r="r" b="b"/>
                  <a:pathLst>
                    <a:path w="106263" h="167097">
                      <a:moveTo>
                        <a:pt x="53131" y="0"/>
                      </a:moveTo>
                      <a:cubicBezTo>
                        <a:pt x="68981" y="0"/>
                        <a:pt x="81371" y="5655"/>
                        <a:pt x="90301" y="16966"/>
                      </a:cubicBezTo>
                      <a:cubicBezTo>
                        <a:pt x="100942" y="30361"/>
                        <a:pt x="106263" y="52573"/>
                        <a:pt x="106263" y="83604"/>
                      </a:cubicBezTo>
                      <a:cubicBezTo>
                        <a:pt x="106263" y="114560"/>
                        <a:pt x="100905" y="136810"/>
                        <a:pt x="90190" y="150353"/>
                      </a:cubicBezTo>
                      <a:cubicBezTo>
                        <a:pt x="81334" y="161516"/>
                        <a:pt x="68981" y="167097"/>
                        <a:pt x="53131" y="167097"/>
                      </a:cubicBezTo>
                      <a:cubicBezTo>
                        <a:pt x="37207" y="167097"/>
                        <a:pt x="24370" y="160976"/>
                        <a:pt x="14622" y="148735"/>
                      </a:cubicBezTo>
                      <a:cubicBezTo>
                        <a:pt x="4874" y="136494"/>
                        <a:pt x="0" y="114672"/>
                        <a:pt x="0" y="83269"/>
                      </a:cubicBezTo>
                      <a:cubicBezTo>
                        <a:pt x="0" y="52462"/>
                        <a:pt x="5357" y="30286"/>
                        <a:pt x="16073" y="16743"/>
                      </a:cubicBezTo>
                      <a:cubicBezTo>
                        <a:pt x="24928" y="5581"/>
                        <a:pt x="37281" y="0"/>
                        <a:pt x="53131" y="0"/>
                      </a:cubicBezTo>
                      <a:close/>
                      <a:moveTo>
                        <a:pt x="53131" y="26008"/>
                      </a:moveTo>
                      <a:cubicBezTo>
                        <a:pt x="49336" y="26008"/>
                        <a:pt x="45950" y="27217"/>
                        <a:pt x="42974" y="29635"/>
                      </a:cubicBezTo>
                      <a:cubicBezTo>
                        <a:pt x="39997" y="32054"/>
                        <a:pt x="37690" y="36388"/>
                        <a:pt x="36053" y="42639"/>
                      </a:cubicBezTo>
                      <a:cubicBezTo>
                        <a:pt x="33895" y="50750"/>
                        <a:pt x="32816" y="64405"/>
                        <a:pt x="32816" y="83604"/>
                      </a:cubicBezTo>
                      <a:cubicBezTo>
                        <a:pt x="32816" y="102803"/>
                        <a:pt x="33784" y="115993"/>
                        <a:pt x="35718" y="123174"/>
                      </a:cubicBezTo>
                      <a:cubicBezTo>
                        <a:pt x="37653" y="130355"/>
                        <a:pt x="40090" y="135136"/>
                        <a:pt x="43030" y="137517"/>
                      </a:cubicBezTo>
                      <a:cubicBezTo>
                        <a:pt x="45969" y="139898"/>
                        <a:pt x="49336" y="141089"/>
                        <a:pt x="53131" y="141089"/>
                      </a:cubicBezTo>
                      <a:cubicBezTo>
                        <a:pt x="56926" y="141089"/>
                        <a:pt x="60312" y="139880"/>
                        <a:pt x="63289" y="137461"/>
                      </a:cubicBezTo>
                      <a:cubicBezTo>
                        <a:pt x="66265" y="135043"/>
                        <a:pt x="68572" y="130708"/>
                        <a:pt x="70209" y="124457"/>
                      </a:cubicBezTo>
                      <a:cubicBezTo>
                        <a:pt x="72367" y="116421"/>
                        <a:pt x="73446" y="102803"/>
                        <a:pt x="73446" y="83604"/>
                      </a:cubicBezTo>
                      <a:cubicBezTo>
                        <a:pt x="73446" y="64405"/>
                        <a:pt x="72479" y="51215"/>
                        <a:pt x="70544" y="44034"/>
                      </a:cubicBezTo>
                      <a:cubicBezTo>
                        <a:pt x="68609" y="36853"/>
                        <a:pt x="66172" y="32054"/>
                        <a:pt x="63233" y="29635"/>
                      </a:cubicBezTo>
                      <a:cubicBezTo>
                        <a:pt x="60294" y="27217"/>
                        <a:pt x="56926" y="26008"/>
                        <a:pt x="53131" y="26008"/>
                      </a:cubicBezTo>
                      <a:close/>
                    </a:path>
                  </a:pathLst>
                </a:custGeom>
                <a:solidFill>
                  <a:srgbClr val="004A82">
                    <a:lumMod val="60000"/>
                    <a:lumOff val="40000"/>
                    <a:alpha val="10000"/>
                  </a:srgbClr>
                </a:solidFill>
                <a:ln>
                  <a:noFill/>
                </a:ln>
                <a:effectLst/>
              </p:spPr>
              <p:txBody>
                <a:bodyPr rot="0" spcFirstLastPara="0" vert="horz" wrap="square" lIns="91440" tIns="45720" rIns="91440" bIns="45720" numCol="1" spcCol="0" rtlCol="0" fromWordArt="0" anchor="t" anchorCtr="0" forceAA="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1"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584" name="TextBox 388">
                  <a:extLst>
                    <a:ext uri="{FF2B5EF4-FFF2-40B4-BE49-F238E27FC236}">
                      <a16:creationId xmlns:a16="http://schemas.microsoft.com/office/drawing/2014/main" id="{9BC667E8-738C-46D6-B479-3247679ABF68}"/>
                    </a:ext>
                  </a:extLst>
                </p:cNvPr>
                <p:cNvSpPr txBox="1"/>
                <p:nvPr/>
              </p:nvSpPr>
              <p:spPr>
                <a:xfrm>
                  <a:off x="2379943" y="5207828"/>
                  <a:ext cx="33534" cy="76650"/>
                </a:xfrm>
                <a:custGeom>
                  <a:avLst/>
                  <a:gdLst/>
                  <a:ahLst/>
                  <a:cxnLst/>
                  <a:rect l="l" t="t" r="r" b="b"/>
                  <a:pathLst>
                    <a:path w="71884" h="164306">
                      <a:moveTo>
                        <a:pt x="46434" y="0"/>
                      </a:moveTo>
                      <a:lnTo>
                        <a:pt x="71884" y="0"/>
                      </a:lnTo>
                      <a:lnTo>
                        <a:pt x="71884" y="164306"/>
                      </a:lnTo>
                      <a:lnTo>
                        <a:pt x="40518" y="164306"/>
                      </a:lnTo>
                      <a:lnTo>
                        <a:pt x="40518" y="46099"/>
                      </a:lnTo>
                      <a:cubicBezTo>
                        <a:pt x="29059" y="56815"/>
                        <a:pt x="15552" y="64740"/>
                        <a:pt x="0" y="69875"/>
                      </a:cubicBezTo>
                      <a:lnTo>
                        <a:pt x="0" y="41411"/>
                      </a:lnTo>
                      <a:cubicBezTo>
                        <a:pt x="8185" y="38732"/>
                        <a:pt x="17078" y="33654"/>
                        <a:pt x="26677" y="26175"/>
                      </a:cubicBezTo>
                      <a:cubicBezTo>
                        <a:pt x="36277" y="18696"/>
                        <a:pt x="42862" y="9971"/>
                        <a:pt x="46434" y="0"/>
                      </a:cubicBezTo>
                      <a:close/>
                    </a:path>
                  </a:pathLst>
                </a:custGeom>
                <a:solidFill>
                  <a:srgbClr val="004A82">
                    <a:lumMod val="60000"/>
                    <a:lumOff val="40000"/>
                    <a:alpha val="10000"/>
                  </a:srgbClr>
                </a:solidFill>
                <a:ln>
                  <a:noFill/>
                </a:ln>
                <a:effectLst/>
              </p:spPr>
              <p:txBody>
                <a:bodyPr rot="0" spcFirstLastPara="0" vert="horz" wrap="square" lIns="91440" tIns="45720" rIns="91440" bIns="45720" numCol="1" spcCol="0" rtlCol="0" fromWordArt="0" anchor="t" anchorCtr="0" forceAA="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1"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585" name="TextBox 389">
                  <a:extLst>
                    <a:ext uri="{FF2B5EF4-FFF2-40B4-BE49-F238E27FC236}">
                      <a16:creationId xmlns:a16="http://schemas.microsoft.com/office/drawing/2014/main" id="{191924E1-5993-405A-ACB8-194DD7029EE8}"/>
                    </a:ext>
                  </a:extLst>
                </p:cNvPr>
                <p:cNvSpPr txBox="1"/>
                <p:nvPr/>
              </p:nvSpPr>
              <p:spPr>
                <a:xfrm>
                  <a:off x="2545269" y="5207177"/>
                  <a:ext cx="49573" cy="77952"/>
                </a:xfrm>
                <a:custGeom>
                  <a:avLst/>
                  <a:gdLst/>
                  <a:ahLst/>
                  <a:cxnLst/>
                  <a:rect l="l" t="t" r="r" b="b"/>
                  <a:pathLst>
                    <a:path w="106263" h="167097">
                      <a:moveTo>
                        <a:pt x="53131" y="0"/>
                      </a:moveTo>
                      <a:cubicBezTo>
                        <a:pt x="68981" y="0"/>
                        <a:pt x="81371" y="5655"/>
                        <a:pt x="90301" y="16966"/>
                      </a:cubicBezTo>
                      <a:cubicBezTo>
                        <a:pt x="100942" y="30361"/>
                        <a:pt x="106263" y="52573"/>
                        <a:pt x="106263" y="83604"/>
                      </a:cubicBezTo>
                      <a:cubicBezTo>
                        <a:pt x="106263" y="114560"/>
                        <a:pt x="100905" y="136810"/>
                        <a:pt x="90190" y="150353"/>
                      </a:cubicBezTo>
                      <a:cubicBezTo>
                        <a:pt x="81334" y="161516"/>
                        <a:pt x="68981" y="167097"/>
                        <a:pt x="53131" y="167097"/>
                      </a:cubicBezTo>
                      <a:cubicBezTo>
                        <a:pt x="37207" y="167097"/>
                        <a:pt x="24370" y="160976"/>
                        <a:pt x="14622" y="148735"/>
                      </a:cubicBezTo>
                      <a:cubicBezTo>
                        <a:pt x="4874" y="136494"/>
                        <a:pt x="0" y="114672"/>
                        <a:pt x="0" y="83269"/>
                      </a:cubicBezTo>
                      <a:cubicBezTo>
                        <a:pt x="0" y="52462"/>
                        <a:pt x="5357" y="30286"/>
                        <a:pt x="16073" y="16743"/>
                      </a:cubicBezTo>
                      <a:cubicBezTo>
                        <a:pt x="24928" y="5581"/>
                        <a:pt x="37281" y="0"/>
                        <a:pt x="53131" y="0"/>
                      </a:cubicBezTo>
                      <a:close/>
                      <a:moveTo>
                        <a:pt x="53131" y="26008"/>
                      </a:moveTo>
                      <a:cubicBezTo>
                        <a:pt x="49336" y="26008"/>
                        <a:pt x="45950" y="27217"/>
                        <a:pt x="42974" y="29635"/>
                      </a:cubicBezTo>
                      <a:cubicBezTo>
                        <a:pt x="39997" y="32054"/>
                        <a:pt x="37690" y="36388"/>
                        <a:pt x="36053" y="42639"/>
                      </a:cubicBezTo>
                      <a:cubicBezTo>
                        <a:pt x="33895" y="50750"/>
                        <a:pt x="32816" y="64405"/>
                        <a:pt x="32816" y="83604"/>
                      </a:cubicBezTo>
                      <a:cubicBezTo>
                        <a:pt x="32816" y="102803"/>
                        <a:pt x="33784" y="115993"/>
                        <a:pt x="35718" y="123174"/>
                      </a:cubicBezTo>
                      <a:cubicBezTo>
                        <a:pt x="37653" y="130355"/>
                        <a:pt x="40090" y="135136"/>
                        <a:pt x="43030" y="137517"/>
                      </a:cubicBezTo>
                      <a:cubicBezTo>
                        <a:pt x="45969" y="139898"/>
                        <a:pt x="49336" y="141089"/>
                        <a:pt x="53131" y="141089"/>
                      </a:cubicBezTo>
                      <a:cubicBezTo>
                        <a:pt x="56926" y="141089"/>
                        <a:pt x="60312" y="139880"/>
                        <a:pt x="63289" y="137461"/>
                      </a:cubicBezTo>
                      <a:cubicBezTo>
                        <a:pt x="66265" y="135043"/>
                        <a:pt x="68572" y="130708"/>
                        <a:pt x="70209" y="124457"/>
                      </a:cubicBezTo>
                      <a:cubicBezTo>
                        <a:pt x="72367" y="116421"/>
                        <a:pt x="73446" y="102803"/>
                        <a:pt x="73446" y="83604"/>
                      </a:cubicBezTo>
                      <a:cubicBezTo>
                        <a:pt x="73446" y="64405"/>
                        <a:pt x="72479" y="51215"/>
                        <a:pt x="70544" y="44034"/>
                      </a:cubicBezTo>
                      <a:cubicBezTo>
                        <a:pt x="68609" y="36853"/>
                        <a:pt x="66172" y="32054"/>
                        <a:pt x="63233" y="29635"/>
                      </a:cubicBezTo>
                      <a:cubicBezTo>
                        <a:pt x="60294" y="27217"/>
                        <a:pt x="56926" y="26008"/>
                        <a:pt x="53131" y="26008"/>
                      </a:cubicBezTo>
                      <a:close/>
                    </a:path>
                  </a:pathLst>
                </a:custGeom>
                <a:solidFill>
                  <a:srgbClr val="004A82">
                    <a:lumMod val="60000"/>
                    <a:lumOff val="40000"/>
                    <a:alpha val="10000"/>
                  </a:srgbClr>
                </a:solidFill>
                <a:ln>
                  <a:noFill/>
                </a:ln>
                <a:effectLst/>
              </p:spPr>
              <p:txBody>
                <a:bodyPr rot="0" spcFirstLastPara="0" vert="horz" wrap="square" lIns="91440" tIns="45720" rIns="91440" bIns="45720" numCol="1" spcCol="0" rtlCol="0" fromWordArt="0" anchor="t" anchorCtr="0" forceAA="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1"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586" name="TextBox 390">
                  <a:extLst>
                    <a:ext uri="{FF2B5EF4-FFF2-40B4-BE49-F238E27FC236}">
                      <a16:creationId xmlns:a16="http://schemas.microsoft.com/office/drawing/2014/main" id="{03067483-162C-49C9-98DF-5C1CCBEFAD12}"/>
                    </a:ext>
                  </a:extLst>
                </p:cNvPr>
                <p:cNvSpPr txBox="1"/>
                <p:nvPr/>
              </p:nvSpPr>
              <p:spPr>
                <a:xfrm>
                  <a:off x="2726634" y="5207828"/>
                  <a:ext cx="33534" cy="76650"/>
                </a:xfrm>
                <a:custGeom>
                  <a:avLst/>
                  <a:gdLst/>
                  <a:ahLst/>
                  <a:cxnLst/>
                  <a:rect l="l" t="t" r="r" b="b"/>
                  <a:pathLst>
                    <a:path w="71884" h="164306">
                      <a:moveTo>
                        <a:pt x="46434" y="0"/>
                      </a:moveTo>
                      <a:lnTo>
                        <a:pt x="71884" y="0"/>
                      </a:lnTo>
                      <a:lnTo>
                        <a:pt x="71884" y="164306"/>
                      </a:lnTo>
                      <a:lnTo>
                        <a:pt x="40518" y="164306"/>
                      </a:lnTo>
                      <a:lnTo>
                        <a:pt x="40518" y="46099"/>
                      </a:lnTo>
                      <a:cubicBezTo>
                        <a:pt x="29059" y="56815"/>
                        <a:pt x="15552" y="64740"/>
                        <a:pt x="0" y="69875"/>
                      </a:cubicBezTo>
                      <a:lnTo>
                        <a:pt x="0" y="41411"/>
                      </a:lnTo>
                      <a:cubicBezTo>
                        <a:pt x="8185" y="38732"/>
                        <a:pt x="17078" y="33654"/>
                        <a:pt x="26677" y="26175"/>
                      </a:cubicBezTo>
                      <a:cubicBezTo>
                        <a:pt x="36277" y="18696"/>
                        <a:pt x="42862" y="9971"/>
                        <a:pt x="46434" y="0"/>
                      </a:cubicBezTo>
                      <a:close/>
                    </a:path>
                  </a:pathLst>
                </a:custGeom>
                <a:solidFill>
                  <a:srgbClr val="004A82">
                    <a:lumMod val="60000"/>
                    <a:lumOff val="40000"/>
                    <a:alpha val="10000"/>
                  </a:srgbClr>
                </a:solidFill>
                <a:ln>
                  <a:noFill/>
                </a:ln>
                <a:effectLst/>
              </p:spPr>
              <p:txBody>
                <a:bodyPr rot="0" spcFirstLastPara="0" vert="horz" wrap="square" lIns="91440" tIns="45720" rIns="91440" bIns="45720" numCol="1" spcCol="0" rtlCol="0" fromWordArt="0" anchor="t" anchorCtr="0" forceAA="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1"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587" name="TextBox 391">
                  <a:extLst>
                    <a:ext uri="{FF2B5EF4-FFF2-40B4-BE49-F238E27FC236}">
                      <a16:creationId xmlns:a16="http://schemas.microsoft.com/office/drawing/2014/main" id="{299129D7-9C4A-48E6-B3E2-9F8B2C943424}"/>
                    </a:ext>
                  </a:extLst>
                </p:cNvPr>
                <p:cNvSpPr txBox="1"/>
                <p:nvPr/>
              </p:nvSpPr>
              <p:spPr>
                <a:xfrm>
                  <a:off x="2891960" y="5207177"/>
                  <a:ext cx="49573" cy="77952"/>
                </a:xfrm>
                <a:custGeom>
                  <a:avLst/>
                  <a:gdLst/>
                  <a:ahLst/>
                  <a:cxnLst/>
                  <a:rect l="l" t="t" r="r" b="b"/>
                  <a:pathLst>
                    <a:path w="106263" h="167097">
                      <a:moveTo>
                        <a:pt x="53131" y="0"/>
                      </a:moveTo>
                      <a:cubicBezTo>
                        <a:pt x="68981" y="0"/>
                        <a:pt x="81371" y="5655"/>
                        <a:pt x="90301" y="16966"/>
                      </a:cubicBezTo>
                      <a:cubicBezTo>
                        <a:pt x="100942" y="30361"/>
                        <a:pt x="106263" y="52573"/>
                        <a:pt x="106263" y="83604"/>
                      </a:cubicBezTo>
                      <a:cubicBezTo>
                        <a:pt x="106263" y="114560"/>
                        <a:pt x="100905" y="136810"/>
                        <a:pt x="90190" y="150353"/>
                      </a:cubicBezTo>
                      <a:cubicBezTo>
                        <a:pt x="81334" y="161516"/>
                        <a:pt x="68981" y="167097"/>
                        <a:pt x="53131" y="167097"/>
                      </a:cubicBezTo>
                      <a:cubicBezTo>
                        <a:pt x="37207" y="167097"/>
                        <a:pt x="24370" y="160976"/>
                        <a:pt x="14622" y="148735"/>
                      </a:cubicBezTo>
                      <a:cubicBezTo>
                        <a:pt x="4874" y="136494"/>
                        <a:pt x="0" y="114672"/>
                        <a:pt x="0" y="83269"/>
                      </a:cubicBezTo>
                      <a:cubicBezTo>
                        <a:pt x="0" y="52462"/>
                        <a:pt x="5357" y="30286"/>
                        <a:pt x="16073" y="16743"/>
                      </a:cubicBezTo>
                      <a:cubicBezTo>
                        <a:pt x="24928" y="5581"/>
                        <a:pt x="37281" y="0"/>
                        <a:pt x="53131" y="0"/>
                      </a:cubicBezTo>
                      <a:close/>
                      <a:moveTo>
                        <a:pt x="53131" y="26008"/>
                      </a:moveTo>
                      <a:cubicBezTo>
                        <a:pt x="49336" y="26008"/>
                        <a:pt x="45950" y="27217"/>
                        <a:pt x="42974" y="29635"/>
                      </a:cubicBezTo>
                      <a:cubicBezTo>
                        <a:pt x="39997" y="32054"/>
                        <a:pt x="37690" y="36388"/>
                        <a:pt x="36053" y="42639"/>
                      </a:cubicBezTo>
                      <a:cubicBezTo>
                        <a:pt x="33895" y="50750"/>
                        <a:pt x="32816" y="64405"/>
                        <a:pt x="32816" y="83604"/>
                      </a:cubicBezTo>
                      <a:cubicBezTo>
                        <a:pt x="32816" y="102803"/>
                        <a:pt x="33784" y="115993"/>
                        <a:pt x="35718" y="123174"/>
                      </a:cubicBezTo>
                      <a:cubicBezTo>
                        <a:pt x="37653" y="130355"/>
                        <a:pt x="40090" y="135136"/>
                        <a:pt x="43030" y="137517"/>
                      </a:cubicBezTo>
                      <a:cubicBezTo>
                        <a:pt x="45969" y="139898"/>
                        <a:pt x="49336" y="141089"/>
                        <a:pt x="53131" y="141089"/>
                      </a:cubicBezTo>
                      <a:cubicBezTo>
                        <a:pt x="56926" y="141089"/>
                        <a:pt x="60312" y="139880"/>
                        <a:pt x="63289" y="137461"/>
                      </a:cubicBezTo>
                      <a:cubicBezTo>
                        <a:pt x="66265" y="135043"/>
                        <a:pt x="68572" y="130708"/>
                        <a:pt x="70209" y="124457"/>
                      </a:cubicBezTo>
                      <a:cubicBezTo>
                        <a:pt x="72367" y="116421"/>
                        <a:pt x="73446" y="102803"/>
                        <a:pt x="73446" y="83604"/>
                      </a:cubicBezTo>
                      <a:cubicBezTo>
                        <a:pt x="73446" y="64405"/>
                        <a:pt x="72479" y="51215"/>
                        <a:pt x="70544" y="44034"/>
                      </a:cubicBezTo>
                      <a:cubicBezTo>
                        <a:pt x="68609" y="36853"/>
                        <a:pt x="66172" y="32054"/>
                        <a:pt x="63233" y="29635"/>
                      </a:cubicBezTo>
                      <a:cubicBezTo>
                        <a:pt x="60294" y="27217"/>
                        <a:pt x="56926" y="26008"/>
                        <a:pt x="53131" y="26008"/>
                      </a:cubicBezTo>
                      <a:close/>
                    </a:path>
                  </a:pathLst>
                </a:custGeom>
                <a:solidFill>
                  <a:srgbClr val="004A82">
                    <a:lumMod val="60000"/>
                    <a:lumOff val="40000"/>
                    <a:alpha val="10000"/>
                  </a:srgbClr>
                </a:solidFill>
                <a:ln>
                  <a:noFill/>
                </a:ln>
                <a:effectLst/>
              </p:spPr>
              <p:txBody>
                <a:bodyPr rot="0" spcFirstLastPara="0" vert="horz" wrap="square" lIns="91440" tIns="45720" rIns="91440" bIns="45720" numCol="1" spcCol="0" rtlCol="0" fromWordArt="0" anchor="t" anchorCtr="0" forceAA="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1"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588" name="TextBox 392">
                  <a:extLst>
                    <a:ext uri="{FF2B5EF4-FFF2-40B4-BE49-F238E27FC236}">
                      <a16:creationId xmlns:a16="http://schemas.microsoft.com/office/drawing/2014/main" id="{61FB73D0-079C-47B6-B25C-677048F0385C}"/>
                    </a:ext>
                  </a:extLst>
                </p:cNvPr>
                <p:cNvSpPr txBox="1"/>
                <p:nvPr/>
              </p:nvSpPr>
              <p:spPr>
                <a:xfrm>
                  <a:off x="3073325" y="5207828"/>
                  <a:ext cx="33534" cy="76650"/>
                </a:xfrm>
                <a:custGeom>
                  <a:avLst/>
                  <a:gdLst/>
                  <a:ahLst/>
                  <a:cxnLst/>
                  <a:rect l="l" t="t" r="r" b="b"/>
                  <a:pathLst>
                    <a:path w="71884" h="164306">
                      <a:moveTo>
                        <a:pt x="46434" y="0"/>
                      </a:moveTo>
                      <a:lnTo>
                        <a:pt x="71884" y="0"/>
                      </a:lnTo>
                      <a:lnTo>
                        <a:pt x="71884" y="164306"/>
                      </a:lnTo>
                      <a:lnTo>
                        <a:pt x="40518" y="164306"/>
                      </a:lnTo>
                      <a:lnTo>
                        <a:pt x="40518" y="46099"/>
                      </a:lnTo>
                      <a:cubicBezTo>
                        <a:pt x="29059" y="56815"/>
                        <a:pt x="15552" y="64740"/>
                        <a:pt x="0" y="69875"/>
                      </a:cubicBezTo>
                      <a:lnTo>
                        <a:pt x="0" y="41411"/>
                      </a:lnTo>
                      <a:cubicBezTo>
                        <a:pt x="8185" y="38732"/>
                        <a:pt x="17078" y="33654"/>
                        <a:pt x="26677" y="26175"/>
                      </a:cubicBezTo>
                      <a:cubicBezTo>
                        <a:pt x="36277" y="18696"/>
                        <a:pt x="42862" y="9971"/>
                        <a:pt x="46434" y="0"/>
                      </a:cubicBezTo>
                      <a:close/>
                    </a:path>
                  </a:pathLst>
                </a:custGeom>
                <a:solidFill>
                  <a:srgbClr val="004A82">
                    <a:lumMod val="60000"/>
                    <a:lumOff val="40000"/>
                    <a:alpha val="10000"/>
                  </a:srgbClr>
                </a:solidFill>
                <a:ln>
                  <a:noFill/>
                </a:ln>
                <a:effectLst/>
              </p:spPr>
              <p:txBody>
                <a:bodyPr rot="0" spcFirstLastPara="0" vert="horz" wrap="square" lIns="91440" tIns="45720" rIns="91440" bIns="45720" numCol="1" spcCol="0" rtlCol="0" fromWordArt="0" anchor="t" anchorCtr="0" forceAA="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1"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589" name="TextBox 393">
                  <a:extLst>
                    <a:ext uri="{FF2B5EF4-FFF2-40B4-BE49-F238E27FC236}">
                      <a16:creationId xmlns:a16="http://schemas.microsoft.com/office/drawing/2014/main" id="{1ACE1E14-7DE6-458A-9523-7D995CB6E13A}"/>
                    </a:ext>
                  </a:extLst>
                </p:cNvPr>
                <p:cNvSpPr txBox="1"/>
                <p:nvPr/>
              </p:nvSpPr>
              <p:spPr>
                <a:xfrm>
                  <a:off x="3238651" y="5207177"/>
                  <a:ext cx="49573" cy="77952"/>
                </a:xfrm>
                <a:custGeom>
                  <a:avLst/>
                  <a:gdLst/>
                  <a:ahLst/>
                  <a:cxnLst/>
                  <a:rect l="l" t="t" r="r" b="b"/>
                  <a:pathLst>
                    <a:path w="106263" h="167097">
                      <a:moveTo>
                        <a:pt x="53131" y="0"/>
                      </a:moveTo>
                      <a:cubicBezTo>
                        <a:pt x="68981" y="0"/>
                        <a:pt x="81371" y="5655"/>
                        <a:pt x="90301" y="16966"/>
                      </a:cubicBezTo>
                      <a:cubicBezTo>
                        <a:pt x="100942" y="30361"/>
                        <a:pt x="106263" y="52573"/>
                        <a:pt x="106263" y="83604"/>
                      </a:cubicBezTo>
                      <a:cubicBezTo>
                        <a:pt x="106263" y="114560"/>
                        <a:pt x="100905" y="136810"/>
                        <a:pt x="90190" y="150353"/>
                      </a:cubicBezTo>
                      <a:cubicBezTo>
                        <a:pt x="81334" y="161516"/>
                        <a:pt x="68981" y="167097"/>
                        <a:pt x="53131" y="167097"/>
                      </a:cubicBezTo>
                      <a:cubicBezTo>
                        <a:pt x="37207" y="167097"/>
                        <a:pt x="24370" y="160976"/>
                        <a:pt x="14622" y="148735"/>
                      </a:cubicBezTo>
                      <a:cubicBezTo>
                        <a:pt x="4874" y="136494"/>
                        <a:pt x="0" y="114672"/>
                        <a:pt x="0" y="83269"/>
                      </a:cubicBezTo>
                      <a:cubicBezTo>
                        <a:pt x="0" y="52462"/>
                        <a:pt x="5357" y="30286"/>
                        <a:pt x="16073" y="16743"/>
                      </a:cubicBezTo>
                      <a:cubicBezTo>
                        <a:pt x="24928" y="5581"/>
                        <a:pt x="37281" y="0"/>
                        <a:pt x="53131" y="0"/>
                      </a:cubicBezTo>
                      <a:close/>
                      <a:moveTo>
                        <a:pt x="53131" y="26008"/>
                      </a:moveTo>
                      <a:cubicBezTo>
                        <a:pt x="49336" y="26008"/>
                        <a:pt x="45950" y="27217"/>
                        <a:pt x="42974" y="29635"/>
                      </a:cubicBezTo>
                      <a:cubicBezTo>
                        <a:pt x="39997" y="32054"/>
                        <a:pt x="37690" y="36388"/>
                        <a:pt x="36053" y="42639"/>
                      </a:cubicBezTo>
                      <a:cubicBezTo>
                        <a:pt x="33895" y="50750"/>
                        <a:pt x="32816" y="64405"/>
                        <a:pt x="32816" y="83604"/>
                      </a:cubicBezTo>
                      <a:cubicBezTo>
                        <a:pt x="32816" y="102803"/>
                        <a:pt x="33784" y="115993"/>
                        <a:pt x="35718" y="123174"/>
                      </a:cubicBezTo>
                      <a:cubicBezTo>
                        <a:pt x="37653" y="130355"/>
                        <a:pt x="40090" y="135136"/>
                        <a:pt x="43030" y="137517"/>
                      </a:cubicBezTo>
                      <a:cubicBezTo>
                        <a:pt x="45969" y="139898"/>
                        <a:pt x="49336" y="141089"/>
                        <a:pt x="53131" y="141089"/>
                      </a:cubicBezTo>
                      <a:cubicBezTo>
                        <a:pt x="56926" y="141089"/>
                        <a:pt x="60312" y="139880"/>
                        <a:pt x="63289" y="137461"/>
                      </a:cubicBezTo>
                      <a:cubicBezTo>
                        <a:pt x="66265" y="135043"/>
                        <a:pt x="68572" y="130708"/>
                        <a:pt x="70209" y="124457"/>
                      </a:cubicBezTo>
                      <a:cubicBezTo>
                        <a:pt x="72367" y="116421"/>
                        <a:pt x="73446" y="102803"/>
                        <a:pt x="73446" y="83604"/>
                      </a:cubicBezTo>
                      <a:cubicBezTo>
                        <a:pt x="73446" y="64405"/>
                        <a:pt x="72479" y="51215"/>
                        <a:pt x="70544" y="44034"/>
                      </a:cubicBezTo>
                      <a:cubicBezTo>
                        <a:pt x="68609" y="36853"/>
                        <a:pt x="66172" y="32054"/>
                        <a:pt x="63233" y="29635"/>
                      </a:cubicBezTo>
                      <a:cubicBezTo>
                        <a:pt x="60294" y="27217"/>
                        <a:pt x="56926" y="26008"/>
                        <a:pt x="53131" y="26008"/>
                      </a:cubicBezTo>
                      <a:close/>
                    </a:path>
                  </a:pathLst>
                </a:custGeom>
                <a:solidFill>
                  <a:srgbClr val="004A82">
                    <a:lumMod val="60000"/>
                    <a:lumOff val="40000"/>
                    <a:alpha val="10000"/>
                  </a:srgbClr>
                </a:solidFill>
                <a:ln>
                  <a:noFill/>
                </a:ln>
                <a:effectLst/>
              </p:spPr>
              <p:txBody>
                <a:bodyPr rot="0" spcFirstLastPara="0" vert="horz" wrap="square" lIns="91440" tIns="45720" rIns="91440" bIns="45720" numCol="1" spcCol="0" rtlCol="0" fromWordArt="0" anchor="t" anchorCtr="0" forceAA="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1"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590" name="TextBox 394">
                  <a:extLst>
                    <a:ext uri="{FF2B5EF4-FFF2-40B4-BE49-F238E27FC236}">
                      <a16:creationId xmlns:a16="http://schemas.microsoft.com/office/drawing/2014/main" id="{B4591B66-83E7-4882-B5BC-7714F487167A}"/>
                    </a:ext>
                  </a:extLst>
                </p:cNvPr>
                <p:cNvSpPr txBox="1"/>
                <p:nvPr/>
              </p:nvSpPr>
              <p:spPr>
                <a:xfrm>
                  <a:off x="3420016" y="5207828"/>
                  <a:ext cx="33534" cy="76650"/>
                </a:xfrm>
                <a:custGeom>
                  <a:avLst/>
                  <a:gdLst/>
                  <a:ahLst/>
                  <a:cxnLst/>
                  <a:rect l="l" t="t" r="r" b="b"/>
                  <a:pathLst>
                    <a:path w="71884" h="164306">
                      <a:moveTo>
                        <a:pt x="46434" y="0"/>
                      </a:moveTo>
                      <a:lnTo>
                        <a:pt x="71884" y="0"/>
                      </a:lnTo>
                      <a:lnTo>
                        <a:pt x="71884" y="164306"/>
                      </a:lnTo>
                      <a:lnTo>
                        <a:pt x="40518" y="164306"/>
                      </a:lnTo>
                      <a:lnTo>
                        <a:pt x="40518" y="46099"/>
                      </a:lnTo>
                      <a:cubicBezTo>
                        <a:pt x="29059" y="56815"/>
                        <a:pt x="15552" y="64740"/>
                        <a:pt x="0" y="69875"/>
                      </a:cubicBezTo>
                      <a:lnTo>
                        <a:pt x="0" y="41411"/>
                      </a:lnTo>
                      <a:cubicBezTo>
                        <a:pt x="8185" y="38732"/>
                        <a:pt x="17078" y="33654"/>
                        <a:pt x="26677" y="26175"/>
                      </a:cubicBezTo>
                      <a:cubicBezTo>
                        <a:pt x="36277" y="18696"/>
                        <a:pt x="42862" y="9971"/>
                        <a:pt x="46434" y="0"/>
                      </a:cubicBezTo>
                      <a:close/>
                    </a:path>
                  </a:pathLst>
                </a:custGeom>
                <a:solidFill>
                  <a:srgbClr val="004A82">
                    <a:lumMod val="60000"/>
                    <a:lumOff val="40000"/>
                    <a:alpha val="10000"/>
                  </a:srgbClr>
                </a:solidFill>
                <a:ln>
                  <a:noFill/>
                </a:ln>
                <a:effectLst/>
              </p:spPr>
              <p:txBody>
                <a:bodyPr rot="0" spcFirstLastPara="0" vert="horz" wrap="square" lIns="91440" tIns="45720" rIns="91440" bIns="45720" numCol="1" spcCol="0" rtlCol="0" fromWordArt="0" anchor="t" anchorCtr="0" forceAA="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1"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591" name="TextBox 395">
                  <a:extLst>
                    <a:ext uri="{FF2B5EF4-FFF2-40B4-BE49-F238E27FC236}">
                      <a16:creationId xmlns:a16="http://schemas.microsoft.com/office/drawing/2014/main" id="{24A7C882-263B-4B62-A20B-7C22EE9ED1E5}"/>
                    </a:ext>
                  </a:extLst>
                </p:cNvPr>
                <p:cNvSpPr txBox="1"/>
                <p:nvPr/>
              </p:nvSpPr>
              <p:spPr>
                <a:xfrm>
                  <a:off x="3585342" y="5207177"/>
                  <a:ext cx="49573" cy="77952"/>
                </a:xfrm>
                <a:custGeom>
                  <a:avLst/>
                  <a:gdLst/>
                  <a:ahLst/>
                  <a:cxnLst/>
                  <a:rect l="l" t="t" r="r" b="b"/>
                  <a:pathLst>
                    <a:path w="106263" h="167097">
                      <a:moveTo>
                        <a:pt x="53131" y="0"/>
                      </a:moveTo>
                      <a:cubicBezTo>
                        <a:pt x="68981" y="0"/>
                        <a:pt x="81371" y="5655"/>
                        <a:pt x="90301" y="16966"/>
                      </a:cubicBezTo>
                      <a:cubicBezTo>
                        <a:pt x="100942" y="30361"/>
                        <a:pt x="106263" y="52573"/>
                        <a:pt x="106263" y="83604"/>
                      </a:cubicBezTo>
                      <a:cubicBezTo>
                        <a:pt x="106263" y="114560"/>
                        <a:pt x="100905" y="136810"/>
                        <a:pt x="90190" y="150353"/>
                      </a:cubicBezTo>
                      <a:cubicBezTo>
                        <a:pt x="81334" y="161516"/>
                        <a:pt x="68981" y="167097"/>
                        <a:pt x="53131" y="167097"/>
                      </a:cubicBezTo>
                      <a:cubicBezTo>
                        <a:pt x="37207" y="167097"/>
                        <a:pt x="24370" y="160976"/>
                        <a:pt x="14622" y="148735"/>
                      </a:cubicBezTo>
                      <a:cubicBezTo>
                        <a:pt x="4874" y="136494"/>
                        <a:pt x="0" y="114672"/>
                        <a:pt x="0" y="83269"/>
                      </a:cubicBezTo>
                      <a:cubicBezTo>
                        <a:pt x="0" y="52462"/>
                        <a:pt x="5357" y="30286"/>
                        <a:pt x="16073" y="16743"/>
                      </a:cubicBezTo>
                      <a:cubicBezTo>
                        <a:pt x="24928" y="5581"/>
                        <a:pt x="37281" y="0"/>
                        <a:pt x="53131" y="0"/>
                      </a:cubicBezTo>
                      <a:close/>
                      <a:moveTo>
                        <a:pt x="53131" y="26008"/>
                      </a:moveTo>
                      <a:cubicBezTo>
                        <a:pt x="49336" y="26008"/>
                        <a:pt x="45950" y="27217"/>
                        <a:pt x="42974" y="29635"/>
                      </a:cubicBezTo>
                      <a:cubicBezTo>
                        <a:pt x="39997" y="32054"/>
                        <a:pt x="37690" y="36388"/>
                        <a:pt x="36053" y="42639"/>
                      </a:cubicBezTo>
                      <a:cubicBezTo>
                        <a:pt x="33895" y="50750"/>
                        <a:pt x="32816" y="64405"/>
                        <a:pt x="32816" y="83604"/>
                      </a:cubicBezTo>
                      <a:cubicBezTo>
                        <a:pt x="32816" y="102803"/>
                        <a:pt x="33784" y="115993"/>
                        <a:pt x="35718" y="123174"/>
                      </a:cubicBezTo>
                      <a:cubicBezTo>
                        <a:pt x="37653" y="130355"/>
                        <a:pt x="40090" y="135136"/>
                        <a:pt x="43030" y="137517"/>
                      </a:cubicBezTo>
                      <a:cubicBezTo>
                        <a:pt x="45969" y="139898"/>
                        <a:pt x="49336" y="141089"/>
                        <a:pt x="53131" y="141089"/>
                      </a:cubicBezTo>
                      <a:cubicBezTo>
                        <a:pt x="56926" y="141089"/>
                        <a:pt x="60312" y="139880"/>
                        <a:pt x="63289" y="137461"/>
                      </a:cubicBezTo>
                      <a:cubicBezTo>
                        <a:pt x="66265" y="135043"/>
                        <a:pt x="68572" y="130708"/>
                        <a:pt x="70209" y="124457"/>
                      </a:cubicBezTo>
                      <a:cubicBezTo>
                        <a:pt x="72367" y="116421"/>
                        <a:pt x="73446" y="102803"/>
                        <a:pt x="73446" y="83604"/>
                      </a:cubicBezTo>
                      <a:cubicBezTo>
                        <a:pt x="73446" y="64405"/>
                        <a:pt x="72479" y="51215"/>
                        <a:pt x="70544" y="44034"/>
                      </a:cubicBezTo>
                      <a:cubicBezTo>
                        <a:pt x="68609" y="36853"/>
                        <a:pt x="66172" y="32054"/>
                        <a:pt x="63233" y="29635"/>
                      </a:cubicBezTo>
                      <a:cubicBezTo>
                        <a:pt x="60294" y="27217"/>
                        <a:pt x="56926" y="26008"/>
                        <a:pt x="53131" y="26008"/>
                      </a:cubicBezTo>
                      <a:close/>
                    </a:path>
                  </a:pathLst>
                </a:custGeom>
                <a:solidFill>
                  <a:srgbClr val="004A82">
                    <a:lumMod val="60000"/>
                    <a:lumOff val="40000"/>
                    <a:alpha val="10000"/>
                  </a:srgbClr>
                </a:solidFill>
                <a:ln>
                  <a:noFill/>
                </a:ln>
                <a:effectLst/>
              </p:spPr>
              <p:txBody>
                <a:bodyPr rot="0" spcFirstLastPara="0" vert="horz" wrap="square" lIns="91440" tIns="45720" rIns="91440" bIns="45720" numCol="1" spcCol="0" rtlCol="0" fromWordArt="0" anchor="t" anchorCtr="0" forceAA="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1"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592" name="TextBox 396">
                  <a:extLst>
                    <a:ext uri="{FF2B5EF4-FFF2-40B4-BE49-F238E27FC236}">
                      <a16:creationId xmlns:a16="http://schemas.microsoft.com/office/drawing/2014/main" id="{DA0F6360-5CA4-4EDB-A152-C3DC7809C2EA}"/>
                    </a:ext>
                  </a:extLst>
                </p:cNvPr>
                <p:cNvSpPr txBox="1"/>
                <p:nvPr/>
              </p:nvSpPr>
              <p:spPr>
                <a:xfrm>
                  <a:off x="3766707" y="5207828"/>
                  <a:ext cx="33534" cy="76650"/>
                </a:xfrm>
                <a:custGeom>
                  <a:avLst/>
                  <a:gdLst/>
                  <a:ahLst/>
                  <a:cxnLst/>
                  <a:rect l="l" t="t" r="r" b="b"/>
                  <a:pathLst>
                    <a:path w="71884" h="164306">
                      <a:moveTo>
                        <a:pt x="46434" y="0"/>
                      </a:moveTo>
                      <a:lnTo>
                        <a:pt x="71884" y="0"/>
                      </a:lnTo>
                      <a:lnTo>
                        <a:pt x="71884" y="164306"/>
                      </a:lnTo>
                      <a:lnTo>
                        <a:pt x="40518" y="164306"/>
                      </a:lnTo>
                      <a:lnTo>
                        <a:pt x="40518" y="46099"/>
                      </a:lnTo>
                      <a:cubicBezTo>
                        <a:pt x="29059" y="56815"/>
                        <a:pt x="15552" y="64740"/>
                        <a:pt x="0" y="69875"/>
                      </a:cubicBezTo>
                      <a:lnTo>
                        <a:pt x="0" y="41411"/>
                      </a:lnTo>
                      <a:cubicBezTo>
                        <a:pt x="8185" y="38732"/>
                        <a:pt x="17078" y="33654"/>
                        <a:pt x="26677" y="26175"/>
                      </a:cubicBezTo>
                      <a:cubicBezTo>
                        <a:pt x="36277" y="18696"/>
                        <a:pt x="42862" y="9971"/>
                        <a:pt x="46434" y="0"/>
                      </a:cubicBezTo>
                      <a:close/>
                    </a:path>
                  </a:pathLst>
                </a:custGeom>
                <a:solidFill>
                  <a:srgbClr val="004A82">
                    <a:lumMod val="60000"/>
                    <a:lumOff val="40000"/>
                    <a:alpha val="10000"/>
                  </a:srgbClr>
                </a:solidFill>
                <a:ln>
                  <a:noFill/>
                </a:ln>
                <a:effectLst/>
              </p:spPr>
              <p:txBody>
                <a:bodyPr rot="0" spcFirstLastPara="0" vert="horz" wrap="square" lIns="91440" tIns="45720" rIns="91440" bIns="45720" numCol="1" spcCol="0" rtlCol="0" fromWordArt="0" anchor="t" anchorCtr="0" forceAA="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1"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593" name="TextBox 397">
                  <a:extLst>
                    <a:ext uri="{FF2B5EF4-FFF2-40B4-BE49-F238E27FC236}">
                      <a16:creationId xmlns:a16="http://schemas.microsoft.com/office/drawing/2014/main" id="{9F61FF78-A422-4F9E-8236-4D00FCBBB54D}"/>
                    </a:ext>
                  </a:extLst>
                </p:cNvPr>
                <p:cNvSpPr txBox="1"/>
                <p:nvPr/>
              </p:nvSpPr>
              <p:spPr>
                <a:xfrm>
                  <a:off x="3932033" y="5207177"/>
                  <a:ext cx="49573" cy="77952"/>
                </a:xfrm>
                <a:custGeom>
                  <a:avLst/>
                  <a:gdLst/>
                  <a:ahLst/>
                  <a:cxnLst/>
                  <a:rect l="l" t="t" r="r" b="b"/>
                  <a:pathLst>
                    <a:path w="106263" h="167097">
                      <a:moveTo>
                        <a:pt x="53131" y="0"/>
                      </a:moveTo>
                      <a:cubicBezTo>
                        <a:pt x="68981" y="0"/>
                        <a:pt x="81371" y="5655"/>
                        <a:pt x="90301" y="16966"/>
                      </a:cubicBezTo>
                      <a:cubicBezTo>
                        <a:pt x="100942" y="30361"/>
                        <a:pt x="106263" y="52573"/>
                        <a:pt x="106263" y="83604"/>
                      </a:cubicBezTo>
                      <a:cubicBezTo>
                        <a:pt x="106263" y="114560"/>
                        <a:pt x="100905" y="136810"/>
                        <a:pt x="90190" y="150353"/>
                      </a:cubicBezTo>
                      <a:cubicBezTo>
                        <a:pt x="81334" y="161516"/>
                        <a:pt x="68981" y="167097"/>
                        <a:pt x="53131" y="167097"/>
                      </a:cubicBezTo>
                      <a:cubicBezTo>
                        <a:pt x="37207" y="167097"/>
                        <a:pt x="24370" y="160976"/>
                        <a:pt x="14622" y="148735"/>
                      </a:cubicBezTo>
                      <a:cubicBezTo>
                        <a:pt x="4874" y="136494"/>
                        <a:pt x="0" y="114672"/>
                        <a:pt x="0" y="83269"/>
                      </a:cubicBezTo>
                      <a:cubicBezTo>
                        <a:pt x="0" y="52462"/>
                        <a:pt x="5357" y="30286"/>
                        <a:pt x="16073" y="16743"/>
                      </a:cubicBezTo>
                      <a:cubicBezTo>
                        <a:pt x="24928" y="5581"/>
                        <a:pt x="37281" y="0"/>
                        <a:pt x="53131" y="0"/>
                      </a:cubicBezTo>
                      <a:close/>
                      <a:moveTo>
                        <a:pt x="53131" y="26008"/>
                      </a:moveTo>
                      <a:cubicBezTo>
                        <a:pt x="49336" y="26008"/>
                        <a:pt x="45950" y="27217"/>
                        <a:pt x="42974" y="29635"/>
                      </a:cubicBezTo>
                      <a:cubicBezTo>
                        <a:pt x="39997" y="32054"/>
                        <a:pt x="37690" y="36388"/>
                        <a:pt x="36053" y="42639"/>
                      </a:cubicBezTo>
                      <a:cubicBezTo>
                        <a:pt x="33895" y="50750"/>
                        <a:pt x="32816" y="64405"/>
                        <a:pt x="32816" y="83604"/>
                      </a:cubicBezTo>
                      <a:cubicBezTo>
                        <a:pt x="32816" y="102803"/>
                        <a:pt x="33784" y="115993"/>
                        <a:pt x="35718" y="123174"/>
                      </a:cubicBezTo>
                      <a:cubicBezTo>
                        <a:pt x="37653" y="130355"/>
                        <a:pt x="40090" y="135136"/>
                        <a:pt x="43030" y="137517"/>
                      </a:cubicBezTo>
                      <a:cubicBezTo>
                        <a:pt x="45969" y="139898"/>
                        <a:pt x="49336" y="141089"/>
                        <a:pt x="53131" y="141089"/>
                      </a:cubicBezTo>
                      <a:cubicBezTo>
                        <a:pt x="56926" y="141089"/>
                        <a:pt x="60312" y="139880"/>
                        <a:pt x="63289" y="137461"/>
                      </a:cubicBezTo>
                      <a:cubicBezTo>
                        <a:pt x="66265" y="135043"/>
                        <a:pt x="68572" y="130708"/>
                        <a:pt x="70209" y="124457"/>
                      </a:cubicBezTo>
                      <a:cubicBezTo>
                        <a:pt x="72367" y="116421"/>
                        <a:pt x="73446" y="102803"/>
                        <a:pt x="73446" y="83604"/>
                      </a:cubicBezTo>
                      <a:cubicBezTo>
                        <a:pt x="73446" y="64405"/>
                        <a:pt x="72479" y="51215"/>
                        <a:pt x="70544" y="44034"/>
                      </a:cubicBezTo>
                      <a:cubicBezTo>
                        <a:pt x="68609" y="36853"/>
                        <a:pt x="66172" y="32054"/>
                        <a:pt x="63233" y="29635"/>
                      </a:cubicBezTo>
                      <a:cubicBezTo>
                        <a:pt x="60294" y="27217"/>
                        <a:pt x="56926" y="26008"/>
                        <a:pt x="53131" y="26008"/>
                      </a:cubicBezTo>
                      <a:close/>
                    </a:path>
                  </a:pathLst>
                </a:custGeom>
                <a:solidFill>
                  <a:srgbClr val="004A82">
                    <a:lumMod val="60000"/>
                    <a:lumOff val="40000"/>
                    <a:alpha val="10000"/>
                  </a:srgbClr>
                </a:solidFill>
                <a:ln>
                  <a:noFill/>
                </a:ln>
                <a:effectLst/>
              </p:spPr>
              <p:txBody>
                <a:bodyPr rot="0" spcFirstLastPara="0" vert="horz" wrap="square" lIns="91440" tIns="45720" rIns="91440" bIns="45720" numCol="1" spcCol="0" rtlCol="0" fromWordArt="0" anchor="t" anchorCtr="0" forceAA="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1"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594" name="TextBox 398">
                  <a:extLst>
                    <a:ext uri="{FF2B5EF4-FFF2-40B4-BE49-F238E27FC236}">
                      <a16:creationId xmlns:a16="http://schemas.microsoft.com/office/drawing/2014/main" id="{03F5AE81-2E35-4FA7-B3EB-D4A83216F48E}"/>
                    </a:ext>
                  </a:extLst>
                </p:cNvPr>
                <p:cNvSpPr txBox="1"/>
                <p:nvPr/>
              </p:nvSpPr>
              <p:spPr>
                <a:xfrm>
                  <a:off x="4113398" y="5207828"/>
                  <a:ext cx="33534" cy="76650"/>
                </a:xfrm>
                <a:custGeom>
                  <a:avLst/>
                  <a:gdLst/>
                  <a:ahLst/>
                  <a:cxnLst/>
                  <a:rect l="l" t="t" r="r" b="b"/>
                  <a:pathLst>
                    <a:path w="71884" h="164306">
                      <a:moveTo>
                        <a:pt x="46434" y="0"/>
                      </a:moveTo>
                      <a:lnTo>
                        <a:pt x="71884" y="0"/>
                      </a:lnTo>
                      <a:lnTo>
                        <a:pt x="71884" y="164306"/>
                      </a:lnTo>
                      <a:lnTo>
                        <a:pt x="40518" y="164306"/>
                      </a:lnTo>
                      <a:lnTo>
                        <a:pt x="40518" y="46099"/>
                      </a:lnTo>
                      <a:cubicBezTo>
                        <a:pt x="29059" y="56815"/>
                        <a:pt x="15552" y="64740"/>
                        <a:pt x="0" y="69875"/>
                      </a:cubicBezTo>
                      <a:lnTo>
                        <a:pt x="0" y="41411"/>
                      </a:lnTo>
                      <a:cubicBezTo>
                        <a:pt x="8185" y="38732"/>
                        <a:pt x="17078" y="33654"/>
                        <a:pt x="26677" y="26175"/>
                      </a:cubicBezTo>
                      <a:cubicBezTo>
                        <a:pt x="36277" y="18696"/>
                        <a:pt x="42862" y="9971"/>
                        <a:pt x="46434" y="0"/>
                      </a:cubicBezTo>
                      <a:close/>
                    </a:path>
                  </a:pathLst>
                </a:custGeom>
                <a:solidFill>
                  <a:srgbClr val="004A82">
                    <a:lumMod val="60000"/>
                    <a:lumOff val="40000"/>
                    <a:alpha val="10000"/>
                  </a:srgbClr>
                </a:solidFill>
                <a:ln>
                  <a:noFill/>
                </a:ln>
                <a:effectLst/>
              </p:spPr>
              <p:txBody>
                <a:bodyPr rot="0" spcFirstLastPara="0" vert="horz" wrap="square" lIns="91440" tIns="45720" rIns="91440" bIns="45720" numCol="1" spcCol="0" rtlCol="0" fromWordArt="0" anchor="t" anchorCtr="0" forceAA="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1"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595" name="TextBox 399">
                  <a:extLst>
                    <a:ext uri="{FF2B5EF4-FFF2-40B4-BE49-F238E27FC236}">
                      <a16:creationId xmlns:a16="http://schemas.microsoft.com/office/drawing/2014/main" id="{6D87170A-B3A5-42E7-9C2F-F1D921A140A7}"/>
                    </a:ext>
                  </a:extLst>
                </p:cNvPr>
                <p:cNvSpPr txBox="1"/>
                <p:nvPr/>
              </p:nvSpPr>
              <p:spPr>
                <a:xfrm>
                  <a:off x="4278724" y="5207177"/>
                  <a:ext cx="49573" cy="77952"/>
                </a:xfrm>
                <a:custGeom>
                  <a:avLst/>
                  <a:gdLst/>
                  <a:ahLst/>
                  <a:cxnLst/>
                  <a:rect l="l" t="t" r="r" b="b"/>
                  <a:pathLst>
                    <a:path w="106263" h="167097">
                      <a:moveTo>
                        <a:pt x="53131" y="0"/>
                      </a:moveTo>
                      <a:cubicBezTo>
                        <a:pt x="68981" y="0"/>
                        <a:pt x="81371" y="5655"/>
                        <a:pt x="90301" y="16966"/>
                      </a:cubicBezTo>
                      <a:cubicBezTo>
                        <a:pt x="100942" y="30361"/>
                        <a:pt x="106263" y="52573"/>
                        <a:pt x="106263" y="83604"/>
                      </a:cubicBezTo>
                      <a:cubicBezTo>
                        <a:pt x="106263" y="114560"/>
                        <a:pt x="100905" y="136810"/>
                        <a:pt x="90190" y="150353"/>
                      </a:cubicBezTo>
                      <a:cubicBezTo>
                        <a:pt x="81334" y="161516"/>
                        <a:pt x="68981" y="167097"/>
                        <a:pt x="53131" y="167097"/>
                      </a:cubicBezTo>
                      <a:cubicBezTo>
                        <a:pt x="37207" y="167097"/>
                        <a:pt x="24370" y="160976"/>
                        <a:pt x="14622" y="148735"/>
                      </a:cubicBezTo>
                      <a:cubicBezTo>
                        <a:pt x="4874" y="136494"/>
                        <a:pt x="0" y="114672"/>
                        <a:pt x="0" y="83269"/>
                      </a:cubicBezTo>
                      <a:cubicBezTo>
                        <a:pt x="0" y="52462"/>
                        <a:pt x="5357" y="30286"/>
                        <a:pt x="16073" y="16743"/>
                      </a:cubicBezTo>
                      <a:cubicBezTo>
                        <a:pt x="24928" y="5581"/>
                        <a:pt x="37281" y="0"/>
                        <a:pt x="53131" y="0"/>
                      </a:cubicBezTo>
                      <a:close/>
                      <a:moveTo>
                        <a:pt x="53131" y="26008"/>
                      </a:moveTo>
                      <a:cubicBezTo>
                        <a:pt x="49336" y="26008"/>
                        <a:pt x="45950" y="27217"/>
                        <a:pt x="42974" y="29635"/>
                      </a:cubicBezTo>
                      <a:cubicBezTo>
                        <a:pt x="39997" y="32054"/>
                        <a:pt x="37690" y="36388"/>
                        <a:pt x="36053" y="42639"/>
                      </a:cubicBezTo>
                      <a:cubicBezTo>
                        <a:pt x="33895" y="50750"/>
                        <a:pt x="32816" y="64405"/>
                        <a:pt x="32816" y="83604"/>
                      </a:cubicBezTo>
                      <a:cubicBezTo>
                        <a:pt x="32816" y="102803"/>
                        <a:pt x="33784" y="115993"/>
                        <a:pt x="35718" y="123174"/>
                      </a:cubicBezTo>
                      <a:cubicBezTo>
                        <a:pt x="37653" y="130355"/>
                        <a:pt x="40090" y="135136"/>
                        <a:pt x="43030" y="137517"/>
                      </a:cubicBezTo>
                      <a:cubicBezTo>
                        <a:pt x="45969" y="139898"/>
                        <a:pt x="49336" y="141089"/>
                        <a:pt x="53131" y="141089"/>
                      </a:cubicBezTo>
                      <a:cubicBezTo>
                        <a:pt x="56926" y="141089"/>
                        <a:pt x="60312" y="139880"/>
                        <a:pt x="63289" y="137461"/>
                      </a:cubicBezTo>
                      <a:cubicBezTo>
                        <a:pt x="66265" y="135043"/>
                        <a:pt x="68572" y="130708"/>
                        <a:pt x="70209" y="124457"/>
                      </a:cubicBezTo>
                      <a:cubicBezTo>
                        <a:pt x="72367" y="116421"/>
                        <a:pt x="73446" y="102803"/>
                        <a:pt x="73446" y="83604"/>
                      </a:cubicBezTo>
                      <a:cubicBezTo>
                        <a:pt x="73446" y="64405"/>
                        <a:pt x="72479" y="51215"/>
                        <a:pt x="70544" y="44034"/>
                      </a:cubicBezTo>
                      <a:cubicBezTo>
                        <a:pt x="68609" y="36853"/>
                        <a:pt x="66172" y="32054"/>
                        <a:pt x="63233" y="29635"/>
                      </a:cubicBezTo>
                      <a:cubicBezTo>
                        <a:pt x="60294" y="27217"/>
                        <a:pt x="56926" y="26008"/>
                        <a:pt x="53131" y="26008"/>
                      </a:cubicBezTo>
                      <a:close/>
                    </a:path>
                  </a:pathLst>
                </a:custGeom>
                <a:solidFill>
                  <a:srgbClr val="004A82">
                    <a:lumMod val="60000"/>
                    <a:lumOff val="40000"/>
                    <a:alpha val="10000"/>
                  </a:srgbClr>
                </a:solidFill>
                <a:ln>
                  <a:noFill/>
                </a:ln>
                <a:effectLst/>
              </p:spPr>
              <p:txBody>
                <a:bodyPr rot="0" spcFirstLastPara="0" vert="horz" wrap="square" lIns="91440" tIns="45720" rIns="91440" bIns="45720" numCol="1" spcCol="0" rtlCol="0" fromWordArt="0" anchor="t" anchorCtr="0" forceAA="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1"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596" name="TextBox 400">
                  <a:extLst>
                    <a:ext uri="{FF2B5EF4-FFF2-40B4-BE49-F238E27FC236}">
                      <a16:creationId xmlns:a16="http://schemas.microsoft.com/office/drawing/2014/main" id="{294AA616-4093-46B8-A175-50949B08881A}"/>
                    </a:ext>
                  </a:extLst>
                </p:cNvPr>
                <p:cNvSpPr txBox="1"/>
                <p:nvPr/>
              </p:nvSpPr>
              <p:spPr>
                <a:xfrm>
                  <a:off x="4460089" y="5207828"/>
                  <a:ext cx="33534" cy="76650"/>
                </a:xfrm>
                <a:custGeom>
                  <a:avLst/>
                  <a:gdLst/>
                  <a:ahLst/>
                  <a:cxnLst/>
                  <a:rect l="l" t="t" r="r" b="b"/>
                  <a:pathLst>
                    <a:path w="71884" h="164306">
                      <a:moveTo>
                        <a:pt x="46434" y="0"/>
                      </a:moveTo>
                      <a:lnTo>
                        <a:pt x="71884" y="0"/>
                      </a:lnTo>
                      <a:lnTo>
                        <a:pt x="71884" y="164306"/>
                      </a:lnTo>
                      <a:lnTo>
                        <a:pt x="40518" y="164306"/>
                      </a:lnTo>
                      <a:lnTo>
                        <a:pt x="40518" y="46099"/>
                      </a:lnTo>
                      <a:cubicBezTo>
                        <a:pt x="29059" y="56815"/>
                        <a:pt x="15552" y="64740"/>
                        <a:pt x="0" y="69875"/>
                      </a:cubicBezTo>
                      <a:lnTo>
                        <a:pt x="0" y="41411"/>
                      </a:lnTo>
                      <a:cubicBezTo>
                        <a:pt x="8185" y="38732"/>
                        <a:pt x="17078" y="33654"/>
                        <a:pt x="26677" y="26175"/>
                      </a:cubicBezTo>
                      <a:cubicBezTo>
                        <a:pt x="36277" y="18696"/>
                        <a:pt x="42862" y="9971"/>
                        <a:pt x="46434" y="0"/>
                      </a:cubicBezTo>
                      <a:close/>
                    </a:path>
                  </a:pathLst>
                </a:custGeom>
                <a:solidFill>
                  <a:srgbClr val="004A82">
                    <a:lumMod val="60000"/>
                    <a:lumOff val="40000"/>
                    <a:alpha val="10000"/>
                  </a:srgbClr>
                </a:solidFill>
                <a:ln>
                  <a:noFill/>
                </a:ln>
                <a:effectLst/>
              </p:spPr>
              <p:txBody>
                <a:bodyPr rot="0" spcFirstLastPara="0" vert="horz" wrap="square" lIns="91440" tIns="45720" rIns="91440" bIns="45720" numCol="1" spcCol="0" rtlCol="0" fromWordArt="0" anchor="t" anchorCtr="0" forceAA="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1"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597" name="TextBox 401">
                  <a:extLst>
                    <a:ext uri="{FF2B5EF4-FFF2-40B4-BE49-F238E27FC236}">
                      <a16:creationId xmlns:a16="http://schemas.microsoft.com/office/drawing/2014/main" id="{6DBDB831-C2C3-473C-B893-0633FCE4A426}"/>
                    </a:ext>
                  </a:extLst>
                </p:cNvPr>
                <p:cNvSpPr txBox="1"/>
                <p:nvPr/>
              </p:nvSpPr>
              <p:spPr>
                <a:xfrm>
                  <a:off x="4625415" y="5207177"/>
                  <a:ext cx="49573" cy="77952"/>
                </a:xfrm>
                <a:custGeom>
                  <a:avLst/>
                  <a:gdLst/>
                  <a:ahLst/>
                  <a:cxnLst/>
                  <a:rect l="l" t="t" r="r" b="b"/>
                  <a:pathLst>
                    <a:path w="106263" h="167097">
                      <a:moveTo>
                        <a:pt x="53131" y="0"/>
                      </a:moveTo>
                      <a:cubicBezTo>
                        <a:pt x="68981" y="0"/>
                        <a:pt x="81371" y="5655"/>
                        <a:pt x="90301" y="16966"/>
                      </a:cubicBezTo>
                      <a:cubicBezTo>
                        <a:pt x="100942" y="30361"/>
                        <a:pt x="106263" y="52573"/>
                        <a:pt x="106263" y="83604"/>
                      </a:cubicBezTo>
                      <a:cubicBezTo>
                        <a:pt x="106263" y="114560"/>
                        <a:pt x="100905" y="136810"/>
                        <a:pt x="90190" y="150353"/>
                      </a:cubicBezTo>
                      <a:cubicBezTo>
                        <a:pt x="81334" y="161516"/>
                        <a:pt x="68981" y="167097"/>
                        <a:pt x="53131" y="167097"/>
                      </a:cubicBezTo>
                      <a:cubicBezTo>
                        <a:pt x="37207" y="167097"/>
                        <a:pt x="24370" y="160976"/>
                        <a:pt x="14622" y="148735"/>
                      </a:cubicBezTo>
                      <a:cubicBezTo>
                        <a:pt x="4874" y="136494"/>
                        <a:pt x="0" y="114672"/>
                        <a:pt x="0" y="83269"/>
                      </a:cubicBezTo>
                      <a:cubicBezTo>
                        <a:pt x="0" y="52462"/>
                        <a:pt x="5357" y="30286"/>
                        <a:pt x="16073" y="16743"/>
                      </a:cubicBezTo>
                      <a:cubicBezTo>
                        <a:pt x="24928" y="5581"/>
                        <a:pt x="37281" y="0"/>
                        <a:pt x="53131" y="0"/>
                      </a:cubicBezTo>
                      <a:close/>
                      <a:moveTo>
                        <a:pt x="53131" y="26008"/>
                      </a:moveTo>
                      <a:cubicBezTo>
                        <a:pt x="49336" y="26008"/>
                        <a:pt x="45950" y="27217"/>
                        <a:pt x="42974" y="29635"/>
                      </a:cubicBezTo>
                      <a:cubicBezTo>
                        <a:pt x="39997" y="32054"/>
                        <a:pt x="37690" y="36388"/>
                        <a:pt x="36053" y="42639"/>
                      </a:cubicBezTo>
                      <a:cubicBezTo>
                        <a:pt x="33895" y="50750"/>
                        <a:pt x="32816" y="64405"/>
                        <a:pt x="32816" y="83604"/>
                      </a:cubicBezTo>
                      <a:cubicBezTo>
                        <a:pt x="32816" y="102803"/>
                        <a:pt x="33784" y="115993"/>
                        <a:pt x="35718" y="123174"/>
                      </a:cubicBezTo>
                      <a:cubicBezTo>
                        <a:pt x="37653" y="130355"/>
                        <a:pt x="40090" y="135136"/>
                        <a:pt x="43030" y="137517"/>
                      </a:cubicBezTo>
                      <a:cubicBezTo>
                        <a:pt x="45969" y="139898"/>
                        <a:pt x="49336" y="141089"/>
                        <a:pt x="53131" y="141089"/>
                      </a:cubicBezTo>
                      <a:cubicBezTo>
                        <a:pt x="56926" y="141089"/>
                        <a:pt x="60312" y="139880"/>
                        <a:pt x="63289" y="137461"/>
                      </a:cubicBezTo>
                      <a:cubicBezTo>
                        <a:pt x="66265" y="135043"/>
                        <a:pt x="68572" y="130708"/>
                        <a:pt x="70209" y="124457"/>
                      </a:cubicBezTo>
                      <a:cubicBezTo>
                        <a:pt x="72367" y="116421"/>
                        <a:pt x="73446" y="102803"/>
                        <a:pt x="73446" y="83604"/>
                      </a:cubicBezTo>
                      <a:cubicBezTo>
                        <a:pt x="73446" y="64405"/>
                        <a:pt x="72479" y="51215"/>
                        <a:pt x="70544" y="44034"/>
                      </a:cubicBezTo>
                      <a:cubicBezTo>
                        <a:pt x="68609" y="36853"/>
                        <a:pt x="66172" y="32054"/>
                        <a:pt x="63233" y="29635"/>
                      </a:cubicBezTo>
                      <a:cubicBezTo>
                        <a:pt x="60294" y="27217"/>
                        <a:pt x="56926" y="26008"/>
                        <a:pt x="53131" y="26008"/>
                      </a:cubicBezTo>
                      <a:close/>
                    </a:path>
                  </a:pathLst>
                </a:custGeom>
                <a:solidFill>
                  <a:srgbClr val="004A82">
                    <a:lumMod val="60000"/>
                    <a:lumOff val="40000"/>
                    <a:alpha val="10000"/>
                  </a:srgbClr>
                </a:solidFill>
                <a:ln>
                  <a:noFill/>
                </a:ln>
                <a:effectLst/>
              </p:spPr>
              <p:txBody>
                <a:bodyPr rot="0" spcFirstLastPara="0" vert="horz" wrap="square" lIns="91440" tIns="45720" rIns="91440" bIns="45720" numCol="1" spcCol="0" rtlCol="0" fromWordArt="0" anchor="t" anchorCtr="0" forceAA="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1"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598" name="TextBox 402">
                  <a:extLst>
                    <a:ext uri="{FF2B5EF4-FFF2-40B4-BE49-F238E27FC236}">
                      <a16:creationId xmlns:a16="http://schemas.microsoft.com/office/drawing/2014/main" id="{164728AF-AFCE-42BE-AC14-F7E0C5CA3581}"/>
                    </a:ext>
                  </a:extLst>
                </p:cNvPr>
                <p:cNvSpPr txBox="1"/>
                <p:nvPr/>
              </p:nvSpPr>
              <p:spPr>
                <a:xfrm>
                  <a:off x="4806780" y="5207828"/>
                  <a:ext cx="33534" cy="76650"/>
                </a:xfrm>
                <a:custGeom>
                  <a:avLst/>
                  <a:gdLst/>
                  <a:ahLst/>
                  <a:cxnLst/>
                  <a:rect l="l" t="t" r="r" b="b"/>
                  <a:pathLst>
                    <a:path w="71884" h="164306">
                      <a:moveTo>
                        <a:pt x="46434" y="0"/>
                      </a:moveTo>
                      <a:lnTo>
                        <a:pt x="71884" y="0"/>
                      </a:lnTo>
                      <a:lnTo>
                        <a:pt x="71884" y="164306"/>
                      </a:lnTo>
                      <a:lnTo>
                        <a:pt x="40518" y="164306"/>
                      </a:lnTo>
                      <a:lnTo>
                        <a:pt x="40518" y="46099"/>
                      </a:lnTo>
                      <a:cubicBezTo>
                        <a:pt x="29059" y="56815"/>
                        <a:pt x="15552" y="64740"/>
                        <a:pt x="0" y="69875"/>
                      </a:cubicBezTo>
                      <a:lnTo>
                        <a:pt x="0" y="41411"/>
                      </a:lnTo>
                      <a:cubicBezTo>
                        <a:pt x="8185" y="38732"/>
                        <a:pt x="17078" y="33654"/>
                        <a:pt x="26677" y="26175"/>
                      </a:cubicBezTo>
                      <a:cubicBezTo>
                        <a:pt x="36277" y="18696"/>
                        <a:pt x="42862" y="9971"/>
                        <a:pt x="46434" y="0"/>
                      </a:cubicBezTo>
                      <a:close/>
                    </a:path>
                  </a:pathLst>
                </a:custGeom>
                <a:solidFill>
                  <a:srgbClr val="004A82">
                    <a:lumMod val="60000"/>
                    <a:lumOff val="40000"/>
                    <a:alpha val="10000"/>
                  </a:srgbClr>
                </a:solidFill>
                <a:ln>
                  <a:noFill/>
                </a:ln>
                <a:effectLst/>
              </p:spPr>
              <p:txBody>
                <a:bodyPr rot="0" spcFirstLastPara="0" vert="horz" wrap="square" lIns="91440" tIns="45720" rIns="91440" bIns="45720" numCol="1" spcCol="0" rtlCol="0" fromWordArt="0" anchor="t" anchorCtr="0" forceAA="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1"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599" name="TextBox 403">
                  <a:extLst>
                    <a:ext uri="{FF2B5EF4-FFF2-40B4-BE49-F238E27FC236}">
                      <a16:creationId xmlns:a16="http://schemas.microsoft.com/office/drawing/2014/main" id="{ED181086-66CF-46B5-BC1E-D847F73C1A84}"/>
                    </a:ext>
                  </a:extLst>
                </p:cNvPr>
                <p:cNvSpPr txBox="1"/>
                <p:nvPr/>
              </p:nvSpPr>
              <p:spPr>
                <a:xfrm>
                  <a:off x="4972106" y="5207177"/>
                  <a:ext cx="49573" cy="77952"/>
                </a:xfrm>
                <a:custGeom>
                  <a:avLst/>
                  <a:gdLst/>
                  <a:ahLst/>
                  <a:cxnLst/>
                  <a:rect l="l" t="t" r="r" b="b"/>
                  <a:pathLst>
                    <a:path w="106263" h="167097">
                      <a:moveTo>
                        <a:pt x="53131" y="0"/>
                      </a:moveTo>
                      <a:cubicBezTo>
                        <a:pt x="68981" y="0"/>
                        <a:pt x="81371" y="5655"/>
                        <a:pt x="90301" y="16966"/>
                      </a:cubicBezTo>
                      <a:cubicBezTo>
                        <a:pt x="100942" y="30361"/>
                        <a:pt x="106263" y="52573"/>
                        <a:pt x="106263" y="83604"/>
                      </a:cubicBezTo>
                      <a:cubicBezTo>
                        <a:pt x="106263" y="114560"/>
                        <a:pt x="100905" y="136810"/>
                        <a:pt x="90190" y="150353"/>
                      </a:cubicBezTo>
                      <a:cubicBezTo>
                        <a:pt x="81334" y="161516"/>
                        <a:pt x="68981" y="167097"/>
                        <a:pt x="53131" y="167097"/>
                      </a:cubicBezTo>
                      <a:cubicBezTo>
                        <a:pt x="37207" y="167097"/>
                        <a:pt x="24370" y="160976"/>
                        <a:pt x="14622" y="148735"/>
                      </a:cubicBezTo>
                      <a:cubicBezTo>
                        <a:pt x="4874" y="136494"/>
                        <a:pt x="0" y="114672"/>
                        <a:pt x="0" y="83269"/>
                      </a:cubicBezTo>
                      <a:cubicBezTo>
                        <a:pt x="0" y="52462"/>
                        <a:pt x="5357" y="30286"/>
                        <a:pt x="16073" y="16743"/>
                      </a:cubicBezTo>
                      <a:cubicBezTo>
                        <a:pt x="24928" y="5581"/>
                        <a:pt x="37281" y="0"/>
                        <a:pt x="53131" y="0"/>
                      </a:cubicBezTo>
                      <a:close/>
                      <a:moveTo>
                        <a:pt x="53131" y="26008"/>
                      </a:moveTo>
                      <a:cubicBezTo>
                        <a:pt x="49336" y="26008"/>
                        <a:pt x="45950" y="27217"/>
                        <a:pt x="42974" y="29635"/>
                      </a:cubicBezTo>
                      <a:cubicBezTo>
                        <a:pt x="39997" y="32054"/>
                        <a:pt x="37690" y="36388"/>
                        <a:pt x="36053" y="42639"/>
                      </a:cubicBezTo>
                      <a:cubicBezTo>
                        <a:pt x="33895" y="50750"/>
                        <a:pt x="32816" y="64405"/>
                        <a:pt x="32816" y="83604"/>
                      </a:cubicBezTo>
                      <a:cubicBezTo>
                        <a:pt x="32816" y="102803"/>
                        <a:pt x="33784" y="115993"/>
                        <a:pt x="35718" y="123174"/>
                      </a:cubicBezTo>
                      <a:cubicBezTo>
                        <a:pt x="37653" y="130355"/>
                        <a:pt x="40090" y="135136"/>
                        <a:pt x="43030" y="137517"/>
                      </a:cubicBezTo>
                      <a:cubicBezTo>
                        <a:pt x="45969" y="139898"/>
                        <a:pt x="49336" y="141089"/>
                        <a:pt x="53131" y="141089"/>
                      </a:cubicBezTo>
                      <a:cubicBezTo>
                        <a:pt x="56926" y="141089"/>
                        <a:pt x="60312" y="139880"/>
                        <a:pt x="63289" y="137461"/>
                      </a:cubicBezTo>
                      <a:cubicBezTo>
                        <a:pt x="66265" y="135043"/>
                        <a:pt x="68572" y="130708"/>
                        <a:pt x="70209" y="124457"/>
                      </a:cubicBezTo>
                      <a:cubicBezTo>
                        <a:pt x="72367" y="116421"/>
                        <a:pt x="73446" y="102803"/>
                        <a:pt x="73446" y="83604"/>
                      </a:cubicBezTo>
                      <a:cubicBezTo>
                        <a:pt x="73446" y="64405"/>
                        <a:pt x="72479" y="51215"/>
                        <a:pt x="70544" y="44034"/>
                      </a:cubicBezTo>
                      <a:cubicBezTo>
                        <a:pt x="68609" y="36853"/>
                        <a:pt x="66172" y="32054"/>
                        <a:pt x="63233" y="29635"/>
                      </a:cubicBezTo>
                      <a:cubicBezTo>
                        <a:pt x="60294" y="27217"/>
                        <a:pt x="56926" y="26008"/>
                        <a:pt x="53131" y="26008"/>
                      </a:cubicBezTo>
                      <a:close/>
                    </a:path>
                  </a:pathLst>
                </a:custGeom>
                <a:solidFill>
                  <a:srgbClr val="004A82">
                    <a:lumMod val="60000"/>
                    <a:lumOff val="40000"/>
                    <a:alpha val="10000"/>
                  </a:srgbClr>
                </a:solidFill>
                <a:ln>
                  <a:noFill/>
                </a:ln>
                <a:effectLst/>
              </p:spPr>
              <p:txBody>
                <a:bodyPr rot="0" spcFirstLastPara="0" vert="horz" wrap="square" lIns="91440" tIns="45720" rIns="91440" bIns="45720" numCol="1" spcCol="0" rtlCol="0" fromWordArt="0" anchor="t" anchorCtr="0" forceAA="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1"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600" name="TextBox 404">
                  <a:extLst>
                    <a:ext uri="{FF2B5EF4-FFF2-40B4-BE49-F238E27FC236}">
                      <a16:creationId xmlns:a16="http://schemas.microsoft.com/office/drawing/2014/main" id="{FD2031F3-BF8B-4A9C-99D7-506E8884E945}"/>
                    </a:ext>
                  </a:extLst>
                </p:cNvPr>
                <p:cNvSpPr txBox="1"/>
                <p:nvPr/>
              </p:nvSpPr>
              <p:spPr>
                <a:xfrm>
                  <a:off x="5153471" y="5207828"/>
                  <a:ext cx="33534" cy="76650"/>
                </a:xfrm>
                <a:custGeom>
                  <a:avLst/>
                  <a:gdLst/>
                  <a:ahLst/>
                  <a:cxnLst/>
                  <a:rect l="l" t="t" r="r" b="b"/>
                  <a:pathLst>
                    <a:path w="71884" h="164306">
                      <a:moveTo>
                        <a:pt x="46434" y="0"/>
                      </a:moveTo>
                      <a:lnTo>
                        <a:pt x="71884" y="0"/>
                      </a:lnTo>
                      <a:lnTo>
                        <a:pt x="71884" y="164306"/>
                      </a:lnTo>
                      <a:lnTo>
                        <a:pt x="40518" y="164306"/>
                      </a:lnTo>
                      <a:lnTo>
                        <a:pt x="40518" y="46099"/>
                      </a:lnTo>
                      <a:cubicBezTo>
                        <a:pt x="29059" y="56815"/>
                        <a:pt x="15552" y="64740"/>
                        <a:pt x="0" y="69875"/>
                      </a:cubicBezTo>
                      <a:lnTo>
                        <a:pt x="0" y="41411"/>
                      </a:lnTo>
                      <a:cubicBezTo>
                        <a:pt x="8185" y="38732"/>
                        <a:pt x="17078" y="33654"/>
                        <a:pt x="26677" y="26175"/>
                      </a:cubicBezTo>
                      <a:cubicBezTo>
                        <a:pt x="36277" y="18696"/>
                        <a:pt x="42862" y="9971"/>
                        <a:pt x="46434" y="0"/>
                      </a:cubicBezTo>
                      <a:close/>
                    </a:path>
                  </a:pathLst>
                </a:custGeom>
                <a:solidFill>
                  <a:srgbClr val="004A82">
                    <a:lumMod val="60000"/>
                    <a:lumOff val="40000"/>
                    <a:alpha val="10000"/>
                  </a:srgbClr>
                </a:solidFill>
                <a:ln>
                  <a:noFill/>
                </a:ln>
                <a:effectLst/>
              </p:spPr>
              <p:txBody>
                <a:bodyPr rot="0" spcFirstLastPara="0" vert="horz" wrap="square" lIns="91440" tIns="45720" rIns="91440" bIns="45720" numCol="1" spcCol="0" rtlCol="0" fromWordArt="0" anchor="t" anchorCtr="0" forceAA="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1"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601" name="TextBox 405">
                  <a:extLst>
                    <a:ext uri="{FF2B5EF4-FFF2-40B4-BE49-F238E27FC236}">
                      <a16:creationId xmlns:a16="http://schemas.microsoft.com/office/drawing/2014/main" id="{AE8B7A20-885C-4F5E-87D6-C7C6FD6A14C1}"/>
                    </a:ext>
                  </a:extLst>
                </p:cNvPr>
                <p:cNvSpPr txBox="1"/>
                <p:nvPr/>
              </p:nvSpPr>
              <p:spPr>
                <a:xfrm>
                  <a:off x="5318797" y="5207177"/>
                  <a:ext cx="49573" cy="77952"/>
                </a:xfrm>
                <a:custGeom>
                  <a:avLst/>
                  <a:gdLst/>
                  <a:ahLst/>
                  <a:cxnLst/>
                  <a:rect l="l" t="t" r="r" b="b"/>
                  <a:pathLst>
                    <a:path w="106263" h="167097">
                      <a:moveTo>
                        <a:pt x="53131" y="0"/>
                      </a:moveTo>
                      <a:cubicBezTo>
                        <a:pt x="68981" y="0"/>
                        <a:pt x="81371" y="5655"/>
                        <a:pt x="90301" y="16966"/>
                      </a:cubicBezTo>
                      <a:cubicBezTo>
                        <a:pt x="100942" y="30361"/>
                        <a:pt x="106263" y="52573"/>
                        <a:pt x="106263" y="83604"/>
                      </a:cubicBezTo>
                      <a:cubicBezTo>
                        <a:pt x="106263" y="114560"/>
                        <a:pt x="100905" y="136810"/>
                        <a:pt x="90190" y="150353"/>
                      </a:cubicBezTo>
                      <a:cubicBezTo>
                        <a:pt x="81334" y="161516"/>
                        <a:pt x="68981" y="167097"/>
                        <a:pt x="53131" y="167097"/>
                      </a:cubicBezTo>
                      <a:cubicBezTo>
                        <a:pt x="37207" y="167097"/>
                        <a:pt x="24370" y="160976"/>
                        <a:pt x="14622" y="148735"/>
                      </a:cubicBezTo>
                      <a:cubicBezTo>
                        <a:pt x="4874" y="136494"/>
                        <a:pt x="0" y="114672"/>
                        <a:pt x="0" y="83269"/>
                      </a:cubicBezTo>
                      <a:cubicBezTo>
                        <a:pt x="0" y="52462"/>
                        <a:pt x="5357" y="30286"/>
                        <a:pt x="16073" y="16743"/>
                      </a:cubicBezTo>
                      <a:cubicBezTo>
                        <a:pt x="24928" y="5581"/>
                        <a:pt x="37281" y="0"/>
                        <a:pt x="53131" y="0"/>
                      </a:cubicBezTo>
                      <a:close/>
                      <a:moveTo>
                        <a:pt x="53131" y="26008"/>
                      </a:moveTo>
                      <a:cubicBezTo>
                        <a:pt x="49336" y="26008"/>
                        <a:pt x="45950" y="27217"/>
                        <a:pt x="42974" y="29635"/>
                      </a:cubicBezTo>
                      <a:cubicBezTo>
                        <a:pt x="39997" y="32054"/>
                        <a:pt x="37690" y="36388"/>
                        <a:pt x="36053" y="42639"/>
                      </a:cubicBezTo>
                      <a:cubicBezTo>
                        <a:pt x="33895" y="50750"/>
                        <a:pt x="32816" y="64405"/>
                        <a:pt x="32816" y="83604"/>
                      </a:cubicBezTo>
                      <a:cubicBezTo>
                        <a:pt x="32816" y="102803"/>
                        <a:pt x="33784" y="115993"/>
                        <a:pt x="35718" y="123174"/>
                      </a:cubicBezTo>
                      <a:cubicBezTo>
                        <a:pt x="37653" y="130355"/>
                        <a:pt x="40090" y="135136"/>
                        <a:pt x="43030" y="137517"/>
                      </a:cubicBezTo>
                      <a:cubicBezTo>
                        <a:pt x="45969" y="139898"/>
                        <a:pt x="49336" y="141089"/>
                        <a:pt x="53131" y="141089"/>
                      </a:cubicBezTo>
                      <a:cubicBezTo>
                        <a:pt x="56926" y="141089"/>
                        <a:pt x="60312" y="139880"/>
                        <a:pt x="63289" y="137461"/>
                      </a:cubicBezTo>
                      <a:cubicBezTo>
                        <a:pt x="66265" y="135043"/>
                        <a:pt x="68572" y="130708"/>
                        <a:pt x="70209" y="124457"/>
                      </a:cubicBezTo>
                      <a:cubicBezTo>
                        <a:pt x="72367" y="116421"/>
                        <a:pt x="73446" y="102803"/>
                        <a:pt x="73446" y="83604"/>
                      </a:cubicBezTo>
                      <a:cubicBezTo>
                        <a:pt x="73446" y="64405"/>
                        <a:pt x="72479" y="51215"/>
                        <a:pt x="70544" y="44034"/>
                      </a:cubicBezTo>
                      <a:cubicBezTo>
                        <a:pt x="68609" y="36853"/>
                        <a:pt x="66172" y="32054"/>
                        <a:pt x="63233" y="29635"/>
                      </a:cubicBezTo>
                      <a:cubicBezTo>
                        <a:pt x="60294" y="27217"/>
                        <a:pt x="56926" y="26008"/>
                        <a:pt x="53131" y="26008"/>
                      </a:cubicBezTo>
                      <a:close/>
                    </a:path>
                  </a:pathLst>
                </a:custGeom>
                <a:solidFill>
                  <a:srgbClr val="004A82">
                    <a:lumMod val="60000"/>
                    <a:lumOff val="40000"/>
                    <a:alpha val="10000"/>
                  </a:srgbClr>
                </a:solidFill>
                <a:ln>
                  <a:noFill/>
                </a:ln>
                <a:effectLst/>
              </p:spPr>
              <p:txBody>
                <a:bodyPr rot="0" spcFirstLastPara="0" vert="horz" wrap="square" lIns="91440" tIns="45720" rIns="91440" bIns="45720" numCol="1" spcCol="0" rtlCol="0" fromWordArt="0" anchor="t" anchorCtr="0" forceAA="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1"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602" name="TextBox 406">
                  <a:extLst>
                    <a:ext uri="{FF2B5EF4-FFF2-40B4-BE49-F238E27FC236}">
                      <a16:creationId xmlns:a16="http://schemas.microsoft.com/office/drawing/2014/main" id="{42E29F29-F95C-4539-8B91-BD61E73E4AB5}"/>
                    </a:ext>
                  </a:extLst>
                </p:cNvPr>
                <p:cNvSpPr txBox="1"/>
                <p:nvPr/>
              </p:nvSpPr>
              <p:spPr>
                <a:xfrm>
                  <a:off x="5500162" y="5207828"/>
                  <a:ext cx="33534" cy="76650"/>
                </a:xfrm>
                <a:custGeom>
                  <a:avLst/>
                  <a:gdLst/>
                  <a:ahLst/>
                  <a:cxnLst/>
                  <a:rect l="l" t="t" r="r" b="b"/>
                  <a:pathLst>
                    <a:path w="71884" h="164306">
                      <a:moveTo>
                        <a:pt x="46434" y="0"/>
                      </a:moveTo>
                      <a:lnTo>
                        <a:pt x="71884" y="0"/>
                      </a:lnTo>
                      <a:lnTo>
                        <a:pt x="71884" y="164306"/>
                      </a:lnTo>
                      <a:lnTo>
                        <a:pt x="40518" y="164306"/>
                      </a:lnTo>
                      <a:lnTo>
                        <a:pt x="40518" y="46099"/>
                      </a:lnTo>
                      <a:cubicBezTo>
                        <a:pt x="29059" y="56815"/>
                        <a:pt x="15552" y="64740"/>
                        <a:pt x="0" y="69875"/>
                      </a:cubicBezTo>
                      <a:lnTo>
                        <a:pt x="0" y="41411"/>
                      </a:lnTo>
                      <a:cubicBezTo>
                        <a:pt x="8185" y="38732"/>
                        <a:pt x="17078" y="33654"/>
                        <a:pt x="26677" y="26175"/>
                      </a:cubicBezTo>
                      <a:cubicBezTo>
                        <a:pt x="36277" y="18696"/>
                        <a:pt x="42862" y="9971"/>
                        <a:pt x="46434" y="0"/>
                      </a:cubicBezTo>
                      <a:close/>
                    </a:path>
                  </a:pathLst>
                </a:custGeom>
                <a:solidFill>
                  <a:srgbClr val="004A82">
                    <a:lumMod val="60000"/>
                    <a:lumOff val="40000"/>
                    <a:alpha val="10000"/>
                  </a:srgbClr>
                </a:solidFill>
                <a:ln>
                  <a:noFill/>
                </a:ln>
                <a:effectLst/>
              </p:spPr>
              <p:txBody>
                <a:bodyPr rot="0" spcFirstLastPara="0" vert="horz" wrap="square" lIns="91440" tIns="45720" rIns="91440" bIns="45720" numCol="1" spcCol="0" rtlCol="0" fromWordArt="0" anchor="t" anchorCtr="0" forceAA="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1"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603" name="TextBox 407">
                  <a:extLst>
                    <a:ext uri="{FF2B5EF4-FFF2-40B4-BE49-F238E27FC236}">
                      <a16:creationId xmlns:a16="http://schemas.microsoft.com/office/drawing/2014/main" id="{662C3594-C4E7-433F-9F9F-934A20D27553}"/>
                    </a:ext>
                  </a:extLst>
                </p:cNvPr>
                <p:cNvSpPr txBox="1"/>
                <p:nvPr/>
              </p:nvSpPr>
              <p:spPr>
                <a:xfrm>
                  <a:off x="5665488" y="5207177"/>
                  <a:ext cx="49573" cy="77952"/>
                </a:xfrm>
                <a:custGeom>
                  <a:avLst/>
                  <a:gdLst/>
                  <a:ahLst/>
                  <a:cxnLst/>
                  <a:rect l="l" t="t" r="r" b="b"/>
                  <a:pathLst>
                    <a:path w="106263" h="167097">
                      <a:moveTo>
                        <a:pt x="53131" y="0"/>
                      </a:moveTo>
                      <a:cubicBezTo>
                        <a:pt x="68981" y="0"/>
                        <a:pt x="81371" y="5655"/>
                        <a:pt x="90301" y="16966"/>
                      </a:cubicBezTo>
                      <a:cubicBezTo>
                        <a:pt x="100942" y="30361"/>
                        <a:pt x="106263" y="52573"/>
                        <a:pt x="106263" y="83604"/>
                      </a:cubicBezTo>
                      <a:cubicBezTo>
                        <a:pt x="106263" y="114560"/>
                        <a:pt x="100905" y="136810"/>
                        <a:pt x="90190" y="150353"/>
                      </a:cubicBezTo>
                      <a:cubicBezTo>
                        <a:pt x="81334" y="161516"/>
                        <a:pt x="68981" y="167097"/>
                        <a:pt x="53131" y="167097"/>
                      </a:cubicBezTo>
                      <a:cubicBezTo>
                        <a:pt x="37207" y="167097"/>
                        <a:pt x="24370" y="160976"/>
                        <a:pt x="14622" y="148735"/>
                      </a:cubicBezTo>
                      <a:cubicBezTo>
                        <a:pt x="4874" y="136494"/>
                        <a:pt x="0" y="114672"/>
                        <a:pt x="0" y="83269"/>
                      </a:cubicBezTo>
                      <a:cubicBezTo>
                        <a:pt x="0" y="52462"/>
                        <a:pt x="5357" y="30286"/>
                        <a:pt x="16073" y="16743"/>
                      </a:cubicBezTo>
                      <a:cubicBezTo>
                        <a:pt x="24928" y="5581"/>
                        <a:pt x="37281" y="0"/>
                        <a:pt x="53131" y="0"/>
                      </a:cubicBezTo>
                      <a:close/>
                      <a:moveTo>
                        <a:pt x="53131" y="26008"/>
                      </a:moveTo>
                      <a:cubicBezTo>
                        <a:pt x="49336" y="26008"/>
                        <a:pt x="45950" y="27217"/>
                        <a:pt x="42974" y="29635"/>
                      </a:cubicBezTo>
                      <a:cubicBezTo>
                        <a:pt x="39997" y="32054"/>
                        <a:pt x="37690" y="36388"/>
                        <a:pt x="36053" y="42639"/>
                      </a:cubicBezTo>
                      <a:cubicBezTo>
                        <a:pt x="33895" y="50750"/>
                        <a:pt x="32816" y="64405"/>
                        <a:pt x="32816" y="83604"/>
                      </a:cubicBezTo>
                      <a:cubicBezTo>
                        <a:pt x="32816" y="102803"/>
                        <a:pt x="33784" y="115993"/>
                        <a:pt x="35718" y="123174"/>
                      </a:cubicBezTo>
                      <a:cubicBezTo>
                        <a:pt x="37653" y="130355"/>
                        <a:pt x="40090" y="135136"/>
                        <a:pt x="43030" y="137517"/>
                      </a:cubicBezTo>
                      <a:cubicBezTo>
                        <a:pt x="45969" y="139898"/>
                        <a:pt x="49336" y="141089"/>
                        <a:pt x="53131" y="141089"/>
                      </a:cubicBezTo>
                      <a:cubicBezTo>
                        <a:pt x="56926" y="141089"/>
                        <a:pt x="60312" y="139880"/>
                        <a:pt x="63289" y="137461"/>
                      </a:cubicBezTo>
                      <a:cubicBezTo>
                        <a:pt x="66265" y="135043"/>
                        <a:pt x="68572" y="130708"/>
                        <a:pt x="70209" y="124457"/>
                      </a:cubicBezTo>
                      <a:cubicBezTo>
                        <a:pt x="72367" y="116421"/>
                        <a:pt x="73446" y="102803"/>
                        <a:pt x="73446" y="83604"/>
                      </a:cubicBezTo>
                      <a:cubicBezTo>
                        <a:pt x="73446" y="64405"/>
                        <a:pt x="72479" y="51215"/>
                        <a:pt x="70544" y="44034"/>
                      </a:cubicBezTo>
                      <a:cubicBezTo>
                        <a:pt x="68609" y="36853"/>
                        <a:pt x="66172" y="32054"/>
                        <a:pt x="63233" y="29635"/>
                      </a:cubicBezTo>
                      <a:cubicBezTo>
                        <a:pt x="60294" y="27217"/>
                        <a:pt x="56926" y="26008"/>
                        <a:pt x="53131" y="26008"/>
                      </a:cubicBezTo>
                      <a:close/>
                    </a:path>
                  </a:pathLst>
                </a:custGeom>
                <a:solidFill>
                  <a:srgbClr val="004A82">
                    <a:lumMod val="60000"/>
                    <a:lumOff val="40000"/>
                    <a:alpha val="10000"/>
                  </a:srgbClr>
                </a:solidFill>
                <a:ln>
                  <a:noFill/>
                </a:ln>
                <a:effectLst/>
              </p:spPr>
              <p:txBody>
                <a:bodyPr rot="0" spcFirstLastPara="0" vert="horz" wrap="square" lIns="91440" tIns="45720" rIns="91440" bIns="45720" numCol="1" spcCol="0" rtlCol="0" fromWordArt="0" anchor="t" anchorCtr="0" forceAA="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1"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604" name="TextBox 408">
                  <a:extLst>
                    <a:ext uri="{FF2B5EF4-FFF2-40B4-BE49-F238E27FC236}">
                      <a16:creationId xmlns:a16="http://schemas.microsoft.com/office/drawing/2014/main" id="{86AF6DF5-8963-4150-BF4E-D97C14655521}"/>
                    </a:ext>
                  </a:extLst>
                </p:cNvPr>
                <p:cNvSpPr txBox="1"/>
                <p:nvPr/>
              </p:nvSpPr>
              <p:spPr>
                <a:xfrm>
                  <a:off x="5846853" y="5207828"/>
                  <a:ext cx="33534" cy="76650"/>
                </a:xfrm>
                <a:custGeom>
                  <a:avLst/>
                  <a:gdLst/>
                  <a:ahLst/>
                  <a:cxnLst/>
                  <a:rect l="l" t="t" r="r" b="b"/>
                  <a:pathLst>
                    <a:path w="71884" h="164306">
                      <a:moveTo>
                        <a:pt x="46434" y="0"/>
                      </a:moveTo>
                      <a:lnTo>
                        <a:pt x="71884" y="0"/>
                      </a:lnTo>
                      <a:lnTo>
                        <a:pt x="71884" y="164306"/>
                      </a:lnTo>
                      <a:lnTo>
                        <a:pt x="40518" y="164306"/>
                      </a:lnTo>
                      <a:lnTo>
                        <a:pt x="40518" y="46099"/>
                      </a:lnTo>
                      <a:cubicBezTo>
                        <a:pt x="29059" y="56815"/>
                        <a:pt x="15552" y="64740"/>
                        <a:pt x="0" y="69875"/>
                      </a:cubicBezTo>
                      <a:lnTo>
                        <a:pt x="0" y="41411"/>
                      </a:lnTo>
                      <a:cubicBezTo>
                        <a:pt x="8185" y="38732"/>
                        <a:pt x="17078" y="33654"/>
                        <a:pt x="26677" y="26175"/>
                      </a:cubicBezTo>
                      <a:cubicBezTo>
                        <a:pt x="36277" y="18696"/>
                        <a:pt x="42862" y="9971"/>
                        <a:pt x="46434" y="0"/>
                      </a:cubicBezTo>
                      <a:close/>
                    </a:path>
                  </a:pathLst>
                </a:custGeom>
                <a:solidFill>
                  <a:srgbClr val="004A82">
                    <a:lumMod val="60000"/>
                    <a:lumOff val="40000"/>
                    <a:alpha val="10000"/>
                  </a:srgbClr>
                </a:solidFill>
                <a:ln>
                  <a:noFill/>
                </a:ln>
                <a:effectLst/>
              </p:spPr>
              <p:txBody>
                <a:bodyPr rot="0" spcFirstLastPara="0" vert="horz" wrap="square" lIns="91440" tIns="45720" rIns="91440" bIns="45720" numCol="1" spcCol="0" rtlCol="0" fromWordArt="0" anchor="t" anchorCtr="0" forceAA="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1"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605" name="TextBox 409">
                  <a:extLst>
                    <a:ext uri="{FF2B5EF4-FFF2-40B4-BE49-F238E27FC236}">
                      <a16:creationId xmlns:a16="http://schemas.microsoft.com/office/drawing/2014/main" id="{6AC6461A-44F9-425A-87DD-1FCD15D3D84E}"/>
                    </a:ext>
                  </a:extLst>
                </p:cNvPr>
                <p:cNvSpPr txBox="1"/>
                <p:nvPr/>
              </p:nvSpPr>
              <p:spPr>
                <a:xfrm>
                  <a:off x="6012179" y="5207177"/>
                  <a:ext cx="49573" cy="77952"/>
                </a:xfrm>
                <a:custGeom>
                  <a:avLst/>
                  <a:gdLst/>
                  <a:ahLst/>
                  <a:cxnLst/>
                  <a:rect l="l" t="t" r="r" b="b"/>
                  <a:pathLst>
                    <a:path w="106263" h="167097">
                      <a:moveTo>
                        <a:pt x="53131" y="0"/>
                      </a:moveTo>
                      <a:cubicBezTo>
                        <a:pt x="68981" y="0"/>
                        <a:pt x="81371" y="5655"/>
                        <a:pt x="90301" y="16966"/>
                      </a:cubicBezTo>
                      <a:cubicBezTo>
                        <a:pt x="100942" y="30361"/>
                        <a:pt x="106263" y="52573"/>
                        <a:pt x="106263" y="83604"/>
                      </a:cubicBezTo>
                      <a:cubicBezTo>
                        <a:pt x="106263" y="114560"/>
                        <a:pt x="100905" y="136810"/>
                        <a:pt x="90190" y="150353"/>
                      </a:cubicBezTo>
                      <a:cubicBezTo>
                        <a:pt x="81334" y="161516"/>
                        <a:pt x="68981" y="167097"/>
                        <a:pt x="53131" y="167097"/>
                      </a:cubicBezTo>
                      <a:cubicBezTo>
                        <a:pt x="37207" y="167097"/>
                        <a:pt x="24370" y="160976"/>
                        <a:pt x="14622" y="148735"/>
                      </a:cubicBezTo>
                      <a:cubicBezTo>
                        <a:pt x="4874" y="136494"/>
                        <a:pt x="0" y="114672"/>
                        <a:pt x="0" y="83269"/>
                      </a:cubicBezTo>
                      <a:cubicBezTo>
                        <a:pt x="0" y="52462"/>
                        <a:pt x="5357" y="30286"/>
                        <a:pt x="16073" y="16743"/>
                      </a:cubicBezTo>
                      <a:cubicBezTo>
                        <a:pt x="24928" y="5581"/>
                        <a:pt x="37281" y="0"/>
                        <a:pt x="53131" y="0"/>
                      </a:cubicBezTo>
                      <a:close/>
                      <a:moveTo>
                        <a:pt x="53131" y="26008"/>
                      </a:moveTo>
                      <a:cubicBezTo>
                        <a:pt x="49336" y="26008"/>
                        <a:pt x="45950" y="27217"/>
                        <a:pt x="42974" y="29635"/>
                      </a:cubicBezTo>
                      <a:cubicBezTo>
                        <a:pt x="39997" y="32054"/>
                        <a:pt x="37690" y="36388"/>
                        <a:pt x="36053" y="42639"/>
                      </a:cubicBezTo>
                      <a:cubicBezTo>
                        <a:pt x="33895" y="50750"/>
                        <a:pt x="32816" y="64405"/>
                        <a:pt x="32816" y="83604"/>
                      </a:cubicBezTo>
                      <a:cubicBezTo>
                        <a:pt x="32816" y="102803"/>
                        <a:pt x="33784" y="115993"/>
                        <a:pt x="35718" y="123174"/>
                      </a:cubicBezTo>
                      <a:cubicBezTo>
                        <a:pt x="37653" y="130355"/>
                        <a:pt x="40090" y="135136"/>
                        <a:pt x="43030" y="137517"/>
                      </a:cubicBezTo>
                      <a:cubicBezTo>
                        <a:pt x="45969" y="139898"/>
                        <a:pt x="49336" y="141089"/>
                        <a:pt x="53131" y="141089"/>
                      </a:cubicBezTo>
                      <a:cubicBezTo>
                        <a:pt x="56926" y="141089"/>
                        <a:pt x="60312" y="139880"/>
                        <a:pt x="63289" y="137461"/>
                      </a:cubicBezTo>
                      <a:cubicBezTo>
                        <a:pt x="66265" y="135043"/>
                        <a:pt x="68572" y="130708"/>
                        <a:pt x="70209" y="124457"/>
                      </a:cubicBezTo>
                      <a:cubicBezTo>
                        <a:pt x="72367" y="116421"/>
                        <a:pt x="73446" y="102803"/>
                        <a:pt x="73446" y="83604"/>
                      </a:cubicBezTo>
                      <a:cubicBezTo>
                        <a:pt x="73446" y="64405"/>
                        <a:pt x="72479" y="51215"/>
                        <a:pt x="70544" y="44034"/>
                      </a:cubicBezTo>
                      <a:cubicBezTo>
                        <a:pt x="68609" y="36853"/>
                        <a:pt x="66172" y="32054"/>
                        <a:pt x="63233" y="29635"/>
                      </a:cubicBezTo>
                      <a:cubicBezTo>
                        <a:pt x="60294" y="27217"/>
                        <a:pt x="56926" y="26008"/>
                        <a:pt x="53131" y="26008"/>
                      </a:cubicBezTo>
                      <a:close/>
                    </a:path>
                  </a:pathLst>
                </a:custGeom>
                <a:solidFill>
                  <a:srgbClr val="004A82">
                    <a:lumMod val="60000"/>
                    <a:lumOff val="40000"/>
                    <a:alpha val="10000"/>
                  </a:srgbClr>
                </a:solidFill>
                <a:ln>
                  <a:noFill/>
                </a:ln>
                <a:effectLst/>
              </p:spPr>
              <p:txBody>
                <a:bodyPr rot="0" spcFirstLastPara="0" vert="horz" wrap="square" lIns="91440" tIns="45720" rIns="91440" bIns="45720" numCol="1" spcCol="0" rtlCol="0" fromWordArt="0" anchor="t" anchorCtr="0" forceAA="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1"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606" name="TextBox 410">
                  <a:extLst>
                    <a:ext uri="{FF2B5EF4-FFF2-40B4-BE49-F238E27FC236}">
                      <a16:creationId xmlns:a16="http://schemas.microsoft.com/office/drawing/2014/main" id="{A5115353-C038-49FC-84A8-5F8F0D8F6DD6}"/>
                    </a:ext>
                  </a:extLst>
                </p:cNvPr>
                <p:cNvSpPr txBox="1"/>
                <p:nvPr/>
              </p:nvSpPr>
              <p:spPr>
                <a:xfrm>
                  <a:off x="6193544" y="5207828"/>
                  <a:ext cx="33534" cy="76650"/>
                </a:xfrm>
                <a:custGeom>
                  <a:avLst/>
                  <a:gdLst/>
                  <a:ahLst/>
                  <a:cxnLst/>
                  <a:rect l="l" t="t" r="r" b="b"/>
                  <a:pathLst>
                    <a:path w="71884" h="164306">
                      <a:moveTo>
                        <a:pt x="46434" y="0"/>
                      </a:moveTo>
                      <a:lnTo>
                        <a:pt x="71884" y="0"/>
                      </a:lnTo>
                      <a:lnTo>
                        <a:pt x="71884" y="164306"/>
                      </a:lnTo>
                      <a:lnTo>
                        <a:pt x="40518" y="164306"/>
                      </a:lnTo>
                      <a:lnTo>
                        <a:pt x="40518" y="46099"/>
                      </a:lnTo>
                      <a:cubicBezTo>
                        <a:pt x="29059" y="56815"/>
                        <a:pt x="15552" y="64740"/>
                        <a:pt x="0" y="69875"/>
                      </a:cubicBezTo>
                      <a:lnTo>
                        <a:pt x="0" y="41411"/>
                      </a:lnTo>
                      <a:cubicBezTo>
                        <a:pt x="8185" y="38732"/>
                        <a:pt x="17078" y="33654"/>
                        <a:pt x="26677" y="26175"/>
                      </a:cubicBezTo>
                      <a:cubicBezTo>
                        <a:pt x="36277" y="18696"/>
                        <a:pt x="42862" y="9971"/>
                        <a:pt x="46434" y="0"/>
                      </a:cubicBezTo>
                      <a:close/>
                    </a:path>
                  </a:pathLst>
                </a:custGeom>
                <a:solidFill>
                  <a:srgbClr val="004A82">
                    <a:lumMod val="60000"/>
                    <a:lumOff val="40000"/>
                    <a:alpha val="10000"/>
                  </a:srgbClr>
                </a:solidFill>
                <a:ln>
                  <a:noFill/>
                </a:ln>
                <a:effectLst/>
              </p:spPr>
              <p:txBody>
                <a:bodyPr rot="0" spcFirstLastPara="0" vert="horz" wrap="square" lIns="91440" tIns="45720" rIns="91440" bIns="45720" numCol="1" spcCol="0" rtlCol="0" fromWordArt="0" anchor="t" anchorCtr="0" forceAA="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1"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607" name="TextBox 411">
                  <a:extLst>
                    <a:ext uri="{FF2B5EF4-FFF2-40B4-BE49-F238E27FC236}">
                      <a16:creationId xmlns:a16="http://schemas.microsoft.com/office/drawing/2014/main" id="{2A82DC26-5F03-4937-B4E2-DE9755F386C1}"/>
                    </a:ext>
                  </a:extLst>
                </p:cNvPr>
                <p:cNvSpPr txBox="1"/>
                <p:nvPr/>
              </p:nvSpPr>
              <p:spPr>
                <a:xfrm>
                  <a:off x="6358870" y="5207177"/>
                  <a:ext cx="49573" cy="77952"/>
                </a:xfrm>
                <a:custGeom>
                  <a:avLst/>
                  <a:gdLst/>
                  <a:ahLst/>
                  <a:cxnLst/>
                  <a:rect l="l" t="t" r="r" b="b"/>
                  <a:pathLst>
                    <a:path w="106263" h="167097">
                      <a:moveTo>
                        <a:pt x="53131" y="0"/>
                      </a:moveTo>
                      <a:cubicBezTo>
                        <a:pt x="68981" y="0"/>
                        <a:pt x="81371" y="5655"/>
                        <a:pt x="90301" y="16966"/>
                      </a:cubicBezTo>
                      <a:cubicBezTo>
                        <a:pt x="100942" y="30361"/>
                        <a:pt x="106263" y="52573"/>
                        <a:pt x="106263" y="83604"/>
                      </a:cubicBezTo>
                      <a:cubicBezTo>
                        <a:pt x="106263" y="114560"/>
                        <a:pt x="100905" y="136810"/>
                        <a:pt x="90190" y="150353"/>
                      </a:cubicBezTo>
                      <a:cubicBezTo>
                        <a:pt x="81334" y="161516"/>
                        <a:pt x="68981" y="167097"/>
                        <a:pt x="53131" y="167097"/>
                      </a:cubicBezTo>
                      <a:cubicBezTo>
                        <a:pt x="37207" y="167097"/>
                        <a:pt x="24370" y="160976"/>
                        <a:pt x="14622" y="148735"/>
                      </a:cubicBezTo>
                      <a:cubicBezTo>
                        <a:pt x="4874" y="136494"/>
                        <a:pt x="0" y="114672"/>
                        <a:pt x="0" y="83269"/>
                      </a:cubicBezTo>
                      <a:cubicBezTo>
                        <a:pt x="0" y="52462"/>
                        <a:pt x="5357" y="30286"/>
                        <a:pt x="16073" y="16743"/>
                      </a:cubicBezTo>
                      <a:cubicBezTo>
                        <a:pt x="24928" y="5581"/>
                        <a:pt x="37281" y="0"/>
                        <a:pt x="53131" y="0"/>
                      </a:cubicBezTo>
                      <a:close/>
                      <a:moveTo>
                        <a:pt x="53131" y="26008"/>
                      </a:moveTo>
                      <a:cubicBezTo>
                        <a:pt x="49336" y="26008"/>
                        <a:pt x="45950" y="27217"/>
                        <a:pt x="42974" y="29635"/>
                      </a:cubicBezTo>
                      <a:cubicBezTo>
                        <a:pt x="39997" y="32054"/>
                        <a:pt x="37690" y="36388"/>
                        <a:pt x="36053" y="42639"/>
                      </a:cubicBezTo>
                      <a:cubicBezTo>
                        <a:pt x="33895" y="50750"/>
                        <a:pt x="32816" y="64405"/>
                        <a:pt x="32816" y="83604"/>
                      </a:cubicBezTo>
                      <a:cubicBezTo>
                        <a:pt x="32816" y="102803"/>
                        <a:pt x="33784" y="115993"/>
                        <a:pt x="35718" y="123174"/>
                      </a:cubicBezTo>
                      <a:cubicBezTo>
                        <a:pt x="37653" y="130355"/>
                        <a:pt x="40090" y="135136"/>
                        <a:pt x="43030" y="137517"/>
                      </a:cubicBezTo>
                      <a:cubicBezTo>
                        <a:pt x="45969" y="139898"/>
                        <a:pt x="49336" y="141089"/>
                        <a:pt x="53131" y="141089"/>
                      </a:cubicBezTo>
                      <a:cubicBezTo>
                        <a:pt x="56926" y="141089"/>
                        <a:pt x="60312" y="139880"/>
                        <a:pt x="63289" y="137461"/>
                      </a:cubicBezTo>
                      <a:cubicBezTo>
                        <a:pt x="66265" y="135043"/>
                        <a:pt x="68572" y="130708"/>
                        <a:pt x="70209" y="124457"/>
                      </a:cubicBezTo>
                      <a:cubicBezTo>
                        <a:pt x="72367" y="116421"/>
                        <a:pt x="73446" y="102803"/>
                        <a:pt x="73446" y="83604"/>
                      </a:cubicBezTo>
                      <a:cubicBezTo>
                        <a:pt x="73446" y="64405"/>
                        <a:pt x="72479" y="51215"/>
                        <a:pt x="70544" y="44034"/>
                      </a:cubicBezTo>
                      <a:cubicBezTo>
                        <a:pt x="68609" y="36853"/>
                        <a:pt x="66172" y="32054"/>
                        <a:pt x="63233" y="29635"/>
                      </a:cubicBezTo>
                      <a:cubicBezTo>
                        <a:pt x="60294" y="27217"/>
                        <a:pt x="56926" y="26008"/>
                        <a:pt x="53131" y="26008"/>
                      </a:cubicBezTo>
                      <a:close/>
                    </a:path>
                  </a:pathLst>
                </a:custGeom>
                <a:solidFill>
                  <a:srgbClr val="004A82">
                    <a:lumMod val="60000"/>
                    <a:lumOff val="40000"/>
                    <a:alpha val="10000"/>
                  </a:srgbClr>
                </a:solidFill>
                <a:ln>
                  <a:noFill/>
                </a:ln>
                <a:effectLst/>
              </p:spPr>
              <p:txBody>
                <a:bodyPr rot="0" spcFirstLastPara="0" vert="horz" wrap="square" lIns="91440" tIns="45720" rIns="91440" bIns="45720" numCol="1" spcCol="0" rtlCol="0" fromWordArt="0" anchor="t" anchorCtr="0" forceAA="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1"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608" name="TextBox 412">
                  <a:extLst>
                    <a:ext uri="{FF2B5EF4-FFF2-40B4-BE49-F238E27FC236}">
                      <a16:creationId xmlns:a16="http://schemas.microsoft.com/office/drawing/2014/main" id="{7B9685D0-85C8-46B4-ACB1-6919E7AB10F1}"/>
                    </a:ext>
                  </a:extLst>
                </p:cNvPr>
                <p:cNvSpPr txBox="1"/>
                <p:nvPr/>
              </p:nvSpPr>
              <p:spPr>
                <a:xfrm>
                  <a:off x="6540235" y="5207828"/>
                  <a:ext cx="33534" cy="76650"/>
                </a:xfrm>
                <a:custGeom>
                  <a:avLst/>
                  <a:gdLst/>
                  <a:ahLst/>
                  <a:cxnLst/>
                  <a:rect l="l" t="t" r="r" b="b"/>
                  <a:pathLst>
                    <a:path w="71884" h="164306">
                      <a:moveTo>
                        <a:pt x="46434" y="0"/>
                      </a:moveTo>
                      <a:lnTo>
                        <a:pt x="71884" y="0"/>
                      </a:lnTo>
                      <a:lnTo>
                        <a:pt x="71884" y="164306"/>
                      </a:lnTo>
                      <a:lnTo>
                        <a:pt x="40518" y="164306"/>
                      </a:lnTo>
                      <a:lnTo>
                        <a:pt x="40518" y="46099"/>
                      </a:lnTo>
                      <a:cubicBezTo>
                        <a:pt x="29059" y="56815"/>
                        <a:pt x="15552" y="64740"/>
                        <a:pt x="0" y="69875"/>
                      </a:cubicBezTo>
                      <a:lnTo>
                        <a:pt x="0" y="41411"/>
                      </a:lnTo>
                      <a:cubicBezTo>
                        <a:pt x="8185" y="38732"/>
                        <a:pt x="17078" y="33654"/>
                        <a:pt x="26677" y="26175"/>
                      </a:cubicBezTo>
                      <a:cubicBezTo>
                        <a:pt x="36277" y="18696"/>
                        <a:pt x="42862" y="9971"/>
                        <a:pt x="46434" y="0"/>
                      </a:cubicBezTo>
                      <a:close/>
                    </a:path>
                  </a:pathLst>
                </a:custGeom>
                <a:solidFill>
                  <a:srgbClr val="004A82">
                    <a:lumMod val="60000"/>
                    <a:lumOff val="40000"/>
                    <a:alpha val="10000"/>
                  </a:srgbClr>
                </a:solidFill>
                <a:ln>
                  <a:noFill/>
                </a:ln>
                <a:effectLst/>
              </p:spPr>
              <p:txBody>
                <a:bodyPr rot="0" spcFirstLastPara="0" vert="horz" wrap="square" lIns="91440" tIns="45720" rIns="91440" bIns="45720" numCol="1" spcCol="0" rtlCol="0" fromWordArt="0" anchor="t" anchorCtr="0" forceAA="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1"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609" name="TextBox 413">
                  <a:extLst>
                    <a:ext uri="{FF2B5EF4-FFF2-40B4-BE49-F238E27FC236}">
                      <a16:creationId xmlns:a16="http://schemas.microsoft.com/office/drawing/2014/main" id="{3C8F3526-BE37-4351-A2FF-76585AC7D62A}"/>
                    </a:ext>
                  </a:extLst>
                </p:cNvPr>
                <p:cNvSpPr txBox="1"/>
                <p:nvPr/>
              </p:nvSpPr>
              <p:spPr>
                <a:xfrm>
                  <a:off x="6705561" y="5207177"/>
                  <a:ext cx="49573" cy="77952"/>
                </a:xfrm>
                <a:custGeom>
                  <a:avLst/>
                  <a:gdLst/>
                  <a:ahLst/>
                  <a:cxnLst/>
                  <a:rect l="l" t="t" r="r" b="b"/>
                  <a:pathLst>
                    <a:path w="106263" h="167097">
                      <a:moveTo>
                        <a:pt x="53131" y="0"/>
                      </a:moveTo>
                      <a:cubicBezTo>
                        <a:pt x="68981" y="0"/>
                        <a:pt x="81371" y="5655"/>
                        <a:pt x="90301" y="16966"/>
                      </a:cubicBezTo>
                      <a:cubicBezTo>
                        <a:pt x="100942" y="30361"/>
                        <a:pt x="106263" y="52573"/>
                        <a:pt x="106263" y="83604"/>
                      </a:cubicBezTo>
                      <a:cubicBezTo>
                        <a:pt x="106263" y="114560"/>
                        <a:pt x="100905" y="136810"/>
                        <a:pt x="90190" y="150353"/>
                      </a:cubicBezTo>
                      <a:cubicBezTo>
                        <a:pt x="81334" y="161516"/>
                        <a:pt x="68981" y="167097"/>
                        <a:pt x="53131" y="167097"/>
                      </a:cubicBezTo>
                      <a:cubicBezTo>
                        <a:pt x="37207" y="167097"/>
                        <a:pt x="24370" y="160976"/>
                        <a:pt x="14622" y="148735"/>
                      </a:cubicBezTo>
                      <a:cubicBezTo>
                        <a:pt x="4874" y="136494"/>
                        <a:pt x="0" y="114672"/>
                        <a:pt x="0" y="83269"/>
                      </a:cubicBezTo>
                      <a:cubicBezTo>
                        <a:pt x="0" y="52462"/>
                        <a:pt x="5357" y="30286"/>
                        <a:pt x="16073" y="16743"/>
                      </a:cubicBezTo>
                      <a:cubicBezTo>
                        <a:pt x="24928" y="5581"/>
                        <a:pt x="37281" y="0"/>
                        <a:pt x="53131" y="0"/>
                      </a:cubicBezTo>
                      <a:close/>
                      <a:moveTo>
                        <a:pt x="53131" y="26008"/>
                      </a:moveTo>
                      <a:cubicBezTo>
                        <a:pt x="49336" y="26008"/>
                        <a:pt x="45950" y="27217"/>
                        <a:pt x="42974" y="29635"/>
                      </a:cubicBezTo>
                      <a:cubicBezTo>
                        <a:pt x="39997" y="32054"/>
                        <a:pt x="37690" y="36388"/>
                        <a:pt x="36053" y="42639"/>
                      </a:cubicBezTo>
                      <a:cubicBezTo>
                        <a:pt x="33895" y="50750"/>
                        <a:pt x="32816" y="64405"/>
                        <a:pt x="32816" y="83604"/>
                      </a:cubicBezTo>
                      <a:cubicBezTo>
                        <a:pt x="32816" y="102803"/>
                        <a:pt x="33784" y="115993"/>
                        <a:pt x="35718" y="123174"/>
                      </a:cubicBezTo>
                      <a:cubicBezTo>
                        <a:pt x="37653" y="130355"/>
                        <a:pt x="40090" y="135136"/>
                        <a:pt x="43030" y="137517"/>
                      </a:cubicBezTo>
                      <a:cubicBezTo>
                        <a:pt x="45969" y="139898"/>
                        <a:pt x="49336" y="141089"/>
                        <a:pt x="53131" y="141089"/>
                      </a:cubicBezTo>
                      <a:cubicBezTo>
                        <a:pt x="56926" y="141089"/>
                        <a:pt x="60312" y="139880"/>
                        <a:pt x="63289" y="137461"/>
                      </a:cubicBezTo>
                      <a:cubicBezTo>
                        <a:pt x="66265" y="135043"/>
                        <a:pt x="68572" y="130708"/>
                        <a:pt x="70209" y="124457"/>
                      </a:cubicBezTo>
                      <a:cubicBezTo>
                        <a:pt x="72367" y="116421"/>
                        <a:pt x="73446" y="102803"/>
                        <a:pt x="73446" y="83604"/>
                      </a:cubicBezTo>
                      <a:cubicBezTo>
                        <a:pt x="73446" y="64405"/>
                        <a:pt x="72479" y="51215"/>
                        <a:pt x="70544" y="44034"/>
                      </a:cubicBezTo>
                      <a:cubicBezTo>
                        <a:pt x="68609" y="36853"/>
                        <a:pt x="66172" y="32054"/>
                        <a:pt x="63233" y="29635"/>
                      </a:cubicBezTo>
                      <a:cubicBezTo>
                        <a:pt x="60294" y="27217"/>
                        <a:pt x="56926" y="26008"/>
                        <a:pt x="53131" y="26008"/>
                      </a:cubicBezTo>
                      <a:close/>
                    </a:path>
                  </a:pathLst>
                </a:custGeom>
                <a:solidFill>
                  <a:srgbClr val="004A82">
                    <a:lumMod val="60000"/>
                    <a:lumOff val="40000"/>
                    <a:alpha val="10000"/>
                  </a:srgbClr>
                </a:solidFill>
                <a:ln>
                  <a:noFill/>
                </a:ln>
                <a:effectLst/>
              </p:spPr>
              <p:txBody>
                <a:bodyPr rot="0" spcFirstLastPara="0" vert="horz" wrap="square" lIns="91440" tIns="45720" rIns="91440" bIns="45720" numCol="1" spcCol="0" rtlCol="0" fromWordArt="0" anchor="t" anchorCtr="0" forceAA="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1"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610" name="TextBox 414">
                  <a:extLst>
                    <a:ext uri="{FF2B5EF4-FFF2-40B4-BE49-F238E27FC236}">
                      <a16:creationId xmlns:a16="http://schemas.microsoft.com/office/drawing/2014/main" id="{877DD48D-A13E-403B-A271-7173D2EAF808}"/>
                    </a:ext>
                  </a:extLst>
                </p:cNvPr>
                <p:cNvSpPr txBox="1"/>
                <p:nvPr/>
              </p:nvSpPr>
              <p:spPr>
                <a:xfrm>
                  <a:off x="6886926" y="5207828"/>
                  <a:ext cx="33534" cy="76650"/>
                </a:xfrm>
                <a:custGeom>
                  <a:avLst/>
                  <a:gdLst/>
                  <a:ahLst/>
                  <a:cxnLst/>
                  <a:rect l="l" t="t" r="r" b="b"/>
                  <a:pathLst>
                    <a:path w="71884" h="164306">
                      <a:moveTo>
                        <a:pt x="46434" y="0"/>
                      </a:moveTo>
                      <a:lnTo>
                        <a:pt x="71884" y="0"/>
                      </a:lnTo>
                      <a:lnTo>
                        <a:pt x="71884" y="164306"/>
                      </a:lnTo>
                      <a:lnTo>
                        <a:pt x="40518" y="164306"/>
                      </a:lnTo>
                      <a:lnTo>
                        <a:pt x="40518" y="46099"/>
                      </a:lnTo>
                      <a:cubicBezTo>
                        <a:pt x="29059" y="56815"/>
                        <a:pt x="15552" y="64740"/>
                        <a:pt x="0" y="69875"/>
                      </a:cubicBezTo>
                      <a:lnTo>
                        <a:pt x="0" y="41411"/>
                      </a:lnTo>
                      <a:cubicBezTo>
                        <a:pt x="8185" y="38732"/>
                        <a:pt x="17078" y="33654"/>
                        <a:pt x="26677" y="26175"/>
                      </a:cubicBezTo>
                      <a:cubicBezTo>
                        <a:pt x="36277" y="18696"/>
                        <a:pt x="42862" y="9971"/>
                        <a:pt x="46434" y="0"/>
                      </a:cubicBezTo>
                      <a:close/>
                    </a:path>
                  </a:pathLst>
                </a:custGeom>
                <a:solidFill>
                  <a:srgbClr val="004A82">
                    <a:lumMod val="60000"/>
                    <a:lumOff val="40000"/>
                    <a:alpha val="10000"/>
                  </a:srgbClr>
                </a:solidFill>
                <a:ln>
                  <a:noFill/>
                </a:ln>
                <a:effectLst/>
              </p:spPr>
              <p:txBody>
                <a:bodyPr rot="0" spcFirstLastPara="0" vert="horz" wrap="square" lIns="91440" tIns="45720" rIns="91440" bIns="45720" numCol="1" spcCol="0" rtlCol="0" fromWordArt="0" anchor="t" anchorCtr="0" forceAA="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1"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611" name="TextBox 415">
                  <a:extLst>
                    <a:ext uri="{FF2B5EF4-FFF2-40B4-BE49-F238E27FC236}">
                      <a16:creationId xmlns:a16="http://schemas.microsoft.com/office/drawing/2014/main" id="{A80B2011-CBD0-442A-9375-6622227AC7BF}"/>
                    </a:ext>
                  </a:extLst>
                </p:cNvPr>
                <p:cNvSpPr txBox="1"/>
                <p:nvPr/>
              </p:nvSpPr>
              <p:spPr>
                <a:xfrm>
                  <a:off x="7052252" y="5207177"/>
                  <a:ext cx="49573" cy="77952"/>
                </a:xfrm>
                <a:custGeom>
                  <a:avLst/>
                  <a:gdLst/>
                  <a:ahLst/>
                  <a:cxnLst/>
                  <a:rect l="l" t="t" r="r" b="b"/>
                  <a:pathLst>
                    <a:path w="106263" h="167097">
                      <a:moveTo>
                        <a:pt x="53131" y="0"/>
                      </a:moveTo>
                      <a:cubicBezTo>
                        <a:pt x="68981" y="0"/>
                        <a:pt x="81371" y="5655"/>
                        <a:pt x="90301" y="16966"/>
                      </a:cubicBezTo>
                      <a:cubicBezTo>
                        <a:pt x="100942" y="30361"/>
                        <a:pt x="106263" y="52573"/>
                        <a:pt x="106263" y="83604"/>
                      </a:cubicBezTo>
                      <a:cubicBezTo>
                        <a:pt x="106263" y="114560"/>
                        <a:pt x="100905" y="136810"/>
                        <a:pt x="90190" y="150353"/>
                      </a:cubicBezTo>
                      <a:cubicBezTo>
                        <a:pt x="81334" y="161516"/>
                        <a:pt x="68981" y="167097"/>
                        <a:pt x="53131" y="167097"/>
                      </a:cubicBezTo>
                      <a:cubicBezTo>
                        <a:pt x="37207" y="167097"/>
                        <a:pt x="24370" y="160976"/>
                        <a:pt x="14622" y="148735"/>
                      </a:cubicBezTo>
                      <a:cubicBezTo>
                        <a:pt x="4874" y="136494"/>
                        <a:pt x="0" y="114672"/>
                        <a:pt x="0" y="83269"/>
                      </a:cubicBezTo>
                      <a:cubicBezTo>
                        <a:pt x="0" y="52462"/>
                        <a:pt x="5357" y="30286"/>
                        <a:pt x="16073" y="16743"/>
                      </a:cubicBezTo>
                      <a:cubicBezTo>
                        <a:pt x="24928" y="5581"/>
                        <a:pt x="37281" y="0"/>
                        <a:pt x="53131" y="0"/>
                      </a:cubicBezTo>
                      <a:close/>
                      <a:moveTo>
                        <a:pt x="53131" y="26008"/>
                      </a:moveTo>
                      <a:cubicBezTo>
                        <a:pt x="49336" y="26008"/>
                        <a:pt x="45950" y="27217"/>
                        <a:pt x="42974" y="29635"/>
                      </a:cubicBezTo>
                      <a:cubicBezTo>
                        <a:pt x="39997" y="32054"/>
                        <a:pt x="37690" y="36388"/>
                        <a:pt x="36053" y="42639"/>
                      </a:cubicBezTo>
                      <a:cubicBezTo>
                        <a:pt x="33895" y="50750"/>
                        <a:pt x="32816" y="64405"/>
                        <a:pt x="32816" y="83604"/>
                      </a:cubicBezTo>
                      <a:cubicBezTo>
                        <a:pt x="32816" y="102803"/>
                        <a:pt x="33784" y="115993"/>
                        <a:pt x="35718" y="123174"/>
                      </a:cubicBezTo>
                      <a:cubicBezTo>
                        <a:pt x="37653" y="130355"/>
                        <a:pt x="40090" y="135136"/>
                        <a:pt x="43030" y="137517"/>
                      </a:cubicBezTo>
                      <a:cubicBezTo>
                        <a:pt x="45969" y="139898"/>
                        <a:pt x="49336" y="141089"/>
                        <a:pt x="53131" y="141089"/>
                      </a:cubicBezTo>
                      <a:cubicBezTo>
                        <a:pt x="56926" y="141089"/>
                        <a:pt x="60312" y="139880"/>
                        <a:pt x="63289" y="137461"/>
                      </a:cubicBezTo>
                      <a:cubicBezTo>
                        <a:pt x="66265" y="135043"/>
                        <a:pt x="68572" y="130708"/>
                        <a:pt x="70209" y="124457"/>
                      </a:cubicBezTo>
                      <a:cubicBezTo>
                        <a:pt x="72367" y="116421"/>
                        <a:pt x="73446" y="102803"/>
                        <a:pt x="73446" y="83604"/>
                      </a:cubicBezTo>
                      <a:cubicBezTo>
                        <a:pt x="73446" y="64405"/>
                        <a:pt x="72479" y="51215"/>
                        <a:pt x="70544" y="44034"/>
                      </a:cubicBezTo>
                      <a:cubicBezTo>
                        <a:pt x="68609" y="36853"/>
                        <a:pt x="66172" y="32054"/>
                        <a:pt x="63233" y="29635"/>
                      </a:cubicBezTo>
                      <a:cubicBezTo>
                        <a:pt x="60294" y="27217"/>
                        <a:pt x="56926" y="26008"/>
                        <a:pt x="53131" y="26008"/>
                      </a:cubicBezTo>
                      <a:close/>
                    </a:path>
                  </a:pathLst>
                </a:custGeom>
                <a:solidFill>
                  <a:srgbClr val="004A82">
                    <a:lumMod val="60000"/>
                    <a:lumOff val="40000"/>
                    <a:alpha val="10000"/>
                  </a:srgbClr>
                </a:solidFill>
                <a:ln>
                  <a:noFill/>
                </a:ln>
                <a:effectLst/>
              </p:spPr>
              <p:txBody>
                <a:bodyPr rot="0" spcFirstLastPara="0" vert="horz" wrap="square" lIns="91440" tIns="45720" rIns="91440" bIns="45720" numCol="1" spcCol="0" rtlCol="0" fromWordArt="0" anchor="t" anchorCtr="0" forceAA="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1"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612" name="TextBox 416">
                  <a:extLst>
                    <a:ext uri="{FF2B5EF4-FFF2-40B4-BE49-F238E27FC236}">
                      <a16:creationId xmlns:a16="http://schemas.microsoft.com/office/drawing/2014/main" id="{3DD094A4-9204-492E-8296-7A4D815903B1}"/>
                    </a:ext>
                  </a:extLst>
                </p:cNvPr>
                <p:cNvSpPr txBox="1"/>
                <p:nvPr/>
              </p:nvSpPr>
              <p:spPr>
                <a:xfrm>
                  <a:off x="7233617" y="5207828"/>
                  <a:ext cx="33534" cy="76650"/>
                </a:xfrm>
                <a:custGeom>
                  <a:avLst/>
                  <a:gdLst/>
                  <a:ahLst/>
                  <a:cxnLst/>
                  <a:rect l="l" t="t" r="r" b="b"/>
                  <a:pathLst>
                    <a:path w="71884" h="164306">
                      <a:moveTo>
                        <a:pt x="46434" y="0"/>
                      </a:moveTo>
                      <a:lnTo>
                        <a:pt x="71884" y="0"/>
                      </a:lnTo>
                      <a:lnTo>
                        <a:pt x="71884" y="164306"/>
                      </a:lnTo>
                      <a:lnTo>
                        <a:pt x="40518" y="164306"/>
                      </a:lnTo>
                      <a:lnTo>
                        <a:pt x="40518" y="46099"/>
                      </a:lnTo>
                      <a:cubicBezTo>
                        <a:pt x="29059" y="56815"/>
                        <a:pt x="15552" y="64740"/>
                        <a:pt x="0" y="69875"/>
                      </a:cubicBezTo>
                      <a:lnTo>
                        <a:pt x="0" y="41411"/>
                      </a:lnTo>
                      <a:cubicBezTo>
                        <a:pt x="8185" y="38732"/>
                        <a:pt x="17078" y="33654"/>
                        <a:pt x="26677" y="26175"/>
                      </a:cubicBezTo>
                      <a:cubicBezTo>
                        <a:pt x="36277" y="18696"/>
                        <a:pt x="42862" y="9971"/>
                        <a:pt x="46434" y="0"/>
                      </a:cubicBezTo>
                      <a:close/>
                    </a:path>
                  </a:pathLst>
                </a:custGeom>
                <a:solidFill>
                  <a:srgbClr val="004A82">
                    <a:lumMod val="60000"/>
                    <a:lumOff val="40000"/>
                    <a:alpha val="10000"/>
                  </a:srgbClr>
                </a:solidFill>
                <a:ln>
                  <a:noFill/>
                </a:ln>
                <a:effectLst/>
              </p:spPr>
              <p:txBody>
                <a:bodyPr rot="0" spcFirstLastPara="0" vert="horz" wrap="square" lIns="91440" tIns="45720" rIns="91440" bIns="45720" numCol="1" spcCol="0" rtlCol="0" fromWordArt="0" anchor="t" anchorCtr="0" forceAA="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1"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613" name="TextBox 417">
                  <a:extLst>
                    <a:ext uri="{FF2B5EF4-FFF2-40B4-BE49-F238E27FC236}">
                      <a16:creationId xmlns:a16="http://schemas.microsoft.com/office/drawing/2014/main" id="{03C6B3FB-FE85-4CDC-9659-27B3A8B907ED}"/>
                    </a:ext>
                  </a:extLst>
                </p:cNvPr>
                <p:cNvSpPr txBox="1"/>
                <p:nvPr/>
              </p:nvSpPr>
              <p:spPr>
                <a:xfrm>
                  <a:off x="7398943" y="5207177"/>
                  <a:ext cx="49573" cy="77952"/>
                </a:xfrm>
                <a:custGeom>
                  <a:avLst/>
                  <a:gdLst/>
                  <a:ahLst/>
                  <a:cxnLst/>
                  <a:rect l="l" t="t" r="r" b="b"/>
                  <a:pathLst>
                    <a:path w="106263" h="167097">
                      <a:moveTo>
                        <a:pt x="53131" y="0"/>
                      </a:moveTo>
                      <a:cubicBezTo>
                        <a:pt x="68981" y="0"/>
                        <a:pt x="81371" y="5655"/>
                        <a:pt x="90301" y="16966"/>
                      </a:cubicBezTo>
                      <a:cubicBezTo>
                        <a:pt x="100942" y="30361"/>
                        <a:pt x="106263" y="52573"/>
                        <a:pt x="106263" y="83604"/>
                      </a:cubicBezTo>
                      <a:cubicBezTo>
                        <a:pt x="106263" y="114560"/>
                        <a:pt x="100905" y="136810"/>
                        <a:pt x="90190" y="150353"/>
                      </a:cubicBezTo>
                      <a:cubicBezTo>
                        <a:pt x="81334" y="161516"/>
                        <a:pt x="68981" y="167097"/>
                        <a:pt x="53131" y="167097"/>
                      </a:cubicBezTo>
                      <a:cubicBezTo>
                        <a:pt x="37207" y="167097"/>
                        <a:pt x="24370" y="160976"/>
                        <a:pt x="14622" y="148735"/>
                      </a:cubicBezTo>
                      <a:cubicBezTo>
                        <a:pt x="4874" y="136494"/>
                        <a:pt x="0" y="114672"/>
                        <a:pt x="0" y="83269"/>
                      </a:cubicBezTo>
                      <a:cubicBezTo>
                        <a:pt x="0" y="52462"/>
                        <a:pt x="5357" y="30286"/>
                        <a:pt x="16073" y="16743"/>
                      </a:cubicBezTo>
                      <a:cubicBezTo>
                        <a:pt x="24928" y="5581"/>
                        <a:pt x="37281" y="0"/>
                        <a:pt x="53131" y="0"/>
                      </a:cubicBezTo>
                      <a:close/>
                      <a:moveTo>
                        <a:pt x="53131" y="26008"/>
                      </a:moveTo>
                      <a:cubicBezTo>
                        <a:pt x="49336" y="26008"/>
                        <a:pt x="45950" y="27217"/>
                        <a:pt x="42974" y="29635"/>
                      </a:cubicBezTo>
                      <a:cubicBezTo>
                        <a:pt x="39997" y="32054"/>
                        <a:pt x="37690" y="36388"/>
                        <a:pt x="36053" y="42639"/>
                      </a:cubicBezTo>
                      <a:cubicBezTo>
                        <a:pt x="33895" y="50750"/>
                        <a:pt x="32816" y="64405"/>
                        <a:pt x="32816" y="83604"/>
                      </a:cubicBezTo>
                      <a:cubicBezTo>
                        <a:pt x="32816" y="102803"/>
                        <a:pt x="33784" y="115993"/>
                        <a:pt x="35718" y="123174"/>
                      </a:cubicBezTo>
                      <a:cubicBezTo>
                        <a:pt x="37653" y="130355"/>
                        <a:pt x="40090" y="135136"/>
                        <a:pt x="43030" y="137517"/>
                      </a:cubicBezTo>
                      <a:cubicBezTo>
                        <a:pt x="45969" y="139898"/>
                        <a:pt x="49336" y="141089"/>
                        <a:pt x="53131" y="141089"/>
                      </a:cubicBezTo>
                      <a:cubicBezTo>
                        <a:pt x="56926" y="141089"/>
                        <a:pt x="60312" y="139880"/>
                        <a:pt x="63289" y="137461"/>
                      </a:cubicBezTo>
                      <a:cubicBezTo>
                        <a:pt x="66265" y="135043"/>
                        <a:pt x="68572" y="130708"/>
                        <a:pt x="70209" y="124457"/>
                      </a:cubicBezTo>
                      <a:cubicBezTo>
                        <a:pt x="72367" y="116421"/>
                        <a:pt x="73446" y="102803"/>
                        <a:pt x="73446" y="83604"/>
                      </a:cubicBezTo>
                      <a:cubicBezTo>
                        <a:pt x="73446" y="64405"/>
                        <a:pt x="72479" y="51215"/>
                        <a:pt x="70544" y="44034"/>
                      </a:cubicBezTo>
                      <a:cubicBezTo>
                        <a:pt x="68609" y="36853"/>
                        <a:pt x="66172" y="32054"/>
                        <a:pt x="63233" y="29635"/>
                      </a:cubicBezTo>
                      <a:cubicBezTo>
                        <a:pt x="60294" y="27217"/>
                        <a:pt x="56926" y="26008"/>
                        <a:pt x="53131" y="26008"/>
                      </a:cubicBezTo>
                      <a:close/>
                    </a:path>
                  </a:pathLst>
                </a:custGeom>
                <a:solidFill>
                  <a:srgbClr val="004A82">
                    <a:lumMod val="60000"/>
                    <a:lumOff val="40000"/>
                    <a:alpha val="10000"/>
                  </a:srgbClr>
                </a:solidFill>
                <a:ln>
                  <a:noFill/>
                </a:ln>
                <a:effectLst/>
              </p:spPr>
              <p:txBody>
                <a:bodyPr rot="0" spcFirstLastPara="0" vert="horz" wrap="square" lIns="91440" tIns="45720" rIns="91440" bIns="45720" numCol="1" spcCol="0" rtlCol="0" fromWordArt="0" anchor="t" anchorCtr="0" forceAA="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1"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614" name="TextBox 418">
                  <a:extLst>
                    <a:ext uri="{FF2B5EF4-FFF2-40B4-BE49-F238E27FC236}">
                      <a16:creationId xmlns:a16="http://schemas.microsoft.com/office/drawing/2014/main" id="{45A722EC-585F-4AAE-AF28-9752849D347D}"/>
                    </a:ext>
                  </a:extLst>
                </p:cNvPr>
                <p:cNvSpPr txBox="1"/>
                <p:nvPr/>
              </p:nvSpPr>
              <p:spPr>
                <a:xfrm>
                  <a:off x="7580308" y="5207828"/>
                  <a:ext cx="33534" cy="76650"/>
                </a:xfrm>
                <a:custGeom>
                  <a:avLst/>
                  <a:gdLst/>
                  <a:ahLst/>
                  <a:cxnLst/>
                  <a:rect l="l" t="t" r="r" b="b"/>
                  <a:pathLst>
                    <a:path w="71884" h="164306">
                      <a:moveTo>
                        <a:pt x="46434" y="0"/>
                      </a:moveTo>
                      <a:lnTo>
                        <a:pt x="71884" y="0"/>
                      </a:lnTo>
                      <a:lnTo>
                        <a:pt x="71884" y="164306"/>
                      </a:lnTo>
                      <a:lnTo>
                        <a:pt x="40518" y="164306"/>
                      </a:lnTo>
                      <a:lnTo>
                        <a:pt x="40518" y="46099"/>
                      </a:lnTo>
                      <a:cubicBezTo>
                        <a:pt x="29059" y="56815"/>
                        <a:pt x="15552" y="64740"/>
                        <a:pt x="0" y="69875"/>
                      </a:cubicBezTo>
                      <a:lnTo>
                        <a:pt x="0" y="41411"/>
                      </a:lnTo>
                      <a:cubicBezTo>
                        <a:pt x="8185" y="38732"/>
                        <a:pt x="17078" y="33654"/>
                        <a:pt x="26677" y="26175"/>
                      </a:cubicBezTo>
                      <a:cubicBezTo>
                        <a:pt x="36277" y="18696"/>
                        <a:pt x="42862" y="9971"/>
                        <a:pt x="46434" y="0"/>
                      </a:cubicBezTo>
                      <a:close/>
                    </a:path>
                  </a:pathLst>
                </a:custGeom>
                <a:solidFill>
                  <a:srgbClr val="004A82">
                    <a:lumMod val="60000"/>
                    <a:lumOff val="40000"/>
                    <a:alpha val="10000"/>
                  </a:srgbClr>
                </a:solidFill>
                <a:ln>
                  <a:noFill/>
                </a:ln>
                <a:effectLst/>
              </p:spPr>
              <p:txBody>
                <a:bodyPr rot="0" spcFirstLastPara="0" vert="horz" wrap="square" lIns="91440" tIns="45720" rIns="91440" bIns="45720" numCol="1" spcCol="0" rtlCol="0" fromWordArt="0" anchor="t" anchorCtr="0" forceAA="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1"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615" name="TextBox 419">
                  <a:extLst>
                    <a:ext uri="{FF2B5EF4-FFF2-40B4-BE49-F238E27FC236}">
                      <a16:creationId xmlns:a16="http://schemas.microsoft.com/office/drawing/2014/main" id="{D82A48DC-9F6D-4729-B96D-B351156F8A8A}"/>
                    </a:ext>
                  </a:extLst>
                </p:cNvPr>
                <p:cNvSpPr txBox="1"/>
                <p:nvPr/>
              </p:nvSpPr>
              <p:spPr>
                <a:xfrm>
                  <a:off x="7745634" y="5207177"/>
                  <a:ext cx="49573" cy="77952"/>
                </a:xfrm>
                <a:custGeom>
                  <a:avLst/>
                  <a:gdLst/>
                  <a:ahLst/>
                  <a:cxnLst/>
                  <a:rect l="l" t="t" r="r" b="b"/>
                  <a:pathLst>
                    <a:path w="106263" h="167097">
                      <a:moveTo>
                        <a:pt x="53131" y="0"/>
                      </a:moveTo>
                      <a:cubicBezTo>
                        <a:pt x="68981" y="0"/>
                        <a:pt x="81371" y="5655"/>
                        <a:pt x="90301" y="16966"/>
                      </a:cubicBezTo>
                      <a:cubicBezTo>
                        <a:pt x="100942" y="30361"/>
                        <a:pt x="106263" y="52573"/>
                        <a:pt x="106263" y="83604"/>
                      </a:cubicBezTo>
                      <a:cubicBezTo>
                        <a:pt x="106263" y="114560"/>
                        <a:pt x="100905" y="136810"/>
                        <a:pt x="90190" y="150353"/>
                      </a:cubicBezTo>
                      <a:cubicBezTo>
                        <a:pt x="81334" y="161516"/>
                        <a:pt x="68981" y="167097"/>
                        <a:pt x="53131" y="167097"/>
                      </a:cubicBezTo>
                      <a:cubicBezTo>
                        <a:pt x="37207" y="167097"/>
                        <a:pt x="24370" y="160976"/>
                        <a:pt x="14622" y="148735"/>
                      </a:cubicBezTo>
                      <a:cubicBezTo>
                        <a:pt x="4874" y="136494"/>
                        <a:pt x="0" y="114672"/>
                        <a:pt x="0" y="83269"/>
                      </a:cubicBezTo>
                      <a:cubicBezTo>
                        <a:pt x="0" y="52462"/>
                        <a:pt x="5357" y="30286"/>
                        <a:pt x="16073" y="16743"/>
                      </a:cubicBezTo>
                      <a:cubicBezTo>
                        <a:pt x="24928" y="5581"/>
                        <a:pt x="37281" y="0"/>
                        <a:pt x="53131" y="0"/>
                      </a:cubicBezTo>
                      <a:close/>
                      <a:moveTo>
                        <a:pt x="53131" y="26008"/>
                      </a:moveTo>
                      <a:cubicBezTo>
                        <a:pt x="49336" y="26008"/>
                        <a:pt x="45950" y="27217"/>
                        <a:pt x="42974" y="29635"/>
                      </a:cubicBezTo>
                      <a:cubicBezTo>
                        <a:pt x="39997" y="32054"/>
                        <a:pt x="37690" y="36388"/>
                        <a:pt x="36053" y="42639"/>
                      </a:cubicBezTo>
                      <a:cubicBezTo>
                        <a:pt x="33895" y="50750"/>
                        <a:pt x="32816" y="64405"/>
                        <a:pt x="32816" y="83604"/>
                      </a:cubicBezTo>
                      <a:cubicBezTo>
                        <a:pt x="32816" y="102803"/>
                        <a:pt x="33784" y="115993"/>
                        <a:pt x="35718" y="123174"/>
                      </a:cubicBezTo>
                      <a:cubicBezTo>
                        <a:pt x="37653" y="130355"/>
                        <a:pt x="40090" y="135136"/>
                        <a:pt x="43030" y="137517"/>
                      </a:cubicBezTo>
                      <a:cubicBezTo>
                        <a:pt x="45969" y="139898"/>
                        <a:pt x="49336" y="141089"/>
                        <a:pt x="53131" y="141089"/>
                      </a:cubicBezTo>
                      <a:cubicBezTo>
                        <a:pt x="56926" y="141089"/>
                        <a:pt x="60312" y="139880"/>
                        <a:pt x="63289" y="137461"/>
                      </a:cubicBezTo>
                      <a:cubicBezTo>
                        <a:pt x="66265" y="135043"/>
                        <a:pt x="68572" y="130708"/>
                        <a:pt x="70209" y="124457"/>
                      </a:cubicBezTo>
                      <a:cubicBezTo>
                        <a:pt x="72367" y="116421"/>
                        <a:pt x="73446" y="102803"/>
                        <a:pt x="73446" y="83604"/>
                      </a:cubicBezTo>
                      <a:cubicBezTo>
                        <a:pt x="73446" y="64405"/>
                        <a:pt x="72479" y="51215"/>
                        <a:pt x="70544" y="44034"/>
                      </a:cubicBezTo>
                      <a:cubicBezTo>
                        <a:pt x="68609" y="36853"/>
                        <a:pt x="66172" y="32054"/>
                        <a:pt x="63233" y="29635"/>
                      </a:cubicBezTo>
                      <a:cubicBezTo>
                        <a:pt x="60294" y="27217"/>
                        <a:pt x="56926" y="26008"/>
                        <a:pt x="53131" y="26008"/>
                      </a:cubicBezTo>
                      <a:close/>
                    </a:path>
                  </a:pathLst>
                </a:custGeom>
                <a:solidFill>
                  <a:srgbClr val="004A82">
                    <a:lumMod val="60000"/>
                    <a:lumOff val="40000"/>
                    <a:alpha val="10000"/>
                  </a:srgbClr>
                </a:solidFill>
                <a:ln>
                  <a:noFill/>
                </a:ln>
                <a:effectLst/>
              </p:spPr>
              <p:txBody>
                <a:bodyPr rot="0" spcFirstLastPara="0" vert="horz" wrap="square" lIns="91440" tIns="45720" rIns="91440" bIns="45720" numCol="1" spcCol="0" rtlCol="0" fromWordArt="0" anchor="t" anchorCtr="0" forceAA="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1"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616" name="TextBox 420">
                  <a:extLst>
                    <a:ext uri="{FF2B5EF4-FFF2-40B4-BE49-F238E27FC236}">
                      <a16:creationId xmlns:a16="http://schemas.microsoft.com/office/drawing/2014/main" id="{CE4DAB3D-535E-480C-9EE9-B3EE868BAF2C}"/>
                    </a:ext>
                  </a:extLst>
                </p:cNvPr>
                <p:cNvSpPr txBox="1"/>
                <p:nvPr/>
              </p:nvSpPr>
              <p:spPr>
                <a:xfrm>
                  <a:off x="7926999" y="5207828"/>
                  <a:ext cx="33534" cy="76650"/>
                </a:xfrm>
                <a:custGeom>
                  <a:avLst/>
                  <a:gdLst/>
                  <a:ahLst/>
                  <a:cxnLst/>
                  <a:rect l="l" t="t" r="r" b="b"/>
                  <a:pathLst>
                    <a:path w="71884" h="164306">
                      <a:moveTo>
                        <a:pt x="46434" y="0"/>
                      </a:moveTo>
                      <a:lnTo>
                        <a:pt x="71884" y="0"/>
                      </a:lnTo>
                      <a:lnTo>
                        <a:pt x="71884" y="164306"/>
                      </a:lnTo>
                      <a:lnTo>
                        <a:pt x="40518" y="164306"/>
                      </a:lnTo>
                      <a:lnTo>
                        <a:pt x="40518" y="46099"/>
                      </a:lnTo>
                      <a:cubicBezTo>
                        <a:pt x="29059" y="56815"/>
                        <a:pt x="15552" y="64740"/>
                        <a:pt x="0" y="69875"/>
                      </a:cubicBezTo>
                      <a:lnTo>
                        <a:pt x="0" y="41411"/>
                      </a:lnTo>
                      <a:cubicBezTo>
                        <a:pt x="8185" y="38732"/>
                        <a:pt x="17078" y="33654"/>
                        <a:pt x="26677" y="26175"/>
                      </a:cubicBezTo>
                      <a:cubicBezTo>
                        <a:pt x="36277" y="18696"/>
                        <a:pt x="42862" y="9971"/>
                        <a:pt x="46434" y="0"/>
                      </a:cubicBezTo>
                      <a:close/>
                    </a:path>
                  </a:pathLst>
                </a:custGeom>
                <a:solidFill>
                  <a:srgbClr val="004A82">
                    <a:lumMod val="60000"/>
                    <a:lumOff val="40000"/>
                    <a:alpha val="10000"/>
                  </a:srgbClr>
                </a:solidFill>
                <a:ln>
                  <a:noFill/>
                </a:ln>
                <a:effectLst/>
              </p:spPr>
              <p:txBody>
                <a:bodyPr rot="0" spcFirstLastPara="0" vert="horz" wrap="square" lIns="91440" tIns="45720" rIns="91440" bIns="45720" numCol="1" spcCol="0" rtlCol="0" fromWordArt="0" anchor="t" anchorCtr="0" forceAA="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1"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617" name="TextBox 421">
                  <a:extLst>
                    <a:ext uri="{FF2B5EF4-FFF2-40B4-BE49-F238E27FC236}">
                      <a16:creationId xmlns:a16="http://schemas.microsoft.com/office/drawing/2014/main" id="{BB486E4A-1DC1-4927-8042-2D4F3B76D62E}"/>
                    </a:ext>
                  </a:extLst>
                </p:cNvPr>
                <p:cNvSpPr txBox="1"/>
                <p:nvPr/>
              </p:nvSpPr>
              <p:spPr>
                <a:xfrm>
                  <a:off x="8092325" y="5207177"/>
                  <a:ext cx="49573" cy="77952"/>
                </a:xfrm>
                <a:custGeom>
                  <a:avLst/>
                  <a:gdLst/>
                  <a:ahLst/>
                  <a:cxnLst/>
                  <a:rect l="l" t="t" r="r" b="b"/>
                  <a:pathLst>
                    <a:path w="106263" h="167097">
                      <a:moveTo>
                        <a:pt x="53131" y="0"/>
                      </a:moveTo>
                      <a:cubicBezTo>
                        <a:pt x="68981" y="0"/>
                        <a:pt x="81371" y="5655"/>
                        <a:pt x="90301" y="16966"/>
                      </a:cubicBezTo>
                      <a:cubicBezTo>
                        <a:pt x="100942" y="30361"/>
                        <a:pt x="106263" y="52573"/>
                        <a:pt x="106263" y="83604"/>
                      </a:cubicBezTo>
                      <a:cubicBezTo>
                        <a:pt x="106263" y="114560"/>
                        <a:pt x="100905" y="136810"/>
                        <a:pt x="90190" y="150353"/>
                      </a:cubicBezTo>
                      <a:cubicBezTo>
                        <a:pt x="81334" y="161516"/>
                        <a:pt x="68981" y="167097"/>
                        <a:pt x="53131" y="167097"/>
                      </a:cubicBezTo>
                      <a:cubicBezTo>
                        <a:pt x="37207" y="167097"/>
                        <a:pt x="24370" y="160976"/>
                        <a:pt x="14622" y="148735"/>
                      </a:cubicBezTo>
                      <a:cubicBezTo>
                        <a:pt x="4874" y="136494"/>
                        <a:pt x="0" y="114672"/>
                        <a:pt x="0" y="83269"/>
                      </a:cubicBezTo>
                      <a:cubicBezTo>
                        <a:pt x="0" y="52462"/>
                        <a:pt x="5357" y="30286"/>
                        <a:pt x="16073" y="16743"/>
                      </a:cubicBezTo>
                      <a:cubicBezTo>
                        <a:pt x="24928" y="5581"/>
                        <a:pt x="37281" y="0"/>
                        <a:pt x="53131" y="0"/>
                      </a:cubicBezTo>
                      <a:close/>
                      <a:moveTo>
                        <a:pt x="53131" y="26008"/>
                      </a:moveTo>
                      <a:cubicBezTo>
                        <a:pt x="49336" y="26008"/>
                        <a:pt x="45950" y="27217"/>
                        <a:pt x="42974" y="29635"/>
                      </a:cubicBezTo>
                      <a:cubicBezTo>
                        <a:pt x="39997" y="32054"/>
                        <a:pt x="37690" y="36388"/>
                        <a:pt x="36053" y="42639"/>
                      </a:cubicBezTo>
                      <a:cubicBezTo>
                        <a:pt x="33895" y="50750"/>
                        <a:pt x="32816" y="64405"/>
                        <a:pt x="32816" y="83604"/>
                      </a:cubicBezTo>
                      <a:cubicBezTo>
                        <a:pt x="32816" y="102803"/>
                        <a:pt x="33784" y="115993"/>
                        <a:pt x="35718" y="123174"/>
                      </a:cubicBezTo>
                      <a:cubicBezTo>
                        <a:pt x="37653" y="130355"/>
                        <a:pt x="40090" y="135136"/>
                        <a:pt x="43030" y="137517"/>
                      </a:cubicBezTo>
                      <a:cubicBezTo>
                        <a:pt x="45969" y="139898"/>
                        <a:pt x="49336" y="141089"/>
                        <a:pt x="53131" y="141089"/>
                      </a:cubicBezTo>
                      <a:cubicBezTo>
                        <a:pt x="56926" y="141089"/>
                        <a:pt x="60312" y="139880"/>
                        <a:pt x="63289" y="137461"/>
                      </a:cubicBezTo>
                      <a:cubicBezTo>
                        <a:pt x="66265" y="135043"/>
                        <a:pt x="68572" y="130708"/>
                        <a:pt x="70209" y="124457"/>
                      </a:cubicBezTo>
                      <a:cubicBezTo>
                        <a:pt x="72367" y="116421"/>
                        <a:pt x="73446" y="102803"/>
                        <a:pt x="73446" y="83604"/>
                      </a:cubicBezTo>
                      <a:cubicBezTo>
                        <a:pt x="73446" y="64405"/>
                        <a:pt x="72479" y="51215"/>
                        <a:pt x="70544" y="44034"/>
                      </a:cubicBezTo>
                      <a:cubicBezTo>
                        <a:pt x="68609" y="36853"/>
                        <a:pt x="66172" y="32054"/>
                        <a:pt x="63233" y="29635"/>
                      </a:cubicBezTo>
                      <a:cubicBezTo>
                        <a:pt x="60294" y="27217"/>
                        <a:pt x="56926" y="26008"/>
                        <a:pt x="53131" y="26008"/>
                      </a:cubicBezTo>
                      <a:close/>
                    </a:path>
                  </a:pathLst>
                </a:custGeom>
                <a:solidFill>
                  <a:srgbClr val="004A82">
                    <a:lumMod val="60000"/>
                    <a:lumOff val="40000"/>
                    <a:alpha val="10000"/>
                  </a:srgbClr>
                </a:solidFill>
                <a:ln>
                  <a:noFill/>
                </a:ln>
                <a:effectLst/>
              </p:spPr>
              <p:txBody>
                <a:bodyPr rot="0" spcFirstLastPara="0" vert="horz" wrap="square" lIns="91440" tIns="45720" rIns="91440" bIns="45720" numCol="1" spcCol="0" rtlCol="0" fromWordArt="0" anchor="t" anchorCtr="0" forceAA="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1"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618" name="TextBox 422">
                  <a:extLst>
                    <a:ext uri="{FF2B5EF4-FFF2-40B4-BE49-F238E27FC236}">
                      <a16:creationId xmlns:a16="http://schemas.microsoft.com/office/drawing/2014/main" id="{9C2935C5-8C95-412A-835F-D24D2467FFAF}"/>
                    </a:ext>
                  </a:extLst>
                </p:cNvPr>
                <p:cNvSpPr txBox="1"/>
                <p:nvPr/>
              </p:nvSpPr>
              <p:spPr>
                <a:xfrm>
                  <a:off x="8273690" y="5207828"/>
                  <a:ext cx="33534" cy="76650"/>
                </a:xfrm>
                <a:custGeom>
                  <a:avLst/>
                  <a:gdLst/>
                  <a:ahLst/>
                  <a:cxnLst/>
                  <a:rect l="l" t="t" r="r" b="b"/>
                  <a:pathLst>
                    <a:path w="71884" h="164306">
                      <a:moveTo>
                        <a:pt x="46434" y="0"/>
                      </a:moveTo>
                      <a:lnTo>
                        <a:pt x="71884" y="0"/>
                      </a:lnTo>
                      <a:lnTo>
                        <a:pt x="71884" y="164306"/>
                      </a:lnTo>
                      <a:lnTo>
                        <a:pt x="40518" y="164306"/>
                      </a:lnTo>
                      <a:lnTo>
                        <a:pt x="40518" y="46099"/>
                      </a:lnTo>
                      <a:cubicBezTo>
                        <a:pt x="29059" y="56815"/>
                        <a:pt x="15552" y="64740"/>
                        <a:pt x="0" y="69875"/>
                      </a:cubicBezTo>
                      <a:lnTo>
                        <a:pt x="0" y="41411"/>
                      </a:lnTo>
                      <a:cubicBezTo>
                        <a:pt x="8185" y="38732"/>
                        <a:pt x="17078" y="33654"/>
                        <a:pt x="26677" y="26175"/>
                      </a:cubicBezTo>
                      <a:cubicBezTo>
                        <a:pt x="36277" y="18696"/>
                        <a:pt x="42862" y="9971"/>
                        <a:pt x="46434" y="0"/>
                      </a:cubicBezTo>
                      <a:close/>
                    </a:path>
                  </a:pathLst>
                </a:custGeom>
                <a:solidFill>
                  <a:srgbClr val="004A82">
                    <a:lumMod val="60000"/>
                    <a:lumOff val="40000"/>
                    <a:alpha val="10000"/>
                  </a:srgbClr>
                </a:solidFill>
                <a:ln>
                  <a:noFill/>
                </a:ln>
                <a:effectLst/>
              </p:spPr>
              <p:txBody>
                <a:bodyPr rot="0" spcFirstLastPara="0" vert="horz" wrap="square" lIns="91440" tIns="45720" rIns="91440" bIns="45720" numCol="1" spcCol="0" rtlCol="0" fromWordArt="0" anchor="t" anchorCtr="0" forceAA="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1"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619" name="TextBox 423">
                  <a:extLst>
                    <a:ext uri="{FF2B5EF4-FFF2-40B4-BE49-F238E27FC236}">
                      <a16:creationId xmlns:a16="http://schemas.microsoft.com/office/drawing/2014/main" id="{E20150AE-9119-432E-B58D-941E954C29D9}"/>
                    </a:ext>
                  </a:extLst>
                </p:cNvPr>
                <p:cNvSpPr txBox="1"/>
                <p:nvPr/>
              </p:nvSpPr>
              <p:spPr>
                <a:xfrm>
                  <a:off x="8439016" y="5207177"/>
                  <a:ext cx="49573" cy="77952"/>
                </a:xfrm>
                <a:custGeom>
                  <a:avLst/>
                  <a:gdLst/>
                  <a:ahLst/>
                  <a:cxnLst/>
                  <a:rect l="l" t="t" r="r" b="b"/>
                  <a:pathLst>
                    <a:path w="106263" h="167097">
                      <a:moveTo>
                        <a:pt x="53131" y="0"/>
                      </a:moveTo>
                      <a:cubicBezTo>
                        <a:pt x="68981" y="0"/>
                        <a:pt x="81371" y="5655"/>
                        <a:pt x="90301" y="16966"/>
                      </a:cubicBezTo>
                      <a:cubicBezTo>
                        <a:pt x="100942" y="30361"/>
                        <a:pt x="106263" y="52573"/>
                        <a:pt x="106263" y="83604"/>
                      </a:cubicBezTo>
                      <a:cubicBezTo>
                        <a:pt x="106263" y="114560"/>
                        <a:pt x="100905" y="136810"/>
                        <a:pt x="90190" y="150353"/>
                      </a:cubicBezTo>
                      <a:cubicBezTo>
                        <a:pt x="81334" y="161516"/>
                        <a:pt x="68981" y="167097"/>
                        <a:pt x="53131" y="167097"/>
                      </a:cubicBezTo>
                      <a:cubicBezTo>
                        <a:pt x="37207" y="167097"/>
                        <a:pt x="24370" y="160976"/>
                        <a:pt x="14622" y="148735"/>
                      </a:cubicBezTo>
                      <a:cubicBezTo>
                        <a:pt x="4874" y="136494"/>
                        <a:pt x="0" y="114672"/>
                        <a:pt x="0" y="83269"/>
                      </a:cubicBezTo>
                      <a:cubicBezTo>
                        <a:pt x="0" y="52462"/>
                        <a:pt x="5357" y="30286"/>
                        <a:pt x="16073" y="16743"/>
                      </a:cubicBezTo>
                      <a:cubicBezTo>
                        <a:pt x="24928" y="5581"/>
                        <a:pt x="37281" y="0"/>
                        <a:pt x="53131" y="0"/>
                      </a:cubicBezTo>
                      <a:close/>
                      <a:moveTo>
                        <a:pt x="53131" y="26008"/>
                      </a:moveTo>
                      <a:cubicBezTo>
                        <a:pt x="49336" y="26008"/>
                        <a:pt x="45950" y="27217"/>
                        <a:pt x="42974" y="29635"/>
                      </a:cubicBezTo>
                      <a:cubicBezTo>
                        <a:pt x="39997" y="32054"/>
                        <a:pt x="37690" y="36388"/>
                        <a:pt x="36053" y="42639"/>
                      </a:cubicBezTo>
                      <a:cubicBezTo>
                        <a:pt x="33895" y="50750"/>
                        <a:pt x="32816" y="64405"/>
                        <a:pt x="32816" y="83604"/>
                      </a:cubicBezTo>
                      <a:cubicBezTo>
                        <a:pt x="32816" y="102803"/>
                        <a:pt x="33784" y="115993"/>
                        <a:pt x="35718" y="123174"/>
                      </a:cubicBezTo>
                      <a:cubicBezTo>
                        <a:pt x="37653" y="130355"/>
                        <a:pt x="40090" y="135136"/>
                        <a:pt x="43030" y="137517"/>
                      </a:cubicBezTo>
                      <a:cubicBezTo>
                        <a:pt x="45969" y="139898"/>
                        <a:pt x="49336" y="141089"/>
                        <a:pt x="53131" y="141089"/>
                      </a:cubicBezTo>
                      <a:cubicBezTo>
                        <a:pt x="56926" y="141089"/>
                        <a:pt x="60312" y="139880"/>
                        <a:pt x="63289" y="137461"/>
                      </a:cubicBezTo>
                      <a:cubicBezTo>
                        <a:pt x="66265" y="135043"/>
                        <a:pt x="68572" y="130708"/>
                        <a:pt x="70209" y="124457"/>
                      </a:cubicBezTo>
                      <a:cubicBezTo>
                        <a:pt x="72367" y="116421"/>
                        <a:pt x="73446" y="102803"/>
                        <a:pt x="73446" y="83604"/>
                      </a:cubicBezTo>
                      <a:cubicBezTo>
                        <a:pt x="73446" y="64405"/>
                        <a:pt x="72479" y="51215"/>
                        <a:pt x="70544" y="44034"/>
                      </a:cubicBezTo>
                      <a:cubicBezTo>
                        <a:pt x="68609" y="36853"/>
                        <a:pt x="66172" y="32054"/>
                        <a:pt x="63233" y="29635"/>
                      </a:cubicBezTo>
                      <a:cubicBezTo>
                        <a:pt x="60294" y="27217"/>
                        <a:pt x="56926" y="26008"/>
                        <a:pt x="53131" y="26008"/>
                      </a:cubicBezTo>
                      <a:close/>
                    </a:path>
                  </a:pathLst>
                </a:custGeom>
                <a:solidFill>
                  <a:srgbClr val="004A82">
                    <a:lumMod val="60000"/>
                    <a:lumOff val="40000"/>
                    <a:alpha val="10000"/>
                  </a:srgbClr>
                </a:solidFill>
                <a:ln>
                  <a:noFill/>
                </a:ln>
                <a:effectLst/>
              </p:spPr>
              <p:txBody>
                <a:bodyPr rot="0" spcFirstLastPara="0" vert="horz" wrap="square" lIns="91440" tIns="45720" rIns="91440" bIns="45720" numCol="1" spcCol="0" rtlCol="0" fromWordArt="0" anchor="t" anchorCtr="0" forceAA="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1"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620" name="TextBox 424">
                  <a:extLst>
                    <a:ext uri="{FF2B5EF4-FFF2-40B4-BE49-F238E27FC236}">
                      <a16:creationId xmlns:a16="http://schemas.microsoft.com/office/drawing/2014/main" id="{00E4D3ED-6A23-4EDF-B180-09BB99F9C0B3}"/>
                    </a:ext>
                  </a:extLst>
                </p:cNvPr>
                <p:cNvSpPr txBox="1"/>
                <p:nvPr/>
              </p:nvSpPr>
              <p:spPr>
                <a:xfrm>
                  <a:off x="8620381" y="5207828"/>
                  <a:ext cx="33534" cy="76650"/>
                </a:xfrm>
                <a:custGeom>
                  <a:avLst/>
                  <a:gdLst/>
                  <a:ahLst/>
                  <a:cxnLst/>
                  <a:rect l="l" t="t" r="r" b="b"/>
                  <a:pathLst>
                    <a:path w="71884" h="164306">
                      <a:moveTo>
                        <a:pt x="46434" y="0"/>
                      </a:moveTo>
                      <a:lnTo>
                        <a:pt x="71884" y="0"/>
                      </a:lnTo>
                      <a:lnTo>
                        <a:pt x="71884" y="164306"/>
                      </a:lnTo>
                      <a:lnTo>
                        <a:pt x="40518" y="164306"/>
                      </a:lnTo>
                      <a:lnTo>
                        <a:pt x="40518" y="46099"/>
                      </a:lnTo>
                      <a:cubicBezTo>
                        <a:pt x="29059" y="56815"/>
                        <a:pt x="15552" y="64740"/>
                        <a:pt x="0" y="69875"/>
                      </a:cubicBezTo>
                      <a:lnTo>
                        <a:pt x="0" y="41411"/>
                      </a:lnTo>
                      <a:cubicBezTo>
                        <a:pt x="8185" y="38732"/>
                        <a:pt x="17078" y="33654"/>
                        <a:pt x="26677" y="26175"/>
                      </a:cubicBezTo>
                      <a:cubicBezTo>
                        <a:pt x="36277" y="18696"/>
                        <a:pt x="42862" y="9971"/>
                        <a:pt x="46434" y="0"/>
                      </a:cubicBezTo>
                      <a:close/>
                    </a:path>
                  </a:pathLst>
                </a:custGeom>
                <a:solidFill>
                  <a:srgbClr val="004A82">
                    <a:lumMod val="60000"/>
                    <a:lumOff val="40000"/>
                    <a:alpha val="10000"/>
                  </a:srgbClr>
                </a:solidFill>
                <a:ln>
                  <a:noFill/>
                </a:ln>
                <a:effectLst/>
              </p:spPr>
              <p:txBody>
                <a:bodyPr rot="0" spcFirstLastPara="0" vert="horz" wrap="square" lIns="91440" tIns="45720" rIns="91440" bIns="45720" numCol="1" spcCol="0" rtlCol="0" fromWordArt="0" anchor="t" anchorCtr="0" forceAA="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1"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621" name="TextBox 425">
                  <a:extLst>
                    <a:ext uri="{FF2B5EF4-FFF2-40B4-BE49-F238E27FC236}">
                      <a16:creationId xmlns:a16="http://schemas.microsoft.com/office/drawing/2014/main" id="{C0067EC6-89D1-41B3-9271-A08DF060E65B}"/>
                    </a:ext>
                  </a:extLst>
                </p:cNvPr>
                <p:cNvSpPr txBox="1"/>
                <p:nvPr/>
              </p:nvSpPr>
              <p:spPr>
                <a:xfrm>
                  <a:off x="8967072" y="5207828"/>
                  <a:ext cx="33534" cy="76650"/>
                </a:xfrm>
                <a:custGeom>
                  <a:avLst/>
                  <a:gdLst/>
                  <a:ahLst/>
                  <a:cxnLst/>
                  <a:rect l="l" t="t" r="r" b="b"/>
                  <a:pathLst>
                    <a:path w="71884" h="164306">
                      <a:moveTo>
                        <a:pt x="46434" y="0"/>
                      </a:moveTo>
                      <a:lnTo>
                        <a:pt x="71884" y="0"/>
                      </a:lnTo>
                      <a:lnTo>
                        <a:pt x="71884" y="164306"/>
                      </a:lnTo>
                      <a:lnTo>
                        <a:pt x="40518" y="164306"/>
                      </a:lnTo>
                      <a:lnTo>
                        <a:pt x="40518" y="46099"/>
                      </a:lnTo>
                      <a:cubicBezTo>
                        <a:pt x="29059" y="56815"/>
                        <a:pt x="15552" y="64740"/>
                        <a:pt x="0" y="69875"/>
                      </a:cubicBezTo>
                      <a:lnTo>
                        <a:pt x="0" y="41411"/>
                      </a:lnTo>
                      <a:cubicBezTo>
                        <a:pt x="8185" y="38732"/>
                        <a:pt x="17078" y="33654"/>
                        <a:pt x="26677" y="26175"/>
                      </a:cubicBezTo>
                      <a:cubicBezTo>
                        <a:pt x="36277" y="18696"/>
                        <a:pt x="42862" y="9971"/>
                        <a:pt x="46434" y="0"/>
                      </a:cubicBezTo>
                      <a:close/>
                    </a:path>
                  </a:pathLst>
                </a:custGeom>
                <a:solidFill>
                  <a:srgbClr val="004A82">
                    <a:lumMod val="60000"/>
                    <a:lumOff val="40000"/>
                    <a:alpha val="10000"/>
                  </a:srgbClr>
                </a:solidFill>
                <a:ln>
                  <a:noFill/>
                </a:ln>
                <a:effectLst/>
              </p:spPr>
              <p:txBody>
                <a:bodyPr rot="0" spcFirstLastPara="0" vert="horz" wrap="square" lIns="91440" tIns="45720" rIns="91440" bIns="45720" numCol="1" spcCol="0" rtlCol="0" fromWordArt="0" anchor="t" anchorCtr="0" forceAA="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1"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622" name="TextBox 426">
                  <a:extLst>
                    <a:ext uri="{FF2B5EF4-FFF2-40B4-BE49-F238E27FC236}">
                      <a16:creationId xmlns:a16="http://schemas.microsoft.com/office/drawing/2014/main" id="{F0F3107E-78A9-435C-A08D-84AAC6FF7004}"/>
                    </a:ext>
                  </a:extLst>
                </p:cNvPr>
                <p:cNvSpPr txBox="1"/>
                <p:nvPr/>
              </p:nvSpPr>
              <p:spPr>
                <a:xfrm>
                  <a:off x="9132398" y="5207177"/>
                  <a:ext cx="49573" cy="77952"/>
                </a:xfrm>
                <a:custGeom>
                  <a:avLst/>
                  <a:gdLst/>
                  <a:ahLst/>
                  <a:cxnLst/>
                  <a:rect l="l" t="t" r="r" b="b"/>
                  <a:pathLst>
                    <a:path w="106263" h="167097">
                      <a:moveTo>
                        <a:pt x="53131" y="0"/>
                      </a:moveTo>
                      <a:cubicBezTo>
                        <a:pt x="68981" y="0"/>
                        <a:pt x="81371" y="5655"/>
                        <a:pt x="90301" y="16966"/>
                      </a:cubicBezTo>
                      <a:cubicBezTo>
                        <a:pt x="100942" y="30361"/>
                        <a:pt x="106263" y="52573"/>
                        <a:pt x="106263" y="83604"/>
                      </a:cubicBezTo>
                      <a:cubicBezTo>
                        <a:pt x="106263" y="114560"/>
                        <a:pt x="100905" y="136810"/>
                        <a:pt x="90190" y="150353"/>
                      </a:cubicBezTo>
                      <a:cubicBezTo>
                        <a:pt x="81334" y="161516"/>
                        <a:pt x="68981" y="167097"/>
                        <a:pt x="53131" y="167097"/>
                      </a:cubicBezTo>
                      <a:cubicBezTo>
                        <a:pt x="37207" y="167097"/>
                        <a:pt x="24370" y="160976"/>
                        <a:pt x="14622" y="148735"/>
                      </a:cubicBezTo>
                      <a:cubicBezTo>
                        <a:pt x="4874" y="136494"/>
                        <a:pt x="0" y="114672"/>
                        <a:pt x="0" y="83269"/>
                      </a:cubicBezTo>
                      <a:cubicBezTo>
                        <a:pt x="0" y="52462"/>
                        <a:pt x="5357" y="30286"/>
                        <a:pt x="16073" y="16743"/>
                      </a:cubicBezTo>
                      <a:cubicBezTo>
                        <a:pt x="24928" y="5581"/>
                        <a:pt x="37281" y="0"/>
                        <a:pt x="53131" y="0"/>
                      </a:cubicBezTo>
                      <a:close/>
                      <a:moveTo>
                        <a:pt x="53131" y="26008"/>
                      </a:moveTo>
                      <a:cubicBezTo>
                        <a:pt x="49336" y="26008"/>
                        <a:pt x="45950" y="27217"/>
                        <a:pt x="42974" y="29635"/>
                      </a:cubicBezTo>
                      <a:cubicBezTo>
                        <a:pt x="39997" y="32054"/>
                        <a:pt x="37690" y="36388"/>
                        <a:pt x="36053" y="42639"/>
                      </a:cubicBezTo>
                      <a:cubicBezTo>
                        <a:pt x="33895" y="50750"/>
                        <a:pt x="32816" y="64405"/>
                        <a:pt x="32816" y="83604"/>
                      </a:cubicBezTo>
                      <a:cubicBezTo>
                        <a:pt x="32816" y="102803"/>
                        <a:pt x="33784" y="115993"/>
                        <a:pt x="35718" y="123174"/>
                      </a:cubicBezTo>
                      <a:cubicBezTo>
                        <a:pt x="37653" y="130355"/>
                        <a:pt x="40090" y="135136"/>
                        <a:pt x="43030" y="137517"/>
                      </a:cubicBezTo>
                      <a:cubicBezTo>
                        <a:pt x="45969" y="139898"/>
                        <a:pt x="49336" y="141089"/>
                        <a:pt x="53131" y="141089"/>
                      </a:cubicBezTo>
                      <a:cubicBezTo>
                        <a:pt x="56926" y="141089"/>
                        <a:pt x="60312" y="139880"/>
                        <a:pt x="63289" y="137461"/>
                      </a:cubicBezTo>
                      <a:cubicBezTo>
                        <a:pt x="66265" y="135043"/>
                        <a:pt x="68572" y="130708"/>
                        <a:pt x="70209" y="124457"/>
                      </a:cubicBezTo>
                      <a:cubicBezTo>
                        <a:pt x="72367" y="116421"/>
                        <a:pt x="73446" y="102803"/>
                        <a:pt x="73446" y="83604"/>
                      </a:cubicBezTo>
                      <a:cubicBezTo>
                        <a:pt x="73446" y="64405"/>
                        <a:pt x="72479" y="51215"/>
                        <a:pt x="70544" y="44034"/>
                      </a:cubicBezTo>
                      <a:cubicBezTo>
                        <a:pt x="68609" y="36853"/>
                        <a:pt x="66172" y="32054"/>
                        <a:pt x="63233" y="29635"/>
                      </a:cubicBezTo>
                      <a:cubicBezTo>
                        <a:pt x="60294" y="27217"/>
                        <a:pt x="56926" y="26008"/>
                        <a:pt x="53131" y="26008"/>
                      </a:cubicBezTo>
                      <a:close/>
                    </a:path>
                  </a:pathLst>
                </a:custGeom>
                <a:solidFill>
                  <a:srgbClr val="004A82">
                    <a:lumMod val="60000"/>
                    <a:lumOff val="40000"/>
                    <a:alpha val="10000"/>
                  </a:srgbClr>
                </a:solidFill>
                <a:ln>
                  <a:noFill/>
                </a:ln>
                <a:effectLst/>
              </p:spPr>
              <p:txBody>
                <a:bodyPr rot="0" spcFirstLastPara="0" vert="horz" wrap="square" lIns="91440" tIns="45720" rIns="91440" bIns="45720" numCol="1" spcCol="0" rtlCol="0" fromWordArt="0" anchor="t" anchorCtr="0" forceAA="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1"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623" name="TextBox 427">
                  <a:extLst>
                    <a:ext uri="{FF2B5EF4-FFF2-40B4-BE49-F238E27FC236}">
                      <a16:creationId xmlns:a16="http://schemas.microsoft.com/office/drawing/2014/main" id="{56E65667-9E47-4243-B950-018917A1911D}"/>
                    </a:ext>
                  </a:extLst>
                </p:cNvPr>
                <p:cNvSpPr txBox="1"/>
                <p:nvPr/>
              </p:nvSpPr>
              <p:spPr>
                <a:xfrm>
                  <a:off x="9313763" y="5207828"/>
                  <a:ext cx="33534" cy="76650"/>
                </a:xfrm>
                <a:custGeom>
                  <a:avLst/>
                  <a:gdLst/>
                  <a:ahLst/>
                  <a:cxnLst/>
                  <a:rect l="l" t="t" r="r" b="b"/>
                  <a:pathLst>
                    <a:path w="71884" h="164306">
                      <a:moveTo>
                        <a:pt x="46434" y="0"/>
                      </a:moveTo>
                      <a:lnTo>
                        <a:pt x="71884" y="0"/>
                      </a:lnTo>
                      <a:lnTo>
                        <a:pt x="71884" y="164306"/>
                      </a:lnTo>
                      <a:lnTo>
                        <a:pt x="40518" y="164306"/>
                      </a:lnTo>
                      <a:lnTo>
                        <a:pt x="40518" y="46099"/>
                      </a:lnTo>
                      <a:cubicBezTo>
                        <a:pt x="29059" y="56815"/>
                        <a:pt x="15552" y="64740"/>
                        <a:pt x="0" y="69875"/>
                      </a:cubicBezTo>
                      <a:lnTo>
                        <a:pt x="0" y="41411"/>
                      </a:lnTo>
                      <a:cubicBezTo>
                        <a:pt x="8185" y="38732"/>
                        <a:pt x="17078" y="33654"/>
                        <a:pt x="26677" y="26175"/>
                      </a:cubicBezTo>
                      <a:cubicBezTo>
                        <a:pt x="36277" y="18696"/>
                        <a:pt x="42862" y="9971"/>
                        <a:pt x="46434" y="0"/>
                      </a:cubicBezTo>
                      <a:close/>
                    </a:path>
                  </a:pathLst>
                </a:custGeom>
                <a:solidFill>
                  <a:srgbClr val="004A82">
                    <a:lumMod val="60000"/>
                    <a:lumOff val="40000"/>
                    <a:alpha val="10000"/>
                  </a:srgbClr>
                </a:solidFill>
                <a:ln>
                  <a:noFill/>
                </a:ln>
                <a:effectLst/>
              </p:spPr>
              <p:txBody>
                <a:bodyPr rot="0" spcFirstLastPara="0" vert="horz" wrap="square" lIns="91440" tIns="45720" rIns="91440" bIns="45720" numCol="1" spcCol="0" rtlCol="0" fromWordArt="0" anchor="t" anchorCtr="0" forceAA="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1"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624" name="TextBox 428">
                  <a:extLst>
                    <a:ext uri="{FF2B5EF4-FFF2-40B4-BE49-F238E27FC236}">
                      <a16:creationId xmlns:a16="http://schemas.microsoft.com/office/drawing/2014/main" id="{801E9921-90D4-410E-BD64-1FBDE0D427C5}"/>
                    </a:ext>
                  </a:extLst>
                </p:cNvPr>
                <p:cNvSpPr txBox="1"/>
                <p:nvPr/>
              </p:nvSpPr>
              <p:spPr>
                <a:xfrm>
                  <a:off x="9479089" y="5207177"/>
                  <a:ext cx="49573" cy="77952"/>
                </a:xfrm>
                <a:custGeom>
                  <a:avLst/>
                  <a:gdLst/>
                  <a:ahLst/>
                  <a:cxnLst/>
                  <a:rect l="l" t="t" r="r" b="b"/>
                  <a:pathLst>
                    <a:path w="106263" h="167097">
                      <a:moveTo>
                        <a:pt x="53131" y="0"/>
                      </a:moveTo>
                      <a:cubicBezTo>
                        <a:pt x="68981" y="0"/>
                        <a:pt x="81371" y="5655"/>
                        <a:pt x="90301" y="16966"/>
                      </a:cubicBezTo>
                      <a:cubicBezTo>
                        <a:pt x="100942" y="30361"/>
                        <a:pt x="106263" y="52573"/>
                        <a:pt x="106263" y="83604"/>
                      </a:cubicBezTo>
                      <a:cubicBezTo>
                        <a:pt x="106263" y="114560"/>
                        <a:pt x="100905" y="136810"/>
                        <a:pt x="90190" y="150353"/>
                      </a:cubicBezTo>
                      <a:cubicBezTo>
                        <a:pt x="81334" y="161516"/>
                        <a:pt x="68981" y="167097"/>
                        <a:pt x="53131" y="167097"/>
                      </a:cubicBezTo>
                      <a:cubicBezTo>
                        <a:pt x="37207" y="167097"/>
                        <a:pt x="24370" y="160976"/>
                        <a:pt x="14622" y="148735"/>
                      </a:cubicBezTo>
                      <a:cubicBezTo>
                        <a:pt x="4874" y="136494"/>
                        <a:pt x="0" y="114672"/>
                        <a:pt x="0" y="83269"/>
                      </a:cubicBezTo>
                      <a:cubicBezTo>
                        <a:pt x="0" y="52462"/>
                        <a:pt x="5357" y="30286"/>
                        <a:pt x="16073" y="16743"/>
                      </a:cubicBezTo>
                      <a:cubicBezTo>
                        <a:pt x="24928" y="5581"/>
                        <a:pt x="37281" y="0"/>
                        <a:pt x="53131" y="0"/>
                      </a:cubicBezTo>
                      <a:close/>
                      <a:moveTo>
                        <a:pt x="53131" y="26008"/>
                      </a:moveTo>
                      <a:cubicBezTo>
                        <a:pt x="49336" y="26008"/>
                        <a:pt x="45950" y="27217"/>
                        <a:pt x="42974" y="29635"/>
                      </a:cubicBezTo>
                      <a:cubicBezTo>
                        <a:pt x="39997" y="32054"/>
                        <a:pt x="37690" y="36388"/>
                        <a:pt x="36053" y="42639"/>
                      </a:cubicBezTo>
                      <a:cubicBezTo>
                        <a:pt x="33895" y="50750"/>
                        <a:pt x="32816" y="64405"/>
                        <a:pt x="32816" y="83604"/>
                      </a:cubicBezTo>
                      <a:cubicBezTo>
                        <a:pt x="32816" y="102803"/>
                        <a:pt x="33784" y="115993"/>
                        <a:pt x="35718" y="123174"/>
                      </a:cubicBezTo>
                      <a:cubicBezTo>
                        <a:pt x="37653" y="130355"/>
                        <a:pt x="40090" y="135136"/>
                        <a:pt x="43030" y="137517"/>
                      </a:cubicBezTo>
                      <a:cubicBezTo>
                        <a:pt x="45969" y="139898"/>
                        <a:pt x="49336" y="141089"/>
                        <a:pt x="53131" y="141089"/>
                      </a:cubicBezTo>
                      <a:cubicBezTo>
                        <a:pt x="56926" y="141089"/>
                        <a:pt x="60312" y="139880"/>
                        <a:pt x="63289" y="137461"/>
                      </a:cubicBezTo>
                      <a:cubicBezTo>
                        <a:pt x="66265" y="135043"/>
                        <a:pt x="68572" y="130708"/>
                        <a:pt x="70209" y="124457"/>
                      </a:cubicBezTo>
                      <a:cubicBezTo>
                        <a:pt x="72367" y="116421"/>
                        <a:pt x="73446" y="102803"/>
                        <a:pt x="73446" y="83604"/>
                      </a:cubicBezTo>
                      <a:cubicBezTo>
                        <a:pt x="73446" y="64405"/>
                        <a:pt x="72479" y="51215"/>
                        <a:pt x="70544" y="44034"/>
                      </a:cubicBezTo>
                      <a:cubicBezTo>
                        <a:pt x="68609" y="36853"/>
                        <a:pt x="66172" y="32054"/>
                        <a:pt x="63233" y="29635"/>
                      </a:cubicBezTo>
                      <a:cubicBezTo>
                        <a:pt x="60294" y="27217"/>
                        <a:pt x="56926" y="26008"/>
                        <a:pt x="53131" y="26008"/>
                      </a:cubicBezTo>
                      <a:close/>
                    </a:path>
                  </a:pathLst>
                </a:custGeom>
                <a:solidFill>
                  <a:srgbClr val="004A82">
                    <a:lumMod val="60000"/>
                    <a:lumOff val="40000"/>
                    <a:alpha val="10000"/>
                  </a:srgbClr>
                </a:solidFill>
                <a:ln>
                  <a:noFill/>
                </a:ln>
                <a:effectLst/>
              </p:spPr>
              <p:txBody>
                <a:bodyPr rot="0" spcFirstLastPara="0" vert="horz" wrap="square" lIns="91440" tIns="45720" rIns="91440" bIns="45720" numCol="1" spcCol="0" rtlCol="0" fromWordArt="0" anchor="t" anchorCtr="0" forceAA="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1"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625" name="TextBox 429">
                  <a:extLst>
                    <a:ext uri="{FF2B5EF4-FFF2-40B4-BE49-F238E27FC236}">
                      <a16:creationId xmlns:a16="http://schemas.microsoft.com/office/drawing/2014/main" id="{373D01C8-6F36-4A73-9082-11BEF98B397F}"/>
                    </a:ext>
                  </a:extLst>
                </p:cNvPr>
                <p:cNvSpPr txBox="1"/>
                <p:nvPr/>
              </p:nvSpPr>
              <p:spPr>
                <a:xfrm>
                  <a:off x="9844473" y="5207828"/>
                  <a:ext cx="33534" cy="76650"/>
                </a:xfrm>
                <a:custGeom>
                  <a:avLst/>
                  <a:gdLst/>
                  <a:ahLst/>
                  <a:cxnLst/>
                  <a:rect l="l" t="t" r="r" b="b"/>
                  <a:pathLst>
                    <a:path w="71884" h="164306">
                      <a:moveTo>
                        <a:pt x="46434" y="0"/>
                      </a:moveTo>
                      <a:lnTo>
                        <a:pt x="71884" y="0"/>
                      </a:lnTo>
                      <a:lnTo>
                        <a:pt x="71884" y="164306"/>
                      </a:lnTo>
                      <a:lnTo>
                        <a:pt x="40518" y="164306"/>
                      </a:lnTo>
                      <a:lnTo>
                        <a:pt x="40518" y="46099"/>
                      </a:lnTo>
                      <a:cubicBezTo>
                        <a:pt x="29059" y="56815"/>
                        <a:pt x="15552" y="64740"/>
                        <a:pt x="0" y="69875"/>
                      </a:cubicBezTo>
                      <a:lnTo>
                        <a:pt x="0" y="41411"/>
                      </a:lnTo>
                      <a:cubicBezTo>
                        <a:pt x="8185" y="38732"/>
                        <a:pt x="17078" y="33654"/>
                        <a:pt x="26677" y="26175"/>
                      </a:cubicBezTo>
                      <a:cubicBezTo>
                        <a:pt x="36277" y="18696"/>
                        <a:pt x="42862" y="9971"/>
                        <a:pt x="46434" y="0"/>
                      </a:cubicBezTo>
                      <a:close/>
                    </a:path>
                  </a:pathLst>
                </a:custGeom>
                <a:solidFill>
                  <a:srgbClr val="004A82">
                    <a:lumMod val="60000"/>
                    <a:lumOff val="40000"/>
                    <a:alpha val="10000"/>
                  </a:srgbClr>
                </a:solidFill>
                <a:ln>
                  <a:noFill/>
                </a:ln>
                <a:effectLst/>
              </p:spPr>
              <p:txBody>
                <a:bodyPr rot="0" spcFirstLastPara="0" vert="horz" wrap="square" lIns="91440" tIns="45720" rIns="91440" bIns="45720" numCol="1" spcCol="0" rtlCol="0" fromWordArt="0" anchor="t" anchorCtr="0" forceAA="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1"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626" name="TextBox 430">
                  <a:extLst>
                    <a:ext uri="{FF2B5EF4-FFF2-40B4-BE49-F238E27FC236}">
                      <a16:creationId xmlns:a16="http://schemas.microsoft.com/office/drawing/2014/main" id="{EF960342-3EE0-4AD6-AF95-02EFFF648B6E}"/>
                    </a:ext>
                  </a:extLst>
                </p:cNvPr>
                <p:cNvSpPr txBox="1"/>
                <p:nvPr/>
              </p:nvSpPr>
              <p:spPr>
                <a:xfrm>
                  <a:off x="9663108" y="5207177"/>
                  <a:ext cx="49573" cy="77952"/>
                </a:xfrm>
                <a:custGeom>
                  <a:avLst/>
                  <a:gdLst/>
                  <a:ahLst/>
                  <a:cxnLst/>
                  <a:rect l="l" t="t" r="r" b="b"/>
                  <a:pathLst>
                    <a:path w="106263" h="167097">
                      <a:moveTo>
                        <a:pt x="53131" y="0"/>
                      </a:moveTo>
                      <a:cubicBezTo>
                        <a:pt x="68981" y="0"/>
                        <a:pt x="81371" y="5655"/>
                        <a:pt x="90301" y="16966"/>
                      </a:cubicBezTo>
                      <a:cubicBezTo>
                        <a:pt x="100942" y="30361"/>
                        <a:pt x="106263" y="52573"/>
                        <a:pt x="106263" y="83604"/>
                      </a:cubicBezTo>
                      <a:cubicBezTo>
                        <a:pt x="106263" y="114560"/>
                        <a:pt x="100905" y="136810"/>
                        <a:pt x="90190" y="150353"/>
                      </a:cubicBezTo>
                      <a:cubicBezTo>
                        <a:pt x="81334" y="161516"/>
                        <a:pt x="68981" y="167097"/>
                        <a:pt x="53131" y="167097"/>
                      </a:cubicBezTo>
                      <a:cubicBezTo>
                        <a:pt x="37207" y="167097"/>
                        <a:pt x="24370" y="160976"/>
                        <a:pt x="14622" y="148735"/>
                      </a:cubicBezTo>
                      <a:cubicBezTo>
                        <a:pt x="4874" y="136494"/>
                        <a:pt x="0" y="114672"/>
                        <a:pt x="0" y="83269"/>
                      </a:cubicBezTo>
                      <a:cubicBezTo>
                        <a:pt x="0" y="52462"/>
                        <a:pt x="5357" y="30286"/>
                        <a:pt x="16073" y="16743"/>
                      </a:cubicBezTo>
                      <a:cubicBezTo>
                        <a:pt x="24928" y="5581"/>
                        <a:pt x="37281" y="0"/>
                        <a:pt x="53131" y="0"/>
                      </a:cubicBezTo>
                      <a:close/>
                      <a:moveTo>
                        <a:pt x="53131" y="26008"/>
                      </a:moveTo>
                      <a:cubicBezTo>
                        <a:pt x="49336" y="26008"/>
                        <a:pt x="45950" y="27217"/>
                        <a:pt x="42974" y="29635"/>
                      </a:cubicBezTo>
                      <a:cubicBezTo>
                        <a:pt x="39997" y="32054"/>
                        <a:pt x="37690" y="36388"/>
                        <a:pt x="36053" y="42639"/>
                      </a:cubicBezTo>
                      <a:cubicBezTo>
                        <a:pt x="33895" y="50750"/>
                        <a:pt x="32816" y="64405"/>
                        <a:pt x="32816" y="83604"/>
                      </a:cubicBezTo>
                      <a:cubicBezTo>
                        <a:pt x="32816" y="102803"/>
                        <a:pt x="33784" y="115993"/>
                        <a:pt x="35718" y="123174"/>
                      </a:cubicBezTo>
                      <a:cubicBezTo>
                        <a:pt x="37653" y="130355"/>
                        <a:pt x="40090" y="135136"/>
                        <a:pt x="43030" y="137517"/>
                      </a:cubicBezTo>
                      <a:cubicBezTo>
                        <a:pt x="45969" y="139898"/>
                        <a:pt x="49336" y="141089"/>
                        <a:pt x="53131" y="141089"/>
                      </a:cubicBezTo>
                      <a:cubicBezTo>
                        <a:pt x="56926" y="141089"/>
                        <a:pt x="60312" y="139880"/>
                        <a:pt x="63289" y="137461"/>
                      </a:cubicBezTo>
                      <a:cubicBezTo>
                        <a:pt x="66265" y="135043"/>
                        <a:pt x="68572" y="130708"/>
                        <a:pt x="70209" y="124457"/>
                      </a:cubicBezTo>
                      <a:cubicBezTo>
                        <a:pt x="72367" y="116421"/>
                        <a:pt x="73446" y="102803"/>
                        <a:pt x="73446" y="83604"/>
                      </a:cubicBezTo>
                      <a:cubicBezTo>
                        <a:pt x="73446" y="64405"/>
                        <a:pt x="72479" y="51215"/>
                        <a:pt x="70544" y="44034"/>
                      </a:cubicBezTo>
                      <a:cubicBezTo>
                        <a:pt x="68609" y="36853"/>
                        <a:pt x="66172" y="32054"/>
                        <a:pt x="63233" y="29635"/>
                      </a:cubicBezTo>
                      <a:cubicBezTo>
                        <a:pt x="60294" y="27217"/>
                        <a:pt x="56926" y="26008"/>
                        <a:pt x="53131" y="26008"/>
                      </a:cubicBezTo>
                      <a:close/>
                    </a:path>
                  </a:pathLst>
                </a:custGeom>
                <a:solidFill>
                  <a:srgbClr val="004A82">
                    <a:lumMod val="60000"/>
                    <a:lumOff val="40000"/>
                    <a:alpha val="10000"/>
                  </a:srgbClr>
                </a:solidFill>
                <a:ln>
                  <a:noFill/>
                </a:ln>
                <a:effectLst/>
              </p:spPr>
              <p:txBody>
                <a:bodyPr rot="0" spcFirstLastPara="0" vert="horz" wrap="square" lIns="91440" tIns="45720" rIns="91440" bIns="45720" numCol="1" spcCol="0" rtlCol="0" fromWordArt="0" anchor="t" anchorCtr="0" forceAA="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1"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627" name="TextBox 431">
                  <a:extLst>
                    <a:ext uri="{FF2B5EF4-FFF2-40B4-BE49-F238E27FC236}">
                      <a16:creationId xmlns:a16="http://schemas.microsoft.com/office/drawing/2014/main" id="{E77D7F43-75ED-482E-9447-B7E80014D6CA}"/>
                    </a:ext>
                  </a:extLst>
                </p:cNvPr>
                <p:cNvSpPr txBox="1"/>
                <p:nvPr/>
              </p:nvSpPr>
              <p:spPr>
                <a:xfrm>
                  <a:off x="10007145" y="5207828"/>
                  <a:ext cx="33534" cy="76650"/>
                </a:xfrm>
                <a:custGeom>
                  <a:avLst/>
                  <a:gdLst/>
                  <a:ahLst/>
                  <a:cxnLst/>
                  <a:rect l="l" t="t" r="r" b="b"/>
                  <a:pathLst>
                    <a:path w="71884" h="164306">
                      <a:moveTo>
                        <a:pt x="46434" y="0"/>
                      </a:moveTo>
                      <a:lnTo>
                        <a:pt x="71884" y="0"/>
                      </a:lnTo>
                      <a:lnTo>
                        <a:pt x="71884" y="164306"/>
                      </a:lnTo>
                      <a:lnTo>
                        <a:pt x="40518" y="164306"/>
                      </a:lnTo>
                      <a:lnTo>
                        <a:pt x="40518" y="46099"/>
                      </a:lnTo>
                      <a:cubicBezTo>
                        <a:pt x="29059" y="56815"/>
                        <a:pt x="15552" y="64740"/>
                        <a:pt x="0" y="69875"/>
                      </a:cubicBezTo>
                      <a:lnTo>
                        <a:pt x="0" y="41411"/>
                      </a:lnTo>
                      <a:cubicBezTo>
                        <a:pt x="8185" y="38732"/>
                        <a:pt x="17078" y="33654"/>
                        <a:pt x="26677" y="26175"/>
                      </a:cubicBezTo>
                      <a:cubicBezTo>
                        <a:pt x="36277" y="18696"/>
                        <a:pt x="42862" y="9971"/>
                        <a:pt x="46434" y="0"/>
                      </a:cubicBezTo>
                      <a:close/>
                    </a:path>
                  </a:pathLst>
                </a:custGeom>
                <a:solidFill>
                  <a:srgbClr val="004A82">
                    <a:lumMod val="60000"/>
                    <a:lumOff val="40000"/>
                    <a:alpha val="10000"/>
                  </a:srgbClr>
                </a:solidFill>
                <a:ln>
                  <a:noFill/>
                </a:ln>
                <a:effectLst/>
              </p:spPr>
              <p:txBody>
                <a:bodyPr rot="0" spcFirstLastPara="0" vert="horz" wrap="square" lIns="91440" tIns="45720" rIns="91440" bIns="45720" numCol="1" spcCol="0" rtlCol="0" fromWordArt="0" anchor="t" anchorCtr="0" forceAA="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1"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628" name="TextBox 432">
                  <a:extLst>
                    <a:ext uri="{FF2B5EF4-FFF2-40B4-BE49-F238E27FC236}">
                      <a16:creationId xmlns:a16="http://schemas.microsoft.com/office/drawing/2014/main" id="{D8C11709-972D-451D-99CA-DF98BB576138}"/>
                    </a:ext>
                  </a:extLst>
                </p:cNvPr>
                <p:cNvSpPr txBox="1"/>
                <p:nvPr/>
              </p:nvSpPr>
              <p:spPr>
                <a:xfrm>
                  <a:off x="10172471" y="5207177"/>
                  <a:ext cx="49573" cy="77952"/>
                </a:xfrm>
                <a:custGeom>
                  <a:avLst/>
                  <a:gdLst/>
                  <a:ahLst/>
                  <a:cxnLst/>
                  <a:rect l="l" t="t" r="r" b="b"/>
                  <a:pathLst>
                    <a:path w="106263" h="167097">
                      <a:moveTo>
                        <a:pt x="53131" y="0"/>
                      </a:moveTo>
                      <a:cubicBezTo>
                        <a:pt x="68981" y="0"/>
                        <a:pt x="81371" y="5655"/>
                        <a:pt x="90301" y="16966"/>
                      </a:cubicBezTo>
                      <a:cubicBezTo>
                        <a:pt x="100942" y="30361"/>
                        <a:pt x="106263" y="52573"/>
                        <a:pt x="106263" y="83604"/>
                      </a:cubicBezTo>
                      <a:cubicBezTo>
                        <a:pt x="106263" y="114560"/>
                        <a:pt x="100905" y="136810"/>
                        <a:pt x="90190" y="150353"/>
                      </a:cubicBezTo>
                      <a:cubicBezTo>
                        <a:pt x="81334" y="161516"/>
                        <a:pt x="68981" y="167097"/>
                        <a:pt x="53131" y="167097"/>
                      </a:cubicBezTo>
                      <a:cubicBezTo>
                        <a:pt x="37207" y="167097"/>
                        <a:pt x="24370" y="160976"/>
                        <a:pt x="14622" y="148735"/>
                      </a:cubicBezTo>
                      <a:cubicBezTo>
                        <a:pt x="4874" y="136494"/>
                        <a:pt x="0" y="114672"/>
                        <a:pt x="0" y="83269"/>
                      </a:cubicBezTo>
                      <a:cubicBezTo>
                        <a:pt x="0" y="52462"/>
                        <a:pt x="5357" y="30286"/>
                        <a:pt x="16073" y="16743"/>
                      </a:cubicBezTo>
                      <a:cubicBezTo>
                        <a:pt x="24928" y="5581"/>
                        <a:pt x="37281" y="0"/>
                        <a:pt x="53131" y="0"/>
                      </a:cubicBezTo>
                      <a:close/>
                      <a:moveTo>
                        <a:pt x="53131" y="26008"/>
                      </a:moveTo>
                      <a:cubicBezTo>
                        <a:pt x="49336" y="26008"/>
                        <a:pt x="45950" y="27217"/>
                        <a:pt x="42974" y="29635"/>
                      </a:cubicBezTo>
                      <a:cubicBezTo>
                        <a:pt x="39997" y="32054"/>
                        <a:pt x="37690" y="36388"/>
                        <a:pt x="36053" y="42639"/>
                      </a:cubicBezTo>
                      <a:cubicBezTo>
                        <a:pt x="33895" y="50750"/>
                        <a:pt x="32816" y="64405"/>
                        <a:pt x="32816" y="83604"/>
                      </a:cubicBezTo>
                      <a:cubicBezTo>
                        <a:pt x="32816" y="102803"/>
                        <a:pt x="33784" y="115993"/>
                        <a:pt x="35718" y="123174"/>
                      </a:cubicBezTo>
                      <a:cubicBezTo>
                        <a:pt x="37653" y="130355"/>
                        <a:pt x="40090" y="135136"/>
                        <a:pt x="43030" y="137517"/>
                      </a:cubicBezTo>
                      <a:cubicBezTo>
                        <a:pt x="45969" y="139898"/>
                        <a:pt x="49336" y="141089"/>
                        <a:pt x="53131" y="141089"/>
                      </a:cubicBezTo>
                      <a:cubicBezTo>
                        <a:pt x="56926" y="141089"/>
                        <a:pt x="60312" y="139880"/>
                        <a:pt x="63289" y="137461"/>
                      </a:cubicBezTo>
                      <a:cubicBezTo>
                        <a:pt x="66265" y="135043"/>
                        <a:pt x="68572" y="130708"/>
                        <a:pt x="70209" y="124457"/>
                      </a:cubicBezTo>
                      <a:cubicBezTo>
                        <a:pt x="72367" y="116421"/>
                        <a:pt x="73446" y="102803"/>
                        <a:pt x="73446" y="83604"/>
                      </a:cubicBezTo>
                      <a:cubicBezTo>
                        <a:pt x="73446" y="64405"/>
                        <a:pt x="72479" y="51215"/>
                        <a:pt x="70544" y="44034"/>
                      </a:cubicBezTo>
                      <a:cubicBezTo>
                        <a:pt x="68609" y="36853"/>
                        <a:pt x="66172" y="32054"/>
                        <a:pt x="63233" y="29635"/>
                      </a:cubicBezTo>
                      <a:cubicBezTo>
                        <a:pt x="60294" y="27217"/>
                        <a:pt x="56926" y="26008"/>
                        <a:pt x="53131" y="26008"/>
                      </a:cubicBezTo>
                      <a:close/>
                    </a:path>
                  </a:pathLst>
                </a:custGeom>
                <a:solidFill>
                  <a:srgbClr val="004A82">
                    <a:lumMod val="60000"/>
                    <a:lumOff val="40000"/>
                    <a:alpha val="10000"/>
                  </a:srgbClr>
                </a:solidFill>
                <a:ln>
                  <a:noFill/>
                </a:ln>
                <a:effectLst/>
              </p:spPr>
              <p:txBody>
                <a:bodyPr rot="0" spcFirstLastPara="0" vert="horz" wrap="square" lIns="91440" tIns="45720" rIns="91440" bIns="45720" numCol="1" spcCol="0" rtlCol="0" fromWordArt="0" anchor="t" anchorCtr="0" forceAA="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1"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629" name="TextBox 433">
                  <a:extLst>
                    <a:ext uri="{FF2B5EF4-FFF2-40B4-BE49-F238E27FC236}">
                      <a16:creationId xmlns:a16="http://schemas.microsoft.com/office/drawing/2014/main" id="{3B2C0FE0-D8C1-4790-8F70-2A7B236B9D3B}"/>
                    </a:ext>
                  </a:extLst>
                </p:cNvPr>
                <p:cNvSpPr txBox="1"/>
                <p:nvPr/>
              </p:nvSpPr>
              <p:spPr>
                <a:xfrm>
                  <a:off x="10353836" y="5207828"/>
                  <a:ext cx="33534" cy="76650"/>
                </a:xfrm>
                <a:custGeom>
                  <a:avLst/>
                  <a:gdLst/>
                  <a:ahLst/>
                  <a:cxnLst/>
                  <a:rect l="l" t="t" r="r" b="b"/>
                  <a:pathLst>
                    <a:path w="71884" h="164306">
                      <a:moveTo>
                        <a:pt x="46434" y="0"/>
                      </a:moveTo>
                      <a:lnTo>
                        <a:pt x="71884" y="0"/>
                      </a:lnTo>
                      <a:lnTo>
                        <a:pt x="71884" y="164306"/>
                      </a:lnTo>
                      <a:lnTo>
                        <a:pt x="40518" y="164306"/>
                      </a:lnTo>
                      <a:lnTo>
                        <a:pt x="40518" y="46099"/>
                      </a:lnTo>
                      <a:cubicBezTo>
                        <a:pt x="29059" y="56815"/>
                        <a:pt x="15552" y="64740"/>
                        <a:pt x="0" y="69875"/>
                      </a:cubicBezTo>
                      <a:lnTo>
                        <a:pt x="0" y="41411"/>
                      </a:lnTo>
                      <a:cubicBezTo>
                        <a:pt x="8185" y="38732"/>
                        <a:pt x="17078" y="33654"/>
                        <a:pt x="26677" y="26175"/>
                      </a:cubicBezTo>
                      <a:cubicBezTo>
                        <a:pt x="36277" y="18696"/>
                        <a:pt x="42862" y="9971"/>
                        <a:pt x="46434" y="0"/>
                      </a:cubicBezTo>
                      <a:close/>
                    </a:path>
                  </a:pathLst>
                </a:custGeom>
                <a:solidFill>
                  <a:srgbClr val="004A82">
                    <a:lumMod val="60000"/>
                    <a:lumOff val="40000"/>
                    <a:alpha val="10000"/>
                  </a:srgbClr>
                </a:solidFill>
                <a:ln>
                  <a:noFill/>
                </a:ln>
                <a:effectLst/>
              </p:spPr>
              <p:txBody>
                <a:bodyPr rot="0" spcFirstLastPara="0" vert="horz" wrap="square" lIns="91440" tIns="45720" rIns="91440" bIns="45720" numCol="1" spcCol="0" rtlCol="0" fromWordArt="0" anchor="t" anchorCtr="0" forceAA="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1"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630" name="TextBox 434">
                  <a:extLst>
                    <a:ext uri="{FF2B5EF4-FFF2-40B4-BE49-F238E27FC236}">
                      <a16:creationId xmlns:a16="http://schemas.microsoft.com/office/drawing/2014/main" id="{B033A91C-B688-46DC-8515-EF77BA7A3F60}"/>
                    </a:ext>
                  </a:extLst>
                </p:cNvPr>
                <p:cNvSpPr txBox="1"/>
                <p:nvPr/>
              </p:nvSpPr>
              <p:spPr>
                <a:xfrm>
                  <a:off x="10519162" y="5207177"/>
                  <a:ext cx="49573" cy="77952"/>
                </a:xfrm>
                <a:custGeom>
                  <a:avLst/>
                  <a:gdLst/>
                  <a:ahLst/>
                  <a:cxnLst/>
                  <a:rect l="l" t="t" r="r" b="b"/>
                  <a:pathLst>
                    <a:path w="106263" h="167097">
                      <a:moveTo>
                        <a:pt x="53131" y="0"/>
                      </a:moveTo>
                      <a:cubicBezTo>
                        <a:pt x="68981" y="0"/>
                        <a:pt x="81371" y="5655"/>
                        <a:pt x="90301" y="16966"/>
                      </a:cubicBezTo>
                      <a:cubicBezTo>
                        <a:pt x="100942" y="30361"/>
                        <a:pt x="106263" y="52573"/>
                        <a:pt x="106263" y="83604"/>
                      </a:cubicBezTo>
                      <a:cubicBezTo>
                        <a:pt x="106263" y="114560"/>
                        <a:pt x="100905" y="136810"/>
                        <a:pt x="90190" y="150353"/>
                      </a:cubicBezTo>
                      <a:cubicBezTo>
                        <a:pt x="81334" y="161516"/>
                        <a:pt x="68981" y="167097"/>
                        <a:pt x="53131" y="167097"/>
                      </a:cubicBezTo>
                      <a:cubicBezTo>
                        <a:pt x="37207" y="167097"/>
                        <a:pt x="24370" y="160976"/>
                        <a:pt x="14622" y="148735"/>
                      </a:cubicBezTo>
                      <a:cubicBezTo>
                        <a:pt x="4874" y="136494"/>
                        <a:pt x="0" y="114672"/>
                        <a:pt x="0" y="83269"/>
                      </a:cubicBezTo>
                      <a:cubicBezTo>
                        <a:pt x="0" y="52462"/>
                        <a:pt x="5357" y="30286"/>
                        <a:pt x="16073" y="16743"/>
                      </a:cubicBezTo>
                      <a:cubicBezTo>
                        <a:pt x="24928" y="5581"/>
                        <a:pt x="37281" y="0"/>
                        <a:pt x="53131" y="0"/>
                      </a:cubicBezTo>
                      <a:close/>
                      <a:moveTo>
                        <a:pt x="53131" y="26008"/>
                      </a:moveTo>
                      <a:cubicBezTo>
                        <a:pt x="49336" y="26008"/>
                        <a:pt x="45950" y="27217"/>
                        <a:pt x="42974" y="29635"/>
                      </a:cubicBezTo>
                      <a:cubicBezTo>
                        <a:pt x="39997" y="32054"/>
                        <a:pt x="37690" y="36388"/>
                        <a:pt x="36053" y="42639"/>
                      </a:cubicBezTo>
                      <a:cubicBezTo>
                        <a:pt x="33895" y="50750"/>
                        <a:pt x="32816" y="64405"/>
                        <a:pt x="32816" y="83604"/>
                      </a:cubicBezTo>
                      <a:cubicBezTo>
                        <a:pt x="32816" y="102803"/>
                        <a:pt x="33784" y="115993"/>
                        <a:pt x="35718" y="123174"/>
                      </a:cubicBezTo>
                      <a:cubicBezTo>
                        <a:pt x="37653" y="130355"/>
                        <a:pt x="40090" y="135136"/>
                        <a:pt x="43030" y="137517"/>
                      </a:cubicBezTo>
                      <a:cubicBezTo>
                        <a:pt x="45969" y="139898"/>
                        <a:pt x="49336" y="141089"/>
                        <a:pt x="53131" y="141089"/>
                      </a:cubicBezTo>
                      <a:cubicBezTo>
                        <a:pt x="56926" y="141089"/>
                        <a:pt x="60312" y="139880"/>
                        <a:pt x="63289" y="137461"/>
                      </a:cubicBezTo>
                      <a:cubicBezTo>
                        <a:pt x="66265" y="135043"/>
                        <a:pt x="68572" y="130708"/>
                        <a:pt x="70209" y="124457"/>
                      </a:cubicBezTo>
                      <a:cubicBezTo>
                        <a:pt x="72367" y="116421"/>
                        <a:pt x="73446" y="102803"/>
                        <a:pt x="73446" y="83604"/>
                      </a:cubicBezTo>
                      <a:cubicBezTo>
                        <a:pt x="73446" y="64405"/>
                        <a:pt x="72479" y="51215"/>
                        <a:pt x="70544" y="44034"/>
                      </a:cubicBezTo>
                      <a:cubicBezTo>
                        <a:pt x="68609" y="36853"/>
                        <a:pt x="66172" y="32054"/>
                        <a:pt x="63233" y="29635"/>
                      </a:cubicBezTo>
                      <a:cubicBezTo>
                        <a:pt x="60294" y="27217"/>
                        <a:pt x="56926" y="26008"/>
                        <a:pt x="53131" y="26008"/>
                      </a:cubicBezTo>
                      <a:close/>
                    </a:path>
                  </a:pathLst>
                </a:custGeom>
                <a:solidFill>
                  <a:srgbClr val="004A82">
                    <a:lumMod val="60000"/>
                    <a:lumOff val="40000"/>
                    <a:alpha val="10000"/>
                  </a:srgbClr>
                </a:solidFill>
                <a:ln>
                  <a:noFill/>
                </a:ln>
                <a:effectLst/>
              </p:spPr>
              <p:txBody>
                <a:bodyPr rot="0" spcFirstLastPara="0" vert="horz" wrap="square" lIns="91440" tIns="45720" rIns="91440" bIns="45720" numCol="1" spcCol="0" rtlCol="0" fromWordArt="0" anchor="t" anchorCtr="0" forceAA="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1"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631" name="TextBox 435">
                  <a:extLst>
                    <a:ext uri="{FF2B5EF4-FFF2-40B4-BE49-F238E27FC236}">
                      <a16:creationId xmlns:a16="http://schemas.microsoft.com/office/drawing/2014/main" id="{DF60055D-45B7-456A-ACF9-93458C8604E8}"/>
                    </a:ext>
                  </a:extLst>
                </p:cNvPr>
                <p:cNvSpPr txBox="1"/>
                <p:nvPr/>
              </p:nvSpPr>
              <p:spPr>
                <a:xfrm>
                  <a:off x="10700527" y="5207828"/>
                  <a:ext cx="33534" cy="76650"/>
                </a:xfrm>
                <a:custGeom>
                  <a:avLst/>
                  <a:gdLst/>
                  <a:ahLst/>
                  <a:cxnLst/>
                  <a:rect l="l" t="t" r="r" b="b"/>
                  <a:pathLst>
                    <a:path w="71884" h="164306">
                      <a:moveTo>
                        <a:pt x="46434" y="0"/>
                      </a:moveTo>
                      <a:lnTo>
                        <a:pt x="71884" y="0"/>
                      </a:lnTo>
                      <a:lnTo>
                        <a:pt x="71884" y="164306"/>
                      </a:lnTo>
                      <a:lnTo>
                        <a:pt x="40518" y="164306"/>
                      </a:lnTo>
                      <a:lnTo>
                        <a:pt x="40518" y="46099"/>
                      </a:lnTo>
                      <a:cubicBezTo>
                        <a:pt x="29059" y="56815"/>
                        <a:pt x="15552" y="64740"/>
                        <a:pt x="0" y="69875"/>
                      </a:cubicBezTo>
                      <a:lnTo>
                        <a:pt x="0" y="41411"/>
                      </a:lnTo>
                      <a:cubicBezTo>
                        <a:pt x="8185" y="38732"/>
                        <a:pt x="17078" y="33654"/>
                        <a:pt x="26677" y="26175"/>
                      </a:cubicBezTo>
                      <a:cubicBezTo>
                        <a:pt x="36277" y="18696"/>
                        <a:pt x="42862" y="9971"/>
                        <a:pt x="46434" y="0"/>
                      </a:cubicBezTo>
                      <a:close/>
                    </a:path>
                  </a:pathLst>
                </a:custGeom>
                <a:solidFill>
                  <a:srgbClr val="004A82">
                    <a:lumMod val="60000"/>
                    <a:lumOff val="40000"/>
                    <a:alpha val="10000"/>
                  </a:srgbClr>
                </a:solidFill>
                <a:ln>
                  <a:noFill/>
                </a:ln>
                <a:effectLst/>
              </p:spPr>
              <p:txBody>
                <a:bodyPr rot="0" spcFirstLastPara="0" vert="horz" wrap="square" lIns="91440" tIns="45720" rIns="91440" bIns="45720" numCol="1" spcCol="0" rtlCol="0" fromWordArt="0" anchor="t" anchorCtr="0" forceAA="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1"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632" name="TextBox 436">
                  <a:extLst>
                    <a:ext uri="{FF2B5EF4-FFF2-40B4-BE49-F238E27FC236}">
                      <a16:creationId xmlns:a16="http://schemas.microsoft.com/office/drawing/2014/main" id="{48BE9E77-04EF-4E91-8CA8-FB85631AD6E0}"/>
                    </a:ext>
                  </a:extLst>
                </p:cNvPr>
                <p:cNvSpPr txBox="1"/>
                <p:nvPr/>
              </p:nvSpPr>
              <p:spPr>
                <a:xfrm>
                  <a:off x="10865853" y="5207177"/>
                  <a:ext cx="49573" cy="77952"/>
                </a:xfrm>
                <a:custGeom>
                  <a:avLst/>
                  <a:gdLst/>
                  <a:ahLst/>
                  <a:cxnLst/>
                  <a:rect l="l" t="t" r="r" b="b"/>
                  <a:pathLst>
                    <a:path w="106263" h="167097">
                      <a:moveTo>
                        <a:pt x="53131" y="0"/>
                      </a:moveTo>
                      <a:cubicBezTo>
                        <a:pt x="68981" y="0"/>
                        <a:pt x="81371" y="5655"/>
                        <a:pt x="90301" y="16966"/>
                      </a:cubicBezTo>
                      <a:cubicBezTo>
                        <a:pt x="100942" y="30361"/>
                        <a:pt x="106263" y="52573"/>
                        <a:pt x="106263" y="83604"/>
                      </a:cubicBezTo>
                      <a:cubicBezTo>
                        <a:pt x="106263" y="114560"/>
                        <a:pt x="100905" y="136810"/>
                        <a:pt x="90190" y="150353"/>
                      </a:cubicBezTo>
                      <a:cubicBezTo>
                        <a:pt x="81334" y="161516"/>
                        <a:pt x="68981" y="167097"/>
                        <a:pt x="53131" y="167097"/>
                      </a:cubicBezTo>
                      <a:cubicBezTo>
                        <a:pt x="37207" y="167097"/>
                        <a:pt x="24370" y="160976"/>
                        <a:pt x="14622" y="148735"/>
                      </a:cubicBezTo>
                      <a:cubicBezTo>
                        <a:pt x="4874" y="136494"/>
                        <a:pt x="0" y="114672"/>
                        <a:pt x="0" y="83269"/>
                      </a:cubicBezTo>
                      <a:cubicBezTo>
                        <a:pt x="0" y="52462"/>
                        <a:pt x="5357" y="30286"/>
                        <a:pt x="16073" y="16743"/>
                      </a:cubicBezTo>
                      <a:cubicBezTo>
                        <a:pt x="24928" y="5581"/>
                        <a:pt x="37281" y="0"/>
                        <a:pt x="53131" y="0"/>
                      </a:cubicBezTo>
                      <a:close/>
                      <a:moveTo>
                        <a:pt x="53131" y="26008"/>
                      </a:moveTo>
                      <a:cubicBezTo>
                        <a:pt x="49336" y="26008"/>
                        <a:pt x="45950" y="27217"/>
                        <a:pt x="42974" y="29635"/>
                      </a:cubicBezTo>
                      <a:cubicBezTo>
                        <a:pt x="39997" y="32054"/>
                        <a:pt x="37690" y="36388"/>
                        <a:pt x="36053" y="42639"/>
                      </a:cubicBezTo>
                      <a:cubicBezTo>
                        <a:pt x="33895" y="50750"/>
                        <a:pt x="32816" y="64405"/>
                        <a:pt x="32816" y="83604"/>
                      </a:cubicBezTo>
                      <a:cubicBezTo>
                        <a:pt x="32816" y="102803"/>
                        <a:pt x="33784" y="115993"/>
                        <a:pt x="35718" y="123174"/>
                      </a:cubicBezTo>
                      <a:cubicBezTo>
                        <a:pt x="37653" y="130355"/>
                        <a:pt x="40090" y="135136"/>
                        <a:pt x="43030" y="137517"/>
                      </a:cubicBezTo>
                      <a:cubicBezTo>
                        <a:pt x="45969" y="139898"/>
                        <a:pt x="49336" y="141089"/>
                        <a:pt x="53131" y="141089"/>
                      </a:cubicBezTo>
                      <a:cubicBezTo>
                        <a:pt x="56926" y="141089"/>
                        <a:pt x="60312" y="139880"/>
                        <a:pt x="63289" y="137461"/>
                      </a:cubicBezTo>
                      <a:cubicBezTo>
                        <a:pt x="66265" y="135043"/>
                        <a:pt x="68572" y="130708"/>
                        <a:pt x="70209" y="124457"/>
                      </a:cubicBezTo>
                      <a:cubicBezTo>
                        <a:pt x="72367" y="116421"/>
                        <a:pt x="73446" y="102803"/>
                        <a:pt x="73446" y="83604"/>
                      </a:cubicBezTo>
                      <a:cubicBezTo>
                        <a:pt x="73446" y="64405"/>
                        <a:pt x="72479" y="51215"/>
                        <a:pt x="70544" y="44034"/>
                      </a:cubicBezTo>
                      <a:cubicBezTo>
                        <a:pt x="68609" y="36853"/>
                        <a:pt x="66172" y="32054"/>
                        <a:pt x="63233" y="29635"/>
                      </a:cubicBezTo>
                      <a:cubicBezTo>
                        <a:pt x="60294" y="27217"/>
                        <a:pt x="56926" y="26008"/>
                        <a:pt x="53131" y="26008"/>
                      </a:cubicBezTo>
                      <a:close/>
                    </a:path>
                  </a:pathLst>
                </a:custGeom>
                <a:solidFill>
                  <a:srgbClr val="004A82">
                    <a:lumMod val="60000"/>
                    <a:lumOff val="40000"/>
                    <a:alpha val="10000"/>
                  </a:srgbClr>
                </a:solidFill>
                <a:ln>
                  <a:noFill/>
                </a:ln>
                <a:effectLst/>
              </p:spPr>
              <p:txBody>
                <a:bodyPr rot="0" spcFirstLastPara="0" vert="horz" wrap="square" lIns="91440" tIns="45720" rIns="91440" bIns="45720" numCol="1" spcCol="0" rtlCol="0" fromWordArt="0" anchor="t" anchorCtr="0" forceAA="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1"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633" name="TextBox 437">
                  <a:extLst>
                    <a:ext uri="{FF2B5EF4-FFF2-40B4-BE49-F238E27FC236}">
                      <a16:creationId xmlns:a16="http://schemas.microsoft.com/office/drawing/2014/main" id="{BC135580-6090-4804-AEC7-C3AC79984553}"/>
                    </a:ext>
                  </a:extLst>
                </p:cNvPr>
                <p:cNvSpPr txBox="1"/>
                <p:nvPr/>
              </p:nvSpPr>
              <p:spPr>
                <a:xfrm>
                  <a:off x="11047218" y="5207828"/>
                  <a:ext cx="33534" cy="76650"/>
                </a:xfrm>
                <a:custGeom>
                  <a:avLst/>
                  <a:gdLst/>
                  <a:ahLst/>
                  <a:cxnLst/>
                  <a:rect l="l" t="t" r="r" b="b"/>
                  <a:pathLst>
                    <a:path w="71884" h="164306">
                      <a:moveTo>
                        <a:pt x="46434" y="0"/>
                      </a:moveTo>
                      <a:lnTo>
                        <a:pt x="71884" y="0"/>
                      </a:lnTo>
                      <a:lnTo>
                        <a:pt x="71884" y="164306"/>
                      </a:lnTo>
                      <a:lnTo>
                        <a:pt x="40518" y="164306"/>
                      </a:lnTo>
                      <a:lnTo>
                        <a:pt x="40518" y="46099"/>
                      </a:lnTo>
                      <a:cubicBezTo>
                        <a:pt x="29059" y="56815"/>
                        <a:pt x="15552" y="64740"/>
                        <a:pt x="0" y="69875"/>
                      </a:cubicBezTo>
                      <a:lnTo>
                        <a:pt x="0" y="41411"/>
                      </a:lnTo>
                      <a:cubicBezTo>
                        <a:pt x="8185" y="38732"/>
                        <a:pt x="17078" y="33654"/>
                        <a:pt x="26677" y="26175"/>
                      </a:cubicBezTo>
                      <a:cubicBezTo>
                        <a:pt x="36277" y="18696"/>
                        <a:pt x="42862" y="9971"/>
                        <a:pt x="46434" y="0"/>
                      </a:cubicBezTo>
                      <a:close/>
                    </a:path>
                  </a:pathLst>
                </a:custGeom>
                <a:solidFill>
                  <a:srgbClr val="004A82">
                    <a:lumMod val="60000"/>
                    <a:lumOff val="40000"/>
                    <a:alpha val="10000"/>
                  </a:srgbClr>
                </a:solidFill>
                <a:ln>
                  <a:noFill/>
                </a:ln>
                <a:effectLst/>
              </p:spPr>
              <p:txBody>
                <a:bodyPr rot="0" spcFirstLastPara="0" vert="horz" wrap="square" lIns="91440" tIns="45720" rIns="91440" bIns="45720" numCol="1" spcCol="0" rtlCol="0" fromWordArt="0" anchor="t" anchorCtr="0" forceAA="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1"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634" name="TextBox 438">
                  <a:extLst>
                    <a:ext uri="{FF2B5EF4-FFF2-40B4-BE49-F238E27FC236}">
                      <a16:creationId xmlns:a16="http://schemas.microsoft.com/office/drawing/2014/main" id="{39EC32B2-D5FA-4928-A8D9-7B148C365533}"/>
                    </a:ext>
                  </a:extLst>
                </p:cNvPr>
                <p:cNvSpPr txBox="1"/>
                <p:nvPr/>
              </p:nvSpPr>
              <p:spPr>
                <a:xfrm>
                  <a:off x="11212544" y="5207177"/>
                  <a:ext cx="49573" cy="77952"/>
                </a:xfrm>
                <a:custGeom>
                  <a:avLst/>
                  <a:gdLst/>
                  <a:ahLst/>
                  <a:cxnLst/>
                  <a:rect l="l" t="t" r="r" b="b"/>
                  <a:pathLst>
                    <a:path w="106263" h="167097">
                      <a:moveTo>
                        <a:pt x="53131" y="0"/>
                      </a:moveTo>
                      <a:cubicBezTo>
                        <a:pt x="68981" y="0"/>
                        <a:pt x="81371" y="5655"/>
                        <a:pt x="90301" y="16966"/>
                      </a:cubicBezTo>
                      <a:cubicBezTo>
                        <a:pt x="100942" y="30361"/>
                        <a:pt x="106263" y="52573"/>
                        <a:pt x="106263" y="83604"/>
                      </a:cubicBezTo>
                      <a:cubicBezTo>
                        <a:pt x="106263" y="114560"/>
                        <a:pt x="100905" y="136810"/>
                        <a:pt x="90190" y="150353"/>
                      </a:cubicBezTo>
                      <a:cubicBezTo>
                        <a:pt x="81334" y="161516"/>
                        <a:pt x="68981" y="167097"/>
                        <a:pt x="53131" y="167097"/>
                      </a:cubicBezTo>
                      <a:cubicBezTo>
                        <a:pt x="37207" y="167097"/>
                        <a:pt x="24370" y="160976"/>
                        <a:pt x="14622" y="148735"/>
                      </a:cubicBezTo>
                      <a:cubicBezTo>
                        <a:pt x="4874" y="136494"/>
                        <a:pt x="0" y="114672"/>
                        <a:pt x="0" y="83269"/>
                      </a:cubicBezTo>
                      <a:cubicBezTo>
                        <a:pt x="0" y="52462"/>
                        <a:pt x="5357" y="30286"/>
                        <a:pt x="16073" y="16743"/>
                      </a:cubicBezTo>
                      <a:cubicBezTo>
                        <a:pt x="24928" y="5581"/>
                        <a:pt x="37281" y="0"/>
                        <a:pt x="53131" y="0"/>
                      </a:cubicBezTo>
                      <a:close/>
                      <a:moveTo>
                        <a:pt x="53131" y="26008"/>
                      </a:moveTo>
                      <a:cubicBezTo>
                        <a:pt x="49336" y="26008"/>
                        <a:pt x="45950" y="27217"/>
                        <a:pt x="42974" y="29635"/>
                      </a:cubicBezTo>
                      <a:cubicBezTo>
                        <a:pt x="39997" y="32054"/>
                        <a:pt x="37690" y="36388"/>
                        <a:pt x="36053" y="42639"/>
                      </a:cubicBezTo>
                      <a:cubicBezTo>
                        <a:pt x="33895" y="50750"/>
                        <a:pt x="32816" y="64405"/>
                        <a:pt x="32816" y="83604"/>
                      </a:cubicBezTo>
                      <a:cubicBezTo>
                        <a:pt x="32816" y="102803"/>
                        <a:pt x="33784" y="115993"/>
                        <a:pt x="35718" y="123174"/>
                      </a:cubicBezTo>
                      <a:cubicBezTo>
                        <a:pt x="37653" y="130355"/>
                        <a:pt x="40090" y="135136"/>
                        <a:pt x="43030" y="137517"/>
                      </a:cubicBezTo>
                      <a:cubicBezTo>
                        <a:pt x="45969" y="139898"/>
                        <a:pt x="49336" y="141089"/>
                        <a:pt x="53131" y="141089"/>
                      </a:cubicBezTo>
                      <a:cubicBezTo>
                        <a:pt x="56926" y="141089"/>
                        <a:pt x="60312" y="139880"/>
                        <a:pt x="63289" y="137461"/>
                      </a:cubicBezTo>
                      <a:cubicBezTo>
                        <a:pt x="66265" y="135043"/>
                        <a:pt x="68572" y="130708"/>
                        <a:pt x="70209" y="124457"/>
                      </a:cubicBezTo>
                      <a:cubicBezTo>
                        <a:pt x="72367" y="116421"/>
                        <a:pt x="73446" y="102803"/>
                        <a:pt x="73446" y="83604"/>
                      </a:cubicBezTo>
                      <a:cubicBezTo>
                        <a:pt x="73446" y="64405"/>
                        <a:pt x="72479" y="51215"/>
                        <a:pt x="70544" y="44034"/>
                      </a:cubicBezTo>
                      <a:cubicBezTo>
                        <a:pt x="68609" y="36853"/>
                        <a:pt x="66172" y="32054"/>
                        <a:pt x="63233" y="29635"/>
                      </a:cubicBezTo>
                      <a:cubicBezTo>
                        <a:pt x="60294" y="27217"/>
                        <a:pt x="56926" y="26008"/>
                        <a:pt x="53131" y="26008"/>
                      </a:cubicBezTo>
                      <a:close/>
                    </a:path>
                  </a:pathLst>
                </a:custGeom>
                <a:solidFill>
                  <a:srgbClr val="004A82">
                    <a:lumMod val="60000"/>
                    <a:lumOff val="40000"/>
                    <a:alpha val="10000"/>
                  </a:srgbClr>
                </a:solidFill>
                <a:ln>
                  <a:noFill/>
                </a:ln>
                <a:effectLst/>
              </p:spPr>
              <p:txBody>
                <a:bodyPr rot="0" spcFirstLastPara="0" vert="horz" wrap="square" lIns="91440" tIns="45720" rIns="91440" bIns="45720" numCol="1" spcCol="0" rtlCol="0" fromWordArt="0" anchor="t" anchorCtr="0" forceAA="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1"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635" name="TextBox 439">
                  <a:extLst>
                    <a:ext uri="{FF2B5EF4-FFF2-40B4-BE49-F238E27FC236}">
                      <a16:creationId xmlns:a16="http://schemas.microsoft.com/office/drawing/2014/main" id="{E006BAE9-2781-4D6B-9D0E-4B1EEDA6CDCF}"/>
                    </a:ext>
                  </a:extLst>
                </p:cNvPr>
                <p:cNvSpPr txBox="1"/>
                <p:nvPr/>
              </p:nvSpPr>
              <p:spPr>
                <a:xfrm>
                  <a:off x="11393909" y="5207828"/>
                  <a:ext cx="33534" cy="76650"/>
                </a:xfrm>
                <a:custGeom>
                  <a:avLst/>
                  <a:gdLst/>
                  <a:ahLst/>
                  <a:cxnLst/>
                  <a:rect l="l" t="t" r="r" b="b"/>
                  <a:pathLst>
                    <a:path w="71884" h="164306">
                      <a:moveTo>
                        <a:pt x="46434" y="0"/>
                      </a:moveTo>
                      <a:lnTo>
                        <a:pt x="71884" y="0"/>
                      </a:lnTo>
                      <a:lnTo>
                        <a:pt x="71884" y="164306"/>
                      </a:lnTo>
                      <a:lnTo>
                        <a:pt x="40518" y="164306"/>
                      </a:lnTo>
                      <a:lnTo>
                        <a:pt x="40518" y="46099"/>
                      </a:lnTo>
                      <a:cubicBezTo>
                        <a:pt x="29059" y="56815"/>
                        <a:pt x="15552" y="64740"/>
                        <a:pt x="0" y="69875"/>
                      </a:cubicBezTo>
                      <a:lnTo>
                        <a:pt x="0" y="41411"/>
                      </a:lnTo>
                      <a:cubicBezTo>
                        <a:pt x="8185" y="38732"/>
                        <a:pt x="17078" y="33654"/>
                        <a:pt x="26677" y="26175"/>
                      </a:cubicBezTo>
                      <a:cubicBezTo>
                        <a:pt x="36277" y="18696"/>
                        <a:pt x="42862" y="9971"/>
                        <a:pt x="46434" y="0"/>
                      </a:cubicBezTo>
                      <a:close/>
                    </a:path>
                  </a:pathLst>
                </a:custGeom>
                <a:solidFill>
                  <a:srgbClr val="004A82">
                    <a:lumMod val="60000"/>
                    <a:lumOff val="40000"/>
                    <a:alpha val="10000"/>
                  </a:srgbClr>
                </a:solidFill>
                <a:ln>
                  <a:noFill/>
                </a:ln>
                <a:effectLst/>
              </p:spPr>
              <p:txBody>
                <a:bodyPr rot="0" spcFirstLastPara="0" vert="horz" wrap="square" lIns="91440" tIns="45720" rIns="91440" bIns="45720" numCol="1" spcCol="0" rtlCol="0" fromWordArt="0" anchor="t" anchorCtr="0" forceAA="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1"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636" name="TextBox 440">
                  <a:extLst>
                    <a:ext uri="{FF2B5EF4-FFF2-40B4-BE49-F238E27FC236}">
                      <a16:creationId xmlns:a16="http://schemas.microsoft.com/office/drawing/2014/main" id="{F41DCB39-1D03-4C50-A438-2778427B40DC}"/>
                    </a:ext>
                  </a:extLst>
                </p:cNvPr>
                <p:cNvSpPr txBox="1"/>
                <p:nvPr/>
              </p:nvSpPr>
              <p:spPr>
                <a:xfrm>
                  <a:off x="11559235" y="5207177"/>
                  <a:ext cx="49573" cy="77952"/>
                </a:xfrm>
                <a:custGeom>
                  <a:avLst/>
                  <a:gdLst/>
                  <a:ahLst/>
                  <a:cxnLst/>
                  <a:rect l="l" t="t" r="r" b="b"/>
                  <a:pathLst>
                    <a:path w="106263" h="167097">
                      <a:moveTo>
                        <a:pt x="53131" y="0"/>
                      </a:moveTo>
                      <a:cubicBezTo>
                        <a:pt x="68981" y="0"/>
                        <a:pt x="81371" y="5655"/>
                        <a:pt x="90301" y="16966"/>
                      </a:cubicBezTo>
                      <a:cubicBezTo>
                        <a:pt x="100942" y="30361"/>
                        <a:pt x="106263" y="52573"/>
                        <a:pt x="106263" y="83604"/>
                      </a:cubicBezTo>
                      <a:cubicBezTo>
                        <a:pt x="106263" y="114560"/>
                        <a:pt x="100905" y="136810"/>
                        <a:pt x="90190" y="150353"/>
                      </a:cubicBezTo>
                      <a:cubicBezTo>
                        <a:pt x="81334" y="161516"/>
                        <a:pt x="68981" y="167097"/>
                        <a:pt x="53131" y="167097"/>
                      </a:cubicBezTo>
                      <a:cubicBezTo>
                        <a:pt x="37207" y="167097"/>
                        <a:pt x="24370" y="160976"/>
                        <a:pt x="14622" y="148735"/>
                      </a:cubicBezTo>
                      <a:cubicBezTo>
                        <a:pt x="4874" y="136494"/>
                        <a:pt x="0" y="114672"/>
                        <a:pt x="0" y="83269"/>
                      </a:cubicBezTo>
                      <a:cubicBezTo>
                        <a:pt x="0" y="52462"/>
                        <a:pt x="5357" y="30286"/>
                        <a:pt x="16073" y="16743"/>
                      </a:cubicBezTo>
                      <a:cubicBezTo>
                        <a:pt x="24928" y="5581"/>
                        <a:pt x="37281" y="0"/>
                        <a:pt x="53131" y="0"/>
                      </a:cubicBezTo>
                      <a:close/>
                      <a:moveTo>
                        <a:pt x="53131" y="26008"/>
                      </a:moveTo>
                      <a:cubicBezTo>
                        <a:pt x="49336" y="26008"/>
                        <a:pt x="45950" y="27217"/>
                        <a:pt x="42974" y="29635"/>
                      </a:cubicBezTo>
                      <a:cubicBezTo>
                        <a:pt x="39997" y="32054"/>
                        <a:pt x="37690" y="36388"/>
                        <a:pt x="36053" y="42639"/>
                      </a:cubicBezTo>
                      <a:cubicBezTo>
                        <a:pt x="33895" y="50750"/>
                        <a:pt x="32816" y="64405"/>
                        <a:pt x="32816" y="83604"/>
                      </a:cubicBezTo>
                      <a:cubicBezTo>
                        <a:pt x="32816" y="102803"/>
                        <a:pt x="33784" y="115993"/>
                        <a:pt x="35718" y="123174"/>
                      </a:cubicBezTo>
                      <a:cubicBezTo>
                        <a:pt x="37653" y="130355"/>
                        <a:pt x="40090" y="135136"/>
                        <a:pt x="43030" y="137517"/>
                      </a:cubicBezTo>
                      <a:cubicBezTo>
                        <a:pt x="45969" y="139898"/>
                        <a:pt x="49336" y="141089"/>
                        <a:pt x="53131" y="141089"/>
                      </a:cubicBezTo>
                      <a:cubicBezTo>
                        <a:pt x="56926" y="141089"/>
                        <a:pt x="60312" y="139880"/>
                        <a:pt x="63289" y="137461"/>
                      </a:cubicBezTo>
                      <a:cubicBezTo>
                        <a:pt x="66265" y="135043"/>
                        <a:pt x="68572" y="130708"/>
                        <a:pt x="70209" y="124457"/>
                      </a:cubicBezTo>
                      <a:cubicBezTo>
                        <a:pt x="72367" y="116421"/>
                        <a:pt x="73446" y="102803"/>
                        <a:pt x="73446" y="83604"/>
                      </a:cubicBezTo>
                      <a:cubicBezTo>
                        <a:pt x="73446" y="64405"/>
                        <a:pt x="72479" y="51215"/>
                        <a:pt x="70544" y="44034"/>
                      </a:cubicBezTo>
                      <a:cubicBezTo>
                        <a:pt x="68609" y="36853"/>
                        <a:pt x="66172" y="32054"/>
                        <a:pt x="63233" y="29635"/>
                      </a:cubicBezTo>
                      <a:cubicBezTo>
                        <a:pt x="60294" y="27217"/>
                        <a:pt x="56926" y="26008"/>
                        <a:pt x="53131" y="26008"/>
                      </a:cubicBezTo>
                      <a:close/>
                    </a:path>
                  </a:pathLst>
                </a:custGeom>
                <a:solidFill>
                  <a:srgbClr val="004A82">
                    <a:lumMod val="60000"/>
                    <a:lumOff val="40000"/>
                    <a:alpha val="10000"/>
                  </a:srgbClr>
                </a:solidFill>
                <a:ln>
                  <a:noFill/>
                </a:ln>
                <a:effectLst/>
              </p:spPr>
              <p:txBody>
                <a:bodyPr rot="0" spcFirstLastPara="0" vert="horz" wrap="square" lIns="91440" tIns="45720" rIns="91440" bIns="45720" numCol="1" spcCol="0" rtlCol="0" fromWordArt="0" anchor="t" anchorCtr="0" forceAA="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1"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637" name="TextBox 441">
                  <a:extLst>
                    <a:ext uri="{FF2B5EF4-FFF2-40B4-BE49-F238E27FC236}">
                      <a16:creationId xmlns:a16="http://schemas.microsoft.com/office/drawing/2014/main" id="{9B210E28-CA53-40D0-8641-703B9973CAF1}"/>
                    </a:ext>
                  </a:extLst>
                </p:cNvPr>
                <p:cNvSpPr txBox="1"/>
                <p:nvPr/>
              </p:nvSpPr>
              <p:spPr>
                <a:xfrm>
                  <a:off x="11740600" y="5207828"/>
                  <a:ext cx="33534" cy="76650"/>
                </a:xfrm>
                <a:custGeom>
                  <a:avLst/>
                  <a:gdLst/>
                  <a:ahLst/>
                  <a:cxnLst/>
                  <a:rect l="l" t="t" r="r" b="b"/>
                  <a:pathLst>
                    <a:path w="71884" h="164306">
                      <a:moveTo>
                        <a:pt x="46434" y="0"/>
                      </a:moveTo>
                      <a:lnTo>
                        <a:pt x="71884" y="0"/>
                      </a:lnTo>
                      <a:lnTo>
                        <a:pt x="71884" y="164306"/>
                      </a:lnTo>
                      <a:lnTo>
                        <a:pt x="40518" y="164306"/>
                      </a:lnTo>
                      <a:lnTo>
                        <a:pt x="40518" y="46099"/>
                      </a:lnTo>
                      <a:cubicBezTo>
                        <a:pt x="29059" y="56815"/>
                        <a:pt x="15552" y="64740"/>
                        <a:pt x="0" y="69875"/>
                      </a:cubicBezTo>
                      <a:lnTo>
                        <a:pt x="0" y="41411"/>
                      </a:lnTo>
                      <a:cubicBezTo>
                        <a:pt x="8185" y="38732"/>
                        <a:pt x="17078" y="33654"/>
                        <a:pt x="26677" y="26175"/>
                      </a:cubicBezTo>
                      <a:cubicBezTo>
                        <a:pt x="36277" y="18696"/>
                        <a:pt x="42862" y="9971"/>
                        <a:pt x="46434" y="0"/>
                      </a:cubicBezTo>
                      <a:close/>
                    </a:path>
                  </a:pathLst>
                </a:custGeom>
                <a:solidFill>
                  <a:srgbClr val="004A82">
                    <a:lumMod val="60000"/>
                    <a:lumOff val="40000"/>
                    <a:alpha val="10000"/>
                  </a:srgbClr>
                </a:solidFill>
                <a:ln>
                  <a:noFill/>
                </a:ln>
                <a:effectLst/>
              </p:spPr>
              <p:txBody>
                <a:bodyPr rot="0" spcFirstLastPara="0" vert="horz" wrap="square" lIns="91440" tIns="45720" rIns="91440" bIns="45720" numCol="1" spcCol="0" rtlCol="0" fromWordArt="0" anchor="t" anchorCtr="0" forceAA="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1"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638" name="TextBox 442">
                  <a:extLst>
                    <a:ext uri="{FF2B5EF4-FFF2-40B4-BE49-F238E27FC236}">
                      <a16:creationId xmlns:a16="http://schemas.microsoft.com/office/drawing/2014/main" id="{4E817421-36A6-417F-A331-B8BA8DA8DCCE}"/>
                    </a:ext>
                  </a:extLst>
                </p:cNvPr>
                <p:cNvSpPr txBox="1"/>
                <p:nvPr/>
              </p:nvSpPr>
              <p:spPr>
                <a:xfrm>
                  <a:off x="11905926" y="5207177"/>
                  <a:ext cx="49573" cy="77952"/>
                </a:xfrm>
                <a:custGeom>
                  <a:avLst/>
                  <a:gdLst/>
                  <a:ahLst/>
                  <a:cxnLst/>
                  <a:rect l="l" t="t" r="r" b="b"/>
                  <a:pathLst>
                    <a:path w="106263" h="167097">
                      <a:moveTo>
                        <a:pt x="53131" y="0"/>
                      </a:moveTo>
                      <a:cubicBezTo>
                        <a:pt x="68981" y="0"/>
                        <a:pt x="81371" y="5655"/>
                        <a:pt x="90301" y="16966"/>
                      </a:cubicBezTo>
                      <a:cubicBezTo>
                        <a:pt x="100942" y="30361"/>
                        <a:pt x="106263" y="52573"/>
                        <a:pt x="106263" y="83604"/>
                      </a:cubicBezTo>
                      <a:cubicBezTo>
                        <a:pt x="106263" y="114560"/>
                        <a:pt x="100905" y="136810"/>
                        <a:pt x="90190" y="150353"/>
                      </a:cubicBezTo>
                      <a:cubicBezTo>
                        <a:pt x="81334" y="161516"/>
                        <a:pt x="68981" y="167097"/>
                        <a:pt x="53131" y="167097"/>
                      </a:cubicBezTo>
                      <a:cubicBezTo>
                        <a:pt x="37207" y="167097"/>
                        <a:pt x="24370" y="160976"/>
                        <a:pt x="14622" y="148735"/>
                      </a:cubicBezTo>
                      <a:cubicBezTo>
                        <a:pt x="4874" y="136494"/>
                        <a:pt x="0" y="114672"/>
                        <a:pt x="0" y="83269"/>
                      </a:cubicBezTo>
                      <a:cubicBezTo>
                        <a:pt x="0" y="52462"/>
                        <a:pt x="5357" y="30286"/>
                        <a:pt x="16073" y="16743"/>
                      </a:cubicBezTo>
                      <a:cubicBezTo>
                        <a:pt x="24928" y="5581"/>
                        <a:pt x="37281" y="0"/>
                        <a:pt x="53131" y="0"/>
                      </a:cubicBezTo>
                      <a:close/>
                      <a:moveTo>
                        <a:pt x="53131" y="26008"/>
                      </a:moveTo>
                      <a:cubicBezTo>
                        <a:pt x="49336" y="26008"/>
                        <a:pt x="45950" y="27217"/>
                        <a:pt x="42974" y="29635"/>
                      </a:cubicBezTo>
                      <a:cubicBezTo>
                        <a:pt x="39997" y="32054"/>
                        <a:pt x="37690" y="36388"/>
                        <a:pt x="36053" y="42639"/>
                      </a:cubicBezTo>
                      <a:cubicBezTo>
                        <a:pt x="33895" y="50750"/>
                        <a:pt x="32816" y="64405"/>
                        <a:pt x="32816" y="83604"/>
                      </a:cubicBezTo>
                      <a:cubicBezTo>
                        <a:pt x="32816" y="102803"/>
                        <a:pt x="33784" y="115993"/>
                        <a:pt x="35718" y="123174"/>
                      </a:cubicBezTo>
                      <a:cubicBezTo>
                        <a:pt x="37653" y="130355"/>
                        <a:pt x="40090" y="135136"/>
                        <a:pt x="43030" y="137517"/>
                      </a:cubicBezTo>
                      <a:cubicBezTo>
                        <a:pt x="45969" y="139898"/>
                        <a:pt x="49336" y="141089"/>
                        <a:pt x="53131" y="141089"/>
                      </a:cubicBezTo>
                      <a:cubicBezTo>
                        <a:pt x="56926" y="141089"/>
                        <a:pt x="60312" y="139880"/>
                        <a:pt x="63289" y="137461"/>
                      </a:cubicBezTo>
                      <a:cubicBezTo>
                        <a:pt x="66265" y="135043"/>
                        <a:pt x="68572" y="130708"/>
                        <a:pt x="70209" y="124457"/>
                      </a:cubicBezTo>
                      <a:cubicBezTo>
                        <a:pt x="72367" y="116421"/>
                        <a:pt x="73446" y="102803"/>
                        <a:pt x="73446" y="83604"/>
                      </a:cubicBezTo>
                      <a:cubicBezTo>
                        <a:pt x="73446" y="64405"/>
                        <a:pt x="72479" y="51215"/>
                        <a:pt x="70544" y="44034"/>
                      </a:cubicBezTo>
                      <a:cubicBezTo>
                        <a:pt x="68609" y="36853"/>
                        <a:pt x="66172" y="32054"/>
                        <a:pt x="63233" y="29635"/>
                      </a:cubicBezTo>
                      <a:cubicBezTo>
                        <a:pt x="60294" y="27217"/>
                        <a:pt x="56926" y="26008"/>
                        <a:pt x="53131" y="26008"/>
                      </a:cubicBezTo>
                      <a:close/>
                    </a:path>
                  </a:pathLst>
                </a:custGeom>
                <a:solidFill>
                  <a:srgbClr val="004A82">
                    <a:lumMod val="60000"/>
                    <a:lumOff val="40000"/>
                    <a:alpha val="10000"/>
                  </a:srgbClr>
                </a:solidFill>
                <a:ln>
                  <a:noFill/>
                </a:ln>
                <a:effectLst/>
              </p:spPr>
              <p:txBody>
                <a:bodyPr rot="0" spcFirstLastPara="0" vert="horz" wrap="square" lIns="91440" tIns="45720" rIns="91440" bIns="45720" numCol="1" spcCol="0" rtlCol="0" fromWordArt="0" anchor="t" anchorCtr="0" forceAA="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1"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639" name="TextBox 443">
                  <a:extLst>
                    <a:ext uri="{FF2B5EF4-FFF2-40B4-BE49-F238E27FC236}">
                      <a16:creationId xmlns:a16="http://schemas.microsoft.com/office/drawing/2014/main" id="{FB83B3AE-344C-44AF-9DDD-8879C2E3431B}"/>
                    </a:ext>
                  </a:extLst>
                </p:cNvPr>
                <p:cNvSpPr txBox="1"/>
                <p:nvPr/>
              </p:nvSpPr>
              <p:spPr>
                <a:xfrm>
                  <a:off x="12087322" y="5207828"/>
                  <a:ext cx="33534" cy="76650"/>
                </a:xfrm>
                <a:custGeom>
                  <a:avLst/>
                  <a:gdLst/>
                  <a:ahLst/>
                  <a:cxnLst/>
                  <a:rect l="l" t="t" r="r" b="b"/>
                  <a:pathLst>
                    <a:path w="71884" h="164306">
                      <a:moveTo>
                        <a:pt x="46434" y="0"/>
                      </a:moveTo>
                      <a:lnTo>
                        <a:pt x="71884" y="0"/>
                      </a:lnTo>
                      <a:lnTo>
                        <a:pt x="71884" y="164306"/>
                      </a:lnTo>
                      <a:lnTo>
                        <a:pt x="40518" y="164306"/>
                      </a:lnTo>
                      <a:lnTo>
                        <a:pt x="40518" y="46099"/>
                      </a:lnTo>
                      <a:cubicBezTo>
                        <a:pt x="29059" y="56815"/>
                        <a:pt x="15552" y="64740"/>
                        <a:pt x="0" y="69875"/>
                      </a:cubicBezTo>
                      <a:lnTo>
                        <a:pt x="0" y="41411"/>
                      </a:lnTo>
                      <a:cubicBezTo>
                        <a:pt x="8185" y="38732"/>
                        <a:pt x="17078" y="33654"/>
                        <a:pt x="26677" y="26175"/>
                      </a:cubicBezTo>
                      <a:cubicBezTo>
                        <a:pt x="36277" y="18696"/>
                        <a:pt x="42862" y="9971"/>
                        <a:pt x="46434" y="0"/>
                      </a:cubicBezTo>
                      <a:close/>
                    </a:path>
                  </a:pathLst>
                </a:custGeom>
                <a:solidFill>
                  <a:srgbClr val="004A82">
                    <a:lumMod val="60000"/>
                    <a:lumOff val="40000"/>
                    <a:alpha val="10000"/>
                  </a:srgbClr>
                </a:solidFill>
                <a:ln>
                  <a:noFill/>
                </a:ln>
                <a:effectLst/>
              </p:spPr>
              <p:txBody>
                <a:bodyPr rot="0" spcFirstLastPara="0" vert="horz" wrap="square" lIns="91440" tIns="45720" rIns="91440" bIns="45720" numCol="1" spcCol="0" rtlCol="0" fromWordArt="0" anchor="t" anchorCtr="0" forceAA="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1"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grpSp>
          <p:grpSp>
            <p:nvGrpSpPr>
              <p:cNvPr id="500" name="Group 499">
                <a:extLst>
                  <a:ext uri="{FF2B5EF4-FFF2-40B4-BE49-F238E27FC236}">
                    <a16:creationId xmlns:a16="http://schemas.microsoft.com/office/drawing/2014/main" id="{5A15F123-DB57-49F9-A5DB-50C48F1DF2C0}"/>
                  </a:ext>
                </a:extLst>
              </p:cNvPr>
              <p:cNvGrpSpPr/>
              <p:nvPr/>
            </p:nvGrpSpPr>
            <p:grpSpPr>
              <a:xfrm>
                <a:off x="118432" y="6165090"/>
                <a:ext cx="12002424" cy="77952"/>
                <a:chOff x="118432" y="5207177"/>
                <a:chExt cx="12002424" cy="77952"/>
              </a:xfrm>
            </p:grpSpPr>
            <p:sp>
              <p:nvSpPr>
                <p:cNvPr id="501" name="TextBox 305">
                  <a:extLst>
                    <a:ext uri="{FF2B5EF4-FFF2-40B4-BE49-F238E27FC236}">
                      <a16:creationId xmlns:a16="http://schemas.microsoft.com/office/drawing/2014/main" id="{CB659930-E29F-406E-85DC-5035856059D9}"/>
                    </a:ext>
                  </a:extLst>
                </p:cNvPr>
                <p:cNvSpPr txBox="1"/>
                <p:nvPr/>
              </p:nvSpPr>
              <p:spPr>
                <a:xfrm>
                  <a:off x="118432" y="5207177"/>
                  <a:ext cx="49573" cy="77952"/>
                </a:xfrm>
                <a:custGeom>
                  <a:avLst/>
                  <a:gdLst/>
                  <a:ahLst/>
                  <a:cxnLst/>
                  <a:rect l="l" t="t" r="r" b="b"/>
                  <a:pathLst>
                    <a:path w="106263" h="167097">
                      <a:moveTo>
                        <a:pt x="53131" y="0"/>
                      </a:moveTo>
                      <a:cubicBezTo>
                        <a:pt x="68981" y="0"/>
                        <a:pt x="81371" y="5655"/>
                        <a:pt x="90301" y="16966"/>
                      </a:cubicBezTo>
                      <a:cubicBezTo>
                        <a:pt x="100942" y="30361"/>
                        <a:pt x="106263" y="52573"/>
                        <a:pt x="106263" y="83604"/>
                      </a:cubicBezTo>
                      <a:cubicBezTo>
                        <a:pt x="106263" y="114560"/>
                        <a:pt x="100905" y="136810"/>
                        <a:pt x="90190" y="150353"/>
                      </a:cubicBezTo>
                      <a:cubicBezTo>
                        <a:pt x="81334" y="161516"/>
                        <a:pt x="68981" y="167097"/>
                        <a:pt x="53131" y="167097"/>
                      </a:cubicBezTo>
                      <a:cubicBezTo>
                        <a:pt x="37207" y="167097"/>
                        <a:pt x="24370" y="160976"/>
                        <a:pt x="14622" y="148735"/>
                      </a:cubicBezTo>
                      <a:cubicBezTo>
                        <a:pt x="4874" y="136494"/>
                        <a:pt x="0" y="114672"/>
                        <a:pt x="0" y="83269"/>
                      </a:cubicBezTo>
                      <a:cubicBezTo>
                        <a:pt x="0" y="52462"/>
                        <a:pt x="5357" y="30286"/>
                        <a:pt x="16073" y="16743"/>
                      </a:cubicBezTo>
                      <a:cubicBezTo>
                        <a:pt x="24928" y="5581"/>
                        <a:pt x="37281" y="0"/>
                        <a:pt x="53131" y="0"/>
                      </a:cubicBezTo>
                      <a:close/>
                      <a:moveTo>
                        <a:pt x="53131" y="26008"/>
                      </a:moveTo>
                      <a:cubicBezTo>
                        <a:pt x="49336" y="26008"/>
                        <a:pt x="45950" y="27217"/>
                        <a:pt x="42974" y="29635"/>
                      </a:cubicBezTo>
                      <a:cubicBezTo>
                        <a:pt x="39997" y="32054"/>
                        <a:pt x="37690" y="36388"/>
                        <a:pt x="36053" y="42639"/>
                      </a:cubicBezTo>
                      <a:cubicBezTo>
                        <a:pt x="33895" y="50750"/>
                        <a:pt x="32816" y="64405"/>
                        <a:pt x="32816" y="83604"/>
                      </a:cubicBezTo>
                      <a:cubicBezTo>
                        <a:pt x="32816" y="102803"/>
                        <a:pt x="33784" y="115993"/>
                        <a:pt x="35718" y="123174"/>
                      </a:cubicBezTo>
                      <a:cubicBezTo>
                        <a:pt x="37653" y="130355"/>
                        <a:pt x="40090" y="135136"/>
                        <a:pt x="43030" y="137517"/>
                      </a:cubicBezTo>
                      <a:cubicBezTo>
                        <a:pt x="45969" y="139898"/>
                        <a:pt x="49336" y="141089"/>
                        <a:pt x="53131" y="141089"/>
                      </a:cubicBezTo>
                      <a:cubicBezTo>
                        <a:pt x="56926" y="141089"/>
                        <a:pt x="60312" y="139880"/>
                        <a:pt x="63289" y="137461"/>
                      </a:cubicBezTo>
                      <a:cubicBezTo>
                        <a:pt x="66265" y="135043"/>
                        <a:pt x="68572" y="130708"/>
                        <a:pt x="70209" y="124457"/>
                      </a:cubicBezTo>
                      <a:cubicBezTo>
                        <a:pt x="72367" y="116421"/>
                        <a:pt x="73446" y="102803"/>
                        <a:pt x="73446" y="83604"/>
                      </a:cubicBezTo>
                      <a:cubicBezTo>
                        <a:pt x="73446" y="64405"/>
                        <a:pt x="72479" y="51215"/>
                        <a:pt x="70544" y="44034"/>
                      </a:cubicBezTo>
                      <a:cubicBezTo>
                        <a:pt x="68609" y="36853"/>
                        <a:pt x="66172" y="32054"/>
                        <a:pt x="63233" y="29635"/>
                      </a:cubicBezTo>
                      <a:cubicBezTo>
                        <a:pt x="60294" y="27217"/>
                        <a:pt x="56926" y="26008"/>
                        <a:pt x="53131" y="26008"/>
                      </a:cubicBezTo>
                      <a:close/>
                    </a:path>
                  </a:pathLst>
                </a:custGeom>
                <a:solidFill>
                  <a:srgbClr val="004A82">
                    <a:lumMod val="60000"/>
                    <a:lumOff val="40000"/>
                    <a:alpha val="10000"/>
                  </a:srgbClr>
                </a:solidFill>
                <a:ln>
                  <a:noFill/>
                </a:ln>
                <a:effectLst/>
              </p:spPr>
              <p:txBody>
                <a:bodyPr rot="0" spcFirstLastPara="0" vert="horz" wrap="square" lIns="91440" tIns="45720" rIns="91440" bIns="45720" numCol="1" spcCol="0" rtlCol="0" fromWordArt="0" anchor="t" anchorCtr="0" forceAA="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1"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502" name="TextBox 306">
                  <a:extLst>
                    <a:ext uri="{FF2B5EF4-FFF2-40B4-BE49-F238E27FC236}">
                      <a16:creationId xmlns:a16="http://schemas.microsoft.com/office/drawing/2014/main" id="{CABED3AE-7300-4313-9945-ED1CAB2EC797}"/>
                    </a:ext>
                  </a:extLst>
                </p:cNvPr>
                <p:cNvSpPr txBox="1"/>
                <p:nvPr/>
              </p:nvSpPr>
              <p:spPr>
                <a:xfrm>
                  <a:off x="299797" y="5207828"/>
                  <a:ext cx="33534" cy="76650"/>
                </a:xfrm>
                <a:custGeom>
                  <a:avLst/>
                  <a:gdLst/>
                  <a:ahLst/>
                  <a:cxnLst/>
                  <a:rect l="l" t="t" r="r" b="b"/>
                  <a:pathLst>
                    <a:path w="71884" h="164306">
                      <a:moveTo>
                        <a:pt x="46434" y="0"/>
                      </a:moveTo>
                      <a:lnTo>
                        <a:pt x="71884" y="0"/>
                      </a:lnTo>
                      <a:lnTo>
                        <a:pt x="71884" y="164306"/>
                      </a:lnTo>
                      <a:lnTo>
                        <a:pt x="40518" y="164306"/>
                      </a:lnTo>
                      <a:lnTo>
                        <a:pt x="40518" y="46099"/>
                      </a:lnTo>
                      <a:cubicBezTo>
                        <a:pt x="29059" y="56815"/>
                        <a:pt x="15552" y="64740"/>
                        <a:pt x="0" y="69875"/>
                      </a:cubicBezTo>
                      <a:lnTo>
                        <a:pt x="0" y="41411"/>
                      </a:lnTo>
                      <a:cubicBezTo>
                        <a:pt x="8185" y="38732"/>
                        <a:pt x="17078" y="33654"/>
                        <a:pt x="26677" y="26175"/>
                      </a:cubicBezTo>
                      <a:cubicBezTo>
                        <a:pt x="36277" y="18696"/>
                        <a:pt x="42862" y="9971"/>
                        <a:pt x="46434" y="0"/>
                      </a:cubicBezTo>
                      <a:close/>
                    </a:path>
                  </a:pathLst>
                </a:custGeom>
                <a:solidFill>
                  <a:srgbClr val="004A82">
                    <a:lumMod val="60000"/>
                    <a:lumOff val="40000"/>
                    <a:alpha val="10000"/>
                  </a:srgbClr>
                </a:solidFill>
                <a:ln>
                  <a:noFill/>
                </a:ln>
                <a:effectLst/>
              </p:spPr>
              <p:txBody>
                <a:bodyPr rot="0" spcFirstLastPara="0" vert="horz" wrap="square" lIns="91440" tIns="45720" rIns="91440" bIns="45720" numCol="1" spcCol="0" rtlCol="0" fromWordArt="0" anchor="t" anchorCtr="0" forceAA="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1"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503" name="TextBox 307">
                  <a:extLst>
                    <a:ext uri="{FF2B5EF4-FFF2-40B4-BE49-F238E27FC236}">
                      <a16:creationId xmlns:a16="http://schemas.microsoft.com/office/drawing/2014/main" id="{158D7E4B-B105-493E-9447-F8A98D543E83}"/>
                    </a:ext>
                  </a:extLst>
                </p:cNvPr>
                <p:cNvSpPr txBox="1"/>
                <p:nvPr/>
              </p:nvSpPr>
              <p:spPr>
                <a:xfrm>
                  <a:off x="465123" y="5207177"/>
                  <a:ext cx="49573" cy="77952"/>
                </a:xfrm>
                <a:custGeom>
                  <a:avLst/>
                  <a:gdLst/>
                  <a:ahLst/>
                  <a:cxnLst/>
                  <a:rect l="l" t="t" r="r" b="b"/>
                  <a:pathLst>
                    <a:path w="106263" h="167097">
                      <a:moveTo>
                        <a:pt x="53131" y="0"/>
                      </a:moveTo>
                      <a:cubicBezTo>
                        <a:pt x="68981" y="0"/>
                        <a:pt x="81371" y="5655"/>
                        <a:pt x="90301" y="16966"/>
                      </a:cubicBezTo>
                      <a:cubicBezTo>
                        <a:pt x="100942" y="30361"/>
                        <a:pt x="106263" y="52573"/>
                        <a:pt x="106263" y="83604"/>
                      </a:cubicBezTo>
                      <a:cubicBezTo>
                        <a:pt x="106263" y="114560"/>
                        <a:pt x="100905" y="136810"/>
                        <a:pt x="90190" y="150353"/>
                      </a:cubicBezTo>
                      <a:cubicBezTo>
                        <a:pt x="81334" y="161516"/>
                        <a:pt x="68981" y="167097"/>
                        <a:pt x="53131" y="167097"/>
                      </a:cubicBezTo>
                      <a:cubicBezTo>
                        <a:pt x="37207" y="167097"/>
                        <a:pt x="24370" y="160976"/>
                        <a:pt x="14622" y="148735"/>
                      </a:cubicBezTo>
                      <a:cubicBezTo>
                        <a:pt x="4874" y="136494"/>
                        <a:pt x="0" y="114672"/>
                        <a:pt x="0" y="83269"/>
                      </a:cubicBezTo>
                      <a:cubicBezTo>
                        <a:pt x="0" y="52462"/>
                        <a:pt x="5357" y="30286"/>
                        <a:pt x="16073" y="16743"/>
                      </a:cubicBezTo>
                      <a:cubicBezTo>
                        <a:pt x="24928" y="5581"/>
                        <a:pt x="37281" y="0"/>
                        <a:pt x="53131" y="0"/>
                      </a:cubicBezTo>
                      <a:close/>
                      <a:moveTo>
                        <a:pt x="53131" y="26008"/>
                      </a:moveTo>
                      <a:cubicBezTo>
                        <a:pt x="49336" y="26008"/>
                        <a:pt x="45950" y="27217"/>
                        <a:pt x="42974" y="29635"/>
                      </a:cubicBezTo>
                      <a:cubicBezTo>
                        <a:pt x="39997" y="32054"/>
                        <a:pt x="37690" y="36388"/>
                        <a:pt x="36053" y="42639"/>
                      </a:cubicBezTo>
                      <a:cubicBezTo>
                        <a:pt x="33895" y="50750"/>
                        <a:pt x="32816" y="64405"/>
                        <a:pt x="32816" y="83604"/>
                      </a:cubicBezTo>
                      <a:cubicBezTo>
                        <a:pt x="32816" y="102803"/>
                        <a:pt x="33784" y="115993"/>
                        <a:pt x="35718" y="123174"/>
                      </a:cubicBezTo>
                      <a:cubicBezTo>
                        <a:pt x="37653" y="130355"/>
                        <a:pt x="40090" y="135136"/>
                        <a:pt x="43030" y="137517"/>
                      </a:cubicBezTo>
                      <a:cubicBezTo>
                        <a:pt x="45969" y="139898"/>
                        <a:pt x="49336" y="141089"/>
                        <a:pt x="53131" y="141089"/>
                      </a:cubicBezTo>
                      <a:cubicBezTo>
                        <a:pt x="56926" y="141089"/>
                        <a:pt x="60312" y="139880"/>
                        <a:pt x="63289" y="137461"/>
                      </a:cubicBezTo>
                      <a:cubicBezTo>
                        <a:pt x="66265" y="135043"/>
                        <a:pt x="68572" y="130708"/>
                        <a:pt x="70209" y="124457"/>
                      </a:cubicBezTo>
                      <a:cubicBezTo>
                        <a:pt x="72367" y="116421"/>
                        <a:pt x="73446" y="102803"/>
                        <a:pt x="73446" y="83604"/>
                      </a:cubicBezTo>
                      <a:cubicBezTo>
                        <a:pt x="73446" y="64405"/>
                        <a:pt x="72479" y="51215"/>
                        <a:pt x="70544" y="44034"/>
                      </a:cubicBezTo>
                      <a:cubicBezTo>
                        <a:pt x="68609" y="36853"/>
                        <a:pt x="66172" y="32054"/>
                        <a:pt x="63233" y="29635"/>
                      </a:cubicBezTo>
                      <a:cubicBezTo>
                        <a:pt x="60294" y="27217"/>
                        <a:pt x="56926" y="26008"/>
                        <a:pt x="53131" y="26008"/>
                      </a:cubicBezTo>
                      <a:close/>
                    </a:path>
                  </a:pathLst>
                </a:custGeom>
                <a:solidFill>
                  <a:srgbClr val="004A82">
                    <a:lumMod val="60000"/>
                    <a:lumOff val="40000"/>
                    <a:alpha val="10000"/>
                  </a:srgbClr>
                </a:solidFill>
                <a:ln>
                  <a:noFill/>
                </a:ln>
                <a:effectLst/>
              </p:spPr>
              <p:txBody>
                <a:bodyPr rot="0" spcFirstLastPara="0" vert="horz" wrap="square" lIns="91440" tIns="45720" rIns="91440" bIns="45720" numCol="1" spcCol="0" rtlCol="0" fromWordArt="0" anchor="t" anchorCtr="0" forceAA="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1"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504" name="TextBox 308">
                  <a:extLst>
                    <a:ext uri="{FF2B5EF4-FFF2-40B4-BE49-F238E27FC236}">
                      <a16:creationId xmlns:a16="http://schemas.microsoft.com/office/drawing/2014/main" id="{ED593073-A2D2-4711-8BCC-9563F8E4140F}"/>
                    </a:ext>
                  </a:extLst>
                </p:cNvPr>
                <p:cNvSpPr txBox="1"/>
                <p:nvPr/>
              </p:nvSpPr>
              <p:spPr>
                <a:xfrm>
                  <a:off x="646488" y="5207828"/>
                  <a:ext cx="33534" cy="76650"/>
                </a:xfrm>
                <a:custGeom>
                  <a:avLst/>
                  <a:gdLst/>
                  <a:ahLst/>
                  <a:cxnLst/>
                  <a:rect l="l" t="t" r="r" b="b"/>
                  <a:pathLst>
                    <a:path w="71884" h="164306">
                      <a:moveTo>
                        <a:pt x="46434" y="0"/>
                      </a:moveTo>
                      <a:lnTo>
                        <a:pt x="71884" y="0"/>
                      </a:lnTo>
                      <a:lnTo>
                        <a:pt x="71884" y="164306"/>
                      </a:lnTo>
                      <a:lnTo>
                        <a:pt x="40518" y="164306"/>
                      </a:lnTo>
                      <a:lnTo>
                        <a:pt x="40518" y="46099"/>
                      </a:lnTo>
                      <a:cubicBezTo>
                        <a:pt x="29059" y="56815"/>
                        <a:pt x="15552" y="64740"/>
                        <a:pt x="0" y="69875"/>
                      </a:cubicBezTo>
                      <a:lnTo>
                        <a:pt x="0" y="41411"/>
                      </a:lnTo>
                      <a:cubicBezTo>
                        <a:pt x="8185" y="38732"/>
                        <a:pt x="17078" y="33654"/>
                        <a:pt x="26677" y="26175"/>
                      </a:cubicBezTo>
                      <a:cubicBezTo>
                        <a:pt x="36277" y="18696"/>
                        <a:pt x="42862" y="9971"/>
                        <a:pt x="46434" y="0"/>
                      </a:cubicBezTo>
                      <a:close/>
                    </a:path>
                  </a:pathLst>
                </a:custGeom>
                <a:solidFill>
                  <a:srgbClr val="004A82">
                    <a:lumMod val="60000"/>
                    <a:lumOff val="40000"/>
                    <a:alpha val="10000"/>
                  </a:srgbClr>
                </a:solidFill>
                <a:ln>
                  <a:noFill/>
                </a:ln>
                <a:effectLst/>
              </p:spPr>
              <p:txBody>
                <a:bodyPr rot="0" spcFirstLastPara="0" vert="horz" wrap="square" lIns="91440" tIns="45720" rIns="91440" bIns="45720" numCol="1" spcCol="0" rtlCol="0" fromWordArt="0" anchor="t" anchorCtr="0" forceAA="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1"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505" name="TextBox 309">
                  <a:extLst>
                    <a:ext uri="{FF2B5EF4-FFF2-40B4-BE49-F238E27FC236}">
                      <a16:creationId xmlns:a16="http://schemas.microsoft.com/office/drawing/2014/main" id="{E5F06A04-6E06-47E8-A36F-FFC87B43285A}"/>
                    </a:ext>
                  </a:extLst>
                </p:cNvPr>
                <p:cNvSpPr txBox="1"/>
                <p:nvPr/>
              </p:nvSpPr>
              <p:spPr>
                <a:xfrm>
                  <a:off x="811814" y="5207177"/>
                  <a:ext cx="49573" cy="77952"/>
                </a:xfrm>
                <a:custGeom>
                  <a:avLst/>
                  <a:gdLst/>
                  <a:ahLst/>
                  <a:cxnLst/>
                  <a:rect l="l" t="t" r="r" b="b"/>
                  <a:pathLst>
                    <a:path w="106263" h="167097">
                      <a:moveTo>
                        <a:pt x="53131" y="0"/>
                      </a:moveTo>
                      <a:cubicBezTo>
                        <a:pt x="68981" y="0"/>
                        <a:pt x="81371" y="5655"/>
                        <a:pt x="90301" y="16966"/>
                      </a:cubicBezTo>
                      <a:cubicBezTo>
                        <a:pt x="100942" y="30361"/>
                        <a:pt x="106263" y="52573"/>
                        <a:pt x="106263" y="83604"/>
                      </a:cubicBezTo>
                      <a:cubicBezTo>
                        <a:pt x="106263" y="114560"/>
                        <a:pt x="100905" y="136810"/>
                        <a:pt x="90190" y="150353"/>
                      </a:cubicBezTo>
                      <a:cubicBezTo>
                        <a:pt x="81334" y="161516"/>
                        <a:pt x="68981" y="167097"/>
                        <a:pt x="53131" y="167097"/>
                      </a:cubicBezTo>
                      <a:cubicBezTo>
                        <a:pt x="37207" y="167097"/>
                        <a:pt x="24370" y="160976"/>
                        <a:pt x="14622" y="148735"/>
                      </a:cubicBezTo>
                      <a:cubicBezTo>
                        <a:pt x="4874" y="136494"/>
                        <a:pt x="0" y="114672"/>
                        <a:pt x="0" y="83269"/>
                      </a:cubicBezTo>
                      <a:cubicBezTo>
                        <a:pt x="0" y="52462"/>
                        <a:pt x="5357" y="30286"/>
                        <a:pt x="16073" y="16743"/>
                      </a:cubicBezTo>
                      <a:cubicBezTo>
                        <a:pt x="24928" y="5581"/>
                        <a:pt x="37281" y="0"/>
                        <a:pt x="53131" y="0"/>
                      </a:cubicBezTo>
                      <a:close/>
                      <a:moveTo>
                        <a:pt x="53131" y="26008"/>
                      </a:moveTo>
                      <a:cubicBezTo>
                        <a:pt x="49336" y="26008"/>
                        <a:pt x="45950" y="27217"/>
                        <a:pt x="42974" y="29635"/>
                      </a:cubicBezTo>
                      <a:cubicBezTo>
                        <a:pt x="39997" y="32054"/>
                        <a:pt x="37690" y="36388"/>
                        <a:pt x="36053" y="42639"/>
                      </a:cubicBezTo>
                      <a:cubicBezTo>
                        <a:pt x="33895" y="50750"/>
                        <a:pt x="32816" y="64405"/>
                        <a:pt x="32816" y="83604"/>
                      </a:cubicBezTo>
                      <a:cubicBezTo>
                        <a:pt x="32816" y="102803"/>
                        <a:pt x="33784" y="115993"/>
                        <a:pt x="35718" y="123174"/>
                      </a:cubicBezTo>
                      <a:cubicBezTo>
                        <a:pt x="37653" y="130355"/>
                        <a:pt x="40090" y="135136"/>
                        <a:pt x="43030" y="137517"/>
                      </a:cubicBezTo>
                      <a:cubicBezTo>
                        <a:pt x="45969" y="139898"/>
                        <a:pt x="49336" y="141089"/>
                        <a:pt x="53131" y="141089"/>
                      </a:cubicBezTo>
                      <a:cubicBezTo>
                        <a:pt x="56926" y="141089"/>
                        <a:pt x="60312" y="139880"/>
                        <a:pt x="63289" y="137461"/>
                      </a:cubicBezTo>
                      <a:cubicBezTo>
                        <a:pt x="66265" y="135043"/>
                        <a:pt x="68572" y="130708"/>
                        <a:pt x="70209" y="124457"/>
                      </a:cubicBezTo>
                      <a:cubicBezTo>
                        <a:pt x="72367" y="116421"/>
                        <a:pt x="73446" y="102803"/>
                        <a:pt x="73446" y="83604"/>
                      </a:cubicBezTo>
                      <a:cubicBezTo>
                        <a:pt x="73446" y="64405"/>
                        <a:pt x="72479" y="51215"/>
                        <a:pt x="70544" y="44034"/>
                      </a:cubicBezTo>
                      <a:cubicBezTo>
                        <a:pt x="68609" y="36853"/>
                        <a:pt x="66172" y="32054"/>
                        <a:pt x="63233" y="29635"/>
                      </a:cubicBezTo>
                      <a:cubicBezTo>
                        <a:pt x="60294" y="27217"/>
                        <a:pt x="56926" y="26008"/>
                        <a:pt x="53131" y="26008"/>
                      </a:cubicBezTo>
                      <a:close/>
                    </a:path>
                  </a:pathLst>
                </a:custGeom>
                <a:solidFill>
                  <a:srgbClr val="004A82">
                    <a:lumMod val="60000"/>
                    <a:lumOff val="40000"/>
                    <a:alpha val="10000"/>
                  </a:srgbClr>
                </a:solidFill>
                <a:ln>
                  <a:noFill/>
                </a:ln>
                <a:effectLst/>
              </p:spPr>
              <p:txBody>
                <a:bodyPr rot="0" spcFirstLastPara="0" vert="horz" wrap="square" lIns="91440" tIns="45720" rIns="91440" bIns="45720" numCol="1" spcCol="0" rtlCol="0" fromWordArt="0" anchor="t" anchorCtr="0" forceAA="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1"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506" name="TextBox 310">
                  <a:extLst>
                    <a:ext uri="{FF2B5EF4-FFF2-40B4-BE49-F238E27FC236}">
                      <a16:creationId xmlns:a16="http://schemas.microsoft.com/office/drawing/2014/main" id="{FDDDDEF4-4928-498F-BFEB-136E807EA5DF}"/>
                    </a:ext>
                  </a:extLst>
                </p:cNvPr>
                <p:cNvSpPr txBox="1"/>
                <p:nvPr/>
              </p:nvSpPr>
              <p:spPr>
                <a:xfrm>
                  <a:off x="993179" y="5207828"/>
                  <a:ext cx="33534" cy="76650"/>
                </a:xfrm>
                <a:custGeom>
                  <a:avLst/>
                  <a:gdLst/>
                  <a:ahLst/>
                  <a:cxnLst/>
                  <a:rect l="l" t="t" r="r" b="b"/>
                  <a:pathLst>
                    <a:path w="71884" h="164306">
                      <a:moveTo>
                        <a:pt x="46434" y="0"/>
                      </a:moveTo>
                      <a:lnTo>
                        <a:pt x="71884" y="0"/>
                      </a:lnTo>
                      <a:lnTo>
                        <a:pt x="71884" y="164306"/>
                      </a:lnTo>
                      <a:lnTo>
                        <a:pt x="40518" y="164306"/>
                      </a:lnTo>
                      <a:lnTo>
                        <a:pt x="40518" y="46099"/>
                      </a:lnTo>
                      <a:cubicBezTo>
                        <a:pt x="29059" y="56815"/>
                        <a:pt x="15552" y="64740"/>
                        <a:pt x="0" y="69875"/>
                      </a:cubicBezTo>
                      <a:lnTo>
                        <a:pt x="0" y="41411"/>
                      </a:lnTo>
                      <a:cubicBezTo>
                        <a:pt x="8185" y="38732"/>
                        <a:pt x="17078" y="33654"/>
                        <a:pt x="26677" y="26175"/>
                      </a:cubicBezTo>
                      <a:cubicBezTo>
                        <a:pt x="36277" y="18696"/>
                        <a:pt x="42862" y="9971"/>
                        <a:pt x="46434" y="0"/>
                      </a:cubicBezTo>
                      <a:close/>
                    </a:path>
                  </a:pathLst>
                </a:custGeom>
                <a:solidFill>
                  <a:srgbClr val="004A82">
                    <a:lumMod val="60000"/>
                    <a:lumOff val="40000"/>
                    <a:alpha val="10000"/>
                  </a:srgbClr>
                </a:solidFill>
                <a:ln>
                  <a:noFill/>
                </a:ln>
                <a:effectLst/>
              </p:spPr>
              <p:txBody>
                <a:bodyPr rot="0" spcFirstLastPara="0" vert="horz" wrap="square" lIns="91440" tIns="45720" rIns="91440" bIns="45720" numCol="1" spcCol="0" rtlCol="0" fromWordArt="0" anchor="t" anchorCtr="0" forceAA="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1"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507" name="TextBox 311">
                  <a:extLst>
                    <a:ext uri="{FF2B5EF4-FFF2-40B4-BE49-F238E27FC236}">
                      <a16:creationId xmlns:a16="http://schemas.microsoft.com/office/drawing/2014/main" id="{5DE865EB-C3D4-48CE-9F16-9211109E07BA}"/>
                    </a:ext>
                  </a:extLst>
                </p:cNvPr>
                <p:cNvSpPr txBox="1"/>
                <p:nvPr/>
              </p:nvSpPr>
              <p:spPr>
                <a:xfrm>
                  <a:off x="1158505" y="5207177"/>
                  <a:ext cx="49573" cy="77952"/>
                </a:xfrm>
                <a:custGeom>
                  <a:avLst/>
                  <a:gdLst/>
                  <a:ahLst/>
                  <a:cxnLst/>
                  <a:rect l="l" t="t" r="r" b="b"/>
                  <a:pathLst>
                    <a:path w="106263" h="167097">
                      <a:moveTo>
                        <a:pt x="53131" y="0"/>
                      </a:moveTo>
                      <a:cubicBezTo>
                        <a:pt x="68981" y="0"/>
                        <a:pt x="81371" y="5655"/>
                        <a:pt x="90301" y="16966"/>
                      </a:cubicBezTo>
                      <a:cubicBezTo>
                        <a:pt x="100942" y="30361"/>
                        <a:pt x="106263" y="52573"/>
                        <a:pt x="106263" y="83604"/>
                      </a:cubicBezTo>
                      <a:cubicBezTo>
                        <a:pt x="106263" y="114560"/>
                        <a:pt x="100905" y="136810"/>
                        <a:pt x="90190" y="150353"/>
                      </a:cubicBezTo>
                      <a:cubicBezTo>
                        <a:pt x="81334" y="161516"/>
                        <a:pt x="68981" y="167097"/>
                        <a:pt x="53131" y="167097"/>
                      </a:cubicBezTo>
                      <a:cubicBezTo>
                        <a:pt x="37207" y="167097"/>
                        <a:pt x="24370" y="160976"/>
                        <a:pt x="14622" y="148735"/>
                      </a:cubicBezTo>
                      <a:cubicBezTo>
                        <a:pt x="4874" y="136494"/>
                        <a:pt x="0" y="114672"/>
                        <a:pt x="0" y="83269"/>
                      </a:cubicBezTo>
                      <a:cubicBezTo>
                        <a:pt x="0" y="52462"/>
                        <a:pt x="5357" y="30286"/>
                        <a:pt x="16073" y="16743"/>
                      </a:cubicBezTo>
                      <a:cubicBezTo>
                        <a:pt x="24928" y="5581"/>
                        <a:pt x="37281" y="0"/>
                        <a:pt x="53131" y="0"/>
                      </a:cubicBezTo>
                      <a:close/>
                      <a:moveTo>
                        <a:pt x="53131" y="26008"/>
                      </a:moveTo>
                      <a:cubicBezTo>
                        <a:pt x="49336" y="26008"/>
                        <a:pt x="45950" y="27217"/>
                        <a:pt x="42974" y="29635"/>
                      </a:cubicBezTo>
                      <a:cubicBezTo>
                        <a:pt x="39997" y="32054"/>
                        <a:pt x="37690" y="36388"/>
                        <a:pt x="36053" y="42639"/>
                      </a:cubicBezTo>
                      <a:cubicBezTo>
                        <a:pt x="33895" y="50750"/>
                        <a:pt x="32816" y="64405"/>
                        <a:pt x="32816" y="83604"/>
                      </a:cubicBezTo>
                      <a:cubicBezTo>
                        <a:pt x="32816" y="102803"/>
                        <a:pt x="33784" y="115993"/>
                        <a:pt x="35718" y="123174"/>
                      </a:cubicBezTo>
                      <a:cubicBezTo>
                        <a:pt x="37653" y="130355"/>
                        <a:pt x="40090" y="135136"/>
                        <a:pt x="43030" y="137517"/>
                      </a:cubicBezTo>
                      <a:cubicBezTo>
                        <a:pt x="45969" y="139898"/>
                        <a:pt x="49336" y="141089"/>
                        <a:pt x="53131" y="141089"/>
                      </a:cubicBezTo>
                      <a:cubicBezTo>
                        <a:pt x="56926" y="141089"/>
                        <a:pt x="60312" y="139880"/>
                        <a:pt x="63289" y="137461"/>
                      </a:cubicBezTo>
                      <a:cubicBezTo>
                        <a:pt x="66265" y="135043"/>
                        <a:pt x="68572" y="130708"/>
                        <a:pt x="70209" y="124457"/>
                      </a:cubicBezTo>
                      <a:cubicBezTo>
                        <a:pt x="72367" y="116421"/>
                        <a:pt x="73446" y="102803"/>
                        <a:pt x="73446" y="83604"/>
                      </a:cubicBezTo>
                      <a:cubicBezTo>
                        <a:pt x="73446" y="64405"/>
                        <a:pt x="72479" y="51215"/>
                        <a:pt x="70544" y="44034"/>
                      </a:cubicBezTo>
                      <a:cubicBezTo>
                        <a:pt x="68609" y="36853"/>
                        <a:pt x="66172" y="32054"/>
                        <a:pt x="63233" y="29635"/>
                      </a:cubicBezTo>
                      <a:cubicBezTo>
                        <a:pt x="60294" y="27217"/>
                        <a:pt x="56926" y="26008"/>
                        <a:pt x="53131" y="26008"/>
                      </a:cubicBezTo>
                      <a:close/>
                    </a:path>
                  </a:pathLst>
                </a:custGeom>
                <a:solidFill>
                  <a:srgbClr val="004A82">
                    <a:lumMod val="60000"/>
                    <a:lumOff val="40000"/>
                    <a:alpha val="10000"/>
                  </a:srgbClr>
                </a:solidFill>
                <a:ln>
                  <a:noFill/>
                </a:ln>
                <a:effectLst/>
              </p:spPr>
              <p:txBody>
                <a:bodyPr rot="0" spcFirstLastPara="0" vert="horz" wrap="square" lIns="91440" tIns="45720" rIns="91440" bIns="45720" numCol="1" spcCol="0" rtlCol="0" fromWordArt="0" anchor="t" anchorCtr="0" forceAA="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1"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508" name="TextBox 312">
                  <a:extLst>
                    <a:ext uri="{FF2B5EF4-FFF2-40B4-BE49-F238E27FC236}">
                      <a16:creationId xmlns:a16="http://schemas.microsoft.com/office/drawing/2014/main" id="{B5188889-3640-4B27-915F-1FFF2FD9E2FA}"/>
                    </a:ext>
                  </a:extLst>
                </p:cNvPr>
                <p:cNvSpPr txBox="1"/>
                <p:nvPr/>
              </p:nvSpPr>
              <p:spPr>
                <a:xfrm>
                  <a:off x="1339870" y="5207828"/>
                  <a:ext cx="33534" cy="76650"/>
                </a:xfrm>
                <a:custGeom>
                  <a:avLst/>
                  <a:gdLst/>
                  <a:ahLst/>
                  <a:cxnLst/>
                  <a:rect l="l" t="t" r="r" b="b"/>
                  <a:pathLst>
                    <a:path w="71884" h="164306">
                      <a:moveTo>
                        <a:pt x="46434" y="0"/>
                      </a:moveTo>
                      <a:lnTo>
                        <a:pt x="71884" y="0"/>
                      </a:lnTo>
                      <a:lnTo>
                        <a:pt x="71884" y="164306"/>
                      </a:lnTo>
                      <a:lnTo>
                        <a:pt x="40518" y="164306"/>
                      </a:lnTo>
                      <a:lnTo>
                        <a:pt x="40518" y="46099"/>
                      </a:lnTo>
                      <a:cubicBezTo>
                        <a:pt x="29059" y="56815"/>
                        <a:pt x="15552" y="64740"/>
                        <a:pt x="0" y="69875"/>
                      </a:cubicBezTo>
                      <a:lnTo>
                        <a:pt x="0" y="41411"/>
                      </a:lnTo>
                      <a:cubicBezTo>
                        <a:pt x="8185" y="38732"/>
                        <a:pt x="17078" y="33654"/>
                        <a:pt x="26677" y="26175"/>
                      </a:cubicBezTo>
                      <a:cubicBezTo>
                        <a:pt x="36277" y="18696"/>
                        <a:pt x="42862" y="9971"/>
                        <a:pt x="46434" y="0"/>
                      </a:cubicBezTo>
                      <a:close/>
                    </a:path>
                  </a:pathLst>
                </a:custGeom>
                <a:solidFill>
                  <a:srgbClr val="004A82">
                    <a:lumMod val="60000"/>
                    <a:lumOff val="40000"/>
                    <a:alpha val="10000"/>
                  </a:srgbClr>
                </a:solidFill>
                <a:ln>
                  <a:noFill/>
                </a:ln>
                <a:effectLst/>
              </p:spPr>
              <p:txBody>
                <a:bodyPr rot="0" spcFirstLastPara="0" vert="horz" wrap="square" lIns="91440" tIns="45720" rIns="91440" bIns="45720" numCol="1" spcCol="0" rtlCol="0" fromWordArt="0" anchor="t" anchorCtr="0" forceAA="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1"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509" name="TextBox 313">
                  <a:extLst>
                    <a:ext uri="{FF2B5EF4-FFF2-40B4-BE49-F238E27FC236}">
                      <a16:creationId xmlns:a16="http://schemas.microsoft.com/office/drawing/2014/main" id="{C85E60DA-4173-408A-9192-7698FB693317}"/>
                    </a:ext>
                  </a:extLst>
                </p:cNvPr>
                <p:cNvSpPr txBox="1"/>
                <p:nvPr/>
              </p:nvSpPr>
              <p:spPr>
                <a:xfrm>
                  <a:off x="1505196" y="5207177"/>
                  <a:ext cx="49573" cy="77952"/>
                </a:xfrm>
                <a:custGeom>
                  <a:avLst/>
                  <a:gdLst/>
                  <a:ahLst/>
                  <a:cxnLst/>
                  <a:rect l="l" t="t" r="r" b="b"/>
                  <a:pathLst>
                    <a:path w="106263" h="167097">
                      <a:moveTo>
                        <a:pt x="53131" y="0"/>
                      </a:moveTo>
                      <a:cubicBezTo>
                        <a:pt x="68981" y="0"/>
                        <a:pt x="81371" y="5655"/>
                        <a:pt x="90301" y="16966"/>
                      </a:cubicBezTo>
                      <a:cubicBezTo>
                        <a:pt x="100942" y="30361"/>
                        <a:pt x="106263" y="52573"/>
                        <a:pt x="106263" y="83604"/>
                      </a:cubicBezTo>
                      <a:cubicBezTo>
                        <a:pt x="106263" y="114560"/>
                        <a:pt x="100905" y="136810"/>
                        <a:pt x="90190" y="150353"/>
                      </a:cubicBezTo>
                      <a:cubicBezTo>
                        <a:pt x="81334" y="161516"/>
                        <a:pt x="68981" y="167097"/>
                        <a:pt x="53131" y="167097"/>
                      </a:cubicBezTo>
                      <a:cubicBezTo>
                        <a:pt x="37207" y="167097"/>
                        <a:pt x="24370" y="160976"/>
                        <a:pt x="14622" y="148735"/>
                      </a:cubicBezTo>
                      <a:cubicBezTo>
                        <a:pt x="4874" y="136494"/>
                        <a:pt x="0" y="114672"/>
                        <a:pt x="0" y="83269"/>
                      </a:cubicBezTo>
                      <a:cubicBezTo>
                        <a:pt x="0" y="52462"/>
                        <a:pt x="5357" y="30286"/>
                        <a:pt x="16073" y="16743"/>
                      </a:cubicBezTo>
                      <a:cubicBezTo>
                        <a:pt x="24928" y="5581"/>
                        <a:pt x="37281" y="0"/>
                        <a:pt x="53131" y="0"/>
                      </a:cubicBezTo>
                      <a:close/>
                      <a:moveTo>
                        <a:pt x="53131" y="26008"/>
                      </a:moveTo>
                      <a:cubicBezTo>
                        <a:pt x="49336" y="26008"/>
                        <a:pt x="45950" y="27217"/>
                        <a:pt x="42974" y="29635"/>
                      </a:cubicBezTo>
                      <a:cubicBezTo>
                        <a:pt x="39997" y="32054"/>
                        <a:pt x="37690" y="36388"/>
                        <a:pt x="36053" y="42639"/>
                      </a:cubicBezTo>
                      <a:cubicBezTo>
                        <a:pt x="33895" y="50750"/>
                        <a:pt x="32816" y="64405"/>
                        <a:pt x="32816" y="83604"/>
                      </a:cubicBezTo>
                      <a:cubicBezTo>
                        <a:pt x="32816" y="102803"/>
                        <a:pt x="33784" y="115993"/>
                        <a:pt x="35718" y="123174"/>
                      </a:cubicBezTo>
                      <a:cubicBezTo>
                        <a:pt x="37653" y="130355"/>
                        <a:pt x="40090" y="135136"/>
                        <a:pt x="43030" y="137517"/>
                      </a:cubicBezTo>
                      <a:cubicBezTo>
                        <a:pt x="45969" y="139898"/>
                        <a:pt x="49336" y="141089"/>
                        <a:pt x="53131" y="141089"/>
                      </a:cubicBezTo>
                      <a:cubicBezTo>
                        <a:pt x="56926" y="141089"/>
                        <a:pt x="60312" y="139880"/>
                        <a:pt x="63289" y="137461"/>
                      </a:cubicBezTo>
                      <a:cubicBezTo>
                        <a:pt x="66265" y="135043"/>
                        <a:pt x="68572" y="130708"/>
                        <a:pt x="70209" y="124457"/>
                      </a:cubicBezTo>
                      <a:cubicBezTo>
                        <a:pt x="72367" y="116421"/>
                        <a:pt x="73446" y="102803"/>
                        <a:pt x="73446" y="83604"/>
                      </a:cubicBezTo>
                      <a:cubicBezTo>
                        <a:pt x="73446" y="64405"/>
                        <a:pt x="72479" y="51215"/>
                        <a:pt x="70544" y="44034"/>
                      </a:cubicBezTo>
                      <a:cubicBezTo>
                        <a:pt x="68609" y="36853"/>
                        <a:pt x="66172" y="32054"/>
                        <a:pt x="63233" y="29635"/>
                      </a:cubicBezTo>
                      <a:cubicBezTo>
                        <a:pt x="60294" y="27217"/>
                        <a:pt x="56926" y="26008"/>
                        <a:pt x="53131" y="26008"/>
                      </a:cubicBezTo>
                      <a:close/>
                    </a:path>
                  </a:pathLst>
                </a:custGeom>
                <a:solidFill>
                  <a:srgbClr val="004A82">
                    <a:lumMod val="60000"/>
                    <a:lumOff val="40000"/>
                    <a:alpha val="10000"/>
                  </a:srgbClr>
                </a:solidFill>
                <a:ln>
                  <a:noFill/>
                </a:ln>
                <a:effectLst/>
              </p:spPr>
              <p:txBody>
                <a:bodyPr rot="0" spcFirstLastPara="0" vert="horz" wrap="square" lIns="91440" tIns="45720" rIns="91440" bIns="45720" numCol="1" spcCol="0" rtlCol="0" fromWordArt="0" anchor="t" anchorCtr="0" forceAA="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1"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510" name="TextBox 314">
                  <a:extLst>
                    <a:ext uri="{FF2B5EF4-FFF2-40B4-BE49-F238E27FC236}">
                      <a16:creationId xmlns:a16="http://schemas.microsoft.com/office/drawing/2014/main" id="{18BA1CB3-D245-42B5-B1B1-A481329C955E}"/>
                    </a:ext>
                  </a:extLst>
                </p:cNvPr>
                <p:cNvSpPr txBox="1"/>
                <p:nvPr/>
              </p:nvSpPr>
              <p:spPr>
                <a:xfrm>
                  <a:off x="1686561" y="5207828"/>
                  <a:ext cx="33534" cy="76650"/>
                </a:xfrm>
                <a:custGeom>
                  <a:avLst/>
                  <a:gdLst/>
                  <a:ahLst/>
                  <a:cxnLst/>
                  <a:rect l="l" t="t" r="r" b="b"/>
                  <a:pathLst>
                    <a:path w="71884" h="164306">
                      <a:moveTo>
                        <a:pt x="46434" y="0"/>
                      </a:moveTo>
                      <a:lnTo>
                        <a:pt x="71884" y="0"/>
                      </a:lnTo>
                      <a:lnTo>
                        <a:pt x="71884" y="164306"/>
                      </a:lnTo>
                      <a:lnTo>
                        <a:pt x="40518" y="164306"/>
                      </a:lnTo>
                      <a:lnTo>
                        <a:pt x="40518" y="46099"/>
                      </a:lnTo>
                      <a:cubicBezTo>
                        <a:pt x="29059" y="56815"/>
                        <a:pt x="15552" y="64740"/>
                        <a:pt x="0" y="69875"/>
                      </a:cubicBezTo>
                      <a:lnTo>
                        <a:pt x="0" y="41411"/>
                      </a:lnTo>
                      <a:cubicBezTo>
                        <a:pt x="8185" y="38732"/>
                        <a:pt x="17078" y="33654"/>
                        <a:pt x="26677" y="26175"/>
                      </a:cubicBezTo>
                      <a:cubicBezTo>
                        <a:pt x="36277" y="18696"/>
                        <a:pt x="42862" y="9971"/>
                        <a:pt x="46434" y="0"/>
                      </a:cubicBezTo>
                      <a:close/>
                    </a:path>
                  </a:pathLst>
                </a:custGeom>
                <a:solidFill>
                  <a:srgbClr val="004A82">
                    <a:lumMod val="60000"/>
                    <a:lumOff val="40000"/>
                    <a:alpha val="10000"/>
                  </a:srgbClr>
                </a:solidFill>
                <a:ln>
                  <a:noFill/>
                </a:ln>
                <a:effectLst/>
              </p:spPr>
              <p:txBody>
                <a:bodyPr rot="0" spcFirstLastPara="0" vert="horz" wrap="square" lIns="91440" tIns="45720" rIns="91440" bIns="45720" numCol="1" spcCol="0" rtlCol="0" fromWordArt="0" anchor="t" anchorCtr="0" forceAA="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1"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511" name="TextBox 315">
                  <a:extLst>
                    <a:ext uri="{FF2B5EF4-FFF2-40B4-BE49-F238E27FC236}">
                      <a16:creationId xmlns:a16="http://schemas.microsoft.com/office/drawing/2014/main" id="{2D17CD35-1DB1-4DD5-A463-FAC6E37BDED0}"/>
                    </a:ext>
                  </a:extLst>
                </p:cNvPr>
                <p:cNvSpPr txBox="1"/>
                <p:nvPr/>
              </p:nvSpPr>
              <p:spPr>
                <a:xfrm>
                  <a:off x="1851887" y="5207177"/>
                  <a:ext cx="49573" cy="77952"/>
                </a:xfrm>
                <a:custGeom>
                  <a:avLst/>
                  <a:gdLst/>
                  <a:ahLst/>
                  <a:cxnLst/>
                  <a:rect l="l" t="t" r="r" b="b"/>
                  <a:pathLst>
                    <a:path w="106263" h="167097">
                      <a:moveTo>
                        <a:pt x="53131" y="0"/>
                      </a:moveTo>
                      <a:cubicBezTo>
                        <a:pt x="68981" y="0"/>
                        <a:pt x="81371" y="5655"/>
                        <a:pt x="90301" y="16966"/>
                      </a:cubicBezTo>
                      <a:cubicBezTo>
                        <a:pt x="100942" y="30361"/>
                        <a:pt x="106263" y="52573"/>
                        <a:pt x="106263" y="83604"/>
                      </a:cubicBezTo>
                      <a:cubicBezTo>
                        <a:pt x="106263" y="114560"/>
                        <a:pt x="100905" y="136810"/>
                        <a:pt x="90190" y="150353"/>
                      </a:cubicBezTo>
                      <a:cubicBezTo>
                        <a:pt x="81334" y="161516"/>
                        <a:pt x="68981" y="167097"/>
                        <a:pt x="53131" y="167097"/>
                      </a:cubicBezTo>
                      <a:cubicBezTo>
                        <a:pt x="37207" y="167097"/>
                        <a:pt x="24370" y="160976"/>
                        <a:pt x="14622" y="148735"/>
                      </a:cubicBezTo>
                      <a:cubicBezTo>
                        <a:pt x="4874" y="136494"/>
                        <a:pt x="0" y="114672"/>
                        <a:pt x="0" y="83269"/>
                      </a:cubicBezTo>
                      <a:cubicBezTo>
                        <a:pt x="0" y="52462"/>
                        <a:pt x="5357" y="30286"/>
                        <a:pt x="16073" y="16743"/>
                      </a:cubicBezTo>
                      <a:cubicBezTo>
                        <a:pt x="24928" y="5581"/>
                        <a:pt x="37281" y="0"/>
                        <a:pt x="53131" y="0"/>
                      </a:cubicBezTo>
                      <a:close/>
                      <a:moveTo>
                        <a:pt x="53131" y="26008"/>
                      </a:moveTo>
                      <a:cubicBezTo>
                        <a:pt x="49336" y="26008"/>
                        <a:pt x="45950" y="27217"/>
                        <a:pt x="42974" y="29635"/>
                      </a:cubicBezTo>
                      <a:cubicBezTo>
                        <a:pt x="39997" y="32054"/>
                        <a:pt x="37690" y="36388"/>
                        <a:pt x="36053" y="42639"/>
                      </a:cubicBezTo>
                      <a:cubicBezTo>
                        <a:pt x="33895" y="50750"/>
                        <a:pt x="32816" y="64405"/>
                        <a:pt x="32816" y="83604"/>
                      </a:cubicBezTo>
                      <a:cubicBezTo>
                        <a:pt x="32816" y="102803"/>
                        <a:pt x="33784" y="115993"/>
                        <a:pt x="35718" y="123174"/>
                      </a:cubicBezTo>
                      <a:cubicBezTo>
                        <a:pt x="37653" y="130355"/>
                        <a:pt x="40090" y="135136"/>
                        <a:pt x="43030" y="137517"/>
                      </a:cubicBezTo>
                      <a:cubicBezTo>
                        <a:pt x="45969" y="139898"/>
                        <a:pt x="49336" y="141089"/>
                        <a:pt x="53131" y="141089"/>
                      </a:cubicBezTo>
                      <a:cubicBezTo>
                        <a:pt x="56926" y="141089"/>
                        <a:pt x="60312" y="139880"/>
                        <a:pt x="63289" y="137461"/>
                      </a:cubicBezTo>
                      <a:cubicBezTo>
                        <a:pt x="66265" y="135043"/>
                        <a:pt x="68572" y="130708"/>
                        <a:pt x="70209" y="124457"/>
                      </a:cubicBezTo>
                      <a:cubicBezTo>
                        <a:pt x="72367" y="116421"/>
                        <a:pt x="73446" y="102803"/>
                        <a:pt x="73446" y="83604"/>
                      </a:cubicBezTo>
                      <a:cubicBezTo>
                        <a:pt x="73446" y="64405"/>
                        <a:pt x="72479" y="51215"/>
                        <a:pt x="70544" y="44034"/>
                      </a:cubicBezTo>
                      <a:cubicBezTo>
                        <a:pt x="68609" y="36853"/>
                        <a:pt x="66172" y="32054"/>
                        <a:pt x="63233" y="29635"/>
                      </a:cubicBezTo>
                      <a:cubicBezTo>
                        <a:pt x="60294" y="27217"/>
                        <a:pt x="56926" y="26008"/>
                        <a:pt x="53131" y="26008"/>
                      </a:cubicBezTo>
                      <a:close/>
                    </a:path>
                  </a:pathLst>
                </a:custGeom>
                <a:solidFill>
                  <a:srgbClr val="004A82">
                    <a:lumMod val="60000"/>
                    <a:lumOff val="40000"/>
                    <a:alpha val="10000"/>
                  </a:srgbClr>
                </a:solidFill>
                <a:ln>
                  <a:noFill/>
                </a:ln>
                <a:effectLst/>
              </p:spPr>
              <p:txBody>
                <a:bodyPr rot="0" spcFirstLastPara="0" vert="horz" wrap="square" lIns="91440" tIns="45720" rIns="91440" bIns="45720" numCol="1" spcCol="0" rtlCol="0" fromWordArt="0" anchor="t" anchorCtr="0" forceAA="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1"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512" name="TextBox 316">
                  <a:extLst>
                    <a:ext uri="{FF2B5EF4-FFF2-40B4-BE49-F238E27FC236}">
                      <a16:creationId xmlns:a16="http://schemas.microsoft.com/office/drawing/2014/main" id="{CEAD3C75-DCDA-4EA4-B3FD-1B47AD37AFE4}"/>
                    </a:ext>
                  </a:extLst>
                </p:cNvPr>
                <p:cNvSpPr txBox="1"/>
                <p:nvPr/>
              </p:nvSpPr>
              <p:spPr>
                <a:xfrm>
                  <a:off x="2033252" y="5207828"/>
                  <a:ext cx="33534" cy="76650"/>
                </a:xfrm>
                <a:custGeom>
                  <a:avLst/>
                  <a:gdLst/>
                  <a:ahLst/>
                  <a:cxnLst/>
                  <a:rect l="l" t="t" r="r" b="b"/>
                  <a:pathLst>
                    <a:path w="71884" h="164306">
                      <a:moveTo>
                        <a:pt x="46434" y="0"/>
                      </a:moveTo>
                      <a:lnTo>
                        <a:pt x="71884" y="0"/>
                      </a:lnTo>
                      <a:lnTo>
                        <a:pt x="71884" y="164306"/>
                      </a:lnTo>
                      <a:lnTo>
                        <a:pt x="40518" y="164306"/>
                      </a:lnTo>
                      <a:lnTo>
                        <a:pt x="40518" y="46099"/>
                      </a:lnTo>
                      <a:cubicBezTo>
                        <a:pt x="29059" y="56815"/>
                        <a:pt x="15552" y="64740"/>
                        <a:pt x="0" y="69875"/>
                      </a:cubicBezTo>
                      <a:lnTo>
                        <a:pt x="0" y="41411"/>
                      </a:lnTo>
                      <a:cubicBezTo>
                        <a:pt x="8185" y="38732"/>
                        <a:pt x="17078" y="33654"/>
                        <a:pt x="26677" y="26175"/>
                      </a:cubicBezTo>
                      <a:cubicBezTo>
                        <a:pt x="36277" y="18696"/>
                        <a:pt x="42862" y="9971"/>
                        <a:pt x="46434" y="0"/>
                      </a:cubicBezTo>
                      <a:close/>
                    </a:path>
                  </a:pathLst>
                </a:custGeom>
                <a:solidFill>
                  <a:srgbClr val="004A82">
                    <a:lumMod val="60000"/>
                    <a:lumOff val="40000"/>
                    <a:alpha val="10000"/>
                  </a:srgbClr>
                </a:solidFill>
                <a:ln>
                  <a:noFill/>
                </a:ln>
                <a:effectLst/>
              </p:spPr>
              <p:txBody>
                <a:bodyPr rot="0" spcFirstLastPara="0" vert="horz" wrap="square" lIns="91440" tIns="45720" rIns="91440" bIns="45720" numCol="1" spcCol="0" rtlCol="0" fromWordArt="0" anchor="t" anchorCtr="0" forceAA="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1"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513" name="TextBox 317">
                  <a:extLst>
                    <a:ext uri="{FF2B5EF4-FFF2-40B4-BE49-F238E27FC236}">
                      <a16:creationId xmlns:a16="http://schemas.microsoft.com/office/drawing/2014/main" id="{209E5108-6DC4-4F10-B66C-95B101119425}"/>
                    </a:ext>
                  </a:extLst>
                </p:cNvPr>
                <p:cNvSpPr txBox="1"/>
                <p:nvPr/>
              </p:nvSpPr>
              <p:spPr>
                <a:xfrm>
                  <a:off x="2198578" y="5207177"/>
                  <a:ext cx="49573" cy="77952"/>
                </a:xfrm>
                <a:custGeom>
                  <a:avLst/>
                  <a:gdLst/>
                  <a:ahLst/>
                  <a:cxnLst/>
                  <a:rect l="l" t="t" r="r" b="b"/>
                  <a:pathLst>
                    <a:path w="106263" h="167097">
                      <a:moveTo>
                        <a:pt x="53131" y="0"/>
                      </a:moveTo>
                      <a:cubicBezTo>
                        <a:pt x="68981" y="0"/>
                        <a:pt x="81371" y="5655"/>
                        <a:pt x="90301" y="16966"/>
                      </a:cubicBezTo>
                      <a:cubicBezTo>
                        <a:pt x="100942" y="30361"/>
                        <a:pt x="106263" y="52573"/>
                        <a:pt x="106263" y="83604"/>
                      </a:cubicBezTo>
                      <a:cubicBezTo>
                        <a:pt x="106263" y="114560"/>
                        <a:pt x="100905" y="136810"/>
                        <a:pt x="90190" y="150353"/>
                      </a:cubicBezTo>
                      <a:cubicBezTo>
                        <a:pt x="81334" y="161516"/>
                        <a:pt x="68981" y="167097"/>
                        <a:pt x="53131" y="167097"/>
                      </a:cubicBezTo>
                      <a:cubicBezTo>
                        <a:pt x="37207" y="167097"/>
                        <a:pt x="24370" y="160976"/>
                        <a:pt x="14622" y="148735"/>
                      </a:cubicBezTo>
                      <a:cubicBezTo>
                        <a:pt x="4874" y="136494"/>
                        <a:pt x="0" y="114672"/>
                        <a:pt x="0" y="83269"/>
                      </a:cubicBezTo>
                      <a:cubicBezTo>
                        <a:pt x="0" y="52462"/>
                        <a:pt x="5357" y="30286"/>
                        <a:pt x="16073" y="16743"/>
                      </a:cubicBezTo>
                      <a:cubicBezTo>
                        <a:pt x="24928" y="5581"/>
                        <a:pt x="37281" y="0"/>
                        <a:pt x="53131" y="0"/>
                      </a:cubicBezTo>
                      <a:close/>
                      <a:moveTo>
                        <a:pt x="53131" y="26008"/>
                      </a:moveTo>
                      <a:cubicBezTo>
                        <a:pt x="49336" y="26008"/>
                        <a:pt x="45950" y="27217"/>
                        <a:pt x="42974" y="29635"/>
                      </a:cubicBezTo>
                      <a:cubicBezTo>
                        <a:pt x="39997" y="32054"/>
                        <a:pt x="37690" y="36388"/>
                        <a:pt x="36053" y="42639"/>
                      </a:cubicBezTo>
                      <a:cubicBezTo>
                        <a:pt x="33895" y="50750"/>
                        <a:pt x="32816" y="64405"/>
                        <a:pt x="32816" y="83604"/>
                      </a:cubicBezTo>
                      <a:cubicBezTo>
                        <a:pt x="32816" y="102803"/>
                        <a:pt x="33784" y="115993"/>
                        <a:pt x="35718" y="123174"/>
                      </a:cubicBezTo>
                      <a:cubicBezTo>
                        <a:pt x="37653" y="130355"/>
                        <a:pt x="40090" y="135136"/>
                        <a:pt x="43030" y="137517"/>
                      </a:cubicBezTo>
                      <a:cubicBezTo>
                        <a:pt x="45969" y="139898"/>
                        <a:pt x="49336" y="141089"/>
                        <a:pt x="53131" y="141089"/>
                      </a:cubicBezTo>
                      <a:cubicBezTo>
                        <a:pt x="56926" y="141089"/>
                        <a:pt x="60312" y="139880"/>
                        <a:pt x="63289" y="137461"/>
                      </a:cubicBezTo>
                      <a:cubicBezTo>
                        <a:pt x="66265" y="135043"/>
                        <a:pt x="68572" y="130708"/>
                        <a:pt x="70209" y="124457"/>
                      </a:cubicBezTo>
                      <a:cubicBezTo>
                        <a:pt x="72367" y="116421"/>
                        <a:pt x="73446" y="102803"/>
                        <a:pt x="73446" y="83604"/>
                      </a:cubicBezTo>
                      <a:cubicBezTo>
                        <a:pt x="73446" y="64405"/>
                        <a:pt x="72479" y="51215"/>
                        <a:pt x="70544" y="44034"/>
                      </a:cubicBezTo>
                      <a:cubicBezTo>
                        <a:pt x="68609" y="36853"/>
                        <a:pt x="66172" y="32054"/>
                        <a:pt x="63233" y="29635"/>
                      </a:cubicBezTo>
                      <a:cubicBezTo>
                        <a:pt x="60294" y="27217"/>
                        <a:pt x="56926" y="26008"/>
                        <a:pt x="53131" y="26008"/>
                      </a:cubicBezTo>
                      <a:close/>
                    </a:path>
                  </a:pathLst>
                </a:custGeom>
                <a:solidFill>
                  <a:srgbClr val="004A82">
                    <a:lumMod val="60000"/>
                    <a:lumOff val="40000"/>
                    <a:alpha val="10000"/>
                  </a:srgbClr>
                </a:solidFill>
                <a:ln>
                  <a:noFill/>
                </a:ln>
                <a:effectLst/>
              </p:spPr>
              <p:txBody>
                <a:bodyPr rot="0" spcFirstLastPara="0" vert="horz" wrap="square" lIns="91440" tIns="45720" rIns="91440" bIns="45720" numCol="1" spcCol="0" rtlCol="0" fromWordArt="0" anchor="t" anchorCtr="0" forceAA="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1"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514" name="TextBox 318">
                  <a:extLst>
                    <a:ext uri="{FF2B5EF4-FFF2-40B4-BE49-F238E27FC236}">
                      <a16:creationId xmlns:a16="http://schemas.microsoft.com/office/drawing/2014/main" id="{53E2186B-E5F1-4B8C-9B7A-E981E1AF8660}"/>
                    </a:ext>
                  </a:extLst>
                </p:cNvPr>
                <p:cNvSpPr txBox="1"/>
                <p:nvPr/>
              </p:nvSpPr>
              <p:spPr>
                <a:xfrm>
                  <a:off x="2379943" y="5207828"/>
                  <a:ext cx="33534" cy="76650"/>
                </a:xfrm>
                <a:custGeom>
                  <a:avLst/>
                  <a:gdLst/>
                  <a:ahLst/>
                  <a:cxnLst/>
                  <a:rect l="l" t="t" r="r" b="b"/>
                  <a:pathLst>
                    <a:path w="71884" h="164306">
                      <a:moveTo>
                        <a:pt x="46434" y="0"/>
                      </a:moveTo>
                      <a:lnTo>
                        <a:pt x="71884" y="0"/>
                      </a:lnTo>
                      <a:lnTo>
                        <a:pt x="71884" y="164306"/>
                      </a:lnTo>
                      <a:lnTo>
                        <a:pt x="40518" y="164306"/>
                      </a:lnTo>
                      <a:lnTo>
                        <a:pt x="40518" y="46099"/>
                      </a:lnTo>
                      <a:cubicBezTo>
                        <a:pt x="29059" y="56815"/>
                        <a:pt x="15552" y="64740"/>
                        <a:pt x="0" y="69875"/>
                      </a:cubicBezTo>
                      <a:lnTo>
                        <a:pt x="0" y="41411"/>
                      </a:lnTo>
                      <a:cubicBezTo>
                        <a:pt x="8185" y="38732"/>
                        <a:pt x="17078" y="33654"/>
                        <a:pt x="26677" y="26175"/>
                      </a:cubicBezTo>
                      <a:cubicBezTo>
                        <a:pt x="36277" y="18696"/>
                        <a:pt x="42862" y="9971"/>
                        <a:pt x="46434" y="0"/>
                      </a:cubicBezTo>
                      <a:close/>
                    </a:path>
                  </a:pathLst>
                </a:custGeom>
                <a:solidFill>
                  <a:srgbClr val="004A82">
                    <a:lumMod val="60000"/>
                    <a:lumOff val="40000"/>
                    <a:alpha val="10000"/>
                  </a:srgbClr>
                </a:solidFill>
                <a:ln>
                  <a:noFill/>
                </a:ln>
                <a:effectLst/>
              </p:spPr>
              <p:txBody>
                <a:bodyPr rot="0" spcFirstLastPara="0" vert="horz" wrap="square" lIns="91440" tIns="45720" rIns="91440" bIns="45720" numCol="1" spcCol="0" rtlCol="0" fromWordArt="0" anchor="t" anchorCtr="0" forceAA="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1"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515" name="TextBox 319">
                  <a:extLst>
                    <a:ext uri="{FF2B5EF4-FFF2-40B4-BE49-F238E27FC236}">
                      <a16:creationId xmlns:a16="http://schemas.microsoft.com/office/drawing/2014/main" id="{B1A683FC-234A-476C-9A5D-A36AF1698493}"/>
                    </a:ext>
                  </a:extLst>
                </p:cNvPr>
                <p:cNvSpPr txBox="1"/>
                <p:nvPr/>
              </p:nvSpPr>
              <p:spPr>
                <a:xfrm>
                  <a:off x="2545269" y="5207177"/>
                  <a:ext cx="49573" cy="77952"/>
                </a:xfrm>
                <a:custGeom>
                  <a:avLst/>
                  <a:gdLst/>
                  <a:ahLst/>
                  <a:cxnLst/>
                  <a:rect l="l" t="t" r="r" b="b"/>
                  <a:pathLst>
                    <a:path w="106263" h="167097">
                      <a:moveTo>
                        <a:pt x="53131" y="0"/>
                      </a:moveTo>
                      <a:cubicBezTo>
                        <a:pt x="68981" y="0"/>
                        <a:pt x="81371" y="5655"/>
                        <a:pt x="90301" y="16966"/>
                      </a:cubicBezTo>
                      <a:cubicBezTo>
                        <a:pt x="100942" y="30361"/>
                        <a:pt x="106263" y="52573"/>
                        <a:pt x="106263" y="83604"/>
                      </a:cubicBezTo>
                      <a:cubicBezTo>
                        <a:pt x="106263" y="114560"/>
                        <a:pt x="100905" y="136810"/>
                        <a:pt x="90190" y="150353"/>
                      </a:cubicBezTo>
                      <a:cubicBezTo>
                        <a:pt x="81334" y="161516"/>
                        <a:pt x="68981" y="167097"/>
                        <a:pt x="53131" y="167097"/>
                      </a:cubicBezTo>
                      <a:cubicBezTo>
                        <a:pt x="37207" y="167097"/>
                        <a:pt x="24370" y="160976"/>
                        <a:pt x="14622" y="148735"/>
                      </a:cubicBezTo>
                      <a:cubicBezTo>
                        <a:pt x="4874" y="136494"/>
                        <a:pt x="0" y="114672"/>
                        <a:pt x="0" y="83269"/>
                      </a:cubicBezTo>
                      <a:cubicBezTo>
                        <a:pt x="0" y="52462"/>
                        <a:pt x="5357" y="30286"/>
                        <a:pt x="16073" y="16743"/>
                      </a:cubicBezTo>
                      <a:cubicBezTo>
                        <a:pt x="24928" y="5581"/>
                        <a:pt x="37281" y="0"/>
                        <a:pt x="53131" y="0"/>
                      </a:cubicBezTo>
                      <a:close/>
                      <a:moveTo>
                        <a:pt x="53131" y="26008"/>
                      </a:moveTo>
                      <a:cubicBezTo>
                        <a:pt x="49336" y="26008"/>
                        <a:pt x="45950" y="27217"/>
                        <a:pt x="42974" y="29635"/>
                      </a:cubicBezTo>
                      <a:cubicBezTo>
                        <a:pt x="39997" y="32054"/>
                        <a:pt x="37690" y="36388"/>
                        <a:pt x="36053" y="42639"/>
                      </a:cubicBezTo>
                      <a:cubicBezTo>
                        <a:pt x="33895" y="50750"/>
                        <a:pt x="32816" y="64405"/>
                        <a:pt x="32816" y="83604"/>
                      </a:cubicBezTo>
                      <a:cubicBezTo>
                        <a:pt x="32816" y="102803"/>
                        <a:pt x="33784" y="115993"/>
                        <a:pt x="35718" y="123174"/>
                      </a:cubicBezTo>
                      <a:cubicBezTo>
                        <a:pt x="37653" y="130355"/>
                        <a:pt x="40090" y="135136"/>
                        <a:pt x="43030" y="137517"/>
                      </a:cubicBezTo>
                      <a:cubicBezTo>
                        <a:pt x="45969" y="139898"/>
                        <a:pt x="49336" y="141089"/>
                        <a:pt x="53131" y="141089"/>
                      </a:cubicBezTo>
                      <a:cubicBezTo>
                        <a:pt x="56926" y="141089"/>
                        <a:pt x="60312" y="139880"/>
                        <a:pt x="63289" y="137461"/>
                      </a:cubicBezTo>
                      <a:cubicBezTo>
                        <a:pt x="66265" y="135043"/>
                        <a:pt x="68572" y="130708"/>
                        <a:pt x="70209" y="124457"/>
                      </a:cubicBezTo>
                      <a:cubicBezTo>
                        <a:pt x="72367" y="116421"/>
                        <a:pt x="73446" y="102803"/>
                        <a:pt x="73446" y="83604"/>
                      </a:cubicBezTo>
                      <a:cubicBezTo>
                        <a:pt x="73446" y="64405"/>
                        <a:pt x="72479" y="51215"/>
                        <a:pt x="70544" y="44034"/>
                      </a:cubicBezTo>
                      <a:cubicBezTo>
                        <a:pt x="68609" y="36853"/>
                        <a:pt x="66172" y="32054"/>
                        <a:pt x="63233" y="29635"/>
                      </a:cubicBezTo>
                      <a:cubicBezTo>
                        <a:pt x="60294" y="27217"/>
                        <a:pt x="56926" y="26008"/>
                        <a:pt x="53131" y="26008"/>
                      </a:cubicBezTo>
                      <a:close/>
                    </a:path>
                  </a:pathLst>
                </a:custGeom>
                <a:solidFill>
                  <a:srgbClr val="004A82">
                    <a:lumMod val="60000"/>
                    <a:lumOff val="40000"/>
                    <a:alpha val="10000"/>
                  </a:srgbClr>
                </a:solidFill>
                <a:ln>
                  <a:noFill/>
                </a:ln>
                <a:effectLst/>
              </p:spPr>
              <p:txBody>
                <a:bodyPr rot="0" spcFirstLastPara="0" vert="horz" wrap="square" lIns="91440" tIns="45720" rIns="91440" bIns="45720" numCol="1" spcCol="0" rtlCol="0" fromWordArt="0" anchor="t" anchorCtr="0" forceAA="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1"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516" name="TextBox 320">
                  <a:extLst>
                    <a:ext uri="{FF2B5EF4-FFF2-40B4-BE49-F238E27FC236}">
                      <a16:creationId xmlns:a16="http://schemas.microsoft.com/office/drawing/2014/main" id="{092E0BA4-195E-4A6E-A578-B65180450BB9}"/>
                    </a:ext>
                  </a:extLst>
                </p:cNvPr>
                <p:cNvSpPr txBox="1"/>
                <p:nvPr/>
              </p:nvSpPr>
              <p:spPr>
                <a:xfrm>
                  <a:off x="2726634" y="5207828"/>
                  <a:ext cx="33534" cy="76650"/>
                </a:xfrm>
                <a:custGeom>
                  <a:avLst/>
                  <a:gdLst/>
                  <a:ahLst/>
                  <a:cxnLst/>
                  <a:rect l="l" t="t" r="r" b="b"/>
                  <a:pathLst>
                    <a:path w="71884" h="164306">
                      <a:moveTo>
                        <a:pt x="46434" y="0"/>
                      </a:moveTo>
                      <a:lnTo>
                        <a:pt x="71884" y="0"/>
                      </a:lnTo>
                      <a:lnTo>
                        <a:pt x="71884" y="164306"/>
                      </a:lnTo>
                      <a:lnTo>
                        <a:pt x="40518" y="164306"/>
                      </a:lnTo>
                      <a:lnTo>
                        <a:pt x="40518" y="46099"/>
                      </a:lnTo>
                      <a:cubicBezTo>
                        <a:pt x="29059" y="56815"/>
                        <a:pt x="15552" y="64740"/>
                        <a:pt x="0" y="69875"/>
                      </a:cubicBezTo>
                      <a:lnTo>
                        <a:pt x="0" y="41411"/>
                      </a:lnTo>
                      <a:cubicBezTo>
                        <a:pt x="8185" y="38732"/>
                        <a:pt x="17078" y="33654"/>
                        <a:pt x="26677" y="26175"/>
                      </a:cubicBezTo>
                      <a:cubicBezTo>
                        <a:pt x="36277" y="18696"/>
                        <a:pt x="42862" y="9971"/>
                        <a:pt x="46434" y="0"/>
                      </a:cubicBezTo>
                      <a:close/>
                    </a:path>
                  </a:pathLst>
                </a:custGeom>
                <a:solidFill>
                  <a:srgbClr val="004A82">
                    <a:lumMod val="60000"/>
                    <a:lumOff val="40000"/>
                    <a:alpha val="10000"/>
                  </a:srgbClr>
                </a:solidFill>
                <a:ln>
                  <a:noFill/>
                </a:ln>
                <a:effectLst/>
              </p:spPr>
              <p:txBody>
                <a:bodyPr rot="0" spcFirstLastPara="0" vert="horz" wrap="square" lIns="91440" tIns="45720" rIns="91440" bIns="45720" numCol="1" spcCol="0" rtlCol="0" fromWordArt="0" anchor="t" anchorCtr="0" forceAA="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1"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517" name="TextBox 321">
                  <a:extLst>
                    <a:ext uri="{FF2B5EF4-FFF2-40B4-BE49-F238E27FC236}">
                      <a16:creationId xmlns:a16="http://schemas.microsoft.com/office/drawing/2014/main" id="{73AFDF9E-221E-476F-B8EC-380107C102F3}"/>
                    </a:ext>
                  </a:extLst>
                </p:cNvPr>
                <p:cNvSpPr txBox="1"/>
                <p:nvPr/>
              </p:nvSpPr>
              <p:spPr>
                <a:xfrm>
                  <a:off x="2891960" y="5207177"/>
                  <a:ext cx="49573" cy="77952"/>
                </a:xfrm>
                <a:custGeom>
                  <a:avLst/>
                  <a:gdLst/>
                  <a:ahLst/>
                  <a:cxnLst/>
                  <a:rect l="l" t="t" r="r" b="b"/>
                  <a:pathLst>
                    <a:path w="106263" h="167097">
                      <a:moveTo>
                        <a:pt x="53131" y="0"/>
                      </a:moveTo>
                      <a:cubicBezTo>
                        <a:pt x="68981" y="0"/>
                        <a:pt x="81371" y="5655"/>
                        <a:pt x="90301" y="16966"/>
                      </a:cubicBezTo>
                      <a:cubicBezTo>
                        <a:pt x="100942" y="30361"/>
                        <a:pt x="106263" y="52573"/>
                        <a:pt x="106263" y="83604"/>
                      </a:cubicBezTo>
                      <a:cubicBezTo>
                        <a:pt x="106263" y="114560"/>
                        <a:pt x="100905" y="136810"/>
                        <a:pt x="90190" y="150353"/>
                      </a:cubicBezTo>
                      <a:cubicBezTo>
                        <a:pt x="81334" y="161516"/>
                        <a:pt x="68981" y="167097"/>
                        <a:pt x="53131" y="167097"/>
                      </a:cubicBezTo>
                      <a:cubicBezTo>
                        <a:pt x="37207" y="167097"/>
                        <a:pt x="24370" y="160976"/>
                        <a:pt x="14622" y="148735"/>
                      </a:cubicBezTo>
                      <a:cubicBezTo>
                        <a:pt x="4874" y="136494"/>
                        <a:pt x="0" y="114672"/>
                        <a:pt x="0" y="83269"/>
                      </a:cubicBezTo>
                      <a:cubicBezTo>
                        <a:pt x="0" y="52462"/>
                        <a:pt x="5357" y="30286"/>
                        <a:pt x="16073" y="16743"/>
                      </a:cubicBezTo>
                      <a:cubicBezTo>
                        <a:pt x="24928" y="5581"/>
                        <a:pt x="37281" y="0"/>
                        <a:pt x="53131" y="0"/>
                      </a:cubicBezTo>
                      <a:close/>
                      <a:moveTo>
                        <a:pt x="53131" y="26008"/>
                      </a:moveTo>
                      <a:cubicBezTo>
                        <a:pt x="49336" y="26008"/>
                        <a:pt x="45950" y="27217"/>
                        <a:pt x="42974" y="29635"/>
                      </a:cubicBezTo>
                      <a:cubicBezTo>
                        <a:pt x="39997" y="32054"/>
                        <a:pt x="37690" y="36388"/>
                        <a:pt x="36053" y="42639"/>
                      </a:cubicBezTo>
                      <a:cubicBezTo>
                        <a:pt x="33895" y="50750"/>
                        <a:pt x="32816" y="64405"/>
                        <a:pt x="32816" y="83604"/>
                      </a:cubicBezTo>
                      <a:cubicBezTo>
                        <a:pt x="32816" y="102803"/>
                        <a:pt x="33784" y="115993"/>
                        <a:pt x="35718" y="123174"/>
                      </a:cubicBezTo>
                      <a:cubicBezTo>
                        <a:pt x="37653" y="130355"/>
                        <a:pt x="40090" y="135136"/>
                        <a:pt x="43030" y="137517"/>
                      </a:cubicBezTo>
                      <a:cubicBezTo>
                        <a:pt x="45969" y="139898"/>
                        <a:pt x="49336" y="141089"/>
                        <a:pt x="53131" y="141089"/>
                      </a:cubicBezTo>
                      <a:cubicBezTo>
                        <a:pt x="56926" y="141089"/>
                        <a:pt x="60312" y="139880"/>
                        <a:pt x="63289" y="137461"/>
                      </a:cubicBezTo>
                      <a:cubicBezTo>
                        <a:pt x="66265" y="135043"/>
                        <a:pt x="68572" y="130708"/>
                        <a:pt x="70209" y="124457"/>
                      </a:cubicBezTo>
                      <a:cubicBezTo>
                        <a:pt x="72367" y="116421"/>
                        <a:pt x="73446" y="102803"/>
                        <a:pt x="73446" y="83604"/>
                      </a:cubicBezTo>
                      <a:cubicBezTo>
                        <a:pt x="73446" y="64405"/>
                        <a:pt x="72479" y="51215"/>
                        <a:pt x="70544" y="44034"/>
                      </a:cubicBezTo>
                      <a:cubicBezTo>
                        <a:pt x="68609" y="36853"/>
                        <a:pt x="66172" y="32054"/>
                        <a:pt x="63233" y="29635"/>
                      </a:cubicBezTo>
                      <a:cubicBezTo>
                        <a:pt x="60294" y="27217"/>
                        <a:pt x="56926" y="26008"/>
                        <a:pt x="53131" y="26008"/>
                      </a:cubicBezTo>
                      <a:close/>
                    </a:path>
                  </a:pathLst>
                </a:custGeom>
                <a:solidFill>
                  <a:srgbClr val="004A82">
                    <a:lumMod val="60000"/>
                    <a:lumOff val="40000"/>
                    <a:alpha val="10000"/>
                  </a:srgbClr>
                </a:solidFill>
                <a:ln>
                  <a:noFill/>
                </a:ln>
                <a:effectLst/>
              </p:spPr>
              <p:txBody>
                <a:bodyPr rot="0" spcFirstLastPara="0" vert="horz" wrap="square" lIns="91440" tIns="45720" rIns="91440" bIns="45720" numCol="1" spcCol="0" rtlCol="0" fromWordArt="0" anchor="t" anchorCtr="0" forceAA="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1"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518" name="TextBox 322">
                  <a:extLst>
                    <a:ext uri="{FF2B5EF4-FFF2-40B4-BE49-F238E27FC236}">
                      <a16:creationId xmlns:a16="http://schemas.microsoft.com/office/drawing/2014/main" id="{57E809F2-2706-4ABF-90D0-AA02590FBB8C}"/>
                    </a:ext>
                  </a:extLst>
                </p:cNvPr>
                <p:cNvSpPr txBox="1"/>
                <p:nvPr/>
              </p:nvSpPr>
              <p:spPr>
                <a:xfrm>
                  <a:off x="3073325" y="5207828"/>
                  <a:ext cx="33534" cy="76650"/>
                </a:xfrm>
                <a:custGeom>
                  <a:avLst/>
                  <a:gdLst/>
                  <a:ahLst/>
                  <a:cxnLst/>
                  <a:rect l="l" t="t" r="r" b="b"/>
                  <a:pathLst>
                    <a:path w="71884" h="164306">
                      <a:moveTo>
                        <a:pt x="46434" y="0"/>
                      </a:moveTo>
                      <a:lnTo>
                        <a:pt x="71884" y="0"/>
                      </a:lnTo>
                      <a:lnTo>
                        <a:pt x="71884" y="164306"/>
                      </a:lnTo>
                      <a:lnTo>
                        <a:pt x="40518" y="164306"/>
                      </a:lnTo>
                      <a:lnTo>
                        <a:pt x="40518" y="46099"/>
                      </a:lnTo>
                      <a:cubicBezTo>
                        <a:pt x="29059" y="56815"/>
                        <a:pt x="15552" y="64740"/>
                        <a:pt x="0" y="69875"/>
                      </a:cubicBezTo>
                      <a:lnTo>
                        <a:pt x="0" y="41411"/>
                      </a:lnTo>
                      <a:cubicBezTo>
                        <a:pt x="8185" y="38732"/>
                        <a:pt x="17078" y="33654"/>
                        <a:pt x="26677" y="26175"/>
                      </a:cubicBezTo>
                      <a:cubicBezTo>
                        <a:pt x="36277" y="18696"/>
                        <a:pt x="42862" y="9971"/>
                        <a:pt x="46434" y="0"/>
                      </a:cubicBezTo>
                      <a:close/>
                    </a:path>
                  </a:pathLst>
                </a:custGeom>
                <a:solidFill>
                  <a:srgbClr val="004A82">
                    <a:lumMod val="60000"/>
                    <a:lumOff val="40000"/>
                    <a:alpha val="10000"/>
                  </a:srgbClr>
                </a:solidFill>
                <a:ln>
                  <a:noFill/>
                </a:ln>
                <a:effectLst/>
              </p:spPr>
              <p:txBody>
                <a:bodyPr rot="0" spcFirstLastPara="0" vert="horz" wrap="square" lIns="91440" tIns="45720" rIns="91440" bIns="45720" numCol="1" spcCol="0" rtlCol="0" fromWordArt="0" anchor="t" anchorCtr="0" forceAA="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1"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519" name="TextBox 323">
                  <a:extLst>
                    <a:ext uri="{FF2B5EF4-FFF2-40B4-BE49-F238E27FC236}">
                      <a16:creationId xmlns:a16="http://schemas.microsoft.com/office/drawing/2014/main" id="{5843700C-4053-4742-A9B9-D465284C764D}"/>
                    </a:ext>
                  </a:extLst>
                </p:cNvPr>
                <p:cNvSpPr txBox="1"/>
                <p:nvPr/>
              </p:nvSpPr>
              <p:spPr>
                <a:xfrm>
                  <a:off x="3238651" y="5207177"/>
                  <a:ext cx="49573" cy="77952"/>
                </a:xfrm>
                <a:custGeom>
                  <a:avLst/>
                  <a:gdLst/>
                  <a:ahLst/>
                  <a:cxnLst/>
                  <a:rect l="l" t="t" r="r" b="b"/>
                  <a:pathLst>
                    <a:path w="106263" h="167097">
                      <a:moveTo>
                        <a:pt x="53131" y="0"/>
                      </a:moveTo>
                      <a:cubicBezTo>
                        <a:pt x="68981" y="0"/>
                        <a:pt x="81371" y="5655"/>
                        <a:pt x="90301" y="16966"/>
                      </a:cubicBezTo>
                      <a:cubicBezTo>
                        <a:pt x="100942" y="30361"/>
                        <a:pt x="106263" y="52573"/>
                        <a:pt x="106263" y="83604"/>
                      </a:cubicBezTo>
                      <a:cubicBezTo>
                        <a:pt x="106263" y="114560"/>
                        <a:pt x="100905" y="136810"/>
                        <a:pt x="90190" y="150353"/>
                      </a:cubicBezTo>
                      <a:cubicBezTo>
                        <a:pt x="81334" y="161516"/>
                        <a:pt x="68981" y="167097"/>
                        <a:pt x="53131" y="167097"/>
                      </a:cubicBezTo>
                      <a:cubicBezTo>
                        <a:pt x="37207" y="167097"/>
                        <a:pt x="24370" y="160976"/>
                        <a:pt x="14622" y="148735"/>
                      </a:cubicBezTo>
                      <a:cubicBezTo>
                        <a:pt x="4874" y="136494"/>
                        <a:pt x="0" y="114672"/>
                        <a:pt x="0" y="83269"/>
                      </a:cubicBezTo>
                      <a:cubicBezTo>
                        <a:pt x="0" y="52462"/>
                        <a:pt x="5357" y="30286"/>
                        <a:pt x="16073" y="16743"/>
                      </a:cubicBezTo>
                      <a:cubicBezTo>
                        <a:pt x="24928" y="5581"/>
                        <a:pt x="37281" y="0"/>
                        <a:pt x="53131" y="0"/>
                      </a:cubicBezTo>
                      <a:close/>
                      <a:moveTo>
                        <a:pt x="53131" y="26008"/>
                      </a:moveTo>
                      <a:cubicBezTo>
                        <a:pt x="49336" y="26008"/>
                        <a:pt x="45950" y="27217"/>
                        <a:pt x="42974" y="29635"/>
                      </a:cubicBezTo>
                      <a:cubicBezTo>
                        <a:pt x="39997" y="32054"/>
                        <a:pt x="37690" y="36388"/>
                        <a:pt x="36053" y="42639"/>
                      </a:cubicBezTo>
                      <a:cubicBezTo>
                        <a:pt x="33895" y="50750"/>
                        <a:pt x="32816" y="64405"/>
                        <a:pt x="32816" y="83604"/>
                      </a:cubicBezTo>
                      <a:cubicBezTo>
                        <a:pt x="32816" y="102803"/>
                        <a:pt x="33784" y="115993"/>
                        <a:pt x="35718" y="123174"/>
                      </a:cubicBezTo>
                      <a:cubicBezTo>
                        <a:pt x="37653" y="130355"/>
                        <a:pt x="40090" y="135136"/>
                        <a:pt x="43030" y="137517"/>
                      </a:cubicBezTo>
                      <a:cubicBezTo>
                        <a:pt x="45969" y="139898"/>
                        <a:pt x="49336" y="141089"/>
                        <a:pt x="53131" y="141089"/>
                      </a:cubicBezTo>
                      <a:cubicBezTo>
                        <a:pt x="56926" y="141089"/>
                        <a:pt x="60312" y="139880"/>
                        <a:pt x="63289" y="137461"/>
                      </a:cubicBezTo>
                      <a:cubicBezTo>
                        <a:pt x="66265" y="135043"/>
                        <a:pt x="68572" y="130708"/>
                        <a:pt x="70209" y="124457"/>
                      </a:cubicBezTo>
                      <a:cubicBezTo>
                        <a:pt x="72367" y="116421"/>
                        <a:pt x="73446" y="102803"/>
                        <a:pt x="73446" y="83604"/>
                      </a:cubicBezTo>
                      <a:cubicBezTo>
                        <a:pt x="73446" y="64405"/>
                        <a:pt x="72479" y="51215"/>
                        <a:pt x="70544" y="44034"/>
                      </a:cubicBezTo>
                      <a:cubicBezTo>
                        <a:pt x="68609" y="36853"/>
                        <a:pt x="66172" y="32054"/>
                        <a:pt x="63233" y="29635"/>
                      </a:cubicBezTo>
                      <a:cubicBezTo>
                        <a:pt x="60294" y="27217"/>
                        <a:pt x="56926" y="26008"/>
                        <a:pt x="53131" y="26008"/>
                      </a:cubicBezTo>
                      <a:close/>
                    </a:path>
                  </a:pathLst>
                </a:custGeom>
                <a:solidFill>
                  <a:srgbClr val="004A82">
                    <a:lumMod val="60000"/>
                    <a:lumOff val="40000"/>
                    <a:alpha val="10000"/>
                  </a:srgbClr>
                </a:solidFill>
                <a:ln>
                  <a:noFill/>
                </a:ln>
                <a:effectLst/>
              </p:spPr>
              <p:txBody>
                <a:bodyPr rot="0" spcFirstLastPara="0" vert="horz" wrap="square" lIns="91440" tIns="45720" rIns="91440" bIns="45720" numCol="1" spcCol="0" rtlCol="0" fromWordArt="0" anchor="t" anchorCtr="0" forceAA="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1"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520" name="TextBox 324">
                  <a:extLst>
                    <a:ext uri="{FF2B5EF4-FFF2-40B4-BE49-F238E27FC236}">
                      <a16:creationId xmlns:a16="http://schemas.microsoft.com/office/drawing/2014/main" id="{D78D249C-E353-4F5D-9C37-E39D0AFD2C3A}"/>
                    </a:ext>
                  </a:extLst>
                </p:cNvPr>
                <p:cNvSpPr txBox="1"/>
                <p:nvPr/>
              </p:nvSpPr>
              <p:spPr>
                <a:xfrm>
                  <a:off x="3420016" y="5207828"/>
                  <a:ext cx="33534" cy="76650"/>
                </a:xfrm>
                <a:custGeom>
                  <a:avLst/>
                  <a:gdLst/>
                  <a:ahLst/>
                  <a:cxnLst/>
                  <a:rect l="l" t="t" r="r" b="b"/>
                  <a:pathLst>
                    <a:path w="71884" h="164306">
                      <a:moveTo>
                        <a:pt x="46434" y="0"/>
                      </a:moveTo>
                      <a:lnTo>
                        <a:pt x="71884" y="0"/>
                      </a:lnTo>
                      <a:lnTo>
                        <a:pt x="71884" y="164306"/>
                      </a:lnTo>
                      <a:lnTo>
                        <a:pt x="40518" y="164306"/>
                      </a:lnTo>
                      <a:lnTo>
                        <a:pt x="40518" y="46099"/>
                      </a:lnTo>
                      <a:cubicBezTo>
                        <a:pt x="29059" y="56815"/>
                        <a:pt x="15552" y="64740"/>
                        <a:pt x="0" y="69875"/>
                      </a:cubicBezTo>
                      <a:lnTo>
                        <a:pt x="0" y="41411"/>
                      </a:lnTo>
                      <a:cubicBezTo>
                        <a:pt x="8185" y="38732"/>
                        <a:pt x="17078" y="33654"/>
                        <a:pt x="26677" y="26175"/>
                      </a:cubicBezTo>
                      <a:cubicBezTo>
                        <a:pt x="36277" y="18696"/>
                        <a:pt x="42862" y="9971"/>
                        <a:pt x="46434" y="0"/>
                      </a:cubicBezTo>
                      <a:close/>
                    </a:path>
                  </a:pathLst>
                </a:custGeom>
                <a:solidFill>
                  <a:srgbClr val="004A82">
                    <a:lumMod val="60000"/>
                    <a:lumOff val="40000"/>
                    <a:alpha val="10000"/>
                  </a:srgbClr>
                </a:solidFill>
                <a:ln>
                  <a:noFill/>
                </a:ln>
                <a:effectLst/>
              </p:spPr>
              <p:txBody>
                <a:bodyPr rot="0" spcFirstLastPara="0" vert="horz" wrap="square" lIns="91440" tIns="45720" rIns="91440" bIns="45720" numCol="1" spcCol="0" rtlCol="0" fromWordArt="0" anchor="t" anchorCtr="0" forceAA="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1"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521" name="TextBox 325">
                  <a:extLst>
                    <a:ext uri="{FF2B5EF4-FFF2-40B4-BE49-F238E27FC236}">
                      <a16:creationId xmlns:a16="http://schemas.microsoft.com/office/drawing/2014/main" id="{D13067C2-FF36-4A81-94EB-2928102FE3D7}"/>
                    </a:ext>
                  </a:extLst>
                </p:cNvPr>
                <p:cNvSpPr txBox="1"/>
                <p:nvPr/>
              </p:nvSpPr>
              <p:spPr>
                <a:xfrm>
                  <a:off x="3585342" y="5207177"/>
                  <a:ext cx="49573" cy="77952"/>
                </a:xfrm>
                <a:custGeom>
                  <a:avLst/>
                  <a:gdLst/>
                  <a:ahLst/>
                  <a:cxnLst/>
                  <a:rect l="l" t="t" r="r" b="b"/>
                  <a:pathLst>
                    <a:path w="106263" h="167097">
                      <a:moveTo>
                        <a:pt x="53131" y="0"/>
                      </a:moveTo>
                      <a:cubicBezTo>
                        <a:pt x="68981" y="0"/>
                        <a:pt x="81371" y="5655"/>
                        <a:pt x="90301" y="16966"/>
                      </a:cubicBezTo>
                      <a:cubicBezTo>
                        <a:pt x="100942" y="30361"/>
                        <a:pt x="106263" y="52573"/>
                        <a:pt x="106263" y="83604"/>
                      </a:cubicBezTo>
                      <a:cubicBezTo>
                        <a:pt x="106263" y="114560"/>
                        <a:pt x="100905" y="136810"/>
                        <a:pt x="90190" y="150353"/>
                      </a:cubicBezTo>
                      <a:cubicBezTo>
                        <a:pt x="81334" y="161516"/>
                        <a:pt x="68981" y="167097"/>
                        <a:pt x="53131" y="167097"/>
                      </a:cubicBezTo>
                      <a:cubicBezTo>
                        <a:pt x="37207" y="167097"/>
                        <a:pt x="24370" y="160976"/>
                        <a:pt x="14622" y="148735"/>
                      </a:cubicBezTo>
                      <a:cubicBezTo>
                        <a:pt x="4874" y="136494"/>
                        <a:pt x="0" y="114672"/>
                        <a:pt x="0" y="83269"/>
                      </a:cubicBezTo>
                      <a:cubicBezTo>
                        <a:pt x="0" y="52462"/>
                        <a:pt x="5357" y="30286"/>
                        <a:pt x="16073" y="16743"/>
                      </a:cubicBezTo>
                      <a:cubicBezTo>
                        <a:pt x="24928" y="5581"/>
                        <a:pt x="37281" y="0"/>
                        <a:pt x="53131" y="0"/>
                      </a:cubicBezTo>
                      <a:close/>
                      <a:moveTo>
                        <a:pt x="53131" y="26008"/>
                      </a:moveTo>
                      <a:cubicBezTo>
                        <a:pt x="49336" y="26008"/>
                        <a:pt x="45950" y="27217"/>
                        <a:pt x="42974" y="29635"/>
                      </a:cubicBezTo>
                      <a:cubicBezTo>
                        <a:pt x="39997" y="32054"/>
                        <a:pt x="37690" y="36388"/>
                        <a:pt x="36053" y="42639"/>
                      </a:cubicBezTo>
                      <a:cubicBezTo>
                        <a:pt x="33895" y="50750"/>
                        <a:pt x="32816" y="64405"/>
                        <a:pt x="32816" y="83604"/>
                      </a:cubicBezTo>
                      <a:cubicBezTo>
                        <a:pt x="32816" y="102803"/>
                        <a:pt x="33784" y="115993"/>
                        <a:pt x="35718" y="123174"/>
                      </a:cubicBezTo>
                      <a:cubicBezTo>
                        <a:pt x="37653" y="130355"/>
                        <a:pt x="40090" y="135136"/>
                        <a:pt x="43030" y="137517"/>
                      </a:cubicBezTo>
                      <a:cubicBezTo>
                        <a:pt x="45969" y="139898"/>
                        <a:pt x="49336" y="141089"/>
                        <a:pt x="53131" y="141089"/>
                      </a:cubicBezTo>
                      <a:cubicBezTo>
                        <a:pt x="56926" y="141089"/>
                        <a:pt x="60312" y="139880"/>
                        <a:pt x="63289" y="137461"/>
                      </a:cubicBezTo>
                      <a:cubicBezTo>
                        <a:pt x="66265" y="135043"/>
                        <a:pt x="68572" y="130708"/>
                        <a:pt x="70209" y="124457"/>
                      </a:cubicBezTo>
                      <a:cubicBezTo>
                        <a:pt x="72367" y="116421"/>
                        <a:pt x="73446" y="102803"/>
                        <a:pt x="73446" y="83604"/>
                      </a:cubicBezTo>
                      <a:cubicBezTo>
                        <a:pt x="73446" y="64405"/>
                        <a:pt x="72479" y="51215"/>
                        <a:pt x="70544" y="44034"/>
                      </a:cubicBezTo>
                      <a:cubicBezTo>
                        <a:pt x="68609" y="36853"/>
                        <a:pt x="66172" y="32054"/>
                        <a:pt x="63233" y="29635"/>
                      </a:cubicBezTo>
                      <a:cubicBezTo>
                        <a:pt x="60294" y="27217"/>
                        <a:pt x="56926" y="26008"/>
                        <a:pt x="53131" y="26008"/>
                      </a:cubicBezTo>
                      <a:close/>
                    </a:path>
                  </a:pathLst>
                </a:custGeom>
                <a:solidFill>
                  <a:srgbClr val="004A82">
                    <a:lumMod val="60000"/>
                    <a:lumOff val="40000"/>
                    <a:alpha val="10000"/>
                  </a:srgbClr>
                </a:solidFill>
                <a:ln>
                  <a:noFill/>
                </a:ln>
                <a:effectLst/>
              </p:spPr>
              <p:txBody>
                <a:bodyPr rot="0" spcFirstLastPara="0" vert="horz" wrap="square" lIns="91440" tIns="45720" rIns="91440" bIns="45720" numCol="1" spcCol="0" rtlCol="0" fromWordArt="0" anchor="t" anchorCtr="0" forceAA="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1"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522" name="TextBox 326">
                  <a:extLst>
                    <a:ext uri="{FF2B5EF4-FFF2-40B4-BE49-F238E27FC236}">
                      <a16:creationId xmlns:a16="http://schemas.microsoft.com/office/drawing/2014/main" id="{5C8672F8-CE72-4650-B349-B73C7407559D}"/>
                    </a:ext>
                  </a:extLst>
                </p:cNvPr>
                <p:cNvSpPr txBox="1"/>
                <p:nvPr/>
              </p:nvSpPr>
              <p:spPr>
                <a:xfrm>
                  <a:off x="3766707" y="5207828"/>
                  <a:ext cx="33534" cy="76650"/>
                </a:xfrm>
                <a:custGeom>
                  <a:avLst/>
                  <a:gdLst/>
                  <a:ahLst/>
                  <a:cxnLst/>
                  <a:rect l="l" t="t" r="r" b="b"/>
                  <a:pathLst>
                    <a:path w="71884" h="164306">
                      <a:moveTo>
                        <a:pt x="46434" y="0"/>
                      </a:moveTo>
                      <a:lnTo>
                        <a:pt x="71884" y="0"/>
                      </a:lnTo>
                      <a:lnTo>
                        <a:pt x="71884" y="164306"/>
                      </a:lnTo>
                      <a:lnTo>
                        <a:pt x="40518" y="164306"/>
                      </a:lnTo>
                      <a:lnTo>
                        <a:pt x="40518" y="46099"/>
                      </a:lnTo>
                      <a:cubicBezTo>
                        <a:pt x="29059" y="56815"/>
                        <a:pt x="15552" y="64740"/>
                        <a:pt x="0" y="69875"/>
                      </a:cubicBezTo>
                      <a:lnTo>
                        <a:pt x="0" y="41411"/>
                      </a:lnTo>
                      <a:cubicBezTo>
                        <a:pt x="8185" y="38732"/>
                        <a:pt x="17078" y="33654"/>
                        <a:pt x="26677" y="26175"/>
                      </a:cubicBezTo>
                      <a:cubicBezTo>
                        <a:pt x="36277" y="18696"/>
                        <a:pt x="42862" y="9971"/>
                        <a:pt x="46434" y="0"/>
                      </a:cubicBezTo>
                      <a:close/>
                    </a:path>
                  </a:pathLst>
                </a:custGeom>
                <a:solidFill>
                  <a:srgbClr val="004A82">
                    <a:lumMod val="60000"/>
                    <a:lumOff val="40000"/>
                    <a:alpha val="10000"/>
                  </a:srgbClr>
                </a:solidFill>
                <a:ln>
                  <a:noFill/>
                </a:ln>
                <a:effectLst/>
              </p:spPr>
              <p:txBody>
                <a:bodyPr rot="0" spcFirstLastPara="0" vert="horz" wrap="square" lIns="91440" tIns="45720" rIns="91440" bIns="45720" numCol="1" spcCol="0" rtlCol="0" fromWordArt="0" anchor="t" anchorCtr="0" forceAA="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1"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523" name="TextBox 327">
                  <a:extLst>
                    <a:ext uri="{FF2B5EF4-FFF2-40B4-BE49-F238E27FC236}">
                      <a16:creationId xmlns:a16="http://schemas.microsoft.com/office/drawing/2014/main" id="{104D07EB-579E-45C1-ACAD-940EA7C66523}"/>
                    </a:ext>
                  </a:extLst>
                </p:cNvPr>
                <p:cNvSpPr txBox="1"/>
                <p:nvPr/>
              </p:nvSpPr>
              <p:spPr>
                <a:xfrm>
                  <a:off x="3932033" y="5207177"/>
                  <a:ext cx="49573" cy="77952"/>
                </a:xfrm>
                <a:custGeom>
                  <a:avLst/>
                  <a:gdLst/>
                  <a:ahLst/>
                  <a:cxnLst/>
                  <a:rect l="l" t="t" r="r" b="b"/>
                  <a:pathLst>
                    <a:path w="106263" h="167097">
                      <a:moveTo>
                        <a:pt x="53131" y="0"/>
                      </a:moveTo>
                      <a:cubicBezTo>
                        <a:pt x="68981" y="0"/>
                        <a:pt x="81371" y="5655"/>
                        <a:pt x="90301" y="16966"/>
                      </a:cubicBezTo>
                      <a:cubicBezTo>
                        <a:pt x="100942" y="30361"/>
                        <a:pt x="106263" y="52573"/>
                        <a:pt x="106263" y="83604"/>
                      </a:cubicBezTo>
                      <a:cubicBezTo>
                        <a:pt x="106263" y="114560"/>
                        <a:pt x="100905" y="136810"/>
                        <a:pt x="90190" y="150353"/>
                      </a:cubicBezTo>
                      <a:cubicBezTo>
                        <a:pt x="81334" y="161516"/>
                        <a:pt x="68981" y="167097"/>
                        <a:pt x="53131" y="167097"/>
                      </a:cubicBezTo>
                      <a:cubicBezTo>
                        <a:pt x="37207" y="167097"/>
                        <a:pt x="24370" y="160976"/>
                        <a:pt x="14622" y="148735"/>
                      </a:cubicBezTo>
                      <a:cubicBezTo>
                        <a:pt x="4874" y="136494"/>
                        <a:pt x="0" y="114672"/>
                        <a:pt x="0" y="83269"/>
                      </a:cubicBezTo>
                      <a:cubicBezTo>
                        <a:pt x="0" y="52462"/>
                        <a:pt x="5357" y="30286"/>
                        <a:pt x="16073" y="16743"/>
                      </a:cubicBezTo>
                      <a:cubicBezTo>
                        <a:pt x="24928" y="5581"/>
                        <a:pt x="37281" y="0"/>
                        <a:pt x="53131" y="0"/>
                      </a:cubicBezTo>
                      <a:close/>
                      <a:moveTo>
                        <a:pt x="53131" y="26008"/>
                      </a:moveTo>
                      <a:cubicBezTo>
                        <a:pt x="49336" y="26008"/>
                        <a:pt x="45950" y="27217"/>
                        <a:pt x="42974" y="29635"/>
                      </a:cubicBezTo>
                      <a:cubicBezTo>
                        <a:pt x="39997" y="32054"/>
                        <a:pt x="37690" y="36388"/>
                        <a:pt x="36053" y="42639"/>
                      </a:cubicBezTo>
                      <a:cubicBezTo>
                        <a:pt x="33895" y="50750"/>
                        <a:pt x="32816" y="64405"/>
                        <a:pt x="32816" y="83604"/>
                      </a:cubicBezTo>
                      <a:cubicBezTo>
                        <a:pt x="32816" y="102803"/>
                        <a:pt x="33784" y="115993"/>
                        <a:pt x="35718" y="123174"/>
                      </a:cubicBezTo>
                      <a:cubicBezTo>
                        <a:pt x="37653" y="130355"/>
                        <a:pt x="40090" y="135136"/>
                        <a:pt x="43030" y="137517"/>
                      </a:cubicBezTo>
                      <a:cubicBezTo>
                        <a:pt x="45969" y="139898"/>
                        <a:pt x="49336" y="141089"/>
                        <a:pt x="53131" y="141089"/>
                      </a:cubicBezTo>
                      <a:cubicBezTo>
                        <a:pt x="56926" y="141089"/>
                        <a:pt x="60312" y="139880"/>
                        <a:pt x="63289" y="137461"/>
                      </a:cubicBezTo>
                      <a:cubicBezTo>
                        <a:pt x="66265" y="135043"/>
                        <a:pt x="68572" y="130708"/>
                        <a:pt x="70209" y="124457"/>
                      </a:cubicBezTo>
                      <a:cubicBezTo>
                        <a:pt x="72367" y="116421"/>
                        <a:pt x="73446" y="102803"/>
                        <a:pt x="73446" y="83604"/>
                      </a:cubicBezTo>
                      <a:cubicBezTo>
                        <a:pt x="73446" y="64405"/>
                        <a:pt x="72479" y="51215"/>
                        <a:pt x="70544" y="44034"/>
                      </a:cubicBezTo>
                      <a:cubicBezTo>
                        <a:pt x="68609" y="36853"/>
                        <a:pt x="66172" y="32054"/>
                        <a:pt x="63233" y="29635"/>
                      </a:cubicBezTo>
                      <a:cubicBezTo>
                        <a:pt x="60294" y="27217"/>
                        <a:pt x="56926" y="26008"/>
                        <a:pt x="53131" y="26008"/>
                      </a:cubicBezTo>
                      <a:close/>
                    </a:path>
                  </a:pathLst>
                </a:custGeom>
                <a:solidFill>
                  <a:srgbClr val="004A82">
                    <a:lumMod val="60000"/>
                    <a:lumOff val="40000"/>
                    <a:alpha val="10000"/>
                  </a:srgbClr>
                </a:solidFill>
                <a:ln>
                  <a:noFill/>
                </a:ln>
                <a:effectLst/>
              </p:spPr>
              <p:txBody>
                <a:bodyPr rot="0" spcFirstLastPara="0" vert="horz" wrap="square" lIns="91440" tIns="45720" rIns="91440" bIns="45720" numCol="1" spcCol="0" rtlCol="0" fromWordArt="0" anchor="t" anchorCtr="0" forceAA="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1"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524" name="TextBox 328">
                  <a:extLst>
                    <a:ext uri="{FF2B5EF4-FFF2-40B4-BE49-F238E27FC236}">
                      <a16:creationId xmlns:a16="http://schemas.microsoft.com/office/drawing/2014/main" id="{B9D9AA77-940F-46FF-9642-BDF18C893624}"/>
                    </a:ext>
                  </a:extLst>
                </p:cNvPr>
                <p:cNvSpPr txBox="1"/>
                <p:nvPr/>
              </p:nvSpPr>
              <p:spPr>
                <a:xfrm>
                  <a:off x="4113398" y="5207828"/>
                  <a:ext cx="33534" cy="76650"/>
                </a:xfrm>
                <a:custGeom>
                  <a:avLst/>
                  <a:gdLst/>
                  <a:ahLst/>
                  <a:cxnLst/>
                  <a:rect l="l" t="t" r="r" b="b"/>
                  <a:pathLst>
                    <a:path w="71884" h="164306">
                      <a:moveTo>
                        <a:pt x="46434" y="0"/>
                      </a:moveTo>
                      <a:lnTo>
                        <a:pt x="71884" y="0"/>
                      </a:lnTo>
                      <a:lnTo>
                        <a:pt x="71884" y="164306"/>
                      </a:lnTo>
                      <a:lnTo>
                        <a:pt x="40518" y="164306"/>
                      </a:lnTo>
                      <a:lnTo>
                        <a:pt x="40518" y="46099"/>
                      </a:lnTo>
                      <a:cubicBezTo>
                        <a:pt x="29059" y="56815"/>
                        <a:pt x="15552" y="64740"/>
                        <a:pt x="0" y="69875"/>
                      </a:cubicBezTo>
                      <a:lnTo>
                        <a:pt x="0" y="41411"/>
                      </a:lnTo>
                      <a:cubicBezTo>
                        <a:pt x="8185" y="38732"/>
                        <a:pt x="17078" y="33654"/>
                        <a:pt x="26677" y="26175"/>
                      </a:cubicBezTo>
                      <a:cubicBezTo>
                        <a:pt x="36277" y="18696"/>
                        <a:pt x="42862" y="9971"/>
                        <a:pt x="46434" y="0"/>
                      </a:cubicBezTo>
                      <a:close/>
                    </a:path>
                  </a:pathLst>
                </a:custGeom>
                <a:solidFill>
                  <a:srgbClr val="004A82">
                    <a:lumMod val="60000"/>
                    <a:lumOff val="40000"/>
                    <a:alpha val="10000"/>
                  </a:srgbClr>
                </a:solidFill>
                <a:ln>
                  <a:noFill/>
                </a:ln>
                <a:effectLst/>
              </p:spPr>
              <p:txBody>
                <a:bodyPr rot="0" spcFirstLastPara="0" vert="horz" wrap="square" lIns="91440" tIns="45720" rIns="91440" bIns="45720" numCol="1" spcCol="0" rtlCol="0" fromWordArt="0" anchor="t" anchorCtr="0" forceAA="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1"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525" name="TextBox 329">
                  <a:extLst>
                    <a:ext uri="{FF2B5EF4-FFF2-40B4-BE49-F238E27FC236}">
                      <a16:creationId xmlns:a16="http://schemas.microsoft.com/office/drawing/2014/main" id="{B564AECA-58A9-4F71-9351-3340FDC2F2CB}"/>
                    </a:ext>
                  </a:extLst>
                </p:cNvPr>
                <p:cNvSpPr txBox="1"/>
                <p:nvPr/>
              </p:nvSpPr>
              <p:spPr>
                <a:xfrm>
                  <a:off x="4278724" y="5207177"/>
                  <a:ext cx="49573" cy="77952"/>
                </a:xfrm>
                <a:custGeom>
                  <a:avLst/>
                  <a:gdLst/>
                  <a:ahLst/>
                  <a:cxnLst/>
                  <a:rect l="l" t="t" r="r" b="b"/>
                  <a:pathLst>
                    <a:path w="106263" h="167097">
                      <a:moveTo>
                        <a:pt x="53131" y="0"/>
                      </a:moveTo>
                      <a:cubicBezTo>
                        <a:pt x="68981" y="0"/>
                        <a:pt x="81371" y="5655"/>
                        <a:pt x="90301" y="16966"/>
                      </a:cubicBezTo>
                      <a:cubicBezTo>
                        <a:pt x="100942" y="30361"/>
                        <a:pt x="106263" y="52573"/>
                        <a:pt x="106263" y="83604"/>
                      </a:cubicBezTo>
                      <a:cubicBezTo>
                        <a:pt x="106263" y="114560"/>
                        <a:pt x="100905" y="136810"/>
                        <a:pt x="90190" y="150353"/>
                      </a:cubicBezTo>
                      <a:cubicBezTo>
                        <a:pt x="81334" y="161516"/>
                        <a:pt x="68981" y="167097"/>
                        <a:pt x="53131" y="167097"/>
                      </a:cubicBezTo>
                      <a:cubicBezTo>
                        <a:pt x="37207" y="167097"/>
                        <a:pt x="24370" y="160976"/>
                        <a:pt x="14622" y="148735"/>
                      </a:cubicBezTo>
                      <a:cubicBezTo>
                        <a:pt x="4874" y="136494"/>
                        <a:pt x="0" y="114672"/>
                        <a:pt x="0" y="83269"/>
                      </a:cubicBezTo>
                      <a:cubicBezTo>
                        <a:pt x="0" y="52462"/>
                        <a:pt x="5357" y="30286"/>
                        <a:pt x="16073" y="16743"/>
                      </a:cubicBezTo>
                      <a:cubicBezTo>
                        <a:pt x="24928" y="5581"/>
                        <a:pt x="37281" y="0"/>
                        <a:pt x="53131" y="0"/>
                      </a:cubicBezTo>
                      <a:close/>
                      <a:moveTo>
                        <a:pt x="53131" y="26008"/>
                      </a:moveTo>
                      <a:cubicBezTo>
                        <a:pt x="49336" y="26008"/>
                        <a:pt x="45950" y="27217"/>
                        <a:pt x="42974" y="29635"/>
                      </a:cubicBezTo>
                      <a:cubicBezTo>
                        <a:pt x="39997" y="32054"/>
                        <a:pt x="37690" y="36388"/>
                        <a:pt x="36053" y="42639"/>
                      </a:cubicBezTo>
                      <a:cubicBezTo>
                        <a:pt x="33895" y="50750"/>
                        <a:pt x="32816" y="64405"/>
                        <a:pt x="32816" y="83604"/>
                      </a:cubicBezTo>
                      <a:cubicBezTo>
                        <a:pt x="32816" y="102803"/>
                        <a:pt x="33784" y="115993"/>
                        <a:pt x="35718" y="123174"/>
                      </a:cubicBezTo>
                      <a:cubicBezTo>
                        <a:pt x="37653" y="130355"/>
                        <a:pt x="40090" y="135136"/>
                        <a:pt x="43030" y="137517"/>
                      </a:cubicBezTo>
                      <a:cubicBezTo>
                        <a:pt x="45969" y="139898"/>
                        <a:pt x="49336" y="141089"/>
                        <a:pt x="53131" y="141089"/>
                      </a:cubicBezTo>
                      <a:cubicBezTo>
                        <a:pt x="56926" y="141089"/>
                        <a:pt x="60312" y="139880"/>
                        <a:pt x="63289" y="137461"/>
                      </a:cubicBezTo>
                      <a:cubicBezTo>
                        <a:pt x="66265" y="135043"/>
                        <a:pt x="68572" y="130708"/>
                        <a:pt x="70209" y="124457"/>
                      </a:cubicBezTo>
                      <a:cubicBezTo>
                        <a:pt x="72367" y="116421"/>
                        <a:pt x="73446" y="102803"/>
                        <a:pt x="73446" y="83604"/>
                      </a:cubicBezTo>
                      <a:cubicBezTo>
                        <a:pt x="73446" y="64405"/>
                        <a:pt x="72479" y="51215"/>
                        <a:pt x="70544" y="44034"/>
                      </a:cubicBezTo>
                      <a:cubicBezTo>
                        <a:pt x="68609" y="36853"/>
                        <a:pt x="66172" y="32054"/>
                        <a:pt x="63233" y="29635"/>
                      </a:cubicBezTo>
                      <a:cubicBezTo>
                        <a:pt x="60294" y="27217"/>
                        <a:pt x="56926" y="26008"/>
                        <a:pt x="53131" y="26008"/>
                      </a:cubicBezTo>
                      <a:close/>
                    </a:path>
                  </a:pathLst>
                </a:custGeom>
                <a:solidFill>
                  <a:srgbClr val="004A82">
                    <a:lumMod val="60000"/>
                    <a:lumOff val="40000"/>
                    <a:alpha val="10000"/>
                  </a:srgbClr>
                </a:solidFill>
                <a:ln>
                  <a:noFill/>
                </a:ln>
                <a:effectLst/>
              </p:spPr>
              <p:txBody>
                <a:bodyPr rot="0" spcFirstLastPara="0" vert="horz" wrap="square" lIns="91440" tIns="45720" rIns="91440" bIns="45720" numCol="1" spcCol="0" rtlCol="0" fromWordArt="0" anchor="t" anchorCtr="0" forceAA="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1"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526" name="TextBox 330">
                  <a:extLst>
                    <a:ext uri="{FF2B5EF4-FFF2-40B4-BE49-F238E27FC236}">
                      <a16:creationId xmlns:a16="http://schemas.microsoft.com/office/drawing/2014/main" id="{97E196B7-DB10-4604-8376-F36040D729FF}"/>
                    </a:ext>
                  </a:extLst>
                </p:cNvPr>
                <p:cNvSpPr txBox="1"/>
                <p:nvPr/>
              </p:nvSpPr>
              <p:spPr>
                <a:xfrm>
                  <a:off x="4460089" y="5207828"/>
                  <a:ext cx="33534" cy="76650"/>
                </a:xfrm>
                <a:custGeom>
                  <a:avLst/>
                  <a:gdLst/>
                  <a:ahLst/>
                  <a:cxnLst/>
                  <a:rect l="l" t="t" r="r" b="b"/>
                  <a:pathLst>
                    <a:path w="71884" h="164306">
                      <a:moveTo>
                        <a:pt x="46434" y="0"/>
                      </a:moveTo>
                      <a:lnTo>
                        <a:pt x="71884" y="0"/>
                      </a:lnTo>
                      <a:lnTo>
                        <a:pt x="71884" y="164306"/>
                      </a:lnTo>
                      <a:lnTo>
                        <a:pt x="40518" y="164306"/>
                      </a:lnTo>
                      <a:lnTo>
                        <a:pt x="40518" y="46099"/>
                      </a:lnTo>
                      <a:cubicBezTo>
                        <a:pt x="29059" y="56815"/>
                        <a:pt x="15552" y="64740"/>
                        <a:pt x="0" y="69875"/>
                      </a:cubicBezTo>
                      <a:lnTo>
                        <a:pt x="0" y="41411"/>
                      </a:lnTo>
                      <a:cubicBezTo>
                        <a:pt x="8185" y="38732"/>
                        <a:pt x="17078" y="33654"/>
                        <a:pt x="26677" y="26175"/>
                      </a:cubicBezTo>
                      <a:cubicBezTo>
                        <a:pt x="36277" y="18696"/>
                        <a:pt x="42862" y="9971"/>
                        <a:pt x="46434" y="0"/>
                      </a:cubicBezTo>
                      <a:close/>
                    </a:path>
                  </a:pathLst>
                </a:custGeom>
                <a:solidFill>
                  <a:srgbClr val="004A82">
                    <a:lumMod val="60000"/>
                    <a:lumOff val="40000"/>
                    <a:alpha val="10000"/>
                  </a:srgbClr>
                </a:solidFill>
                <a:ln>
                  <a:noFill/>
                </a:ln>
                <a:effectLst/>
              </p:spPr>
              <p:txBody>
                <a:bodyPr rot="0" spcFirstLastPara="0" vert="horz" wrap="square" lIns="91440" tIns="45720" rIns="91440" bIns="45720" numCol="1" spcCol="0" rtlCol="0" fromWordArt="0" anchor="t" anchorCtr="0" forceAA="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1"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527" name="TextBox 331">
                  <a:extLst>
                    <a:ext uri="{FF2B5EF4-FFF2-40B4-BE49-F238E27FC236}">
                      <a16:creationId xmlns:a16="http://schemas.microsoft.com/office/drawing/2014/main" id="{50392A95-F8E4-476C-AE7C-F7F602B9DEEF}"/>
                    </a:ext>
                  </a:extLst>
                </p:cNvPr>
                <p:cNvSpPr txBox="1"/>
                <p:nvPr/>
              </p:nvSpPr>
              <p:spPr>
                <a:xfrm>
                  <a:off x="4625415" y="5207177"/>
                  <a:ext cx="49573" cy="77952"/>
                </a:xfrm>
                <a:custGeom>
                  <a:avLst/>
                  <a:gdLst/>
                  <a:ahLst/>
                  <a:cxnLst/>
                  <a:rect l="l" t="t" r="r" b="b"/>
                  <a:pathLst>
                    <a:path w="106263" h="167097">
                      <a:moveTo>
                        <a:pt x="53131" y="0"/>
                      </a:moveTo>
                      <a:cubicBezTo>
                        <a:pt x="68981" y="0"/>
                        <a:pt x="81371" y="5655"/>
                        <a:pt x="90301" y="16966"/>
                      </a:cubicBezTo>
                      <a:cubicBezTo>
                        <a:pt x="100942" y="30361"/>
                        <a:pt x="106263" y="52573"/>
                        <a:pt x="106263" y="83604"/>
                      </a:cubicBezTo>
                      <a:cubicBezTo>
                        <a:pt x="106263" y="114560"/>
                        <a:pt x="100905" y="136810"/>
                        <a:pt x="90190" y="150353"/>
                      </a:cubicBezTo>
                      <a:cubicBezTo>
                        <a:pt x="81334" y="161516"/>
                        <a:pt x="68981" y="167097"/>
                        <a:pt x="53131" y="167097"/>
                      </a:cubicBezTo>
                      <a:cubicBezTo>
                        <a:pt x="37207" y="167097"/>
                        <a:pt x="24370" y="160976"/>
                        <a:pt x="14622" y="148735"/>
                      </a:cubicBezTo>
                      <a:cubicBezTo>
                        <a:pt x="4874" y="136494"/>
                        <a:pt x="0" y="114672"/>
                        <a:pt x="0" y="83269"/>
                      </a:cubicBezTo>
                      <a:cubicBezTo>
                        <a:pt x="0" y="52462"/>
                        <a:pt x="5357" y="30286"/>
                        <a:pt x="16073" y="16743"/>
                      </a:cubicBezTo>
                      <a:cubicBezTo>
                        <a:pt x="24928" y="5581"/>
                        <a:pt x="37281" y="0"/>
                        <a:pt x="53131" y="0"/>
                      </a:cubicBezTo>
                      <a:close/>
                      <a:moveTo>
                        <a:pt x="53131" y="26008"/>
                      </a:moveTo>
                      <a:cubicBezTo>
                        <a:pt x="49336" y="26008"/>
                        <a:pt x="45950" y="27217"/>
                        <a:pt x="42974" y="29635"/>
                      </a:cubicBezTo>
                      <a:cubicBezTo>
                        <a:pt x="39997" y="32054"/>
                        <a:pt x="37690" y="36388"/>
                        <a:pt x="36053" y="42639"/>
                      </a:cubicBezTo>
                      <a:cubicBezTo>
                        <a:pt x="33895" y="50750"/>
                        <a:pt x="32816" y="64405"/>
                        <a:pt x="32816" y="83604"/>
                      </a:cubicBezTo>
                      <a:cubicBezTo>
                        <a:pt x="32816" y="102803"/>
                        <a:pt x="33784" y="115993"/>
                        <a:pt x="35718" y="123174"/>
                      </a:cubicBezTo>
                      <a:cubicBezTo>
                        <a:pt x="37653" y="130355"/>
                        <a:pt x="40090" y="135136"/>
                        <a:pt x="43030" y="137517"/>
                      </a:cubicBezTo>
                      <a:cubicBezTo>
                        <a:pt x="45969" y="139898"/>
                        <a:pt x="49336" y="141089"/>
                        <a:pt x="53131" y="141089"/>
                      </a:cubicBezTo>
                      <a:cubicBezTo>
                        <a:pt x="56926" y="141089"/>
                        <a:pt x="60312" y="139880"/>
                        <a:pt x="63289" y="137461"/>
                      </a:cubicBezTo>
                      <a:cubicBezTo>
                        <a:pt x="66265" y="135043"/>
                        <a:pt x="68572" y="130708"/>
                        <a:pt x="70209" y="124457"/>
                      </a:cubicBezTo>
                      <a:cubicBezTo>
                        <a:pt x="72367" y="116421"/>
                        <a:pt x="73446" y="102803"/>
                        <a:pt x="73446" y="83604"/>
                      </a:cubicBezTo>
                      <a:cubicBezTo>
                        <a:pt x="73446" y="64405"/>
                        <a:pt x="72479" y="51215"/>
                        <a:pt x="70544" y="44034"/>
                      </a:cubicBezTo>
                      <a:cubicBezTo>
                        <a:pt x="68609" y="36853"/>
                        <a:pt x="66172" y="32054"/>
                        <a:pt x="63233" y="29635"/>
                      </a:cubicBezTo>
                      <a:cubicBezTo>
                        <a:pt x="60294" y="27217"/>
                        <a:pt x="56926" y="26008"/>
                        <a:pt x="53131" y="26008"/>
                      </a:cubicBezTo>
                      <a:close/>
                    </a:path>
                  </a:pathLst>
                </a:custGeom>
                <a:solidFill>
                  <a:srgbClr val="004A82">
                    <a:lumMod val="60000"/>
                    <a:lumOff val="40000"/>
                    <a:alpha val="10000"/>
                  </a:srgbClr>
                </a:solidFill>
                <a:ln>
                  <a:noFill/>
                </a:ln>
                <a:effectLst/>
              </p:spPr>
              <p:txBody>
                <a:bodyPr rot="0" spcFirstLastPara="0" vert="horz" wrap="square" lIns="91440" tIns="45720" rIns="91440" bIns="45720" numCol="1" spcCol="0" rtlCol="0" fromWordArt="0" anchor="t" anchorCtr="0" forceAA="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1"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528" name="TextBox 332">
                  <a:extLst>
                    <a:ext uri="{FF2B5EF4-FFF2-40B4-BE49-F238E27FC236}">
                      <a16:creationId xmlns:a16="http://schemas.microsoft.com/office/drawing/2014/main" id="{C873DDBB-6BA1-4A6E-8518-59A31C32B0C6}"/>
                    </a:ext>
                  </a:extLst>
                </p:cNvPr>
                <p:cNvSpPr txBox="1"/>
                <p:nvPr/>
              </p:nvSpPr>
              <p:spPr>
                <a:xfrm>
                  <a:off x="4806780" y="5207828"/>
                  <a:ext cx="33534" cy="76650"/>
                </a:xfrm>
                <a:custGeom>
                  <a:avLst/>
                  <a:gdLst/>
                  <a:ahLst/>
                  <a:cxnLst/>
                  <a:rect l="l" t="t" r="r" b="b"/>
                  <a:pathLst>
                    <a:path w="71884" h="164306">
                      <a:moveTo>
                        <a:pt x="46434" y="0"/>
                      </a:moveTo>
                      <a:lnTo>
                        <a:pt x="71884" y="0"/>
                      </a:lnTo>
                      <a:lnTo>
                        <a:pt x="71884" y="164306"/>
                      </a:lnTo>
                      <a:lnTo>
                        <a:pt x="40518" y="164306"/>
                      </a:lnTo>
                      <a:lnTo>
                        <a:pt x="40518" y="46099"/>
                      </a:lnTo>
                      <a:cubicBezTo>
                        <a:pt x="29059" y="56815"/>
                        <a:pt x="15552" y="64740"/>
                        <a:pt x="0" y="69875"/>
                      </a:cubicBezTo>
                      <a:lnTo>
                        <a:pt x="0" y="41411"/>
                      </a:lnTo>
                      <a:cubicBezTo>
                        <a:pt x="8185" y="38732"/>
                        <a:pt x="17078" y="33654"/>
                        <a:pt x="26677" y="26175"/>
                      </a:cubicBezTo>
                      <a:cubicBezTo>
                        <a:pt x="36277" y="18696"/>
                        <a:pt x="42862" y="9971"/>
                        <a:pt x="46434" y="0"/>
                      </a:cubicBezTo>
                      <a:close/>
                    </a:path>
                  </a:pathLst>
                </a:custGeom>
                <a:solidFill>
                  <a:srgbClr val="004A82">
                    <a:lumMod val="60000"/>
                    <a:lumOff val="40000"/>
                    <a:alpha val="10000"/>
                  </a:srgbClr>
                </a:solidFill>
                <a:ln>
                  <a:noFill/>
                </a:ln>
                <a:effectLst/>
              </p:spPr>
              <p:txBody>
                <a:bodyPr rot="0" spcFirstLastPara="0" vert="horz" wrap="square" lIns="91440" tIns="45720" rIns="91440" bIns="45720" numCol="1" spcCol="0" rtlCol="0" fromWordArt="0" anchor="t" anchorCtr="0" forceAA="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1"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529" name="TextBox 333">
                  <a:extLst>
                    <a:ext uri="{FF2B5EF4-FFF2-40B4-BE49-F238E27FC236}">
                      <a16:creationId xmlns:a16="http://schemas.microsoft.com/office/drawing/2014/main" id="{D853FE14-474E-45D1-8A7A-D5052B2DD5F5}"/>
                    </a:ext>
                  </a:extLst>
                </p:cNvPr>
                <p:cNvSpPr txBox="1"/>
                <p:nvPr/>
              </p:nvSpPr>
              <p:spPr>
                <a:xfrm>
                  <a:off x="4972106" y="5207177"/>
                  <a:ext cx="49573" cy="77952"/>
                </a:xfrm>
                <a:custGeom>
                  <a:avLst/>
                  <a:gdLst/>
                  <a:ahLst/>
                  <a:cxnLst/>
                  <a:rect l="l" t="t" r="r" b="b"/>
                  <a:pathLst>
                    <a:path w="106263" h="167097">
                      <a:moveTo>
                        <a:pt x="53131" y="0"/>
                      </a:moveTo>
                      <a:cubicBezTo>
                        <a:pt x="68981" y="0"/>
                        <a:pt x="81371" y="5655"/>
                        <a:pt x="90301" y="16966"/>
                      </a:cubicBezTo>
                      <a:cubicBezTo>
                        <a:pt x="100942" y="30361"/>
                        <a:pt x="106263" y="52573"/>
                        <a:pt x="106263" y="83604"/>
                      </a:cubicBezTo>
                      <a:cubicBezTo>
                        <a:pt x="106263" y="114560"/>
                        <a:pt x="100905" y="136810"/>
                        <a:pt x="90190" y="150353"/>
                      </a:cubicBezTo>
                      <a:cubicBezTo>
                        <a:pt x="81334" y="161516"/>
                        <a:pt x="68981" y="167097"/>
                        <a:pt x="53131" y="167097"/>
                      </a:cubicBezTo>
                      <a:cubicBezTo>
                        <a:pt x="37207" y="167097"/>
                        <a:pt x="24370" y="160976"/>
                        <a:pt x="14622" y="148735"/>
                      </a:cubicBezTo>
                      <a:cubicBezTo>
                        <a:pt x="4874" y="136494"/>
                        <a:pt x="0" y="114672"/>
                        <a:pt x="0" y="83269"/>
                      </a:cubicBezTo>
                      <a:cubicBezTo>
                        <a:pt x="0" y="52462"/>
                        <a:pt x="5357" y="30286"/>
                        <a:pt x="16073" y="16743"/>
                      </a:cubicBezTo>
                      <a:cubicBezTo>
                        <a:pt x="24928" y="5581"/>
                        <a:pt x="37281" y="0"/>
                        <a:pt x="53131" y="0"/>
                      </a:cubicBezTo>
                      <a:close/>
                      <a:moveTo>
                        <a:pt x="53131" y="26008"/>
                      </a:moveTo>
                      <a:cubicBezTo>
                        <a:pt x="49336" y="26008"/>
                        <a:pt x="45950" y="27217"/>
                        <a:pt x="42974" y="29635"/>
                      </a:cubicBezTo>
                      <a:cubicBezTo>
                        <a:pt x="39997" y="32054"/>
                        <a:pt x="37690" y="36388"/>
                        <a:pt x="36053" y="42639"/>
                      </a:cubicBezTo>
                      <a:cubicBezTo>
                        <a:pt x="33895" y="50750"/>
                        <a:pt x="32816" y="64405"/>
                        <a:pt x="32816" y="83604"/>
                      </a:cubicBezTo>
                      <a:cubicBezTo>
                        <a:pt x="32816" y="102803"/>
                        <a:pt x="33784" y="115993"/>
                        <a:pt x="35718" y="123174"/>
                      </a:cubicBezTo>
                      <a:cubicBezTo>
                        <a:pt x="37653" y="130355"/>
                        <a:pt x="40090" y="135136"/>
                        <a:pt x="43030" y="137517"/>
                      </a:cubicBezTo>
                      <a:cubicBezTo>
                        <a:pt x="45969" y="139898"/>
                        <a:pt x="49336" y="141089"/>
                        <a:pt x="53131" y="141089"/>
                      </a:cubicBezTo>
                      <a:cubicBezTo>
                        <a:pt x="56926" y="141089"/>
                        <a:pt x="60312" y="139880"/>
                        <a:pt x="63289" y="137461"/>
                      </a:cubicBezTo>
                      <a:cubicBezTo>
                        <a:pt x="66265" y="135043"/>
                        <a:pt x="68572" y="130708"/>
                        <a:pt x="70209" y="124457"/>
                      </a:cubicBezTo>
                      <a:cubicBezTo>
                        <a:pt x="72367" y="116421"/>
                        <a:pt x="73446" y="102803"/>
                        <a:pt x="73446" y="83604"/>
                      </a:cubicBezTo>
                      <a:cubicBezTo>
                        <a:pt x="73446" y="64405"/>
                        <a:pt x="72479" y="51215"/>
                        <a:pt x="70544" y="44034"/>
                      </a:cubicBezTo>
                      <a:cubicBezTo>
                        <a:pt x="68609" y="36853"/>
                        <a:pt x="66172" y="32054"/>
                        <a:pt x="63233" y="29635"/>
                      </a:cubicBezTo>
                      <a:cubicBezTo>
                        <a:pt x="60294" y="27217"/>
                        <a:pt x="56926" y="26008"/>
                        <a:pt x="53131" y="26008"/>
                      </a:cubicBezTo>
                      <a:close/>
                    </a:path>
                  </a:pathLst>
                </a:custGeom>
                <a:solidFill>
                  <a:srgbClr val="004A82">
                    <a:lumMod val="60000"/>
                    <a:lumOff val="40000"/>
                    <a:alpha val="10000"/>
                  </a:srgbClr>
                </a:solidFill>
                <a:ln>
                  <a:noFill/>
                </a:ln>
                <a:effectLst/>
              </p:spPr>
              <p:txBody>
                <a:bodyPr rot="0" spcFirstLastPara="0" vert="horz" wrap="square" lIns="91440" tIns="45720" rIns="91440" bIns="45720" numCol="1" spcCol="0" rtlCol="0" fromWordArt="0" anchor="t" anchorCtr="0" forceAA="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1"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530" name="TextBox 334">
                  <a:extLst>
                    <a:ext uri="{FF2B5EF4-FFF2-40B4-BE49-F238E27FC236}">
                      <a16:creationId xmlns:a16="http://schemas.microsoft.com/office/drawing/2014/main" id="{972BF112-1E1F-4B6F-8803-8355C7929A66}"/>
                    </a:ext>
                  </a:extLst>
                </p:cNvPr>
                <p:cNvSpPr txBox="1"/>
                <p:nvPr/>
              </p:nvSpPr>
              <p:spPr>
                <a:xfrm>
                  <a:off x="5153471" y="5207828"/>
                  <a:ext cx="33534" cy="76650"/>
                </a:xfrm>
                <a:custGeom>
                  <a:avLst/>
                  <a:gdLst/>
                  <a:ahLst/>
                  <a:cxnLst/>
                  <a:rect l="l" t="t" r="r" b="b"/>
                  <a:pathLst>
                    <a:path w="71884" h="164306">
                      <a:moveTo>
                        <a:pt x="46434" y="0"/>
                      </a:moveTo>
                      <a:lnTo>
                        <a:pt x="71884" y="0"/>
                      </a:lnTo>
                      <a:lnTo>
                        <a:pt x="71884" y="164306"/>
                      </a:lnTo>
                      <a:lnTo>
                        <a:pt x="40518" y="164306"/>
                      </a:lnTo>
                      <a:lnTo>
                        <a:pt x="40518" y="46099"/>
                      </a:lnTo>
                      <a:cubicBezTo>
                        <a:pt x="29059" y="56815"/>
                        <a:pt x="15552" y="64740"/>
                        <a:pt x="0" y="69875"/>
                      </a:cubicBezTo>
                      <a:lnTo>
                        <a:pt x="0" y="41411"/>
                      </a:lnTo>
                      <a:cubicBezTo>
                        <a:pt x="8185" y="38732"/>
                        <a:pt x="17078" y="33654"/>
                        <a:pt x="26677" y="26175"/>
                      </a:cubicBezTo>
                      <a:cubicBezTo>
                        <a:pt x="36277" y="18696"/>
                        <a:pt x="42862" y="9971"/>
                        <a:pt x="46434" y="0"/>
                      </a:cubicBezTo>
                      <a:close/>
                    </a:path>
                  </a:pathLst>
                </a:custGeom>
                <a:solidFill>
                  <a:srgbClr val="004A82">
                    <a:lumMod val="60000"/>
                    <a:lumOff val="40000"/>
                    <a:alpha val="10000"/>
                  </a:srgbClr>
                </a:solidFill>
                <a:ln>
                  <a:noFill/>
                </a:ln>
                <a:effectLst/>
              </p:spPr>
              <p:txBody>
                <a:bodyPr rot="0" spcFirstLastPara="0" vert="horz" wrap="square" lIns="91440" tIns="45720" rIns="91440" bIns="45720" numCol="1" spcCol="0" rtlCol="0" fromWordArt="0" anchor="t" anchorCtr="0" forceAA="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1"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531" name="TextBox 335">
                  <a:extLst>
                    <a:ext uri="{FF2B5EF4-FFF2-40B4-BE49-F238E27FC236}">
                      <a16:creationId xmlns:a16="http://schemas.microsoft.com/office/drawing/2014/main" id="{13859506-C21A-4A76-ADE1-3B57C42C6C0B}"/>
                    </a:ext>
                  </a:extLst>
                </p:cNvPr>
                <p:cNvSpPr txBox="1"/>
                <p:nvPr/>
              </p:nvSpPr>
              <p:spPr>
                <a:xfrm>
                  <a:off x="5318797" y="5207177"/>
                  <a:ext cx="49573" cy="77952"/>
                </a:xfrm>
                <a:custGeom>
                  <a:avLst/>
                  <a:gdLst/>
                  <a:ahLst/>
                  <a:cxnLst/>
                  <a:rect l="l" t="t" r="r" b="b"/>
                  <a:pathLst>
                    <a:path w="106263" h="167097">
                      <a:moveTo>
                        <a:pt x="53131" y="0"/>
                      </a:moveTo>
                      <a:cubicBezTo>
                        <a:pt x="68981" y="0"/>
                        <a:pt x="81371" y="5655"/>
                        <a:pt x="90301" y="16966"/>
                      </a:cubicBezTo>
                      <a:cubicBezTo>
                        <a:pt x="100942" y="30361"/>
                        <a:pt x="106263" y="52573"/>
                        <a:pt x="106263" y="83604"/>
                      </a:cubicBezTo>
                      <a:cubicBezTo>
                        <a:pt x="106263" y="114560"/>
                        <a:pt x="100905" y="136810"/>
                        <a:pt x="90190" y="150353"/>
                      </a:cubicBezTo>
                      <a:cubicBezTo>
                        <a:pt x="81334" y="161516"/>
                        <a:pt x="68981" y="167097"/>
                        <a:pt x="53131" y="167097"/>
                      </a:cubicBezTo>
                      <a:cubicBezTo>
                        <a:pt x="37207" y="167097"/>
                        <a:pt x="24370" y="160976"/>
                        <a:pt x="14622" y="148735"/>
                      </a:cubicBezTo>
                      <a:cubicBezTo>
                        <a:pt x="4874" y="136494"/>
                        <a:pt x="0" y="114672"/>
                        <a:pt x="0" y="83269"/>
                      </a:cubicBezTo>
                      <a:cubicBezTo>
                        <a:pt x="0" y="52462"/>
                        <a:pt x="5357" y="30286"/>
                        <a:pt x="16073" y="16743"/>
                      </a:cubicBezTo>
                      <a:cubicBezTo>
                        <a:pt x="24928" y="5581"/>
                        <a:pt x="37281" y="0"/>
                        <a:pt x="53131" y="0"/>
                      </a:cubicBezTo>
                      <a:close/>
                      <a:moveTo>
                        <a:pt x="53131" y="26008"/>
                      </a:moveTo>
                      <a:cubicBezTo>
                        <a:pt x="49336" y="26008"/>
                        <a:pt x="45950" y="27217"/>
                        <a:pt x="42974" y="29635"/>
                      </a:cubicBezTo>
                      <a:cubicBezTo>
                        <a:pt x="39997" y="32054"/>
                        <a:pt x="37690" y="36388"/>
                        <a:pt x="36053" y="42639"/>
                      </a:cubicBezTo>
                      <a:cubicBezTo>
                        <a:pt x="33895" y="50750"/>
                        <a:pt x="32816" y="64405"/>
                        <a:pt x="32816" y="83604"/>
                      </a:cubicBezTo>
                      <a:cubicBezTo>
                        <a:pt x="32816" y="102803"/>
                        <a:pt x="33784" y="115993"/>
                        <a:pt x="35718" y="123174"/>
                      </a:cubicBezTo>
                      <a:cubicBezTo>
                        <a:pt x="37653" y="130355"/>
                        <a:pt x="40090" y="135136"/>
                        <a:pt x="43030" y="137517"/>
                      </a:cubicBezTo>
                      <a:cubicBezTo>
                        <a:pt x="45969" y="139898"/>
                        <a:pt x="49336" y="141089"/>
                        <a:pt x="53131" y="141089"/>
                      </a:cubicBezTo>
                      <a:cubicBezTo>
                        <a:pt x="56926" y="141089"/>
                        <a:pt x="60312" y="139880"/>
                        <a:pt x="63289" y="137461"/>
                      </a:cubicBezTo>
                      <a:cubicBezTo>
                        <a:pt x="66265" y="135043"/>
                        <a:pt x="68572" y="130708"/>
                        <a:pt x="70209" y="124457"/>
                      </a:cubicBezTo>
                      <a:cubicBezTo>
                        <a:pt x="72367" y="116421"/>
                        <a:pt x="73446" y="102803"/>
                        <a:pt x="73446" y="83604"/>
                      </a:cubicBezTo>
                      <a:cubicBezTo>
                        <a:pt x="73446" y="64405"/>
                        <a:pt x="72479" y="51215"/>
                        <a:pt x="70544" y="44034"/>
                      </a:cubicBezTo>
                      <a:cubicBezTo>
                        <a:pt x="68609" y="36853"/>
                        <a:pt x="66172" y="32054"/>
                        <a:pt x="63233" y="29635"/>
                      </a:cubicBezTo>
                      <a:cubicBezTo>
                        <a:pt x="60294" y="27217"/>
                        <a:pt x="56926" y="26008"/>
                        <a:pt x="53131" y="26008"/>
                      </a:cubicBezTo>
                      <a:close/>
                    </a:path>
                  </a:pathLst>
                </a:custGeom>
                <a:solidFill>
                  <a:srgbClr val="004A82">
                    <a:lumMod val="60000"/>
                    <a:lumOff val="40000"/>
                    <a:alpha val="10000"/>
                  </a:srgbClr>
                </a:solidFill>
                <a:ln>
                  <a:noFill/>
                </a:ln>
                <a:effectLst/>
              </p:spPr>
              <p:txBody>
                <a:bodyPr rot="0" spcFirstLastPara="0" vert="horz" wrap="square" lIns="91440" tIns="45720" rIns="91440" bIns="45720" numCol="1" spcCol="0" rtlCol="0" fromWordArt="0" anchor="t" anchorCtr="0" forceAA="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1"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532" name="TextBox 336">
                  <a:extLst>
                    <a:ext uri="{FF2B5EF4-FFF2-40B4-BE49-F238E27FC236}">
                      <a16:creationId xmlns:a16="http://schemas.microsoft.com/office/drawing/2014/main" id="{CCB2DA1B-6713-4A4C-A065-09CDC77B1ADE}"/>
                    </a:ext>
                  </a:extLst>
                </p:cNvPr>
                <p:cNvSpPr txBox="1"/>
                <p:nvPr/>
              </p:nvSpPr>
              <p:spPr>
                <a:xfrm>
                  <a:off x="5500162" y="5207828"/>
                  <a:ext cx="33534" cy="76650"/>
                </a:xfrm>
                <a:custGeom>
                  <a:avLst/>
                  <a:gdLst/>
                  <a:ahLst/>
                  <a:cxnLst/>
                  <a:rect l="l" t="t" r="r" b="b"/>
                  <a:pathLst>
                    <a:path w="71884" h="164306">
                      <a:moveTo>
                        <a:pt x="46434" y="0"/>
                      </a:moveTo>
                      <a:lnTo>
                        <a:pt x="71884" y="0"/>
                      </a:lnTo>
                      <a:lnTo>
                        <a:pt x="71884" y="164306"/>
                      </a:lnTo>
                      <a:lnTo>
                        <a:pt x="40518" y="164306"/>
                      </a:lnTo>
                      <a:lnTo>
                        <a:pt x="40518" y="46099"/>
                      </a:lnTo>
                      <a:cubicBezTo>
                        <a:pt x="29059" y="56815"/>
                        <a:pt x="15552" y="64740"/>
                        <a:pt x="0" y="69875"/>
                      </a:cubicBezTo>
                      <a:lnTo>
                        <a:pt x="0" y="41411"/>
                      </a:lnTo>
                      <a:cubicBezTo>
                        <a:pt x="8185" y="38732"/>
                        <a:pt x="17078" y="33654"/>
                        <a:pt x="26677" y="26175"/>
                      </a:cubicBezTo>
                      <a:cubicBezTo>
                        <a:pt x="36277" y="18696"/>
                        <a:pt x="42862" y="9971"/>
                        <a:pt x="46434" y="0"/>
                      </a:cubicBezTo>
                      <a:close/>
                    </a:path>
                  </a:pathLst>
                </a:custGeom>
                <a:solidFill>
                  <a:srgbClr val="004A82">
                    <a:lumMod val="60000"/>
                    <a:lumOff val="40000"/>
                    <a:alpha val="10000"/>
                  </a:srgbClr>
                </a:solidFill>
                <a:ln>
                  <a:noFill/>
                </a:ln>
                <a:effectLst/>
              </p:spPr>
              <p:txBody>
                <a:bodyPr rot="0" spcFirstLastPara="0" vert="horz" wrap="square" lIns="91440" tIns="45720" rIns="91440" bIns="45720" numCol="1" spcCol="0" rtlCol="0" fromWordArt="0" anchor="t" anchorCtr="0" forceAA="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1"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533" name="TextBox 337">
                  <a:extLst>
                    <a:ext uri="{FF2B5EF4-FFF2-40B4-BE49-F238E27FC236}">
                      <a16:creationId xmlns:a16="http://schemas.microsoft.com/office/drawing/2014/main" id="{D31EB377-DCEB-487A-8992-11F1BAA96CD0}"/>
                    </a:ext>
                  </a:extLst>
                </p:cNvPr>
                <p:cNvSpPr txBox="1"/>
                <p:nvPr/>
              </p:nvSpPr>
              <p:spPr>
                <a:xfrm>
                  <a:off x="5665488" y="5207177"/>
                  <a:ext cx="49573" cy="77952"/>
                </a:xfrm>
                <a:custGeom>
                  <a:avLst/>
                  <a:gdLst/>
                  <a:ahLst/>
                  <a:cxnLst/>
                  <a:rect l="l" t="t" r="r" b="b"/>
                  <a:pathLst>
                    <a:path w="106263" h="167097">
                      <a:moveTo>
                        <a:pt x="53131" y="0"/>
                      </a:moveTo>
                      <a:cubicBezTo>
                        <a:pt x="68981" y="0"/>
                        <a:pt x="81371" y="5655"/>
                        <a:pt x="90301" y="16966"/>
                      </a:cubicBezTo>
                      <a:cubicBezTo>
                        <a:pt x="100942" y="30361"/>
                        <a:pt x="106263" y="52573"/>
                        <a:pt x="106263" y="83604"/>
                      </a:cubicBezTo>
                      <a:cubicBezTo>
                        <a:pt x="106263" y="114560"/>
                        <a:pt x="100905" y="136810"/>
                        <a:pt x="90190" y="150353"/>
                      </a:cubicBezTo>
                      <a:cubicBezTo>
                        <a:pt x="81334" y="161516"/>
                        <a:pt x="68981" y="167097"/>
                        <a:pt x="53131" y="167097"/>
                      </a:cubicBezTo>
                      <a:cubicBezTo>
                        <a:pt x="37207" y="167097"/>
                        <a:pt x="24370" y="160976"/>
                        <a:pt x="14622" y="148735"/>
                      </a:cubicBezTo>
                      <a:cubicBezTo>
                        <a:pt x="4874" y="136494"/>
                        <a:pt x="0" y="114672"/>
                        <a:pt x="0" y="83269"/>
                      </a:cubicBezTo>
                      <a:cubicBezTo>
                        <a:pt x="0" y="52462"/>
                        <a:pt x="5357" y="30286"/>
                        <a:pt x="16073" y="16743"/>
                      </a:cubicBezTo>
                      <a:cubicBezTo>
                        <a:pt x="24928" y="5581"/>
                        <a:pt x="37281" y="0"/>
                        <a:pt x="53131" y="0"/>
                      </a:cubicBezTo>
                      <a:close/>
                      <a:moveTo>
                        <a:pt x="53131" y="26008"/>
                      </a:moveTo>
                      <a:cubicBezTo>
                        <a:pt x="49336" y="26008"/>
                        <a:pt x="45950" y="27217"/>
                        <a:pt x="42974" y="29635"/>
                      </a:cubicBezTo>
                      <a:cubicBezTo>
                        <a:pt x="39997" y="32054"/>
                        <a:pt x="37690" y="36388"/>
                        <a:pt x="36053" y="42639"/>
                      </a:cubicBezTo>
                      <a:cubicBezTo>
                        <a:pt x="33895" y="50750"/>
                        <a:pt x="32816" y="64405"/>
                        <a:pt x="32816" y="83604"/>
                      </a:cubicBezTo>
                      <a:cubicBezTo>
                        <a:pt x="32816" y="102803"/>
                        <a:pt x="33784" y="115993"/>
                        <a:pt x="35718" y="123174"/>
                      </a:cubicBezTo>
                      <a:cubicBezTo>
                        <a:pt x="37653" y="130355"/>
                        <a:pt x="40090" y="135136"/>
                        <a:pt x="43030" y="137517"/>
                      </a:cubicBezTo>
                      <a:cubicBezTo>
                        <a:pt x="45969" y="139898"/>
                        <a:pt x="49336" y="141089"/>
                        <a:pt x="53131" y="141089"/>
                      </a:cubicBezTo>
                      <a:cubicBezTo>
                        <a:pt x="56926" y="141089"/>
                        <a:pt x="60312" y="139880"/>
                        <a:pt x="63289" y="137461"/>
                      </a:cubicBezTo>
                      <a:cubicBezTo>
                        <a:pt x="66265" y="135043"/>
                        <a:pt x="68572" y="130708"/>
                        <a:pt x="70209" y="124457"/>
                      </a:cubicBezTo>
                      <a:cubicBezTo>
                        <a:pt x="72367" y="116421"/>
                        <a:pt x="73446" y="102803"/>
                        <a:pt x="73446" y="83604"/>
                      </a:cubicBezTo>
                      <a:cubicBezTo>
                        <a:pt x="73446" y="64405"/>
                        <a:pt x="72479" y="51215"/>
                        <a:pt x="70544" y="44034"/>
                      </a:cubicBezTo>
                      <a:cubicBezTo>
                        <a:pt x="68609" y="36853"/>
                        <a:pt x="66172" y="32054"/>
                        <a:pt x="63233" y="29635"/>
                      </a:cubicBezTo>
                      <a:cubicBezTo>
                        <a:pt x="60294" y="27217"/>
                        <a:pt x="56926" y="26008"/>
                        <a:pt x="53131" y="26008"/>
                      </a:cubicBezTo>
                      <a:close/>
                    </a:path>
                  </a:pathLst>
                </a:custGeom>
                <a:solidFill>
                  <a:srgbClr val="004A82">
                    <a:lumMod val="60000"/>
                    <a:lumOff val="40000"/>
                    <a:alpha val="10000"/>
                  </a:srgbClr>
                </a:solidFill>
                <a:ln>
                  <a:noFill/>
                </a:ln>
                <a:effectLst/>
              </p:spPr>
              <p:txBody>
                <a:bodyPr rot="0" spcFirstLastPara="0" vert="horz" wrap="square" lIns="91440" tIns="45720" rIns="91440" bIns="45720" numCol="1" spcCol="0" rtlCol="0" fromWordArt="0" anchor="t" anchorCtr="0" forceAA="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1"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534" name="TextBox 338">
                  <a:extLst>
                    <a:ext uri="{FF2B5EF4-FFF2-40B4-BE49-F238E27FC236}">
                      <a16:creationId xmlns:a16="http://schemas.microsoft.com/office/drawing/2014/main" id="{EB3A5E89-E332-4F38-A573-FDFB2DB2A88B}"/>
                    </a:ext>
                  </a:extLst>
                </p:cNvPr>
                <p:cNvSpPr txBox="1"/>
                <p:nvPr/>
              </p:nvSpPr>
              <p:spPr>
                <a:xfrm>
                  <a:off x="5846853" y="5207828"/>
                  <a:ext cx="33534" cy="76650"/>
                </a:xfrm>
                <a:custGeom>
                  <a:avLst/>
                  <a:gdLst/>
                  <a:ahLst/>
                  <a:cxnLst/>
                  <a:rect l="l" t="t" r="r" b="b"/>
                  <a:pathLst>
                    <a:path w="71884" h="164306">
                      <a:moveTo>
                        <a:pt x="46434" y="0"/>
                      </a:moveTo>
                      <a:lnTo>
                        <a:pt x="71884" y="0"/>
                      </a:lnTo>
                      <a:lnTo>
                        <a:pt x="71884" y="164306"/>
                      </a:lnTo>
                      <a:lnTo>
                        <a:pt x="40518" y="164306"/>
                      </a:lnTo>
                      <a:lnTo>
                        <a:pt x="40518" y="46099"/>
                      </a:lnTo>
                      <a:cubicBezTo>
                        <a:pt x="29059" y="56815"/>
                        <a:pt x="15552" y="64740"/>
                        <a:pt x="0" y="69875"/>
                      </a:cubicBezTo>
                      <a:lnTo>
                        <a:pt x="0" y="41411"/>
                      </a:lnTo>
                      <a:cubicBezTo>
                        <a:pt x="8185" y="38732"/>
                        <a:pt x="17078" y="33654"/>
                        <a:pt x="26677" y="26175"/>
                      </a:cubicBezTo>
                      <a:cubicBezTo>
                        <a:pt x="36277" y="18696"/>
                        <a:pt x="42862" y="9971"/>
                        <a:pt x="46434" y="0"/>
                      </a:cubicBezTo>
                      <a:close/>
                    </a:path>
                  </a:pathLst>
                </a:custGeom>
                <a:solidFill>
                  <a:srgbClr val="004A82">
                    <a:lumMod val="60000"/>
                    <a:lumOff val="40000"/>
                    <a:alpha val="10000"/>
                  </a:srgbClr>
                </a:solidFill>
                <a:ln>
                  <a:noFill/>
                </a:ln>
                <a:effectLst/>
              </p:spPr>
              <p:txBody>
                <a:bodyPr rot="0" spcFirstLastPara="0" vert="horz" wrap="square" lIns="91440" tIns="45720" rIns="91440" bIns="45720" numCol="1" spcCol="0" rtlCol="0" fromWordArt="0" anchor="t" anchorCtr="0" forceAA="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1"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535" name="TextBox 339">
                  <a:extLst>
                    <a:ext uri="{FF2B5EF4-FFF2-40B4-BE49-F238E27FC236}">
                      <a16:creationId xmlns:a16="http://schemas.microsoft.com/office/drawing/2014/main" id="{AC660D6F-5265-47E7-B9DC-1FE4F0A060A6}"/>
                    </a:ext>
                  </a:extLst>
                </p:cNvPr>
                <p:cNvSpPr txBox="1"/>
                <p:nvPr/>
              </p:nvSpPr>
              <p:spPr>
                <a:xfrm>
                  <a:off x="6012179" y="5207177"/>
                  <a:ext cx="49573" cy="77952"/>
                </a:xfrm>
                <a:custGeom>
                  <a:avLst/>
                  <a:gdLst/>
                  <a:ahLst/>
                  <a:cxnLst/>
                  <a:rect l="l" t="t" r="r" b="b"/>
                  <a:pathLst>
                    <a:path w="106263" h="167097">
                      <a:moveTo>
                        <a:pt x="53131" y="0"/>
                      </a:moveTo>
                      <a:cubicBezTo>
                        <a:pt x="68981" y="0"/>
                        <a:pt x="81371" y="5655"/>
                        <a:pt x="90301" y="16966"/>
                      </a:cubicBezTo>
                      <a:cubicBezTo>
                        <a:pt x="100942" y="30361"/>
                        <a:pt x="106263" y="52573"/>
                        <a:pt x="106263" y="83604"/>
                      </a:cubicBezTo>
                      <a:cubicBezTo>
                        <a:pt x="106263" y="114560"/>
                        <a:pt x="100905" y="136810"/>
                        <a:pt x="90190" y="150353"/>
                      </a:cubicBezTo>
                      <a:cubicBezTo>
                        <a:pt x="81334" y="161516"/>
                        <a:pt x="68981" y="167097"/>
                        <a:pt x="53131" y="167097"/>
                      </a:cubicBezTo>
                      <a:cubicBezTo>
                        <a:pt x="37207" y="167097"/>
                        <a:pt x="24370" y="160976"/>
                        <a:pt x="14622" y="148735"/>
                      </a:cubicBezTo>
                      <a:cubicBezTo>
                        <a:pt x="4874" y="136494"/>
                        <a:pt x="0" y="114672"/>
                        <a:pt x="0" y="83269"/>
                      </a:cubicBezTo>
                      <a:cubicBezTo>
                        <a:pt x="0" y="52462"/>
                        <a:pt x="5357" y="30286"/>
                        <a:pt x="16073" y="16743"/>
                      </a:cubicBezTo>
                      <a:cubicBezTo>
                        <a:pt x="24928" y="5581"/>
                        <a:pt x="37281" y="0"/>
                        <a:pt x="53131" y="0"/>
                      </a:cubicBezTo>
                      <a:close/>
                      <a:moveTo>
                        <a:pt x="53131" y="26008"/>
                      </a:moveTo>
                      <a:cubicBezTo>
                        <a:pt x="49336" y="26008"/>
                        <a:pt x="45950" y="27217"/>
                        <a:pt x="42974" y="29635"/>
                      </a:cubicBezTo>
                      <a:cubicBezTo>
                        <a:pt x="39997" y="32054"/>
                        <a:pt x="37690" y="36388"/>
                        <a:pt x="36053" y="42639"/>
                      </a:cubicBezTo>
                      <a:cubicBezTo>
                        <a:pt x="33895" y="50750"/>
                        <a:pt x="32816" y="64405"/>
                        <a:pt x="32816" y="83604"/>
                      </a:cubicBezTo>
                      <a:cubicBezTo>
                        <a:pt x="32816" y="102803"/>
                        <a:pt x="33784" y="115993"/>
                        <a:pt x="35718" y="123174"/>
                      </a:cubicBezTo>
                      <a:cubicBezTo>
                        <a:pt x="37653" y="130355"/>
                        <a:pt x="40090" y="135136"/>
                        <a:pt x="43030" y="137517"/>
                      </a:cubicBezTo>
                      <a:cubicBezTo>
                        <a:pt x="45969" y="139898"/>
                        <a:pt x="49336" y="141089"/>
                        <a:pt x="53131" y="141089"/>
                      </a:cubicBezTo>
                      <a:cubicBezTo>
                        <a:pt x="56926" y="141089"/>
                        <a:pt x="60312" y="139880"/>
                        <a:pt x="63289" y="137461"/>
                      </a:cubicBezTo>
                      <a:cubicBezTo>
                        <a:pt x="66265" y="135043"/>
                        <a:pt x="68572" y="130708"/>
                        <a:pt x="70209" y="124457"/>
                      </a:cubicBezTo>
                      <a:cubicBezTo>
                        <a:pt x="72367" y="116421"/>
                        <a:pt x="73446" y="102803"/>
                        <a:pt x="73446" y="83604"/>
                      </a:cubicBezTo>
                      <a:cubicBezTo>
                        <a:pt x="73446" y="64405"/>
                        <a:pt x="72479" y="51215"/>
                        <a:pt x="70544" y="44034"/>
                      </a:cubicBezTo>
                      <a:cubicBezTo>
                        <a:pt x="68609" y="36853"/>
                        <a:pt x="66172" y="32054"/>
                        <a:pt x="63233" y="29635"/>
                      </a:cubicBezTo>
                      <a:cubicBezTo>
                        <a:pt x="60294" y="27217"/>
                        <a:pt x="56926" y="26008"/>
                        <a:pt x="53131" y="26008"/>
                      </a:cubicBezTo>
                      <a:close/>
                    </a:path>
                  </a:pathLst>
                </a:custGeom>
                <a:solidFill>
                  <a:srgbClr val="004A82">
                    <a:lumMod val="60000"/>
                    <a:lumOff val="40000"/>
                    <a:alpha val="10000"/>
                  </a:srgbClr>
                </a:solidFill>
                <a:ln>
                  <a:noFill/>
                </a:ln>
                <a:effectLst/>
              </p:spPr>
              <p:txBody>
                <a:bodyPr rot="0" spcFirstLastPara="0" vert="horz" wrap="square" lIns="91440" tIns="45720" rIns="91440" bIns="45720" numCol="1" spcCol="0" rtlCol="0" fromWordArt="0" anchor="t" anchorCtr="0" forceAA="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1"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536" name="TextBox 340">
                  <a:extLst>
                    <a:ext uri="{FF2B5EF4-FFF2-40B4-BE49-F238E27FC236}">
                      <a16:creationId xmlns:a16="http://schemas.microsoft.com/office/drawing/2014/main" id="{D8E3ACB4-22A4-48AC-AC37-D2312D1A3F33}"/>
                    </a:ext>
                  </a:extLst>
                </p:cNvPr>
                <p:cNvSpPr txBox="1"/>
                <p:nvPr/>
              </p:nvSpPr>
              <p:spPr>
                <a:xfrm>
                  <a:off x="6193544" y="5207828"/>
                  <a:ext cx="33534" cy="76650"/>
                </a:xfrm>
                <a:custGeom>
                  <a:avLst/>
                  <a:gdLst/>
                  <a:ahLst/>
                  <a:cxnLst/>
                  <a:rect l="l" t="t" r="r" b="b"/>
                  <a:pathLst>
                    <a:path w="71884" h="164306">
                      <a:moveTo>
                        <a:pt x="46434" y="0"/>
                      </a:moveTo>
                      <a:lnTo>
                        <a:pt x="71884" y="0"/>
                      </a:lnTo>
                      <a:lnTo>
                        <a:pt x="71884" y="164306"/>
                      </a:lnTo>
                      <a:lnTo>
                        <a:pt x="40518" y="164306"/>
                      </a:lnTo>
                      <a:lnTo>
                        <a:pt x="40518" y="46099"/>
                      </a:lnTo>
                      <a:cubicBezTo>
                        <a:pt x="29059" y="56815"/>
                        <a:pt x="15552" y="64740"/>
                        <a:pt x="0" y="69875"/>
                      </a:cubicBezTo>
                      <a:lnTo>
                        <a:pt x="0" y="41411"/>
                      </a:lnTo>
                      <a:cubicBezTo>
                        <a:pt x="8185" y="38732"/>
                        <a:pt x="17078" y="33654"/>
                        <a:pt x="26677" y="26175"/>
                      </a:cubicBezTo>
                      <a:cubicBezTo>
                        <a:pt x="36277" y="18696"/>
                        <a:pt x="42862" y="9971"/>
                        <a:pt x="46434" y="0"/>
                      </a:cubicBezTo>
                      <a:close/>
                    </a:path>
                  </a:pathLst>
                </a:custGeom>
                <a:solidFill>
                  <a:srgbClr val="004A82">
                    <a:lumMod val="60000"/>
                    <a:lumOff val="40000"/>
                    <a:alpha val="10000"/>
                  </a:srgbClr>
                </a:solidFill>
                <a:ln>
                  <a:noFill/>
                </a:ln>
                <a:effectLst/>
              </p:spPr>
              <p:txBody>
                <a:bodyPr rot="0" spcFirstLastPara="0" vert="horz" wrap="square" lIns="91440" tIns="45720" rIns="91440" bIns="45720" numCol="1" spcCol="0" rtlCol="0" fromWordArt="0" anchor="t" anchorCtr="0" forceAA="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1"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537" name="TextBox 341">
                  <a:extLst>
                    <a:ext uri="{FF2B5EF4-FFF2-40B4-BE49-F238E27FC236}">
                      <a16:creationId xmlns:a16="http://schemas.microsoft.com/office/drawing/2014/main" id="{A8BB193C-5574-493A-A495-D0E856CCDA15}"/>
                    </a:ext>
                  </a:extLst>
                </p:cNvPr>
                <p:cNvSpPr txBox="1"/>
                <p:nvPr/>
              </p:nvSpPr>
              <p:spPr>
                <a:xfrm>
                  <a:off x="6358870" y="5207177"/>
                  <a:ext cx="49573" cy="77952"/>
                </a:xfrm>
                <a:custGeom>
                  <a:avLst/>
                  <a:gdLst/>
                  <a:ahLst/>
                  <a:cxnLst/>
                  <a:rect l="l" t="t" r="r" b="b"/>
                  <a:pathLst>
                    <a:path w="106263" h="167097">
                      <a:moveTo>
                        <a:pt x="53131" y="0"/>
                      </a:moveTo>
                      <a:cubicBezTo>
                        <a:pt x="68981" y="0"/>
                        <a:pt x="81371" y="5655"/>
                        <a:pt x="90301" y="16966"/>
                      </a:cubicBezTo>
                      <a:cubicBezTo>
                        <a:pt x="100942" y="30361"/>
                        <a:pt x="106263" y="52573"/>
                        <a:pt x="106263" y="83604"/>
                      </a:cubicBezTo>
                      <a:cubicBezTo>
                        <a:pt x="106263" y="114560"/>
                        <a:pt x="100905" y="136810"/>
                        <a:pt x="90190" y="150353"/>
                      </a:cubicBezTo>
                      <a:cubicBezTo>
                        <a:pt x="81334" y="161516"/>
                        <a:pt x="68981" y="167097"/>
                        <a:pt x="53131" y="167097"/>
                      </a:cubicBezTo>
                      <a:cubicBezTo>
                        <a:pt x="37207" y="167097"/>
                        <a:pt x="24370" y="160976"/>
                        <a:pt x="14622" y="148735"/>
                      </a:cubicBezTo>
                      <a:cubicBezTo>
                        <a:pt x="4874" y="136494"/>
                        <a:pt x="0" y="114672"/>
                        <a:pt x="0" y="83269"/>
                      </a:cubicBezTo>
                      <a:cubicBezTo>
                        <a:pt x="0" y="52462"/>
                        <a:pt x="5357" y="30286"/>
                        <a:pt x="16073" y="16743"/>
                      </a:cubicBezTo>
                      <a:cubicBezTo>
                        <a:pt x="24928" y="5581"/>
                        <a:pt x="37281" y="0"/>
                        <a:pt x="53131" y="0"/>
                      </a:cubicBezTo>
                      <a:close/>
                      <a:moveTo>
                        <a:pt x="53131" y="26008"/>
                      </a:moveTo>
                      <a:cubicBezTo>
                        <a:pt x="49336" y="26008"/>
                        <a:pt x="45950" y="27217"/>
                        <a:pt x="42974" y="29635"/>
                      </a:cubicBezTo>
                      <a:cubicBezTo>
                        <a:pt x="39997" y="32054"/>
                        <a:pt x="37690" y="36388"/>
                        <a:pt x="36053" y="42639"/>
                      </a:cubicBezTo>
                      <a:cubicBezTo>
                        <a:pt x="33895" y="50750"/>
                        <a:pt x="32816" y="64405"/>
                        <a:pt x="32816" y="83604"/>
                      </a:cubicBezTo>
                      <a:cubicBezTo>
                        <a:pt x="32816" y="102803"/>
                        <a:pt x="33784" y="115993"/>
                        <a:pt x="35718" y="123174"/>
                      </a:cubicBezTo>
                      <a:cubicBezTo>
                        <a:pt x="37653" y="130355"/>
                        <a:pt x="40090" y="135136"/>
                        <a:pt x="43030" y="137517"/>
                      </a:cubicBezTo>
                      <a:cubicBezTo>
                        <a:pt x="45969" y="139898"/>
                        <a:pt x="49336" y="141089"/>
                        <a:pt x="53131" y="141089"/>
                      </a:cubicBezTo>
                      <a:cubicBezTo>
                        <a:pt x="56926" y="141089"/>
                        <a:pt x="60312" y="139880"/>
                        <a:pt x="63289" y="137461"/>
                      </a:cubicBezTo>
                      <a:cubicBezTo>
                        <a:pt x="66265" y="135043"/>
                        <a:pt x="68572" y="130708"/>
                        <a:pt x="70209" y="124457"/>
                      </a:cubicBezTo>
                      <a:cubicBezTo>
                        <a:pt x="72367" y="116421"/>
                        <a:pt x="73446" y="102803"/>
                        <a:pt x="73446" y="83604"/>
                      </a:cubicBezTo>
                      <a:cubicBezTo>
                        <a:pt x="73446" y="64405"/>
                        <a:pt x="72479" y="51215"/>
                        <a:pt x="70544" y="44034"/>
                      </a:cubicBezTo>
                      <a:cubicBezTo>
                        <a:pt x="68609" y="36853"/>
                        <a:pt x="66172" y="32054"/>
                        <a:pt x="63233" y="29635"/>
                      </a:cubicBezTo>
                      <a:cubicBezTo>
                        <a:pt x="60294" y="27217"/>
                        <a:pt x="56926" y="26008"/>
                        <a:pt x="53131" y="26008"/>
                      </a:cubicBezTo>
                      <a:close/>
                    </a:path>
                  </a:pathLst>
                </a:custGeom>
                <a:solidFill>
                  <a:srgbClr val="004A82">
                    <a:lumMod val="60000"/>
                    <a:lumOff val="40000"/>
                    <a:alpha val="10000"/>
                  </a:srgbClr>
                </a:solidFill>
                <a:ln>
                  <a:noFill/>
                </a:ln>
                <a:effectLst/>
              </p:spPr>
              <p:txBody>
                <a:bodyPr rot="0" spcFirstLastPara="0" vert="horz" wrap="square" lIns="91440" tIns="45720" rIns="91440" bIns="45720" numCol="1" spcCol="0" rtlCol="0" fromWordArt="0" anchor="t" anchorCtr="0" forceAA="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1"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538" name="TextBox 342">
                  <a:extLst>
                    <a:ext uri="{FF2B5EF4-FFF2-40B4-BE49-F238E27FC236}">
                      <a16:creationId xmlns:a16="http://schemas.microsoft.com/office/drawing/2014/main" id="{C0924C86-6515-4C63-9D74-E397148D9F23}"/>
                    </a:ext>
                  </a:extLst>
                </p:cNvPr>
                <p:cNvSpPr txBox="1"/>
                <p:nvPr/>
              </p:nvSpPr>
              <p:spPr>
                <a:xfrm>
                  <a:off x="6540235" y="5207828"/>
                  <a:ext cx="33534" cy="76650"/>
                </a:xfrm>
                <a:custGeom>
                  <a:avLst/>
                  <a:gdLst/>
                  <a:ahLst/>
                  <a:cxnLst/>
                  <a:rect l="l" t="t" r="r" b="b"/>
                  <a:pathLst>
                    <a:path w="71884" h="164306">
                      <a:moveTo>
                        <a:pt x="46434" y="0"/>
                      </a:moveTo>
                      <a:lnTo>
                        <a:pt x="71884" y="0"/>
                      </a:lnTo>
                      <a:lnTo>
                        <a:pt x="71884" y="164306"/>
                      </a:lnTo>
                      <a:lnTo>
                        <a:pt x="40518" y="164306"/>
                      </a:lnTo>
                      <a:lnTo>
                        <a:pt x="40518" y="46099"/>
                      </a:lnTo>
                      <a:cubicBezTo>
                        <a:pt x="29059" y="56815"/>
                        <a:pt x="15552" y="64740"/>
                        <a:pt x="0" y="69875"/>
                      </a:cubicBezTo>
                      <a:lnTo>
                        <a:pt x="0" y="41411"/>
                      </a:lnTo>
                      <a:cubicBezTo>
                        <a:pt x="8185" y="38732"/>
                        <a:pt x="17078" y="33654"/>
                        <a:pt x="26677" y="26175"/>
                      </a:cubicBezTo>
                      <a:cubicBezTo>
                        <a:pt x="36277" y="18696"/>
                        <a:pt x="42862" y="9971"/>
                        <a:pt x="46434" y="0"/>
                      </a:cubicBezTo>
                      <a:close/>
                    </a:path>
                  </a:pathLst>
                </a:custGeom>
                <a:solidFill>
                  <a:srgbClr val="004A82">
                    <a:lumMod val="60000"/>
                    <a:lumOff val="40000"/>
                    <a:alpha val="10000"/>
                  </a:srgbClr>
                </a:solidFill>
                <a:ln>
                  <a:noFill/>
                </a:ln>
                <a:effectLst/>
              </p:spPr>
              <p:txBody>
                <a:bodyPr rot="0" spcFirstLastPara="0" vert="horz" wrap="square" lIns="91440" tIns="45720" rIns="91440" bIns="45720" numCol="1" spcCol="0" rtlCol="0" fromWordArt="0" anchor="t" anchorCtr="0" forceAA="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1"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539" name="TextBox 343">
                  <a:extLst>
                    <a:ext uri="{FF2B5EF4-FFF2-40B4-BE49-F238E27FC236}">
                      <a16:creationId xmlns:a16="http://schemas.microsoft.com/office/drawing/2014/main" id="{1FAE74AF-4ABE-4761-9C00-56AFDDCF30DE}"/>
                    </a:ext>
                  </a:extLst>
                </p:cNvPr>
                <p:cNvSpPr txBox="1"/>
                <p:nvPr/>
              </p:nvSpPr>
              <p:spPr>
                <a:xfrm>
                  <a:off x="6705561" y="5207177"/>
                  <a:ext cx="49573" cy="77952"/>
                </a:xfrm>
                <a:custGeom>
                  <a:avLst/>
                  <a:gdLst/>
                  <a:ahLst/>
                  <a:cxnLst/>
                  <a:rect l="l" t="t" r="r" b="b"/>
                  <a:pathLst>
                    <a:path w="106263" h="167097">
                      <a:moveTo>
                        <a:pt x="53131" y="0"/>
                      </a:moveTo>
                      <a:cubicBezTo>
                        <a:pt x="68981" y="0"/>
                        <a:pt x="81371" y="5655"/>
                        <a:pt x="90301" y="16966"/>
                      </a:cubicBezTo>
                      <a:cubicBezTo>
                        <a:pt x="100942" y="30361"/>
                        <a:pt x="106263" y="52573"/>
                        <a:pt x="106263" y="83604"/>
                      </a:cubicBezTo>
                      <a:cubicBezTo>
                        <a:pt x="106263" y="114560"/>
                        <a:pt x="100905" y="136810"/>
                        <a:pt x="90190" y="150353"/>
                      </a:cubicBezTo>
                      <a:cubicBezTo>
                        <a:pt x="81334" y="161516"/>
                        <a:pt x="68981" y="167097"/>
                        <a:pt x="53131" y="167097"/>
                      </a:cubicBezTo>
                      <a:cubicBezTo>
                        <a:pt x="37207" y="167097"/>
                        <a:pt x="24370" y="160976"/>
                        <a:pt x="14622" y="148735"/>
                      </a:cubicBezTo>
                      <a:cubicBezTo>
                        <a:pt x="4874" y="136494"/>
                        <a:pt x="0" y="114672"/>
                        <a:pt x="0" y="83269"/>
                      </a:cubicBezTo>
                      <a:cubicBezTo>
                        <a:pt x="0" y="52462"/>
                        <a:pt x="5357" y="30286"/>
                        <a:pt x="16073" y="16743"/>
                      </a:cubicBezTo>
                      <a:cubicBezTo>
                        <a:pt x="24928" y="5581"/>
                        <a:pt x="37281" y="0"/>
                        <a:pt x="53131" y="0"/>
                      </a:cubicBezTo>
                      <a:close/>
                      <a:moveTo>
                        <a:pt x="53131" y="26008"/>
                      </a:moveTo>
                      <a:cubicBezTo>
                        <a:pt x="49336" y="26008"/>
                        <a:pt x="45950" y="27217"/>
                        <a:pt x="42974" y="29635"/>
                      </a:cubicBezTo>
                      <a:cubicBezTo>
                        <a:pt x="39997" y="32054"/>
                        <a:pt x="37690" y="36388"/>
                        <a:pt x="36053" y="42639"/>
                      </a:cubicBezTo>
                      <a:cubicBezTo>
                        <a:pt x="33895" y="50750"/>
                        <a:pt x="32816" y="64405"/>
                        <a:pt x="32816" y="83604"/>
                      </a:cubicBezTo>
                      <a:cubicBezTo>
                        <a:pt x="32816" y="102803"/>
                        <a:pt x="33784" y="115993"/>
                        <a:pt x="35718" y="123174"/>
                      </a:cubicBezTo>
                      <a:cubicBezTo>
                        <a:pt x="37653" y="130355"/>
                        <a:pt x="40090" y="135136"/>
                        <a:pt x="43030" y="137517"/>
                      </a:cubicBezTo>
                      <a:cubicBezTo>
                        <a:pt x="45969" y="139898"/>
                        <a:pt x="49336" y="141089"/>
                        <a:pt x="53131" y="141089"/>
                      </a:cubicBezTo>
                      <a:cubicBezTo>
                        <a:pt x="56926" y="141089"/>
                        <a:pt x="60312" y="139880"/>
                        <a:pt x="63289" y="137461"/>
                      </a:cubicBezTo>
                      <a:cubicBezTo>
                        <a:pt x="66265" y="135043"/>
                        <a:pt x="68572" y="130708"/>
                        <a:pt x="70209" y="124457"/>
                      </a:cubicBezTo>
                      <a:cubicBezTo>
                        <a:pt x="72367" y="116421"/>
                        <a:pt x="73446" y="102803"/>
                        <a:pt x="73446" y="83604"/>
                      </a:cubicBezTo>
                      <a:cubicBezTo>
                        <a:pt x="73446" y="64405"/>
                        <a:pt x="72479" y="51215"/>
                        <a:pt x="70544" y="44034"/>
                      </a:cubicBezTo>
                      <a:cubicBezTo>
                        <a:pt x="68609" y="36853"/>
                        <a:pt x="66172" y="32054"/>
                        <a:pt x="63233" y="29635"/>
                      </a:cubicBezTo>
                      <a:cubicBezTo>
                        <a:pt x="60294" y="27217"/>
                        <a:pt x="56926" y="26008"/>
                        <a:pt x="53131" y="26008"/>
                      </a:cubicBezTo>
                      <a:close/>
                    </a:path>
                  </a:pathLst>
                </a:custGeom>
                <a:solidFill>
                  <a:srgbClr val="004A82">
                    <a:lumMod val="60000"/>
                    <a:lumOff val="40000"/>
                    <a:alpha val="10000"/>
                  </a:srgbClr>
                </a:solidFill>
                <a:ln>
                  <a:noFill/>
                </a:ln>
                <a:effectLst/>
              </p:spPr>
              <p:txBody>
                <a:bodyPr rot="0" spcFirstLastPara="0" vert="horz" wrap="square" lIns="91440" tIns="45720" rIns="91440" bIns="45720" numCol="1" spcCol="0" rtlCol="0" fromWordArt="0" anchor="t" anchorCtr="0" forceAA="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1"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540" name="TextBox 344">
                  <a:extLst>
                    <a:ext uri="{FF2B5EF4-FFF2-40B4-BE49-F238E27FC236}">
                      <a16:creationId xmlns:a16="http://schemas.microsoft.com/office/drawing/2014/main" id="{4F429669-9297-4FE3-A0EB-114E9F00FAFE}"/>
                    </a:ext>
                  </a:extLst>
                </p:cNvPr>
                <p:cNvSpPr txBox="1"/>
                <p:nvPr/>
              </p:nvSpPr>
              <p:spPr>
                <a:xfrm>
                  <a:off x="6886926" y="5207828"/>
                  <a:ext cx="33534" cy="76650"/>
                </a:xfrm>
                <a:custGeom>
                  <a:avLst/>
                  <a:gdLst/>
                  <a:ahLst/>
                  <a:cxnLst/>
                  <a:rect l="l" t="t" r="r" b="b"/>
                  <a:pathLst>
                    <a:path w="71884" h="164306">
                      <a:moveTo>
                        <a:pt x="46434" y="0"/>
                      </a:moveTo>
                      <a:lnTo>
                        <a:pt x="71884" y="0"/>
                      </a:lnTo>
                      <a:lnTo>
                        <a:pt x="71884" y="164306"/>
                      </a:lnTo>
                      <a:lnTo>
                        <a:pt x="40518" y="164306"/>
                      </a:lnTo>
                      <a:lnTo>
                        <a:pt x="40518" y="46099"/>
                      </a:lnTo>
                      <a:cubicBezTo>
                        <a:pt x="29059" y="56815"/>
                        <a:pt x="15552" y="64740"/>
                        <a:pt x="0" y="69875"/>
                      </a:cubicBezTo>
                      <a:lnTo>
                        <a:pt x="0" y="41411"/>
                      </a:lnTo>
                      <a:cubicBezTo>
                        <a:pt x="8185" y="38732"/>
                        <a:pt x="17078" y="33654"/>
                        <a:pt x="26677" y="26175"/>
                      </a:cubicBezTo>
                      <a:cubicBezTo>
                        <a:pt x="36277" y="18696"/>
                        <a:pt x="42862" y="9971"/>
                        <a:pt x="46434" y="0"/>
                      </a:cubicBezTo>
                      <a:close/>
                    </a:path>
                  </a:pathLst>
                </a:custGeom>
                <a:solidFill>
                  <a:srgbClr val="004A82">
                    <a:lumMod val="60000"/>
                    <a:lumOff val="40000"/>
                    <a:alpha val="10000"/>
                  </a:srgbClr>
                </a:solidFill>
                <a:ln>
                  <a:noFill/>
                </a:ln>
                <a:effectLst/>
              </p:spPr>
              <p:txBody>
                <a:bodyPr rot="0" spcFirstLastPara="0" vert="horz" wrap="square" lIns="91440" tIns="45720" rIns="91440" bIns="45720" numCol="1" spcCol="0" rtlCol="0" fromWordArt="0" anchor="t" anchorCtr="0" forceAA="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1"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541" name="TextBox 345">
                  <a:extLst>
                    <a:ext uri="{FF2B5EF4-FFF2-40B4-BE49-F238E27FC236}">
                      <a16:creationId xmlns:a16="http://schemas.microsoft.com/office/drawing/2014/main" id="{B3E05BC4-B302-40DC-A3B2-38326FD9025C}"/>
                    </a:ext>
                  </a:extLst>
                </p:cNvPr>
                <p:cNvSpPr txBox="1"/>
                <p:nvPr/>
              </p:nvSpPr>
              <p:spPr>
                <a:xfrm>
                  <a:off x="7052252" y="5207177"/>
                  <a:ext cx="49573" cy="77952"/>
                </a:xfrm>
                <a:custGeom>
                  <a:avLst/>
                  <a:gdLst/>
                  <a:ahLst/>
                  <a:cxnLst/>
                  <a:rect l="l" t="t" r="r" b="b"/>
                  <a:pathLst>
                    <a:path w="106263" h="167097">
                      <a:moveTo>
                        <a:pt x="53131" y="0"/>
                      </a:moveTo>
                      <a:cubicBezTo>
                        <a:pt x="68981" y="0"/>
                        <a:pt x="81371" y="5655"/>
                        <a:pt x="90301" y="16966"/>
                      </a:cubicBezTo>
                      <a:cubicBezTo>
                        <a:pt x="100942" y="30361"/>
                        <a:pt x="106263" y="52573"/>
                        <a:pt x="106263" y="83604"/>
                      </a:cubicBezTo>
                      <a:cubicBezTo>
                        <a:pt x="106263" y="114560"/>
                        <a:pt x="100905" y="136810"/>
                        <a:pt x="90190" y="150353"/>
                      </a:cubicBezTo>
                      <a:cubicBezTo>
                        <a:pt x="81334" y="161516"/>
                        <a:pt x="68981" y="167097"/>
                        <a:pt x="53131" y="167097"/>
                      </a:cubicBezTo>
                      <a:cubicBezTo>
                        <a:pt x="37207" y="167097"/>
                        <a:pt x="24370" y="160976"/>
                        <a:pt x="14622" y="148735"/>
                      </a:cubicBezTo>
                      <a:cubicBezTo>
                        <a:pt x="4874" y="136494"/>
                        <a:pt x="0" y="114672"/>
                        <a:pt x="0" y="83269"/>
                      </a:cubicBezTo>
                      <a:cubicBezTo>
                        <a:pt x="0" y="52462"/>
                        <a:pt x="5357" y="30286"/>
                        <a:pt x="16073" y="16743"/>
                      </a:cubicBezTo>
                      <a:cubicBezTo>
                        <a:pt x="24928" y="5581"/>
                        <a:pt x="37281" y="0"/>
                        <a:pt x="53131" y="0"/>
                      </a:cubicBezTo>
                      <a:close/>
                      <a:moveTo>
                        <a:pt x="53131" y="26008"/>
                      </a:moveTo>
                      <a:cubicBezTo>
                        <a:pt x="49336" y="26008"/>
                        <a:pt x="45950" y="27217"/>
                        <a:pt x="42974" y="29635"/>
                      </a:cubicBezTo>
                      <a:cubicBezTo>
                        <a:pt x="39997" y="32054"/>
                        <a:pt x="37690" y="36388"/>
                        <a:pt x="36053" y="42639"/>
                      </a:cubicBezTo>
                      <a:cubicBezTo>
                        <a:pt x="33895" y="50750"/>
                        <a:pt x="32816" y="64405"/>
                        <a:pt x="32816" y="83604"/>
                      </a:cubicBezTo>
                      <a:cubicBezTo>
                        <a:pt x="32816" y="102803"/>
                        <a:pt x="33784" y="115993"/>
                        <a:pt x="35718" y="123174"/>
                      </a:cubicBezTo>
                      <a:cubicBezTo>
                        <a:pt x="37653" y="130355"/>
                        <a:pt x="40090" y="135136"/>
                        <a:pt x="43030" y="137517"/>
                      </a:cubicBezTo>
                      <a:cubicBezTo>
                        <a:pt x="45969" y="139898"/>
                        <a:pt x="49336" y="141089"/>
                        <a:pt x="53131" y="141089"/>
                      </a:cubicBezTo>
                      <a:cubicBezTo>
                        <a:pt x="56926" y="141089"/>
                        <a:pt x="60312" y="139880"/>
                        <a:pt x="63289" y="137461"/>
                      </a:cubicBezTo>
                      <a:cubicBezTo>
                        <a:pt x="66265" y="135043"/>
                        <a:pt x="68572" y="130708"/>
                        <a:pt x="70209" y="124457"/>
                      </a:cubicBezTo>
                      <a:cubicBezTo>
                        <a:pt x="72367" y="116421"/>
                        <a:pt x="73446" y="102803"/>
                        <a:pt x="73446" y="83604"/>
                      </a:cubicBezTo>
                      <a:cubicBezTo>
                        <a:pt x="73446" y="64405"/>
                        <a:pt x="72479" y="51215"/>
                        <a:pt x="70544" y="44034"/>
                      </a:cubicBezTo>
                      <a:cubicBezTo>
                        <a:pt x="68609" y="36853"/>
                        <a:pt x="66172" y="32054"/>
                        <a:pt x="63233" y="29635"/>
                      </a:cubicBezTo>
                      <a:cubicBezTo>
                        <a:pt x="60294" y="27217"/>
                        <a:pt x="56926" y="26008"/>
                        <a:pt x="53131" y="26008"/>
                      </a:cubicBezTo>
                      <a:close/>
                    </a:path>
                  </a:pathLst>
                </a:custGeom>
                <a:solidFill>
                  <a:srgbClr val="004A82">
                    <a:lumMod val="60000"/>
                    <a:lumOff val="40000"/>
                    <a:alpha val="10000"/>
                  </a:srgbClr>
                </a:solidFill>
                <a:ln>
                  <a:noFill/>
                </a:ln>
                <a:effectLst/>
              </p:spPr>
              <p:txBody>
                <a:bodyPr rot="0" spcFirstLastPara="0" vert="horz" wrap="square" lIns="91440" tIns="45720" rIns="91440" bIns="45720" numCol="1" spcCol="0" rtlCol="0" fromWordArt="0" anchor="t" anchorCtr="0" forceAA="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1"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542" name="TextBox 346">
                  <a:extLst>
                    <a:ext uri="{FF2B5EF4-FFF2-40B4-BE49-F238E27FC236}">
                      <a16:creationId xmlns:a16="http://schemas.microsoft.com/office/drawing/2014/main" id="{615AED50-925D-4EDD-BE0B-57650A81B9AC}"/>
                    </a:ext>
                  </a:extLst>
                </p:cNvPr>
                <p:cNvSpPr txBox="1"/>
                <p:nvPr/>
              </p:nvSpPr>
              <p:spPr>
                <a:xfrm>
                  <a:off x="7233617" y="5207828"/>
                  <a:ext cx="33534" cy="76650"/>
                </a:xfrm>
                <a:custGeom>
                  <a:avLst/>
                  <a:gdLst/>
                  <a:ahLst/>
                  <a:cxnLst/>
                  <a:rect l="l" t="t" r="r" b="b"/>
                  <a:pathLst>
                    <a:path w="71884" h="164306">
                      <a:moveTo>
                        <a:pt x="46434" y="0"/>
                      </a:moveTo>
                      <a:lnTo>
                        <a:pt x="71884" y="0"/>
                      </a:lnTo>
                      <a:lnTo>
                        <a:pt x="71884" y="164306"/>
                      </a:lnTo>
                      <a:lnTo>
                        <a:pt x="40518" y="164306"/>
                      </a:lnTo>
                      <a:lnTo>
                        <a:pt x="40518" y="46099"/>
                      </a:lnTo>
                      <a:cubicBezTo>
                        <a:pt x="29059" y="56815"/>
                        <a:pt x="15552" y="64740"/>
                        <a:pt x="0" y="69875"/>
                      </a:cubicBezTo>
                      <a:lnTo>
                        <a:pt x="0" y="41411"/>
                      </a:lnTo>
                      <a:cubicBezTo>
                        <a:pt x="8185" y="38732"/>
                        <a:pt x="17078" y="33654"/>
                        <a:pt x="26677" y="26175"/>
                      </a:cubicBezTo>
                      <a:cubicBezTo>
                        <a:pt x="36277" y="18696"/>
                        <a:pt x="42862" y="9971"/>
                        <a:pt x="46434" y="0"/>
                      </a:cubicBezTo>
                      <a:close/>
                    </a:path>
                  </a:pathLst>
                </a:custGeom>
                <a:solidFill>
                  <a:srgbClr val="004A82">
                    <a:lumMod val="60000"/>
                    <a:lumOff val="40000"/>
                    <a:alpha val="10000"/>
                  </a:srgbClr>
                </a:solidFill>
                <a:ln>
                  <a:noFill/>
                </a:ln>
                <a:effectLst/>
              </p:spPr>
              <p:txBody>
                <a:bodyPr rot="0" spcFirstLastPara="0" vert="horz" wrap="square" lIns="91440" tIns="45720" rIns="91440" bIns="45720" numCol="1" spcCol="0" rtlCol="0" fromWordArt="0" anchor="t" anchorCtr="0" forceAA="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1"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543" name="TextBox 347">
                  <a:extLst>
                    <a:ext uri="{FF2B5EF4-FFF2-40B4-BE49-F238E27FC236}">
                      <a16:creationId xmlns:a16="http://schemas.microsoft.com/office/drawing/2014/main" id="{26B0ED29-62D3-4F48-8E0A-44377D08802A}"/>
                    </a:ext>
                  </a:extLst>
                </p:cNvPr>
                <p:cNvSpPr txBox="1"/>
                <p:nvPr/>
              </p:nvSpPr>
              <p:spPr>
                <a:xfrm>
                  <a:off x="7398943" y="5207177"/>
                  <a:ext cx="49573" cy="77952"/>
                </a:xfrm>
                <a:custGeom>
                  <a:avLst/>
                  <a:gdLst/>
                  <a:ahLst/>
                  <a:cxnLst/>
                  <a:rect l="l" t="t" r="r" b="b"/>
                  <a:pathLst>
                    <a:path w="106263" h="167097">
                      <a:moveTo>
                        <a:pt x="53131" y="0"/>
                      </a:moveTo>
                      <a:cubicBezTo>
                        <a:pt x="68981" y="0"/>
                        <a:pt x="81371" y="5655"/>
                        <a:pt x="90301" y="16966"/>
                      </a:cubicBezTo>
                      <a:cubicBezTo>
                        <a:pt x="100942" y="30361"/>
                        <a:pt x="106263" y="52573"/>
                        <a:pt x="106263" y="83604"/>
                      </a:cubicBezTo>
                      <a:cubicBezTo>
                        <a:pt x="106263" y="114560"/>
                        <a:pt x="100905" y="136810"/>
                        <a:pt x="90190" y="150353"/>
                      </a:cubicBezTo>
                      <a:cubicBezTo>
                        <a:pt x="81334" y="161516"/>
                        <a:pt x="68981" y="167097"/>
                        <a:pt x="53131" y="167097"/>
                      </a:cubicBezTo>
                      <a:cubicBezTo>
                        <a:pt x="37207" y="167097"/>
                        <a:pt x="24370" y="160976"/>
                        <a:pt x="14622" y="148735"/>
                      </a:cubicBezTo>
                      <a:cubicBezTo>
                        <a:pt x="4874" y="136494"/>
                        <a:pt x="0" y="114672"/>
                        <a:pt x="0" y="83269"/>
                      </a:cubicBezTo>
                      <a:cubicBezTo>
                        <a:pt x="0" y="52462"/>
                        <a:pt x="5357" y="30286"/>
                        <a:pt x="16073" y="16743"/>
                      </a:cubicBezTo>
                      <a:cubicBezTo>
                        <a:pt x="24928" y="5581"/>
                        <a:pt x="37281" y="0"/>
                        <a:pt x="53131" y="0"/>
                      </a:cubicBezTo>
                      <a:close/>
                      <a:moveTo>
                        <a:pt x="53131" y="26008"/>
                      </a:moveTo>
                      <a:cubicBezTo>
                        <a:pt x="49336" y="26008"/>
                        <a:pt x="45950" y="27217"/>
                        <a:pt x="42974" y="29635"/>
                      </a:cubicBezTo>
                      <a:cubicBezTo>
                        <a:pt x="39997" y="32054"/>
                        <a:pt x="37690" y="36388"/>
                        <a:pt x="36053" y="42639"/>
                      </a:cubicBezTo>
                      <a:cubicBezTo>
                        <a:pt x="33895" y="50750"/>
                        <a:pt x="32816" y="64405"/>
                        <a:pt x="32816" y="83604"/>
                      </a:cubicBezTo>
                      <a:cubicBezTo>
                        <a:pt x="32816" y="102803"/>
                        <a:pt x="33784" y="115993"/>
                        <a:pt x="35718" y="123174"/>
                      </a:cubicBezTo>
                      <a:cubicBezTo>
                        <a:pt x="37653" y="130355"/>
                        <a:pt x="40090" y="135136"/>
                        <a:pt x="43030" y="137517"/>
                      </a:cubicBezTo>
                      <a:cubicBezTo>
                        <a:pt x="45969" y="139898"/>
                        <a:pt x="49336" y="141089"/>
                        <a:pt x="53131" y="141089"/>
                      </a:cubicBezTo>
                      <a:cubicBezTo>
                        <a:pt x="56926" y="141089"/>
                        <a:pt x="60312" y="139880"/>
                        <a:pt x="63289" y="137461"/>
                      </a:cubicBezTo>
                      <a:cubicBezTo>
                        <a:pt x="66265" y="135043"/>
                        <a:pt x="68572" y="130708"/>
                        <a:pt x="70209" y="124457"/>
                      </a:cubicBezTo>
                      <a:cubicBezTo>
                        <a:pt x="72367" y="116421"/>
                        <a:pt x="73446" y="102803"/>
                        <a:pt x="73446" y="83604"/>
                      </a:cubicBezTo>
                      <a:cubicBezTo>
                        <a:pt x="73446" y="64405"/>
                        <a:pt x="72479" y="51215"/>
                        <a:pt x="70544" y="44034"/>
                      </a:cubicBezTo>
                      <a:cubicBezTo>
                        <a:pt x="68609" y="36853"/>
                        <a:pt x="66172" y="32054"/>
                        <a:pt x="63233" y="29635"/>
                      </a:cubicBezTo>
                      <a:cubicBezTo>
                        <a:pt x="60294" y="27217"/>
                        <a:pt x="56926" y="26008"/>
                        <a:pt x="53131" y="26008"/>
                      </a:cubicBezTo>
                      <a:close/>
                    </a:path>
                  </a:pathLst>
                </a:custGeom>
                <a:solidFill>
                  <a:srgbClr val="004A82">
                    <a:lumMod val="60000"/>
                    <a:lumOff val="40000"/>
                    <a:alpha val="10000"/>
                  </a:srgbClr>
                </a:solidFill>
                <a:ln>
                  <a:noFill/>
                </a:ln>
                <a:effectLst/>
              </p:spPr>
              <p:txBody>
                <a:bodyPr rot="0" spcFirstLastPara="0" vert="horz" wrap="square" lIns="91440" tIns="45720" rIns="91440" bIns="45720" numCol="1" spcCol="0" rtlCol="0" fromWordArt="0" anchor="t" anchorCtr="0" forceAA="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1"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544" name="TextBox 348">
                  <a:extLst>
                    <a:ext uri="{FF2B5EF4-FFF2-40B4-BE49-F238E27FC236}">
                      <a16:creationId xmlns:a16="http://schemas.microsoft.com/office/drawing/2014/main" id="{B9356D6F-5DF9-4A17-A743-210873513D74}"/>
                    </a:ext>
                  </a:extLst>
                </p:cNvPr>
                <p:cNvSpPr txBox="1"/>
                <p:nvPr/>
              </p:nvSpPr>
              <p:spPr>
                <a:xfrm>
                  <a:off x="7580308" y="5207828"/>
                  <a:ext cx="33534" cy="76650"/>
                </a:xfrm>
                <a:custGeom>
                  <a:avLst/>
                  <a:gdLst/>
                  <a:ahLst/>
                  <a:cxnLst/>
                  <a:rect l="l" t="t" r="r" b="b"/>
                  <a:pathLst>
                    <a:path w="71884" h="164306">
                      <a:moveTo>
                        <a:pt x="46434" y="0"/>
                      </a:moveTo>
                      <a:lnTo>
                        <a:pt x="71884" y="0"/>
                      </a:lnTo>
                      <a:lnTo>
                        <a:pt x="71884" y="164306"/>
                      </a:lnTo>
                      <a:lnTo>
                        <a:pt x="40518" y="164306"/>
                      </a:lnTo>
                      <a:lnTo>
                        <a:pt x="40518" y="46099"/>
                      </a:lnTo>
                      <a:cubicBezTo>
                        <a:pt x="29059" y="56815"/>
                        <a:pt x="15552" y="64740"/>
                        <a:pt x="0" y="69875"/>
                      </a:cubicBezTo>
                      <a:lnTo>
                        <a:pt x="0" y="41411"/>
                      </a:lnTo>
                      <a:cubicBezTo>
                        <a:pt x="8185" y="38732"/>
                        <a:pt x="17078" y="33654"/>
                        <a:pt x="26677" y="26175"/>
                      </a:cubicBezTo>
                      <a:cubicBezTo>
                        <a:pt x="36277" y="18696"/>
                        <a:pt x="42862" y="9971"/>
                        <a:pt x="46434" y="0"/>
                      </a:cubicBezTo>
                      <a:close/>
                    </a:path>
                  </a:pathLst>
                </a:custGeom>
                <a:solidFill>
                  <a:srgbClr val="004A82">
                    <a:lumMod val="60000"/>
                    <a:lumOff val="40000"/>
                    <a:alpha val="10000"/>
                  </a:srgbClr>
                </a:solidFill>
                <a:ln>
                  <a:noFill/>
                </a:ln>
                <a:effectLst/>
              </p:spPr>
              <p:txBody>
                <a:bodyPr rot="0" spcFirstLastPara="0" vert="horz" wrap="square" lIns="91440" tIns="45720" rIns="91440" bIns="45720" numCol="1" spcCol="0" rtlCol="0" fromWordArt="0" anchor="t" anchorCtr="0" forceAA="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1"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545" name="TextBox 349">
                  <a:extLst>
                    <a:ext uri="{FF2B5EF4-FFF2-40B4-BE49-F238E27FC236}">
                      <a16:creationId xmlns:a16="http://schemas.microsoft.com/office/drawing/2014/main" id="{62CC8E33-DBCA-45A7-8A4D-CAFA05C2EEFC}"/>
                    </a:ext>
                  </a:extLst>
                </p:cNvPr>
                <p:cNvSpPr txBox="1"/>
                <p:nvPr/>
              </p:nvSpPr>
              <p:spPr>
                <a:xfrm>
                  <a:off x="7745634" y="5207177"/>
                  <a:ext cx="49573" cy="77952"/>
                </a:xfrm>
                <a:custGeom>
                  <a:avLst/>
                  <a:gdLst/>
                  <a:ahLst/>
                  <a:cxnLst/>
                  <a:rect l="l" t="t" r="r" b="b"/>
                  <a:pathLst>
                    <a:path w="106263" h="167097">
                      <a:moveTo>
                        <a:pt x="53131" y="0"/>
                      </a:moveTo>
                      <a:cubicBezTo>
                        <a:pt x="68981" y="0"/>
                        <a:pt x="81371" y="5655"/>
                        <a:pt x="90301" y="16966"/>
                      </a:cubicBezTo>
                      <a:cubicBezTo>
                        <a:pt x="100942" y="30361"/>
                        <a:pt x="106263" y="52573"/>
                        <a:pt x="106263" y="83604"/>
                      </a:cubicBezTo>
                      <a:cubicBezTo>
                        <a:pt x="106263" y="114560"/>
                        <a:pt x="100905" y="136810"/>
                        <a:pt x="90190" y="150353"/>
                      </a:cubicBezTo>
                      <a:cubicBezTo>
                        <a:pt x="81334" y="161516"/>
                        <a:pt x="68981" y="167097"/>
                        <a:pt x="53131" y="167097"/>
                      </a:cubicBezTo>
                      <a:cubicBezTo>
                        <a:pt x="37207" y="167097"/>
                        <a:pt x="24370" y="160976"/>
                        <a:pt x="14622" y="148735"/>
                      </a:cubicBezTo>
                      <a:cubicBezTo>
                        <a:pt x="4874" y="136494"/>
                        <a:pt x="0" y="114672"/>
                        <a:pt x="0" y="83269"/>
                      </a:cubicBezTo>
                      <a:cubicBezTo>
                        <a:pt x="0" y="52462"/>
                        <a:pt x="5357" y="30286"/>
                        <a:pt x="16073" y="16743"/>
                      </a:cubicBezTo>
                      <a:cubicBezTo>
                        <a:pt x="24928" y="5581"/>
                        <a:pt x="37281" y="0"/>
                        <a:pt x="53131" y="0"/>
                      </a:cubicBezTo>
                      <a:close/>
                      <a:moveTo>
                        <a:pt x="53131" y="26008"/>
                      </a:moveTo>
                      <a:cubicBezTo>
                        <a:pt x="49336" y="26008"/>
                        <a:pt x="45950" y="27217"/>
                        <a:pt x="42974" y="29635"/>
                      </a:cubicBezTo>
                      <a:cubicBezTo>
                        <a:pt x="39997" y="32054"/>
                        <a:pt x="37690" y="36388"/>
                        <a:pt x="36053" y="42639"/>
                      </a:cubicBezTo>
                      <a:cubicBezTo>
                        <a:pt x="33895" y="50750"/>
                        <a:pt x="32816" y="64405"/>
                        <a:pt x="32816" y="83604"/>
                      </a:cubicBezTo>
                      <a:cubicBezTo>
                        <a:pt x="32816" y="102803"/>
                        <a:pt x="33784" y="115993"/>
                        <a:pt x="35718" y="123174"/>
                      </a:cubicBezTo>
                      <a:cubicBezTo>
                        <a:pt x="37653" y="130355"/>
                        <a:pt x="40090" y="135136"/>
                        <a:pt x="43030" y="137517"/>
                      </a:cubicBezTo>
                      <a:cubicBezTo>
                        <a:pt x="45969" y="139898"/>
                        <a:pt x="49336" y="141089"/>
                        <a:pt x="53131" y="141089"/>
                      </a:cubicBezTo>
                      <a:cubicBezTo>
                        <a:pt x="56926" y="141089"/>
                        <a:pt x="60312" y="139880"/>
                        <a:pt x="63289" y="137461"/>
                      </a:cubicBezTo>
                      <a:cubicBezTo>
                        <a:pt x="66265" y="135043"/>
                        <a:pt x="68572" y="130708"/>
                        <a:pt x="70209" y="124457"/>
                      </a:cubicBezTo>
                      <a:cubicBezTo>
                        <a:pt x="72367" y="116421"/>
                        <a:pt x="73446" y="102803"/>
                        <a:pt x="73446" y="83604"/>
                      </a:cubicBezTo>
                      <a:cubicBezTo>
                        <a:pt x="73446" y="64405"/>
                        <a:pt x="72479" y="51215"/>
                        <a:pt x="70544" y="44034"/>
                      </a:cubicBezTo>
                      <a:cubicBezTo>
                        <a:pt x="68609" y="36853"/>
                        <a:pt x="66172" y="32054"/>
                        <a:pt x="63233" y="29635"/>
                      </a:cubicBezTo>
                      <a:cubicBezTo>
                        <a:pt x="60294" y="27217"/>
                        <a:pt x="56926" y="26008"/>
                        <a:pt x="53131" y="26008"/>
                      </a:cubicBezTo>
                      <a:close/>
                    </a:path>
                  </a:pathLst>
                </a:custGeom>
                <a:solidFill>
                  <a:srgbClr val="004A82">
                    <a:lumMod val="60000"/>
                    <a:lumOff val="40000"/>
                    <a:alpha val="10000"/>
                  </a:srgbClr>
                </a:solidFill>
                <a:ln>
                  <a:noFill/>
                </a:ln>
                <a:effectLst/>
              </p:spPr>
              <p:txBody>
                <a:bodyPr rot="0" spcFirstLastPara="0" vert="horz" wrap="square" lIns="91440" tIns="45720" rIns="91440" bIns="45720" numCol="1" spcCol="0" rtlCol="0" fromWordArt="0" anchor="t" anchorCtr="0" forceAA="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1"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546" name="TextBox 350">
                  <a:extLst>
                    <a:ext uri="{FF2B5EF4-FFF2-40B4-BE49-F238E27FC236}">
                      <a16:creationId xmlns:a16="http://schemas.microsoft.com/office/drawing/2014/main" id="{9AE697F8-7D83-4214-82BF-CC6D233CABAF}"/>
                    </a:ext>
                  </a:extLst>
                </p:cNvPr>
                <p:cNvSpPr txBox="1"/>
                <p:nvPr/>
              </p:nvSpPr>
              <p:spPr>
                <a:xfrm>
                  <a:off x="7926999" y="5207828"/>
                  <a:ext cx="33534" cy="76650"/>
                </a:xfrm>
                <a:custGeom>
                  <a:avLst/>
                  <a:gdLst/>
                  <a:ahLst/>
                  <a:cxnLst/>
                  <a:rect l="l" t="t" r="r" b="b"/>
                  <a:pathLst>
                    <a:path w="71884" h="164306">
                      <a:moveTo>
                        <a:pt x="46434" y="0"/>
                      </a:moveTo>
                      <a:lnTo>
                        <a:pt x="71884" y="0"/>
                      </a:lnTo>
                      <a:lnTo>
                        <a:pt x="71884" y="164306"/>
                      </a:lnTo>
                      <a:lnTo>
                        <a:pt x="40518" y="164306"/>
                      </a:lnTo>
                      <a:lnTo>
                        <a:pt x="40518" y="46099"/>
                      </a:lnTo>
                      <a:cubicBezTo>
                        <a:pt x="29059" y="56815"/>
                        <a:pt x="15552" y="64740"/>
                        <a:pt x="0" y="69875"/>
                      </a:cubicBezTo>
                      <a:lnTo>
                        <a:pt x="0" y="41411"/>
                      </a:lnTo>
                      <a:cubicBezTo>
                        <a:pt x="8185" y="38732"/>
                        <a:pt x="17078" y="33654"/>
                        <a:pt x="26677" y="26175"/>
                      </a:cubicBezTo>
                      <a:cubicBezTo>
                        <a:pt x="36277" y="18696"/>
                        <a:pt x="42862" y="9971"/>
                        <a:pt x="46434" y="0"/>
                      </a:cubicBezTo>
                      <a:close/>
                    </a:path>
                  </a:pathLst>
                </a:custGeom>
                <a:solidFill>
                  <a:srgbClr val="004A82">
                    <a:lumMod val="60000"/>
                    <a:lumOff val="40000"/>
                    <a:alpha val="10000"/>
                  </a:srgbClr>
                </a:solidFill>
                <a:ln>
                  <a:noFill/>
                </a:ln>
                <a:effectLst/>
              </p:spPr>
              <p:txBody>
                <a:bodyPr rot="0" spcFirstLastPara="0" vert="horz" wrap="square" lIns="91440" tIns="45720" rIns="91440" bIns="45720" numCol="1" spcCol="0" rtlCol="0" fromWordArt="0" anchor="t" anchorCtr="0" forceAA="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1"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547" name="TextBox 351">
                  <a:extLst>
                    <a:ext uri="{FF2B5EF4-FFF2-40B4-BE49-F238E27FC236}">
                      <a16:creationId xmlns:a16="http://schemas.microsoft.com/office/drawing/2014/main" id="{4D69FBDF-2375-4794-AE2F-E8077209FF91}"/>
                    </a:ext>
                  </a:extLst>
                </p:cNvPr>
                <p:cNvSpPr txBox="1"/>
                <p:nvPr/>
              </p:nvSpPr>
              <p:spPr>
                <a:xfrm>
                  <a:off x="8092325" y="5207177"/>
                  <a:ext cx="49573" cy="77952"/>
                </a:xfrm>
                <a:custGeom>
                  <a:avLst/>
                  <a:gdLst/>
                  <a:ahLst/>
                  <a:cxnLst/>
                  <a:rect l="l" t="t" r="r" b="b"/>
                  <a:pathLst>
                    <a:path w="106263" h="167097">
                      <a:moveTo>
                        <a:pt x="53131" y="0"/>
                      </a:moveTo>
                      <a:cubicBezTo>
                        <a:pt x="68981" y="0"/>
                        <a:pt x="81371" y="5655"/>
                        <a:pt x="90301" y="16966"/>
                      </a:cubicBezTo>
                      <a:cubicBezTo>
                        <a:pt x="100942" y="30361"/>
                        <a:pt x="106263" y="52573"/>
                        <a:pt x="106263" y="83604"/>
                      </a:cubicBezTo>
                      <a:cubicBezTo>
                        <a:pt x="106263" y="114560"/>
                        <a:pt x="100905" y="136810"/>
                        <a:pt x="90190" y="150353"/>
                      </a:cubicBezTo>
                      <a:cubicBezTo>
                        <a:pt x="81334" y="161516"/>
                        <a:pt x="68981" y="167097"/>
                        <a:pt x="53131" y="167097"/>
                      </a:cubicBezTo>
                      <a:cubicBezTo>
                        <a:pt x="37207" y="167097"/>
                        <a:pt x="24370" y="160976"/>
                        <a:pt x="14622" y="148735"/>
                      </a:cubicBezTo>
                      <a:cubicBezTo>
                        <a:pt x="4874" y="136494"/>
                        <a:pt x="0" y="114672"/>
                        <a:pt x="0" y="83269"/>
                      </a:cubicBezTo>
                      <a:cubicBezTo>
                        <a:pt x="0" y="52462"/>
                        <a:pt x="5357" y="30286"/>
                        <a:pt x="16073" y="16743"/>
                      </a:cubicBezTo>
                      <a:cubicBezTo>
                        <a:pt x="24928" y="5581"/>
                        <a:pt x="37281" y="0"/>
                        <a:pt x="53131" y="0"/>
                      </a:cubicBezTo>
                      <a:close/>
                      <a:moveTo>
                        <a:pt x="53131" y="26008"/>
                      </a:moveTo>
                      <a:cubicBezTo>
                        <a:pt x="49336" y="26008"/>
                        <a:pt x="45950" y="27217"/>
                        <a:pt x="42974" y="29635"/>
                      </a:cubicBezTo>
                      <a:cubicBezTo>
                        <a:pt x="39997" y="32054"/>
                        <a:pt x="37690" y="36388"/>
                        <a:pt x="36053" y="42639"/>
                      </a:cubicBezTo>
                      <a:cubicBezTo>
                        <a:pt x="33895" y="50750"/>
                        <a:pt x="32816" y="64405"/>
                        <a:pt x="32816" y="83604"/>
                      </a:cubicBezTo>
                      <a:cubicBezTo>
                        <a:pt x="32816" y="102803"/>
                        <a:pt x="33784" y="115993"/>
                        <a:pt x="35718" y="123174"/>
                      </a:cubicBezTo>
                      <a:cubicBezTo>
                        <a:pt x="37653" y="130355"/>
                        <a:pt x="40090" y="135136"/>
                        <a:pt x="43030" y="137517"/>
                      </a:cubicBezTo>
                      <a:cubicBezTo>
                        <a:pt x="45969" y="139898"/>
                        <a:pt x="49336" y="141089"/>
                        <a:pt x="53131" y="141089"/>
                      </a:cubicBezTo>
                      <a:cubicBezTo>
                        <a:pt x="56926" y="141089"/>
                        <a:pt x="60312" y="139880"/>
                        <a:pt x="63289" y="137461"/>
                      </a:cubicBezTo>
                      <a:cubicBezTo>
                        <a:pt x="66265" y="135043"/>
                        <a:pt x="68572" y="130708"/>
                        <a:pt x="70209" y="124457"/>
                      </a:cubicBezTo>
                      <a:cubicBezTo>
                        <a:pt x="72367" y="116421"/>
                        <a:pt x="73446" y="102803"/>
                        <a:pt x="73446" y="83604"/>
                      </a:cubicBezTo>
                      <a:cubicBezTo>
                        <a:pt x="73446" y="64405"/>
                        <a:pt x="72479" y="51215"/>
                        <a:pt x="70544" y="44034"/>
                      </a:cubicBezTo>
                      <a:cubicBezTo>
                        <a:pt x="68609" y="36853"/>
                        <a:pt x="66172" y="32054"/>
                        <a:pt x="63233" y="29635"/>
                      </a:cubicBezTo>
                      <a:cubicBezTo>
                        <a:pt x="60294" y="27217"/>
                        <a:pt x="56926" y="26008"/>
                        <a:pt x="53131" y="26008"/>
                      </a:cubicBezTo>
                      <a:close/>
                    </a:path>
                  </a:pathLst>
                </a:custGeom>
                <a:solidFill>
                  <a:srgbClr val="004A82">
                    <a:lumMod val="60000"/>
                    <a:lumOff val="40000"/>
                    <a:alpha val="10000"/>
                  </a:srgbClr>
                </a:solidFill>
                <a:ln>
                  <a:noFill/>
                </a:ln>
                <a:effectLst/>
              </p:spPr>
              <p:txBody>
                <a:bodyPr rot="0" spcFirstLastPara="0" vert="horz" wrap="square" lIns="91440" tIns="45720" rIns="91440" bIns="45720" numCol="1" spcCol="0" rtlCol="0" fromWordArt="0" anchor="t" anchorCtr="0" forceAA="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1"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548" name="TextBox 352">
                  <a:extLst>
                    <a:ext uri="{FF2B5EF4-FFF2-40B4-BE49-F238E27FC236}">
                      <a16:creationId xmlns:a16="http://schemas.microsoft.com/office/drawing/2014/main" id="{F1B8956C-BE98-460A-A59F-0D43DDFE7214}"/>
                    </a:ext>
                  </a:extLst>
                </p:cNvPr>
                <p:cNvSpPr txBox="1"/>
                <p:nvPr/>
              </p:nvSpPr>
              <p:spPr>
                <a:xfrm>
                  <a:off x="8273690" y="5207828"/>
                  <a:ext cx="33534" cy="76650"/>
                </a:xfrm>
                <a:custGeom>
                  <a:avLst/>
                  <a:gdLst/>
                  <a:ahLst/>
                  <a:cxnLst/>
                  <a:rect l="l" t="t" r="r" b="b"/>
                  <a:pathLst>
                    <a:path w="71884" h="164306">
                      <a:moveTo>
                        <a:pt x="46434" y="0"/>
                      </a:moveTo>
                      <a:lnTo>
                        <a:pt x="71884" y="0"/>
                      </a:lnTo>
                      <a:lnTo>
                        <a:pt x="71884" y="164306"/>
                      </a:lnTo>
                      <a:lnTo>
                        <a:pt x="40518" y="164306"/>
                      </a:lnTo>
                      <a:lnTo>
                        <a:pt x="40518" y="46099"/>
                      </a:lnTo>
                      <a:cubicBezTo>
                        <a:pt x="29059" y="56815"/>
                        <a:pt x="15552" y="64740"/>
                        <a:pt x="0" y="69875"/>
                      </a:cubicBezTo>
                      <a:lnTo>
                        <a:pt x="0" y="41411"/>
                      </a:lnTo>
                      <a:cubicBezTo>
                        <a:pt x="8185" y="38732"/>
                        <a:pt x="17078" y="33654"/>
                        <a:pt x="26677" y="26175"/>
                      </a:cubicBezTo>
                      <a:cubicBezTo>
                        <a:pt x="36277" y="18696"/>
                        <a:pt x="42862" y="9971"/>
                        <a:pt x="46434" y="0"/>
                      </a:cubicBezTo>
                      <a:close/>
                    </a:path>
                  </a:pathLst>
                </a:custGeom>
                <a:solidFill>
                  <a:srgbClr val="004A82">
                    <a:lumMod val="60000"/>
                    <a:lumOff val="40000"/>
                    <a:alpha val="10000"/>
                  </a:srgbClr>
                </a:solidFill>
                <a:ln>
                  <a:noFill/>
                </a:ln>
                <a:effectLst/>
              </p:spPr>
              <p:txBody>
                <a:bodyPr rot="0" spcFirstLastPara="0" vert="horz" wrap="square" lIns="91440" tIns="45720" rIns="91440" bIns="45720" numCol="1" spcCol="0" rtlCol="0" fromWordArt="0" anchor="t" anchorCtr="0" forceAA="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1"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549" name="TextBox 353">
                  <a:extLst>
                    <a:ext uri="{FF2B5EF4-FFF2-40B4-BE49-F238E27FC236}">
                      <a16:creationId xmlns:a16="http://schemas.microsoft.com/office/drawing/2014/main" id="{35C7390C-F2B7-45C7-8A20-F7161D5E31C1}"/>
                    </a:ext>
                  </a:extLst>
                </p:cNvPr>
                <p:cNvSpPr txBox="1"/>
                <p:nvPr/>
              </p:nvSpPr>
              <p:spPr>
                <a:xfrm>
                  <a:off x="8439016" y="5207177"/>
                  <a:ext cx="49573" cy="77952"/>
                </a:xfrm>
                <a:custGeom>
                  <a:avLst/>
                  <a:gdLst/>
                  <a:ahLst/>
                  <a:cxnLst/>
                  <a:rect l="l" t="t" r="r" b="b"/>
                  <a:pathLst>
                    <a:path w="106263" h="167097">
                      <a:moveTo>
                        <a:pt x="53131" y="0"/>
                      </a:moveTo>
                      <a:cubicBezTo>
                        <a:pt x="68981" y="0"/>
                        <a:pt x="81371" y="5655"/>
                        <a:pt x="90301" y="16966"/>
                      </a:cubicBezTo>
                      <a:cubicBezTo>
                        <a:pt x="100942" y="30361"/>
                        <a:pt x="106263" y="52573"/>
                        <a:pt x="106263" y="83604"/>
                      </a:cubicBezTo>
                      <a:cubicBezTo>
                        <a:pt x="106263" y="114560"/>
                        <a:pt x="100905" y="136810"/>
                        <a:pt x="90190" y="150353"/>
                      </a:cubicBezTo>
                      <a:cubicBezTo>
                        <a:pt x="81334" y="161516"/>
                        <a:pt x="68981" y="167097"/>
                        <a:pt x="53131" y="167097"/>
                      </a:cubicBezTo>
                      <a:cubicBezTo>
                        <a:pt x="37207" y="167097"/>
                        <a:pt x="24370" y="160976"/>
                        <a:pt x="14622" y="148735"/>
                      </a:cubicBezTo>
                      <a:cubicBezTo>
                        <a:pt x="4874" y="136494"/>
                        <a:pt x="0" y="114672"/>
                        <a:pt x="0" y="83269"/>
                      </a:cubicBezTo>
                      <a:cubicBezTo>
                        <a:pt x="0" y="52462"/>
                        <a:pt x="5357" y="30286"/>
                        <a:pt x="16073" y="16743"/>
                      </a:cubicBezTo>
                      <a:cubicBezTo>
                        <a:pt x="24928" y="5581"/>
                        <a:pt x="37281" y="0"/>
                        <a:pt x="53131" y="0"/>
                      </a:cubicBezTo>
                      <a:close/>
                      <a:moveTo>
                        <a:pt x="53131" y="26008"/>
                      </a:moveTo>
                      <a:cubicBezTo>
                        <a:pt x="49336" y="26008"/>
                        <a:pt x="45950" y="27217"/>
                        <a:pt x="42974" y="29635"/>
                      </a:cubicBezTo>
                      <a:cubicBezTo>
                        <a:pt x="39997" y="32054"/>
                        <a:pt x="37690" y="36388"/>
                        <a:pt x="36053" y="42639"/>
                      </a:cubicBezTo>
                      <a:cubicBezTo>
                        <a:pt x="33895" y="50750"/>
                        <a:pt x="32816" y="64405"/>
                        <a:pt x="32816" y="83604"/>
                      </a:cubicBezTo>
                      <a:cubicBezTo>
                        <a:pt x="32816" y="102803"/>
                        <a:pt x="33784" y="115993"/>
                        <a:pt x="35718" y="123174"/>
                      </a:cubicBezTo>
                      <a:cubicBezTo>
                        <a:pt x="37653" y="130355"/>
                        <a:pt x="40090" y="135136"/>
                        <a:pt x="43030" y="137517"/>
                      </a:cubicBezTo>
                      <a:cubicBezTo>
                        <a:pt x="45969" y="139898"/>
                        <a:pt x="49336" y="141089"/>
                        <a:pt x="53131" y="141089"/>
                      </a:cubicBezTo>
                      <a:cubicBezTo>
                        <a:pt x="56926" y="141089"/>
                        <a:pt x="60312" y="139880"/>
                        <a:pt x="63289" y="137461"/>
                      </a:cubicBezTo>
                      <a:cubicBezTo>
                        <a:pt x="66265" y="135043"/>
                        <a:pt x="68572" y="130708"/>
                        <a:pt x="70209" y="124457"/>
                      </a:cubicBezTo>
                      <a:cubicBezTo>
                        <a:pt x="72367" y="116421"/>
                        <a:pt x="73446" y="102803"/>
                        <a:pt x="73446" y="83604"/>
                      </a:cubicBezTo>
                      <a:cubicBezTo>
                        <a:pt x="73446" y="64405"/>
                        <a:pt x="72479" y="51215"/>
                        <a:pt x="70544" y="44034"/>
                      </a:cubicBezTo>
                      <a:cubicBezTo>
                        <a:pt x="68609" y="36853"/>
                        <a:pt x="66172" y="32054"/>
                        <a:pt x="63233" y="29635"/>
                      </a:cubicBezTo>
                      <a:cubicBezTo>
                        <a:pt x="60294" y="27217"/>
                        <a:pt x="56926" y="26008"/>
                        <a:pt x="53131" y="26008"/>
                      </a:cubicBezTo>
                      <a:close/>
                    </a:path>
                  </a:pathLst>
                </a:custGeom>
                <a:solidFill>
                  <a:srgbClr val="004A82">
                    <a:lumMod val="60000"/>
                    <a:lumOff val="40000"/>
                    <a:alpha val="10000"/>
                  </a:srgbClr>
                </a:solidFill>
                <a:ln>
                  <a:noFill/>
                </a:ln>
                <a:effectLst/>
              </p:spPr>
              <p:txBody>
                <a:bodyPr rot="0" spcFirstLastPara="0" vert="horz" wrap="square" lIns="91440" tIns="45720" rIns="91440" bIns="45720" numCol="1" spcCol="0" rtlCol="0" fromWordArt="0" anchor="t" anchorCtr="0" forceAA="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1"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550" name="TextBox 354">
                  <a:extLst>
                    <a:ext uri="{FF2B5EF4-FFF2-40B4-BE49-F238E27FC236}">
                      <a16:creationId xmlns:a16="http://schemas.microsoft.com/office/drawing/2014/main" id="{9FB27E4D-1080-4CFD-B6D9-5CDEFAAA1A6B}"/>
                    </a:ext>
                  </a:extLst>
                </p:cNvPr>
                <p:cNvSpPr txBox="1"/>
                <p:nvPr/>
              </p:nvSpPr>
              <p:spPr>
                <a:xfrm>
                  <a:off x="8620381" y="5207828"/>
                  <a:ext cx="33534" cy="76650"/>
                </a:xfrm>
                <a:custGeom>
                  <a:avLst/>
                  <a:gdLst/>
                  <a:ahLst/>
                  <a:cxnLst/>
                  <a:rect l="l" t="t" r="r" b="b"/>
                  <a:pathLst>
                    <a:path w="71884" h="164306">
                      <a:moveTo>
                        <a:pt x="46434" y="0"/>
                      </a:moveTo>
                      <a:lnTo>
                        <a:pt x="71884" y="0"/>
                      </a:lnTo>
                      <a:lnTo>
                        <a:pt x="71884" y="164306"/>
                      </a:lnTo>
                      <a:lnTo>
                        <a:pt x="40518" y="164306"/>
                      </a:lnTo>
                      <a:lnTo>
                        <a:pt x="40518" y="46099"/>
                      </a:lnTo>
                      <a:cubicBezTo>
                        <a:pt x="29059" y="56815"/>
                        <a:pt x="15552" y="64740"/>
                        <a:pt x="0" y="69875"/>
                      </a:cubicBezTo>
                      <a:lnTo>
                        <a:pt x="0" y="41411"/>
                      </a:lnTo>
                      <a:cubicBezTo>
                        <a:pt x="8185" y="38732"/>
                        <a:pt x="17078" y="33654"/>
                        <a:pt x="26677" y="26175"/>
                      </a:cubicBezTo>
                      <a:cubicBezTo>
                        <a:pt x="36277" y="18696"/>
                        <a:pt x="42862" y="9971"/>
                        <a:pt x="46434" y="0"/>
                      </a:cubicBezTo>
                      <a:close/>
                    </a:path>
                  </a:pathLst>
                </a:custGeom>
                <a:solidFill>
                  <a:srgbClr val="004A82">
                    <a:lumMod val="60000"/>
                    <a:lumOff val="40000"/>
                    <a:alpha val="10000"/>
                  </a:srgbClr>
                </a:solidFill>
                <a:ln>
                  <a:noFill/>
                </a:ln>
                <a:effectLst/>
              </p:spPr>
              <p:txBody>
                <a:bodyPr rot="0" spcFirstLastPara="0" vert="horz" wrap="square" lIns="91440" tIns="45720" rIns="91440" bIns="45720" numCol="1" spcCol="0" rtlCol="0" fromWordArt="0" anchor="t" anchorCtr="0" forceAA="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1"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551" name="TextBox 355">
                  <a:extLst>
                    <a:ext uri="{FF2B5EF4-FFF2-40B4-BE49-F238E27FC236}">
                      <a16:creationId xmlns:a16="http://schemas.microsoft.com/office/drawing/2014/main" id="{489EAE80-B711-41CE-BA07-A2C5F6464F34}"/>
                    </a:ext>
                  </a:extLst>
                </p:cNvPr>
                <p:cNvSpPr txBox="1"/>
                <p:nvPr/>
              </p:nvSpPr>
              <p:spPr>
                <a:xfrm>
                  <a:off x="8785707" y="5207177"/>
                  <a:ext cx="49573" cy="77952"/>
                </a:xfrm>
                <a:custGeom>
                  <a:avLst/>
                  <a:gdLst/>
                  <a:ahLst/>
                  <a:cxnLst/>
                  <a:rect l="l" t="t" r="r" b="b"/>
                  <a:pathLst>
                    <a:path w="106263" h="167097">
                      <a:moveTo>
                        <a:pt x="53131" y="0"/>
                      </a:moveTo>
                      <a:cubicBezTo>
                        <a:pt x="68981" y="0"/>
                        <a:pt x="81371" y="5655"/>
                        <a:pt x="90301" y="16966"/>
                      </a:cubicBezTo>
                      <a:cubicBezTo>
                        <a:pt x="100942" y="30361"/>
                        <a:pt x="106263" y="52573"/>
                        <a:pt x="106263" y="83604"/>
                      </a:cubicBezTo>
                      <a:cubicBezTo>
                        <a:pt x="106263" y="114560"/>
                        <a:pt x="100905" y="136810"/>
                        <a:pt x="90190" y="150353"/>
                      </a:cubicBezTo>
                      <a:cubicBezTo>
                        <a:pt x="81334" y="161516"/>
                        <a:pt x="68981" y="167097"/>
                        <a:pt x="53131" y="167097"/>
                      </a:cubicBezTo>
                      <a:cubicBezTo>
                        <a:pt x="37207" y="167097"/>
                        <a:pt x="24370" y="160976"/>
                        <a:pt x="14622" y="148735"/>
                      </a:cubicBezTo>
                      <a:cubicBezTo>
                        <a:pt x="4874" y="136494"/>
                        <a:pt x="0" y="114672"/>
                        <a:pt x="0" y="83269"/>
                      </a:cubicBezTo>
                      <a:cubicBezTo>
                        <a:pt x="0" y="52462"/>
                        <a:pt x="5357" y="30286"/>
                        <a:pt x="16073" y="16743"/>
                      </a:cubicBezTo>
                      <a:cubicBezTo>
                        <a:pt x="24928" y="5581"/>
                        <a:pt x="37281" y="0"/>
                        <a:pt x="53131" y="0"/>
                      </a:cubicBezTo>
                      <a:close/>
                      <a:moveTo>
                        <a:pt x="53131" y="26008"/>
                      </a:moveTo>
                      <a:cubicBezTo>
                        <a:pt x="49336" y="26008"/>
                        <a:pt x="45950" y="27217"/>
                        <a:pt x="42974" y="29635"/>
                      </a:cubicBezTo>
                      <a:cubicBezTo>
                        <a:pt x="39997" y="32054"/>
                        <a:pt x="37690" y="36388"/>
                        <a:pt x="36053" y="42639"/>
                      </a:cubicBezTo>
                      <a:cubicBezTo>
                        <a:pt x="33895" y="50750"/>
                        <a:pt x="32816" y="64405"/>
                        <a:pt x="32816" y="83604"/>
                      </a:cubicBezTo>
                      <a:cubicBezTo>
                        <a:pt x="32816" y="102803"/>
                        <a:pt x="33784" y="115993"/>
                        <a:pt x="35718" y="123174"/>
                      </a:cubicBezTo>
                      <a:cubicBezTo>
                        <a:pt x="37653" y="130355"/>
                        <a:pt x="40090" y="135136"/>
                        <a:pt x="43030" y="137517"/>
                      </a:cubicBezTo>
                      <a:cubicBezTo>
                        <a:pt x="45969" y="139898"/>
                        <a:pt x="49336" y="141089"/>
                        <a:pt x="53131" y="141089"/>
                      </a:cubicBezTo>
                      <a:cubicBezTo>
                        <a:pt x="56926" y="141089"/>
                        <a:pt x="60312" y="139880"/>
                        <a:pt x="63289" y="137461"/>
                      </a:cubicBezTo>
                      <a:cubicBezTo>
                        <a:pt x="66265" y="135043"/>
                        <a:pt x="68572" y="130708"/>
                        <a:pt x="70209" y="124457"/>
                      </a:cubicBezTo>
                      <a:cubicBezTo>
                        <a:pt x="72367" y="116421"/>
                        <a:pt x="73446" y="102803"/>
                        <a:pt x="73446" y="83604"/>
                      </a:cubicBezTo>
                      <a:cubicBezTo>
                        <a:pt x="73446" y="64405"/>
                        <a:pt x="72479" y="51215"/>
                        <a:pt x="70544" y="44034"/>
                      </a:cubicBezTo>
                      <a:cubicBezTo>
                        <a:pt x="68609" y="36853"/>
                        <a:pt x="66172" y="32054"/>
                        <a:pt x="63233" y="29635"/>
                      </a:cubicBezTo>
                      <a:cubicBezTo>
                        <a:pt x="60294" y="27217"/>
                        <a:pt x="56926" y="26008"/>
                        <a:pt x="53131" y="26008"/>
                      </a:cubicBezTo>
                      <a:close/>
                    </a:path>
                  </a:pathLst>
                </a:custGeom>
                <a:solidFill>
                  <a:srgbClr val="004A82">
                    <a:lumMod val="60000"/>
                    <a:lumOff val="40000"/>
                    <a:alpha val="10000"/>
                  </a:srgbClr>
                </a:solidFill>
                <a:ln>
                  <a:noFill/>
                </a:ln>
                <a:effectLst/>
              </p:spPr>
              <p:txBody>
                <a:bodyPr rot="0" spcFirstLastPara="0" vert="horz" wrap="square" lIns="91440" tIns="45720" rIns="91440" bIns="45720" numCol="1" spcCol="0" rtlCol="0" fromWordArt="0" anchor="t" anchorCtr="0" forceAA="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1"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552" name="TextBox 356">
                  <a:extLst>
                    <a:ext uri="{FF2B5EF4-FFF2-40B4-BE49-F238E27FC236}">
                      <a16:creationId xmlns:a16="http://schemas.microsoft.com/office/drawing/2014/main" id="{40E63F31-713F-47F6-B578-40CB3B93DF42}"/>
                    </a:ext>
                  </a:extLst>
                </p:cNvPr>
                <p:cNvSpPr txBox="1"/>
                <p:nvPr/>
              </p:nvSpPr>
              <p:spPr>
                <a:xfrm>
                  <a:off x="8967072" y="5207828"/>
                  <a:ext cx="33534" cy="76650"/>
                </a:xfrm>
                <a:custGeom>
                  <a:avLst/>
                  <a:gdLst/>
                  <a:ahLst/>
                  <a:cxnLst/>
                  <a:rect l="l" t="t" r="r" b="b"/>
                  <a:pathLst>
                    <a:path w="71884" h="164306">
                      <a:moveTo>
                        <a:pt x="46434" y="0"/>
                      </a:moveTo>
                      <a:lnTo>
                        <a:pt x="71884" y="0"/>
                      </a:lnTo>
                      <a:lnTo>
                        <a:pt x="71884" y="164306"/>
                      </a:lnTo>
                      <a:lnTo>
                        <a:pt x="40518" y="164306"/>
                      </a:lnTo>
                      <a:lnTo>
                        <a:pt x="40518" y="46099"/>
                      </a:lnTo>
                      <a:cubicBezTo>
                        <a:pt x="29059" y="56815"/>
                        <a:pt x="15552" y="64740"/>
                        <a:pt x="0" y="69875"/>
                      </a:cubicBezTo>
                      <a:lnTo>
                        <a:pt x="0" y="41411"/>
                      </a:lnTo>
                      <a:cubicBezTo>
                        <a:pt x="8185" y="38732"/>
                        <a:pt x="17078" y="33654"/>
                        <a:pt x="26677" y="26175"/>
                      </a:cubicBezTo>
                      <a:cubicBezTo>
                        <a:pt x="36277" y="18696"/>
                        <a:pt x="42862" y="9971"/>
                        <a:pt x="46434" y="0"/>
                      </a:cubicBezTo>
                      <a:close/>
                    </a:path>
                  </a:pathLst>
                </a:custGeom>
                <a:solidFill>
                  <a:srgbClr val="004A82">
                    <a:lumMod val="60000"/>
                    <a:lumOff val="40000"/>
                    <a:alpha val="10000"/>
                  </a:srgbClr>
                </a:solidFill>
                <a:ln>
                  <a:noFill/>
                </a:ln>
                <a:effectLst/>
              </p:spPr>
              <p:txBody>
                <a:bodyPr rot="0" spcFirstLastPara="0" vert="horz" wrap="square" lIns="91440" tIns="45720" rIns="91440" bIns="45720" numCol="1" spcCol="0" rtlCol="0" fromWordArt="0" anchor="t" anchorCtr="0" forceAA="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1"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553" name="TextBox 357">
                  <a:extLst>
                    <a:ext uri="{FF2B5EF4-FFF2-40B4-BE49-F238E27FC236}">
                      <a16:creationId xmlns:a16="http://schemas.microsoft.com/office/drawing/2014/main" id="{2B5394DD-E2A0-43BD-9CF1-11FAE1010D59}"/>
                    </a:ext>
                  </a:extLst>
                </p:cNvPr>
                <p:cNvSpPr txBox="1"/>
                <p:nvPr/>
              </p:nvSpPr>
              <p:spPr>
                <a:xfrm>
                  <a:off x="9132398" y="5207177"/>
                  <a:ext cx="49573" cy="77952"/>
                </a:xfrm>
                <a:custGeom>
                  <a:avLst/>
                  <a:gdLst/>
                  <a:ahLst/>
                  <a:cxnLst/>
                  <a:rect l="l" t="t" r="r" b="b"/>
                  <a:pathLst>
                    <a:path w="106263" h="167097">
                      <a:moveTo>
                        <a:pt x="53131" y="0"/>
                      </a:moveTo>
                      <a:cubicBezTo>
                        <a:pt x="68981" y="0"/>
                        <a:pt x="81371" y="5655"/>
                        <a:pt x="90301" y="16966"/>
                      </a:cubicBezTo>
                      <a:cubicBezTo>
                        <a:pt x="100942" y="30361"/>
                        <a:pt x="106263" y="52573"/>
                        <a:pt x="106263" y="83604"/>
                      </a:cubicBezTo>
                      <a:cubicBezTo>
                        <a:pt x="106263" y="114560"/>
                        <a:pt x="100905" y="136810"/>
                        <a:pt x="90190" y="150353"/>
                      </a:cubicBezTo>
                      <a:cubicBezTo>
                        <a:pt x="81334" y="161516"/>
                        <a:pt x="68981" y="167097"/>
                        <a:pt x="53131" y="167097"/>
                      </a:cubicBezTo>
                      <a:cubicBezTo>
                        <a:pt x="37207" y="167097"/>
                        <a:pt x="24370" y="160976"/>
                        <a:pt x="14622" y="148735"/>
                      </a:cubicBezTo>
                      <a:cubicBezTo>
                        <a:pt x="4874" y="136494"/>
                        <a:pt x="0" y="114672"/>
                        <a:pt x="0" y="83269"/>
                      </a:cubicBezTo>
                      <a:cubicBezTo>
                        <a:pt x="0" y="52462"/>
                        <a:pt x="5357" y="30286"/>
                        <a:pt x="16073" y="16743"/>
                      </a:cubicBezTo>
                      <a:cubicBezTo>
                        <a:pt x="24928" y="5581"/>
                        <a:pt x="37281" y="0"/>
                        <a:pt x="53131" y="0"/>
                      </a:cubicBezTo>
                      <a:close/>
                      <a:moveTo>
                        <a:pt x="53131" y="26008"/>
                      </a:moveTo>
                      <a:cubicBezTo>
                        <a:pt x="49336" y="26008"/>
                        <a:pt x="45950" y="27217"/>
                        <a:pt x="42974" y="29635"/>
                      </a:cubicBezTo>
                      <a:cubicBezTo>
                        <a:pt x="39997" y="32054"/>
                        <a:pt x="37690" y="36388"/>
                        <a:pt x="36053" y="42639"/>
                      </a:cubicBezTo>
                      <a:cubicBezTo>
                        <a:pt x="33895" y="50750"/>
                        <a:pt x="32816" y="64405"/>
                        <a:pt x="32816" y="83604"/>
                      </a:cubicBezTo>
                      <a:cubicBezTo>
                        <a:pt x="32816" y="102803"/>
                        <a:pt x="33784" y="115993"/>
                        <a:pt x="35718" y="123174"/>
                      </a:cubicBezTo>
                      <a:cubicBezTo>
                        <a:pt x="37653" y="130355"/>
                        <a:pt x="40090" y="135136"/>
                        <a:pt x="43030" y="137517"/>
                      </a:cubicBezTo>
                      <a:cubicBezTo>
                        <a:pt x="45969" y="139898"/>
                        <a:pt x="49336" y="141089"/>
                        <a:pt x="53131" y="141089"/>
                      </a:cubicBezTo>
                      <a:cubicBezTo>
                        <a:pt x="56926" y="141089"/>
                        <a:pt x="60312" y="139880"/>
                        <a:pt x="63289" y="137461"/>
                      </a:cubicBezTo>
                      <a:cubicBezTo>
                        <a:pt x="66265" y="135043"/>
                        <a:pt x="68572" y="130708"/>
                        <a:pt x="70209" y="124457"/>
                      </a:cubicBezTo>
                      <a:cubicBezTo>
                        <a:pt x="72367" y="116421"/>
                        <a:pt x="73446" y="102803"/>
                        <a:pt x="73446" y="83604"/>
                      </a:cubicBezTo>
                      <a:cubicBezTo>
                        <a:pt x="73446" y="64405"/>
                        <a:pt x="72479" y="51215"/>
                        <a:pt x="70544" y="44034"/>
                      </a:cubicBezTo>
                      <a:cubicBezTo>
                        <a:pt x="68609" y="36853"/>
                        <a:pt x="66172" y="32054"/>
                        <a:pt x="63233" y="29635"/>
                      </a:cubicBezTo>
                      <a:cubicBezTo>
                        <a:pt x="60294" y="27217"/>
                        <a:pt x="56926" y="26008"/>
                        <a:pt x="53131" y="26008"/>
                      </a:cubicBezTo>
                      <a:close/>
                    </a:path>
                  </a:pathLst>
                </a:custGeom>
                <a:solidFill>
                  <a:srgbClr val="004A82">
                    <a:lumMod val="60000"/>
                    <a:lumOff val="40000"/>
                    <a:alpha val="10000"/>
                  </a:srgbClr>
                </a:solidFill>
                <a:ln>
                  <a:noFill/>
                </a:ln>
                <a:effectLst/>
              </p:spPr>
              <p:txBody>
                <a:bodyPr rot="0" spcFirstLastPara="0" vert="horz" wrap="square" lIns="91440" tIns="45720" rIns="91440" bIns="45720" numCol="1" spcCol="0" rtlCol="0" fromWordArt="0" anchor="t" anchorCtr="0" forceAA="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1"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554" name="TextBox 358">
                  <a:extLst>
                    <a:ext uri="{FF2B5EF4-FFF2-40B4-BE49-F238E27FC236}">
                      <a16:creationId xmlns:a16="http://schemas.microsoft.com/office/drawing/2014/main" id="{8311D1CC-46B1-40C1-963C-EA5028BE7EB5}"/>
                    </a:ext>
                  </a:extLst>
                </p:cNvPr>
                <p:cNvSpPr txBox="1"/>
                <p:nvPr/>
              </p:nvSpPr>
              <p:spPr>
                <a:xfrm>
                  <a:off x="9313763" y="5207828"/>
                  <a:ext cx="33534" cy="76650"/>
                </a:xfrm>
                <a:custGeom>
                  <a:avLst/>
                  <a:gdLst/>
                  <a:ahLst/>
                  <a:cxnLst/>
                  <a:rect l="l" t="t" r="r" b="b"/>
                  <a:pathLst>
                    <a:path w="71884" h="164306">
                      <a:moveTo>
                        <a:pt x="46434" y="0"/>
                      </a:moveTo>
                      <a:lnTo>
                        <a:pt x="71884" y="0"/>
                      </a:lnTo>
                      <a:lnTo>
                        <a:pt x="71884" y="164306"/>
                      </a:lnTo>
                      <a:lnTo>
                        <a:pt x="40518" y="164306"/>
                      </a:lnTo>
                      <a:lnTo>
                        <a:pt x="40518" y="46099"/>
                      </a:lnTo>
                      <a:cubicBezTo>
                        <a:pt x="29059" y="56815"/>
                        <a:pt x="15552" y="64740"/>
                        <a:pt x="0" y="69875"/>
                      </a:cubicBezTo>
                      <a:lnTo>
                        <a:pt x="0" y="41411"/>
                      </a:lnTo>
                      <a:cubicBezTo>
                        <a:pt x="8185" y="38732"/>
                        <a:pt x="17078" y="33654"/>
                        <a:pt x="26677" y="26175"/>
                      </a:cubicBezTo>
                      <a:cubicBezTo>
                        <a:pt x="36277" y="18696"/>
                        <a:pt x="42862" y="9971"/>
                        <a:pt x="46434" y="0"/>
                      </a:cubicBezTo>
                      <a:close/>
                    </a:path>
                  </a:pathLst>
                </a:custGeom>
                <a:solidFill>
                  <a:srgbClr val="004A82">
                    <a:lumMod val="60000"/>
                    <a:lumOff val="40000"/>
                    <a:alpha val="10000"/>
                  </a:srgbClr>
                </a:solidFill>
                <a:ln>
                  <a:noFill/>
                </a:ln>
                <a:effectLst/>
              </p:spPr>
              <p:txBody>
                <a:bodyPr rot="0" spcFirstLastPara="0" vert="horz" wrap="square" lIns="91440" tIns="45720" rIns="91440" bIns="45720" numCol="1" spcCol="0" rtlCol="0" fromWordArt="0" anchor="t" anchorCtr="0" forceAA="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1"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555" name="TextBox 359">
                  <a:extLst>
                    <a:ext uri="{FF2B5EF4-FFF2-40B4-BE49-F238E27FC236}">
                      <a16:creationId xmlns:a16="http://schemas.microsoft.com/office/drawing/2014/main" id="{7FB271D2-A73E-4D9A-A95A-8771A7F054ED}"/>
                    </a:ext>
                  </a:extLst>
                </p:cNvPr>
                <p:cNvSpPr txBox="1"/>
                <p:nvPr/>
              </p:nvSpPr>
              <p:spPr>
                <a:xfrm>
                  <a:off x="9479089" y="5207177"/>
                  <a:ext cx="49573" cy="77952"/>
                </a:xfrm>
                <a:custGeom>
                  <a:avLst/>
                  <a:gdLst/>
                  <a:ahLst/>
                  <a:cxnLst/>
                  <a:rect l="l" t="t" r="r" b="b"/>
                  <a:pathLst>
                    <a:path w="106263" h="167097">
                      <a:moveTo>
                        <a:pt x="53131" y="0"/>
                      </a:moveTo>
                      <a:cubicBezTo>
                        <a:pt x="68981" y="0"/>
                        <a:pt x="81371" y="5655"/>
                        <a:pt x="90301" y="16966"/>
                      </a:cubicBezTo>
                      <a:cubicBezTo>
                        <a:pt x="100942" y="30361"/>
                        <a:pt x="106263" y="52573"/>
                        <a:pt x="106263" y="83604"/>
                      </a:cubicBezTo>
                      <a:cubicBezTo>
                        <a:pt x="106263" y="114560"/>
                        <a:pt x="100905" y="136810"/>
                        <a:pt x="90190" y="150353"/>
                      </a:cubicBezTo>
                      <a:cubicBezTo>
                        <a:pt x="81334" y="161516"/>
                        <a:pt x="68981" y="167097"/>
                        <a:pt x="53131" y="167097"/>
                      </a:cubicBezTo>
                      <a:cubicBezTo>
                        <a:pt x="37207" y="167097"/>
                        <a:pt x="24370" y="160976"/>
                        <a:pt x="14622" y="148735"/>
                      </a:cubicBezTo>
                      <a:cubicBezTo>
                        <a:pt x="4874" y="136494"/>
                        <a:pt x="0" y="114672"/>
                        <a:pt x="0" y="83269"/>
                      </a:cubicBezTo>
                      <a:cubicBezTo>
                        <a:pt x="0" y="52462"/>
                        <a:pt x="5357" y="30286"/>
                        <a:pt x="16073" y="16743"/>
                      </a:cubicBezTo>
                      <a:cubicBezTo>
                        <a:pt x="24928" y="5581"/>
                        <a:pt x="37281" y="0"/>
                        <a:pt x="53131" y="0"/>
                      </a:cubicBezTo>
                      <a:close/>
                      <a:moveTo>
                        <a:pt x="53131" y="26008"/>
                      </a:moveTo>
                      <a:cubicBezTo>
                        <a:pt x="49336" y="26008"/>
                        <a:pt x="45950" y="27217"/>
                        <a:pt x="42974" y="29635"/>
                      </a:cubicBezTo>
                      <a:cubicBezTo>
                        <a:pt x="39997" y="32054"/>
                        <a:pt x="37690" y="36388"/>
                        <a:pt x="36053" y="42639"/>
                      </a:cubicBezTo>
                      <a:cubicBezTo>
                        <a:pt x="33895" y="50750"/>
                        <a:pt x="32816" y="64405"/>
                        <a:pt x="32816" y="83604"/>
                      </a:cubicBezTo>
                      <a:cubicBezTo>
                        <a:pt x="32816" y="102803"/>
                        <a:pt x="33784" y="115993"/>
                        <a:pt x="35718" y="123174"/>
                      </a:cubicBezTo>
                      <a:cubicBezTo>
                        <a:pt x="37653" y="130355"/>
                        <a:pt x="40090" y="135136"/>
                        <a:pt x="43030" y="137517"/>
                      </a:cubicBezTo>
                      <a:cubicBezTo>
                        <a:pt x="45969" y="139898"/>
                        <a:pt x="49336" y="141089"/>
                        <a:pt x="53131" y="141089"/>
                      </a:cubicBezTo>
                      <a:cubicBezTo>
                        <a:pt x="56926" y="141089"/>
                        <a:pt x="60312" y="139880"/>
                        <a:pt x="63289" y="137461"/>
                      </a:cubicBezTo>
                      <a:cubicBezTo>
                        <a:pt x="66265" y="135043"/>
                        <a:pt x="68572" y="130708"/>
                        <a:pt x="70209" y="124457"/>
                      </a:cubicBezTo>
                      <a:cubicBezTo>
                        <a:pt x="72367" y="116421"/>
                        <a:pt x="73446" y="102803"/>
                        <a:pt x="73446" y="83604"/>
                      </a:cubicBezTo>
                      <a:cubicBezTo>
                        <a:pt x="73446" y="64405"/>
                        <a:pt x="72479" y="51215"/>
                        <a:pt x="70544" y="44034"/>
                      </a:cubicBezTo>
                      <a:cubicBezTo>
                        <a:pt x="68609" y="36853"/>
                        <a:pt x="66172" y="32054"/>
                        <a:pt x="63233" y="29635"/>
                      </a:cubicBezTo>
                      <a:cubicBezTo>
                        <a:pt x="60294" y="27217"/>
                        <a:pt x="56926" y="26008"/>
                        <a:pt x="53131" y="26008"/>
                      </a:cubicBezTo>
                      <a:close/>
                    </a:path>
                  </a:pathLst>
                </a:custGeom>
                <a:solidFill>
                  <a:srgbClr val="004A82">
                    <a:lumMod val="60000"/>
                    <a:lumOff val="40000"/>
                    <a:alpha val="10000"/>
                  </a:srgbClr>
                </a:solidFill>
                <a:ln>
                  <a:noFill/>
                </a:ln>
                <a:effectLst/>
              </p:spPr>
              <p:txBody>
                <a:bodyPr rot="0" spcFirstLastPara="0" vert="horz" wrap="square" lIns="91440" tIns="45720" rIns="91440" bIns="45720" numCol="1" spcCol="0" rtlCol="0" fromWordArt="0" anchor="t" anchorCtr="0" forceAA="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1"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556" name="TextBox 360">
                  <a:extLst>
                    <a:ext uri="{FF2B5EF4-FFF2-40B4-BE49-F238E27FC236}">
                      <a16:creationId xmlns:a16="http://schemas.microsoft.com/office/drawing/2014/main" id="{25A3498A-3005-4C2B-9E82-69B66DE2D4F0}"/>
                    </a:ext>
                  </a:extLst>
                </p:cNvPr>
                <p:cNvSpPr txBox="1"/>
                <p:nvPr/>
              </p:nvSpPr>
              <p:spPr>
                <a:xfrm>
                  <a:off x="9844473" y="5207828"/>
                  <a:ext cx="33534" cy="76650"/>
                </a:xfrm>
                <a:custGeom>
                  <a:avLst/>
                  <a:gdLst/>
                  <a:ahLst/>
                  <a:cxnLst/>
                  <a:rect l="l" t="t" r="r" b="b"/>
                  <a:pathLst>
                    <a:path w="71884" h="164306">
                      <a:moveTo>
                        <a:pt x="46434" y="0"/>
                      </a:moveTo>
                      <a:lnTo>
                        <a:pt x="71884" y="0"/>
                      </a:lnTo>
                      <a:lnTo>
                        <a:pt x="71884" y="164306"/>
                      </a:lnTo>
                      <a:lnTo>
                        <a:pt x="40518" y="164306"/>
                      </a:lnTo>
                      <a:lnTo>
                        <a:pt x="40518" y="46099"/>
                      </a:lnTo>
                      <a:cubicBezTo>
                        <a:pt x="29059" y="56815"/>
                        <a:pt x="15552" y="64740"/>
                        <a:pt x="0" y="69875"/>
                      </a:cubicBezTo>
                      <a:lnTo>
                        <a:pt x="0" y="41411"/>
                      </a:lnTo>
                      <a:cubicBezTo>
                        <a:pt x="8185" y="38732"/>
                        <a:pt x="17078" y="33654"/>
                        <a:pt x="26677" y="26175"/>
                      </a:cubicBezTo>
                      <a:cubicBezTo>
                        <a:pt x="36277" y="18696"/>
                        <a:pt x="42862" y="9971"/>
                        <a:pt x="46434" y="0"/>
                      </a:cubicBezTo>
                      <a:close/>
                    </a:path>
                  </a:pathLst>
                </a:custGeom>
                <a:solidFill>
                  <a:srgbClr val="004A82">
                    <a:lumMod val="60000"/>
                    <a:lumOff val="40000"/>
                    <a:alpha val="10000"/>
                  </a:srgbClr>
                </a:solidFill>
                <a:ln>
                  <a:noFill/>
                </a:ln>
                <a:effectLst/>
              </p:spPr>
              <p:txBody>
                <a:bodyPr rot="0" spcFirstLastPara="0" vert="horz" wrap="square" lIns="91440" tIns="45720" rIns="91440" bIns="45720" numCol="1" spcCol="0" rtlCol="0" fromWordArt="0" anchor="t" anchorCtr="0" forceAA="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1"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557" name="TextBox 361">
                  <a:extLst>
                    <a:ext uri="{FF2B5EF4-FFF2-40B4-BE49-F238E27FC236}">
                      <a16:creationId xmlns:a16="http://schemas.microsoft.com/office/drawing/2014/main" id="{2877F5EF-DF82-4914-8FE7-C108AFFC8442}"/>
                    </a:ext>
                  </a:extLst>
                </p:cNvPr>
                <p:cNvSpPr txBox="1"/>
                <p:nvPr/>
              </p:nvSpPr>
              <p:spPr>
                <a:xfrm>
                  <a:off x="9663108" y="5207177"/>
                  <a:ext cx="49573" cy="77952"/>
                </a:xfrm>
                <a:custGeom>
                  <a:avLst/>
                  <a:gdLst/>
                  <a:ahLst/>
                  <a:cxnLst/>
                  <a:rect l="l" t="t" r="r" b="b"/>
                  <a:pathLst>
                    <a:path w="106263" h="167097">
                      <a:moveTo>
                        <a:pt x="53131" y="0"/>
                      </a:moveTo>
                      <a:cubicBezTo>
                        <a:pt x="68981" y="0"/>
                        <a:pt x="81371" y="5655"/>
                        <a:pt x="90301" y="16966"/>
                      </a:cubicBezTo>
                      <a:cubicBezTo>
                        <a:pt x="100942" y="30361"/>
                        <a:pt x="106263" y="52573"/>
                        <a:pt x="106263" y="83604"/>
                      </a:cubicBezTo>
                      <a:cubicBezTo>
                        <a:pt x="106263" y="114560"/>
                        <a:pt x="100905" y="136810"/>
                        <a:pt x="90190" y="150353"/>
                      </a:cubicBezTo>
                      <a:cubicBezTo>
                        <a:pt x="81334" y="161516"/>
                        <a:pt x="68981" y="167097"/>
                        <a:pt x="53131" y="167097"/>
                      </a:cubicBezTo>
                      <a:cubicBezTo>
                        <a:pt x="37207" y="167097"/>
                        <a:pt x="24370" y="160976"/>
                        <a:pt x="14622" y="148735"/>
                      </a:cubicBezTo>
                      <a:cubicBezTo>
                        <a:pt x="4874" y="136494"/>
                        <a:pt x="0" y="114672"/>
                        <a:pt x="0" y="83269"/>
                      </a:cubicBezTo>
                      <a:cubicBezTo>
                        <a:pt x="0" y="52462"/>
                        <a:pt x="5357" y="30286"/>
                        <a:pt x="16073" y="16743"/>
                      </a:cubicBezTo>
                      <a:cubicBezTo>
                        <a:pt x="24928" y="5581"/>
                        <a:pt x="37281" y="0"/>
                        <a:pt x="53131" y="0"/>
                      </a:cubicBezTo>
                      <a:close/>
                      <a:moveTo>
                        <a:pt x="53131" y="26008"/>
                      </a:moveTo>
                      <a:cubicBezTo>
                        <a:pt x="49336" y="26008"/>
                        <a:pt x="45950" y="27217"/>
                        <a:pt x="42974" y="29635"/>
                      </a:cubicBezTo>
                      <a:cubicBezTo>
                        <a:pt x="39997" y="32054"/>
                        <a:pt x="37690" y="36388"/>
                        <a:pt x="36053" y="42639"/>
                      </a:cubicBezTo>
                      <a:cubicBezTo>
                        <a:pt x="33895" y="50750"/>
                        <a:pt x="32816" y="64405"/>
                        <a:pt x="32816" y="83604"/>
                      </a:cubicBezTo>
                      <a:cubicBezTo>
                        <a:pt x="32816" y="102803"/>
                        <a:pt x="33784" y="115993"/>
                        <a:pt x="35718" y="123174"/>
                      </a:cubicBezTo>
                      <a:cubicBezTo>
                        <a:pt x="37653" y="130355"/>
                        <a:pt x="40090" y="135136"/>
                        <a:pt x="43030" y="137517"/>
                      </a:cubicBezTo>
                      <a:cubicBezTo>
                        <a:pt x="45969" y="139898"/>
                        <a:pt x="49336" y="141089"/>
                        <a:pt x="53131" y="141089"/>
                      </a:cubicBezTo>
                      <a:cubicBezTo>
                        <a:pt x="56926" y="141089"/>
                        <a:pt x="60312" y="139880"/>
                        <a:pt x="63289" y="137461"/>
                      </a:cubicBezTo>
                      <a:cubicBezTo>
                        <a:pt x="66265" y="135043"/>
                        <a:pt x="68572" y="130708"/>
                        <a:pt x="70209" y="124457"/>
                      </a:cubicBezTo>
                      <a:cubicBezTo>
                        <a:pt x="72367" y="116421"/>
                        <a:pt x="73446" y="102803"/>
                        <a:pt x="73446" y="83604"/>
                      </a:cubicBezTo>
                      <a:cubicBezTo>
                        <a:pt x="73446" y="64405"/>
                        <a:pt x="72479" y="51215"/>
                        <a:pt x="70544" y="44034"/>
                      </a:cubicBezTo>
                      <a:cubicBezTo>
                        <a:pt x="68609" y="36853"/>
                        <a:pt x="66172" y="32054"/>
                        <a:pt x="63233" y="29635"/>
                      </a:cubicBezTo>
                      <a:cubicBezTo>
                        <a:pt x="60294" y="27217"/>
                        <a:pt x="56926" y="26008"/>
                        <a:pt x="53131" y="26008"/>
                      </a:cubicBezTo>
                      <a:close/>
                    </a:path>
                  </a:pathLst>
                </a:custGeom>
                <a:solidFill>
                  <a:srgbClr val="004A82">
                    <a:lumMod val="60000"/>
                    <a:lumOff val="40000"/>
                    <a:alpha val="10000"/>
                  </a:srgbClr>
                </a:solidFill>
                <a:ln>
                  <a:noFill/>
                </a:ln>
                <a:effectLst/>
              </p:spPr>
              <p:txBody>
                <a:bodyPr rot="0" spcFirstLastPara="0" vert="horz" wrap="square" lIns="91440" tIns="45720" rIns="91440" bIns="45720" numCol="1" spcCol="0" rtlCol="0" fromWordArt="0" anchor="t" anchorCtr="0" forceAA="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1"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558" name="TextBox 362">
                  <a:extLst>
                    <a:ext uri="{FF2B5EF4-FFF2-40B4-BE49-F238E27FC236}">
                      <a16:creationId xmlns:a16="http://schemas.microsoft.com/office/drawing/2014/main" id="{23312B58-C941-4FC0-BC6C-083BD302C3B9}"/>
                    </a:ext>
                  </a:extLst>
                </p:cNvPr>
                <p:cNvSpPr txBox="1"/>
                <p:nvPr/>
              </p:nvSpPr>
              <p:spPr>
                <a:xfrm>
                  <a:off x="10007145" y="5207828"/>
                  <a:ext cx="33534" cy="76650"/>
                </a:xfrm>
                <a:custGeom>
                  <a:avLst/>
                  <a:gdLst/>
                  <a:ahLst/>
                  <a:cxnLst/>
                  <a:rect l="l" t="t" r="r" b="b"/>
                  <a:pathLst>
                    <a:path w="71884" h="164306">
                      <a:moveTo>
                        <a:pt x="46434" y="0"/>
                      </a:moveTo>
                      <a:lnTo>
                        <a:pt x="71884" y="0"/>
                      </a:lnTo>
                      <a:lnTo>
                        <a:pt x="71884" y="164306"/>
                      </a:lnTo>
                      <a:lnTo>
                        <a:pt x="40518" y="164306"/>
                      </a:lnTo>
                      <a:lnTo>
                        <a:pt x="40518" y="46099"/>
                      </a:lnTo>
                      <a:cubicBezTo>
                        <a:pt x="29059" y="56815"/>
                        <a:pt x="15552" y="64740"/>
                        <a:pt x="0" y="69875"/>
                      </a:cubicBezTo>
                      <a:lnTo>
                        <a:pt x="0" y="41411"/>
                      </a:lnTo>
                      <a:cubicBezTo>
                        <a:pt x="8185" y="38732"/>
                        <a:pt x="17078" y="33654"/>
                        <a:pt x="26677" y="26175"/>
                      </a:cubicBezTo>
                      <a:cubicBezTo>
                        <a:pt x="36277" y="18696"/>
                        <a:pt x="42862" y="9971"/>
                        <a:pt x="46434" y="0"/>
                      </a:cubicBezTo>
                      <a:close/>
                    </a:path>
                  </a:pathLst>
                </a:custGeom>
                <a:solidFill>
                  <a:srgbClr val="004A82">
                    <a:lumMod val="60000"/>
                    <a:lumOff val="40000"/>
                    <a:alpha val="10000"/>
                  </a:srgbClr>
                </a:solidFill>
                <a:ln>
                  <a:noFill/>
                </a:ln>
                <a:effectLst/>
              </p:spPr>
              <p:txBody>
                <a:bodyPr rot="0" spcFirstLastPara="0" vert="horz" wrap="square" lIns="91440" tIns="45720" rIns="91440" bIns="45720" numCol="1" spcCol="0" rtlCol="0" fromWordArt="0" anchor="t" anchorCtr="0" forceAA="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1"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559" name="TextBox 363">
                  <a:extLst>
                    <a:ext uri="{FF2B5EF4-FFF2-40B4-BE49-F238E27FC236}">
                      <a16:creationId xmlns:a16="http://schemas.microsoft.com/office/drawing/2014/main" id="{D0B613E0-6B13-4237-B35A-7A185E8E198E}"/>
                    </a:ext>
                  </a:extLst>
                </p:cNvPr>
                <p:cNvSpPr txBox="1"/>
                <p:nvPr/>
              </p:nvSpPr>
              <p:spPr>
                <a:xfrm>
                  <a:off x="10172471" y="5207177"/>
                  <a:ext cx="49573" cy="77952"/>
                </a:xfrm>
                <a:custGeom>
                  <a:avLst/>
                  <a:gdLst/>
                  <a:ahLst/>
                  <a:cxnLst/>
                  <a:rect l="l" t="t" r="r" b="b"/>
                  <a:pathLst>
                    <a:path w="106263" h="167097">
                      <a:moveTo>
                        <a:pt x="53131" y="0"/>
                      </a:moveTo>
                      <a:cubicBezTo>
                        <a:pt x="68981" y="0"/>
                        <a:pt x="81371" y="5655"/>
                        <a:pt x="90301" y="16966"/>
                      </a:cubicBezTo>
                      <a:cubicBezTo>
                        <a:pt x="100942" y="30361"/>
                        <a:pt x="106263" y="52573"/>
                        <a:pt x="106263" y="83604"/>
                      </a:cubicBezTo>
                      <a:cubicBezTo>
                        <a:pt x="106263" y="114560"/>
                        <a:pt x="100905" y="136810"/>
                        <a:pt x="90190" y="150353"/>
                      </a:cubicBezTo>
                      <a:cubicBezTo>
                        <a:pt x="81334" y="161516"/>
                        <a:pt x="68981" y="167097"/>
                        <a:pt x="53131" y="167097"/>
                      </a:cubicBezTo>
                      <a:cubicBezTo>
                        <a:pt x="37207" y="167097"/>
                        <a:pt x="24370" y="160976"/>
                        <a:pt x="14622" y="148735"/>
                      </a:cubicBezTo>
                      <a:cubicBezTo>
                        <a:pt x="4874" y="136494"/>
                        <a:pt x="0" y="114672"/>
                        <a:pt x="0" y="83269"/>
                      </a:cubicBezTo>
                      <a:cubicBezTo>
                        <a:pt x="0" y="52462"/>
                        <a:pt x="5357" y="30286"/>
                        <a:pt x="16073" y="16743"/>
                      </a:cubicBezTo>
                      <a:cubicBezTo>
                        <a:pt x="24928" y="5581"/>
                        <a:pt x="37281" y="0"/>
                        <a:pt x="53131" y="0"/>
                      </a:cubicBezTo>
                      <a:close/>
                      <a:moveTo>
                        <a:pt x="53131" y="26008"/>
                      </a:moveTo>
                      <a:cubicBezTo>
                        <a:pt x="49336" y="26008"/>
                        <a:pt x="45950" y="27217"/>
                        <a:pt x="42974" y="29635"/>
                      </a:cubicBezTo>
                      <a:cubicBezTo>
                        <a:pt x="39997" y="32054"/>
                        <a:pt x="37690" y="36388"/>
                        <a:pt x="36053" y="42639"/>
                      </a:cubicBezTo>
                      <a:cubicBezTo>
                        <a:pt x="33895" y="50750"/>
                        <a:pt x="32816" y="64405"/>
                        <a:pt x="32816" y="83604"/>
                      </a:cubicBezTo>
                      <a:cubicBezTo>
                        <a:pt x="32816" y="102803"/>
                        <a:pt x="33784" y="115993"/>
                        <a:pt x="35718" y="123174"/>
                      </a:cubicBezTo>
                      <a:cubicBezTo>
                        <a:pt x="37653" y="130355"/>
                        <a:pt x="40090" y="135136"/>
                        <a:pt x="43030" y="137517"/>
                      </a:cubicBezTo>
                      <a:cubicBezTo>
                        <a:pt x="45969" y="139898"/>
                        <a:pt x="49336" y="141089"/>
                        <a:pt x="53131" y="141089"/>
                      </a:cubicBezTo>
                      <a:cubicBezTo>
                        <a:pt x="56926" y="141089"/>
                        <a:pt x="60312" y="139880"/>
                        <a:pt x="63289" y="137461"/>
                      </a:cubicBezTo>
                      <a:cubicBezTo>
                        <a:pt x="66265" y="135043"/>
                        <a:pt x="68572" y="130708"/>
                        <a:pt x="70209" y="124457"/>
                      </a:cubicBezTo>
                      <a:cubicBezTo>
                        <a:pt x="72367" y="116421"/>
                        <a:pt x="73446" y="102803"/>
                        <a:pt x="73446" y="83604"/>
                      </a:cubicBezTo>
                      <a:cubicBezTo>
                        <a:pt x="73446" y="64405"/>
                        <a:pt x="72479" y="51215"/>
                        <a:pt x="70544" y="44034"/>
                      </a:cubicBezTo>
                      <a:cubicBezTo>
                        <a:pt x="68609" y="36853"/>
                        <a:pt x="66172" y="32054"/>
                        <a:pt x="63233" y="29635"/>
                      </a:cubicBezTo>
                      <a:cubicBezTo>
                        <a:pt x="60294" y="27217"/>
                        <a:pt x="56926" y="26008"/>
                        <a:pt x="53131" y="26008"/>
                      </a:cubicBezTo>
                      <a:close/>
                    </a:path>
                  </a:pathLst>
                </a:custGeom>
                <a:solidFill>
                  <a:srgbClr val="004A82">
                    <a:lumMod val="60000"/>
                    <a:lumOff val="40000"/>
                    <a:alpha val="10000"/>
                  </a:srgbClr>
                </a:solidFill>
                <a:ln>
                  <a:noFill/>
                </a:ln>
                <a:effectLst/>
              </p:spPr>
              <p:txBody>
                <a:bodyPr rot="0" spcFirstLastPara="0" vert="horz" wrap="square" lIns="91440" tIns="45720" rIns="91440" bIns="45720" numCol="1" spcCol="0" rtlCol="0" fromWordArt="0" anchor="t" anchorCtr="0" forceAA="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1"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560" name="TextBox 364">
                  <a:extLst>
                    <a:ext uri="{FF2B5EF4-FFF2-40B4-BE49-F238E27FC236}">
                      <a16:creationId xmlns:a16="http://schemas.microsoft.com/office/drawing/2014/main" id="{892732C3-4D79-4601-B16B-AB3694AA9290}"/>
                    </a:ext>
                  </a:extLst>
                </p:cNvPr>
                <p:cNvSpPr txBox="1"/>
                <p:nvPr/>
              </p:nvSpPr>
              <p:spPr>
                <a:xfrm>
                  <a:off x="10353836" y="5207828"/>
                  <a:ext cx="33534" cy="76650"/>
                </a:xfrm>
                <a:custGeom>
                  <a:avLst/>
                  <a:gdLst/>
                  <a:ahLst/>
                  <a:cxnLst/>
                  <a:rect l="l" t="t" r="r" b="b"/>
                  <a:pathLst>
                    <a:path w="71884" h="164306">
                      <a:moveTo>
                        <a:pt x="46434" y="0"/>
                      </a:moveTo>
                      <a:lnTo>
                        <a:pt x="71884" y="0"/>
                      </a:lnTo>
                      <a:lnTo>
                        <a:pt x="71884" y="164306"/>
                      </a:lnTo>
                      <a:lnTo>
                        <a:pt x="40518" y="164306"/>
                      </a:lnTo>
                      <a:lnTo>
                        <a:pt x="40518" y="46099"/>
                      </a:lnTo>
                      <a:cubicBezTo>
                        <a:pt x="29059" y="56815"/>
                        <a:pt x="15552" y="64740"/>
                        <a:pt x="0" y="69875"/>
                      </a:cubicBezTo>
                      <a:lnTo>
                        <a:pt x="0" y="41411"/>
                      </a:lnTo>
                      <a:cubicBezTo>
                        <a:pt x="8185" y="38732"/>
                        <a:pt x="17078" y="33654"/>
                        <a:pt x="26677" y="26175"/>
                      </a:cubicBezTo>
                      <a:cubicBezTo>
                        <a:pt x="36277" y="18696"/>
                        <a:pt x="42862" y="9971"/>
                        <a:pt x="46434" y="0"/>
                      </a:cubicBezTo>
                      <a:close/>
                    </a:path>
                  </a:pathLst>
                </a:custGeom>
                <a:solidFill>
                  <a:srgbClr val="004A82">
                    <a:lumMod val="60000"/>
                    <a:lumOff val="40000"/>
                    <a:alpha val="10000"/>
                  </a:srgbClr>
                </a:solidFill>
                <a:ln>
                  <a:noFill/>
                </a:ln>
                <a:effectLst/>
              </p:spPr>
              <p:txBody>
                <a:bodyPr rot="0" spcFirstLastPara="0" vert="horz" wrap="square" lIns="91440" tIns="45720" rIns="91440" bIns="45720" numCol="1" spcCol="0" rtlCol="0" fromWordArt="0" anchor="t" anchorCtr="0" forceAA="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1"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561" name="TextBox 365">
                  <a:extLst>
                    <a:ext uri="{FF2B5EF4-FFF2-40B4-BE49-F238E27FC236}">
                      <a16:creationId xmlns:a16="http://schemas.microsoft.com/office/drawing/2014/main" id="{DD0C3217-E7C8-4464-B925-6CCA4C6DC145}"/>
                    </a:ext>
                  </a:extLst>
                </p:cNvPr>
                <p:cNvSpPr txBox="1"/>
                <p:nvPr/>
              </p:nvSpPr>
              <p:spPr>
                <a:xfrm>
                  <a:off x="10519162" y="5207177"/>
                  <a:ext cx="49573" cy="77952"/>
                </a:xfrm>
                <a:custGeom>
                  <a:avLst/>
                  <a:gdLst/>
                  <a:ahLst/>
                  <a:cxnLst/>
                  <a:rect l="l" t="t" r="r" b="b"/>
                  <a:pathLst>
                    <a:path w="106263" h="167097">
                      <a:moveTo>
                        <a:pt x="53131" y="0"/>
                      </a:moveTo>
                      <a:cubicBezTo>
                        <a:pt x="68981" y="0"/>
                        <a:pt x="81371" y="5655"/>
                        <a:pt x="90301" y="16966"/>
                      </a:cubicBezTo>
                      <a:cubicBezTo>
                        <a:pt x="100942" y="30361"/>
                        <a:pt x="106263" y="52573"/>
                        <a:pt x="106263" y="83604"/>
                      </a:cubicBezTo>
                      <a:cubicBezTo>
                        <a:pt x="106263" y="114560"/>
                        <a:pt x="100905" y="136810"/>
                        <a:pt x="90190" y="150353"/>
                      </a:cubicBezTo>
                      <a:cubicBezTo>
                        <a:pt x="81334" y="161516"/>
                        <a:pt x="68981" y="167097"/>
                        <a:pt x="53131" y="167097"/>
                      </a:cubicBezTo>
                      <a:cubicBezTo>
                        <a:pt x="37207" y="167097"/>
                        <a:pt x="24370" y="160976"/>
                        <a:pt x="14622" y="148735"/>
                      </a:cubicBezTo>
                      <a:cubicBezTo>
                        <a:pt x="4874" y="136494"/>
                        <a:pt x="0" y="114672"/>
                        <a:pt x="0" y="83269"/>
                      </a:cubicBezTo>
                      <a:cubicBezTo>
                        <a:pt x="0" y="52462"/>
                        <a:pt x="5357" y="30286"/>
                        <a:pt x="16073" y="16743"/>
                      </a:cubicBezTo>
                      <a:cubicBezTo>
                        <a:pt x="24928" y="5581"/>
                        <a:pt x="37281" y="0"/>
                        <a:pt x="53131" y="0"/>
                      </a:cubicBezTo>
                      <a:close/>
                      <a:moveTo>
                        <a:pt x="53131" y="26008"/>
                      </a:moveTo>
                      <a:cubicBezTo>
                        <a:pt x="49336" y="26008"/>
                        <a:pt x="45950" y="27217"/>
                        <a:pt x="42974" y="29635"/>
                      </a:cubicBezTo>
                      <a:cubicBezTo>
                        <a:pt x="39997" y="32054"/>
                        <a:pt x="37690" y="36388"/>
                        <a:pt x="36053" y="42639"/>
                      </a:cubicBezTo>
                      <a:cubicBezTo>
                        <a:pt x="33895" y="50750"/>
                        <a:pt x="32816" y="64405"/>
                        <a:pt x="32816" y="83604"/>
                      </a:cubicBezTo>
                      <a:cubicBezTo>
                        <a:pt x="32816" y="102803"/>
                        <a:pt x="33784" y="115993"/>
                        <a:pt x="35718" y="123174"/>
                      </a:cubicBezTo>
                      <a:cubicBezTo>
                        <a:pt x="37653" y="130355"/>
                        <a:pt x="40090" y="135136"/>
                        <a:pt x="43030" y="137517"/>
                      </a:cubicBezTo>
                      <a:cubicBezTo>
                        <a:pt x="45969" y="139898"/>
                        <a:pt x="49336" y="141089"/>
                        <a:pt x="53131" y="141089"/>
                      </a:cubicBezTo>
                      <a:cubicBezTo>
                        <a:pt x="56926" y="141089"/>
                        <a:pt x="60312" y="139880"/>
                        <a:pt x="63289" y="137461"/>
                      </a:cubicBezTo>
                      <a:cubicBezTo>
                        <a:pt x="66265" y="135043"/>
                        <a:pt x="68572" y="130708"/>
                        <a:pt x="70209" y="124457"/>
                      </a:cubicBezTo>
                      <a:cubicBezTo>
                        <a:pt x="72367" y="116421"/>
                        <a:pt x="73446" y="102803"/>
                        <a:pt x="73446" y="83604"/>
                      </a:cubicBezTo>
                      <a:cubicBezTo>
                        <a:pt x="73446" y="64405"/>
                        <a:pt x="72479" y="51215"/>
                        <a:pt x="70544" y="44034"/>
                      </a:cubicBezTo>
                      <a:cubicBezTo>
                        <a:pt x="68609" y="36853"/>
                        <a:pt x="66172" y="32054"/>
                        <a:pt x="63233" y="29635"/>
                      </a:cubicBezTo>
                      <a:cubicBezTo>
                        <a:pt x="60294" y="27217"/>
                        <a:pt x="56926" y="26008"/>
                        <a:pt x="53131" y="26008"/>
                      </a:cubicBezTo>
                      <a:close/>
                    </a:path>
                  </a:pathLst>
                </a:custGeom>
                <a:solidFill>
                  <a:srgbClr val="004A82">
                    <a:lumMod val="60000"/>
                    <a:lumOff val="40000"/>
                    <a:alpha val="10000"/>
                  </a:srgbClr>
                </a:solidFill>
                <a:ln>
                  <a:noFill/>
                </a:ln>
                <a:effectLst/>
              </p:spPr>
              <p:txBody>
                <a:bodyPr rot="0" spcFirstLastPara="0" vert="horz" wrap="square" lIns="91440" tIns="45720" rIns="91440" bIns="45720" numCol="1" spcCol="0" rtlCol="0" fromWordArt="0" anchor="t" anchorCtr="0" forceAA="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1"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562" name="TextBox 366">
                  <a:extLst>
                    <a:ext uri="{FF2B5EF4-FFF2-40B4-BE49-F238E27FC236}">
                      <a16:creationId xmlns:a16="http://schemas.microsoft.com/office/drawing/2014/main" id="{2A433F9F-B7C7-4616-8893-6D04616618E1}"/>
                    </a:ext>
                  </a:extLst>
                </p:cNvPr>
                <p:cNvSpPr txBox="1"/>
                <p:nvPr/>
              </p:nvSpPr>
              <p:spPr>
                <a:xfrm>
                  <a:off x="10700527" y="5207828"/>
                  <a:ext cx="33534" cy="76650"/>
                </a:xfrm>
                <a:custGeom>
                  <a:avLst/>
                  <a:gdLst/>
                  <a:ahLst/>
                  <a:cxnLst/>
                  <a:rect l="l" t="t" r="r" b="b"/>
                  <a:pathLst>
                    <a:path w="71884" h="164306">
                      <a:moveTo>
                        <a:pt x="46434" y="0"/>
                      </a:moveTo>
                      <a:lnTo>
                        <a:pt x="71884" y="0"/>
                      </a:lnTo>
                      <a:lnTo>
                        <a:pt x="71884" y="164306"/>
                      </a:lnTo>
                      <a:lnTo>
                        <a:pt x="40518" y="164306"/>
                      </a:lnTo>
                      <a:lnTo>
                        <a:pt x="40518" y="46099"/>
                      </a:lnTo>
                      <a:cubicBezTo>
                        <a:pt x="29059" y="56815"/>
                        <a:pt x="15552" y="64740"/>
                        <a:pt x="0" y="69875"/>
                      </a:cubicBezTo>
                      <a:lnTo>
                        <a:pt x="0" y="41411"/>
                      </a:lnTo>
                      <a:cubicBezTo>
                        <a:pt x="8185" y="38732"/>
                        <a:pt x="17078" y="33654"/>
                        <a:pt x="26677" y="26175"/>
                      </a:cubicBezTo>
                      <a:cubicBezTo>
                        <a:pt x="36277" y="18696"/>
                        <a:pt x="42862" y="9971"/>
                        <a:pt x="46434" y="0"/>
                      </a:cubicBezTo>
                      <a:close/>
                    </a:path>
                  </a:pathLst>
                </a:custGeom>
                <a:solidFill>
                  <a:srgbClr val="004A82">
                    <a:lumMod val="60000"/>
                    <a:lumOff val="40000"/>
                    <a:alpha val="10000"/>
                  </a:srgbClr>
                </a:solidFill>
                <a:ln>
                  <a:noFill/>
                </a:ln>
                <a:effectLst/>
              </p:spPr>
              <p:txBody>
                <a:bodyPr rot="0" spcFirstLastPara="0" vert="horz" wrap="square" lIns="91440" tIns="45720" rIns="91440" bIns="45720" numCol="1" spcCol="0" rtlCol="0" fromWordArt="0" anchor="t" anchorCtr="0" forceAA="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1"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563" name="TextBox 367">
                  <a:extLst>
                    <a:ext uri="{FF2B5EF4-FFF2-40B4-BE49-F238E27FC236}">
                      <a16:creationId xmlns:a16="http://schemas.microsoft.com/office/drawing/2014/main" id="{92CA1A35-CEB9-4685-A8BF-B1054961E25D}"/>
                    </a:ext>
                  </a:extLst>
                </p:cNvPr>
                <p:cNvSpPr txBox="1"/>
                <p:nvPr/>
              </p:nvSpPr>
              <p:spPr>
                <a:xfrm>
                  <a:off x="10865853" y="5207177"/>
                  <a:ext cx="49573" cy="77952"/>
                </a:xfrm>
                <a:custGeom>
                  <a:avLst/>
                  <a:gdLst/>
                  <a:ahLst/>
                  <a:cxnLst/>
                  <a:rect l="l" t="t" r="r" b="b"/>
                  <a:pathLst>
                    <a:path w="106263" h="167097">
                      <a:moveTo>
                        <a:pt x="53131" y="0"/>
                      </a:moveTo>
                      <a:cubicBezTo>
                        <a:pt x="68981" y="0"/>
                        <a:pt x="81371" y="5655"/>
                        <a:pt x="90301" y="16966"/>
                      </a:cubicBezTo>
                      <a:cubicBezTo>
                        <a:pt x="100942" y="30361"/>
                        <a:pt x="106263" y="52573"/>
                        <a:pt x="106263" y="83604"/>
                      </a:cubicBezTo>
                      <a:cubicBezTo>
                        <a:pt x="106263" y="114560"/>
                        <a:pt x="100905" y="136810"/>
                        <a:pt x="90190" y="150353"/>
                      </a:cubicBezTo>
                      <a:cubicBezTo>
                        <a:pt x="81334" y="161516"/>
                        <a:pt x="68981" y="167097"/>
                        <a:pt x="53131" y="167097"/>
                      </a:cubicBezTo>
                      <a:cubicBezTo>
                        <a:pt x="37207" y="167097"/>
                        <a:pt x="24370" y="160976"/>
                        <a:pt x="14622" y="148735"/>
                      </a:cubicBezTo>
                      <a:cubicBezTo>
                        <a:pt x="4874" y="136494"/>
                        <a:pt x="0" y="114672"/>
                        <a:pt x="0" y="83269"/>
                      </a:cubicBezTo>
                      <a:cubicBezTo>
                        <a:pt x="0" y="52462"/>
                        <a:pt x="5357" y="30286"/>
                        <a:pt x="16073" y="16743"/>
                      </a:cubicBezTo>
                      <a:cubicBezTo>
                        <a:pt x="24928" y="5581"/>
                        <a:pt x="37281" y="0"/>
                        <a:pt x="53131" y="0"/>
                      </a:cubicBezTo>
                      <a:close/>
                      <a:moveTo>
                        <a:pt x="53131" y="26008"/>
                      </a:moveTo>
                      <a:cubicBezTo>
                        <a:pt x="49336" y="26008"/>
                        <a:pt x="45950" y="27217"/>
                        <a:pt x="42974" y="29635"/>
                      </a:cubicBezTo>
                      <a:cubicBezTo>
                        <a:pt x="39997" y="32054"/>
                        <a:pt x="37690" y="36388"/>
                        <a:pt x="36053" y="42639"/>
                      </a:cubicBezTo>
                      <a:cubicBezTo>
                        <a:pt x="33895" y="50750"/>
                        <a:pt x="32816" y="64405"/>
                        <a:pt x="32816" y="83604"/>
                      </a:cubicBezTo>
                      <a:cubicBezTo>
                        <a:pt x="32816" y="102803"/>
                        <a:pt x="33784" y="115993"/>
                        <a:pt x="35718" y="123174"/>
                      </a:cubicBezTo>
                      <a:cubicBezTo>
                        <a:pt x="37653" y="130355"/>
                        <a:pt x="40090" y="135136"/>
                        <a:pt x="43030" y="137517"/>
                      </a:cubicBezTo>
                      <a:cubicBezTo>
                        <a:pt x="45969" y="139898"/>
                        <a:pt x="49336" y="141089"/>
                        <a:pt x="53131" y="141089"/>
                      </a:cubicBezTo>
                      <a:cubicBezTo>
                        <a:pt x="56926" y="141089"/>
                        <a:pt x="60312" y="139880"/>
                        <a:pt x="63289" y="137461"/>
                      </a:cubicBezTo>
                      <a:cubicBezTo>
                        <a:pt x="66265" y="135043"/>
                        <a:pt x="68572" y="130708"/>
                        <a:pt x="70209" y="124457"/>
                      </a:cubicBezTo>
                      <a:cubicBezTo>
                        <a:pt x="72367" y="116421"/>
                        <a:pt x="73446" y="102803"/>
                        <a:pt x="73446" y="83604"/>
                      </a:cubicBezTo>
                      <a:cubicBezTo>
                        <a:pt x="73446" y="64405"/>
                        <a:pt x="72479" y="51215"/>
                        <a:pt x="70544" y="44034"/>
                      </a:cubicBezTo>
                      <a:cubicBezTo>
                        <a:pt x="68609" y="36853"/>
                        <a:pt x="66172" y="32054"/>
                        <a:pt x="63233" y="29635"/>
                      </a:cubicBezTo>
                      <a:cubicBezTo>
                        <a:pt x="60294" y="27217"/>
                        <a:pt x="56926" y="26008"/>
                        <a:pt x="53131" y="26008"/>
                      </a:cubicBezTo>
                      <a:close/>
                    </a:path>
                  </a:pathLst>
                </a:custGeom>
                <a:solidFill>
                  <a:srgbClr val="004A82">
                    <a:lumMod val="60000"/>
                    <a:lumOff val="40000"/>
                    <a:alpha val="10000"/>
                  </a:srgbClr>
                </a:solidFill>
                <a:ln>
                  <a:noFill/>
                </a:ln>
                <a:effectLst/>
              </p:spPr>
              <p:txBody>
                <a:bodyPr rot="0" spcFirstLastPara="0" vert="horz" wrap="square" lIns="91440" tIns="45720" rIns="91440" bIns="45720" numCol="1" spcCol="0" rtlCol="0" fromWordArt="0" anchor="t" anchorCtr="0" forceAA="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1"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564" name="TextBox 368">
                  <a:extLst>
                    <a:ext uri="{FF2B5EF4-FFF2-40B4-BE49-F238E27FC236}">
                      <a16:creationId xmlns:a16="http://schemas.microsoft.com/office/drawing/2014/main" id="{F2736F9A-4A8B-4E24-A18A-4FA8899B39E6}"/>
                    </a:ext>
                  </a:extLst>
                </p:cNvPr>
                <p:cNvSpPr txBox="1"/>
                <p:nvPr/>
              </p:nvSpPr>
              <p:spPr>
                <a:xfrm>
                  <a:off x="11047218" y="5207828"/>
                  <a:ext cx="33534" cy="76650"/>
                </a:xfrm>
                <a:custGeom>
                  <a:avLst/>
                  <a:gdLst/>
                  <a:ahLst/>
                  <a:cxnLst/>
                  <a:rect l="l" t="t" r="r" b="b"/>
                  <a:pathLst>
                    <a:path w="71884" h="164306">
                      <a:moveTo>
                        <a:pt x="46434" y="0"/>
                      </a:moveTo>
                      <a:lnTo>
                        <a:pt x="71884" y="0"/>
                      </a:lnTo>
                      <a:lnTo>
                        <a:pt x="71884" y="164306"/>
                      </a:lnTo>
                      <a:lnTo>
                        <a:pt x="40518" y="164306"/>
                      </a:lnTo>
                      <a:lnTo>
                        <a:pt x="40518" y="46099"/>
                      </a:lnTo>
                      <a:cubicBezTo>
                        <a:pt x="29059" y="56815"/>
                        <a:pt x="15552" y="64740"/>
                        <a:pt x="0" y="69875"/>
                      </a:cubicBezTo>
                      <a:lnTo>
                        <a:pt x="0" y="41411"/>
                      </a:lnTo>
                      <a:cubicBezTo>
                        <a:pt x="8185" y="38732"/>
                        <a:pt x="17078" y="33654"/>
                        <a:pt x="26677" y="26175"/>
                      </a:cubicBezTo>
                      <a:cubicBezTo>
                        <a:pt x="36277" y="18696"/>
                        <a:pt x="42862" y="9971"/>
                        <a:pt x="46434" y="0"/>
                      </a:cubicBezTo>
                      <a:close/>
                    </a:path>
                  </a:pathLst>
                </a:custGeom>
                <a:solidFill>
                  <a:srgbClr val="004A82">
                    <a:lumMod val="60000"/>
                    <a:lumOff val="40000"/>
                    <a:alpha val="10000"/>
                  </a:srgbClr>
                </a:solidFill>
                <a:ln>
                  <a:noFill/>
                </a:ln>
                <a:effectLst/>
              </p:spPr>
              <p:txBody>
                <a:bodyPr rot="0" spcFirstLastPara="0" vert="horz" wrap="square" lIns="91440" tIns="45720" rIns="91440" bIns="45720" numCol="1" spcCol="0" rtlCol="0" fromWordArt="0" anchor="t" anchorCtr="0" forceAA="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1"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565" name="TextBox 369">
                  <a:extLst>
                    <a:ext uri="{FF2B5EF4-FFF2-40B4-BE49-F238E27FC236}">
                      <a16:creationId xmlns:a16="http://schemas.microsoft.com/office/drawing/2014/main" id="{39472C41-6992-449F-947E-64D8BBAA9D2B}"/>
                    </a:ext>
                  </a:extLst>
                </p:cNvPr>
                <p:cNvSpPr txBox="1"/>
                <p:nvPr/>
              </p:nvSpPr>
              <p:spPr>
                <a:xfrm>
                  <a:off x="11212544" y="5207177"/>
                  <a:ext cx="49573" cy="77952"/>
                </a:xfrm>
                <a:custGeom>
                  <a:avLst/>
                  <a:gdLst/>
                  <a:ahLst/>
                  <a:cxnLst/>
                  <a:rect l="l" t="t" r="r" b="b"/>
                  <a:pathLst>
                    <a:path w="106263" h="167097">
                      <a:moveTo>
                        <a:pt x="53131" y="0"/>
                      </a:moveTo>
                      <a:cubicBezTo>
                        <a:pt x="68981" y="0"/>
                        <a:pt x="81371" y="5655"/>
                        <a:pt x="90301" y="16966"/>
                      </a:cubicBezTo>
                      <a:cubicBezTo>
                        <a:pt x="100942" y="30361"/>
                        <a:pt x="106263" y="52573"/>
                        <a:pt x="106263" y="83604"/>
                      </a:cubicBezTo>
                      <a:cubicBezTo>
                        <a:pt x="106263" y="114560"/>
                        <a:pt x="100905" y="136810"/>
                        <a:pt x="90190" y="150353"/>
                      </a:cubicBezTo>
                      <a:cubicBezTo>
                        <a:pt x="81334" y="161516"/>
                        <a:pt x="68981" y="167097"/>
                        <a:pt x="53131" y="167097"/>
                      </a:cubicBezTo>
                      <a:cubicBezTo>
                        <a:pt x="37207" y="167097"/>
                        <a:pt x="24370" y="160976"/>
                        <a:pt x="14622" y="148735"/>
                      </a:cubicBezTo>
                      <a:cubicBezTo>
                        <a:pt x="4874" y="136494"/>
                        <a:pt x="0" y="114672"/>
                        <a:pt x="0" y="83269"/>
                      </a:cubicBezTo>
                      <a:cubicBezTo>
                        <a:pt x="0" y="52462"/>
                        <a:pt x="5357" y="30286"/>
                        <a:pt x="16073" y="16743"/>
                      </a:cubicBezTo>
                      <a:cubicBezTo>
                        <a:pt x="24928" y="5581"/>
                        <a:pt x="37281" y="0"/>
                        <a:pt x="53131" y="0"/>
                      </a:cubicBezTo>
                      <a:close/>
                      <a:moveTo>
                        <a:pt x="53131" y="26008"/>
                      </a:moveTo>
                      <a:cubicBezTo>
                        <a:pt x="49336" y="26008"/>
                        <a:pt x="45950" y="27217"/>
                        <a:pt x="42974" y="29635"/>
                      </a:cubicBezTo>
                      <a:cubicBezTo>
                        <a:pt x="39997" y="32054"/>
                        <a:pt x="37690" y="36388"/>
                        <a:pt x="36053" y="42639"/>
                      </a:cubicBezTo>
                      <a:cubicBezTo>
                        <a:pt x="33895" y="50750"/>
                        <a:pt x="32816" y="64405"/>
                        <a:pt x="32816" y="83604"/>
                      </a:cubicBezTo>
                      <a:cubicBezTo>
                        <a:pt x="32816" y="102803"/>
                        <a:pt x="33784" y="115993"/>
                        <a:pt x="35718" y="123174"/>
                      </a:cubicBezTo>
                      <a:cubicBezTo>
                        <a:pt x="37653" y="130355"/>
                        <a:pt x="40090" y="135136"/>
                        <a:pt x="43030" y="137517"/>
                      </a:cubicBezTo>
                      <a:cubicBezTo>
                        <a:pt x="45969" y="139898"/>
                        <a:pt x="49336" y="141089"/>
                        <a:pt x="53131" y="141089"/>
                      </a:cubicBezTo>
                      <a:cubicBezTo>
                        <a:pt x="56926" y="141089"/>
                        <a:pt x="60312" y="139880"/>
                        <a:pt x="63289" y="137461"/>
                      </a:cubicBezTo>
                      <a:cubicBezTo>
                        <a:pt x="66265" y="135043"/>
                        <a:pt x="68572" y="130708"/>
                        <a:pt x="70209" y="124457"/>
                      </a:cubicBezTo>
                      <a:cubicBezTo>
                        <a:pt x="72367" y="116421"/>
                        <a:pt x="73446" y="102803"/>
                        <a:pt x="73446" y="83604"/>
                      </a:cubicBezTo>
                      <a:cubicBezTo>
                        <a:pt x="73446" y="64405"/>
                        <a:pt x="72479" y="51215"/>
                        <a:pt x="70544" y="44034"/>
                      </a:cubicBezTo>
                      <a:cubicBezTo>
                        <a:pt x="68609" y="36853"/>
                        <a:pt x="66172" y="32054"/>
                        <a:pt x="63233" y="29635"/>
                      </a:cubicBezTo>
                      <a:cubicBezTo>
                        <a:pt x="60294" y="27217"/>
                        <a:pt x="56926" y="26008"/>
                        <a:pt x="53131" y="26008"/>
                      </a:cubicBezTo>
                      <a:close/>
                    </a:path>
                  </a:pathLst>
                </a:custGeom>
                <a:solidFill>
                  <a:srgbClr val="004A82">
                    <a:lumMod val="60000"/>
                    <a:lumOff val="40000"/>
                    <a:alpha val="10000"/>
                  </a:srgbClr>
                </a:solidFill>
                <a:ln>
                  <a:noFill/>
                </a:ln>
                <a:effectLst/>
              </p:spPr>
              <p:txBody>
                <a:bodyPr rot="0" spcFirstLastPara="0" vert="horz" wrap="square" lIns="91440" tIns="45720" rIns="91440" bIns="45720" numCol="1" spcCol="0" rtlCol="0" fromWordArt="0" anchor="t" anchorCtr="0" forceAA="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1"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566" name="TextBox 370">
                  <a:extLst>
                    <a:ext uri="{FF2B5EF4-FFF2-40B4-BE49-F238E27FC236}">
                      <a16:creationId xmlns:a16="http://schemas.microsoft.com/office/drawing/2014/main" id="{FC1FD3D1-C50D-4F89-AB02-F8CE58BE776A}"/>
                    </a:ext>
                  </a:extLst>
                </p:cNvPr>
                <p:cNvSpPr txBox="1"/>
                <p:nvPr/>
              </p:nvSpPr>
              <p:spPr>
                <a:xfrm>
                  <a:off x="11393909" y="5207828"/>
                  <a:ext cx="33534" cy="76650"/>
                </a:xfrm>
                <a:custGeom>
                  <a:avLst/>
                  <a:gdLst/>
                  <a:ahLst/>
                  <a:cxnLst/>
                  <a:rect l="l" t="t" r="r" b="b"/>
                  <a:pathLst>
                    <a:path w="71884" h="164306">
                      <a:moveTo>
                        <a:pt x="46434" y="0"/>
                      </a:moveTo>
                      <a:lnTo>
                        <a:pt x="71884" y="0"/>
                      </a:lnTo>
                      <a:lnTo>
                        <a:pt x="71884" y="164306"/>
                      </a:lnTo>
                      <a:lnTo>
                        <a:pt x="40518" y="164306"/>
                      </a:lnTo>
                      <a:lnTo>
                        <a:pt x="40518" y="46099"/>
                      </a:lnTo>
                      <a:cubicBezTo>
                        <a:pt x="29059" y="56815"/>
                        <a:pt x="15552" y="64740"/>
                        <a:pt x="0" y="69875"/>
                      </a:cubicBezTo>
                      <a:lnTo>
                        <a:pt x="0" y="41411"/>
                      </a:lnTo>
                      <a:cubicBezTo>
                        <a:pt x="8185" y="38732"/>
                        <a:pt x="17078" y="33654"/>
                        <a:pt x="26677" y="26175"/>
                      </a:cubicBezTo>
                      <a:cubicBezTo>
                        <a:pt x="36277" y="18696"/>
                        <a:pt x="42862" y="9971"/>
                        <a:pt x="46434" y="0"/>
                      </a:cubicBezTo>
                      <a:close/>
                    </a:path>
                  </a:pathLst>
                </a:custGeom>
                <a:solidFill>
                  <a:srgbClr val="004A82">
                    <a:lumMod val="60000"/>
                    <a:lumOff val="40000"/>
                    <a:alpha val="10000"/>
                  </a:srgbClr>
                </a:solidFill>
                <a:ln>
                  <a:noFill/>
                </a:ln>
                <a:effectLst/>
              </p:spPr>
              <p:txBody>
                <a:bodyPr rot="0" spcFirstLastPara="0" vert="horz" wrap="square" lIns="91440" tIns="45720" rIns="91440" bIns="45720" numCol="1" spcCol="0" rtlCol="0" fromWordArt="0" anchor="t" anchorCtr="0" forceAA="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1"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567" name="TextBox 371">
                  <a:extLst>
                    <a:ext uri="{FF2B5EF4-FFF2-40B4-BE49-F238E27FC236}">
                      <a16:creationId xmlns:a16="http://schemas.microsoft.com/office/drawing/2014/main" id="{DCF90009-498D-4AF2-A8A9-8D22495BD8BD}"/>
                    </a:ext>
                  </a:extLst>
                </p:cNvPr>
                <p:cNvSpPr txBox="1"/>
                <p:nvPr/>
              </p:nvSpPr>
              <p:spPr>
                <a:xfrm>
                  <a:off x="11559235" y="5207177"/>
                  <a:ext cx="49573" cy="77952"/>
                </a:xfrm>
                <a:custGeom>
                  <a:avLst/>
                  <a:gdLst/>
                  <a:ahLst/>
                  <a:cxnLst/>
                  <a:rect l="l" t="t" r="r" b="b"/>
                  <a:pathLst>
                    <a:path w="106263" h="167097">
                      <a:moveTo>
                        <a:pt x="53131" y="0"/>
                      </a:moveTo>
                      <a:cubicBezTo>
                        <a:pt x="68981" y="0"/>
                        <a:pt x="81371" y="5655"/>
                        <a:pt x="90301" y="16966"/>
                      </a:cubicBezTo>
                      <a:cubicBezTo>
                        <a:pt x="100942" y="30361"/>
                        <a:pt x="106263" y="52573"/>
                        <a:pt x="106263" y="83604"/>
                      </a:cubicBezTo>
                      <a:cubicBezTo>
                        <a:pt x="106263" y="114560"/>
                        <a:pt x="100905" y="136810"/>
                        <a:pt x="90190" y="150353"/>
                      </a:cubicBezTo>
                      <a:cubicBezTo>
                        <a:pt x="81334" y="161516"/>
                        <a:pt x="68981" y="167097"/>
                        <a:pt x="53131" y="167097"/>
                      </a:cubicBezTo>
                      <a:cubicBezTo>
                        <a:pt x="37207" y="167097"/>
                        <a:pt x="24370" y="160976"/>
                        <a:pt x="14622" y="148735"/>
                      </a:cubicBezTo>
                      <a:cubicBezTo>
                        <a:pt x="4874" y="136494"/>
                        <a:pt x="0" y="114672"/>
                        <a:pt x="0" y="83269"/>
                      </a:cubicBezTo>
                      <a:cubicBezTo>
                        <a:pt x="0" y="52462"/>
                        <a:pt x="5357" y="30286"/>
                        <a:pt x="16073" y="16743"/>
                      </a:cubicBezTo>
                      <a:cubicBezTo>
                        <a:pt x="24928" y="5581"/>
                        <a:pt x="37281" y="0"/>
                        <a:pt x="53131" y="0"/>
                      </a:cubicBezTo>
                      <a:close/>
                      <a:moveTo>
                        <a:pt x="53131" y="26008"/>
                      </a:moveTo>
                      <a:cubicBezTo>
                        <a:pt x="49336" y="26008"/>
                        <a:pt x="45950" y="27217"/>
                        <a:pt x="42974" y="29635"/>
                      </a:cubicBezTo>
                      <a:cubicBezTo>
                        <a:pt x="39997" y="32054"/>
                        <a:pt x="37690" y="36388"/>
                        <a:pt x="36053" y="42639"/>
                      </a:cubicBezTo>
                      <a:cubicBezTo>
                        <a:pt x="33895" y="50750"/>
                        <a:pt x="32816" y="64405"/>
                        <a:pt x="32816" y="83604"/>
                      </a:cubicBezTo>
                      <a:cubicBezTo>
                        <a:pt x="32816" y="102803"/>
                        <a:pt x="33784" y="115993"/>
                        <a:pt x="35718" y="123174"/>
                      </a:cubicBezTo>
                      <a:cubicBezTo>
                        <a:pt x="37653" y="130355"/>
                        <a:pt x="40090" y="135136"/>
                        <a:pt x="43030" y="137517"/>
                      </a:cubicBezTo>
                      <a:cubicBezTo>
                        <a:pt x="45969" y="139898"/>
                        <a:pt x="49336" y="141089"/>
                        <a:pt x="53131" y="141089"/>
                      </a:cubicBezTo>
                      <a:cubicBezTo>
                        <a:pt x="56926" y="141089"/>
                        <a:pt x="60312" y="139880"/>
                        <a:pt x="63289" y="137461"/>
                      </a:cubicBezTo>
                      <a:cubicBezTo>
                        <a:pt x="66265" y="135043"/>
                        <a:pt x="68572" y="130708"/>
                        <a:pt x="70209" y="124457"/>
                      </a:cubicBezTo>
                      <a:cubicBezTo>
                        <a:pt x="72367" y="116421"/>
                        <a:pt x="73446" y="102803"/>
                        <a:pt x="73446" y="83604"/>
                      </a:cubicBezTo>
                      <a:cubicBezTo>
                        <a:pt x="73446" y="64405"/>
                        <a:pt x="72479" y="51215"/>
                        <a:pt x="70544" y="44034"/>
                      </a:cubicBezTo>
                      <a:cubicBezTo>
                        <a:pt x="68609" y="36853"/>
                        <a:pt x="66172" y="32054"/>
                        <a:pt x="63233" y="29635"/>
                      </a:cubicBezTo>
                      <a:cubicBezTo>
                        <a:pt x="60294" y="27217"/>
                        <a:pt x="56926" y="26008"/>
                        <a:pt x="53131" y="26008"/>
                      </a:cubicBezTo>
                      <a:close/>
                    </a:path>
                  </a:pathLst>
                </a:custGeom>
                <a:solidFill>
                  <a:srgbClr val="004A82">
                    <a:lumMod val="60000"/>
                    <a:lumOff val="40000"/>
                    <a:alpha val="10000"/>
                  </a:srgbClr>
                </a:solidFill>
                <a:ln>
                  <a:noFill/>
                </a:ln>
                <a:effectLst/>
              </p:spPr>
              <p:txBody>
                <a:bodyPr rot="0" spcFirstLastPara="0" vert="horz" wrap="square" lIns="91440" tIns="45720" rIns="91440" bIns="45720" numCol="1" spcCol="0" rtlCol="0" fromWordArt="0" anchor="t" anchorCtr="0" forceAA="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1"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568" name="TextBox 372">
                  <a:extLst>
                    <a:ext uri="{FF2B5EF4-FFF2-40B4-BE49-F238E27FC236}">
                      <a16:creationId xmlns:a16="http://schemas.microsoft.com/office/drawing/2014/main" id="{D6F6EB38-662B-4CFA-8F10-13027FD73C3A}"/>
                    </a:ext>
                  </a:extLst>
                </p:cNvPr>
                <p:cNvSpPr txBox="1"/>
                <p:nvPr/>
              </p:nvSpPr>
              <p:spPr>
                <a:xfrm>
                  <a:off x="11740600" y="5207828"/>
                  <a:ext cx="33534" cy="76650"/>
                </a:xfrm>
                <a:custGeom>
                  <a:avLst/>
                  <a:gdLst/>
                  <a:ahLst/>
                  <a:cxnLst/>
                  <a:rect l="l" t="t" r="r" b="b"/>
                  <a:pathLst>
                    <a:path w="71884" h="164306">
                      <a:moveTo>
                        <a:pt x="46434" y="0"/>
                      </a:moveTo>
                      <a:lnTo>
                        <a:pt x="71884" y="0"/>
                      </a:lnTo>
                      <a:lnTo>
                        <a:pt x="71884" y="164306"/>
                      </a:lnTo>
                      <a:lnTo>
                        <a:pt x="40518" y="164306"/>
                      </a:lnTo>
                      <a:lnTo>
                        <a:pt x="40518" y="46099"/>
                      </a:lnTo>
                      <a:cubicBezTo>
                        <a:pt x="29059" y="56815"/>
                        <a:pt x="15552" y="64740"/>
                        <a:pt x="0" y="69875"/>
                      </a:cubicBezTo>
                      <a:lnTo>
                        <a:pt x="0" y="41411"/>
                      </a:lnTo>
                      <a:cubicBezTo>
                        <a:pt x="8185" y="38732"/>
                        <a:pt x="17078" y="33654"/>
                        <a:pt x="26677" y="26175"/>
                      </a:cubicBezTo>
                      <a:cubicBezTo>
                        <a:pt x="36277" y="18696"/>
                        <a:pt x="42862" y="9971"/>
                        <a:pt x="46434" y="0"/>
                      </a:cubicBezTo>
                      <a:close/>
                    </a:path>
                  </a:pathLst>
                </a:custGeom>
                <a:solidFill>
                  <a:srgbClr val="004A82">
                    <a:lumMod val="60000"/>
                    <a:lumOff val="40000"/>
                    <a:alpha val="10000"/>
                  </a:srgbClr>
                </a:solidFill>
                <a:ln>
                  <a:noFill/>
                </a:ln>
                <a:effectLst/>
              </p:spPr>
              <p:txBody>
                <a:bodyPr rot="0" spcFirstLastPara="0" vert="horz" wrap="square" lIns="91440" tIns="45720" rIns="91440" bIns="45720" numCol="1" spcCol="0" rtlCol="0" fromWordArt="0" anchor="t" anchorCtr="0" forceAA="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1"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569" name="TextBox 373">
                  <a:extLst>
                    <a:ext uri="{FF2B5EF4-FFF2-40B4-BE49-F238E27FC236}">
                      <a16:creationId xmlns:a16="http://schemas.microsoft.com/office/drawing/2014/main" id="{29CB29BA-22F5-4A5A-8310-0F1E7E432F74}"/>
                    </a:ext>
                  </a:extLst>
                </p:cNvPr>
                <p:cNvSpPr txBox="1"/>
                <p:nvPr/>
              </p:nvSpPr>
              <p:spPr>
                <a:xfrm>
                  <a:off x="11905926" y="5207177"/>
                  <a:ext cx="49573" cy="77952"/>
                </a:xfrm>
                <a:custGeom>
                  <a:avLst/>
                  <a:gdLst/>
                  <a:ahLst/>
                  <a:cxnLst/>
                  <a:rect l="l" t="t" r="r" b="b"/>
                  <a:pathLst>
                    <a:path w="106263" h="167097">
                      <a:moveTo>
                        <a:pt x="53131" y="0"/>
                      </a:moveTo>
                      <a:cubicBezTo>
                        <a:pt x="68981" y="0"/>
                        <a:pt x="81371" y="5655"/>
                        <a:pt x="90301" y="16966"/>
                      </a:cubicBezTo>
                      <a:cubicBezTo>
                        <a:pt x="100942" y="30361"/>
                        <a:pt x="106263" y="52573"/>
                        <a:pt x="106263" y="83604"/>
                      </a:cubicBezTo>
                      <a:cubicBezTo>
                        <a:pt x="106263" y="114560"/>
                        <a:pt x="100905" y="136810"/>
                        <a:pt x="90190" y="150353"/>
                      </a:cubicBezTo>
                      <a:cubicBezTo>
                        <a:pt x="81334" y="161516"/>
                        <a:pt x="68981" y="167097"/>
                        <a:pt x="53131" y="167097"/>
                      </a:cubicBezTo>
                      <a:cubicBezTo>
                        <a:pt x="37207" y="167097"/>
                        <a:pt x="24370" y="160976"/>
                        <a:pt x="14622" y="148735"/>
                      </a:cubicBezTo>
                      <a:cubicBezTo>
                        <a:pt x="4874" y="136494"/>
                        <a:pt x="0" y="114672"/>
                        <a:pt x="0" y="83269"/>
                      </a:cubicBezTo>
                      <a:cubicBezTo>
                        <a:pt x="0" y="52462"/>
                        <a:pt x="5357" y="30286"/>
                        <a:pt x="16073" y="16743"/>
                      </a:cubicBezTo>
                      <a:cubicBezTo>
                        <a:pt x="24928" y="5581"/>
                        <a:pt x="37281" y="0"/>
                        <a:pt x="53131" y="0"/>
                      </a:cubicBezTo>
                      <a:close/>
                      <a:moveTo>
                        <a:pt x="53131" y="26008"/>
                      </a:moveTo>
                      <a:cubicBezTo>
                        <a:pt x="49336" y="26008"/>
                        <a:pt x="45950" y="27217"/>
                        <a:pt x="42974" y="29635"/>
                      </a:cubicBezTo>
                      <a:cubicBezTo>
                        <a:pt x="39997" y="32054"/>
                        <a:pt x="37690" y="36388"/>
                        <a:pt x="36053" y="42639"/>
                      </a:cubicBezTo>
                      <a:cubicBezTo>
                        <a:pt x="33895" y="50750"/>
                        <a:pt x="32816" y="64405"/>
                        <a:pt x="32816" y="83604"/>
                      </a:cubicBezTo>
                      <a:cubicBezTo>
                        <a:pt x="32816" y="102803"/>
                        <a:pt x="33784" y="115993"/>
                        <a:pt x="35718" y="123174"/>
                      </a:cubicBezTo>
                      <a:cubicBezTo>
                        <a:pt x="37653" y="130355"/>
                        <a:pt x="40090" y="135136"/>
                        <a:pt x="43030" y="137517"/>
                      </a:cubicBezTo>
                      <a:cubicBezTo>
                        <a:pt x="45969" y="139898"/>
                        <a:pt x="49336" y="141089"/>
                        <a:pt x="53131" y="141089"/>
                      </a:cubicBezTo>
                      <a:cubicBezTo>
                        <a:pt x="56926" y="141089"/>
                        <a:pt x="60312" y="139880"/>
                        <a:pt x="63289" y="137461"/>
                      </a:cubicBezTo>
                      <a:cubicBezTo>
                        <a:pt x="66265" y="135043"/>
                        <a:pt x="68572" y="130708"/>
                        <a:pt x="70209" y="124457"/>
                      </a:cubicBezTo>
                      <a:cubicBezTo>
                        <a:pt x="72367" y="116421"/>
                        <a:pt x="73446" y="102803"/>
                        <a:pt x="73446" y="83604"/>
                      </a:cubicBezTo>
                      <a:cubicBezTo>
                        <a:pt x="73446" y="64405"/>
                        <a:pt x="72479" y="51215"/>
                        <a:pt x="70544" y="44034"/>
                      </a:cubicBezTo>
                      <a:cubicBezTo>
                        <a:pt x="68609" y="36853"/>
                        <a:pt x="66172" y="32054"/>
                        <a:pt x="63233" y="29635"/>
                      </a:cubicBezTo>
                      <a:cubicBezTo>
                        <a:pt x="60294" y="27217"/>
                        <a:pt x="56926" y="26008"/>
                        <a:pt x="53131" y="26008"/>
                      </a:cubicBezTo>
                      <a:close/>
                    </a:path>
                  </a:pathLst>
                </a:custGeom>
                <a:solidFill>
                  <a:srgbClr val="004A82">
                    <a:lumMod val="60000"/>
                    <a:lumOff val="40000"/>
                    <a:alpha val="10000"/>
                  </a:srgbClr>
                </a:solidFill>
                <a:ln>
                  <a:noFill/>
                </a:ln>
                <a:effectLst/>
              </p:spPr>
              <p:txBody>
                <a:bodyPr rot="0" spcFirstLastPara="0" vert="horz" wrap="square" lIns="91440" tIns="45720" rIns="91440" bIns="45720" numCol="1" spcCol="0" rtlCol="0" fromWordArt="0" anchor="t" anchorCtr="0" forceAA="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1"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570" name="TextBox 374">
                  <a:extLst>
                    <a:ext uri="{FF2B5EF4-FFF2-40B4-BE49-F238E27FC236}">
                      <a16:creationId xmlns:a16="http://schemas.microsoft.com/office/drawing/2014/main" id="{621138B7-F346-41E3-8486-B9A5B5D29561}"/>
                    </a:ext>
                  </a:extLst>
                </p:cNvPr>
                <p:cNvSpPr txBox="1"/>
                <p:nvPr/>
              </p:nvSpPr>
              <p:spPr>
                <a:xfrm>
                  <a:off x="12087322" y="5207828"/>
                  <a:ext cx="33534" cy="76650"/>
                </a:xfrm>
                <a:custGeom>
                  <a:avLst/>
                  <a:gdLst/>
                  <a:ahLst/>
                  <a:cxnLst/>
                  <a:rect l="l" t="t" r="r" b="b"/>
                  <a:pathLst>
                    <a:path w="71884" h="164306">
                      <a:moveTo>
                        <a:pt x="46434" y="0"/>
                      </a:moveTo>
                      <a:lnTo>
                        <a:pt x="71884" y="0"/>
                      </a:lnTo>
                      <a:lnTo>
                        <a:pt x="71884" y="164306"/>
                      </a:lnTo>
                      <a:lnTo>
                        <a:pt x="40518" y="164306"/>
                      </a:lnTo>
                      <a:lnTo>
                        <a:pt x="40518" y="46099"/>
                      </a:lnTo>
                      <a:cubicBezTo>
                        <a:pt x="29059" y="56815"/>
                        <a:pt x="15552" y="64740"/>
                        <a:pt x="0" y="69875"/>
                      </a:cubicBezTo>
                      <a:lnTo>
                        <a:pt x="0" y="41411"/>
                      </a:lnTo>
                      <a:cubicBezTo>
                        <a:pt x="8185" y="38732"/>
                        <a:pt x="17078" y="33654"/>
                        <a:pt x="26677" y="26175"/>
                      </a:cubicBezTo>
                      <a:cubicBezTo>
                        <a:pt x="36277" y="18696"/>
                        <a:pt x="42862" y="9971"/>
                        <a:pt x="46434" y="0"/>
                      </a:cubicBezTo>
                      <a:close/>
                    </a:path>
                  </a:pathLst>
                </a:custGeom>
                <a:solidFill>
                  <a:srgbClr val="004A82">
                    <a:lumMod val="60000"/>
                    <a:lumOff val="40000"/>
                    <a:alpha val="10000"/>
                  </a:srgbClr>
                </a:solidFill>
                <a:ln>
                  <a:noFill/>
                </a:ln>
                <a:effectLst/>
              </p:spPr>
              <p:txBody>
                <a:bodyPr rot="0" spcFirstLastPara="0" vert="horz" wrap="square" lIns="91440" tIns="45720" rIns="91440" bIns="45720" numCol="1" spcCol="0" rtlCol="0" fromWordArt="0" anchor="t" anchorCtr="0" forceAA="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1"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grpSp>
        </p:grpSp>
        <p:grpSp>
          <p:nvGrpSpPr>
            <p:cNvPr id="202" name="Group 201">
              <a:extLst>
                <a:ext uri="{FF2B5EF4-FFF2-40B4-BE49-F238E27FC236}">
                  <a16:creationId xmlns:a16="http://schemas.microsoft.com/office/drawing/2014/main" id="{167AD9A1-B0C3-412A-B13F-7C567F32BEE8}"/>
                </a:ext>
              </a:extLst>
            </p:cNvPr>
            <p:cNvGrpSpPr/>
            <p:nvPr/>
          </p:nvGrpSpPr>
          <p:grpSpPr>
            <a:xfrm>
              <a:off x="118432" y="6575062"/>
              <a:ext cx="12002424" cy="77952"/>
              <a:chOff x="118432" y="5207177"/>
              <a:chExt cx="12002424" cy="77952"/>
            </a:xfrm>
          </p:grpSpPr>
          <p:sp>
            <p:nvSpPr>
              <p:cNvPr id="429" name="TextBox 233">
                <a:extLst>
                  <a:ext uri="{FF2B5EF4-FFF2-40B4-BE49-F238E27FC236}">
                    <a16:creationId xmlns:a16="http://schemas.microsoft.com/office/drawing/2014/main" id="{1E0732F7-603A-411B-A6B2-50C75D87F373}"/>
                  </a:ext>
                </a:extLst>
              </p:cNvPr>
              <p:cNvSpPr txBox="1"/>
              <p:nvPr/>
            </p:nvSpPr>
            <p:spPr>
              <a:xfrm>
                <a:off x="118432" y="5207177"/>
                <a:ext cx="49573" cy="77952"/>
              </a:xfrm>
              <a:custGeom>
                <a:avLst/>
                <a:gdLst/>
                <a:ahLst/>
                <a:cxnLst/>
                <a:rect l="l" t="t" r="r" b="b"/>
                <a:pathLst>
                  <a:path w="106263" h="167097">
                    <a:moveTo>
                      <a:pt x="53131" y="0"/>
                    </a:moveTo>
                    <a:cubicBezTo>
                      <a:pt x="68981" y="0"/>
                      <a:pt x="81371" y="5655"/>
                      <a:pt x="90301" y="16966"/>
                    </a:cubicBezTo>
                    <a:cubicBezTo>
                      <a:pt x="100942" y="30361"/>
                      <a:pt x="106263" y="52573"/>
                      <a:pt x="106263" y="83604"/>
                    </a:cubicBezTo>
                    <a:cubicBezTo>
                      <a:pt x="106263" y="114560"/>
                      <a:pt x="100905" y="136810"/>
                      <a:pt x="90190" y="150353"/>
                    </a:cubicBezTo>
                    <a:cubicBezTo>
                      <a:pt x="81334" y="161516"/>
                      <a:pt x="68981" y="167097"/>
                      <a:pt x="53131" y="167097"/>
                    </a:cubicBezTo>
                    <a:cubicBezTo>
                      <a:pt x="37207" y="167097"/>
                      <a:pt x="24370" y="160976"/>
                      <a:pt x="14622" y="148735"/>
                    </a:cubicBezTo>
                    <a:cubicBezTo>
                      <a:pt x="4874" y="136494"/>
                      <a:pt x="0" y="114672"/>
                      <a:pt x="0" y="83269"/>
                    </a:cubicBezTo>
                    <a:cubicBezTo>
                      <a:pt x="0" y="52462"/>
                      <a:pt x="5357" y="30286"/>
                      <a:pt x="16073" y="16743"/>
                    </a:cubicBezTo>
                    <a:cubicBezTo>
                      <a:pt x="24928" y="5581"/>
                      <a:pt x="37281" y="0"/>
                      <a:pt x="53131" y="0"/>
                    </a:cubicBezTo>
                    <a:close/>
                    <a:moveTo>
                      <a:pt x="53131" y="26008"/>
                    </a:moveTo>
                    <a:cubicBezTo>
                      <a:pt x="49336" y="26008"/>
                      <a:pt x="45950" y="27217"/>
                      <a:pt x="42974" y="29635"/>
                    </a:cubicBezTo>
                    <a:cubicBezTo>
                      <a:pt x="39997" y="32054"/>
                      <a:pt x="37690" y="36388"/>
                      <a:pt x="36053" y="42639"/>
                    </a:cubicBezTo>
                    <a:cubicBezTo>
                      <a:pt x="33895" y="50750"/>
                      <a:pt x="32816" y="64405"/>
                      <a:pt x="32816" y="83604"/>
                    </a:cubicBezTo>
                    <a:cubicBezTo>
                      <a:pt x="32816" y="102803"/>
                      <a:pt x="33784" y="115993"/>
                      <a:pt x="35718" y="123174"/>
                    </a:cubicBezTo>
                    <a:cubicBezTo>
                      <a:pt x="37653" y="130355"/>
                      <a:pt x="40090" y="135136"/>
                      <a:pt x="43030" y="137517"/>
                    </a:cubicBezTo>
                    <a:cubicBezTo>
                      <a:pt x="45969" y="139898"/>
                      <a:pt x="49336" y="141089"/>
                      <a:pt x="53131" y="141089"/>
                    </a:cubicBezTo>
                    <a:cubicBezTo>
                      <a:pt x="56926" y="141089"/>
                      <a:pt x="60312" y="139880"/>
                      <a:pt x="63289" y="137461"/>
                    </a:cubicBezTo>
                    <a:cubicBezTo>
                      <a:pt x="66265" y="135043"/>
                      <a:pt x="68572" y="130708"/>
                      <a:pt x="70209" y="124457"/>
                    </a:cubicBezTo>
                    <a:cubicBezTo>
                      <a:pt x="72367" y="116421"/>
                      <a:pt x="73446" y="102803"/>
                      <a:pt x="73446" y="83604"/>
                    </a:cubicBezTo>
                    <a:cubicBezTo>
                      <a:pt x="73446" y="64405"/>
                      <a:pt x="72479" y="51215"/>
                      <a:pt x="70544" y="44034"/>
                    </a:cubicBezTo>
                    <a:cubicBezTo>
                      <a:pt x="68609" y="36853"/>
                      <a:pt x="66172" y="32054"/>
                      <a:pt x="63233" y="29635"/>
                    </a:cubicBezTo>
                    <a:cubicBezTo>
                      <a:pt x="60294" y="27217"/>
                      <a:pt x="56926" y="26008"/>
                      <a:pt x="53131" y="26008"/>
                    </a:cubicBezTo>
                    <a:close/>
                  </a:path>
                </a:pathLst>
              </a:custGeom>
              <a:solidFill>
                <a:srgbClr val="004A82">
                  <a:lumMod val="60000"/>
                  <a:lumOff val="40000"/>
                  <a:alpha val="10000"/>
                </a:srgbClr>
              </a:solidFill>
              <a:ln>
                <a:noFill/>
              </a:ln>
              <a:effectLst/>
            </p:spPr>
            <p:txBody>
              <a:bodyPr rot="0" spcFirstLastPara="0" vert="horz" wrap="square" lIns="91440" tIns="45720" rIns="91440" bIns="45720" numCol="1" spcCol="0" rtlCol="0" fromWordArt="0" anchor="t" anchorCtr="0" forceAA="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1"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430" name="TextBox 234">
                <a:extLst>
                  <a:ext uri="{FF2B5EF4-FFF2-40B4-BE49-F238E27FC236}">
                    <a16:creationId xmlns:a16="http://schemas.microsoft.com/office/drawing/2014/main" id="{5DBB848B-18FC-43E6-A444-EE2A75CD3753}"/>
                  </a:ext>
                </a:extLst>
              </p:cNvPr>
              <p:cNvSpPr txBox="1"/>
              <p:nvPr/>
            </p:nvSpPr>
            <p:spPr>
              <a:xfrm>
                <a:off x="299797" y="5207828"/>
                <a:ext cx="33534" cy="76650"/>
              </a:xfrm>
              <a:custGeom>
                <a:avLst/>
                <a:gdLst/>
                <a:ahLst/>
                <a:cxnLst/>
                <a:rect l="l" t="t" r="r" b="b"/>
                <a:pathLst>
                  <a:path w="71884" h="164306">
                    <a:moveTo>
                      <a:pt x="46434" y="0"/>
                    </a:moveTo>
                    <a:lnTo>
                      <a:pt x="71884" y="0"/>
                    </a:lnTo>
                    <a:lnTo>
                      <a:pt x="71884" y="164306"/>
                    </a:lnTo>
                    <a:lnTo>
                      <a:pt x="40518" y="164306"/>
                    </a:lnTo>
                    <a:lnTo>
                      <a:pt x="40518" y="46099"/>
                    </a:lnTo>
                    <a:cubicBezTo>
                      <a:pt x="29059" y="56815"/>
                      <a:pt x="15552" y="64740"/>
                      <a:pt x="0" y="69875"/>
                    </a:cubicBezTo>
                    <a:lnTo>
                      <a:pt x="0" y="41411"/>
                    </a:lnTo>
                    <a:cubicBezTo>
                      <a:pt x="8185" y="38732"/>
                      <a:pt x="17078" y="33654"/>
                      <a:pt x="26677" y="26175"/>
                    </a:cubicBezTo>
                    <a:cubicBezTo>
                      <a:pt x="36277" y="18696"/>
                      <a:pt x="42862" y="9971"/>
                      <a:pt x="46434" y="0"/>
                    </a:cubicBezTo>
                    <a:close/>
                  </a:path>
                </a:pathLst>
              </a:custGeom>
              <a:solidFill>
                <a:srgbClr val="004A82">
                  <a:lumMod val="60000"/>
                  <a:lumOff val="40000"/>
                  <a:alpha val="10000"/>
                </a:srgbClr>
              </a:solidFill>
              <a:ln>
                <a:noFill/>
              </a:ln>
              <a:effectLst/>
            </p:spPr>
            <p:txBody>
              <a:bodyPr rot="0" spcFirstLastPara="0" vert="horz" wrap="square" lIns="91440" tIns="45720" rIns="91440" bIns="45720" numCol="1" spcCol="0" rtlCol="0" fromWordArt="0" anchor="t" anchorCtr="0" forceAA="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1"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431" name="TextBox 235">
                <a:extLst>
                  <a:ext uri="{FF2B5EF4-FFF2-40B4-BE49-F238E27FC236}">
                    <a16:creationId xmlns:a16="http://schemas.microsoft.com/office/drawing/2014/main" id="{7DD2B228-2566-4420-B132-359764882E87}"/>
                  </a:ext>
                </a:extLst>
              </p:cNvPr>
              <p:cNvSpPr txBox="1"/>
              <p:nvPr/>
            </p:nvSpPr>
            <p:spPr>
              <a:xfrm>
                <a:off x="465123" y="5207177"/>
                <a:ext cx="49573" cy="77952"/>
              </a:xfrm>
              <a:custGeom>
                <a:avLst/>
                <a:gdLst/>
                <a:ahLst/>
                <a:cxnLst/>
                <a:rect l="l" t="t" r="r" b="b"/>
                <a:pathLst>
                  <a:path w="106263" h="167097">
                    <a:moveTo>
                      <a:pt x="53131" y="0"/>
                    </a:moveTo>
                    <a:cubicBezTo>
                      <a:pt x="68981" y="0"/>
                      <a:pt x="81371" y="5655"/>
                      <a:pt x="90301" y="16966"/>
                    </a:cubicBezTo>
                    <a:cubicBezTo>
                      <a:pt x="100942" y="30361"/>
                      <a:pt x="106263" y="52573"/>
                      <a:pt x="106263" y="83604"/>
                    </a:cubicBezTo>
                    <a:cubicBezTo>
                      <a:pt x="106263" y="114560"/>
                      <a:pt x="100905" y="136810"/>
                      <a:pt x="90190" y="150353"/>
                    </a:cubicBezTo>
                    <a:cubicBezTo>
                      <a:pt x="81334" y="161516"/>
                      <a:pt x="68981" y="167097"/>
                      <a:pt x="53131" y="167097"/>
                    </a:cubicBezTo>
                    <a:cubicBezTo>
                      <a:pt x="37207" y="167097"/>
                      <a:pt x="24370" y="160976"/>
                      <a:pt x="14622" y="148735"/>
                    </a:cubicBezTo>
                    <a:cubicBezTo>
                      <a:pt x="4874" y="136494"/>
                      <a:pt x="0" y="114672"/>
                      <a:pt x="0" y="83269"/>
                    </a:cubicBezTo>
                    <a:cubicBezTo>
                      <a:pt x="0" y="52462"/>
                      <a:pt x="5357" y="30286"/>
                      <a:pt x="16073" y="16743"/>
                    </a:cubicBezTo>
                    <a:cubicBezTo>
                      <a:pt x="24928" y="5581"/>
                      <a:pt x="37281" y="0"/>
                      <a:pt x="53131" y="0"/>
                    </a:cubicBezTo>
                    <a:close/>
                    <a:moveTo>
                      <a:pt x="53131" y="26008"/>
                    </a:moveTo>
                    <a:cubicBezTo>
                      <a:pt x="49336" y="26008"/>
                      <a:pt x="45950" y="27217"/>
                      <a:pt x="42974" y="29635"/>
                    </a:cubicBezTo>
                    <a:cubicBezTo>
                      <a:pt x="39997" y="32054"/>
                      <a:pt x="37690" y="36388"/>
                      <a:pt x="36053" y="42639"/>
                    </a:cubicBezTo>
                    <a:cubicBezTo>
                      <a:pt x="33895" y="50750"/>
                      <a:pt x="32816" y="64405"/>
                      <a:pt x="32816" y="83604"/>
                    </a:cubicBezTo>
                    <a:cubicBezTo>
                      <a:pt x="32816" y="102803"/>
                      <a:pt x="33784" y="115993"/>
                      <a:pt x="35718" y="123174"/>
                    </a:cubicBezTo>
                    <a:cubicBezTo>
                      <a:pt x="37653" y="130355"/>
                      <a:pt x="40090" y="135136"/>
                      <a:pt x="43030" y="137517"/>
                    </a:cubicBezTo>
                    <a:cubicBezTo>
                      <a:pt x="45969" y="139898"/>
                      <a:pt x="49336" y="141089"/>
                      <a:pt x="53131" y="141089"/>
                    </a:cubicBezTo>
                    <a:cubicBezTo>
                      <a:pt x="56926" y="141089"/>
                      <a:pt x="60312" y="139880"/>
                      <a:pt x="63289" y="137461"/>
                    </a:cubicBezTo>
                    <a:cubicBezTo>
                      <a:pt x="66265" y="135043"/>
                      <a:pt x="68572" y="130708"/>
                      <a:pt x="70209" y="124457"/>
                    </a:cubicBezTo>
                    <a:cubicBezTo>
                      <a:pt x="72367" y="116421"/>
                      <a:pt x="73446" y="102803"/>
                      <a:pt x="73446" y="83604"/>
                    </a:cubicBezTo>
                    <a:cubicBezTo>
                      <a:pt x="73446" y="64405"/>
                      <a:pt x="72479" y="51215"/>
                      <a:pt x="70544" y="44034"/>
                    </a:cubicBezTo>
                    <a:cubicBezTo>
                      <a:pt x="68609" y="36853"/>
                      <a:pt x="66172" y="32054"/>
                      <a:pt x="63233" y="29635"/>
                    </a:cubicBezTo>
                    <a:cubicBezTo>
                      <a:pt x="60294" y="27217"/>
                      <a:pt x="56926" y="26008"/>
                      <a:pt x="53131" y="26008"/>
                    </a:cubicBezTo>
                    <a:close/>
                  </a:path>
                </a:pathLst>
              </a:custGeom>
              <a:solidFill>
                <a:srgbClr val="004A82">
                  <a:lumMod val="60000"/>
                  <a:lumOff val="40000"/>
                  <a:alpha val="10000"/>
                </a:srgbClr>
              </a:solidFill>
              <a:ln>
                <a:noFill/>
              </a:ln>
              <a:effectLst/>
            </p:spPr>
            <p:txBody>
              <a:bodyPr rot="0" spcFirstLastPara="0" vert="horz" wrap="square" lIns="91440" tIns="45720" rIns="91440" bIns="45720" numCol="1" spcCol="0" rtlCol="0" fromWordArt="0" anchor="t" anchorCtr="0" forceAA="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1"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432" name="TextBox 236">
                <a:extLst>
                  <a:ext uri="{FF2B5EF4-FFF2-40B4-BE49-F238E27FC236}">
                    <a16:creationId xmlns:a16="http://schemas.microsoft.com/office/drawing/2014/main" id="{829D626B-90BE-4599-9B1C-01E052C3FD0A}"/>
                  </a:ext>
                </a:extLst>
              </p:cNvPr>
              <p:cNvSpPr txBox="1"/>
              <p:nvPr/>
            </p:nvSpPr>
            <p:spPr>
              <a:xfrm>
                <a:off x="646488" y="5207828"/>
                <a:ext cx="33534" cy="76650"/>
              </a:xfrm>
              <a:custGeom>
                <a:avLst/>
                <a:gdLst/>
                <a:ahLst/>
                <a:cxnLst/>
                <a:rect l="l" t="t" r="r" b="b"/>
                <a:pathLst>
                  <a:path w="71884" h="164306">
                    <a:moveTo>
                      <a:pt x="46434" y="0"/>
                    </a:moveTo>
                    <a:lnTo>
                      <a:pt x="71884" y="0"/>
                    </a:lnTo>
                    <a:lnTo>
                      <a:pt x="71884" y="164306"/>
                    </a:lnTo>
                    <a:lnTo>
                      <a:pt x="40518" y="164306"/>
                    </a:lnTo>
                    <a:lnTo>
                      <a:pt x="40518" y="46099"/>
                    </a:lnTo>
                    <a:cubicBezTo>
                      <a:pt x="29059" y="56815"/>
                      <a:pt x="15552" y="64740"/>
                      <a:pt x="0" y="69875"/>
                    </a:cubicBezTo>
                    <a:lnTo>
                      <a:pt x="0" y="41411"/>
                    </a:lnTo>
                    <a:cubicBezTo>
                      <a:pt x="8185" y="38732"/>
                      <a:pt x="17078" y="33654"/>
                      <a:pt x="26677" y="26175"/>
                    </a:cubicBezTo>
                    <a:cubicBezTo>
                      <a:pt x="36277" y="18696"/>
                      <a:pt x="42862" y="9971"/>
                      <a:pt x="46434" y="0"/>
                    </a:cubicBezTo>
                    <a:close/>
                  </a:path>
                </a:pathLst>
              </a:custGeom>
              <a:solidFill>
                <a:srgbClr val="004A82">
                  <a:lumMod val="60000"/>
                  <a:lumOff val="40000"/>
                  <a:alpha val="10000"/>
                </a:srgbClr>
              </a:solidFill>
              <a:ln>
                <a:noFill/>
              </a:ln>
              <a:effectLst/>
            </p:spPr>
            <p:txBody>
              <a:bodyPr rot="0" spcFirstLastPara="0" vert="horz" wrap="square" lIns="91440" tIns="45720" rIns="91440" bIns="45720" numCol="1" spcCol="0" rtlCol="0" fromWordArt="0" anchor="t" anchorCtr="0" forceAA="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1"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433" name="TextBox 237">
                <a:extLst>
                  <a:ext uri="{FF2B5EF4-FFF2-40B4-BE49-F238E27FC236}">
                    <a16:creationId xmlns:a16="http://schemas.microsoft.com/office/drawing/2014/main" id="{76C03BF4-7EE2-4245-8B82-4810277F035F}"/>
                  </a:ext>
                </a:extLst>
              </p:cNvPr>
              <p:cNvSpPr txBox="1"/>
              <p:nvPr/>
            </p:nvSpPr>
            <p:spPr>
              <a:xfrm>
                <a:off x="811814" y="5207177"/>
                <a:ext cx="49573" cy="77952"/>
              </a:xfrm>
              <a:custGeom>
                <a:avLst/>
                <a:gdLst/>
                <a:ahLst/>
                <a:cxnLst/>
                <a:rect l="l" t="t" r="r" b="b"/>
                <a:pathLst>
                  <a:path w="106263" h="167097">
                    <a:moveTo>
                      <a:pt x="53131" y="0"/>
                    </a:moveTo>
                    <a:cubicBezTo>
                      <a:pt x="68981" y="0"/>
                      <a:pt x="81371" y="5655"/>
                      <a:pt x="90301" y="16966"/>
                    </a:cubicBezTo>
                    <a:cubicBezTo>
                      <a:pt x="100942" y="30361"/>
                      <a:pt x="106263" y="52573"/>
                      <a:pt x="106263" y="83604"/>
                    </a:cubicBezTo>
                    <a:cubicBezTo>
                      <a:pt x="106263" y="114560"/>
                      <a:pt x="100905" y="136810"/>
                      <a:pt x="90190" y="150353"/>
                    </a:cubicBezTo>
                    <a:cubicBezTo>
                      <a:pt x="81334" y="161516"/>
                      <a:pt x="68981" y="167097"/>
                      <a:pt x="53131" y="167097"/>
                    </a:cubicBezTo>
                    <a:cubicBezTo>
                      <a:pt x="37207" y="167097"/>
                      <a:pt x="24370" y="160976"/>
                      <a:pt x="14622" y="148735"/>
                    </a:cubicBezTo>
                    <a:cubicBezTo>
                      <a:pt x="4874" y="136494"/>
                      <a:pt x="0" y="114672"/>
                      <a:pt x="0" y="83269"/>
                    </a:cubicBezTo>
                    <a:cubicBezTo>
                      <a:pt x="0" y="52462"/>
                      <a:pt x="5357" y="30286"/>
                      <a:pt x="16073" y="16743"/>
                    </a:cubicBezTo>
                    <a:cubicBezTo>
                      <a:pt x="24928" y="5581"/>
                      <a:pt x="37281" y="0"/>
                      <a:pt x="53131" y="0"/>
                    </a:cubicBezTo>
                    <a:close/>
                    <a:moveTo>
                      <a:pt x="53131" y="26008"/>
                    </a:moveTo>
                    <a:cubicBezTo>
                      <a:pt x="49336" y="26008"/>
                      <a:pt x="45950" y="27217"/>
                      <a:pt x="42974" y="29635"/>
                    </a:cubicBezTo>
                    <a:cubicBezTo>
                      <a:pt x="39997" y="32054"/>
                      <a:pt x="37690" y="36388"/>
                      <a:pt x="36053" y="42639"/>
                    </a:cubicBezTo>
                    <a:cubicBezTo>
                      <a:pt x="33895" y="50750"/>
                      <a:pt x="32816" y="64405"/>
                      <a:pt x="32816" y="83604"/>
                    </a:cubicBezTo>
                    <a:cubicBezTo>
                      <a:pt x="32816" y="102803"/>
                      <a:pt x="33784" y="115993"/>
                      <a:pt x="35718" y="123174"/>
                    </a:cubicBezTo>
                    <a:cubicBezTo>
                      <a:pt x="37653" y="130355"/>
                      <a:pt x="40090" y="135136"/>
                      <a:pt x="43030" y="137517"/>
                    </a:cubicBezTo>
                    <a:cubicBezTo>
                      <a:pt x="45969" y="139898"/>
                      <a:pt x="49336" y="141089"/>
                      <a:pt x="53131" y="141089"/>
                    </a:cubicBezTo>
                    <a:cubicBezTo>
                      <a:pt x="56926" y="141089"/>
                      <a:pt x="60312" y="139880"/>
                      <a:pt x="63289" y="137461"/>
                    </a:cubicBezTo>
                    <a:cubicBezTo>
                      <a:pt x="66265" y="135043"/>
                      <a:pt x="68572" y="130708"/>
                      <a:pt x="70209" y="124457"/>
                    </a:cubicBezTo>
                    <a:cubicBezTo>
                      <a:pt x="72367" y="116421"/>
                      <a:pt x="73446" y="102803"/>
                      <a:pt x="73446" y="83604"/>
                    </a:cubicBezTo>
                    <a:cubicBezTo>
                      <a:pt x="73446" y="64405"/>
                      <a:pt x="72479" y="51215"/>
                      <a:pt x="70544" y="44034"/>
                    </a:cubicBezTo>
                    <a:cubicBezTo>
                      <a:pt x="68609" y="36853"/>
                      <a:pt x="66172" y="32054"/>
                      <a:pt x="63233" y="29635"/>
                    </a:cubicBezTo>
                    <a:cubicBezTo>
                      <a:pt x="60294" y="27217"/>
                      <a:pt x="56926" y="26008"/>
                      <a:pt x="53131" y="26008"/>
                    </a:cubicBezTo>
                    <a:close/>
                  </a:path>
                </a:pathLst>
              </a:custGeom>
              <a:solidFill>
                <a:srgbClr val="004A82">
                  <a:lumMod val="60000"/>
                  <a:lumOff val="40000"/>
                  <a:alpha val="10000"/>
                </a:srgbClr>
              </a:solidFill>
              <a:ln>
                <a:noFill/>
              </a:ln>
              <a:effectLst/>
            </p:spPr>
            <p:txBody>
              <a:bodyPr rot="0" spcFirstLastPara="0" vert="horz" wrap="square" lIns="91440" tIns="45720" rIns="91440" bIns="45720" numCol="1" spcCol="0" rtlCol="0" fromWordArt="0" anchor="t" anchorCtr="0" forceAA="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1"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434" name="TextBox 238">
                <a:extLst>
                  <a:ext uri="{FF2B5EF4-FFF2-40B4-BE49-F238E27FC236}">
                    <a16:creationId xmlns:a16="http://schemas.microsoft.com/office/drawing/2014/main" id="{454B3789-8648-4554-AAEC-66199CD43D9E}"/>
                  </a:ext>
                </a:extLst>
              </p:cNvPr>
              <p:cNvSpPr txBox="1"/>
              <p:nvPr/>
            </p:nvSpPr>
            <p:spPr>
              <a:xfrm>
                <a:off x="993179" y="5207828"/>
                <a:ext cx="33534" cy="76650"/>
              </a:xfrm>
              <a:custGeom>
                <a:avLst/>
                <a:gdLst/>
                <a:ahLst/>
                <a:cxnLst/>
                <a:rect l="l" t="t" r="r" b="b"/>
                <a:pathLst>
                  <a:path w="71884" h="164306">
                    <a:moveTo>
                      <a:pt x="46434" y="0"/>
                    </a:moveTo>
                    <a:lnTo>
                      <a:pt x="71884" y="0"/>
                    </a:lnTo>
                    <a:lnTo>
                      <a:pt x="71884" y="164306"/>
                    </a:lnTo>
                    <a:lnTo>
                      <a:pt x="40518" y="164306"/>
                    </a:lnTo>
                    <a:lnTo>
                      <a:pt x="40518" y="46099"/>
                    </a:lnTo>
                    <a:cubicBezTo>
                      <a:pt x="29059" y="56815"/>
                      <a:pt x="15552" y="64740"/>
                      <a:pt x="0" y="69875"/>
                    </a:cubicBezTo>
                    <a:lnTo>
                      <a:pt x="0" y="41411"/>
                    </a:lnTo>
                    <a:cubicBezTo>
                      <a:pt x="8185" y="38732"/>
                      <a:pt x="17078" y="33654"/>
                      <a:pt x="26677" y="26175"/>
                    </a:cubicBezTo>
                    <a:cubicBezTo>
                      <a:pt x="36277" y="18696"/>
                      <a:pt x="42862" y="9971"/>
                      <a:pt x="46434" y="0"/>
                    </a:cubicBezTo>
                    <a:close/>
                  </a:path>
                </a:pathLst>
              </a:custGeom>
              <a:solidFill>
                <a:srgbClr val="004A82">
                  <a:lumMod val="60000"/>
                  <a:lumOff val="40000"/>
                  <a:alpha val="10000"/>
                </a:srgbClr>
              </a:solidFill>
              <a:ln>
                <a:noFill/>
              </a:ln>
              <a:effectLst/>
            </p:spPr>
            <p:txBody>
              <a:bodyPr rot="0" spcFirstLastPara="0" vert="horz" wrap="square" lIns="91440" tIns="45720" rIns="91440" bIns="45720" numCol="1" spcCol="0" rtlCol="0" fromWordArt="0" anchor="t" anchorCtr="0" forceAA="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1"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435" name="TextBox 239">
                <a:extLst>
                  <a:ext uri="{FF2B5EF4-FFF2-40B4-BE49-F238E27FC236}">
                    <a16:creationId xmlns:a16="http://schemas.microsoft.com/office/drawing/2014/main" id="{63F63152-7CFA-4F50-83DC-C58F96E54CC4}"/>
                  </a:ext>
                </a:extLst>
              </p:cNvPr>
              <p:cNvSpPr txBox="1"/>
              <p:nvPr/>
            </p:nvSpPr>
            <p:spPr>
              <a:xfrm>
                <a:off x="1158505" y="5207177"/>
                <a:ext cx="49573" cy="77952"/>
              </a:xfrm>
              <a:custGeom>
                <a:avLst/>
                <a:gdLst/>
                <a:ahLst/>
                <a:cxnLst/>
                <a:rect l="l" t="t" r="r" b="b"/>
                <a:pathLst>
                  <a:path w="106263" h="167097">
                    <a:moveTo>
                      <a:pt x="53131" y="0"/>
                    </a:moveTo>
                    <a:cubicBezTo>
                      <a:pt x="68981" y="0"/>
                      <a:pt x="81371" y="5655"/>
                      <a:pt x="90301" y="16966"/>
                    </a:cubicBezTo>
                    <a:cubicBezTo>
                      <a:pt x="100942" y="30361"/>
                      <a:pt x="106263" y="52573"/>
                      <a:pt x="106263" y="83604"/>
                    </a:cubicBezTo>
                    <a:cubicBezTo>
                      <a:pt x="106263" y="114560"/>
                      <a:pt x="100905" y="136810"/>
                      <a:pt x="90190" y="150353"/>
                    </a:cubicBezTo>
                    <a:cubicBezTo>
                      <a:pt x="81334" y="161516"/>
                      <a:pt x="68981" y="167097"/>
                      <a:pt x="53131" y="167097"/>
                    </a:cubicBezTo>
                    <a:cubicBezTo>
                      <a:pt x="37207" y="167097"/>
                      <a:pt x="24370" y="160976"/>
                      <a:pt x="14622" y="148735"/>
                    </a:cubicBezTo>
                    <a:cubicBezTo>
                      <a:pt x="4874" y="136494"/>
                      <a:pt x="0" y="114672"/>
                      <a:pt x="0" y="83269"/>
                    </a:cubicBezTo>
                    <a:cubicBezTo>
                      <a:pt x="0" y="52462"/>
                      <a:pt x="5357" y="30286"/>
                      <a:pt x="16073" y="16743"/>
                    </a:cubicBezTo>
                    <a:cubicBezTo>
                      <a:pt x="24928" y="5581"/>
                      <a:pt x="37281" y="0"/>
                      <a:pt x="53131" y="0"/>
                    </a:cubicBezTo>
                    <a:close/>
                    <a:moveTo>
                      <a:pt x="53131" y="26008"/>
                    </a:moveTo>
                    <a:cubicBezTo>
                      <a:pt x="49336" y="26008"/>
                      <a:pt x="45950" y="27217"/>
                      <a:pt x="42974" y="29635"/>
                    </a:cubicBezTo>
                    <a:cubicBezTo>
                      <a:pt x="39997" y="32054"/>
                      <a:pt x="37690" y="36388"/>
                      <a:pt x="36053" y="42639"/>
                    </a:cubicBezTo>
                    <a:cubicBezTo>
                      <a:pt x="33895" y="50750"/>
                      <a:pt x="32816" y="64405"/>
                      <a:pt x="32816" y="83604"/>
                    </a:cubicBezTo>
                    <a:cubicBezTo>
                      <a:pt x="32816" y="102803"/>
                      <a:pt x="33784" y="115993"/>
                      <a:pt x="35718" y="123174"/>
                    </a:cubicBezTo>
                    <a:cubicBezTo>
                      <a:pt x="37653" y="130355"/>
                      <a:pt x="40090" y="135136"/>
                      <a:pt x="43030" y="137517"/>
                    </a:cubicBezTo>
                    <a:cubicBezTo>
                      <a:pt x="45969" y="139898"/>
                      <a:pt x="49336" y="141089"/>
                      <a:pt x="53131" y="141089"/>
                    </a:cubicBezTo>
                    <a:cubicBezTo>
                      <a:pt x="56926" y="141089"/>
                      <a:pt x="60312" y="139880"/>
                      <a:pt x="63289" y="137461"/>
                    </a:cubicBezTo>
                    <a:cubicBezTo>
                      <a:pt x="66265" y="135043"/>
                      <a:pt x="68572" y="130708"/>
                      <a:pt x="70209" y="124457"/>
                    </a:cubicBezTo>
                    <a:cubicBezTo>
                      <a:pt x="72367" y="116421"/>
                      <a:pt x="73446" y="102803"/>
                      <a:pt x="73446" y="83604"/>
                    </a:cubicBezTo>
                    <a:cubicBezTo>
                      <a:pt x="73446" y="64405"/>
                      <a:pt x="72479" y="51215"/>
                      <a:pt x="70544" y="44034"/>
                    </a:cubicBezTo>
                    <a:cubicBezTo>
                      <a:pt x="68609" y="36853"/>
                      <a:pt x="66172" y="32054"/>
                      <a:pt x="63233" y="29635"/>
                    </a:cubicBezTo>
                    <a:cubicBezTo>
                      <a:pt x="60294" y="27217"/>
                      <a:pt x="56926" y="26008"/>
                      <a:pt x="53131" y="26008"/>
                    </a:cubicBezTo>
                    <a:close/>
                  </a:path>
                </a:pathLst>
              </a:custGeom>
              <a:solidFill>
                <a:srgbClr val="004A82">
                  <a:lumMod val="60000"/>
                  <a:lumOff val="40000"/>
                  <a:alpha val="10000"/>
                </a:srgbClr>
              </a:solidFill>
              <a:ln>
                <a:noFill/>
              </a:ln>
              <a:effectLst/>
            </p:spPr>
            <p:txBody>
              <a:bodyPr rot="0" spcFirstLastPara="0" vert="horz" wrap="square" lIns="91440" tIns="45720" rIns="91440" bIns="45720" numCol="1" spcCol="0" rtlCol="0" fromWordArt="0" anchor="t" anchorCtr="0" forceAA="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1"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436" name="TextBox 240">
                <a:extLst>
                  <a:ext uri="{FF2B5EF4-FFF2-40B4-BE49-F238E27FC236}">
                    <a16:creationId xmlns:a16="http://schemas.microsoft.com/office/drawing/2014/main" id="{0937A76C-7C82-4A47-A4CC-B4BB23C14591}"/>
                  </a:ext>
                </a:extLst>
              </p:cNvPr>
              <p:cNvSpPr txBox="1"/>
              <p:nvPr/>
            </p:nvSpPr>
            <p:spPr>
              <a:xfrm>
                <a:off x="1339870" y="5207828"/>
                <a:ext cx="33534" cy="76650"/>
              </a:xfrm>
              <a:custGeom>
                <a:avLst/>
                <a:gdLst/>
                <a:ahLst/>
                <a:cxnLst/>
                <a:rect l="l" t="t" r="r" b="b"/>
                <a:pathLst>
                  <a:path w="71884" h="164306">
                    <a:moveTo>
                      <a:pt x="46434" y="0"/>
                    </a:moveTo>
                    <a:lnTo>
                      <a:pt x="71884" y="0"/>
                    </a:lnTo>
                    <a:lnTo>
                      <a:pt x="71884" y="164306"/>
                    </a:lnTo>
                    <a:lnTo>
                      <a:pt x="40518" y="164306"/>
                    </a:lnTo>
                    <a:lnTo>
                      <a:pt x="40518" y="46099"/>
                    </a:lnTo>
                    <a:cubicBezTo>
                      <a:pt x="29059" y="56815"/>
                      <a:pt x="15552" y="64740"/>
                      <a:pt x="0" y="69875"/>
                    </a:cubicBezTo>
                    <a:lnTo>
                      <a:pt x="0" y="41411"/>
                    </a:lnTo>
                    <a:cubicBezTo>
                      <a:pt x="8185" y="38732"/>
                      <a:pt x="17078" y="33654"/>
                      <a:pt x="26677" y="26175"/>
                    </a:cubicBezTo>
                    <a:cubicBezTo>
                      <a:pt x="36277" y="18696"/>
                      <a:pt x="42862" y="9971"/>
                      <a:pt x="46434" y="0"/>
                    </a:cubicBezTo>
                    <a:close/>
                  </a:path>
                </a:pathLst>
              </a:custGeom>
              <a:solidFill>
                <a:srgbClr val="004A82">
                  <a:lumMod val="60000"/>
                  <a:lumOff val="40000"/>
                  <a:alpha val="10000"/>
                </a:srgbClr>
              </a:solidFill>
              <a:ln>
                <a:noFill/>
              </a:ln>
              <a:effectLst/>
            </p:spPr>
            <p:txBody>
              <a:bodyPr rot="0" spcFirstLastPara="0" vert="horz" wrap="square" lIns="91440" tIns="45720" rIns="91440" bIns="45720" numCol="1" spcCol="0" rtlCol="0" fromWordArt="0" anchor="t" anchorCtr="0" forceAA="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1"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437" name="TextBox 241">
                <a:extLst>
                  <a:ext uri="{FF2B5EF4-FFF2-40B4-BE49-F238E27FC236}">
                    <a16:creationId xmlns:a16="http://schemas.microsoft.com/office/drawing/2014/main" id="{11F48E29-EAAA-4DFA-824E-BB4A2CDA7E74}"/>
                  </a:ext>
                </a:extLst>
              </p:cNvPr>
              <p:cNvSpPr txBox="1"/>
              <p:nvPr/>
            </p:nvSpPr>
            <p:spPr>
              <a:xfrm>
                <a:off x="1505196" y="5207177"/>
                <a:ext cx="49573" cy="77952"/>
              </a:xfrm>
              <a:custGeom>
                <a:avLst/>
                <a:gdLst/>
                <a:ahLst/>
                <a:cxnLst/>
                <a:rect l="l" t="t" r="r" b="b"/>
                <a:pathLst>
                  <a:path w="106263" h="167097">
                    <a:moveTo>
                      <a:pt x="53131" y="0"/>
                    </a:moveTo>
                    <a:cubicBezTo>
                      <a:pt x="68981" y="0"/>
                      <a:pt x="81371" y="5655"/>
                      <a:pt x="90301" y="16966"/>
                    </a:cubicBezTo>
                    <a:cubicBezTo>
                      <a:pt x="100942" y="30361"/>
                      <a:pt x="106263" y="52573"/>
                      <a:pt x="106263" y="83604"/>
                    </a:cubicBezTo>
                    <a:cubicBezTo>
                      <a:pt x="106263" y="114560"/>
                      <a:pt x="100905" y="136810"/>
                      <a:pt x="90190" y="150353"/>
                    </a:cubicBezTo>
                    <a:cubicBezTo>
                      <a:pt x="81334" y="161516"/>
                      <a:pt x="68981" y="167097"/>
                      <a:pt x="53131" y="167097"/>
                    </a:cubicBezTo>
                    <a:cubicBezTo>
                      <a:pt x="37207" y="167097"/>
                      <a:pt x="24370" y="160976"/>
                      <a:pt x="14622" y="148735"/>
                    </a:cubicBezTo>
                    <a:cubicBezTo>
                      <a:pt x="4874" y="136494"/>
                      <a:pt x="0" y="114672"/>
                      <a:pt x="0" y="83269"/>
                    </a:cubicBezTo>
                    <a:cubicBezTo>
                      <a:pt x="0" y="52462"/>
                      <a:pt x="5357" y="30286"/>
                      <a:pt x="16073" y="16743"/>
                    </a:cubicBezTo>
                    <a:cubicBezTo>
                      <a:pt x="24928" y="5581"/>
                      <a:pt x="37281" y="0"/>
                      <a:pt x="53131" y="0"/>
                    </a:cubicBezTo>
                    <a:close/>
                    <a:moveTo>
                      <a:pt x="53131" y="26008"/>
                    </a:moveTo>
                    <a:cubicBezTo>
                      <a:pt x="49336" y="26008"/>
                      <a:pt x="45950" y="27217"/>
                      <a:pt x="42974" y="29635"/>
                    </a:cubicBezTo>
                    <a:cubicBezTo>
                      <a:pt x="39997" y="32054"/>
                      <a:pt x="37690" y="36388"/>
                      <a:pt x="36053" y="42639"/>
                    </a:cubicBezTo>
                    <a:cubicBezTo>
                      <a:pt x="33895" y="50750"/>
                      <a:pt x="32816" y="64405"/>
                      <a:pt x="32816" y="83604"/>
                    </a:cubicBezTo>
                    <a:cubicBezTo>
                      <a:pt x="32816" y="102803"/>
                      <a:pt x="33784" y="115993"/>
                      <a:pt x="35718" y="123174"/>
                    </a:cubicBezTo>
                    <a:cubicBezTo>
                      <a:pt x="37653" y="130355"/>
                      <a:pt x="40090" y="135136"/>
                      <a:pt x="43030" y="137517"/>
                    </a:cubicBezTo>
                    <a:cubicBezTo>
                      <a:pt x="45969" y="139898"/>
                      <a:pt x="49336" y="141089"/>
                      <a:pt x="53131" y="141089"/>
                    </a:cubicBezTo>
                    <a:cubicBezTo>
                      <a:pt x="56926" y="141089"/>
                      <a:pt x="60312" y="139880"/>
                      <a:pt x="63289" y="137461"/>
                    </a:cubicBezTo>
                    <a:cubicBezTo>
                      <a:pt x="66265" y="135043"/>
                      <a:pt x="68572" y="130708"/>
                      <a:pt x="70209" y="124457"/>
                    </a:cubicBezTo>
                    <a:cubicBezTo>
                      <a:pt x="72367" y="116421"/>
                      <a:pt x="73446" y="102803"/>
                      <a:pt x="73446" y="83604"/>
                    </a:cubicBezTo>
                    <a:cubicBezTo>
                      <a:pt x="73446" y="64405"/>
                      <a:pt x="72479" y="51215"/>
                      <a:pt x="70544" y="44034"/>
                    </a:cubicBezTo>
                    <a:cubicBezTo>
                      <a:pt x="68609" y="36853"/>
                      <a:pt x="66172" y="32054"/>
                      <a:pt x="63233" y="29635"/>
                    </a:cubicBezTo>
                    <a:cubicBezTo>
                      <a:pt x="60294" y="27217"/>
                      <a:pt x="56926" y="26008"/>
                      <a:pt x="53131" y="26008"/>
                    </a:cubicBezTo>
                    <a:close/>
                  </a:path>
                </a:pathLst>
              </a:custGeom>
              <a:solidFill>
                <a:srgbClr val="004A82">
                  <a:lumMod val="60000"/>
                  <a:lumOff val="40000"/>
                  <a:alpha val="10000"/>
                </a:srgbClr>
              </a:solidFill>
              <a:ln>
                <a:noFill/>
              </a:ln>
              <a:effectLst/>
            </p:spPr>
            <p:txBody>
              <a:bodyPr rot="0" spcFirstLastPara="0" vert="horz" wrap="square" lIns="91440" tIns="45720" rIns="91440" bIns="45720" numCol="1" spcCol="0" rtlCol="0" fromWordArt="0" anchor="t" anchorCtr="0" forceAA="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1"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438" name="TextBox 242">
                <a:extLst>
                  <a:ext uri="{FF2B5EF4-FFF2-40B4-BE49-F238E27FC236}">
                    <a16:creationId xmlns:a16="http://schemas.microsoft.com/office/drawing/2014/main" id="{A98C4B66-E3C9-49E7-8CC5-7144C427BCC4}"/>
                  </a:ext>
                </a:extLst>
              </p:cNvPr>
              <p:cNvSpPr txBox="1"/>
              <p:nvPr/>
            </p:nvSpPr>
            <p:spPr>
              <a:xfrm>
                <a:off x="1686561" y="5207828"/>
                <a:ext cx="33534" cy="76650"/>
              </a:xfrm>
              <a:custGeom>
                <a:avLst/>
                <a:gdLst/>
                <a:ahLst/>
                <a:cxnLst/>
                <a:rect l="l" t="t" r="r" b="b"/>
                <a:pathLst>
                  <a:path w="71884" h="164306">
                    <a:moveTo>
                      <a:pt x="46434" y="0"/>
                    </a:moveTo>
                    <a:lnTo>
                      <a:pt x="71884" y="0"/>
                    </a:lnTo>
                    <a:lnTo>
                      <a:pt x="71884" y="164306"/>
                    </a:lnTo>
                    <a:lnTo>
                      <a:pt x="40518" y="164306"/>
                    </a:lnTo>
                    <a:lnTo>
                      <a:pt x="40518" y="46099"/>
                    </a:lnTo>
                    <a:cubicBezTo>
                      <a:pt x="29059" y="56815"/>
                      <a:pt x="15552" y="64740"/>
                      <a:pt x="0" y="69875"/>
                    </a:cubicBezTo>
                    <a:lnTo>
                      <a:pt x="0" y="41411"/>
                    </a:lnTo>
                    <a:cubicBezTo>
                      <a:pt x="8185" y="38732"/>
                      <a:pt x="17078" y="33654"/>
                      <a:pt x="26677" y="26175"/>
                    </a:cubicBezTo>
                    <a:cubicBezTo>
                      <a:pt x="36277" y="18696"/>
                      <a:pt x="42862" y="9971"/>
                      <a:pt x="46434" y="0"/>
                    </a:cubicBezTo>
                    <a:close/>
                  </a:path>
                </a:pathLst>
              </a:custGeom>
              <a:solidFill>
                <a:srgbClr val="004A82">
                  <a:lumMod val="60000"/>
                  <a:lumOff val="40000"/>
                  <a:alpha val="10000"/>
                </a:srgbClr>
              </a:solidFill>
              <a:ln>
                <a:noFill/>
              </a:ln>
              <a:effectLst/>
            </p:spPr>
            <p:txBody>
              <a:bodyPr rot="0" spcFirstLastPara="0" vert="horz" wrap="square" lIns="91440" tIns="45720" rIns="91440" bIns="45720" numCol="1" spcCol="0" rtlCol="0" fromWordArt="0" anchor="t" anchorCtr="0" forceAA="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1"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439" name="TextBox 243">
                <a:extLst>
                  <a:ext uri="{FF2B5EF4-FFF2-40B4-BE49-F238E27FC236}">
                    <a16:creationId xmlns:a16="http://schemas.microsoft.com/office/drawing/2014/main" id="{E0D289ED-23E9-4351-892A-AE13B08F15CC}"/>
                  </a:ext>
                </a:extLst>
              </p:cNvPr>
              <p:cNvSpPr txBox="1"/>
              <p:nvPr/>
            </p:nvSpPr>
            <p:spPr>
              <a:xfrm>
                <a:off x="1851887" y="5207177"/>
                <a:ext cx="49573" cy="77952"/>
              </a:xfrm>
              <a:custGeom>
                <a:avLst/>
                <a:gdLst/>
                <a:ahLst/>
                <a:cxnLst/>
                <a:rect l="l" t="t" r="r" b="b"/>
                <a:pathLst>
                  <a:path w="106263" h="167097">
                    <a:moveTo>
                      <a:pt x="53131" y="0"/>
                    </a:moveTo>
                    <a:cubicBezTo>
                      <a:pt x="68981" y="0"/>
                      <a:pt x="81371" y="5655"/>
                      <a:pt x="90301" y="16966"/>
                    </a:cubicBezTo>
                    <a:cubicBezTo>
                      <a:pt x="100942" y="30361"/>
                      <a:pt x="106263" y="52573"/>
                      <a:pt x="106263" y="83604"/>
                    </a:cubicBezTo>
                    <a:cubicBezTo>
                      <a:pt x="106263" y="114560"/>
                      <a:pt x="100905" y="136810"/>
                      <a:pt x="90190" y="150353"/>
                    </a:cubicBezTo>
                    <a:cubicBezTo>
                      <a:pt x="81334" y="161516"/>
                      <a:pt x="68981" y="167097"/>
                      <a:pt x="53131" y="167097"/>
                    </a:cubicBezTo>
                    <a:cubicBezTo>
                      <a:pt x="37207" y="167097"/>
                      <a:pt x="24370" y="160976"/>
                      <a:pt x="14622" y="148735"/>
                    </a:cubicBezTo>
                    <a:cubicBezTo>
                      <a:pt x="4874" y="136494"/>
                      <a:pt x="0" y="114672"/>
                      <a:pt x="0" y="83269"/>
                    </a:cubicBezTo>
                    <a:cubicBezTo>
                      <a:pt x="0" y="52462"/>
                      <a:pt x="5357" y="30286"/>
                      <a:pt x="16073" y="16743"/>
                    </a:cubicBezTo>
                    <a:cubicBezTo>
                      <a:pt x="24928" y="5581"/>
                      <a:pt x="37281" y="0"/>
                      <a:pt x="53131" y="0"/>
                    </a:cubicBezTo>
                    <a:close/>
                    <a:moveTo>
                      <a:pt x="53131" y="26008"/>
                    </a:moveTo>
                    <a:cubicBezTo>
                      <a:pt x="49336" y="26008"/>
                      <a:pt x="45950" y="27217"/>
                      <a:pt x="42974" y="29635"/>
                    </a:cubicBezTo>
                    <a:cubicBezTo>
                      <a:pt x="39997" y="32054"/>
                      <a:pt x="37690" y="36388"/>
                      <a:pt x="36053" y="42639"/>
                    </a:cubicBezTo>
                    <a:cubicBezTo>
                      <a:pt x="33895" y="50750"/>
                      <a:pt x="32816" y="64405"/>
                      <a:pt x="32816" y="83604"/>
                    </a:cubicBezTo>
                    <a:cubicBezTo>
                      <a:pt x="32816" y="102803"/>
                      <a:pt x="33784" y="115993"/>
                      <a:pt x="35718" y="123174"/>
                    </a:cubicBezTo>
                    <a:cubicBezTo>
                      <a:pt x="37653" y="130355"/>
                      <a:pt x="40090" y="135136"/>
                      <a:pt x="43030" y="137517"/>
                    </a:cubicBezTo>
                    <a:cubicBezTo>
                      <a:pt x="45969" y="139898"/>
                      <a:pt x="49336" y="141089"/>
                      <a:pt x="53131" y="141089"/>
                    </a:cubicBezTo>
                    <a:cubicBezTo>
                      <a:pt x="56926" y="141089"/>
                      <a:pt x="60312" y="139880"/>
                      <a:pt x="63289" y="137461"/>
                    </a:cubicBezTo>
                    <a:cubicBezTo>
                      <a:pt x="66265" y="135043"/>
                      <a:pt x="68572" y="130708"/>
                      <a:pt x="70209" y="124457"/>
                    </a:cubicBezTo>
                    <a:cubicBezTo>
                      <a:pt x="72367" y="116421"/>
                      <a:pt x="73446" y="102803"/>
                      <a:pt x="73446" y="83604"/>
                    </a:cubicBezTo>
                    <a:cubicBezTo>
                      <a:pt x="73446" y="64405"/>
                      <a:pt x="72479" y="51215"/>
                      <a:pt x="70544" y="44034"/>
                    </a:cubicBezTo>
                    <a:cubicBezTo>
                      <a:pt x="68609" y="36853"/>
                      <a:pt x="66172" y="32054"/>
                      <a:pt x="63233" y="29635"/>
                    </a:cubicBezTo>
                    <a:cubicBezTo>
                      <a:pt x="60294" y="27217"/>
                      <a:pt x="56926" y="26008"/>
                      <a:pt x="53131" y="26008"/>
                    </a:cubicBezTo>
                    <a:close/>
                  </a:path>
                </a:pathLst>
              </a:custGeom>
              <a:solidFill>
                <a:srgbClr val="004A82">
                  <a:lumMod val="60000"/>
                  <a:lumOff val="40000"/>
                  <a:alpha val="10000"/>
                </a:srgbClr>
              </a:solidFill>
              <a:ln>
                <a:noFill/>
              </a:ln>
              <a:effectLst/>
            </p:spPr>
            <p:txBody>
              <a:bodyPr rot="0" spcFirstLastPara="0" vert="horz" wrap="square" lIns="91440" tIns="45720" rIns="91440" bIns="45720" numCol="1" spcCol="0" rtlCol="0" fromWordArt="0" anchor="t" anchorCtr="0" forceAA="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1"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440" name="TextBox 244">
                <a:extLst>
                  <a:ext uri="{FF2B5EF4-FFF2-40B4-BE49-F238E27FC236}">
                    <a16:creationId xmlns:a16="http://schemas.microsoft.com/office/drawing/2014/main" id="{09324F58-27F5-4A5E-977D-8AB9394A544C}"/>
                  </a:ext>
                </a:extLst>
              </p:cNvPr>
              <p:cNvSpPr txBox="1"/>
              <p:nvPr/>
            </p:nvSpPr>
            <p:spPr>
              <a:xfrm>
                <a:off x="2033252" y="5207828"/>
                <a:ext cx="33534" cy="76650"/>
              </a:xfrm>
              <a:custGeom>
                <a:avLst/>
                <a:gdLst/>
                <a:ahLst/>
                <a:cxnLst/>
                <a:rect l="l" t="t" r="r" b="b"/>
                <a:pathLst>
                  <a:path w="71884" h="164306">
                    <a:moveTo>
                      <a:pt x="46434" y="0"/>
                    </a:moveTo>
                    <a:lnTo>
                      <a:pt x="71884" y="0"/>
                    </a:lnTo>
                    <a:lnTo>
                      <a:pt x="71884" y="164306"/>
                    </a:lnTo>
                    <a:lnTo>
                      <a:pt x="40518" y="164306"/>
                    </a:lnTo>
                    <a:lnTo>
                      <a:pt x="40518" y="46099"/>
                    </a:lnTo>
                    <a:cubicBezTo>
                      <a:pt x="29059" y="56815"/>
                      <a:pt x="15552" y="64740"/>
                      <a:pt x="0" y="69875"/>
                    </a:cubicBezTo>
                    <a:lnTo>
                      <a:pt x="0" y="41411"/>
                    </a:lnTo>
                    <a:cubicBezTo>
                      <a:pt x="8185" y="38732"/>
                      <a:pt x="17078" y="33654"/>
                      <a:pt x="26677" y="26175"/>
                    </a:cubicBezTo>
                    <a:cubicBezTo>
                      <a:pt x="36277" y="18696"/>
                      <a:pt x="42862" y="9971"/>
                      <a:pt x="46434" y="0"/>
                    </a:cubicBezTo>
                    <a:close/>
                  </a:path>
                </a:pathLst>
              </a:custGeom>
              <a:solidFill>
                <a:srgbClr val="004A82">
                  <a:lumMod val="60000"/>
                  <a:lumOff val="40000"/>
                  <a:alpha val="10000"/>
                </a:srgbClr>
              </a:solidFill>
              <a:ln>
                <a:noFill/>
              </a:ln>
              <a:effectLst/>
            </p:spPr>
            <p:txBody>
              <a:bodyPr rot="0" spcFirstLastPara="0" vert="horz" wrap="square" lIns="91440" tIns="45720" rIns="91440" bIns="45720" numCol="1" spcCol="0" rtlCol="0" fromWordArt="0" anchor="t" anchorCtr="0" forceAA="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1"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441" name="TextBox 245">
                <a:extLst>
                  <a:ext uri="{FF2B5EF4-FFF2-40B4-BE49-F238E27FC236}">
                    <a16:creationId xmlns:a16="http://schemas.microsoft.com/office/drawing/2014/main" id="{5058F37B-DD08-469C-B728-392AE73124A9}"/>
                  </a:ext>
                </a:extLst>
              </p:cNvPr>
              <p:cNvSpPr txBox="1"/>
              <p:nvPr/>
            </p:nvSpPr>
            <p:spPr>
              <a:xfrm>
                <a:off x="2198578" y="5207177"/>
                <a:ext cx="49573" cy="77952"/>
              </a:xfrm>
              <a:custGeom>
                <a:avLst/>
                <a:gdLst/>
                <a:ahLst/>
                <a:cxnLst/>
                <a:rect l="l" t="t" r="r" b="b"/>
                <a:pathLst>
                  <a:path w="106263" h="167097">
                    <a:moveTo>
                      <a:pt x="53131" y="0"/>
                    </a:moveTo>
                    <a:cubicBezTo>
                      <a:pt x="68981" y="0"/>
                      <a:pt x="81371" y="5655"/>
                      <a:pt x="90301" y="16966"/>
                    </a:cubicBezTo>
                    <a:cubicBezTo>
                      <a:pt x="100942" y="30361"/>
                      <a:pt x="106263" y="52573"/>
                      <a:pt x="106263" y="83604"/>
                    </a:cubicBezTo>
                    <a:cubicBezTo>
                      <a:pt x="106263" y="114560"/>
                      <a:pt x="100905" y="136810"/>
                      <a:pt x="90190" y="150353"/>
                    </a:cubicBezTo>
                    <a:cubicBezTo>
                      <a:pt x="81334" y="161516"/>
                      <a:pt x="68981" y="167097"/>
                      <a:pt x="53131" y="167097"/>
                    </a:cubicBezTo>
                    <a:cubicBezTo>
                      <a:pt x="37207" y="167097"/>
                      <a:pt x="24370" y="160976"/>
                      <a:pt x="14622" y="148735"/>
                    </a:cubicBezTo>
                    <a:cubicBezTo>
                      <a:pt x="4874" y="136494"/>
                      <a:pt x="0" y="114672"/>
                      <a:pt x="0" y="83269"/>
                    </a:cubicBezTo>
                    <a:cubicBezTo>
                      <a:pt x="0" y="52462"/>
                      <a:pt x="5357" y="30286"/>
                      <a:pt x="16073" y="16743"/>
                    </a:cubicBezTo>
                    <a:cubicBezTo>
                      <a:pt x="24928" y="5581"/>
                      <a:pt x="37281" y="0"/>
                      <a:pt x="53131" y="0"/>
                    </a:cubicBezTo>
                    <a:close/>
                    <a:moveTo>
                      <a:pt x="53131" y="26008"/>
                    </a:moveTo>
                    <a:cubicBezTo>
                      <a:pt x="49336" y="26008"/>
                      <a:pt x="45950" y="27217"/>
                      <a:pt x="42974" y="29635"/>
                    </a:cubicBezTo>
                    <a:cubicBezTo>
                      <a:pt x="39997" y="32054"/>
                      <a:pt x="37690" y="36388"/>
                      <a:pt x="36053" y="42639"/>
                    </a:cubicBezTo>
                    <a:cubicBezTo>
                      <a:pt x="33895" y="50750"/>
                      <a:pt x="32816" y="64405"/>
                      <a:pt x="32816" y="83604"/>
                    </a:cubicBezTo>
                    <a:cubicBezTo>
                      <a:pt x="32816" y="102803"/>
                      <a:pt x="33784" y="115993"/>
                      <a:pt x="35718" y="123174"/>
                    </a:cubicBezTo>
                    <a:cubicBezTo>
                      <a:pt x="37653" y="130355"/>
                      <a:pt x="40090" y="135136"/>
                      <a:pt x="43030" y="137517"/>
                    </a:cubicBezTo>
                    <a:cubicBezTo>
                      <a:pt x="45969" y="139898"/>
                      <a:pt x="49336" y="141089"/>
                      <a:pt x="53131" y="141089"/>
                    </a:cubicBezTo>
                    <a:cubicBezTo>
                      <a:pt x="56926" y="141089"/>
                      <a:pt x="60312" y="139880"/>
                      <a:pt x="63289" y="137461"/>
                    </a:cubicBezTo>
                    <a:cubicBezTo>
                      <a:pt x="66265" y="135043"/>
                      <a:pt x="68572" y="130708"/>
                      <a:pt x="70209" y="124457"/>
                    </a:cubicBezTo>
                    <a:cubicBezTo>
                      <a:pt x="72367" y="116421"/>
                      <a:pt x="73446" y="102803"/>
                      <a:pt x="73446" y="83604"/>
                    </a:cubicBezTo>
                    <a:cubicBezTo>
                      <a:pt x="73446" y="64405"/>
                      <a:pt x="72479" y="51215"/>
                      <a:pt x="70544" y="44034"/>
                    </a:cubicBezTo>
                    <a:cubicBezTo>
                      <a:pt x="68609" y="36853"/>
                      <a:pt x="66172" y="32054"/>
                      <a:pt x="63233" y="29635"/>
                    </a:cubicBezTo>
                    <a:cubicBezTo>
                      <a:pt x="60294" y="27217"/>
                      <a:pt x="56926" y="26008"/>
                      <a:pt x="53131" y="26008"/>
                    </a:cubicBezTo>
                    <a:close/>
                  </a:path>
                </a:pathLst>
              </a:custGeom>
              <a:solidFill>
                <a:srgbClr val="004A82">
                  <a:lumMod val="60000"/>
                  <a:lumOff val="40000"/>
                  <a:alpha val="10000"/>
                </a:srgbClr>
              </a:solidFill>
              <a:ln>
                <a:noFill/>
              </a:ln>
              <a:effectLst/>
            </p:spPr>
            <p:txBody>
              <a:bodyPr rot="0" spcFirstLastPara="0" vert="horz" wrap="square" lIns="91440" tIns="45720" rIns="91440" bIns="45720" numCol="1" spcCol="0" rtlCol="0" fromWordArt="0" anchor="t" anchorCtr="0" forceAA="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1"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442" name="TextBox 246">
                <a:extLst>
                  <a:ext uri="{FF2B5EF4-FFF2-40B4-BE49-F238E27FC236}">
                    <a16:creationId xmlns:a16="http://schemas.microsoft.com/office/drawing/2014/main" id="{88B7A199-4048-4BAE-8330-110443C1F539}"/>
                  </a:ext>
                </a:extLst>
              </p:cNvPr>
              <p:cNvSpPr txBox="1"/>
              <p:nvPr/>
            </p:nvSpPr>
            <p:spPr>
              <a:xfrm>
                <a:off x="2379943" y="5207828"/>
                <a:ext cx="33534" cy="76650"/>
              </a:xfrm>
              <a:custGeom>
                <a:avLst/>
                <a:gdLst/>
                <a:ahLst/>
                <a:cxnLst/>
                <a:rect l="l" t="t" r="r" b="b"/>
                <a:pathLst>
                  <a:path w="71884" h="164306">
                    <a:moveTo>
                      <a:pt x="46434" y="0"/>
                    </a:moveTo>
                    <a:lnTo>
                      <a:pt x="71884" y="0"/>
                    </a:lnTo>
                    <a:lnTo>
                      <a:pt x="71884" y="164306"/>
                    </a:lnTo>
                    <a:lnTo>
                      <a:pt x="40518" y="164306"/>
                    </a:lnTo>
                    <a:lnTo>
                      <a:pt x="40518" y="46099"/>
                    </a:lnTo>
                    <a:cubicBezTo>
                      <a:pt x="29059" y="56815"/>
                      <a:pt x="15552" y="64740"/>
                      <a:pt x="0" y="69875"/>
                    </a:cubicBezTo>
                    <a:lnTo>
                      <a:pt x="0" y="41411"/>
                    </a:lnTo>
                    <a:cubicBezTo>
                      <a:pt x="8185" y="38732"/>
                      <a:pt x="17078" y="33654"/>
                      <a:pt x="26677" y="26175"/>
                    </a:cubicBezTo>
                    <a:cubicBezTo>
                      <a:pt x="36277" y="18696"/>
                      <a:pt x="42862" y="9971"/>
                      <a:pt x="46434" y="0"/>
                    </a:cubicBezTo>
                    <a:close/>
                  </a:path>
                </a:pathLst>
              </a:custGeom>
              <a:solidFill>
                <a:srgbClr val="004A82">
                  <a:lumMod val="60000"/>
                  <a:lumOff val="40000"/>
                  <a:alpha val="10000"/>
                </a:srgbClr>
              </a:solidFill>
              <a:ln>
                <a:noFill/>
              </a:ln>
              <a:effectLst/>
            </p:spPr>
            <p:txBody>
              <a:bodyPr rot="0" spcFirstLastPara="0" vert="horz" wrap="square" lIns="91440" tIns="45720" rIns="91440" bIns="45720" numCol="1" spcCol="0" rtlCol="0" fromWordArt="0" anchor="t" anchorCtr="0" forceAA="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1"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443" name="TextBox 247">
                <a:extLst>
                  <a:ext uri="{FF2B5EF4-FFF2-40B4-BE49-F238E27FC236}">
                    <a16:creationId xmlns:a16="http://schemas.microsoft.com/office/drawing/2014/main" id="{B5115FA0-377E-498D-8F26-E799A1131143}"/>
                  </a:ext>
                </a:extLst>
              </p:cNvPr>
              <p:cNvSpPr txBox="1"/>
              <p:nvPr/>
            </p:nvSpPr>
            <p:spPr>
              <a:xfrm>
                <a:off x="2545269" y="5207177"/>
                <a:ext cx="49573" cy="77952"/>
              </a:xfrm>
              <a:custGeom>
                <a:avLst/>
                <a:gdLst/>
                <a:ahLst/>
                <a:cxnLst/>
                <a:rect l="l" t="t" r="r" b="b"/>
                <a:pathLst>
                  <a:path w="106263" h="167097">
                    <a:moveTo>
                      <a:pt x="53131" y="0"/>
                    </a:moveTo>
                    <a:cubicBezTo>
                      <a:pt x="68981" y="0"/>
                      <a:pt x="81371" y="5655"/>
                      <a:pt x="90301" y="16966"/>
                    </a:cubicBezTo>
                    <a:cubicBezTo>
                      <a:pt x="100942" y="30361"/>
                      <a:pt x="106263" y="52573"/>
                      <a:pt x="106263" y="83604"/>
                    </a:cubicBezTo>
                    <a:cubicBezTo>
                      <a:pt x="106263" y="114560"/>
                      <a:pt x="100905" y="136810"/>
                      <a:pt x="90190" y="150353"/>
                    </a:cubicBezTo>
                    <a:cubicBezTo>
                      <a:pt x="81334" y="161516"/>
                      <a:pt x="68981" y="167097"/>
                      <a:pt x="53131" y="167097"/>
                    </a:cubicBezTo>
                    <a:cubicBezTo>
                      <a:pt x="37207" y="167097"/>
                      <a:pt x="24370" y="160976"/>
                      <a:pt x="14622" y="148735"/>
                    </a:cubicBezTo>
                    <a:cubicBezTo>
                      <a:pt x="4874" y="136494"/>
                      <a:pt x="0" y="114672"/>
                      <a:pt x="0" y="83269"/>
                    </a:cubicBezTo>
                    <a:cubicBezTo>
                      <a:pt x="0" y="52462"/>
                      <a:pt x="5357" y="30286"/>
                      <a:pt x="16073" y="16743"/>
                    </a:cubicBezTo>
                    <a:cubicBezTo>
                      <a:pt x="24928" y="5581"/>
                      <a:pt x="37281" y="0"/>
                      <a:pt x="53131" y="0"/>
                    </a:cubicBezTo>
                    <a:close/>
                    <a:moveTo>
                      <a:pt x="53131" y="26008"/>
                    </a:moveTo>
                    <a:cubicBezTo>
                      <a:pt x="49336" y="26008"/>
                      <a:pt x="45950" y="27217"/>
                      <a:pt x="42974" y="29635"/>
                    </a:cubicBezTo>
                    <a:cubicBezTo>
                      <a:pt x="39997" y="32054"/>
                      <a:pt x="37690" y="36388"/>
                      <a:pt x="36053" y="42639"/>
                    </a:cubicBezTo>
                    <a:cubicBezTo>
                      <a:pt x="33895" y="50750"/>
                      <a:pt x="32816" y="64405"/>
                      <a:pt x="32816" y="83604"/>
                    </a:cubicBezTo>
                    <a:cubicBezTo>
                      <a:pt x="32816" y="102803"/>
                      <a:pt x="33784" y="115993"/>
                      <a:pt x="35718" y="123174"/>
                    </a:cubicBezTo>
                    <a:cubicBezTo>
                      <a:pt x="37653" y="130355"/>
                      <a:pt x="40090" y="135136"/>
                      <a:pt x="43030" y="137517"/>
                    </a:cubicBezTo>
                    <a:cubicBezTo>
                      <a:pt x="45969" y="139898"/>
                      <a:pt x="49336" y="141089"/>
                      <a:pt x="53131" y="141089"/>
                    </a:cubicBezTo>
                    <a:cubicBezTo>
                      <a:pt x="56926" y="141089"/>
                      <a:pt x="60312" y="139880"/>
                      <a:pt x="63289" y="137461"/>
                    </a:cubicBezTo>
                    <a:cubicBezTo>
                      <a:pt x="66265" y="135043"/>
                      <a:pt x="68572" y="130708"/>
                      <a:pt x="70209" y="124457"/>
                    </a:cubicBezTo>
                    <a:cubicBezTo>
                      <a:pt x="72367" y="116421"/>
                      <a:pt x="73446" y="102803"/>
                      <a:pt x="73446" y="83604"/>
                    </a:cubicBezTo>
                    <a:cubicBezTo>
                      <a:pt x="73446" y="64405"/>
                      <a:pt x="72479" y="51215"/>
                      <a:pt x="70544" y="44034"/>
                    </a:cubicBezTo>
                    <a:cubicBezTo>
                      <a:pt x="68609" y="36853"/>
                      <a:pt x="66172" y="32054"/>
                      <a:pt x="63233" y="29635"/>
                    </a:cubicBezTo>
                    <a:cubicBezTo>
                      <a:pt x="60294" y="27217"/>
                      <a:pt x="56926" y="26008"/>
                      <a:pt x="53131" y="26008"/>
                    </a:cubicBezTo>
                    <a:close/>
                  </a:path>
                </a:pathLst>
              </a:custGeom>
              <a:solidFill>
                <a:srgbClr val="004A82">
                  <a:lumMod val="60000"/>
                  <a:lumOff val="40000"/>
                  <a:alpha val="10000"/>
                </a:srgbClr>
              </a:solidFill>
              <a:ln>
                <a:noFill/>
              </a:ln>
              <a:effectLst/>
            </p:spPr>
            <p:txBody>
              <a:bodyPr rot="0" spcFirstLastPara="0" vert="horz" wrap="square" lIns="91440" tIns="45720" rIns="91440" bIns="45720" numCol="1" spcCol="0" rtlCol="0" fromWordArt="0" anchor="t" anchorCtr="0" forceAA="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1"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444" name="TextBox 248">
                <a:extLst>
                  <a:ext uri="{FF2B5EF4-FFF2-40B4-BE49-F238E27FC236}">
                    <a16:creationId xmlns:a16="http://schemas.microsoft.com/office/drawing/2014/main" id="{F2504314-D7F6-4598-9236-3BA2DBAB9B51}"/>
                  </a:ext>
                </a:extLst>
              </p:cNvPr>
              <p:cNvSpPr txBox="1"/>
              <p:nvPr/>
            </p:nvSpPr>
            <p:spPr>
              <a:xfrm>
                <a:off x="2726634" y="5207828"/>
                <a:ext cx="33534" cy="76650"/>
              </a:xfrm>
              <a:custGeom>
                <a:avLst/>
                <a:gdLst/>
                <a:ahLst/>
                <a:cxnLst/>
                <a:rect l="l" t="t" r="r" b="b"/>
                <a:pathLst>
                  <a:path w="71884" h="164306">
                    <a:moveTo>
                      <a:pt x="46434" y="0"/>
                    </a:moveTo>
                    <a:lnTo>
                      <a:pt x="71884" y="0"/>
                    </a:lnTo>
                    <a:lnTo>
                      <a:pt x="71884" y="164306"/>
                    </a:lnTo>
                    <a:lnTo>
                      <a:pt x="40518" y="164306"/>
                    </a:lnTo>
                    <a:lnTo>
                      <a:pt x="40518" y="46099"/>
                    </a:lnTo>
                    <a:cubicBezTo>
                      <a:pt x="29059" y="56815"/>
                      <a:pt x="15552" y="64740"/>
                      <a:pt x="0" y="69875"/>
                    </a:cubicBezTo>
                    <a:lnTo>
                      <a:pt x="0" y="41411"/>
                    </a:lnTo>
                    <a:cubicBezTo>
                      <a:pt x="8185" y="38732"/>
                      <a:pt x="17078" y="33654"/>
                      <a:pt x="26677" y="26175"/>
                    </a:cubicBezTo>
                    <a:cubicBezTo>
                      <a:pt x="36277" y="18696"/>
                      <a:pt x="42862" y="9971"/>
                      <a:pt x="46434" y="0"/>
                    </a:cubicBezTo>
                    <a:close/>
                  </a:path>
                </a:pathLst>
              </a:custGeom>
              <a:solidFill>
                <a:srgbClr val="004A82">
                  <a:lumMod val="60000"/>
                  <a:lumOff val="40000"/>
                  <a:alpha val="10000"/>
                </a:srgbClr>
              </a:solidFill>
              <a:ln>
                <a:noFill/>
              </a:ln>
              <a:effectLst/>
            </p:spPr>
            <p:txBody>
              <a:bodyPr rot="0" spcFirstLastPara="0" vert="horz" wrap="square" lIns="91440" tIns="45720" rIns="91440" bIns="45720" numCol="1" spcCol="0" rtlCol="0" fromWordArt="0" anchor="t" anchorCtr="0" forceAA="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1"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445" name="TextBox 249">
                <a:extLst>
                  <a:ext uri="{FF2B5EF4-FFF2-40B4-BE49-F238E27FC236}">
                    <a16:creationId xmlns:a16="http://schemas.microsoft.com/office/drawing/2014/main" id="{58DF5CA6-809E-4708-8BC0-7EAD5A52CD0B}"/>
                  </a:ext>
                </a:extLst>
              </p:cNvPr>
              <p:cNvSpPr txBox="1"/>
              <p:nvPr/>
            </p:nvSpPr>
            <p:spPr>
              <a:xfrm>
                <a:off x="2891960" y="5207177"/>
                <a:ext cx="49573" cy="77952"/>
              </a:xfrm>
              <a:custGeom>
                <a:avLst/>
                <a:gdLst/>
                <a:ahLst/>
                <a:cxnLst/>
                <a:rect l="l" t="t" r="r" b="b"/>
                <a:pathLst>
                  <a:path w="106263" h="167097">
                    <a:moveTo>
                      <a:pt x="53131" y="0"/>
                    </a:moveTo>
                    <a:cubicBezTo>
                      <a:pt x="68981" y="0"/>
                      <a:pt x="81371" y="5655"/>
                      <a:pt x="90301" y="16966"/>
                    </a:cubicBezTo>
                    <a:cubicBezTo>
                      <a:pt x="100942" y="30361"/>
                      <a:pt x="106263" y="52573"/>
                      <a:pt x="106263" y="83604"/>
                    </a:cubicBezTo>
                    <a:cubicBezTo>
                      <a:pt x="106263" y="114560"/>
                      <a:pt x="100905" y="136810"/>
                      <a:pt x="90190" y="150353"/>
                    </a:cubicBezTo>
                    <a:cubicBezTo>
                      <a:pt x="81334" y="161516"/>
                      <a:pt x="68981" y="167097"/>
                      <a:pt x="53131" y="167097"/>
                    </a:cubicBezTo>
                    <a:cubicBezTo>
                      <a:pt x="37207" y="167097"/>
                      <a:pt x="24370" y="160976"/>
                      <a:pt x="14622" y="148735"/>
                    </a:cubicBezTo>
                    <a:cubicBezTo>
                      <a:pt x="4874" y="136494"/>
                      <a:pt x="0" y="114672"/>
                      <a:pt x="0" y="83269"/>
                    </a:cubicBezTo>
                    <a:cubicBezTo>
                      <a:pt x="0" y="52462"/>
                      <a:pt x="5357" y="30286"/>
                      <a:pt x="16073" y="16743"/>
                    </a:cubicBezTo>
                    <a:cubicBezTo>
                      <a:pt x="24928" y="5581"/>
                      <a:pt x="37281" y="0"/>
                      <a:pt x="53131" y="0"/>
                    </a:cubicBezTo>
                    <a:close/>
                    <a:moveTo>
                      <a:pt x="53131" y="26008"/>
                    </a:moveTo>
                    <a:cubicBezTo>
                      <a:pt x="49336" y="26008"/>
                      <a:pt x="45950" y="27217"/>
                      <a:pt x="42974" y="29635"/>
                    </a:cubicBezTo>
                    <a:cubicBezTo>
                      <a:pt x="39997" y="32054"/>
                      <a:pt x="37690" y="36388"/>
                      <a:pt x="36053" y="42639"/>
                    </a:cubicBezTo>
                    <a:cubicBezTo>
                      <a:pt x="33895" y="50750"/>
                      <a:pt x="32816" y="64405"/>
                      <a:pt x="32816" y="83604"/>
                    </a:cubicBezTo>
                    <a:cubicBezTo>
                      <a:pt x="32816" y="102803"/>
                      <a:pt x="33784" y="115993"/>
                      <a:pt x="35718" y="123174"/>
                    </a:cubicBezTo>
                    <a:cubicBezTo>
                      <a:pt x="37653" y="130355"/>
                      <a:pt x="40090" y="135136"/>
                      <a:pt x="43030" y="137517"/>
                    </a:cubicBezTo>
                    <a:cubicBezTo>
                      <a:pt x="45969" y="139898"/>
                      <a:pt x="49336" y="141089"/>
                      <a:pt x="53131" y="141089"/>
                    </a:cubicBezTo>
                    <a:cubicBezTo>
                      <a:pt x="56926" y="141089"/>
                      <a:pt x="60312" y="139880"/>
                      <a:pt x="63289" y="137461"/>
                    </a:cubicBezTo>
                    <a:cubicBezTo>
                      <a:pt x="66265" y="135043"/>
                      <a:pt x="68572" y="130708"/>
                      <a:pt x="70209" y="124457"/>
                    </a:cubicBezTo>
                    <a:cubicBezTo>
                      <a:pt x="72367" y="116421"/>
                      <a:pt x="73446" y="102803"/>
                      <a:pt x="73446" y="83604"/>
                    </a:cubicBezTo>
                    <a:cubicBezTo>
                      <a:pt x="73446" y="64405"/>
                      <a:pt x="72479" y="51215"/>
                      <a:pt x="70544" y="44034"/>
                    </a:cubicBezTo>
                    <a:cubicBezTo>
                      <a:pt x="68609" y="36853"/>
                      <a:pt x="66172" y="32054"/>
                      <a:pt x="63233" y="29635"/>
                    </a:cubicBezTo>
                    <a:cubicBezTo>
                      <a:pt x="60294" y="27217"/>
                      <a:pt x="56926" y="26008"/>
                      <a:pt x="53131" y="26008"/>
                    </a:cubicBezTo>
                    <a:close/>
                  </a:path>
                </a:pathLst>
              </a:custGeom>
              <a:solidFill>
                <a:srgbClr val="004A82">
                  <a:lumMod val="60000"/>
                  <a:lumOff val="40000"/>
                  <a:alpha val="10000"/>
                </a:srgbClr>
              </a:solidFill>
              <a:ln>
                <a:noFill/>
              </a:ln>
              <a:effectLst/>
            </p:spPr>
            <p:txBody>
              <a:bodyPr rot="0" spcFirstLastPara="0" vert="horz" wrap="square" lIns="91440" tIns="45720" rIns="91440" bIns="45720" numCol="1" spcCol="0" rtlCol="0" fromWordArt="0" anchor="t" anchorCtr="0" forceAA="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1"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446" name="TextBox 250">
                <a:extLst>
                  <a:ext uri="{FF2B5EF4-FFF2-40B4-BE49-F238E27FC236}">
                    <a16:creationId xmlns:a16="http://schemas.microsoft.com/office/drawing/2014/main" id="{A3679680-8970-4549-ADBC-46971E9A20E8}"/>
                  </a:ext>
                </a:extLst>
              </p:cNvPr>
              <p:cNvSpPr txBox="1"/>
              <p:nvPr/>
            </p:nvSpPr>
            <p:spPr>
              <a:xfrm>
                <a:off x="3073325" y="5207828"/>
                <a:ext cx="33534" cy="76650"/>
              </a:xfrm>
              <a:custGeom>
                <a:avLst/>
                <a:gdLst/>
                <a:ahLst/>
                <a:cxnLst/>
                <a:rect l="l" t="t" r="r" b="b"/>
                <a:pathLst>
                  <a:path w="71884" h="164306">
                    <a:moveTo>
                      <a:pt x="46434" y="0"/>
                    </a:moveTo>
                    <a:lnTo>
                      <a:pt x="71884" y="0"/>
                    </a:lnTo>
                    <a:lnTo>
                      <a:pt x="71884" y="164306"/>
                    </a:lnTo>
                    <a:lnTo>
                      <a:pt x="40518" y="164306"/>
                    </a:lnTo>
                    <a:lnTo>
                      <a:pt x="40518" y="46099"/>
                    </a:lnTo>
                    <a:cubicBezTo>
                      <a:pt x="29059" y="56815"/>
                      <a:pt x="15552" y="64740"/>
                      <a:pt x="0" y="69875"/>
                    </a:cubicBezTo>
                    <a:lnTo>
                      <a:pt x="0" y="41411"/>
                    </a:lnTo>
                    <a:cubicBezTo>
                      <a:pt x="8185" y="38732"/>
                      <a:pt x="17078" y="33654"/>
                      <a:pt x="26677" y="26175"/>
                    </a:cubicBezTo>
                    <a:cubicBezTo>
                      <a:pt x="36277" y="18696"/>
                      <a:pt x="42862" y="9971"/>
                      <a:pt x="46434" y="0"/>
                    </a:cubicBezTo>
                    <a:close/>
                  </a:path>
                </a:pathLst>
              </a:custGeom>
              <a:solidFill>
                <a:srgbClr val="004A82">
                  <a:lumMod val="60000"/>
                  <a:lumOff val="40000"/>
                  <a:alpha val="10000"/>
                </a:srgbClr>
              </a:solidFill>
              <a:ln>
                <a:noFill/>
              </a:ln>
              <a:effectLst/>
            </p:spPr>
            <p:txBody>
              <a:bodyPr rot="0" spcFirstLastPara="0" vert="horz" wrap="square" lIns="91440" tIns="45720" rIns="91440" bIns="45720" numCol="1" spcCol="0" rtlCol="0" fromWordArt="0" anchor="t" anchorCtr="0" forceAA="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1"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447" name="TextBox 251">
                <a:extLst>
                  <a:ext uri="{FF2B5EF4-FFF2-40B4-BE49-F238E27FC236}">
                    <a16:creationId xmlns:a16="http://schemas.microsoft.com/office/drawing/2014/main" id="{2D7D778A-5BFF-430E-979D-AEF0E70CFD0A}"/>
                  </a:ext>
                </a:extLst>
              </p:cNvPr>
              <p:cNvSpPr txBox="1"/>
              <p:nvPr/>
            </p:nvSpPr>
            <p:spPr>
              <a:xfrm>
                <a:off x="3238651" y="5207177"/>
                <a:ext cx="49573" cy="77952"/>
              </a:xfrm>
              <a:custGeom>
                <a:avLst/>
                <a:gdLst/>
                <a:ahLst/>
                <a:cxnLst/>
                <a:rect l="l" t="t" r="r" b="b"/>
                <a:pathLst>
                  <a:path w="106263" h="167097">
                    <a:moveTo>
                      <a:pt x="53131" y="0"/>
                    </a:moveTo>
                    <a:cubicBezTo>
                      <a:pt x="68981" y="0"/>
                      <a:pt x="81371" y="5655"/>
                      <a:pt x="90301" y="16966"/>
                    </a:cubicBezTo>
                    <a:cubicBezTo>
                      <a:pt x="100942" y="30361"/>
                      <a:pt x="106263" y="52573"/>
                      <a:pt x="106263" y="83604"/>
                    </a:cubicBezTo>
                    <a:cubicBezTo>
                      <a:pt x="106263" y="114560"/>
                      <a:pt x="100905" y="136810"/>
                      <a:pt x="90190" y="150353"/>
                    </a:cubicBezTo>
                    <a:cubicBezTo>
                      <a:pt x="81334" y="161516"/>
                      <a:pt x="68981" y="167097"/>
                      <a:pt x="53131" y="167097"/>
                    </a:cubicBezTo>
                    <a:cubicBezTo>
                      <a:pt x="37207" y="167097"/>
                      <a:pt x="24370" y="160976"/>
                      <a:pt x="14622" y="148735"/>
                    </a:cubicBezTo>
                    <a:cubicBezTo>
                      <a:pt x="4874" y="136494"/>
                      <a:pt x="0" y="114672"/>
                      <a:pt x="0" y="83269"/>
                    </a:cubicBezTo>
                    <a:cubicBezTo>
                      <a:pt x="0" y="52462"/>
                      <a:pt x="5357" y="30286"/>
                      <a:pt x="16073" y="16743"/>
                    </a:cubicBezTo>
                    <a:cubicBezTo>
                      <a:pt x="24928" y="5581"/>
                      <a:pt x="37281" y="0"/>
                      <a:pt x="53131" y="0"/>
                    </a:cubicBezTo>
                    <a:close/>
                    <a:moveTo>
                      <a:pt x="53131" y="26008"/>
                    </a:moveTo>
                    <a:cubicBezTo>
                      <a:pt x="49336" y="26008"/>
                      <a:pt x="45950" y="27217"/>
                      <a:pt x="42974" y="29635"/>
                    </a:cubicBezTo>
                    <a:cubicBezTo>
                      <a:pt x="39997" y="32054"/>
                      <a:pt x="37690" y="36388"/>
                      <a:pt x="36053" y="42639"/>
                    </a:cubicBezTo>
                    <a:cubicBezTo>
                      <a:pt x="33895" y="50750"/>
                      <a:pt x="32816" y="64405"/>
                      <a:pt x="32816" y="83604"/>
                    </a:cubicBezTo>
                    <a:cubicBezTo>
                      <a:pt x="32816" y="102803"/>
                      <a:pt x="33784" y="115993"/>
                      <a:pt x="35718" y="123174"/>
                    </a:cubicBezTo>
                    <a:cubicBezTo>
                      <a:pt x="37653" y="130355"/>
                      <a:pt x="40090" y="135136"/>
                      <a:pt x="43030" y="137517"/>
                    </a:cubicBezTo>
                    <a:cubicBezTo>
                      <a:pt x="45969" y="139898"/>
                      <a:pt x="49336" y="141089"/>
                      <a:pt x="53131" y="141089"/>
                    </a:cubicBezTo>
                    <a:cubicBezTo>
                      <a:pt x="56926" y="141089"/>
                      <a:pt x="60312" y="139880"/>
                      <a:pt x="63289" y="137461"/>
                    </a:cubicBezTo>
                    <a:cubicBezTo>
                      <a:pt x="66265" y="135043"/>
                      <a:pt x="68572" y="130708"/>
                      <a:pt x="70209" y="124457"/>
                    </a:cubicBezTo>
                    <a:cubicBezTo>
                      <a:pt x="72367" y="116421"/>
                      <a:pt x="73446" y="102803"/>
                      <a:pt x="73446" y="83604"/>
                    </a:cubicBezTo>
                    <a:cubicBezTo>
                      <a:pt x="73446" y="64405"/>
                      <a:pt x="72479" y="51215"/>
                      <a:pt x="70544" y="44034"/>
                    </a:cubicBezTo>
                    <a:cubicBezTo>
                      <a:pt x="68609" y="36853"/>
                      <a:pt x="66172" y="32054"/>
                      <a:pt x="63233" y="29635"/>
                    </a:cubicBezTo>
                    <a:cubicBezTo>
                      <a:pt x="60294" y="27217"/>
                      <a:pt x="56926" y="26008"/>
                      <a:pt x="53131" y="26008"/>
                    </a:cubicBezTo>
                    <a:close/>
                  </a:path>
                </a:pathLst>
              </a:custGeom>
              <a:solidFill>
                <a:srgbClr val="004A82">
                  <a:lumMod val="60000"/>
                  <a:lumOff val="40000"/>
                  <a:alpha val="10000"/>
                </a:srgbClr>
              </a:solidFill>
              <a:ln>
                <a:noFill/>
              </a:ln>
              <a:effectLst/>
            </p:spPr>
            <p:txBody>
              <a:bodyPr rot="0" spcFirstLastPara="0" vert="horz" wrap="square" lIns="91440" tIns="45720" rIns="91440" bIns="45720" numCol="1" spcCol="0" rtlCol="0" fromWordArt="0" anchor="t" anchorCtr="0" forceAA="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1"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448" name="TextBox 252">
                <a:extLst>
                  <a:ext uri="{FF2B5EF4-FFF2-40B4-BE49-F238E27FC236}">
                    <a16:creationId xmlns:a16="http://schemas.microsoft.com/office/drawing/2014/main" id="{315DADC1-6EF1-418B-9C9A-BEC6D33DA1FA}"/>
                  </a:ext>
                </a:extLst>
              </p:cNvPr>
              <p:cNvSpPr txBox="1"/>
              <p:nvPr/>
            </p:nvSpPr>
            <p:spPr>
              <a:xfrm>
                <a:off x="3420016" y="5207828"/>
                <a:ext cx="33534" cy="76650"/>
              </a:xfrm>
              <a:custGeom>
                <a:avLst/>
                <a:gdLst/>
                <a:ahLst/>
                <a:cxnLst/>
                <a:rect l="l" t="t" r="r" b="b"/>
                <a:pathLst>
                  <a:path w="71884" h="164306">
                    <a:moveTo>
                      <a:pt x="46434" y="0"/>
                    </a:moveTo>
                    <a:lnTo>
                      <a:pt x="71884" y="0"/>
                    </a:lnTo>
                    <a:lnTo>
                      <a:pt x="71884" y="164306"/>
                    </a:lnTo>
                    <a:lnTo>
                      <a:pt x="40518" y="164306"/>
                    </a:lnTo>
                    <a:lnTo>
                      <a:pt x="40518" y="46099"/>
                    </a:lnTo>
                    <a:cubicBezTo>
                      <a:pt x="29059" y="56815"/>
                      <a:pt x="15552" y="64740"/>
                      <a:pt x="0" y="69875"/>
                    </a:cubicBezTo>
                    <a:lnTo>
                      <a:pt x="0" y="41411"/>
                    </a:lnTo>
                    <a:cubicBezTo>
                      <a:pt x="8185" y="38732"/>
                      <a:pt x="17078" y="33654"/>
                      <a:pt x="26677" y="26175"/>
                    </a:cubicBezTo>
                    <a:cubicBezTo>
                      <a:pt x="36277" y="18696"/>
                      <a:pt x="42862" y="9971"/>
                      <a:pt x="46434" y="0"/>
                    </a:cubicBezTo>
                    <a:close/>
                  </a:path>
                </a:pathLst>
              </a:custGeom>
              <a:solidFill>
                <a:srgbClr val="004A82">
                  <a:lumMod val="60000"/>
                  <a:lumOff val="40000"/>
                  <a:alpha val="10000"/>
                </a:srgbClr>
              </a:solidFill>
              <a:ln>
                <a:noFill/>
              </a:ln>
              <a:effectLst/>
            </p:spPr>
            <p:txBody>
              <a:bodyPr rot="0" spcFirstLastPara="0" vert="horz" wrap="square" lIns="91440" tIns="45720" rIns="91440" bIns="45720" numCol="1" spcCol="0" rtlCol="0" fromWordArt="0" anchor="t" anchorCtr="0" forceAA="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1"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449" name="TextBox 253">
                <a:extLst>
                  <a:ext uri="{FF2B5EF4-FFF2-40B4-BE49-F238E27FC236}">
                    <a16:creationId xmlns:a16="http://schemas.microsoft.com/office/drawing/2014/main" id="{9F6EDD8A-8249-4C85-B8F2-38C0B9D4EF8E}"/>
                  </a:ext>
                </a:extLst>
              </p:cNvPr>
              <p:cNvSpPr txBox="1"/>
              <p:nvPr/>
            </p:nvSpPr>
            <p:spPr>
              <a:xfrm>
                <a:off x="3585342" y="5207177"/>
                <a:ext cx="49573" cy="77952"/>
              </a:xfrm>
              <a:custGeom>
                <a:avLst/>
                <a:gdLst/>
                <a:ahLst/>
                <a:cxnLst/>
                <a:rect l="l" t="t" r="r" b="b"/>
                <a:pathLst>
                  <a:path w="106263" h="167097">
                    <a:moveTo>
                      <a:pt x="53131" y="0"/>
                    </a:moveTo>
                    <a:cubicBezTo>
                      <a:pt x="68981" y="0"/>
                      <a:pt x="81371" y="5655"/>
                      <a:pt x="90301" y="16966"/>
                    </a:cubicBezTo>
                    <a:cubicBezTo>
                      <a:pt x="100942" y="30361"/>
                      <a:pt x="106263" y="52573"/>
                      <a:pt x="106263" y="83604"/>
                    </a:cubicBezTo>
                    <a:cubicBezTo>
                      <a:pt x="106263" y="114560"/>
                      <a:pt x="100905" y="136810"/>
                      <a:pt x="90190" y="150353"/>
                    </a:cubicBezTo>
                    <a:cubicBezTo>
                      <a:pt x="81334" y="161516"/>
                      <a:pt x="68981" y="167097"/>
                      <a:pt x="53131" y="167097"/>
                    </a:cubicBezTo>
                    <a:cubicBezTo>
                      <a:pt x="37207" y="167097"/>
                      <a:pt x="24370" y="160976"/>
                      <a:pt x="14622" y="148735"/>
                    </a:cubicBezTo>
                    <a:cubicBezTo>
                      <a:pt x="4874" y="136494"/>
                      <a:pt x="0" y="114672"/>
                      <a:pt x="0" y="83269"/>
                    </a:cubicBezTo>
                    <a:cubicBezTo>
                      <a:pt x="0" y="52462"/>
                      <a:pt x="5357" y="30286"/>
                      <a:pt x="16073" y="16743"/>
                    </a:cubicBezTo>
                    <a:cubicBezTo>
                      <a:pt x="24928" y="5581"/>
                      <a:pt x="37281" y="0"/>
                      <a:pt x="53131" y="0"/>
                    </a:cubicBezTo>
                    <a:close/>
                    <a:moveTo>
                      <a:pt x="53131" y="26008"/>
                    </a:moveTo>
                    <a:cubicBezTo>
                      <a:pt x="49336" y="26008"/>
                      <a:pt x="45950" y="27217"/>
                      <a:pt x="42974" y="29635"/>
                    </a:cubicBezTo>
                    <a:cubicBezTo>
                      <a:pt x="39997" y="32054"/>
                      <a:pt x="37690" y="36388"/>
                      <a:pt x="36053" y="42639"/>
                    </a:cubicBezTo>
                    <a:cubicBezTo>
                      <a:pt x="33895" y="50750"/>
                      <a:pt x="32816" y="64405"/>
                      <a:pt x="32816" y="83604"/>
                    </a:cubicBezTo>
                    <a:cubicBezTo>
                      <a:pt x="32816" y="102803"/>
                      <a:pt x="33784" y="115993"/>
                      <a:pt x="35718" y="123174"/>
                    </a:cubicBezTo>
                    <a:cubicBezTo>
                      <a:pt x="37653" y="130355"/>
                      <a:pt x="40090" y="135136"/>
                      <a:pt x="43030" y="137517"/>
                    </a:cubicBezTo>
                    <a:cubicBezTo>
                      <a:pt x="45969" y="139898"/>
                      <a:pt x="49336" y="141089"/>
                      <a:pt x="53131" y="141089"/>
                    </a:cubicBezTo>
                    <a:cubicBezTo>
                      <a:pt x="56926" y="141089"/>
                      <a:pt x="60312" y="139880"/>
                      <a:pt x="63289" y="137461"/>
                    </a:cubicBezTo>
                    <a:cubicBezTo>
                      <a:pt x="66265" y="135043"/>
                      <a:pt x="68572" y="130708"/>
                      <a:pt x="70209" y="124457"/>
                    </a:cubicBezTo>
                    <a:cubicBezTo>
                      <a:pt x="72367" y="116421"/>
                      <a:pt x="73446" y="102803"/>
                      <a:pt x="73446" y="83604"/>
                    </a:cubicBezTo>
                    <a:cubicBezTo>
                      <a:pt x="73446" y="64405"/>
                      <a:pt x="72479" y="51215"/>
                      <a:pt x="70544" y="44034"/>
                    </a:cubicBezTo>
                    <a:cubicBezTo>
                      <a:pt x="68609" y="36853"/>
                      <a:pt x="66172" y="32054"/>
                      <a:pt x="63233" y="29635"/>
                    </a:cubicBezTo>
                    <a:cubicBezTo>
                      <a:pt x="60294" y="27217"/>
                      <a:pt x="56926" y="26008"/>
                      <a:pt x="53131" y="26008"/>
                    </a:cubicBezTo>
                    <a:close/>
                  </a:path>
                </a:pathLst>
              </a:custGeom>
              <a:solidFill>
                <a:srgbClr val="004A82">
                  <a:lumMod val="60000"/>
                  <a:lumOff val="40000"/>
                  <a:alpha val="10000"/>
                </a:srgbClr>
              </a:solidFill>
              <a:ln>
                <a:noFill/>
              </a:ln>
              <a:effectLst/>
            </p:spPr>
            <p:txBody>
              <a:bodyPr rot="0" spcFirstLastPara="0" vert="horz" wrap="square" lIns="91440" tIns="45720" rIns="91440" bIns="45720" numCol="1" spcCol="0" rtlCol="0" fromWordArt="0" anchor="t" anchorCtr="0" forceAA="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1"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450" name="TextBox 254">
                <a:extLst>
                  <a:ext uri="{FF2B5EF4-FFF2-40B4-BE49-F238E27FC236}">
                    <a16:creationId xmlns:a16="http://schemas.microsoft.com/office/drawing/2014/main" id="{B22D3E5E-4BEF-452F-917B-3BC5E23D733F}"/>
                  </a:ext>
                </a:extLst>
              </p:cNvPr>
              <p:cNvSpPr txBox="1"/>
              <p:nvPr/>
            </p:nvSpPr>
            <p:spPr>
              <a:xfrm>
                <a:off x="3766707" y="5207828"/>
                <a:ext cx="33534" cy="76650"/>
              </a:xfrm>
              <a:custGeom>
                <a:avLst/>
                <a:gdLst/>
                <a:ahLst/>
                <a:cxnLst/>
                <a:rect l="l" t="t" r="r" b="b"/>
                <a:pathLst>
                  <a:path w="71884" h="164306">
                    <a:moveTo>
                      <a:pt x="46434" y="0"/>
                    </a:moveTo>
                    <a:lnTo>
                      <a:pt x="71884" y="0"/>
                    </a:lnTo>
                    <a:lnTo>
                      <a:pt x="71884" y="164306"/>
                    </a:lnTo>
                    <a:lnTo>
                      <a:pt x="40518" y="164306"/>
                    </a:lnTo>
                    <a:lnTo>
                      <a:pt x="40518" y="46099"/>
                    </a:lnTo>
                    <a:cubicBezTo>
                      <a:pt x="29059" y="56815"/>
                      <a:pt x="15552" y="64740"/>
                      <a:pt x="0" y="69875"/>
                    </a:cubicBezTo>
                    <a:lnTo>
                      <a:pt x="0" y="41411"/>
                    </a:lnTo>
                    <a:cubicBezTo>
                      <a:pt x="8185" y="38732"/>
                      <a:pt x="17078" y="33654"/>
                      <a:pt x="26677" y="26175"/>
                    </a:cubicBezTo>
                    <a:cubicBezTo>
                      <a:pt x="36277" y="18696"/>
                      <a:pt x="42862" y="9971"/>
                      <a:pt x="46434" y="0"/>
                    </a:cubicBezTo>
                    <a:close/>
                  </a:path>
                </a:pathLst>
              </a:custGeom>
              <a:solidFill>
                <a:srgbClr val="004A82">
                  <a:lumMod val="60000"/>
                  <a:lumOff val="40000"/>
                  <a:alpha val="10000"/>
                </a:srgbClr>
              </a:solidFill>
              <a:ln>
                <a:noFill/>
              </a:ln>
              <a:effectLst/>
            </p:spPr>
            <p:txBody>
              <a:bodyPr rot="0" spcFirstLastPara="0" vert="horz" wrap="square" lIns="91440" tIns="45720" rIns="91440" bIns="45720" numCol="1" spcCol="0" rtlCol="0" fromWordArt="0" anchor="t" anchorCtr="0" forceAA="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1"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451" name="TextBox 255">
                <a:extLst>
                  <a:ext uri="{FF2B5EF4-FFF2-40B4-BE49-F238E27FC236}">
                    <a16:creationId xmlns:a16="http://schemas.microsoft.com/office/drawing/2014/main" id="{72818FE1-007E-463E-A168-2E7CB14A064D}"/>
                  </a:ext>
                </a:extLst>
              </p:cNvPr>
              <p:cNvSpPr txBox="1"/>
              <p:nvPr/>
            </p:nvSpPr>
            <p:spPr>
              <a:xfrm>
                <a:off x="3932033" y="5207177"/>
                <a:ext cx="49573" cy="77952"/>
              </a:xfrm>
              <a:custGeom>
                <a:avLst/>
                <a:gdLst/>
                <a:ahLst/>
                <a:cxnLst/>
                <a:rect l="l" t="t" r="r" b="b"/>
                <a:pathLst>
                  <a:path w="106263" h="167097">
                    <a:moveTo>
                      <a:pt x="53131" y="0"/>
                    </a:moveTo>
                    <a:cubicBezTo>
                      <a:pt x="68981" y="0"/>
                      <a:pt x="81371" y="5655"/>
                      <a:pt x="90301" y="16966"/>
                    </a:cubicBezTo>
                    <a:cubicBezTo>
                      <a:pt x="100942" y="30361"/>
                      <a:pt x="106263" y="52573"/>
                      <a:pt x="106263" y="83604"/>
                    </a:cubicBezTo>
                    <a:cubicBezTo>
                      <a:pt x="106263" y="114560"/>
                      <a:pt x="100905" y="136810"/>
                      <a:pt x="90190" y="150353"/>
                    </a:cubicBezTo>
                    <a:cubicBezTo>
                      <a:pt x="81334" y="161516"/>
                      <a:pt x="68981" y="167097"/>
                      <a:pt x="53131" y="167097"/>
                    </a:cubicBezTo>
                    <a:cubicBezTo>
                      <a:pt x="37207" y="167097"/>
                      <a:pt x="24370" y="160976"/>
                      <a:pt x="14622" y="148735"/>
                    </a:cubicBezTo>
                    <a:cubicBezTo>
                      <a:pt x="4874" y="136494"/>
                      <a:pt x="0" y="114672"/>
                      <a:pt x="0" y="83269"/>
                    </a:cubicBezTo>
                    <a:cubicBezTo>
                      <a:pt x="0" y="52462"/>
                      <a:pt x="5357" y="30286"/>
                      <a:pt x="16073" y="16743"/>
                    </a:cubicBezTo>
                    <a:cubicBezTo>
                      <a:pt x="24928" y="5581"/>
                      <a:pt x="37281" y="0"/>
                      <a:pt x="53131" y="0"/>
                    </a:cubicBezTo>
                    <a:close/>
                    <a:moveTo>
                      <a:pt x="53131" y="26008"/>
                    </a:moveTo>
                    <a:cubicBezTo>
                      <a:pt x="49336" y="26008"/>
                      <a:pt x="45950" y="27217"/>
                      <a:pt x="42974" y="29635"/>
                    </a:cubicBezTo>
                    <a:cubicBezTo>
                      <a:pt x="39997" y="32054"/>
                      <a:pt x="37690" y="36388"/>
                      <a:pt x="36053" y="42639"/>
                    </a:cubicBezTo>
                    <a:cubicBezTo>
                      <a:pt x="33895" y="50750"/>
                      <a:pt x="32816" y="64405"/>
                      <a:pt x="32816" y="83604"/>
                    </a:cubicBezTo>
                    <a:cubicBezTo>
                      <a:pt x="32816" y="102803"/>
                      <a:pt x="33784" y="115993"/>
                      <a:pt x="35718" y="123174"/>
                    </a:cubicBezTo>
                    <a:cubicBezTo>
                      <a:pt x="37653" y="130355"/>
                      <a:pt x="40090" y="135136"/>
                      <a:pt x="43030" y="137517"/>
                    </a:cubicBezTo>
                    <a:cubicBezTo>
                      <a:pt x="45969" y="139898"/>
                      <a:pt x="49336" y="141089"/>
                      <a:pt x="53131" y="141089"/>
                    </a:cubicBezTo>
                    <a:cubicBezTo>
                      <a:pt x="56926" y="141089"/>
                      <a:pt x="60312" y="139880"/>
                      <a:pt x="63289" y="137461"/>
                    </a:cubicBezTo>
                    <a:cubicBezTo>
                      <a:pt x="66265" y="135043"/>
                      <a:pt x="68572" y="130708"/>
                      <a:pt x="70209" y="124457"/>
                    </a:cubicBezTo>
                    <a:cubicBezTo>
                      <a:pt x="72367" y="116421"/>
                      <a:pt x="73446" y="102803"/>
                      <a:pt x="73446" y="83604"/>
                    </a:cubicBezTo>
                    <a:cubicBezTo>
                      <a:pt x="73446" y="64405"/>
                      <a:pt x="72479" y="51215"/>
                      <a:pt x="70544" y="44034"/>
                    </a:cubicBezTo>
                    <a:cubicBezTo>
                      <a:pt x="68609" y="36853"/>
                      <a:pt x="66172" y="32054"/>
                      <a:pt x="63233" y="29635"/>
                    </a:cubicBezTo>
                    <a:cubicBezTo>
                      <a:pt x="60294" y="27217"/>
                      <a:pt x="56926" y="26008"/>
                      <a:pt x="53131" y="26008"/>
                    </a:cubicBezTo>
                    <a:close/>
                  </a:path>
                </a:pathLst>
              </a:custGeom>
              <a:solidFill>
                <a:srgbClr val="004A82">
                  <a:lumMod val="60000"/>
                  <a:lumOff val="40000"/>
                  <a:alpha val="10000"/>
                </a:srgbClr>
              </a:solidFill>
              <a:ln>
                <a:noFill/>
              </a:ln>
              <a:effectLst/>
            </p:spPr>
            <p:txBody>
              <a:bodyPr rot="0" spcFirstLastPara="0" vert="horz" wrap="square" lIns="91440" tIns="45720" rIns="91440" bIns="45720" numCol="1" spcCol="0" rtlCol="0" fromWordArt="0" anchor="t" anchorCtr="0" forceAA="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1"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452" name="TextBox 256">
                <a:extLst>
                  <a:ext uri="{FF2B5EF4-FFF2-40B4-BE49-F238E27FC236}">
                    <a16:creationId xmlns:a16="http://schemas.microsoft.com/office/drawing/2014/main" id="{AD95BB15-7307-4257-BEA7-0B23FCB387F3}"/>
                  </a:ext>
                </a:extLst>
              </p:cNvPr>
              <p:cNvSpPr txBox="1"/>
              <p:nvPr/>
            </p:nvSpPr>
            <p:spPr>
              <a:xfrm>
                <a:off x="4113398" y="5207828"/>
                <a:ext cx="33534" cy="76650"/>
              </a:xfrm>
              <a:custGeom>
                <a:avLst/>
                <a:gdLst/>
                <a:ahLst/>
                <a:cxnLst/>
                <a:rect l="l" t="t" r="r" b="b"/>
                <a:pathLst>
                  <a:path w="71884" h="164306">
                    <a:moveTo>
                      <a:pt x="46434" y="0"/>
                    </a:moveTo>
                    <a:lnTo>
                      <a:pt x="71884" y="0"/>
                    </a:lnTo>
                    <a:lnTo>
                      <a:pt x="71884" y="164306"/>
                    </a:lnTo>
                    <a:lnTo>
                      <a:pt x="40518" y="164306"/>
                    </a:lnTo>
                    <a:lnTo>
                      <a:pt x="40518" y="46099"/>
                    </a:lnTo>
                    <a:cubicBezTo>
                      <a:pt x="29059" y="56815"/>
                      <a:pt x="15552" y="64740"/>
                      <a:pt x="0" y="69875"/>
                    </a:cubicBezTo>
                    <a:lnTo>
                      <a:pt x="0" y="41411"/>
                    </a:lnTo>
                    <a:cubicBezTo>
                      <a:pt x="8185" y="38732"/>
                      <a:pt x="17078" y="33654"/>
                      <a:pt x="26677" y="26175"/>
                    </a:cubicBezTo>
                    <a:cubicBezTo>
                      <a:pt x="36277" y="18696"/>
                      <a:pt x="42862" y="9971"/>
                      <a:pt x="46434" y="0"/>
                    </a:cubicBezTo>
                    <a:close/>
                  </a:path>
                </a:pathLst>
              </a:custGeom>
              <a:solidFill>
                <a:srgbClr val="004A82">
                  <a:lumMod val="60000"/>
                  <a:lumOff val="40000"/>
                  <a:alpha val="10000"/>
                </a:srgbClr>
              </a:solidFill>
              <a:ln>
                <a:noFill/>
              </a:ln>
              <a:effectLst/>
            </p:spPr>
            <p:txBody>
              <a:bodyPr rot="0" spcFirstLastPara="0" vert="horz" wrap="square" lIns="91440" tIns="45720" rIns="91440" bIns="45720" numCol="1" spcCol="0" rtlCol="0" fromWordArt="0" anchor="t" anchorCtr="0" forceAA="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1"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453" name="TextBox 257">
                <a:extLst>
                  <a:ext uri="{FF2B5EF4-FFF2-40B4-BE49-F238E27FC236}">
                    <a16:creationId xmlns:a16="http://schemas.microsoft.com/office/drawing/2014/main" id="{6BFC22E2-FCB6-43C5-B28C-53C2CA48E1AA}"/>
                  </a:ext>
                </a:extLst>
              </p:cNvPr>
              <p:cNvSpPr txBox="1"/>
              <p:nvPr/>
            </p:nvSpPr>
            <p:spPr>
              <a:xfrm>
                <a:off x="4278724" y="5207177"/>
                <a:ext cx="49573" cy="77952"/>
              </a:xfrm>
              <a:custGeom>
                <a:avLst/>
                <a:gdLst/>
                <a:ahLst/>
                <a:cxnLst/>
                <a:rect l="l" t="t" r="r" b="b"/>
                <a:pathLst>
                  <a:path w="106263" h="167097">
                    <a:moveTo>
                      <a:pt x="53131" y="0"/>
                    </a:moveTo>
                    <a:cubicBezTo>
                      <a:pt x="68981" y="0"/>
                      <a:pt x="81371" y="5655"/>
                      <a:pt x="90301" y="16966"/>
                    </a:cubicBezTo>
                    <a:cubicBezTo>
                      <a:pt x="100942" y="30361"/>
                      <a:pt x="106263" y="52573"/>
                      <a:pt x="106263" y="83604"/>
                    </a:cubicBezTo>
                    <a:cubicBezTo>
                      <a:pt x="106263" y="114560"/>
                      <a:pt x="100905" y="136810"/>
                      <a:pt x="90190" y="150353"/>
                    </a:cubicBezTo>
                    <a:cubicBezTo>
                      <a:pt x="81334" y="161516"/>
                      <a:pt x="68981" y="167097"/>
                      <a:pt x="53131" y="167097"/>
                    </a:cubicBezTo>
                    <a:cubicBezTo>
                      <a:pt x="37207" y="167097"/>
                      <a:pt x="24370" y="160976"/>
                      <a:pt x="14622" y="148735"/>
                    </a:cubicBezTo>
                    <a:cubicBezTo>
                      <a:pt x="4874" y="136494"/>
                      <a:pt x="0" y="114672"/>
                      <a:pt x="0" y="83269"/>
                    </a:cubicBezTo>
                    <a:cubicBezTo>
                      <a:pt x="0" y="52462"/>
                      <a:pt x="5357" y="30286"/>
                      <a:pt x="16073" y="16743"/>
                    </a:cubicBezTo>
                    <a:cubicBezTo>
                      <a:pt x="24928" y="5581"/>
                      <a:pt x="37281" y="0"/>
                      <a:pt x="53131" y="0"/>
                    </a:cubicBezTo>
                    <a:close/>
                    <a:moveTo>
                      <a:pt x="53131" y="26008"/>
                    </a:moveTo>
                    <a:cubicBezTo>
                      <a:pt x="49336" y="26008"/>
                      <a:pt x="45950" y="27217"/>
                      <a:pt x="42974" y="29635"/>
                    </a:cubicBezTo>
                    <a:cubicBezTo>
                      <a:pt x="39997" y="32054"/>
                      <a:pt x="37690" y="36388"/>
                      <a:pt x="36053" y="42639"/>
                    </a:cubicBezTo>
                    <a:cubicBezTo>
                      <a:pt x="33895" y="50750"/>
                      <a:pt x="32816" y="64405"/>
                      <a:pt x="32816" y="83604"/>
                    </a:cubicBezTo>
                    <a:cubicBezTo>
                      <a:pt x="32816" y="102803"/>
                      <a:pt x="33784" y="115993"/>
                      <a:pt x="35718" y="123174"/>
                    </a:cubicBezTo>
                    <a:cubicBezTo>
                      <a:pt x="37653" y="130355"/>
                      <a:pt x="40090" y="135136"/>
                      <a:pt x="43030" y="137517"/>
                    </a:cubicBezTo>
                    <a:cubicBezTo>
                      <a:pt x="45969" y="139898"/>
                      <a:pt x="49336" y="141089"/>
                      <a:pt x="53131" y="141089"/>
                    </a:cubicBezTo>
                    <a:cubicBezTo>
                      <a:pt x="56926" y="141089"/>
                      <a:pt x="60312" y="139880"/>
                      <a:pt x="63289" y="137461"/>
                    </a:cubicBezTo>
                    <a:cubicBezTo>
                      <a:pt x="66265" y="135043"/>
                      <a:pt x="68572" y="130708"/>
                      <a:pt x="70209" y="124457"/>
                    </a:cubicBezTo>
                    <a:cubicBezTo>
                      <a:pt x="72367" y="116421"/>
                      <a:pt x="73446" y="102803"/>
                      <a:pt x="73446" y="83604"/>
                    </a:cubicBezTo>
                    <a:cubicBezTo>
                      <a:pt x="73446" y="64405"/>
                      <a:pt x="72479" y="51215"/>
                      <a:pt x="70544" y="44034"/>
                    </a:cubicBezTo>
                    <a:cubicBezTo>
                      <a:pt x="68609" y="36853"/>
                      <a:pt x="66172" y="32054"/>
                      <a:pt x="63233" y="29635"/>
                    </a:cubicBezTo>
                    <a:cubicBezTo>
                      <a:pt x="60294" y="27217"/>
                      <a:pt x="56926" y="26008"/>
                      <a:pt x="53131" y="26008"/>
                    </a:cubicBezTo>
                    <a:close/>
                  </a:path>
                </a:pathLst>
              </a:custGeom>
              <a:solidFill>
                <a:srgbClr val="004A82">
                  <a:lumMod val="60000"/>
                  <a:lumOff val="40000"/>
                  <a:alpha val="10000"/>
                </a:srgbClr>
              </a:solidFill>
              <a:ln>
                <a:noFill/>
              </a:ln>
              <a:effectLst/>
            </p:spPr>
            <p:txBody>
              <a:bodyPr rot="0" spcFirstLastPara="0" vert="horz" wrap="square" lIns="91440" tIns="45720" rIns="91440" bIns="45720" numCol="1" spcCol="0" rtlCol="0" fromWordArt="0" anchor="t" anchorCtr="0" forceAA="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1"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454" name="TextBox 258">
                <a:extLst>
                  <a:ext uri="{FF2B5EF4-FFF2-40B4-BE49-F238E27FC236}">
                    <a16:creationId xmlns:a16="http://schemas.microsoft.com/office/drawing/2014/main" id="{85EB4971-5BF1-493C-B3C5-2EE92FEAEDDD}"/>
                  </a:ext>
                </a:extLst>
              </p:cNvPr>
              <p:cNvSpPr txBox="1"/>
              <p:nvPr/>
            </p:nvSpPr>
            <p:spPr>
              <a:xfrm>
                <a:off x="4460089" y="5207828"/>
                <a:ext cx="33534" cy="76650"/>
              </a:xfrm>
              <a:custGeom>
                <a:avLst/>
                <a:gdLst/>
                <a:ahLst/>
                <a:cxnLst/>
                <a:rect l="l" t="t" r="r" b="b"/>
                <a:pathLst>
                  <a:path w="71884" h="164306">
                    <a:moveTo>
                      <a:pt x="46434" y="0"/>
                    </a:moveTo>
                    <a:lnTo>
                      <a:pt x="71884" y="0"/>
                    </a:lnTo>
                    <a:lnTo>
                      <a:pt x="71884" y="164306"/>
                    </a:lnTo>
                    <a:lnTo>
                      <a:pt x="40518" y="164306"/>
                    </a:lnTo>
                    <a:lnTo>
                      <a:pt x="40518" y="46099"/>
                    </a:lnTo>
                    <a:cubicBezTo>
                      <a:pt x="29059" y="56815"/>
                      <a:pt x="15552" y="64740"/>
                      <a:pt x="0" y="69875"/>
                    </a:cubicBezTo>
                    <a:lnTo>
                      <a:pt x="0" y="41411"/>
                    </a:lnTo>
                    <a:cubicBezTo>
                      <a:pt x="8185" y="38732"/>
                      <a:pt x="17078" y="33654"/>
                      <a:pt x="26677" y="26175"/>
                    </a:cubicBezTo>
                    <a:cubicBezTo>
                      <a:pt x="36277" y="18696"/>
                      <a:pt x="42862" y="9971"/>
                      <a:pt x="46434" y="0"/>
                    </a:cubicBezTo>
                    <a:close/>
                  </a:path>
                </a:pathLst>
              </a:custGeom>
              <a:solidFill>
                <a:srgbClr val="004A82">
                  <a:lumMod val="60000"/>
                  <a:lumOff val="40000"/>
                  <a:alpha val="10000"/>
                </a:srgbClr>
              </a:solidFill>
              <a:ln>
                <a:noFill/>
              </a:ln>
              <a:effectLst/>
            </p:spPr>
            <p:txBody>
              <a:bodyPr rot="0" spcFirstLastPara="0" vert="horz" wrap="square" lIns="91440" tIns="45720" rIns="91440" bIns="45720" numCol="1" spcCol="0" rtlCol="0" fromWordArt="0" anchor="t" anchorCtr="0" forceAA="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1"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455" name="TextBox 259">
                <a:extLst>
                  <a:ext uri="{FF2B5EF4-FFF2-40B4-BE49-F238E27FC236}">
                    <a16:creationId xmlns:a16="http://schemas.microsoft.com/office/drawing/2014/main" id="{E7CCA6F9-345A-410D-8931-E849776196DC}"/>
                  </a:ext>
                </a:extLst>
              </p:cNvPr>
              <p:cNvSpPr txBox="1"/>
              <p:nvPr/>
            </p:nvSpPr>
            <p:spPr>
              <a:xfrm>
                <a:off x="4625415" y="5207177"/>
                <a:ext cx="49573" cy="77952"/>
              </a:xfrm>
              <a:custGeom>
                <a:avLst/>
                <a:gdLst/>
                <a:ahLst/>
                <a:cxnLst/>
                <a:rect l="l" t="t" r="r" b="b"/>
                <a:pathLst>
                  <a:path w="106263" h="167097">
                    <a:moveTo>
                      <a:pt x="53131" y="0"/>
                    </a:moveTo>
                    <a:cubicBezTo>
                      <a:pt x="68981" y="0"/>
                      <a:pt x="81371" y="5655"/>
                      <a:pt x="90301" y="16966"/>
                    </a:cubicBezTo>
                    <a:cubicBezTo>
                      <a:pt x="100942" y="30361"/>
                      <a:pt x="106263" y="52573"/>
                      <a:pt x="106263" y="83604"/>
                    </a:cubicBezTo>
                    <a:cubicBezTo>
                      <a:pt x="106263" y="114560"/>
                      <a:pt x="100905" y="136810"/>
                      <a:pt x="90190" y="150353"/>
                    </a:cubicBezTo>
                    <a:cubicBezTo>
                      <a:pt x="81334" y="161516"/>
                      <a:pt x="68981" y="167097"/>
                      <a:pt x="53131" y="167097"/>
                    </a:cubicBezTo>
                    <a:cubicBezTo>
                      <a:pt x="37207" y="167097"/>
                      <a:pt x="24370" y="160976"/>
                      <a:pt x="14622" y="148735"/>
                    </a:cubicBezTo>
                    <a:cubicBezTo>
                      <a:pt x="4874" y="136494"/>
                      <a:pt x="0" y="114672"/>
                      <a:pt x="0" y="83269"/>
                    </a:cubicBezTo>
                    <a:cubicBezTo>
                      <a:pt x="0" y="52462"/>
                      <a:pt x="5357" y="30286"/>
                      <a:pt x="16073" y="16743"/>
                    </a:cubicBezTo>
                    <a:cubicBezTo>
                      <a:pt x="24928" y="5581"/>
                      <a:pt x="37281" y="0"/>
                      <a:pt x="53131" y="0"/>
                    </a:cubicBezTo>
                    <a:close/>
                    <a:moveTo>
                      <a:pt x="53131" y="26008"/>
                    </a:moveTo>
                    <a:cubicBezTo>
                      <a:pt x="49336" y="26008"/>
                      <a:pt x="45950" y="27217"/>
                      <a:pt x="42974" y="29635"/>
                    </a:cubicBezTo>
                    <a:cubicBezTo>
                      <a:pt x="39997" y="32054"/>
                      <a:pt x="37690" y="36388"/>
                      <a:pt x="36053" y="42639"/>
                    </a:cubicBezTo>
                    <a:cubicBezTo>
                      <a:pt x="33895" y="50750"/>
                      <a:pt x="32816" y="64405"/>
                      <a:pt x="32816" y="83604"/>
                    </a:cubicBezTo>
                    <a:cubicBezTo>
                      <a:pt x="32816" y="102803"/>
                      <a:pt x="33784" y="115993"/>
                      <a:pt x="35718" y="123174"/>
                    </a:cubicBezTo>
                    <a:cubicBezTo>
                      <a:pt x="37653" y="130355"/>
                      <a:pt x="40090" y="135136"/>
                      <a:pt x="43030" y="137517"/>
                    </a:cubicBezTo>
                    <a:cubicBezTo>
                      <a:pt x="45969" y="139898"/>
                      <a:pt x="49336" y="141089"/>
                      <a:pt x="53131" y="141089"/>
                    </a:cubicBezTo>
                    <a:cubicBezTo>
                      <a:pt x="56926" y="141089"/>
                      <a:pt x="60312" y="139880"/>
                      <a:pt x="63289" y="137461"/>
                    </a:cubicBezTo>
                    <a:cubicBezTo>
                      <a:pt x="66265" y="135043"/>
                      <a:pt x="68572" y="130708"/>
                      <a:pt x="70209" y="124457"/>
                    </a:cubicBezTo>
                    <a:cubicBezTo>
                      <a:pt x="72367" y="116421"/>
                      <a:pt x="73446" y="102803"/>
                      <a:pt x="73446" y="83604"/>
                    </a:cubicBezTo>
                    <a:cubicBezTo>
                      <a:pt x="73446" y="64405"/>
                      <a:pt x="72479" y="51215"/>
                      <a:pt x="70544" y="44034"/>
                    </a:cubicBezTo>
                    <a:cubicBezTo>
                      <a:pt x="68609" y="36853"/>
                      <a:pt x="66172" y="32054"/>
                      <a:pt x="63233" y="29635"/>
                    </a:cubicBezTo>
                    <a:cubicBezTo>
                      <a:pt x="60294" y="27217"/>
                      <a:pt x="56926" y="26008"/>
                      <a:pt x="53131" y="26008"/>
                    </a:cubicBezTo>
                    <a:close/>
                  </a:path>
                </a:pathLst>
              </a:custGeom>
              <a:solidFill>
                <a:srgbClr val="004A82">
                  <a:lumMod val="60000"/>
                  <a:lumOff val="40000"/>
                  <a:alpha val="10000"/>
                </a:srgbClr>
              </a:solidFill>
              <a:ln>
                <a:noFill/>
              </a:ln>
              <a:effectLst/>
            </p:spPr>
            <p:txBody>
              <a:bodyPr rot="0" spcFirstLastPara="0" vert="horz" wrap="square" lIns="91440" tIns="45720" rIns="91440" bIns="45720" numCol="1" spcCol="0" rtlCol="0" fromWordArt="0" anchor="t" anchorCtr="0" forceAA="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1"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456" name="TextBox 260">
                <a:extLst>
                  <a:ext uri="{FF2B5EF4-FFF2-40B4-BE49-F238E27FC236}">
                    <a16:creationId xmlns:a16="http://schemas.microsoft.com/office/drawing/2014/main" id="{636BD4A3-B51B-4C5F-B254-203B904F6811}"/>
                  </a:ext>
                </a:extLst>
              </p:cNvPr>
              <p:cNvSpPr txBox="1"/>
              <p:nvPr/>
            </p:nvSpPr>
            <p:spPr>
              <a:xfrm>
                <a:off x="4806780" y="5207828"/>
                <a:ext cx="33534" cy="76650"/>
              </a:xfrm>
              <a:custGeom>
                <a:avLst/>
                <a:gdLst/>
                <a:ahLst/>
                <a:cxnLst/>
                <a:rect l="l" t="t" r="r" b="b"/>
                <a:pathLst>
                  <a:path w="71884" h="164306">
                    <a:moveTo>
                      <a:pt x="46434" y="0"/>
                    </a:moveTo>
                    <a:lnTo>
                      <a:pt x="71884" y="0"/>
                    </a:lnTo>
                    <a:lnTo>
                      <a:pt x="71884" y="164306"/>
                    </a:lnTo>
                    <a:lnTo>
                      <a:pt x="40518" y="164306"/>
                    </a:lnTo>
                    <a:lnTo>
                      <a:pt x="40518" y="46099"/>
                    </a:lnTo>
                    <a:cubicBezTo>
                      <a:pt x="29059" y="56815"/>
                      <a:pt x="15552" y="64740"/>
                      <a:pt x="0" y="69875"/>
                    </a:cubicBezTo>
                    <a:lnTo>
                      <a:pt x="0" y="41411"/>
                    </a:lnTo>
                    <a:cubicBezTo>
                      <a:pt x="8185" y="38732"/>
                      <a:pt x="17078" y="33654"/>
                      <a:pt x="26677" y="26175"/>
                    </a:cubicBezTo>
                    <a:cubicBezTo>
                      <a:pt x="36277" y="18696"/>
                      <a:pt x="42862" y="9971"/>
                      <a:pt x="46434" y="0"/>
                    </a:cubicBezTo>
                    <a:close/>
                  </a:path>
                </a:pathLst>
              </a:custGeom>
              <a:solidFill>
                <a:srgbClr val="004A82">
                  <a:lumMod val="60000"/>
                  <a:lumOff val="40000"/>
                  <a:alpha val="10000"/>
                </a:srgbClr>
              </a:solidFill>
              <a:ln>
                <a:noFill/>
              </a:ln>
              <a:effectLst/>
            </p:spPr>
            <p:txBody>
              <a:bodyPr rot="0" spcFirstLastPara="0" vert="horz" wrap="square" lIns="91440" tIns="45720" rIns="91440" bIns="45720" numCol="1" spcCol="0" rtlCol="0" fromWordArt="0" anchor="t" anchorCtr="0" forceAA="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1"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457" name="TextBox 261">
                <a:extLst>
                  <a:ext uri="{FF2B5EF4-FFF2-40B4-BE49-F238E27FC236}">
                    <a16:creationId xmlns:a16="http://schemas.microsoft.com/office/drawing/2014/main" id="{07599554-83F5-41F8-BFC3-5B75BB47633B}"/>
                  </a:ext>
                </a:extLst>
              </p:cNvPr>
              <p:cNvSpPr txBox="1"/>
              <p:nvPr/>
            </p:nvSpPr>
            <p:spPr>
              <a:xfrm>
                <a:off x="4972106" y="5207177"/>
                <a:ext cx="49573" cy="77952"/>
              </a:xfrm>
              <a:custGeom>
                <a:avLst/>
                <a:gdLst/>
                <a:ahLst/>
                <a:cxnLst/>
                <a:rect l="l" t="t" r="r" b="b"/>
                <a:pathLst>
                  <a:path w="106263" h="167097">
                    <a:moveTo>
                      <a:pt x="53131" y="0"/>
                    </a:moveTo>
                    <a:cubicBezTo>
                      <a:pt x="68981" y="0"/>
                      <a:pt x="81371" y="5655"/>
                      <a:pt x="90301" y="16966"/>
                    </a:cubicBezTo>
                    <a:cubicBezTo>
                      <a:pt x="100942" y="30361"/>
                      <a:pt x="106263" y="52573"/>
                      <a:pt x="106263" y="83604"/>
                    </a:cubicBezTo>
                    <a:cubicBezTo>
                      <a:pt x="106263" y="114560"/>
                      <a:pt x="100905" y="136810"/>
                      <a:pt x="90190" y="150353"/>
                    </a:cubicBezTo>
                    <a:cubicBezTo>
                      <a:pt x="81334" y="161516"/>
                      <a:pt x="68981" y="167097"/>
                      <a:pt x="53131" y="167097"/>
                    </a:cubicBezTo>
                    <a:cubicBezTo>
                      <a:pt x="37207" y="167097"/>
                      <a:pt x="24370" y="160976"/>
                      <a:pt x="14622" y="148735"/>
                    </a:cubicBezTo>
                    <a:cubicBezTo>
                      <a:pt x="4874" y="136494"/>
                      <a:pt x="0" y="114672"/>
                      <a:pt x="0" y="83269"/>
                    </a:cubicBezTo>
                    <a:cubicBezTo>
                      <a:pt x="0" y="52462"/>
                      <a:pt x="5357" y="30286"/>
                      <a:pt x="16073" y="16743"/>
                    </a:cubicBezTo>
                    <a:cubicBezTo>
                      <a:pt x="24928" y="5581"/>
                      <a:pt x="37281" y="0"/>
                      <a:pt x="53131" y="0"/>
                    </a:cubicBezTo>
                    <a:close/>
                    <a:moveTo>
                      <a:pt x="53131" y="26008"/>
                    </a:moveTo>
                    <a:cubicBezTo>
                      <a:pt x="49336" y="26008"/>
                      <a:pt x="45950" y="27217"/>
                      <a:pt x="42974" y="29635"/>
                    </a:cubicBezTo>
                    <a:cubicBezTo>
                      <a:pt x="39997" y="32054"/>
                      <a:pt x="37690" y="36388"/>
                      <a:pt x="36053" y="42639"/>
                    </a:cubicBezTo>
                    <a:cubicBezTo>
                      <a:pt x="33895" y="50750"/>
                      <a:pt x="32816" y="64405"/>
                      <a:pt x="32816" y="83604"/>
                    </a:cubicBezTo>
                    <a:cubicBezTo>
                      <a:pt x="32816" y="102803"/>
                      <a:pt x="33784" y="115993"/>
                      <a:pt x="35718" y="123174"/>
                    </a:cubicBezTo>
                    <a:cubicBezTo>
                      <a:pt x="37653" y="130355"/>
                      <a:pt x="40090" y="135136"/>
                      <a:pt x="43030" y="137517"/>
                    </a:cubicBezTo>
                    <a:cubicBezTo>
                      <a:pt x="45969" y="139898"/>
                      <a:pt x="49336" y="141089"/>
                      <a:pt x="53131" y="141089"/>
                    </a:cubicBezTo>
                    <a:cubicBezTo>
                      <a:pt x="56926" y="141089"/>
                      <a:pt x="60312" y="139880"/>
                      <a:pt x="63289" y="137461"/>
                    </a:cubicBezTo>
                    <a:cubicBezTo>
                      <a:pt x="66265" y="135043"/>
                      <a:pt x="68572" y="130708"/>
                      <a:pt x="70209" y="124457"/>
                    </a:cubicBezTo>
                    <a:cubicBezTo>
                      <a:pt x="72367" y="116421"/>
                      <a:pt x="73446" y="102803"/>
                      <a:pt x="73446" y="83604"/>
                    </a:cubicBezTo>
                    <a:cubicBezTo>
                      <a:pt x="73446" y="64405"/>
                      <a:pt x="72479" y="51215"/>
                      <a:pt x="70544" y="44034"/>
                    </a:cubicBezTo>
                    <a:cubicBezTo>
                      <a:pt x="68609" y="36853"/>
                      <a:pt x="66172" y="32054"/>
                      <a:pt x="63233" y="29635"/>
                    </a:cubicBezTo>
                    <a:cubicBezTo>
                      <a:pt x="60294" y="27217"/>
                      <a:pt x="56926" y="26008"/>
                      <a:pt x="53131" y="26008"/>
                    </a:cubicBezTo>
                    <a:close/>
                  </a:path>
                </a:pathLst>
              </a:custGeom>
              <a:solidFill>
                <a:srgbClr val="004A82">
                  <a:lumMod val="60000"/>
                  <a:lumOff val="40000"/>
                  <a:alpha val="10000"/>
                </a:srgbClr>
              </a:solidFill>
              <a:ln>
                <a:noFill/>
              </a:ln>
              <a:effectLst/>
            </p:spPr>
            <p:txBody>
              <a:bodyPr rot="0" spcFirstLastPara="0" vert="horz" wrap="square" lIns="91440" tIns="45720" rIns="91440" bIns="45720" numCol="1" spcCol="0" rtlCol="0" fromWordArt="0" anchor="t" anchorCtr="0" forceAA="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1"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458" name="TextBox 262">
                <a:extLst>
                  <a:ext uri="{FF2B5EF4-FFF2-40B4-BE49-F238E27FC236}">
                    <a16:creationId xmlns:a16="http://schemas.microsoft.com/office/drawing/2014/main" id="{E84D4183-26FA-44D9-AD2C-00CA20F20BF2}"/>
                  </a:ext>
                </a:extLst>
              </p:cNvPr>
              <p:cNvSpPr txBox="1"/>
              <p:nvPr/>
            </p:nvSpPr>
            <p:spPr>
              <a:xfrm>
                <a:off x="5153471" y="5207828"/>
                <a:ext cx="33534" cy="76650"/>
              </a:xfrm>
              <a:custGeom>
                <a:avLst/>
                <a:gdLst/>
                <a:ahLst/>
                <a:cxnLst/>
                <a:rect l="l" t="t" r="r" b="b"/>
                <a:pathLst>
                  <a:path w="71884" h="164306">
                    <a:moveTo>
                      <a:pt x="46434" y="0"/>
                    </a:moveTo>
                    <a:lnTo>
                      <a:pt x="71884" y="0"/>
                    </a:lnTo>
                    <a:lnTo>
                      <a:pt x="71884" y="164306"/>
                    </a:lnTo>
                    <a:lnTo>
                      <a:pt x="40518" y="164306"/>
                    </a:lnTo>
                    <a:lnTo>
                      <a:pt x="40518" y="46099"/>
                    </a:lnTo>
                    <a:cubicBezTo>
                      <a:pt x="29059" y="56815"/>
                      <a:pt x="15552" y="64740"/>
                      <a:pt x="0" y="69875"/>
                    </a:cubicBezTo>
                    <a:lnTo>
                      <a:pt x="0" y="41411"/>
                    </a:lnTo>
                    <a:cubicBezTo>
                      <a:pt x="8185" y="38732"/>
                      <a:pt x="17078" y="33654"/>
                      <a:pt x="26677" y="26175"/>
                    </a:cubicBezTo>
                    <a:cubicBezTo>
                      <a:pt x="36277" y="18696"/>
                      <a:pt x="42862" y="9971"/>
                      <a:pt x="46434" y="0"/>
                    </a:cubicBezTo>
                    <a:close/>
                  </a:path>
                </a:pathLst>
              </a:custGeom>
              <a:solidFill>
                <a:srgbClr val="004A82">
                  <a:lumMod val="60000"/>
                  <a:lumOff val="40000"/>
                  <a:alpha val="10000"/>
                </a:srgbClr>
              </a:solidFill>
              <a:ln>
                <a:noFill/>
              </a:ln>
              <a:effectLst/>
            </p:spPr>
            <p:txBody>
              <a:bodyPr rot="0" spcFirstLastPara="0" vert="horz" wrap="square" lIns="91440" tIns="45720" rIns="91440" bIns="45720" numCol="1" spcCol="0" rtlCol="0" fromWordArt="0" anchor="t" anchorCtr="0" forceAA="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1"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459" name="TextBox 263">
                <a:extLst>
                  <a:ext uri="{FF2B5EF4-FFF2-40B4-BE49-F238E27FC236}">
                    <a16:creationId xmlns:a16="http://schemas.microsoft.com/office/drawing/2014/main" id="{8EDFC052-CBA0-42B8-BFF9-8B8FA18422D3}"/>
                  </a:ext>
                </a:extLst>
              </p:cNvPr>
              <p:cNvSpPr txBox="1"/>
              <p:nvPr/>
            </p:nvSpPr>
            <p:spPr>
              <a:xfrm>
                <a:off x="5318797" y="5207177"/>
                <a:ext cx="49573" cy="77952"/>
              </a:xfrm>
              <a:custGeom>
                <a:avLst/>
                <a:gdLst/>
                <a:ahLst/>
                <a:cxnLst/>
                <a:rect l="l" t="t" r="r" b="b"/>
                <a:pathLst>
                  <a:path w="106263" h="167097">
                    <a:moveTo>
                      <a:pt x="53131" y="0"/>
                    </a:moveTo>
                    <a:cubicBezTo>
                      <a:pt x="68981" y="0"/>
                      <a:pt x="81371" y="5655"/>
                      <a:pt x="90301" y="16966"/>
                    </a:cubicBezTo>
                    <a:cubicBezTo>
                      <a:pt x="100942" y="30361"/>
                      <a:pt x="106263" y="52573"/>
                      <a:pt x="106263" y="83604"/>
                    </a:cubicBezTo>
                    <a:cubicBezTo>
                      <a:pt x="106263" y="114560"/>
                      <a:pt x="100905" y="136810"/>
                      <a:pt x="90190" y="150353"/>
                    </a:cubicBezTo>
                    <a:cubicBezTo>
                      <a:pt x="81334" y="161516"/>
                      <a:pt x="68981" y="167097"/>
                      <a:pt x="53131" y="167097"/>
                    </a:cubicBezTo>
                    <a:cubicBezTo>
                      <a:pt x="37207" y="167097"/>
                      <a:pt x="24370" y="160976"/>
                      <a:pt x="14622" y="148735"/>
                    </a:cubicBezTo>
                    <a:cubicBezTo>
                      <a:pt x="4874" y="136494"/>
                      <a:pt x="0" y="114672"/>
                      <a:pt x="0" y="83269"/>
                    </a:cubicBezTo>
                    <a:cubicBezTo>
                      <a:pt x="0" y="52462"/>
                      <a:pt x="5357" y="30286"/>
                      <a:pt x="16073" y="16743"/>
                    </a:cubicBezTo>
                    <a:cubicBezTo>
                      <a:pt x="24928" y="5581"/>
                      <a:pt x="37281" y="0"/>
                      <a:pt x="53131" y="0"/>
                    </a:cubicBezTo>
                    <a:close/>
                    <a:moveTo>
                      <a:pt x="53131" y="26008"/>
                    </a:moveTo>
                    <a:cubicBezTo>
                      <a:pt x="49336" y="26008"/>
                      <a:pt x="45950" y="27217"/>
                      <a:pt x="42974" y="29635"/>
                    </a:cubicBezTo>
                    <a:cubicBezTo>
                      <a:pt x="39997" y="32054"/>
                      <a:pt x="37690" y="36388"/>
                      <a:pt x="36053" y="42639"/>
                    </a:cubicBezTo>
                    <a:cubicBezTo>
                      <a:pt x="33895" y="50750"/>
                      <a:pt x="32816" y="64405"/>
                      <a:pt x="32816" y="83604"/>
                    </a:cubicBezTo>
                    <a:cubicBezTo>
                      <a:pt x="32816" y="102803"/>
                      <a:pt x="33784" y="115993"/>
                      <a:pt x="35718" y="123174"/>
                    </a:cubicBezTo>
                    <a:cubicBezTo>
                      <a:pt x="37653" y="130355"/>
                      <a:pt x="40090" y="135136"/>
                      <a:pt x="43030" y="137517"/>
                    </a:cubicBezTo>
                    <a:cubicBezTo>
                      <a:pt x="45969" y="139898"/>
                      <a:pt x="49336" y="141089"/>
                      <a:pt x="53131" y="141089"/>
                    </a:cubicBezTo>
                    <a:cubicBezTo>
                      <a:pt x="56926" y="141089"/>
                      <a:pt x="60312" y="139880"/>
                      <a:pt x="63289" y="137461"/>
                    </a:cubicBezTo>
                    <a:cubicBezTo>
                      <a:pt x="66265" y="135043"/>
                      <a:pt x="68572" y="130708"/>
                      <a:pt x="70209" y="124457"/>
                    </a:cubicBezTo>
                    <a:cubicBezTo>
                      <a:pt x="72367" y="116421"/>
                      <a:pt x="73446" y="102803"/>
                      <a:pt x="73446" y="83604"/>
                    </a:cubicBezTo>
                    <a:cubicBezTo>
                      <a:pt x="73446" y="64405"/>
                      <a:pt x="72479" y="51215"/>
                      <a:pt x="70544" y="44034"/>
                    </a:cubicBezTo>
                    <a:cubicBezTo>
                      <a:pt x="68609" y="36853"/>
                      <a:pt x="66172" y="32054"/>
                      <a:pt x="63233" y="29635"/>
                    </a:cubicBezTo>
                    <a:cubicBezTo>
                      <a:pt x="60294" y="27217"/>
                      <a:pt x="56926" y="26008"/>
                      <a:pt x="53131" y="26008"/>
                    </a:cubicBezTo>
                    <a:close/>
                  </a:path>
                </a:pathLst>
              </a:custGeom>
              <a:solidFill>
                <a:srgbClr val="004A82">
                  <a:lumMod val="60000"/>
                  <a:lumOff val="40000"/>
                  <a:alpha val="10000"/>
                </a:srgbClr>
              </a:solidFill>
              <a:ln>
                <a:noFill/>
              </a:ln>
              <a:effectLst/>
            </p:spPr>
            <p:txBody>
              <a:bodyPr rot="0" spcFirstLastPara="0" vert="horz" wrap="square" lIns="91440" tIns="45720" rIns="91440" bIns="45720" numCol="1" spcCol="0" rtlCol="0" fromWordArt="0" anchor="t" anchorCtr="0" forceAA="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1"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460" name="TextBox 264">
                <a:extLst>
                  <a:ext uri="{FF2B5EF4-FFF2-40B4-BE49-F238E27FC236}">
                    <a16:creationId xmlns:a16="http://schemas.microsoft.com/office/drawing/2014/main" id="{E9B74B4A-B76D-47BB-940D-21F8407147AA}"/>
                  </a:ext>
                </a:extLst>
              </p:cNvPr>
              <p:cNvSpPr txBox="1"/>
              <p:nvPr/>
            </p:nvSpPr>
            <p:spPr>
              <a:xfrm>
                <a:off x="5500162" y="5207828"/>
                <a:ext cx="33534" cy="76650"/>
              </a:xfrm>
              <a:custGeom>
                <a:avLst/>
                <a:gdLst/>
                <a:ahLst/>
                <a:cxnLst/>
                <a:rect l="l" t="t" r="r" b="b"/>
                <a:pathLst>
                  <a:path w="71884" h="164306">
                    <a:moveTo>
                      <a:pt x="46434" y="0"/>
                    </a:moveTo>
                    <a:lnTo>
                      <a:pt x="71884" y="0"/>
                    </a:lnTo>
                    <a:lnTo>
                      <a:pt x="71884" y="164306"/>
                    </a:lnTo>
                    <a:lnTo>
                      <a:pt x="40518" y="164306"/>
                    </a:lnTo>
                    <a:lnTo>
                      <a:pt x="40518" y="46099"/>
                    </a:lnTo>
                    <a:cubicBezTo>
                      <a:pt x="29059" y="56815"/>
                      <a:pt x="15552" y="64740"/>
                      <a:pt x="0" y="69875"/>
                    </a:cubicBezTo>
                    <a:lnTo>
                      <a:pt x="0" y="41411"/>
                    </a:lnTo>
                    <a:cubicBezTo>
                      <a:pt x="8185" y="38732"/>
                      <a:pt x="17078" y="33654"/>
                      <a:pt x="26677" y="26175"/>
                    </a:cubicBezTo>
                    <a:cubicBezTo>
                      <a:pt x="36277" y="18696"/>
                      <a:pt x="42862" y="9971"/>
                      <a:pt x="46434" y="0"/>
                    </a:cubicBezTo>
                    <a:close/>
                  </a:path>
                </a:pathLst>
              </a:custGeom>
              <a:solidFill>
                <a:srgbClr val="004A82">
                  <a:lumMod val="60000"/>
                  <a:lumOff val="40000"/>
                  <a:alpha val="10000"/>
                </a:srgbClr>
              </a:solidFill>
              <a:ln>
                <a:noFill/>
              </a:ln>
              <a:effectLst/>
            </p:spPr>
            <p:txBody>
              <a:bodyPr rot="0" spcFirstLastPara="0" vert="horz" wrap="square" lIns="91440" tIns="45720" rIns="91440" bIns="45720" numCol="1" spcCol="0" rtlCol="0" fromWordArt="0" anchor="t" anchorCtr="0" forceAA="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1"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461" name="TextBox 265">
                <a:extLst>
                  <a:ext uri="{FF2B5EF4-FFF2-40B4-BE49-F238E27FC236}">
                    <a16:creationId xmlns:a16="http://schemas.microsoft.com/office/drawing/2014/main" id="{85E5BAAB-505A-471C-9D05-00247703AE5E}"/>
                  </a:ext>
                </a:extLst>
              </p:cNvPr>
              <p:cNvSpPr txBox="1"/>
              <p:nvPr/>
            </p:nvSpPr>
            <p:spPr>
              <a:xfrm>
                <a:off x="5665488" y="5207177"/>
                <a:ext cx="49573" cy="77952"/>
              </a:xfrm>
              <a:custGeom>
                <a:avLst/>
                <a:gdLst/>
                <a:ahLst/>
                <a:cxnLst/>
                <a:rect l="l" t="t" r="r" b="b"/>
                <a:pathLst>
                  <a:path w="106263" h="167097">
                    <a:moveTo>
                      <a:pt x="53131" y="0"/>
                    </a:moveTo>
                    <a:cubicBezTo>
                      <a:pt x="68981" y="0"/>
                      <a:pt x="81371" y="5655"/>
                      <a:pt x="90301" y="16966"/>
                    </a:cubicBezTo>
                    <a:cubicBezTo>
                      <a:pt x="100942" y="30361"/>
                      <a:pt x="106263" y="52573"/>
                      <a:pt x="106263" y="83604"/>
                    </a:cubicBezTo>
                    <a:cubicBezTo>
                      <a:pt x="106263" y="114560"/>
                      <a:pt x="100905" y="136810"/>
                      <a:pt x="90190" y="150353"/>
                    </a:cubicBezTo>
                    <a:cubicBezTo>
                      <a:pt x="81334" y="161516"/>
                      <a:pt x="68981" y="167097"/>
                      <a:pt x="53131" y="167097"/>
                    </a:cubicBezTo>
                    <a:cubicBezTo>
                      <a:pt x="37207" y="167097"/>
                      <a:pt x="24370" y="160976"/>
                      <a:pt x="14622" y="148735"/>
                    </a:cubicBezTo>
                    <a:cubicBezTo>
                      <a:pt x="4874" y="136494"/>
                      <a:pt x="0" y="114672"/>
                      <a:pt x="0" y="83269"/>
                    </a:cubicBezTo>
                    <a:cubicBezTo>
                      <a:pt x="0" y="52462"/>
                      <a:pt x="5357" y="30286"/>
                      <a:pt x="16073" y="16743"/>
                    </a:cubicBezTo>
                    <a:cubicBezTo>
                      <a:pt x="24928" y="5581"/>
                      <a:pt x="37281" y="0"/>
                      <a:pt x="53131" y="0"/>
                    </a:cubicBezTo>
                    <a:close/>
                    <a:moveTo>
                      <a:pt x="53131" y="26008"/>
                    </a:moveTo>
                    <a:cubicBezTo>
                      <a:pt x="49336" y="26008"/>
                      <a:pt x="45950" y="27217"/>
                      <a:pt x="42974" y="29635"/>
                    </a:cubicBezTo>
                    <a:cubicBezTo>
                      <a:pt x="39997" y="32054"/>
                      <a:pt x="37690" y="36388"/>
                      <a:pt x="36053" y="42639"/>
                    </a:cubicBezTo>
                    <a:cubicBezTo>
                      <a:pt x="33895" y="50750"/>
                      <a:pt x="32816" y="64405"/>
                      <a:pt x="32816" y="83604"/>
                    </a:cubicBezTo>
                    <a:cubicBezTo>
                      <a:pt x="32816" y="102803"/>
                      <a:pt x="33784" y="115993"/>
                      <a:pt x="35718" y="123174"/>
                    </a:cubicBezTo>
                    <a:cubicBezTo>
                      <a:pt x="37653" y="130355"/>
                      <a:pt x="40090" y="135136"/>
                      <a:pt x="43030" y="137517"/>
                    </a:cubicBezTo>
                    <a:cubicBezTo>
                      <a:pt x="45969" y="139898"/>
                      <a:pt x="49336" y="141089"/>
                      <a:pt x="53131" y="141089"/>
                    </a:cubicBezTo>
                    <a:cubicBezTo>
                      <a:pt x="56926" y="141089"/>
                      <a:pt x="60312" y="139880"/>
                      <a:pt x="63289" y="137461"/>
                    </a:cubicBezTo>
                    <a:cubicBezTo>
                      <a:pt x="66265" y="135043"/>
                      <a:pt x="68572" y="130708"/>
                      <a:pt x="70209" y="124457"/>
                    </a:cubicBezTo>
                    <a:cubicBezTo>
                      <a:pt x="72367" y="116421"/>
                      <a:pt x="73446" y="102803"/>
                      <a:pt x="73446" y="83604"/>
                    </a:cubicBezTo>
                    <a:cubicBezTo>
                      <a:pt x="73446" y="64405"/>
                      <a:pt x="72479" y="51215"/>
                      <a:pt x="70544" y="44034"/>
                    </a:cubicBezTo>
                    <a:cubicBezTo>
                      <a:pt x="68609" y="36853"/>
                      <a:pt x="66172" y="32054"/>
                      <a:pt x="63233" y="29635"/>
                    </a:cubicBezTo>
                    <a:cubicBezTo>
                      <a:pt x="60294" y="27217"/>
                      <a:pt x="56926" y="26008"/>
                      <a:pt x="53131" y="26008"/>
                    </a:cubicBezTo>
                    <a:close/>
                  </a:path>
                </a:pathLst>
              </a:custGeom>
              <a:solidFill>
                <a:srgbClr val="004A82">
                  <a:lumMod val="60000"/>
                  <a:lumOff val="40000"/>
                  <a:alpha val="10000"/>
                </a:srgbClr>
              </a:solidFill>
              <a:ln>
                <a:noFill/>
              </a:ln>
              <a:effectLst/>
            </p:spPr>
            <p:txBody>
              <a:bodyPr rot="0" spcFirstLastPara="0" vert="horz" wrap="square" lIns="91440" tIns="45720" rIns="91440" bIns="45720" numCol="1" spcCol="0" rtlCol="0" fromWordArt="0" anchor="t" anchorCtr="0" forceAA="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1"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462" name="TextBox 266">
                <a:extLst>
                  <a:ext uri="{FF2B5EF4-FFF2-40B4-BE49-F238E27FC236}">
                    <a16:creationId xmlns:a16="http://schemas.microsoft.com/office/drawing/2014/main" id="{4529A480-E53B-41FA-966A-9A8F0D9FB963}"/>
                  </a:ext>
                </a:extLst>
              </p:cNvPr>
              <p:cNvSpPr txBox="1"/>
              <p:nvPr/>
            </p:nvSpPr>
            <p:spPr>
              <a:xfrm>
                <a:off x="5846853" y="5207828"/>
                <a:ext cx="33534" cy="76650"/>
              </a:xfrm>
              <a:custGeom>
                <a:avLst/>
                <a:gdLst/>
                <a:ahLst/>
                <a:cxnLst/>
                <a:rect l="l" t="t" r="r" b="b"/>
                <a:pathLst>
                  <a:path w="71884" h="164306">
                    <a:moveTo>
                      <a:pt x="46434" y="0"/>
                    </a:moveTo>
                    <a:lnTo>
                      <a:pt x="71884" y="0"/>
                    </a:lnTo>
                    <a:lnTo>
                      <a:pt x="71884" y="164306"/>
                    </a:lnTo>
                    <a:lnTo>
                      <a:pt x="40518" y="164306"/>
                    </a:lnTo>
                    <a:lnTo>
                      <a:pt x="40518" y="46099"/>
                    </a:lnTo>
                    <a:cubicBezTo>
                      <a:pt x="29059" y="56815"/>
                      <a:pt x="15552" y="64740"/>
                      <a:pt x="0" y="69875"/>
                    </a:cubicBezTo>
                    <a:lnTo>
                      <a:pt x="0" y="41411"/>
                    </a:lnTo>
                    <a:cubicBezTo>
                      <a:pt x="8185" y="38732"/>
                      <a:pt x="17078" y="33654"/>
                      <a:pt x="26677" y="26175"/>
                    </a:cubicBezTo>
                    <a:cubicBezTo>
                      <a:pt x="36277" y="18696"/>
                      <a:pt x="42862" y="9971"/>
                      <a:pt x="46434" y="0"/>
                    </a:cubicBezTo>
                    <a:close/>
                  </a:path>
                </a:pathLst>
              </a:custGeom>
              <a:solidFill>
                <a:srgbClr val="004A82">
                  <a:lumMod val="60000"/>
                  <a:lumOff val="40000"/>
                  <a:alpha val="10000"/>
                </a:srgbClr>
              </a:solidFill>
              <a:ln>
                <a:noFill/>
              </a:ln>
              <a:effectLst/>
            </p:spPr>
            <p:txBody>
              <a:bodyPr rot="0" spcFirstLastPara="0" vert="horz" wrap="square" lIns="91440" tIns="45720" rIns="91440" bIns="45720" numCol="1" spcCol="0" rtlCol="0" fromWordArt="0" anchor="t" anchorCtr="0" forceAA="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1"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463" name="TextBox 267">
                <a:extLst>
                  <a:ext uri="{FF2B5EF4-FFF2-40B4-BE49-F238E27FC236}">
                    <a16:creationId xmlns:a16="http://schemas.microsoft.com/office/drawing/2014/main" id="{F4CD1869-36F1-4920-ABF1-9715DC0309B4}"/>
                  </a:ext>
                </a:extLst>
              </p:cNvPr>
              <p:cNvSpPr txBox="1"/>
              <p:nvPr/>
            </p:nvSpPr>
            <p:spPr>
              <a:xfrm>
                <a:off x="6012179" y="5207177"/>
                <a:ext cx="49573" cy="77952"/>
              </a:xfrm>
              <a:custGeom>
                <a:avLst/>
                <a:gdLst/>
                <a:ahLst/>
                <a:cxnLst/>
                <a:rect l="l" t="t" r="r" b="b"/>
                <a:pathLst>
                  <a:path w="106263" h="167097">
                    <a:moveTo>
                      <a:pt x="53131" y="0"/>
                    </a:moveTo>
                    <a:cubicBezTo>
                      <a:pt x="68981" y="0"/>
                      <a:pt x="81371" y="5655"/>
                      <a:pt x="90301" y="16966"/>
                    </a:cubicBezTo>
                    <a:cubicBezTo>
                      <a:pt x="100942" y="30361"/>
                      <a:pt x="106263" y="52573"/>
                      <a:pt x="106263" y="83604"/>
                    </a:cubicBezTo>
                    <a:cubicBezTo>
                      <a:pt x="106263" y="114560"/>
                      <a:pt x="100905" y="136810"/>
                      <a:pt x="90190" y="150353"/>
                    </a:cubicBezTo>
                    <a:cubicBezTo>
                      <a:pt x="81334" y="161516"/>
                      <a:pt x="68981" y="167097"/>
                      <a:pt x="53131" y="167097"/>
                    </a:cubicBezTo>
                    <a:cubicBezTo>
                      <a:pt x="37207" y="167097"/>
                      <a:pt x="24370" y="160976"/>
                      <a:pt x="14622" y="148735"/>
                    </a:cubicBezTo>
                    <a:cubicBezTo>
                      <a:pt x="4874" y="136494"/>
                      <a:pt x="0" y="114672"/>
                      <a:pt x="0" y="83269"/>
                    </a:cubicBezTo>
                    <a:cubicBezTo>
                      <a:pt x="0" y="52462"/>
                      <a:pt x="5357" y="30286"/>
                      <a:pt x="16073" y="16743"/>
                    </a:cubicBezTo>
                    <a:cubicBezTo>
                      <a:pt x="24928" y="5581"/>
                      <a:pt x="37281" y="0"/>
                      <a:pt x="53131" y="0"/>
                    </a:cubicBezTo>
                    <a:close/>
                    <a:moveTo>
                      <a:pt x="53131" y="26008"/>
                    </a:moveTo>
                    <a:cubicBezTo>
                      <a:pt x="49336" y="26008"/>
                      <a:pt x="45950" y="27217"/>
                      <a:pt x="42974" y="29635"/>
                    </a:cubicBezTo>
                    <a:cubicBezTo>
                      <a:pt x="39997" y="32054"/>
                      <a:pt x="37690" y="36388"/>
                      <a:pt x="36053" y="42639"/>
                    </a:cubicBezTo>
                    <a:cubicBezTo>
                      <a:pt x="33895" y="50750"/>
                      <a:pt x="32816" y="64405"/>
                      <a:pt x="32816" y="83604"/>
                    </a:cubicBezTo>
                    <a:cubicBezTo>
                      <a:pt x="32816" y="102803"/>
                      <a:pt x="33784" y="115993"/>
                      <a:pt x="35718" y="123174"/>
                    </a:cubicBezTo>
                    <a:cubicBezTo>
                      <a:pt x="37653" y="130355"/>
                      <a:pt x="40090" y="135136"/>
                      <a:pt x="43030" y="137517"/>
                    </a:cubicBezTo>
                    <a:cubicBezTo>
                      <a:pt x="45969" y="139898"/>
                      <a:pt x="49336" y="141089"/>
                      <a:pt x="53131" y="141089"/>
                    </a:cubicBezTo>
                    <a:cubicBezTo>
                      <a:pt x="56926" y="141089"/>
                      <a:pt x="60312" y="139880"/>
                      <a:pt x="63289" y="137461"/>
                    </a:cubicBezTo>
                    <a:cubicBezTo>
                      <a:pt x="66265" y="135043"/>
                      <a:pt x="68572" y="130708"/>
                      <a:pt x="70209" y="124457"/>
                    </a:cubicBezTo>
                    <a:cubicBezTo>
                      <a:pt x="72367" y="116421"/>
                      <a:pt x="73446" y="102803"/>
                      <a:pt x="73446" y="83604"/>
                    </a:cubicBezTo>
                    <a:cubicBezTo>
                      <a:pt x="73446" y="64405"/>
                      <a:pt x="72479" y="51215"/>
                      <a:pt x="70544" y="44034"/>
                    </a:cubicBezTo>
                    <a:cubicBezTo>
                      <a:pt x="68609" y="36853"/>
                      <a:pt x="66172" y="32054"/>
                      <a:pt x="63233" y="29635"/>
                    </a:cubicBezTo>
                    <a:cubicBezTo>
                      <a:pt x="60294" y="27217"/>
                      <a:pt x="56926" y="26008"/>
                      <a:pt x="53131" y="26008"/>
                    </a:cubicBezTo>
                    <a:close/>
                  </a:path>
                </a:pathLst>
              </a:custGeom>
              <a:solidFill>
                <a:srgbClr val="004A82">
                  <a:lumMod val="60000"/>
                  <a:lumOff val="40000"/>
                  <a:alpha val="10000"/>
                </a:srgbClr>
              </a:solidFill>
              <a:ln>
                <a:noFill/>
              </a:ln>
              <a:effectLst/>
            </p:spPr>
            <p:txBody>
              <a:bodyPr rot="0" spcFirstLastPara="0" vert="horz" wrap="square" lIns="91440" tIns="45720" rIns="91440" bIns="45720" numCol="1" spcCol="0" rtlCol="0" fromWordArt="0" anchor="t" anchorCtr="0" forceAA="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1"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464" name="TextBox 268">
                <a:extLst>
                  <a:ext uri="{FF2B5EF4-FFF2-40B4-BE49-F238E27FC236}">
                    <a16:creationId xmlns:a16="http://schemas.microsoft.com/office/drawing/2014/main" id="{9DAAB012-CA3A-4883-B3EB-DE9F4B049D3F}"/>
                  </a:ext>
                </a:extLst>
              </p:cNvPr>
              <p:cNvSpPr txBox="1"/>
              <p:nvPr/>
            </p:nvSpPr>
            <p:spPr>
              <a:xfrm>
                <a:off x="6193544" y="5207828"/>
                <a:ext cx="33534" cy="76650"/>
              </a:xfrm>
              <a:custGeom>
                <a:avLst/>
                <a:gdLst/>
                <a:ahLst/>
                <a:cxnLst/>
                <a:rect l="l" t="t" r="r" b="b"/>
                <a:pathLst>
                  <a:path w="71884" h="164306">
                    <a:moveTo>
                      <a:pt x="46434" y="0"/>
                    </a:moveTo>
                    <a:lnTo>
                      <a:pt x="71884" y="0"/>
                    </a:lnTo>
                    <a:lnTo>
                      <a:pt x="71884" y="164306"/>
                    </a:lnTo>
                    <a:lnTo>
                      <a:pt x="40518" y="164306"/>
                    </a:lnTo>
                    <a:lnTo>
                      <a:pt x="40518" y="46099"/>
                    </a:lnTo>
                    <a:cubicBezTo>
                      <a:pt x="29059" y="56815"/>
                      <a:pt x="15552" y="64740"/>
                      <a:pt x="0" y="69875"/>
                    </a:cubicBezTo>
                    <a:lnTo>
                      <a:pt x="0" y="41411"/>
                    </a:lnTo>
                    <a:cubicBezTo>
                      <a:pt x="8185" y="38732"/>
                      <a:pt x="17078" y="33654"/>
                      <a:pt x="26677" y="26175"/>
                    </a:cubicBezTo>
                    <a:cubicBezTo>
                      <a:pt x="36277" y="18696"/>
                      <a:pt x="42862" y="9971"/>
                      <a:pt x="46434" y="0"/>
                    </a:cubicBezTo>
                    <a:close/>
                  </a:path>
                </a:pathLst>
              </a:custGeom>
              <a:solidFill>
                <a:srgbClr val="004A82">
                  <a:lumMod val="60000"/>
                  <a:lumOff val="40000"/>
                  <a:alpha val="10000"/>
                </a:srgbClr>
              </a:solidFill>
              <a:ln>
                <a:noFill/>
              </a:ln>
              <a:effectLst/>
            </p:spPr>
            <p:txBody>
              <a:bodyPr rot="0" spcFirstLastPara="0" vert="horz" wrap="square" lIns="91440" tIns="45720" rIns="91440" bIns="45720" numCol="1" spcCol="0" rtlCol="0" fromWordArt="0" anchor="t" anchorCtr="0" forceAA="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1"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465" name="TextBox 269">
                <a:extLst>
                  <a:ext uri="{FF2B5EF4-FFF2-40B4-BE49-F238E27FC236}">
                    <a16:creationId xmlns:a16="http://schemas.microsoft.com/office/drawing/2014/main" id="{3B9CC46F-B5E8-46E1-A5B4-10098768CBF7}"/>
                  </a:ext>
                </a:extLst>
              </p:cNvPr>
              <p:cNvSpPr txBox="1"/>
              <p:nvPr/>
            </p:nvSpPr>
            <p:spPr>
              <a:xfrm>
                <a:off x="6358870" y="5207177"/>
                <a:ext cx="49573" cy="77952"/>
              </a:xfrm>
              <a:custGeom>
                <a:avLst/>
                <a:gdLst/>
                <a:ahLst/>
                <a:cxnLst/>
                <a:rect l="l" t="t" r="r" b="b"/>
                <a:pathLst>
                  <a:path w="106263" h="167097">
                    <a:moveTo>
                      <a:pt x="53131" y="0"/>
                    </a:moveTo>
                    <a:cubicBezTo>
                      <a:pt x="68981" y="0"/>
                      <a:pt x="81371" y="5655"/>
                      <a:pt x="90301" y="16966"/>
                    </a:cubicBezTo>
                    <a:cubicBezTo>
                      <a:pt x="100942" y="30361"/>
                      <a:pt x="106263" y="52573"/>
                      <a:pt x="106263" y="83604"/>
                    </a:cubicBezTo>
                    <a:cubicBezTo>
                      <a:pt x="106263" y="114560"/>
                      <a:pt x="100905" y="136810"/>
                      <a:pt x="90190" y="150353"/>
                    </a:cubicBezTo>
                    <a:cubicBezTo>
                      <a:pt x="81334" y="161516"/>
                      <a:pt x="68981" y="167097"/>
                      <a:pt x="53131" y="167097"/>
                    </a:cubicBezTo>
                    <a:cubicBezTo>
                      <a:pt x="37207" y="167097"/>
                      <a:pt x="24370" y="160976"/>
                      <a:pt x="14622" y="148735"/>
                    </a:cubicBezTo>
                    <a:cubicBezTo>
                      <a:pt x="4874" y="136494"/>
                      <a:pt x="0" y="114672"/>
                      <a:pt x="0" y="83269"/>
                    </a:cubicBezTo>
                    <a:cubicBezTo>
                      <a:pt x="0" y="52462"/>
                      <a:pt x="5357" y="30286"/>
                      <a:pt x="16073" y="16743"/>
                    </a:cubicBezTo>
                    <a:cubicBezTo>
                      <a:pt x="24928" y="5581"/>
                      <a:pt x="37281" y="0"/>
                      <a:pt x="53131" y="0"/>
                    </a:cubicBezTo>
                    <a:close/>
                    <a:moveTo>
                      <a:pt x="53131" y="26008"/>
                    </a:moveTo>
                    <a:cubicBezTo>
                      <a:pt x="49336" y="26008"/>
                      <a:pt x="45950" y="27217"/>
                      <a:pt x="42974" y="29635"/>
                    </a:cubicBezTo>
                    <a:cubicBezTo>
                      <a:pt x="39997" y="32054"/>
                      <a:pt x="37690" y="36388"/>
                      <a:pt x="36053" y="42639"/>
                    </a:cubicBezTo>
                    <a:cubicBezTo>
                      <a:pt x="33895" y="50750"/>
                      <a:pt x="32816" y="64405"/>
                      <a:pt x="32816" y="83604"/>
                    </a:cubicBezTo>
                    <a:cubicBezTo>
                      <a:pt x="32816" y="102803"/>
                      <a:pt x="33784" y="115993"/>
                      <a:pt x="35718" y="123174"/>
                    </a:cubicBezTo>
                    <a:cubicBezTo>
                      <a:pt x="37653" y="130355"/>
                      <a:pt x="40090" y="135136"/>
                      <a:pt x="43030" y="137517"/>
                    </a:cubicBezTo>
                    <a:cubicBezTo>
                      <a:pt x="45969" y="139898"/>
                      <a:pt x="49336" y="141089"/>
                      <a:pt x="53131" y="141089"/>
                    </a:cubicBezTo>
                    <a:cubicBezTo>
                      <a:pt x="56926" y="141089"/>
                      <a:pt x="60312" y="139880"/>
                      <a:pt x="63289" y="137461"/>
                    </a:cubicBezTo>
                    <a:cubicBezTo>
                      <a:pt x="66265" y="135043"/>
                      <a:pt x="68572" y="130708"/>
                      <a:pt x="70209" y="124457"/>
                    </a:cubicBezTo>
                    <a:cubicBezTo>
                      <a:pt x="72367" y="116421"/>
                      <a:pt x="73446" y="102803"/>
                      <a:pt x="73446" y="83604"/>
                    </a:cubicBezTo>
                    <a:cubicBezTo>
                      <a:pt x="73446" y="64405"/>
                      <a:pt x="72479" y="51215"/>
                      <a:pt x="70544" y="44034"/>
                    </a:cubicBezTo>
                    <a:cubicBezTo>
                      <a:pt x="68609" y="36853"/>
                      <a:pt x="66172" y="32054"/>
                      <a:pt x="63233" y="29635"/>
                    </a:cubicBezTo>
                    <a:cubicBezTo>
                      <a:pt x="60294" y="27217"/>
                      <a:pt x="56926" y="26008"/>
                      <a:pt x="53131" y="26008"/>
                    </a:cubicBezTo>
                    <a:close/>
                  </a:path>
                </a:pathLst>
              </a:custGeom>
              <a:solidFill>
                <a:srgbClr val="004A82">
                  <a:lumMod val="60000"/>
                  <a:lumOff val="40000"/>
                  <a:alpha val="10000"/>
                </a:srgbClr>
              </a:solidFill>
              <a:ln>
                <a:noFill/>
              </a:ln>
              <a:effectLst/>
            </p:spPr>
            <p:txBody>
              <a:bodyPr rot="0" spcFirstLastPara="0" vert="horz" wrap="square" lIns="91440" tIns="45720" rIns="91440" bIns="45720" numCol="1" spcCol="0" rtlCol="0" fromWordArt="0" anchor="t" anchorCtr="0" forceAA="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1"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466" name="TextBox 270">
                <a:extLst>
                  <a:ext uri="{FF2B5EF4-FFF2-40B4-BE49-F238E27FC236}">
                    <a16:creationId xmlns:a16="http://schemas.microsoft.com/office/drawing/2014/main" id="{8B8B1928-3F59-438A-878E-F96F5483CA72}"/>
                  </a:ext>
                </a:extLst>
              </p:cNvPr>
              <p:cNvSpPr txBox="1"/>
              <p:nvPr/>
            </p:nvSpPr>
            <p:spPr>
              <a:xfrm>
                <a:off x="6540235" y="5207828"/>
                <a:ext cx="33534" cy="76650"/>
              </a:xfrm>
              <a:custGeom>
                <a:avLst/>
                <a:gdLst/>
                <a:ahLst/>
                <a:cxnLst/>
                <a:rect l="l" t="t" r="r" b="b"/>
                <a:pathLst>
                  <a:path w="71884" h="164306">
                    <a:moveTo>
                      <a:pt x="46434" y="0"/>
                    </a:moveTo>
                    <a:lnTo>
                      <a:pt x="71884" y="0"/>
                    </a:lnTo>
                    <a:lnTo>
                      <a:pt x="71884" y="164306"/>
                    </a:lnTo>
                    <a:lnTo>
                      <a:pt x="40518" y="164306"/>
                    </a:lnTo>
                    <a:lnTo>
                      <a:pt x="40518" y="46099"/>
                    </a:lnTo>
                    <a:cubicBezTo>
                      <a:pt x="29059" y="56815"/>
                      <a:pt x="15552" y="64740"/>
                      <a:pt x="0" y="69875"/>
                    </a:cubicBezTo>
                    <a:lnTo>
                      <a:pt x="0" y="41411"/>
                    </a:lnTo>
                    <a:cubicBezTo>
                      <a:pt x="8185" y="38732"/>
                      <a:pt x="17078" y="33654"/>
                      <a:pt x="26677" y="26175"/>
                    </a:cubicBezTo>
                    <a:cubicBezTo>
                      <a:pt x="36277" y="18696"/>
                      <a:pt x="42862" y="9971"/>
                      <a:pt x="46434" y="0"/>
                    </a:cubicBezTo>
                    <a:close/>
                  </a:path>
                </a:pathLst>
              </a:custGeom>
              <a:solidFill>
                <a:srgbClr val="004A82">
                  <a:lumMod val="60000"/>
                  <a:lumOff val="40000"/>
                  <a:alpha val="10000"/>
                </a:srgbClr>
              </a:solidFill>
              <a:ln>
                <a:noFill/>
              </a:ln>
              <a:effectLst/>
            </p:spPr>
            <p:txBody>
              <a:bodyPr rot="0" spcFirstLastPara="0" vert="horz" wrap="square" lIns="91440" tIns="45720" rIns="91440" bIns="45720" numCol="1" spcCol="0" rtlCol="0" fromWordArt="0" anchor="t" anchorCtr="0" forceAA="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1"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467" name="TextBox 271">
                <a:extLst>
                  <a:ext uri="{FF2B5EF4-FFF2-40B4-BE49-F238E27FC236}">
                    <a16:creationId xmlns:a16="http://schemas.microsoft.com/office/drawing/2014/main" id="{7EDB2995-7078-4764-8A4C-F9881B8915D4}"/>
                  </a:ext>
                </a:extLst>
              </p:cNvPr>
              <p:cNvSpPr txBox="1"/>
              <p:nvPr/>
            </p:nvSpPr>
            <p:spPr>
              <a:xfrm>
                <a:off x="6705561" y="5207177"/>
                <a:ext cx="49573" cy="77952"/>
              </a:xfrm>
              <a:custGeom>
                <a:avLst/>
                <a:gdLst/>
                <a:ahLst/>
                <a:cxnLst/>
                <a:rect l="l" t="t" r="r" b="b"/>
                <a:pathLst>
                  <a:path w="106263" h="167097">
                    <a:moveTo>
                      <a:pt x="53131" y="0"/>
                    </a:moveTo>
                    <a:cubicBezTo>
                      <a:pt x="68981" y="0"/>
                      <a:pt x="81371" y="5655"/>
                      <a:pt x="90301" y="16966"/>
                    </a:cubicBezTo>
                    <a:cubicBezTo>
                      <a:pt x="100942" y="30361"/>
                      <a:pt x="106263" y="52573"/>
                      <a:pt x="106263" y="83604"/>
                    </a:cubicBezTo>
                    <a:cubicBezTo>
                      <a:pt x="106263" y="114560"/>
                      <a:pt x="100905" y="136810"/>
                      <a:pt x="90190" y="150353"/>
                    </a:cubicBezTo>
                    <a:cubicBezTo>
                      <a:pt x="81334" y="161516"/>
                      <a:pt x="68981" y="167097"/>
                      <a:pt x="53131" y="167097"/>
                    </a:cubicBezTo>
                    <a:cubicBezTo>
                      <a:pt x="37207" y="167097"/>
                      <a:pt x="24370" y="160976"/>
                      <a:pt x="14622" y="148735"/>
                    </a:cubicBezTo>
                    <a:cubicBezTo>
                      <a:pt x="4874" y="136494"/>
                      <a:pt x="0" y="114672"/>
                      <a:pt x="0" y="83269"/>
                    </a:cubicBezTo>
                    <a:cubicBezTo>
                      <a:pt x="0" y="52462"/>
                      <a:pt x="5357" y="30286"/>
                      <a:pt x="16073" y="16743"/>
                    </a:cubicBezTo>
                    <a:cubicBezTo>
                      <a:pt x="24928" y="5581"/>
                      <a:pt x="37281" y="0"/>
                      <a:pt x="53131" y="0"/>
                    </a:cubicBezTo>
                    <a:close/>
                    <a:moveTo>
                      <a:pt x="53131" y="26008"/>
                    </a:moveTo>
                    <a:cubicBezTo>
                      <a:pt x="49336" y="26008"/>
                      <a:pt x="45950" y="27217"/>
                      <a:pt x="42974" y="29635"/>
                    </a:cubicBezTo>
                    <a:cubicBezTo>
                      <a:pt x="39997" y="32054"/>
                      <a:pt x="37690" y="36388"/>
                      <a:pt x="36053" y="42639"/>
                    </a:cubicBezTo>
                    <a:cubicBezTo>
                      <a:pt x="33895" y="50750"/>
                      <a:pt x="32816" y="64405"/>
                      <a:pt x="32816" y="83604"/>
                    </a:cubicBezTo>
                    <a:cubicBezTo>
                      <a:pt x="32816" y="102803"/>
                      <a:pt x="33784" y="115993"/>
                      <a:pt x="35718" y="123174"/>
                    </a:cubicBezTo>
                    <a:cubicBezTo>
                      <a:pt x="37653" y="130355"/>
                      <a:pt x="40090" y="135136"/>
                      <a:pt x="43030" y="137517"/>
                    </a:cubicBezTo>
                    <a:cubicBezTo>
                      <a:pt x="45969" y="139898"/>
                      <a:pt x="49336" y="141089"/>
                      <a:pt x="53131" y="141089"/>
                    </a:cubicBezTo>
                    <a:cubicBezTo>
                      <a:pt x="56926" y="141089"/>
                      <a:pt x="60312" y="139880"/>
                      <a:pt x="63289" y="137461"/>
                    </a:cubicBezTo>
                    <a:cubicBezTo>
                      <a:pt x="66265" y="135043"/>
                      <a:pt x="68572" y="130708"/>
                      <a:pt x="70209" y="124457"/>
                    </a:cubicBezTo>
                    <a:cubicBezTo>
                      <a:pt x="72367" y="116421"/>
                      <a:pt x="73446" y="102803"/>
                      <a:pt x="73446" y="83604"/>
                    </a:cubicBezTo>
                    <a:cubicBezTo>
                      <a:pt x="73446" y="64405"/>
                      <a:pt x="72479" y="51215"/>
                      <a:pt x="70544" y="44034"/>
                    </a:cubicBezTo>
                    <a:cubicBezTo>
                      <a:pt x="68609" y="36853"/>
                      <a:pt x="66172" y="32054"/>
                      <a:pt x="63233" y="29635"/>
                    </a:cubicBezTo>
                    <a:cubicBezTo>
                      <a:pt x="60294" y="27217"/>
                      <a:pt x="56926" y="26008"/>
                      <a:pt x="53131" y="26008"/>
                    </a:cubicBezTo>
                    <a:close/>
                  </a:path>
                </a:pathLst>
              </a:custGeom>
              <a:solidFill>
                <a:srgbClr val="004A82">
                  <a:lumMod val="60000"/>
                  <a:lumOff val="40000"/>
                  <a:alpha val="10000"/>
                </a:srgbClr>
              </a:solidFill>
              <a:ln>
                <a:noFill/>
              </a:ln>
              <a:effectLst/>
            </p:spPr>
            <p:txBody>
              <a:bodyPr rot="0" spcFirstLastPara="0" vert="horz" wrap="square" lIns="91440" tIns="45720" rIns="91440" bIns="45720" numCol="1" spcCol="0" rtlCol="0" fromWordArt="0" anchor="t" anchorCtr="0" forceAA="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1"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468" name="TextBox 272">
                <a:extLst>
                  <a:ext uri="{FF2B5EF4-FFF2-40B4-BE49-F238E27FC236}">
                    <a16:creationId xmlns:a16="http://schemas.microsoft.com/office/drawing/2014/main" id="{FA09221F-F3A2-418A-A888-E86B99029983}"/>
                  </a:ext>
                </a:extLst>
              </p:cNvPr>
              <p:cNvSpPr txBox="1"/>
              <p:nvPr/>
            </p:nvSpPr>
            <p:spPr>
              <a:xfrm>
                <a:off x="6886926" y="5207828"/>
                <a:ext cx="33534" cy="76650"/>
              </a:xfrm>
              <a:custGeom>
                <a:avLst/>
                <a:gdLst/>
                <a:ahLst/>
                <a:cxnLst/>
                <a:rect l="l" t="t" r="r" b="b"/>
                <a:pathLst>
                  <a:path w="71884" h="164306">
                    <a:moveTo>
                      <a:pt x="46434" y="0"/>
                    </a:moveTo>
                    <a:lnTo>
                      <a:pt x="71884" y="0"/>
                    </a:lnTo>
                    <a:lnTo>
                      <a:pt x="71884" y="164306"/>
                    </a:lnTo>
                    <a:lnTo>
                      <a:pt x="40518" y="164306"/>
                    </a:lnTo>
                    <a:lnTo>
                      <a:pt x="40518" y="46099"/>
                    </a:lnTo>
                    <a:cubicBezTo>
                      <a:pt x="29059" y="56815"/>
                      <a:pt x="15552" y="64740"/>
                      <a:pt x="0" y="69875"/>
                    </a:cubicBezTo>
                    <a:lnTo>
                      <a:pt x="0" y="41411"/>
                    </a:lnTo>
                    <a:cubicBezTo>
                      <a:pt x="8185" y="38732"/>
                      <a:pt x="17078" y="33654"/>
                      <a:pt x="26677" y="26175"/>
                    </a:cubicBezTo>
                    <a:cubicBezTo>
                      <a:pt x="36277" y="18696"/>
                      <a:pt x="42862" y="9971"/>
                      <a:pt x="46434" y="0"/>
                    </a:cubicBezTo>
                    <a:close/>
                  </a:path>
                </a:pathLst>
              </a:custGeom>
              <a:solidFill>
                <a:srgbClr val="004A82">
                  <a:lumMod val="60000"/>
                  <a:lumOff val="40000"/>
                  <a:alpha val="10000"/>
                </a:srgbClr>
              </a:solidFill>
              <a:ln>
                <a:noFill/>
              </a:ln>
              <a:effectLst/>
            </p:spPr>
            <p:txBody>
              <a:bodyPr rot="0" spcFirstLastPara="0" vert="horz" wrap="square" lIns="91440" tIns="45720" rIns="91440" bIns="45720" numCol="1" spcCol="0" rtlCol="0" fromWordArt="0" anchor="t" anchorCtr="0" forceAA="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1"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469" name="TextBox 273">
                <a:extLst>
                  <a:ext uri="{FF2B5EF4-FFF2-40B4-BE49-F238E27FC236}">
                    <a16:creationId xmlns:a16="http://schemas.microsoft.com/office/drawing/2014/main" id="{5E01F29B-28DA-42F4-A976-0E3F08959284}"/>
                  </a:ext>
                </a:extLst>
              </p:cNvPr>
              <p:cNvSpPr txBox="1"/>
              <p:nvPr/>
            </p:nvSpPr>
            <p:spPr>
              <a:xfrm>
                <a:off x="7052252" y="5207177"/>
                <a:ext cx="49573" cy="77952"/>
              </a:xfrm>
              <a:custGeom>
                <a:avLst/>
                <a:gdLst/>
                <a:ahLst/>
                <a:cxnLst/>
                <a:rect l="l" t="t" r="r" b="b"/>
                <a:pathLst>
                  <a:path w="106263" h="167097">
                    <a:moveTo>
                      <a:pt x="53131" y="0"/>
                    </a:moveTo>
                    <a:cubicBezTo>
                      <a:pt x="68981" y="0"/>
                      <a:pt x="81371" y="5655"/>
                      <a:pt x="90301" y="16966"/>
                    </a:cubicBezTo>
                    <a:cubicBezTo>
                      <a:pt x="100942" y="30361"/>
                      <a:pt x="106263" y="52573"/>
                      <a:pt x="106263" y="83604"/>
                    </a:cubicBezTo>
                    <a:cubicBezTo>
                      <a:pt x="106263" y="114560"/>
                      <a:pt x="100905" y="136810"/>
                      <a:pt x="90190" y="150353"/>
                    </a:cubicBezTo>
                    <a:cubicBezTo>
                      <a:pt x="81334" y="161516"/>
                      <a:pt x="68981" y="167097"/>
                      <a:pt x="53131" y="167097"/>
                    </a:cubicBezTo>
                    <a:cubicBezTo>
                      <a:pt x="37207" y="167097"/>
                      <a:pt x="24370" y="160976"/>
                      <a:pt x="14622" y="148735"/>
                    </a:cubicBezTo>
                    <a:cubicBezTo>
                      <a:pt x="4874" y="136494"/>
                      <a:pt x="0" y="114672"/>
                      <a:pt x="0" y="83269"/>
                    </a:cubicBezTo>
                    <a:cubicBezTo>
                      <a:pt x="0" y="52462"/>
                      <a:pt x="5357" y="30286"/>
                      <a:pt x="16073" y="16743"/>
                    </a:cubicBezTo>
                    <a:cubicBezTo>
                      <a:pt x="24928" y="5581"/>
                      <a:pt x="37281" y="0"/>
                      <a:pt x="53131" y="0"/>
                    </a:cubicBezTo>
                    <a:close/>
                    <a:moveTo>
                      <a:pt x="53131" y="26008"/>
                    </a:moveTo>
                    <a:cubicBezTo>
                      <a:pt x="49336" y="26008"/>
                      <a:pt x="45950" y="27217"/>
                      <a:pt x="42974" y="29635"/>
                    </a:cubicBezTo>
                    <a:cubicBezTo>
                      <a:pt x="39997" y="32054"/>
                      <a:pt x="37690" y="36388"/>
                      <a:pt x="36053" y="42639"/>
                    </a:cubicBezTo>
                    <a:cubicBezTo>
                      <a:pt x="33895" y="50750"/>
                      <a:pt x="32816" y="64405"/>
                      <a:pt x="32816" y="83604"/>
                    </a:cubicBezTo>
                    <a:cubicBezTo>
                      <a:pt x="32816" y="102803"/>
                      <a:pt x="33784" y="115993"/>
                      <a:pt x="35718" y="123174"/>
                    </a:cubicBezTo>
                    <a:cubicBezTo>
                      <a:pt x="37653" y="130355"/>
                      <a:pt x="40090" y="135136"/>
                      <a:pt x="43030" y="137517"/>
                    </a:cubicBezTo>
                    <a:cubicBezTo>
                      <a:pt x="45969" y="139898"/>
                      <a:pt x="49336" y="141089"/>
                      <a:pt x="53131" y="141089"/>
                    </a:cubicBezTo>
                    <a:cubicBezTo>
                      <a:pt x="56926" y="141089"/>
                      <a:pt x="60312" y="139880"/>
                      <a:pt x="63289" y="137461"/>
                    </a:cubicBezTo>
                    <a:cubicBezTo>
                      <a:pt x="66265" y="135043"/>
                      <a:pt x="68572" y="130708"/>
                      <a:pt x="70209" y="124457"/>
                    </a:cubicBezTo>
                    <a:cubicBezTo>
                      <a:pt x="72367" y="116421"/>
                      <a:pt x="73446" y="102803"/>
                      <a:pt x="73446" y="83604"/>
                    </a:cubicBezTo>
                    <a:cubicBezTo>
                      <a:pt x="73446" y="64405"/>
                      <a:pt x="72479" y="51215"/>
                      <a:pt x="70544" y="44034"/>
                    </a:cubicBezTo>
                    <a:cubicBezTo>
                      <a:pt x="68609" y="36853"/>
                      <a:pt x="66172" y="32054"/>
                      <a:pt x="63233" y="29635"/>
                    </a:cubicBezTo>
                    <a:cubicBezTo>
                      <a:pt x="60294" y="27217"/>
                      <a:pt x="56926" y="26008"/>
                      <a:pt x="53131" y="26008"/>
                    </a:cubicBezTo>
                    <a:close/>
                  </a:path>
                </a:pathLst>
              </a:custGeom>
              <a:solidFill>
                <a:srgbClr val="004A82">
                  <a:lumMod val="60000"/>
                  <a:lumOff val="40000"/>
                  <a:alpha val="10000"/>
                </a:srgbClr>
              </a:solidFill>
              <a:ln>
                <a:noFill/>
              </a:ln>
              <a:effectLst/>
            </p:spPr>
            <p:txBody>
              <a:bodyPr rot="0" spcFirstLastPara="0" vert="horz" wrap="square" lIns="91440" tIns="45720" rIns="91440" bIns="45720" numCol="1" spcCol="0" rtlCol="0" fromWordArt="0" anchor="t" anchorCtr="0" forceAA="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1"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470" name="TextBox 274">
                <a:extLst>
                  <a:ext uri="{FF2B5EF4-FFF2-40B4-BE49-F238E27FC236}">
                    <a16:creationId xmlns:a16="http://schemas.microsoft.com/office/drawing/2014/main" id="{15D898A7-23D8-4FAA-AB6F-901287949FE7}"/>
                  </a:ext>
                </a:extLst>
              </p:cNvPr>
              <p:cNvSpPr txBox="1"/>
              <p:nvPr/>
            </p:nvSpPr>
            <p:spPr>
              <a:xfrm>
                <a:off x="7233617" y="5207828"/>
                <a:ext cx="33534" cy="76650"/>
              </a:xfrm>
              <a:custGeom>
                <a:avLst/>
                <a:gdLst/>
                <a:ahLst/>
                <a:cxnLst/>
                <a:rect l="l" t="t" r="r" b="b"/>
                <a:pathLst>
                  <a:path w="71884" h="164306">
                    <a:moveTo>
                      <a:pt x="46434" y="0"/>
                    </a:moveTo>
                    <a:lnTo>
                      <a:pt x="71884" y="0"/>
                    </a:lnTo>
                    <a:lnTo>
                      <a:pt x="71884" y="164306"/>
                    </a:lnTo>
                    <a:lnTo>
                      <a:pt x="40518" y="164306"/>
                    </a:lnTo>
                    <a:lnTo>
                      <a:pt x="40518" y="46099"/>
                    </a:lnTo>
                    <a:cubicBezTo>
                      <a:pt x="29059" y="56815"/>
                      <a:pt x="15552" y="64740"/>
                      <a:pt x="0" y="69875"/>
                    </a:cubicBezTo>
                    <a:lnTo>
                      <a:pt x="0" y="41411"/>
                    </a:lnTo>
                    <a:cubicBezTo>
                      <a:pt x="8185" y="38732"/>
                      <a:pt x="17078" y="33654"/>
                      <a:pt x="26677" y="26175"/>
                    </a:cubicBezTo>
                    <a:cubicBezTo>
                      <a:pt x="36277" y="18696"/>
                      <a:pt x="42862" y="9971"/>
                      <a:pt x="46434" y="0"/>
                    </a:cubicBezTo>
                    <a:close/>
                  </a:path>
                </a:pathLst>
              </a:custGeom>
              <a:solidFill>
                <a:srgbClr val="004A82">
                  <a:lumMod val="60000"/>
                  <a:lumOff val="40000"/>
                  <a:alpha val="10000"/>
                </a:srgbClr>
              </a:solidFill>
              <a:ln>
                <a:noFill/>
              </a:ln>
              <a:effectLst/>
            </p:spPr>
            <p:txBody>
              <a:bodyPr rot="0" spcFirstLastPara="0" vert="horz" wrap="square" lIns="91440" tIns="45720" rIns="91440" bIns="45720" numCol="1" spcCol="0" rtlCol="0" fromWordArt="0" anchor="t" anchorCtr="0" forceAA="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1"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471" name="TextBox 275">
                <a:extLst>
                  <a:ext uri="{FF2B5EF4-FFF2-40B4-BE49-F238E27FC236}">
                    <a16:creationId xmlns:a16="http://schemas.microsoft.com/office/drawing/2014/main" id="{B81F6942-969D-4E20-91C5-AA5DAC2691F1}"/>
                  </a:ext>
                </a:extLst>
              </p:cNvPr>
              <p:cNvSpPr txBox="1"/>
              <p:nvPr/>
            </p:nvSpPr>
            <p:spPr>
              <a:xfrm>
                <a:off x="7398943" y="5207177"/>
                <a:ext cx="49573" cy="77952"/>
              </a:xfrm>
              <a:custGeom>
                <a:avLst/>
                <a:gdLst/>
                <a:ahLst/>
                <a:cxnLst/>
                <a:rect l="l" t="t" r="r" b="b"/>
                <a:pathLst>
                  <a:path w="106263" h="167097">
                    <a:moveTo>
                      <a:pt x="53131" y="0"/>
                    </a:moveTo>
                    <a:cubicBezTo>
                      <a:pt x="68981" y="0"/>
                      <a:pt x="81371" y="5655"/>
                      <a:pt x="90301" y="16966"/>
                    </a:cubicBezTo>
                    <a:cubicBezTo>
                      <a:pt x="100942" y="30361"/>
                      <a:pt x="106263" y="52573"/>
                      <a:pt x="106263" y="83604"/>
                    </a:cubicBezTo>
                    <a:cubicBezTo>
                      <a:pt x="106263" y="114560"/>
                      <a:pt x="100905" y="136810"/>
                      <a:pt x="90190" y="150353"/>
                    </a:cubicBezTo>
                    <a:cubicBezTo>
                      <a:pt x="81334" y="161516"/>
                      <a:pt x="68981" y="167097"/>
                      <a:pt x="53131" y="167097"/>
                    </a:cubicBezTo>
                    <a:cubicBezTo>
                      <a:pt x="37207" y="167097"/>
                      <a:pt x="24370" y="160976"/>
                      <a:pt x="14622" y="148735"/>
                    </a:cubicBezTo>
                    <a:cubicBezTo>
                      <a:pt x="4874" y="136494"/>
                      <a:pt x="0" y="114672"/>
                      <a:pt x="0" y="83269"/>
                    </a:cubicBezTo>
                    <a:cubicBezTo>
                      <a:pt x="0" y="52462"/>
                      <a:pt x="5357" y="30286"/>
                      <a:pt x="16073" y="16743"/>
                    </a:cubicBezTo>
                    <a:cubicBezTo>
                      <a:pt x="24928" y="5581"/>
                      <a:pt x="37281" y="0"/>
                      <a:pt x="53131" y="0"/>
                    </a:cubicBezTo>
                    <a:close/>
                    <a:moveTo>
                      <a:pt x="53131" y="26008"/>
                    </a:moveTo>
                    <a:cubicBezTo>
                      <a:pt x="49336" y="26008"/>
                      <a:pt x="45950" y="27217"/>
                      <a:pt x="42974" y="29635"/>
                    </a:cubicBezTo>
                    <a:cubicBezTo>
                      <a:pt x="39997" y="32054"/>
                      <a:pt x="37690" y="36388"/>
                      <a:pt x="36053" y="42639"/>
                    </a:cubicBezTo>
                    <a:cubicBezTo>
                      <a:pt x="33895" y="50750"/>
                      <a:pt x="32816" y="64405"/>
                      <a:pt x="32816" y="83604"/>
                    </a:cubicBezTo>
                    <a:cubicBezTo>
                      <a:pt x="32816" y="102803"/>
                      <a:pt x="33784" y="115993"/>
                      <a:pt x="35718" y="123174"/>
                    </a:cubicBezTo>
                    <a:cubicBezTo>
                      <a:pt x="37653" y="130355"/>
                      <a:pt x="40090" y="135136"/>
                      <a:pt x="43030" y="137517"/>
                    </a:cubicBezTo>
                    <a:cubicBezTo>
                      <a:pt x="45969" y="139898"/>
                      <a:pt x="49336" y="141089"/>
                      <a:pt x="53131" y="141089"/>
                    </a:cubicBezTo>
                    <a:cubicBezTo>
                      <a:pt x="56926" y="141089"/>
                      <a:pt x="60312" y="139880"/>
                      <a:pt x="63289" y="137461"/>
                    </a:cubicBezTo>
                    <a:cubicBezTo>
                      <a:pt x="66265" y="135043"/>
                      <a:pt x="68572" y="130708"/>
                      <a:pt x="70209" y="124457"/>
                    </a:cubicBezTo>
                    <a:cubicBezTo>
                      <a:pt x="72367" y="116421"/>
                      <a:pt x="73446" y="102803"/>
                      <a:pt x="73446" y="83604"/>
                    </a:cubicBezTo>
                    <a:cubicBezTo>
                      <a:pt x="73446" y="64405"/>
                      <a:pt x="72479" y="51215"/>
                      <a:pt x="70544" y="44034"/>
                    </a:cubicBezTo>
                    <a:cubicBezTo>
                      <a:pt x="68609" y="36853"/>
                      <a:pt x="66172" y="32054"/>
                      <a:pt x="63233" y="29635"/>
                    </a:cubicBezTo>
                    <a:cubicBezTo>
                      <a:pt x="60294" y="27217"/>
                      <a:pt x="56926" y="26008"/>
                      <a:pt x="53131" y="26008"/>
                    </a:cubicBezTo>
                    <a:close/>
                  </a:path>
                </a:pathLst>
              </a:custGeom>
              <a:solidFill>
                <a:srgbClr val="004A82">
                  <a:lumMod val="60000"/>
                  <a:lumOff val="40000"/>
                  <a:alpha val="10000"/>
                </a:srgbClr>
              </a:solidFill>
              <a:ln>
                <a:noFill/>
              </a:ln>
              <a:effectLst/>
            </p:spPr>
            <p:txBody>
              <a:bodyPr rot="0" spcFirstLastPara="0" vert="horz" wrap="square" lIns="91440" tIns="45720" rIns="91440" bIns="45720" numCol="1" spcCol="0" rtlCol="0" fromWordArt="0" anchor="t" anchorCtr="0" forceAA="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1"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472" name="TextBox 276">
                <a:extLst>
                  <a:ext uri="{FF2B5EF4-FFF2-40B4-BE49-F238E27FC236}">
                    <a16:creationId xmlns:a16="http://schemas.microsoft.com/office/drawing/2014/main" id="{8B04AA48-45ED-4D3B-8E13-1ADECC0A7579}"/>
                  </a:ext>
                </a:extLst>
              </p:cNvPr>
              <p:cNvSpPr txBox="1"/>
              <p:nvPr/>
            </p:nvSpPr>
            <p:spPr>
              <a:xfrm>
                <a:off x="7580308" y="5207828"/>
                <a:ext cx="33534" cy="76650"/>
              </a:xfrm>
              <a:custGeom>
                <a:avLst/>
                <a:gdLst/>
                <a:ahLst/>
                <a:cxnLst/>
                <a:rect l="l" t="t" r="r" b="b"/>
                <a:pathLst>
                  <a:path w="71884" h="164306">
                    <a:moveTo>
                      <a:pt x="46434" y="0"/>
                    </a:moveTo>
                    <a:lnTo>
                      <a:pt x="71884" y="0"/>
                    </a:lnTo>
                    <a:lnTo>
                      <a:pt x="71884" y="164306"/>
                    </a:lnTo>
                    <a:lnTo>
                      <a:pt x="40518" y="164306"/>
                    </a:lnTo>
                    <a:lnTo>
                      <a:pt x="40518" y="46099"/>
                    </a:lnTo>
                    <a:cubicBezTo>
                      <a:pt x="29059" y="56815"/>
                      <a:pt x="15552" y="64740"/>
                      <a:pt x="0" y="69875"/>
                    </a:cubicBezTo>
                    <a:lnTo>
                      <a:pt x="0" y="41411"/>
                    </a:lnTo>
                    <a:cubicBezTo>
                      <a:pt x="8185" y="38732"/>
                      <a:pt x="17078" y="33654"/>
                      <a:pt x="26677" y="26175"/>
                    </a:cubicBezTo>
                    <a:cubicBezTo>
                      <a:pt x="36277" y="18696"/>
                      <a:pt x="42862" y="9971"/>
                      <a:pt x="46434" y="0"/>
                    </a:cubicBezTo>
                    <a:close/>
                  </a:path>
                </a:pathLst>
              </a:custGeom>
              <a:solidFill>
                <a:srgbClr val="004A82">
                  <a:lumMod val="60000"/>
                  <a:lumOff val="40000"/>
                  <a:alpha val="10000"/>
                </a:srgbClr>
              </a:solidFill>
              <a:ln>
                <a:noFill/>
              </a:ln>
              <a:effectLst/>
            </p:spPr>
            <p:txBody>
              <a:bodyPr rot="0" spcFirstLastPara="0" vert="horz" wrap="square" lIns="91440" tIns="45720" rIns="91440" bIns="45720" numCol="1" spcCol="0" rtlCol="0" fromWordArt="0" anchor="t" anchorCtr="0" forceAA="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1"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473" name="TextBox 277">
                <a:extLst>
                  <a:ext uri="{FF2B5EF4-FFF2-40B4-BE49-F238E27FC236}">
                    <a16:creationId xmlns:a16="http://schemas.microsoft.com/office/drawing/2014/main" id="{44AEFDCD-86C7-4E90-8867-57BF649051AE}"/>
                  </a:ext>
                </a:extLst>
              </p:cNvPr>
              <p:cNvSpPr txBox="1"/>
              <p:nvPr/>
            </p:nvSpPr>
            <p:spPr>
              <a:xfrm>
                <a:off x="7745634" y="5207177"/>
                <a:ext cx="49573" cy="77952"/>
              </a:xfrm>
              <a:custGeom>
                <a:avLst/>
                <a:gdLst/>
                <a:ahLst/>
                <a:cxnLst/>
                <a:rect l="l" t="t" r="r" b="b"/>
                <a:pathLst>
                  <a:path w="106263" h="167097">
                    <a:moveTo>
                      <a:pt x="53131" y="0"/>
                    </a:moveTo>
                    <a:cubicBezTo>
                      <a:pt x="68981" y="0"/>
                      <a:pt x="81371" y="5655"/>
                      <a:pt x="90301" y="16966"/>
                    </a:cubicBezTo>
                    <a:cubicBezTo>
                      <a:pt x="100942" y="30361"/>
                      <a:pt x="106263" y="52573"/>
                      <a:pt x="106263" y="83604"/>
                    </a:cubicBezTo>
                    <a:cubicBezTo>
                      <a:pt x="106263" y="114560"/>
                      <a:pt x="100905" y="136810"/>
                      <a:pt x="90190" y="150353"/>
                    </a:cubicBezTo>
                    <a:cubicBezTo>
                      <a:pt x="81334" y="161516"/>
                      <a:pt x="68981" y="167097"/>
                      <a:pt x="53131" y="167097"/>
                    </a:cubicBezTo>
                    <a:cubicBezTo>
                      <a:pt x="37207" y="167097"/>
                      <a:pt x="24370" y="160976"/>
                      <a:pt x="14622" y="148735"/>
                    </a:cubicBezTo>
                    <a:cubicBezTo>
                      <a:pt x="4874" y="136494"/>
                      <a:pt x="0" y="114672"/>
                      <a:pt x="0" y="83269"/>
                    </a:cubicBezTo>
                    <a:cubicBezTo>
                      <a:pt x="0" y="52462"/>
                      <a:pt x="5357" y="30286"/>
                      <a:pt x="16073" y="16743"/>
                    </a:cubicBezTo>
                    <a:cubicBezTo>
                      <a:pt x="24928" y="5581"/>
                      <a:pt x="37281" y="0"/>
                      <a:pt x="53131" y="0"/>
                    </a:cubicBezTo>
                    <a:close/>
                    <a:moveTo>
                      <a:pt x="53131" y="26008"/>
                    </a:moveTo>
                    <a:cubicBezTo>
                      <a:pt x="49336" y="26008"/>
                      <a:pt x="45950" y="27217"/>
                      <a:pt x="42974" y="29635"/>
                    </a:cubicBezTo>
                    <a:cubicBezTo>
                      <a:pt x="39997" y="32054"/>
                      <a:pt x="37690" y="36388"/>
                      <a:pt x="36053" y="42639"/>
                    </a:cubicBezTo>
                    <a:cubicBezTo>
                      <a:pt x="33895" y="50750"/>
                      <a:pt x="32816" y="64405"/>
                      <a:pt x="32816" y="83604"/>
                    </a:cubicBezTo>
                    <a:cubicBezTo>
                      <a:pt x="32816" y="102803"/>
                      <a:pt x="33784" y="115993"/>
                      <a:pt x="35718" y="123174"/>
                    </a:cubicBezTo>
                    <a:cubicBezTo>
                      <a:pt x="37653" y="130355"/>
                      <a:pt x="40090" y="135136"/>
                      <a:pt x="43030" y="137517"/>
                    </a:cubicBezTo>
                    <a:cubicBezTo>
                      <a:pt x="45969" y="139898"/>
                      <a:pt x="49336" y="141089"/>
                      <a:pt x="53131" y="141089"/>
                    </a:cubicBezTo>
                    <a:cubicBezTo>
                      <a:pt x="56926" y="141089"/>
                      <a:pt x="60312" y="139880"/>
                      <a:pt x="63289" y="137461"/>
                    </a:cubicBezTo>
                    <a:cubicBezTo>
                      <a:pt x="66265" y="135043"/>
                      <a:pt x="68572" y="130708"/>
                      <a:pt x="70209" y="124457"/>
                    </a:cubicBezTo>
                    <a:cubicBezTo>
                      <a:pt x="72367" y="116421"/>
                      <a:pt x="73446" y="102803"/>
                      <a:pt x="73446" y="83604"/>
                    </a:cubicBezTo>
                    <a:cubicBezTo>
                      <a:pt x="73446" y="64405"/>
                      <a:pt x="72479" y="51215"/>
                      <a:pt x="70544" y="44034"/>
                    </a:cubicBezTo>
                    <a:cubicBezTo>
                      <a:pt x="68609" y="36853"/>
                      <a:pt x="66172" y="32054"/>
                      <a:pt x="63233" y="29635"/>
                    </a:cubicBezTo>
                    <a:cubicBezTo>
                      <a:pt x="60294" y="27217"/>
                      <a:pt x="56926" y="26008"/>
                      <a:pt x="53131" y="26008"/>
                    </a:cubicBezTo>
                    <a:close/>
                  </a:path>
                </a:pathLst>
              </a:custGeom>
              <a:solidFill>
                <a:srgbClr val="004A82">
                  <a:lumMod val="60000"/>
                  <a:lumOff val="40000"/>
                  <a:alpha val="10000"/>
                </a:srgbClr>
              </a:solidFill>
              <a:ln>
                <a:noFill/>
              </a:ln>
              <a:effectLst/>
            </p:spPr>
            <p:txBody>
              <a:bodyPr rot="0" spcFirstLastPara="0" vert="horz" wrap="square" lIns="91440" tIns="45720" rIns="91440" bIns="45720" numCol="1" spcCol="0" rtlCol="0" fromWordArt="0" anchor="t" anchorCtr="0" forceAA="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1"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474" name="TextBox 278">
                <a:extLst>
                  <a:ext uri="{FF2B5EF4-FFF2-40B4-BE49-F238E27FC236}">
                    <a16:creationId xmlns:a16="http://schemas.microsoft.com/office/drawing/2014/main" id="{EE99DCC9-E7F2-4D95-ADC3-4282A0303BB5}"/>
                  </a:ext>
                </a:extLst>
              </p:cNvPr>
              <p:cNvSpPr txBox="1"/>
              <p:nvPr/>
            </p:nvSpPr>
            <p:spPr>
              <a:xfrm>
                <a:off x="7926999" y="5207828"/>
                <a:ext cx="33534" cy="76650"/>
              </a:xfrm>
              <a:custGeom>
                <a:avLst/>
                <a:gdLst/>
                <a:ahLst/>
                <a:cxnLst/>
                <a:rect l="l" t="t" r="r" b="b"/>
                <a:pathLst>
                  <a:path w="71884" h="164306">
                    <a:moveTo>
                      <a:pt x="46434" y="0"/>
                    </a:moveTo>
                    <a:lnTo>
                      <a:pt x="71884" y="0"/>
                    </a:lnTo>
                    <a:lnTo>
                      <a:pt x="71884" y="164306"/>
                    </a:lnTo>
                    <a:lnTo>
                      <a:pt x="40518" y="164306"/>
                    </a:lnTo>
                    <a:lnTo>
                      <a:pt x="40518" y="46099"/>
                    </a:lnTo>
                    <a:cubicBezTo>
                      <a:pt x="29059" y="56815"/>
                      <a:pt x="15552" y="64740"/>
                      <a:pt x="0" y="69875"/>
                    </a:cubicBezTo>
                    <a:lnTo>
                      <a:pt x="0" y="41411"/>
                    </a:lnTo>
                    <a:cubicBezTo>
                      <a:pt x="8185" y="38732"/>
                      <a:pt x="17078" y="33654"/>
                      <a:pt x="26677" y="26175"/>
                    </a:cubicBezTo>
                    <a:cubicBezTo>
                      <a:pt x="36277" y="18696"/>
                      <a:pt x="42862" y="9971"/>
                      <a:pt x="46434" y="0"/>
                    </a:cubicBezTo>
                    <a:close/>
                  </a:path>
                </a:pathLst>
              </a:custGeom>
              <a:solidFill>
                <a:srgbClr val="004A82">
                  <a:lumMod val="60000"/>
                  <a:lumOff val="40000"/>
                  <a:alpha val="10000"/>
                </a:srgbClr>
              </a:solidFill>
              <a:ln>
                <a:noFill/>
              </a:ln>
              <a:effectLst/>
            </p:spPr>
            <p:txBody>
              <a:bodyPr rot="0" spcFirstLastPara="0" vert="horz" wrap="square" lIns="91440" tIns="45720" rIns="91440" bIns="45720" numCol="1" spcCol="0" rtlCol="0" fromWordArt="0" anchor="t" anchorCtr="0" forceAA="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1"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475" name="TextBox 279">
                <a:extLst>
                  <a:ext uri="{FF2B5EF4-FFF2-40B4-BE49-F238E27FC236}">
                    <a16:creationId xmlns:a16="http://schemas.microsoft.com/office/drawing/2014/main" id="{F185DED3-9C05-4C1C-841B-76065F33D4BB}"/>
                  </a:ext>
                </a:extLst>
              </p:cNvPr>
              <p:cNvSpPr txBox="1"/>
              <p:nvPr/>
            </p:nvSpPr>
            <p:spPr>
              <a:xfrm>
                <a:off x="8092325" y="5207177"/>
                <a:ext cx="49573" cy="77952"/>
              </a:xfrm>
              <a:custGeom>
                <a:avLst/>
                <a:gdLst/>
                <a:ahLst/>
                <a:cxnLst/>
                <a:rect l="l" t="t" r="r" b="b"/>
                <a:pathLst>
                  <a:path w="106263" h="167097">
                    <a:moveTo>
                      <a:pt x="53131" y="0"/>
                    </a:moveTo>
                    <a:cubicBezTo>
                      <a:pt x="68981" y="0"/>
                      <a:pt x="81371" y="5655"/>
                      <a:pt x="90301" y="16966"/>
                    </a:cubicBezTo>
                    <a:cubicBezTo>
                      <a:pt x="100942" y="30361"/>
                      <a:pt x="106263" y="52573"/>
                      <a:pt x="106263" y="83604"/>
                    </a:cubicBezTo>
                    <a:cubicBezTo>
                      <a:pt x="106263" y="114560"/>
                      <a:pt x="100905" y="136810"/>
                      <a:pt x="90190" y="150353"/>
                    </a:cubicBezTo>
                    <a:cubicBezTo>
                      <a:pt x="81334" y="161516"/>
                      <a:pt x="68981" y="167097"/>
                      <a:pt x="53131" y="167097"/>
                    </a:cubicBezTo>
                    <a:cubicBezTo>
                      <a:pt x="37207" y="167097"/>
                      <a:pt x="24370" y="160976"/>
                      <a:pt x="14622" y="148735"/>
                    </a:cubicBezTo>
                    <a:cubicBezTo>
                      <a:pt x="4874" y="136494"/>
                      <a:pt x="0" y="114672"/>
                      <a:pt x="0" y="83269"/>
                    </a:cubicBezTo>
                    <a:cubicBezTo>
                      <a:pt x="0" y="52462"/>
                      <a:pt x="5357" y="30286"/>
                      <a:pt x="16073" y="16743"/>
                    </a:cubicBezTo>
                    <a:cubicBezTo>
                      <a:pt x="24928" y="5581"/>
                      <a:pt x="37281" y="0"/>
                      <a:pt x="53131" y="0"/>
                    </a:cubicBezTo>
                    <a:close/>
                    <a:moveTo>
                      <a:pt x="53131" y="26008"/>
                    </a:moveTo>
                    <a:cubicBezTo>
                      <a:pt x="49336" y="26008"/>
                      <a:pt x="45950" y="27217"/>
                      <a:pt x="42974" y="29635"/>
                    </a:cubicBezTo>
                    <a:cubicBezTo>
                      <a:pt x="39997" y="32054"/>
                      <a:pt x="37690" y="36388"/>
                      <a:pt x="36053" y="42639"/>
                    </a:cubicBezTo>
                    <a:cubicBezTo>
                      <a:pt x="33895" y="50750"/>
                      <a:pt x="32816" y="64405"/>
                      <a:pt x="32816" y="83604"/>
                    </a:cubicBezTo>
                    <a:cubicBezTo>
                      <a:pt x="32816" y="102803"/>
                      <a:pt x="33784" y="115993"/>
                      <a:pt x="35718" y="123174"/>
                    </a:cubicBezTo>
                    <a:cubicBezTo>
                      <a:pt x="37653" y="130355"/>
                      <a:pt x="40090" y="135136"/>
                      <a:pt x="43030" y="137517"/>
                    </a:cubicBezTo>
                    <a:cubicBezTo>
                      <a:pt x="45969" y="139898"/>
                      <a:pt x="49336" y="141089"/>
                      <a:pt x="53131" y="141089"/>
                    </a:cubicBezTo>
                    <a:cubicBezTo>
                      <a:pt x="56926" y="141089"/>
                      <a:pt x="60312" y="139880"/>
                      <a:pt x="63289" y="137461"/>
                    </a:cubicBezTo>
                    <a:cubicBezTo>
                      <a:pt x="66265" y="135043"/>
                      <a:pt x="68572" y="130708"/>
                      <a:pt x="70209" y="124457"/>
                    </a:cubicBezTo>
                    <a:cubicBezTo>
                      <a:pt x="72367" y="116421"/>
                      <a:pt x="73446" y="102803"/>
                      <a:pt x="73446" y="83604"/>
                    </a:cubicBezTo>
                    <a:cubicBezTo>
                      <a:pt x="73446" y="64405"/>
                      <a:pt x="72479" y="51215"/>
                      <a:pt x="70544" y="44034"/>
                    </a:cubicBezTo>
                    <a:cubicBezTo>
                      <a:pt x="68609" y="36853"/>
                      <a:pt x="66172" y="32054"/>
                      <a:pt x="63233" y="29635"/>
                    </a:cubicBezTo>
                    <a:cubicBezTo>
                      <a:pt x="60294" y="27217"/>
                      <a:pt x="56926" y="26008"/>
                      <a:pt x="53131" y="26008"/>
                    </a:cubicBezTo>
                    <a:close/>
                  </a:path>
                </a:pathLst>
              </a:custGeom>
              <a:solidFill>
                <a:srgbClr val="004A82">
                  <a:lumMod val="60000"/>
                  <a:lumOff val="40000"/>
                  <a:alpha val="10000"/>
                </a:srgbClr>
              </a:solidFill>
              <a:ln>
                <a:noFill/>
              </a:ln>
              <a:effectLst/>
            </p:spPr>
            <p:txBody>
              <a:bodyPr rot="0" spcFirstLastPara="0" vert="horz" wrap="square" lIns="91440" tIns="45720" rIns="91440" bIns="45720" numCol="1" spcCol="0" rtlCol="0" fromWordArt="0" anchor="t" anchorCtr="0" forceAA="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1"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476" name="TextBox 280">
                <a:extLst>
                  <a:ext uri="{FF2B5EF4-FFF2-40B4-BE49-F238E27FC236}">
                    <a16:creationId xmlns:a16="http://schemas.microsoft.com/office/drawing/2014/main" id="{7BA0D410-3691-4A1B-9F62-D2957986187D}"/>
                  </a:ext>
                </a:extLst>
              </p:cNvPr>
              <p:cNvSpPr txBox="1"/>
              <p:nvPr/>
            </p:nvSpPr>
            <p:spPr>
              <a:xfrm>
                <a:off x="8273690" y="5207828"/>
                <a:ext cx="33534" cy="76650"/>
              </a:xfrm>
              <a:custGeom>
                <a:avLst/>
                <a:gdLst/>
                <a:ahLst/>
                <a:cxnLst/>
                <a:rect l="l" t="t" r="r" b="b"/>
                <a:pathLst>
                  <a:path w="71884" h="164306">
                    <a:moveTo>
                      <a:pt x="46434" y="0"/>
                    </a:moveTo>
                    <a:lnTo>
                      <a:pt x="71884" y="0"/>
                    </a:lnTo>
                    <a:lnTo>
                      <a:pt x="71884" y="164306"/>
                    </a:lnTo>
                    <a:lnTo>
                      <a:pt x="40518" y="164306"/>
                    </a:lnTo>
                    <a:lnTo>
                      <a:pt x="40518" y="46099"/>
                    </a:lnTo>
                    <a:cubicBezTo>
                      <a:pt x="29059" y="56815"/>
                      <a:pt x="15552" y="64740"/>
                      <a:pt x="0" y="69875"/>
                    </a:cubicBezTo>
                    <a:lnTo>
                      <a:pt x="0" y="41411"/>
                    </a:lnTo>
                    <a:cubicBezTo>
                      <a:pt x="8185" y="38732"/>
                      <a:pt x="17078" y="33654"/>
                      <a:pt x="26677" y="26175"/>
                    </a:cubicBezTo>
                    <a:cubicBezTo>
                      <a:pt x="36277" y="18696"/>
                      <a:pt x="42862" y="9971"/>
                      <a:pt x="46434" y="0"/>
                    </a:cubicBezTo>
                    <a:close/>
                  </a:path>
                </a:pathLst>
              </a:custGeom>
              <a:solidFill>
                <a:srgbClr val="004A82">
                  <a:lumMod val="60000"/>
                  <a:lumOff val="40000"/>
                  <a:alpha val="10000"/>
                </a:srgbClr>
              </a:solidFill>
              <a:ln>
                <a:noFill/>
              </a:ln>
              <a:effectLst/>
            </p:spPr>
            <p:txBody>
              <a:bodyPr rot="0" spcFirstLastPara="0" vert="horz" wrap="square" lIns="91440" tIns="45720" rIns="91440" bIns="45720" numCol="1" spcCol="0" rtlCol="0" fromWordArt="0" anchor="t" anchorCtr="0" forceAA="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1"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477" name="TextBox 281">
                <a:extLst>
                  <a:ext uri="{FF2B5EF4-FFF2-40B4-BE49-F238E27FC236}">
                    <a16:creationId xmlns:a16="http://schemas.microsoft.com/office/drawing/2014/main" id="{04767996-B98F-45C9-97A8-8CE8BB47258B}"/>
                  </a:ext>
                </a:extLst>
              </p:cNvPr>
              <p:cNvSpPr txBox="1"/>
              <p:nvPr/>
            </p:nvSpPr>
            <p:spPr>
              <a:xfrm>
                <a:off x="8439016" y="5207177"/>
                <a:ext cx="49573" cy="77952"/>
              </a:xfrm>
              <a:custGeom>
                <a:avLst/>
                <a:gdLst/>
                <a:ahLst/>
                <a:cxnLst/>
                <a:rect l="l" t="t" r="r" b="b"/>
                <a:pathLst>
                  <a:path w="106263" h="167097">
                    <a:moveTo>
                      <a:pt x="53131" y="0"/>
                    </a:moveTo>
                    <a:cubicBezTo>
                      <a:pt x="68981" y="0"/>
                      <a:pt x="81371" y="5655"/>
                      <a:pt x="90301" y="16966"/>
                    </a:cubicBezTo>
                    <a:cubicBezTo>
                      <a:pt x="100942" y="30361"/>
                      <a:pt x="106263" y="52573"/>
                      <a:pt x="106263" y="83604"/>
                    </a:cubicBezTo>
                    <a:cubicBezTo>
                      <a:pt x="106263" y="114560"/>
                      <a:pt x="100905" y="136810"/>
                      <a:pt x="90190" y="150353"/>
                    </a:cubicBezTo>
                    <a:cubicBezTo>
                      <a:pt x="81334" y="161516"/>
                      <a:pt x="68981" y="167097"/>
                      <a:pt x="53131" y="167097"/>
                    </a:cubicBezTo>
                    <a:cubicBezTo>
                      <a:pt x="37207" y="167097"/>
                      <a:pt x="24370" y="160976"/>
                      <a:pt x="14622" y="148735"/>
                    </a:cubicBezTo>
                    <a:cubicBezTo>
                      <a:pt x="4874" y="136494"/>
                      <a:pt x="0" y="114672"/>
                      <a:pt x="0" y="83269"/>
                    </a:cubicBezTo>
                    <a:cubicBezTo>
                      <a:pt x="0" y="52462"/>
                      <a:pt x="5357" y="30286"/>
                      <a:pt x="16073" y="16743"/>
                    </a:cubicBezTo>
                    <a:cubicBezTo>
                      <a:pt x="24928" y="5581"/>
                      <a:pt x="37281" y="0"/>
                      <a:pt x="53131" y="0"/>
                    </a:cubicBezTo>
                    <a:close/>
                    <a:moveTo>
                      <a:pt x="53131" y="26008"/>
                    </a:moveTo>
                    <a:cubicBezTo>
                      <a:pt x="49336" y="26008"/>
                      <a:pt x="45950" y="27217"/>
                      <a:pt x="42974" y="29635"/>
                    </a:cubicBezTo>
                    <a:cubicBezTo>
                      <a:pt x="39997" y="32054"/>
                      <a:pt x="37690" y="36388"/>
                      <a:pt x="36053" y="42639"/>
                    </a:cubicBezTo>
                    <a:cubicBezTo>
                      <a:pt x="33895" y="50750"/>
                      <a:pt x="32816" y="64405"/>
                      <a:pt x="32816" y="83604"/>
                    </a:cubicBezTo>
                    <a:cubicBezTo>
                      <a:pt x="32816" y="102803"/>
                      <a:pt x="33784" y="115993"/>
                      <a:pt x="35718" y="123174"/>
                    </a:cubicBezTo>
                    <a:cubicBezTo>
                      <a:pt x="37653" y="130355"/>
                      <a:pt x="40090" y="135136"/>
                      <a:pt x="43030" y="137517"/>
                    </a:cubicBezTo>
                    <a:cubicBezTo>
                      <a:pt x="45969" y="139898"/>
                      <a:pt x="49336" y="141089"/>
                      <a:pt x="53131" y="141089"/>
                    </a:cubicBezTo>
                    <a:cubicBezTo>
                      <a:pt x="56926" y="141089"/>
                      <a:pt x="60312" y="139880"/>
                      <a:pt x="63289" y="137461"/>
                    </a:cubicBezTo>
                    <a:cubicBezTo>
                      <a:pt x="66265" y="135043"/>
                      <a:pt x="68572" y="130708"/>
                      <a:pt x="70209" y="124457"/>
                    </a:cubicBezTo>
                    <a:cubicBezTo>
                      <a:pt x="72367" y="116421"/>
                      <a:pt x="73446" y="102803"/>
                      <a:pt x="73446" y="83604"/>
                    </a:cubicBezTo>
                    <a:cubicBezTo>
                      <a:pt x="73446" y="64405"/>
                      <a:pt x="72479" y="51215"/>
                      <a:pt x="70544" y="44034"/>
                    </a:cubicBezTo>
                    <a:cubicBezTo>
                      <a:pt x="68609" y="36853"/>
                      <a:pt x="66172" y="32054"/>
                      <a:pt x="63233" y="29635"/>
                    </a:cubicBezTo>
                    <a:cubicBezTo>
                      <a:pt x="60294" y="27217"/>
                      <a:pt x="56926" y="26008"/>
                      <a:pt x="53131" y="26008"/>
                    </a:cubicBezTo>
                    <a:close/>
                  </a:path>
                </a:pathLst>
              </a:custGeom>
              <a:solidFill>
                <a:srgbClr val="004A82">
                  <a:lumMod val="60000"/>
                  <a:lumOff val="40000"/>
                  <a:alpha val="10000"/>
                </a:srgbClr>
              </a:solidFill>
              <a:ln>
                <a:noFill/>
              </a:ln>
              <a:effectLst/>
            </p:spPr>
            <p:txBody>
              <a:bodyPr rot="0" spcFirstLastPara="0" vert="horz" wrap="square" lIns="91440" tIns="45720" rIns="91440" bIns="45720" numCol="1" spcCol="0" rtlCol="0" fromWordArt="0" anchor="t" anchorCtr="0" forceAA="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1"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478" name="TextBox 282">
                <a:extLst>
                  <a:ext uri="{FF2B5EF4-FFF2-40B4-BE49-F238E27FC236}">
                    <a16:creationId xmlns:a16="http://schemas.microsoft.com/office/drawing/2014/main" id="{2EBC6AB3-A08D-4E64-94DA-28D16715FB91}"/>
                  </a:ext>
                </a:extLst>
              </p:cNvPr>
              <p:cNvSpPr txBox="1"/>
              <p:nvPr/>
            </p:nvSpPr>
            <p:spPr>
              <a:xfrm>
                <a:off x="8620381" y="5207828"/>
                <a:ext cx="33534" cy="76650"/>
              </a:xfrm>
              <a:custGeom>
                <a:avLst/>
                <a:gdLst/>
                <a:ahLst/>
                <a:cxnLst/>
                <a:rect l="l" t="t" r="r" b="b"/>
                <a:pathLst>
                  <a:path w="71884" h="164306">
                    <a:moveTo>
                      <a:pt x="46434" y="0"/>
                    </a:moveTo>
                    <a:lnTo>
                      <a:pt x="71884" y="0"/>
                    </a:lnTo>
                    <a:lnTo>
                      <a:pt x="71884" y="164306"/>
                    </a:lnTo>
                    <a:lnTo>
                      <a:pt x="40518" y="164306"/>
                    </a:lnTo>
                    <a:lnTo>
                      <a:pt x="40518" y="46099"/>
                    </a:lnTo>
                    <a:cubicBezTo>
                      <a:pt x="29059" y="56815"/>
                      <a:pt x="15552" y="64740"/>
                      <a:pt x="0" y="69875"/>
                    </a:cubicBezTo>
                    <a:lnTo>
                      <a:pt x="0" y="41411"/>
                    </a:lnTo>
                    <a:cubicBezTo>
                      <a:pt x="8185" y="38732"/>
                      <a:pt x="17078" y="33654"/>
                      <a:pt x="26677" y="26175"/>
                    </a:cubicBezTo>
                    <a:cubicBezTo>
                      <a:pt x="36277" y="18696"/>
                      <a:pt x="42862" y="9971"/>
                      <a:pt x="46434" y="0"/>
                    </a:cubicBezTo>
                    <a:close/>
                  </a:path>
                </a:pathLst>
              </a:custGeom>
              <a:solidFill>
                <a:srgbClr val="004A82">
                  <a:lumMod val="60000"/>
                  <a:lumOff val="40000"/>
                  <a:alpha val="10000"/>
                </a:srgbClr>
              </a:solidFill>
              <a:ln>
                <a:noFill/>
              </a:ln>
              <a:effectLst/>
            </p:spPr>
            <p:txBody>
              <a:bodyPr rot="0" spcFirstLastPara="0" vert="horz" wrap="square" lIns="91440" tIns="45720" rIns="91440" bIns="45720" numCol="1" spcCol="0" rtlCol="0" fromWordArt="0" anchor="t" anchorCtr="0" forceAA="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1"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479" name="TextBox 283">
                <a:extLst>
                  <a:ext uri="{FF2B5EF4-FFF2-40B4-BE49-F238E27FC236}">
                    <a16:creationId xmlns:a16="http://schemas.microsoft.com/office/drawing/2014/main" id="{102A03FE-34E1-4E64-BEC0-272441A0AF6A}"/>
                  </a:ext>
                </a:extLst>
              </p:cNvPr>
              <p:cNvSpPr txBox="1"/>
              <p:nvPr/>
            </p:nvSpPr>
            <p:spPr>
              <a:xfrm>
                <a:off x="8785707" y="5207177"/>
                <a:ext cx="49573" cy="77952"/>
              </a:xfrm>
              <a:custGeom>
                <a:avLst/>
                <a:gdLst/>
                <a:ahLst/>
                <a:cxnLst/>
                <a:rect l="l" t="t" r="r" b="b"/>
                <a:pathLst>
                  <a:path w="106263" h="167097">
                    <a:moveTo>
                      <a:pt x="53131" y="0"/>
                    </a:moveTo>
                    <a:cubicBezTo>
                      <a:pt x="68981" y="0"/>
                      <a:pt x="81371" y="5655"/>
                      <a:pt x="90301" y="16966"/>
                    </a:cubicBezTo>
                    <a:cubicBezTo>
                      <a:pt x="100942" y="30361"/>
                      <a:pt x="106263" y="52573"/>
                      <a:pt x="106263" y="83604"/>
                    </a:cubicBezTo>
                    <a:cubicBezTo>
                      <a:pt x="106263" y="114560"/>
                      <a:pt x="100905" y="136810"/>
                      <a:pt x="90190" y="150353"/>
                    </a:cubicBezTo>
                    <a:cubicBezTo>
                      <a:pt x="81334" y="161516"/>
                      <a:pt x="68981" y="167097"/>
                      <a:pt x="53131" y="167097"/>
                    </a:cubicBezTo>
                    <a:cubicBezTo>
                      <a:pt x="37207" y="167097"/>
                      <a:pt x="24370" y="160976"/>
                      <a:pt x="14622" y="148735"/>
                    </a:cubicBezTo>
                    <a:cubicBezTo>
                      <a:pt x="4874" y="136494"/>
                      <a:pt x="0" y="114672"/>
                      <a:pt x="0" y="83269"/>
                    </a:cubicBezTo>
                    <a:cubicBezTo>
                      <a:pt x="0" y="52462"/>
                      <a:pt x="5357" y="30286"/>
                      <a:pt x="16073" y="16743"/>
                    </a:cubicBezTo>
                    <a:cubicBezTo>
                      <a:pt x="24928" y="5581"/>
                      <a:pt x="37281" y="0"/>
                      <a:pt x="53131" y="0"/>
                    </a:cubicBezTo>
                    <a:close/>
                    <a:moveTo>
                      <a:pt x="53131" y="26008"/>
                    </a:moveTo>
                    <a:cubicBezTo>
                      <a:pt x="49336" y="26008"/>
                      <a:pt x="45950" y="27217"/>
                      <a:pt x="42974" y="29635"/>
                    </a:cubicBezTo>
                    <a:cubicBezTo>
                      <a:pt x="39997" y="32054"/>
                      <a:pt x="37690" y="36388"/>
                      <a:pt x="36053" y="42639"/>
                    </a:cubicBezTo>
                    <a:cubicBezTo>
                      <a:pt x="33895" y="50750"/>
                      <a:pt x="32816" y="64405"/>
                      <a:pt x="32816" y="83604"/>
                    </a:cubicBezTo>
                    <a:cubicBezTo>
                      <a:pt x="32816" y="102803"/>
                      <a:pt x="33784" y="115993"/>
                      <a:pt x="35718" y="123174"/>
                    </a:cubicBezTo>
                    <a:cubicBezTo>
                      <a:pt x="37653" y="130355"/>
                      <a:pt x="40090" y="135136"/>
                      <a:pt x="43030" y="137517"/>
                    </a:cubicBezTo>
                    <a:cubicBezTo>
                      <a:pt x="45969" y="139898"/>
                      <a:pt x="49336" y="141089"/>
                      <a:pt x="53131" y="141089"/>
                    </a:cubicBezTo>
                    <a:cubicBezTo>
                      <a:pt x="56926" y="141089"/>
                      <a:pt x="60312" y="139880"/>
                      <a:pt x="63289" y="137461"/>
                    </a:cubicBezTo>
                    <a:cubicBezTo>
                      <a:pt x="66265" y="135043"/>
                      <a:pt x="68572" y="130708"/>
                      <a:pt x="70209" y="124457"/>
                    </a:cubicBezTo>
                    <a:cubicBezTo>
                      <a:pt x="72367" y="116421"/>
                      <a:pt x="73446" y="102803"/>
                      <a:pt x="73446" y="83604"/>
                    </a:cubicBezTo>
                    <a:cubicBezTo>
                      <a:pt x="73446" y="64405"/>
                      <a:pt x="72479" y="51215"/>
                      <a:pt x="70544" y="44034"/>
                    </a:cubicBezTo>
                    <a:cubicBezTo>
                      <a:pt x="68609" y="36853"/>
                      <a:pt x="66172" y="32054"/>
                      <a:pt x="63233" y="29635"/>
                    </a:cubicBezTo>
                    <a:cubicBezTo>
                      <a:pt x="60294" y="27217"/>
                      <a:pt x="56926" y="26008"/>
                      <a:pt x="53131" y="26008"/>
                    </a:cubicBezTo>
                    <a:close/>
                  </a:path>
                </a:pathLst>
              </a:custGeom>
              <a:solidFill>
                <a:srgbClr val="004A82">
                  <a:lumMod val="60000"/>
                  <a:lumOff val="40000"/>
                  <a:alpha val="10000"/>
                </a:srgbClr>
              </a:solidFill>
              <a:ln>
                <a:noFill/>
              </a:ln>
              <a:effectLst/>
            </p:spPr>
            <p:txBody>
              <a:bodyPr rot="0" spcFirstLastPara="0" vert="horz" wrap="square" lIns="91440" tIns="45720" rIns="91440" bIns="45720" numCol="1" spcCol="0" rtlCol="0" fromWordArt="0" anchor="t" anchorCtr="0" forceAA="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1"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480" name="TextBox 284">
                <a:extLst>
                  <a:ext uri="{FF2B5EF4-FFF2-40B4-BE49-F238E27FC236}">
                    <a16:creationId xmlns:a16="http://schemas.microsoft.com/office/drawing/2014/main" id="{1BFF87EF-F9D4-440C-B761-F98154759008}"/>
                  </a:ext>
                </a:extLst>
              </p:cNvPr>
              <p:cNvSpPr txBox="1"/>
              <p:nvPr/>
            </p:nvSpPr>
            <p:spPr>
              <a:xfrm>
                <a:off x="8967072" y="5207828"/>
                <a:ext cx="33534" cy="76650"/>
              </a:xfrm>
              <a:custGeom>
                <a:avLst/>
                <a:gdLst/>
                <a:ahLst/>
                <a:cxnLst/>
                <a:rect l="l" t="t" r="r" b="b"/>
                <a:pathLst>
                  <a:path w="71884" h="164306">
                    <a:moveTo>
                      <a:pt x="46434" y="0"/>
                    </a:moveTo>
                    <a:lnTo>
                      <a:pt x="71884" y="0"/>
                    </a:lnTo>
                    <a:lnTo>
                      <a:pt x="71884" y="164306"/>
                    </a:lnTo>
                    <a:lnTo>
                      <a:pt x="40518" y="164306"/>
                    </a:lnTo>
                    <a:lnTo>
                      <a:pt x="40518" y="46099"/>
                    </a:lnTo>
                    <a:cubicBezTo>
                      <a:pt x="29059" y="56815"/>
                      <a:pt x="15552" y="64740"/>
                      <a:pt x="0" y="69875"/>
                    </a:cubicBezTo>
                    <a:lnTo>
                      <a:pt x="0" y="41411"/>
                    </a:lnTo>
                    <a:cubicBezTo>
                      <a:pt x="8185" y="38732"/>
                      <a:pt x="17078" y="33654"/>
                      <a:pt x="26677" y="26175"/>
                    </a:cubicBezTo>
                    <a:cubicBezTo>
                      <a:pt x="36277" y="18696"/>
                      <a:pt x="42862" y="9971"/>
                      <a:pt x="46434" y="0"/>
                    </a:cubicBezTo>
                    <a:close/>
                  </a:path>
                </a:pathLst>
              </a:custGeom>
              <a:solidFill>
                <a:srgbClr val="004A82">
                  <a:lumMod val="60000"/>
                  <a:lumOff val="40000"/>
                  <a:alpha val="10000"/>
                </a:srgbClr>
              </a:solidFill>
              <a:ln>
                <a:noFill/>
              </a:ln>
              <a:effectLst/>
            </p:spPr>
            <p:txBody>
              <a:bodyPr rot="0" spcFirstLastPara="0" vert="horz" wrap="square" lIns="91440" tIns="45720" rIns="91440" bIns="45720" numCol="1" spcCol="0" rtlCol="0" fromWordArt="0" anchor="t" anchorCtr="0" forceAA="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1"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481" name="TextBox 285">
                <a:extLst>
                  <a:ext uri="{FF2B5EF4-FFF2-40B4-BE49-F238E27FC236}">
                    <a16:creationId xmlns:a16="http://schemas.microsoft.com/office/drawing/2014/main" id="{03D9D318-00B5-469C-8AA7-B9EE5501A7E3}"/>
                  </a:ext>
                </a:extLst>
              </p:cNvPr>
              <p:cNvSpPr txBox="1"/>
              <p:nvPr/>
            </p:nvSpPr>
            <p:spPr>
              <a:xfrm>
                <a:off x="9132398" y="5207177"/>
                <a:ext cx="49573" cy="77952"/>
              </a:xfrm>
              <a:custGeom>
                <a:avLst/>
                <a:gdLst/>
                <a:ahLst/>
                <a:cxnLst/>
                <a:rect l="l" t="t" r="r" b="b"/>
                <a:pathLst>
                  <a:path w="106263" h="167097">
                    <a:moveTo>
                      <a:pt x="53131" y="0"/>
                    </a:moveTo>
                    <a:cubicBezTo>
                      <a:pt x="68981" y="0"/>
                      <a:pt x="81371" y="5655"/>
                      <a:pt x="90301" y="16966"/>
                    </a:cubicBezTo>
                    <a:cubicBezTo>
                      <a:pt x="100942" y="30361"/>
                      <a:pt x="106263" y="52573"/>
                      <a:pt x="106263" y="83604"/>
                    </a:cubicBezTo>
                    <a:cubicBezTo>
                      <a:pt x="106263" y="114560"/>
                      <a:pt x="100905" y="136810"/>
                      <a:pt x="90190" y="150353"/>
                    </a:cubicBezTo>
                    <a:cubicBezTo>
                      <a:pt x="81334" y="161516"/>
                      <a:pt x="68981" y="167097"/>
                      <a:pt x="53131" y="167097"/>
                    </a:cubicBezTo>
                    <a:cubicBezTo>
                      <a:pt x="37207" y="167097"/>
                      <a:pt x="24370" y="160976"/>
                      <a:pt x="14622" y="148735"/>
                    </a:cubicBezTo>
                    <a:cubicBezTo>
                      <a:pt x="4874" y="136494"/>
                      <a:pt x="0" y="114672"/>
                      <a:pt x="0" y="83269"/>
                    </a:cubicBezTo>
                    <a:cubicBezTo>
                      <a:pt x="0" y="52462"/>
                      <a:pt x="5357" y="30286"/>
                      <a:pt x="16073" y="16743"/>
                    </a:cubicBezTo>
                    <a:cubicBezTo>
                      <a:pt x="24928" y="5581"/>
                      <a:pt x="37281" y="0"/>
                      <a:pt x="53131" y="0"/>
                    </a:cubicBezTo>
                    <a:close/>
                    <a:moveTo>
                      <a:pt x="53131" y="26008"/>
                    </a:moveTo>
                    <a:cubicBezTo>
                      <a:pt x="49336" y="26008"/>
                      <a:pt x="45950" y="27217"/>
                      <a:pt x="42974" y="29635"/>
                    </a:cubicBezTo>
                    <a:cubicBezTo>
                      <a:pt x="39997" y="32054"/>
                      <a:pt x="37690" y="36388"/>
                      <a:pt x="36053" y="42639"/>
                    </a:cubicBezTo>
                    <a:cubicBezTo>
                      <a:pt x="33895" y="50750"/>
                      <a:pt x="32816" y="64405"/>
                      <a:pt x="32816" y="83604"/>
                    </a:cubicBezTo>
                    <a:cubicBezTo>
                      <a:pt x="32816" y="102803"/>
                      <a:pt x="33784" y="115993"/>
                      <a:pt x="35718" y="123174"/>
                    </a:cubicBezTo>
                    <a:cubicBezTo>
                      <a:pt x="37653" y="130355"/>
                      <a:pt x="40090" y="135136"/>
                      <a:pt x="43030" y="137517"/>
                    </a:cubicBezTo>
                    <a:cubicBezTo>
                      <a:pt x="45969" y="139898"/>
                      <a:pt x="49336" y="141089"/>
                      <a:pt x="53131" y="141089"/>
                    </a:cubicBezTo>
                    <a:cubicBezTo>
                      <a:pt x="56926" y="141089"/>
                      <a:pt x="60312" y="139880"/>
                      <a:pt x="63289" y="137461"/>
                    </a:cubicBezTo>
                    <a:cubicBezTo>
                      <a:pt x="66265" y="135043"/>
                      <a:pt x="68572" y="130708"/>
                      <a:pt x="70209" y="124457"/>
                    </a:cubicBezTo>
                    <a:cubicBezTo>
                      <a:pt x="72367" y="116421"/>
                      <a:pt x="73446" y="102803"/>
                      <a:pt x="73446" y="83604"/>
                    </a:cubicBezTo>
                    <a:cubicBezTo>
                      <a:pt x="73446" y="64405"/>
                      <a:pt x="72479" y="51215"/>
                      <a:pt x="70544" y="44034"/>
                    </a:cubicBezTo>
                    <a:cubicBezTo>
                      <a:pt x="68609" y="36853"/>
                      <a:pt x="66172" y="32054"/>
                      <a:pt x="63233" y="29635"/>
                    </a:cubicBezTo>
                    <a:cubicBezTo>
                      <a:pt x="60294" y="27217"/>
                      <a:pt x="56926" y="26008"/>
                      <a:pt x="53131" y="26008"/>
                    </a:cubicBezTo>
                    <a:close/>
                  </a:path>
                </a:pathLst>
              </a:custGeom>
              <a:solidFill>
                <a:srgbClr val="004A82">
                  <a:lumMod val="60000"/>
                  <a:lumOff val="40000"/>
                  <a:alpha val="10000"/>
                </a:srgbClr>
              </a:solidFill>
              <a:ln>
                <a:noFill/>
              </a:ln>
              <a:effectLst/>
            </p:spPr>
            <p:txBody>
              <a:bodyPr rot="0" spcFirstLastPara="0" vert="horz" wrap="square" lIns="91440" tIns="45720" rIns="91440" bIns="45720" numCol="1" spcCol="0" rtlCol="0" fromWordArt="0" anchor="t" anchorCtr="0" forceAA="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1"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482" name="TextBox 286">
                <a:extLst>
                  <a:ext uri="{FF2B5EF4-FFF2-40B4-BE49-F238E27FC236}">
                    <a16:creationId xmlns:a16="http://schemas.microsoft.com/office/drawing/2014/main" id="{64E966D8-EDB3-4CCF-B89F-CFED7F2C06BC}"/>
                  </a:ext>
                </a:extLst>
              </p:cNvPr>
              <p:cNvSpPr txBox="1"/>
              <p:nvPr/>
            </p:nvSpPr>
            <p:spPr>
              <a:xfrm>
                <a:off x="9313763" y="5207828"/>
                <a:ext cx="33534" cy="76650"/>
              </a:xfrm>
              <a:custGeom>
                <a:avLst/>
                <a:gdLst/>
                <a:ahLst/>
                <a:cxnLst/>
                <a:rect l="l" t="t" r="r" b="b"/>
                <a:pathLst>
                  <a:path w="71884" h="164306">
                    <a:moveTo>
                      <a:pt x="46434" y="0"/>
                    </a:moveTo>
                    <a:lnTo>
                      <a:pt x="71884" y="0"/>
                    </a:lnTo>
                    <a:lnTo>
                      <a:pt x="71884" y="164306"/>
                    </a:lnTo>
                    <a:lnTo>
                      <a:pt x="40518" y="164306"/>
                    </a:lnTo>
                    <a:lnTo>
                      <a:pt x="40518" y="46099"/>
                    </a:lnTo>
                    <a:cubicBezTo>
                      <a:pt x="29059" y="56815"/>
                      <a:pt x="15552" y="64740"/>
                      <a:pt x="0" y="69875"/>
                    </a:cubicBezTo>
                    <a:lnTo>
                      <a:pt x="0" y="41411"/>
                    </a:lnTo>
                    <a:cubicBezTo>
                      <a:pt x="8185" y="38732"/>
                      <a:pt x="17078" y="33654"/>
                      <a:pt x="26677" y="26175"/>
                    </a:cubicBezTo>
                    <a:cubicBezTo>
                      <a:pt x="36277" y="18696"/>
                      <a:pt x="42862" y="9971"/>
                      <a:pt x="46434" y="0"/>
                    </a:cubicBezTo>
                    <a:close/>
                  </a:path>
                </a:pathLst>
              </a:custGeom>
              <a:solidFill>
                <a:srgbClr val="004A82">
                  <a:lumMod val="60000"/>
                  <a:lumOff val="40000"/>
                  <a:alpha val="10000"/>
                </a:srgbClr>
              </a:solidFill>
              <a:ln>
                <a:noFill/>
              </a:ln>
              <a:effectLst/>
            </p:spPr>
            <p:txBody>
              <a:bodyPr rot="0" spcFirstLastPara="0" vert="horz" wrap="square" lIns="91440" tIns="45720" rIns="91440" bIns="45720" numCol="1" spcCol="0" rtlCol="0" fromWordArt="0" anchor="t" anchorCtr="0" forceAA="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1"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483" name="TextBox 287">
                <a:extLst>
                  <a:ext uri="{FF2B5EF4-FFF2-40B4-BE49-F238E27FC236}">
                    <a16:creationId xmlns:a16="http://schemas.microsoft.com/office/drawing/2014/main" id="{4E40F13D-AC7E-447E-81C9-6EA7347B419D}"/>
                  </a:ext>
                </a:extLst>
              </p:cNvPr>
              <p:cNvSpPr txBox="1"/>
              <p:nvPr/>
            </p:nvSpPr>
            <p:spPr>
              <a:xfrm>
                <a:off x="9479089" y="5207177"/>
                <a:ext cx="49573" cy="77952"/>
              </a:xfrm>
              <a:custGeom>
                <a:avLst/>
                <a:gdLst/>
                <a:ahLst/>
                <a:cxnLst/>
                <a:rect l="l" t="t" r="r" b="b"/>
                <a:pathLst>
                  <a:path w="106263" h="167097">
                    <a:moveTo>
                      <a:pt x="53131" y="0"/>
                    </a:moveTo>
                    <a:cubicBezTo>
                      <a:pt x="68981" y="0"/>
                      <a:pt x="81371" y="5655"/>
                      <a:pt x="90301" y="16966"/>
                    </a:cubicBezTo>
                    <a:cubicBezTo>
                      <a:pt x="100942" y="30361"/>
                      <a:pt x="106263" y="52573"/>
                      <a:pt x="106263" y="83604"/>
                    </a:cubicBezTo>
                    <a:cubicBezTo>
                      <a:pt x="106263" y="114560"/>
                      <a:pt x="100905" y="136810"/>
                      <a:pt x="90190" y="150353"/>
                    </a:cubicBezTo>
                    <a:cubicBezTo>
                      <a:pt x="81334" y="161516"/>
                      <a:pt x="68981" y="167097"/>
                      <a:pt x="53131" y="167097"/>
                    </a:cubicBezTo>
                    <a:cubicBezTo>
                      <a:pt x="37207" y="167097"/>
                      <a:pt x="24370" y="160976"/>
                      <a:pt x="14622" y="148735"/>
                    </a:cubicBezTo>
                    <a:cubicBezTo>
                      <a:pt x="4874" y="136494"/>
                      <a:pt x="0" y="114672"/>
                      <a:pt x="0" y="83269"/>
                    </a:cubicBezTo>
                    <a:cubicBezTo>
                      <a:pt x="0" y="52462"/>
                      <a:pt x="5357" y="30286"/>
                      <a:pt x="16073" y="16743"/>
                    </a:cubicBezTo>
                    <a:cubicBezTo>
                      <a:pt x="24928" y="5581"/>
                      <a:pt x="37281" y="0"/>
                      <a:pt x="53131" y="0"/>
                    </a:cubicBezTo>
                    <a:close/>
                    <a:moveTo>
                      <a:pt x="53131" y="26008"/>
                    </a:moveTo>
                    <a:cubicBezTo>
                      <a:pt x="49336" y="26008"/>
                      <a:pt x="45950" y="27217"/>
                      <a:pt x="42974" y="29635"/>
                    </a:cubicBezTo>
                    <a:cubicBezTo>
                      <a:pt x="39997" y="32054"/>
                      <a:pt x="37690" y="36388"/>
                      <a:pt x="36053" y="42639"/>
                    </a:cubicBezTo>
                    <a:cubicBezTo>
                      <a:pt x="33895" y="50750"/>
                      <a:pt x="32816" y="64405"/>
                      <a:pt x="32816" y="83604"/>
                    </a:cubicBezTo>
                    <a:cubicBezTo>
                      <a:pt x="32816" y="102803"/>
                      <a:pt x="33784" y="115993"/>
                      <a:pt x="35718" y="123174"/>
                    </a:cubicBezTo>
                    <a:cubicBezTo>
                      <a:pt x="37653" y="130355"/>
                      <a:pt x="40090" y="135136"/>
                      <a:pt x="43030" y="137517"/>
                    </a:cubicBezTo>
                    <a:cubicBezTo>
                      <a:pt x="45969" y="139898"/>
                      <a:pt x="49336" y="141089"/>
                      <a:pt x="53131" y="141089"/>
                    </a:cubicBezTo>
                    <a:cubicBezTo>
                      <a:pt x="56926" y="141089"/>
                      <a:pt x="60312" y="139880"/>
                      <a:pt x="63289" y="137461"/>
                    </a:cubicBezTo>
                    <a:cubicBezTo>
                      <a:pt x="66265" y="135043"/>
                      <a:pt x="68572" y="130708"/>
                      <a:pt x="70209" y="124457"/>
                    </a:cubicBezTo>
                    <a:cubicBezTo>
                      <a:pt x="72367" y="116421"/>
                      <a:pt x="73446" y="102803"/>
                      <a:pt x="73446" y="83604"/>
                    </a:cubicBezTo>
                    <a:cubicBezTo>
                      <a:pt x="73446" y="64405"/>
                      <a:pt x="72479" y="51215"/>
                      <a:pt x="70544" y="44034"/>
                    </a:cubicBezTo>
                    <a:cubicBezTo>
                      <a:pt x="68609" y="36853"/>
                      <a:pt x="66172" y="32054"/>
                      <a:pt x="63233" y="29635"/>
                    </a:cubicBezTo>
                    <a:cubicBezTo>
                      <a:pt x="60294" y="27217"/>
                      <a:pt x="56926" y="26008"/>
                      <a:pt x="53131" y="26008"/>
                    </a:cubicBezTo>
                    <a:close/>
                  </a:path>
                </a:pathLst>
              </a:custGeom>
              <a:solidFill>
                <a:srgbClr val="004A82">
                  <a:lumMod val="60000"/>
                  <a:lumOff val="40000"/>
                  <a:alpha val="10000"/>
                </a:srgbClr>
              </a:solidFill>
              <a:ln>
                <a:noFill/>
              </a:ln>
              <a:effectLst/>
            </p:spPr>
            <p:txBody>
              <a:bodyPr rot="0" spcFirstLastPara="0" vert="horz" wrap="square" lIns="91440" tIns="45720" rIns="91440" bIns="45720" numCol="1" spcCol="0" rtlCol="0" fromWordArt="0" anchor="t" anchorCtr="0" forceAA="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1"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484" name="TextBox 288">
                <a:extLst>
                  <a:ext uri="{FF2B5EF4-FFF2-40B4-BE49-F238E27FC236}">
                    <a16:creationId xmlns:a16="http://schemas.microsoft.com/office/drawing/2014/main" id="{8758602D-1480-437D-81F1-8F207338403A}"/>
                  </a:ext>
                </a:extLst>
              </p:cNvPr>
              <p:cNvSpPr txBox="1"/>
              <p:nvPr/>
            </p:nvSpPr>
            <p:spPr>
              <a:xfrm>
                <a:off x="9844473" y="5207828"/>
                <a:ext cx="33534" cy="76650"/>
              </a:xfrm>
              <a:custGeom>
                <a:avLst/>
                <a:gdLst/>
                <a:ahLst/>
                <a:cxnLst/>
                <a:rect l="l" t="t" r="r" b="b"/>
                <a:pathLst>
                  <a:path w="71884" h="164306">
                    <a:moveTo>
                      <a:pt x="46434" y="0"/>
                    </a:moveTo>
                    <a:lnTo>
                      <a:pt x="71884" y="0"/>
                    </a:lnTo>
                    <a:lnTo>
                      <a:pt x="71884" y="164306"/>
                    </a:lnTo>
                    <a:lnTo>
                      <a:pt x="40518" y="164306"/>
                    </a:lnTo>
                    <a:lnTo>
                      <a:pt x="40518" y="46099"/>
                    </a:lnTo>
                    <a:cubicBezTo>
                      <a:pt x="29059" y="56815"/>
                      <a:pt x="15552" y="64740"/>
                      <a:pt x="0" y="69875"/>
                    </a:cubicBezTo>
                    <a:lnTo>
                      <a:pt x="0" y="41411"/>
                    </a:lnTo>
                    <a:cubicBezTo>
                      <a:pt x="8185" y="38732"/>
                      <a:pt x="17078" y="33654"/>
                      <a:pt x="26677" y="26175"/>
                    </a:cubicBezTo>
                    <a:cubicBezTo>
                      <a:pt x="36277" y="18696"/>
                      <a:pt x="42862" y="9971"/>
                      <a:pt x="46434" y="0"/>
                    </a:cubicBezTo>
                    <a:close/>
                  </a:path>
                </a:pathLst>
              </a:custGeom>
              <a:solidFill>
                <a:srgbClr val="004A82">
                  <a:lumMod val="60000"/>
                  <a:lumOff val="40000"/>
                  <a:alpha val="10000"/>
                </a:srgbClr>
              </a:solidFill>
              <a:ln>
                <a:noFill/>
              </a:ln>
              <a:effectLst/>
            </p:spPr>
            <p:txBody>
              <a:bodyPr rot="0" spcFirstLastPara="0" vert="horz" wrap="square" lIns="91440" tIns="45720" rIns="91440" bIns="45720" numCol="1" spcCol="0" rtlCol="0" fromWordArt="0" anchor="t" anchorCtr="0" forceAA="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1"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485" name="TextBox 289">
                <a:extLst>
                  <a:ext uri="{FF2B5EF4-FFF2-40B4-BE49-F238E27FC236}">
                    <a16:creationId xmlns:a16="http://schemas.microsoft.com/office/drawing/2014/main" id="{5EFE541B-D65E-4B5F-B2E3-43D0320BDC06}"/>
                  </a:ext>
                </a:extLst>
              </p:cNvPr>
              <p:cNvSpPr txBox="1"/>
              <p:nvPr/>
            </p:nvSpPr>
            <p:spPr>
              <a:xfrm>
                <a:off x="9663108" y="5207177"/>
                <a:ext cx="49573" cy="77952"/>
              </a:xfrm>
              <a:custGeom>
                <a:avLst/>
                <a:gdLst/>
                <a:ahLst/>
                <a:cxnLst/>
                <a:rect l="l" t="t" r="r" b="b"/>
                <a:pathLst>
                  <a:path w="106263" h="167097">
                    <a:moveTo>
                      <a:pt x="53131" y="0"/>
                    </a:moveTo>
                    <a:cubicBezTo>
                      <a:pt x="68981" y="0"/>
                      <a:pt x="81371" y="5655"/>
                      <a:pt x="90301" y="16966"/>
                    </a:cubicBezTo>
                    <a:cubicBezTo>
                      <a:pt x="100942" y="30361"/>
                      <a:pt x="106263" y="52573"/>
                      <a:pt x="106263" y="83604"/>
                    </a:cubicBezTo>
                    <a:cubicBezTo>
                      <a:pt x="106263" y="114560"/>
                      <a:pt x="100905" y="136810"/>
                      <a:pt x="90190" y="150353"/>
                    </a:cubicBezTo>
                    <a:cubicBezTo>
                      <a:pt x="81334" y="161516"/>
                      <a:pt x="68981" y="167097"/>
                      <a:pt x="53131" y="167097"/>
                    </a:cubicBezTo>
                    <a:cubicBezTo>
                      <a:pt x="37207" y="167097"/>
                      <a:pt x="24370" y="160976"/>
                      <a:pt x="14622" y="148735"/>
                    </a:cubicBezTo>
                    <a:cubicBezTo>
                      <a:pt x="4874" y="136494"/>
                      <a:pt x="0" y="114672"/>
                      <a:pt x="0" y="83269"/>
                    </a:cubicBezTo>
                    <a:cubicBezTo>
                      <a:pt x="0" y="52462"/>
                      <a:pt x="5357" y="30286"/>
                      <a:pt x="16073" y="16743"/>
                    </a:cubicBezTo>
                    <a:cubicBezTo>
                      <a:pt x="24928" y="5581"/>
                      <a:pt x="37281" y="0"/>
                      <a:pt x="53131" y="0"/>
                    </a:cubicBezTo>
                    <a:close/>
                    <a:moveTo>
                      <a:pt x="53131" y="26008"/>
                    </a:moveTo>
                    <a:cubicBezTo>
                      <a:pt x="49336" y="26008"/>
                      <a:pt x="45950" y="27217"/>
                      <a:pt x="42974" y="29635"/>
                    </a:cubicBezTo>
                    <a:cubicBezTo>
                      <a:pt x="39997" y="32054"/>
                      <a:pt x="37690" y="36388"/>
                      <a:pt x="36053" y="42639"/>
                    </a:cubicBezTo>
                    <a:cubicBezTo>
                      <a:pt x="33895" y="50750"/>
                      <a:pt x="32816" y="64405"/>
                      <a:pt x="32816" y="83604"/>
                    </a:cubicBezTo>
                    <a:cubicBezTo>
                      <a:pt x="32816" y="102803"/>
                      <a:pt x="33784" y="115993"/>
                      <a:pt x="35718" y="123174"/>
                    </a:cubicBezTo>
                    <a:cubicBezTo>
                      <a:pt x="37653" y="130355"/>
                      <a:pt x="40090" y="135136"/>
                      <a:pt x="43030" y="137517"/>
                    </a:cubicBezTo>
                    <a:cubicBezTo>
                      <a:pt x="45969" y="139898"/>
                      <a:pt x="49336" y="141089"/>
                      <a:pt x="53131" y="141089"/>
                    </a:cubicBezTo>
                    <a:cubicBezTo>
                      <a:pt x="56926" y="141089"/>
                      <a:pt x="60312" y="139880"/>
                      <a:pt x="63289" y="137461"/>
                    </a:cubicBezTo>
                    <a:cubicBezTo>
                      <a:pt x="66265" y="135043"/>
                      <a:pt x="68572" y="130708"/>
                      <a:pt x="70209" y="124457"/>
                    </a:cubicBezTo>
                    <a:cubicBezTo>
                      <a:pt x="72367" y="116421"/>
                      <a:pt x="73446" y="102803"/>
                      <a:pt x="73446" y="83604"/>
                    </a:cubicBezTo>
                    <a:cubicBezTo>
                      <a:pt x="73446" y="64405"/>
                      <a:pt x="72479" y="51215"/>
                      <a:pt x="70544" y="44034"/>
                    </a:cubicBezTo>
                    <a:cubicBezTo>
                      <a:pt x="68609" y="36853"/>
                      <a:pt x="66172" y="32054"/>
                      <a:pt x="63233" y="29635"/>
                    </a:cubicBezTo>
                    <a:cubicBezTo>
                      <a:pt x="60294" y="27217"/>
                      <a:pt x="56926" y="26008"/>
                      <a:pt x="53131" y="26008"/>
                    </a:cubicBezTo>
                    <a:close/>
                  </a:path>
                </a:pathLst>
              </a:custGeom>
              <a:solidFill>
                <a:srgbClr val="004A82">
                  <a:lumMod val="60000"/>
                  <a:lumOff val="40000"/>
                  <a:alpha val="10000"/>
                </a:srgbClr>
              </a:solidFill>
              <a:ln>
                <a:noFill/>
              </a:ln>
              <a:effectLst/>
            </p:spPr>
            <p:txBody>
              <a:bodyPr rot="0" spcFirstLastPara="0" vert="horz" wrap="square" lIns="91440" tIns="45720" rIns="91440" bIns="45720" numCol="1" spcCol="0" rtlCol="0" fromWordArt="0" anchor="t" anchorCtr="0" forceAA="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1"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486" name="TextBox 290">
                <a:extLst>
                  <a:ext uri="{FF2B5EF4-FFF2-40B4-BE49-F238E27FC236}">
                    <a16:creationId xmlns:a16="http://schemas.microsoft.com/office/drawing/2014/main" id="{833C1A26-AB62-4512-9BFD-69BA078C91D1}"/>
                  </a:ext>
                </a:extLst>
              </p:cNvPr>
              <p:cNvSpPr txBox="1"/>
              <p:nvPr/>
            </p:nvSpPr>
            <p:spPr>
              <a:xfrm>
                <a:off x="10007145" y="5207828"/>
                <a:ext cx="33534" cy="76650"/>
              </a:xfrm>
              <a:custGeom>
                <a:avLst/>
                <a:gdLst/>
                <a:ahLst/>
                <a:cxnLst/>
                <a:rect l="l" t="t" r="r" b="b"/>
                <a:pathLst>
                  <a:path w="71884" h="164306">
                    <a:moveTo>
                      <a:pt x="46434" y="0"/>
                    </a:moveTo>
                    <a:lnTo>
                      <a:pt x="71884" y="0"/>
                    </a:lnTo>
                    <a:lnTo>
                      <a:pt x="71884" y="164306"/>
                    </a:lnTo>
                    <a:lnTo>
                      <a:pt x="40518" y="164306"/>
                    </a:lnTo>
                    <a:lnTo>
                      <a:pt x="40518" y="46099"/>
                    </a:lnTo>
                    <a:cubicBezTo>
                      <a:pt x="29059" y="56815"/>
                      <a:pt x="15552" y="64740"/>
                      <a:pt x="0" y="69875"/>
                    </a:cubicBezTo>
                    <a:lnTo>
                      <a:pt x="0" y="41411"/>
                    </a:lnTo>
                    <a:cubicBezTo>
                      <a:pt x="8185" y="38732"/>
                      <a:pt x="17078" y="33654"/>
                      <a:pt x="26677" y="26175"/>
                    </a:cubicBezTo>
                    <a:cubicBezTo>
                      <a:pt x="36277" y="18696"/>
                      <a:pt x="42862" y="9971"/>
                      <a:pt x="46434" y="0"/>
                    </a:cubicBezTo>
                    <a:close/>
                  </a:path>
                </a:pathLst>
              </a:custGeom>
              <a:solidFill>
                <a:srgbClr val="004A82">
                  <a:lumMod val="60000"/>
                  <a:lumOff val="40000"/>
                  <a:alpha val="10000"/>
                </a:srgbClr>
              </a:solidFill>
              <a:ln>
                <a:noFill/>
              </a:ln>
              <a:effectLst/>
            </p:spPr>
            <p:txBody>
              <a:bodyPr rot="0" spcFirstLastPara="0" vert="horz" wrap="square" lIns="91440" tIns="45720" rIns="91440" bIns="45720" numCol="1" spcCol="0" rtlCol="0" fromWordArt="0" anchor="t" anchorCtr="0" forceAA="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1"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487" name="TextBox 291">
                <a:extLst>
                  <a:ext uri="{FF2B5EF4-FFF2-40B4-BE49-F238E27FC236}">
                    <a16:creationId xmlns:a16="http://schemas.microsoft.com/office/drawing/2014/main" id="{A2A93F73-9F72-44AA-BBEF-8E11A5D654D6}"/>
                  </a:ext>
                </a:extLst>
              </p:cNvPr>
              <p:cNvSpPr txBox="1"/>
              <p:nvPr/>
            </p:nvSpPr>
            <p:spPr>
              <a:xfrm>
                <a:off x="10172471" y="5207177"/>
                <a:ext cx="49573" cy="77952"/>
              </a:xfrm>
              <a:custGeom>
                <a:avLst/>
                <a:gdLst/>
                <a:ahLst/>
                <a:cxnLst/>
                <a:rect l="l" t="t" r="r" b="b"/>
                <a:pathLst>
                  <a:path w="106263" h="167097">
                    <a:moveTo>
                      <a:pt x="53131" y="0"/>
                    </a:moveTo>
                    <a:cubicBezTo>
                      <a:pt x="68981" y="0"/>
                      <a:pt x="81371" y="5655"/>
                      <a:pt x="90301" y="16966"/>
                    </a:cubicBezTo>
                    <a:cubicBezTo>
                      <a:pt x="100942" y="30361"/>
                      <a:pt x="106263" y="52573"/>
                      <a:pt x="106263" y="83604"/>
                    </a:cubicBezTo>
                    <a:cubicBezTo>
                      <a:pt x="106263" y="114560"/>
                      <a:pt x="100905" y="136810"/>
                      <a:pt x="90190" y="150353"/>
                    </a:cubicBezTo>
                    <a:cubicBezTo>
                      <a:pt x="81334" y="161516"/>
                      <a:pt x="68981" y="167097"/>
                      <a:pt x="53131" y="167097"/>
                    </a:cubicBezTo>
                    <a:cubicBezTo>
                      <a:pt x="37207" y="167097"/>
                      <a:pt x="24370" y="160976"/>
                      <a:pt x="14622" y="148735"/>
                    </a:cubicBezTo>
                    <a:cubicBezTo>
                      <a:pt x="4874" y="136494"/>
                      <a:pt x="0" y="114672"/>
                      <a:pt x="0" y="83269"/>
                    </a:cubicBezTo>
                    <a:cubicBezTo>
                      <a:pt x="0" y="52462"/>
                      <a:pt x="5357" y="30286"/>
                      <a:pt x="16073" y="16743"/>
                    </a:cubicBezTo>
                    <a:cubicBezTo>
                      <a:pt x="24928" y="5581"/>
                      <a:pt x="37281" y="0"/>
                      <a:pt x="53131" y="0"/>
                    </a:cubicBezTo>
                    <a:close/>
                    <a:moveTo>
                      <a:pt x="53131" y="26008"/>
                    </a:moveTo>
                    <a:cubicBezTo>
                      <a:pt x="49336" y="26008"/>
                      <a:pt x="45950" y="27217"/>
                      <a:pt x="42974" y="29635"/>
                    </a:cubicBezTo>
                    <a:cubicBezTo>
                      <a:pt x="39997" y="32054"/>
                      <a:pt x="37690" y="36388"/>
                      <a:pt x="36053" y="42639"/>
                    </a:cubicBezTo>
                    <a:cubicBezTo>
                      <a:pt x="33895" y="50750"/>
                      <a:pt x="32816" y="64405"/>
                      <a:pt x="32816" y="83604"/>
                    </a:cubicBezTo>
                    <a:cubicBezTo>
                      <a:pt x="32816" y="102803"/>
                      <a:pt x="33784" y="115993"/>
                      <a:pt x="35718" y="123174"/>
                    </a:cubicBezTo>
                    <a:cubicBezTo>
                      <a:pt x="37653" y="130355"/>
                      <a:pt x="40090" y="135136"/>
                      <a:pt x="43030" y="137517"/>
                    </a:cubicBezTo>
                    <a:cubicBezTo>
                      <a:pt x="45969" y="139898"/>
                      <a:pt x="49336" y="141089"/>
                      <a:pt x="53131" y="141089"/>
                    </a:cubicBezTo>
                    <a:cubicBezTo>
                      <a:pt x="56926" y="141089"/>
                      <a:pt x="60312" y="139880"/>
                      <a:pt x="63289" y="137461"/>
                    </a:cubicBezTo>
                    <a:cubicBezTo>
                      <a:pt x="66265" y="135043"/>
                      <a:pt x="68572" y="130708"/>
                      <a:pt x="70209" y="124457"/>
                    </a:cubicBezTo>
                    <a:cubicBezTo>
                      <a:pt x="72367" y="116421"/>
                      <a:pt x="73446" y="102803"/>
                      <a:pt x="73446" y="83604"/>
                    </a:cubicBezTo>
                    <a:cubicBezTo>
                      <a:pt x="73446" y="64405"/>
                      <a:pt x="72479" y="51215"/>
                      <a:pt x="70544" y="44034"/>
                    </a:cubicBezTo>
                    <a:cubicBezTo>
                      <a:pt x="68609" y="36853"/>
                      <a:pt x="66172" y="32054"/>
                      <a:pt x="63233" y="29635"/>
                    </a:cubicBezTo>
                    <a:cubicBezTo>
                      <a:pt x="60294" y="27217"/>
                      <a:pt x="56926" y="26008"/>
                      <a:pt x="53131" y="26008"/>
                    </a:cubicBezTo>
                    <a:close/>
                  </a:path>
                </a:pathLst>
              </a:custGeom>
              <a:solidFill>
                <a:srgbClr val="004A82">
                  <a:lumMod val="60000"/>
                  <a:lumOff val="40000"/>
                  <a:alpha val="10000"/>
                </a:srgbClr>
              </a:solidFill>
              <a:ln>
                <a:noFill/>
              </a:ln>
              <a:effectLst/>
            </p:spPr>
            <p:txBody>
              <a:bodyPr rot="0" spcFirstLastPara="0" vert="horz" wrap="square" lIns="91440" tIns="45720" rIns="91440" bIns="45720" numCol="1" spcCol="0" rtlCol="0" fromWordArt="0" anchor="t" anchorCtr="0" forceAA="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1"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488" name="TextBox 292">
                <a:extLst>
                  <a:ext uri="{FF2B5EF4-FFF2-40B4-BE49-F238E27FC236}">
                    <a16:creationId xmlns:a16="http://schemas.microsoft.com/office/drawing/2014/main" id="{C274B696-2014-4720-96A3-2921B8A0B71E}"/>
                  </a:ext>
                </a:extLst>
              </p:cNvPr>
              <p:cNvSpPr txBox="1"/>
              <p:nvPr/>
            </p:nvSpPr>
            <p:spPr>
              <a:xfrm>
                <a:off x="10353836" y="5207828"/>
                <a:ext cx="33534" cy="76650"/>
              </a:xfrm>
              <a:custGeom>
                <a:avLst/>
                <a:gdLst/>
                <a:ahLst/>
                <a:cxnLst/>
                <a:rect l="l" t="t" r="r" b="b"/>
                <a:pathLst>
                  <a:path w="71884" h="164306">
                    <a:moveTo>
                      <a:pt x="46434" y="0"/>
                    </a:moveTo>
                    <a:lnTo>
                      <a:pt x="71884" y="0"/>
                    </a:lnTo>
                    <a:lnTo>
                      <a:pt x="71884" y="164306"/>
                    </a:lnTo>
                    <a:lnTo>
                      <a:pt x="40518" y="164306"/>
                    </a:lnTo>
                    <a:lnTo>
                      <a:pt x="40518" y="46099"/>
                    </a:lnTo>
                    <a:cubicBezTo>
                      <a:pt x="29059" y="56815"/>
                      <a:pt x="15552" y="64740"/>
                      <a:pt x="0" y="69875"/>
                    </a:cubicBezTo>
                    <a:lnTo>
                      <a:pt x="0" y="41411"/>
                    </a:lnTo>
                    <a:cubicBezTo>
                      <a:pt x="8185" y="38732"/>
                      <a:pt x="17078" y="33654"/>
                      <a:pt x="26677" y="26175"/>
                    </a:cubicBezTo>
                    <a:cubicBezTo>
                      <a:pt x="36277" y="18696"/>
                      <a:pt x="42862" y="9971"/>
                      <a:pt x="46434" y="0"/>
                    </a:cubicBezTo>
                    <a:close/>
                  </a:path>
                </a:pathLst>
              </a:custGeom>
              <a:solidFill>
                <a:srgbClr val="004A82">
                  <a:lumMod val="60000"/>
                  <a:lumOff val="40000"/>
                  <a:alpha val="10000"/>
                </a:srgbClr>
              </a:solidFill>
              <a:ln>
                <a:noFill/>
              </a:ln>
              <a:effectLst/>
            </p:spPr>
            <p:txBody>
              <a:bodyPr rot="0" spcFirstLastPara="0" vert="horz" wrap="square" lIns="91440" tIns="45720" rIns="91440" bIns="45720" numCol="1" spcCol="0" rtlCol="0" fromWordArt="0" anchor="t" anchorCtr="0" forceAA="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1"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489" name="TextBox 293">
                <a:extLst>
                  <a:ext uri="{FF2B5EF4-FFF2-40B4-BE49-F238E27FC236}">
                    <a16:creationId xmlns:a16="http://schemas.microsoft.com/office/drawing/2014/main" id="{F215620E-01E9-4630-B607-5A27DC46D0E3}"/>
                  </a:ext>
                </a:extLst>
              </p:cNvPr>
              <p:cNvSpPr txBox="1"/>
              <p:nvPr/>
            </p:nvSpPr>
            <p:spPr>
              <a:xfrm>
                <a:off x="10519162" y="5207177"/>
                <a:ext cx="49573" cy="77952"/>
              </a:xfrm>
              <a:custGeom>
                <a:avLst/>
                <a:gdLst/>
                <a:ahLst/>
                <a:cxnLst/>
                <a:rect l="l" t="t" r="r" b="b"/>
                <a:pathLst>
                  <a:path w="106263" h="167097">
                    <a:moveTo>
                      <a:pt x="53131" y="0"/>
                    </a:moveTo>
                    <a:cubicBezTo>
                      <a:pt x="68981" y="0"/>
                      <a:pt x="81371" y="5655"/>
                      <a:pt x="90301" y="16966"/>
                    </a:cubicBezTo>
                    <a:cubicBezTo>
                      <a:pt x="100942" y="30361"/>
                      <a:pt x="106263" y="52573"/>
                      <a:pt x="106263" y="83604"/>
                    </a:cubicBezTo>
                    <a:cubicBezTo>
                      <a:pt x="106263" y="114560"/>
                      <a:pt x="100905" y="136810"/>
                      <a:pt x="90190" y="150353"/>
                    </a:cubicBezTo>
                    <a:cubicBezTo>
                      <a:pt x="81334" y="161516"/>
                      <a:pt x="68981" y="167097"/>
                      <a:pt x="53131" y="167097"/>
                    </a:cubicBezTo>
                    <a:cubicBezTo>
                      <a:pt x="37207" y="167097"/>
                      <a:pt x="24370" y="160976"/>
                      <a:pt x="14622" y="148735"/>
                    </a:cubicBezTo>
                    <a:cubicBezTo>
                      <a:pt x="4874" y="136494"/>
                      <a:pt x="0" y="114672"/>
                      <a:pt x="0" y="83269"/>
                    </a:cubicBezTo>
                    <a:cubicBezTo>
                      <a:pt x="0" y="52462"/>
                      <a:pt x="5357" y="30286"/>
                      <a:pt x="16073" y="16743"/>
                    </a:cubicBezTo>
                    <a:cubicBezTo>
                      <a:pt x="24928" y="5581"/>
                      <a:pt x="37281" y="0"/>
                      <a:pt x="53131" y="0"/>
                    </a:cubicBezTo>
                    <a:close/>
                    <a:moveTo>
                      <a:pt x="53131" y="26008"/>
                    </a:moveTo>
                    <a:cubicBezTo>
                      <a:pt x="49336" y="26008"/>
                      <a:pt x="45950" y="27217"/>
                      <a:pt x="42974" y="29635"/>
                    </a:cubicBezTo>
                    <a:cubicBezTo>
                      <a:pt x="39997" y="32054"/>
                      <a:pt x="37690" y="36388"/>
                      <a:pt x="36053" y="42639"/>
                    </a:cubicBezTo>
                    <a:cubicBezTo>
                      <a:pt x="33895" y="50750"/>
                      <a:pt x="32816" y="64405"/>
                      <a:pt x="32816" y="83604"/>
                    </a:cubicBezTo>
                    <a:cubicBezTo>
                      <a:pt x="32816" y="102803"/>
                      <a:pt x="33784" y="115993"/>
                      <a:pt x="35718" y="123174"/>
                    </a:cubicBezTo>
                    <a:cubicBezTo>
                      <a:pt x="37653" y="130355"/>
                      <a:pt x="40090" y="135136"/>
                      <a:pt x="43030" y="137517"/>
                    </a:cubicBezTo>
                    <a:cubicBezTo>
                      <a:pt x="45969" y="139898"/>
                      <a:pt x="49336" y="141089"/>
                      <a:pt x="53131" y="141089"/>
                    </a:cubicBezTo>
                    <a:cubicBezTo>
                      <a:pt x="56926" y="141089"/>
                      <a:pt x="60312" y="139880"/>
                      <a:pt x="63289" y="137461"/>
                    </a:cubicBezTo>
                    <a:cubicBezTo>
                      <a:pt x="66265" y="135043"/>
                      <a:pt x="68572" y="130708"/>
                      <a:pt x="70209" y="124457"/>
                    </a:cubicBezTo>
                    <a:cubicBezTo>
                      <a:pt x="72367" y="116421"/>
                      <a:pt x="73446" y="102803"/>
                      <a:pt x="73446" y="83604"/>
                    </a:cubicBezTo>
                    <a:cubicBezTo>
                      <a:pt x="73446" y="64405"/>
                      <a:pt x="72479" y="51215"/>
                      <a:pt x="70544" y="44034"/>
                    </a:cubicBezTo>
                    <a:cubicBezTo>
                      <a:pt x="68609" y="36853"/>
                      <a:pt x="66172" y="32054"/>
                      <a:pt x="63233" y="29635"/>
                    </a:cubicBezTo>
                    <a:cubicBezTo>
                      <a:pt x="60294" y="27217"/>
                      <a:pt x="56926" y="26008"/>
                      <a:pt x="53131" y="26008"/>
                    </a:cubicBezTo>
                    <a:close/>
                  </a:path>
                </a:pathLst>
              </a:custGeom>
              <a:solidFill>
                <a:srgbClr val="004A82">
                  <a:lumMod val="60000"/>
                  <a:lumOff val="40000"/>
                  <a:alpha val="10000"/>
                </a:srgbClr>
              </a:solidFill>
              <a:ln>
                <a:noFill/>
              </a:ln>
              <a:effectLst/>
            </p:spPr>
            <p:txBody>
              <a:bodyPr rot="0" spcFirstLastPara="0" vert="horz" wrap="square" lIns="91440" tIns="45720" rIns="91440" bIns="45720" numCol="1" spcCol="0" rtlCol="0" fromWordArt="0" anchor="t" anchorCtr="0" forceAA="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1"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490" name="TextBox 294">
                <a:extLst>
                  <a:ext uri="{FF2B5EF4-FFF2-40B4-BE49-F238E27FC236}">
                    <a16:creationId xmlns:a16="http://schemas.microsoft.com/office/drawing/2014/main" id="{9B28CDB5-C427-4DC6-BC06-FFB65320EF69}"/>
                  </a:ext>
                </a:extLst>
              </p:cNvPr>
              <p:cNvSpPr txBox="1"/>
              <p:nvPr/>
            </p:nvSpPr>
            <p:spPr>
              <a:xfrm>
                <a:off x="10700527" y="5207828"/>
                <a:ext cx="33534" cy="76650"/>
              </a:xfrm>
              <a:custGeom>
                <a:avLst/>
                <a:gdLst/>
                <a:ahLst/>
                <a:cxnLst/>
                <a:rect l="l" t="t" r="r" b="b"/>
                <a:pathLst>
                  <a:path w="71884" h="164306">
                    <a:moveTo>
                      <a:pt x="46434" y="0"/>
                    </a:moveTo>
                    <a:lnTo>
                      <a:pt x="71884" y="0"/>
                    </a:lnTo>
                    <a:lnTo>
                      <a:pt x="71884" y="164306"/>
                    </a:lnTo>
                    <a:lnTo>
                      <a:pt x="40518" y="164306"/>
                    </a:lnTo>
                    <a:lnTo>
                      <a:pt x="40518" y="46099"/>
                    </a:lnTo>
                    <a:cubicBezTo>
                      <a:pt x="29059" y="56815"/>
                      <a:pt x="15552" y="64740"/>
                      <a:pt x="0" y="69875"/>
                    </a:cubicBezTo>
                    <a:lnTo>
                      <a:pt x="0" y="41411"/>
                    </a:lnTo>
                    <a:cubicBezTo>
                      <a:pt x="8185" y="38732"/>
                      <a:pt x="17078" y="33654"/>
                      <a:pt x="26677" y="26175"/>
                    </a:cubicBezTo>
                    <a:cubicBezTo>
                      <a:pt x="36277" y="18696"/>
                      <a:pt x="42862" y="9971"/>
                      <a:pt x="46434" y="0"/>
                    </a:cubicBezTo>
                    <a:close/>
                  </a:path>
                </a:pathLst>
              </a:custGeom>
              <a:solidFill>
                <a:srgbClr val="004A82">
                  <a:lumMod val="60000"/>
                  <a:lumOff val="40000"/>
                  <a:alpha val="10000"/>
                </a:srgbClr>
              </a:solidFill>
              <a:ln>
                <a:noFill/>
              </a:ln>
              <a:effectLst/>
            </p:spPr>
            <p:txBody>
              <a:bodyPr rot="0" spcFirstLastPara="0" vert="horz" wrap="square" lIns="91440" tIns="45720" rIns="91440" bIns="45720" numCol="1" spcCol="0" rtlCol="0" fromWordArt="0" anchor="t" anchorCtr="0" forceAA="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1"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491" name="TextBox 295">
                <a:extLst>
                  <a:ext uri="{FF2B5EF4-FFF2-40B4-BE49-F238E27FC236}">
                    <a16:creationId xmlns:a16="http://schemas.microsoft.com/office/drawing/2014/main" id="{0364B0F3-1DB3-4F99-B356-44131FA38895}"/>
                  </a:ext>
                </a:extLst>
              </p:cNvPr>
              <p:cNvSpPr txBox="1"/>
              <p:nvPr/>
            </p:nvSpPr>
            <p:spPr>
              <a:xfrm>
                <a:off x="10865853" y="5207177"/>
                <a:ext cx="49573" cy="77952"/>
              </a:xfrm>
              <a:custGeom>
                <a:avLst/>
                <a:gdLst/>
                <a:ahLst/>
                <a:cxnLst/>
                <a:rect l="l" t="t" r="r" b="b"/>
                <a:pathLst>
                  <a:path w="106263" h="167097">
                    <a:moveTo>
                      <a:pt x="53131" y="0"/>
                    </a:moveTo>
                    <a:cubicBezTo>
                      <a:pt x="68981" y="0"/>
                      <a:pt x="81371" y="5655"/>
                      <a:pt x="90301" y="16966"/>
                    </a:cubicBezTo>
                    <a:cubicBezTo>
                      <a:pt x="100942" y="30361"/>
                      <a:pt x="106263" y="52573"/>
                      <a:pt x="106263" y="83604"/>
                    </a:cubicBezTo>
                    <a:cubicBezTo>
                      <a:pt x="106263" y="114560"/>
                      <a:pt x="100905" y="136810"/>
                      <a:pt x="90190" y="150353"/>
                    </a:cubicBezTo>
                    <a:cubicBezTo>
                      <a:pt x="81334" y="161516"/>
                      <a:pt x="68981" y="167097"/>
                      <a:pt x="53131" y="167097"/>
                    </a:cubicBezTo>
                    <a:cubicBezTo>
                      <a:pt x="37207" y="167097"/>
                      <a:pt x="24370" y="160976"/>
                      <a:pt x="14622" y="148735"/>
                    </a:cubicBezTo>
                    <a:cubicBezTo>
                      <a:pt x="4874" y="136494"/>
                      <a:pt x="0" y="114672"/>
                      <a:pt x="0" y="83269"/>
                    </a:cubicBezTo>
                    <a:cubicBezTo>
                      <a:pt x="0" y="52462"/>
                      <a:pt x="5357" y="30286"/>
                      <a:pt x="16073" y="16743"/>
                    </a:cubicBezTo>
                    <a:cubicBezTo>
                      <a:pt x="24928" y="5581"/>
                      <a:pt x="37281" y="0"/>
                      <a:pt x="53131" y="0"/>
                    </a:cubicBezTo>
                    <a:close/>
                    <a:moveTo>
                      <a:pt x="53131" y="26008"/>
                    </a:moveTo>
                    <a:cubicBezTo>
                      <a:pt x="49336" y="26008"/>
                      <a:pt x="45950" y="27217"/>
                      <a:pt x="42974" y="29635"/>
                    </a:cubicBezTo>
                    <a:cubicBezTo>
                      <a:pt x="39997" y="32054"/>
                      <a:pt x="37690" y="36388"/>
                      <a:pt x="36053" y="42639"/>
                    </a:cubicBezTo>
                    <a:cubicBezTo>
                      <a:pt x="33895" y="50750"/>
                      <a:pt x="32816" y="64405"/>
                      <a:pt x="32816" y="83604"/>
                    </a:cubicBezTo>
                    <a:cubicBezTo>
                      <a:pt x="32816" y="102803"/>
                      <a:pt x="33784" y="115993"/>
                      <a:pt x="35718" y="123174"/>
                    </a:cubicBezTo>
                    <a:cubicBezTo>
                      <a:pt x="37653" y="130355"/>
                      <a:pt x="40090" y="135136"/>
                      <a:pt x="43030" y="137517"/>
                    </a:cubicBezTo>
                    <a:cubicBezTo>
                      <a:pt x="45969" y="139898"/>
                      <a:pt x="49336" y="141089"/>
                      <a:pt x="53131" y="141089"/>
                    </a:cubicBezTo>
                    <a:cubicBezTo>
                      <a:pt x="56926" y="141089"/>
                      <a:pt x="60312" y="139880"/>
                      <a:pt x="63289" y="137461"/>
                    </a:cubicBezTo>
                    <a:cubicBezTo>
                      <a:pt x="66265" y="135043"/>
                      <a:pt x="68572" y="130708"/>
                      <a:pt x="70209" y="124457"/>
                    </a:cubicBezTo>
                    <a:cubicBezTo>
                      <a:pt x="72367" y="116421"/>
                      <a:pt x="73446" y="102803"/>
                      <a:pt x="73446" y="83604"/>
                    </a:cubicBezTo>
                    <a:cubicBezTo>
                      <a:pt x="73446" y="64405"/>
                      <a:pt x="72479" y="51215"/>
                      <a:pt x="70544" y="44034"/>
                    </a:cubicBezTo>
                    <a:cubicBezTo>
                      <a:pt x="68609" y="36853"/>
                      <a:pt x="66172" y="32054"/>
                      <a:pt x="63233" y="29635"/>
                    </a:cubicBezTo>
                    <a:cubicBezTo>
                      <a:pt x="60294" y="27217"/>
                      <a:pt x="56926" y="26008"/>
                      <a:pt x="53131" y="26008"/>
                    </a:cubicBezTo>
                    <a:close/>
                  </a:path>
                </a:pathLst>
              </a:custGeom>
              <a:solidFill>
                <a:srgbClr val="004A82">
                  <a:lumMod val="60000"/>
                  <a:lumOff val="40000"/>
                  <a:alpha val="10000"/>
                </a:srgbClr>
              </a:solidFill>
              <a:ln>
                <a:noFill/>
              </a:ln>
              <a:effectLst/>
            </p:spPr>
            <p:txBody>
              <a:bodyPr rot="0" spcFirstLastPara="0" vert="horz" wrap="square" lIns="91440" tIns="45720" rIns="91440" bIns="45720" numCol="1" spcCol="0" rtlCol="0" fromWordArt="0" anchor="t" anchorCtr="0" forceAA="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1"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492" name="TextBox 296">
                <a:extLst>
                  <a:ext uri="{FF2B5EF4-FFF2-40B4-BE49-F238E27FC236}">
                    <a16:creationId xmlns:a16="http://schemas.microsoft.com/office/drawing/2014/main" id="{EECC3EDB-9504-4BEC-8759-9E547DA096CE}"/>
                  </a:ext>
                </a:extLst>
              </p:cNvPr>
              <p:cNvSpPr txBox="1"/>
              <p:nvPr/>
            </p:nvSpPr>
            <p:spPr>
              <a:xfrm>
                <a:off x="11047218" y="5207828"/>
                <a:ext cx="33534" cy="76650"/>
              </a:xfrm>
              <a:custGeom>
                <a:avLst/>
                <a:gdLst/>
                <a:ahLst/>
                <a:cxnLst/>
                <a:rect l="l" t="t" r="r" b="b"/>
                <a:pathLst>
                  <a:path w="71884" h="164306">
                    <a:moveTo>
                      <a:pt x="46434" y="0"/>
                    </a:moveTo>
                    <a:lnTo>
                      <a:pt x="71884" y="0"/>
                    </a:lnTo>
                    <a:lnTo>
                      <a:pt x="71884" y="164306"/>
                    </a:lnTo>
                    <a:lnTo>
                      <a:pt x="40518" y="164306"/>
                    </a:lnTo>
                    <a:lnTo>
                      <a:pt x="40518" y="46099"/>
                    </a:lnTo>
                    <a:cubicBezTo>
                      <a:pt x="29059" y="56815"/>
                      <a:pt x="15552" y="64740"/>
                      <a:pt x="0" y="69875"/>
                    </a:cubicBezTo>
                    <a:lnTo>
                      <a:pt x="0" y="41411"/>
                    </a:lnTo>
                    <a:cubicBezTo>
                      <a:pt x="8185" y="38732"/>
                      <a:pt x="17078" y="33654"/>
                      <a:pt x="26677" y="26175"/>
                    </a:cubicBezTo>
                    <a:cubicBezTo>
                      <a:pt x="36277" y="18696"/>
                      <a:pt x="42862" y="9971"/>
                      <a:pt x="46434" y="0"/>
                    </a:cubicBezTo>
                    <a:close/>
                  </a:path>
                </a:pathLst>
              </a:custGeom>
              <a:solidFill>
                <a:srgbClr val="004A82">
                  <a:lumMod val="60000"/>
                  <a:lumOff val="40000"/>
                  <a:alpha val="10000"/>
                </a:srgbClr>
              </a:solidFill>
              <a:ln>
                <a:noFill/>
              </a:ln>
              <a:effectLst/>
            </p:spPr>
            <p:txBody>
              <a:bodyPr rot="0" spcFirstLastPara="0" vert="horz" wrap="square" lIns="91440" tIns="45720" rIns="91440" bIns="45720" numCol="1" spcCol="0" rtlCol="0" fromWordArt="0" anchor="t" anchorCtr="0" forceAA="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1"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493" name="TextBox 297">
                <a:extLst>
                  <a:ext uri="{FF2B5EF4-FFF2-40B4-BE49-F238E27FC236}">
                    <a16:creationId xmlns:a16="http://schemas.microsoft.com/office/drawing/2014/main" id="{22EBAED4-F237-4F92-856B-ACC803DB6C5B}"/>
                  </a:ext>
                </a:extLst>
              </p:cNvPr>
              <p:cNvSpPr txBox="1"/>
              <p:nvPr/>
            </p:nvSpPr>
            <p:spPr>
              <a:xfrm>
                <a:off x="11212544" y="5207177"/>
                <a:ext cx="49573" cy="77952"/>
              </a:xfrm>
              <a:custGeom>
                <a:avLst/>
                <a:gdLst/>
                <a:ahLst/>
                <a:cxnLst/>
                <a:rect l="l" t="t" r="r" b="b"/>
                <a:pathLst>
                  <a:path w="106263" h="167097">
                    <a:moveTo>
                      <a:pt x="53131" y="0"/>
                    </a:moveTo>
                    <a:cubicBezTo>
                      <a:pt x="68981" y="0"/>
                      <a:pt x="81371" y="5655"/>
                      <a:pt x="90301" y="16966"/>
                    </a:cubicBezTo>
                    <a:cubicBezTo>
                      <a:pt x="100942" y="30361"/>
                      <a:pt x="106263" y="52573"/>
                      <a:pt x="106263" y="83604"/>
                    </a:cubicBezTo>
                    <a:cubicBezTo>
                      <a:pt x="106263" y="114560"/>
                      <a:pt x="100905" y="136810"/>
                      <a:pt x="90190" y="150353"/>
                    </a:cubicBezTo>
                    <a:cubicBezTo>
                      <a:pt x="81334" y="161516"/>
                      <a:pt x="68981" y="167097"/>
                      <a:pt x="53131" y="167097"/>
                    </a:cubicBezTo>
                    <a:cubicBezTo>
                      <a:pt x="37207" y="167097"/>
                      <a:pt x="24370" y="160976"/>
                      <a:pt x="14622" y="148735"/>
                    </a:cubicBezTo>
                    <a:cubicBezTo>
                      <a:pt x="4874" y="136494"/>
                      <a:pt x="0" y="114672"/>
                      <a:pt x="0" y="83269"/>
                    </a:cubicBezTo>
                    <a:cubicBezTo>
                      <a:pt x="0" y="52462"/>
                      <a:pt x="5357" y="30286"/>
                      <a:pt x="16073" y="16743"/>
                    </a:cubicBezTo>
                    <a:cubicBezTo>
                      <a:pt x="24928" y="5581"/>
                      <a:pt x="37281" y="0"/>
                      <a:pt x="53131" y="0"/>
                    </a:cubicBezTo>
                    <a:close/>
                    <a:moveTo>
                      <a:pt x="53131" y="26008"/>
                    </a:moveTo>
                    <a:cubicBezTo>
                      <a:pt x="49336" y="26008"/>
                      <a:pt x="45950" y="27217"/>
                      <a:pt x="42974" y="29635"/>
                    </a:cubicBezTo>
                    <a:cubicBezTo>
                      <a:pt x="39997" y="32054"/>
                      <a:pt x="37690" y="36388"/>
                      <a:pt x="36053" y="42639"/>
                    </a:cubicBezTo>
                    <a:cubicBezTo>
                      <a:pt x="33895" y="50750"/>
                      <a:pt x="32816" y="64405"/>
                      <a:pt x="32816" y="83604"/>
                    </a:cubicBezTo>
                    <a:cubicBezTo>
                      <a:pt x="32816" y="102803"/>
                      <a:pt x="33784" y="115993"/>
                      <a:pt x="35718" y="123174"/>
                    </a:cubicBezTo>
                    <a:cubicBezTo>
                      <a:pt x="37653" y="130355"/>
                      <a:pt x="40090" y="135136"/>
                      <a:pt x="43030" y="137517"/>
                    </a:cubicBezTo>
                    <a:cubicBezTo>
                      <a:pt x="45969" y="139898"/>
                      <a:pt x="49336" y="141089"/>
                      <a:pt x="53131" y="141089"/>
                    </a:cubicBezTo>
                    <a:cubicBezTo>
                      <a:pt x="56926" y="141089"/>
                      <a:pt x="60312" y="139880"/>
                      <a:pt x="63289" y="137461"/>
                    </a:cubicBezTo>
                    <a:cubicBezTo>
                      <a:pt x="66265" y="135043"/>
                      <a:pt x="68572" y="130708"/>
                      <a:pt x="70209" y="124457"/>
                    </a:cubicBezTo>
                    <a:cubicBezTo>
                      <a:pt x="72367" y="116421"/>
                      <a:pt x="73446" y="102803"/>
                      <a:pt x="73446" y="83604"/>
                    </a:cubicBezTo>
                    <a:cubicBezTo>
                      <a:pt x="73446" y="64405"/>
                      <a:pt x="72479" y="51215"/>
                      <a:pt x="70544" y="44034"/>
                    </a:cubicBezTo>
                    <a:cubicBezTo>
                      <a:pt x="68609" y="36853"/>
                      <a:pt x="66172" y="32054"/>
                      <a:pt x="63233" y="29635"/>
                    </a:cubicBezTo>
                    <a:cubicBezTo>
                      <a:pt x="60294" y="27217"/>
                      <a:pt x="56926" y="26008"/>
                      <a:pt x="53131" y="26008"/>
                    </a:cubicBezTo>
                    <a:close/>
                  </a:path>
                </a:pathLst>
              </a:custGeom>
              <a:solidFill>
                <a:srgbClr val="004A82">
                  <a:lumMod val="60000"/>
                  <a:lumOff val="40000"/>
                  <a:alpha val="10000"/>
                </a:srgbClr>
              </a:solidFill>
              <a:ln>
                <a:noFill/>
              </a:ln>
              <a:effectLst/>
            </p:spPr>
            <p:txBody>
              <a:bodyPr rot="0" spcFirstLastPara="0" vert="horz" wrap="square" lIns="91440" tIns="45720" rIns="91440" bIns="45720" numCol="1" spcCol="0" rtlCol="0" fromWordArt="0" anchor="t" anchorCtr="0" forceAA="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1"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494" name="TextBox 298">
                <a:extLst>
                  <a:ext uri="{FF2B5EF4-FFF2-40B4-BE49-F238E27FC236}">
                    <a16:creationId xmlns:a16="http://schemas.microsoft.com/office/drawing/2014/main" id="{E137C9D6-AB7F-4CA4-B007-2FFAFFC937A0}"/>
                  </a:ext>
                </a:extLst>
              </p:cNvPr>
              <p:cNvSpPr txBox="1"/>
              <p:nvPr/>
            </p:nvSpPr>
            <p:spPr>
              <a:xfrm>
                <a:off x="11393909" y="5207828"/>
                <a:ext cx="33534" cy="76650"/>
              </a:xfrm>
              <a:custGeom>
                <a:avLst/>
                <a:gdLst/>
                <a:ahLst/>
                <a:cxnLst/>
                <a:rect l="l" t="t" r="r" b="b"/>
                <a:pathLst>
                  <a:path w="71884" h="164306">
                    <a:moveTo>
                      <a:pt x="46434" y="0"/>
                    </a:moveTo>
                    <a:lnTo>
                      <a:pt x="71884" y="0"/>
                    </a:lnTo>
                    <a:lnTo>
                      <a:pt x="71884" y="164306"/>
                    </a:lnTo>
                    <a:lnTo>
                      <a:pt x="40518" y="164306"/>
                    </a:lnTo>
                    <a:lnTo>
                      <a:pt x="40518" y="46099"/>
                    </a:lnTo>
                    <a:cubicBezTo>
                      <a:pt x="29059" y="56815"/>
                      <a:pt x="15552" y="64740"/>
                      <a:pt x="0" y="69875"/>
                    </a:cubicBezTo>
                    <a:lnTo>
                      <a:pt x="0" y="41411"/>
                    </a:lnTo>
                    <a:cubicBezTo>
                      <a:pt x="8185" y="38732"/>
                      <a:pt x="17078" y="33654"/>
                      <a:pt x="26677" y="26175"/>
                    </a:cubicBezTo>
                    <a:cubicBezTo>
                      <a:pt x="36277" y="18696"/>
                      <a:pt x="42862" y="9971"/>
                      <a:pt x="46434" y="0"/>
                    </a:cubicBezTo>
                    <a:close/>
                  </a:path>
                </a:pathLst>
              </a:custGeom>
              <a:solidFill>
                <a:srgbClr val="004A82">
                  <a:lumMod val="60000"/>
                  <a:lumOff val="40000"/>
                  <a:alpha val="10000"/>
                </a:srgbClr>
              </a:solidFill>
              <a:ln>
                <a:noFill/>
              </a:ln>
              <a:effectLst/>
            </p:spPr>
            <p:txBody>
              <a:bodyPr rot="0" spcFirstLastPara="0" vert="horz" wrap="square" lIns="91440" tIns="45720" rIns="91440" bIns="45720" numCol="1" spcCol="0" rtlCol="0" fromWordArt="0" anchor="t" anchorCtr="0" forceAA="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1"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495" name="TextBox 299">
                <a:extLst>
                  <a:ext uri="{FF2B5EF4-FFF2-40B4-BE49-F238E27FC236}">
                    <a16:creationId xmlns:a16="http://schemas.microsoft.com/office/drawing/2014/main" id="{0BD194DD-50DA-4F4C-8FB1-FBF1D6B6F74B}"/>
                  </a:ext>
                </a:extLst>
              </p:cNvPr>
              <p:cNvSpPr txBox="1"/>
              <p:nvPr/>
            </p:nvSpPr>
            <p:spPr>
              <a:xfrm>
                <a:off x="11559235" y="5207177"/>
                <a:ext cx="49573" cy="77952"/>
              </a:xfrm>
              <a:custGeom>
                <a:avLst/>
                <a:gdLst/>
                <a:ahLst/>
                <a:cxnLst/>
                <a:rect l="l" t="t" r="r" b="b"/>
                <a:pathLst>
                  <a:path w="106263" h="167097">
                    <a:moveTo>
                      <a:pt x="53131" y="0"/>
                    </a:moveTo>
                    <a:cubicBezTo>
                      <a:pt x="68981" y="0"/>
                      <a:pt x="81371" y="5655"/>
                      <a:pt x="90301" y="16966"/>
                    </a:cubicBezTo>
                    <a:cubicBezTo>
                      <a:pt x="100942" y="30361"/>
                      <a:pt x="106263" y="52573"/>
                      <a:pt x="106263" y="83604"/>
                    </a:cubicBezTo>
                    <a:cubicBezTo>
                      <a:pt x="106263" y="114560"/>
                      <a:pt x="100905" y="136810"/>
                      <a:pt x="90190" y="150353"/>
                    </a:cubicBezTo>
                    <a:cubicBezTo>
                      <a:pt x="81334" y="161516"/>
                      <a:pt x="68981" y="167097"/>
                      <a:pt x="53131" y="167097"/>
                    </a:cubicBezTo>
                    <a:cubicBezTo>
                      <a:pt x="37207" y="167097"/>
                      <a:pt x="24370" y="160976"/>
                      <a:pt x="14622" y="148735"/>
                    </a:cubicBezTo>
                    <a:cubicBezTo>
                      <a:pt x="4874" y="136494"/>
                      <a:pt x="0" y="114672"/>
                      <a:pt x="0" y="83269"/>
                    </a:cubicBezTo>
                    <a:cubicBezTo>
                      <a:pt x="0" y="52462"/>
                      <a:pt x="5357" y="30286"/>
                      <a:pt x="16073" y="16743"/>
                    </a:cubicBezTo>
                    <a:cubicBezTo>
                      <a:pt x="24928" y="5581"/>
                      <a:pt x="37281" y="0"/>
                      <a:pt x="53131" y="0"/>
                    </a:cubicBezTo>
                    <a:close/>
                    <a:moveTo>
                      <a:pt x="53131" y="26008"/>
                    </a:moveTo>
                    <a:cubicBezTo>
                      <a:pt x="49336" y="26008"/>
                      <a:pt x="45950" y="27217"/>
                      <a:pt x="42974" y="29635"/>
                    </a:cubicBezTo>
                    <a:cubicBezTo>
                      <a:pt x="39997" y="32054"/>
                      <a:pt x="37690" y="36388"/>
                      <a:pt x="36053" y="42639"/>
                    </a:cubicBezTo>
                    <a:cubicBezTo>
                      <a:pt x="33895" y="50750"/>
                      <a:pt x="32816" y="64405"/>
                      <a:pt x="32816" y="83604"/>
                    </a:cubicBezTo>
                    <a:cubicBezTo>
                      <a:pt x="32816" y="102803"/>
                      <a:pt x="33784" y="115993"/>
                      <a:pt x="35718" y="123174"/>
                    </a:cubicBezTo>
                    <a:cubicBezTo>
                      <a:pt x="37653" y="130355"/>
                      <a:pt x="40090" y="135136"/>
                      <a:pt x="43030" y="137517"/>
                    </a:cubicBezTo>
                    <a:cubicBezTo>
                      <a:pt x="45969" y="139898"/>
                      <a:pt x="49336" y="141089"/>
                      <a:pt x="53131" y="141089"/>
                    </a:cubicBezTo>
                    <a:cubicBezTo>
                      <a:pt x="56926" y="141089"/>
                      <a:pt x="60312" y="139880"/>
                      <a:pt x="63289" y="137461"/>
                    </a:cubicBezTo>
                    <a:cubicBezTo>
                      <a:pt x="66265" y="135043"/>
                      <a:pt x="68572" y="130708"/>
                      <a:pt x="70209" y="124457"/>
                    </a:cubicBezTo>
                    <a:cubicBezTo>
                      <a:pt x="72367" y="116421"/>
                      <a:pt x="73446" y="102803"/>
                      <a:pt x="73446" y="83604"/>
                    </a:cubicBezTo>
                    <a:cubicBezTo>
                      <a:pt x="73446" y="64405"/>
                      <a:pt x="72479" y="51215"/>
                      <a:pt x="70544" y="44034"/>
                    </a:cubicBezTo>
                    <a:cubicBezTo>
                      <a:pt x="68609" y="36853"/>
                      <a:pt x="66172" y="32054"/>
                      <a:pt x="63233" y="29635"/>
                    </a:cubicBezTo>
                    <a:cubicBezTo>
                      <a:pt x="60294" y="27217"/>
                      <a:pt x="56926" y="26008"/>
                      <a:pt x="53131" y="26008"/>
                    </a:cubicBezTo>
                    <a:close/>
                  </a:path>
                </a:pathLst>
              </a:custGeom>
              <a:solidFill>
                <a:srgbClr val="004A82">
                  <a:lumMod val="60000"/>
                  <a:lumOff val="40000"/>
                  <a:alpha val="10000"/>
                </a:srgbClr>
              </a:solidFill>
              <a:ln>
                <a:noFill/>
              </a:ln>
              <a:effectLst/>
            </p:spPr>
            <p:txBody>
              <a:bodyPr rot="0" spcFirstLastPara="0" vert="horz" wrap="square" lIns="91440" tIns="45720" rIns="91440" bIns="45720" numCol="1" spcCol="0" rtlCol="0" fromWordArt="0" anchor="t" anchorCtr="0" forceAA="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1"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496" name="TextBox 300">
                <a:extLst>
                  <a:ext uri="{FF2B5EF4-FFF2-40B4-BE49-F238E27FC236}">
                    <a16:creationId xmlns:a16="http://schemas.microsoft.com/office/drawing/2014/main" id="{EE700AC1-254E-44EE-A601-A26C9BEB1407}"/>
                  </a:ext>
                </a:extLst>
              </p:cNvPr>
              <p:cNvSpPr txBox="1"/>
              <p:nvPr/>
            </p:nvSpPr>
            <p:spPr>
              <a:xfrm>
                <a:off x="11740600" y="5207828"/>
                <a:ext cx="33534" cy="76650"/>
              </a:xfrm>
              <a:custGeom>
                <a:avLst/>
                <a:gdLst/>
                <a:ahLst/>
                <a:cxnLst/>
                <a:rect l="l" t="t" r="r" b="b"/>
                <a:pathLst>
                  <a:path w="71884" h="164306">
                    <a:moveTo>
                      <a:pt x="46434" y="0"/>
                    </a:moveTo>
                    <a:lnTo>
                      <a:pt x="71884" y="0"/>
                    </a:lnTo>
                    <a:lnTo>
                      <a:pt x="71884" y="164306"/>
                    </a:lnTo>
                    <a:lnTo>
                      <a:pt x="40518" y="164306"/>
                    </a:lnTo>
                    <a:lnTo>
                      <a:pt x="40518" y="46099"/>
                    </a:lnTo>
                    <a:cubicBezTo>
                      <a:pt x="29059" y="56815"/>
                      <a:pt x="15552" y="64740"/>
                      <a:pt x="0" y="69875"/>
                    </a:cubicBezTo>
                    <a:lnTo>
                      <a:pt x="0" y="41411"/>
                    </a:lnTo>
                    <a:cubicBezTo>
                      <a:pt x="8185" y="38732"/>
                      <a:pt x="17078" y="33654"/>
                      <a:pt x="26677" y="26175"/>
                    </a:cubicBezTo>
                    <a:cubicBezTo>
                      <a:pt x="36277" y="18696"/>
                      <a:pt x="42862" y="9971"/>
                      <a:pt x="46434" y="0"/>
                    </a:cubicBezTo>
                    <a:close/>
                  </a:path>
                </a:pathLst>
              </a:custGeom>
              <a:solidFill>
                <a:srgbClr val="004A82">
                  <a:lumMod val="60000"/>
                  <a:lumOff val="40000"/>
                  <a:alpha val="10000"/>
                </a:srgbClr>
              </a:solidFill>
              <a:ln>
                <a:noFill/>
              </a:ln>
              <a:effectLst/>
            </p:spPr>
            <p:txBody>
              <a:bodyPr rot="0" spcFirstLastPara="0" vert="horz" wrap="square" lIns="91440" tIns="45720" rIns="91440" bIns="45720" numCol="1" spcCol="0" rtlCol="0" fromWordArt="0" anchor="t" anchorCtr="0" forceAA="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1"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497" name="TextBox 301">
                <a:extLst>
                  <a:ext uri="{FF2B5EF4-FFF2-40B4-BE49-F238E27FC236}">
                    <a16:creationId xmlns:a16="http://schemas.microsoft.com/office/drawing/2014/main" id="{AF8E4AC0-1C18-41B0-8736-1DACC24FE465}"/>
                  </a:ext>
                </a:extLst>
              </p:cNvPr>
              <p:cNvSpPr txBox="1"/>
              <p:nvPr/>
            </p:nvSpPr>
            <p:spPr>
              <a:xfrm>
                <a:off x="11905926" y="5207177"/>
                <a:ext cx="49573" cy="77952"/>
              </a:xfrm>
              <a:custGeom>
                <a:avLst/>
                <a:gdLst/>
                <a:ahLst/>
                <a:cxnLst/>
                <a:rect l="l" t="t" r="r" b="b"/>
                <a:pathLst>
                  <a:path w="106263" h="167097">
                    <a:moveTo>
                      <a:pt x="53131" y="0"/>
                    </a:moveTo>
                    <a:cubicBezTo>
                      <a:pt x="68981" y="0"/>
                      <a:pt x="81371" y="5655"/>
                      <a:pt x="90301" y="16966"/>
                    </a:cubicBezTo>
                    <a:cubicBezTo>
                      <a:pt x="100942" y="30361"/>
                      <a:pt x="106263" y="52573"/>
                      <a:pt x="106263" y="83604"/>
                    </a:cubicBezTo>
                    <a:cubicBezTo>
                      <a:pt x="106263" y="114560"/>
                      <a:pt x="100905" y="136810"/>
                      <a:pt x="90190" y="150353"/>
                    </a:cubicBezTo>
                    <a:cubicBezTo>
                      <a:pt x="81334" y="161516"/>
                      <a:pt x="68981" y="167097"/>
                      <a:pt x="53131" y="167097"/>
                    </a:cubicBezTo>
                    <a:cubicBezTo>
                      <a:pt x="37207" y="167097"/>
                      <a:pt x="24370" y="160976"/>
                      <a:pt x="14622" y="148735"/>
                    </a:cubicBezTo>
                    <a:cubicBezTo>
                      <a:pt x="4874" y="136494"/>
                      <a:pt x="0" y="114672"/>
                      <a:pt x="0" y="83269"/>
                    </a:cubicBezTo>
                    <a:cubicBezTo>
                      <a:pt x="0" y="52462"/>
                      <a:pt x="5357" y="30286"/>
                      <a:pt x="16073" y="16743"/>
                    </a:cubicBezTo>
                    <a:cubicBezTo>
                      <a:pt x="24928" y="5581"/>
                      <a:pt x="37281" y="0"/>
                      <a:pt x="53131" y="0"/>
                    </a:cubicBezTo>
                    <a:close/>
                    <a:moveTo>
                      <a:pt x="53131" y="26008"/>
                    </a:moveTo>
                    <a:cubicBezTo>
                      <a:pt x="49336" y="26008"/>
                      <a:pt x="45950" y="27217"/>
                      <a:pt x="42974" y="29635"/>
                    </a:cubicBezTo>
                    <a:cubicBezTo>
                      <a:pt x="39997" y="32054"/>
                      <a:pt x="37690" y="36388"/>
                      <a:pt x="36053" y="42639"/>
                    </a:cubicBezTo>
                    <a:cubicBezTo>
                      <a:pt x="33895" y="50750"/>
                      <a:pt x="32816" y="64405"/>
                      <a:pt x="32816" y="83604"/>
                    </a:cubicBezTo>
                    <a:cubicBezTo>
                      <a:pt x="32816" y="102803"/>
                      <a:pt x="33784" y="115993"/>
                      <a:pt x="35718" y="123174"/>
                    </a:cubicBezTo>
                    <a:cubicBezTo>
                      <a:pt x="37653" y="130355"/>
                      <a:pt x="40090" y="135136"/>
                      <a:pt x="43030" y="137517"/>
                    </a:cubicBezTo>
                    <a:cubicBezTo>
                      <a:pt x="45969" y="139898"/>
                      <a:pt x="49336" y="141089"/>
                      <a:pt x="53131" y="141089"/>
                    </a:cubicBezTo>
                    <a:cubicBezTo>
                      <a:pt x="56926" y="141089"/>
                      <a:pt x="60312" y="139880"/>
                      <a:pt x="63289" y="137461"/>
                    </a:cubicBezTo>
                    <a:cubicBezTo>
                      <a:pt x="66265" y="135043"/>
                      <a:pt x="68572" y="130708"/>
                      <a:pt x="70209" y="124457"/>
                    </a:cubicBezTo>
                    <a:cubicBezTo>
                      <a:pt x="72367" y="116421"/>
                      <a:pt x="73446" y="102803"/>
                      <a:pt x="73446" y="83604"/>
                    </a:cubicBezTo>
                    <a:cubicBezTo>
                      <a:pt x="73446" y="64405"/>
                      <a:pt x="72479" y="51215"/>
                      <a:pt x="70544" y="44034"/>
                    </a:cubicBezTo>
                    <a:cubicBezTo>
                      <a:pt x="68609" y="36853"/>
                      <a:pt x="66172" y="32054"/>
                      <a:pt x="63233" y="29635"/>
                    </a:cubicBezTo>
                    <a:cubicBezTo>
                      <a:pt x="60294" y="27217"/>
                      <a:pt x="56926" y="26008"/>
                      <a:pt x="53131" y="26008"/>
                    </a:cubicBezTo>
                    <a:close/>
                  </a:path>
                </a:pathLst>
              </a:custGeom>
              <a:solidFill>
                <a:srgbClr val="004A82">
                  <a:lumMod val="60000"/>
                  <a:lumOff val="40000"/>
                  <a:alpha val="10000"/>
                </a:srgbClr>
              </a:solidFill>
              <a:ln>
                <a:noFill/>
              </a:ln>
              <a:effectLst/>
            </p:spPr>
            <p:txBody>
              <a:bodyPr rot="0" spcFirstLastPara="0" vert="horz" wrap="square" lIns="91440" tIns="45720" rIns="91440" bIns="45720" numCol="1" spcCol="0" rtlCol="0" fromWordArt="0" anchor="t" anchorCtr="0" forceAA="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1"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498" name="TextBox 302">
                <a:extLst>
                  <a:ext uri="{FF2B5EF4-FFF2-40B4-BE49-F238E27FC236}">
                    <a16:creationId xmlns:a16="http://schemas.microsoft.com/office/drawing/2014/main" id="{53B0C5E5-503C-4FFC-AD7E-B8E020C746F9}"/>
                  </a:ext>
                </a:extLst>
              </p:cNvPr>
              <p:cNvSpPr txBox="1"/>
              <p:nvPr/>
            </p:nvSpPr>
            <p:spPr>
              <a:xfrm>
                <a:off x="12087322" y="5207828"/>
                <a:ext cx="33534" cy="76650"/>
              </a:xfrm>
              <a:custGeom>
                <a:avLst/>
                <a:gdLst/>
                <a:ahLst/>
                <a:cxnLst/>
                <a:rect l="l" t="t" r="r" b="b"/>
                <a:pathLst>
                  <a:path w="71884" h="164306">
                    <a:moveTo>
                      <a:pt x="46434" y="0"/>
                    </a:moveTo>
                    <a:lnTo>
                      <a:pt x="71884" y="0"/>
                    </a:lnTo>
                    <a:lnTo>
                      <a:pt x="71884" y="164306"/>
                    </a:lnTo>
                    <a:lnTo>
                      <a:pt x="40518" y="164306"/>
                    </a:lnTo>
                    <a:lnTo>
                      <a:pt x="40518" y="46099"/>
                    </a:lnTo>
                    <a:cubicBezTo>
                      <a:pt x="29059" y="56815"/>
                      <a:pt x="15552" y="64740"/>
                      <a:pt x="0" y="69875"/>
                    </a:cubicBezTo>
                    <a:lnTo>
                      <a:pt x="0" y="41411"/>
                    </a:lnTo>
                    <a:cubicBezTo>
                      <a:pt x="8185" y="38732"/>
                      <a:pt x="17078" y="33654"/>
                      <a:pt x="26677" y="26175"/>
                    </a:cubicBezTo>
                    <a:cubicBezTo>
                      <a:pt x="36277" y="18696"/>
                      <a:pt x="42862" y="9971"/>
                      <a:pt x="46434" y="0"/>
                    </a:cubicBezTo>
                    <a:close/>
                  </a:path>
                </a:pathLst>
              </a:custGeom>
              <a:solidFill>
                <a:srgbClr val="004A82">
                  <a:lumMod val="60000"/>
                  <a:lumOff val="40000"/>
                  <a:alpha val="10000"/>
                </a:srgbClr>
              </a:solidFill>
              <a:ln>
                <a:noFill/>
              </a:ln>
              <a:effectLst/>
            </p:spPr>
            <p:txBody>
              <a:bodyPr rot="0" spcFirstLastPara="0" vert="horz" wrap="square" lIns="91440" tIns="45720" rIns="91440" bIns="45720" numCol="1" spcCol="0" rtlCol="0" fromWordArt="0" anchor="t" anchorCtr="0" forceAA="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1"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grpSp>
        <p:grpSp>
          <p:nvGrpSpPr>
            <p:cNvPr id="203" name="Group 202">
              <a:extLst>
                <a:ext uri="{FF2B5EF4-FFF2-40B4-BE49-F238E27FC236}">
                  <a16:creationId xmlns:a16="http://schemas.microsoft.com/office/drawing/2014/main" id="{9FE60B99-CB23-450A-BA40-62AAECFC7CE7}"/>
                </a:ext>
              </a:extLst>
            </p:cNvPr>
            <p:cNvGrpSpPr/>
            <p:nvPr/>
          </p:nvGrpSpPr>
          <p:grpSpPr>
            <a:xfrm>
              <a:off x="118432" y="6370076"/>
              <a:ext cx="12002424" cy="77952"/>
              <a:chOff x="118432" y="5207177"/>
              <a:chExt cx="12002424" cy="77952"/>
            </a:xfrm>
          </p:grpSpPr>
          <p:sp>
            <p:nvSpPr>
              <p:cNvPr id="359" name="TextBox 163">
                <a:extLst>
                  <a:ext uri="{FF2B5EF4-FFF2-40B4-BE49-F238E27FC236}">
                    <a16:creationId xmlns:a16="http://schemas.microsoft.com/office/drawing/2014/main" id="{1B2E0716-3000-4750-9BB4-9DC36E96337A}"/>
                  </a:ext>
                </a:extLst>
              </p:cNvPr>
              <p:cNvSpPr txBox="1"/>
              <p:nvPr/>
            </p:nvSpPr>
            <p:spPr>
              <a:xfrm>
                <a:off x="118432" y="5207177"/>
                <a:ext cx="49573" cy="77952"/>
              </a:xfrm>
              <a:custGeom>
                <a:avLst/>
                <a:gdLst/>
                <a:ahLst/>
                <a:cxnLst/>
                <a:rect l="l" t="t" r="r" b="b"/>
                <a:pathLst>
                  <a:path w="106263" h="167097">
                    <a:moveTo>
                      <a:pt x="53131" y="0"/>
                    </a:moveTo>
                    <a:cubicBezTo>
                      <a:pt x="68981" y="0"/>
                      <a:pt x="81371" y="5655"/>
                      <a:pt x="90301" y="16966"/>
                    </a:cubicBezTo>
                    <a:cubicBezTo>
                      <a:pt x="100942" y="30361"/>
                      <a:pt x="106263" y="52573"/>
                      <a:pt x="106263" y="83604"/>
                    </a:cubicBezTo>
                    <a:cubicBezTo>
                      <a:pt x="106263" y="114560"/>
                      <a:pt x="100905" y="136810"/>
                      <a:pt x="90190" y="150353"/>
                    </a:cubicBezTo>
                    <a:cubicBezTo>
                      <a:pt x="81334" y="161516"/>
                      <a:pt x="68981" y="167097"/>
                      <a:pt x="53131" y="167097"/>
                    </a:cubicBezTo>
                    <a:cubicBezTo>
                      <a:pt x="37207" y="167097"/>
                      <a:pt x="24370" y="160976"/>
                      <a:pt x="14622" y="148735"/>
                    </a:cubicBezTo>
                    <a:cubicBezTo>
                      <a:pt x="4874" y="136494"/>
                      <a:pt x="0" y="114672"/>
                      <a:pt x="0" y="83269"/>
                    </a:cubicBezTo>
                    <a:cubicBezTo>
                      <a:pt x="0" y="52462"/>
                      <a:pt x="5357" y="30286"/>
                      <a:pt x="16073" y="16743"/>
                    </a:cubicBezTo>
                    <a:cubicBezTo>
                      <a:pt x="24928" y="5581"/>
                      <a:pt x="37281" y="0"/>
                      <a:pt x="53131" y="0"/>
                    </a:cubicBezTo>
                    <a:close/>
                    <a:moveTo>
                      <a:pt x="53131" y="26008"/>
                    </a:moveTo>
                    <a:cubicBezTo>
                      <a:pt x="49336" y="26008"/>
                      <a:pt x="45950" y="27217"/>
                      <a:pt x="42974" y="29635"/>
                    </a:cubicBezTo>
                    <a:cubicBezTo>
                      <a:pt x="39997" y="32054"/>
                      <a:pt x="37690" y="36388"/>
                      <a:pt x="36053" y="42639"/>
                    </a:cubicBezTo>
                    <a:cubicBezTo>
                      <a:pt x="33895" y="50750"/>
                      <a:pt x="32816" y="64405"/>
                      <a:pt x="32816" y="83604"/>
                    </a:cubicBezTo>
                    <a:cubicBezTo>
                      <a:pt x="32816" y="102803"/>
                      <a:pt x="33784" y="115993"/>
                      <a:pt x="35718" y="123174"/>
                    </a:cubicBezTo>
                    <a:cubicBezTo>
                      <a:pt x="37653" y="130355"/>
                      <a:pt x="40090" y="135136"/>
                      <a:pt x="43030" y="137517"/>
                    </a:cubicBezTo>
                    <a:cubicBezTo>
                      <a:pt x="45969" y="139898"/>
                      <a:pt x="49336" y="141089"/>
                      <a:pt x="53131" y="141089"/>
                    </a:cubicBezTo>
                    <a:cubicBezTo>
                      <a:pt x="56926" y="141089"/>
                      <a:pt x="60312" y="139880"/>
                      <a:pt x="63289" y="137461"/>
                    </a:cubicBezTo>
                    <a:cubicBezTo>
                      <a:pt x="66265" y="135043"/>
                      <a:pt x="68572" y="130708"/>
                      <a:pt x="70209" y="124457"/>
                    </a:cubicBezTo>
                    <a:cubicBezTo>
                      <a:pt x="72367" y="116421"/>
                      <a:pt x="73446" y="102803"/>
                      <a:pt x="73446" y="83604"/>
                    </a:cubicBezTo>
                    <a:cubicBezTo>
                      <a:pt x="73446" y="64405"/>
                      <a:pt x="72479" y="51215"/>
                      <a:pt x="70544" y="44034"/>
                    </a:cubicBezTo>
                    <a:cubicBezTo>
                      <a:pt x="68609" y="36853"/>
                      <a:pt x="66172" y="32054"/>
                      <a:pt x="63233" y="29635"/>
                    </a:cubicBezTo>
                    <a:cubicBezTo>
                      <a:pt x="60294" y="27217"/>
                      <a:pt x="56926" y="26008"/>
                      <a:pt x="53131" y="26008"/>
                    </a:cubicBezTo>
                    <a:close/>
                  </a:path>
                </a:pathLst>
              </a:custGeom>
              <a:solidFill>
                <a:srgbClr val="004A82">
                  <a:lumMod val="60000"/>
                  <a:lumOff val="40000"/>
                  <a:alpha val="10000"/>
                </a:srgbClr>
              </a:solidFill>
              <a:ln>
                <a:noFill/>
              </a:ln>
              <a:effectLst/>
            </p:spPr>
            <p:txBody>
              <a:bodyPr rot="0" spcFirstLastPara="0" vert="horz" wrap="square" lIns="91440" tIns="45720" rIns="91440" bIns="45720" numCol="1" spcCol="0" rtlCol="0" fromWordArt="0" anchor="t" anchorCtr="0" forceAA="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1"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360" name="TextBox 164">
                <a:extLst>
                  <a:ext uri="{FF2B5EF4-FFF2-40B4-BE49-F238E27FC236}">
                    <a16:creationId xmlns:a16="http://schemas.microsoft.com/office/drawing/2014/main" id="{488F6BD6-1382-48E9-8E10-BF3FDFE434AD}"/>
                  </a:ext>
                </a:extLst>
              </p:cNvPr>
              <p:cNvSpPr txBox="1"/>
              <p:nvPr/>
            </p:nvSpPr>
            <p:spPr>
              <a:xfrm>
                <a:off x="299797" y="5207828"/>
                <a:ext cx="33534" cy="76650"/>
              </a:xfrm>
              <a:custGeom>
                <a:avLst/>
                <a:gdLst/>
                <a:ahLst/>
                <a:cxnLst/>
                <a:rect l="l" t="t" r="r" b="b"/>
                <a:pathLst>
                  <a:path w="71884" h="164306">
                    <a:moveTo>
                      <a:pt x="46434" y="0"/>
                    </a:moveTo>
                    <a:lnTo>
                      <a:pt x="71884" y="0"/>
                    </a:lnTo>
                    <a:lnTo>
                      <a:pt x="71884" y="164306"/>
                    </a:lnTo>
                    <a:lnTo>
                      <a:pt x="40518" y="164306"/>
                    </a:lnTo>
                    <a:lnTo>
                      <a:pt x="40518" y="46099"/>
                    </a:lnTo>
                    <a:cubicBezTo>
                      <a:pt x="29059" y="56815"/>
                      <a:pt x="15552" y="64740"/>
                      <a:pt x="0" y="69875"/>
                    </a:cubicBezTo>
                    <a:lnTo>
                      <a:pt x="0" y="41411"/>
                    </a:lnTo>
                    <a:cubicBezTo>
                      <a:pt x="8185" y="38732"/>
                      <a:pt x="17078" y="33654"/>
                      <a:pt x="26677" y="26175"/>
                    </a:cubicBezTo>
                    <a:cubicBezTo>
                      <a:pt x="36277" y="18696"/>
                      <a:pt x="42862" y="9971"/>
                      <a:pt x="46434" y="0"/>
                    </a:cubicBezTo>
                    <a:close/>
                  </a:path>
                </a:pathLst>
              </a:custGeom>
              <a:solidFill>
                <a:srgbClr val="004A82">
                  <a:lumMod val="60000"/>
                  <a:lumOff val="40000"/>
                  <a:alpha val="10000"/>
                </a:srgbClr>
              </a:solidFill>
              <a:ln>
                <a:noFill/>
              </a:ln>
              <a:effectLst/>
            </p:spPr>
            <p:txBody>
              <a:bodyPr rot="0" spcFirstLastPara="0" vert="horz" wrap="square" lIns="91440" tIns="45720" rIns="91440" bIns="45720" numCol="1" spcCol="0" rtlCol="0" fromWordArt="0" anchor="t" anchorCtr="0" forceAA="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1"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361" name="TextBox 165">
                <a:extLst>
                  <a:ext uri="{FF2B5EF4-FFF2-40B4-BE49-F238E27FC236}">
                    <a16:creationId xmlns:a16="http://schemas.microsoft.com/office/drawing/2014/main" id="{380BFD39-DF76-40C4-BB64-590A6C7933C9}"/>
                  </a:ext>
                </a:extLst>
              </p:cNvPr>
              <p:cNvSpPr txBox="1"/>
              <p:nvPr/>
            </p:nvSpPr>
            <p:spPr>
              <a:xfrm>
                <a:off x="465123" y="5207177"/>
                <a:ext cx="49573" cy="77952"/>
              </a:xfrm>
              <a:custGeom>
                <a:avLst/>
                <a:gdLst/>
                <a:ahLst/>
                <a:cxnLst/>
                <a:rect l="l" t="t" r="r" b="b"/>
                <a:pathLst>
                  <a:path w="106263" h="167097">
                    <a:moveTo>
                      <a:pt x="53131" y="0"/>
                    </a:moveTo>
                    <a:cubicBezTo>
                      <a:pt x="68981" y="0"/>
                      <a:pt x="81371" y="5655"/>
                      <a:pt x="90301" y="16966"/>
                    </a:cubicBezTo>
                    <a:cubicBezTo>
                      <a:pt x="100942" y="30361"/>
                      <a:pt x="106263" y="52573"/>
                      <a:pt x="106263" y="83604"/>
                    </a:cubicBezTo>
                    <a:cubicBezTo>
                      <a:pt x="106263" y="114560"/>
                      <a:pt x="100905" y="136810"/>
                      <a:pt x="90190" y="150353"/>
                    </a:cubicBezTo>
                    <a:cubicBezTo>
                      <a:pt x="81334" y="161516"/>
                      <a:pt x="68981" y="167097"/>
                      <a:pt x="53131" y="167097"/>
                    </a:cubicBezTo>
                    <a:cubicBezTo>
                      <a:pt x="37207" y="167097"/>
                      <a:pt x="24370" y="160976"/>
                      <a:pt x="14622" y="148735"/>
                    </a:cubicBezTo>
                    <a:cubicBezTo>
                      <a:pt x="4874" y="136494"/>
                      <a:pt x="0" y="114672"/>
                      <a:pt x="0" y="83269"/>
                    </a:cubicBezTo>
                    <a:cubicBezTo>
                      <a:pt x="0" y="52462"/>
                      <a:pt x="5357" y="30286"/>
                      <a:pt x="16073" y="16743"/>
                    </a:cubicBezTo>
                    <a:cubicBezTo>
                      <a:pt x="24928" y="5581"/>
                      <a:pt x="37281" y="0"/>
                      <a:pt x="53131" y="0"/>
                    </a:cubicBezTo>
                    <a:close/>
                    <a:moveTo>
                      <a:pt x="53131" y="26008"/>
                    </a:moveTo>
                    <a:cubicBezTo>
                      <a:pt x="49336" y="26008"/>
                      <a:pt x="45950" y="27217"/>
                      <a:pt x="42974" y="29635"/>
                    </a:cubicBezTo>
                    <a:cubicBezTo>
                      <a:pt x="39997" y="32054"/>
                      <a:pt x="37690" y="36388"/>
                      <a:pt x="36053" y="42639"/>
                    </a:cubicBezTo>
                    <a:cubicBezTo>
                      <a:pt x="33895" y="50750"/>
                      <a:pt x="32816" y="64405"/>
                      <a:pt x="32816" y="83604"/>
                    </a:cubicBezTo>
                    <a:cubicBezTo>
                      <a:pt x="32816" y="102803"/>
                      <a:pt x="33784" y="115993"/>
                      <a:pt x="35718" y="123174"/>
                    </a:cubicBezTo>
                    <a:cubicBezTo>
                      <a:pt x="37653" y="130355"/>
                      <a:pt x="40090" y="135136"/>
                      <a:pt x="43030" y="137517"/>
                    </a:cubicBezTo>
                    <a:cubicBezTo>
                      <a:pt x="45969" y="139898"/>
                      <a:pt x="49336" y="141089"/>
                      <a:pt x="53131" y="141089"/>
                    </a:cubicBezTo>
                    <a:cubicBezTo>
                      <a:pt x="56926" y="141089"/>
                      <a:pt x="60312" y="139880"/>
                      <a:pt x="63289" y="137461"/>
                    </a:cubicBezTo>
                    <a:cubicBezTo>
                      <a:pt x="66265" y="135043"/>
                      <a:pt x="68572" y="130708"/>
                      <a:pt x="70209" y="124457"/>
                    </a:cubicBezTo>
                    <a:cubicBezTo>
                      <a:pt x="72367" y="116421"/>
                      <a:pt x="73446" y="102803"/>
                      <a:pt x="73446" y="83604"/>
                    </a:cubicBezTo>
                    <a:cubicBezTo>
                      <a:pt x="73446" y="64405"/>
                      <a:pt x="72479" y="51215"/>
                      <a:pt x="70544" y="44034"/>
                    </a:cubicBezTo>
                    <a:cubicBezTo>
                      <a:pt x="68609" y="36853"/>
                      <a:pt x="66172" y="32054"/>
                      <a:pt x="63233" y="29635"/>
                    </a:cubicBezTo>
                    <a:cubicBezTo>
                      <a:pt x="60294" y="27217"/>
                      <a:pt x="56926" y="26008"/>
                      <a:pt x="53131" y="26008"/>
                    </a:cubicBezTo>
                    <a:close/>
                  </a:path>
                </a:pathLst>
              </a:custGeom>
              <a:solidFill>
                <a:srgbClr val="004A82">
                  <a:lumMod val="60000"/>
                  <a:lumOff val="40000"/>
                  <a:alpha val="10000"/>
                </a:srgbClr>
              </a:solidFill>
              <a:ln>
                <a:noFill/>
              </a:ln>
              <a:effectLst/>
            </p:spPr>
            <p:txBody>
              <a:bodyPr rot="0" spcFirstLastPara="0" vert="horz" wrap="square" lIns="91440" tIns="45720" rIns="91440" bIns="45720" numCol="1" spcCol="0" rtlCol="0" fromWordArt="0" anchor="t" anchorCtr="0" forceAA="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1"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362" name="TextBox 166">
                <a:extLst>
                  <a:ext uri="{FF2B5EF4-FFF2-40B4-BE49-F238E27FC236}">
                    <a16:creationId xmlns:a16="http://schemas.microsoft.com/office/drawing/2014/main" id="{9CFC27A2-3843-4ED3-8A25-132547BD4ABC}"/>
                  </a:ext>
                </a:extLst>
              </p:cNvPr>
              <p:cNvSpPr txBox="1"/>
              <p:nvPr/>
            </p:nvSpPr>
            <p:spPr>
              <a:xfrm>
                <a:off x="646488" y="5207828"/>
                <a:ext cx="33534" cy="76650"/>
              </a:xfrm>
              <a:custGeom>
                <a:avLst/>
                <a:gdLst/>
                <a:ahLst/>
                <a:cxnLst/>
                <a:rect l="l" t="t" r="r" b="b"/>
                <a:pathLst>
                  <a:path w="71884" h="164306">
                    <a:moveTo>
                      <a:pt x="46434" y="0"/>
                    </a:moveTo>
                    <a:lnTo>
                      <a:pt x="71884" y="0"/>
                    </a:lnTo>
                    <a:lnTo>
                      <a:pt x="71884" y="164306"/>
                    </a:lnTo>
                    <a:lnTo>
                      <a:pt x="40518" y="164306"/>
                    </a:lnTo>
                    <a:lnTo>
                      <a:pt x="40518" y="46099"/>
                    </a:lnTo>
                    <a:cubicBezTo>
                      <a:pt x="29059" y="56815"/>
                      <a:pt x="15552" y="64740"/>
                      <a:pt x="0" y="69875"/>
                    </a:cubicBezTo>
                    <a:lnTo>
                      <a:pt x="0" y="41411"/>
                    </a:lnTo>
                    <a:cubicBezTo>
                      <a:pt x="8185" y="38732"/>
                      <a:pt x="17078" y="33654"/>
                      <a:pt x="26677" y="26175"/>
                    </a:cubicBezTo>
                    <a:cubicBezTo>
                      <a:pt x="36277" y="18696"/>
                      <a:pt x="42862" y="9971"/>
                      <a:pt x="46434" y="0"/>
                    </a:cubicBezTo>
                    <a:close/>
                  </a:path>
                </a:pathLst>
              </a:custGeom>
              <a:solidFill>
                <a:srgbClr val="004A82">
                  <a:lumMod val="60000"/>
                  <a:lumOff val="40000"/>
                  <a:alpha val="10000"/>
                </a:srgbClr>
              </a:solidFill>
              <a:ln>
                <a:noFill/>
              </a:ln>
              <a:effectLst/>
            </p:spPr>
            <p:txBody>
              <a:bodyPr rot="0" spcFirstLastPara="0" vert="horz" wrap="square" lIns="91440" tIns="45720" rIns="91440" bIns="45720" numCol="1" spcCol="0" rtlCol="0" fromWordArt="0" anchor="t" anchorCtr="0" forceAA="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1"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363" name="TextBox 167">
                <a:extLst>
                  <a:ext uri="{FF2B5EF4-FFF2-40B4-BE49-F238E27FC236}">
                    <a16:creationId xmlns:a16="http://schemas.microsoft.com/office/drawing/2014/main" id="{7221D13F-57C6-4750-A8F3-386C87925184}"/>
                  </a:ext>
                </a:extLst>
              </p:cNvPr>
              <p:cNvSpPr txBox="1"/>
              <p:nvPr/>
            </p:nvSpPr>
            <p:spPr>
              <a:xfrm>
                <a:off x="811814" y="5207177"/>
                <a:ext cx="49573" cy="77952"/>
              </a:xfrm>
              <a:custGeom>
                <a:avLst/>
                <a:gdLst/>
                <a:ahLst/>
                <a:cxnLst/>
                <a:rect l="l" t="t" r="r" b="b"/>
                <a:pathLst>
                  <a:path w="106263" h="167097">
                    <a:moveTo>
                      <a:pt x="53131" y="0"/>
                    </a:moveTo>
                    <a:cubicBezTo>
                      <a:pt x="68981" y="0"/>
                      <a:pt x="81371" y="5655"/>
                      <a:pt x="90301" y="16966"/>
                    </a:cubicBezTo>
                    <a:cubicBezTo>
                      <a:pt x="100942" y="30361"/>
                      <a:pt x="106263" y="52573"/>
                      <a:pt x="106263" y="83604"/>
                    </a:cubicBezTo>
                    <a:cubicBezTo>
                      <a:pt x="106263" y="114560"/>
                      <a:pt x="100905" y="136810"/>
                      <a:pt x="90190" y="150353"/>
                    </a:cubicBezTo>
                    <a:cubicBezTo>
                      <a:pt x="81334" y="161516"/>
                      <a:pt x="68981" y="167097"/>
                      <a:pt x="53131" y="167097"/>
                    </a:cubicBezTo>
                    <a:cubicBezTo>
                      <a:pt x="37207" y="167097"/>
                      <a:pt x="24370" y="160976"/>
                      <a:pt x="14622" y="148735"/>
                    </a:cubicBezTo>
                    <a:cubicBezTo>
                      <a:pt x="4874" y="136494"/>
                      <a:pt x="0" y="114672"/>
                      <a:pt x="0" y="83269"/>
                    </a:cubicBezTo>
                    <a:cubicBezTo>
                      <a:pt x="0" y="52462"/>
                      <a:pt x="5357" y="30286"/>
                      <a:pt x="16073" y="16743"/>
                    </a:cubicBezTo>
                    <a:cubicBezTo>
                      <a:pt x="24928" y="5581"/>
                      <a:pt x="37281" y="0"/>
                      <a:pt x="53131" y="0"/>
                    </a:cubicBezTo>
                    <a:close/>
                    <a:moveTo>
                      <a:pt x="53131" y="26008"/>
                    </a:moveTo>
                    <a:cubicBezTo>
                      <a:pt x="49336" y="26008"/>
                      <a:pt x="45950" y="27217"/>
                      <a:pt x="42974" y="29635"/>
                    </a:cubicBezTo>
                    <a:cubicBezTo>
                      <a:pt x="39997" y="32054"/>
                      <a:pt x="37690" y="36388"/>
                      <a:pt x="36053" y="42639"/>
                    </a:cubicBezTo>
                    <a:cubicBezTo>
                      <a:pt x="33895" y="50750"/>
                      <a:pt x="32816" y="64405"/>
                      <a:pt x="32816" y="83604"/>
                    </a:cubicBezTo>
                    <a:cubicBezTo>
                      <a:pt x="32816" y="102803"/>
                      <a:pt x="33784" y="115993"/>
                      <a:pt x="35718" y="123174"/>
                    </a:cubicBezTo>
                    <a:cubicBezTo>
                      <a:pt x="37653" y="130355"/>
                      <a:pt x="40090" y="135136"/>
                      <a:pt x="43030" y="137517"/>
                    </a:cubicBezTo>
                    <a:cubicBezTo>
                      <a:pt x="45969" y="139898"/>
                      <a:pt x="49336" y="141089"/>
                      <a:pt x="53131" y="141089"/>
                    </a:cubicBezTo>
                    <a:cubicBezTo>
                      <a:pt x="56926" y="141089"/>
                      <a:pt x="60312" y="139880"/>
                      <a:pt x="63289" y="137461"/>
                    </a:cubicBezTo>
                    <a:cubicBezTo>
                      <a:pt x="66265" y="135043"/>
                      <a:pt x="68572" y="130708"/>
                      <a:pt x="70209" y="124457"/>
                    </a:cubicBezTo>
                    <a:cubicBezTo>
                      <a:pt x="72367" y="116421"/>
                      <a:pt x="73446" y="102803"/>
                      <a:pt x="73446" y="83604"/>
                    </a:cubicBezTo>
                    <a:cubicBezTo>
                      <a:pt x="73446" y="64405"/>
                      <a:pt x="72479" y="51215"/>
                      <a:pt x="70544" y="44034"/>
                    </a:cubicBezTo>
                    <a:cubicBezTo>
                      <a:pt x="68609" y="36853"/>
                      <a:pt x="66172" y="32054"/>
                      <a:pt x="63233" y="29635"/>
                    </a:cubicBezTo>
                    <a:cubicBezTo>
                      <a:pt x="60294" y="27217"/>
                      <a:pt x="56926" y="26008"/>
                      <a:pt x="53131" y="26008"/>
                    </a:cubicBezTo>
                    <a:close/>
                  </a:path>
                </a:pathLst>
              </a:custGeom>
              <a:solidFill>
                <a:srgbClr val="004A82">
                  <a:lumMod val="60000"/>
                  <a:lumOff val="40000"/>
                  <a:alpha val="10000"/>
                </a:srgbClr>
              </a:solidFill>
              <a:ln>
                <a:noFill/>
              </a:ln>
              <a:effectLst/>
            </p:spPr>
            <p:txBody>
              <a:bodyPr rot="0" spcFirstLastPara="0" vert="horz" wrap="square" lIns="91440" tIns="45720" rIns="91440" bIns="45720" numCol="1" spcCol="0" rtlCol="0" fromWordArt="0" anchor="t" anchorCtr="0" forceAA="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1"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364" name="TextBox 168">
                <a:extLst>
                  <a:ext uri="{FF2B5EF4-FFF2-40B4-BE49-F238E27FC236}">
                    <a16:creationId xmlns:a16="http://schemas.microsoft.com/office/drawing/2014/main" id="{F5B4329D-F452-476C-A4EB-AB649814C344}"/>
                  </a:ext>
                </a:extLst>
              </p:cNvPr>
              <p:cNvSpPr txBox="1"/>
              <p:nvPr/>
            </p:nvSpPr>
            <p:spPr>
              <a:xfrm>
                <a:off x="993179" y="5207828"/>
                <a:ext cx="33534" cy="76650"/>
              </a:xfrm>
              <a:custGeom>
                <a:avLst/>
                <a:gdLst/>
                <a:ahLst/>
                <a:cxnLst/>
                <a:rect l="l" t="t" r="r" b="b"/>
                <a:pathLst>
                  <a:path w="71884" h="164306">
                    <a:moveTo>
                      <a:pt x="46434" y="0"/>
                    </a:moveTo>
                    <a:lnTo>
                      <a:pt x="71884" y="0"/>
                    </a:lnTo>
                    <a:lnTo>
                      <a:pt x="71884" y="164306"/>
                    </a:lnTo>
                    <a:lnTo>
                      <a:pt x="40518" y="164306"/>
                    </a:lnTo>
                    <a:lnTo>
                      <a:pt x="40518" y="46099"/>
                    </a:lnTo>
                    <a:cubicBezTo>
                      <a:pt x="29059" y="56815"/>
                      <a:pt x="15552" y="64740"/>
                      <a:pt x="0" y="69875"/>
                    </a:cubicBezTo>
                    <a:lnTo>
                      <a:pt x="0" y="41411"/>
                    </a:lnTo>
                    <a:cubicBezTo>
                      <a:pt x="8185" y="38732"/>
                      <a:pt x="17078" y="33654"/>
                      <a:pt x="26677" y="26175"/>
                    </a:cubicBezTo>
                    <a:cubicBezTo>
                      <a:pt x="36277" y="18696"/>
                      <a:pt x="42862" y="9971"/>
                      <a:pt x="46434" y="0"/>
                    </a:cubicBezTo>
                    <a:close/>
                  </a:path>
                </a:pathLst>
              </a:custGeom>
              <a:solidFill>
                <a:srgbClr val="004A82">
                  <a:lumMod val="60000"/>
                  <a:lumOff val="40000"/>
                  <a:alpha val="10000"/>
                </a:srgbClr>
              </a:solidFill>
              <a:ln>
                <a:noFill/>
              </a:ln>
              <a:effectLst/>
            </p:spPr>
            <p:txBody>
              <a:bodyPr rot="0" spcFirstLastPara="0" vert="horz" wrap="square" lIns="91440" tIns="45720" rIns="91440" bIns="45720" numCol="1" spcCol="0" rtlCol="0" fromWordArt="0" anchor="t" anchorCtr="0" forceAA="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1"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365" name="TextBox 169">
                <a:extLst>
                  <a:ext uri="{FF2B5EF4-FFF2-40B4-BE49-F238E27FC236}">
                    <a16:creationId xmlns:a16="http://schemas.microsoft.com/office/drawing/2014/main" id="{A384E97C-8A9F-43BF-830D-5F2E5D6D4B89}"/>
                  </a:ext>
                </a:extLst>
              </p:cNvPr>
              <p:cNvSpPr txBox="1"/>
              <p:nvPr/>
            </p:nvSpPr>
            <p:spPr>
              <a:xfrm>
                <a:off x="1158505" y="5207177"/>
                <a:ext cx="49573" cy="77952"/>
              </a:xfrm>
              <a:custGeom>
                <a:avLst/>
                <a:gdLst/>
                <a:ahLst/>
                <a:cxnLst/>
                <a:rect l="l" t="t" r="r" b="b"/>
                <a:pathLst>
                  <a:path w="106263" h="167097">
                    <a:moveTo>
                      <a:pt x="53131" y="0"/>
                    </a:moveTo>
                    <a:cubicBezTo>
                      <a:pt x="68981" y="0"/>
                      <a:pt x="81371" y="5655"/>
                      <a:pt x="90301" y="16966"/>
                    </a:cubicBezTo>
                    <a:cubicBezTo>
                      <a:pt x="100942" y="30361"/>
                      <a:pt x="106263" y="52573"/>
                      <a:pt x="106263" y="83604"/>
                    </a:cubicBezTo>
                    <a:cubicBezTo>
                      <a:pt x="106263" y="114560"/>
                      <a:pt x="100905" y="136810"/>
                      <a:pt x="90190" y="150353"/>
                    </a:cubicBezTo>
                    <a:cubicBezTo>
                      <a:pt x="81334" y="161516"/>
                      <a:pt x="68981" y="167097"/>
                      <a:pt x="53131" y="167097"/>
                    </a:cubicBezTo>
                    <a:cubicBezTo>
                      <a:pt x="37207" y="167097"/>
                      <a:pt x="24370" y="160976"/>
                      <a:pt x="14622" y="148735"/>
                    </a:cubicBezTo>
                    <a:cubicBezTo>
                      <a:pt x="4874" y="136494"/>
                      <a:pt x="0" y="114672"/>
                      <a:pt x="0" y="83269"/>
                    </a:cubicBezTo>
                    <a:cubicBezTo>
                      <a:pt x="0" y="52462"/>
                      <a:pt x="5357" y="30286"/>
                      <a:pt x="16073" y="16743"/>
                    </a:cubicBezTo>
                    <a:cubicBezTo>
                      <a:pt x="24928" y="5581"/>
                      <a:pt x="37281" y="0"/>
                      <a:pt x="53131" y="0"/>
                    </a:cubicBezTo>
                    <a:close/>
                    <a:moveTo>
                      <a:pt x="53131" y="26008"/>
                    </a:moveTo>
                    <a:cubicBezTo>
                      <a:pt x="49336" y="26008"/>
                      <a:pt x="45950" y="27217"/>
                      <a:pt x="42974" y="29635"/>
                    </a:cubicBezTo>
                    <a:cubicBezTo>
                      <a:pt x="39997" y="32054"/>
                      <a:pt x="37690" y="36388"/>
                      <a:pt x="36053" y="42639"/>
                    </a:cubicBezTo>
                    <a:cubicBezTo>
                      <a:pt x="33895" y="50750"/>
                      <a:pt x="32816" y="64405"/>
                      <a:pt x="32816" y="83604"/>
                    </a:cubicBezTo>
                    <a:cubicBezTo>
                      <a:pt x="32816" y="102803"/>
                      <a:pt x="33784" y="115993"/>
                      <a:pt x="35718" y="123174"/>
                    </a:cubicBezTo>
                    <a:cubicBezTo>
                      <a:pt x="37653" y="130355"/>
                      <a:pt x="40090" y="135136"/>
                      <a:pt x="43030" y="137517"/>
                    </a:cubicBezTo>
                    <a:cubicBezTo>
                      <a:pt x="45969" y="139898"/>
                      <a:pt x="49336" y="141089"/>
                      <a:pt x="53131" y="141089"/>
                    </a:cubicBezTo>
                    <a:cubicBezTo>
                      <a:pt x="56926" y="141089"/>
                      <a:pt x="60312" y="139880"/>
                      <a:pt x="63289" y="137461"/>
                    </a:cubicBezTo>
                    <a:cubicBezTo>
                      <a:pt x="66265" y="135043"/>
                      <a:pt x="68572" y="130708"/>
                      <a:pt x="70209" y="124457"/>
                    </a:cubicBezTo>
                    <a:cubicBezTo>
                      <a:pt x="72367" y="116421"/>
                      <a:pt x="73446" y="102803"/>
                      <a:pt x="73446" y="83604"/>
                    </a:cubicBezTo>
                    <a:cubicBezTo>
                      <a:pt x="73446" y="64405"/>
                      <a:pt x="72479" y="51215"/>
                      <a:pt x="70544" y="44034"/>
                    </a:cubicBezTo>
                    <a:cubicBezTo>
                      <a:pt x="68609" y="36853"/>
                      <a:pt x="66172" y="32054"/>
                      <a:pt x="63233" y="29635"/>
                    </a:cubicBezTo>
                    <a:cubicBezTo>
                      <a:pt x="60294" y="27217"/>
                      <a:pt x="56926" y="26008"/>
                      <a:pt x="53131" y="26008"/>
                    </a:cubicBezTo>
                    <a:close/>
                  </a:path>
                </a:pathLst>
              </a:custGeom>
              <a:solidFill>
                <a:srgbClr val="004A82">
                  <a:lumMod val="60000"/>
                  <a:lumOff val="40000"/>
                  <a:alpha val="10000"/>
                </a:srgbClr>
              </a:solidFill>
              <a:ln>
                <a:noFill/>
              </a:ln>
              <a:effectLst/>
            </p:spPr>
            <p:txBody>
              <a:bodyPr rot="0" spcFirstLastPara="0" vert="horz" wrap="square" lIns="91440" tIns="45720" rIns="91440" bIns="45720" numCol="1" spcCol="0" rtlCol="0" fromWordArt="0" anchor="t" anchorCtr="0" forceAA="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1"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366" name="TextBox 170">
                <a:extLst>
                  <a:ext uri="{FF2B5EF4-FFF2-40B4-BE49-F238E27FC236}">
                    <a16:creationId xmlns:a16="http://schemas.microsoft.com/office/drawing/2014/main" id="{FABE0B51-F5EE-4E66-A8C7-B419EBF61FC1}"/>
                  </a:ext>
                </a:extLst>
              </p:cNvPr>
              <p:cNvSpPr txBox="1"/>
              <p:nvPr/>
            </p:nvSpPr>
            <p:spPr>
              <a:xfrm>
                <a:off x="1339870" y="5207828"/>
                <a:ext cx="33534" cy="76650"/>
              </a:xfrm>
              <a:custGeom>
                <a:avLst/>
                <a:gdLst/>
                <a:ahLst/>
                <a:cxnLst/>
                <a:rect l="l" t="t" r="r" b="b"/>
                <a:pathLst>
                  <a:path w="71884" h="164306">
                    <a:moveTo>
                      <a:pt x="46434" y="0"/>
                    </a:moveTo>
                    <a:lnTo>
                      <a:pt x="71884" y="0"/>
                    </a:lnTo>
                    <a:lnTo>
                      <a:pt x="71884" y="164306"/>
                    </a:lnTo>
                    <a:lnTo>
                      <a:pt x="40518" y="164306"/>
                    </a:lnTo>
                    <a:lnTo>
                      <a:pt x="40518" y="46099"/>
                    </a:lnTo>
                    <a:cubicBezTo>
                      <a:pt x="29059" y="56815"/>
                      <a:pt x="15552" y="64740"/>
                      <a:pt x="0" y="69875"/>
                    </a:cubicBezTo>
                    <a:lnTo>
                      <a:pt x="0" y="41411"/>
                    </a:lnTo>
                    <a:cubicBezTo>
                      <a:pt x="8185" y="38732"/>
                      <a:pt x="17078" y="33654"/>
                      <a:pt x="26677" y="26175"/>
                    </a:cubicBezTo>
                    <a:cubicBezTo>
                      <a:pt x="36277" y="18696"/>
                      <a:pt x="42862" y="9971"/>
                      <a:pt x="46434" y="0"/>
                    </a:cubicBezTo>
                    <a:close/>
                  </a:path>
                </a:pathLst>
              </a:custGeom>
              <a:solidFill>
                <a:srgbClr val="004A82">
                  <a:lumMod val="60000"/>
                  <a:lumOff val="40000"/>
                  <a:alpha val="10000"/>
                </a:srgbClr>
              </a:solidFill>
              <a:ln>
                <a:noFill/>
              </a:ln>
              <a:effectLst/>
            </p:spPr>
            <p:txBody>
              <a:bodyPr rot="0" spcFirstLastPara="0" vert="horz" wrap="square" lIns="91440" tIns="45720" rIns="91440" bIns="45720" numCol="1" spcCol="0" rtlCol="0" fromWordArt="0" anchor="t" anchorCtr="0" forceAA="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1"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367" name="TextBox 171">
                <a:extLst>
                  <a:ext uri="{FF2B5EF4-FFF2-40B4-BE49-F238E27FC236}">
                    <a16:creationId xmlns:a16="http://schemas.microsoft.com/office/drawing/2014/main" id="{83EEDD5B-DC46-4E30-B993-8403CD3AB7C4}"/>
                  </a:ext>
                </a:extLst>
              </p:cNvPr>
              <p:cNvSpPr txBox="1"/>
              <p:nvPr/>
            </p:nvSpPr>
            <p:spPr>
              <a:xfrm>
                <a:off x="1505196" y="5207177"/>
                <a:ext cx="49573" cy="77952"/>
              </a:xfrm>
              <a:custGeom>
                <a:avLst/>
                <a:gdLst/>
                <a:ahLst/>
                <a:cxnLst/>
                <a:rect l="l" t="t" r="r" b="b"/>
                <a:pathLst>
                  <a:path w="106263" h="167097">
                    <a:moveTo>
                      <a:pt x="53131" y="0"/>
                    </a:moveTo>
                    <a:cubicBezTo>
                      <a:pt x="68981" y="0"/>
                      <a:pt x="81371" y="5655"/>
                      <a:pt x="90301" y="16966"/>
                    </a:cubicBezTo>
                    <a:cubicBezTo>
                      <a:pt x="100942" y="30361"/>
                      <a:pt x="106263" y="52573"/>
                      <a:pt x="106263" y="83604"/>
                    </a:cubicBezTo>
                    <a:cubicBezTo>
                      <a:pt x="106263" y="114560"/>
                      <a:pt x="100905" y="136810"/>
                      <a:pt x="90190" y="150353"/>
                    </a:cubicBezTo>
                    <a:cubicBezTo>
                      <a:pt x="81334" y="161516"/>
                      <a:pt x="68981" y="167097"/>
                      <a:pt x="53131" y="167097"/>
                    </a:cubicBezTo>
                    <a:cubicBezTo>
                      <a:pt x="37207" y="167097"/>
                      <a:pt x="24370" y="160976"/>
                      <a:pt x="14622" y="148735"/>
                    </a:cubicBezTo>
                    <a:cubicBezTo>
                      <a:pt x="4874" y="136494"/>
                      <a:pt x="0" y="114672"/>
                      <a:pt x="0" y="83269"/>
                    </a:cubicBezTo>
                    <a:cubicBezTo>
                      <a:pt x="0" y="52462"/>
                      <a:pt x="5357" y="30286"/>
                      <a:pt x="16073" y="16743"/>
                    </a:cubicBezTo>
                    <a:cubicBezTo>
                      <a:pt x="24928" y="5581"/>
                      <a:pt x="37281" y="0"/>
                      <a:pt x="53131" y="0"/>
                    </a:cubicBezTo>
                    <a:close/>
                    <a:moveTo>
                      <a:pt x="53131" y="26008"/>
                    </a:moveTo>
                    <a:cubicBezTo>
                      <a:pt x="49336" y="26008"/>
                      <a:pt x="45950" y="27217"/>
                      <a:pt x="42974" y="29635"/>
                    </a:cubicBezTo>
                    <a:cubicBezTo>
                      <a:pt x="39997" y="32054"/>
                      <a:pt x="37690" y="36388"/>
                      <a:pt x="36053" y="42639"/>
                    </a:cubicBezTo>
                    <a:cubicBezTo>
                      <a:pt x="33895" y="50750"/>
                      <a:pt x="32816" y="64405"/>
                      <a:pt x="32816" y="83604"/>
                    </a:cubicBezTo>
                    <a:cubicBezTo>
                      <a:pt x="32816" y="102803"/>
                      <a:pt x="33784" y="115993"/>
                      <a:pt x="35718" y="123174"/>
                    </a:cubicBezTo>
                    <a:cubicBezTo>
                      <a:pt x="37653" y="130355"/>
                      <a:pt x="40090" y="135136"/>
                      <a:pt x="43030" y="137517"/>
                    </a:cubicBezTo>
                    <a:cubicBezTo>
                      <a:pt x="45969" y="139898"/>
                      <a:pt x="49336" y="141089"/>
                      <a:pt x="53131" y="141089"/>
                    </a:cubicBezTo>
                    <a:cubicBezTo>
                      <a:pt x="56926" y="141089"/>
                      <a:pt x="60312" y="139880"/>
                      <a:pt x="63289" y="137461"/>
                    </a:cubicBezTo>
                    <a:cubicBezTo>
                      <a:pt x="66265" y="135043"/>
                      <a:pt x="68572" y="130708"/>
                      <a:pt x="70209" y="124457"/>
                    </a:cubicBezTo>
                    <a:cubicBezTo>
                      <a:pt x="72367" y="116421"/>
                      <a:pt x="73446" y="102803"/>
                      <a:pt x="73446" y="83604"/>
                    </a:cubicBezTo>
                    <a:cubicBezTo>
                      <a:pt x="73446" y="64405"/>
                      <a:pt x="72479" y="51215"/>
                      <a:pt x="70544" y="44034"/>
                    </a:cubicBezTo>
                    <a:cubicBezTo>
                      <a:pt x="68609" y="36853"/>
                      <a:pt x="66172" y="32054"/>
                      <a:pt x="63233" y="29635"/>
                    </a:cubicBezTo>
                    <a:cubicBezTo>
                      <a:pt x="60294" y="27217"/>
                      <a:pt x="56926" y="26008"/>
                      <a:pt x="53131" y="26008"/>
                    </a:cubicBezTo>
                    <a:close/>
                  </a:path>
                </a:pathLst>
              </a:custGeom>
              <a:solidFill>
                <a:srgbClr val="004A82">
                  <a:lumMod val="60000"/>
                  <a:lumOff val="40000"/>
                  <a:alpha val="10000"/>
                </a:srgbClr>
              </a:solidFill>
              <a:ln>
                <a:noFill/>
              </a:ln>
              <a:effectLst/>
            </p:spPr>
            <p:txBody>
              <a:bodyPr rot="0" spcFirstLastPara="0" vert="horz" wrap="square" lIns="91440" tIns="45720" rIns="91440" bIns="45720" numCol="1" spcCol="0" rtlCol="0" fromWordArt="0" anchor="t" anchorCtr="0" forceAA="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1"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368" name="TextBox 172">
                <a:extLst>
                  <a:ext uri="{FF2B5EF4-FFF2-40B4-BE49-F238E27FC236}">
                    <a16:creationId xmlns:a16="http://schemas.microsoft.com/office/drawing/2014/main" id="{180AA06E-DD14-4ED3-AD05-660E94289D09}"/>
                  </a:ext>
                </a:extLst>
              </p:cNvPr>
              <p:cNvSpPr txBox="1"/>
              <p:nvPr/>
            </p:nvSpPr>
            <p:spPr>
              <a:xfrm>
                <a:off x="1686561" y="5207828"/>
                <a:ext cx="33534" cy="76650"/>
              </a:xfrm>
              <a:custGeom>
                <a:avLst/>
                <a:gdLst/>
                <a:ahLst/>
                <a:cxnLst/>
                <a:rect l="l" t="t" r="r" b="b"/>
                <a:pathLst>
                  <a:path w="71884" h="164306">
                    <a:moveTo>
                      <a:pt x="46434" y="0"/>
                    </a:moveTo>
                    <a:lnTo>
                      <a:pt x="71884" y="0"/>
                    </a:lnTo>
                    <a:lnTo>
                      <a:pt x="71884" y="164306"/>
                    </a:lnTo>
                    <a:lnTo>
                      <a:pt x="40518" y="164306"/>
                    </a:lnTo>
                    <a:lnTo>
                      <a:pt x="40518" y="46099"/>
                    </a:lnTo>
                    <a:cubicBezTo>
                      <a:pt x="29059" y="56815"/>
                      <a:pt x="15552" y="64740"/>
                      <a:pt x="0" y="69875"/>
                    </a:cubicBezTo>
                    <a:lnTo>
                      <a:pt x="0" y="41411"/>
                    </a:lnTo>
                    <a:cubicBezTo>
                      <a:pt x="8185" y="38732"/>
                      <a:pt x="17078" y="33654"/>
                      <a:pt x="26677" y="26175"/>
                    </a:cubicBezTo>
                    <a:cubicBezTo>
                      <a:pt x="36277" y="18696"/>
                      <a:pt x="42862" y="9971"/>
                      <a:pt x="46434" y="0"/>
                    </a:cubicBezTo>
                    <a:close/>
                  </a:path>
                </a:pathLst>
              </a:custGeom>
              <a:solidFill>
                <a:srgbClr val="004A82">
                  <a:lumMod val="60000"/>
                  <a:lumOff val="40000"/>
                  <a:alpha val="10000"/>
                </a:srgbClr>
              </a:solidFill>
              <a:ln>
                <a:noFill/>
              </a:ln>
              <a:effectLst/>
            </p:spPr>
            <p:txBody>
              <a:bodyPr rot="0" spcFirstLastPara="0" vert="horz" wrap="square" lIns="91440" tIns="45720" rIns="91440" bIns="45720" numCol="1" spcCol="0" rtlCol="0" fromWordArt="0" anchor="t" anchorCtr="0" forceAA="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1"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369" name="TextBox 173">
                <a:extLst>
                  <a:ext uri="{FF2B5EF4-FFF2-40B4-BE49-F238E27FC236}">
                    <a16:creationId xmlns:a16="http://schemas.microsoft.com/office/drawing/2014/main" id="{9DE7F6E4-F593-4D35-9B12-26E6D126014E}"/>
                  </a:ext>
                </a:extLst>
              </p:cNvPr>
              <p:cNvSpPr txBox="1"/>
              <p:nvPr/>
            </p:nvSpPr>
            <p:spPr>
              <a:xfrm>
                <a:off x="1851887" y="5207177"/>
                <a:ext cx="49573" cy="77952"/>
              </a:xfrm>
              <a:custGeom>
                <a:avLst/>
                <a:gdLst/>
                <a:ahLst/>
                <a:cxnLst/>
                <a:rect l="l" t="t" r="r" b="b"/>
                <a:pathLst>
                  <a:path w="106263" h="167097">
                    <a:moveTo>
                      <a:pt x="53131" y="0"/>
                    </a:moveTo>
                    <a:cubicBezTo>
                      <a:pt x="68981" y="0"/>
                      <a:pt x="81371" y="5655"/>
                      <a:pt x="90301" y="16966"/>
                    </a:cubicBezTo>
                    <a:cubicBezTo>
                      <a:pt x="100942" y="30361"/>
                      <a:pt x="106263" y="52573"/>
                      <a:pt x="106263" y="83604"/>
                    </a:cubicBezTo>
                    <a:cubicBezTo>
                      <a:pt x="106263" y="114560"/>
                      <a:pt x="100905" y="136810"/>
                      <a:pt x="90190" y="150353"/>
                    </a:cubicBezTo>
                    <a:cubicBezTo>
                      <a:pt x="81334" y="161516"/>
                      <a:pt x="68981" y="167097"/>
                      <a:pt x="53131" y="167097"/>
                    </a:cubicBezTo>
                    <a:cubicBezTo>
                      <a:pt x="37207" y="167097"/>
                      <a:pt x="24370" y="160976"/>
                      <a:pt x="14622" y="148735"/>
                    </a:cubicBezTo>
                    <a:cubicBezTo>
                      <a:pt x="4874" y="136494"/>
                      <a:pt x="0" y="114672"/>
                      <a:pt x="0" y="83269"/>
                    </a:cubicBezTo>
                    <a:cubicBezTo>
                      <a:pt x="0" y="52462"/>
                      <a:pt x="5357" y="30286"/>
                      <a:pt x="16073" y="16743"/>
                    </a:cubicBezTo>
                    <a:cubicBezTo>
                      <a:pt x="24928" y="5581"/>
                      <a:pt x="37281" y="0"/>
                      <a:pt x="53131" y="0"/>
                    </a:cubicBezTo>
                    <a:close/>
                    <a:moveTo>
                      <a:pt x="53131" y="26008"/>
                    </a:moveTo>
                    <a:cubicBezTo>
                      <a:pt x="49336" y="26008"/>
                      <a:pt x="45950" y="27217"/>
                      <a:pt x="42974" y="29635"/>
                    </a:cubicBezTo>
                    <a:cubicBezTo>
                      <a:pt x="39997" y="32054"/>
                      <a:pt x="37690" y="36388"/>
                      <a:pt x="36053" y="42639"/>
                    </a:cubicBezTo>
                    <a:cubicBezTo>
                      <a:pt x="33895" y="50750"/>
                      <a:pt x="32816" y="64405"/>
                      <a:pt x="32816" y="83604"/>
                    </a:cubicBezTo>
                    <a:cubicBezTo>
                      <a:pt x="32816" y="102803"/>
                      <a:pt x="33784" y="115993"/>
                      <a:pt x="35718" y="123174"/>
                    </a:cubicBezTo>
                    <a:cubicBezTo>
                      <a:pt x="37653" y="130355"/>
                      <a:pt x="40090" y="135136"/>
                      <a:pt x="43030" y="137517"/>
                    </a:cubicBezTo>
                    <a:cubicBezTo>
                      <a:pt x="45969" y="139898"/>
                      <a:pt x="49336" y="141089"/>
                      <a:pt x="53131" y="141089"/>
                    </a:cubicBezTo>
                    <a:cubicBezTo>
                      <a:pt x="56926" y="141089"/>
                      <a:pt x="60312" y="139880"/>
                      <a:pt x="63289" y="137461"/>
                    </a:cubicBezTo>
                    <a:cubicBezTo>
                      <a:pt x="66265" y="135043"/>
                      <a:pt x="68572" y="130708"/>
                      <a:pt x="70209" y="124457"/>
                    </a:cubicBezTo>
                    <a:cubicBezTo>
                      <a:pt x="72367" y="116421"/>
                      <a:pt x="73446" y="102803"/>
                      <a:pt x="73446" y="83604"/>
                    </a:cubicBezTo>
                    <a:cubicBezTo>
                      <a:pt x="73446" y="64405"/>
                      <a:pt x="72479" y="51215"/>
                      <a:pt x="70544" y="44034"/>
                    </a:cubicBezTo>
                    <a:cubicBezTo>
                      <a:pt x="68609" y="36853"/>
                      <a:pt x="66172" y="32054"/>
                      <a:pt x="63233" y="29635"/>
                    </a:cubicBezTo>
                    <a:cubicBezTo>
                      <a:pt x="60294" y="27217"/>
                      <a:pt x="56926" y="26008"/>
                      <a:pt x="53131" y="26008"/>
                    </a:cubicBezTo>
                    <a:close/>
                  </a:path>
                </a:pathLst>
              </a:custGeom>
              <a:solidFill>
                <a:srgbClr val="004A82">
                  <a:lumMod val="60000"/>
                  <a:lumOff val="40000"/>
                  <a:alpha val="10000"/>
                </a:srgbClr>
              </a:solidFill>
              <a:ln>
                <a:noFill/>
              </a:ln>
              <a:effectLst/>
            </p:spPr>
            <p:txBody>
              <a:bodyPr rot="0" spcFirstLastPara="0" vert="horz" wrap="square" lIns="91440" tIns="45720" rIns="91440" bIns="45720" numCol="1" spcCol="0" rtlCol="0" fromWordArt="0" anchor="t" anchorCtr="0" forceAA="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1"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370" name="TextBox 174">
                <a:extLst>
                  <a:ext uri="{FF2B5EF4-FFF2-40B4-BE49-F238E27FC236}">
                    <a16:creationId xmlns:a16="http://schemas.microsoft.com/office/drawing/2014/main" id="{C2470B01-FF50-417E-AB2F-5993B514175A}"/>
                  </a:ext>
                </a:extLst>
              </p:cNvPr>
              <p:cNvSpPr txBox="1"/>
              <p:nvPr/>
            </p:nvSpPr>
            <p:spPr>
              <a:xfrm>
                <a:off x="2033252" y="5207828"/>
                <a:ext cx="33534" cy="76650"/>
              </a:xfrm>
              <a:custGeom>
                <a:avLst/>
                <a:gdLst/>
                <a:ahLst/>
                <a:cxnLst/>
                <a:rect l="l" t="t" r="r" b="b"/>
                <a:pathLst>
                  <a:path w="71884" h="164306">
                    <a:moveTo>
                      <a:pt x="46434" y="0"/>
                    </a:moveTo>
                    <a:lnTo>
                      <a:pt x="71884" y="0"/>
                    </a:lnTo>
                    <a:lnTo>
                      <a:pt x="71884" y="164306"/>
                    </a:lnTo>
                    <a:lnTo>
                      <a:pt x="40518" y="164306"/>
                    </a:lnTo>
                    <a:lnTo>
                      <a:pt x="40518" y="46099"/>
                    </a:lnTo>
                    <a:cubicBezTo>
                      <a:pt x="29059" y="56815"/>
                      <a:pt x="15552" y="64740"/>
                      <a:pt x="0" y="69875"/>
                    </a:cubicBezTo>
                    <a:lnTo>
                      <a:pt x="0" y="41411"/>
                    </a:lnTo>
                    <a:cubicBezTo>
                      <a:pt x="8185" y="38732"/>
                      <a:pt x="17078" y="33654"/>
                      <a:pt x="26677" y="26175"/>
                    </a:cubicBezTo>
                    <a:cubicBezTo>
                      <a:pt x="36277" y="18696"/>
                      <a:pt x="42862" y="9971"/>
                      <a:pt x="46434" y="0"/>
                    </a:cubicBezTo>
                    <a:close/>
                  </a:path>
                </a:pathLst>
              </a:custGeom>
              <a:solidFill>
                <a:srgbClr val="004A82">
                  <a:lumMod val="60000"/>
                  <a:lumOff val="40000"/>
                  <a:alpha val="10000"/>
                </a:srgbClr>
              </a:solidFill>
              <a:ln>
                <a:noFill/>
              </a:ln>
              <a:effectLst/>
            </p:spPr>
            <p:txBody>
              <a:bodyPr rot="0" spcFirstLastPara="0" vert="horz" wrap="square" lIns="91440" tIns="45720" rIns="91440" bIns="45720" numCol="1" spcCol="0" rtlCol="0" fromWordArt="0" anchor="t" anchorCtr="0" forceAA="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1"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371" name="TextBox 175">
                <a:extLst>
                  <a:ext uri="{FF2B5EF4-FFF2-40B4-BE49-F238E27FC236}">
                    <a16:creationId xmlns:a16="http://schemas.microsoft.com/office/drawing/2014/main" id="{FBF2D75F-9C97-4672-AE52-7389F56C9D5B}"/>
                  </a:ext>
                </a:extLst>
              </p:cNvPr>
              <p:cNvSpPr txBox="1"/>
              <p:nvPr/>
            </p:nvSpPr>
            <p:spPr>
              <a:xfrm>
                <a:off x="2198578" y="5207177"/>
                <a:ext cx="49573" cy="77952"/>
              </a:xfrm>
              <a:custGeom>
                <a:avLst/>
                <a:gdLst/>
                <a:ahLst/>
                <a:cxnLst/>
                <a:rect l="l" t="t" r="r" b="b"/>
                <a:pathLst>
                  <a:path w="106263" h="167097">
                    <a:moveTo>
                      <a:pt x="53131" y="0"/>
                    </a:moveTo>
                    <a:cubicBezTo>
                      <a:pt x="68981" y="0"/>
                      <a:pt x="81371" y="5655"/>
                      <a:pt x="90301" y="16966"/>
                    </a:cubicBezTo>
                    <a:cubicBezTo>
                      <a:pt x="100942" y="30361"/>
                      <a:pt x="106263" y="52573"/>
                      <a:pt x="106263" y="83604"/>
                    </a:cubicBezTo>
                    <a:cubicBezTo>
                      <a:pt x="106263" y="114560"/>
                      <a:pt x="100905" y="136810"/>
                      <a:pt x="90190" y="150353"/>
                    </a:cubicBezTo>
                    <a:cubicBezTo>
                      <a:pt x="81334" y="161516"/>
                      <a:pt x="68981" y="167097"/>
                      <a:pt x="53131" y="167097"/>
                    </a:cubicBezTo>
                    <a:cubicBezTo>
                      <a:pt x="37207" y="167097"/>
                      <a:pt x="24370" y="160976"/>
                      <a:pt x="14622" y="148735"/>
                    </a:cubicBezTo>
                    <a:cubicBezTo>
                      <a:pt x="4874" y="136494"/>
                      <a:pt x="0" y="114672"/>
                      <a:pt x="0" y="83269"/>
                    </a:cubicBezTo>
                    <a:cubicBezTo>
                      <a:pt x="0" y="52462"/>
                      <a:pt x="5357" y="30286"/>
                      <a:pt x="16073" y="16743"/>
                    </a:cubicBezTo>
                    <a:cubicBezTo>
                      <a:pt x="24928" y="5581"/>
                      <a:pt x="37281" y="0"/>
                      <a:pt x="53131" y="0"/>
                    </a:cubicBezTo>
                    <a:close/>
                    <a:moveTo>
                      <a:pt x="53131" y="26008"/>
                    </a:moveTo>
                    <a:cubicBezTo>
                      <a:pt x="49336" y="26008"/>
                      <a:pt x="45950" y="27217"/>
                      <a:pt x="42974" y="29635"/>
                    </a:cubicBezTo>
                    <a:cubicBezTo>
                      <a:pt x="39997" y="32054"/>
                      <a:pt x="37690" y="36388"/>
                      <a:pt x="36053" y="42639"/>
                    </a:cubicBezTo>
                    <a:cubicBezTo>
                      <a:pt x="33895" y="50750"/>
                      <a:pt x="32816" y="64405"/>
                      <a:pt x="32816" y="83604"/>
                    </a:cubicBezTo>
                    <a:cubicBezTo>
                      <a:pt x="32816" y="102803"/>
                      <a:pt x="33784" y="115993"/>
                      <a:pt x="35718" y="123174"/>
                    </a:cubicBezTo>
                    <a:cubicBezTo>
                      <a:pt x="37653" y="130355"/>
                      <a:pt x="40090" y="135136"/>
                      <a:pt x="43030" y="137517"/>
                    </a:cubicBezTo>
                    <a:cubicBezTo>
                      <a:pt x="45969" y="139898"/>
                      <a:pt x="49336" y="141089"/>
                      <a:pt x="53131" y="141089"/>
                    </a:cubicBezTo>
                    <a:cubicBezTo>
                      <a:pt x="56926" y="141089"/>
                      <a:pt x="60312" y="139880"/>
                      <a:pt x="63289" y="137461"/>
                    </a:cubicBezTo>
                    <a:cubicBezTo>
                      <a:pt x="66265" y="135043"/>
                      <a:pt x="68572" y="130708"/>
                      <a:pt x="70209" y="124457"/>
                    </a:cubicBezTo>
                    <a:cubicBezTo>
                      <a:pt x="72367" y="116421"/>
                      <a:pt x="73446" y="102803"/>
                      <a:pt x="73446" y="83604"/>
                    </a:cubicBezTo>
                    <a:cubicBezTo>
                      <a:pt x="73446" y="64405"/>
                      <a:pt x="72479" y="51215"/>
                      <a:pt x="70544" y="44034"/>
                    </a:cubicBezTo>
                    <a:cubicBezTo>
                      <a:pt x="68609" y="36853"/>
                      <a:pt x="66172" y="32054"/>
                      <a:pt x="63233" y="29635"/>
                    </a:cubicBezTo>
                    <a:cubicBezTo>
                      <a:pt x="60294" y="27217"/>
                      <a:pt x="56926" y="26008"/>
                      <a:pt x="53131" y="26008"/>
                    </a:cubicBezTo>
                    <a:close/>
                  </a:path>
                </a:pathLst>
              </a:custGeom>
              <a:solidFill>
                <a:srgbClr val="004A82">
                  <a:lumMod val="60000"/>
                  <a:lumOff val="40000"/>
                  <a:alpha val="10000"/>
                </a:srgbClr>
              </a:solidFill>
              <a:ln>
                <a:noFill/>
              </a:ln>
              <a:effectLst/>
            </p:spPr>
            <p:txBody>
              <a:bodyPr rot="0" spcFirstLastPara="0" vert="horz" wrap="square" lIns="91440" tIns="45720" rIns="91440" bIns="45720" numCol="1" spcCol="0" rtlCol="0" fromWordArt="0" anchor="t" anchorCtr="0" forceAA="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1"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372" name="TextBox 176">
                <a:extLst>
                  <a:ext uri="{FF2B5EF4-FFF2-40B4-BE49-F238E27FC236}">
                    <a16:creationId xmlns:a16="http://schemas.microsoft.com/office/drawing/2014/main" id="{92ACC04B-EE00-4957-A0FE-7817D8BAADB8}"/>
                  </a:ext>
                </a:extLst>
              </p:cNvPr>
              <p:cNvSpPr txBox="1"/>
              <p:nvPr/>
            </p:nvSpPr>
            <p:spPr>
              <a:xfrm>
                <a:off x="2379943" y="5207828"/>
                <a:ext cx="33534" cy="76650"/>
              </a:xfrm>
              <a:custGeom>
                <a:avLst/>
                <a:gdLst/>
                <a:ahLst/>
                <a:cxnLst/>
                <a:rect l="l" t="t" r="r" b="b"/>
                <a:pathLst>
                  <a:path w="71884" h="164306">
                    <a:moveTo>
                      <a:pt x="46434" y="0"/>
                    </a:moveTo>
                    <a:lnTo>
                      <a:pt x="71884" y="0"/>
                    </a:lnTo>
                    <a:lnTo>
                      <a:pt x="71884" y="164306"/>
                    </a:lnTo>
                    <a:lnTo>
                      <a:pt x="40518" y="164306"/>
                    </a:lnTo>
                    <a:lnTo>
                      <a:pt x="40518" y="46099"/>
                    </a:lnTo>
                    <a:cubicBezTo>
                      <a:pt x="29059" y="56815"/>
                      <a:pt x="15552" y="64740"/>
                      <a:pt x="0" y="69875"/>
                    </a:cubicBezTo>
                    <a:lnTo>
                      <a:pt x="0" y="41411"/>
                    </a:lnTo>
                    <a:cubicBezTo>
                      <a:pt x="8185" y="38732"/>
                      <a:pt x="17078" y="33654"/>
                      <a:pt x="26677" y="26175"/>
                    </a:cubicBezTo>
                    <a:cubicBezTo>
                      <a:pt x="36277" y="18696"/>
                      <a:pt x="42862" y="9971"/>
                      <a:pt x="46434" y="0"/>
                    </a:cubicBezTo>
                    <a:close/>
                  </a:path>
                </a:pathLst>
              </a:custGeom>
              <a:solidFill>
                <a:srgbClr val="004A82">
                  <a:lumMod val="60000"/>
                  <a:lumOff val="40000"/>
                  <a:alpha val="10000"/>
                </a:srgbClr>
              </a:solidFill>
              <a:ln>
                <a:noFill/>
              </a:ln>
              <a:effectLst/>
            </p:spPr>
            <p:txBody>
              <a:bodyPr rot="0" spcFirstLastPara="0" vert="horz" wrap="square" lIns="91440" tIns="45720" rIns="91440" bIns="45720" numCol="1" spcCol="0" rtlCol="0" fromWordArt="0" anchor="t" anchorCtr="0" forceAA="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1"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373" name="TextBox 177">
                <a:extLst>
                  <a:ext uri="{FF2B5EF4-FFF2-40B4-BE49-F238E27FC236}">
                    <a16:creationId xmlns:a16="http://schemas.microsoft.com/office/drawing/2014/main" id="{839A1B3A-C321-4598-8C6D-01C077A080AA}"/>
                  </a:ext>
                </a:extLst>
              </p:cNvPr>
              <p:cNvSpPr txBox="1"/>
              <p:nvPr/>
            </p:nvSpPr>
            <p:spPr>
              <a:xfrm>
                <a:off x="2545269" y="5207177"/>
                <a:ext cx="49573" cy="77952"/>
              </a:xfrm>
              <a:custGeom>
                <a:avLst/>
                <a:gdLst/>
                <a:ahLst/>
                <a:cxnLst/>
                <a:rect l="l" t="t" r="r" b="b"/>
                <a:pathLst>
                  <a:path w="106263" h="167097">
                    <a:moveTo>
                      <a:pt x="53131" y="0"/>
                    </a:moveTo>
                    <a:cubicBezTo>
                      <a:pt x="68981" y="0"/>
                      <a:pt x="81371" y="5655"/>
                      <a:pt x="90301" y="16966"/>
                    </a:cubicBezTo>
                    <a:cubicBezTo>
                      <a:pt x="100942" y="30361"/>
                      <a:pt x="106263" y="52573"/>
                      <a:pt x="106263" y="83604"/>
                    </a:cubicBezTo>
                    <a:cubicBezTo>
                      <a:pt x="106263" y="114560"/>
                      <a:pt x="100905" y="136810"/>
                      <a:pt x="90190" y="150353"/>
                    </a:cubicBezTo>
                    <a:cubicBezTo>
                      <a:pt x="81334" y="161516"/>
                      <a:pt x="68981" y="167097"/>
                      <a:pt x="53131" y="167097"/>
                    </a:cubicBezTo>
                    <a:cubicBezTo>
                      <a:pt x="37207" y="167097"/>
                      <a:pt x="24370" y="160976"/>
                      <a:pt x="14622" y="148735"/>
                    </a:cubicBezTo>
                    <a:cubicBezTo>
                      <a:pt x="4874" y="136494"/>
                      <a:pt x="0" y="114672"/>
                      <a:pt x="0" y="83269"/>
                    </a:cubicBezTo>
                    <a:cubicBezTo>
                      <a:pt x="0" y="52462"/>
                      <a:pt x="5357" y="30286"/>
                      <a:pt x="16073" y="16743"/>
                    </a:cubicBezTo>
                    <a:cubicBezTo>
                      <a:pt x="24928" y="5581"/>
                      <a:pt x="37281" y="0"/>
                      <a:pt x="53131" y="0"/>
                    </a:cubicBezTo>
                    <a:close/>
                    <a:moveTo>
                      <a:pt x="53131" y="26008"/>
                    </a:moveTo>
                    <a:cubicBezTo>
                      <a:pt x="49336" y="26008"/>
                      <a:pt x="45950" y="27217"/>
                      <a:pt x="42974" y="29635"/>
                    </a:cubicBezTo>
                    <a:cubicBezTo>
                      <a:pt x="39997" y="32054"/>
                      <a:pt x="37690" y="36388"/>
                      <a:pt x="36053" y="42639"/>
                    </a:cubicBezTo>
                    <a:cubicBezTo>
                      <a:pt x="33895" y="50750"/>
                      <a:pt x="32816" y="64405"/>
                      <a:pt x="32816" y="83604"/>
                    </a:cubicBezTo>
                    <a:cubicBezTo>
                      <a:pt x="32816" y="102803"/>
                      <a:pt x="33784" y="115993"/>
                      <a:pt x="35718" y="123174"/>
                    </a:cubicBezTo>
                    <a:cubicBezTo>
                      <a:pt x="37653" y="130355"/>
                      <a:pt x="40090" y="135136"/>
                      <a:pt x="43030" y="137517"/>
                    </a:cubicBezTo>
                    <a:cubicBezTo>
                      <a:pt x="45969" y="139898"/>
                      <a:pt x="49336" y="141089"/>
                      <a:pt x="53131" y="141089"/>
                    </a:cubicBezTo>
                    <a:cubicBezTo>
                      <a:pt x="56926" y="141089"/>
                      <a:pt x="60312" y="139880"/>
                      <a:pt x="63289" y="137461"/>
                    </a:cubicBezTo>
                    <a:cubicBezTo>
                      <a:pt x="66265" y="135043"/>
                      <a:pt x="68572" y="130708"/>
                      <a:pt x="70209" y="124457"/>
                    </a:cubicBezTo>
                    <a:cubicBezTo>
                      <a:pt x="72367" y="116421"/>
                      <a:pt x="73446" y="102803"/>
                      <a:pt x="73446" y="83604"/>
                    </a:cubicBezTo>
                    <a:cubicBezTo>
                      <a:pt x="73446" y="64405"/>
                      <a:pt x="72479" y="51215"/>
                      <a:pt x="70544" y="44034"/>
                    </a:cubicBezTo>
                    <a:cubicBezTo>
                      <a:pt x="68609" y="36853"/>
                      <a:pt x="66172" y="32054"/>
                      <a:pt x="63233" y="29635"/>
                    </a:cubicBezTo>
                    <a:cubicBezTo>
                      <a:pt x="60294" y="27217"/>
                      <a:pt x="56926" y="26008"/>
                      <a:pt x="53131" y="26008"/>
                    </a:cubicBezTo>
                    <a:close/>
                  </a:path>
                </a:pathLst>
              </a:custGeom>
              <a:solidFill>
                <a:srgbClr val="004A82">
                  <a:lumMod val="60000"/>
                  <a:lumOff val="40000"/>
                  <a:alpha val="10000"/>
                </a:srgbClr>
              </a:solidFill>
              <a:ln>
                <a:noFill/>
              </a:ln>
              <a:effectLst/>
            </p:spPr>
            <p:txBody>
              <a:bodyPr rot="0" spcFirstLastPara="0" vert="horz" wrap="square" lIns="91440" tIns="45720" rIns="91440" bIns="45720" numCol="1" spcCol="0" rtlCol="0" fromWordArt="0" anchor="t" anchorCtr="0" forceAA="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1"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374" name="TextBox 178">
                <a:extLst>
                  <a:ext uri="{FF2B5EF4-FFF2-40B4-BE49-F238E27FC236}">
                    <a16:creationId xmlns:a16="http://schemas.microsoft.com/office/drawing/2014/main" id="{BA86CA18-FE66-4545-BF51-8EF93BB0591D}"/>
                  </a:ext>
                </a:extLst>
              </p:cNvPr>
              <p:cNvSpPr txBox="1"/>
              <p:nvPr/>
            </p:nvSpPr>
            <p:spPr>
              <a:xfrm>
                <a:off x="2726634" y="5207828"/>
                <a:ext cx="33534" cy="76650"/>
              </a:xfrm>
              <a:custGeom>
                <a:avLst/>
                <a:gdLst/>
                <a:ahLst/>
                <a:cxnLst/>
                <a:rect l="l" t="t" r="r" b="b"/>
                <a:pathLst>
                  <a:path w="71884" h="164306">
                    <a:moveTo>
                      <a:pt x="46434" y="0"/>
                    </a:moveTo>
                    <a:lnTo>
                      <a:pt x="71884" y="0"/>
                    </a:lnTo>
                    <a:lnTo>
                      <a:pt x="71884" y="164306"/>
                    </a:lnTo>
                    <a:lnTo>
                      <a:pt x="40518" y="164306"/>
                    </a:lnTo>
                    <a:lnTo>
                      <a:pt x="40518" y="46099"/>
                    </a:lnTo>
                    <a:cubicBezTo>
                      <a:pt x="29059" y="56815"/>
                      <a:pt x="15552" y="64740"/>
                      <a:pt x="0" y="69875"/>
                    </a:cubicBezTo>
                    <a:lnTo>
                      <a:pt x="0" y="41411"/>
                    </a:lnTo>
                    <a:cubicBezTo>
                      <a:pt x="8185" y="38732"/>
                      <a:pt x="17078" y="33654"/>
                      <a:pt x="26677" y="26175"/>
                    </a:cubicBezTo>
                    <a:cubicBezTo>
                      <a:pt x="36277" y="18696"/>
                      <a:pt x="42862" y="9971"/>
                      <a:pt x="46434" y="0"/>
                    </a:cubicBezTo>
                    <a:close/>
                  </a:path>
                </a:pathLst>
              </a:custGeom>
              <a:solidFill>
                <a:srgbClr val="004A82">
                  <a:lumMod val="60000"/>
                  <a:lumOff val="40000"/>
                  <a:alpha val="10000"/>
                </a:srgbClr>
              </a:solidFill>
              <a:ln>
                <a:noFill/>
              </a:ln>
              <a:effectLst/>
            </p:spPr>
            <p:txBody>
              <a:bodyPr rot="0" spcFirstLastPara="0" vert="horz" wrap="square" lIns="91440" tIns="45720" rIns="91440" bIns="45720" numCol="1" spcCol="0" rtlCol="0" fromWordArt="0" anchor="t" anchorCtr="0" forceAA="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1"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375" name="TextBox 179">
                <a:extLst>
                  <a:ext uri="{FF2B5EF4-FFF2-40B4-BE49-F238E27FC236}">
                    <a16:creationId xmlns:a16="http://schemas.microsoft.com/office/drawing/2014/main" id="{A3D87A5E-0ED8-415C-A903-BE082473E2A7}"/>
                  </a:ext>
                </a:extLst>
              </p:cNvPr>
              <p:cNvSpPr txBox="1"/>
              <p:nvPr/>
            </p:nvSpPr>
            <p:spPr>
              <a:xfrm>
                <a:off x="2891960" y="5207177"/>
                <a:ext cx="49573" cy="77952"/>
              </a:xfrm>
              <a:custGeom>
                <a:avLst/>
                <a:gdLst/>
                <a:ahLst/>
                <a:cxnLst/>
                <a:rect l="l" t="t" r="r" b="b"/>
                <a:pathLst>
                  <a:path w="106263" h="167097">
                    <a:moveTo>
                      <a:pt x="53131" y="0"/>
                    </a:moveTo>
                    <a:cubicBezTo>
                      <a:pt x="68981" y="0"/>
                      <a:pt x="81371" y="5655"/>
                      <a:pt x="90301" y="16966"/>
                    </a:cubicBezTo>
                    <a:cubicBezTo>
                      <a:pt x="100942" y="30361"/>
                      <a:pt x="106263" y="52573"/>
                      <a:pt x="106263" y="83604"/>
                    </a:cubicBezTo>
                    <a:cubicBezTo>
                      <a:pt x="106263" y="114560"/>
                      <a:pt x="100905" y="136810"/>
                      <a:pt x="90190" y="150353"/>
                    </a:cubicBezTo>
                    <a:cubicBezTo>
                      <a:pt x="81334" y="161516"/>
                      <a:pt x="68981" y="167097"/>
                      <a:pt x="53131" y="167097"/>
                    </a:cubicBezTo>
                    <a:cubicBezTo>
                      <a:pt x="37207" y="167097"/>
                      <a:pt x="24370" y="160976"/>
                      <a:pt x="14622" y="148735"/>
                    </a:cubicBezTo>
                    <a:cubicBezTo>
                      <a:pt x="4874" y="136494"/>
                      <a:pt x="0" y="114672"/>
                      <a:pt x="0" y="83269"/>
                    </a:cubicBezTo>
                    <a:cubicBezTo>
                      <a:pt x="0" y="52462"/>
                      <a:pt x="5357" y="30286"/>
                      <a:pt x="16073" y="16743"/>
                    </a:cubicBezTo>
                    <a:cubicBezTo>
                      <a:pt x="24928" y="5581"/>
                      <a:pt x="37281" y="0"/>
                      <a:pt x="53131" y="0"/>
                    </a:cubicBezTo>
                    <a:close/>
                    <a:moveTo>
                      <a:pt x="53131" y="26008"/>
                    </a:moveTo>
                    <a:cubicBezTo>
                      <a:pt x="49336" y="26008"/>
                      <a:pt x="45950" y="27217"/>
                      <a:pt x="42974" y="29635"/>
                    </a:cubicBezTo>
                    <a:cubicBezTo>
                      <a:pt x="39997" y="32054"/>
                      <a:pt x="37690" y="36388"/>
                      <a:pt x="36053" y="42639"/>
                    </a:cubicBezTo>
                    <a:cubicBezTo>
                      <a:pt x="33895" y="50750"/>
                      <a:pt x="32816" y="64405"/>
                      <a:pt x="32816" y="83604"/>
                    </a:cubicBezTo>
                    <a:cubicBezTo>
                      <a:pt x="32816" y="102803"/>
                      <a:pt x="33784" y="115993"/>
                      <a:pt x="35718" y="123174"/>
                    </a:cubicBezTo>
                    <a:cubicBezTo>
                      <a:pt x="37653" y="130355"/>
                      <a:pt x="40090" y="135136"/>
                      <a:pt x="43030" y="137517"/>
                    </a:cubicBezTo>
                    <a:cubicBezTo>
                      <a:pt x="45969" y="139898"/>
                      <a:pt x="49336" y="141089"/>
                      <a:pt x="53131" y="141089"/>
                    </a:cubicBezTo>
                    <a:cubicBezTo>
                      <a:pt x="56926" y="141089"/>
                      <a:pt x="60312" y="139880"/>
                      <a:pt x="63289" y="137461"/>
                    </a:cubicBezTo>
                    <a:cubicBezTo>
                      <a:pt x="66265" y="135043"/>
                      <a:pt x="68572" y="130708"/>
                      <a:pt x="70209" y="124457"/>
                    </a:cubicBezTo>
                    <a:cubicBezTo>
                      <a:pt x="72367" y="116421"/>
                      <a:pt x="73446" y="102803"/>
                      <a:pt x="73446" y="83604"/>
                    </a:cubicBezTo>
                    <a:cubicBezTo>
                      <a:pt x="73446" y="64405"/>
                      <a:pt x="72479" y="51215"/>
                      <a:pt x="70544" y="44034"/>
                    </a:cubicBezTo>
                    <a:cubicBezTo>
                      <a:pt x="68609" y="36853"/>
                      <a:pt x="66172" y="32054"/>
                      <a:pt x="63233" y="29635"/>
                    </a:cubicBezTo>
                    <a:cubicBezTo>
                      <a:pt x="60294" y="27217"/>
                      <a:pt x="56926" y="26008"/>
                      <a:pt x="53131" y="26008"/>
                    </a:cubicBezTo>
                    <a:close/>
                  </a:path>
                </a:pathLst>
              </a:custGeom>
              <a:solidFill>
                <a:srgbClr val="004A82">
                  <a:lumMod val="60000"/>
                  <a:lumOff val="40000"/>
                  <a:alpha val="10000"/>
                </a:srgbClr>
              </a:solidFill>
              <a:ln>
                <a:noFill/>
              </a:ln>
              <a:effectLst/>
            </p:spPr>
            <p:txBody>
              <a:bodyPr rot="0" spcFirstLastPara="0" vert="horz" wrap="square" lIns="91440" tIns="45720" rIns="91440" bIns="45720" numCol="1" spcCol="0" rtlCol="0" fromWordArt="0" anchor="t" anchorCtr="0" forceAA="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1"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376" name="TextBox 180">
                <a:extLst>
                  <a:ext uri="{FF2B5EF4-FFF2-40B4-BE49-F238E27FC236}">
                    <a16:creationId xmlns:a16="http://schemas.microsoft.com/office/drawing/2014/main" id="{3BB468AB-F3E9-4965-9C84-CE9092B66999}"/>
                  </a:ext>
                </a:extLst>
              </p:cNvPr>
              <p:cNvSpPr txBox="1"/>
              <p:nvPr/>
            </p:nvSpPr>
            <p:spPr>
              <a:xfrm>
                <a:off x="3073325" y="5207828"/>
                <a:ext cx="33534" cy="76650"/>
              </a:xfrm>
              <a:custGeom>
                <a:avLst/>
                <a:gdLst/>
                <a:ahLst/>
                <a:cxnLst/>
                <a:rect l="l" t="t" r="r" b="b"/>
                <a:pathLst>
                  <a:path w="71884" h="164306">
                    <a:moveTo>
                      <a:pt x="46434" y="0"/>
                    </a:moveTo>
                    <a:lnTo>
                      <a:pt x="71884" y="0"/>
                    </a:lnTo>
                    <a:lnTo>
                      <a:pt x="71884" y="164306"/>
                    </a:lnTo>
                    <a:lnTo>
                      <a:pt x="40518" y="164306"/>
                    </a:lnTo>
                    <a:lnTo>
                      <a:pt x="40518" y="46099"/>
                    </a:lnTo>
                    <a:cubicBezTo>
                      <a:pt x="29059" y="56815"/>
                      <a:pt x="15552" y="64740"/>
                      <a:pt x="0" y="69875"/>
                    </a:cubicBezTo>
                    <a:lnTo>
                      <a:pt x="0" y="41411"/>
                    </a:lnTo>
                    <a:cubicBezTo>
                      <a:pt x="8185" y="38732"/>
                      <a:pt x="17078" y="33654"/>
                      <a:pt x="26677" y="26175"/>
                    </a:cubicBezTo>
                    <a:cubicBezTo>
                      <a:pt x="36277" y="18696"/>
                      <a:pt x="42862" y="9971"/>
                      <a:pt x="46434" y="0"/>
                    </a:cubicBezTo>
                    <a:close/>
                  </a:path>
                </a:pathLst>
              </a:custGeom>
              <a:solidFill>
                <a:srgbClr val="004A82">
                  <a:lumMod val="60000"/>
                  <a:lumOff val="40000"/>
                  <a:alpha val="10000"/>
                </a:srgbClr>
              </a:solidFill>
              <a:ln>
                <a:noFill/>
              </a:ln>
              <a:effectLst/>
            </p:spPr>
            <p:txBody>
              <a:bodyPr rot="0" spcFirstLastPara="0" vert="horz" wrap="square" lIns="91440" tIns="45720" rIns="91440" bIns="45720" numCol="1" spcCol="0" rtlCol="0" fromWordArt="0" anchor="t" anchorCtr="0" forceAA="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1"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377" name="TextBox 181">
                <a:extLst>
                  <a:ext uri="{FF2B5EF4-FFF2-40B4-BE49-F238E27FC236}">
                    <a16:creationId xmlns:a16="http://schemas.microsoft.com/office/drawing/2014/main" id="{C442E951-850F-41B4-8F16-BBF382418D8C}"/>
                  </a:ext>
                </a:extLst>
              </p:cNvPr>
              <p:cNvSpPr txBox="1"/>
              <p:nvPr/>
            </p:nvSpPr>
            <p:spPr>
              <a:xfrm>
                <a:off x="3238651" y="5207177"/>
                <a:ext cx="49573" cy="77952"/>
              </a:xfrm>
              <a:custGeom>
                <a:avLst/>
                <a:gdLst/>
                <a:ahLst/>
                <a:cxnLst/>
                <a:rect l="l" t="t" r="r" b="b"/>
                <a:pathLst>
                  <a:path w="106263" h="167097">
                    <a:moveTo>
                      <a:pt x="53131" y="0"/>
                    </a:moveTo>
                    <a:cubicBezTo>
                      <a:pt x="68981" y="0"/>
                      <a:pt x="81371" y="5655"/>
                      <a:pt x="90301" y="16966"/>
                    </a:cubicBezTo>
                    <a:cubicBezTo>
                      <a:pt x="100942" y="30361"/>
                      <a:pt x="106263" y="52573"/>
                      <a:pt x="106263" y="83604"/>
                    </a:cubicBezTo>
                    <a:cubicBezTo>
                      <a:pt x="106263" y="114560"/>
                      <a:pt x="100905" y="136810"/>
                      <a:pt x="90190" y="150353"/>
                    </a:cubicBezTo>
                    <a:cubicBezTo>
                      <a:pt x="81334" y="161516"/>
                      <a:pt x="68981" y="167097"/>
                      <a:pt x="53131" y="167097"/>
                    </a:cubicBezTo>
                    <a:cubicBezTo>
                      <a:pt x="37207" y="167097"/>
                      <a:pt x="24370" y="160976"/>
                      <a:pt x="14622" y="148735"/>
                    </a:cubicBezTo>
                    <a:cubicBezTo>
                      <a:pt x="4874" y="136494"/>
                      <a:pt x="0" y="114672"/>
                      <a:pt x="0" y="83269"/>
                    </a:cubicBezTo>
                    <a:cubicBezTo>
                      <a:pt x="0" y="52462"/>
                      <a:pt x="5357" y="30286"/>
                      <a:pt x="16073" y="16743"/>
                    </a:cubicBezTo>
                    <a:cubicBezTo>
                      <a:pt x="24928" y="5581"/>
                      <a:pt x="37281" y="0"/>
                      <a:pt x="53131" y="0"/>
                    </a:cubicBezTo>
                    <a:close/>
                    <a:moveTo>
                      <a:pt x="53131" y="26008"/>
                    </a:moveTo>
                    <a:cubicBezTo>
                      <a:pt x="49336" y="26008"/>
                      <a:pt x="45950" y="27217"/>
                      <a:pt x="42974" y="29635"/>
                    </a:cubicBezTo>
                    <a:cubicBezTo>
                      <a:pt x="39997" y="32054"/>
                      <a:pt x="37690" y="36388"/>
                      <a:pt x="36053" y="42639"/>
                    </a:cubicBezTo>
                    <a:cubicBezTo>
                      <a:pt x="33895" y="50750"/>
                      <a:pt x="32816" y="64405"/>
                      <a:pt x="32816" y="83604"/>
                    </a:cubicBezTo>
                    <a:cubicBezTo>
                      <a:pt x="32816" y="102803"/>
                      <a:pt x="33784" y="115993"/>
                      <a:pt x="35718" y="123174"/>
                    </a:cubicBezTo>
                    <a:cubicBezTo>
                      <a:pt x="37653" y="130355"/>
                      <a:pt x="40090" y="135136"/>
                      <a:pt x="43030" y="137517"/>
                    </a:cubicBezTo>
                    <a:cubicBezTo>
                      <a:pt x="45969" y="139898"/>
                      <a:pt x="49336" y="141089"/>
                      <a:pt x="53131" y="141089"/>
                    </a:cubicBezTo>
                    <a:cubicBezTo>
                      <a:pt x="56926" y="141089"/>
                      <a:pt x="60312" y="139880"/>
                      <a:pt x="63289" y="137461"/>
                    </a:cubicBezTo>
                    <a:cubicBezTo>
                      <a:pt x="66265" y="135043"/>
                      <a:pt x="68572" y="130708"/>
                      <a:pt x="70209" y="124457"/>
                    </a:cubicBezTo>
                    <a:cubicBezTo>
                      <a:pt x="72367" y="116421"/>
                      <a:pt x="73446" y="102803"/>
                      <a:pt x="73446" y="83604"/>
                    </a:cubicBezTo>
                    <a:cubicBezTo>
                      <a:pt x="73446" y="64405"/>
                      <a:pt x="72479" y="51215"/>
                      <a:pt x="70544" y="44034"/>
                    </a:cubicBezTo>
                    <a:cubicBezTo>
                      <a:pt x="68609" y="36853"/>
                      <a:pt x="66172" y="32054"/>
                      <a:pt x="63233" y="29635"/>
                    </a:cubicBezTo>
                    <a:cubicBezTo>
                      <a:pt x="60294" y="27217"/>
                      <a:pt x="56926" y="26008"/>
                      <a:pt x="53131" y="26008"/>
                    </a:cubicBezTo>
                    <a:close/>
                  </a:path>
                </a:pathLst>
              </a:custGeom>
              <a:solidFill>
                <a:srgbClr val="004A82">
                  <a:lumMod val="60000"/>
                  <a:lumOff val="40000"/>
                  <a:alpha val="10000"/>
                </a:srgbClr>
              </a:solidFill>
              <a:ln>
                <a:noFill/>
              </a:ln>
              <a:effectLst/>
            </p:spPr>
            <p:txBody>
              <a:bodyPr rot="0" spcFirstLastPara="0" vert="horz" wrap="square" lIns="91440" tIns="45720" rIns="91440" bIns="45720" numCol="1" spcCol="0" rtlCol="0" fromWordArt="0" anchor="t" anchorCtr="0" forceAA="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1"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378" name="TextBox 182">
                <a:extLst>
                  <a:ext uri="{FF2B5EF4-FFF2-40B4-BE49-F238E27FC236}">
                    <a16:creationId xmlns:a16="http://schemas.microsoft.com/office/drawing/2014/main" id="{89AE47C9-3809-417D-9579-F786C25E66DF}"/>
                  </a:ext>
                </a:extLst>
              </p:cNvPr>
              <p:cNvSpPr txBox="1"/>
              <p:nvPr/>
            </p:nvSpPr>
            <p:spPr>
              <a:xfrm>
                <a:off x="3420016" y="5207828"/>
                <a:ext cx="33534" cy="76650"/>
              </a:xfrm>
              <a:custGeom>
                <a:avLst/>
                <a:gdLst/>
                <a:ahLst/>
                <a:cxnLst/>
                <a:rect l="l" t="t" r="r" b="b"/>
                <a:pathLst>
                  <a:path w="71884" h="164306">
                    <a:moveTo>
                      <a:pt x="46434" y="0"/>
                    </a:moveTo>
                    <a:lnTo>
                      <a:pt x="71884" y="0"/>
                    </a:lnTo>
                    <a:lnTo>
                      <a:pt x="71884" y="164306"/>
                    </a:lnTo>
                    <a:lnTo>
                      <a:pt x="40518" y="164306"/>
                    </a:lnTo>
                    <a:lnTo>
                      <a:pt x="40518" y="46099"/>
                    </a:lnTo>
                    <a:cubicBezTo>
                      <a:pt x="29059" y="56815"/>
                      <a:pt x="15552" y="64740"/>
                      <a:pt x="0" y="69875"/>
                    </a:cubicBezTo>
                    <a:lnTo>
                      <a:pt x="0" y="41411"/>
                    </a:lnTo>
                    <a:cubicBezTo>
                      <a:pt x="8185" y="38732"/>
                      <a:pt x="17078" y="33654"/>
                      <a:pt x="26677" y="26175"/>
                    </a:cubicBezTo>
                    <a:cubicBezTo>
                      <a:pt x="36277" y="18696"/>
                      <a:pt x="42862" y="9971"/>
                      <a:pt x="46434" y="0"/>
                    </a:cubicBezTo>
                    <a:close/>
                  </a:path>
                </a:pathLst>
              </a:custGeom>
              <a:solidFill>
                <a:srgbClr val="004A82">
                  <a:lumMod val="60000"/>
                  <a:lumOff val="40000"/>
                  <a:alpha val="10000"/>
                </a:srgbClr>
              </a:solidFill>
              <a:ln>
                <a:noFill/>
              </a:ln>
              <a:effectLst/>
            </p:spPr>
            <p:txBody>
              <a:bodyPr rot="0" spcFirstLastPara="0" vert="horz" wrap="square" lIns="91440" tIns="45720" rIns="91440" bIns="45720" numCol="1" spcCol="0" rtlCol="0" fromWordArt="0" anchor="t" anchorCtr="0" forceAA="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1"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379" name="TextBox 183">
                <a:extLst>
                  <a:ext uri="{FF2B5EF4-FFF2-40B4-BE49-F238E27FC236}">
                    <a16:creationId xmlns:a16="http://schemas.microsoft.com/office/drawing/2014/main" id="{19E853B4-8939-4855-968D-0EBD8275FA6C}"/>
                  </a:ext>
                </a:extLst>
              </p:cNvPr>
              <p:cNvSpPr txBox="1"/>
              <p:nvPr/>
            </p:nvSpPr>
            <p:spPr>
              <a:xfrm>
                <a:off x="3585342" y="5207177"/>
                <a:ext cx="49573" cy="77952"/>
              </a:xfrm>
              <a:custGeom>
                <a:avLst/>
                <a:gdLst/>
                <a:ahLst/>
                <a:cxnLst/>
                <a:rect l="l" t="t" r="r" b="b"/>
                <a:pathLst>
                  <a:path w="106263" h="167097">
                    <a:moveTo>
                      <a:pt x="53131" y="0"/>
                    </a:moveTo>
                    <a:cubicBezTo>
                      <a:pt x="68981" y="0"/>
                      <a:pt x="81371" y="5655"/>
                      <a:pt x="90301" y="16966"/>
                    </a:cubicBezTo>
                    <a:cubicBezTo>
                      <a:pt x="100942" y="30361"/>
                      <a:pt x="106263" y="52573"/>
                      <a:pt x="106263" y="83604"/>
                    </a:cubicBezTo>
                    <a:cubicBezTo>
                      <a:pt x="106263" y="114560"/>
                      <a:pt x="100905" y="136810"/>
                      <a:pt x="90190" y="150353"/>
                    </a:cubicBezTo>
                    <a:cubicBezTo>
                      <a:pt x="81334" y="161516"/>
                      <a:pt x="68981" y="167097"/>
                      <a:pt x="53131" y="167097"/>
                    </a:cubicBezTo>
                    <a:cubicBezTo>
                      <a:pt x="37207" y="167097"/>
                      <a:pt x="24370" y="160976"/>
                      <a:pt x="14622" y="148735"/>
                    </a:cubicBezTo>
                    <a:cubicBezTo>
                      <a:pt x="4874" y="136494"/>
                      <a:pt x="0" y="114672"/>
                      <a:pt x="0" y="83269"/>
                    </a:cubicBezTo>
                    <a:cubicBezTo>
                      <a:pt x="0" y="52462"/>
                      <a:pt x="5357" y="30286"/>
                      <a:pt x="16073" y="16743"/>
                    </a:cubicBezTo>
                    <a:cubicBezTo>
                      <a:pt x="24928" y="5581"/>
                      <a:pt x="37281" y="0"/>
                      <a:pt x="53131" y="0"/>
                    </a:cubicBezTo>
                    <a:close/>
                    <a:moveTo>
                      <a:pt x="53131" y="26008"/>
                    </a:moveTo>
                    <a:cubicBezTo>
                      <a:pt x="49336" y="26008"/>
                      <a:pt x="45950" y="27217"/>
                      <a:pt x="42974" y="29635"/>
                    </a:cubicBezTo>
                    <a:cubicBezTo>
                      <a:pt x="39997" y="32054"/>
                      <a:pt x="37690" y="36388"/>
                      <a:pt x="36053" y="42639"/>
                    </a:cubicBezTo>
                    <a:cubicBezTo>
                      <a:pt x="33895" y="50750"/>
                      <a:pt x="32816" y="64405"/>
                      <a:pt x="32816" y="83604"/>
                    </a:cubicBezTo>
                    <a:cubicBezTo>
                      <a:pt x="32816" y="102803"/>
                      <a:pt x="33784" y="115993"/>
                      <a:pt x="35718" y="123174"/>
                    </a:cubicBezTo>
                    <a:cubicBezTo>
                      <a:pt x="37653" y="130355"/>
                      <a:pt x="40090" y="135136"/>
                      <a:pt x="43030" y="137517"/>
                    </a:cubicBezTo>
                    <a:cubicBezTo>
                      <a:pt x="45969" y="139898"/>
                      <a:pt x="49336" y="141089"/>
                      <a:pt x="53131" y="141089"/>
                    </a:cubicBezTo>
                    <a:cubicBezTo>
                      <a:pt x="56926" y="141089"/>
                      <a:pt x="60312" y="139880"/>
                      <a:pt x="63289" y="137461"/>
                    </a:cubicBezTo>
                    <a:cubicBezTo>
                      <a:pt x="66265" y="135043"/>
                      <a:pt x="68572" y="130708"/>
                      <a:pt x="70209" y="124457"/>
                    </a:cubicBezTo>
                    <a:cubicBezTo>
                      <a:pt x="72367" y="116421"/>
                      <a:pt x="73446" y="102803"/>
                      <a:pt x="73446" y="83604"/>
                    </a:cubicBezTo>
                    <a:cubicBezTo>
                      <a:pt x="73446" y="64405"/>
                      <a:pt x="72479" y="51215"/>
                      <a:pt x="70544" y="44034"/>
                    </a:cubicBezTo>
                    <a:cubicBezTo>
                      <a:pt x="68609" y="36853"/>
                      <a:pt x="66172" y="32054"/>
                      <a:pt x="63233" y="29635"/>
                    </a:cubicBezTo>
                    <a:cubicBezTo>
                      <a:pt x="60294" y="27217"/>
                      <a:pt x="56926" y="26008"/>
                      <a:pt x="53131" y="26008"/>
                    </a:cubicBezTo>
                    <a:close/>
                  </a:path>
                </a:pathLst>
              </a:custGeom>
              <a:solidFill>
                <a:srgbClr val="004A82">
                  <a:lumMod val="60000"/>
                  <a:lumOff val="40000"/>
                  <a:alpha val="10000"/>
                </a:srgbClr>
              </a:solidFill>
              <a:ln>
                <a:noFill/>
              </a:ln>
              <a:effectLst/>
            </p:spPr>
            <p:txBody>
              <a:bodyPr rot="0" spcFirstLastPara="0" vert="horz" wrap="square" lIns="91440" tIns="45720" rIns="91440" bIns="45720" numCol="1" spcCol="0" rtlCol="0" fromWordArt="0" anchor="t" anchorCtr="0" forceAA="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1"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380" name="TextBox 184">
                <a:extLst>
                  <a:ext uri="{FF2B5EF4-FFF2-40B4-BE49-F238E27FC236}">
                    <a16:creationId xmlns:a16="http://schemas.microsoft.com/office/drawing/2014/main" id="{638E8C57-91D6-4764-826D-97AE96D6A1E6}"/>
                  </a:ext>
                </a:extLst>
              </p:cNvPr>
              <p:cNvSpPr txBox="1"/>
              <p:nvPr/>
            </p:nvSpPr>
            <p:spPr>
              <a:xfrm>
                <a:off x="3766707" y="5207828"/>
                <a:ext cx="33534" cy="76650"/>
              </a:xfrm>
              <a:custGeom>
                <a:avLst/>
                <a:gdLst/>
                <a:ahLst/>
                <a:cxnLst/>
                <a:rect l="l" t="t" r="r" b="b"/>
                <a:pathLst>
                  <a:path w="71884" h="164306">
                    <a:moveTo>
                      <a:pt x="46434" y="0"/>
                    </a:moveTo>
                    <a:lnTo>
                      <a:pt x="71884" y="0"/>
                    </a:lnTo>
                    <a:lnTo>
                      <a:pt x="71884" y="164306"/>
                    </a:lnTo>
                    <a:lnTo>
                      <a:pt x="40518" y="164306"/>
                    </a:lnTo>
                    <a:lnTo>
                      <a:pt x="40518" y="46099"/>
                    </a:lnTo>
                    <a:cubicBezTo>
                      <a:pt x="29059" y="56815"/>
                      <a:pt x="15552" y="64740"/>
                      <a:pt x="0" y="69875"/>
                    </a:cubicBezTo>
                    <a:lnTo>
                      <a:pt x="0" y="41411"/>
                    </a:lnTo>
                    <a:cubicBezTo>
                      <a:pt x="8185" y="38732"/>
                      <a:pt x="17078" y="33654"/>
                      <a:pt x="26677" y="26175"/>
                    </a:cubicBezTo>
                    <a:cubicBezTo>
                      <a:pt x="36277" y="18696"/>
                      <a:pt x="42862" y="9971"/>
                      <a:pt x="46434" y="0"/>
                    </a:cubicBezTo>
                    <a:close/>
                  </a:path>
                </a:pathLst>
              </a:custGeom>
              <a:solidFill>
                <a:srgbClr val="004A82">
                  <a:lumMod val="60000"/>
                  <a:lumOff val="40000"/>
                  <a:alpha val="10000"/>
                </a:srgbClr>
              </a:solidFill>
              <a:ln>
                <a:noFill/>
              </a:ln>
              <a:effectLst/>
            </p:spPr>
            <p:txBody>
              <a:bodyPr rot="0" spcFirstLastPara="0" vert="horz" wrap="square" lIns="91440" tIns="45720" rIns="91440" bIns="45720" numCol="1" spcCol="0" rtlCol="0" fromWordArt="0" anchor="t" anchorCtr="0" forceAA="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1"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381" name="TextBox 185">
                <a:extLst>
                  <a:ext uri="{FF2B5EF4-FFF2-40B4-BE49-F238E27FC236}">
                    <a16:creationId xmlns:a16="http://schemas.microsoft.com/office/drawing/2014/main" id="{3B372AB1-D96B-4AE0-9F81-CCB1E8D4B011}"/>
                  </a:ext>
                </a:extLst>
              </p:cNvPr>
              <p:cNvSpPr txBox="1"/>
              <p:nvPr/>
            </p:nvSpPr>
            <p:spPr>
              <a:xfrm>
                <a:off x="3932033" y="5207177"/>
                <a:ext cx="49573" cy="77952"/>
              </a:xfrm>
              <a:custGeom>
                <a:avLst/>
                <a:gdLst/>
                <a:ahLst/>
                <a:cxnLst/>
                <a:rect l="l" t="t" r="r" b="b"/>
                <a:pathLst>
                  <a:path w="106263" h="167097">
                    <a:moveTo>
                      <a:pt x="53131" y="0"/>
                    </a:moveTo>
                    <a:cubicBezTo>
                      <a:pt x="68981" y="0"/>
                      <a:pt x="81371" y="5655"/>
                      <a:pt x="90301" y="16966"/>
                    </a:cubicBezTo>
                    <a:cubicBezTo>
                      <a:pt x="100942" y="30361"/>
                      <a:pt x="106263" y="52573"/>
                      <a:pt x="106263" y="83604"/>
                    </a:cubicBezTo>
                    <a:cubicBezTo>
                      <a:pt x="106263" y="114560"/>
                      <a:pt x="100905" y="136810"/>
                      <a:pt x="90190" y="150353"/>
                    </a:cubicBezTo>
                    <a:cubicBezTo>
                      <a:pt x="81334" y="161516"/>
                      <a:pt x="68981" y="167097"/>
                      <a:pt x="53131" y="167097"/>
                    </a:cubicBezTo>
                    <a:cubicBezTo>
                      <a:pt x="37207" y="167097"/>
                      <a:pt x="24370" y="160976"/>
                      <a:pt x="14622" y="148735"/>
                    </a:cubicBezTo>
                    <a:cubicBezTo>
                      <a:pt x="4874" y="136494"/>
                      <a:pt x="0" y="114672"/>
                      <a:pt x="0" y="83269"/>
                    </a:cubicBezTo>
                    <a:cubicBezTo>
                      <a:pt x="0" y="52462"/>
                      <a:pt x="5357" y="30286"/>
                      <a:pt x="16073" y="16743"/>
                    </a:cubicBezTo>
                    <a:cubicBezTo>
                      <a:pt x="24928" y="5581"/>
                      <a:pt x="37281" y="0"/>
                      <a:pt x="53131" y="0"/>
                    </a:cubicBezTo>
                    <a:close/>
                    <a:moveTo>
                      <a:pt x="53131" y="26008"/>
                    </a:moveTo>
                    <a:cubicBezTo>
                      <a:pt x="49336" y="26008"/>
                      <a:pt x="45950" y="27217"/>
                      <a:pt x="42974" y="29635"/>
                    </a:cubicBezTo>
                    <a:cubicBezTo>
                      <a:pt x="39997" y="32054"/>
                      <a:pt x="37690" y="36388"/>
                      <a:pt x="36053" y="42639"/>
                    </a:cubicBezTo>
                    <a:cubicBezTo>
                      <a:pt x="33895" y="50750"/>
                      <a:pt x="32816" y="64405"/>
                      <a:pt x="32816" y="83604"/>
                    </a:cubicBezTo>
                    <a:cubicBezTo>
                      <a:pt x="32816" y="102803"/>
                      <a:pt x="33784" y="115993"/>
                      <a:pt x="35718" y="123174"/>
                    </a:cubicBezTo>
                    <a:cubicBezTo>
                      <a:pt x="37653" y="130355"/>
                      <a:pt x="40090" y="135136"/>
                      <a:pt x="43030" y="137517"/>
                    </a:cubicBezTo>
                    <a:cubicBezTo>
                      <a:pt x="45969" y="139898"/>
                      <a:pt x="49336" y="141089"/>
                      <a:pt x="53131" y="141089"/>
                    </a:cubicBezTo>
                    <a:cubicBezTo>
                      <a:pt x="56926" y="141089"/>
                      <a:pt x="60312" y="139880"/>
                      <a:pt x="63289" y="137461"/>
                    </a:cubicBezTo>
                    <a:cubicBezTo>
                      <a:pt x="66265" y="135043"/>
                      <a:pt x="68572" y="130708"/>
                      <a:pt x="70209" y="124457"/>
                    </a:cubicBezTo>
                    <a:cubicBezTo>
                      <a:pt x="72367" y="116421"/>
                      <a:pt x="73446" y="102803"/>
                      <a:pt x="73446" y="83604"/>
                    </a:cubicBezTo>
                    <a:cubicBezTo>
                      <a:pt x="73446" y="64405"/>
                      <a:pt x="72479" y="51215"/>
                      <a:pt x="70544" y="44034"/>
                    </a:cubicBezTo>
                    <a:cubicBezTo>
                      <a:pt x="68609" y="36853"/>
                      <a:pt x="66172" y="32054"/>
                      <a:pt x="63233" y="29635"/>
                    </a:cubicBezTo>
                    <a:cubicBezTo>
                      <a:pt x="60294" y="27217"/>
                      <a:pt x="56926" y="26008"/>
                      <a:pt x="53131" y="26008"/>
                    </a:cubicBezTo>
                    <a:close/>
                  </a:path>
                </a:pathLst>
              </a:custGeom>
              <a:solidFill>
                <a:srgbClr val="004A82">
                  <a:lumMod val="60000"/>
                  <a:lumOff val="40000"/>
                  <a:alpha val="10000"/>
                </a:srgbClr>
              </a:solidFill>
              <a:ln>
                <a:noFill/>
              </a:ln>
              <a:effectLst/>
            </p:spPr>
            <p:txBody>
              <a:bodyPr rot="0" spcFirstLastPara="0" vert="horz" wrap="square" lIns="91440" tIns="45720" rIns="91440" bIns="45720" numCol="1" spcCol="0" rtlCol="0" fromWordArt="0" anchor="t" anchorCtr="0" forceAA="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1"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382" name="TextBox 186">
                <a:extLst>
                  <a:ext uri="{FF2B5EF4-FFF2-40B4-BE49-F238E27FC236}">
                    <a16:creationId xmlns:a16="http://schemas.microsoft.com/office/drawing/2014/main" id="{F6F9478B-A9DF-421A-9347-C195557B157D}"/>
                  </a:ext>
                </a:extLst>
              </p:cNvPr>
              <p:cNvSpPr txBox="1"/>
              <p:nvPr/>
            </p:nvSpPr>
            <p:spPr>
              <a:xfrm>
                <a:off x="4113398" y="5207828"/>
                <a:ext cx="33534" cy="76650"/>
              </a:xfrm>
              <a:custGeom>
                <a:avLst/>
                <a:gdLst/>
                <a:ahLst/>
                <a:cxnLst/>
                <a:rect l="l" t="t" r="r" b="b"/>
                <a:pathLst>
                  <a:path w="71884" h="164306">
                    <a:moveTo>
                      <a:pt x="46434" y="0"/>
                    </a:moveTo>
                    <a:lnTo>
                      <a:pt x="71884" y="0"/>
                    </a:lnTo>
                    <a:lnTo>
                      <a:pt x="71884" y="164306"/>
                    </a:lnTo>
                    <a:lnTo>
                      <a:pt x="40518" y="164306"/>
                    </a:lnTo>
                    <a:lnTo>
                      <a:pt x="40518" y="46099"/>
                    </a:lnTo>
                    <a:cubicBezTo>
                      <a:pt x="29059" y="56815"/>
                      <a:pt x="15552" y="64740"/>
                      <a:pt x="0" y="69875"/>
                    </a:cubicBezTo>
                    <a:lnTo>
                      <a:pt x="0" y="41411"/>
                    </a:lnTo>
                    <a:cubicBezTo>
                      <a:pt x="8185" y="38732"/>
                      <a:pt x="17078" y="33654"/>
                      <a:pt x="26677" y="26175"/>
                    </a:cubicBezTo>
                    <a:cubicBezTo>
                      <a:pt x="36277" y="18696"/>
                      <a:pt x="42862" y="9971"/>
                      <a:pt x="46434" y="0"/>
                    </a:cubicBezTo>
                    <a:close/>
                  </a:path>
                </a:pathLst>
              </a:custGeom>
              <a:solidFill>
                <a:srgbClr val="004A82">
                  <a:lumMod val="60000"/>
                  <a:lumOff val="40000"/>
                  <a:alpha val="10000"/>
                </a:srgbClr>
              </a:solidFill>
              <a:ln>
                <a:noFill/>
              </a:ln>
              <a:effectLst/>
            </p:spPr>
            <p:txBody>
              <a:bodyPr rot="0" spcFirstLastPara="0" vert="horz" wrap="square" lIns="91440" tIns="45720" rIns="91440" bIns="45720" numCol="1" spcCol="0" rtlCol="0" fromWordArt="0" anchor="t" anchorCtr="0" forceAA="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1"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383" name="TextBox 187">
                <a:extLst>
                  <a:ext uri="{FF2B5EF4-FFF2-40B4-BE49-F238E27FC236}">
                    <a16:creationId xmlns:a16="http://schemas.microsoft.com/office/drawing/2014/main" id="{246502D2-D0AF-4D37-9798-D20D98B846E3}"/>
                  </a:ext>
                </a:extLst>
              </p:cNvPr>
              <p:cNvSpPr txBox="1"/>
              <p:nvPr/>
            </p:nvSpPr>
            <p:spPr>
              <a:xfrm>
                <a:off x="4278724" y="5207177"/>
                <a:ext cx="49573" cy="77952"/>
              </a:xfrm>
              <a:custGeom>
                <a:avLst/>
                <a:gdLst/>
                <a:ahLst/>
                <a:cxnLst/>
                <a:rect l="l" t="t" r="r" b="b"/>
                <a:pathLst>
                  <a:path w="106263" h="167097">
                    <a:moveTo>
                      <a:pt x="53131" y="0"/>
                    </a:moveTo>
                    <a:cubicBezTo>
                      <a:pt x="68981" y="0"/>
                      <a:pt x="81371" y="5655"/>
                      <a:pt x="90301" y="16966"/>
                    </a:cubicBezTo>
                    <a:cubicBezTo>
                      <a:pt x="100942" y="30361"/>
                      <a:pt x="106263" y="52573"/>
                      <a:pt x="106263" y="83604"/>
                    </a:cubicBezTo>
                    <a:cubicBezTo>
                      <a:pt x="106263" y="114560"/>
                      <a:pt x="100905" y="136810"/>
                      <a:pt x="90190" y="150353"/>
                    </a:cubicBezTo>
                    <a:cubicBezTo>
                      <a:pt x="81334" y="161516"/>
                      <a:pt x="68981" y="167097"/>
                      <a:pt x="53131" y="167097"/>
                    </a:cubicBezTo>
                    <a:cubicBezTo>
                      <a:pt x="37207" y="167097"/>
                      <a:pt x="24370" y="160976"/>
                      <a:pt x="14622" y="148735"/>
                    </a:cubicBezTo>
                    <a:cubicBezTo>
                      <a:pt x="4874" y="136494"/>
                      <a:pt x="0" y="114672"/>
                      <a:pt x="0" y="83269"/>
                    </a:cubicBezTo>
                    <a:cubicBezTo>
                      <a:pt x="0" y="52462"/>
                      <a:pt x="5357" y="30286"/>
                      <a:pt x="16073" y="16743"/>
                    </a:cubicBezTo>
                    <a:cubicBezTo>
                      <a:pt x="24928" y="5581"/>
                      <a:pt x="37281" y="0"/>
                      <a:pt x="53131" y="0"/>
                    </a:cubicBezTo>
                    <a:close/>
                    <a:moveTo>
                      <a:pt x="53131" y="26008"/>
                    </a:moveTo>
                    <a:cubicBezTo>
                      <a:pt x="49336" y="26008"/>
                      <a:pt x="45950" y="27217"/>
                      <a:pt x="42974" y="29635"/>
                    </a:cubicBezTo>
                    <a:cubicBezTo>
                      <a:pt x="39997" y="32054"/>
                      <a:pt x="37690" y="36388"/>
                      <a:pt x="36053" y="42639"/>
                    </a:cubicBezTo>
                    <a:cubicBezTo>
                      <a:pt x="33895" y="50750"/>
                      <a:pt x="32816" y="64405"/>
                      <a:pt x="32816" y="83604"/>
                    </a:cubicBezTo>
                    <a:cubicBezTo>
                      <a:pt x="32816" y="102803"/>
                      <a:pt x="33784" y="115993"/>
                      <a:pt x="35718" y="123174"/>
                    </a:cubicBezTo>
                    <a:cubicBezTo>
                      <a:pt x="37653" y="130355"/>
                      <a:pt x="40090" y="135136"/>
                      <a:pt x="43030" y="137517"/>
                    </a:cubicBezTo>
                    <a:cubicBezTo>
                      <a:pt x="45969" y="139898"/>
                      <a:pt x="49336" y="141089"/>
                      <a:pt x="53131" y="141089"/>
                    </a:cubicBezTo>
                    <a:cubicBezTo>
                      <a:pt x="56926" y="141089"/>
                      <a:pt x="60312" y="139880"/>
                      <a:pt x="63289" y="137461"/>
                    </a:cubicBezTo>
                    <a:cubicBezTo>
                      <a:pt x="66265" y="135043"/>
                      <a:pt x="68572" y="130708"/>
                      <a:pt x="70209" y="124457"/>
                    </a:cubicBezTo>
                    <a:cubicBezTo>
                      <a:pt x="72367" y="116421"/>
                      <a:pt x="73446" y="102803"/>
                      <a:pt x="73446" y="83604"/>
                    </a:cubicBezTo>
                    <a:cubicBezTo>
                      <a:pt x="73446" y="64405"/>
                      <a:pt x="72479" y="51215"/>
                      <a:pt x="70544" y="44034"/>
                    </a:cubicBezTo>
                    <a:cubicBezTo>
                      <a:pt x="68609" y="36853"/>
                      <a:pt x="66172" y="32054"/>
                      <a:pt x="63233" y="29635"/>
                    </a:cubicBezTo>
                    <a:cubicBezTo>
                      <a:pt x="60294" y="27217"/>
                      <a:pt x="56926" y="26008"/>
                      <a:pt x="53131" y="26008"/>
                    </a:cubicBezTo>
                    <a:close/>
                  </a:path>
                </a:pathLst>
              </a:custGeom>
              <a:solidFill>
                <a:srgbClr val="004A82">
                  <a:lumMod val="60000"/>
                  <a:lumOff val="40000"/>
                  <a:alpha val="10000"/>
                </a:srgbClr>
              </a:solidFill>
              <a:ln>
                <a:noFill/>
              </a:ln>
              <a:effectLst/>
            </p:spPr>
            <p:txBody>
              <a:bodyPr rot="0" spcFirstLastPara="0" vert="horz" wrap="square" lIns="91440" tIns="45720" rIns="91440" bIns="45720" numCol="1" spcCol="0" rtlCol="0" fromWordArt="0" anchor="t" anchorCtr="0" forceAA="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1"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384" name="TextBox 188">
                <a:extLst>
                  <a:ext uri="{FF2B5EF4-FFF2-40B4-BE49-F238E27FC236}">
                    <a16:creationId xmlns:a16="http://schemas.microsoft.com/office/drawing/2014/main" id="{C44261EB-990E-4B18-9D3A-13F176935374}"/>
                  </a:ext>
                </a:extLst>
              </p:cNvPr>
              <p:cNvSpPr txBox="1"/>
              <p:nvPr/>
            </p:nvSpPr>
            <p:spPr>
              <a:xfrm>
                <a:off x="4460089" y="5207828"/>
                <a:ext cx="33534" cy="76650"/>
              </a:xfrm>
              <a:custGeom>
                <a:avLst/>
                <a:gdLst/>
                <a:ahLst/>
                <a:cxnLst/>
                <a:rect l="l" t="t" r="r" b="b"/>
                <a:pathLst>
                  <a:path w="71884" h="164306">
                    <a:moveTo>
                      <a:pt x="46434" y="0"/>
                    </a:moveTo>
                    <a:lnTo>
                      <a:pt x="71884" y="0"/>
                    </a:lnTo>
                    <a:lnTo>
                      <a:pt x="71884" y="164306"/>
                    </a:lnTo>
                    <a:lnTo>
                      <a:pt x="40518" y="164306"/>
                    </a:lnTo>
                    <a:lnTo>
                      <a:pt x="40518" y="46099"/>
                    </a:lnTo>
                    <a:cubicBezTo>
                      <a:pt x="29059" y="56815"/>
                      <a:pt x="15552" y="64740"/>
                      <a:pt x="0" y="69875"/>
                    </a:cubicBezTo>
                    <a:lnTo>
                      <a:pt x="0" y="41411"/>
                    </a:lnTo>
                    <a:cubicBezTo>
                      <a:pt x="8185" y="38732"/>
                      <a:pt x="17078" y="33654"/>
                      <a:pt x="26677" y="26175"/>
                    </a:cubicBezTo>
                    <a:cubicBezTo>
                      <a:pt x="36277" y="18696"/>
                      <a:pt x="42862" y="9971"/>
                      <a:pt x="46434" y="0"/>
                    </a:cubicBezTo>
                    <a:close/>
                  </a:path>
                </a:pathLst>
              </a:custGeom>
              <a:solidFill>
                <a:srgbClr val="004A82">
                  <a:lumMod val="60000"/>
                  <a:lumOff val="40000"/>
                  <a:alpha val="10000"/>
                </a:srgbClr>
              </a:solidFill>
              <a:ln>
                <a:noFill/>
              </a:ln>
              <a:effectLst/>
            </p:spPr>
            <p:txBody>
              <a:bodyPr rot="0" spcFirstLastPara="0" vert="horz" wrap="square" lIns="91440" tIns="45720" rIns="91440" bIns="45720" numCol="1" spcCol="0" rtlCol="0" fromWordArt="0" anchor="t" anchorCtr="0" forceAA="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1"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385" name="TextBox 189">
                <a:extLst>
                  <a:ext uri="{FF2B5EF4-FFF2-40B4-BE49-F238E27FC236}">
                    <a16:creationId xmlns:a16="http://schemas.microsoft.com/office/drawing/2014/main" id="{C8796BC3-6B6B-4E51-878C-9CE06DA9577A}"/>
                  </a:ext>
                </a:extLst>
              </p:cNvPr>
              <p:cNvSpPr txBox="1"/>
              <p:nvPr/>
            </p:nvSpPr>
            <p:spPr>
              <a:xfrm>
                <a:off x="4625415" y="5207177"/>
                <a:ext cx="49573" cy="77952"/>
              </a:xfrm>
              <a:custGeom>
                <a:avLst/>
                <a:gdLst/>
                <a:ahLst/>
                <a:cxnLst/>
                <a:rect l="l" t="t" r="r" b="b"/>
                <a:pathLst>
                  <a:path w="106263" h="167097">
                    <a:moveTo>
                      <a:pt x="53131" y="0"/>
                    </a:moveTo>
                    <a:cubicBezTo>
                      <a:pt x="68981" y="0"/>
                      <a:pt x="81371" y="5655"/>
                      <a:pt x="90301" y="16966"/>
                    </a:cubicBezTo>
                    <a:cubicBezTo>
                      <a:pt x="100942" y="30361"/>
                      <a:pt x="106263" y="52573"/>
                      <a:pt x="106263" y="83604"/>
                    </a:cubicBezTo>
                    <a:cubicBezTo>
                      <a:pt x="106263" y="114560"/>
                      <a:pt x="100905" y="136810"/>
                      <a:pt x="90190" y="150353"/>
                    </a:cubicBezTo>
                    <a:cubicBezTo>
                      <a:pt x="81334" y="161516"/>
                      <a:pt x="68981" y="167097"/>
                      <a:pt x="53131" y="167097"/>
                    </a:cubicBezTo>
                    <a:cubicBezTo>
                      <a:pt x="37207" y="167097"/>
                      <a:pt x="24370" y="160976"/>
                      <a:pt x="14622" y="148735"/>
                    </a:cubicBezTo>
                    <a:cubicBezTo>
                      <a:pt x="4874" y="136494"/>
                      <a:pt x="0" y="114672"/>
                      <a:pt x="0" y="83269"/>
                    </a:cubicBezTo>
                    <a:cubicBezTo>
                      <a:pt x="0" y="52462"/>
                      <a:pt x="5357" y="30286"/>
                      <a:pt x="16073" y="16743"/>
                    </a:cubicBezTo>
                    <a:cubicBezTo>
                      <a:pt x="24928" y="5581"/>
                      <a:pt x="37281" y="0"/>
                      <a:pt x="53131" y="0"/>
                    </a:cubicBezTo>
                    <a:close/>
                    <a:moveTo>
                      <a:pt x="53131" y="26008"/>
                    </a:moveTo>
                    <a:cubicBezTo>
                      <a:pt x="49336" y="26008"/>
                      <a:pt x="45950" y="27217"/>
                      <a:pt x="42974" y="29635"/>
                    </a:cubicBezTo>
                    <a:cubicBezTo>
                      <a:pt x="39997" y="32054"/>
                      <a:pt x="37690" y="36388"/>
                      <a:pt x="36053" y="42639"/>
                    </a:cubicBezTo>
                    <a:cubicBezTo>
                      <a:pt x="33895" y="50750"/>
                      <a:pt x="32816" y="64405"/>
                      <a:pt x="32816" y="83604"/>
                    </a:cubicBezTo>
                    <a:cubicBezTo>
                      <a:pt x="32816" y="102803"/>
                      <a:pt x="33784" y="115993"/>
                      <a:pt x="35718" y="123174"/>
                    </a:cubicBezTo>
                    <a:cubicBezTo>
                      <a:pt x="37653" y="130355"/>
                      <a:pt x="40090" y="135136"/>
                      <a:pt x="43030" y="137517"/>
                    </a:cubicBezTo>
                    <a:cubicBezTo>
                      <a:pt x="45969" y="139898"/>
                      <a:pt x="49336" y="141089"/>
                      <a:pt x="53131" y="141089"/>
                    </a:cubicBezTo>
                    <a:cubicBezTo>
                      <a:pt x="56926" y="141089"/>
                      <a:pt x="60312" y="139880"/>
                      <a:pt x="63289" y="137461"/>
                    </a:cubicBezTo>
                    <a:cubicBezTo>
                      <a:pt x="66265" y="135043"/>
                      <a:pt x="68572" y="130708"/>
                      <a:pt x="70209" y="124457"/>
                    </a:cubicBezTo>
                    <a:cubicBezTo>
                      <a:pt x="72367" y="116421"/>
                      <a:pt x="73446" y="102803"/>
                      <a:pt x="73446" y="83604"/>
                    </a:cubicBezTo>
                    <a:cubicBezTo>
                      <a:pt x="73446" y="64405"/>
                      <a:pt x="72479" y="51215"/>
                      <a:pt x="70544" y="44034"/>
                    </a:cubicBezTo>
                    <a:cubicBezTo>
                      <a:pt x="68609" y="36853"/>
                      <a:pt x="66172" y="32054"/>
                      <a:pt x="63233" y="29635"/>
                    </a:cubicBezTo>
                    <a:cubicBezTo>
                      <a:pt x="60294" y="27217"/>
                      <a:pt x="56926" y="26008"/>
                      <a:pt x="53131" y="26008"/>
                    </a:cubicBezTo>
                    <a:close/>
                  </a:path>
                </a:pathLst>
              </a:custGeom>
              <a:solidFill>
                <a:srgbClr val="004A82">
                  <a:lumMod val="60000"/>
                  <a:lumOff val="40000"/>
                  <a:alpha val="10000"/>
                </a:srgbClr>
              </a:solidFill>
              <a:ln>
                <a:noFill/>
              </a:ln>
              <a:effectLst/>
            </p:spPr>
            <p:txBody>
              <a:bodyPr rot="0" spcFirstLastPara="0" vert="horz" wrap="square" lIns="91440" tIns="45720" rIns="91440" bIns="45720" numCol="1" spcCol="0" rtlCol="0" fromWordArt="0" anchor="t" anchorCtr="0" forceAA="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1"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386" name="TextBox 190">
                <a:extLst>
                  <a:ext uri="{FF2B5EF4-FFF2-40B4-BE49-F238E27FC236}">
                    <a16:creationId xmlns:a16="http://schemas.microsoft.com/office/drawing/2014/main" id="{47A916B4-6A8C-4348-B1C4-0E3DB66705E8}"/>
                  </a:ext>
                </a:extLst>
              </p:cNvPr>
              <p:cNvSpPr txBox="1"/>
              <p:nvPr/>
            </p:nvSpPr>
            <p:spPr>
              <a:xfrm>
                <a:off x="4806780" y="5207828"/>
                <a:ext cx="33534" cy="76650"/>
              </a:xfrm>
              <a:custGeom>
                <a:avLst/>
                <a:gdLst/>
                <a:ahLst/>
                <a:cxnLst/>
                <a:rect l="l" t="t" r="r" b="b"/>
                <a:pathLst>
                  <a:path w="71884" h="164306">
                    <a:moveTo>
                      <a:pt x="46434" y="0"/>
                    </a:moveTo>
                    <a:lnTo>
                      <a:pt x="71884" y="0"/>
                    </a:lnTo>
                    <a:lnTo>
                      <a:pt x="71884" y="164306"/>
                    </a:lnTo>
                    <a:lnTo>
                      <a:pt x="40518" y="164306"/>
                    </a:lnTo>
                    <a:lnTo>
                      <a:pt x="40518" y="46099"/>
                    </a:lnTo>
                    <a:cubicBezTo>
                      <a:pt x="29059" y="56815"/>
                      <a:pt x="15552" y="64740"/>
                      <a:pt x="0" y="69875"/>
                    </a:cubicBezTo>
                    <a:lnTo>
                      <a:pt x="0" y="41411"/>
                    </a:lnTo>
                    <a:cubicBezTo>
                      <a:pt x="8185" y="38732"/>
                      <a:pt x="17078" y="33654"/>
                      <a:pt x="26677" y="26175"/>
                    </a:cubicBezTo>
                    <a:cubicBezTo>
                      <a:pt x="36277" y="18696"/>
                      <a:pt x="42862" y="9971"/>
                      <a:pt x="46434" y="0"/>
                    </a:cubicBezTo>
                    <a:close/>
                  </a:path>
                </a:pathLst>
              </a:custGeom>
              <a:solidFill>
                <a:srgbClr val="004A82">
                  <a:lumMod val="60000"/>
                  <a:lumOff val="40000"/>
                  <a:alpha val="10000"/>
                </a:srgbClr>
              </a:solidFill>
              <a:ln>
                <a:noFill/>
              </a:ln>
              <a:effectLst/>
            </p:spPr>
            <p:txBody>
              <a:bodyPr rot="0" spcFirstLastPara="0" vert="horz" wrap="square" lIns="91440" tIns="45720" rIns="91440" bIns="45720" numCol="1" spcCol="0" rtlCol="0" fromWordArt="0" anchor="t" anchorCtr="0" forceAA="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1"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387" name="TextBox 191">
                <a:extLst>
                  <a:ext uri="{FF2B5EF4-FFF2-40B4-BE49-F238E27FC236}">
                    <a16:creationId xmlns:a16="http://schemas.microsoft.com/office/drawing/2014/main" id="{A0527C6E-3C14-48A4-A37D-907AA0911FDA}"/>
                  </a:ext>
                </a:extLst>
              </p:cNvPr>
              <p:cNvSpPr txBox="1"/>
              <p:nvPr/>
            </p:nvSpPr>
            <p:spPr>
              <a:xfrm>
                <a:off x="4972106" y="5207177"/>
                <a:ext cx="49573" cy="77952"/>
              </a:xfrm>
              <a:custGeom>
                <a:avLst/>
                <a:gdLst/>
                <a:ahLst/>
                <a:cxnLst/>
                <a:rect l="l" t="t" r="r" b="b"/>
                <a:pathLst>
                  <a:path w="106263" h="167097">
                    <a:moveTo>
                      <a:pt x="53131" y="0"/>
                    </a:moveTo>
                    <a:cubicBezTo>
                      <a:pt x="68981" y="0"/>
                      <a:pt x="81371" y="5655"/>
                      <a:pt x="90301" y="16966"/>
                    </a:cubicBezTo>
                    <a:cubicBezTo>
                      <a:pt x="100942" y="30361"/>
                      <a:pt x="106263" y="52573"/>
                      <a:pt x="106263" y="83604"/>
                    </a:cubicBezTo>
                    <a:cubicBezTo>
                      <a:pt x="106263" y="114560"/>
                      <a:pt x="100905" y="136810"/>
                      <a:pt x="90190" y="150353"/>
                    </a:cubicBezTo>
                    <a:cubicBezTo>
                      <a:pt x="81334" y="161516"/>
                      <a:pt x="68981" y="167097"/>
                      <a:pt x="53131" y="167097"/>
                    </a:cubicBezTo>
                    <a:cubicBezTo>
                      <a:pt x="37207" y="167097"/>
                      <a:pt x="24370" y="160976"/>
                      <a:pt x="14622" y="148735"/>
                    </a:cubicBezTo>
                    <a:cubicBezTo>
                      <a:pt x="4874" y="136494"/>
                      <a:pt x="0" y="114672"/>
                      <a:pt x="0" y="83269"/>
                    </a:cubicBezTo>
                    <a:cubicBezTo>
                      <a:pt x="0" y="52462"/>
                      <a:pt x="5357" y="30286"/>
                      <a:pt x="16073" y="16743"/>
                    </a:cubicBezTo>
                    <a:cubicBezTo>
                      <a:pt x="24928" y="5581"/>
                      <a:pt x="37281" y="0"/>
                      <a:pt x="53131" y="0"/>
                    </a:cubicBezTo>
                    <a:close/>
                    <a:moveTo>
                      <a:pt x="53131" y="26008"/>
                    </a:moveTo>
                    <a:cubicBezTo>
                      <a:pt x="49336" y="26008"/>
                      <a:pt x="45950" y="27217"/>
                      <a:pt x="42974" y="29635"/>
                    </a:cubicBezTo>
                    <a:cubicBezTo>
                      <a:pt x="39997" y="32054"/>
                      <a:pt x="37690" y="36388"/>
                      <a:pt x="36053" y="42639"/>
                    </a:cubicBezTo>
                    <a:cubicBezTo>
                      <a:pt x="33895" y="50750"/>
                      <a:pt x="32816" y="64405"/>
                      <a:pt x="32816" y="83604"/>
                    </a:cubicBezTo>
                    <a:cubicBezTo>
                      <a:pt x="32816" y="102803"/>
                      <a:pt x="33784" y="115993"/>
                      <a:pt x="35718" y="123174"/>
                    </a:cubicBezTo>
                    <a:cubicBezTo>
                      <a:pt x="37653" y="130355"/>
                      <a:pt x="40090" y="135136"/>
                      <a:pt x="43030" y="137517"/>
                    </a:cubicBezTo>
                    <a:cubicBezTo>
                      <a:pt x="45969" y="139898"/>
                      <a:pt x="49336" y="141089"/>
                      <a:pt x="53131" y="141089"/>
                    </a:cubicBezTo>
                    <a:cubicBezTo>
                      <a:pt x="56926" y="141089"/>
                      <a:pt x="60312" y="139880"/>
                      <a:pt x="63289" y="137461"/>
                    </a:cubicBezTo>
                    <a:cubicBezTo>
                      <a:pt x="66265" y="135043"/>
                      <a:pt x="68572" y="130708"/>
                      <a:pt x="70209" y="124457"/>
                    </a:cubicBezTo>
                    <a:cubicBezTo>
                      <a:pt x="72367" y="116421"/>
                      <a:pt x="73446" y="102803"/>
                      <a:pt x="73446" y="83604"/>
                    </a:cubicBezTo>
                    <a:cubicBezTo>
                      <a:pt x="73446" y="64405"/>
                      <a:pt x="72479" y="51215"/>
                      <a:pt x="70544" y="44034"/>
                    </a:cubicBezTo>
                    <a:cubicBezTo>
                      <a:pt x="68609" y="36853"/>
                      <a:pt x="66172" y="32054"/>
                      <a:pt x="63233" y="29635"/>
                    </a:cubicBezTo>
                    <a:cubicBezTo>
                      <a:pt x="60294" y="27217"/>
                      <a:pt x="56926" y="26008"/>
                      <a:pt x="53131" y="26008"/>
                    </a:cubicBezTo>
                    <a:close/>
                  </a:path>
                </a:pathLst>
              </a:custGeom>
              <a:solidFill>
                <a:srgbClr val="004A82">
                  <a:lumMod val="60000"/>
                  <a:lumOff val="40000"/>
                  <a:alpha val="10000"/>
                </a:srgbClr>
              </a:solidFill>
              <a:ln>
                <a:noFill/>
              </a:ln>
              <a:effectLst/>
            </p:spPr>
            <p:txBody>
              <a:bodyPr rot="0" spcFirstLastPara="0" vert="horz" wrap="square" lIns="91440" tIns="45720" rIns="91440" bIns="45720" numCol="1" spcCol="0" rtlCol="0" fromWordArt="0" anchor="t" anchorCtr="0" forceAA="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1"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388" name="TextBox 192">
                <a:extLst>
                  <a:ext uri="{FF2B5EF4-FFF2-40B4-BE49-F238E27FC236}">
                    <a16:creationId xmlns:a16="http://schemas.microsoft.com/office/drawing/2014/main" id="{CD3B2A52-8C37-43DC-9F52-E2846E91D0BA}"/>
                  </a:ext>
                </a:extLst>
              </p:cNvPr>
              <p:cNvSpPr txBox="1"/>
              <p:nvPr/>
            </p:nvSpPr>
            <p:spPr>
              <a:xfrm>
                <a:off x="5153471" y="5207828"/>
                <a:ext cx="33534" cy="76650"/>
              </a:xfrm>
              <a:custGeom>
                <a:avLst/>
                <a:gdLst/>
                <a:ahLst/>
                <a:cxnLst/>
                <a:rect l="l" t="t" r="r" b="b"/>
                <a:pathLst>
                  <a:path w="71884" h="164306">
                    <a:moveTo>
                      <a:pt x="46434" y="0"/>
                    </a:moveTo>
                    <a:lnTo>
                      <a:pt x="71884" y="0"/>
                    </a:lnTo>
                    <a:lnTo>
                      <a:pt x="71884" y="164306"/>
                    </a:lnTo>
                    <a:lnTo>
                      <a:pt x="40518" y="164306"/>
                    </a:lnTo>
                    <a:lnTo>
                      <a:pt x="40518" y="46099"/>
                    </a:lnTo>
                    <a:cubicBezTo>
                      <a:pt x="29059" y="56815"/>
                      <a:pt x="15552" y="64740"/>
                      <a:pt x="0" y="69875"/>
                    </a:cubicBezTo>
                    <a:lnTo>
                      <a:pt x="0" y="41411"/>
                    </a:lnTo>
                    <a:cubicBezTo>
                      <a:pt x="8185" y="38732"/>
                      <a:pt x="17078" y="33654"/>
                      <a:pt x="26677" y="26175"/>
                    </a:cubicBezTo>
                    <a:cubicBezTo>
                      <a:pt x="36277" y="18696"/>
                      <a:pt x="42862" y="9971"/>
                      <a:pt x="46434" y="0"/>
                    </a:cubicBezTo>
                    <a:close/>
                  </a:path>
                </a:pathLst>
              </a:custGeom>
              <a:solidFill>
                <a:srgbClr val="004A82">
                  <a:lumMod val="60000"/>
                  <a:lumOff val="40000"/>
                  <a:alpha val="10000"/>
                </a:srgbClr>
              </a:solidFill>
              <a:ln>
                <a:noFill/>
              </a:ln>
              <a:effectLst/>
            </p:spPr>
            <p:txBody>
              <a:bodyPr rot="0" spcFirstLastPara="0" vert="horz" wrap="square" lIns="91440" tIns="45720" rIns="91440" bIns="45720" numCol="1" spcCol="0" rtlCol="0" fromWordArt="0" anchor="t" anchorCtr="0" forceAA="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1"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389" name="TextBox 193">
                <a:extLst>
                  <a:ext uri="{FF2B5EF4-FFF2-40B4-BE49-F238E27FC236}">
                    <a16:creationId xmlns:a16="http://schemas.microsoft.com/office/drawing/2014/main" id="{107B5179-C05C-4558-82B3-6E5E759E734E}"/>
                  </a:ext>
                </a:extLst>
              </p:cNvPr>
              <p:cNvSpPr txBox="1"/>
              <p:nvPr/>
            </p:nvSpPr>
            <p:spPr>
              <a:xfrm>
                <a:off x="5318797" y="5207177"/>
                <a:ext cx="49573" cy="77952"/>
              </a:xfrm>
              <a:custGeom>
                <a:avLst/>
                <a:gdLst/>
                <a:ahLst/>
                <a:cxnLst/>
                <a:rect l="l" t="t" r="r" b="b"/>
                <a:pathLst>
                  <a:path w="106263" h="167097">
                    <a:moveTo>
                      <a:pt x="53131" y="0"/>
                    </a:moveTo>
                    <a:cubicBezTo>
                      <a:pt x="68981" y="0"/>
                      <a:pt x="81371" y="5655"/>
                      <a:pt x="90301" y="16966"/>
                    </a:cubicBezTo>
                    <a:cubicBezTo>
                      <a:pt x="100942" y="30361"/>
                      <a:pt x="106263" y="52573"/>
                      <a:pt x="106263" y="83604"/>
                    </a:cubicBezTo>
                    <a:cubicBezTo>
                      <a:pt x="106263" y="114560"/>
                      <a:pt x="100905" y="136810"/>
                      <a:pt x="90190" y="150353"/>
                    </a:cubicBezTo>
                    <a:cubicBezTo>
                      <a:pt x="81334" y="161516"/>
                      <a:pt x="68981" y="167097"/>
                      <a:pt x="53131" y="167097"/>
                    </a:cubicBezTo>
                    <a:cubicBezTo>
                      <a:pt x="37207" y="167097"/>
                      <a:pt x="24370" y="160976"/>
                      <a:pt x="14622" y="148735"/>
                    </a:cubicBezTo>
                    <a:cubicBezTo>
                      <a:pt x="4874" y="136494"/>
                      <a:pt x="0" y="114672"/>
                      <a:pt x="0" y="83269"/>
                    </a:cubicBezTo>
                    <a:cubicBezTo>
                      <a:pt x="0" y="52462"/>
                      <a:pt x="5357" y="30286"/>
                      <a:pt x="16073" y="16743"/>
                    </a:cubicBezTo>
                    <a:cubicBezTo>
                      <a:pt x="24928" y="5581"/>
                      <a:pt x="37281" y="0"/>
                      <a:pt x="53131" y="0"/>
                    </a:cubicBezTo>
                    <a:close/>
                    <a:moveTo>
                      <a:pt x="53131" y="26008"/>
                    </a:moveTo>
                    <a:cubicBezTo>
                      <a:pt x="49336" y="26008"/>
                      <a:pt x="45950" y="27217"/>
                      <a:pt x="42974" y="29635"/>
                    </a:cubicBezTo>
                    <a:cubicBezTo>
                      <a:pt x="39997" y="32054"/>
                      <a:pt x="37690" y="36388"/>
                      <a:pt x="36053" y="42639"/>
                    </a:cubicBezTo>
                    <a:cubicBezTo>
                      <a:pt x="33895" y="50750"/>
                      <a:pt x="32816" y="64405"/>
                      <a:pt x="32816" y="83604"/>
                    </a:cubicBezTo>
                    <a:cubicBezTo>
                      <a:pt x="32816" y="102803"/>
                      <a:pt x="33784" y="115993"/>
                      <a:pt x="35718" y="123174"/>
                    </a:cubicBezTo>
                    <a:cubicBezTo>
                      <a:pt x="37653" y="130355"/>
                      <a:pt x="40090" y="135136"/>
                      <a:pt x="43030" y="137517"/>
                    </a:cubicBezTo>
                    <a:cubicBezTo>
                      <a:pt x="45969" y="139898"/>
                      <a:pt x="49336" y="141089"/>
                      <a:pt x="53131" y="141089"/>
                    </a:cubicBezTo>
                    <a:cubicBezTo>
                      <a:pt x="56926" y="141089"/>
                      <a:pt x="60312" y="139880"/>
                      <a:pt x="63289" y="137461"/>
                    </a:cubicBezTo>
                    <a:cubicBezTo>
                      <a:pt x="66265" y="135043"/>
                      <a:pt x="68572" y="130708"/>
                      <a:pt x="70209" y="124457"/>
                    </a:cubicBezTo>
                    <a:cubicBezTo>
                      <a:pt x="72367" y="116421"/>
                      <a:pt x="73446" y="102803"/>
                      <a:pt x="73446" y="83604"/>
                    </a:cubicBezTo>
                    <a:cubicBezTo>
                      <a:pt x="73446" y="64405"/>
                      <a:pt x="72479" y="51215"/>
                      <a:pt x="70544" y="44034"/>
                    </a:cubicBezTo>
                    <a:cubicBezTo>
                      <a:pt x="68609" y="36853"/>
                      <a:pt x="66172" y="32054"/>
                      <a:pt x="63233" y="29635"/>
                    </a:cubicBezTo>
                    <a:cubicBezTo>
                      <a:pt x="60294" y="27217"/>
                      <a:pt x="56926" y="26008"/>
                      <a:pt x="53131" y="26008"/>
                    </a:cubicBezTo>
                    <a:close/>
                  </a:path>
                </a:pathLst>
              </a:custGeom>
              <a:solidFill>
                <a:srgbClr val="004A82">
                  <a:lumMod val="60000"/>
                  <a:lumOff val="40000"/>
                  <a:alpha val="10000"/>
                </a:srgbClr>
              </a:solidFill>
              <a:ln>
                <a:noFill/>
              </a:ln>
              <a:effectLst/>
            </p:spPr>
            <p:txBody>
              <a:bodyPr rot="0" spcFirstLastPara="0" vert="horz" wrap="square" lIns="91440" tIns="45720" rIns="91440" bIns="45720" numCol="1" spcCol="0" rtlCol="0" fromWordArt="0" anchor="t" anchorCtr="0" forceAA="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1"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390" name="TextBox 194">
                <a:extLst>
                  <a:ext uri="{FF2B5EF4-FFF2-40B4-BE49-F238E27FC236}">
                    <a16:creationId xmlns:a16="http://schemas.microsoft.com/office/drawing/2014/main" id="{9DA38C47-DA0F-42C2-BC8A-D4549B110005}"/>
                  </a:ext>
                </a:extLst>
              </p:cNvPr>
              <p:cNvSpPr txBox="1"/>
              <p:nvPr/>
            </p:nvSpPr>
            <p:spPr>
              <a:xfrm>
                <a:off x="5500162" y="5207828"/>
                <a:ext cx="33534" cy="76650"/>
              </a:xfrm>
              <a:custGeom>
                <a:avLst/>
                <a:gdLst/>
                <a:ahLst/>
                <a:cxnLst/>
                <a:rect l="l" t="t" r="r" b="b"/>
                <a:pathLst>
                  <a:path w="71884" h="164306">
                    <a:moveTo>
                      <a:pt x="46434" y="0"/>
                    </a:moveTo>
                    <a:lnTo>
                      <a:pt x="71884" y="0"/>
                    </a:lnTo>
                    <a:lnTo>
                      <a:pt x="71884" y="164306"/>
                    </a:lnTo>
                    <a:lnTo>
                      <a:pt x="40518" y="164306"/>
                    </a:lnTo>
                    <a:lnTo>
                      <a:pt x="40518" y="46099"/>
                    </a:lnTo>
                    <a:cubicBezTo>
                      <a:pt x="29059" y="56815"/>
                      <a:pt x="15552" y="64740"/>
                      <a:pt x="0" y="69875"/>
                    </a:cubicBezTo>
                    <a:lnTo>
                      <a:pt x="0" y="41411"/>
                    </a:lnTo>
                    <a:cubicBezTo>
                      <a:pt x="8185" y="38732"/>
                      <a:pt x="17078" y="33654"/>
                      <a:pt x="26677" y="26175"/>
                    </a:cubicBezTo>
                    <a:cubicBezTo>
                      <a:pt x="36277" y="18696"/>
                      <a:pt x="42862" y="9971"/>
                      <a:pt x="46434" y="0"/>
                    </a:cubicBezTo>
                    <a:close/>
                  </a:path>
                </a:pathLst>
              </a:custGeom>
              <a:solidFill>
                <a:srgbClr val="004A82">
                  <a:lumMod val="60000"/>
                  <a:lumOff val="40000"/>
                  <a:alpha val="10000"/>
                </a:srgbClr>
              </a:solidFill>
              <a:ln>
                <a:noFill/>
              </a:ln>
              <a:effectLst/>
            </p:spPr>
            <p:txBody>
              <a:bodyPr rot="0" spcFirstLastPara="0" vert="horz" wrap="square" lIns="91440" tIns="45720" rIns="91440" bIns="45720" numCol="1" spcCol="0" rtlCol="0" fromWordArt="0" anchor="t" anchorCtr="0" forceAA="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1"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391" name="TextBox 195">
                <a:extLst>
                  <a:ext uri="{FF2B5EF4-FFF2-40B4-BE49-F238E27FC236}">
                    <a16:creationId xmlns:a16="http://schemas.microsoft.com/office/drawing/2014/main" id="{E32B9FB8-AD05-4BAE-9AB4-0DDE2D68B3C2}"/>
                  </a:ext>
                </a:extLst>
              </p:cNvPr>
              <p:cNvSpPr txBox="1"/>
              <p:nvPr/>
            </p:nvSpPr>
            <p:spPr>
              <a:xfrm>
                <a:off x="5665488" y="5207177"/>
                <a:ext cx="49573" cy="77952"/>
              </a:xfrm>
              <a:custGeom>
                <a:avLst/>
                <a:gdLst/>
                <a:ahLst/>
                <a:cxnLst/>
                <a:rect l="l" t="t" r="r" b="b"/>
                <a:pathLst>
                  <a:path w="106263" h="167097">
                    <a:moveTo>
                      <a:pt x="53131" y="0"/>
                    </a:moveTo>
                    <a:cubicBezTo>
                      <a:pt x="68981" y="0"/>
                      <a:pt x="81371" y="5655"/>
                      <a:pt x="90301" y="16966"/>
                    </a:cubicBezTo>
                    <a:cubicBezTo>
                      <a:pt x="100942" y="30361"/>
                      <a:pt x="106263" y="52573"/>
                      <a:pt x="106263" y="83604"/>
                    </a:cubicBezTo>
                    <a:cubicBezTo>
                      <a:pt x="106263" y="114560"/>
                      <a:pt x="100905" y="136810"/>
                      <a:pt x="90190" y="150353"/>
                    </a:cubicBezTo>
                    <a:cubicBezTo>
                      <a:pt x="81334" y="161516"/>
                      <a:pt x="68981" y="167097"/>
                      <a:pt x="53131" y="167097"/>
                    </a:cubicBezTo>
                    <a:cubicBezTo>
                      <a:pt x="37207" y="167097"/>
                      <a:pt x="24370" y="160976"/>
                      <a:pt x="14622" y="148735"/>
                    </a:cubicBezTo>
                    <a:cubicBezTo>
                      <a:pt x="4874" y="136494"/>
                      <a:pt x="0" y="114672"/>
                      <a:pt x="0" y="83269"/>
                    </a:cubicBezTo>
                    <a:cubicBezTo>
                      <a:pt x="0" y="52462"/>
                      <a:pt x="5357" y="30286"/>
                      <a:pt x="16073" y="16743"/>
                    </a:cubicBezTo>
                    <a:cubicBezTo>
                      <a:pt x="24928" y="5581"/>
                      <a:pt x="37281" y="0"/>
                      <a:pt x="53131" y="0"/>
                    </a:cubicBezTo>
                    <a:close/>
                    <a:moveTo>
                      <a:pt x="53131" y="26008"/>
                    </a:moveTo>
                    <a:cubicBezTo>
                      <a:pt x="49336" y="26008"/>
                      <a:pt x="45950" y="27217"/>
                      <a:pt x="42974" y="29635"/>
                    </a:cubicBezTo>
                    <a:cubicBezTo>
                      <a:pt x="39997" y="32054"/>
                      <a:pt x="37690" y="36388"/>
                      <a:pt x="36053" y="42639"/>
                    </a:cubicBezTo>
                    <a:cubicBezTo>
                      <a:pt x="33895" y="50750"/>
                      <a:pt x="32816" y="64405"/>
                      <a:pt x="32816" y="83604"/>
                    </a:cubicBezTo>
                    <a:cubicBezTo>
                      <a:pt x="32816" y="102803"/>
                      <a:pt x="33784" y="115993"/>
                      <a:pt x="35718" y="123174"/>
                    </a:cubicBezTo>
                    <a:cubicBezTo>
                      <a:pt x="37653" y="130355"/>
                      <a:pt x="40090" y="135136"/>
                      <a:pt x="43030" y="137517"/>
                    </a:cubicBezTo>
                    <a:cubicBezTo>
                      <a:pt x="45969" y="139898"/>
                      <a:pt x="49336" y="141089"/>
                      <a:pt x="53131" y="141089"/>
                    </a:cubicBezTo>
                    <a:cubicBezTo>
                      <a:pt x="56926" y="141089"/>
                      <a:pt x="60312" y="139880"/>
                      <a:pt x="63289" y="137461"/>
                    </a:cubicBezTo>
                    <a:cubicBezTo>
                      <a:pt x="66265" y="135043"/>
                      <a:pt x="68572" y="130708"/>
                      <a:pt x="70209" y="124457"/>
                    </a:cubicBezTo>
                    <a:cubicBezTo>
                      <a:pt x="72367" y="116421"/>
                      <a:pt x="73446" y="102803"/>
                      <a:pt x="73446" y="83604"/>
                    </a:cubicBezTo>
                    <a:cubicBezTo>
                      <a:pt x="73446" y="64405"/>
                      <a:pt x="72479" y="51215"/>
                      <a:pt x="70544" y="44034"/>
                    </a:cubicBezTo>
                    <a:cubicBezTo>
                      <a:pt x="68609" y="36853"/>
                      <a:pt x="66172" y="32054"/>
                      <a:pt x="63233" y="29635"/>
                    </a:cubicBezTo>
                    <a:cubicBezTo>
                      <a:pt x="60294" y="27217"/>
                      <a:pt x="56926" y="26008"/>
                      <a:pt x="53131" y="26008"/>
                    </a:cubicBezTo>
                    <a:close/>
                  </a:path>
                </a:pathLst>
              </a:custGeom>
              <a:solidFill>
                <a:srgbClr val="004A82">
                  <a:lumMod val="60000"/>
                  <a:lumOff val="40000"/>
                  <a:alpha val="10000"/>
                </a:srgbClr>
              </a:solidFill>
              <a:ln>
                <a:noFill/>
              </a:ln>
              <a:effectLst/>
            </p:spPr>
            <p:txBody>
              <a:bodyPr rot="0" spcFirstLastPara="0" vert="horz" wrap="square" lIns="91440" tIns="45720" rIns="91440" bIns="45720" numCol="1" spcCol="0" rtlCol="0" fromWordArt="0" anchor="t" anchorCtr="0" forceAA="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1"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392" name="TextBox 196">
                <a:extLst>
                  <a:ext uri="{FF2B5EF4-FFF2-40B4-BE49-F238E27FC236}">
                    <a16:creationId xmlns:a16="http://schemas.microsoft.com/office/drawing/2014/main" id="{87CC1CB7-8265-401D-A585-8FDC3EBDB921}"/>
                  </a:ext>
                </a:extLst>
              </p:cNvPr>
              <p:cNvSpPr txBox="1"/>
              <p:nvPr/>
            </p:nvSpPr>
            <p:spPr>
              <a:xfrm>
                <a:off x="5846853" y="5207828"/>
                <a:ext cx="33534" cy="76650"/>
              </a:xfrm>
              <a:custGeom>
                <a:avLst/>
                <a:gdLst/>
                <a:ahLst/>
                <a:cxnLst/>
                <a:rect l="l" t="t" r="r" b="b"/>
                <a:pathLst>
                  <a:path w="71884" h="164306">
                    <a:moveTo>
                      <a:pt x="46434" y="0"/>
                    </a:moveTo>
                    <a:lnTo>
                      <a:pt x="71884" y="0"/>
                    </a:lnTo>
                    <a:lnTo>
                      <a:pt x="71884" y="164306"/>
                    </a:lnTo>
                    <a:lnTo>
                      <a:pt x="40518" y="164306"/>
                    </a:lnTo>
                    <a:lnTo>
                      <a:pt x="40518" y="46099"/>
                    </a:lnTo>
                    <a:cubicBezTo>
                      <a:pt x="29059" y="56815"/>
                      <a:pt x="15552" y="64740"/>
                      <a:pt x="0" y="69875"/>
                    </a:cubicBezTo>
                    <a:lnTo>
                      <a:pt x="0" y="41411"/>
                    </a:lnTo>
                    <a:cubicBezTo>
                      <a:pt x="8185" y="38732"/>
                      <a:pt x="17078" y="33654"/>
                      <a:pt x="26677" y="26175"/>
                    </a:cubicBezTo>
                    <a:cubicBezTo>
                      <a:pt x="36277" y="18696"/>
                      <a:pt x="42862" y="9971"/>
                      <a:pt x="46434" y="0"/>
                    </a:cubicBezTo>
                    <a:close/>
                  </a:path>
                </a:pathLst>
              </a:custGeom>
              <a:solidFill>
                <a:srgbClr val="004A82">
                  <a:lumMod val="60000"/>
                  <a:lumOff val="40000"/>
                  <a:alpha val="10000"/>
                </a:srgbClr>
              </a:solidFill>
              <a:ln>
                <a:noFill/>
              </a:ln>
              <a:effectLst/>
            </p:spPr>
            <p:txBody>
              <a:bodyPr rot="0" spcFirstLastPara="0" vert="horz" wrap="square" lIns="91440" tIns="45720" rIns="91440" bIns="45720" numCol="1" spcCol="0" rtlCol="0" fromWordArt="0" anchor="t" anchorCtr="0" forceAA="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1"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393" name="TextBox 197">
                <a:extLst>
                  <a:ext uri="{FF2B5EF4-FFF2-40B4-BE49-F238E27FC236}">
                    <a16:creationId xmlns:a16="http://schemas.microsoft.com/office/drawing/2014/main" id="{DF1E37B3-509B-4CFC-AAB6-AB72846D03B7}"/>
                  </a:ext>
                </a:extLst>
              </p:cNvPr>
              <p:cNvSpPr txBox="1"/>
              <p:nvPr/>
            </p:nvSpPr>
            <p:spPr>
              <a:xfrm>
                <a:off x="6012179" y="5207177"/>
                <a:ext cx="49573" cy="77952"/>
              </a:xfrm>
              <a:custGeom>
                <a:avLst/>
                <a:gdLst/>
                <a:ahLst/>
                <a:cxnLst/>
                <a:rect l="l" t="t" r="r" b="b"/>
                <a:pathLst>
                  <a:path w="106263" h="167097">
                    <a:moveTo>
                      <a:pt x="53131" y="0"/>
                    </a:moveTo>
                    <a:cubicBezTo>
                      <a:pt x="68981" y="0"/>
                      <a:pt x="81371" y="5655"/>
                      <a:pt x="90301" y="16966"/>
                    </a:cubicBezTo>
                    <a:cubicBezTo>
                      <a:pt x="100942" y="30361"/>
                      <a:pt x="106263" y="52573"/>
                      <a:pt x="106263" y="83604"/>
                    </a:cubicBezTo>
                    <a:cubicBezTo>
                      <a:pt x="106263" y="114560"/>
                      <a:pt x="100905" y="136810"/>
                      <a:pt x="90190" y="150353"/>
                    </a:cubicBezTo>
                    <a:cubicBezTo>
                      <a:pt x="81334" y="161516"/>
                      <a:pt x="68981" y="167097"/>
                      <a:pt x="53131" y="167097"/>
                    </a:cubicBezTo>
                    <a:cubicBezTo>
                      <a:pt x="37207" y="167097"/>
                      <a:pt x="24370" y="160976"/>
                      <a:pt x="14622" y="148735"/>
                    </a:cubicBezTo>
                    <a:cubicBezTo>
                      <a:pt x="4874" y="136494"/>
                      <a:pt x="0" y="114672"/>
                      <a:pt x="0" y="83269"/>
                    </a:cubicBezTo>
                    <a:cubicBezTo>
                      <a:pt x="0" y="52462"/>
                      <a:pt x="5357" y="30286"/>
                      <a:pt x="16073" y="16743"/>
                    </a:cubicBezTo>
                    <a:cubicBezTo>
                      <a:pt x="24928" y="5581"/>
                      <a:pt x="37281" y="0"/>
                      <a:pt x="53131" y="0"/>
                    </a:cubicBezTo>
                    <a:close/>
                    <a:moveTo>
                      <a:pt x="53131" y="26008"/>
                    </a:moveTo>
                    <a:cubicBezTo>
                      <a:pt x="49336" y="26008"/>
                      <a:pt x="45950" y="27217"/>
                      <a:pt x="42974" y="29635"/>
                    </a:cubicBezTo>
                    <a:cubicBezTo>
                      <a:pt x="39997" y="32054"/>
                      <a:pt x="37690" y="36388"/>
                      <a:pt x="36053" y="42639"/>
                    </a:cubicBezTo>
                    <a:cubicBezTo>
                      <a:pt x="33895" y="50750"/>
                      <a:pt x="32816" y="64405"/>
                      <a:pt x="32816" y="83604"/>
                    </a:cubicBezTo>
                    <a:cubicBezTo>
                      <a:pt x="32816" y="102803"/>
                      <a:pt x="33784" y="115993"/>
                      <a:pt x="35718" y="123174"/>
                    </a:cubicBezTo>
                    <a:cubicBezTo>
                      <a:pt x="37653" y="130355"/>
                      <a:pt x="40090" y="135136"/>
                      <a:pt x="43030" y="137517"/>
                    </a:cubicBezTo>
                    <a:cubicBezTo>
                      <a:pt x="45969" y="139898"/>
                      <a:pt x="49336" y="141089"/>
                      <a:pt x="53131" y="141089"/>
                    </a:cubicBezTo>
                    <a:cubicBezTo>
                      <a:pt x="56926" y="141089"/>
                      <a:pt x="60312" y="139880"/>
                      <a:pt x="63289" y="137461"/>
                    </a:cubicBezTo>
                    <a:cubicBezTo>
                      <a:pt x="66265" y="135043"/>
                      <a:pt x="68572" y="130708"/>
                      <a:pt x="70209" y="124457"/>
                    </a:cubicBezTo>
                    <a:cubicBezTo>
                      <a:pt x="72367" y="116421"/>
                      <a:pt x="73446" y="102803"/>
                      <a:pt x="73446" y="83604"/>
                    </a:cubicBezTo>
                    <a:cubicBezTo>
                      <a:pt x="73446" y="64405"/>
                      <a:pt x="72479" y="51215"/>
                      <a:pt x="70544" y="44034"/>
                    </a:cubicBezTo>
                    <a:cubicBezTo>
                      <a:pt x="68609" y="36853"/>
                      <a:pt x="66172" y="32054"/>
                      <a:pt x="63233" y="29635"/>
                    </a:cubicBezTo>
                    <a:cubicBezTo>
                      <a:pt x="60294" y="27217"/>
                      <a:pt x="56926" y="26008"/>
                      <a:pt x="53131" y="26008"/>
                    </a:cubicBezTo>
                    <a:close/>
                  </a:path>
                </a:pathLst>
              </a:custGeom>
              <a:solidFill>
                <a:srgbClr val="004A82">
                  <a:lumMod val="60000"/>
                  <a:lumOff val="40000"/>
                  <a:alpha val="10000"/>
                </a:srgbClr>
              </a:solidFill>
              <a:ln>
                <a:noFill/>
              </a:ln>
              <a:effectLst/>
            </p:spPr>
            <p:txBody>
              <a:bodyPr rot="0" spcFirstLastPara="0" vert="horz" wrap="square" lIns="91440" tIns="45720" rIns="91440" bIns="45720" numCol="1" spcCol="0" rtlCol="0" fromWordArt="0" anchor="t" anchorCtr="0" forceAA="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1"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394" name="TextBox 198">
                <a:extLst>
                  <a:ext uri="{FF2B5EF4-FFF2-40B4-BE49-F238E27FC236}">
                    <a16:creationId xmlns:a16="http://schemas.microsoft.com/office/drawing/2014/main" id="{10BB4495-7471-4151-BBB9-BC11E7522534}"/>
                  </a:ext>
                </a:extLst>
              </p:cNvPr>
              <p:cNvSpPr txBox="1"/>
              <p:nvPr/>
            </p:nvSpPr>
            <p:spPr>
              <a:xfrm>
                <a:off x="6193544" y="5207828"/>
                <a:ext cx="33534" cy="76650"/>
              </a:xfrm>
              <a:custGeom>
                <a:avLst/>
                <a:gdLst/>
                <a:ahLst/>
                <a:cxnLst/>
                <a:rect l="l" t="t" r="r" b="b"/>
                <a:pathLst>
                  <a:path w="71884" h="164306">
                    <a:moveTo>
                      <a:pt x="46434" y="0"/>
                    </a:moveTo>
                    <a:lnTo>
                      <a:pt x="71884" y="0"/>
                    </a:lnTo>
                    <a:lnTo>
                      <a:pt x="71884" y="164306"/>
                    </a:lnTo>
                    <a:lnTo>
                      <a:pt x="40518" y="164306"/>
                    </a:lnTo>
                    <a:lnTo>
                      <a:pt x="40518" y="46099"/>
                    </a:lnTo>
                    <a:cubicBezTo>
                      <a:pt x="29059" y="56815"/>
                      <a:pt x="15552" y="64740"/>
                      <a:pt x="0" y="69875"/>
                    </a:cubicBezTo>
                    <a:lnTo>
                      <a:pt x="0" y="41411"/>
                    </a:lnTo>
                    <a:cubicBezTo>
                      <a:pt x="8185" y="38732"/>
                      <a:pt x="17078" y="33654"/>
                      <a:pt x="26677" y="26175"/>
                    </a:cubicBezTo>
                    <a:cubicBezTo>
                      <a:pt x="36277" y="18696"/>
                      <a:pt x="42862" y="9971"/>
                      <a:pt x="46434" y="0"/>
                    </a:cubicBezTo>
                    <a:close/>
                  </a:path>
                </a:pathLst>
              </a:custGeom>
              <a:solidFill>
                <a:srgbClr val="004A82">
                  <a:lumMod val="60000"/>
                  <a:lumOff val="40000"/>
                  <a:alpha val="10000"/>
                </a:srgbClr>
              </a:solidFill>
              <a:ln>
                <a:noFill/>
              </a:ln>
              <a:effectLst/>
            </p:spPr>
            <p:txBody>
              <a:bodyPr rot="0" spcFirstLastPara="0" vert="horz" wrap="square" lIns="91440" tIns="45720" rIns="91440" bIns="45720" numCol="1" spcCol="0" rtlCol="0" fromWordArt="0" anchor="t" anchorCtr="0" forceAA="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1"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395" name="TextBox 199">
                <a:extLst>
                  <a:ext uri="{FF2B5EF4-FFF2-40B4-BE49-F238E27FC236}">
                    <a16:creationId xmlns:a16="http://schemas.microsoft.com/office/drawing/2014/main" id="{0BEDD2C8-9FB9-449F-BE6C-3F8DD5B55450}"/>
                  </a:ext>
                </a:extLst>
              </p:cNvPr>
              <p:cNvSpPr txBox="1"/>
              <p:nvPr/>
            </p:nvSpPr>
            <p:spPr>
              <a:xfrm>
                <a:off x="6358870" y="5207177"/>
                <a:ext cx="49573" cy="77952"/>
              </a:xfrm>
              <a:custGeom>
                <a:avLst/>
                <a:gdLst/>
                <a:ahLst/>
                <a:cxnLst/>
                <a:rect l="l" t="t" r="r" b="b"/>
                <a:pathLst>
                  <a:path w="106263" h="167097">
                    <a:moveTo>
                      <a:pt x="53131" y="0"/>
                    </a:moveTo>
                    <a:cubicBezTo>
                      <a:pt x="68981" y="0"/>
                      <a:pt x="81371" y="5655"/>
                      <a:pt x="90301" y="16966"/>
                    </a:cubicBezTo>
                    <a:cubicBezTo>
                      <a:pt x="100942" y="30361"/>
                      <a:pt x="106263" y="52573"/>
                      <a:pt x="106263" y="83604"/>
                    </a:cubicBezTo>
                    <a:cubicBezTo>
                      <a:pt x="106263" y="114560"/>
                      <a:pt x="100905" y="136810"/>
                      <a:pt x="90190" y="150353"/>
                    </a:cubicBezTo>
                    <a:cubicBezTo>
                      <a:pt x="81334" y="161516"/>
                      <a:pt x="68981" y="167097"/>
                      <a:pt x="53131" y="167097"/>
                    </a:cubicBezTo>
                    <a:cubicBezTo>
                      <a:pt x="37207" y="167097"/>
                      <a:pt x="24370" y="160976"/>
                      <a:pt x="14622" y="148735"/>
                    </a:cubicBezTo>
                    <a:cubicBezTo>
                      <a:pt x="4874" y="136494"/>
                      <a:pt x="0" y="114672"/>
                      <a:pt x="0" y="83269"/>
                    </a:cubicBezTo>
                    <a:cubicBezTo>
                      <a:pt x="0" y="52462"/>
                      <a:pt x="5357" y="30286"/>
                      <a:pt x="16073" y="16743"/>
                    </a:cubicBezTo>
                    <a:cubicBezTo>
                      <a:pt x="24928" y="5581"/>
                      <a:pt x="37281" y="0"/>
                      <a:pt x="53131" y="0"/>
                    </a:cubicBezTo>
                    <a:close/>
                    <a:moveTo>
                      <a:pt x="53131" y="26008"/>
                    </a:moveTo>
                    <a:cubicBezTo>
                      <a:pt x="49336" y="26008"/>
                      <a:pt x="45950" y="27217"/>
                      <a:pt x="42974" y="29635"/>
                    </a:cubicBezTo>
                    <a:cubicBezTo>
                      <a:pt x="39997" y="32054"/>
                      <a:pt x="37690" y="36388"/>
                      <a:pt x="36053" y="42639"/>
                    </a:cubicBezTo>
                    <a:cubicBezTo>
                      <a:pt x="33895" y="50750"/>
                      <a:pt x="32816" y="64405"/>
                      <a:pt x="32816" y="83604"/>
                    </a:cubicBezTo>
                    <a:cubicBezTo>
                      <a:pt x="32816" y="102803"/>
                      <a:pt x="33784" y="115993"/>
                      <a:pt x="35718" y="123174"/>
                    </a:cubicBezTo>
                    <a:cubicBezTo>
                      <a:pt x="37653" y="130355"/>
                      <a:pt x="40090" y="135136"/>
                      <a:pt x="43030" y="137517"/>
                    </a:cubicBezTo>
                    <a:cubicBezTo>
                      <a:pt x="45969" y="139898"/>
                      <a:pt x="49336" y="141089"/>
                      <a:pt x="53131" y="141089"/>
                    </a:cubicBezTo>
                    <a:cubicBezTo>
                      <a:pt x="56926" y="141089"/>
                      <a:pt x="60312" y="139880"/>
                      <a:pt x="63289" y="137461"/>
                    </a:cubicBezTo>
                    <a:cubicBezTo>
                      <a:pt x="66265" y="135043"/>
                      <a:pt x="68572" y="130708"/>
                      <a:pt x="70209" y="124457"/>
                    </a:cubicBezTo>
                    <a:cubicBezTo>
                      <a:pt x="72367" y="116421"/>
                      <a:pt x="73446" y="102803"/>
                      <a:pt x="73446" y="83604"/>
                    </a:cubicBezTo>
                    <a:cubicBezTo>
                      <a:pt x="73446" y="64405"/>
                      <a:pt x="72479" y="51215"/>
                      <a:pt x="70544" y="44034"/>
                    </a:cubicBezTo>
                    <a:cubicBezTo>
                      <a:pt x="68609" y="36853"/>
                      <a:pt x="66172" y="32054"/>
                      <a:pt x="63233" y="29635"/>
                    </a:cubicBezTo>
                    <a:cubicBezTo>
                      <a:pt x="60294" y="27217"/>
                      <a:pt x="56926" y="26008"/>
                      <a:pt x="53131" y="26008"/>
                    </a:cubicBezTo>
                    <a:close/>
                  </a:path>
                </a:pathLst>
              </a:custGeom>
              <a:solidFill>
                <a:srgbClr val="004A82">
                  <a:lumMod val="60000"/>
                  <a:lumOff val="40000"/>
                  <a:alpha val="10000"/>
                </a:srgbClr>
              </a:solidFill>
              <a:ln>
                <a:noFill/>
              </a:ln>
              <a:effectLst/>
            </p:spPr>
            <p:txBody>
              <a:bodyPr rot="0" spcFirstLastPara="0" vert="horz" wrap="square" lIns="91440" tIns="45720" rIns="91440" bIns="45720" numCol="1" spcCol="0" rtlCol="0" fromWordArt="0" anchor="t" anchorCtr="0" forceAA="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1"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396" name="TextBox 200">
                <a:extLst>
                  <a:ext uri="{FF2B5EF4-FFF2-40B4-BE49-F238E27FC236}">
                    <a16:creationId xmlns:a16="http://schemas.microsoft.com/office/drawing/2014/main" id="{1DE0E8BF-6C82-4F12-A4A5-BE0D3E3BC201}"/>
                  </a:ext>
                </a:extLst>
              </p:cNvPr>
              <p:cNvSpPr txBox="1"/>
              <p:nvPr/>
            </p:nvSpPr>
            <p:spPr>
              <a:xfrm>
                <a:off x="6540235" y="5207828"/>
                <a:ext cx="33534" cy="76650"/>
              </a:xfrm>
              <a:custGeom>
                <a:avLst/>
                <a:gdLst/>
                <a:ahLst/>
                <a:cxnLst/>
                <a:rect l="l" t="t" r="r" b="b"/>
                <a:pathLst>
                  <a:path w="71884" h="164306">
                    <a:moveTo>
                      <a:pt x="46434" y="0"/>
                    </a:moveTo>
                    <a:lnTo>
                      <a:pt x="71884" y="0"/>
                    </a:lnTo>
                    <a:lnTo>
                      <a:pt x="71884" y="164306"/>
                    </a:lnTo>
                    <a:lnTo>
                      <a:pt x="40518" y="164306"/>
                    </a:lnTo>
                    <a:lnTo>
                      <a:pt x="40518" y="46099"/>
                    </a:lnTo>
                    <a:cubicBezTo>
                      <a:pt x="29059" y="56815"/>
                      <a:pt x="15552" y="64740"/>
                      <a:pt x="0" y="69875"/>
                    </a:cubicBezTo>
                    <a:lnTo>
                      <a:pt x="0" y="41411"/>
                    </a:lnTo>
                    <a:cubicBezTo>
                      <a:pt x="8185" y="38732"/>
                      <a:pt x="17078" y="33654"/>
                      <a:pt x="26677" y="26175"/>
                    </a:cubicBezTo>
                    <a:cubicBezTo>
                      <a:pt x="36277" y="18696"/>
                      <a:pt x="42862" y="9971"/>
                      <a:pt x="46434" y="0"/>
                    </a:cubicBezTo>
                    <a:close/>
                  </a:path>
                </a:pathLst>
              </a:custGeom>
              <a:solidFill>
                <a:srgbClr val="004A82">
                  <a:lumMod val="60000"/>
                  <a:lumOff val="40000"/>
                  <a:alpha val="10000"/>
                </a:srgbClr>
              </a:solidFill>
              <a:ln>
                <a:noFill/>
              </a:ln>
              <a:effectLst/>
            </p:spPr>
            <p:txBody>
              <a:bodyPr rot="0" spcFirstLastPara="0" vert="horz" wrap="square" lIns="91440" tIns="45720" rIns="91440" bIns="45720" numCol="1" spcCol="0" rtlCol="0" fromWordArt="0" anchor="t" anchorCtr="0" forceAA="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1"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397" name="TextBox 201">
                <a:extLst>
                  <a:ext uri="{FF2B5EF4-FFF2-40B4-BE49-F238E27FC236}">
                    <a16:creationId xmlns:a16="http://schemas.microsoft.com/office/drawing/2014/main" id="{70EF08E8-02CA-43CE-92C6-43D3818FD816}"/>
                  </a:ext>
                </a:extLst>
              </p:cNvPr>
              <p:cNvSpPr txBox="1"/>
              <p:nvPr/>
            </p:nvSpPr>
            <p:spPr>
              <a:xfrm>
                <a:off x="6705561" y="5207177"/>
                <a:ext cx="49573" cy="77952"/>
              </a:xfrm>
              <a:custGeom>
                <a:avLst/>
                <a:gdLst/>
                <a:ahLst/>
                <a:cxnLst/>
                <a:rect l="l" t="t" r="r" b="b"/>
                <a:pathLst>
                  <a:path w="106263" h="167097">
                    <a:moveTo>
                      <a:pt x="53131" y="0"/>
                    </a:moveTo>
                    <a:cubicBezTo>
                      <a:pt x="68981" y="0"/>
                      <a:pt x="81371" y="5655"/>
                      <a:pt x="90301" y="16966"/>
                    </a:cubicBezTo>
                    <a:cubicBezTo>
                      <a:pt x="100942" y="30361"/>
                      <a:pt x="106263" y="52573"/>
                      <a:pt x="106263" y="83604"/>
                    </a:cubicBezTo>
                    <a:cubicBezTo>
                      <a:pt x="106263" y="114560"/>
                      <a:pt x="100905" y="136810"/>
                      <a:pt x="90190" y="150353"/>
                    </a:cubicBezTo>
                    <a:cubicBezTo>
                      <a:pt x="81334" y="161516"/>
                      <a:pt x="68981" y="167097"/>
                      <a:pt x="53131" y="167097"/>
                    </a:cubicBezTo>
                    <a:cubicBezTo>
                      <a:pt x="37207" y="167097"/>
                      <a:pt x="24370" y="160976"/>
                      <a:pt x="14622" y="148735"/>
                    </a:cubicBezTo>
                    <a:cubicBezTo>
                      <a:pt x="4874" y="136494"/>
                      <a:pt x="0" y="114672"/>
                      <a:pt x="0" y="83269"/>
                    </a:cubicBezTo>
                    <a:cubicBezTo>
                      <a:pt x="0" y="52462"/>
                      <a:pt x="5357" y="30286"/>
                      <a:pt x="16073" y="16743"/>
                    </a:cubicBezTo>
                    <a:cubicBezTo>
                      <a:pt x="24928" y="5581"/>
                      <a:pt x="37281" y="0"/>
                      <a:pt x="53131" y="0"/>
                    </a:cubicBezTo>
                    <a:close/>
                    <a:moveTo>
                      <a:pt x="53131" y="26008"/>
                    </a:moveTo>
                    <a:cubicBezTo>
                      <a:pt x="49336" y="26008"/>
                      <a:pt x="45950" y="27217"/>
                      <a:pt x="42974" y="29635"/>
                    </a:cubicBezTo>
                    <a:cubicBezTo>
                      <a:pt x="39997" y="32054"/>
                      <a:pt x="37690" y="36388"/>
                      <a:pt x="36053" y="42639"/>
                    </a:cubicBezTo>
                    <a:cubicBezTo>
                      <a:pt x="33895" y="50750"/>
                      <a:pt x="32816" y="64405"/>
                      <a:pt x="32816" y="83604"/>
                    </a:cubicBezTo>
                    <a:cubicBezTo>
                      <a:pt x="32816" y="102803"/>
                      <a:pt x="33784" y="115993"/>
                      <a:pt x="35718" y="123174"/>
                    </a:cubicBezTo>
                    <a:cubicBezTo>
                      <a:pt x="37653" y="130355"/>
                      <a:pt x="40090" y="135136"/>
                      <a:pt x="43030" y="137517"/>
                    </a:cubicBezTo>
                    <a:cubicBezTo>
                      <a:pt x="45969" y="139898"/>
                      <a:pt x="49336" y="141089"/>
                      <a:pt x="53131" y="141089"/>
                    </a:cubicBezTo>
                    <a:cubicBezTo>
                      <a:pt x="56926" y="141089"/>
                      <a:pt x="60312" y="139880"/>
                      <a:pt x="63289" y="137461"/>
                    </a:cubicBezTo>
                    <a:cubicBezTo>
                      <a:pt x="66265" y="135043"/>
                      <a:pt x="68572" y="130708"/>
                      <a:pt x="70209" y="124457"/>
                    </a:cubicBezTo>
                    <a:cubicBezTo>
                      <a:pt x="72367" y="116421"/>
                      <a:pt x="73446" y="102803"/>
                      <a:pt x="73446" y="83604"/>
                    </a:cubicBezTo>
                    <a:cubicBezTo>
                      <a:pt x="73446" y="64405"/>
                      <a:pt x="72479" y="51215"/>
                      <a:pt x="70544" y="44034"/>
                    </a:cubicBezTo>
                    <a:cubicBezTo>
                      <a:pt x="68609" y="36853"/>
                      <a:pt x="66172" y="32054"/>
                      <a:pt x="63233" y="29635"/>
                    </a:cubicBezTo>
                    <a:cubicBezTo>
                      <a:pt x="60294" y="27217"/>
                      <a:pt x="56926" y="26008"/>
                      <a:pt x="53131" y="26008"/>
                    </a:cubicBezTo>
                    <a:close/>
                  </a:path>
                </a:pathLst>
              </a:custGeom>
              <a:solidFill>
                <a:srgbClr val="004A82">
                  <a:lumMod val="60000"/>
                  <a:lumOff val="40000"/>
                  <a:alpha val="10000"/>
                </a:srgbClr>
              </a:solidFill>
              <a:ln>
                <a:noFill/>
              </a:ln>
              <a:effectLst/>
            </p:spPr>
            <p:txBody>
              <a:bodyPr rot="0" spcFirstLastPara="0" vert="horz" wrap="square" lIns="91440" tIns="45720" rIns="91440" bIns="45720" numCol="1" spcCol="0" rtlCol="0" fromWordArt="0" anchor="t" anchorCtr="0" forceAA="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1"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398" name="TextBox 202">
                <a:extLst>
                  <a:ext uri="{FF2B5EF4-FFF2-40B4-BE49-F238E27FC236}">
                    <a16:creationId xmlns:a16="http://schemas.microsoft.com/office/drawing/2014/main" id="{EFF7EBDB-3599-4C01-ADA0-4FAE3FD408F3}"/>
                  </a:ext>
                </a:extLst>
              </p:cNvPr>
              <p:cNvSpPr txBox="1"/>
              <p:nvPr/>
            </p:nvSpPr>
            <p:spPr>
              <a:xfrm>
                <a:off x="6886926" y="5207828"/>
                <a:ext cx="33534" cy="76650"/>
              </a:xfrm>
              <a:custGeom>
                <a:avLst/>
                <a:gdLst/>
                <a:ahLst/>
                <a:cxnLst/>
                <a:rect l="l" t="t" r="r" b="b"/>
                <a:pathLst>
                  <a:path w="71884" h="164306">
                    <a:moveTo>
                      <a:pt x="46434" y="0"/>
                    </a:moveTo>
                    <a:lnTo>
                      <a:pt x="71884" y="0"/>
                    </a:lnTo>
                    <a:lnTo>
                      <a:pt x="71884" y="164306"/>
                    </a:lnTo>
                    <a:lnTo>
                      <a:pt x="40518" y="164306"/>
                    </a:lnTo>
                    <a:lnTo>
                      <a:pt x="40518" y="46099"/>
                    </a:lnTo>
                    <a:cubicBezTo>
                      <a:pt x="29059" y="56815"/>
                      <a:pt x="15552" y="64740"/>
                      <a:pt x="0" y="69875"/>
                    </a:cubicBezTo>
                    <a:lnTo>
                      <a:pt x="0" y="41411"/>
                    </a:lnTo>
                    <a:cubicBezTo>
                      <a:pt x="8185" y="38732"/>
                      <a:pt x="17078" y="33654"/>
                      <a:pt x="26677" y="26175"/>
                    </a:cubicBezTo>
                    <a:cubicBezTo>
                      <a:pt x="36277" y="18696"/>
                      <a:pt x="42862" y="9971"/>
                      <a:pt x="46434" y="0"/>
                    </a:cubicBezTo>
                    <a:close/>
                  </a:path>
                </a:pathLst>
              </a:custGeom>
              <a:solidFill>
                <a:srgbClr val="004A82">
                  <a:lumMod val="60000"/>
                  <a:lumOff val="40000"/>
                  <a:alpha val="10000"/>
                </a:srgbClr>
              </a:solidFill>
              <a:ln>
                <a:noFill/>
              </a:ln>
              <a:effectLst/>
            </p:spPr>
            <p:txBody>
              <a:bodyPr rot="0" spcFirstLastPara="0" vert="horz" wrap="square" lIns="91440" tIns="45720" rIns="91440" bIns="45720" numCol="1" spcCol="0" rtlCol="0" fromWordArt="0" anchor="t" anchorCtr="0" forceAA="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1"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399" name="TextBox 203">
                <a:extLst>
                  <a:ext uri="{FF2B5EF4-FFF2-40B4-BE49-F238E27FC236}">
                    <a16:creationId xmlns:a16="http://schemas.microsoft.com/office/drawing/2014/main" id="{3B1E523D-8483-4694-BD61-2F62EE204E25}"/>
                  </a:ext>
                </a:extLst>
              </p:cNvPr>
              <p:cNvSpPr txBox="1"/>
              <p:nvPr/>
            </p:nvSpPr>
            <p:spPr>
              <a:xfrm>
                <a:off x="7052252" y="5207177"/>
                <a:ext cx="49573" cy="77952"/>
              </a:xfrm>
              <a:custGeom>
                <a:avLst/>
                <a:gdLst/>
                <a:ahLst/>
                <a:cxnLst/>
                <a:rect l="l" t="t" r="r" b="b"/>
                <a:pathLst>
                  <a:path w="106263" h="167097">
                    <a:moveTo>
                      <a:pt x="53131" y="0"/>
                    </a:moveTo>
                    <a:cubicBezTo>
                      <a:pt x="68981" y="0"/>
                      <a:pt x="81371" y="5655"/>
                      <a:pt x="90301" y="16966"/>
                    </a:cubicBezTo>
                    <a:cubicBezTo>
                      <a:pt x="100942" y="30361"/>
                      <a:pt x="106263" y="52573"/>
                      <a:pt x="106263" y="83604"/>
                    </a:cubicBezTo>
                    <a:cubicBezTo>
                      <a:pt x="106263" y="114560"/>
                      <a:pt x="100905" y="136810"/>
                      <a:pt x="90190" y="150353"/>
                    </a:cubicBezTo>
                    <a:cubicBezTo>
                      <a:pt x="81334" y="161516"/>
                      <a:pt x="68981" y="167097"/>
                      <a:pt x="53131" y="167097"/>
                    </a:cubicBezTo>
                    <a:cubicBezTo>
                      <a:pt x="37207" y="167097"/>
                      <a:pt x="24370" y="160976"/>
                      <a:pt x="14622" y="148735"/>
                    </a:cubicBezTo>
                    <a:cubicBezTo>
                      <a:pt x="4874" y="136494"/>
                      <a:pt x="0" y="114672"/>
                      <a:pt x="0" y="83269"/>
                    </a:cubicBezTo>
                    <a:cubicBezTo>
                      <a:pt x="0" y="52462"/>
                      <a:pt x="5357" y="30286"/>
                      <a:pt x="16073" y="16743"/>
                    </a:cubicBezTo>
                    <a:cubicBezTo>
                      <a:pt x="24928" y="5581"/>
                      <a:pt x="37281" y="0"/>
                      <a:pt x="53131" y="0"/>
                    </a:cubicBezTo>
                    <a:close/>
                    <a:moveTo>
                      <a:pt x="53131" y="26008"/>
                    </a:moveTo>
                    <a:cubicBezTo>
                      <a:pt x="49336" y="26008"/>
                      <a:pt x="45950" y="27217"/>
                      <a:pt x="42974" y="29635"/>
                    </a:cubicBezTo>
                    <a:cubicBezTo>
                      <a:pt x="39997" y="32054"/>
                      <a:pt x="37690" y="36388"/>
                      <a:pt x="36053" y="42639"/>
                    </a:cubicBezTo>
                    <a:cubicBezTo>
                      <a:pt x="33895" y="50750"/>
                      <a:pt x="32816" y="64405"/>
                      <a:pt x="32816" y="83604"/>
                    </a:cubicBezTo>
                    <a:cubicBezTo>
                      <a:pt x="32816" y="102803"/>
                      <a:pt x="33784" y="115993"/>
                      <a:pt x="35718" y="123174"/>
                    </a:cubicBezTo>
                    <a:cubicBezTo>
                      <a:pt x="37653" y="130355"/>
                      <a:pt x="40090" y="135136"/>
                      <a:pt x="43030" y="137517"/>
                    </a:cubicBezTo>
                    <a:cubicBezTo>
                      <a:pt x="45969" y="139898"/>
                      <a:pt x="49336" y="141089"/>
                      <a:pt x="53131" y="141089"/>
                    </a:cubicBezTo>
                    <a:cubicBezTo>
                      <a:pt x="56926" y="141089"/>
                      <a:pt x="60312" y="139880"/>
                      <a:pt x="63289" y="137461"/>
                    </a:cubicBezTo>
                    <a:cubicBezTo>
                      <a:pt x="66265" y="135043"/>
                      <a:pt x="68572" y="130708"/>
                      <a:pt x="70209" y="124457"/>
                    </a:cubicBezTo>
                    <a:cubicBezTo>
                      <a:pt x="72367" y="116421"/>
                      <a:pt x="73446" y="102803"/>
                      <a:pt x="73446" y="83604"/>
                    </a:cubicBezTo>
                    <a:cubicBezTo>
                      <a:pt x="73446" y="64405"/>
                      <a:pt x="72479" y="51215"/>
                      <a:pt x="70544" y="44034"/>
                    </a:cubicBezTo>
                    <a:cubicBezTo>
                      <a:pt x="68609" y="36853"/>
                      <a:pt x="66172" y="32054"/>
                      <a:pt x="63233" y="29635"/>
                    </a:cubicBezTo>
                    <a:cubicBezTo>
                      <a:pt x="60294" y="27217"/>
                      <a:pt x="56926" y="26008"/>
                      <a:pt x="53131" y="26008"/>
                    </a:cubicBezTo>
                    <a:close/>
                  </a:path>
                </a:pathLst>
              </a:custGeom>
              <a:solidFill>
                <a:srgbClr val="004A82">
                  <a:lumMod val="60000"/>
                  <a:lumOff val="40000"/>
                  <a:alpha val="10000"/>
                </a:srgbClr>
              </a:solidFill>
              <a:ln>
                <a:noFill/>
              </a:ln>
              <a:effectLst/>
            </p:spPr>
            <p:txBody>
              <a:bodyPr rot="0" spcFirstLastPara="0" vert="horz" wrap="square" lIns="91440" tIns="45720" rIns="91440" bIns="45720" numCol="1" spcCol="0" rtlCol="0" fromWordArt="0" anchor="t" anchorCtr="0" forceAA="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1"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400" name="TextBox 204">
                <a:extLst>
                  <a:ext uri="{FF2B5EF4-FFF2-40B4-BE49-F238E27FC236}">
                    <a16:creationId xmlns:a16="http://schemas.microsoft.com/office/drawing/2014/main" id="{62B0466A-7523-496B-8EBB-F608701E3754}"/>
                  </a:ext>
                </a:extLst>
              </p:cNvPr>
              <p:cNvSpPr txBox="1"/>
              <p:nvPr/>
            </p:nvSpPr>
            <p:spPr>
              <a:xfrm>
                <a:off x="7233617" y="5207828"/>
                <a:ext cx="33534" cy="76650"/>
              </a:xfrm>
              <a:custGeom>
                <a:avLst/>
                <a:gdLst/>
                <a:ahLst/>
                <a:cxnLst/>
                <a:rect l="l" t="t" r="r" b="b"/>
                <a:pathLst>
                  <a:path w="71884" h="164306">
                    <a:moveTo>
                      <a:pt x="46434" y="0"/>
                    </a:moveTo>
                    <a:lnTo>
                      <a:pt x="71884" y="0"/>
                    </a:lnTo>
                    <a:lnTo>
                      <a:pt x="71884" y="164306"/>
                    </a:lnTo>
                    <a:lnTo>
                      <a:pt x="40518" y="164306"/>
                    </a:lnTo>
                    <a:lnTo>
                      <a:pt x="40518" y="46099"/>
                    </a:lnTo>
                    <a:cubicBezTo>
                      <a:pt x="29059" y="56815"/>
                      <a:pt x="15552" y="64740"/>
                      <a:pt x="0" y="69875"/>
                    </a:cubicBezTo>
                    <a:lnTo>
                      <a:pt x="0" y="41411"/>
                    </a:lnTo>
                    <a:cubicBezTo>
                      <a:pt x="8185" y="38732"/>
                      <a:pt x="17078" y="33654"/>
                      <a:pt x="26677" y="26175"/>
                    </a:cubicBezTo>
                    <a:cubicBezTo>
                      <a:pt x="36277" y="18696"/>
                      <a:pt x="42862" y="9971"/>
                      <a:pt x="46434" y="0"/>
                    </a:cubicBezTo>
                    <a:close/>
                  </a:path>
                </a:pathLst>
              </a:custGeom>
              <a:solidFill>
                <a:srgbClr val="004A82">
                  <a:lumMod val="60000"/>
                  <a:lumOff val="40000"/>
                  <a:alpha val="10000"/>
                </a:srgbClr>
              </a:solidFill>
              <a:ln>
                <a:noFill/>
              </a:ln>
              <a:effectLst/>
            </p:spPr>
            <p:txBody>
              <a:bodyPr rot="0" spcFirstLastPara="0" vert="horz" wrap="square" lIns="91440" tIns="45720" rIns="91440" bIns="45720" numCol="1" spcCol="0" rtlCol="0" fromWordArt="0" anchor="t" anchorCtr="0" forceAA="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1"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401" name="TextBox 205">
                <a:extLst>
                  <a:ext uri="{FF2B5EF4-FFF2-40B4-BE49-F238E27FC236}">
                    <a16:creationId xmlns:a16="http://schemas.microsoft.com/office/drawing/2014/main" id="{FBF156F9-341E-4243-B8E5-3D27BF139439}"/>
                  </a:ext>
                </a:extLst>
              </p:cNvPr>
              <p:cNvSpPr txBox="1"/>
              <p:nvPr/>
            </p:nvSpPr>
            <p:spPr>
              <a:xfrm>
                <a:off x="7398943" y="5207177"/>
                <a:ext cx="49573" cy="77952"/>
              </a:xfrm>
              <a:custGeom>
                <a:avLst/>
                <a:gdLst/>
                <a:ahLst/>
                <a:cxnLst/>
                <a:rect l="l" t="t" r="r" b="b"/>
                <a:pathLst>
                  <a:path w="106263" h="167097">
                    <a:moveTo>
                      <a:pt x="53131" y="0"/>
                    </a:moveTo>
                    <a:cubicBezTo>
                      <a:pt x="68981" y="0"/>
                      <a:pt x="81371" y="5655"/>
                      <a:pt x="90301" y="16966"/>
                    </a:cubicBezTo>
                    <a:cubicBezTo>
                      <a:pt x="100942" y="30361"/>
                      <a:pt x="106263" y="52573"/>
                      <a:pt x="106263" y="83604"/>
                    </a:cubicBezTo>
                    <a:cubicBezTo>
                      <a:pt x="106263" y="114560"/>
                      <a:pt x="100905" y="136810"/>
                      <a:pt x="90190" y="150353"/>
                    </a:cubicBezTo>
                    <a:cubicBezTo>
                      <a:pt x="81334" y="161516"/>
                      <a:pt x="68981" y="167097"/>
                      <a:pt x="53131" y="167097"/>
                    </a:cubicBezTo>
                    <a:cubicBezTo>
                      <a:pt x="37207" y="167097"/>
                      <a:pt x="24370" y="160976"/>
                      <a:pt x="14622" y="148735"/>
                    </a:cubicBezTo>
                    <a:cubicBezTo>
                      <a:pt x="4874" y="136494"/>
                      <a:pt x="0" y="114672"/>
                      <a:pt x="0" y="83269"/>
                    </a:cubicBezTo>
                    <a:cubicBezTo>
                      <a:pt x="0" y="52462"/>
                      <a:pt x="5357" y="30286"/>
                      <a:pt x="16073" y="16743"/>
                    </a:cubicBezTo>
                    <a:cubicBezTo>
                      <a:pt x="24928" y="5581"/>
                      <a:pt x="37281" y="0"/>
                      <a:pt x="53131" y="0"/>
                    </a:cubicBezTo>
                    <a:close/>
                    <a:moveTo>
                      <a:pt x="53131" y="26008"/>
                    </a:moveTo>
                    <a:cubicBezTo>
                      <a:pt x="49336" y="26008"/>
                      <a:pt x="45950" y="27217"/>
                      <a:pt x="42974" y="29635"/>
                    </a:cubicBezTo>
                    <a:cubicBezTo>
                      <a:pt x="39997" y="32054"/>
                      <a:pt x="37690" y="36388"/>
                      <a:pt x="36053" y="42639"/>
                    </a:cubicBezTo>
                    <a:cubicBezTo>
                      <a:pt x="33895" y="50750"/>
                      <a:pt x="32816" y="64405"/>
                      <a:pt x="32816" y="83604"/>
                    </a:cubicBezTo>
                    <a:cubicBezTo>
                      <a:pt x="32816" y="102803"/>
                      <a:pt x="33784" y="115993"/>
                      <a:pt x="35718" y="123174"/>
                    </a:cubicBezTo>
                    <a:cubicBezTo>
                      <a:pt x="37653" y="130355"/>
                      <a:pt x="40090" y="135136"/>
                      <a:pt x="43030" y="137517"/>
                    </a:cubicBezTo>
                    <a:cubicBezTo>
                      <a:pt x="45969" y="139898"/>
                      <a:pt x="49336" y="141089"/>
                      <a:pt x="53131" y="141089"/>
                    </a:cubicBezTo>
                    <a:cubicBezTo>
                      <a:pt x="56926" y="141089"/>
                      <a:pt x="60312" y="139880"/>
                      <a:pt x="63289" y="137461"/>
                    </a:cubicBezTo>
                    <a:cubicBezTo>
                      <a:pt x="66265" y="135043"/>
                      <a:pt x="68572" y="130708"/>
                      <a:pt x="70209" y="124457"/>
                    </a:cubicBezTo>
                    <a:cubicBezTo>
                      <a:pt x="72367" y="116421"/>
                      <a:pt x="73446" y="102803"/>
                      <a:pt x="73446" y="83604"/>
                    </a:cubicBezTo>
                    <a:cubicBezTo>
                      <a:pt x="73446" y="64405"/>
                      <a:pt x="72479" y="51215"/>
                      <a:pt x="70544" y="44034"/>
                    </a:cubicBezTo>
                    <a:cubicBezTo>
                      <a:pt x="68609" y="36853"/>
                      <a:pt x="66172" y="32054"/>
                      <a:pt x="63233" y="29635"/>
                    </a:cubicBezTo>
                    <a:cubicBezTo>
                      <a:pt x="60294" y="27217"/>
                      <a:pt x="56926" y="26008"/>
                      <a:pt x="53131" y="26008"/>
                    </a:cubicBezTo>
                    <a:close/>
                  </a:path>
                </a:pathLst>
              </a:custGeom>
              <a:solidFill>
                <a:srgbClr val="004A82">
                  <a:lumMod val="60000"/>
                  <a:lumOff val="40000"/>
                  <a:alpha val="10000"/>
                </a:srgbClr>
              </a:solidFill>
              <a:ln>
                <a:noFill/>
              </a:ln>
              <a:effectLst/>
            </p:spPr>
            <p:txBody>
              <a:bodyPr rot="0" spcFirstLastPara="0" vert="horz" wrap="square" lIns="91440" tIns="45720" rIns="91440" bIns="45720" numCol="1" spcCol="0" rtlCol="0" fromWordArt="0" anchor="t" anchorCtr="0" forceAA="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1"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402" name="TextBox 206">
                <a:extLst>
                  <a:ext uri="{FF2B5EF4-FFF2-40B4-BE49-F238E27FC236}">
                    <a16:creationId xmlns:a16="http://schemas.microsoft.com/office/drawing/2014/main" id="{EC61A88B-05D2-4A57-9E48-20DB129C8243}"/>
                  </a:ext>
                </a:extLst>
              </p:cNvPr>
              <p:cNvSpPr txBox="1"/>
              <p:nvPr/>
            </p:nvSpPr>
            <p:spPr>
              <a:xfrm>
                <a:off x="7580308" y="5207828"/>
                <a:ext cx="33534" cy="76650"/>
              </a:xfrm>
              <a:custGeom>
                <a:avLst/>
                <a:gdLst/>
                <a:ahLst/>
                <a:cxnLst/>
                <a:rect l="l" t="t" r="r" b="b"/>
                <a:pathLst>
                  <a:path w="71884" h="164306">
                    <a:moveTo>
                      <a:pt x="46434" y="0"/>
                    </a:moveTo>
                    <a:lnTo>
                      <a:pt x="71884" y="0"/>
                    </a:lnTo>
                    <a:lnTo>
                      <a:pt x="71884" y="164306"/>
                    </a:lnTo>
                    <a:lnTo>
                      <a:pt x="40518" y="164306"/>
                    </a:lnTo>
                    <a:lnTo>
                      <a:pt x="40518" y="46099"/>
                    </a:lnTo>
                    <a:cubicBezTo>
                      <a:pt x="29059" y="56815"/>
                      <a:pt x="15552" y="64740"/>
                      <a:pt x="0" y="69875"/>
                    </a:cubicBezTo>
                    <a:lnTo>
                      <a:pt x="0" y="41411"/>
                    </a:lnTo>
                    <a:cubicBezTo>
                      <a:pt x="8185" y="38732"/>
                      <a:pt x="17078" y="33654"/>
                      <a:pt x="26677" y="26175"/>
                    </a:cubicBezTo>
                    <a:cubicBezTo>
                      <a:pt x="36277" y="18696"/>
                      <a:pt x="42862" y="9971"/>
                      <a:pt x="46434" y="0"/>
                    </a:cubicBezTo>
                    <a:close/>
                  </a:path>
                </a:pathLst>
              </a:custGeom>
              <a:solidFill>
                <a:srgbClr val="004A82">
                  <a:lumMod val="60000"/>
                  <a:lumOff val="40000"/>
                  <a:alpha val="10000"/>
                </a:srgbClr>
              </a:solidFill>
              <a:ln>
                <a:noFill/>
              </a:ln>
              <a:effectLst/>
            </p:spPr>
            <p:txBody>
              <a:bodyPr rot="0" spcFirstLastPara="0" vert="horz" wrap="square" lIns="91440" tIns="45720" rIns="91440" bIns="45720" numCol="1" spcCol="0" rtlCol="0" fromWordArt="0" anchor="t" anchorCtr="0" forceAA="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1"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403" name="TextBox 207">
                <a:extLst>
                  <a:ext uri="{FF2B5EF4-FFF2-40B4-BE49-F238E27FC236}">
                    <a16:creationId xmlns:a16="http://schemas.microsoft.com/office/drawing/2014/main" id="{01693C3C-7AFB-4DE4-BFBC-CA55C829A0A9}"/>
                  </a:ext>
                </a:extLst>
              </p:cNvPr>
              <p:cNvSpPr txBox="1"/>
              <p:nvPr/>
            </p:nvSpPr>
            <p:spPr>
              <a:xfrm>
                <a:off x="7745634" y="5207177"/>
                <a:ext cx="49573" cy="77952"/>
              </a:xfrm>
              <a:custGeom>
                <a:avLst/>
                <a:gdLst/>
                <a:ahLst/>
                <a:cxnLst/>
                <a:rect l="l" t="t" r="r" b="b"/>
                <a:pathLst>
                  <a:path w="106263" h="167097">
                    <a:moveTo>
                      <a:pt x="53131" y="0"/>
                    </a:moveTo>
                    <a:cubicBezTo>
                      <a:pt x="68981" y="0"/>
                      <a:pt x="81371" y="5655"/>
                      <a:pt x="90301" y="16966"/>
                    </a:cubicBezTo>
                    <a:cubicBezTo>
                      <a:pt x="100942" y="30361"/>
                      <a:pt x="106263" y="52573"/>
                      <a:pt x="106263" y="83604"/>
                    </a:cubicBezTo>
                    <a:cubicBezTo>
                      <a:pt x="106263" y="114560"/>
                      <a:pt x="100905" y="136810"/>
                      <a:pt x="90190" y="150353"/>
                    </a:cubicBezTo>
                    <a:cubicBezTo>
                      <a:pt x="81334" y="161516"/>
                      <a:pt x="68981" y="167097"/>
                      <a:pt x="53131" y="167097"/>
                    </a:cubicBezTo>
                    <a:cubicBezTo>
                      <a:pt x="37207" y="167097"/>
                      <a:pt x="24370" y="160976"/>
                      <a:pt x="14622" y="148735"/>
                    </a:cubicBezTo>
                    <a:cubicBezTo>
                      <a:pt x="4874" y="136494"/>
                      <a:pt x="0" y="114672"/>
                      <a:pt x="0" y="83269"/>
                    </a:cubicBezTo>
                    <a:cubicBezTo>
                      <a:pt x="0" y="52462"/>
                      <a:pt x="5357" y="30286"/>
                      <a:pt x="16073" y="16743"/>
                    </a:cubicBezTo>
                    <a:cubicBezTo>
                      <a:pt x="24928" y="5581"/>
                      <a:pt x="37281" y="0"/>
                      <a:pt x="53131" y="0"/>
                    </a:cubicBezTo>
                    <a:close/>
                    <a:moveTo>
                      <a:pt x="53131" y="26008"/>
                    </a:moveTo>
                    <a:cubicBezTo>
                      <a:pt x="49336" y="26008"/>
                      <a:pt x="45950" y="27217"/>
                      <a:pt x="42974" y="29635"/>
                    </a:cubicBezTo>
                    <a:cubicBezTo>
                      <a:pt x="39997" y="32054"/>
                      <a:pt x="37690" y="36388"/>
                      <a:pt x="36053" y="42639"/>
                    </a:cubicBezTo>
                    <a:cubicBezTo>
                      <a:pt x="33895" y="50750"/>
                      <a:pt x="32816" y="64405"/>
                      <a:pt x="32816" y="83604"/>
                    </a:cubicBezTo>
                    <a:cubicBezTo>
                      <a:pt x="32816" y="102803"/>
                      <a:pt x="33784" y="115993"/>
                      <a:pt x="35718" y="123174"/>
                    </a:cubicBezTo>
                    <a:cubicBezTo>
                      <a:pt x="37653" y="130355"/>
                      <a:pt x="40090" y="135136"/>
                      <a:pt x="43030" y="137517"/>
                    </a:cubicBezTo>
                    <a:cubicBezTo>
                      <a:pt x="45969" y="139898"/>
                      <a:pt x="49336" y="141089"/>
                      <a:pt x="53131" y="141089"/>
                    </a:cubicBezTo>
                    <a:cubicBezTo>
                      <a:pt x="56926" y="141089"/>
                      <a:pt x="60312" y="139880"/>
                      <a:pt x="63289" y="137461"/>
                    </a:cubicBezTo>
                    <a:cubicBezTo>
                      <a:pt x="66265" y="135043"/>
                      <a:pt x="68572" y="130708"/>
                      <a:pt x="70209" y="124457"/>
                    </a:cubicBezTo>
                    <a:cubicBezTo>
                      <a:pt x="72367" y="116421"/>
                      <a:pt x="73446" y="102803"/>
                      <a:pt x="73446" y="83604"/>
                    </a:cubicBezTo>
                    <a:cubicBezTo>
                      <a:pt x="73446" y="64405"/>
                      <a:pt x="72479" y="51215"/>
                      <a:pt x="70544" y="44034"/>
                    </a:cubicBezTo>
                    <a:cubicBezTo>
                      <a:pt x="68609" y="36853"/>
                      <a:pt x="66172" y="32054"/>
                      <a:pt x="63233" y="29635"/>
                    </a:cubicBezTo>
                    <a:cubicBezTo>
                      <a:pt x="60294" y="27217"/>
                      <a:pt x="56926" y="26008"/>
                      <a:pt x="53131" y="26008"/>
                    </a:cubicBezTo>
                    <a:close/>
                  </a:path>
                </a:pathLst>
              </a:custGeom>
              <a:solidFill>
                <a:srgbClr val="004A82">
                  <a:lumMod val="60000"/>
                  <a:lumOff val="40000"/>
                  <a:alpha val="10000"/>
                </a:srgbClr>
              </a:solidFill>
              <a:ln>
                <a:noFill/>
              </a:ln>
              <a:effectLst/>
            </p:spPr>
            <p:txBody>
              <a:bodyPr rot="0" spcFirstLastPara="0" vert="horz" wrap="square" lIns="91440" tIns="45720" rIns="91440" bIns="45720" numCol="1" spcCol="0" rtlCol="0" fromWordArt="0" anchor="t" anchorCtr="0" forceAA="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1"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404" name="TextBox 208">
                <a:extLst>
                  <a:ext uri="{FF2B5EF4-FFF2-40B4-BE49-F238E27FC236}">
                    <a16:creationId xmlns:a16="http://schemas.microsoft.com/office/drawing/2014/main" id="{63F44E58-B49B-4961-860F-94E8A03DAC01}"/>
                  </a:ext>
                </a:extLst>
              </p:cNvPr>
              <p:cNvSpPr txBox="1"/>
              <p:nvPr/>
            </p:nvSpPr>
            <p:spPr>
              <a:xfrm>
                <a:off x="7926999" y="5207828"/>
                <a:ext cx="33534" cy="76650"/>
              </a:xfrm>
              <a:custGeom>
                <a:avLst/>
                <a:gdLst/>
                <a:ahLst/>
                <a:cxnLst/>
                <a:rect l="l" t="t" r="r" b="b"/>
                <a:pathLst>
                  <a:path w="71884" h="164306">
                    <a:moveTo>
                      <a:pt x="46434" y="0"/>
                    </a:moveTo>
                    <a:lnTo>
                      <a:pt x="71884" y="0"/>
                    </a:lnTo>
                    <a:lnTo>
                      <a:pt x="71884" y="164306"/>
                    </a:lnTo>
                    <a:lnTo>
                      <a:pt x="40518" y="164306"/>
                    </a:lnTo>
                    <a:lnTo>
                      <a:pt x="40518" y="46099"/>
                    </a:lnTo>
                    <a:cubicBezTo>
                      <a:pt x="29059" y="56815"/>
                      <a:pt x="15552" y="64740"/>
                      <a:pt x="0" y="69875"/>
                    </a:cubicBezTo>
                    <a:lnTo>
                      <a:pt x="0" y="41411"/>
                    </a:lnTo>
                    <a:cubicBezTo>
                      <a:pt x="8185" y="38732"/>
                      <a:pt x="17078" y="33654"/>
                      <a:pt x="26677" y="26175"/>
                    </a:cubicBezTo>
                    <a:cubicBezTo>
                      <a:pt x="36277" y="18696"/>
                      <a:pt x="42862" y="9971"/>
                      <a:pt x="46434" y="0"/>
                    </a:cubicBezTo>
                    <a:close/>
                  </a:path>
                </a:pathLst>
              </a:custGeom>
              <a:solidFill>
                <a:srgbClr val="004A82">
                  <a:lumMod val="60000"/>
                  <a:lumOff val="40000"/>
                  <a:alpha val="10000"/>
                </a:srgbClr>
              </a:solidFill>
              <a:ln>
                <a:noFill/>
              </a:ln>
              <a:effectLst/>
            </p:spPr>
            <p:txBody>
              <a:bodyPr rot="0" spcFirstLastPara="0" vert="horz" wrap="square" lIns="91440" tIns="45720" rIns="91440" bIns="45720" numCol="1" spcCol="0" rtlCol="0" fromWordArt="0" anchor="t" anchorCtr="0" forceAA="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1"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405" name="TextBox 209">
                <a:extLst>
                  <a:ext uri="{FF2B5EF4-FFF2-40B4-BE49-F238E27FC236}">
                    <a16:creationId xmlns:a16="http://schemas.microsoft.com/office/drawing/2014/main" id="{476FBACF-EF34-4665-BB3D-49518D18EBBB}"/>
                  </a:ext>
                </a:extLst>
              </p:cNvPr>
              <p:cNvSpPr txBox="1"/>
              <p:nvPr/>
            </p:nvSpPr>
            <p:spPr>
              <a:xfrm>
                <a:off x="8092325" y="5207177"/>
                <a:ext cx="49573" cy="77952"/>
              </a:xfrm>
              <a:custGeom>
                <a:avLst/>
                <a:gdLst/>
                <a:ahLst/>
                <a:cxnLst/>
                <a:rect l="l" t="t" r="r" b="b"/>
                <a:pathLst>
                  <a:path w="106263" h="167097">
                    <a:moveTo>
                      <a:pt x="53131" y="0"/>
                    </a:moveTo>
                    <a:cubicBezTo>
                      <a:pt x="68981" y="0"/>
                      <a:pt x="81371" y="5655"/>
                      <a:pt x="90301" y="16966"/>
                    </a:cubicBezTo>
                    <a:cubicBezTo>
                      <a:pt x="100942" y="30361"/>
                      <a:pt x="106263" y="52573"/>
                      <a:pt x="106263" y="83604"/>
                    </a:cubicBezTo>
                    <a:cubicBezTo>
                      <a:pt x="106263" y="114560"/>
                      <a:pt x="100905" y="136810"/>
                      <a:pt x="90190" y="150353"/>
                    </a:cubicBezTo>
                    <a:cubicBezTo>
                      <a:pt x="81334" y="161516"/>
                      <a:pt x="68981" y="167097"/>
                      <a:pt x="53131" y="167097"/>
                    </a:cubicBezTo>
                    <a:cubicBezTo>
                      <a:pt x="37207" y="167097"/>
                      <a:pt x="24370" y="160976"/>
                      <a:pt x="14622" y="148735"/>
                    </a:cubicBezTo>
                    <a:cubicBezTo>
                      <a:pt x="4874" y="136494"/>
                      <a:pt x="0" y="114672"/>
                      <a:pt x="0" y="83269"/>
                    </a:cubicBezTo>
                    <a:cubicBezTo>
                      <a:pt x="0" y="52462"/>
                      <a:pt x="5357" y="30286"/>
                      <a:pt x="16073" y="16743"/>
                    </a:cubicBezTo>
                    <a:cubicBezTo>
                      <a:pt x="24928" y="5581"/>
                      <a:pt x="37281" y="0"/>
                      <a:pt x="53131" y="0"/>
                    </a:cubicBezTo>
                    <a:close/>
                    <a:moveTo>
                      <a:pt x="53131" y="26008"/>
                    </a:moveTo>
                    <a:cubicBezTo>
                      <a:pt x="49336" y="26008"/>
                      <a:pt x="45950" y="27217"/>
                      <a:pt x="42974" y="29635"/>
                    </a:cubicBezTo>
                    <a:cubicBezTo>
                      <a:pt x="39997" y="32054"/>
                      <a:pt x="37690" y="36388"/>
                      <a:pt x="36053" y="42639"/>
                    </a:cubicBezTo>
                    <a:cubicBezTo>
                      <a:pt x="33895" y="50750"/>
                      <a:pt x="32816" y="64405"/>
                      <a:pt x="32816" y="83604"/>
                    </a:cubicBezTo>
                    <a:cubicBezTo>
                      <a:pt x="32816" y="102803"/>
                      <a:pt x="33784" y="115993"/>
                      <a:pt x="35718" y="123174"/>
                    </a:cubicBezTo>
                    <a:cubicBezTo>
                      <a:pt x="37653" y="130355"/>
                      <a:pt x="40090" y="135136"/>
                      <a:pt x="43030" y="137517"/>
                    </a:cubicBezTo>
                    <a:cubicBezTo>
                      <a:pt x="45969" y="139898"/>
                      <a:pt x="49336" y="141089"/>
                      <a:pt x="53131" y="141089"/>
                    </a:cubicBezTo>
                    <a:cubicBezTo>
                      <a:pt x="56926" y="141089"/>
                      <a:pt x="60312" y="139880"/>
                      <a:pt x="63289" y="137461"/>
                    </a:cubicBezTo>
                    <a:cubicBezTo>
                      <a:pt x="66265" y="135043"/>
                      <a:pt x="68572" y="130708"/>
                      <a:pt x="70209" y="124457"/>
                    </a:cubicBezTo>
                    <a:cubicBezTo>
                      <a:pt x="72367" y="116421"/>
                      <a:pt x="73446" y="102803"/>
                      <a:pt x="73446" y="83604"/>
                    </a:cubicBezTo>
                    <a:cubicBezTo>
                      <a:pt x="73446" y="64405"/>
                      <a:pt x="72479" y="51215"/>
                      <a:pt x="70544" y="44034"/>
                    </a:cubicBezTo>
                    <a:cubicBezTo>
                      <a:pt x="68609" y="36853"/>
                      <a:pt x="66172" y="32054"/>
                      <a:pt x="63233" y="29635"/>
                    </a:cubicBezTo>
                    <a:cubicBezTo>
                      <a:pt x="60294" y="27217"/>
                      <a:pt x="56926" y="26008"/>
                      <a:pt x="53131" y="26008"/>
                    </a:cubicBezTo>
                    <a:close/>
                  </a:path>
                </a:pathLst>
              </a:custGeom>
              <a:solidFill>
                <a:srgbClr val="004A82">
                  <a:lumMod val="60000"/>
                  <a:lumOff val="40000"/>
                  <a:alpha val="10000"/>
                </a:srgbClr>
              </a:solidFill>
              <a:ln>
                <a:noFill/>
              </a:ln>
              <a:effectLst/>
            </p:spPr>
            <p:txBody>
              <a:bodyPr rot="0" spcFirstLastPara="0" vert="horz" wrap="square" lIns="91440" tIns="45720" rIns="91440" bIns="45720" numCol="1" spcCol="0" rtlCol="0" fromWordArt="0" anchor="t" anchorCtr="0" forceAA="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1"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406" name="TextBox 210">
                <a:extLst>
                  <a:ext uri="{FF2B5EF4-FFF2-40B4-BE49-F238E27FC236}">
                    <a16:creationId xmlns:a16="http://schemas.microsoft.com/office/drawing/2014/main" id="{3548E2D4-F194-48FB-AB8E-9CB030082CD9}"/>
                  </a:ext>
                </a:extLst>
              </p:cNvPr>
              <p:cNvSpPr txBox="1"/>
              <p:nvPr/>
            </p:nvSpPr>
            <p:spPr>
              <a:xfrm>
                <a:off x="8273690" y="5207828"/>
                <a:ext cx="33534" cy="76650"/>
              </a:xfrm>
              <a:custGeom>
                <a:avLst/>
                <a:gdLst/>
                <a:ahLst/>
                <a:cxnLst/>
                <a:rect l="l" t="t" r="r" b="b"/>
                <a:pathLst>
                  <a:path w="71884" h="164306">
                    <a:moveTo>
                      <a:pt x="46434" y="0"/>
                    </a:moveTo>
                    <a:lnTo>
                      <a:pt x="71884" y="0"/>
                    </a:lnTo>
                    <a:lnTo>
                      <a:pt x="71884" y="164306"/>
                    </a:lnTo>
                    <a:lnTo>
                      <a:pt x="40518" y="164306"/>
                    </a:lnTo>
                    <a:lnTo>
                      <a:pt x="40518" y="46099"/>
                    </a:lnTo>
                    <a:cubicBezTo>
                      <a:pt x="29059" y="56815"/>
                      <a:pt x="15552" y="64740"/>
                      <a:pt x="0" y="69875"/>
                    </a:cubicBezTo>
                    <a:lnTo>
                      <a:pt x="0" y="41411"/>
                    </a:lnTo>
                    <a:cubicBezTo>
                      <a:pt x="8185" y="38732"/>
                      <a:pt x="17078" y="33654"/>
                      <a:pt x="26677" y="26175"/>
                    </a:cubicBezTo>
                    <a:cubicBezTo>
                      <a:pt x="36277" y="18696"/>
                      <a:pt x="42862" y="9971"/>
                      <a:pt x="46434" y="0"/>
                    </a:cubicBezTo>
                    <a:close/>
                  </a:path>
                </a:pathLst>
              </a:custGeom>
              <a:solidFill>
                <a:srgbClr val="004A82">
                  <a:lumMod val="60000"/>
                  <a:lumOff val="40000"/>
                  <a:alpha val="10000"/>
                </a:srgbClr>
              </a:solidFill>
              <a:ln>
                <a:noFill/>
              </a:ln>
              <a:effectLst/>
            </p:spPr>
            <p:txBody>
              <a:bodyPr rot="0" spcFirstLastPara="0" vert="horz" wrap="square" lIns="91440" tIns="45720" rIns="91440" bIns="45720" numCol="1" spcCol="0" rtlCol="0" fromWordArt="0" anchor="t" anchorCtr="0" forceAA="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1"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407" name="TextBox 211">
                <a:extLst>
                  <a:ext uri="{FF2B5EF4-FFF2-40B4-BE49-F238E27FC236}">
                    <a16:creationId xmlns:a16="http://schemas.microsoft.com/office/drawing/2014/main" id="{0C678D17-4A55-48DD-B4FB-0F247F655CB6}"/>
                  </a:ext>
                </a:extLst>
              </p:cNvPr>
              <p:cNvSpPr txBox="1"/>
              <p:nvPr/>
            </p:nvSpPr>
            <p:spPr>
              <a:xfrm>
                <a:off x="8439016" y="5207177"/>
                <a:ext cx="49573" cy="77952"/>
              </a:xfrm>
              <a:custGeom>
                <a:avLst/>
                <a:gdLst/>
                <a:ahLst/>
                <a:cxnLst/>
                <a:rect l="l" t="t" r="r" b="b"/>
                <a:pathLst>
                  <a:path w="106263" h="167097">
                    <a:moveTo>
                      <a:pt x="53131" y="0"/>
                    </a:moveTo>
                    <a:cubicBezTo>
                      <a:pt x="68981" y="0"/>
                      <a:pt x="81371" y="5655"/>
                      <a:pt x="90301" y="16966"/>
                    </a:cubicBezTo>
                    <a:cubicBezTo>
                      <a:pt x="100942" y="30361"/>
                      <a:pt x="106263" y="52573"/>
                      <a:pt x="106263" y="83604"/>
                    </a:cubicBezTo>
                    <a:cubicBezTo>
                      <a:pt x="106263" y="114560"/>
                      <a:pt x="100905" y="136810"/>
                      <a:pt x="90190" y="150353"/>
                    </a:cubicBezTo>
                    <a:cubicBezTo>
                      <a:pt x="81334" y="161516"/>
                      <a:pt x="68981" y="167097"/>
                      <a:pt x="53131" y="167097"/>
                    </a:cubicBezTo>
                    <a:cubicBezTo>
                      <a:pt x="37207" y="167097"/>
                      <a:pt x="24370" y="160976"/>
                      <a:pt x="14622" y="148735"/>
                    </a:cubicBezTo>
                    <a:cubicBezTo>
                      <a:pt x="4874" y="136494"/>
                      <a:pt x="0" y="114672"/>
                      <a:pt x="0" y="83269"/>
                    </a:cubicBezTo>
                    <a:cubicBezTo>
                      <a:pt x="0" y="52462"/>
                      <a:pt x="5357" y="30286"/>
                      <a:pt x="16073" y="16743"/>
                    </a:cubicBezTo>
                    <a:cubicBezTo>
                      <a:pt x="24928" y="5581"/>
                      <a:pt x="37281" y="0"/>
                      <a:pt x="53131" y="0"/>
                    </a:cubicBezTo>
                    <a:close/>
                    <a:moveTo>
                      <a:pt x="53131" y="26008"/>
                    </a:moveTo>
                    <a:cubicBezTo>
                      <a:pt x="49336" y="26008"/>
                      <a:pt x="45950" y="27217"/>
                      <a:pt x="42974" y="29635"/>
                    </a:cubicBezTo>
                    <a:cubicBezTo>
                      <a:pt x="39997" y="32054"/>
                      <a:pt x="37690" y="36388"/>
                      <a:pt x="36053" y="42639"/>
                    </a:cubicBezTo>
                    <a:cubicBezTo>
                      <a:pt x="33895" y="50750"/>
                      <a:pt x="32816" y="64405"/>
                      <a:pt x="32816" y="83604"/>
                    </a:cubicBezTo>
                    <a:cubicBezTo>
                      <a:pt x="32816" y="102803"/>
                      <a:pt x="33784" y="115993"/>
                      <a:pt x="35718" y="123174"/>
                    </a:cubicBezTo>
                    <a:cubicBezTo>
                      <a:pt x="37653" y="130355"/>
                      <a:pt x="40090" y="135136"/>
                      <a:pt x="43030" y="137517"/>
                    </a:cubicBezTo>
                    <a:cubicBezTo>
                      <a:pt x="45969" y="139898"/>
                      <a:pt x="49336" y="141089"/>
                      <a:pt x="53131" y="141089"/>
                    </a:cubicBezTo>
                    <a:cubicBezTo>
                      <a:pt x="56926" y="141089"/>
                      <a:pt x="60312" y="139880"/>
                      <a:pt x="63289" y="137461"/>
                    </a:cubicBezTo>
                    <a:cubicBezTo>
                      <a:pt x="66265" y="135043"/>
                      <a:pt x="68572" y="130708"/>
                      <a:pt x="70209" y="124457"/>
                    </a:cubicBezTo>
                    <a:cubicBezTo>
                      <a:pt x="72367" y="116421"/>
                      <a:pt x="73446" y="102803"/>
                      <a:pt x="73446" y="83604"/>
                    </a:cubicBezTo>
                    <a:cubicBezTo>
                      <a:pt x="73446" y="64405"/>
                      <a:pt x="72479" y="51215"/>
                      <a:pt x="70544" y="44034"/>
                    </a:cubicBezTo>
                    <a:cubicBezTo>
                      <a:pt x="68609" y="36853"/>
                      <a:pt x="66172" y="32054"/>
                      <a:pt x="63233" y="29635"/>
                    </a:cubicBezTo>
                    <a:cubicBezTo>
                      <a:pt x="60294" y="27217"/>
                      <a:pt x="56926" y="26008"/>
                      <a:pt x="53131" y="26008"/>
                    </a:cubicBezTo>
                    <a:close/>
                  </a:path>
                </a:pathLst>
              </a:custGeom>
              <a:solidFill>
                <a:srgbClr val="004A82">
                  <a:lumMod val="60000"/>
                  <a:lumOff val="40000"/>
                  <a:alpha val="10000"/>
                </a:srgbClr>
              </a:solidFill>
              <a:ln>
                <a:noFill/>
              </a:ln>
              <a:effectLst/>
            </p:spPr>
            <p:txBody>
              <a:bodyPr rot="0" spcFirstLastPara="0" vert="horz" wrap="square" lIns="91440" tIns="45720" rIns="91440" bIns="45720" numCol="1" spcCol="0" rtlCol="0" fromWordArt="0" anchor="t" anchorCtr="0" forceAA="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1"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408" name="TextBox 212">
                <a:extLst>
                  <a:ext uri="{FF2B5EF4-FFF2-40B4-BE49-F238E27FC236}">
                    <a16:creationId xmlns:a16="http://schemas.microsoft.com/office/drawing/2014/main" id="{FFE756BA-8B4B-4425-A0EF-BCD85231CE1C}"/>
                  </a:ext>
                </a:extLst>
              </p:cNvPr>
              <p:cNvSpPr txBox="1"/>
              <p:nvPr/>
            </p:nvSpPr>
            <p:spPr>
              <a:xfrm>
                <a:off x="8620381" y="5207828"/>
                <a:ext cx="33534" cy="76650"/>
              </a:xfrm>
              <a:custGeom>
                <a:avLst/>
                <a:gdLst/>
                <a:ahLst/>
                <a:cxnLst/>
                <a:rect l="l" t="t" r="r" b="b"/>
                <a:pathLst>
                  <a:path w="71884" h="164306">
                    <a:moveTo>
                      <a:pt x="46434" y="0"/>
                    </a:moveTo>
                    <a:lnTo>
                      <a:pt x="71884" y="0"/>
                    </a:lnTo>
                    <a:lnTo>
                      <a:pt x="71884" y="164306"/>
                    </a:lnTo>
                    <a:lnTo>
                      <a:pt x="40518" y="164306"/>
                    </a:lnTo>
                    <a:lnTo>
                      <a:pt x="40518" y="46099"/>
                    </a:lnTo>
                    <a:cubicBezTo>
                      <a:pt x="29059" y="56815"/>
                      <a:pt x="15552" y="64740"/>
                      <a:pt x="0" y="69875"/>
                    </a:cubicBezTo>
                    <a:lnTo>
                      <a:pt x="0" y="41411"/>
                    </a:lnTo>
                    <a:cubicBezTo>
                      <a:pt x="8185" y="38732"/>
                      <a:pt x="17078" y="33654"/>
                      <a:pt x="26677" y="26175"/>
                    </a:cubicBezTo>
                    <a:cubicBezTo>
                      <a:pt x="36277" y="18696"/>
                      <a:pt x="42862" y="9971"/>
                      <a:pt x="46434" y="0"/>
                    </a:cubicBezTo>
                    <a:close/>
                  </a:path>
                </a:pathLst>
              </a:custGeom>
              <a:solidFill>
                <a:srgbClr val="004A82">
                  <a:lumMod val="60000"/>
                  <a:lumOff val="40000"/>
                  <a:alpha val="10000"/>
                </a:srgbClr>
              </a:solidFill>
              <a:ln>
                <a:noFill/>
              </a:ln>
              <a:effectLst/>
            </p:spPr>
            <p:txBody>
              <a:bodyPr rot="0" spcFirstLastPara="0" vert="horz" wrap="square" lIns="91440" tIns="45720" rIns="91440" bIns="45720" numCol="1" spcCol="0" rtlCol="0" fromWordArt="0" anchor="t" anchorCtr="0" forceAA="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1"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409" name="TextBox 213">
                <a:extLst>
                  <a:ext uri="{FF2B5EF4-FFF2-40B4-BE49-F238E27FC236}">
                    <a16:creationId xmlns:a16="http://schemas.microsoft.com/office/drawing/2014/main" id="{36057A42-D3A3-461E-910D-E64947ACBAFD}"/>
                  </a:ext>
                </a:extLst>
              </p:cNvPr>
              <p:cNvSpPr txBox="1"/>
              <p:nvPr/>
            </p:nvSpPr>
            <p:spPr>
              <a:xfrm>
                <a:off x="8785707" y="5207177"/>
                <a:ext cx="49573" cy="77952"/>
              </a:xfrm>
              <a:custGeom>
                <a:avLst/>
                <a:gdLst/>
                <a:ahLst/>
                <a:cxnLst/>
                <a:rect l="l" t="t" r="r" b="b"/>
                <a:pathLst>
                  <a:path w="106263" h="167097">
                    <a:moveTo>
                      <a:pt x="53131" y="0"/>
                    </a:moveTo>
                    <a:cubicBezTo>
                      <a:pt x="68981" y="0"/>
                      <a:pt x="81371" y="5655"/>
                      <a:pt x="90301" y="16966"/>
                    </a:cubicBezTo>
                    <a:cubicBezTo>
                      <a:pt x="100942" y="30361"/>
                      <a:pt x="106263" y="52573"/>
                      <a:pt x="106263" y="83604"/>
                    </a:cubicBezTo>
                    <a:cubicBezTo>
                      <a:pt x="106263" y="114560"/>
                      <a:pt x="100905" y="136810"/>
                      <a:pt x="90190" y="150353"/>
                    </a:cubicBezTo>
                    <a:cubicBezTo>
                      <a:pt x="81334" y="161516"/>
                      <a:pt x="68981" y="167097"/>
                      <a:pt x="53131" y="167097"/>
                    </a:cubicBezTo>
                    <a:cubicBezTo>
                      <a:pt x="37207" y="167097"/>
                      <a:pt x="24370" y="160976"/>
                      <a:pt x="14622" y="148735"/>
                    </a:cubicBezTo>
                    <a:cubicBezTo>
                      <a:pt x="4874" y="136494"/>
                      <a:pt x="0" y="114672"/>
                      <a:pt x="0" y="83269"/>
                    </a:cubicBezTo>
                    <a:cubicBezTo>
                      <a:pt x="0" y="52462"/>
                      <a:pt x="5357" y="30286"/>
                      <a:pt x="16073" y="16743"/>
                    </a:cubicBezTo>
                    <a:cubicBezTo>
                      <a:pt x="24928" y="5581"/>
                      <a:pt x="37281" y="0"/>
                      <a:pt x="53131" y="0"/>
                    </a:cubicBezTo>
                    <a:close/>
                    <a:moveTo>
                      <a:pt x="53131" y="26008"/>
                    </a:moveTo>
                    <a:cubicBezTo>
                      <a:pt x="49336" y="26008"/>
                      <a:pt x="45950" y="27217"/>
                      <a:pt x="42974" y="29635"/>
                    </a:cubicBezTo>
                    <a:cubicBezTo>
                      <a:pt x="39997" y="32054"/>
                      <a:pt x="37690" y="36388"/>
                      <a:pt x="36053" y="42639"/>
                    </a:cubicBezTo>
                    <a:cubicBezTo>
                      <a:pt x="33895" y="50750"/>
                      <a:pt x="32816" y="64405"/>
                      <a:pt x="32816" y="83604"/>
                    </a:cubicBezTo>
                    <a:cubicBezTo>
                      <a:pt x="32816" y="102803"/>
                      <a:pt x="33784" y="115993"/>
                      <a:pt x="35718" y="123174"/>
                    </a:cubicBezTo>
                    <a:cubicBezTo>
                      <a:pt x="37653" y="130355"/>
                      <a:pt x="40090" y="135136"/>
                      <a:pt x="43030" y="137517"/>
                    </a:cubicBezTo>
                    <a:cubicBezTo>
                      <a:pt x="45969" y="139898"/>
                      <a:pt x="49336" y="141089"/>
                      <a:pt x="53131" y="141089"/>
                    </a:cubicBezTo>
                    <a:cubicBezTo>
                      <a:pt x="56926" y="141089"/>
                      <a:pt x="60312" y="139880"/>
                      <a:pt x="63289" y="137461"/>
                    </a:cubicBezTo>
                    <a:cubicBezTo>
                      <a:pt x="66265" y="135043"/>
                      <a:pt x="68572" y="130708"/>
                      <a:pt x="70209" y="124457"/>
                    </a:cubicBezTo>
                    <a:cubicBezTo>
                      <a:pt x="72367" y="116421"/>
                      <a:pt x="73446" y="102803"/>
                      <a:pt x="73446" y="83604"/>
                    </a:cubicBezTo>
                    <a:cubicBezTo>
                      <a:pt x="73446" y="64405"/>
                      <a:pt x="72479" y="51215"/>
                      <a:pt x="70544" y="44034"/>
                    </a:cubicBezTo>
                    <a:cubicBezTo>
                      <a:pt x="68609" y="36853"/>
                      <a:pt x="66172" y="32054"/>
                      <a:pt x="63233" y="29635"/>
                    </a:cubicBezTo>
                    <a:cubicBezTo>
                      <a:pt x="60294" y="27217"/>
                      <a:pt x="56926" y="26008"/>
                      <a:pt x="53131" y="26008"/>
                    </a:cubicBezTo>
                    <a:close/>
                  </a:path>
                </a:pathLst>
              </a:custGeom>
              <a:solidFill>
                <a:srgbClr val="004A82">
                  <a:lumMod val="60000"/>
                  <a:lumOff val="40000"/>
                  <a:alpha val="10000"/>
                </a:srgbClr>
              </a:solidFill>
              <a:ln>
                <a:noFill/>
              </a:ln>
              <a:effectLst/>
            </p:spPr>
            <p:txBody>
              <a:bodyPr rot="0" spcFirstLastPara="0" vert="horz" wrap="square" lIns="91440" tIns="45720" rIns="91440" bIns="45720" numCol="1" spcCol="0" rtlCol="0" fromWordArt="0" anchor="t" anchorCtr="0" forceAA="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1"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410" name="TextBox 214">
                <a:extLst>
                  <a:ext uri="{FF2B5EF4-FFF2-40B4-BE49-F238E27FC236}">
                    <a16:creationId xmlns:a16="http://schemas.microsoft.com/office/drawing/2014/main" id="{2B70374A-91D6-486D-B9E8-98C4ABC1D94C}"/>
                  </a:ext>
                </a:extLst>
              </p:cNvPr>
              <p:cNvSpPr txBox="1"/>
              <p:nvPr/>
            </p:nvSpPr>
            <p:spPr>
              <a:xfrm>
                <a:off x="8967072" y="5207828"/>
                <a:ext cx="33534" cy="76650"/>
              </a:xfrm>
              <a:custGeom>
                <a:avLst/>
                <a:gdLst/>
                <a:ahLst/>
                <a:cxnLst/>
                <a:rect l="l" t="t" r="r" b="b"/>
                <a:pathLst>
                  <a:path w="71884" h="164306">
                    <a:moveTo>
                      <a:pt x="46434" y="0"/>
                    </a:moveTo>
                    <a:lnTo>
                      <a:pt x="71884" y="0"/>
                    </a:lnTo>
                    <a:lnTo>
                      <a:pt x="71884" y="164306"/>
                    </a:lnTo>
                    <a:lnTo>
                      <a:pt x="40518" y="164306"/>
                    </a:lnTo>
                    <a:lnTo>
                      <a:pt x="40518" y="46099"/>
                    </a:lnTo>
                    <a:cubicBezTo>
                      <a:pt x="29059" y="56815"/>
                      <a:pt x="15552" y="64740"/>
                      <a:pt x="0" y="69875"/>
                    </a:cubicBezTo>
                    <a:lnTo>
                      <a:pt x="0" y="41411"/>
                    </a:lnTo>
                    <a:cubicBezTo>
                      <a:pt x="8185" y="38732"/>
                      <a:pt x="17078" y="33654"/>
                      <a:pt x="26677" y="26175"/>
                    </a:cubicBezTo>
                    <a:cubicBezTo>
                      <a:pt x="36277" y="18696"/>
                      <a:pt x="42862" y="9971"/>
                      <a:pt x="46434" y="0"/>
                    </a:cubicBezTo>
                    <a:close/>
                  </a:path>
                </a:pathLst>
              </a:custGeom>
              <a:solidFill>
                <a:srgbClr val="004A82">
                  <a:lumMod val="60000"/>
                  <a:lumOff val="40000"/>
                  <a:alpha val="10000"/>
                </a:srgbClr>
              </a:solidFill>
              <a:ln>
                <a:noFill/>
              </a:ln>
              <a:effectLst/>
            </p:spPr>
            <p:txBody>
              <a:bodyPr rot="0" spcFirstLastPara="0" vert="horz" wrap="square" lIns="91440" tIns="45720" rIns="91440" bIns="45720" numCol="1" spcCol="0" rtlCol="0" fromWordArt="0" anchor="t" anchorCtr="0" forceAA="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1"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411" name="TextBox 215">
                <a:extLst>
                  <a:ext uri="{FF2B5EF4-FFF2-40B4-BE49-F238E27FC236}">
                    <a16:creationId xmlns:a16="http://schemas.microsoft.com/office/drawing/2014/main" id="{5CD4BCB5-5CAC-4968-BF8F-D509B7729F83}"/>
                  </a:ext>
                </a:extLst>
              </p:cNvPr>
              <p:cNvSpPr txBox="1"/>
              <p:nvPr/>
            </p:nvSpPr>
            <p:spPr>
              <a:xfrm>
                <a:off x="9132398" y="5207177"/>
                <a:ext cx="49573" cy="77952"/>
              </a:xfrm>
              <a:custGeom>
                <a:avLst/>
                <a:gdLst/>
                <a:ahLst/>
                <a:cxnLst/>
                <a:rect l="l" t="t" r="r" b="b"/>
                <a:pathLst>
                  <a:path w="106263" h="167097">
                    <a:moveTo>
                      <a:pt x="53131" y="0"/>
                    </a:moveTo>
                    <a:cubicBezTo>
                      <a:pt x="68981" y="0"/>
                      <a:pt x="81371" y="5655"/>
                      <a:pt x="90301" y="16966"/>
                    </a:cubicBezTo>
                    <a:cubicBezTo>
                      <a:pt x="100942" y="30361"/>
                      <a:pt x="106263" y="52573"/>
                      <a:pt x="106263" y="83604"/>
                    </a:cubicBezTo>
                    <a:cubicBezTo>
                      <a:pt x="106263" y="114560"/>
                      <a:pt x="100905" y="136810"/>
                      <a:pt x="90190" y="150353"/>
                    </a:cubicBezTo>
                    <a:cubicBezTo>
                      <a:pt x="81334" y="161516"/>
                      <a:pt x="68981" y="167097"/>
                      <a:pt x="53131" y="167097"/>
                    </a:cubicBezTo>
                    <a:cubicBezTo>
                      <a:pt x="37207" y="167097"/>
                      <a:pt x="24370" y="160976"/>
                      <a:pt x="14622" y="148735"/>
                    </a:cubicBezTo>
                    <a:cubicBezTo>
                      <a:pt x="4874" y="136494"/>
                      <a:pt x="0" y="114672"/>
                      <a:pt x="0" y="83269"/>
                    </a:cubicBezTo>
                    <a:cubicBezTo>
                      <a:pt x="0" y="52462"/>
                      <a:pt x="5357" y="30286"/>
                      <a:pt x="16073" y="16743"/>
                    </a:cubicBezTo>
                    <a:cubicBezTo>
                      <a:pt x="24928" y="5581"/>
                      <a:pt x="37281" y="0"/>
                      <a:pt x="53131" y="0"/>
                    </a:cubicBezTo>
                    <a:close/>
                    <a:moveTo>
                      <a:pt x="53131" y="26008"/>
                    </a:moveTo>
                    <a:cubicBezTo>
                      <a:pt x="49336" y="26008"/>
                      <a:pt x="45950" y="27217"/>
                      <a:pt x="42974" y="29635"/>
                    </a:cubicBezTo>
                    <a:cubicBezTo>
                      <a:pt x="39997" y="32054"/>
                      <a:pt x="37690" y="36388"/>
                      <a:pt x="36053" y="42639"/>
                    </a:cubicBezTo>
                    <a:cubicBezTo>
                      <a:pt x="33895" y="50750"/>
                      <a:pt x="32816" y="64405"/>
                      <a:pt x="32816" y="83604"/>
                    </a:cubicBezTo>
                    <a:cubicBezTo>
                      <a:pt x="32816" y="102803"/>
                      <a:pt x="33784" y="115993"/>
                      <a:pt x="35718" y="123174"/>
                    </a:cubicBezTo>
                    <a:cubicBezTo>
                      <a:pt x="37653" y="130355"/>
                      <a:pt x="40090" y="135136"/>
                      <a:pt x="43030" y="137517"/>
                    </a:cubicBezTo>
                    <a:cubicBezTo>
                      <a:pt x="45969" y="139898"/>
                      <a:pt x="49336" y="141089"/>
                      <a:pt x="53131" y="141089"/>
                    </a:cubicBezTo>
                    <a:cubicBezTo>
                      <a:pt x="56926" y="141089"/>
                      <a:pt x="60312" y="139880"/>
                      <a:pt x="63289" y="137461"/>
                    </a:cubicBezTo>
                    <a:cubicBezTo>
                      <a:pt x="66265" y="135043"/>
                      <a:pt x="68572" y="130708"/>
                      <a:pt x="70209" y="124457"/>
                    </a:cubicBezTo>
                    <a:cubicBezTo>
                      <a:pt x="72367" y="116421"/>
                      <a:pt x="73446" y="102803"/>
                      <a:pt x="73446" y="83604"/>
                    </a:cubicBezTo>
                    <a:cubicBezTo>
                      <a:pt x="73446" y="64405"/>
                      <a:pt x="72479" y="51215"/>
                      <a:pt x="70544" y="44034"/>
                    </a:cubicBezTo>
                    <a:cubicBezTo>
                      <a:pt x="68609" y="36853"/>
                      <a:pt x="66172" y="32054"/>
                      <a:pt x="63233" y="29635"/>
                    </a:cubicBezTo>
                    <a:cubicBezTo>
                      <a:pt x="60294" y="27217"/>
                      <a:pt x="56926" y="26008"/>
                      <a:pt x="53131" y="26008"/>
                    </a:cubicBezTo>
                    <a:close/>
                  </a:path>
                </a:pathLst>
              </a:custGeom>
              <a:solidFill>
                <a:srgbClr val="004A82">
                  <a:lumMod val="60000"/>
                  <a:lumOff val="40000"/>
                  <a:alpha val="10000"/>
                </a:srgbClr>
              </a:solidFill>
              <a:ln>
                <a:noFill/>
              </a:ln>
              <a:effectLst/>
            </p:spPr>
            <p:txBody>
              <a:bodyPr rot="0" spcFirstLastPara="0" vert="horz" wrap="square" lIns="91440" tIns="45720" rIns="91440" bIns="45720" numCol="1" spcCol="0" rtlCol="0" fromWordArt="0" anchor="t" anchorCtr="0" forceAA="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1"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412" name="TextBox 216">
                <a:extLst>
                  <a:ext uri="{FF2B5EF4-FFF2-40B4-BE49-F238E27FC236}">
                    <a16:creationId xmlns:a16="http://schemas.microsoft.com/office/drawing/2014/main" id="{BD7AE94A-67C6-46F1-98E4-A871BB8B2A82}"/>
                  </a:ext>
                </a:extLst>
              </p:cNvPr>
              <p:cNvSpPr txBox="1"/>
              <p:nvPr/>
            </p:nvSpPr>
            <p:spPr>
              <a:xfrm>
                <a:off x="9313763" y="5207828"/>
                <a:ext cx="33534" cy="76650"/>
              </a:xfrm>
              <a:custGeom>
                <a:avLst/>
                <a:gdLst/>
                <a:ahLst/>
                <a:cxnLst/>
                <a:rect l="l" t="t" r="r" b="b"/>
                <a:pathLst>
                  <a:path w="71884" h="164306">
                    <a:moveTo>
                      <a:pt x="46434" y="0"/>
                    </a:moveTo>
                    <a:lnTo>
                      <a:pt x="71884" y="0"/>
                    </a:lnTo>
                    <a:lnTo>
                      <a:pt x="71884" y="164306"/>
                    </a:lnTo>
                    <a:lnTo>
                      <a:pt x="40518" y="164306"/>
                    </a:lnTo>
                    <a:lnTo>
                      <a:pt x="40518" y="46099"/>
                    </a:lnTo>
                    <a:cubicBezTo>
                      <a:pt x="29059" y="56815"/>
                      <a:pt x="15552" y="64740"/>
                      <a:pt x="0" y="69875"/>
                    </a:cubicBezTo>
                    <a:lnTo>
                      <a:pt x="0" y="41411"/>
                    </a:lnTo>
                    <a:cubicBezTo>
                      <a:pt x="8185" y="38732"/>
                      <a:pt x="17078" y="33654"/>
                      <a:pt x="26677" y="26175"/>
                    </a:cubicBezTo>
                    <a:cubicBezTo>
                      <a:pt x="36277" y="18696"/>
                      <a:pt x="42862" y="9971"/>
                      <a:pt x="46434" y="0"/>
                    </a:cubicBezTo>
                    <a:close/>
                  </a:path>
                </a:pathLst>
              </a:custGeom>
              <a:solidFill>
                <a:srgbClr val="004A82">
                  <a:lumMod val="60000"/>
                  <a:lumOff val="40000"/>
                  <a:alpha val="10000"/>
                </a:srgbClr>
              </a:solidFill>
              <a:ln>
                <a:noFill/>
              </a:ln>
              <a:effectLst/>
            </p:spPr>
            <p:txBody>
              <a:bodyPr rot="0" spcFirstLastPara="0" vert="horz" wrap="square" lIns="91440" tIns="45720" rIns="91440" bIns="45720" numCol="1" spcCol="0" rtlCol="0" fromWordArt="0" anchor="t" anchorCtr="0" forceAA="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1"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413" name="TextBox 217">
                <a:extLst>
                  <a:ext uri="{FF2B5EF4-FFF2-40B4-BE49-F238E27FC236}">
                    <a16:creationId xmlns:a16="http://schemas.microsoft.com/office/drawing/2014/main" id="{20DEBABD-7D8B-48A0-87BD-6E5BCD546BAD}"/>
                  </a:ext>
                </a:extLst>
              </p:cNvPr>
              <p:cNvSpPr txBox="1"/>
              <p:nvPr/>
            </p:nvSpPr>
            <p:spPr>
              <a:xfrm>
                <a:off x="9479089" y="5207177"/>
                <a:ext cx="49573" cy="77952"/>
              </a:xfrm>
              <a:custGeom>
                <a:avLst/>
                <a:gdLst/>
                <a:ahLst/>
                <a:cxnLst/>
                <a:rect l="l" t="t" r="r" b="b"/>
                <a:pathLst>
                  <a:path w="106263" h="167097">
                    <a:moveTo>
                      <a:pt x="53131" y="0"/>
                    </a:moveTo>
                    <a:cubicBezTo>
                      <a:pt x="68981" y="0"/>
                      <a:pt x="81371" y="5655"/>
                      <a:pt x="90301" y="16966"/>
                    </a:cubicBezTo>
                    <a:cubicBezTo>
                      <a:pt x="100942" y="30361"/>
                      <a:pt x="106263" y="52573"/>
                      <a:pt x="106263" y="83604"/>
                    </a:cubicBezTo>
                    <a:cubicBezTo>
                      <a:pt x="106263" y="114560"/>
                      <a:pt x="100905" y="136810"/>
                      <a:pt x="90190" y="150353"/>
                    </a:cubicBezTo>
                    <a:cubicBezTo>
                      <a:pt x="81334" y="161516"/>
                      <a:pt x="68981" y="167097"/>
                      <a:pt x="53131" y="167097"/>
                    </a:cubicBezTo>
                    <a:cubicBezTo>
                      <a:pt x="37207" y="167097"/>
                      <a:pt x="24370" y="160976"/>
                      <a:pt x="14622" y="148735"/>
                    </a:cubicBezTo>
                    <a:cubicBezTo>
                      <a:pt x="4874" y="136494"/>
                      <a:pt x="0" y="114672"/>
                      <a:pt x="0" y="83269"/>
                    </a:cubicBezTo>
                    <a:cubicBezTo>
                      <a:pt x="0" y="52462"/>
                      <a:pt x="5357" y="30286"/>
                      <a:pt x="16073" y="16743"/>
                    </a:cubicBezTo>
                    <a:cubicBezTo>
                      <a:pt x="24928" y="5581"/>
                      <a:pt x="37281" y="0"/>
                      <a:pt x="53131" y="0"/>
                    </a:cubicBezTo>
                    <a:close/>
                    <a:moveTo>
                      <a:pt x="53131" y="26008"/>
                    </a:moveTo>
                    <a:cubicBezTo>
                      <a:pt x="49336" y="26008"/>
                      <a:pt x="45950" y="27217"/>
                      <a:pt x="42974" y="29635"/>
                    </a:cubicBezTo>
                    <a:cubicBezTo>
                      <a:pt x="39997" y="32054"/>
                      <a:pt x="37690" y="36388"/>
                      <a:pt x="36053" y="42639"/>
                    </a:cubicBezTo>
                    <a:cubicBezTo>
                      <a:pt x="33895" y="50750"/>
                      <a:pt x="32816" y="64405"/>
                      <a:pt x="32816" y="83604"/>
                    </a:cubicBezTo>
                    <a:cubicBezTo>
                      <a:pt x="32816" y="102803"/>
                      <a:pt x="33784" y="115993"/>
                      <a:pt x="35718" y="123174"/>
                    </a:cubicBezTo>
                    <a:cubicBezTo>
                      <a:pt x="37653" y="130355"/>
                      <a:pt x="40090" y="135136"/>
                      <a:pt x="43030" y="137517"/>
                    </a:cubicBezTo>
                    <a:cubicBezTo>
                      <a:pt x="45969" y="139898"/>
                      <a:pt x="49336" y="141089"/>
                      <a:pt x="53131" y="141089"/>
                    </a:cubicBezTo>
                    <a:cubicBezTo>
                      <a:pt x="56926" y="141089"/>
                      <a:pt x="60312" y="139880"/>
                      <a:pt x="63289" y="137461"/>
                    </a:cubicBezTo>
                    <a:cubicBezTo>
                      <a:pt x="66265" y="135043"/>
                      <a:pt x="68572" y="130708"/>
                      <a:pt x="70209" y="124457"/>
                    </a:cubicBezTo>
                    <a:cubicBezTo>
                      <a:pt x="72367" y="116421"/>
                      <a:pt x="73446" y="102803"/>
                      <a:pt x="73446" y="83604"/>
                    </a:cubicBezTo>
                    <a:cubicBezTo>
                      <a:pt x="73446" y="64405"/>
                      <a:pt x="72479" y="51215"/>
                      <a:pt x="70544" y="44034"/>
                    </a:cubicBezTo>
                    <a:cubicBezTo>
                      <a:pt x="68609" y="36853"/>
                      <a:pt x="66172" y="32054"/>
                      <a:pt x="63233" y="29635"/>
                    </a:cubicBezTo>
                    <a:cubicBezTo>
                      <a:pt x="60294" y="27217"/>
                      <a:pt x="56926" y="26008"/>
                      <a:pt x="53131" y="26008"/>
                    </a:cubicBezTo>
                    <a:close/>
                  </a:path>
                </a:pathLst>
              </a:custGeom>
              <a:solidFill>
                <a:srgbClr val="004A82">
                  <a:lumMod val="60000"/>
                  <a:lumOff val="40000"/>
                  <a:alpha val="10000"/>
                </a:srgbClr>
              </a:solidFill>
              <a:ln>
                <a:noFill/>
              </a:ln>
              <a:effectLst/>
            </p:spPr>
            <p:txBody>
              <a:bodyPr rot="0" spcFirstLastPara="0" vert="horz" wrap="square" lIns="91440" tIns="45720" rIns="91440" bIns="45720" numCol="1" spcCol="0" rtlCol="0" fromWordArt="0" anchor="t" anchorCtr="0" forceAA="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1"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414" name="TextBox 218">
                <a:extLst>
                  <a:ext uri="{FF2B5EF4-FFF2-40B4-BE49-F238E27FC236}">
                    <a16:creationId xmlns:a16="http://schemas.microsoft.com/office/drawing/2014/main" id="{3328F892-D9A3-471E-9A3B-B9B7D1C51358}"/>
                  </a:ext>
                </a:extLst>
              </p:cNvPr>
              <p:cNvSpPr txBox="1"/>
              <p:nvPr/>
            </p:nvSpPr>
            <p:spPr>
              <a:xfrm>
                <a:off x="9844473" y="5207828"/>
                <a:ext cx="33534" cy="76650"/>
              </a:xfrm>
              <a:custGeom>
                <a:avLst/>
                <a:gdLst/>
                <a:ahLst/>
                <a:cxnLst/>
                <a:rect l="l" t="t" r="r" b="b"/>
                <a:pathLst>
                  <a:path w="71884" h="164306">
                    <a:moveTo>
                      <a:pt x="46434" y="0"/>
                    </a:moveTo>
                    <a:lnTo>
                      <a:pt x="71884" y="0"/>
                    </a:lnTo>
                    <a:lnTo>
                      <a:pt x="71884" y="164306"/>
                    </a:lnTo>
                    <a:lnTo>
                      <a:pt x="40518" y="164306"/>
                    </a:lnTo>
                    <a:lnTo>
                      <a:pt x="40518" y="46099"/>
                    </a:lnTo>
                    <a:cubicBezTo>
                      <a:pt x="29059" y="56815"/>
                      <a:pt x="15552" y="64740"/>
                      <a:pt x="0" y="69875"/>
                    </a:cubicBezTo>
                    <a:lnTo>
                      <a:pt x="0" y="41411"/>
                    </a:lnTo>
                    <a:cubicBezTo>
                      <a:pt x="8185" y="38732"/>
                      <a:pt x="17078" y="33654"/>
                      <a:pt x="26677" y="26175"/>
                    </a:cubicBezTo>
                    <a:cubicBezTo>
                      <a:pt x="36277" y="18696"/>
                      <a:pt x="42862" y="9971"/>
                      <a:pt x="46434" y="0"/>
                    </a:cubicBezTo>
                    <a:close/>
                  </a:path>
                </a:pathLst>
              </a:custGeom>
              <a:solidFill>
                <a:srgbClr val="004A82">
                  <a:lumMod val="60000"/>
                  <a:lumOff val="40000"/>
                  <a:alpha val="10000"/>
                </a:srgbClr>
              </a:solidFill>
              <a:ln>
                <a:noFill/>
              </a:ln>
              <a:effectLst/>
            </p:spPr>
            <p:txBody>
              <a:bodyPr rot="0" spcFirstLastPara="0" vert="horz" wrap="square" lIns="91440" tIns="45720" rIns="91440" bIns="45720" numCol="1" spcCol="0" rtlCol="0" fromWordArt="0" anchor="t" anchorCtr="0" forceAA="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1"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415" name="TextBox 219">
                <a:extLst>
                  <a:ext uri="{FF2B5EF4-FFF2-40B4-BE49-F238E27FC236}">
                    <a16:creationId xmlns:a16="http://schemas.microsoft.com/office/drawing/2014/main" id="{151435DC-534F-4F0B-B795-08945674DE1A}"/>
                  </a:ext>
                </a:extLst>
              </p:cNvPr>
              <p:cNvSpPr txBox="1"/>
              <p:nvPr/>
            </p:nvSpPr>
            <p:spPr>
              <a:xfrm>
                <a:off x="9663108" y="5207177"/>
                <a:ext cx="49573" cy="77952"/>
              </a:xfrm>
              <a:custGeom>
                <a:avLst/>
                <a:gdLst/>
                <a:ahLst/>
                <a:cxnLst/>
                <a:rect l="l" t="t" r="r" b="b"/>
                <a:pathLst>
                  <a:path w="106263" h="167097">
                    <a:moveTo>
                      <a:pt x="53131" y="0"/>
                    </a:moveTo>
                    <a:cubicBezTo>
                      <a:pt x="68981" y="0"/>
                      <a:pt x="81371" y="5655"/>
                      <a:pt x="90301" y="16966"/>
                    </a:cubicBezTo>
                    <a:cubicBezTo>
                      <a:pt x="100942" y="30361"/>
                      <a:pt x="106263" y="52573"/>
                      <a:pt x="106263" y="83604"/>
                    </a:cubicBezTo>
                    <a:cubicBezTo>
                      <a:pt x="106263" y="114560"/>
                      <a:pt x="100905" y="136810"/>
                      <a:pt x="90190" y="150353"/>
                    </a:cubicBezTo>
                    <a:cubicBezTo>
                      <a:pt x="81334" y="161516"/>
                      <a:pt x="68981" y="167097"/>
                      <a:pt x="53131" y="167097"/>
                    </a:cubicBezTo>
                    <a:cubicBezTo>
                      <a:pt x="37207" y="167097"/>
                      <a:pt x="24370" y="160976"/>
                      <a:pt x="14622" y="148735"/>
                    </a:cubicBezTo>
                    <a:cubicBezTo>
                      <a:pt x="4874" y="136494"/>
                      <a:pt x="0" y="114672"/>
                      <a:pt x="0" y="83269"/>
                    </a:cubicBezTo>
                    <a:cubicBezTo>
                      <a:pt x="0" y="52462"/>
                      <a:pt x="5357" y="30286"/>
                      <a:pt x="16073" y="16743"/>
                    </a:cubicBezTo>
                    <a:cubicBezTo>
                      <a:pt x="24928" y="5581"/>
                      <a:pt x="37281" y="0"/>
                      <a:pt x="53131" y="0"/>
                    </a:cubicBezTo>
                    <a:close/>
                    <a:moveTo>
                      <a:pt x="53131" y="26008"/>
                    </a:moveTo>
                    <a:cubicBezTo>
                      <a:pt x="49336" y="26008"/>
                      <a:pt x="45950" y="27217"/>
                      <a:pt x="42974" y="29635"/>
                    </a:cubicBezTo>
                    <a:cubicBezTo>
                      <a:pt x="39997" y="32054"/>
                      <a:pt x="37690" y="36388"/>
                      <a:pt x="36053" y="42639"/>
                    </a:cubicBezTo>
                    <a:cubicBezTo>
                      <a:pt x="33895" y="50750"/>
                      <a:pt x="32816" y="64405"/>
                      <a:pt x="32816" y="83604"/>
                    </a:cubicBezTo>
                    <a:cubicBezTo>
                      <a:pt x="32816" y="102803"/>
                      <a:pt x="33784" y="115993"/>
                      <a:pt x="35718" y="123174"/>
                    </a:cubicBezTo>
                    <a:cubicBezTo>
                      <a:pt x="37653" y="130355"/>
                      <a:pt x="40090" y="135136"/>
                      <a:pt x="43030" y="137517"/>
                    </a:cubicBezTo>
                    <a:cubicBezTo>
                      <a:pt x="45969" y="139898"/>
                      <a:pt x="49336" y="141089"/>
                      <a:pt x="53131" y="141089"/>
                    </a:cubicBezTo>
                    <a:cubicBezTo>
                      <a:pt x="56926" y="141089"/>
                      <a:pt x="60312" y="139880"/>
                      <a:pt x="63289" y="137461"/>
                    </a:cubicBezTo>
                    <a:cubicBezTo>
                      <a:pt x="66265" y="135043"/>
                      <a:pt x="68572" y="130708"/>
                      <a:pt x="70209" y="124457"/>
                    </a:cubicBezTo>
                    <a:cubicBezTo>
                      <a:pt x="72367" y="116421"/>
                      <a:pt x="73446" y="102803"/>
                      <a:pt x="73446" y="83604"/>
                    </a:cubicBezTo>
                    <a:cubicBezTo>
                      <a:pt x="73446" y="64405"/>
                      <a:pt x="72479" y="51215"/>
                      <a:pt x="70544" y="44034"/>
                    </a:cubicBezTo>
                    <a:cubicBezTo>
                      <a:pt x="68609" y="36853"/>
                      <a:pt x="66172" y="32054"/>
                      <a:pt x="63233" y="29635"/>
                    </a:cubicBezTo>
                    <a:cubicBezTo>
                      <a:pt x="60294" y="27217"/>
                      <a:pt x="56926" y="26008"/>
                      <a:pt x="53131" y="26008"/>
                    </a:cubicBezTo>
                    <a:close/>
                  </a:path>
                </a:pathLst>
              </a:custGeom>
              <a:solidFill>
                <a:srgbClr val="004A82">
                  <a:lumMod val="60000"/>
                  <a:lumOff val="40000"/>
                  <a:alpha val="10000"/>
                </a:srgbClr>
              </a:solidFill>
              <a:ln>
                <a:noFill/>
              </a:ln>
              <a:effectLst/>
            </p:spPr>
            <p:txBody>
              <a:bodyPr rot="0" spcFirstLastPara="0" vert="horz" wrap="square" lIns="91440" tIns="45720" rIns="91440" bIns="45720" numCol="1" spcCol="0" rtlCol="0" fromWordArt="0" anchor="t" anchorCtr="0" forceAA="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1"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416" name="TextBox 220">
                <a:extLst>
                  <a:ext uri="{FF2B5EF4-FFF2-40B4-BE49-F238E27FC236}">
                    <a16:creationId xmlns:a16="http://schemas.microsoft.com/office/drawing/2014/main" id="{C7F27C16-D650-493B-A2FC-6528B0D362F9}"/>
                  </a:ext>
                </a:extLst>
              </p:cNvPr>
              <p:cNvSpPr txBox="1"/>
              <p:nvPr/>
            </p:nvSpPr>
            <p:spPr>
              <a:xfrm>
                <a:off x="10007145" y="5207828"/>
                <a:ext cx="33534" cy="76650"/>
              </a:xfrm>
              <a:custGeom>
                <a:avLst/>
                <a:gdLst/>
                <a:ahLst/>
                <a:cxnLst/>
                <a:rect l="l" t="t" r="r" b="b"/>
                <a:pathLst>
                  <a:path w="71884" h="164306">
                    <a:moveTo>
                      <a:pt x="46434" y="0"/>
                    </a:moveTo>
                    <a:lnTo>
                      <a:pt x="71884" y="0"/>
                    </a:lnTo>
                    <a:lnTo>
                      <a:pt x="71884" y="164306"/>
                    </a:lnTo>
                    <a:lnTo>
                      <a:pt x="40518" y="164306"/>
                    </a:lnTo>
                    <a:lnTo>
                      <a:pt x="40518" y="46099"/>
                    </a:lnTo>
                    <a:cubicBezTo>
                      <a:pt x="29059" y="56815"/>
                      <a:pt x="15552" y="64740"/>
                      <a:pt x="0" y="69875"/>
                    </a:cubicBezTo>
                    <a:lnTo>
                      <a:pt x="0" y="41411"/>
                    </a:lnTo>
                    <a:cubicBezTo>
                      <a:pt x="8185" y="38732"/>
                      <a:pt x="17078" y="33654"/>
                      <a:pt x="26677" y="26175"/>
                    </a:cubicBezTo>
                    <a:cubicBezTo>
                      <a:pt x="36277" y="18696"/>
                      <a:pt x="42862" y="9971"/>
                      <a:pt x="46434" y="0"/>
                    </a:cubicBezTo>
                    <a:close/>
                  </a:path>
                </a:pathLst>
              </a:custGeom>
              <a:solidFill>
                <a:srgbClr val="004A82">
                  <a:lumMod val="60000"/>
                  <a:lumOff val="40000"/>
                  <a:alpha val="10000"/>
                </a:srgbClr>
              </a:solidFill>
              <a:ln>
                <a:noFill/>
              </a:ln>
              <a:effectLst/>
            </p:spPr>
            <p:txBody>
              <a:bodyPr rot="0" spcFirstLastPara="0" vert="horz" wrap="square" lIns="91440" tIns="45720" rIns="91440" bIns="45720" numCol="1" spcCol="0" rtlCol="0" fromWordArt="0" anchor="t" anchorCtr="0" forceAA="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1"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417" name="TextBox 221">
                <a:extLst>
                  <a:ext uri="{FF2B5EF4-FFF2-40B4-BE49-F238E27FC236}">
                    <a16:creationId xmlns:a16="http://schemas.microsoft.com/office/drawing/2014/main" id="{A7BC2FA5-9AEB-4529-A7FB-8F7624290A3B}"/>
                  </a:ext>
                </a:extLst>
              </p:cNvPr>
              <p:cNvSpPr txBox="1"/>
              <p:nvPr/>
            </p:nvSpPr>
            <p:spPr>
              <a:xfrm>
                <a:off x="10172471" y="5207177"/>
                <a:ext cx="49573" cy="77952"/>
              </a:xfrm>
              <a:custGeom>
                <a:avLst/>
                <a:gdLst/>
                <a:ahLst/>
                <a:cxnLst/>
                <a:rect l="l" t="t" r="r" b="b"/>
                <a:pathLst>
                  <a:path w="106263" h="167097">
                    <a:moveTo>
                      <a:pt x="53131" y="0"/>
                    </a:moveTo>
                    <a:cubicBezTo>
                      <a:pt x="68981" y="0"/>
                      <a:pt x="81371" y="5655"/>
                      <a:pt x="90301" y="16966"/>
                    </a:cubicBezTo>
                    <a:cubicBezTo>
                      <a:pt x="100942" y="30361"/>
                      <a:pt x="106263" y="52573"/>
                      <a:pt x="106263" y="83604"/>
                    </a:cubicBezTo>
                    <a:cubicBezTo>
                      <a:pt x="106263" y="114560"/>
                      <a:pt x="100905" y="136810"/>
                      <a:pt x="90190" y="150353"/>
                    </a:cubicBezTo>
                    <a:cubicBezTo>
                      <a:pt x="81334" y="161516"/>
                      <a:pt x="68981" y="167097"/>
                      <a:pt x="53131" y="167097"/>
                    </a:cubicBezTo>
                    <a:cubicBezTo>
                      <a:pt x="37207" y="167097"/>
                      <a:pt x="24370" y="160976"/>
                      <a:pt x="14622" y="148735"/>
                    </a:cubicBezTo>
                    <a:cubicBezTo>
                      <a:pt x="4874" y="136494"/>
                      <a:pt x="0" y="114672"/>
                      <a:pt x="0" y="83269"/>
                    </a:cubicBezTo>
                    <a:cubicBezTo>
                      <a:pt x="0" y="52462"/>
                      <a:pt x="5357" y="30286"/>
                      <a:pt x="16073" y="16743"/>
                    </a:cubicBezTo>
                    <a:cubicBezTo>
                      <a:pt x="24928" y="5581"/>
                      <a:pt x="37281" y="0"/>
                      <a:pt x="53131" y="0"/>
                    </a:cubicBezTo>
                    <a:close/>
                    <a:moveTo>
                      <a:pt x="53131" y="26008"/>
                    </a:moveTo>
                    <a:cubicBezTo>
                      <a:pt x="49336" y="26008"/>
                      <a:pt x="45950" y="27217"/>
                      <a:pt x="42974" y="29635"/>
                    </a:cubicBezTo>
                    <a:cubicBezTo>
                      <a:pt x="39997" y="32054"/>
                      <a:pt x="37690" y="36388"/>
                      <a:pt x="36053" y="42639"/>
                    </a:cubicBezTo>
                    <a:cubicBezTo>
                      <a:pt x="33895" y="50750"/>
                      <a:pt x="32816" y="64405"/>
                      <a:pt x="32816" y="83604"/>
                    </a:cubicBezTo>
                    <a:cubicBezTo>
                      <a:pt x="32816" y="102803"/>
                      <a:pt x="33784" y="115993"/>
                      <a:pt x="35718" y="123174"/>
                    </a:cubicBezTo>
                    <a:cubicBezTo>
                      <a:pt x="37653" y="130355"/>
                      <a:pt x="40090" y="135136"/>
                      <a:pt x="43030" y="137517"/>
                    </a:cubicBezTo>
                    <a:cubicBezTo>
                      <a:pt x="45969" y="139898"/>
                      <a:pt x="49336" y="141089"/>
                      <a:pt x="53131" y="141089"/>
                    </a:cubicBezTo>
                    <a:cubicBezTo>
                      <a:pt x="56926" y="141089"/>
                      <a:pt x="60312" y="139880"/>
                      <a:pt x="63289" y="137461"/>
                    </a:cubicBezTo>
                    <a:cubicBezTo>
                      <a:pt x="66265" y="135043"/>
                      <a:pt x="68572" y="130708"/>
                      <a:pt x="70209" y="124457"/>
                    </a:cubicBezTo>
                    <a:cubicBezTo>
                      <a:pt x="72367" y="116421"/>
                      <a:pt x="73446" y="102803"/>
                      <a:pt x="73446" y="83604"/>
                    </a:cubicBezTo>
                    <a:cubicBezTo>
                      <a:pt x="73446" y="64405"/>
                      <a:pt x="72479" y="51215"/>
                      <a:pt x="70544" y="44034"/>
                    </a:cubicBezTo>
                    <a:cubicBezTo>
                      <a:pt x="68609" y="36853"/>
                      <a:pt x="66172" y="32054"/>
                      <a:pt x="63233" y="29635"/>
                    </a:cubicBezTo>
                    <a:cubicBezTo>
                      <a:pt x="60294" y="27217"/>
                      <a:pt x="56926" y="26008"/>
                      <a:pt x="53131" y="26008"/>
                    </a:cubicBezTo>
                    <a:close/>
                  </a:path>
                </a:pathLst>
              </a:custGeom>
              <a:solidFill>
                <a:srgbClr val="004A82">
                  <a:lumMod val="60000"/>
                  <a:lumOff val="40000"/>
                  <a:alpha val="10000"/>
                </a:srgbClr>
              </a:solidFill>
              <a:ln>
                <a:noFill/>
              </a:ln>
              <a:effectLst/>
            </p:spPr>
            <p:txBody>
              <a:bodyPr rot="0" spcFirstLastPara="0" vert="horz" wrap="square" lIns="91440" tIns="45720" rIns="91440" bIns="45720" numCol="1" spcCol="0" rtlCol="0" fromWordArt="0" anchor="t" anchorCtr="0" forceAA="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1"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418" name="TextBox 222">
                <a:extLst>
                  <a:ext uri="{FF2B5EF4-FFF2-40B4-BE49-F238E27FC236}">
                    <a16:creationId xmlns:a16="http://schemas.microsoft.com/office/drawing/2014/main" id="{75E812AD-0105-4102-A5E4-3F821A9E55F7}"/>
                  </a:ext>
                </a:extLst>
              </p:cNvPr>
              <p:cNvSpPr txBox="1"/>
              <p:nvPr/>
            </p:nvSpPr>
            <p:spPr>
              <a:xfrm>
                <a:off x="10353836" y="5207828"/>
                <a:ext cx="33534" cy="76650"/>
              </a:xfrm>
              <a:custGeom>
                <a:avLst/>
                <a:gdLst/>
                <a:ahLst/>
                <a:cxnLst/>
                <a:rect l="l" t="t" r="r" b="b"/>
                <a:pathLst>
                  <a:path w="71884" h="164306">
                    <a:moveTo>
                      <a:pt x="46434" y="0"/>
                    </a:moveTo>
                    <a:lnTo>
                      <a:pt x="71884" y="0"/>
                    </a:lnTo>
                    <a:lnTo>
                      <a:pt x="71884" y="164306"/>
                    </a:lnTo>
                    <a:lnTo>
                      <a:pt x="40518" y="164306"/>
                    </a:lnTo>
                    <a:lnTo>
                      <a:pt x="40518" y="46099"/>
                    </a:lnTo>
                    <a:cubicBezTo>
                      <a:pt x="29059" y="56815"/>
                      <a:pt x="15552" y="64740"/>
                      <a:pt x="0" y="69875"/>
                    </a:cubicBezTo>
                    <a:lnTo>
                      <a:pt x="0" y="41411"/>
                    </a:lnTo>
                    <a:cubicBezTo>
                      <a:pt x="8185" y="38732"/>
                      <a:pt x="17078" y="33654"/>
                      <a:pt x="26677" y="26175"/>
                    </a:cubicBezTo>
                    <a:cubicBezTo>
                      <a:pt x="36277" y="18696"/>
                      <a:pt x="42862" y="9971"/>
                      <a:pt x="46434" y="0"/>
                    </a:cubicBezTo>
                    <a:close/>
                  </a:path>
                </a:pathLst>
              </a:custGeom>
              <a:solidFill>
                <a:srgbClr val="004A82">
                  <a:lumMod val="60000"/>
                  <a:lumOff val="40000"/>
                  <a:alpha val="10000"/>
                </a:srgbClr>
              </a:solidFill>
              <a:ln>
                <a:noFill/>
              </a:ln>
              <a:effectLst/>
            </p:spPr>
            <p:txBody>
              <a:bodyPr rot="0" spcFirstLastPara="0" vert="horz" wrap="square" lIns="91440" tIns="45720" rIns="91440" bIns="45720" numCol="1" spcCol="0" rtlCol="0" fromWordArt="0" anchor="t" anchorCtr="0" forceAA="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1"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419" name="TextBox 223">
                <a:extLst>
                  <a:ext uri="{FF2B5EF4-FFF2-40B4-BE49-F238E27FC236}">
                    <a16:creationId xmlns:a16="http://schemas.microsoft.com/office/drawing/2014/main" id="{991817B5-C3F3-4A32-8350-68A97EA501BF}"/>
                  </a:ext>
                </a:extLst>
              </p:cNvPr>
              <p:cNvSpPr txBox="1"/>
              <p:nvPr/>
            </p:nvSpPr>
            <p:spPr>
              <a:xfrm>
                <a:off x="10519162" y="5207177"/>
                <a:ext cx="49573" cy="77952"/>
              </a:xfrm>
              <a:custGeom>
                <a:avLst/>
                <a:gdLst/>
                <a:ahLst/>
                <a:cxnLst/>
                <a:rect l="l" t="t" r="r" b="b"/>
                <a:pathLst>
                  <a:path w="106263" h="167097">
                    <a:moveTo>
                      <a:pt x="53131" y="0"/>
                    </a:moveTo>
                    <a:cubicBezTo>
                      <a:pt x="68981" y="0"/>
                      <a:pt x="81371" y="5655"/>
                      <a:pt x="90301" y="16966"/>
                    </a:cubicBezTo>
                    <a:cubicBezTo>
                      <a:pt x="100942" y="30361"/>
                      <a:pt x="106263" y="52573"/>
                      <a:pt x="106263" y="83604"/>
                    </a:cubicBezTo>
                    <a:cubicBezTo>
                      <a:pt x="106263" y="114560"/>
                      <a:pt x="100905" y="136810"/>
                      <a:pt x="90190" y="150353"/>
                    </a:cubicBezTo>
                    <a:cubicBezTo>
                      <a:pt x="81334" y="161516"/>
                      <a:pt x="68981" y="167097"/>
                      <a:pt x="53131" y="167097"/>
                    </a:cubicBezTo>
                    <a:cubicBezTo>
                      <a:pt x="37207" y="167097"/>
                      <a:pt x="24370" y="160976"/>
                      <a:pt x="14622" y="148735"/>
                    </a:cubicBezTo>
                    <a:cubicBezTo>
                      <a:pt x="4874" y="136494"/>
                      <a:pt x="0" y="114672"/>
                      <a:pt x="0" y="83269"/>
                    </a:cubicBezTo>
                    <a:cubicBezTo>
                      <a:pt x="0" y="52462"/>
                      <a:pt x="5357" y="30286"/>
                      <a:pt x="16073" y="16743"/>
                    </a:cubicBezTo>
                    <a:cubicBezTo>
                      <a:pt x="24928" y="5581"/>
                      <a:pt x="37281" y="0"/>
                      <a:pt x="53131" y="0"/>
                    </a:cubicBezTo>
                    <a:close/>
                    <a:moveTo>
                      <a:pt x="53131" y="26008"/>
                    </a:moveTo>
                    <a:cubicBezTo>
                      <a:pt x="49336" y="26008"/>
                      <a:pt x="45950" y="27217"/>
                      <a:pt x="42974" y="29635"/>
                    </a:cubicBezTo>
                    <a:cubicBezTo>
                      <a:pt x="39997" y="32054"/>
                      <a:pt x="37690" y="36388"/>
                      <a:pt x="36053" y="42639"/>
                    </a:cubicBezTo>
                    <a:cubicBezTo>
                      <a:pt x="33895" y="50750"/>
                      <a:pt x="32816" y="64405"/>
                      <a:pt x="32816" y="83604"/>
                    </a:cubicBezTo>
                    <a:cubicBezTo>
                      <a:pt x="32816" y="102803"/>
                      <a:pt x="33784" y="115993"/>
                      <a:pt x="35718" y="123174"/>
                    </a:cubicBezTo>
                    <a:cubicBezTo>
                      <a:pt x="37653" y="130355"/>
                      <a:pt x="40090" y="135136"/>
                      <a:pt x="43030" y="137517"/>
                    </a:cubicBezTo>
                    <a:cubicBezTo>
                      <a:pt x="45969" y="139898"/>
                      <a:pt x="49336" y="141089"/>
                      <a:pt x="53131" y="141089"/>
                    </a:cubicBezTo>
                    <a:cubicBezTo>
                      <a:pt x="56926" y="141089"/>
                      <a:pt x="60312" y="139880"/>
                      <a:pt x="63289" y="137461"/>
                    </a:cubicBezTo>
                    <a:cubicBezTo>
                      <a:pt x="66265" y="135043"/>
                      <a:pt x="68572" y="130708"/>
                      <a:pt x="70209" y="124457"/>
                    </a:cubicBezTo>
                    <a:cubicBezTo>
                      <a:pt x="72367" y="116421"/>
                      <a:pt x="73446" y="102803"/>
                      <a:pt x="73446" y="83604"/>
                    </a:cubicBezTo>
                    <a:cubicBezTo>
                      <a:pt x="73446" y="64405"/>
                      <a:pt x="72479" y="51215"/>
                      <a:pt x="70544" y="44034"/>
                    </a:cubicBezTo>
                    <a:cubicBezTo>
                      <a:pt x="68609" y="36853"/>
                      <a:pt x="66172" y="32054"/>
                      <a:pt x="63233" y="29635"/>
                    </a:cubicBezTo>
                    <a:cubicBezTo>
                      <a:pt x="60294" y="27217"/>
                      <a:pt x="56926" y="26008"/>
                      <a:pt x="53131" y="26008"/>
                    </a:cubicBezTo>
                    <a:close/>
                  </a:path>
                </a:pathLst>
              </a:custGeom>
              <a:solidFill>
                <a:srgbClr val="004A82">
                  <a:lumMod val="60000"/>
                  <a:lumOff val="40000"/>
                  <a:alpha val="10000"/>
                </a:srgbClr>
              </a:solidFill>
              <a:ln>
                <a:noFill/>
              </a:ln>
              <a:effectLst/>
            </p:spPr>
            <p:txBody>
              <a:bodyPr rot="0" spcFirstLastPara="0" vert="horz" wrap="square" lIns="91440" tIns="45720" rIns="91440" bIns="45720" numCol="1" spcCol="0" rtlCol="0" fromWordArt="0" anchor="t" anchorCtr="0" forceAA="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1"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420" name="TextBox 224">
                <a:extLst>
                  <a:ext uri="{FF2B5EF4-FFF2-40B4-BE49-F238E27FC236}">
                    <a16:creationId xmlns:a16="http://schemas.microsoft.com/office/drawing/2014/main" id="{859B9C44-7EAB-43D3-8C19-94BF71254D11}"/>
                  </a:ext>
                </a:extLst>
              </p:cNvPr>
              <p:cNvSpPr txBox="1"/>
              <p:nvPr/>
            </p:nvSpPr>
            <p:spPr>
              <a:xfrm>
                <a:off x="10700527" y="5207828"/>
                <a:ext cx="33534" cy="76650"/>
              </a:xfrm>
              <a:custGeom>
                <a:avLst/>
                <a:gdLst/>
                <a:ahLst/>
                <a:cxnLst/>
                <a:rect l="l" t="t" r="r" b="b"/>
                <a:pathLst>
                  <a:path w="71884" h="164306">
                    <a:moveTo>
                      <a:pt x="46434" y="0"/>
                    </a:moveTo>
                    <a:lnTo>
                      <a:pt x="71884" y="0"/>
                    </a:lnTo>
                    <a:lnTo>
                      <a:pt x="71884" y="164306"/>
                    </a:lnTo>
                    <a:lnTo>
                      <a:pt x="40518" y="164306"/>
                    </a:lnTo>
                    <a:lnTo>
                      <a:pt x="40518" y="46099"/>
                    </a:lnTo>
                    <a:cubicBezTo>
                      <a:pt x="29059" y="56815"/>
                      <a:pt x="15552" y="64740"/>
                      <a:pt x="0" y="69875"/>
                    </a:cubicBezTo>
                    <a:lnTo>
                      <a:pt x="0" y="41411"/>
                    </a:lnTo>
                    <a:cubicBezTo>
                      <a:pt x="8185" y="38732"/>
                      <a:pt x="17078" y="33654"/>
                      <a:pt x="26677" y="26175"/>
                    </a:cubicBezTo>
                    <a:cubicBezTo>
                      <a:pt x="36277" y="18696"/>
                      <a:pt x="42862" y="9971"/>
                      <a:pt x="46434" y="0"/>
                    </a:cubicBezTo>
                    <a:close/>
                  </a:path>
                </a:pathLst>
              </a:custGeom>
              <a:solidFill>
                <a:srgbClr val="004A82">
                  <a:lumMod val="60000"/>
                  <a:lumOff val="40000"/>
                  <a:alpha val="10000"/>
                </a:srgbClr>
              </a:solidFill>
              <a:ln>
                <a:noFill/>
              </a:ln>
              <a:effectLst/>
            </p:spPr>
            <p:txBody>
              <a:bodyPr rot="0" spcFirstLastPara="0" vert="horz" wrap="square" lIns="91440" tIns="45720" rIns="91440" bIns="45720" numCol="1" spcCol="0" rtlCol="0" fromWordArt="0" anchor="t" anchorCtr="0" forceAA="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1"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421" name="TextBox 225">
                <a:extLst>
                  <a:ext uri="{FF2B5EF4-FFF2-40B4-BE49-F238E27FC236}">
                    <a16:creationId xmlns:a16="http://schemas.microsoft.com/office/drawing/2014/main" id="{21180E60-0F19-45E3-BE40-57D29426DA21}"/>
                  </a:ext>
                </a:extLst>
              </p:cNvPr>
              <p:cNvSpPr txBox="1"/>
              <p:nvPr/>
            </p:nvSpPr>
            <p:spPr>
              <a:xfrm>
                <a:off x="10865853" y="5207177"/>
                <a:ext cx="49573" cy="77952"/>
              </a:xfrm>
              <a:custGeom>
                <a:avLst/>
                <a:gdLst/>
                <a:ahLst/>
                <a:cxnLst/>
                <a:rect l="l" t="t" r="r" b="b"/>
                <a:pathLst>
                  <a:path w="106263" h="167097">
                    <a:moveTo>
                      <a:pt x="53131" y="0"/>
                    </a:moveTo>
                    <a:cubicBezTo>
                      <a:pt x="68981" y="0"/>
                      <a:pt x="81371" y="5655"/>
                      <a:pt x="90301" y="16966"/>
                    </a:cubicBezTo>
                    <a:cubicBezTo>
                      <a:pt x="100942" y="30361"/>
                      <a:pt x="106263" y="52573"/>
                      <a:pt x="106263" y="83604"/>
                    </a:cubicBezTo>
                    <a:cubicBezTo>
                      <a:pt x="106263" y="114560"/>
                      <a:pt x="100905" y="136810"/>
                      <a:pt x="90190" y="150353"/>
                    </a:cubicBezTo>
                    <a:cubicBezTo>
                      <a:pt x="81334" y="161516"/>
                      <a:pt x="68981" y="167097"/>
                      <a:pt x="53131" y="167097"/>
                    </a:cubicBezTo>
                    <a:cubicBezTo>
                      <a:pt x="37207" y="167097"/>
                      <a:pt x="24370" y="160976"/>
                      <a:pt x="14622" y="148735"/>
                    </a:cubicBezTo>
                    <a:cubicBezTo>
                      <a:pt x="4874" y="136494"/>
                      <a:pt x="0" y="114672"/>
                      <a:pt x="0" y="83269"/>
                    </a:cubicBezTo>
                    <a:cubicBezTo>
                      <a:pt x="0" y="52462"/>
                      <a:pt x="5357" y="30286"/>
                      <a:pt x="16073" y="16743"/>
                    </a:cubicBezTo>
                    <a:cubicBezTo>
                      <a:pt x="24928" y="5581"/>
                      <a:pt x="37281" y="0"/>
                      <a:pt x="53131" y="0"/>
                    </a:cubicBezTo>
                    <a:close/>
                    <a:moveTo>
                      <a:pt x="53131" y="26008"/>
                    </a:moveTo>
                    <a:cubicBezTo>
                      <a:pt x="49336" y="26008"/>
                      <a:pt x="45950" y="27217"/>
                      <a:pt x="42974" y="29635"/>
                    </a:cubicBezTo>
                    <a:cubicBezTo>
                      <a:pt x="39997" y="32054"/>
                      <a:pt x="37690" y="36388"/>
                      <a:pt x="36053" y="42639"/>
                    </a:cubicBezTo>
                    <a:cubicBezTo>
                      <a:pt x="33895" y="50750"/>
                      <a:pt x="32816" y="64405"/>
                      <a:pt x="32816" y="83604"/>
                    </a:cubicBezTo>
                    <a:cubicBezTo>
                      <a:pt x="32816" y="102803"/>
                      <a:pt x="33784" y="115993"/>
                      <a:pt x="35718" y="123174"/>
                    </a:cubicBezTo>
                    <a:cubicBezTo>
                      <a:pt x="37653" y="130355"/>
                      <a:pt x="40090" y="135136"/>
                      <a:pt x="43030" y="137517"/>
                    </a:cubicBezTo>
                    <a:cubicBezTo>
                      <a:pt x="45969" y="139898"/>
                      <a:pt x="49336" y="141089"/>
                      <a:pt x="53131" y="141089"/>
                    </a:cubicBezTo>
                    <a:cubicBezTo>
                      <a:pt x="56926" y="141089"/>
                      <a:pt x="60312" y="139880"/>
                      <a:pt x="63289" y="137461"/>
                    </a:cubicBezTo>
                    <a:cubicBezTo>
                      <a:pt x="66265" y="135043"/>
                      <a:pt x="68572" y="130708"/>
                      <a:pt x="70209" y="124457"/>
                    </a:cubicBezTo>
                    <a:cubicBezTo>
                      <a:pt x="72367" y="116421"/>
                      <a:pt x="73446" y="102803"/>
                      <a:pt x="73446" y="83604"/>
                    </a:cubicBezTo>
                    <a:cubicBezTo>
                      <a:pt x="73446" y="64405"/>
                      <a:pt x="72479" y="51215"/>
                      <a:pt x="70544" y="44034"/>
                    </a:cubicBezTo>
                    <a:cubicBezTo>
                      <a:pt x="68609" y="36853"/>
                      <a:pt x="66172" y="32054"/>
                      <a:pt x="63233" y="29635"/>
                    </a:cubicBezTo>
                    <a:cubicBezTo>
                      <a:pt x="60294" y="27217"/>
                      <a:pt x="56926" y="26008"/>
                      <a:pt x="53131" y="26008"/>
                    </a:cubicBezTo>
                    <a:close/>
                  </a:path>
                </a:pathLst>
              </a:custGeom>
              <a:solidFill>
                <a:srgbClr val="004A82">
                  <a:lumMod val="60000"/>
                  <a:lumOff val="40000"/>
                  <a:alpha val="10000"/>
                </a:srgbClr>
              </a:solidFill>
              <a:ln>
                <a:noFill/>
              </a:ln>
              <a:effectLst/>
            </p:spPr>
            <p:txBody>
              <a:bodyPr rot="0" spcFirstLastPara="0" vert="horz" wrap="square" lIns="91440" tIns="45720" rIns="91440" bIns="45720" numCol="1" spcCol="0" rtlCol="0" fromWordArt="0" anchor="t" anchorCtr="0" forceAA="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1"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422" name="TextBox 226">
                <a:extLst>
                  <a:ext uri="{FF2B5EF4-FFF2-40B4-BE49-F238E27FC236}">
                    <a16:creationId xmlns:a16="http://schemas.microsoft.com/office/drawing/2014/main" id="{73B93FFC-ECB4-42AA-B533-15DB015F9D12}"/>
                  </a:ext>
                </a:extLst>
              </p:cNvPr>
              <p:cNvSpPr txBox="1"/>
              <p:nvPr/>
            </p:nvSpPr>
            <p:spPr>
              <a:xfrm>
                <a:off x="11047218" y="5207828"/>
                <a:ext cx="33534" cy="76650"/>
              </a:xfrm>
              <a:custGeom>
                <a:avLst/>
                <a:gdLst/>
                <a:ahLst/>
                <a:cxnLst/>
                <a:rect l="l" t="t" r="r" b="b"/>
                <a:pathLst>
                  <a:path w="71884" h="164306">
                    <a:moveTo>
                      <a:pt x="46434" y="0"/>
                    </a:moveTo>
                    <a:lnTo>
                      <a:pt x="71884" y="0"/>
                    </a:lnTo>
                    <a:lnTo>
                      <a:pt x="71884" y="164306"/>
                    </a:lnTo>
                    <a:lnTo>
                      <a:pt x="40518" y="164306"/>
                    </a:lnTo>
                    <a:lnTo>
                      <a:pt x="40518" y="46099"/>
                    </a:lnTo>
                    <a:cubicBezTo>
                      <a:pt x="29059" y="56815"/>
                      <a:pt x="15552" y="64740"/>
                      <a:pt x="0" y="69875"/>
                    </a:cubicBezTo>
                    <a:lnTo>
                      <a:pt x="0" y="41411"/>
                    </a:lnTo>
                    <a:cubicBezTo>
                      <a:pt x="8185" y="38732"/>
                      <a:pt x="17078" y="33654"/>
                      <a:pt x="26677" y="26175"/>
                    </a:cubicBezTo>
                    <a:cubicBezTo>
                      <a:pt x="36277" y="18696"/>
                      <a:pt x="42862" y="9971"/>
                      <a:pt x="46434" y="0"/>
                    </a:cubicBezTo>
                    <a:close/>
                  </a:path>
                </a:pathLst>
              </a:custGeom>
              <a:solidFill>
                <a:srgbClr val="004A82">
                  <a:lumMod val="60000"/>
                  <a:lumOff val="40000"/>
                  <a:alpha val="10000"/>
                </a:srgbClr>
              </a:solidFill>
              <a:ln>
                <a:noFill/>
              </a:ln>
              <a:effectLst/>
            </p:spPr>
            <p:txBody>
              <a:bodyPr rot="0" spcFirstLastPara="0" vert="horz" wrap="square" lIns="91440" tIns="45720" rIns="91440" bIns="45720" numCol="1" spcCol="0" rtlCol="0" fromWordArt="0" anchor="t" anchorCtr="0" forceAA="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1"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423" name="TextBox 227">
                <a:extLst>
                  <a:ext uri="{FF2B5EF4-FFF2-40B4-BE49-F238E27FC236}">
                    <a16:creationId xmlns:a16="http://schemas.microsoft.com/office/drawing/2014/main" id="{7452ABE5-7EFA-44AE-A8D5-319025A5F621}"/>
                  </a:ext>
                </a:extLst>
              </p:cNvPr>
              <p:cNvSpPr txBox="1"/>
              <p:nvPr/>
            </p:nvSpPr>
            <p:spPr>
              <a:xfrm>
                <a:off x="11212544" y="5207177"/>
                <a:ext cx="49573" cy="77952"/>
              </a:xfrm>
              <a:custGeom>
                <a:avLst/>
                <a:gdLst/>
                <a:ahLst/>
                <a:cxnLst/>
                <a:rect l="l" t="t" r="r" b="b"/>
                <a:pathLst>
                  <a:path w="106263" h="167097">
                    <a:moveTo>
                      <a:pt x="53131" y="0"/>
                    </a:moveTo>
                    <a:cubicBezTo>
                      <a:pt x="68981" y="0"/>
                      <a:pt x="81371" y="5655"/>
                      <a:pt x="90301" y="16966"/>
                    </a:cubicBezTo>
                    <a:cubicBezTo>
                      <a:pt x="100942" y="30361"/>
                      <a:pt x="106263" y="52573"/>
                      <a:pt x="106263" y="83604"/>
                    </a:cubicBezTo>
                    <a:cubicBezTo>
                      <a:pt x="106263" y="114560"/>
                      <a:pt x="100905" y="136810"/>
                      <a:pt x="90190" y="150353"/>
                    </a:cubicBezTo>
                    <a:cubicBezTo>
                      <a:pt x="81334" y="161516"/>
                      <a:pt x="68981" y="167097"/>
                      <a:pt x="53131" y="167097"/>
                    </a:cubicBezTo>
                    <a:cubicBezTo>
                      <a:pt x="37207" y="167097"/>
                      <a:pt x="24370" y="160976"/>
                      <a:pt x="14622" y="148735"/>
                    </a:cubicBezTo>
                    <a:cubicBezTo>
                      <a:pt x="4874" y="136494"/>
                      <a:pt x="0" y="114672"/>
                      <a:pt x="0" y="83269"/>
                    </a:cubicBezTo>
                    <a:cubicBezTo>
                      <a:pt x="0" y="52462"/>
                      <a:pt x="5357" y="30286"/>
                      <a:pt x="16073" y="16743"/>
                    </a:cubicBezTo>
                    <a:cubicBezTo>
                      <a:pt x="24928" y="5581"/>
                      <a:pt x="37281" y="0"/>
                      <a:pt x="53131" y="0"/>
                    </a:cubicBezTo>
                    <a:close/>
                    <a:moveTo>
                      <a:pt x="53131" y="26008"/>
                    </a:moveTo>
                    <a:cubicBezTo>
                      <a:pt x="49336" y="26008"/>
                      <a:pt x="45950" y="27217"/>
                      <a:pt x="42974" y="29635"/>
                    </a:cubicBezTo>
                    <a:cubicBezTo>
                      <a:pt x="39997" y="32054"/>
                      <a:pt x="37690" y="36388"/>
                      <a:pt x="36053" y="42639"/>
                    </a:cubicBezTo>
                    <a:cubicBezTo>
                      <a:pt x="33895" y="50750"/>
                      <a:pt x="32816" y="64405"/>
                      <a:pt x="32816" y="83604"/>
                    </a:cubicBezTo>
                    <a:cubicBezTo>
                      <a:pt x="32816" y="102803"/>
                      <a:pt x="33784" y="115993"/>
                      <a:pt x="35718" y="123174"/>
                    </a:cubicBezTo>
                    <a:cubicBezTo>
                      <a:pt x="37653" y="130355"/>
                      <a:pt x="40090" y="135136"/>
                      <a:pt x="43030" y="137517"/>
                    </a:cubicBezTo>
                    <a:cubicBezTo>
                      <a:pt x="45969" y="139898"/>
                      <a:pt x="49336" y="141089"/>
                      <a:pt x="53131" y="141089"/>
                    </a:cubicBezTo>
                    <a:cubicBezTo>
                      <a:pt x="56926" y="141089"/>
                      <a:pt x="60312" y="139880"/>
                      <a:pt x="63289" y="137461"/>
                    </a:cubicBezTo>
                    <a:cubicBezTo>
                      <a:pt x="66265" y="135043"/>
                      <a:pt x="68572" y="130708"/>
                      <a:pt x="70209" y="124457"/>
                    </a:cubicBezTo>
                    <a:cubicBezTo>
                      <a:pt x="72367" y="116421"/>
                      <a:pt x="73446" y="102803"/>
                      <a:pt x="73446" y="83604"/>
                    </a:cubicBezTo>
                    <a:cubicBezTo>
                      <a:pt x="73446" y="64405"/>
                      <a:pt x="72479" y="51215"/>
                      <a:pt x="70544" y="44034"/>
                    </a:cubicBezTo>
                    <a:cubicBezTo>
                      <a:pt x="68609" y="36853"/>
                      <a:pt x="66172" y="32054"/>
                      <a:pt x="63233" y="29635"/>
                    </a:cubicBezTo>
                    <a:cubicBezTo>
                      <a:pt x="60294" y="27217"/>
                      <a:pt x="56926" y="26008"/>
                      <a:pt x="53131" y="26008"/>
                    </a:cubicBezTo>
                    <a:close/>
                  </a:path>
                </a:pathLst>
              </a:custGeom>
              <a:solidFill>
                <a:srgbClr val="004A82">
                  <a:lumMod val="60000"/>
                  <a:lumOff val="40000"/>
                  <a:alpha val="10000"/>
                </a:srgbClr>
              </a:solidFill>
              <a:ln>
                <a:noFill/>
              </a:ln>
              <a:effectLst/>
            </p:spPr>
            <p:txBody>
              <a:bodyPr rot="0" spcFirstLastPara="0" vert="horz" wrap="square" lIns="91440" tIns="45720" rIns="91440" bIns="45720" numCol="1" spcCol="0" rtlCol="0" fromWordArt="0" anchor="t" anchorCtr="0" forceAA="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1"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424" name="TextBox 228">
                <a:extLst>
                  <a:ext uri="{FF2B5EF4-FFF2-40B4-BE49-F238E27FC236}">
                    <a16:creationId xmlns:a16="http://schemas.microsoft.com/office/drawing/2014/main" id="{34C6D9D8-F6AF-4106-ADE8-AE134ADE6825}"/>
                  </a:ext>
                </a:extLst>
              </p:cNvPr>
              <p:cNvSpPr txBox="1"/>
              <p:nvPr/>
            </p:nvSpPr>
            <p:spPr>
              <a:xfrm>
                <a:off x="11393909" y="5207828"/>
                <a:ext cx="33534" cy="76650"/>
              </a:xfrm>
              <a:custGeom>
                <a:avLst/>
                <a:gdLst/>
                <a:ahLst/>
                <a:cxnLst/>
                <a:rect l="l" t="t" r="r" b="b"/>
                <a:pathLst>
                  <a:path w="71884" h="164306">
                    <a:moveTo>
                      <a:pt x="46434" y="0"/>
                    </a:moveTo>
                    <a:lnTo>
                      <a:pt x="71884" y="0"/>
                    </a:lnTo>
                    <a:lnTo>
                      <a:pt x="71884" y="164306"/>
                    </a:lnTo>
                    <a:lnTo>
                      <a:pt x="40518" y="164306"/>
                    </a:lnTo>
                    <a:lnTo>
                      <a:pt x="40518" y="46099"/>
                    </a:lnTo>
                    <a:cubicBezTo>
                      <a:pt x="29059" y="56815"/>
                      <a:pt x="15552" y="64740"/>
                      <a:pt x="0" y="69875"/>
                    </a:cubicBezTo>
                    <a:lnTo>
                      <a:pt x="0" y="41411"/>
                    </a:lnTo>
                    <a:cubicBezTo>
                      <a:pt x="8185" y="38732"/>
                      <a:pt x="17078" y="33654"/>
                      <a:pt x="26677" y="26175"/>
                    </a:cubicBezTo>
                    <a:cubicBezTo>
                      <a:pt x="36277" y="18696"/>
                      <a:pt x="42862" y="9971"/>
                      <a:pt x="46434" y="0"/>
                    </a:cubicBezTo>
                    <a:close/>
                  </a:path>
                </a:pathLst>
              </a:custGeom>
              <a:solidFill>
                <a:srgbClr val="004A82">
                  <a:lumMod val="60000"/>
                  <a:lumOff val="40000"/>
                  <a:alpha val="10000"/>
                </a:srgbClr>
              </a:solidFill>
              <a:ln>
                <a:noFill/>
              </a:ln>
              <a:effectLst/>
            </p:spPr>
            <p:txBody>
              <a:bodyPr rot="0" spcFirstLastPara="0" vert="horz" wrap="square" lIns="91440" tIns="45720" rIns="91440" bIns="45720" numCol="1" spcCol="0" rtlCol="0" fromWordArt="0" anchor="t" anchorCtr="0" forceAA="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1"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425" name="TextBox 229">
                <a:extLst>
                  <a:ext uri="{FF2B5EF4-FFF2-40B4-BE49-F238E27FC236}">
                    <a16:creationId xmlns:a16="http://schemas.microsoft.com/office/drawing/2014/main" id="{9BEC56E7-7E73-4A1E-9928-D7BE2CA26E40}"/>
                  </a:ext>
                </a:extLst>
              </p:cNvPr>
              <p:cNvSpPr txBox="1"/>
              <p:nvPr/>
            </p:nvSpPr>
            <p:spPr>
              <a:xfrm>
                <a:off x="11559235" y="5207177"/>
                <a:ext cx="49573" cy="77952"/>
              </a:xfrm>
              <a:custGeom>
                <a:avLst/>
                <a:gdLst/>
                <a:ahLst/>
                <a:cxnLst/>
                <a:rect l="l" t="t" r="r" b="b"/>
                <a:pathLst>
                  <a:path w="106263" h="167097">
                    <a:moveTo>
                      <a:pt x="53131" y="0"/>
                    </a:moveTo>
                    <a:cubicBezTo>
                      <a:pt x="68981" y="0"/>
                      <a:pt x="81371" y="5655"/>
                      <a:pt x="90301" y="16966"/>
                    </a:cubicBezTo>
                    <a:cubicBezTo>
                      <a:pt x="100942" y="30361"/>
                      <a:pt x="106263" y="52573"/>
                      <a:pt x="106263" y="83604"/>
                    </a:cubicBezTo>
                    <a:cubicBezTo>
                      <a:pt x="106263" y="114560"/>
                      <a:pt x="100905" y="136810"/>
                      <a:pt x="90190" y="150353"/>
                    </a:cubicBezTo>
                    <a:cubicBezTo>
                      <a:pt x="81334" y="161516"/>
                      <a:pt x="68981" y="167097"/>
                      <a:pt x="53131" y="167097"/>
                    </a:cubicBezTo>
                    <a:cubicBezTo>
                      <a:pt x="37207" y="167097"/>
                      <a:pt x="24370" y="160976"/>
                      <a:pt x="14622" y="148735"/>
                    </a:cubicBezTo>
                    <a:cubicBezTo>
                      <a:pt x="4874" y="136494"/>
                      <a:pt x="0" y="114672"/>
                      <a:pt x="0" y="83269"/>
                    </a:cubicBezTo>
                    <a:cubicBezTo>
                      <a:pt x="0" y="52462"/>
                      <a:pt x="5357" y="30286"/>
                      <a:pt x="16073" y="16743"/>
                    </a:cubicBezTo>
                    <a:cubicBezTo>
                      <a:pt x="24928" y="5581"/>
                      <a:pt x="37281" y="0"/>
                      <a:pt x="53131" y="0"/>
                    </a:cubicBezTo>
                    <a:close/>
                    <a:moveTo>
                      <a:pt x="53131" y="26008"/>
                    </a:moveTo>
                    <a:cubicBezTo>
                      <a:pt x="49336" y="26008"/>
                      <a:pt x="45950" y="27217"/>
                      <a:pt x="42974" y="29635"/>
                    </a:cubicBezTo>
                    <a:cubicBezTo>
                      <a:pt x="39997" y="32054"/>
                      <a:pt x="37690" y="36388"/>
                      <a:pt x="36053" y="42639"/>
                    </a:cubicBezTo>
                    <a:cubicBezTo>
                      <a:pt x="33895" y="50750"/>
                      <a:pt x="32816" y="64405"/>
                      <a:pt x="32816" y="83604"/>
                    </a:cubicBezTo>
                    <a:cubicBezTo>
                      <a:pt x="32816" y="102803"/>
                      <a:pt x="33784" y="115993"/>
                      <a:pt x="35718" y="123174"/>
                    </a:cubicBezTo>
                    <a:cubicBezTo>
                      <a:pt x="37653" y="130355"/>
                      <a:pt x="40090" y="135136"/>
                      <a:pt x="43030" y="137517"/>
                    </a:cubicBezTo>
                    <a:cubicBezTo>
                      <a:pt x="45969" y="139898"/>
                      <a:pt x="49336" y="141089"/>
                      <a:pt x="53131" y="141089"/>
                    </a:cubicBezTo>
                    <a:cubicBezTo>
                      <a:pt x="56926" y="141089"/>
                      <a:pt x="60312" y="139880"/>
                      <a:pt x="63289" y="137461"/>
                    </a:cubicBezTo>
                    <a:cubicBezTo>
                      <a:pt x="66265" y="135043"/>
                      <a:pt x="68572" y="130708"/>
                      <a:pt x="70209" y="124457"/>
                    </a:cubicBezTo>
                    <a:cubicBezTo>
                      <a:pt x="72367" y="116421"/>
                      <a:pt x="73446" y="102803"/>
                      <a:pt x="73446" y="83604"/>
                    </a:cubicBezTo>
                    <a:cubicBezTo>
                      <a:pt x="73446" y="64405"/>
                      <a:pt x="72479" y="51215"/>
                      <a:pt x="70544" y="44034"/>
                    </a:cubicBezTo>
                    <a:cubicBezTo>
                      <a:pt x="68609" y="36853"/>
                      <a:pt x="66172" y="32054"/>
                      <a:pt x="63233" y="29635"/>
                    </a:cubicBezTo>
                    <a:cubicBezTo>
                      <a:pt x="60294" y="27217"/>
                      <a:pt x="56926" y="26008"/>
                      <a:pt x="53131" y="26008"/>
                    </a:cubicBezTo>
                    <a:close/>
                  </a:path>
                </a:pathLst>
              </a:custGeom>
              <a:solidFill>
                <a:srgbClr val="004A82">
                  <a:lumMod val="60000"/>
                  <a:lumOff val="40000"/>
                  <a:alpha val="10000"/>
                </a:srgbClr>
              </a:solidFill>
              <a:ln>
                <a:noFill/>
              </a:ln>
              <a:effectLst/>
            </p:spPr>
            <p:txBody>
              <a:bodyPr rot="0" spcFirstLastPara="0" vert="horz" wrap="square" lIns="91440" tIns="45720" rIns="91440" bIns="45720" numCol="1" spcCol="0" rtlCol="0" fromWordArt="0" anchor="t" anchorCtr="0" forceAA="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1"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426" name="TextBox 230">
                <a:extLst>
                  <a:ext uri="{FF2B5EF4-FFF2-40B4-BE49-F238E27FC236}">
                    <a16:creationId xmlns:a16="http://schemas.microsoft.com/office/drawing/2014/main" id="{7B418AEF-2D06-44A1-B83B-9E169F935C68}"/>
                  </a:ext>
                </a:extLst>
              </p:cNvPr>
              <p:cNvSpPr txBox="1"/>
              <p:nvPr/>
            </p:nvSpPr>
            <p:spPr>
              <a:xfrm>
                <a:off x="11740600" y="5207828"/>
                <a:ext cx="33534" cy="76650"/>
              </a:xfrm>
              <a:custGeom>
                <a:avLst/>
                <a:gdLst/>
                <a:ahLst/>
                <a:cxnLst/>
                <a:rect l="l" t="t" r="r" b="b"/>
                <a:pathLst>
                  <a:path w="71884" h="164306">
                    <a:moveTo>
                      <a:pt x="46434" y="0"/>
                    </a:moveTo>
                    <a:lnTo>
                      <a:pt x="71884" y="0"/>
                    </a:lnTo>
                    <a:lnTo>
                      <a:pt x="71884" y="164306"/>
                    </a:lnTo>
                    <a:lnTo>
                      <a:pt x="40518" y="164306"/>
                    </a:lnTo>
                    <a:lnTo>
                      <a:pt x="40518" y="46099"/>
                    </a:lnTo>
                    <a:cubicBezTo>
                      <a:pt x="29059" y="56815"/>
                      <a:pt x="15552" y="64740"/>
                      <a:pt x="0" y="69875"/>
                    </a:cubicBezTo>
                    <a:lnTo>
                      <a:pt x="0" y="41411"/>
                    </a:lnTo>
                    <a:cubicBezTo>
                      <a:pt x="8185" y="38732"/>
                      <a:pt x="17078" y="33654"/>
                      <a:pt x="26677" y="26175"/>
                    </a:cubicBezTo>
                    <a:cubicBezTo>
                      <a:pt x="36277" y="18696"/>
                      <a:pt x="42862" y="9971"/>
                      <a:pt x="46434" y="0"/>
                    </a:cubicBezTo>
                    <a:close/>
                  </a:path>
                </a:pathLst>
              </a:custGeom>
              <a:solidFill>
                <a:srgbClr val="004A82">
                  <a:lumMod val="60000"/>
                  <a:lumOff val="40000"/>
                  <a:alpha val="10000"/>
                </a:srgbClr>
              </a:solidFill>
              <a:ln>
                <a:noFill/>
              </a:ln>
              <a:effectLst/>
            </p:spPr>
            <p:txBody>
              <a:bodyPr rot="0" spcFirstLastPara="0" vert="horz" wrap="square" lIns="91440" tIns="45720" rIns="91440" bIns="45720" numCol="1" spcCol="0" rtlCol="0" fromWordArt="0" anchor="t" anchorCtr="0" forceAA="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1"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427" name="TextBox 231">
                <a:extLst>
                  <a:ext uri="{FF2B5EF4-FFF2-40B4-BE49-F238E27FC236}">
                    <a16:creationId xmlns:a16="http://schemas.microsoft.com/office/drawing/2014/main" id="{6C91050F-1107-4077-B09E-69FD44B03786}"/>
                  </a:ext>
                </a:extLst>
              </p:cNvPr>
              <p:cNvSpPr txBox="1"/>
              <p:nvPr/>
            </p:nvSpPr>
            <p:spPr>
              <a:xfrm>
                <a:off x="11905926" y="5207177"/>
                <a:ext cx="49573" cy="77952"/>
              </a:xfrm>
              <a:custGeom>
                <a:avLst/>
                <a:gdLst/>
                <a:ahLst/>
                <a:cxnLst/>
                <a:rect l="l" t="t" r="r" b="b"/>
                <a:pathLst>
                  <a:path w="106263" h="167097">
                    <a:moveTo>
                      <a:pt x="53131" y="0"/>
                    </a:moveTo>
                    <a:cubicBezTo>
                      <a:pt x="68981" y="0"/>
                      <a:pt x="81371" y="5655"/>
                      <a:pt x="90301" y="16966"/>
                    </a:cubicBezTo>
                    <a:cubicBezTo>
                      <a:pt x="100942" y="30361"/>
                      <a:pt x="106263" y="52573"/>
                      <a:pt x="106263" y="83604"/>
                    </a:cubicBezTo>
                    <a:cubicBezTo>
                      <a:pt x="106263" y="114560"/>
                      <a:pt x="100905" y="136810"/>
                      <a:pt x="90190" y="150353"/>
                    </a:cubicBezTo>
                    <a:cubicBezTo>
                      <a:pt x="81334" y="161516"/>
                      <a:pt x="68981" y="167097"/>
                      <a:pt x="53131" y="167097"/>
                    </a:cubicBezTo>
                    <a:cubicBezTo>
                      <a:pt x="37207" y="167097"/>
                      <a:pt x="24370" y="160976"/>
                      <a:pt x="14622" y="148735"/>
                    </a:cubicBezTo>
                    <a:cubicBezTo>
                      <a:pt x="4874" y="136494"/>
                      <a:pt x="0" y="114672"/>
                      <a:pt x="0" y="83269"/>
                    </a:cubicBezTo>
                    <a:cubicBezTo>
                      <a:pt x="0" y="52462"/>
                      <a:pt x="5357" y="30286"/>
                      <a:pt x="16073" y="16743"/>
                    </a:cubicBezTo>
                    <a:cubicBezTo>
                      <a:pt x="24928" y="5581"/>
                      <a:pt x="37281" y="0"/>
                      <a:pt x="53131" y="0"/>
                    </a:cubicBezTo>
                    <a:close/>
                    <a:moveTo>
                      <a:pt x="53131" y="26008"/>
                    </a:moveTo>
                    <a:cubicBezTo>
                      <a:pt x="49336" y="26008"/>
                      <a:pt x="45950" y="27217"/>
                      <a:pt x="42974" y="29635"/>
                    </a:cubicBezTo>
                    <a:cubicBezTo>
                      <a:pt x="39997" y="32054"/>
                      <a:pt x="37690" y="36388"/>
                      <a:pt x="36053" y="42639"/>
                    </a:cubicBezTo>
                    <a:cubicBezTo>
                      <a:pt x="33895" y="50750"/>
                      <a:pt x="32816" y="64405"/>
                      <a:pt x="32816" y="83604"/>
                    </a:cubicBezTo>
                    <a:cubicBezTo>
                      <a:pt x="32816" y="102803"/>
                      <a:pt x="33784" y="115993"/>
                      <a:pt x="35718" y="123174"/>
                    </a:cubicBezTo>
                    <a:cubicBezTo>
                      <a:pt x="37653" y="130355"/>
                      <a:pt x="40090" y="135136"/>
                      <a:pt x="43030" y="137517"/>
                    </a:cubicBezTo>
                    <a:cubicBezTo>
                      <a:pt x="45969" y="139898"/>
                      <a:pt x="49336" y="141089"/>
                      <a:pt x="53131" y="141089"/>
                    </a:cubicBezTo>
                    <a:cubicBezTo>
                      <a:pt x="56926" y="141089"/>
                      <a:pt x="60312" y="139880"/>
                      <a:pt x="63289" y="137461"/>
                    </a:cubicBezTo>
                    <a:cubicBezTo>
                      <a:pt x="66265" y="135043"/>
                      <a:pt x="68572" y="130708"/>
                      <a:pt x="70209" y="124457"/>
                    </a:cubicBezTo>
                    <a:cubicBezTo>
                      <a:pt x="72367" y="116421"/>
                      <a:pt x="73446" y="102803"/>
                      <a:pt x="73446" y="83604"/>
                    </a:cubicBezTo>
                    <a:cubicBezTo>
                      <a:pt x="73446" y="64405"/>
                      <a:pt x="72479" y="51215"/>
                      <a:pt x="70544" y="44034"/>
                    </a:cubicBezTo>
                    <a:cubicBezTo>
                      <a:pt x="68609" y="36853"/>
                      <a:pt x="66172" y="32054"/>
                      <a:pt x="63233" y="29635"/>
                    </a:cubicBezTo>
                    <a:cubicBezTo>
                      <a:pt x="60294" y="27217"/>
                      <a:pt x="56926" y="26008"/>
                      <a:pt x="53131" y="26008"/>
                    </a:cubicBezTo>
                    <a:close/>
                  </a:path>
                </a:pathLst>
              </a:custGeom>
              <a:solidFill>
                <a:srgbClr val="004A82">
                  <a:lumMod val="60000"/>
                  <a:lumOff val="40000"/>
                  <a:alpha val="10000"/>
                </a:srgbClr>
              </a:solidFill>
              <a:ln>
                <a:noFill/>
              </a:ln>
              <a:effectLst/>
            </p:spPr>
            <p:txBody>
              <a:bodyPr rot="0" spcFirstLastPara="0" vert="horz" wrap="square" lIns="91440" tIns="45720" rIns="91440" bIns="45720" numCol="1" spcCol="0" rtlCol="0" fromWordArt="0" anchor="t" anchorCtr="0" forceAA="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1"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428" name="TextBox 232">
                <a:extLst>
                  <a:ext uri="{FF2B5EF4-FFF2-40B4-BE49-F238E27FC236}">
                    <a16:creationId xmlns:a16="http://schemas.microsoft.com/office/drawing/2014/main" id="{6B75C27B-ED05-4471-BA88-0D02EF10F496}"/>
                  </a:ext>
                </a:extLst>
              </p:cNvPr>
              <p:cNvSpPr txBox="1"/>
              <p:nvPr/>
            </p:nvSpPr>
            <p:spPr>
              <a:xfrm>
                <a:off x="12087322" y="5207828"/>
                <a:ext cx="33534" cy="76650"/>
              </a:xfrm>
              <a:custGeom>
                <a:avLst/>
                <a:gdLst/>
                <a:ahLst/>
                <a:cxnLst/>
                <a:rect l="l" t="t" r="r" b="b"/>
                <a:pathLst>
                  <a:path w="71884" h="164306">
                    <a:moveTo>
                      <a:pt x="46434" y="0"/>
                    </a:moveTo>
                    <a:lnTo>
                      <a:pt x="71884" y="0"/>
                    </a:lnTo>
                    <a:lnTo>
                      <a:pt x="71884" y="164306"/>
                    </a:lnTo>
                    <a:lnTo>
                      <a:pt x="40518" y="164306"/>
                    </a:lnTo>
                    <a:lnTo>
                      <a:pt x="40518" y="46099"/>
                    </a:lnTo>
                    <a:cubicBezTo>
                      <a:pt x="29059" y="56815"/>
                      <a:pt x="15552" y="64740"/>
                      <a:pt x="0" y="69875"/>
                    </a:cubicBezTo>
                    <a:lnTo>
                      <a:pt x="0" y="41411"/>
                    </a:lnTo>
                    <a:cubicBezTo>
                      <a:pt x="8185" y="38732"/>
                      <a:pt x="17078" y="33654"/>
                      <a:pt x="26677" y="26175"/>
                    </a:cubicBezTo>
                    <a:cubicBezTo>
                      <a:pt x="36277" y="18696"/>
                      <a:pt x="42862" y="9971"/>
                      <a:pt x="46434" y="0"/>
                    </a:cubicBezTo>
                    <a:close/>
                  </a:path>
                </a:pathLst>
              </a:custGeom>
              <a:solidFill>
                <a:srgbClr val="004A82">
                  <a:lumMod val="60000"/>
                  <a:lumOff val="40000"/>
                  <a:alpha val="10000"/>
                </a:srgbClr>
              </a:solidFill>
              <a:ln>
                <a:noFill/>
              </a:ln>
              <a:effectLst/>
            </p:spPr>
            <p:txBody>
              <a:bodyPr rot="0" spcFirstLastPara="0" vert="horz" wrap="square" lIns="91440" tIns="45720" rIns="91440" bIns="45720" numCol="1" spcCol="0" rtlCol="0" fromWordArt="0" anchor="t" anchorCtr="0" forceAA="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1"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grpSp>
        <p:grpSp>
          <p:nvGrpSpPr>
            <p:cNvPr id="204" name="Group 203">
              <a:extLst>
                <a:ext uri="{FF2B5EF4-FFF2-40B4-BE49-F238E27FC236}">
                  <a16:creationId xmlns:a16="http://schemas.microsoft.com/office/drawing/2014/main" id="{07E13A25-BA22-4836-85D7-743BED353448}"/>
                </a:ext>
              </a:extLst>
            </p:cNvPr>
            <p:cNvGrpSpPr/>
            <p:nvPr/>
          </p:nvGrpSpPr>
          <p:grpSpPr>
            <a:xfrm>
              <a:off x="118432" y="6780048"/>
              <a:ext cx="12002424" cy="77952"/>
              <a:chOff x="118432" y="5207177"/>
              <a:chExt cx="12002424" cy="77952"/>
            </a:xfrm>
          </p:grpSpPr>
          <p:sp>
            <p:nvSpPr>
              <p:cNvPr id="205" name="TextBox 93">
                <a:extLst>
                  <a:ext uri="{FF2B5EF4-FFF2-40B4-BE49-F238E27FC236}">
                    <a16:creationId xmlns:a16="http://schemas.microsoft.com/office/drawing/2014/main" id="{BA774B13-DC4B-45F5-8094-5A7C76B0717F}"/>
                  </a:ext>
                </a:extLst>
              </p:cNvPr>
              <p:cNvSpPr txBox="1"/>
              <p:nvPr/>
            </p:nvSpPr>
            <p:spPr>
              <a:xfrm>
                <a:off x="118432" y="5207177"/>
                <a:ext cx="49573" cy="77952"/>
              </a:xfrm>
              <a:custGeom>
                <a:avLst/>
                <a:gdLst/>
                <a:ahLst/>
                <a:cxnLst/>
                <a:rect l="l" t="t" r="r" b="b"/>
                <a:pathLst>
                  <a:path w="106263" h="167097">
                    <a:moveTo>
                      <a:pt x="53131" y="0"/>
                    </a:moveTo>
                    <a:cubicBezTo>
                      <a:pt x="68981" y="0"/>
                      <a:pt x="81371" y="5655"/>
                      <a:pt x="90301" y="16966"/>
                    </a:cubicBezTo>
                    <a:cubicBezTo>
                      <a:pt x="100942" y="30361"/>
                      <a:pt x="106263" y="52573"/>
                      <a:pt x="106263" y="83604"/>
                    </a:cubicBezTo>
                    <a:cubicBezTo>
                      <a:pt x="106263" y="114560"/>
                      <a:pt x="100905" y="136810"/>
                      <a:pt x="90190" y="150353"/>
                    </a:cubicBezTo>
                    <a:cubicBezTo>
                      <a:pt x="81334" y="161516"/>
                      <a:pt x="68981" y="167097"/>
                      <a:pt x="53131" y="167097"/>
                    </a:cubicBezTo>
                    <a:cubicBezTo>
                      <a:pt x="37207" y="167097"/>
                      <a:pt x="24370" y="160976"/>
                      <a:pt x="14622" y="148735"/>
                    </a:cubicBezTo>
                    <a:cubicBezTo>
                      <a:pt x="4874" y="136494"/>
                      <a:pt x="0" y="114672"/>
                      <a:pt x="0" y="83269"/>
                    </a:cubicBezTo>
                    <a:cubicBezTo>
                      <a:pt x="0" y="52462"/>
                      <a:pt x="5357" y="30286"/>
                      <a:pt x="16073" y="16743"/>
                    </a:cubicBezTo>
                    <a:cubicBezTo>
                      <a:pt x="24928" y="5581"/>
                      <a:pt x="37281" y="0"/>
                      <a:pt x="53131" y="0"/>
                    </a:cubicBezTo>
                    <a:close/>
                    <a:moveTo>
                      <a:pt x="53131" y="26008"/>
                    </a:moveTo>
                    <a:cubicBezTo>
                      <a:pt x="49336" y="26008"/>
                      <a:pt x="45950" y="27217"/>
                      <a:pt x="42974" y="29635"/>
                    </a:cubicBezTo>
                    <a:cubicBezTo>
                      <a:pt x="39997" y="32054"/>
                      <a:pt x="37690" y="36388"/>
                      <a:pt x="36053" y="42639"/>
                    </a:cubicBezTo>
                    <a:cubicBezTo>
                      <a:pt x="33895" y="50750"/>
                      <a:pt x="32816" y="64405"/>
                      <a:pt x="32816" y="83604"/>
                    </a:cubicBezTo>
                    <a:cubicBezTo>
                      <a:pt x="32816" y="102803"/>
                      <a:pt x="33784" y="115993"/>
                      <a:pt x="35718" y="123174"/>
                    </a:cubicBezTo>
                    <a:cubicBezTo>
                      <a:pt x="37653" y="130355"/>
                      <a:pt x="40090" y="135136"/>
                      <a:pt x="43030" y="137517"/>
                    </a:cubicBezTo>
                    <a:cubicBezTo>
                      <a:pt x="45969" y="139898"/>
                      <a:pt x="49336" y="141089"/>
                      <a:pt x="53131" y="141089"/>
                    </a:cubicBezTo>
                    <a:cubicBezTo>
                      <a:pt x="56926" y="141089"/>
                      <a:pt x="60312" y="139880"/>
                      <a:pt x="63289" y="137461"/>
                    </a:cubicBezTo>
                    <a:cubicBezTo>
                      <a:pt x="66265" y="135043"/>
                      <a:pt x="68572" y="130708"/>
                      <a:pt x="70209" y="124457"/>
                    </a:cubicBezTo>
                    <a:cubicBezTo>
                      <a:pt x="72367" y="116421"/>
                      <a:pt x="73446" y="102803"/>
                      <a:pt x="73446" y="83604"/>
                    </a:cubicBezTo>
                    <a:cubicBezTo>
                      <a:pt x="73446" y="64405"/>
                      <a:pt x="72479" y="51215"/>
                      <a:pt x="70544" y="44034"/>
                    </a:cubicBezTo>
                    <a:cubicBezTo>
                      <a:pt x="68609" y="36853"/>
                      <a:pt x="66172" y="32054"/>
                      <a:pt x="63233" y="29635"/>
                    </a:cubicBezTo>
                    <a:cubicBezTo>
                      <a:pt x="60294" y="27217"/>
                      <a:pt x="56926" y="26008"/>
                      <a:pt x="53131" y="26008"/>
                    </a:cubicBezTo>
                    <a:close/>
                  </a:path>
                </a:pathLst>
              </a:custGeom>
              <a:solidFill>
                <a:srgbClr val="004A82">
                  <a:lumMod val="60000"/>
                  <a:lumOff val="40000"/>
                  <a:alpha val="10000"/>
                </a:srgbClr>
              </a:solidFill>
              <a:ln>
                <a:noFill/>
              </a:ln>
              <a:effectLst/>
            </p:spPr>
            <p:txBody>
              <a:bodyPr rot="0" spcFirstLastPara="0" vert="horz" wrap="square" lIns="91440" tIns="45720" rIns="91440" bIns="45720" numCol="1" spcCol="0" rtlCol="0" fromWordArt="0" anchor="t" anchorCtr="0" forceAA="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1"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206" name="TextBox 94">
                <a:extLst>
                  <a:ext uri="{FF2B5EF4-FFF2-40B4-BE49-F238E27FC236}">
                    <a16:creationId xmlns:a16="http://schemas.microsoft.com/office/drawing/2014/main" id="{2203A2C5-FB3C-4126-9708-B8F38B0A47C4}"/>
                  </a:ext>
                </a:extLst>
              </p:cNvPr>
              <p:cNvSpPr txBox="1"/>
              <p:nvPr/>
            </p:nvSpPr>
            <p:spPr>
              <a:xfrm>
                <a:off x="299797" y="5207828"/>
                <a:ext cx="33534" cy="76650"/>
              </a:xfrm>
              <a:custGeom>
                <a:avLst/>
                <a:gdLst/>
                <a:ahLst/>
                <a:cxnLst/>
                <a:rect l="l" t="t" r="r" b="b"/>
                <a:pathLst>
                  <a:path w="71884" h="164306">
                    <a:moveTo>
                      <a:pt x="46434" y="0"/>
                    </a:moveTo>
                    <a:lnTo>
                      <a:pt x="71884" y="0"/>
                    </a:lnTo>
                    <a:lnTo>
                      <a:pt x="71884" y="164306"/>
                    </a:lnTo>
                    <a:lnTo>
                      <a:pt x="40518" y="164306"/>
                    </a:lnTo>
                    <a:lnTo>
                      <a:pt x="40518" y="46099"/>
                    </a:lnTo>
                    <a:cubicBezTo>
                      <a:pt x="29059" y="56815"/>
                      <a:pt x="15552" y="64740"/>
                      <a:pt x="0" y="69875"/>
                    </a:cubicBezTo>
                    <a:lnTo>
                      <a:pt x="0" y="41411"/>
                    </a:lnTo>
                    <a:cubicBezTo>
                      <a:pt x="8185" y="38732"/>
                      <a:pt x="17078" y="33654"/>
                      <a:pt x="26677" y="26175"/>
                    </a:cubicBezTo>
                    <a:cubicBezTo>
                      <a:pt x="36277" y="18696"/>
                      <a:pt x="42862" y="9971"/>
                      <a:pt x="46434" y="0"/>
                    </a:cubicBezTo>
                    <a:close/>
                  </a:path>
                </a:pathLst>
              </a:custGeom>
              <a:solidFill>
                <a:srgbClr val="004A82">
                  <a:lumMod val="60000"/>
                  <a:lumOff val="40000"/>
                  <a:alpha val="10000"/>
                </a:srgbClr>
              </a:solidFill>
              <a:ln>
                <a:noFill/>
              </a:ln>
              <a:effectLst/>
            </p:spPr>
            <p:txBody>
              <a:bodyPr rot="0" spcFirstLastPara="0" vert="horz" wrap="square" lIns="91440" tIns="45720" rIns="91440" bIns="45720" numCol="1" spcCol="0" rtlCol="0" fromWordArt="0" anchor="t" anchorCtr="0" forceAA="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1"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207" name="TextBox 95">
                <a:extLst>
                  <a:ext uri="{FF2B5EF4-FFF2-40B4-BE49-F238E27FC236}">
                    <a16:creationId xmlns:a16="http://schemas.microsoft.com/office/drawing/2014/main" id="{3E60B0FC-B535-4CE4-B45B-2F8768E10296}"/>
                  </a:ext>
                </a:extLst>
              </p:cNvPr>
              <p:cNvSpPr txBox="1"/>
              <p:nvPr/>
            </p:nvSpPr>
            <p:spPr>
              <a:xfrm>
                <a:off x="465123" y="5207177"/>
                <a:ext cx="49573" cy="77952"/>
              </a:xfrm>
              <a:custGeom>
                <a:avLst/>
                <a:gdLst/>
                <a:ahLst/>
                <a:cxnLst/>
                <a:rect l="l" t="t" r="r" b="b"/>
                <a:pathLst>
                  <a:path w="106263" h="167097">
                    <a:moveTo>
                      <a:pt x="53131" y="0"/>
                    </a:moveTo>
                    <a:cubicBezTo>
                      <a:pt x="68981" y="0"/>
                      <a:pt x="81371" y="5655"/>
                      <a:pt x="90301" y="16966"/>
                    </a:cubicBezTo>
                    <a:cubicBezTo>
                      <a:pt x="100942" y="30361"/>
                      <a:pt x="106263" y="52573"/>
                      <a:pt x="106263" y="83604"/>
                    </a:cubicBezTo>
                    <a:cubicBezTo>
                      <a:pt x="106263" y="114560"/>
                      <a:pt x="100905" y="136810"/>
                      <a:pt x="90190" y="150353"/>
                    </a:cubicBezTo>
                    <a:cubicBezTo>
                      <a:pt x="81334" y="161516"/>
                      <a:pt x="68981" y="167097"/>
                      <a:pt x="53131" y="167097"/>
                    </a:cubicBezTo>
                    <a:cubicBezTo>
                      <a:pt x="37207" y="167097"/>
                      <a:pt x="24370" y="160976"/>
                      <a:pt x="14622" y="148735"/>
                    </a:cubicBezTo>
                    <a:cubicBezTo>
                      <a:pt x="4874" y="136494"/>
                      <a:pt x="0" y="114672"/>
                      <a:pt x="0" y="83269"/>
                    </a:cubicBezTo>
                    <a:cubicBezTo>
                      <a:pt x="0" y="52462"/>
                      <a:pt x="5357" y="30286"/>
                      <a:pt x="16073" y="16743"/>
                    </a:cubicBezTo>
                    <a:cubicBezTo>
                      <a:pt x="24928" y="5581"/>
                      <a:pt x="37281" y="0"/>
                      <a:pt x="53131" y="0"/>
                    </a:cubicBezTo>
                    <a:close/>
                    <a:moveTo>
                      <a:pt x="53131" y="26008"/>
                    </a:moveTo>
                    <a:cubicBezTo>
                      <a:pt x="49336" y="26008"/>
                      <a:pt x="45950" y="27217"/>
                      <a:pt x="42974" y="29635"/>
                    </a:cubicBezTo>
                    <a:cubicBezTo>
                      <a:pt x="39997" y="32054"/>
                      <a:pt x="37690" y="36388"/>
                      <a:pt x="36053" y="42639"/>
                    </a:cubicBezTo>
                    <a:cubicBezTo>
                      <a:pt x="33895" y="50750"/>
                      <a:pt x="32816" y="64405"/>
                      <a:pt x="32816" y="83604"/>
                    </a:cubicBezTo>
                    <a:cubicBezTo>
                      <a:pt x="32816" y="102803"/>
                      <a:pt x="33784" y="115993"/>
                      <a:pt x="35718" y="123174"/>
                    </a:cubicBezTo>
                    <a:cubicBezTo>
                      <a:pt x="37653" y="130355"/>
                      <a:pt x="40090" y="135136"/>
                      <a:pt x="43030" y="137517"/>
                    </a:cubicBezTo>
                    <a:cubicBezTo>
                      <a:pt x="45969" y="139898"/>
                      <a:pt x="49336" y="141089"/>
                      <a:pt x="53131" y="141089"/>
                    </a:cubicBezTo>
                    <a:cubicBezTo>
                      <a:pt x="56926" y="141089"/>
                      <a:pt x="60312" y="139880"/>
                      <a:pt x="63289" y="137461"/>
                    </a:cubicBezTo>
                    <a:cubicBezTo>
                      <a:pt x="66265" y="135043"/>
                      <a:pt x="68572" y="130708"/>
                      <a:pt x="70209" y="124457"/>
                    </a:cubicBezTo>
                    <a:cubicBezTo>
                      <a:pt x="72367" y="116421"/>
                      <a:pt x="73446" y="102803"/>
                      <a:pt x="73446" y="83604"/>
                    </a:cubicBezTo>
                    <a:cubicBezTo>
                      <a:pt x="73446" y="64405"/>
                      <a:pt x="72479" y="51215"/>
                      <a:pt x="70544" y="44034"/>
                    </a:cubicBezTo>
                    <a:cubicBezTo>
                      <a:pt x="68609" y="36853"/>
                      <a:pt x="66172" y="32054"/>
                      <a:pt x="63233" y="29635"/>
                    </a:cubicBezTo>
                    <a:cubicBezTo>
                      <a:pt x="60294" y="27217"/>
                      <a:pt x="56926" y="26008"/>
                      <a:pt x="53131" y="26008"/>
                    </a:cubicBezTo>
                    <a:close/>
                  </a:path>
                </a:pathLst>
              </a:custGeom>
              <a:solidFill>
                <a:srgbClr val="004A82">
                  <a:lumMod val="60000"/>
                  <a:lumOff val="40000"/>
                  <a:alpha val="10000"/>
                </a:srgbClr>
              </a:solidFill>
              <a:ln>
                <a:noFill/>
              </a:ln>
              <a:effectLst/>
            </p:spPr>
            <p:txBody>
              <a:bodyPr rot="0" spcFirstLastPara="0" vert="horz" wrap="square" lIns="91440" tIns="45720" rIns="91440" bIns="45720" numCol="1" spcCol="0" rtlCol="0" fromWordArt="0" anchor="t" anchorCtr="0" forceAA="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1"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208" name="TextBox 96">
                <a:extLst>
                  <a:ext uri="{FF2B5EF4-FFF2-40B4-BE49-F238E27FC236}">
                    <a16:creationId xmlns:a16="http://schemas.microsoft.com/office/drawing/2014/main" id="{5BBE0F32-DE97-4585-BA4D-D7DB183B4C7A}"/>
                  </a:ext>
                </a:extLst>
              </p:cNvPr>
              <p:cNvSpPr txBox="1"/>
              <p:nvPr/>
            </p:nvSpPr>
            <p:spPr>
              <a:xfrm>
                <a:off x="646488" y="5207828"/>
                <a:ext cx="33534" cy="76650"/>
              </a:xfrm>
              <a:custGeom>
                <a:avLst/>
                <a:gdLst/>
                <a:ahLst/>
                <a:cxnLst/>
                <a:rect l="l" t="t" r="r" b="b"/>
                <a:pathLst>
                  <a:path w="71884" h="164306">
                    <a:moveTo>
                      <a:pt x="46434" y="0"/>
                    </a:moveTo>
                    <a:lnTo>
                      <a:pt x="71884" y="0"/>
                    </a:lnTo>
                    <a:lnTo>
                      <a:pt x="71884" y="164306"/>
                    </a:lnTo>
                    <a:lnTo>
                      <a:pt x="40518" y="164306"/>
                    </a:lnTo>
                    <a:lnTo>
                      <a:pt x="40518" y="46099"/>
                    </a:lnTo>
                    <a:cubicBezTo>
                      <a:pt x="29059" y="56815"/>
                      <a:pt x="15552" y="64740"/>
                      <a:pt x="0" y="69875"/>
                    </a:cubicBezTo>
                    <a:lnTo>
                      <a:pt x="0" y="41411"/>
                    </a:lnTo>
                    <a:cubicBezTo>
                      <a:pt x="8185" y="38732"/>
                      <a:pt x="17078" y="33654"/>
                      <a:pt x="26677" y="26175"/>
                    </a:cubicBezTo>
                    <a:cubicBezTo>
                      <a:pt x="36277" y="18696"/>
                      <a:pt x="42862" y="9971"/>
                      <a:pt x="46434" y="0"/>
                    </a:cubicBezTo>
                    <a:close/>
                  </a:path>
                </a:pathLst>
              </a:custGeom>
              <a:solidFill>
                <a:srgbClr val="004A82">
                  <a:lumMod val="60000"/>
                  <a:lumOff val="40000"/>
                  <a:alpha val="10000"/>
                </a:srgbClr>
              </a:solidFill>
              <a:ln>
                <a:noFill/>
              </a:ln>
              <a:effectLst/>
            </p:spPr>
            <p:txBody>
              <a:bodyPr rot="0" spcFirstLastPara="0" vert="horz" wrap="square" lIns="91440" tIns="45720" rIns="91440" bIns="45720" numCol="1" spcCol="0" rtlCol="0" fromWordArt="0" anchor="t" anchorCtr="0" forceAA="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1"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209" name="TextBox 97">
                <a:extLst>
                  <a:ext uri="{FF2B5EF4-FFF2-40B4-BE49-F238E27FC236}">
                    <a16:creationId xmlns:a16="http://schemas.microsoft.com/office/drawing/2014/main" id="{598ECA8F-6AB2-4C03-8365-34089DE3105A}"/>
                  </a:ext>
                </a:extLst>
              </p:cNvPr>
              <p:cNvSpPr txBox="1"/>
              <p:nvPr/>
            </p:nvSpPr>
            <p:spPr>
              <a:xfrm>
                <a:off x="811814" y="5207177"/>
                <a:ext cx="49573" cy="77952"/>
              </a:xfrm>
              <a:custGeom>
                <a:avLst/>
                <a:gdLst/>
                <a:ahLst/>
                <a:cxnLst/>
                <a:rect l="l" t="t" r="r" b="b"/>
                <a:pathLst>
                  <a:path w="106263" h="167097">
                    <a:moveTo>
                      <a:pt x="53131" y="0"/>
                    </a:moveTo>
                    <a:cubicBezTo>
                      <a:pt x="68981" y="0"/>
                      <a:pt x="81371" y="5655"/>
                      <a:pt x="90301" y="16966"/>
                    </a:cubicBezTo>
                    <a:cubicBezTo>
                      <a:pt x="100942" y="30361"/>
                      <a:pt x="106263" y="52573"/>
                      <a:pt x="106263" y="83604"/>
                    </a:cubicBezTo>
                    <a:cubicBezTo>
                      <a:pt x="106263" y="114560"/>
                      <a:pt x="100905" y="136810"/>
                      <a:pt x="90190" y="150353"/>
                    </a:cubicBezTo>
                    <a:cubicBezTo>
                      <a:pt x="81334" y="161516"/>
                      <a:pt x="68981" y="167097"/>
                      <a:pt x="53131" y="167097"/>
                    </a:cubicBezTo>
                    <a:cubicBezTo>
                      <a:pt x="37207" y="167097"/>
                      <a:pt x="24370" y="160976"/>
                      <a:pt x="14622" y="148735"/>
                    </a:cubicBezTo>
                    <a:cubicBezTo>
                      <a:pt x="4874" y="136494"/>
                      <a:pt x="0" y="114672"/>
                      <a:pt x="0" y="83269"/>
                    </a:cubicBezTo>
                    <a:cubicBezTo>
                      <a:pt x="0" y="52462"/>
                      <a:pt x="5357" y="30286"/>
                      <a:pt x="16073" y="16743"/>
                    </a:cubicBezTo>
                    <a:cubicBezTo>
                      <a:pt x="24928" y="5581"/>
                      <a:pt x="37281" y="0"/>
                      <a:pt x="53131" y="0"/>
                    </a:cubicBezTo>
                    <a:close/>
                    <a:moveTo>
                      <a:pt x="53131" y="26008"/>
                    </a:moveTo>
                    <a:cubicBezTo>
                      <a:pt x="49336" y="26008"/>
                      <a:pt x="45950" y="27217"/>
                      <a:pt x="42974" y="29635"/>
                    </a:cubicBezTo>
                    <a:cubicBezTo>
                      <a:pt x="39997" y="32054"/>
                      <a:pt x="37690" y="36388"/>
                      <a:pt x="36053" y="42639"/>
                    </a:cubicBezTo>
                    <a:cubicBezTo>
                      <a:pt x="33895" y="50750"/>
                      <a:pt x="32816" y="64405"/>
                      <a:pt x="32816" y="83604"/>
                    </a:cubicBezTo>
                    <a:cubicBezTo>
                      <a:pt x="32816" y="102803"/>
                      <a:pt x="33784" y="115993"/>
                      <a:pt x="35718" y="123174"/>
                    </a:cubicBezTo>
                    <a:cubicBezTo>
                      <a:pt x="37653" y="130355"/>
                      <a:pt x="40090" y="135136"/>
                      <a:pt x="43030" y="137517"/>
                    </a:cubicBezTo>
                    <a:cubicBezTo>
                      <a:pt x="45969" y="139898"/>
                      <a:pt x="49336" y="141089"/>
                      <a:pt x="53131" y="141089"/>
                    </a:cubicBezTo>
                    <a:cubicBezTo>
                      <a:pt x="56926" y="141089"/>
                      <a:pt x="60312" y="139880"/>
                      <a:pt x="63289" y="137461"/>
                    </a:cubicBezTo>
                    <a:cubicBezTo>
                      <a:pt x="66265" y="135043"/>
                      <a:pt x="68572" y="130708"/>
                      <a:pt x="70209" y="124457"/>
                    </a:cubicBezTo>
                    <a:cubicBezTo>
                      <a:pt x="72367" y="116421"/>
                      <a:pt x="73446" y="102803"/>
                      <a:pt x="73446" y="83604"/>
                    </a:cubicBezTo>
                    <a:cubicBezTo>
                      <a:pt x="73446" y="64405"/>
                      <a:pt x="72479" y="51215"/>
                      <a:pt x="70544" y="44034"/>
                    </a:cubicBezTo>
                    <a:cubicBezTo>
                      <a:pt x="68609" y="36853"/>
                      <a:pt x="66172" y="32054"/>
                      <a:pt x="63233" y="29635"/>
                    </a:cubicBezTo>
                    <a:cubicBezTo>
                      <a:pt x="60294" y="27217"/>
                      <a:pt x="56926" y="26008"/>
                      <a:pt x="53131" y="26008"/>
                    </a:cubicBezTo>
                    <a:close/>
                  </a:path>
                </a:pathLst>
              </a:custGeom>
              <a:solidFill>
                <a:srgbClr val="004A82">
                  <a:lumMod val="60000"/>
                  <a:lumOff val="40000"/>
                  <a:alpha val="10000"/>
                </a:srgbClr>
              </a:solidFill>
              <a:ln>
                <a:noFill/>
              </a:ln>
              <a:effectLst/>
            </p:spPr>
            <p:txBody>
              <a:bodyPr rot="0" spcFirstLastPara="0" vert="horz" wrap="square" lIns="91440" tIns="45720" rIns="91440" bIns="45720" numCol="1" spcCol="0" rtlCol="0" fromWordArt="0" anchor="t" anchorCtr="0" forceAA="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1"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210" name="TextBox 98">
                <a:extLst>
                  <a:ext uri="{FF2B5EF4-FFF2-40B4-BE49-F238E27FC236}">
                    <a16:creationId xmlns:a16="http://schemas.microsoft.com/office/drawing/2014/main" id="{AE0A4CDC-9168-443F-9564-904CDE189180}"/>
                  </a:ext>
                </a:extLst>
              </p:cNvPr>
              <p:cNvSpPr txBox="1"/>
              <p:nvPr/>
            </p:nvSpPr>
            <p:spPr>
              <a:xfrm>
                <a:off x="993179" y="5207828"/>
                <a:ext cx="33534" cy="76650"/>
              </a:xfrm>
              <a:custGeom>
                <a:avLst/>
                <a:gdLst/>
                <a:ahLst/>
                <a:cxnLst/>
                <a:rect l="l" t="t" r="r" b="b"/>
                <a:pathLst>
                  <a:path w="71884" h="164306">
                    <a:moveTo>
                      <a:pt x="46434" y="0"/>
                    </a:moveTo>
                    <a:lnTo>
                      <a:pt x="71884" y="0"/>
                    </a:lnTo>
                    <a:lnTo>
                      <a:pt x="71884" y="164306"/>
                    </a:lnTo>
                    <a:lnTo>
                      <a:pt x="40518" y="164306"/>
                    </a:lnTo>
                    <a:lnTo>
                      <a:pt x="40518" y="46099"/>
                    </a:lnTo>
                    <a:cubicBezTo>
                      <a:pt x="29059" y="56815"/>
                      <a:pt x="15552" y="64740"/>
                      <a:pt x="0" y="69875"/>
                    </a:cubicBezTo>
                    <a:lnTo>
                      <a:pt x="0" y="41411"/>
                    </a:lnTo>
                    <a:cubicBezTo>
                      <a:pt x="8185" y="38732"/>
                      <a:pt x="17078" y="33654"/>
                      <a:pt x="26677" y="26175"/>
                    </a:cubicBezTo>
                    <a:cubicBezTo>
                      <a:pt x="36277" y="18696"/>
                      <a:pt x="42862" y="9971"/>
                      <a:pt x="46434" y="0"/>
                    </a:cubicBezTo>
                    <a:close/>
                  </a:path>
                </a:pathLst>
              </a:custGeom>
              <a:solidFill>
                <a:srgbClr val="004A82">
                  <a:lumMod val="60000"/>
                  <a:lumOff val="40000"/>
                  <a:alpha val="10000"/>
                </a:srgbClr>
              </a:solidFill>
              <a:ln>
                <a:noFill/>
              </a:ln>
              <a:effectLst/>
            </p:spPr>
            <p:txBody>
              <a:bodyPr rot="0" spcFirstLastPara="0" vert="horz" wrap="square" lIns="91440" tIns="45720" rIns="91440" bIns="45720" numCol="1" spcCol="0" rtlCol="0" fromWordArt="0" anchor="t" anchorCtr="0" forceAA="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1"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285" name="TextBox 99">
                <a:extLst>
                  <a:ext uri="{FF2B5EF4-FFF2-40B4-BE49-F238E27FC236}">
                    <a16:creationId xmlns:a16="http://schemas.microsoft.com/office/drawing/2014/main" id="{C7EEAEB7-6B6A-45A2-AE50-A48D7A727B96}"/>
                  </a:ext>
                </a:extLst>
              </p:cNvPr>
              <p:cNvSpPr txBox="1"/>
              <p:nvPr/>
            </p:nvSpPr>
            <p:spPr>
              <a:xfrm>
                <a:off x="1158505" y="5207177"/>
                <a:ext cx="49573" cy="77952"/>
              </a:xfrm>
              <a:custGeom>
                <a:avLst/>
                <a:gdLst/>
                <a:ahLst/>
                <a:cxnLst/>
                <a:rect l="l" t="t" r="r" b="b"/>
                <a:pathLst>
                  <a:path w="106263" h="167097">
                    <a:moveTo>
                      <a:pt x="53131" y="0"/>
                    </a:moveTo>
                    <a:cubicBezTo>
                      <a:pt x="68981" y="0"/>
                      <a:pt x="81371" y="5655"/>
                      <a:pt x="90301" y="16966"/>
                    </a:cubicBezTo>
                    <a:cubicBezTo>
                      <a:pt x="100942" y="30361"/>
                      <a:pt x="106263" y="52573"/>
                      <a:pt x="106263" y="83604"/>
                    </a:cubicBezTo>
                    <a:cubicBezTo>
                      <a:pt x="106263" y="114560"/>
                      <a:pt x="100905" y="136810"/>
                      <a:pt x="90190" y="150353"/>
                    </a:cubicBezTo>
                    <a:cubicBezTo>
                      <a:pt x="81334" y="161516"/>
                      <a:pt x="68981" y="167097"/>
                      <a:pt x="53131" y="167097"/>
                    </a:cubicBezTo>
                    <a:cubicBezTo>
                      <a:pt x="37207" y="167097"/>
                      <a:pt x="24370" y="160976"/>
                      <a:pt x="14622" y="148735"/>
                    </a:cubicBezTo>
                    <a:cubicBezTo>
                      <a:pt x="4874" y="136494"/>
                      <a:pt x="0" y="114672"/>
                      <a:pt x="0" y="83269"/>
                    </a:cubicBezTo>
                    <a:cubicBezTo>
                      <a:pt x="0" y="52462"/>
                      <a:pt x="5357" y="30286"/>
                      <a:pt x="16073" y="16743"/>
                    </a:cubicBezTo>
                    <a:cubicBezTo>
                      <a:pt x="24928" y="5581"/>
                      <a:pt x="37281" y="0"/>
                      <a:pt x="53131" y="0"/>
                    </a:cubicBezTo>
                    <a:close/>
                    <a:moveTo>
                      <a:pt x="53131" y="26008"/>
                    </a:moveTo>
                    <a:cubicBezTo>
                      <a:pt x="49336" y="26008"/>
                      <a:pt x="45950" y="27217"/>
                      <a:pt x="42974" y="29635"/>
                    </a:cubicBezTo>
                    <a:cubicBezTo>
                      <a:pt x="39997" y="32054"/>
                      <a:pt x="37690" y="36388"/>
                      <a:pt x="36053" y="42639"/>
                    </a:cubicBezTo>
                    <a:cubicBezTo>
                      <a:pt x="33895" y="50750"/>
                      <a:pt x="32816" y="64405"/>
                      <a:pt x="32816" y="83604"/>
                    </a:cubicBezTo>
                    <a:cubicBezTo>
                      <a:pt x="32816" y="102803"/>
                      <a:pt x="33784" y="115993"/>
                      <a:pt x="35718" y="123174"/>
                    </a:cubicBezTo>
                    <a:cubicBezTo>
                      <a:pt x="37653" y="130355"/>
                      <a:pt x="40090" y="135136"/>
                      <a:pt x="43030" y="137517"/>
                    </a:cubicBezTo>
                    <a:cubicBezTo>
                      <a:pt x="45969" y="139898"/>
                      <a:pt x="49336" y="141089"/>
                      <a:pt x="53131" y="141089"/>
                    </a:cubicBezTo>
                    <a:cubicBezTo>
                      <a:pt x="56926" y="141089"/>
                      <a:pt x="60312" y="139880"/>
                      <a:pt x="63289" y="137461"/>
                    </a:cubicBezTo>
                    <a:cubicBezTo>
                      <a:pt x="66265" y="135043"/>
                      <a:pt x="68572" y="130708"/>
                      <a:pt x="70209" y="124457"/>
                    </a:cubicBezTo>
                    <a:cubicBezTo>
                      <a:pt x="72367" y="116421"/>
                      <a:pt x="73446" y="102803"/>
                      <a:pt x="73446" y="83604"/>
                    </a:cubicBezTo>
                    <a:cubicBezTo>
                      <a:pt x="73446" y="64405"/>
                      <a:pt x="72479" y="51215"/>
                      <a:pt x="70544" y="44034"/>
                    </a:cubicBezTo>
                    <a:cubicBezTo>
                      <a:pt x="68609" y="36853"/>
                      <a:pt x="66172" y="32054"/>
                      <a:pt x="63233" y="29635"/>
                    </a:cubicBezTo>
                    <a:cubicBezTo>
                      <a:pt x="60294" y="27217"/>
                      <a:pt x="56926" y="26008"/>
                      <a:pt x="53131" y="26008"/>
                    </a:cubicBezTo>
                    <a:close/>
                  </a:path>
                </a:pathLst>
              </a:custGeom>
              <a:solidFill>
                <a:srgbClr val="004A82">
                  <a:lumMod val="60000"/>
                  <a:lumOff val="40000"/>
                  <a:alpha val="10000"/>
                </a:srgbClr>
              </a:solidFill>
              <a:ln>
                <a:noFill/>
              </a:ln>
              <a:effectLst/>
            </p:spPr>
            <p:txBody>
              <a:bodyPr rot="0" spcFirstLastPara="0" vert="horz" wrap="square" lIns="91440" tIns="45720" rIns="91440" bIns="45720" numCol="1" spcCol="0" rtlCol="0" fromWordArt="0" anchor="t" anchorCtr="0" forceAA="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1"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286" name="TextBox 100">
                <a:extLst>
                  <a:ext uri="{FF2B5EF4-FFF2-40B4-BE49-F238E27FC236}">
                    <a16:creationId xmlns:a16="http://schemas.microsoft.com/office/drawing/2014/main" id="{7220C694-BE95-4265-A384-C3AF326B8C6B}"/>
                  </a:ext>
                </a:extLst>
              </p:cNvPr>
              <p:cNvSpPr txBox="1"/>
              <p:nvPr/>
            </p:nvSpPr>
            <p:spPr>
              <a:xfrm>
                <a:off x="1339870" y="5207828"/>
                <a:ext cx="33534" cy="76650"/>
              </a:xfrm>
              <a:custGeom>
                <a:avLst/>
                <a:gdLst/>
                <a:ahLst/>
                <a:cxnLst/>
                <a:rect l="l" t="t" r="r" b="b"/>
                <a:pathLst>
                  <a:path w="71884" h="164306">
                    <a:moveTo>
                      <a:pt x="46434" y="0"/>
                    </a:moveTo>
                    <a:lnTo>
                      <a:pt x="71884" y="0"/>
                    </a:lnTo>
                    <a:lnTo>
                      <a:pt x="71884" y="164306"/>
                    </a:lnTo>
                    <a:lnTo>
                      <a:pt x="40518" y="164306"/>
                    </a:lnTo>
                    <a:lnTo>
                      <a:pt x="40518" y="46099"/>
                    </a:lnTo>
                    <a:cubicBezTo>
                      <a:pt x="29059" y="56815"/>
                      <a:pt x="15552" y="64740"/>
                      <a:pt x="0" y="69875"/>
                    </a:cubicBezTo>
                    <a:lnTo>
                      <a:pt x="0" y="41411"/>
                    </a:lnTo>
                    <a:cubicBezTo>
                      <a:pt x="8185" y="38732"/>
                      <a:pt x="17078" y="33654"/>
                      <a:pt x="26677" y="26175"/>
                    </a:cubicBezTo>
                    <a:cubicBezTo>
                      <a:pt x="36277" y="18696"/>
                      <a:pt x="42862" y="9971"/>
                      <a:pt x="46434" y="0"/>
                    </a:cubicBezTo>
                    <a:close/>
                  </a:path>
                </a:pathLst>
              </a:custGeom>
              <a:solidFill>
                <a:srgbClr val="004A82">
                  <a:lumMod val="60000"/>
                  <a:lumOff val="40000"/>
                  <a:alpha val="10000"/>
                </a:srgbClr>
              </a:solidFill>
              <a:ln>
                <a:noFill/>
              </a:ln>
              <a:effectLst/>
            </p:spPr>
            <p:txBody>
              <a:bodyPr rot="0" spcFirstLastPara="0" vert="horz" wrap="square" lIns="91440" tIns="45720" rIns="91440" bIns="45720" numCol="1" spcCol="0" rtlCol="0" fromWordArt="0" anchor="t" anchorCtr="0" forceAA="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1"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287" name="TextBox 101">
                <a:extLst>
                  <a:ext uri="{FF2B5EF4-FFF2-40B4-BE49-F238E27FC236}">
                    <a16:creationId xmlns:a16="http://schemas.microsoft.com/office/drawing/2014/main" id="{F71D0526-5DC8-4D04-AF05-A51AB9D0019D}"/>
                  </a:ext>
                </a:extLst>
              </p:cNvPr>
              <p:cNvSpPr txBox="1"/>
              <p:nvPr/>
            </p:nvSpPr>
            <p:spPr>
              <a:xfrm>
                <a:off x="1505196" y="5207177"/>
                <a:ext cx="49573" cy="77952"/>
              </a:xfrm>
              <a:custGeom>
                <a:avLst/>
                <a:gdLst/>
                <a:ahLst/>
                <a:cxnLst/>
                <a:rect l="l" t="t" r="r" b="b"/>
                <a:pathLst>
                  <a:path w="106263" h="167097">
                    <a:moveTo>
                      <a:pt x="53131" y="0"/>
                    </a:moveTo>
                    <a:cubicBezTo>
                      <a:pt x="68981" y="0"/>
                      <a:pt x="81371" y="5655"/>
                      <a:pt x="90301" y="16966"/>
                    </a:cubicBezTo>
                    <a:cubicBezTo>
                      <a:pt x="100942" y="30361"/>
                      <a:pt x="106263" y="52573"/>
                      <a:pt x="106263" y="83604"/>
                    </a:cubicBezTo>
                    <a:cubicBezTo>
                      <a:pt x="106263" y="114560"/>
                      <a:pt x="100905" y="136810"/>
                      <a:pt x="90190" y="150353"/>
                    </a:cubicBezTo>
                    <a:cubicBezTo>
                      <a:pt x="81334" y="161516"/>
                      <a:pt x="68981" y="167097"/>
                      <a:pt x="53131" y="167097"/>
                    </a:cubicBezTo>
                    <a:cubicBezTo>
                      <a:pt x="37207" y="167097"/>
                      <a:pt x="24370" y="160976"/>
                      <a:pt x="14622" y="148735"/>
                    </a:cubicBezTo>
                    <a:cubicBezTo>
                      <a:pt x="4874" y="136494"/>
                      <a:pt x="0" y="114672"/>
                      <a:pt x="0" y="83269"/>
                    </a:cubicBezTo>
                    <a:cubicBezTo>
                      <a:pt x="0" y="52462"/>
                      <a:pt x="5357" y="30286"/>
                      <a:pt x="16073" y="16743"/>
                    </a:cubicBezTo>
                    <a:cubicBezTo>
                      <a:pt x="24928" y="5581"/>
                      <a:pt x="37281" y="0"/>
                      <a:pt x="53131" y="0"/>
                    </a:cubicBezTo>
                    <a:close/>
                    <a:moveTo>
                      <a:pt x="53131" y="26008"/>
                    </a:moveTo>
                    <a:cubicBezTo>
                      <a:pt x="49336" y="26008"/>
                      <a:pt x="45950" y="27217"/>
                      <a:pt x="42974" y="29635"/>
                    </a:cubicBezTo>
                    <a:cubicBezTo>
                      <a:pt x="39997" y="32054"/>
                      <a:pt x="37690" y="36388"/>
                      <a:pt x="36053" y="42639"/>
                    </a:cubicBezTo>
                    <a:cubicBezTo>
                      <a:pt x="33895" y="50750"/>
                      <a:pt x="32816" y="64405"/>
                      <a:pt x="32816" y="83604"/>
                    </a:cubicBezTo>
                    <a:cubicBezTo>
                      <a:pt x="32816" y="102803"/>
                      <a:pt x="33784" y="115993"/>
                      <a:pt x="35718" y="123174"/>
                    </a:cubicBezTo>
                    <a:cubicBezTo>
                      <a:pt x="37653" y="130355"/>
                      <a:pt x="40090" y="135136"/>
                      <a:pt x="43030" y="137517"/>
                    </a:cubicBezTo>
                    <a:cubicBezTo>
                      <a:pt x="45969" y="139898"/>
                      <a:pt x="49336" y="141089"/>
                      <a:pt x="53131" y="141089"/>
                    </a:cubicBezTo>
                    <a:cubicBezTo>
                      <a:pt x="56926" y="141089"/>
                      <a:pt x="60312" y="139880"/>
                      <a:pt x="63289" y="137461"/>
                    </a:cubicBezTo>
                    <a:cubicBezTo>
                      <a:pt x="66265" y="135043"/>
                      <a:pt x="68572" y="130708"/>
                      <a:pt x="70209" y="124457"/>
                    </a:cubicBezTo>
                    <a:cubicBezTo>
                      <a:pt x="72367" y="116421"/>
                      <a:pt x="73446" y="102803"/>
                      <a:pt x="73446" y="83604"/>
                    </a:cubicBezTo>
                    <a:cubicBezTo>
                      <a:pt x="73446" y="64405"/>
                      <a:pt x="72479" y="51215"/>
                      <a:pt x="70544" y="44034"/>
                    </a:cubicBezTo>
                    <a:cubicBezTo>
                      <a:pt x="68609" y="36853"/>
                      <a:pt x="66172" y="32054"/>
                      <a:pt x="63233" y="29635"/>
                    </a:cubicBezTo>
                    <a:cubicBezTo>
                      <a:pt x="60294" y="27217"/>
                      <a:pt x="56926" y="26008"/>
                      <a:pt x="53131" y="26008"/>
                    </a:cubicBezTo>
                    <a:close/>
                  </a:path>
                </a:pathLst>
              </a:custGeom>
              <a:solidFill>
                <a:srgbClr val="004A82">
                  <a:lumMod val="60000"/>
                  <a:lumOff val="40000"/>
                  <a:alpha val="10000"/>
                </a:srgbClr>
              </a:solidFill>
              <a:ln>
                <a:noFill/>
              </a:ln>
              <a:effectLst/>
            </p:spPr>
            <p:txBody>
              <a:bodyPr rot="0" spcFirstLastPara="0" vert="horz" wrap="square" lIns="91440" tIns="45720" rIns="91440" bIns="45720" numCol="1" spcCol="0" rtlCol="0" fromWordArt="0" anchor="t" anchorCtr="0" forceAA="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1"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288" name="TextBox 102">
                <a:extLst>
                  <a:ext uri="{FF2B5EF4-FFF2-40B4-BE49-F238E27FC236}">
                    <a16:creationId xmlns:a16="http://schemas.microsoft.com/office/drawing/2014/main" id="{9957B87A-9F94-4683-B98C-0195343E960A}"/>
                  </a:ext>
                </a:extLst>
              </p:cNvPr>
              <p:cNvSpPr txBox="1"/>
              <p:nvPr/>
            </p:nvSpPr>
            <p:spPr>
              <a:xfrm>
                <a:off x="1686561" y="5207828"/>
                <a:ext cx="33534" cy="76650"/>
              </a:xfrm>
              <a:custGeom>
                <a:avLst/>
                <a:gdLst/>
                <a:ahLst/>
                <a:cxnLst/>
                <a:rect l="l" t="t" r="r" b="b"/>
                <a:pathLst>
                  <a:path w="71884" h="164306">
                    <a:moveTo>
                      <a:pt x="46434" y="0"/>
                    </a:moveTo>
                    <a:lnTo>
                      <a:pt x="71884" y="0"/>
                    </a:lnTo>
                    <a:lnTo>
                      <a:pt x="71884" y="164306"/>
                    </a:lnTo>
                    <a:lnTo>
                      <a:pt x="40518" y="164306"/>
                    </a:lnTo>
                    <a:lnTo>
                      <a:pt x="40518" y="46099"/>
                    </a:lnTo>
                    <a:cubicBezTo>
                      <a:pt x="29059" y="56815"/>
                      <a:pt x="15552" y="64740"/>
                      <a:pt x="0" y="69875"/>
                    </a:cubicBezTo>
                    <a:lnTo>
                      <a:pt x="0" y="41411"/>
                    </a:lnTo>
                    <a:cubicBezTo>
                      <a:pt x="8185" y="38732"/>
                      <a:pt x="17078" y="33654"/>
                      <a:pt x="26677" y="26175"/>
                    </a:cubicBezTo>
                    <a:cubicBezTo>
                      <a:pt x="36277" y="18696"/>
                      <a:pt x="42862" y="9971"/>
                      <a:pt x="46434" y="0"/>
                    </a:cubicBezTo>
                    <a:close/>
                  </a:path>
                </a:pathLst>
              </a:custGeom>
              <a:solidFill>
                <a:srgbClr val="004A82">
                  <a:lumMod val="60000"/>
                  <a:lumOff val="40000"/>
                  <a:alpha val="10000"/>
                </a:srgbClr>
              </a:solidFill>
              <a:ln>
                <a:noFill/>
              </a:ln>
              <a:effectLst/>
            </p:spPr>
            <p:txBody>
              <a:bodyPr rot="0" spcFirstLastPara="0" vert="horz" wrap="square" lIns="91440" tIns="45720" rIns="91440" bIns="45720" numCol="1" spcCol="0" rtlCol="0" fromWordArt="0" anchor="t" anchorCtr="0" forceAA="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1"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289" name="TextBox 103">
                <a:extLst>
                  <a:ext uri="{FF2B5EF4-FFF2-40B4-BE49-F238E27FC236}">
                    <a16:creationId xmlns:a16="http://schemas.microsoft.com/office/drawing/2014/main" id="{723A131E-6F69-45ED-97B6-4B80D97E55E4}"/>
                  </a:ext>
                </a:extLst>
              </p:cNvPr>
              <p:cNvSpPr txBox="1"/>
              <p:nvPr/>
            </p:nvSpPr>
            <p:spPr>
              <a:xfrm>
                <a:off x="1851887" y="5207177"/>
                <a:ext cx="49573" cy="77952"/>
              </a:xfrm>
              <a:custGeom>
                <a:avLst/>
                <a:gdLst/>
                <a:ahLst/>
                <a:cxnLst/>
                <a:rect l="l" t="t" r="r" b="b"/>
                <a:pathLst>
                  <a:path w="106263" h="167097">
                    <a:moveTo>
                      <a:pt x="53131" y="0"/>
                    </a:moveTo>
                    <a:cubicBezTo>
                      <a:pt x="68981" y="0"/>
                      <a:pt x="81371" y="5655"/>
                      <a:pt x="90301" y="16966"/>
                    </a:cubicBezTo>
                    <a:cubicBezTo>
                      <a:pt x="100942" y="30361"/>
                      <a:pt x="106263" y="52573"/>
                      <a:pt x="106263" y="83604"/>
                    </a:cubicBezTo>
                    <a:cubicBezTo>
                      <a:pt x="106263" y="114560"/>
                      <a:pt x="100905" y="136810"/>
                      <a:pt x="90190" y="150353"/>
                    </a:cubicBezTo>
                    <a:cubicBezTo>
                      <a:pt x="81334" y="161516"/>
                      <a:pt x="68981" y="167097"/>
                      <a:pt x="53131" y="167097"/>
                    </a:cubicBezTo>
                    <a:cubicBezTo>
                      <a:pt x="37207" y="167097"/>
                      <a:pt x="24370" y="160976"/>
                      <a:pt x="14622" y="148735"/>
                    </a:cubicBezTo>
                    <a:cubicBezTo>
                      <a:pt x="4874" y="136494"/>
                      <a:pt x="0" y="114672"/>
                      <a:pt x="0" y="83269"/>
                    </a:cubicBezTo>
                    <a:cubicBezTo>
                      <a:pt x="0" y="52462"/>
                      <a:pt x="5357" y="30286"/>
                      <a:pt x="16073" y="16743"/>
                    </a:cubicBezTo>
                    <a:cubicBezTo>
                      <a:pt x="24928" y="5581"/>
                      <a:pt x="37281" y="0"/>
                      <a:pt x="53131" y="0"/>
                    </a:cubicBezTo>
                    <a:close/>
                    <a:moveTo>
                      <a:pt x="53131" y="26008"/>
                    </a:moveTo>
                    <a:cubicBezTo>
                      <a:pt x="49336" y="26008"/>
                      <a:pt x="45950" y="27217"/>
                      <a:pt x="42974" y="29635"/>
                    </a:cubicBezTo>
                    <a:cubicBezTo>
                      <a:pt x="39997" y="32054"/>
                      <a:pt x="37690" y="36388"/>
                      <a:pt x="36053" y="42639"/>
                    </a:cubicBezTo>
                    <a:cubicBezTo>
                      <a:pt x="33895" y="50750"/>
                      <a:pt x="32816" y="64405"/>
                      <a:pt x="32816" y="83604"/>
                    </a:cubicBezTo>
                    <a:cubicBezTo>
                      <a:pt x="32816" y="102803"/>
                      <a:pt x="33784" y="115993"/>
                      <a:pt x="35718" y="123174"/>
                    </a:cubicBezTo>
                    <a:cubicBezTo>
                      <a:pt x="37653" y="130355"/>
                      <a:pt x="40090" y="135136"/>
                      <a:pt x="43030" y="137517"/>
                    </a:cubicBezTo>
                    <a:cubicBezTo>
                      <a:pt x="45969" y="139898"/>
                      <a:pt x="49336" y="141089"/>
                      <a:pt x="53131" y="141089"/>
                    </a:cubicBezTo>
                    <a:cubicBezTo>
                      <a:pt x="56926" y="141089"/>
                      <a:pt x="60312" y="139880"/>
                      <a:pt x="63289" y="137461"/>
                    </a:cubicBezTo>
                    <a:cubicBezTo>
                      <a:pt x="66265" y="135043"/>
                      <a:pt x="68572" y="130708"/>
                      <a:pt x="70209" y="124457"/>
                    </a:cubicBezTo>
                    <a:cubicBezTo>
                      <a:pt x="72367" y="116421"/>
                      <a:pt x="73446" y="102803"/>
                      <a:pt x="73446" y="83604"/>
                    </a:cubicBezTo>
                    <a:cubicBezTo>
                      <a:pt x="73446" y="64405"/>
                      <a:pt x="72479" y="51215"/>
                      <a:pt x="70544" y="44034"/>
                    </a:cubicBezTo>
                    <a:cubicBezTo>
                      <a:pt x="68609" y="36853"/>
                      <a:pt x="66172" y="32054"/>
                      <a:pt x="63233" y="29635"/>
                    </a:cubicBezTo>
                    <a:cubicBezTo>
                      <a:pt x="60294" y="27217"/>
                      <a:pt x="56926" y="26008"/>
                      <a:pt x="53131" y="26008"/>
                    </a:cubicBezTo>
                    <a:close/>
                  </a:path>
                </a:pathLst>
              </a:custGeom>
              <a:solidFill>
                <a:srgbClr val="004A82">
                  <a:lumMod val="60000"/>
                  <a:lumOff val="40000"/>
                  <a:alpha val="10000"/>
                </a:srgbClr>
              </a:solidFill>
              <a:ln>
                <a:noFill/>
              </a:ln>
              <a:effectLst/>
            </p:spPr>
            <p:txBody>
              <a:bodyPr rot="0" spcFirstLastPara="0" vert="horz" wrap="square" lIns="91440" tIns="45720" rIns="91440" bIns="45720" numCol="1" spcCol="0" rtlCol="0" fromWordArt="0" anchor="t" anchorCtr="0" forceAA="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1"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291" name="TextBox 104">
                <a:extLst>
                  <a:ext uri="{FF2B5EF4-FFF2-40B4-BE49-F238E27FC236}">
                    <a16:creationId xmlns:a16="http://schemas.microsoft.com/office/drawing/2014/main" id="{746C65FF-015C-47D8-B7BD-9621475FB131}"/>
                  </a:ext>
                </a:extLst>
              </p:cNvPr>
              <p:cNvSpPr txBox="1"/>
              <p:nvPr/>
            </p:nvSpPr>
            <p:spPr>
              <a:xfrm>
                <a:off x="2033252" y="5207828"/>
                <a:ext cx="33534" cy="76650"/>
              </a:xfrm>
              <a:custGeom>
                <a:avLst/>
                <a:gdLst/>
                <a:ahLst/>
                <a:cxnLst/>
                <a:rect l="l" t="t" r="r" b="b"/>
                <a:pathLst>
                  <a:path w="71884" h="164306">
                    <a:moveTo>
                      <a:pt x="46434" y="0"/>
                    </a:moveTo>
                    <a:lnTo>
                      <a:pt x="71884" y="0"/>
                    </a:lnTo>
                    <a:lnTo>
                      <a:pt x="71884" y="164306"/>
                    </a:lnTo>
                    <a:lnTo>
                      <a:pt x="40518" y="164306"/>
                    </a:lnTo>
                    <a:lnTo>
                      <a:pt x="40518" y="46099"/>
                    </a:lnTo>
                    <a:cubicBezTo>
                      <a:pt x="29059" y="56815"/>
                      <a:pt x="15552" y="64740"/>
                      <a:pt x="0" y="69875"/>
                    </a:cubicBezTo>
                    <a:lnTo>
                      <a:pt x="0" y="41411"/>
                    </a:lnTo>
                    <a:cubicBezTo>
                      <a:pt x="8185" y="38732"/>
                      <a:pt x="17078" y="33654"/>
                      <a:pt x="26677" y="26175"/>
                    </a:cubicBezTo>
                    <a:cubicBezTo>
                      <a:pt x="36277" y="18696"/>
                      <a:pt x="42862" y="9971"/>
                      <a:pt x="46434" y="0"/>
                    </a:cubicBezTo>
                    <a:close/>
                  </a:path>
                </a:pathLst>
              </a:custGeom>
              <a:solidFill>
                <a:srgbClr val="004A82">
                  <a:lumMod val="60000"/>
                  <a:lumOff val="40000"/>
                  <a:alpha val="10000"/>
                </a:srgbClr>
              </a:solidFill>
              <a:ln>
                <a:noFill/>
              </a:ln>
              <a:effectLst/>
            </p:spPr>
            <p:txBody>
              <a:bodyPr rot="0" spcFirstLastPara="0" vert="horz" wrap="square" lIns="91440" tIns="45720" rIns="91440" bIns="45720" numCol="1" spcCol="0" rtlCol="0" fromWordArt="0" anchor="t" anchorCtr="0" forceAA="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1"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293" name="TextBox 105">
                <a:extLst>
                  <a:ext uri="{FF2B5EF4-FFF2-40B4-BE49-F238E27FC236}">
                    <a16:creationId xmlns:a16="http://schemas.microsoft.com/office/drawing/2014/main" id="{245394E3-EDD6-428C-BCD5-5880DA00F2FA}"/>
                  </a:ext>
                </a:extLst>
              </p:cNvPr>
              <p:cNvSpPr txBox="1"/>
              <p:nvPr/>
            </p:nvSpPr>
            <p:spPr>
              <a:xfrm>
                <a:off x="2198578" y="5207177"/>
                <a:ext cx="49573" cy="77952"/>
              </a:xfrm>
              <a:custGeom>
                <a:avLst/>
                <a:gdLst/>
                <a:ahLst/>
                <a:cxnLst/>
                <a:rect l="l" t="t" r="r" b="b"/>
                <a:pathLst>
                  <a:path w="106263" h="167097">
                    <a:moveTo>
                      <a:pt x="53131" y="0"/>
                    </a:moveTo>
                    <a:cubicBezTo>
                      <a:pt x="68981" y="0"/>
                      <a:pt x="81371" y="5655"/>
                      <a:pt x="90301" y="16966"/>
                    </a:cubicBezTo>
                    <a:cubicBezTo>
                      <a:pt x="100942" y="30361"/>
                      <a:pt x="106263" y="52573"/>
                      <a:pt x="106263" y="83604"/>
                    </a:cubicBezTo>
                    <a:cubicBezTo>
                      <a:pt x="106263" y="114560"/>
                      <a:pt x="100905" y="136810"/>
                      <a:pt x="90190" y="150353"/>
                    </a:cubicBezTo>
                    <a:cubicBezTo>
                      <a:pt x="81334" y="161516"/>
                      <a:pt x="68981" y="167097"/>
                      <a:pt x="53131" y="167097"/>
                    </a:cubicBezTo>
                    <a:cubicBezTo>
                      <a:pt x="37207" y="167097"/>
                      <a:pt x="24370" y="160976"/>
                      <a:pt x="14622" y="148735"/>
                    </a:cubicBezTo>
                    <a:cubicBezTo>
                      <a:pt x="4874" y="136494"/>
                      <a:pt x="0" y="114672"/>
                      <a:pt x="0" y="83269"/>
                    </a:cubicBezTo>
                    <a:cubicBezTo>
                      <a:pt x="0" y="52462"/>
                      <a:pt x="5357" y="30286"/>
                      <a:pt x="16073" y="16743"/>
                    </a:cubicBezTo>
                    <a:cubicBezTo>
                      <a:pt x="24928" y="5581"/>
                      <a:pt x="37281" y="0"/>
                      <a:pt x="53131" y="0"/>
                    </a:cubicBezTo>
                    <a:close/>
                    <a:moveTo>
                      <a:pt x="53131" y="26008"/>
                    </a:moveTo>
                    <a:cubicBezTo>
                      <a:pt x="49336" y="26008"/>
                      <a:pt x="45950" y="27217"/>
                      <a:pt x="42974" y="29635"/>
                    </a:cubicBezTo>
                    <a:cubicBezTo>
                      <a:pt x="39997" y="32054"/>
                      <a:pt x="37690" y="36388"/>
                      <a:pt x="36053" y="42639"/>
                    </a:cubicBezTo>
                    <a:cubicBezTo>
                      <a:pt x="33895" y="50750"/>
                      <a:pt x="32816" y="64405"/>
                      <a:pt x="32816" y="83604"/>
                    </a:cubicBezTo>
                    <a:cubicBezTo>
                      <a:pt x="32816" y="102803"/>
                      <a:pt x="33784" y="115993"/>
                      <a:pt x="35718" y="123174"/>
                    </a:cubicBezTo>
                    <a:cubicBezTo>
                      <a:pt x="37653" y="130355"/>
                      <a:pt x="40090" y="135136"/>
                      <a:pt x="43030" y="137517"/>
                    </a:cubicBezTo>
                    <a:cubicBezTo>
                      <a:pt x="45969" y="139898"/>
                      <a:pt x="49336" y="141089"/>
                      <a:pt x="53131" y="141089"/>
                    </a:cubicBezTo>
                    <a:cubicBezTo>
                      <a:pt x="56926" y="141089"/>
                      <a:pt x="60312" y="139880"/>
                      <a:pt x="63289" y="137461"/>
                    </a:cubicBezTo>
                    <a:cubicBezTo>
                      <a:pt x="66265" y="135043"/>
                      <a:pt x="68572" y="130708"/>
                      <a:pt x="70209" y="124457"/>
                    </a:cubicBezTo>
                    <a:cubicBezTo>
                      <a:pt x="72367" y="116421"/>
                      <a:pt x="73446" y="102803"/>
                      <a:pt x="73446" y="83604"/>
                    </a:cubicBezTo>
                    <a:cubicBezTo>
                      <a:pt x="73446" y="64405"/>
                      <a:pt x="72479" y="51215"/>
                      <a:pt x="70544" y="44034"/>
                    </a:cubicBezTo>
                    <a:cubicBezTo>
                      <a:pt x="68609" y="36853"/>
                      <a:pt x="66172" y="32054"/>
                      <a:pt x="63233" y="29635"/>
                    </a:cubicBezTo>
                    <a:cubicBezTo>
                      <a:pt x="60294" y="27217"/>
                      <a:pt x="56926" y="26008"/>
                      <a:pt x="53131" y="26008"/>
                    </a:cubicBezTo>
                    <a:close/>
                  </a:path>
                </a:pathLst>
              </a:custGeom>
              <a:solidFill>
                <a:srgbClr val="004A82">
                  <a:lumMod val="60000"/>
                  <a:lumOff val="40000"/>
                  <a:alpha val="10000"/>
                </a:srgbClr>
              </a:solidFill>
              <a:ln>
                <a:noFill/>
              </a:ln>
              <a:effectLst/>
            </p:spPr>
            <p:txBody>
              <a:bodyPr rot="0" spcFirstLastPara="0" vert="horz" wrap="square" lIns="91440" tIns="45720" rIns="91440" bIns="45720" numCol="1" spcCol="0" rtlCol="0" fromWordArt="0" anchor="t" anchorCtr="0" forceAA="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1"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295" name="TextBox 106">
                <a:extLst>
                  <a:ext uri="{FF2B5EF4-FFF2-40B4-BE49-F238E27FC236}">
                    <a16:creationId xmlns:a16="http://schemas.microsoft.com/office/drawing/2014/main" id="{3B6B0896-80B1-4467-84D1-64FC69B006CE}"/>
                  </a:ext>
                </a:extLst>
              </p:cNvPr>
              <p:cNvSpPr txBox="1"/>
              <p:nvPr/>
            </p:nvSpPr>
            <p:spPr>
              <a:xfrm>
                <a:off x="2379943" y="5207828"/>
                <a:ext cx="33534" cy="76650"/>
              </a:xfrm>
              <a:custGeom>
                <a:avLst/>
                <a:gdLst/>
                <a:ahLst/>
                <a:cxnLst/>
                <a:rect l="l" t="t" r="r" b="b"/>
                <a:pathLst>
                  <a:path w="71884" h="164306">
                    <a:moveTo>
                      <a:pt x="46434" y="0"/>
                    </a:moveTo>
                    <a:lnTo>
                      <a:pt x="71884" y="0"/>
                    </a:lnTo>
                    <a:lnTo>
                      <a:pt x="71884" y="164306"/>
                    </a:lnTo>
                    <a:lnTo>
                      <a:pt x="40518" y="164306"/>
                    </a:lnTo>
                    <a:lnTo>
                      <a:pt x="40518" y="46099"/>
                    </a:lnTo>
                    <a:cubicBezTo>
                      <a:pt x="29059" y="56815"/>
                      <a:pt x="15552" y="64740"/>
                      <a:pt x="0" y="69875"/>
                    </a:cubicBezTo>
                    <a:lnTo>
                      <a:pt x="0" y="41411"/>
                    </a:lnTo>
                    <a:cubicBezTo>
                      <a:pt x="8185" y="38732"/>
                      <a:pt x="17078" y="33654"/>
                      <a:pt x="26677" y="26175"/>
                    </a:cubicBezTo>
                    <a:cubicBezTo>
                      <a:pt x="36277" y="18696"/>
                      <a:pt x="42862" y="9971"/>
                      <a:pt x="46434" y="0"/>
                    </a:cubicBezTo>
                    <a:close/>
                  </a:path>
                </a:pathLst>
              </a:custGeom>
              <a:solidFill>
                <a:srgbClr val="004A82">
                  <a:lumMod val="60000"/>
                  <a:lumOff val="40000"/>
                  <a:alpha val="10000"/>
                </a:srgbClr>
              </a:solidFill>
              <a:ln>
                <a:noFill/>
              </a:ln>
              <a:effectLst/>
            </p:spPr>
            <p:txBody>
              <a:bodyPr rot="0" spcFirstLastPara="0" vert="horz" wrap="square" lIns="91440" tIns="45720" rIns="91440" bIns="45720" numCol="1" spcCol="0" rtlCol="0" fromWordArt="0" anchor="t" anchorCtr="0" forceAA="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1"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297" name="TextBox 107">
                <a:extLst>
                  <a:ext uri="{FF2B5EF4-FFF2-40B4-BE49-F238E27FC236}">
                    <a16:creationId xmlns:a16="http://schemas.microsoft.com/office/drawing/2014/main" id="{E9FF1A97-AC45-4521-9F51-1F7F819EBFCD}"/>
                  </a:ext>
                </a:extLst>
              </p:cNvPr>
              <p:cNvSpPr txBox="1"/>
              <p:nvPr/>
            </p:nvSpPr>
            <p:spPr>
              <a:xfrm>
                <a:off x="2545269" y="5207177"/>
                <a:ext cx="49573" cy="77952"/>
              </a:xfrm>
              <a:custGeom>
                <a:avLst/>
                <a:gdLst/>
                <a:ahLst/>
                <a:cxnLst/>
                <a:rect l="l" t="t" r="r" b="b"/>
                <a:pathLst>
                  <a:path w="106263" h="167097">
                    <a:moveTo>
                      <a:pt x="53131" y="0"/>
                    </a:moveTo>
                    <a:cubicBezTo>
                      <a:pt x="68981" y="0"/>
                      <a:pt x="81371" y="5655"/>
                      <a:pt x="90301" y="16966"/>
                    </a:cubicBezTo>
                    <a:cubicBezTo>
                      <a:pt x="100942" y="30361"/>
                      <a:pt x="106263" y="52573"/>
                      <a:pt x="106263" y="83604"/>
                    </a:cubicBezTo>
                    <a:cubicBezTo>
                      <a:pt x="106263" y="114560"/>
                      <a:pt x="100905" y="136810"/>
                      <a:pt x="90190" y="150353"/>
                    </a:cubicBezTo>
                    <a:cubicBezTo>
                      <a:pt x="81334" y="161516"/>
                      <a:pt x="68981" y="167097"/>
                      <a:pt x="53131" y="167097"/>
                    </a:cubicBezTo>
                    <a:cubicBezTo>
                      <a:pt x="37207" y="167097"/>
                      <a:pt x="24370" y="160976"/>
                      <a:pt x="14622" y="148735"/>
                    </a:cubicBezTo>
                    <a:cubicBezTo>
                      <a:pt x="4874" y="136494"/>
                      <a:pt x="0" y="114672"/>
                      <a:pt x="0" y="83269"/>
                    </a:cubicBezTo>
                    <a:cubicBezTo>
                      <a:pt x="0" y="52462"/>
                      <a:pt x="5357" y="30286"/>
                      <a:pt x="16073" y="16743"/>
                    </a:cubicBezTo>
                    <a:cubicBezTo>
                      <a:pt x="24928" y="5581"/>
                      <a:pt x="37281" y="0"/>
                      <a:pt x="53131" y="0"/>
                    </a:cubicBezTo>
                    <a:close/>
                    <a:moveTo>
                      <a:pt x="53131" y="26008"/>
                    </a:moveTo>
                    <a:cubicBezTo>
                      <a:pt x="49336" y="26008"/>
                      <a:pt x="45950" y="27217"/>
                      <a:pt x="42974" y="29635"/>
                    </a:cubicBezTo>
                    <a:cubicBezTo>
                      <a:pt x="39997" y="32054"/>
                      <a:pt x="37690" y="36388"/>
                      <a:pt x="36053" y="42639"/>
                    </a:cubicBezTo>
                    <a:cubicBezTo>
                      <a:pt x="33895" y="50750"/>
                      <a:pt x="32816" y="64405"/>
                      <a:pt x="32816" y="83604"/>
                    </a:cubicBezTo>
                    <a:cubicBezTo>
                      <a:pt x="32816" y="102803"/>
                      <a:pt x="33784" y="115993"/>
                      <a:pt x="35718" y="123174"/>
                    </a:cubicBezTo>
                    <a:cubicBezTo>
                      <a:pt x="37653" y="130355"/>
                      <a:pt x="40090" y="135136"/>
                      <a:pt x="43030" y="137517"/>
                    </a:cubicBezTo>
                    <a:cubicBezTo>
                      <a:pt x="45969" y="139898"/>
                      <a:pt x="49336" y="141089"/>
                      <a:pt x="53131" y="141089"/>
                    </a:cubicBezTo>
                    <a:cubicBezTo>
                      <a:pt x="56926" y="141089"/>
                      <a:pt x="60312" y="139880"/>
                      <a:pt x="63289" y="137461"/>
                    </a:cubicBezTo>
                    <a:cubicBezTo>
                      <a:pt x="66265" y="135043"/>
                      <a:pt x="68572" y="130708"/>
                      <a:pt x="70209" y="124457"/>
                    </a:cubicBezTo>
                    <a:cubicBezTo>
                      <a:pt x="72367" y="116421"/>
                      <a:pt x="73446" y="102803"/>
                      <a:pt x="73446" y="83604"/>
                    </a:cubicBezTo>
                    <a:cubicBezTo>
                      <a:pt x="73446" y="64405"/>
                      <a:pt x="72479" y="51215"/>
                      <a:pt x="70544" y="44034"/>
                    </a:cubicBezTo>
                    <a:cubicBezTo>
                      <a:pt x="68609" y="36853"/>
                      <a:pt x="66172" y="32054"/>
                      <a:pt x="63233" y="29635"/>
                    </a:cubicBezTo>
                    <a:cubicBezTo>
                      <a:pt x="60294" y="27217"/>
                      <a:pt x="56926" y="26008"/>
                      <a:pt x="53131" y="26008"/>
                    </a:cubicBezTo>
                    <a:close/>
                  </a:path>
                </a:pathLst>
              </a:custGeom>
              <a:solidFill>
                <a:srgbClr val="004A82">
                  <a:lumMod val="60000"/>
                  <a:lumOff val="40000"/>
                  <a:alpha val="10000"/>
                </a:srgbClr>
              </a:solidFill>
              <a:ln>
                <a:noFill/>
              </a:ln>
              <a:effectLst/>
            </p:spPr>
            <p:txBody>
              <a:bodyPr rot="0" spcFirstLastPara="0" vert="horz" wrap="square" lIns="91440" tIns="45720" rIns="91440" bIns="45720" numCol="1" spcCol="0" rtlCol="0" fromWordArt="0" anchor="t" anchorCtr="0" forceAA="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1"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299" name="TextBox 108">
                <a:extLst>
                  <a:ext uri="{FF2B5EF4-FFF2-40B4-BE49-F238E27FC236}">
                    <a16:creationId xmlns:a16="http://schemas.microsoft.com/office/drawing/2014/main" id="{CBCA19A8-869B-46D0-B8A8-02C35D04DB60}"/>
                  </a:ext>
                </a:extLst>
              </p:cNvPr>
              <p:cNvSpPr txBox="1"/>
              <p:nvPr/>
            </p:nvSpPr>
            <p:spPr>
              <a:xfrm>
                <a:off x="2726634" y="5207828"/>
                <a:ext cx="33534" cy="76650"/>
              </a:xfrm>
              <a:custGeom>
                <a:avLst/>
                <a:gdLst/>
                <a:ahLst/>
                <a:cxnLst/>
                <a:rect l="l" t="t" r="r" b="b"/>
                <a:pathLst>
                  <a:path w="71884" h="164306">
                    <a:moveTo>
                      <a:pt x="46434" y="0"/>
                    </a:moveTo>
                    <a:lnTo>
                      <a:pt x="71884" y="0"/>
                    </a:lnTo>
                    <a:lnTo>
                      <a:pt x="71884" y="164306"/>
                    </a:lnTo>
                    <a:lnTo>
                      <a:pt x="40518" y="164306"/>
                    </a:lnTo>
                    <a:lnTo>
                      <a:pt x="40518" y="46099"/>
                    </a:lnTo>
                    <a:cubicBezTo>
                      <a:pt x="29059" y="56815"/>
                      <a:pt x="15552" y="64740"/>
                      <a:pt x="0" y="69875"/>
                    </a:cubicBezTo>
                    <a:lnTo>
                      <a:pt x="0" y="41411"/>
                    </a:lnTo>
                    <a:cubicBezTo>
                      <a:pt x="8185" y="38732"/>
                      <a:pt x="17078" y="33654"/>
                      <a:pt x="26677" y="26175"/>
                    </a:cubicBezTo>
                    <a:cubicBezTo>
                      <a:pt x="36277" y="18696"/>
                      <a:pt x="42862" y="9971"/>
                      <a:pt x="46434" y="0"/>
                    </a:cubicBezTo>
                    <a:close/>
                  </a:path>
                </a:pathLst>
              </a:custGeom>
              <a:solidFill>
                <a:srgbClr val="004A82">
                  <a:lumMod val="60000"/>
                  <a:lumOff val="40000"/>
                  <a:alpha val="10000"/>
                </a:srgbClr>
              </a:solidFill>
              <a:ln>
                <a:noFill/>
              </a:ln>
              <a:effectLst/>
            </p:spPr>
            <p:txBody>
              <a:bodyPr rot="0" spcFirstLastPara="0" vert="horz" wrap="square" lIns="91440" tIns="45720" rIns="91440" bIns="45720" numCol="1" spcCol="0" rtlCol="0" fromWordArt="0" anchor="t" anchorCtr="0" forceAA="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1"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305" name="TextBox 109">
                <a:extLst>
                  <a:ext uri="{FF2B5EF4-FFF2-40B4-BE49-F238E27FC236}">
                    <a16:creationId xmlns:a16="http://schemas.microsoft.com/office/drawing/2014/main" id="{B4CDDBA5-3EC2-4D3F-A226-8449CD63FBF2}"/>
                  </a:ext>
                </a:extLst>
              </p:cNvPr>
              <p:cNvSpPr txBox="1"/>
              <p:nvPr/>
            </p:nvSpPr>
            <p:spPr>
              <a:xfrm>
                <a:off x="2891960" y="5207177"/>
                <a:ext cx="49573" cy="77952"/>
              </a:xfrm>
              <a:custGeom>
                <a:avLst/>
                <a:gdLst/>
                <a:ahLst/>
                <a:cxnLst/>
                <a:rect l="l" t="t" r="r" b="b"/>
                <a:pathLst>
                  <a:path w="106263" h="167097">
                    <a:moveTo>
                      <a:pt x="53131" y="0"/>
                    </a:moveTo>
                    <a:cubicBezTo>
                      <a:pt x="68981" y="0"/>
                      <a:pt x="81371" y="5655"/>
                      <a:pt x="90301" y="16966"/>
                    </a:cubicBezTo>
                    <a:cubicBezTo>
                      <a:pt x="100942" y="30361"/>
                      <a:pt x="106263" y="52573"/>
                      <a:pt x="106263" y="83604"/>
                    </a:cubicBezTo>
                    <a:cubicBezTo>
                      <a:pt x="106263" y="114560"/>
                      <a:pt x="100905" y="136810"/>
                      <a:pt x="90190" y="150353"/>
                    </a:cubicBezTo>
                    <a:cubicBezTo>
                      <a:pt x="81334" y="161516"/>
                      <a:pt x="68981" y="167097"/>
                      <a:pt x="53131" y="167097"/>
                    </a:cubicBezTo>
                    <a:cubicBezTo>
                      <a:pt x="37207" y="167097"/>
                      <a:pt x="24370" y="160976"/>
                      <a:pt x="14622" y="148735"/>
                    </a:cubicBezTo>
                    <a:cubicBezTo>
                      <a:pt x="4874" y="136494"/>
                      <a:pt x="0" y="114672"/>
                      <a:pt x="0" y="83269"/>
                    </a:cubicBezTo>
                    <a:cubicBezTo>
                      <a:pt x="0" y="52462"/>
                      <a:pt x="5357" y="30286"/>
                      <a:pt x="16073" y="16743"/>
                    </a:cubicBezTo>
                    <a:cubicBezTo>
                      <a:pt x="24928" y="5581"/>
                      <a:pt x="37281" y="0"/>
                      <a:pt x="53131" y="0"/>
                    </a:cubicBezTo>
                    <a:close/>
                    <a:moveTo>
                      <a:pt x="53131" y="26008"/>
                    </a:moveTo>
                    <a:cubicBezTo>
                      <a:pt x="49336" y="26008"/>
                      <a:pt x="45950" y="27217"/>
                      <a:pt x="42974" y="29635"/>
                    </a:cubicBezTo>
                    <a:cubicBezTo>
                      <a:pt x="39997" y="32054"/>
                      <a:pt x="37690" y="36388"/>
                      <a:pt x="36053" y="42639"/>
                    </a:cubicBezTo>
                    <a:cubicBezTo>
                      <a:pt x="33895" y="50750"/>
                      <a:pt x="32816" y="64405"/>
                      <a:pt x="32816" y="83604"/>
                    </a:cubicBezTo>
                    <a:cubicBezTo>
                      <a:pt x="32816" y="102803"/>
                      <a:pt x="33784" y="115993"/>
                      <a:pt x="35718" y="123174"/>
                    </a:cubicBezTo>
                    <a:cubicBezTo>
                      <a:pt x="37653" y="130355"/>
                      <a:pt x="40090" y="135136"/>
                      <a:pt x="43030" y="137517"/>
                    </a:cubicBezTo>
                    <a:cubicBezTo>
                      <a:pt x="45969" y="139898"/>
                      <a:pt x="49336" y="141089"/>
                      <a:pt x="53131" y="141089"/>
                    </a:cubicBezTo>
                    <a:cubicBezTo>
                      <a:pt x="56926" y="141089"/>
                      <a:pt x="60312" y="139880"/>
                      <a:pt x="63289" y="137461"/>
                    </a:cubicBezTo>
                    <a:cubicBezTo>
                      <a:pt x="66265" y="135043"/>
                      <a:pt x="68572" y="130708"/>
                      <a:pt x="70209" y="124457"/>
                    </a:cubicBezTo>
                    <a:cubicBezTo>
                      <a:pt x="72367" y="116421"/>
                      <a:pt x="73446" y="102803"/>
                      <a:pt x="73446" y="83604"/>
                    </a:cubicBezTo>
                    <a:cubicBezTo>
                      <a:pt x="73446" y="64405"/>
                      <a:pt x="72479" y="51215"/>
                      <a:pt x="70544" y="44034"/>
                    </a:cubicBezTo>
                    <a:cubicBezTo>
                      <a:pt x="68609" y="36853"/>
                      <a:pt x="66172" y="32054"/>
                      <a:pt x="63233" y="29635"/>
                    </a:cubicBezTo>
                    <a:cubicBezTo>
                      <a:pt x="60294" y="27217"/>
                      <a:pt x="56926" y="26008"/>
                      <a:pt x="53131" y="26008"/>
                    </a:cubicBezTo>
                    <a:close/>
                  </a:path>
                </a:pathLst>
              </a:custGeom>
              <a:solidFill>
                <a:srgbClr val="004A82">
                  <a:lumMod val="60000"/>
                  <a:lumOff val="40000"/>
                  <a:alpha val="10000"/>
                </a:srgbClr>
              </a:solidFill>
              <a:ln>
                <a:noFill/>
              </a:ln>
              <a:effectLst/>
            </p:spPr>
            <p:txBody>
              <a:bodyPr rot="0" spcFirstLastPara="0" vert="horz" wrap="square" lIns="91440" tIns="45720" rIns="91440" bIns="45720" numCol="1" spcCol="0" rtlCol="0" fromWordArt="0" anchor="t" anchorCtr="0" forceAA="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1"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306" name="TextBox 110">
                <a:extLst>
                  <a:ext uri="{FF2B5EF4-FFF2-40B4-BE49-F238E27FC236}">
                    <a16:creationId xmlns:a16="http://schemas.microsoft.com/office/drawing/2014/main" id="{2403EDD2-53D3-4C52-8EDC-5ABF3B6A430D}"/>
                  </a:ext>
                </a:extLst>
              </p:cNvPr>
              <p:cNvSpPr txBox="1"/>
              <p:nvPr/>
            </p:nvSpPr>
            <p:spPr>
              <a:xfrm>
                <a:off x="3073325" y="5207828"/>
                <a:ext cx="33534" cy="76650"/>
              </a:xfrm>
              <a:custGeom>
                <a:avLst/>
                <a:gdLst/>
                <a:ahLst/>
                <a:cxnLst/>
                <a:rect l="l" t="t" r="r" b="b"/>
                <a:pathLst>
                  <a:path w="71884" h="164306">
                    <a:moveTo>
                      <a:pt x="46434" y="0"/>
                    </a:moveTo>
                    <a:lnTo>
                      <a:pt x="71884" y="0"/>
                    </a:lnTo>
                    <a:lnTo>
                      <a:pt x="71884" y="164306"/>
                    </a:lnTo>
                    <a:lnTo>
                      <a:pt x="40518" y="164306"/>
                    </a:lnTo>
                    <a:lnTo>
                      <a:pt x="40518" y="46099"/>
                    </a:lnTo>
                    <a:cubicBezTo>
                      <a:pt x="29059" y="56815"/>
                      <a:pt x="15552" y="64740"/>
                      <a:pt x="0" y="69875"/>
                    </a:cubicBezTo>
                    <a:lnTo>
                      <a:pt x="0" y="41411"/>
                    </a:lnTo>
                    <a:cubicBezTo>
                      <a:pt x="8185" y="38732"/>
                      <a:pt x="17078" y="33654"/>
                      <a:pt x="26677" y="26175"/>
                    </a:cubicBezTo>
                    <a:cubicBezTo>
                      <a:pt x="36277" y="18696"/>
                      <a:pt x="42862" y="9971"/>
                      <a:pt x="46434" y="0"/>
                    </a:cubicBezTo>
                    <a:close/>
                  </a:path>
                </a:pathLst>
              </a:custGeom>
              <a:solidFill>
                <a:srgbClr val="004A82">
                  <a:lumMod val="60000"/>
                  <a:lumOff val="40000"/>
                  <a:alpha val="10000"/>
                </a:srgbClr>
              </a:solidFill>
              <a:ln>
                <a:noFill/>
              </a:ln>
              <a:effectLst/>
            </p:spPr>
            <p:txBody>
              <a:bodyPr rot="0" spcFirstLastPara="0" vert="horz" wrap="square" lIns="91440" tIns="45720" rIns="91440" bIns="45720" numCol="1" spcCol="0" rtlCol="0" fromWordArt="0" anchor="t" anchorCtr="0" forceAA="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1"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307" name="TextBox 111">
                <a:extLst>
                  <a:ext uri="{FF2B5EF4-FFF2-40B4-BE49-F238E27FC236}">
                    <a16:creationId xmlns:a16="http://schemas.microsoft.com/office/drawing/2014/main" id="{775B7FB2-ADCC-4A5A-88A8-55CF08A7DA06}"/>
                  </a:ext>
                </a:extLst>
              </p:cNvPr>
              <p:cNvSpPr txBox="1"/>
              <p:nvPr/>
            </p:nvSpPr>
            <p:spPr>
              <a:xfrm>
                <a:off x="3238651" y="5207177"/>
                <a:ext cx="49573" cy="77952"/>
              </a:xfrm>
              <a:custGeom>
                <a:avLst/>
                <a:gdLst/>
                <a:ahLst/>
                <a:cxnLst/>
                <a:rect l="l" t="t" r="r" b="b"/>
                <a:pathLst>
                  <a:path w="106263" h="167097">
                    <a:moveTo>
                      <a:pt x="53131" y="0"/>
                    </a:moveTo>
                    <a:cubicBezTo>
                      <a:pt x="68981" y="0"/>
                      <a:pt x="81371" y="5655"/>
                      <a:pt x="90301" y="16966"/>
                    </a:cubicBezTo>
                    <a:cubicBezTo>
                      <a:pt x="100942" y="30361"/>
                      <a:pt x="106263" y="52573"/>
                      <a:pt x="106263" y="83604"/>
                    </a:cubicBezTo>
                    <a:cubicBezTo>
                      <a:pt x="106263" y="114560"/>
                      <a:pt x="100905" y="136810"/>
                      <a:pt x="90190" y="150353"/>
                    </a:cubicBezTo>
                    <a:cubicBezTo>
                      <a:pt x="81334" y="161516"/>
                      <a:pt x="68981" y="167097"/>
                      <a:pt x="53131" y="167097"/>
                    </a:cubicBezTo>
                    <a:cubicBezTo>
                      <a:pt x="37207" y="167097"/>
                      <a:pt x="24370" y="160976"/>
                      <a:pt x="14622" y="148735"/>
                    </a:cubicBezTo>
                    <a:cubicBezTo>
                      <a:pt x="4874" y="136494"/>
                      <a:pt x="0" y="114672"/>
                      <a:pt x="0" y="83269"/>
                    </a:cubicBezTo>
                    <a:cubicBezTo>
                      <a:pt x="0" y="52462"/>
                      <a:pt x="5357" y="30286"/>
                      <a:pt x="16073" y="16743"/>
                    </a:cubicBezTo>
                    <a:cubicBezTo>
                      <a:pt x="24928" y="5581"/>
                      <a:pt x="37281" y="0"/>
                      <a:pt x="53131" y="0"/>
                    </a:cubicBezTo>
                    <a:close/>
                    <a:moveTo>
                      <a:pt x="53131" y="26008"/>
                    </a:moveTo>
                    <a:cubicBezTo>
                      <a:pt x="49336" y="26008"/>
                      <a:pt x="45950" y="27217"/>
                      <a:pt x="42974" y="29635"/>
                    </a:cubicBezTo>
                    <a:cubicBezTo>
                      <a:pt x="39997" y="32054"/>
                      <a:pt x="37690" y="36388"/>
                      <a:pt x="36053" y="42639"/>
                    </a:cubicBezTo>
                    <a:cubicBezTo>
                      <a:pt x="33895" y="50750"/>
                      <a:pt x="32816" y="64405"/>
                      <a:pt x="32816" y="83604"/>
                    </a:cubicBezTo>
                    <a:cubicBezTo>
                      <a:pt x="32816" y="102803"/>
                      <a:pt x="33784" y="115993"/>
                      <a:pt x="35718" y="123174"/>
                    </a:cubicBezTo>
                    <a:cubicBezTo>
                      <a:pt x="37653" y="130355"/>
                      <a:pt x="40090" y="135136"/>
                      <a:pt x="43030" y="137517"/>
                    </a:cubicBezTo>
                    <a:cubicBezTo>
                      <a:pt x="45969" y="139898"/>
                      <a:pt x="49336" y="141089"/>
                      <a:pt x="53131" y="141089"/>
                    </a:cubicBezTo>
                    <a:cubicBezTo>
                      <a:pt x="56926" y="141089"/>
                      <a:pt x="60312" y="139880"/>
                      <a:pt x="63289" y="137461"/>
                    </a:cubicBezTo>
                    <a:cubicBezTo>
                      <a:pt x="66265" y="135043"/>
                      <a:pt x="68572" y="130708"/>
                      <a:pt x="70209" y="124457"/>
                    </a:cubicBezTo>
                    <a:cubicBezTo>
                      <a:pt x="72367" y="116421"/>
                      <a:pt x="73446" y="102803"/>
                      <a:pt x="73446" y="83604"/>
                    </a:cubicBezTo>
                    <a:cubicBezTo>
                      <a:pt x="73446" y="64405"/>
                      <a:pt x="72479" y="51215"/>
                      <a:pt x="70544" y="44034"/>
                    </a:cubicBezTo>
                    <a:cubicBezTo>
                      <a:pt x="68609" y="36853"/>
                      <a:pt x="66172" y="32054"/>
                      <a:pt x="63233" y="29635"/>
                    </a:cubicBezTo>
                    <a:cubicBezTo>
                      <a:pt x="60294" y="27217"/>
                      <a:pt x="56926" y="26008"/>
                      <a:pt x="53131" y="26008"/>
                    </a:cubicBezTo>
                    <a:close/>
                  </a:path>
                </a:pathLst>
              </a:custGeom>
              <a:solidFill>
                <a:srgbClr val="004A82">
                  <a:lumMod val="60000"/>
                  <a:lumOff val="40000"/>
                  <a:alpha val="10000"/>
                </a:srgbClr>
              </a:solidFill>
              <a:ln>
                <a:noFill/>
              </a:ln>
              <a:effectLst/>
            </p:spPr>
            <p:txBody>
              <a:bodyPr rot="0" spcFirstLastPara="0" vert="horz" wrap="square" lIns="91440" tIns="45720" rIns="91440" bIns="45720" numCol="1" spcCol="0" rtlCol="0" fromWordArt="0" anchor="t" anchorCtr="0" forceAA="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1"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308" name="TextBox 112">
                <a:extLst>
                  <a:ext uri="{FF2B5EF4-FFF2-40B4-BE49-F238E27FC236}">
                    <a16:creationId xmlns:a16="http://schemas.microsoft.com/office/drawing/2014/main" id="{CAD1FE15-D5A0-4688-B56A-956EA550F7EB}"/>
                  </a:ext>
                </a:extLst>
              </p:cNvPr>
              <p:cNvSpPr txBox="1"/>
              <p:nvPr/>
            </p:nvSpPr>
            <p:spPr>
              <a:xfrm>
                <a:off x="3420016" y="5207828"/>
                <a:ext cx="33534" cy="76650"/>
              </a:xfrm>
              <a:custGeom>
                <a:avLst/>
                <a:gdLst/>
                <a:ahLst/>
                <a:cxnLst/>
                <a:rect l="l" t="t" r="r" b="b"/>
                <a:pathLst>
                  <a:path w="71884" h="164306">
                    <a:moveTo>
                      <a:pt x="46434" y="0"/>
                    </a:moveTo>
                    <a:lnTo>
                      <a:pt x="71884" y="0"/>
                    </a:lnTo>
                    <a:lnTo>
                      <a:pt x="71884" y="164306"/>
                    </a:lnTo>
                    <a:lnTo>
                      <a:pt x="40518" y="164306"/>
                    </a:lnTo>
                    <a:lnTo>
                      <a:pt x="40518" y="46099"/>
                    </a:lnTo>
                    <a:cubicBezTo>
                      <a:pt x="29059" y="56815"/>
                      <a:pt x="15552" y="64740"/>
                      <a:pt x="0" y="69875"/>
                    </a:cubicBezTo>
                    <a:lnTo>
                      <a:pt x="0" y="41411"/>
                    </a:lnTo>
                    <a:cubicBezTo>
                      <a:pt x="8185" y="38732"/>
                      <a:pt x="17078" y="33654"/>
                      <a:pt x="26677" y="26175"/>
                    </a:cubicBezTo>
                    <a:cubicBezTo>
                      <a:pt x="36277" y="18696"/>
                      <a:pt x="42862" y="9971"/>
                      <a:pt x="46434" y="0"/>
                    </a:cubicBezTo>
                    <a:close/>
                  </a:path>
                </a:pathLst>
              </a:custGeom>
              <a:solidFill>
                <a:srgbClr val="004A82">
                  <a:lumMod val="60000"/>
                  <a:lumOff val="40000"/>
                  <a:alpha val="10000"/>
                </a:srgbClr>
              </a:solidFill>
              <a:ln>
                <a:noFill/>
              </a:ln>
              <a:effectLst/>
            </p:spPr>
            <p:txBody>
              <a:bodyPr rot="0" spcFirstLastPara="0" vert="horz" wrap="square" lIns="91440" tIns="45720" rIns="91440" bIns="45720" numCol="1" spcCol="0" rtlCol="0" fromWordArt="0" anchor="t" anchorCtr="0" forceAA="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1"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309" name="TextBox 113">
                <a:extLst>
                  <a:ext uri="{FF2B5EF4-FFF2-40B4-BE49-F238E27FC236}">
                    <a16:creationId xmlns:a16="http://schemas.microsoft.com/office/drawing/2014/main" id="{3D254CD6-F8B3-4161-81C0-8A04BD546FC0}"/>
                  </a:ext>
                </a:extLst>
              </p:cNvPr>
              <p:cNvSpPr txBox="1"/>
              <p:nvPr/>
            </p:nvSpPr>
            <p:spPr>
              <a:xfrm>
                <a:off x="3585342" y="5207177"/>
                <a:ext cx="49573" cy="77952"/>
              </a:xfrm>
              <a:custGeom>
                <a:avLst/>
                <a:gdLst/>
                <a:ahLst/>
                <a:cxnLst/>
                <a:rect l="l" t="t" r="r" b="b"/>
                <a:pathLst>
                  <a:path w="106263" h="167097">
                    <a:moveTo>
                      <a:pt x="53131" y="0"/>
                    </a:moveTo>
                    <a:cubicBezTo>
                      <a:pt x="68981" y="0"/>
                      <a:pt x="81371" y="5655"/>
                      <a:pt x="90301" y="16966"/>
                    </a:cubicBezTo>
                    <a:cubicBezTo>
                      <a:pt x="100942" y="30361"/>
                      <a:pt x="106263" y="52573"/>
                      <a:pt x="106263" y="83604"/>
                    </a:cubicBezTo>
                    <a:cubicBezTo>
                      <a:pt x="106263" y="114560"/>
                      <a:pt x="100905" y="136810"/>
                      <a:pt x="90190" y="150353"/>
                    </a:cubicBezTo>
                    <a:cubicBezTo>
                      <a:pt x="81334" y="161516"/>
                      <a:pt x="68981" y="167097"/>
                      <a:pt x="53131" y="167097"/>
                    </a:cubicBezTo>
                    <a:cubicBezTo>
                      <a:pt x="37207" y="167097"/>
                      <a:pt x="24370" y="160976"/>
                      <a:pt x="14622" y="148735"/>
                    </a:cubicBezTo>
                    <a:cubicBezTo>
                      <a:pt x="4874" y="136494"/>
                      <a:pt x="0" y="114672"/>
                      <a:pt x="0" y="83269"/>
                    </a:cubicBezTo>
                    <a:cubicBezTo>
                      <a:pt x="0" y="52462"/>
                      <a:pt x="5357" y="30286"/>
                      <a:pt x="16073" y="16743"/>
                    </a:cubicBezTo>
                    <a:cubicBezTo>
                      <a:pt x="24928" y="5581"/>
                      <a:pt x="37281" y="0"/>
                      <a:pt x="53131" y="0"/>
                    </a:cubicBezTo>
                    <a:close/>
                    <a:moveTo>
                      <a:pt x="53131" y="26008"/>
                    </a:moveTo>
                    <a:cubicBezTo>
                      <a:pt x="49336" y="26008"/>
                      <a:pt x="45950" y="27217"/>
                      <a:pt x="42974" y="29635"/>
                    </a:cubicBezTo>
                    <a:cubicBezTo>
                      <a:pt x="39997" y="32054"/>
                      <a:pt x="37690" y="36388"/>
                      <a:pt x="36053" y="42639"/>
                    </a:cubicBezTo>
                    <a:cubicBezTo>
                      <a:pt x="33895" y="50750"/>
                      <a:pt x="32816" y="64405"/>
                      <a:pt x="32816" y="83604"/>
                    </a:cubicBezTo>
                    <a:cubicBezTo>
                      <a:pt x="32816" y="102803"/>
                      <a:pt x="33784" y="115993"/>
                      <a:pt x="35718" y="123174"/>
                    </a:cubicBezTo>
                    <a:cubicBezTo>
                      <a:pt x="37653" y="130355"/>
                      <a:pt x="40090" y="135136"/>
                      <a:pt x="43030" y="137517"/>
                    </a:cubicBezTo>
                    <a:cubicBezTo>
                      <a:pt x="45969" y="139898"/>
                      <a:pt x="49336" y="141089"/>
                      <a:pt x="53131" y="141089"/>
                    </a:cubicBezTo>
                    <a:cubicBezTo>
                      <a:pt x="56926" y="141089"/>
                      <a:pt x="60312" y="139880"/>
                      <a:pt x="63289" y="137461"/>
                    </a:cubicBezTo>
                    <a:cubicBezTo>
                      <a:pt x="66265" y="135043"/>
                      <a:pt x="68572" y="130708"/>
                      <a:pt x="70209" y="124457"/>
                    </a:cubicBezTo>
                    <a:cubicBezTo>
                      <a:pt x="72367" y="116421"/>
                      <a:pt x="73446" y="102803"/>
                      <a:pt x="73446" y="83604"/>
                    </a:cubicBezTo>
                    <a:cubicBezTo>
                      <a:pt x="73446" y="64405"/>
                      <a:pt x="72479" y="51215"/>
                      <a:pt x="70544" y="44034"/>
                    </a:cubicBezTo>
                    <a:cubicBezTo>
                      <a:pt x="68609" y="36853"/>
                      <a:pt x="66172" y="32054"/>
                      <a:pt x="63233" y="29635"/>
                    </a:cubicBezTo>
                    <a:cubicBezTo>
                      <a:pt x="60294" y="27217"/>
                      <a:pt x="56926" y="26008"/>
                      <a:pt x="53131" y="26008"/>
                    </a:cubicBezTo>
                    <a:close/>
                  </a:path>
                </a:pathLst>
              </a:custGeom>
              <a:solidFill>
                <a:srgbClr val="004A82">
                  <a:lumMod val="60000"/>
                  <a:lumOff val="40000"/>
                  <a:alpha val="10000"/>
                </a:srgbClr>
              </a:solidFill>
              <a:ln>
                <a:noFill/>
              </a:ln>
              <a:effectLst/>
            </p:spPr>
            <p:txBody>
              <a:bodyPr rot="0" spcFirstLastPara="0" vert="horz" wrap="square" lIns="91440" tIns="45720" rIns="91440" bIns="45720" numCol="1" spcCol="0" rtlCol="0" fromWordArt="0" anchor="t" anchorCtr="0" forceAA="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1"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310" name="TextBox 114">
                <a:extLst>
                  <a:ext uri="{FF2B5EF4-FFF2-40B4-BE49-F238E27FC236}">
                    <a16:creationId xmlns:a16="http://schemas.microsoft.com/office/drawing/2014/main" id="{48854CB6-6E63-413D-9626-D60EA2CE79A1}"/>
                  </a:ext>
                </a:extLst>
              </p:cNvPr>
              <p:cNvSpPr txBox="1"/>
              <p:nvPr/>
            </p:nvSpPr>
            <p:spPr>
              <a:xfrm>
                <a:off x="3766707" y="5207828"/>
                <a:ext cx="33534" cy="76650"/>
              </a:xfrm>
              <a:custGeom>
                <a:avLst/>
                <a:gdLst/>
                <a:ahLst/>
                <a:cxnLst/>
                <a:rect l="l" t="t" r="r" b="b"/>
                <a:pathLst>
                  <a:path w="71884" h="164306">
                    <a:moveTo>
                      <a:pt x="46434" y="0"/>
                    </a:moveTo>
                    <a:lnTo>
                      <a:pt x="71884" y="0"/>
                    </a:lnTo>
                    <a:lnTo>
                      <a:pt x="71884" y="164306"/>
                    </a:lnTo>
                    <a:lnTo>
                      <a:pt x="40518" y="164306"/>
                    </a:lnTo>
                    <a:lnTo>
                      <a:pt x="40518" y="46099"/>
                    </a:lnTo>
                    <a:cubicBezTo>
                      <a:pt x="29059" y="56815"/>
                      <a:pt x="15552" y="64740"/>
                      <a:pt x="0" y="69875"/>
                    </a:cubicBezTo>
                    <a:lnTo>
                      <a:pt x="0" y="41411"/>
                    </a:lnTo>
                    <a:cubicBezTo>
                      <a:pt x="8185" y="38732"/>
                      <a:pt x="17078" y="33654"/>
                      <a:pt x="26677" y="26175"/>
                    </a:cubicBezTo>
                    <a:cubicBezTo>
                      <a:pt x="36277" y="18696"/>
                      <a:pt x="42862" y="9971"/>
                      <a:pt x="46434" y="0"/>
                    </a:cubicBezTo>
                    <a:close/>
                  </a:path>
                </a:pathLst>
              </a:custGeom>
              <a:solidFill>
                <a:srgbClr val="004A82">
                  <a:lumMod val="60000"/>
                  <a:lumOff val="40000"/>
                  <a:alpha val="10000"/>
                </a:srgbClr>
              </a:solidFill>
              <a:ln>
                <a:noFill/>
              </a:ln>
              <a:effectLst/>
            </p:spPr>
            <p:txBody>
              <a:bodyPr rot="0" spcFirstLastPara="0" vert="horz" wrap="square" lIns="91440" tIns="45720" rIns="91440" bIns="45720" numCol="1" spcCol="0" rtlCol="0" fromWordArt="0" anchor="t" anchorCtr="0" forceAA="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1"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311" name="TextBox 115">
                <a:extLst>
                  <a:ext uri="{FF2B5EF4-FFF2-40B4-BE49-F238E27FC236}">
                    <a16:creationId xmlns:a16="http://schemas.microsoft.com/office/drawing/2014/main" id="{0583F77F-EBC1-481F-A1DD-95E168D81FF7}"/>
                  </a:ext>
                </a:extLst>
              </p:cNvPr>
              <p:cNvSpPr txBox="1"/>
              <p:nvPr/>
            </p:nvSpPr>
            <p:spPr>
              <a:xfrm>
                <a:off x="3932033" y="5207177"/>
                <a:ext cx="49573" cy="77952"/>
              </a:xfrm>
              <a:custGeom>
                <a:avLst/>
                <a:gdLst/>
                <a:ahLst/>
                <a:cxnLst/>
                <a:rect l="l" t="t" r="r" b="b"/>
                <a:pathLst>
                  <a:path w="106263" h="167097">
                    <a:moveTo>
                      <a:pt x="53131" y="0"/>
                    </a:moveTo>
                    <a:cubicBezTo>
                      <a:pt x="68981" y="0"/>
                      <a:pt x="81371" y="5655"/>
                      <a:pt x="90301" y="16966"/>
                    </a:cubicBezTo>
                    <a:cubicBezTo>
                      <a:pt x="100942" y="30361"/>
                      <a:pt x="106263" y="52573"/>
                      <a:pt x="106263" y="83604"/>
                    </a:cubicBezTo>
                    <a:cubicBezTo>
                      <a:pt x="106263" y="114560"/>
                      <a:pt x="100905" y="136810"/>
                      <a:pt x="90190" y="150353"/>
                    </a:cubicBezTo>
                    <a:cubicBezTo>
                      <a:pt x="81334" y="161516"/>
                      <a:pt x="68981" y="167097"/>
                      <a:pt x="53131" y="167097"/>
                    </a:cubicBezTo>
                    <a:cubicBezTo>
                      <a:pt x="37207" y="167097"/>
                      <a:pt x="24370" y="160976"/>
                      <a:pt x="14622" y="148735"/>
                    </a:cubicBezTo>
                    <a:cubicBezTo>
                      <a:pt x="4874" y="136494"/>
                      <a:pt x="0" y="114672"/>
                      <a:pt x="0" y="83269"/>
                    </a:cubicBezTo>
                    <a:cubicBezTo>
                      <a:pt x="0" y="52462"/>
                      <a:pt x="5357" y="30286"/>
                      <a:pt x="16073" y="16743"/>
                    </a:cubicBezTo>
                    <a:cubicBezTo>
                      <a:pt x="24928" y="5581"/>
                      <a:pt x="37281" y="0"/>
                      <a:pt x="53131" y="0"/>
                    </a:cubicBezTo>
                    <a:close/>
                    <a:moveTo>
                      <a:pt x="53131" y="26008"/>
                    </a:moveTo>
                    <a:cubicBezTo>
                      <a:pt x="49336" y="26008"/>
                      <a:pt x="45950" y="27217"/>
                      <a:pt x="42974" y="29635"/>
                    </a:cubicBezTo>
                    <a:cubicBezTo>
                      <a:pt x="39997" y="32054"/>
                      <a:pt x="37690" y="36388"/>
                      <a:pt x="36053" y="42639"/>
                    </a:cubicBezTo>
                    <a:cubicBezTo>
                      <a:pt x="33895" y="50750"/>
                      <a:pt x="32816" y="64405"/>
                      <a:pt x="32816" y="83604"/>
                    </a:cubicBezTo>
                    <a:cubicBezTo>
                      <a:pt x="32816" y="102803"/>
                      <a:pt x="33784" y="115993"/>
                      <a:pt x="35718" y="123174"/>
                    </a:cubicBezTo>
                    <a:cubicBezTo>
                      <a:pt x="37653" y="130355"/>
                      <a:pt x="40090" y="135136"/>
                      <a:pt x="43030" y="137517"/>
                    </a:cubicBezTo>
                    <a:cubicBezTo>
                      <a:pt x="45969" y="139898"/>
                      <a:pt x="49336" y="141089"/>
                      <a:pt x="53131" y="141089"/>
                    </a:cubicBezTo>
                    <a:cubicBezTo>
                      <a:pt x="56926" y="141089"/>
                      <a:pt x="60312" y="139880"/>
                      <a:pt x="63289" y="137461"/>
                    </a:cubicBezTo>
                    <a:cubicBezTo>
                      <a:pt x="66265" y="135043"/>
                      <a:pt x="68572" y="130708"/>
                      <a:pt x="70209" y="124457"/>
                    </a:cubicBezTo>
                    <a:cubicBezTo>
                      <a:pt x="72367" y="116421"/>
                      <a:pt x="73446" y="102803"/>
                      <a:pt x="73446" y="83604"/>
                    </a:cubicBezTo>
                    <a:cubicBezTo>
                      <a:pt x="73446" y="64405"/>
                      <a:pt x="72479" y="51215"/>
                      <a:pt x="70544" y="44034"/>
                    </a:cubicBezTo>
                    <a:cubicBezTo>
                      <a:pt x="68609" y="36853"/>
                      <a:pt x="66172" y="32054"/>
                      <a:pt x="63233" y="29635"/>
                    </a:cubicBezTo>
                    <a:cubicBezTo>
                      <a:pt x="60294" y="27217"/>
                      <a:pt x="56926" y="26008"/>
                      <a:pt x="53131" y="26008"/>
                    </a:cubicBezTo>
                    <a:close/>
                  </a:path>
                </a:pathLst>
              </a:custGeom>
              <a:solidFill>
                <a:srgbClr val="004A82">
                  <a:lumMod val="60000"/>
                  <a:lumOff val="40000"/>
                  <a:alpha val="10000"/>
                </a:srgbClr>
              </a:solidFill>
              <a:ln>
                <a:noFill/>
              </a:ln>
              <a:effectLst/>
            </p:spPr>
            <p:txBody>
              <a:bodyPr rot="0" spcFirstLastPara="0" vert="horz" wrap="square" lIns="91440" tIns="45720" rIns="91440" bIns="45720" numCol="1" spcCol="0" rtlCol="0" fromWordArt="0" anchor="t" anchorCtr="0" forceAA="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1"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312" name="TextBox 116">
                <a:extLst>
                  <a:ext uri="{FF2B5EF4-FFF2-40B4-BE49-F238E27FC236}">
                    <a16:creationId xmlns:a16="http://schemas.microsoft.com/office/drawing/2014/main" id="{82892C79-96ED-4E69-880D-2FCC522035D4}"/>
                  </a:ext>
                </a:extLst>
              </p:cNvPr>
              <p:cNvSpPr txBox="1"/>
              <p:nvPr/>
            </p:nvSpPr>
            <p:spPr>
              <a:xfrm>
                <a:off x="4113398" y="5207828"/>
                <a:ext cx="33534" cy="76650"/>
              </a:xfrm>
              <a:custGeom>
                <a:avLst/>
                <a:gdLst/>
                <a:ahLst/>
                <a:cxnLst/>
                <a:rect l="l" t="t" r="r" b="b"/>
                <a:pathLst>
                  <a:path w="71884" h="164306">
                    <a:moveTo>
                      <a:pt x="46434" y="0"/>
                    </a:moveTo>
                    <a:lnTo>
                      <a:pt x="71884" y="0"/>
                    </a:lnTo>
                    <a:lnTo>
                      <a:pt x="71884" y="164306"/>
                    </a:lnTo>
                    <a:lnTo>
                      <a:pt x="40518" y="164306"/>
                    </a:lnTo>
                    <a:lnTo>
                      <a:pt x="40518" y="46099"/>
                    </a:lnTo>
                    <a:cubicBezTo>
                      <a:pt x="29059" y="56815"/>
                      <a:pt x="15552" y="64740"/>
                      <a:pt x="0" y="69875"/>
                    </a:cubicBezTo>
                    <a:lnTo>
                      <a:pt x="0" y="41411"/>
                    </a:lnTo>
                    <a:cubicBezTo>
                      <a:pt x="8185" y="38732"/>
                      <a:pt x="17078" y="33654"/>
                      <a:pt x="26677" y="26175"/>
                    </a:cubicBezTo>
                    <a:cubicBezTo>
                      <a:pt x="36277" y="18696"/>
                      <a:pt x="42862" y="9971"/>
                      <a:pt x="46434" y="0"/>
                    </a:cubicBezTo>
                    <a:close/>
                  </a:path>
                </a:pathLst>
              </a:custGeom>
              <a:solidFill>
                <a:srgbClr val="004A82">
                  <a:lumMod val="60000"/>
                  <a:lumOff val="40000"/>
                  <a:alpha val="10000"/>
                </a:srgbClr>
              </a:solidFill>
              <a:ln>
                <a:noFill/>
              </a:ln>
              <a:effectLst/>
            </p:spPr>
            <p:txBody>
              <a:bodyPr rot="0" spcFirstLastPara="0" vert="horz" wrap="square" lIns="91440" tIns="45720" rIns="91440" bIns="45720" numCol="1" spcCol="0" rtlCol="0" fromWordArt="0" anchor="t" anchorCtr="0" forceAA="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1"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313" name="TextBox 117">
                <a:extLst>
                  <a:ext uri="{FF2B5EF4-FFF2-40B4-BE49-F238E27FC236}">
                    <a16:creationId xmlns:a16="http://schemas.microsoft.com/office/drawing/2014/main" id="{F0832DA7-6857-4680-990F-51885B52942E}"/>
                  </a:ext>
                </a:extLst>
              </p:cNvPr>
              <p:cNvSpPr txBox="1"/>
              <p:nvPr/>
            </p:nvSpPr>
            <p:spPr>
              <a:xfrm>
                <a:off x="4278724" y="5207177"/>
                <a:ext cx="49573" cy="77952"/>
              </a:xfrm>
              <a:custGeom>
                <a:avLst/>
                <a:gdLst/>
                <a:ahLst/>
                <a:cxnLst/>
                <a:rect l="l" t="t" r="r" b="b"/>
                <a:pathLst>
                  <a:path w="106263" h="167097">
                    <a:moveTo>
                      <a:pt x="53131" y="0"/>
                    </a:moveTo>
                    <a:cubicBezTo>
                      <a:pt x="68981" y="0"/>
                      <a:pt x="81371" y="5655"/>
                      <a:pt x="90301" y="16966"/>
                    </a:cubicBezTo>
                    <a:cubicBezTo>
                      <a:pt x="100942" y="30361"/>
                      <a:pt x="106263" y="52573"/>
                      <a:pt x="106263" y="83604"/>
                    </a:cubicBezTo>
                    <a:cubicBezTo>
                      <a:pt x="106263" y="114560"/>
                      <a:pt x="100905" y="136810"/>
                      <a:pt x="90190" y="150353"/>
                    </a:cubicBezTo>
                    <a:cubicBezTo>
                      <a:pt x="81334" y="161516"/>
                      <a:pt x="68981" y="167097"/>
                      <a:pt x="53131" y="167097"/>
                    </a:cubicBezTo>
                    <a:cubicBezTo>
                      <a:pt x="37207" y="167097"/>
                      <a:pt x="24370" y="160976"/>
                      <a:pt x="14622" y="148735"/>
                    </a:cubicBezTo>
                    <a:cubicBezTo>
                      <a:pt x="4874" y="136494"/>
                      <a:pt x="0" y="114672"/>
                      <a:pt x="0" y="83269"/>
                    </a:cubicBezTo>
                    <a:cubicBezTo>
                      <a:pt x="0" y="52462"/>
                      <a:pt x="5357" y="30286"/>
                      <a:pt x="16073" y="16743"/>
                    </a:cubicBezTo>
                    <a:cubicBezTo>
                      <a:pt x="24928" y="5581"/>
                      <a:pt x="37281" y="0"/>
                      <a:pt x="53131" y="0"/>
                    </a:cubicBezTo>
                    <a:close/>
                    <a:moveTo>
                      <a:pt x="53131" y="26008"/>
                    </a:moveTo>
                    <a:cubicBezTo>
                      <a:pt x="49336" y="26008"/>
                      <a:pt x="45950" y="27217"/>
                      <a:pt x="42974" y="29635"/>
                    </a:cubicBezTo>
                    <a:cubicBezTo>
                      <a:pt x="39997" y="32054"/>
                      <a:pt x="37690" y="36388"/>
                      <a:pt x="36053" y="42639"/>
                    </a:cubicBezTo>
                    <a:cubicBezTo>
                      <a:pt x="33895" y="50750"/>
                      <a:pt x="32816" y="64405"/>
                      <a:pt x="32816" y="83604"/>
                    </a:cubicBezTo>
                    <a:cubicBezTo>
                      <a:pt x="32816" y="102803"/>
                      <a:pt x="33784" y="115993"/>
                      <a:pt x="35718" y="123174"/>
                    </a:cubicBezTo>
                    <a:cubicBezTo>
                      <a:pt x="37653" y="130355"/>
                      <a:pt x="40090" y="135136"/>
                      <a:pt x="43030" y="137517"/>
                    </a:cubicBezTo>
                    <a:cubicBezTo>
                      <a:pt x="45969" y="139898"/>
                      <a:pt x="49336" y="141089"/>
                      <a:pt x="53131" y="141089"/>
                    </a:cubicBezTo>
                    <a:cubicBezTo>
                      <a:pt x="56926" y="141089"/>
                      <a:pt x="60312" y="139880"/>
                      <a:pt x="63289" y="137461"/>
                    </a:cubicBezTo>
                    <a:cubicBezTo>
                      <a:pt x="66265" y="135043"/>
                      <a:pt x="68572" y="130708"/>
                      <a:pt x="70209" y="124457"/>
                    </a:cubicBezTo>
                    <a:cubicBezTo>
                      <a:pt x="72367" y="116421"/>
                      <a:pt x="73446" y="102803"/>
                      <a:pt x="73446" y="83604"/>
                    </a:cubicBezTo>
                    <a:cubicBezTo>
                      <a:pt x="73446" y="64405"/>
                      <a:pt x="72479" y="51215"/>
                      <a:pt x="70544" y="44034"/>
                    </a:cubicBezTo>
                    <a:cubicBezTo>
                      <a:pt x="68609" y="36853"/>
                      <a:pt x="66172" y="32054"/>
                      <a:pt x="63233" y="29635"/>
                    </a:cubicBezTo>
                    <a:cubicBezTo>
                      <a:pt x="60294" y="27217"/>
                      <a:pt x="56926" y="26008"/>
                      <a:pt x="53131" y="26008"/>
                    </a:cubicBezTo>
                    <a:close/>
                  </a:path>
                </a:pathLst>
              </a:custGeom>
              <a:solidFill>
                <a:srgbClr val="004A82">
                  <a:lumMod val="60000"/>
                  <a:lumOff val="40000"/>
                  <a:alpha val="10000"/>
                </a:srgbClr>
              </a:solidFill>
              <a:ln>
                <a:noFill/>
              </a:ln>
              <a:effectLst/>
            </p:spPr>
            <p:txBody>
              <a:bodyPr rot="0" spcFirstLastPara="0" vert="horz" wrap="square" lIns="91440" tIns="45720" rIns="91440" bIns="45720" numCol="1" spcCol="0" rtlCol="0" fromWordArt="0" anchor="t" anchorCtr="0" forceAA="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1"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314" name="TextBox 118">
                <a:extLst>
                  <a:ext uri="{FF2B5EF4-FFF2-40B4-BE49-F238E27FC236}">
                    <a16:creationId xmlns:a16="http://schemas.microsoft.com/office/drawing/2014/main" id="{D25B2671-28A9-4582-BDD3-2F897FCF6488}"/>
                  </a:ext>
                </a:extLst>
              </p:cNvPr>
              <p:cNvSpPr txBox="1"/>
              <p:nvPr/>
            </p:nvSpPr>
            <p:spPr>
              <a:xfrm>
                <a:off x="4460089" y="5207828"/>
                <a:ext cx="33534" cy="76650"/>
              </a:xfrm>
              <a:custGeom>
                <a:avLst/>
                <a:gdLst/>
                <a:ahLst/>
                <a:cxnLst/>
                <a:rect l="l" t="t" r="r" b="b"/>
                <a:pathLst>
                  <a:path w="71884" h="164306">
                    <a:moveTo>
                      <a:pt x="46434" y="0"/>
                    </a:moveTo>
                    <a:lnTo>
                      <a:pt x="71884" y="0"/>
                    </a:lnTo>
                    <a:lnTo>
                      <a:pt x="71884" y="164306"/>
                    </a:lnTo>
                    <a:lnTo>
                      <a:pt x="40518" y="164306"/>
                    </a:lnTo>
                    <a:lnTo>
                      <a:pt x="40518" y="46099"/>
                    </a:lnTo>
                    <a:cubicBezTo>
                      <a:pt x="29059" y="56815"/>
                      <a:pt x="15552" y="64740"/>
                      <a:pt x="0" y="69875"/>
                    </a:cubicBezTo>
                    <a:lnTo>
                      <a:pt x="0" y="41411"/>
                    </a:lnTo>
                    <a:cubicBezTo>
                      <a:pt x="8185" y="38732"/>
                      <a:pt x="17078" y="33654"/>
                      <a:pt x="26677" y="26175"/>
                    </a:cubicBezTo>
                    <a:cubicBezTo>
                      <a:pt x="36277" y="18696"/>
                      <a:pt x="42862" y="9971"/>
                      <a:pt x="46434" y="0"/>
                    </a:cubicBezTo>
                    <a:close/>
                  </a:path>
                </a:pathLst>
              </a:custGeom>
              <a:solidFill>
                <a:srgbClr val="004A82">
                  <a:lumMod val="60000"/>
                  <a:lumOff val="40000"/>
                  <a:alpha val="10000"/>
                </a:srgbClr>
              </a:solidFill>
              <a:ln>
                <a:noFill/>
              </a:ln>
              <a:effectLst/>
            </p:spPr>
            <p:txBody>
              <a:bodyPr rot="0" spcFirstLastPara="0" vert="horz" wrap="square" lIns="91440" tIns="45720" rIns="91440" bIns="45720" numCol="1" spcCol="0" rtlCol="0" fromWordArt="0" anchor="t" anchorCtr="0" forceAA="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1"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315" name="TextBox 119">
                <a:extLst>
                  <a:ext uri="{FF2B5EF4-FFF2-40B4-BE49-F238E27FC236}">
                    <a16:creationId xmlns:a16="http://schemas.microsoft.com/office/drawing/2014/main" id="{501D3DB6-91A0-45FA-9CD9-5083B476DF62}"/>
                  </a:ext>
                </a:extLst>
              </p:cNvPr>
              <p:cNvSpPr txBox="1"/>
              <p:nvPr/>
            </p:nvSpPr>
            <p:spPr>
              <a:xfrm>
                <a:off x="4625415" y="5207177"/>
                <a:ext cx="49573" cy="77952"/>
              </a:xfrm>
              <a:custGeom>
                <a:avLst/>
                <a:gdLst/>
                <a:ahLst/>
                <a:cxnLst/>
                <a:rect l="l" t="t" r="r" b="b"/>
                <a:pathLst>
                  <a:path w="106263" h="167097">
                    <a:moveTo>
                      <a:pt x="53131" y="0"/>
                    </a:moveTo>
                    <a:cubicBezTo>
                      <a:pt x="68981" y="0"/>
                      <a:pt x="81371" y="5655"/>
                      <a:pt x="90301" y="16966"/>
                    </a:cubicBezTo>
                    <a:cubicBezTo>
                      <a:pt x="100942" y="30361"/>
                      <a:pt x="106263" y="52573"/>
                      <a:pt x="106263" y="83604"/>
                    </a:cubicBezTo>
                    <a:cubicBezTo>
                      <a:pt x="106263" y="114560"/>
                      <a:pt x="100905" y="136810"/>
                      <a:pt x="90190" y="150353"/>
                    </a:cubicBezTo>
                    <a:cubicBezTo>
                      <a:pt x="81334" y="161516"/>
                      <a:pt x="68981" y="167097"/>
                      <a:pt x="53131" y="167097"/>
                    </a:cubicBezTo>
                    <a:cubicBezTo>
                      <a:pt x="37207" y="167097"/>
                      <a:pt x="24370" y="160976"/>
                      <a:pt x="14622" y="148735"/>
                    </a:cubicBezTo>
                    <a:cubicBezTo>
                      <a:pt x="4874" y="136494"/>
                      <a:pt x="0" y="114672"/>
                      <a:pt x="0" y="83269"/>
                    </a:cubicBezTo>
                    <a:cubicBezTo>
                      <a:pt x="0" y="52462"/>
                      <a:pt x="5357" y="30286"/>
                      <a:pt x="16073" y="16743"/>
                    </a:cubicBezTo>
                    <a:cubicBezTo>
                      <a:pt x="24928" y="5581"/>
                      <a:pt x="37281" y="0"/>
                      <a:pt x="53131" y="0"/>
                    </a:cubicBezTo>
                    <a:close/>
                    <a:moveTo>
                      <a:pt x="53131" y="26008"/>
                    </a:moveTo>
                    <a:cubicBezTo>
                      <a:pt x="49336" y="26008"/>
                      <a:pt x="45950" y="27217"/>
                      <a:pt x="42974" y="29635"/>
                    </a:cubicBezTo>
                    <a:cubicBezTo>
                      <a:pt x="39997" y="32054"/>
                      <a:pt x="37690" y="36388"/>
                      <a:pt x="36053" y="42639"/>
                    </a:cubicBezTo>
                    <a:cubicBezTo>
                      <a:pt x="33895" y="50750"/>
                      <a:pt x="32816" y="64405"/>
                      <a:pt x="32816" y="83604"/>
                    </a:cubicBezTo>
                    <a:cubicBezTo>
                      <a:pt x="32816" y="102803"/>
                      <a:pt x="33784" y="115993"/>
                      <a:pt x="35718" y="123174"/>
                    </a:cubicBezTo>
                    <a:cubicBezTo>
                      <a:pt x="37653" y="130355"/>
                      <a:pt x="40090" y="135136"/>
                      <a:pt x="43030" y="137517"/>
                    </a:cubicBezTo>
                    <a:cubicBezTo>
                      <a:pt x="45969" y="139898"/>
                      <a:pt x="49336" y="141089"/>
                      <a:pt x="53131" y="141089"/>
                    </a:cubicBezTo>
                    <a:cubicBezTo>
                      <a:pt x="56926" y="141089"/>
                      <a:pt x="60312" y="139880"/>
                      <a:pt x="63289" y="137461"/>
                    </a:cubicBezTo>
                    <a:cubicBezTo>
                      <a:pt x="66265" y="135043"/>
                      <a:pt x="68572" y="130708"/>
                      <a:pt x="70209" y="124457"/>
                    </a:cubicBezTo>
                    <a:cubicBezTo>
                      <a:pt x="72367" y="116421"/>
                      <a:pt x="73446" y="102803"/>
                      <a:pt x="73446" y="83604"/>
                    </a:cubicBezTo>
                    <a:cubicBezTo>
                      <a:pt x="73446" y="64405"/>
                      <a:pt x="72479" y="51215"/>
                      <a:pt x="70544" y="44034"/>
                    </a:cubicBezTo>
                    <a:cubicBezTo>
                      <a:pt x="68609" y="36853"/>
                      <a:pt x="66172" y="32054"/>
                      <a:pt x="63233" y="29635"/>
                    </a:cubicBezTo>
                    <a:cubicBezTo>
                      <a:pt x="60294" y="27217"/>
                      <a:pt x="56926" y="26008"/>
                      <a:pt x="53131" y="26008"/>
                    </a:cubicBezTo>
                    <a:close/>
                  </a:path>
                </a:pathLst>
              </a:custGeom>
              <a:solidFill>
                <a:srgbClr val="004A82">
                  <a:lumMod val="60000"/>
                  <a:lumOff val="40000"/>
                  <a:alpha val="10000"/>
                </a:srgbClr>
              </a:solidFill>
              <a:ln>
                <a:noFill/>
              </a:ln>
              <a:effectLst/>
            </p:spPr>
            <p:txBody>
              <a:bodyPr rot="0" spcFirstLastPara="0" vert="horz" wrap="square" lIns="91440" tIns="45720" rIns="91440" bIns="45720" numCol="1" spcCol="0" rtlCol="0" fromWordArt="0" anchor="t" anchorCtr="0" forceAA="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1"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316" name="TextBox 120">
                <a:extLst>
                  <a:ext uri="{FF2B5EF4-FFF2-40B4-BE49-F238E27FC236}">
                    <a16:creationId xmlns:a16="http://schemas.microsoft.com/office/drawing/2014/main" id="{6AEC07F7-7806-4B10-9063-851C2AC4EB41}"/>
                  </a:ext>
                </a:extLst>
              </p:cNvPr>
              <p:cNvSpPr txBox="1"/>
              <p:nvPr/>
            </p:nvSpPr>
            <p:spPr>
              <a:xfrm>
                <a:off x="4806780" y="5207828"/>
                <a:ext cx="33534" cy="76650"/>
              </a:xfrm>
              <a:custGeom>
                <a:avLst/>
                <a:gdLst/>
                <a:ahLst/>
                <a:cxnLst/>
                <a:rect l="l" t="t" r="r" b="b"/>
                <a:pathLst>
                  <a:path w="71884" h="164306">
                    <a:moveTo>
                      <a:pt x="46434" y="0"/>
                    </a:moveTo>
                    <a:lnTo>
                      <a:pt x="71884" y="0"/>
                    </a:lnTo>
                    <a:lnTo>
                      <a:pt x="71884" y="164306"/>
                    </a:lnTo>
                    <a:lnTo>
                      <a:pt x="40518" y="164306"/>
                    </a:lnTo>
                    <a:lnTo>
                      <a:pt x="40518" y="46099"/>
                    </a:lnTo>
                    <a:cubicBezTo>
                      <a:pt x="29059" y="56815"/>
                      <a:pt x="15552" y="64740"/>
                      <a:pt x="0" y="69875"/>
                    </a:cubicBezTo>
                    <a:lnTo>
                      <a:pt x="0" y="41411"/>
                    </a:lnTo>
                    <a:cubicBezTo>
                      <a:pt x="8185" y="38732"/>
                      <a:pt x="17078" y="33654"/>
                      <a:pt x="26677" y="26175"/>
                    </a:cubicBezTo>
                    <a:cubicBezTo>
                      <a:pt x="36277" y="18696"/>
                      <a:pt x="42862" y="9971"/>
                      <a:pt x="46434" y="0"/>
                    </a:cubicBezTo>
                    <a:close/>
                  </a:path>
                </a:pathLst>
              </a:custGeom>
              <a:solidFill>
                <a:srgbClr val="004A82">
                  <a:lumMod val="60000"/>
                  <a:lumOff val="40000"/>
                  <a:alpha val="10000"/>
                </a:srgbClr>
              </a:solidFill>
              <a:ln>
                <a:noFill/>
              </a:ln>
              <a:effectLst/>
            </p:spPr>
            <p:txBody>
              <a:bodyPr rot="0" spcFirstLastPara="0" vert="horz" wrap="square" lIns="91440" tIns="45720" rIns="91440" bIns="45720" numCol="1" spcCol="0" rtlCol="0" fromWordArt="0" anchor="t" anchorCtr="0" forceAA="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1"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317" name="TextBox 121">
                <a:extLst>
                  <a:ext uri="{FF2B5EF4-FFF2-40B4-BE49-F238E27FC236}">
                    <a16:creationId xmlns:a16="http://schemas.microsoft.com/office/drawing/2014/main" id="{2CC565DC-6E40-46DA-ACE8-B1ECFF5DCBD0}"/>
                  </a:ext>
                </a:extLst>
              </p:cNvPr>
              <p:cNvSpPr txBox="1"/>
              <p:nvPr/>
            </p:nvSpPr>
            <p:spPr>
              <a:xfrm>
                <a:off x="4972106" y="5207177"/>
                <a:ext cx="49573" cy="77952"/>
              </a:xfrm>
              <a:custGeom>
                <a:avLst/>
                <a:gdLst/>
                <a:ahLst/>
                <a:cxnLst/>
                <a:rect l="l" t="t" r="r" b="b"/>
                <a:pathLst>
                  <a:path w="106263" h="167097">
                    <a:moveTo>
                      <a:pt x="53131" y="0"/>
                    </a:moveTo>
                    <a:cubicBezTo>
                      <a:pt x="68981" y="0"/>
                      <a:pt x="81371" y="5655"/>
                      <a:pt x="90301" y="16966"/>
                    </a:cubicBezTo>
                    <a:cubicBezTo>
                      <a:pt x="100942" y="30361"/>
                      <a:pt x="106263" y="52573"/>
                      <a:pt x="106263" y="83604"/>
                    </a:cubicBezTo>
                    <a:cubicBezTo>
                      <a:pt x="106263" y="114560"/>
                      <a:pt x="100905" y="136810"/>
                      <a:pt x="90190" y="150353"/>
                    </a:cubicBezTo>
                    <a:cubicBezTo>
                      <a:pt x="81334" y="161516"/>
                      <a:pt x="68981" y="167097"/>
                      <a:pt x="53131" y="167097"/>
                    </a:cubicBezTo>
                    <a:cubicBezTo>
                      <a:pt x="37207" y="167097"/>
                      <a:pt x="24370" y="160976"/>
                      <a:pt x="14622" y="148735"/>
                    </a:cubicBezTo>
                    <a:cubicBezTo>
                      <a:pt x="4874" y="136494"/>
                      <a:pt x="0" y="114672"/>
                      <a:pt x="0" y="83269"/>
                    </a:cubicBezTo>
                    <a:cubicBezTo>
                      <a:pt x="0" y="52462"/>
                      <a:pt x="5357" y="30286"/>
                      <a:pt x="16073" y="16743"/>
                    </a:cubicBezTo>
                    <a:cubicBezTo>
                      <a:pt x="24928" y="5581"/>
                      <a:pt x="37281" y="0"/>
                      <a:pt x="53131" y="0"/>
                    </a:cubicBezTo>
                    <a:close/>
                    <a:moveTo>
                      <a:pt x="53131" y="26008"/>
                    </a:moveTo>
                    <a:cubicBezTo>
                      <a:pt x="49336" y="26008"/>
                      <a:pt x="45950" y="27217"/>
                      <a:pt x="42974" y="29635"/>
                    </a:cubicBezTo>
                    <a:cubicBezTo>
                      <a:pt x="39997" y="32054"/>
                      <a:pt x="37690" y="36388"/>
                      <a:pt x="36053" y="42639"/>
                    </a:cubicBezTo>
                    <a:cubicBezTo>
                      <a:pt x="33895" y="50750"/>
                      <a:pt x="32816" y="64405"/>
                      <a:pt x="32816" y="83604"/>
                    </a:cubicBezTo>
                    <a:cubicBezTo>
                      <a:pt x="32816" y="102803"/>
                      <a:pt x="33784" y="115993"/>
                      <a:pt x="35718" y="123174"/>
                    </a:cubicBezTo>
                    <a:cubicBezTo>
                      <a:pt x="37653" y="130355"/>
                      <a:pt x="40090" y="135136"/>
                      <a:pt x="43030" y="137517"/>
                    </a:cubicBezTo>
                    <a:cubicBezTo>
                      <a:pt x="45969" y="139898"/>
                      <a:pt x="49336" y="141089"/>
                      <a:pt x="53131" y="141089"/>
                    </a:cubicBezTo>
                    <a:cubicBezTo>
                      <a:pt x="56926" y="141089"/>
                      <a:pt x="60312" y="139880"/>
                      <a:pt x="63289" y="137461"/>
                    </a:cubicBezTo>
                    <a:cubicBezTo>
                      <a:pt x="66265" y="135043"/>
                      <a:pt x="68572" y="130708"/>
                      <a:pt x="70209" y="124457"/>
                    </a:cubicBezTo>
                    <a:cubicBezTo>
                      <a:pt x="72367" y="116421"/>
                      <a:pt x="73446" y="102803"/>
                      <a:pt x="73446" y="83604"/>
                    </a:cubicBezTo>
                    <a:cubicBezTo>
                      <a:pt x="73446" y="64405"/>
                      <a:pt x="72479" y="51215"/>
                      <a:pt x="70544" y="44034"/>
                    </a:cubicBezTo>
                    <a:cubicBezTo>
                      <a:pt x="68609" y="36853"/>
                      <a:pt x="66172" y="32054"/>
                      <a:pt x="63233" y="29635"/>
                    </a:cubicBezTo>
                    <a:cubicBezTo>
                      <a:pt x="60294" y="27217"/>
                      <a:pt x="56926" y="26008"/>
                      <a:pt x="53131" y="26008"/>
                    </a:cubicBezTo>
                    <a:close/>
                  </a:path>
                </a:pathLst>
              </a:custGeom>
              <a:solidFill>
                <a:srgbClr val="004A82">
                  <a:lumMod val="60000"/>
                  <a:lumOff val="40000"/>
                  <a:alpha val="10000"/>
                </a:srgbClr>
              </a:solidFill>
              <a:ln>
                <a:noFill/>
              </a:ln>
              <a:effectLst/>
            </p:spPr>
            <p:txBody>
              <a:bodyPr rot="0" spcFirstLastPara="0" vert="horz" wrap="square" lIns="91440" tIns="45720" rIns="91440" bIns="45720" numCol="1" spcCol="0" rtlCol="0" fromWordArt="0" anchor="t" anchorCtr="0" forceAA="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1"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318" name="TextBox 122">
                <a:extLst>
                  <a:ext uri="{FF2B5EF4-FFF2-40B4-BE49-F238E27FC236}">
                    <a16:creationId xmlns:a16="http://schemas.microsoft.com/office/drawing/2014/main" id="{F5DE31EC-769B-4710-9E08-AD8EEED2A217}"/>
                  </a:ext>
                </a:extLst>
              </p:cNvPr>
              <p:cNvSpPr txBox="1"/>
              <p:nvPr/>
            </p:nvSpPr>
            <p:spPr>
              <a:xfrm>
                <a:off x="5153471" y="5207828"/>
                <a:ext cx="33534" cy="76650"/>
              </a:xfrm>
              <a:custGeom>
                <a:avLst/>
                <a:gdLst/>
                <a:ahLst/>
                <a:cxnLst/>
                <a:rect l="l" t="t" r="r" b="b"/>
                <a:pathLst>
                  <a:path w="71884" h="164306">
                    <a:moveTo>
                      <a:pt x="46434" y="0"/>
                    </a:moveTo>
                    <a:lnTo>
                      <a:pt x="71884" y="0"/>
                    </a:lnTo>
                    <a:lnTo>
                      <a:pt x="71884" y="164306"/>
                    </a:lnTo>
                    <a:lnTo>
                      <a:pt x="40518" y="164306"/>
                    </a:lnTo>
                    <a:lnTo>
                      <a:pt x="40518" y="46099"/>
                    </a:lnTo>
                    <a:cubicBezTo>
                      <a:pt x="29059" y="56815"/>
                      <a:pt x="15552" y="64740"/>
                      <a:pt x="0" y="69875"/>
                    </a:cubicBezTo>
                    <a:lnTo>
                      <a:pt x="0" y="41411"/>
                    </a:lnTo>
                    <a:cubicBezTo>
                      <a:pt x="8185" y="38732"/>
                      <a:pt x="17078" y="33654"/>
                      <a:pt x="26677" y="26175"/>
                    </a:cubicBezTo>
                    <a:cubicBezTo>
                      <a:pt x="36277" y="18696"/>
                      <a:pt x="42862" y="9971"/>
                      <a:pt x="46434" y="0"/>
                    </a:cubicBezTo>
                    <a:close/>
                  </a:path>
                </a:pathLst>
              </a:custGeom>
              <a:solidFill>
                <a:srgbClr val="004A82">
                  <a:lumMod val="60000"/>
                  <a:lumOff val="40000"/>
                  <a:alpha val="10000"/>
                </a:srgbClr>
              </a:solidFill>
              <a:ln>
                <a:noFill/>
              </a:ln>
              <a:effectLst/>
            </p:spPr>
            <p:txBody>
              <a:bodyPr rot="0" spcFirstLastPara="0" vert="horz" wrap="square" lIns="91440" tIns="45720" rIns="91440" bIns="45720" numCol="1" spcCol="0" rtlCol="0" fromWordArt="0" anchor="t" anchorCtr="0" forceAA="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1"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319" name="TextBox 123">
                <a:extLst>
                  <a:ext uri="{FF2B5EF4-FFF2-40B4-BE49-F238E27FC236}">
                    <a16:creationId xmlns:a16="http://schemas.microsoft.com/office/drawing/2014/main" id="{4393DBBC-20B7-4633-B35C-E627D660F28B}"/>
                  </a:ext>
                </a:extLst>
              </p:cNvPr>
              <p:cNvSpPr txBox="1"/>
              <p:nvPr/>
            </p:nvSpPr>
            <p:spPr>
              <a:xfrm>
                <a:off x="5318797" y="5207177"/>
                <a:ext cx="49573" cy="77952"/>
              </a:xfrm>
              <a:custGeom>
                <a:avLst/>
                <a:gdLst/>
                <a:ahLst/>
                <a:cxnLst/>
                <a:rect l="l" t="t" r="r" b="b"/>
                <a:pathLst>
                  <a:path w="106263" h="167097">
                    <a:moveTo>
                      <a:pt x="53131" y="0"/>
                    </a:moveTo>
                    <a:cubicBezTo>
                      <a:pt x="68981" y="0"/>
                      <a:pt x="81371" y="5655"/>
                      <a:pt x="90301" y="16966"/>
                    </a:cubicBezTo>
                    <a:cubicBezTo>
                      <a:pt x="100942" y="30361"/>
                      <a:pt x="106263" y="52573"/>
                      <a:pt x="106263" y="83604"/>
                    </a:cubicBezTo>
                    <a:cubicBezTo>
                      <a:pt x="106263" y="114560"/>
                      <a:pt x="100905" y="136810"/>
                      <a:pt x="90190" y="150353"/>
                    </a:cubicBezTo>
                    <a:cubicBezTo>
                      <a:pt x="81334" y="161516"/>
                      <a:pt x="68981" y="167097"/>
                      <a:pt x="53131" y="167097"/>
                    </a:cubicBezTo>
                    <a:cubicBezTo>
                      <a:pt x="37207" y="167097"/>
                      <a:pt x="24370" y="160976"/>
                      <a:pt x="14622" y="148735"/>
                    </a:cubicBezTo>
                    <a:cubicBezTo>
                      <a:pt x="4874" y="136494"/>
                      <a:pt x="0" y="114672"/>
                      <a:pt x="0" y="83269"/>
                    </a:cubicBezTo>
                    <a:cubicBezTo>
                      <a:pt x="0" y="52462"/>
                      <a:pt x="5357" y="30286"/>
                      <a:pt x="16073" y="16743"/>
                    </a:cubicBezTo>
                    <a:cubicBezTo>
                      <a:pt x="24928" y="5581"/>
                      <a:pt x="37281" y="0"/>
                      <a:pt x="53131" y="0"/>
                    </a:cubicBezTo>
                    <a:close/>
                    <a:moveTo>
                      <a:pt x="53131" y="26008"/>
                    </a:moveTo>
                    <a:cubicBezTo>
                      <a:pt x="49336" y="26008"/>
                      <a:pt x="45950" y="27217"/>
                      <a:pt x="42974" y="29635"/>
                    </a:cubicBezTo>
                    <a:cubicBezTo>
                      <a:pt x="39997" y="32054"/>
                      <a:pt x="37690" y="36388"/>
                      <a:pt x="36053" y="42639"/>
                    </a:cubicBezTo>
                    <a:cubicBezTo>
                      <a:pt x="33895" y="50750"/>
                      <a:pt x="32816" y="64405"/>
                      <a:pt x="32816" y="83604"/>
                    </a:cubicBezTo>
                    <a:cubicBezTo>
                      <a:pt x="32816" y="102803"/>
                      <a:pt x="33784" y="115993"/>
                      <a:pt x="35718" y="123174"/>
                    </a:cubicBezTo>
                    <a:cubicBezTo>
                      <a:pt x="37653" y="130355"/>
                      <a:pt x="40090" y="135136"/>
                      <a:pt x="43030" y="137517"/>
                    </a:cubicBezTo>
                    <a:cubicBezTo>
                      <a:pt x="45969" y="139898"/>
                      <a:pt x="49336" y="141089"/>
                      <a:pt x="53131" y="141089"/>
                    </a:cubicBezTo>
                    <a:cubicBezTo>
                      <a:pt x="56926" y="141089"/>
                      <a:pt x="60312" y="139880"/>
                      <a:pt x="63289" y="137461"/>
                    </a:cubicBezTo>
                    <a:cubicBezTo>
                      <a:pt x="66265" y="135043"/>
                      <a:pt x="68572" y="130708"/>
                      <a:pt x="70209" y="124457"/>
                    </a:cubicBezTo>
                    <a:cubicBezTo>
                      <a:pt x="72367" y="116421"/>
                      <a:pt x="73446" y="102803"/>
                      <a:pt x="73446" y="83604"/>
                    </a:cubicBezTo>
                    <a:cubicBezTo>
                      <a:pt x="73446" y="64405"/>
                      <a:pt x="72479" y="51215"/>
                      <a:pt x="70544" y="44034"/>
                    </a:cubicBezTo>
                    <a:cubicBezTo>
                      <a:pt x="68609" y="36853"/>
                      <a:pt x="66172" y="32054"/>
                      <a:pt x="63233" y="29635"/>
                    </a:cubicBezTo>
                    <a:cubicBezTo>
                      <a:pt x="60294" y="27217"/>
                      <a:pt x="56926" y="26008"/>
                      <a:pt x="53131" y="26008"/>
                    </a:cubicBezTo>
                    <a:close/>
                  </a:path>
                </a:pathLst>
              </a:custGeom>
              <a:solidFill>
                <a:srgbClr val="004A82">
                  <a:lumMod val="60000"/>
                  <a:lumOff val="40000"/>
                  <a:alpha val="10000"/>
                </a:srgbClr>
              </a:solidFill>
              <a:ln>
                <a:noFill/>
              </a:ln>
              <a:effectLst/>
            </p:spPr>
            <p:txBody>
              <a:bodyPr rot="0" spcFirstLastPara="0" vert="horz" wrap="square" lIns="91440" tIns="45720" rIns="91440" bIns="45720" numCol="1" spcCol="0" rtlCol="0" fromWordArt="0" anchor="t" anchorCtr="0" forceAA="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1"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320" name="TextBox 124">
                <a:extLst>
                  <a:ext uri="{FF2B5EF4-FFF2-40B4-BE49-F238E27FC236}">
                    <a16:creationId xmlns:a16="http://schemas.microsoft.com/office/drawing/2014/main" id="{BA9E2E7B-AC5D-457A-9FD3-3D56BEB48EE4}"/>
                  </a:ext>
                </a:extLst>
              </p:cNvPr>
              <p:cNvSpPr txBox="1"/>
              <p:nvPr/>
            </p:nvSpPr>
            <p:spPr>
              <a:xfrm>
                <a:off x="5500162" y="5207828"/>
                <a:ext cx="33534" cy="76650"/>
              </a:xfrm>
              <a:custGeom>
                <a:avLst/>
                <a:gdLst/>
                <a:ahLst/>
                <a:cxnLst/>
                <a:rect l="l" t="t" r="r" b="b"/>
                <a:pathLst>
                  <a:path w="71884" h="164306">
                    <a:moveTo>
                      <a:pt x="46434" y="0"/>
                    </a:moveTo>
                    <a:lnTo>
                      <a:pt x="71884" y="0"/>
                    </a:lnTo>
                    <a:lnTo>
                      <a:pt x="71884" y="164306"/>
                    </a:lnTo>
                    <a:lnTo>
                      <a:pt x="40518" y="164306"/>
                    </a:lnTo>
                    <a:lnTo>
                      <a:pt x="40518" y="46099"/>
                    </a:lnTo>
                    <a:cubicBezTo>
                      <a:pt x="29059" y="56815"/>
                      <a:pt x="15552" y="64740"/>
                      <a:pt x="0" y="69875"/>
                    </a:cubicBezTo>
                    <a:lnTo>
                      <a:pt x="0" y="41411"/>
                    </a:lnTo>
                    <a:cubicBezTo>
                      <a:pt x="8185" y="38732"/>
                      <a:pt x="17078" y="33654"/>
                      <a:pt x="26677" y="26175"/>
                    </a:cubicBezTo>
                    <a:cubicBezTo>
                      <a:pt x="36277" y="18696"/>
                      <a:pt x="42862" y="9971"/>
                      <a:pt x="46434" y="0"/>
                    </a:cubicBezTo>
                    <a:close/>
                  </a:path>
                </a:pathLst>
              </a:custGeom>
              <a:solidFill>
                <a:srgbClr val="004A82">
                  <a:lumMod val="60000"/>
                  <a:lumOff val="40000"/>
                  <a:alpha val="10000"/>
                </a:srgbClr>
              </a:solidFill>
              <a:ln>
                <a:noFill/>
              </a:ln>
              <a:effectLst/>
            </p:spPr>
            <p:txBody>
              <a:bodyPr rot="0" spcFirstLastPara="0" vert="horz" wrap="square" lIns="91440" tIns="45720" rIns="91440" bIns="45720" numCol="1" spcCol="0" rtlCol="0" fromWordArt="0" anchor="t" anchorCtr="0" forceAA="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1"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321" name="TextBox 125">
                <a:extLst>
                  <a:ext uri="{FF2B5EF4-FFF2-40B4-BE49-F238E27FC236}">
                    <a16:creationId xmlns:a16="http://schemas.microsoft.com/office/drawing/2014/main" id="{29B84692-6604-4563-B162-124CB632742B}"/>
                  </a:ext>
                </a:extLst>
              </p:cNvPr>
              <p:cNvSpPr txBox="1"/>
              <p:nvPr/>
            </p:nvSpPr>
            <p:spPr>
              <a:xfrm>
                <a:off x="5665488" y="5207177"/>
                <a:ext cx="49573" cy="77952"/>
              </a:xfrm>
              <a:custGeom>
                <a:avLst/>
                <a:gdLst/>
                <a:ahLst/>
                <a:cxnLst/>
                <a:rect l="l" t="t" r="r" b="b"/>
                <a:pathLst>
                  <a:path w="106263" h="167097">
                    <a:moveTo>
                      <a:pt x="53131" y="0"/>
                    </a:moveTo>
                    <a:cubicBezTo>
                      <a:pt x="68981" y="0"/>
                      <a:pt x="81371" y="5655"/>
                      <a:pt x="90301" y="16966"/>
                    </a:cubicBezTo>
                    <a:cubicBezTo>
                      <a:pt x="100942" y="30361"/>
                      <a:pt x="106263" y="52573"/>
                      <a:pt x="106263" y="83604"/>
                    </a:cubicBezTo>
                    <a:cubicBezTo>
                      <a:pt x="106263" y="114560"/>
                      <a:pt x="100905" y="136810"/>
                      <a:pt x="90190" y="150353"/>
                    </a:cubicBezTo>
                    <a:cubicBezTo>
                      <a:pt x="81334" y="161516"/>
                      <a:pt x="68981" y="167097"/>
                      <a:pt x="53131" y="167097"/>
                    </a:cubicBezTo>
                    <a:cubicBezTo>
                      <a:pt x="37207" y="167097"/>
                      <a:pt x="24370" y="160976"/>
                      <a:pt x="14622" y="148735"/>
                    </a:cubicBezTo>
                    <a:cubicBezTo>
                      <a:pt x="4874" y="136494"/>
                      <a:pt x="0" y="114672"/>
                      <a:pt x="0" y="83269"/>
                    </a:cubicBezTo>
                    <a:cubicBezTo>
                      <a:pt x="0" y="52462"/>
                      <a:pt x="5357" y="30286"/>
                      <a:pt x="16073" y="16743"/>
                    </a:cubicBezTo>
                    <a:cubicBezTo>
                      <a:pt x="24928" y="5581"/>
                      <a:pt x="37281" y="0"/>
                      <a:pt x="53131" y="0"/>
                    </a:cubicBezTo>
                    <a:close/>
                    <a:moveTo>
                      <a:pt x="53131" y="26008"/>
                    </a:moveTo>
                    <a:cubicBezTo>
                      <a:pt x="49336" y="26008"/>
                      <a:pt x="45950" y="27217"/>
                      <a:pt x="42974" y="29635"/>
                    </a:cubicBezTo>
                    <a:cubicBezTo>
                      <a:pt x="39997" y="32054"/>
                      <a:pt x="37690" y="36388"/>
                      <a:pt x="36053" y="42639"/>
                    </a:cubicBezTo>
                    <a:cubicBezTo>
                      <a:pt x="33895" y="50750"/>
                      <a:pt x="32816" y="64405"/>
                      <a:pt x="32816" y="83604"/>
                    </a:cubicBezTo>
                    <a:cubicBezTo>
                      <a:pt x="32816" y="102803"/>
                      <a:pt x="33784" y="115993"/>
                      <a:pt x="35718" y="123174"/>
                    </a:cubicBezTo>
                    <a:cubicBezTo>
                      <a:pt x="37653" y="130355"/>
                      <a:pt x="40090" y="135136"/>
                      <a:pt x="43030" y="137517"/>
                    </a:cubicBezTo>
                    <a:cubicBezTo>
                      <a:pt x="45969" y="139898"/>
                      <a:pt x="49336" y="141089"/>
                      <a:pt x="53131" y="141089"/>
                    </a:cubicBezTo>
                    <a:cubicBezTo>
                      <a:pt x="56926" y="141089"/>
                      <a:pt x="60312" y="139880"/>
                      <a:pt x="63289" y="137461"/>
                    </a:cubicBezTo>
                    <a:cubicBezTo>
                      <a:pt x="66265" y="135043"/>
                      <a:pt x="68572" y="130708"/>
                      <a:pt x="70209" y="124457"/>
                    </a:cubicBezTo>
                    <a:cubicBezTo>
                      <a:pt x="72367" y="116421"/>
                      <a:pt x="73446" y="102803"/>
                      <a:pt x="73446" y="83604"/>
                    </a:cubicBezTo>
                    <a:cubicBezTo>
                      <a:pt x="73446" y="64405"/>
                      <a:pt x="72479" y="51215"/>
                      <a:pt x="70544" y="44034"/>
                    </a:cubicBezTo>
                    <a:cubicBezTo>
                      <a:pt x="68609" y="36853"/>
                      <a:pt x="66172" y="32054"/>
                      <a:pt x="63233" y="29635"/>
                    </a:cubicBezTo>
                    <a:cubicBezTo>
                      <a:pt x="60294" y="27217"/>
                      <a:pt x="56926" y="26008"/>
                      <a:pt x="53131" y="26008"/>
                    </a:cubicBezTo>
                    <a:close/>
                  </a:path>
                </a:pathLst>
              </a:custGeom>
              <a:solidFill>
                <a:srgbClr val="004A82">
                  <a:lumMod val="60000"/>
                  <a:lumOff val="40000"/>
                  <a:alpha val="10000"/>
                </a:srgbClr>
              </a:solidFill>
              <a:ln>
                <a:noFill/>
              </a:ln>
              <a:effectLst/>
            </p:spPr>
            <p:txBody>
              <a:bodyPr rot="0" spcFirstLastPara="0" vert="horz" wrap="square" lIns="91440" tIns="45720" rIns="91440" bIns="45720" numCol="1" spcCol="0" rtlCol="0" fromWordArt="0" anchor="t" anchorCtr="0" forceAA="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1"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322" name="TextBox 126">
                <a:extLst>
                  <a:ext uri="{FF2B5EF4-FFF2-40B4-BE49-F238E27FC236}">
                    <a16:creationId xmlns:a16="http://schemas.microsoft.com/office/drawing/2014/main" id="{28B53949-0C40-4CEE-A3E0-860B9EF6759B}"/>
                  </a:ext>
                </a:extLst>
              </p:cNvPr>
              <p:cNvSpPr txBox="1"/>
              <p:nvPr/>
            </p:nvSpPr>
            <p:spPr>
              <a:xfrm>
                <a:off x="5846853" y="5207828"/>
                <a:ext cx="33534" cy="76650"/>
              </a:xfrm>
              <a:custGeom>
                <a:avLst/>
                <a:gdLst/>
                <a:ahLst/>
                <a:cxnLst/>
                <a:rect l="l" t="t" r="r" b="b"/>
                <a:pathLst>
                  <a:path w="71884" h="164306">
                    <a:moveTo>
                      <a:pt x="46434" y="0"/>
                    </a:moveTo>
                    <a:lnTo>
                      <a:pt x="71884" y="0"/>
                    </a:lnTo>
                    <a:lnTo>
                      <a:pt x="71884" y="164306"/>
                    </a:lnTo>
                    <a:lnTo>
                      <a:pt x="40518" y="164306"/>
                    </a:lnTo>
                    <a:lnTo>
                      <a:pt x="40518" y="46099"/>
                    </a:lnTo>
                    <a:cubicBezTo>
                      <a:pt x="29059" y="56815"/>
                      <a:pt x="15552" y="64740"/>
                      <a:pt x="0" y="69875"/>
                    </a:cubicBezTo>
                    <a:lnTo>
                      <a:pt x="0" y="41411"/>
                    </a:lnTo>
                    <a:cubicBezTo>
                      <a:pt x="8185" y="38732"/>
                      <a:pt x="17078" y="33654"/>
                      <a:pt x="26677" y="26175"/>
                    </a:cubicBezTo>
                    <a:cubicBezTo>
                      <a:pt x="36277" y="18696"/>
                      <a:pt x="42862" y="9971"/>
                      <a:pt x="46434" y="0"/>
                    </a:cubicBezTo>
                    <a:close/>
                  </a:path>
                </a:pathLst>
              </a:custGeom>
              <a:solidFill>
                <a:srgbClr val="004A82">
                  <a:lumMod val="60000"/>
                  <a:lumOff val="40000"/>
                  <a:alpha val="10000"/>
                </a:srgbClr>
              </a:solidFill>
              <a:ln>
                <a:noFill/>
              </a:ln>
              <a:effectLst/>
            </p:spPr>
            <p:txBody>
              <a:bodyPr rot="0" spcFirstLastPara="0" vert="horz" wrap="square" lIns="91440" tIns="45720" rIns="91440" bIns="45720" numCol="1" spcCol="0" rtlCol="0" fromWordArt="0" anchor="t" anchorCtr="0" forceAA="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1"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323" name="TextBox 127">
                <a:extLst>
                  <a:ext uri="{FF2B5EF4-FFF2-40B4-BE49-F238E27FC236}">
                    <a16:creationId xmlns:a16="http://schemas.microsoft.com/office/drawing/2014/main" id="{E955D4B7-F64E-4B67-AC1D-BCAC0EA10C14}"/>
                  </a:ext>
                </a:extLst>
              </p:cNvPr>
              <p:cNvSpPr txBox="1"/>
              <p:nvPr/>
            </p:nvSpPr>
            <p:spPr>
              <a:xfrm>
                <a:off x="6012179" y="5207177"/>
                <a:ext cx="49573" cy="77952"/>
              </a:xfrm>
              <a:custGeom>
                <a:avLst/>
                <a:gdLst/>
                <a:ahLst/>
                <a:cxnLst/>
                <a:rect l="l" t="t" r="r" b="b"/>
                <a:pathLst>
                  <a:path w="106263" h="167097">
                    <a:moveTo>
                      <a:pt x="53131" y="0"/>
                    </a:moveTo>
                    <a:cubicBezTo>
                      <a:pt x="68981" y="0"/>
                      <a:pt x="81371" y="5655"/>
                      <a:pt x="90301" y="16966"/>
                    </a:cubicBezTo>
                    <a:cubicBezTo>
                      <a:pt x="100942" y="30361"/>
                      <a:pt x="106263" y="52573"/>
                      <a:pt x="106263" y="83604"/>
                    </a:cubicBezTo>
                    <a:cubicBezTo>
                      <a:pt x="106263" y="114560"/>
                      <a:pt x="100905" y="136810"/>
                      <a:pt x="90190" y="150353"/>
                    </a:cubicBezTo>
                    <a:cubicBezTo>
                      <a:pt x="81334" y="161516"/>
                      <a:pt x="68981" y="167097"/>
                      <a:pt x="53131" y="167097"/>
                    </a:cubicBezTo>
                    <a:cubicBezTo>
                      <a:pt x="37207" y="167097"/>
                      <a:pt x="24370" y="160976"/>
                      <a:pt x="14622" y="148735"/>
                    </a:cubicBezTo>
                    <a:cubicBezTo>
                      <a:pt x="4874" y="136494"/>
                      <a:pt x="0" y="114672"/>
                      <a:pt x="0" y="83269"/>
                    </a:cubicBezTo>
                    <a:cubicBezTo>
                      <a:pt x="0" y="52462"/>
                      <a:pt x="5357" y="30286"/>
                      <a:pt x="16073" y="16743"/>
                    </a:cubicBezTo>
                    <a:cubicBezTo>
                      <a:pt x="24928" y="5581"/>
                      <a:pt x="37281" y="0"/>
                      <a:pt x="53131" y="0"/>
                    </a:cubicBezTo>
                    <a:close/>
                    <a:moveTo>
                      <a:pt x="53131" y="26008"/>
                    </a:moveTo>
                    <a:cubicBezTo>
                      <a:pt x="49336" y="26008"/>
                      <a:pt x="45950" y="27217"/>
                      <a:pt x="42974" y="29635"/>
                    </a:cubicBezTo>
                    <a:cubicBezTo>
                      <a:pt x="39997" y="32054"/>
                      <a:pt x="37690" y="36388"/>
                      <a:pt x="36053" y="42639"/>
                    </a:cubicBezTo>
                    <a:cubicBezTo>
                      <a:pt x="33895" y="50750"/>
                      <a:pt x="32816" y="64405"/>
                      <a:pt x="32816" y="83604"/>
                    </a:cubicBezTo>
                    <a:cubicBezTo>
                      <a:pt x="32816" y="102803"/>
                      <a:pt x="33784" y="115993"/>
                      <a:pt x="35718" y="123174"/>
                    </a:cubicBezTo>
                    <a:cubicBezTo>
                      <a:pt x="37653" y="130355"/>
                      <a:pt x="40090" y="135136"/>
                      <a:pt x="43030" y="137517"/>
                    </a:cubicBezTo>
                    <a:cubicBezTo>
                      <a:pt x="45969" y="139898"/>
                      <a:pt x="49336" y="141089"/>
                      <a:pt x="53131" y="141089"/>
                    </a:cubicBezTo>
                    <a:cubicBezTo>
                      <a:pt x="56926" y="141089"/>
                      <a:pt x="60312" y="139880"/>
                      <a:pt x="63289" y="137461"/>
                    </a:cubicBezTo>
                    <a:cubicBezTo>
                      <a:pt x="66265" y="135043"/>
                      <a:pt x="68572" y="130708"/>
                      <a:pt x="70209" y="124457"/>
                    </a:cubicBezTo>
                    <a:cubicBezTo>
                      <a:pt x="72367" y="116421"/>
                      <a:pt x="73446" y="102803"/>
                      <a:pt x="73446" y="83604"/>
                    </a:cubicBezTo>
                    <a:cubicBezTo>
                      <a:pt x="73446" y="64405"/>
                      <a:pt x="72479" y="51215"/>
                      <a:pt x="70544" y="44034"/>
                    </a:cubicBezTo>
                    <a:cubicBezTo>
                      <a:pt x="68609" y="36853"/>
                      <a:pt x="66172" y="32054"/>
                      <a:pt x="63233" y="29635"/>
                    </a:cubicBezTo>
                    <a:cubicBezTo>
                      <a:pt x="60294" y="27217"/>
                      <a:pt x="56926" y="26008"/>
                      <a:pt x="53131" y="26008"/>
                    </a:cubicBezTo>
                    <a:close/>
                  </a:path>
                </a:pathLst>
              </a:custGeom>
              <a:solidFill>
                <a:srgbClr val="004A82">
                  <a:lumMod val="60000"/>
                  <a:lumOff val="40000"/>
                  <a:alpha val="10000"/>
                </a:srgbClr>
              </a:solidFill>
              <a:ln>
                <a:noFill/>
              </a:ln>
              <a:effectLst/>
            </p:spPr>
            <p:txBody>
              <a:bodyPr rot="0" spcFirstLastPara="0" vert="horz" wrap="square" lIns="91440" tIns="45720" rIns="91440" bIns="45720" numCol="1" spcCol="0" rtlCol="0" fromWordArt="0" anchor="t" anchorCtr="0" forceAA="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1"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324" name="TextBox 128">
                <a:extLst>
                  <a:ext uri="{FF2B5EF4-FFF2-40B4-BE49-F238E27FC236}">
                    <a16:creationId xmlns:a16="http://schemas.microsoft.com/office/drawing/2014/main" id="{67394373-8795-4EFB-9281-3B66CC63BD5D}"/>
                  </a:ext>
                </a:extLst>
              </p:cNvPr>
              <p:cNvSpPr txBox="1"/>
              <p:nvPr/>
            </p:nvSpPr>
            <p:spPr>
              <a:xfrm>
                <a:off x="6193544" y="5207828"/>
                <a:ext cx="33534" cy="76650"/>
              </a:xfrm>
              <a:custGeom>
                <a:avLst/>
                <a:gdLst/>
                <a:ahLst/>
                <a:cxnLst/>
                <a:rect l="l" t="t" r="r" b="b"/>
                <a:pathLst>
                  <a:path w="71884" h="164306">
                    <a:moveTo>
                      <a:pt x="46434" y="0"/>
                    </a:moveTo>
                    <a:lnTo>
                      <a:pt x="71884" y="0"/>
                    </a:lnTo>
                    <a:lnTo>
                      <a:pt x="71884" y="164306"/>
                    </a:lnTo>
                    <a:lnTo>
                      <a:pt x="40518" y="164306"/>
                    </a:lnTo>
                    <a:lnTo>
                      <a:pt x="40518" y="46099"/>
                    </a:lnTo>
                    <a:cubicBezTo>
                      <a:pt x="29059" y="56815"/>
                      <a:pt x="15552" y="64740"/>
                      <a:pt x="0" y="69875"/>
                    </a:cubicBezTo>
                    <a:lnTo>
                      <a:pt x="0" y="41411"/>
                    </a:lnTo>
                    <a:cubicBezTo>
                      <a:pt x="8185" y="38732"/>
                      <a:pt x="17078" y="33654"/>
                      <a:pt x="26677" y="26175"/>
                    </a:cubicBezTo>
                    <a:cubicBezTo>
                      <a:pt x="36277" y="18696"/>
                      <a:pt x="42862" y="9971"/>
                      <a:pt x="46434" y="0"/>
                    </a:cubicBezTo>
                    <a:close/>
                  </a:path>
                </a:pathLst>
              </a:custGeom>
              <a:solidFill>
                <a:srgbClr val="004A82">
                  <a:lumMod val="60000"/>
                  <a:lumOff val="40000"/>
                  <a:alpha val="10000"/>
                </a:srgbClr>
              </a:solidFill>
              <a:ln>
                <a:noFill/>
              </a:ln>
              <a:effectLst/>
            </p:spPr>
            <p:txBody>
              <a:bodyPr rot="0" spcFirstLastPara="0" vert="horz" wrap="square" lIns="91440" tIns="45720" rIns="91440" bIns="45720" numCol="1" spcCol="0" rtlCol="0" fromWordArt="0" anchor="t" anchorCtr="0" forceAA="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1"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325" name="TextBox 129">
                <a:extLst>
                  <a:ext uri="{FF2B5EF4-FFF2-40B4-BE49-F238E27FC236}">
                    <a16:creationId xmlns:a16="http://schemas.microsoft.com/office/drawing/2014/main" id="{3A00700D-1521-4152-90CD-359E747D399B}"/>
                  </a:ext>
                </a:extLst>
              </p:cNvPr>
              <p:cNvSpPr txBox="1"/>
              <p:nvPr/>
            </p:nvSpPr>
            <p:spPr>
              <a:xfrm>
                <a:off x="6358870" y="5207177"/>
                <a:ext cx="49573" cy="77952"/>
              </a:xfrm>
              <a:custGeom>
                <a:avLst/>
                <a:gdLst/>
                <a:ahLst/>
                <a:cxnLst/>
                <a:rect l="l" t="t" r="r" b="b"/>
                <a:pathLst>
                  <a:path w="106263" h="167097">
                    <a:moveTo>
                      <a:pt x="53131" y="0"/>
                    </a:moveTo>
                    <a:cubicBezTo>
                      <a:pt x="68981" y="0"/>
                      <a:pt x="81371" y="5655"/>
                      <a:pt x="90301" y="16966"/>
                    </a:cubicBezTo>
                    <a:cubicBezTo>
                      <a:pt x="100942" y="30361"/>
                      <a:pt x="106263" y="52573"/>
                      <a:pt x="106263" y="83604"/>
                    </a:cubicBezTo>
                    <a:cubicBezTo>
                      <a:pt x="106263" y="114560"/>
                      <a:pt x="100905" y="136810"/>
                      <a:pt x="90190" y="150353"/>
                    </a:cubicBezTo>
                    <a:cubicBezTo>
                      <a:pt x="81334" y="161516"/>
                      <a:pt x="68981" y="167097"/>
                      <a:pt x="53131" y="167097"/>
                    </a:cubicBezTo>
                    <a:cubicBezTo>
                      <a:pt x="37207" y="167097"/>
                      <a:pt x="24370" y="160976"/>
                      <a:pt x="14622" y="148735"/>
                    </a:cubicBezTo>
                    <a:cubicBezTo>
                      <a:pt x="4874" y="136494"/>
                      <a:pt x="0" y="114672"/>
                      <a:pt x="0" y="83269"/>
                    </a:cubicBezTo>
                    <a:cubicBezTo>
                      <a:pt x="0" y="52462"/>
                      <a:pt x="5357" y="30286"/>
                      <a:pt x="16073" y="16743"/>
                    </a:cubicBezTo>
                    <a:cubicBezTo>
                      <a:pt x="24928" y="5581"/>
                      <a:pt x="37281" y="0"/>
                      <a:pt x="53131" y="0"/>
                    </a:cubicBezTo>
                    <a:close/>
                    <a:moveTo>
                      <a:pt x="53131" y="26008"/>
                    </a:moveTo>
                    <a:cubicBezTo>
                      <a:pt x="49336" y="26008"/>
                      <a:pt x="45950" y="27217"/>
                      <a:pt x="42974" y="29635"/>
                    </a:cubicBezTo>
                    <a:cubicBezTo>
                      <a:pt x="39997" y="32054"/>
                      <a:pt x="37690" y="36388"/>
                      <a:pt x="36053" y="42639"/>
                    </a:cubicBezTo>
                    <a:cubicBezTo>
                      <a:pt x="33895" y="50750"/>
                      <a:pt x="32816" y="64405"/>
                      <a:pt x="32816" y="83604"/>
                    </a:cubicBezTo>
                    <a:cubicBezTo>
                      <a:pt x="32816" y="102803"/>
                      <a:pt x="33784" y="115993"/>
                      <a:pt x="35718" y="123174"/>
                    </a:cubicBezTo>
                    <a:cubicBezTo>
                      <a:pt x="37653" y="130355"/>
                      <a:pt x="40090" y="135136"/>
                      <a:pt x="43030" y="137517"/>
                    </a:cubicBezTo>
                    <a:cubicBezTo>
                      <a:pt x="45969" y="139898"/>
                      <a:pt x="49336" y="141089"/>
                      <a:pt x="53131" y="141089"/>
                    </a:cubicBezTo>
                    <a:cubicBezTo>
                      <a:pt x="56926" y="141089"/>
                      <a:pt x="60312" y="139880"/>
                      <a:pt x="63289" y="137461"/>
                    </a:cubicBezTo>
                    <a:cubicBezTo>
                      <a:pt x="66265" y="135043"/>
                      <a:pt x="68572" y="130708"/>
                      <a:pt x="70209" y="124457"/>
                    </a:cubicBezTo>
                    <a:cubicBezTo>
                      <a:pt x="72367" y="116421"/>
                      <a:pt x="73446" y="102803"/>
                      <a:pt x="73446" y="83604"/>
                    </a:cubicBezTo>
                    <a:cubicBezTo>
                      <a:pt x="73446" y="64405"/>
                      <a:pt x="72479" y="51215"/>
                      <a:pt x="70544" y="44034"/>
                    </a:cubicBezTo>
                    <a:cubicBezTo>
                      <a:pt x="68609" y="36853"/>
                      <a:pt x="66172" y="32054"/>
                      <a:pt x="63233" y="29635"/>
                    </a:cubicBezTo>
                    <a:cubicBezTo>
                      <a:pt x="60294" y="27217"/>
                      <a:pt x="56926" y="26008"/>
                      <a:pt x="53131" y="26008"/>
                    </a:cubicBezTo>
                    <a:close/>
                  </a:path>
                </a:pathLst>
              </a:custGeom>
              <a:solidFill>
                <a:srgbClr val="004A82">
                  <a:lumMod val="60000"/>
                  <a:lumOff val="40000"/>
                  <a:alpha val="10000"/>
                </a:srgbClr>
              </a:solidFill>
              <a:ln>
                <a:noFill/>
              </a:ln>
              <a:effectLst/>
            </p:spPr>
            <p:txBody>
              <a:bodyPr rot="0" spcFirstLastPara="0" vert="horz" wrap="square" lIns="91440" tIns="45720" rIns="91440" bIns="45720" numCol="1" spcCol="0" rtlCol="0" fromWordArt="0" anchor="t" anchorCtr="0" forceAA="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1"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326" name="TextBox 130">
                <a:extLst>
                  <a:ext uri="{FF2B5EF4-FFF2-40B4-BE49-F238E27FC236}">
                    <a16:creationId xmlns:a16="http://schemas.microsoft.com/office/drawing/2014/main" id="{363C6C60-3BAC-4CA1-9F91-5A7B30788E75}"/>
                  </a:ext>
                </a:extLst>
              </p:cNvPr>
              <p:cNvSpPr txBox="1"/>
              <p:nvPr/>
            </p:nvSpPr>
            <p:spPr>
              <a:xfrm>
                <a:off x="6540235" y="5207828"/>
                <a:ext cx="33534" cy="76650"/>
              </a:xfrm>
              <a:custGeom>
                <a:avLst/>
                <a:gdLst/>
                <a:ahLst/>
                <a:cxnLst/>
                <a:rect l="l" t="t" r="r" b="b"/>
                <a:pathLst>
                  <a:path w="71884" h="164306">
                    <a:moveTo>
                      <a:pt x="46434" y="0"/>
                    </a:moveTo>
                    <a:lnTo>
                      <a:pt x="71884" y="0"/>
                    </a:lnTo>
                    <a:lnTo>
                      <a:pt x="71884" y="164306"/>
                    </a:lnTo>
                    <a:lnTo>
                      <a:pt x="40518" y="164306"/>
                    </a:lnTo>
                    <a:lnTo>
                      <a:pt x="40518" y="46099"/>
                    </a:lnTo>
                    <a:cubicBezTo>
                      <a:pt x="29059" y="56815"/>
                      <a:pt x="15552" y="64740"/>
                      <a:pt x="0" y="69875"/>
                    </a:cubicBezTo>
                    <a:lnTo>
                      <a:pt x="0" y="41411"/>
                    </a:lnTo>
                    <a:cubicBezTo>
                      <a:pt x="8185" y="38732"/>
                      <a:pt x="17078" y="33654"/>
                      <a:pt x="26677" y="26175"/>
                    </a:cubicBezTo>
                    <a:cubicBezTo>
                      <a:pt x="36277" y="18696"/>
                      <a:pt x="42862" y="9971"/>
                      <a:pt x="46434" y="0"/>
                    </a:cubicBezTo>
                    <a:close/>
                  </a:path>
                </a:pathLst>
              </a:custGeom>
              <a:solidFill>
                <a:srgbClr val="004A82">
                  <a:lumMod val="60000"/>
                  <a:lumOff val="40000"/>
                  <a:alpha val="10000"/>
                </a:srgbClr>
              </a:solidFill>
              <a:ln>
                <a:noFill/>
              </a:ln>
              <a:effectLst/>
            </p:spPr>
            <p:txBody>
              <a:bodyPr rot="0" spcFirstLastPara="0" vert="horz" wrap="square" lIns="91440" tIns="45720" rIns="91440" bIns="45720" numCol="1" spcCol="0" rtlCol="0" fromWordArt="0" anchor="t" anchorCtr="0" forceAA="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1"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327" name="TextBox 131">
                <a:extLst>
                  <a:ext uri="{FF2B5EF4-FFF2-40B4-BE49-F238E27FC236}">
                    <a16:creationId xmlns:a16="http://schemas.microsoft.com/office/drawing/2014/main" id="{E6BF634E-F9DA-4F6E-8A6B-E7846B61EC21}"/>
                  </a:ext>
                </a:extLst>
              </p:cNvPr>
              <p:cNvSpPr txBox="1"/>
              <p:nvPr/>
            </p:nvSpPr>
            <p:spPr>
              <a:xfrm>
                <a:off x="6705561" y="5207177"/>
                <a:ext cx="49573" cy="77952"/>
              </a:xfrm>
              <a:custGeom>
                <a:avLst/>
                <a:gdLst/>
                <a:ahLst/>
                <a:cxnLst/>
                <a:rect l="l" t="t" r="r" b="b"/>
                <a:pathLst>
                  <a:path w="106263" h="167097">
                    <a:moveTo>
                      <a:pt x="53131" y="0"/>
                    </a:moveTo>
                    <a:cubicBezTo>
                      <a:pt x="68981" y="0"/>
                      <a:pt x="81371" y="5655"/>
                      <a:pt x="90301" y="16966"/>
                    </a:cubicBezTo>
                    <a:cubicBezTo>
                      <a:pt x="100942" y="30361"/>
                      <a:pt x="106263" y="52573"/>
                      <a:pt x="106263" y="83604"/>
                    </a:cubicBezTo>
                    <a:cubicBezTo>
                      <a:pt x="106263" y="114560"/>
                      <a:pt x="100905" y="136810"/>
                      <a:pt x="90190" y="150353"/>
                    </a:cubicBezTo>
                    <a:cubicBezTo>
                      <a:pt x="81334" y="161516"/>
                      <a:pt x="68981" y="167097"/>
                      <a:pt x="53131" y="167097"/>
                    </a:cubicBezTo>
                    <a:cubicBezTo>
                      <a:pt x="37207" y="167097"/>
                      <a:pt x="24370" y="160976"/>
                      <a:pt x="14622" y="148735"/>
                    </a:cubicBezTo>
                    <a:cubicBezTo>
                      <a:pt x="4874" y="136494"/>
                      <a:pt x="0" y="114672"/>
                      <a:pt x="0" y="83269"/>
                    </a:cubicBezTo>
                    <a:cubicBezTo>
                      <a:pt x="0" y="52462"/>
                      <a:pt x="5357" y="30286"/>
                      <a:pt x="16073" y="16743"/>
                    </a:cubicBezTo>
                    <a:cubicBezTo>
                      <a:pt x="24928" y="5581"/>
                      <a:pt x="37281" y="0"/>
                      <a:pt x="53131" y="0"/>
                    </a:cubicBezTo>
                    <a:close/>
                    <a:moveTo>
                      <a:pt x="53131" y="26008"/>
                    </a:moveTo>
                    <a:cubicBezTo>
                      <a:pt x="49336" y="26008"/>
                      <a:pt x="45950" y="27217"/>
                      <a:pt x="42974" y="29635"/>
                    </a:cubicBezTo>
                    <a:cubicBezTo>
                      <a:pt x="39997" y="32054"/>
                      <a:pt x="37690" y="36388"/>
                      <a:pt x="36053" y="42639"/>
                    </a:cubicBezTo>
                    <a:cubicBezTo>
                      <a:pt x="33895" y="50750"/>
                      <a:pt x="32816" y="64405"/>
                      <a:pt x="32816" y="83604"/>
                    </a:cubicBezTo>
                    <a:cubicBezTo>
                      <a:pt x="32816" y="102803"/>
                      <a:pt x="33784" y="115993"/>
                      <a:pt x="35718" y="123174"/>
                    </a:cubicBezTo>
                    <a:cubicBezTo>
                      <a:pt x="37653" y="130355"/>
                      <a:pt x="40090" y="135136"/>
                      <a:pt x="43030" y="137517"/>
                    </a:cubicBezTo>
                    <a:cubicBezTo>
                      <a:pt x="45969" y="139898"/>
                      <a:pt x="49336" y="141089"/>
                      <a:pt x="53131" y="141089"/>
                    </a:cubicBezTo>
                    <a:cubicBezTo>
                      <a:pt x="56926" y="141089"/>
                      <a:pt x="60312" y="139880"/>
                      <a:pt x="63289" y="137461"/>
                    </a:cubicBezTo>
                    <a:cubicBezTo>
                      <a:pt x="66265" y="135043"/>
                      <a:pt x="68572" y="130708"/>
                      <a:pt x="70209" y="124457"/>
                    </a:cubicBezTo>
                    <a:cubicBezTo>
                      <a:pt x="72367" y="116421"/>
                      <a:pt x="73446" y="102803"/>
                      <a:pt x="73446" y="83604"/>
                    </a:cubicBezTo>
                    <a:cubicBezTo>
                      <a:pt x="73446" y="64405"/>
                      <a:pt x="72479" y="51215"/>
                      <a:pt x="70544" y="44034"/>
                    </a:cubicBezTo>
                    <a:cubicBezTo>
                      <a:pt x="68609" y="36853"/>
                      <a:pt x="66172" y="32054"/>
                      <a:pt x="63233" y="29635"/>
                    </a:cubicBezTo>
                    <a:cubicBezTo>
                      <a:pt x="60294" y="27217"/>
                      <a:pt x="56926" y="26008"/>
                      <a:pt x="53131" y="26008"/>
                    </a:cubicBezTo>
                    <a:close/>
                  </a:path>
                </a:pathLst>
              </a:custGeom>
              <a:solidFill>
                <a:srgbClr val="004A82">
                  <a:lumMod val="60000"/>
                  <a:lumOff val="40000"/>
                  <a:alpha val="10000"/>
                </a:srgbClr>
              </a:solidFill>
              <a:ln>
                <a:noFill/>
              </a:ln>
              <a:effectLst/>
            </p:spPr>
            <p:txBody>
              <a:bodyPr rot="0" spcFirstLastPara="0" vert="horz" wrap="square" lIns="91440" tIns="45720" rIns="91440" bIns="45720" numCol="1" spcCol="0" rtlCol="0" fromWordArt="0" anchor="t" anchorCtr="0" forceAA="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1"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328" name="TextBox 132">
                <a:extLst>
                  <a:ext uri="{FF2B5EF4-FFF2-40B4-BE49-F238E27FC236}">
                    <a16:creationId xmlns:a16="http://schemas.microsoft.com/office/drawing/2014/main" id="{5FAF9539-38E5-4164-94B5-504C74B07E96}"/>
                  </a:ext>
                </a:extLst>
              </p:cNvPr>
              <p:cNvSpPr txBox="1"/>
              <p:nvPr/>
            </p:nvSpPr>
            <p:spPr>
              <a:xfrm>
                <a:off x="6886926" y="5207828"/>
                <a:ext cx="33534" cy="76650"/>
              </a:xfrm>
              <a:custGeom>
                <a:avLst/>
                <a:gdLst/>
                <a:ahLst/>
                <a:cxnLst/>
                <a:rect l="l" t="t" r="r" b="b"/>
                <a:pathLst>
                  <a:path w="71884" h="164306">
                    <a:moveTo>
                      <a:pt x="46434" y="0"/>
                    </a:moveTo>
                    <a:lnTo>
                      <a:pt x="71884" y="0"/>
                    </a:lnTo>
                    <a:lnTo>
                      <a:pt x="71884" y="164306"/>
                    </a:lnTo>
                    <a:lnTo>
                      <a:pt x="40518" y="164306"/>
                    </a:lnTo>
                    <a:lnTo>
                      <a:pt x="40518" y="46099"/>
                    </a:lnTo>
                    <a:cubicBezTo>
                      <a:pt x="29059" y="56815"/>
                      <a:pt x="15552" y="64740"/>
                      <a:pt x="0" y="69875"/>
                    </a:cubicBezTo>
                    <a:lnTo>
                      <a:pt x="0" y="41411"/>
                    </a:lnTo>
                    <a:cubicBezTo>
                      <a:pt x="8185" y="38732"/>
                      <a:pt x="17078" y="33654"/>
                      <a:pt x="26677" y="26175"/>
                    </a:cubicBezTo>
                    <a:cubicBezTo>
                      <a:pt x="36277" y="18696"/>
                      <a:pt x="42862" y="9971"/>
                      <a:pt x="46434" y="0"/>
                    </a:cubicBezTo>
                    <a:close/>
                  </a:path>
                </a:pathLst>
              </a:custGeom>
              <a:solidFill>
                <a:srgbClr val="004A82">
                  <a:lumMod val="60000"/>
                  <a:lumOff val="40000"/>
                  <a:alpha val="10000"/>
                </a:srgbClr>
              </a:solidFill>
              <a:ln>
                <a:noFill/>
              </a:ln>
              <a:effectLst/>
            </p:spPr>
            <p:txBody>
              <a:bodyPr rot="0" spcFirstLastPara="0" vert="horz" wrap="square" lIns="91440" tIns="45720" rIns="91440" bIns="45720" numCol="1" spcCol="0" rtlCol="0" fromWordArt="0" anchor="t" anchorCtr="0" forceAA="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1"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329" name="TextBox 133">
                <a:extLst>
                  <a:ext uri="{FF2B5EF4-FFF2-40B4-BE49-F238E27FC236}">
                    <a16:creationId xmlns:a16="http://schemas.microsoft.com/office/drawing/2014/main" id="{99E01C02-F221-4D02-8362-627B4233956B}"/>
                  </a:ext>
                </a:extLst>
              </p:cNvPr>
              <p:cNvSpPr txBox="1"/>
              <p:nvPr/>
            </p:nvSpPr>
            <p:spPr>
              <a:xfrm>
                <a:off x="7052252" y="5207177"/>
                <a:ext cx="49573" cy="77952"/>
              </a:xfrm>
              <a:custGeom>
                <a:avLst/>
                <a:gdLst/>
                <a:ahLst/>
                <a:cxnLst/>
                <a:rect l="l" t="t" r="r" b="b"/>
                <a:pathLst>
                  <a:path w="106263" h="167097">
                    <a:moveTo>
                      <a:pt x="53131" y="0"/>
                    </a:moveTo>
                    <a:cubicBezTo>
                      <a:pt x="68981" y="0"/>
                      <a:pt x="81371" y="5655"/>
                      <a:pt x="90301" y="16966"/>
                    </a:cubicBezTo>
                    <a:cubicBezTo>
                      <a:pt x="100942" y="30361"/>
                      <a:pt x="106263" y="52573"/>
                      <a:pt x="106263" y="83604"/>
                    </a:cubicBezTo>
                    <a:cubicBezTo>
                      <a:pt x="106263" y="114560"/>
                      <a:pt x="100905" y="136810"/>
                      <a:pt x="90190" y="150353"/>
                    </a:cubicBezTo>
                    <a:cubicBezTo>
                      <a:pt x="81334" y="161516"/>
                      <a:pt x="68981" y="167097"/>
                      <a:pt x="53131" y="167097"/>
                    </a:cubicBezTo>
                    <a:cubicBezTo>
                      <a:pt x="37207" y="167097"/>
                      <a:pt x="24370" y="160976"/>
                      <a:pt x="14622" y="148735"/>
                    </a:cubicBezTo>
                    <a:cubicBezTo>
                      <a:pt x="4874" y="136494"/>
                      <a:pt x="0" y="114672"/>
                      <a:pt x="0" y="83269"/>
                    </a:cubicBezTo>
                    <a:cubicBezTo>
                      <a:pt x="0" y="52462"/>
                      <a:pt x="5357" y="30286"/>
                      <a:pt x="16073" y="16743"/>
                    </a:cubicBezTo>
                    <a:cubicBezTo>
                      <a:pt x="24928" y="5581"/>
                      <a:pt x="37281" y="0"/>
                      <a:pt x="53131" y="0"/>
                    </a:cubicBezTo>
                    <a:close/>
                    <a:moveTo>
                      <a:pt x="53131" y="26008"/>
                    </a:moveTo>
                    <a:cubicBezTo>
                      <a:pt x="49336" y="26008"/>
                      <a:pt x="45950" y="27217"/>
                      <a:pt x="42974" y="29635"/>
                    </a:cubicBezTo>
                    <a:cubicBezTo>
                      <a:pt x="39997" y="32054"/>
                      <a:pt x="37690" y="36388"/>
                      <a:pt x="36053" y="42639"/>
                    </a:cubicBezTo>
                    <a:cubicBezTo>
                      <a:pt x="33895" y="50750"/>
                      <a:pt x="32816" y="64405"/>
                      <a:pt x="32816" y="83604"/>
                    </a:cubicBezTo>
                    <a:cubicBezTo>
                      <a:pt x="32816" y="102803"/>
                      <a:pt x="33784" y="115993"/>
                      <a:pt x="35718" y="123174"/>
                    </a:cubicBezTo>
                    <a:cubicBezTo>
                      <a:pt x="37653" y="130355"/>
                      <a:pt x="40090" y="135136"/>
                      <a:pt x="43030" y="137517"/>
                    </a:cubicBezTo>
                    <a:cubicBezTo>
                      <a:pt x="45969" y="139898"/>
                      <a:pt x="49336" y="141089"/>
                      <a:pt x="53131" y="141089"/>
                    </a:cubicBezTo>
                    <a:cubicBezTo>
                      <a:pt x="56926" y="141089"/>
                      <a:pt x="60312" y="139880"/>
                      <a:pt x="63289" y="137461"/>
                    </a:cubicBezTo>
                    <a:cubicBezTo>
                      <a:pt x="66265" y="135043"/>
                      <a:pt x="68572" y="130708"/>
                      <a:pt x="70209" y="124457"/>
                    </a:cubicBezTo>
                    <a:cubicBezTo>
                      <a:pt x="72367" y="116421"/>
                      <a:pt x="73446" y="102803"/>
                      <a:pt x="73446" y="83604"/>
                    </a:cubicBezTo>
                    <a:cubicBezTo>
                      <a:pt x="73446" y="64405"/>
                      <a:pt x="72479" y="51215"/>
                      <a:pt x="70544" y="44034"/>
                    </a:cubicBezTo>
                    <a:cubicBezTo>
                      <a:pt x="68609" y="36853"/>
                      <a:pt x="66172" y="32054"/>
                      <a:pt x="63233" y="29635"/>
                    </a:cubicBezTo>
                    <a:cubicBezTo>
                      <a:pt x="60294" y="27217"/>
                      <a:pt x="56926" y="26008"/>
                      <a:pt x="53131" y="26008"/>
                    </a:cubicBezTo>
                    <a:close/>
                  </a:path>
                </a:pathLst>
              </a:custGeom>
              <a:solidFill>
                <a:srgbClr val="004A82">
                  <a:lumMod val="60000"/>
                  <a:lumOff val="40000"/>
                  <a:alpha val="10000"/>
                </a:srgbClr>
              </a:solidFill>
              <a:ln>
                <a:noFill/>
              </a:ln>
              <a:effectLst/>
            </p:spPr>
            <p:txBody>
              <a:bodyPr rot="0" spcFirstLastPara="0" vert="horz" wrap="square" lIns="91440" tIns="45720" rIns="91440" bIns="45720" numCol="1" spcCol="0" rtlCol="0" fromWordArt="0" anchor="t" anchorCtr="0" forceAA="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1"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330" name="TextBox 134">
                <a:extLst>
                  <a:ext uri="{FF2B5EF4-FFF2-40B4-BE49-F238E27FC236}">
                    <a16:creationId xmlns:a16="http://schemas.microsoft.com/office/drawing/2014/main" id="{09897585-516E-46DA-95CB-2F8B5A892B05}"/>
                  </a:ext>
                </a:extLst>
              </p:cNvPr>
              <p:cNvSpPr txBox="1"/>
              <p:nvPr/>
            </p:nvSpPr>
            <p:spPr>
              <a:xfrm>
                <a:off x="7233617" y="5207828"/>
                <a:ext cx="33534" cy="76650"/>
              </a:xfrm>
              <a:custGeom>
                <a:avLst/>
                <a:gdLst/>
                <a:ahLst/>
                <a:cxnLst/>
                <a:rect l="l" t="t" r="r" b="b"/>
                <a:pathLst>
                  <a:path w="71884" h="164306">
                    <a:moveTo>
                      <a:pt x="46434" y="0"/>
                    </a:moveTo>
                    <a:lnTo>
                      <a:pt x="71884" y="0"/>
                    </a:lnTo>
                    <a:lnTo>
                      <a:pt x="71884" y="164306"/>
                    </a:lnTo>
                    <a:lnTo>
                      <a:pt x="40518" y="164306"/>
                    </a:lnTo>
                    <a:lnTo>
                      <a:pt x="40518" y="46099"/>
                    </a:lnTo>
                    <a:cubicBezTo>
                      <a:pt x="29059" y="56815"/>
                      <a:pt x="15552" y="64740"/>
                      <a:pt x="0" y="69875"/>
                    </a:cubicBezTo>
                    <a:lnTo>
                      <a:pt x="0" y="41411"/>
                    </a:lnTo>
                    <a:cubicBezTo>
                      <a:pt x="8185" y="38732"/>
                      <a:pt x="17078" y="33654"/>
                      <a:pt x="26677" y="26175"/>
                    </a:cubicBezTo>
                    <a:cubicBezTo>
                      <a:pt x="36277" y="18696"/>
                      <a:pt x="42862" y="9971"/>
                      <a:pt x="46434" y="0"/>
                    </a:cubicBezTo>
                    <a:close/>
                  </a:path>
                </a:pathLst>
              </a:custGeom>
              <a:solidFill>
                <a:srgbClr val="004A82">
                  <a:lumMod val="60000"/>
                  <a:lumOff val="40000"/>
                  <a:alpha val="10000"/>
                </a:srgbClr>
              </a:solidFill>
              <a:ln>
                <a:noFill/>
              </a:ln>
              <a:effectLst/>
            </p:spPr>
            <p:txBody>
              <a:bodyPr rot="0" spcFirstLastPara="0" vert="horz" wrap="square" lIns="91440" tIns="45720" rIns="91440" bIns="45720" numCol="1" spcCol="0" rtlCol="0" fromWordArt="0" anchor="t" anchorCtr="0" forceAA="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1"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331" name="TextBox 135">
                <a:extLst>
                  <a:ext uri="{FF2B5EF4-FFF2-40B4-BE49-F238E27FC236}">
                    <a16:creationId xmlns:a16="http://schemas.microsoft.com/office/drawing/2014/main" id="{9638293A-7162-4CE0-BDF4-3128361B9EC7}"/>
                  </a:ext>
                </a:extLst>
              </p:cNvPr>
              <p:cNvSpPr txBox="1"/>
              <p:nvPr/>
            </p:nvSpPr>
            <p:spPr>
              <a:xfrm>
                <a:off x="7398943" y="5207177"/>
                <a:ext cx="49573" cy="77952"/>
              </a:xfrm>
              <a:custGeom>
                <a:avLst/>
                <a:gdLst/>
                <a:ahLst/>
                <a:cxnLst/>
                <a:rect l="l" t="t" r="r" b="b"/>
                <a:pathLst>
                  <a:path w="106263" h="167097">
                    <a:moveTo>
                      <a:pt x="53131" y="0"/>
                    </a:moveTo>
                    <a:cubicBezTo>
                      <a:pt x="68981" y="0"/>
                      <a:pt x="81371" y="5655"/>
                      <a:pt x="90301" y="16966"/>
                    </a:cubicBezTo>
                    <a:cubicBezTo>
                      <a:pt x="100942" y="30361"/>
                      <a:pt x="106263" y="52573"/>
                      <a:pt x="106263" y="83604"/>
                    </a:cubicBezTo>
                    <a:cubicBezTo>
                      <a:pt x="106263" y="114560"/>
                      <a:pt x="100905" y="136810"/>
                      <a:pt x="90190" y="150353"/>
                    </a:cubicBezTo>
                    <a:cubicBezTo>
                      <a:pt x="81334" y="161516"/>
                      <a:pt x="68981" y="167097"/>
                      <a:pt x="53131" y="167097"/>
                    </a:cubicBezTo>
                    <a:cubicBezTo>
                      <a:pt x="37207" y="167097"/>
                      <a:pt x="24370" y="160976"/>
                      <a:pt x="14622" y="148735"/>
                    </a:cubicBezTo>
                    <a:cubicBezTo>
                      <a:pt x="4874" y="136494"/>
                      <a:pt x="0" y="114672"/>
                      <a:pt x="0" y="83269"/>
                    </a:cubicBezTo>
                    <a:cubicBezTo>
                      <a:pt x="0" y="52462"/>
                      <a:pt x="5357" y="30286"/>
                      <a:pt x="16073" y="16743"/>
                    </a:cubicBezTo>
                    <a:cubicBezTo>
                      <a:pt x="24928" y="5581"/>
                      <a:pt x="37281" y="0"/>
                      <a:pt x="53131" y="0"/>
                    </a:cubicBezTo>
                    <a:close/>
                    <a:moveTo>
                      <a:pt x="53131" y="26008"/>
                    </a:moveTo>
                    <a:cubicBezTo>
                      <a:pt x="49336" y="26008"/>
                      <a:pt x="45950" y="27217"/>
                      <a:pt x="42974" y="29635"/>
                    </a:cubicBezTo>
                    <a:cubicBezTo>
                      <a:pt x="39997" y="32054"/>
                      <a:pt x="37690" y="36388"/>
                      <a:pt x="36053" y="42639"/>
                    </a:cubicBezTo>
                    <a:cubicBezTo>
                      <a:pt x="33895" y="50750"/>
                      <a:pt x="32816" y="64405"/>
                      <a:pt x="32816" y="83604"/>
                    </a:cubicBezTo>
                    <a:cubicBezTo>
                      <a:pt x="32816" y="102803"/>
                      <a:pt x="33784" y="115993"/>
                      <a:pt x="35718" y="123174"/>
                    </a:cubicBezTo>
                    <a:cubicBezTo>
                      <a:pt x="37653" y="130355"/>
                      <a:pt x="40090" y="135136"/>
                      <a:pt x="43030" y="137517"/>
                    </a:cubicBezTo>
                    <a:cubicBezTo>
                      <a:pt x="45969" y="139898"/>
                      <a:pt x="49336" y="141089"/>
                      <a:pt x="53131" y="141089"/>
                    </a:cubicBezTo>
                    <a:cubicBezTo>
                      <a:pt x="56926" y="141089"/>
                      <a:pt x="60312" y="139880"/>
                      <a:pt x="63289" y="137461"/>
                    </a:cubicBezTo>
                    <a:cubicBezTo>
                      <a:pt x="66265" y="135043"/>
                      <a:pt x="68572" y="130708"/>
                      <a:pt x="70209" y="124457"/>
                    </a:cubicBezTo>
                    <a:cubicBezTo>
                      <a:pt x="72367" y="116421"/>
                      <a:pt x="73446" y="102803"/>
                      <a:pt x="73446" y="83604"/>
                    </a:cubicBezTo>
                    <a:cubicBezTo>
                      <a:pt x="73446" y="64405"/>
                      <a:pt x="72479" y="51215"/>
                      <a:pt x="70544" y="44034"/>
                    </a:cubicBezTo>
                    <a:cubicBezTo>
                      <a:pt x="68609" y="36853"/>
                      <a:pt x="66172" y="32054"/>
                      <a:pt x="63233" y="29635"/>
                    </a:cubicBezTo>
                    <a:cubicBezTo>
                      <a:pt x="60294" y="27217"/>
                      <a:pt x="56926" y="26008"/>
                      <a:pt x="53131" y="26008"/>
                    </a:cubicBezTo>
                    <a:close/>
                  </a:path>
                </a:pathLst>
              </a:custGeom>
              <a:solidFill>
                <a:srgbClr val="004A82">
                  <a:lumMod val="60000"/>
                  <a:lumOff val="40000"/>
                  <a:alpha val="10000"/>
                </a:srgbClr>
              </a:solidFill>
              <a:ln>
                <a:noFill/>
              </a:ln>
              <a:effectLst/>
            </p:spPr>
            <p:txBody>
              <a:bodyPr rot="0" spcFirstLastPara="0" vert="horz" wrap="square" lIns="91440" tIns="45720" rIns="91440" bIns="45720" numCol="1" spcCol="0" rtlCol="0" fromWordArt="0" anchor="t" anchorCtr="0" forceAA="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1"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332" name="TextBox 136">
                <a:extLst>
                  <a:ext uri="{FF2B5EF4-FFF2-40B4-BE49-F238E27FC236}">
                    <a16:creationId xmlns:a16="http://schemas.microsoft.com/office/drawing/2014/main" id="{1F1A334F-17AF-4BB3-BE59-9B85855A9878}"/>
                  </a:ext>
                </a:extLst>
              </p:cNvPr>
              <p:cNvSpPr txBox="1"/>
              <p:nvPr/>
            </p:nvSpPr>
            <p:spPr>
              <a:xfrm>
                <a:off x="7580308" y="5207828"/>
                <a:ext cx="33534" cy="76650"/>
              </a:xfrm>
              <a:custGeom>
                <a:avLst/>
                <a:gdLst/>
                <a:ahLst/>
                <a:cxnLst/>
                <a:rect l="l" t="t" r="r" b="b"/>
                <a:pathLst>
                  <a:path w="71884" h="164306">
                    <a:moveTo>
                      <a:pt x="46434" y="0"/>
                    </a:moveTo>
                    <a:lnTo>
                      <a:pt x="71884" y="0"/>
                    </a:lnTo>
                    <a:lnTo>
                      <a:pt x="71884" y="164306"/>
                    </a:lnTo>
                    <a:lnTo>
                      <a:pt x="40518" y="164306"/>
                    </a:lnTo>
                    <a:lnTo>
                      <a:pt x="40518" y="46099"/>
                    </a:lnTo>
                    <a:cubicBezTo>
                      <a:pt x="29059" y="56815"/>
                      <a:pt x="15552" y="64740"/>
                      <a:pt x="0" y="69875"/>
                    </a:cubicBezTo>
                    <a:lnTo>
                      <a:pt x="0" y="41411"/>
                    </a:lnTo>
                    <a:cubicBezTo>
                      <a:pt x="8185" y="38732"/>
                      <a:pt x="17078" y="33654"/>
                      <a:pt x="26677" y="26175"/>
                    </a:cubicBezTo>
                    <a:cubicBezTo>
                      <a:pt x="36277" y="18696"/>
                      <a:pt x="42862" y="9971"/>
                      <a:pt x="46434" y="0"/>
                    </a:cubicBezTo>
                    <a:close/>
                  </a:path>
                </a:pathLst>
              </a:custGeom>
              <a:solidFill>
                <a:srgbClr val="004A82">
                  <a:lumMod val="60000"/>
                  <a:lumOff val="40000"/>
                  <a:alpha val="10000"/>
                </a:srgbClr>
              </a:solidFill>
              <a:ln>
                <a:noFill/>
              </a:ln>
              <a:effectLst/>
            </p:spPr>
            <p:txBody>
              <a:bodyPr rot="0" spcFirstLastPara="0" vert="horz" wrap="square" lIns="91440" tIns="45720" rIns="91440" bIns="45720" numCol="1" spcCol="0" rtlCol="0" fromWordArt="0" anchor="t" anchorCtr="0" forceAA="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1"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333" name="TextBox 137">
                <a:extLst>
                  <a:ext uri="{FF2B5EF4-FFF2-40B4-BE49-F238E27FC236}">
                    <a16:creationId xmlns:a16="http://schemas.microsoft.com/office/drawing/2014/main" id="{69150439-0233-470D-81EC-E0306C1BEBD4}"/>
                  </a:ext>
                </a:extLst>
              </p:cNvPr>
              <p:cNvSpPr txBox="1"/>
              <p:nvPr/>
            </p:nvSpPr>
            <p:spPr>
              <a:xfrm>
                <a:off x="7745634" y="5207177"/>
                <a:ext cx="49573" cy="77952"/>
              </a:xfrm>
              <a:custGeom>
                <a:avLst/>
                <a:gdLst/>
                <a:ahLst/>
                <a:cxnLst/>
                <a:rect l="l" t="t" r="r" b="b"/>
                <a:pathLst>
                  <a:path w="106263" h="167097">
                    <a:moveTo>
                      <a:pt x="53131" y="0"/>
                    </a:moveTo>
                    <a:cubicBezTo>
                      <a:pt x="68981" y="0"/>
                      <a:pt x="81371" y="5655"/>
                      <a:pt x="90301" y="16966"/>
                    </a:cubicBezTo>
                    <a:cubicBezTo>
                      <a:pt x="100942" y="30361"/>
                      <a:pt x="106263" y="52573"/>
                      <a:pt x="106263" y="83604"/>
                    </a:cubicBezTo>
                    <a:cubicBezTo>
                      <a:pt x="106263" y="114560"/>
                      <a:pt x="100905" y="136810"/>
                      <a:pt x="90190" y="150353"/>
                    </a:cubicBezTo>
                    <a:cubicBezTo>
                      <a:pt x="81334" y="161516"/>
                      <a:pt x="68981" y="167097"/>
                      <a:pt x="53131" y="167097"/>
                    </a:cubicBezTo>
                    <a:cubicBezTo>
                      <a:pt x="37207" y="167097"/>
                      <a:pt x="24370" y="160976"/>
                      <a:pt x="14622" y="148735"/>
                    </a:cubicBezTo>
                    <a:cubicBezTo>
                      <a:pt x="4874" y="136494"/>
                      <a:pt x="0" y="114672"/>
                      <a:pt x="0" y="83269"/>
                    </a:cubicBezTo>
                    <a:cubicBezTo>
                      <a:pt x="0" y="52462"/>
                      <a:pt x="5357" y="30286"/>
                      <a:pt x="16073" y="16743"/>
                    </a:cubicBezTo>
                    <a:cubicBezTo>
                      <a:pt x="24928" y="5581"/>
                      <a:pt x="37281" y="0"/>
                      <a:pt x="53131" y="0"/>
                    </a:cubicBezTo>
                    <a:close/>
                    <a:moveTo>
                      <a:pt x="53131" y="26008"/>
                    </a:moveTo>
                    <a:cubicBezTo>
                      <a:pt x="49336" y="26008"/>
                      <a:pt x="45950" y="27217"/>
                      <a:pt x="42974" y="29635"/>
                    </a:cubicBezTo>
                    <a:cubicBezTo>
                      <a:pt x="39997" y="32054"/>
                      <a:pt x="37690" y="36388"/>
                      <a:pt x="36053" y="42639"/>
                    </a:cubicBezTo>
                    <a:cubicBezTo>
                      <a:pt x="33895" y="50750"/>
                      <a:pt x="32816" y="64405"/>
                      <a:pt x="32816" y="83604"/>
                    </a:cubicBezTo>
                    <a:cubicBezTo>
                      <a:pt x="32816" y="102803"/>
                      <a:pt x="33784" y="115993"/>
                      <a:pt x="35718" y="123174"/>
                    </a:cubicBezTo>
                    <a:cubicBezTo>
                      <a:pt x="37653" y="130355"/>
                      <a:pt x="40090" y="135136"/>
                      <a:pt x="43030" y="137517"/>
                    </a:cubicBezTo>
                    <a:cubicBezTo>
                      <a:pt x="45969" y="139898"/>
                      <a:pt x="49336" y="141089"/>
                      <a:pt x="53131" y="141089"/>
                    </a:cubicBezTo>
                    <a:cubicBezTo>
                      <a:pt x="56926" y="141089"/>
                      <a:pt x="60312" y="139880"/>
                      <a:pt x="63289" y="137461"/>
                    </a:cubicBezTo>
                    <a:cubicBezTo>
                      <a:pt x="66265" y="135043"/>
                      <a:pt x="68572" y="130708"/>
                      <a:pt x="70209" y="124457"/>
                    </a:cubicBezTo>
                    <a:cubicBezTo>
                      <a:pt x="72367" y="116421"/>
                      <a:pt x="73446" y="102803"/>
                      <a:pt x="73446" y="83604"/>
                    </a:cubicBezTo>
                    <a:cubicBezTo>
                      <a:pt x="73446" y="64405"/>
                      <a:pt x="72479" y="51215"/>
                      <a:pt x="70544" y="44034"/>
                    </a:cubicBezTo>
                    <a:cubicBezTo>
                      <a:pt x="68609" y="36853"/>
                      <a:pt x="66172" y="32054"/>
                      <a:pt x="63233" y="29635"/>
                    </a:cubicBezTo>
                    <a:cubicBezTo>
                      <a:pt x="60294" y="27217"/>
                      <a:pt x="56926" y="26008"/>
                      <a:pt x="53131" y="26008"/>
                    </a:cubicBezTo>
                    <a:close/>
                  </a:path>
                </a:pathLst>
              </a:custGeom>
              <a:solidFill>
                <a:srgbClr val="004A82">
                  <a:lumMod val="60000"/>
                  <a:lumOff val="40000"/>
                  <a:alpha val="10000"/>
                </a:srgbClr>
              </a:solidFill>
              <a:ln>
                <a:noFill/>
              </a:ln>
              <a:effectLst/>
            </p:spPr>
            <p:txBody>
              <a:bodyPr rot="0" spcFirstLastPara="0" vert="horz" wrap="square" lIns="91440" tIns="45720" rIns="91440" bIns="45720" numCol="1" spcCol="0" rtlCol="0" fromWordArt="0" anchor="t" anchorCtr="0" forceAA="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1"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334" name="TextBox 138">
                <a:extLst>
                  <a:ext uri="{FF2B5EF4-FFF2-40B4-BE49-F238E27FC236}">
                    <a16:creationId xmlns:a16="http://schemas.microsoft.com/office/drawing/2014/main" id="{D5409B32-3A5C-41C0-9D70-1BB5CEBB26E6}"/>
                  </a:ext>
                </a:extLst>
              </p:cNvPr>
              <p:cNvSpPr txBox="1"/>
              <p:nvPr/>
            </p:nvSpPr>
            <p:spPr>
              <a:xfrm>
                <a:off x="7926999" y="5207828"/>
                <a:ext cx="33534" cy="76650"/>
              </a:xfrm>
              <a:custGeom>
                <a:avLst/>
                <a:gdLst/>
                <a:ahLst/>
                <a:cxnLst/>
                <a:rect l="l" t="t" r="r" b="b"/>
                <a:pathLst>
                  <a:path w="71884" h="164306">
                    <a:moveTo>
                      <a:pt x="46434" y="0"/>
                    </a:moveTo>
                    <a:lnTo>
                      <a:pt x="71884" y="0"/>
                    </a:lnTo>
                    <a:lnTo>
                      <a:pt x="71884" y="164306"/>
                    </a:lnTo>
                    <a:lnTo>
                      <a:pt x="40518" y="164306"/>
                    </a:lnTo>
                    <a:lnTo>
                      <a:pt x="40518" y="46099"/>
                    </a:lnTo>
                    <a:cubicBezTo>
                      <a:pt x="29059" y="56815"/>
                      <a:pt x="15552" y="64740"/>
                      <a:pt x="0" y="69875"/>
                    </a:cubicBezTo>
                    <a:lnTo>
                      <a:pt x="0" y="41411"/>
                    </a:lnTo>
                    <a:cubicBezTo>
                      <a:pt x="8185" y="38732"/>
                      <a:pt x="17078" y="33654"/>
                      <a:pt x="26677" y="26175"/>
                    </a:cubicBezTo>
                    <a:cubicBezTo>
                      <a:pt x="36277" y="18696"/>
                      <a:pt x="42862" y="9971"/>
                      <a:pt x="46434" y="0"/>
                    </a:cubicBezTo>
                    <a:close/>
                  </a:path>
                </a:pathLst>
              </a:custGeom>
              <a:solidFill>
                <a:srgbClr val="004A82">
                  <a:lumMod val="60000"/>
                  <a:lumOff val="40000"/>
                  <a:alpha val="10000"/>
                </a:srgbClr>
              </a:solidFill>
              <a:ln>
                <a:noFill/>
              </a:ln>
              <a:effectLst/>
            </p:spPr>
            <p:txBody>
              <a:bodyPr rot="0" spcFirstLastPara="0" vert="horz" wrap="square" lIns="91440" tIns="45720" rIns="91440" bIns="45720" numCol="1" spcCol="0" rtlCol="0" fromWordArt="0" anchor="t" anchorCtr="0" forceAA="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1"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335" name="TextBox 139">
                <a:extLst>
                  <a:ext uri="{FF2B5EF4-FFF2-40B4-BE49-F238E27FC236}">
                    <a16:creationId xmlns:a16="http://schemas.microsoft.com/office/drawing/2014/main" id="{C3C97ABB-96EF-4C1C-B784-7F7C179DEDEC}"/>
                  </a:ext>
                </a:extLst>
              </p:cNvPr>
              <p:cNvSpPr txBox="1"/>
              <p:nvPr/>
            </p:nvSpPr>
            <p:spPr>
              <a:xfrm>
                <a:off x="8092325" y="5207177"/>
                <a:ext cx="49573" cy="77952"/>
              </a:xfrm>
              <a:custGeom>
                <a:avLst/>
                <a:gdLst/>
                <a:ahLst/>
                <a:cxnLst/>
                <a:rect l="l" t="t" r="r" b="b"/>
                <a:pathLst>
                  <a:path w="106263" h="167097">
                    <a:moveTo>
                      <a:pt x="53131" y="0"/>
                    </a:moveTo>
                    <a:cubicBezTo>
                      <a:pt x="68981" y="0"/>
                      <a:pt x="81371" y="5655"/>
                      <a:pt x="90301" y="16966"/>
                    </a:cubicBezTo>
                    <a:cubicBezTo>
                      <a:pt x="100942" y="30361"/>
                      <a:pt x="106263" y="52573"/>
                      <a:pt x="106263" y="83604"/>
                    </a:cubicBezTo>
                    <a:cubicBezTo>
                      <a:pt x="106263" y="114560"/>
                      <a:pt x="100905" y="136810"/>
                      <a:pt x="90190" y="150353"/>
                    </a:cubicBezTo>
                    <a:cubicBezTo>
                      <a:pt x="81334" y="161516"/>
                      <a:pt x="68981" y="167097"/>
                      <a:pt x="53131" y="167097"/>
                    </a:cubicBezTo>
                    <a:cubicBezTo>
                      <a:pt x="37207" y="167097"/>
                      <a:pt x="24370" y="160976"/>
                      <a:pt x="14622" y="148735"/>
                    </a:cubicBezTo>
                    <a:cubicBezTo>
                      <a:pt x="4874" y="136494"/>
                      <a:pt x="0" y="114672"/>
                      <a:pt x="0" y="83269"/>
                    </a:cubicBezTo>
                    <a:cubicBezTo>
                      <a:pt x="0" y="52462"/>
                      <a:pt x="5357" y="30286"/>
                      <a:pt x="16073" y="16743"/>
                    </a:cubicBezTo>
                    <a:cubicBezTo>
                      <a:pt x="24928" y="5581"/>
                      <a:pt x="37281" y="0"/>
                      <a:pt x="53131" y="0"/>
                    </a:cubicBezTo>
                    <a:close/>
                    <a:moveTo>
                      <a:pt x="53131" y="26008"/>
                    </a:moveTo>
                    <a:cubicBezTo>
                      <a:pt x="49336" y="26008"/>
                      <a:pt x="45950" y="27217"/>
                      <a:pt x="42974" y="29635"/>
                    </a:cubicBezTo>
                    <a:cubicBezTo>
                      <a:pt x="39997" y="32054"/>
                      <a:pt x="37690" y="36388"/>
                      <a:pt x="36053" y="42639"/>
                    </a:cubicBezTo>
                    <a:cubicBezTo>
                      <a:pt x="33895" y="50750"/>
                      <a:pt x="32816" y="64405"/>
                      <a:pt x="32816" y="83604"/>
                    </a:cubicBezTo>
                    <a:cubicBezTo>
                      <a:pt x="32816" y="102803"/>
                      <a:pt x="33784" y="115993"/>
                      <a:pt x="35718" y="123174"/>
                    </a:cubicBezTo>
                    <a:cubicBezTo>
                      <a:pt x="37653" y="130355"/>
                      <a:pt x="40090" y="135136"/>
                      <a:pt x="43030" y="137517"/>
                    </a:cubicBezTo>
                    <a:cubicBezTo>
                      <a:pt x="45969" y="139898"/>
                      <a:pt x="49336" y="141089"/>
                      <a:pt x="53131" y="141089"/>
                    </a:cubicBezTo>
                    <a:cubicBezTo>
                      <a:pt x="56926" y="141089"/>
                      <a:pt x="60312" y="139880"/>
                      <a:pt x="63289" y="137461"/>
                    </a:cubicBezTo>
                    <a:cubicBezTo>
                      <a:pt x="66265" y="135043"/>
                      <a:pt x="68572" y="130708"/>
                      <a:pt x="70209" y="124457"/>
                    </a:cubicBezTo>
                    <a:cubicBezTo>
                      <a:pt x="72367" y="116421"/>
                      <a:pt x="73446" y="102803"/>
                      <a:pt x="73446" y="83604"/>
                    </a:cubicBezTo>
                    <a:cubicBezTo>
                      <a:pt x="73446" y="64405"/>
                      <a:pt x="72479" y="51215"/>
                      <a:pt x="70544" y="44034"/>
                    </a:cubicBezTo>
                    <a:cubicBezTo>
                      <a:pt x="68609" y="36853"/>
                      <a:pt x="66172" y="32054"/>
                      <a:pt x="63233" y="29635"/>
                    </a:cubicBezTo>
                    <a:cubicBezTo>
                      <a:pt x="60294" y="27217"/>
                      <a:pt x="56926" y="26008"/>
                      <a:pt x="53131" y="26008"/>
                    </a:cubicBezTo>
                    <a:close/>
                  </a:path>
                </a:pathLst>
              </a:custGeom>
              <a:solidFill>
                <a:srgbClr val="004A82">
                  <a:lumMod val="60000"/>
                  <a:lumOff val="40000"/>
                  <a:alpha val="10000"/>
                </a:srgbClr>
              </a:solidFill>
              <a:ln>
                <a:noFill/>
              </a:ln>
              <a:effectLst/>
            </p:spPr>
            <p:txBody>
              <a:bodyPr rot="0" spcFirstLastPara="0" vert="horz" wrap="square" lIns="91440" tIns="45720" rIns="91440" bIns="45720" numCol="1" spcCol="0" rtlCol="0" fromWordArt="0" anchor="t" anchorCtr="0" forceAA="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1"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336" name="TextBox 140">
                <a:extLst>
                  <a:ext uri="{FF2B5EF4-FFF2-40B4-BE49-F238E27FC236}">
                    <a16:creationId xmlns:a16="http://schemas.microsoft.com/office/drawing/2014/main" id="{38A5244D-CF10-433A-9A81-9E98F2213FD7}"/>
                  </a:ext>
                </a:extLst>
              </p:cNvPr>
              <p:cNvSpPr txBox="1"/>
              <p:nvPr/>
            </p:nvSpPr>
            <p:spPr>
              <a:xfrm>
                <a:off x="8273690" y="5207828"/>
                <a:ext cx="33534" cy="76650"/>
              </a:xfrm>
              <a:custGeom>
                <a:avLst/>
                <a:gdLst/>
                <a:ahLst/>
                <a:cxnLst/>
                <a:rect l="l" t="t" r="r" b="b"/>
                <a:pathLst>
                  <a:path w="71884" h="164306">
                    <a:moveTo>
                      <a:pt x="46434" y="0"/>
                    </a:moveTo>
                    <a:lnTo>
                      <a:pt x="71884" y="0"/>
                    </a:lnTo>
                    <a:lnTo>
                      <a:pt x="71884" y="164306"/>
                    </a:lnTo>
                    <a:lnTo>
                      <a:pt x="40518" y="164306"/>
                    </a:lnTo>
                    <a:lnTo>
                      <a:pt x="40518" y="46099"/>
                    </a:lnTo>
                    <a:cubicBezTo>
                      <a:pt x="29059" y="56815"/>
                      <a:pt x="15552" y="64740"/>
                      <a:pt x="0" y="69875"/>
                    </a:cubicBezTo>
                    <a:lnTo>
                      <a:pt x="0" y="41411"/>
                    </a:lnTo>
                    <a:cubicBezTo>
                      <a:pt x="8185" y="38732"/>
                      <a:pt x="17078" y="33654"/>
                      <a:pt x="26677" y="26175"/>
                    </a:cubicBezTo>
                    <a:cubicBezTo>
                      <a:pt x="36277" y="18696"/>
                      <a:pt x="42862" y="9971"/>
                      <a:pt x="46434" y="0"/>
                    </a:cubicBezTo>
                    <a:close/>
                  </a:path>
                </a:pathLst>
              </a:custGeom>
              <a:solidFill>
                <a:srgbClr val="004A82">
                  <a:lumMod val="60000"/>
                  <a:lumOff val="40000"/>
                  <a:alpha val="10000"/>
                </a:srgbClr>
              </a:solidFill>
              <a:ln>
                <a:noFill/>
              </a:ln>
              <a:effectLst/>
            </p:spPr>
            <p:txBody>
              <a:bodyPr rot="0" spcFirstLastPara="0" vert="horz" wrap="square" lIns="91440" tIns="45720" rIns="91440" bIns="45720" numCol="1" spcCol="0" rtlCol="0" fromWordArt="0" anchor="t" anchorCtr="0" forceAA="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1"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337" name="TextBox 141">
                <a:extLst>
                  <a:ext uri="{FF2B5EF4-FFF2-40B4-BE49-F238E27FC236}">
                    <a16:creationId xmlns:a16="http://schemas.microsoft.com/office/drawing/2014/main" id="{C15D7540-D70B-494B-B7FB-52380A5A5B44}"/>
                  </a:ext>
                </a:extLst>
              </p:cNvPr>
              <p:cNvSpPr txBox="1"/>
              <p:nvPr/>
            </p:nvSpPr>
            <p:spPr>
              <a:xfrm>
                <a:off x="8439016" y="5207177"/>
                <a:ext cx="49573" cy="77952"/>
              </a:xfrm>
              <a:custGeom>
                <a:avLst/>
                <a:gdLst/>
                <a:ahLst/>
                <a:cxnLst/>
                <a:rect l="l" t="t" r="r" b="b"/>
                <a:pathLst>
                  <a:path w="106263" h="167097">
                    <a:moveTo>
                      <a:pt x="53131" y="0"/>
                    </a:moveTo>
                    <a:cubicBezTo>
                      <a:pt x="68981" y="0"/>
                      <a:pt x="81371" y="5655"/>
                      <a:pt x="90301" y="16966"/>
                    </a:cubicBezTo>
                    <a:cubicBezTo>
                      <a:pt x="100942" y="30361"/>
                      <a:pt x="106263" y="52573"/>
                      <a:pt x="106263" y="83604"/>
                    </a:cubicBezTo>
                    <a:cubicBezTo>
                      <a:pt x="106263" y="114560"/>
                      <a:pt x="100905" y="136810"/>
                      <a:pt x="90190" y="150353"/>
                    </a:cubicBezTo>
                    <a:cubicBezTo>
                      <a:pt x="81334" y="161516"/>
                      <a:pt x="68981" y="167097"/>
                      <a:pt x="53131" y="167097"/>
                    </a:cubicBezTo>
                    <a:cubicBezTo>
                      <a:pt x="37207" y="167097"/>
                      <a:pt x="24370" y="160976"/>
                      <a:pt x="14622" y="148735"/>
                    </a:cubicBezTo>
                    <a:cubicBezTo>
                      <a:pt x="4874" y="136494"/>
                      <a:pt x="0" y="114672"/>
                      <a:pt x="0" y="83269"/>
                    </a:cubicBezTo>
                    <a:cubicBezTo>
                      <a:pt x="0" y="52462"/>
                      <a:pt x="5357" y="30286"/>
                      <a:pt x="16073" y="16743"/>
                    </a:cubicBezTo>
                    <a:cubicBezTo>
                      <a:pt x="24928" y="5581"/>
                      <a:pt x="37281" y="0"/>
                      <a:pt x="53131" y="0"/>
                    </a:cubicBezTo>
                    <a:close/>
                    <a:moveTo>
                      <a:pt x="53131" y="26008"/>
                    </a:moveTo>
                    <a:cubicBezTo>
                      <a:pt x="49336" y="26008"/>
                      <a:pt x="45950" y="27217"/>
                      <a:pt x="42974" y="29635"/>
                    </a:cubicBezTo>
                    <a:cubicBezTo>
                      <a:pt x="39997" y="32054"/>
                      <a:pt x="37690" y="36388"/>
                      <a:pt x="36053" y="42639"/>
                    </a:cubicBezTo>
                    <a:cubicBezTo>
                      <a:pt x="33895" y="50750"/>
                      <a:pt x="32816" y="64405"/>
                      <a:pt x="32816" y="83604"/>
                    </a:cubicBezTo>
                    <a:cubicBezTo>
                      <a:pt x="32816" y="102803"/>
                      <a:pt x="33784" y="115993"/>
                      <a:pt x="35718" y="123174"/>
                    </a:cubicBezTo>
                    <a:cubicBezTo>
                      <a:pt x="37653" y="130355"/>
                      <a:pt x="40090" y="135136"/>
                      <a:pt x="43030" y="137517"/>
                    </a:cubicBezTo>
                    <a:cubicBezTo>
                      <a:pt x="45969" y="139898"/>
                      <a:pt x="49336" y="141089"/>
                      <a:pt x="53131" y="141089"/>
                    </a:cubicBezTo>
                    <a:cubicBezTo>
                      <a:pt x="56926" y="141089"/>
                      <a:pt x="60312" y="139880"/>
                      <a:pt x="63289" y="137461"/>
                    </a:cubicBezTo>
                    <a:cubicBezTo>
                      <a:pt x="66265" y="135043"/>
                      <a:pt x="68572" y="130708"/>
                      <a:pt x="70209" y="124457"/>
                    </a:cubicBezTo>
                    <a:cubicBezTo>
                      <a:pt x="72367" y="116421"/>
                      <a:pt x="73446" y="102803"/>
                      <a:pt x="73446" y="83604"/>
                    </a:cubicBezTo>
                    <a:cubicBezTo>
                      <a:pt x="73446" y="64405"/>
                      <a:pt x="72479" y="51215"/>
                      <a:pt x="70544" y="44034"/>
                    </a:cubicBezTo>
                    <a:cubicBezTo>
                      <a:pt x="68609" y="36853"/>
                      <a:pt x="66172" y="32054"/>
                      <a:pt x="63233" y="29635"/>
                    </a:cubicBezTo>
                    <a:cubicBezTo>
                      <a:pt x="60294" y="27217"/>
                      <a:pt x="56926" y="26008"/>
                      <a:pt x="53131" y="26008"/>
                    </a:cubicBezTo>
                    <a:close/>
                  </a:path>
                </a:pathLst>
              </a:custGeom>
              <a:solidFill>
                <a:srgbClr val="004A82">
                  <a:lumMod val="60000"/>
                  <a:lumOff val="40000"/>
                  <a:alpha val="10000"/>
                </a:srgbClr>
              </a:solidFill>
              <a:ln>
                <a:noFill/>
              </a:ln>
              <a:effectLst/>
            </p:spPr>
            <p:txBody>
              <a:bodyPr rot="0" spcFirstLastPara="0" vert="horz" wrap="square" lIns="91440" tIns="45720" rIns="91440" bIns="45720" numCol="1" spcCol="0" rtlCol="0" fromWordArt="0" anchor="t" anchorCtr="0" forceAA="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1"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338" name="TextBox 142">
                <a:extLst>
                  <a:ext uri="{FF2B5EF4-FFF2-40B4-BE49-F238E27FC236}">
                    <a16:creationId xmlns:a16="http://schemas.microsoft.com/office/drawing/2014/main" id="{79EC1950-76B3-419C-BEDA-1C98E91DEE49}"/>
                  </a:ext>
                </a:extLst>
              </p:cNvPr>
              <p:cNvSpPr txBox="1"/>
              <p:nvPr/>
            </p:nvSpPr>
            <p:spPr>
              <a:xfrm>
                <a:off x="8620381" y="5207828"/>
                <a:ext cx="33534" cy="76650"/>
              </a:xfrm>
              <a:custGeom>
                <a:avLst/>
                <a:gdLst/>
                <a:ahLst/>
                <a:cxnLst/>
                <a:rect l="l" t="t" r="r" b="b"/>
                <a:pathLst>
                  <a:path w="71884" h="164306">
                    <a:moveTo>
                      <a:pt x="46434" y="0"/>
                    </a:moveTo>
                    <a:lnTo>
                      <a:pt x="71884" y="0"/>
                    </a:lnTo>
                    <a:lnTo>
                      <a:pt x="71884" y="164306"/>
                    </a:lnTo>
                    <a:lnTo>
                      <a:pt x="40518" y="164306"/>
                    </a:lnTo>
                    <a:lnTo>
                      <a:pt x="40518" y="46099"/>
                    </a:lnTo>
                    <a:cubicBezTo>
                      <a:pt x="29059" y="56815"/>
                      <a:pt x="15552" y="64740"/>
                      <a:pt x="0" y="69875"/>
                    </a:cubicBezTo>
                    <a:lnTo>
                      <a:pt x="0" y="41411"/>
                    </a:lnTo>
                    <a:cubicBezTo>
                      <a:pt x="8185" y="38732"/>
                      <a:pt x="17078" y="33654"/>
                      <a:pt x="26677" y="26175"/>
                    </a:cubicBezTo>
                    <a:cubicBezTo>
                      <a:pt x="36277" y="18696"/>
                      <a:pt x="42862" y="9971"/>
                      <a:pt x="46434" y="0"/>
                    </a:cubicBezTo>
                    <a:close/>
                  </a:path>
                </a:pathLst>
              </a:custGeom>
              <a:solidFill>
                <a:srgbClr val="004A82">
                  <a:lumMod val="60000"/>
                  <a:lumOff val="40000"/>
                  <a:alpha val="10000"/>
                </a:srgbClr>
              </a:solidFill>
              <a:ln>
                <a:noFill/>
              </a:ln>
              <a:effectLst/>
            </p:spPr>
            <p:txBody>
              <a:bodyPr rot="0" spcFirstLastPara="0" vert="horz" wrap="square" lIns="91440" tIns="45720" rIns="91440" bIns="45720" numCol="1" spcCol="0" rtlCol="0" fromWordArt="0" anchor="t" anchorCtr="0" forceAA="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1"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339" name="TextBox 143">
                <a:extLst>
                  <a:ext uri="{FF2B5EF4-FFF2-40B4-BE49-F238E27FC236}">
                    <a16:creationId xmlns:a16="http://schemas.microsoft.com/office/drawing/2014/main" id="{67EB78EF-7353-4942-A234-7F3A8AA7123F}"/>
                  </a:ext>
                </a:extLst>
              </p:cNvPr>
              <p:cNvSpPr txBox="1"/>
              <p:nvPr/>
            </p:nvSpPr>
            <p:spPr>
              <a:xfrm>
                <a:off x="8785707" y="5207177"/>
                <a:ext cx="49573" cy="77952"/>
              </a:xfrm>
              <a:custGeom>
                <a:avLst/>
                <a:gdLst/>
                <a:ahLst/>
                <a:cxnLst/>
                <a:rect l="l" t="t" r="r" b="b"/>
                <a:pathLst>
                  <a:path w="106263" h="167097">
                    <a:moveTo>
                      <a:pt x="53131" y="0"/>
                    </a:moveTo>
                    <a:cubicBezTo>
                      <a:pt x="68981" y="0"/>
                      <a:pt x="81371" y="5655"/>
                      <a:pt x="90301" y="16966"/>
                    </a:cubicBezTo>
                    <a:cubicBezTo>
                      <a:pt x="100942" y="30361"/>
                      <a:pt x="106263" y="52573"/>
                      <a:pt x="106263" y="83604"/>
                    </a:cubicBezTo>
                    <a:cubicBezTo>
                      <a:pt x="106263" y="114560"/>
                      <a:pt x="100905" y="136810"/>
                      <a:pt x="90190" y="150353"/>
                    </a:cubicBezTo>
                    <a:cubicBezTo>
                      <a:pt x="81334" y="161516"/>
                      <a:pt x="68981" y="167097"/>
                      <a:pt x="53131" y="167097"/>
                    </a:cubicBezTo>
                    <a:cubicBezTo>
                      <a:pt x="37207" y="167097"/>
                      <a:pt x="24370" y="160976"/>
                      <a:pt x="14622" y="148735"/>
                    </a:cubicBezTo>
                    <a:cubicBezTo>
                      <a:pt x="4874" y="136494"/>
                      <a:pt x="0" y="114672"/>
                      <a:pt x="0" y="83269"/>
                    </a:cubicBezTo>
                    <a:cubicBezTo>
                      <a:pt x="0" y="52462"/>
                      <a:pt x="5357" y="30286"/>
                      <a:pt x="16073" y="16743"/>
                    </a:cubicBezTo>
                    <a:cubicBezTo>
                      <a:pt x="24928" y="5581"/>
                      <a:pt x="37281" y="0"/>
                      <a:pt x="53131" y="0"/>
                    </a:cubicBezTo>
                    <a:close/>
                    <a:moveTo>
                      <a:pt x="53131" y="26008"/>
                    </a:moveTo>
                    <a:cubicBezTo>
                      <a:pt x="49336" y="26008"/>
                      <a:pt x="45950" y="27217"/>
                      <a:pt x="42974" y="29635"/>
                    </a:cubicBezTo>
                    <a:cubicBezTo>
                      <a:pt x="39997" y="32054"/>
                      <a:pt x="37690" y="36388"/>
                      <a:pt x="36053" y="42639"/>
                    </a:cubicBezTo>
                    <a:cubicBezTo>
                      <a:pt x="33895" y="50750"/>
                      <a:pt x="32816" y="64405"/>
                      <a:pt x="32816" y="83604"/>
                    </a:cubicBezTo>
                    <a:cubicBezTo>
                      <a:pt x="32816" y="102803"/>
                      <a:pt x="33784" y="115993"/>
                      <a:pt x="35718" y="123174"/>
                    </a:cubicBezTo>
                    <a:cubicBezTo>
                      <a:pt x="37653" y="130355"/>
                      <a:pt x="40090" y="135136"/>
                      <a:pt x="43030" y="137517"/>
                    </a:cubicBezTo>
                    <a:cubicBezTo>
                      <a:pt x="45969" y="139898"/>
                      <a:pt x="49336" y="141089"/>
                      <a:pt x="53131" y="141089"/>
                    </a:cubicBezTo>
                    <a:cubicBezTo>
                      <a:pt x="56926" y="141089"/>
                      <a:pt x="60312" y="139880"/>
                      <a:pt x="63289" y="137461"/>
                    </a:cubicBezTo>
                    <a:cubicBezTo>
                      <a:pt x="66265" y="135043"/>
                      <a:pt x="68572" y="130708"/>
                      <a:pt x="70209" y="124457"/>
                    </a:cubicBezTo>
                    <a:cubicBezTo>
                      <a:pt x="72367" y="116421"/>
                      <a:pt x="73446" y="102803"/>
                      <a:pt x="73446" y="83604"/>
                    </a:cubicBezTo>
                    <a:cubicBezTo>
                      <a:pt x="73446" y="64405"/>
                      <a:pt x="72479" y="51215"/>
                      <a:pt x="70544" y="44034"/>
                    </a:cubicBezTo>
                    <a:cubicBezTo>
                      <a:pt x="68609" y="36853"/>
                      <a:pt x="66172" y="32054"/>
                      <a:pt x="63233" y="29635"/>
                    </a:cubicBezTo>
                    <a:cubicBezTo>
                      <a:pt x="60294" y="27217"/>
                      <a:pt x="56926" y="26008"/>
                      <a:pt x="53131" y="26008"/>
                    </a:cubicBezTo>
                    <a:close/>
                  </a:path>
                </a:pathLst>
              </a:custGeom>
              <a:solidFill>
                <a:srgbClr val="004A82">
                  <a:lumMod val="60000"/>
                  <a:lumOff val="40000"/>
                  <a:alpha val="10000"/>
                </a:srgbClr>
              </a:solidFill>
              <a:ln>
                <a:noFill/>
              </a:ln>
              <a:effectLst/>
            </p:spPr>
            <p:txBody>
              <a:bodyPr rot="0" spcFirstLastPara="0" vert="horz" wrap="square" lIns="91440" tIns="45720" rIns="91440" bIns="45720" numCol="1" spcCol="0" rtlCol="0" fromWordArt="0" anchor="t" anchorCtr="0" forceAA="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1"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340" name="TextBox 144">
                <a:extLst>
                  <a:ext uri="{FF2B5EF4-FFF2-40B4-BE49-F238E27FC236}">
                    <a16:creationId xmlns:a16="http://schemas.microsoft.com/office/drawing/2014/main" id="{CEEFEC12-15EF-4530-81C2-8DF869046624}"/>
                  </a:ext>
                </a:extLst>
              </p:cNvPr>
              <p:cNvSpPr txBox="1"/>
              <p:nvPr/>
            </p:nvSpPr>
            <p:spPr>
              <a:xfrm>
                <a:off x="8967072" y="5207828"/>
                <a:ext cx="33534" cy="76650"/>
              </a:xfrm>
              <a:custGeom>
                <a:avLst/>
                <a:gdLst/>
                <a:ahLst/>
                <a:cxnLst/>
                <a:rect l="l" t="t" r="r" b="b"/>
                <a:pathLst>
                  <a:path w="71884" h="164306">
                    <a:moveTo>
                      <a:pt x="46434" y="0"/>
                    </a:moveTo>
                    <a:lnTo>
                      <a:pt x="71884" y="0"/>
                    </a:lnTo>
                    <a:lnTo>
                      <a:pt x="71884" y="164306"/>
                    </a:lnTo>
                    <a:lnTo>
                      <a:pt x="40518" y="164306"/>
                    </a:lnTo>
                    <a:lnTo>
                      <a:pt x="40518" y="46099"/>
                    </a:lnTo>
                    <a:cubicBezTo>
                      <a:pt x="29059" y="56815"/>
                      <a:pt x="15552" y="64740"/>
                      <a:pt x="0" y="69875"/>
                    </a:cubicBezTo>
                    <a:lnTo>
                      <a:pt x="0" y="41411"/>
                    </a:lnTo>
                    <a:cubicBezTo>
                      <a:pt x="8185" y="38732"/>
                      <a:pt x="17078" y="33654"/>
                      <a:pt x="26677" y="26175"/>
                    </a:cubicBezTo>
                    <a:cubicBezTo>
                      <a:pt x="36277" y="18696"/>
                      <a:pt x="42862" y="9971"/>
                      <a:pt x="46434" y="0"/>
                    </a:cubicBezTo>
                    <a:close/>
                  </a:path>
                </a:pathLst>
              </a:custGeom>
              <a:solidFill>
                <a:srgbClr val="004A82">
                  <a:lumMod val="60000"/>
                  <a:lumOff val="40000"/>
                  <a:alpha val="10000"/>
                </a:srgbClr>
              </a:solidFill>
              <a:ln>
                <a:noFill/>
              </a:ln>
              <a:effectLst/>
            </p:spPr>
            <p:txBody>
              <a:bodyPr rot="0" spcFirstLastPara="0" vert="horz" wrap="square" lIns="91440" tIns="45720" rIns="91440" bIns="45720" numCol="1" spcCol="0" rtlCol="0" fromWordArt="0" anchor="t" anchorCtr="0" forceAA="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1"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341" name="TextBox 145">
                <a:extLst>
                  <a:ext uri="{FF2B5EF4-FFF2-40B4-BE49-F238E27FC236}">
                    <a16:creationId xmlns:a16="http://schemas.microsoft.com/office/drawing/2014/main" id="{CC9ADF5E-F046-48F8-81E7-777614496BDF}"/>
                  </a:ext>
                </a:extLst>
              </p:cNvPr>
              <p:cNvSpPr txBox="1"/>
              <p:nvPr/>
            </p:nvSpPr>
            <p:spPr>
              <a:xfrm>
                <a:off x="9132398" y="5207177"/>
                <a:ext cx="49573" cy="77952"/>
              </a:xfrm>
              <a:custGeom>
                <a:avLst/>
                <a:gdLst/>
                <a:ahLst/>
                <a:cxnLst/>
                <a:rect l="l" t="t" r="r" b="b"/>
                <a:pathLst>
                  <a:path w="106263" h="167097">
                    <a:moveTo>
                      <a:pt x="53131" y="0"/>
                    </a:moveTo>
                    <a:cubicBezTo>
                      <a:pt x="68981" y="0"/>
                      <a:pt x="81371" y="5655"/>
                      <a:pt x="90301" y="16966"/>
                    </a:cubicBezTo>
                    <a:cubicBezTo>
                      <a:pt x="100942" y="30361"/>
                      <a:pt x="106263" y="52573"/>
                      <a:pt x="106263" y="83604"/>
                    </a:cubicBezTo>
                    <a:cubicBezTo>
                      <a:pt x="106263" y="114560"/>
                      <a:pt x="100905" y="136810"/>
                      <a:pt x="90190" y="150353"/>
                    </a:cubicBezTo>
                    <a:cubicBezTo>
                      <a:pt x="81334" y="161516"/>
                      <a:pt x="68981" y="167097"/>
                      <a:pt x="53131" y="167097"/>
                    </a:cubicBezTo>
                    <a:cubicBezTo>
                      <a:pt x="37207" y="167097"/>
                      <a:pt x="24370" y="160976"/>
                      <a:pt x="14622" y="148735"/>
                    </a:cubicBezTo>
                    <a:cubicBezTo>
                      <a:pt x="4874" y="136494"/>
                      <a:pt x="0" y="114672"/>
                      <a:pt x="0" y="83269"/>
                    </a:cubicBezTo>
                    <a:cubicBezTo>
                      <a:pt x="0" y="52462"/>
                      <a:pt x="5357" y="30286"/>
                      <a:pt x="16073" y="16743"/>
                    </a:cubicBezTo>
                    <a:cubicBezTo>
                      <a:pt x="24928" y="5581"/>
                      <a:pt x="37281" y="0"/>
                      <a:pt x="53131" y="0"/>
                    </a:cubicBezTo>
                    <a:close/>
                    <a:moveTo>
                      <a:pt x="53131" y="26008"/>
                    </a:moveTo>
                    <a:cubicBezTo>
                      <a:pt x="49336" y="26008"/>
                      <a:pt x="45950" y="27217"/>
                      <a:pt x="42974" y="29635"/>
                    </a:cubicBezTo>
                    <a:cubicBezTo>
                      <a:pt x="39997" y="32054"/>
                      <a:pt x="37690" y="36388"/>
                      <a:pt x="36053" y="42639"/>
                    </a:cubicBezTo>
                    <a:cubicBezTo>
                      <a:pt x="33895" y="50750"/>
                      <a:pt x="32816" y="64405"/>
                      <a:pt x="32816" y="83604"/>
                    </a:cubicBezTo>
                    <a:cubicBezTo>
                      <a:pt x="32816" y="102803"/>
                      <a:pt x="33784" y="115993"/>
                      <a:pt x="35718" y="123174"/>
                    </a:cubicBezTo>
                    <a:cubicBezTo>
                      <a:pt x="37653" y="130355"/>
                      <a:pt x="40090" y="135136"/>
                      <a:pt x="43030" y="137517"/>
                    </a:cubicBezTo>
                    <a:cubicBezTo>
                      <a:pt x="45969" y="139898"/>
                      <a:pt x="49336" y="141089"/>
                      <a:pt x="53131" y="141089"/>
                    </a:cubicBezTo>
                    <a:cubicBezTo>
                      <a:pt x="56926" y="141089"/>
                      <a:pt x="60312" y="139880"/>
                      <a:pt x="63289" y="137461"/>
                    </a:cubicBezTo>
                    <a:cubicBezTo>
                      <a:pt x="66265" y="135043"/>
                      <a:pt x="68572" y="130708"/>
                      <a:pt x="70209" y="124457"/>
                    </a:cubicBezTo>
                    <a:cubicBezTo>
                      <a:pt x="72367" y="116421"/>
                      <a:pt x="73446" y="102803"/>
                      <a:pt x="73446" y="83604"/>
                    </a:cubicBezTo>
                    <a:cubicBezTo>
                      <a:pt x="73446" y="64405"/>
                      <a:pt x="72479" y="51215"/>
                      <a:pt x="70544" y="44034"/>
                    </a:cubicBezTo>
                    <a:cubicBezTo>
                      <a:pt x="68609" y="36853"/>
                      <a:pt x="66172" y="32054"/>
                      <a:pt x="63233" y="29635"/>
                    </a:cubicBezTo>
                    <a:cubicBezTo>
                      <a:pt x="60294" y="27217"/>
                      <a:pt x="56926" y="26008"/>
                      <a:pt x="53131" y="26008"/>
                    </a:cubicBezTo>
                    <a:close/>
                  </a:path>
                </a:pathLst>
              </a:custGeom>
              <a:solidFill>
                <a:srgbClr val="004A82">
                  <a:lumMod val="60000"/>
                  <a:lumOff val="40000"/>
                  <a:alpha val="10000"/>
                </a:srgbClr>
              </a:solidFill>
              <a:ln>
                <a:noFill/>
              </a:ln>
              <a:effectLst/>
            </p:spPr>
            <p:txBody>
              <a:bodyPr rot="0" spcFirstLastPara="0" vert="horz" wrap="square" lIns="91440" tIns="45720" rIns="91440" bIns="45720" numCol="1" spcCol="0" rtlCol="0" fromWordArt="0" anchor="t" anchorCtr="0" forceAA="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1"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342" name="TextBox 146">
                <a:extLst>
                  <a:ext uri="{FF2B5EF4-FFF2-40B4-BE49-F238E27FC236}">
                    <a16:creationId xmlns:a16="http://schemas.microsoft.com/office/drawing/2014/main" id="{335C289D-50FC-4451-8418-9096E57EAD6F}"/>
                  </a:ext>
                </a:extLst>
              </p:cNvPr>
              <p:cNvSpPr txBox="1"/>
              <p:nvPr/>
            </p:nvSpPr>
            <p:spPr>
              <a:xfrm>
                <a:off x="9313763" y="5207828"/>
                <a:ext cx="33534" cy="76650"/>
              </a:xfrm>
              <a:custGeom>
                <a:avLst/>
                <a:gdLst/>
                <a:ahLst/>
                <a:cxnLst/>
                <a:rect l="l" t="t" r="r" b="b"/>
                <a:pathLst>
                  <a:path w="71884" h="164306">
                    <a:moveTo>
                      <a:pt x="46434" y="0"/>
                    </a:moveTo>
                    <a:lnTo>
                      <a:pt x="71884" y="0"/>
                    </a:lnTo>
                    <a:lnTo>
                      <a:pt x="71884" y="164306"/>
                    </a:lnTo>
                    <a:lnTo>
                      <a:pt x="40518" y="164306"/>
                    </a:lnTo>
                    <a:lnTo>
                      <a:pt x="40518" y="46099"/>
                    </a:lnTo>
                    <a:cubicBezTo>
                      <a:pt x="29059" y="56815"/>
                      <a:pt x="15552" y="64740"/>
                      <a:pt x="0" y="69875"/>
                    </a:cubicBezTo>
                    <a:lnTo>
                      <a:pt x="0" y="41411"/>
                    </a:lnTo>
                    <a:cubicBezTo>
                      <a:pt x="8185" y="38732"/>
                      <a:pt x="17078" y="33654"/>
                      <a:pt x="26677" y="26175"/>
                    </a:cubicBezTo>
                    <a:cubicBezTo>
                      <a:pt x="36277" y="18696"/>
                      <a:pt x="42862" y="9971"/>
                      <a:pt x="46434" y="0"/>
                    </a:cubicBezTo>
                    <a:close/>
                  </a:path>
                </a:pathLst>
              </a:custGeom>
              <a:solidFill>
                <a:srgbClr val="004A82">
                  <a:lumMod val="60000"/>
                  <a:lumOff val="40000"/>
                  <a:alpha val="10000"/>
                </a:srgbClr>
              </a:solidFill>
              <a:ln>
                <a:noFill/>
              </a:ln>
              <a:effectLst/>
            </p:spPr>
            <p:txBody>
              <a:bodyPr rot="0" spcFirstLastPara="0" vert="horz" wrap="square" lIns="91440" tIns="45720" rIns="91440" bIns="45720" numCol="1" spcCol="0" rtlCol="0" fromWordArt="0" anchor="t" anchorCtr="0" forceAA="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1"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343" name="TextBox 147">
                <a:extLst>
                  <a:ext uri="{FF2B5EF4-FFF2-40B4-BE49-F238E27FC236}">
                    <a16:creationId xmlns:a16="http://schemas.microsoft.com/office/drawing/2014/main" id="{426B7C2D-642D-45BF-BDA5-D2BCEE7BE87B}"/>
                  </a:ext>
                </a:extLst>
              </p:cNvPr>
              <p:cNvSpPr txBox="1"/>
              <p:nvPr/>
            </p:nvSpPr>
            <p:spPr>
              <a:xfrm>
                <a:off x="9479089" y="5207177"/>
                <a:ext cx="49573" cy="77952"/>
              </a:xfrm>
              <a:custGeom>
                <a:avLst/>
                <a:gdLst/>
                <a:ahLst/>
                <a:cxnLst/>
                <a:rect l="l" t="t" r="r" b="b"/>
                <a:pathLst>
                  <a:path w="106263" h="167097">
                    <a:moveTo>
                      <a:pt x="53131" y="0"/>
                    </a:moveTo>
                    <a:cubicBezTo>
                      <a:pt x="68981" y="0"/>
                      <a:pt x="81371" y="5655"/>
                      <a:pt x="90301" y="16966"/>
                    </a:cubicBezTo>
                    <a:cubicBezTo>
                      <a:pt x="100942" y="30361"/>
                      <a:pt x="106263" y="52573"/>
                      <a:pt x="106263" y="83604"/>
                    </a:cubicBezTo>
                    <a:cubicBezTo>
                      <a:pt x="106263" y="114560"/>
                      <a:pt x="100905" y="136810"/>
                      <a:pt x="90190" y="150353"/>
                    </a:cubicBezTo>
                    <a:cubicBezTo>
                      <a:pt x="81334" y="161516"/>
                      <a:pt x="68981" y="167097"/>
                      <a:pt x="53131" y="167097"/>
                    </a:cubicBezTo>
                    <a:cubicBezTo>
                      <a:pt x="37207" y="167097"/>
                      <a:pt x="24370" y="160976"/>
                      <a:pt x="14622" y="148735"/>
                    </a:cubicBezTo>
                    <a:cubicBezTo>
                      <a:pt x="4874" y="136494"/>
                      <a:pt x="0" y="114672"/>
                      <a:pt x="0" y="83269"/>
                    </a:cubicBezTo>
                    <a:cubicBezTo>
                      <a:pt x="0" y="52462"/>
                      <a:pt x="5357" y="30286"/>
                      <a:pt x="16073" y="16743"/>
                    </a:cubicBezTo>
                    <a:cubicBezTo>
                      <a:pt x="24928" y="5581"/>
                      <a:pt x="37281" y="0"/>
                      <a:pt x="53131" y="0"/>
                    </a:cubicBezTo>
                    <a:close/>
                    <a:moveTo>
                      <a:pt x="53131" y="26008"/>
                    </a:moveTo>
                    <a:cubicBezTo>
                      <a:pt x="49336" y="26008"/>
                      <a:pt x="45950" y="27217"/>
                      <a:pt x="42974" y="29635"/>
                    </a:cubicBezTo>
                    <a:cubicBezTo>
                      <a:pt x="39997" y="32054"/>
                      <a:pt x="37690" y="36388"/>
                      <a:pt x="36053" y="42639"/>
                    </a:cubicBezTo>
                    <a:cubicBezTo>
                      <a:pt x="33895" y="50750"/>
                      <a:pt x="32816" y="64405"/>
                      <a:pt x="32816" y="83604"/>
                    </a:cubicBezTo>
                    <a:cubicBezTo>
                      <a:pt x="32816" y="102803"/>
                      <a:pt x="33784" y="115993"/>
                      <a:pt x="35718" y="123174"/>
                    </a:cubicBezTo>
                    <a:cubicBezTo>
                      <a:pt x="37653" y="130355"/>
                      <a:pt x="40090" y="135136"/>
                      <a:pt x="43030" y="137517"/>
                    </a:cubicBezTo>
                    <a:cubicBezTo>
                      <a:pt x="45969" y="139898"/>
                      <a:pt x="49336" y="141089"/>
                      <a:pt x="53131" y="141089"/>
                    </a:cubicBezTo>
                    <a:cubicBezTo>
                      <a:pt x="56926" y="141089"/>
                      <a:pt x="60312" y="139880"/>
                      <a:pt x="63289" y="137461"/>
                    </a:cubicBezTo>
                    <a:cubicBezTo>
                      <a:pt x="66265" y="135043"/>
                      <a:pt x="68572" y="130708"/>
                      <a:pt x="70209" y="124457"/>
                    </a:cubicBezTo>
                    <a:cubicBezTo>
                      <a:pt x="72367" y="116421"/>
                      <a:pt x="73446" y="102803"/>
                      <a:pt x="73446" y="83604"/>
                    </a:cubicBezTo>
                    <a:cubicBezTo>
                      <a:pt x="73446" y="64405"/>
                      <a:pt x="72479" y="51215"/>
                      <a:pt x="70544" y="44034"/>
                    </a:cubicBezTo>
                    <a:cubicBezTo>
                      <a:pt x="68609" y="36853"/>
                      <a:pt x="66172" y="32054"/>
                      <a:pt x="63233" y="29635"/>
                    </a:cubicBezTo>
                    <a:cubicBezTo>
                      <a:pt x="60294" y="27217"/>
                      <a:pt x="56926" y="26008"/>
                      <a:pt x="53131" y="26008"/>
                    </a:cubicBezTo>
                    <a:close/>
                  </a:path>
                </a:pathLst>
              </a:custGeom>
              <a:solidFill>
                <a:srgbClr val="004A82">
                  <a:lumMod val="60000"/>
                  <a:lumOff val="40000"/>
                  <a:alpha val="10000"/>
                </a:srgbClr>
              </a:solidFill>
              <a:ln>
                <a:noFill/>
              </a:ln>
              <a:effectLst/>
            </p:spPr>
            <p:txBody>
              <a:bodyPr rot="0" spcFirstLastPara="0" vert="horz" wrap="square" lIns="91440" tIns="45720" rIns="91440" bIns="45720" numCol="1" spcCol="0" rtlCol="0" fromWordArt="0" anchor="t" anchorCtr="0" forceAA="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1"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344" name="TextBox 148">
                <a:extLst>
                  <a:ext uri="{FF2B5EF4-FFF2-40B4-BE49-F238E27FC236}">
                    <a16:creationId xmlns:a16="http://schemas.microsoft.com/office/drawing/2014/main" id="{9AAE3732-DF9D-4C09-AA01-46A399AAF6C6}"/>
                  </a:ext>
                </a:extLst>
              </p:cNvPr>
              <p:cNvSpPr txBox="1"/>
              <p:nvPr/>
            </p:nvSpPr>
            <p:spPr>
              <a:xfrm>
                <a:off x="9844473" y="5207828"/>
                <a:ext cx="33534" cy="76650"/>
              </a:xfrm>
              <a:custGeom>
                <a:avLst/>
                <a:gdLst/>
                <a:ahLst/>
                <a:cxnLst/>
                <a:rect l="l" t="t" r="r" b="b"/>
                <a:pathLst>
                  <a:path w="71884" h="164306">
                    <a:moveTo>
                      <a:pt x="46434" y="0"/>
                    </a:moveTo>
                    <a:lnTo>
                      <a:pt x="71884" y="0"/>
                    </a:lnTo>
                    <a:lnTo>
                      <a:pt x="71884" y="164306"/>
                    </a:lnTo>
                    <a:lnTo>
                      <a:pt x="40518" y="164306"/>
                    </a:lnTo>
                    <a:lnTo>
                      <a:pt x="40518" y="46099"/>
                    </a:lnTo>
                    <a:cubicBezTo>
                      <a:pt x="29059" y="56815"/>
                      <a:pt x="15552" y="64740"/>
                      <a:pt x="0" y="69875"/>
                    </a:cubicBezTo>
                    <a:lnTo>
                      <a:pt x="0" y="41411"/>
                    </a:lnTo>
                    <a:cubicBezTo>
                      <a:pt x="8185" y="38732"/>
                      <a:pt x="17078" y="33654"/>
                      <a:pt x="26677" y="26175"/>
                    </a:cubicBezTo>
                    <a:cubicBezTo>
                      <a:pt x="36277" y="18696"/>
                      <a:pt x="42862" y="9971"/>
                      <a:pt x="46434" y="0"/>
                    </a:cubicBezTo>
                    <a:close/>
                  </a:path>
                </a:pathLst>
              </a:custGeom>
              <a:solidFill>
                <a:srgbClr val="004A82">
                  <a:lumMod val="60000"/>
                  <a:lumOff val="40000"/>
                  <a:alpha val="10000"/>
                </a:srgbClr>
              </a:solidFill>
              <a:ln>
                <a:noFill/>
              </a:ln>
              <a:effectLst/>
            </p:spPr>
            <p:txBody>
              <a:bodyPr rot="0" spcFirstLastPara="0" vert="horz" wrap="square" lIns="91440" tIns="45720" rIns="91440" bIns="45720" numCol="1" spcCol="0" rtlCol="0" fromWordArt="0" anchor="t" anchorCtr="0" forceAA="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1"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345" name="TextBox 149">
                <a:extLst>
                  <a:ext uri="{FF2B5EF4-FFF2-40B4-BE49-F238E27FC236}">
                    <a16:creationId xmlns:a16="http://schemas.microsoft.com/office/drawing/2014/main" id="{EA8A2962-2342-4FD7-8FDC-4F024C9C3FB2}"/>
                  </a:ext>
                </a:extLst>
              </p:cNvPr>
              <p:cNvSpPr txBox="1"/>
              <p:nvPr/>
            </p:nvSpPr>
            <p:spPr>
              <a:xfrm>
                <a:off x="9663108" y="5207177"/>
                <a:ext cx="49573" cy="77952"/>
              </a:xfrm>
              <a:custGeom>
                <a:avLst/>
                <a:gdLst/>
                <a:ahLst/>
                <a:cxnLst/>
                <a:rect l="l" t="t" r="r" b="b"/>
                <a:pathLst>
                  <a:path w="106263" h="167097">
                    <a:moveTo>
                      <a:pt x="53131" y="0"/>
                    </a:moveTo>
                    <a:cubicBezTo>
                      <a:pt x="68981" y="0"/>
                      <a:pt x="81371" y="5655"/>
                      <a:pt x="90301" y="16966"/>
                    </a:cubicBezTo>
                    <a:cubicBezTo>
                      <a:pt x="100942" y="30361"/>
                      <a:pt x="106263" y="52573"/>
                      <a:pt x="106263" y="83604"/>
                    </a:cubicBezTo>
                    <a:cubicBezTo>
                      <a:pt x="106263" y="114560"/>
                      <a:pt x="100905" y="136810"/>
                      <a:pt x="90190" y="150353"/>
                    </a:cubicBezTo>
                    <a:cubicBezTo>
                      <a:pt x="81334" y="161516"/>
                      <a:pt x="68981" y="167097"/>
                      <a:pt x="53131" y="167097"/>
                    </a:cubicBezTo>
                    <a:cubicBezTo>
                      <a:pt x="37207" y="167097"/>
                      <a:pt x="24370" y="160976"/>
                      <a:pt x="14622" y="148735"/>
                    </a:cubicBezTo>
                    <a:cubicBezTo>
                      <a:pt x="4874" y="136494"/>
                      <a:pt x="0" y="114672"/>
                      <a:pt x="0" y="83269"/>
                    </a:cubicBezTo>
                    <a:cubicBezTo>
                      <a:pt x="0" y="52462"/>
                      <a:pt x="5357" y="30286"/>
                      <a:pt x="16073" y="16743"/>
                    </a:cubicBezTo>
                    <a:cubicBezTo>
                      <a:pt x="24928" y="5581"/>
                      <a:pt x="37281" y="0"/>
                      <a:pt x="53131" y="0"/>
                    </a:cubicBezTo>
                    <a:close/>
                    <a:moveTo>
                      <a:pt x="53131" y="26008"/>
                    </a:moveTo>
                    <a:cubicBezTo>
                      <a:pt x="49336" y="26008"/>
                      <a:pt x="45950" y="27217"/>
                      <a:pt x="42974" y="29635"/>
                    </a:cubicBezTo>
                    <a:cubicBezTo>
                      <a:pt x="39997" y="32054"/>
                      <a:pt x="37690" y="36388"/>
                      <a:pt x="36053" y="42639"/>
                    </a:cubicBezTo>
                    <a:cubicBezTo>
                      <a:pt x="33895" y="50750"/>
                      <a:pt x="32816" y="64405"/>
                      <a:pt x="32816" y="83604"/>
                    </a:cubicBezTo>
                    <a:cubicBezTo>
                      <a:pt x="32816" y="102803"/>
                      <a:pt x="33784" y="115993"/>
                      <a:pt x="35718" y="123174"/>
                    </a:cubicBezTo>
                    <a:cubicBezTo>
                      <a:pt x="37653" y="130355"/>
                      <a:pt x="40090" y="135136"/>
                      <a:pt x="43030" y="137517"/>
                    </a:cubicBezTo>
                    <a:cubicBezTo>
                      <a:pt x="45969" y="139898"/>
                      <a:pt x="49336" y="141089"/>
                      <a:pt x="53131" y="141089"/>
                    </a:cubicBezTo>
                    <a:cubicBezTo>
                      <a:pt x="56926" y="141089"/>
                      <a:pt x="60312" y="139880"/>
                      <a:pt x="63289" y="137461"/>
                    </a:cubicBezTo>
                    <a:cubicBezTo>
                      <a:pt x="66265" y="135043"/>
                      <a:pt x="68572" y="130708"/>
                      <a:pt x="70209" y="124457"/>
                    </a:cubicBezTo>
                    <a:cubicBezTo>
                      <a:pt x="72367" y="116421"/>
                      <a:pt x="73446" y="102803"/>
                      <a:pt x="73446" y="83604"/>
                    </a:cubicBezTo>
                    <a:cubicBezTo>
                      <a:pt x="73446" y="64405"/>
                      <a:pt x="72479" y="51215"/>
                      <a:pt x="70544" y="44034"/>
                    </a:cubicBezTo>
                    <a:cubicBezTo>
                      <a:pt x="68609" y="36853"/>
                      <a:pt x="66172" y="32054"/>
                      <a:pt x="63233" y="29635"/>
                    </a:cubicBezTo>
                    <a:cubicBezTo>
                      <a:pt x="60294" y="27217"/>
                      <a:pt x="56926" y="26008"/>
                      <a:pt x="53131" y="26008"/>
                    </a:cubicBezTo>
                    <a:close/>
                  </a:path>
                </a:pathLst>
              </a:custGeom>
              <a:solidFill>
                <a:srgbClr val="004A82">
                  <a:lumMod val="60000"/>
                  <a:lumOff val="40000"/>
                  <a:alpha val="10000"/>
                </a:srgbClr>
              </a:solidFill>
              <a:ln>
                <a:noFill/>
              </a:ln>
              <a:effectLst/>
            </p:spPr>
            <p:txBody>
              <a:bodyPr rot="0" spcFirstLastPara="0" vert="horz" wrap="square" lIns="91440" tIns="45720" rIns="91440" bIns="45720" numCol="1" spcCol="0" rtlCol="0" fromWordArt="0" anchor="t" anchorCtr="0" forceAA="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1"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346" name="TextBox 150">
                <a:extLst>
                  <a:ext uri="{FF2B5EF4-FFF2-40B4-BE49-F238E27FC236}">
                    <a16:creationId xmlns:a16="http://schemas.microsoft.com/office/drawing/2014/main" id="{93683F5B-9283-42E1-AC4F-FB0C7E6F3E8F}"/>
                  </a:ext>
                </a:extLst>
              </p:cNvPr>
              <p:cNvSpPr txBox="1"/>
              <p:nvPr/>
            </p:nvSpPr>
            <p:spPr>
              <a:xfrm>
                <a:off x="10007145" y="5207828"/>
                <a:ext cx="33534" cy="76650"/>
              </a:xfrm>
              <a:custGeom>
                <a:avLst/>
                <a:gdLst/>
                <a:ahLst/>
                <a:cxnLst/>
                <a:rect l="l" t="t" r="r" b="b"/>
                <a:pathLst>
                  <a:path w="71884" h="164306">
                    <a:moveTo>
                      <a:pt x="46434" y="0"/>
                    </a:moveTo>
                    <a:lnTo>
                      <a:pt x="71884" y="0"/>
                    </a:lnTo>
                    <a:lnTo>
                      <a:pt x="71884" y="164306"/>
                    </a:lnTo>
                    <a:lnTo>
                      <a:pt x="40518" y="164306"/>
                    </a:lnTo>
                    <a:lnTo>
                      <a:pt x="40518" y="46099"/>
                    </a:lnTo>
                    <a:cubicBezTo>
                      <a:pt x="29059" y="56815"/>
                      <a:pt x="15552" y="64740"/>
                      <a:pt x="0" y="69875"/>
                    </a:cubicBezTo>
                    <a:lnTo>
                      <a:pt x="0" y="41411"/>
                    </a:lnTo>
                    <a:cubicBezTo>
                      <a:pt x="8185" y="38732"/>
                      <a:pt x="17078" y="33654"/>
                      <a:pt x="26677" y="26175"/>
                    </a:cubicBezTo>
                    <a:cubicBezTo>
                      <a:pt x="36277" y="18696"/>
                      <a:pt x="42862" y="9971"/>
                      <a:pt x="46434" y="0"/>
                    </a:cubicBezTo>
                    <a:close/>
                  </a:path>
                </a:pathLst>
              </a:custGeom>
              <a:solidFill>
                <a:srgbClr val="004A82">
                  <a:lumMod val="60000"/>
                  <a:lumOff val="40000"/>
                  <a:alpha val="10000"/>
                </a:srgbClr>
              </a:solidFill>
              <a:ln>
                <a:noFill/>
              </a:ln>
              <a:effectLst/>
            </p:spPr>
            <p:txBody>
              <a:bodyPr rot="0" spcFirstLastPara="0" vert="horz" wrap="square" lIns="91440" tIns="45720" rIns="91440" bIns="45720" numCol="1" spcCol="0" rtlCol="0" fromWordArt="0" anchor="t" anchorCtr="0" forceAA="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1"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347" name="TextBox 151">
                <a:extLst>
                  <a:ext uri="{FF2B5EF4-FFF2-40B4-BE49-F238E27FC236}">
                    <a16:creationId xmlns:a16="http://schemas.microsoft.com/office/drawing/2014/main" id="{7ACF4AEC-0C2A-4AEF-9998-EF91134FB820}"/>
                  </a:ext>
                </a:extLst>
              </p:cNvPr>
              <p:cNvSpPr txBox="1"/>
              <p:nvPr/>
            </p:nvSpPr>
            <p:spPr>
              <a:xfrm>
                <a:off x="10172471" y="5207177"/>
                <a:ext cx="49573" cy="77952"/>
              </a:xfrm>
              <a:custGeom>
                <a:avLst/>
                <a:gdLst/>
                <a:ahLst/>
                <a:cxnLst/>
                <a:rect l="l" t="t" r="r" b="b"/>
                <a:pathLst>
                  <a:path w="106263" h="167097">
                    <a:moveTo>
                      <a:pt x="53131" y="0"/>
                    </a:moveTo>
                    <a:cubicBezTo>
                      <a:pt x="68981" y="0"/>
                      <a:pt x="81371" y="5655"/>
                      <a:pt x="90301" y="16966"/>
                    </a:cubicBezTo>
                    <a:cubicBezTo>
                      <a:pt x="100942" y="30361"/>
                      <a:pt x="106263" y="52573"/>
                      <a:pt x="106263" y="83604"/>
                    </a:cubicBezTo>
                    <a:cubicBezTo>
                      <a:pt x="106263" y="114560"/>
                      <a:pt x="100905" y="136810"/>
                      <a:pt x="90190" y="150353"/>
                    </a:cubicBezTo>
                    <a:cubicBezTo>
                      <a:pt x="81334" y="161516"/>
                      <a:pt x="68981" y="167097"/>
                      <a:pt x="53131" y="167097"/>
                    </a:cubicBezTo>
                    <a:cubicBezTo>
                      <a:pt x="37207" y="167097"/>
                      <a:pt x="24370" y="160976"/>
                      <a:pt x="14622" y="148735"/>
                    </a:cubicBezTo>
                    <a:cubicBezTo>
                      <a:pt x="4874" y="136494"/>
                      <a:pt x="0" y="114672"/>
                      <a:pt x="0" y="83269"/>
                    </a:cubicBezTo>
                    <a:cubicBezTo>
                      <a:pt x="0" y="52462"/>
                      <a:pt x="5357" y="30286"/>
                      <a:pt x="16073" y="16743"/>
                    </a:cubicBezTo>
                    <a:cubicBezTo>
                      <a:pt x="24928" y="5581"/>
                      <a:pt x="37281" y="0"/>
                      <a:pt x="53131" y="0"/>
                    </a:cubicBezTo>
                    <a:close/>
                    <a:moveTo>
                      <a:pt x="53131" y="26008"/>
                    </a:moveTo>
                    <a:cubicBezTo>
                      <a:pt x="49336" y="26008"/>
                      <a:pt x="45950" y="27217"/>
                      <a:pt x="42974" y="29635"/>
                    </a:cubicBezTo>
                    <a:cubicBezTo>
                      <a:pt x="39997" y="32054"/>
                      <a:pt x="37690" y="36388"/>
                      <a:pt x="36053" y="42639"/>
                    </a:cubicBezTo>
                    <a:cubicBezTo>
                      <a:pt x="33895" y="50750"/>
                      <a:pt x="32816" y="64405"/>
                      <a:pt x="32816" y="83604"/>
                    </a:cubicBezTo>
                    <a:cubicBezTo>
                      <a:pt x="32816" y="102803"/>
                      <a:pt x="33784" y="115993"/>
                      <a:pt x="35718" y="123174"/>
                    </a:cubicBezTo>
                    <a:cubicBezTo>
                      <a:pt x="37653" y="130355"/>
                      <a:pt x="40090" y="135136"/>
                      <a:pt x="43030" y="137517"/>
                    </a:cubicBezTo>
                    <a:cubicBezTo>
                      <a:pt x="45969" y="139898"/>
                      <a:pt x="49336" y="141089"/>
                      <a:pt x="53131" y="141089"/>
                    </a:cubicBezTo>
                    <a:cubicBezTo>
                      <a:pt x="56926" y="141089"/>
                      <a:pt x="60312" y="139880"/>
                      <a:pt x="63289" y="137461"/>
                    </a:cubicBezTo>
                    <a:cubicBezTo>
                      <a:pt x="66265" y="135043"/>
                      <a:pt x="68572" y="130708"/>
                      <a:pt x="70209" y="124457"/>
                    </a:cubicBezTo>
                    <a:cubicBezTo>
                      <a:pt x="72367" y="116421"/>
                      <a:pt x="73446" y="102803"/>
                      <a:pt x="73446" y="83604"/>
                    </a:cubicBezTo>
                    <a:cubicBezTo>
                      <a:pt x="73446" y="64405"/>
                      <a:pt x="72479" y="51215"/>
                      <a:pt x="70544" y="44034"/>
                    </a:cubicBezTo>
                    <a:cubicBezTo>
                      <a:pt x="68609" y="36853"/>
                      <a:pt x="66172" y="32054"/>
                      <a:pt x="63233" y="29635"/>
                    </a:cubicBezTo>
                    <a:cubicBezTo>
                      <a:pt x="60294" y="27217"/>
                      <a:pt x="56926" y="26008"/>
                      <a:pt x="53131" y="26008"/>
                    </a:cubicBezTo>
                    <a:close/>
                  </a:path>
                </a:pathLst>
              </a:custGeom>
              <a:solidFill>
                <a:srgbClr val="004A82">
                  <a:lumMod val="60000"/>
                  <a:lumOff val="40000"/>
                  <a:alpha val="10000"/>
                </a:srgbClr>
              </a:solidFill>
              <a:ln>
                <a:noFill/>
              </a:ln>
              <a:effectLst/>
            </p:spPr>
            <p:txBody>
              <a:bodyPr rot="0" spcFirstLastPara="0" vert="horz" wrap="square" lIns="91440" tIns="45720" rIns="91440" bIns="45720" numCol="1" spcCol="0" rtlCol="0" fromWordArt="0" anchor="t" anchorCtr="0" forceAA="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1"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348" name="TextBox 152">
                <a:extLst>
                  <a:ext uri="{FF2B5EF4-FFF2-40B4-BE49-F238E27FC236}">
                    <a16:creationId xmlns:a16="http://schemas.microsoft.com/office/drawing/2014/main" id="{583C92D4-88A0-4081-A43E-9D50722F1A17}"/>
                  </a:ext>
                </a:extLst>
              </p:cNvPr>
              <p:cNvSpPr txBox="1"/>
              <p:nvPr/>
            </p:nvSpPr>
            <p:spPr>
              <a:xfrm>
                <a:off x="10353836" y="5207828"/>
                <a:ext cx="33534" cy="76650"/>
              </a:xfrm>
              <a:custGeom>
                <a:avLst/>
                <a:gdLst/>
                <a:ahLst/>
                <a:cxnLst/>
                <a:rect l="l" t="t" r="r" b="b"/>
                <a:pathLst>
                  <a:path w="71884" h="164306">
                    <a:moveTo>
                      <a:pt x="46434" y="0"/>
                    </a:moveTo>
                    <a:lnTo>
                      <a:pt x="71884" y="0"/>
                    </a:lnTo>
                    <a:lnTo>
                      <a:pt x="71884" y="164306"/>
                    </a:lnTo>
                    <a:lnTo>
                      <a:pt x="40518" y="164306"/>
                    </a:lnTo>
                    <a:lnTo>
                      <a:pt x="40518" y="46099"/>
                    </a:lnTo>
                    <a:cubicBezTo>
                      <a:pt x="29059" y="56815"/>
                      <a:pt x="15552" y="64740"/>
                      <a:pt x="0" y="69875"/>
                    </a:cubicBezTo>
                    <a:lnTo>
                      <a:pt x="0" y="41411"/>
                    </a:lnTo>
                    <a:cubicBezTo>
                      <a:pt x="8185" y="38732"/>
                      <a:pt x="17078" y="33654"/>
                      <a:pt x="26677" y="26175"/>
                    </a:cubicBezTo>
                    <a:cubicBezTo>
                      <a:pt x="36277" y="18696"/>
                      <a:pt x="42862" y="9971"/>
                      <a:pt x="46434" y="0"/>
                    </a:cubicBezTo>
                    <a:close/>
                  </a:path>
                </a:pathLst>
              </a:custGeom>
              <a:solidFill>
                <a:srgbClr val="004A82">
                  <a:lumMod val="60000"/>
                  <a:lumOff val="40000"/>
                  <a:alpha val="10000"/>
                </a:srgbClr>
              </a:solidFill>
              <a:ln>
                <a:noFill/>
              </a:ln>
              <a:effectLst/>
            </p:spPr>
            <p:txBody>
              <a:bodyPr rot="0" spcFirstLastPara="0" vert="horz" wrap="square" lIns="91440" tIns="45720" rIns="91440" bIns="45720" numCol="1" spcCol="0" rtlCol="0" fromWordArt="0" anchor="t" anchorCtr="0" forceAA="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1"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349" name="TextBox 153">
                <a:extLst>
                  <a:ext uri="{FF2B5EF4-FFF2-40B4-BE49-F238E27FC236}">
                    <a16:creationId xmlns:a16="http://schemas.microsoft.com/office/drawing/2014/main" id="{001D232D-6733-48F0-B3A4-23CD8DB5CACA}"/>
                  </a:ext>
                </a:extLst>
              </p:cNvPr>
              <p:cNvSpPr txBox="1"/>
              <p:nvPr/>
            </p:nvSpPr>
            <p:spPr>
              <a:xfrm>
                <a:off x="10519162" y="5207177"/>
                <a:ext cx="49573" cy="77952"/>
              </a:xfrm>
              <a:custGeom>
                <a:avLst/>
                <a:gdLst/>
                <a:ahLst/>
                <a:cxnLst/>
                <a:rect l="l" t="t" r="r" b="b"/>
                <a:pathLst>
                  <a:path w="106263" h="167097">
                    <a:moveTo>
                      <a:pt x="53131" y="0"/>
                    </a:moveTo>
                    <a:cubicBezTo>
                      <a:pt x="68981" y="0"/>
                      <a:pt x="81371" y="5655"/>
                      <a:pt x="90301" y="16966"/>
                    </a:cubicBezTo>
                    <a:cubicBezTo>
                      <a:pt x="100942" y="30361"/>
                      <a:pt x="106263" y="52573"/>
                      <a:pt x="106263" y="83604"/>
                    </a:cubicBezTo>
                    <a:cubicBezTo>
                      <a:pt x="106263" y="114560"/>
                      <a:pt x="100905" y="136810"/>
                      <a:pt x="90190" y="150353"/>
                    </a:cubicBezTo>
                    <a:cubicBezTo>
                      <a:pt x="81334" y="161516"/>
                      <a:pt x="68981" y="167097"/>
                      <a:pt x="53131" y="167097"/>
                    </a:cubicBezTo>
                    <a:cubicBezTo>
                      <a:pt x="37207" y="167097"/>
                      <a:pt x="24370" y="160976"/>
                      <a:pt x="14622" y="148735"/>
                    </a:cubicBezTo>
                    <a:cubicBezTo>
                      <a:pt x="4874" y="136494"/>
                      <a:pt x="0" y="114672"/>
                      <a:pt x="0" y="83269"/>
                    </a:cubicBezTo>
                    <a:cubicBezTo>
                      <a:pt x="0" y="52462"/>
                      <a:pt x="5357" y="30286"/>
                      <a:pt x="16073" y="16743"/>
                    </a:cubicBezTo>
                    <a:cubicBezTo>
                      <a:pt x="24928" y="5581"/>
                      <a:pt x="37281" y="0"/>
                      <a:pt x="53131" y="0"/>
                    </a:cubicBezTo>
                    <a:close/>
                    <a:moveTo>
                      <a:pt x="53131" y="26008"/>
                    </a:moveTo>
                    <a:cubicBezTo>
                      <a:pt x="49336" y="26008"/>
                      <a:pt x="45950" y="27217"/>
                      <a:pt x="42974" y="29635"/>
                    </a:cubicBezTo>
                    <a:cubicBezTo>
                      <a:pt x="39997" y="32054"/>
                      <a:pt x="37690" y="36388"/>
                      <a:pt x="36053" y="42639"/>
                    </a:cubicBezTo>
                    <a:cubicBezTo>
                      <a:pt x="33895" y="50750"/>
                      <a:pt x="32816" y="64405"/>
                      <a:pt x="32816" y="83604"/>
                    </a:cubicBezTo>
                    <a:cubicBezTo>
                      <a:pt x="32816" y="102803"/>
                      <a:pt x="33784" y="115993"/>
                      <a:pt x="35718" y="123174"/>
                    </a:cubicBezTo>
                    <a:cubicBezTo>
                      <a:pt x="37653" y="130355"/>
                      <a:pt x="40090" y="135136"/>
                      <a:pt x="43030" y="137517"/>
                    </a:cubicBezTo>
                    <a:cubicBezTo>
                      <a:pt x="45969" y="139898"/>
                      <a:pt x="49336" y="141089"/>
                      <a:pt x="53131" y="141089"/>
                    </a:cubicBezTo>
                    <a:cubicBezTo>
                      <a:pt x="56926" y="141089"/>
                      <a:pt x="60312" y="139880"/>
                      <a:pt x="63289" y="137461"/>
                    </a:cubicBezTo>
                    <a:cubicBezTo>
                      <a:pt x="66265" y="135043"/>
                      <a:pt x="68572" y="130708"/>
                      <a:pt x="70209" y="124457"/>
                    </a:cubicBezTo>
                    <a:cubicBezTo>
                      <a:pt x="72367" y="116421"/>
                      <a:pt x="73446" y="102803"/>
                      <a:pt x="73446" y="83604"/>
                    </a:cubicBezTo>
                    <a:cubicBezTo>
                      <a:pt x="73446" y="64405"/>
                      <a:pt x="72479" y="51215"/>
                      <a:pt x="70544" y="44034"/>
                    </a:cubicBezTo>
                    <a:cubicBezTo>
                      <a:pt x="68609" y="36853"/>
                      <a:pt x="66172" y="32054"/>
                      <a:pt x="63233" y="29635"/>
                    </a:cubicBezTo>
                    <a:cubicBezTo>
                      <a:pt x="60294" y="27217"/>
                      <a:pt x="56926" y="26008"/>
                      <a:pt x="53131" y="26008"/>
                    </a:cubicBezTo>
                    <a:close/>
                  </a:path>
                </a:pathLst>
              </a:custGeom>
              <a:solidFill>
                <a:srgbClr val="004A82">
                  <a:lumMod val="60000"/>
                  <a:lumOff val="40000"/>
                  <a:alpha val="10000"/>
                </a:srgbClr>
              </a:solidFill>
              <a:ln>
                <a:noFill/>
              </a:ln>
              <a:effectLst/>
            </p:spPr>
            <p:txBody>
              <a:bodyPr rot="0" spcFirstLastPara="0" vert="horz" wrap="square" lIns="91440" tIns="45720" rIns="91440" bIns="45720" numCol="1" spcCol="0" rtlCol="0" fromWordArt="0" anchor="t" anchorCtr="0" forceAA="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1"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350" name="TextBox 154">
                <a:extLst>
                  <a:ext uri="{FF2B5EF4-FFF2-40B4-BE49-F238E27FC236}">
                    <a16:creationId xmlns:a16="http://schemas.microsoft.com/office/drawing/2014/main" id="{E370D81D-B4C6-47C2-8C7D-B6F0F781D6E5}"/>
                  </a:ext>
                </a:extLst>
              </p:cNvPr>
              <p:cNvSpPr txBox="1"/>
              <p:nvPr/>
            </p:nvSpPr>
            <p:spPr>
              <a:xfrm>
                <a:off x="10700527" y="5207828"/>
                <a:ext cx="33534" cy="76650"/>
              </a:xfrm>
              <a:custGeom>
                <a:avLst/>
                <a:gdLst/>
                <a:ahLst/>
                <a:cxnLst/>
                <a:rect l="l" t="t" r="r" b="b"/>
                <a:pathLst>
                  <a:path w="71884" h="164306">
                    <a:moveTo>
                      <a:pt x="46434" y="0"/>
                    </a:moveTo>
                    <a:lnTo>
                      <a:pt x="71884" y="0"/>
                    </a:lnTo>
                    <a:lnTo>
                      <a:pt x="71884" y="164306"/>
                    </a:lnTo>
                    <a:lnTo>
                      <a:pt x="40518" y="164306"/>
                    </a:lnTo>
                    <a:lnTo>
                      <a:pt x="40518" y="46099"/>
                    </a:lnTo>
                    <a:cubicBezTo>
                      <a:pt x="29059" y="56815"/>
                      <a:pt x="15552" y="64740"/>
                      <a:pt x="0" y="69875"/>
                    </a:cubicBezTo>
                    <a:lnTo>
                      <a:pt x="0" y="41411"/>
                    </a:lnTo>
                    <a:cubicBezTo>
                      <a:pt x="8185" y="38732"/>
                      <a:pt x="17078" y="33654"/>
                      <a:pt x="26677" y="26175"/>
                    </a:cubicBezTo>
                    <a:cubicBezTo>
                      <a:pt x="36277" y="18696"/>
                      <a:pt x="42862" y="9971"/>
                      <a:pt x="46434" y="0"/>
                    </a:cubicBezTo>
                    <a:close/>
                  </a:path>
                </a:pathLst>
              </a:custGeom>
              <a:solidFill>
                <a:srgbClr val="004A82">
                  <a:lumMod val="60000"/>
                  <a:lumOff val="40000"/>
                  <a:alpha val="10000"/>
                </a:srgbClr>
              </a:solidFill>
              <a:ln>
                <a:noFill/>
              </a:ln>
              <a:effectLst/>
            </p:spPr>
            <p:txBody>
              <a:bodyPr rot="0" spcFirstLastPara="0" vert="horz" wrap="square" lIns="91440" tIns="45720" rIns="91440" bIns="45720" numCol="1" spcCol="0" rtlCol="0" fromWordArt="0" anchor="t" anchorCtr="0" forceAA="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1"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351" name="TextBox 155">
                <a:extLst>
                  <a:ext uri="{FF2B5EF4-FFF2-40B4-BE49-F238E27FC236}">
                    <a16:creationId xmlns:a16="http://schemas.microsoft.com/office/drawing/2014/main" id="{B8D1F807-AB94-4666-8E00-85CF2D00805E}"/>
                  </a:ext>
                </a:extLst>
              </p:cNvPr>
              <p:cNvSpPr txBox="1"/>
              <p:nvPr/>
            </p:nvSpPr>
            <p:spPr>
              <a:xfrm>
                <a:off x="10865853" y="5207177"/>
                <a:ext cx="49573" cy="77952"/>
              </a:xfrm>
              <a:custGeom>
                <a:avLst/>
                <a:gdLst/>
                <a:ahLst/>
                <a:cxnLst/>
                <a:rect l="l" t="t" r="r" b="b"/>
                <a:pathLst>
                  <a:path w="106263" h="167097">
                    <a:moveTo>
                      <a:pt x="53131" y="0"/>
                    </a:moveTo>
                    <a:cubicBezTo>
                      <a:pt x="68981" y="0"/>
                      <a:pt x="81371" y="5655"/>
                      <a:pt x="90301" y="16966"/>
                    </a:cubicBezTo>
                    <a:cubicBezTo>
                      <a:pt x="100942" y="30361"/>
                      <a:pt x="106263" y="52573"/>
                      <a:pt x="106263" y="83604"/>
                    </a:cubicBezTo>
                    <a:cubicBezTo>
                      <a:pt x="106263" y="114560"/>
                      <a:pt x="100905" y="136810"/>
                      <a:pt x="90190" y="150353"/>
                    </a:cubicBezTo>
                    <a:cubicBezTo>
                      <a:pt x="81334" y="161516"/>
                      <a:pt x="68981" y="167097"/>
                      <a:pt x="53131" y="167097"/>
                    </a:cubicBezTo>
                    <a:cubicBezTo>
                      <a:pt x="37207" y="167097"/>
                      <a:pt x="24370" y="160976"/>
                      <a:pt x="14622" y="148735"/>
                    </a:cubicBezTo>
                    <a:cubicBezTo>
                      <a:pt x="4874" y="136494"/>
                      <a:pt x="0" y="114672"/>
                      <a:pt x="0" y="83269"/>
                    </a:cubicBezTo>
                    <a:cubicBezTo>
                      <a:pt x="0" y="52462"/>
                      <a:pt x="5357" y="30286"/>
                      <a:pt x="16073" y="16743"/>
                    </a:cubicBezTo>
                    <a:cubicBezTo>
                      <a:pt x="24928" y="5581"/>
                      <a:pt x="37281" y="0"/>
                      <a:pt x="53131" y="0"/>
                    </a:cubicBezTo>
                    <a:close/>
                    <a:moveTo>
                      <a:pt x="53131" y="26008"/>
                    </a:moveTo>
                    <a:cubicBezTo>
                      <a:pt x="49336" y="26008"/>
                      <a:pt x="45950" y="27217"/>
                      <a:pt x="42974" y="29635"/>
                    </a:cubicBezTo>
                    <a:cubicBezTo>
                      <a:pt x="39997" y="32054"/>
                      <a:pt x="37690" y="36388"/>
                      <a:pt x="36053" y="42639"/>
                    </a:cubicBezTo>
                    <a:cubicBezTo>
                      <a:pt x="33895" y="50750"/>
                      <a:pt x="32816" y="64405"/>
                      <a:pt x="32816" y="83604"/>
                    </a:cubicBezTo>
                    <a:cubicBezTo>
                      <a:pt x="32816" y="102803"/>
                      <a:pt x="33784" y="115993"/>
                      <a:pt x="35718" y="123174"/>
                    </a:cubicBezTo>
                    <a:cubicBezTo>
                      <a:pt x="37653" y="130355"/>
                      <a:pt x="40090" y="135136"/>
                      <a:pt x="43030" y="137517"/>
                    </a:cubicBezTo>
                    <a:cubicBezTo>
                      <a:pt x="45969" y="139898"/>
                      <a:pt x="49336" y="141089"/>
                      <a:pt x="53131" y="141089"/>
                    </a:cubicBezTo>
                    <a:cubicBezTo>
                      <a:pt x="56926" y="141089"/>
                      <a:pt x="60312" y="139880"/>
                      <a:pt x="63289" y="137461"/>
                    </a:cubicBezTo>
                    <a:cubicBezTo>
                      <a:pt x="66265" y="135043"/>
                      <a:pt x="68572" y="130708"/>
                      <a:pt x="70209" y="124457"/>
                    </a:cubicBezTo>
                    <a:cubicBezTo>
                      <a:pt x="72367" y="116421"/>
                      <a:pt x="73446" y="102803"/>
                      <a:pt x="73446" y="83604"/>
                    </a:cubicBezTo>
                    <a:cubicBezTo>
                      <a:pt x="73446" y="64405"/>
                      <a:pt x="72479" y="51215"/>
                      <a:pt x="70544" y="44034"/>
                    </a:cubicBezTo>
                    <a:cubicBezTo>
                      <a:pt x="68609" y="36853"/>
                      <a:pt x="66172" y="32054"/>
                      <a:pt x="63233" y="29635"/>
                    </a:cubicBezTo>
                    <a:cubicBezTo>
                      <a:pt x="60294" y="27217"/>
                      <a:pt x="56926" y="26008"/>
                      <a:pt x="53131" y="26008"/>
                    </a:cubicBezTo>
                    <a:close/>
                  </a:path>
                </a:pathLst>
              </a:custGeom>
              <a:solidFill>
                <a:srgbClr val="004A82">
                  <a:lumMod val="60000"/>
                  <a:lumOff val="40000"/>
                  <a:alpha val="10000"/>
                </a:srgbClr>
              </a:solidFill>
              <a:ln>
                <a:noFill/>
              </a:ln>
              <a:effectLst/>
            </p:spPr>
            <p:txBody>
              <a:bodyPr rot="0" spcFirstLastPara="0" vert="horz" wrap="square" lIns="91440" tIns="45720" rIns="91440" bIns="45720" numCol="1" spcCol="0" rtlCol="0" fromWordArt="0" anchor="t" anchorCtr="0" forceAA="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1"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352" name="TextBox 156">
                <a:extLst>
                  <a:ext uri="{FF2B5EF4-FFF2-40B4-BE49-F238E27FC236}">
                    <a16:creationId xmlns:a16="http://schemas.microsoft.com/office/drawing/2014/main" id="{1E1B443C-A911-4CB2-829E-29E12BC23705}"/>
                  </a:ext>
                </a:extLst>
              </p:cNvPr>
              <p:cNvSpPr txBox="1"/>
              <p:nvPr/>
            </p:nvSpPr>
            <p:spPr>
              <a:xfrm>
                <a:off x="11047218" y="5207828"/>
                <a:ext cx="33534" cy="76650"/>
              </a:xfrm>
              <a:custGeom>
                <a:avLst/>
                <a:gdLst/>
                <a:ahLst/>
                <a:cxnLst/>
                <a:rect l="l" t="t" r="r" b="b"/>
                <a:pathLst>
                  <a:path w="71884" h="164306">
                    <a:moveTo>
                      <a:pt x="46434" y="0"/>
                    </a:moveTo>
                    <a:lnTo>
                      <a:pt x="71884" y="0"/>
                    </a:lnTo>
                    <a:lnTo>
                      <a:pt x="71884" y="164306"/>
                    </a:lnTo>
                    <a:lnTo>
                      <a:pt x="40518" y="164306"/>
                    </a:lnTo>
                    <a:lnTo>
                      <a:pt x="40518" y="46099"/>
                    </a:lnTo>
                    <a:cubicBezTo>
                      <a:pt x="29059" y="56815"/>
                      <a:pt x="15552" y="64740"/>
                      <a:pt x="0" y="69875"/>
                    </a:cubicBezTo>
                    <a:lnTo>
                      <a:pt x="0" y="41411"/>
                    </a:lnTo>
                    <a:cubicBezTo>
                      <a:pt x="8185" y="38732"/>
                      <a:pt x="17078" y="33654"/>
                      <a:pt x="26677" y="26175"/>
                    </a:cubicBezTo>
                    <a:cubicBezTo>
                      <a:pt x="36277" y="18696"/>
                      <a:pt x="42862" y="9971"/>
                      <a:pt x="46434" y="0"/>
                    </a:cubicBezTo>
                    <a:close/>
                  </a:path>
                </a:pathLst>
              </a:custGeom>
              <a:solidFill>
                <a:srgbClr val="004A82">
                  <a:lumMod val="60000"/>
                  <a:lumOff val="40000"/>
                  <a:alpha val="10000"/>
                </a:srgbClr>
              </a:solidFill>
              <a:ln>
                <a:noFill/>
              </a:ln>
              <a:effectLst/>
            </p:spPr>
            <p:txBody>
              <a:bodyPr rot="0" spcFirstLastPara="0" vert="horz" wrap="square" lIns="91440" tIns="45720" rIns="91440" bIns="45720" numCol="1" spcCol="0" rtlCol="0" fromWordArt="0" anchor="t" anchorCtr="0" forceAA="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1"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353" name="TextBox 157">
                <a:extLst>
                  <a:ext uri="{FF2B5EF4-FFF2-40B4-BE49-F238E27FC236}">
                    <a16:creationId xmlns:a16="http://schemas.microsoft.com/office/drawing/2014/main" id="{9AA773CB-62B7-414B-87E1-1E8CF1BBC4B2}"/>
                  </a:ext>
                </a:extLst>
              </p:cNvPr>
              <p:cNvSpPr txBox="1"/>
              <p:nvPr/>
            </p:nvSpPr>
            <p:spPr>
              <a:xfrm>
                <a:off x="11212544" y="5207177"/>
                <a:ext cx="49573" cy="77952"/>
              </a:xfrm>
              <a:custGeom>
                <a:avLst/>
                <a:gdLst/>
                <a:ahLst/>
                <a:cxnLst/>
                <a:rect l="l" t="t" r="r" b="b"/>
                <a:pathLst>
                  <a:path w="106263" h="167097">
                    <a:moveTo>
                      <a:pt x="53131" y="0"/>
                    </a:moveTo>
                    <a:cubicBezTo>
                      <a:pt x="68981" y="0"/>
                      <a:pt x="81371" y="5655"/>
                      <a:pt x="90301" y="16966"/>
                    </a:cubicBezTo>
                    <a:cubicBezTo>
                      <a:pt x="100942" y="30361"/>
                      <a:pt x="106263" y="52573"/>
                      <a:pt x="106263" y="83604"/>
                    </a:cubicBezTo>
                    <a:cubicBezTo>
                      <a:pt x="106263" y="114560"/>
                      <a:pt x="100905" y="136810"/>
                      <a:pt x="90190" y="150353"/>
                    </a:cubicBezTo>
                    <a:cubicBezTo>
                      <a:pt x="81334" y="161516"/>
                      <a:pt x="68981" y="167097"/>
                      <a:pt x="53131" y="167097"/>
                    </a:cubicBezTo>
                    <a:cubicBezTo>
                      <a:pt x="37207" y="167097"/>
                      <a:pt x="24370" y="160976"/>
                      <a:pt x="14622" y="148735"/>
                    </a:cubicBezTo>
                    <a:cubicBezTo>
                      <a:pt x="4874" y="136494"/>
                      <a:pt x="0" y="114672"/>
                      <a:pt x="0" y="83269"/>
                    </a:cubicBezTo>
                    <a:cubicBezTo>
                      <a:pt x="0" y="52462"/>
                      <a:pt x="5357" y="30286"/>
                      <a:pt x="16073" y="16743"/>
                    </a:cubicBezTo>
                    <a:cubicBezTo>
                      <a:pt x="24928" y="5581"/>
                      <a:pt x="37281" y="0"/>
                      <a:pt x="53131" y="0"/>
                    </a:cubicBezTo>
                    <a:close/>
                    <a:moveTo>
                      <a:pt x="53131" y="26008"/>
                    </a:moveTo>
                    <a:cubicBezTo>
                      <a:pt x="49336" y="26008"/>
                      <a:pt x="45950" y="27217"/>
                      <a:pt x="42974" y="29635"/>
                    </a:cubicBezTo>
                    <a:cubicBezTo>
                      <a:pt x="39997" y="32054"/>
                      <a:pt x="37690" y="36388"/>
                      <a:pt x="36053" y="42639"/>
                    </a:cubicBezTo>
                    <a:cubicBezTo>
                      <a:pt x="33895" y="50750"/>
                      <a:pt x="32816" y="64405"/>
                      <a:pt x="32816" y="83604"/>
                    </a:cubicBezTo>
                    <a:cubicBezTo>
                      <a:pt x="32816" y="102803"/>
                      <a:pt x="33784" y="115993"/>
                      <a:pt x="35718" y="123174"/>
                    </a:cubicBezTo>
                    <a:cubicBezTo>
                      <a:pt x="37653" y="130355"/>
                      <a:pt x="40090" y="135136"/>
                      <a:pt x="43030" y="137517"/>
                    </a:cubicBezTo>
                    <a:cubicBezTo>
                      <a:pt x="45969" y="139898"/>
                      <a:pt x="49336" y="141089"/>
                      <a:pt x="53131" y="141089"/>
                    </a:cubicBezTo>
                    <a:cubicBezTo>
                      <a:pt x="56926" y="141089"/>
                      <a:pt x="60312" y="139880"/>
                      <a:pt x="63289" y="137461"/>
                    </a:cubicBezTo>
                    <a:cubicBezTo>
                      <a:pt x="66265" y="135043"/>
                      <a:pt x="68572" y="130708"/>
                      <a:pt x="70209" y="124457"/>
                    </a:cubicBezTo>
                    <a:cubicBezTo>
                      <a:pt x="72367" y="116421"/>
                      <a:pt x="73446" y="102803"/>
                      <a:pt x="73446" y="83604"/>
                    </a:cubicBezTo>
                    <a:cubicBezTo>
                      <a:pt x="73446" y="64405"/>
                      <a:pt x="72479" y="51215"/>
                      <a:pt x="70544" y="44034"/>
                    </a:cubicBezTo>
                    <a:cubicBezTo>
                      <a:pt x="68609" y="36853"/>
                      <a:pt x="66172" y="32054"/>
                      <a:pt x="63233" y="29635"/>
                    </a:cubicBezTo>
                    <a:cubicBezTo>
                      <a:pt x="60294" y="27217"/>
                      <a:pt x="56926" y="26008"/>
                      <a:pt x="53131" y="26008"/>
                    </a:cubicBezTo>
                    <a:close/>
                  </a:path>
                </a:pathLst>
              </a:custGeom>
              <a:solidFill>
                <a:srgbClr val="004A82">
                  <a:lumMod val="60000"/>
                  <a:lumOff val="40000"/>
                  <a:alpha val="10000"/>
                </a:srgbClr>
              </a:solidFill>
              <a:ln>
                <a:noFill/>
              </a:ln>
              <a:effectLst/>
            </p:spPr>
            <p:txBody>
              <a:bodyPr rot="0" spcFirstLastPara="0" vert="horz" wrap="square" lIns="91440" tIns="45720" rIns="91440" bIns="45720" numCol="1" spcCol="0" rtlCol="0" fromWordArt="0" anchor="t" anchorCtr="0" forceAA="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1"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354" name="TextBox 158">
                <a:extLst>
                  <a:ext uri="{FF2B5EF4-FFF2-40B4-BE49-F238E27FC236}">
                    <a16:creationId xmlns:a16="http://schemas.microsoft.com/office/drawing/2014/main" id="{99718E19-AAD7-4B19-936B-447B5F60483C}"/>
                  </a:ext>
                </a:extLst>
              </p:cNvPr>
              <p:cNvSpPr txBox="1"/>
              <p:nvPr/>
            </p:nvSpPr>
            <p:spPr>
              <a:xfrm>
                <a:off x="11393909" y="5207828"/>
                <a:ext cx="33534" cy="76650"/>
              </a:xfrm>
              <a:custGeom>
                <a:avLst/>
                <a:gdLst/>
                <a:ahLst/>
                <a:cxnLst/>
                <a:rect l="l" t="t" r="r" b="b"/>
                <a:pathLst>
                  <a:path w="71884" h="164306">
                    <a:moveTo>
                      <a:pt x="46434" y="0"/>
                    </a:moveTo>
                    <a:lnTo>
                      <a:pt x="71884" y="0"/>
                    </a:lnTo>
                    <a:lnTo>
                      <a:pt x="71884" y="164306"/>
                    </a:lnTo>
                    <a:lnTo>
                      <a:pt x="40518" y="164306"/>
                    </a:lnTo>
                    <a:lnTo>
                      <a:pt x="40518" y="46099"/>
                    </a:lnTo>
                    <a:cubicBezTo>
                      <a:pt x="29059" y="56815"/>
                      <a:pt x="15552" y="64740"/>
                      <a:pt x="0" y="69875"/>
                    </a:cubicBezTo>
                    <a:lnTo>
                      <a:pt x="0" y="41411"/>
                    </a:lnTo>
                    <a:cubicBezTo>
                      <a:pt x="8185" y="38732"/>
                      <a:pt x="17078" y="33654"/>
                      <a:pt x="26677" y="26175"/>
                    </a:cubicBezTo>
                    <a:cubicBezTo>
                      <a:pt x="36277" y="18696"/>
                      <a:pt x="42862" y="9971"/>
                      <a:pt x="46434" y="0"/>
                    </a:cubicBezTo>
                    <a:close/>
                  </a:path>
                </a:pathLst>
              </a:custGeom>
              <a:solidFill>
                <a:srgbClr val="004A82">
                  <a:lumMod val="60000"/>
                  <a:lumOff val="40000"/>
                  <a:alpha val="10000"/>
                </a:srgbClr>
              </a:solidFill>
              <a:ln>
                <a:noFill/>
              </a:ln>
              <a:effectLst/>
            </p:spPr>
            <p:txBody>
              <a:bodyPr rot="0" spcFirstLastPara="0" vert="horz" wrap="square" lIns="91440" tIns="45720" rIns="91440" bIns="45720" numCol="1" spcCol="0" rtlCol="0" fromWordArt="0" anchor="t" anchorCtr="0" forceAA="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1"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355" name="TextBox 159">
                <a:extLst>
                  <a:ext uri="{FF2B5EF4-FFF2-40B4-BE49-F238E27FC236}">
                    <a16:creationId xmlns:a16="http://schemas.microsoft.com/office/drawing/2014/main" id="{65124797-C757-4C41-8B67-F79DB3792BCD}"/>
                  </a:ext>
                </a:extLst>
              </p:cNvPr>
              <p:cNvSpPr txBox="1"/>
              <p:nvPr/>
            </p:nvSpPr>
            <p:spPr>
              <a:xfrm>
                <a:off x="11559235" y="5207177"/>
                <a:ext cx="49573" cy="77952"/>
              </a:xfrm>
              <a:custGeom>
                <a:avLst/>
                <a:gdLst/>
                <a:ahLst/>
                <a:cxnLst/>
                <a:rect l="l" t="t" r="r" b="b"/>
                <a:pathLst>
                  <a:path w="106263" h="167097">
                    <a:moveTo>
                      <a:pt x="53131" y="0"/>
                    </a:moveTo>
                    <a:cubicBezTo>
                      <a:pt x="68981" y="0"/>
                      <a:pt x="81371" y="5655"/>
                      <a:pt x="90301" y="16966"/>
                    </a:cubicBezTo>
                    <a:cubicBezTo>
                      <a:pt x="100942" y="30361"/>
                      <a:pt x="106263" y="52573"/>
                      <a:pt x="106263" y="83604"/>
                    </a:cubicBezTo>
                    <a:cubicBezTo>
                      <a:pt x="106263" y="114560"/>
                      <a:pt x="100905" y="136810"/>
                      <a:pt x="90190" y="150353"/>
                    </a:cubicBezTo>
                    <a:cubicBezTo>
                      <a:pt x="81334" y="161516"/>
                      <a:pt x="68981" y="167097"/>
                      <a:pt x="53131" y="167097"/>
                    </a:cubicBezTo>
                    <a:cubicBezTo>
                      <a:pt x="37207" y="167097"/>
                      <a:pt x="24370" y="160976"/>
                      <a:pt x="14622" y="148735"/>
                    </a:cubicBezTo>
                    <a:cubicBezTo>
                      <a:pt x="4874" y="136494"/>
                      <a:pt x="0" y="114672"/>
                      <a:pt x="0" y="83269"/>
                    </a:cubicBezTo>
                    <a:cubicBezTo>
                      <a:pt x="0" y="52462"/>
                      <a:pt x="5357" y="30286"/>
                      <a:pt x="16073" y="16743"/>
                    </a:cubicBezTo>
                    <a:cubicBezTo>
                      <a:pt x="24928" y="5581"/>
                      <a:pt x="37281" y="0"/>
                      <a:pt x="53131" y="0"/>
                    </a:cubicBezTo>
                    <a:close/>
                    <a:moveTo>
                      <a:pt x="53131" y="26008"/>
                    </a:moveTo>
                    <a:cubicBezTo>
                      <a:pt x="49336" y="26008"/>
                      <a:pt x="45950" y="27217"/>
                      <a:pt x="42974" y="29635"/>
                    </a:cubicBezTo>
                    <a:cubicBezTo>
                      <a:pt x="39997" y="32054"/>
                      <a:pt x="37690" y="36388"/>
                      <a:pt x="36053" y="42639"/>
                    </a:cubicBezTo>
                    <a:cubicBezTo>
                      <a:pt x="33895" y="50750"/>
                      <a:pt x="32816" y="64405"/>
                      <a:pt x="32816" y="83604"/>
                    </a:cubicBezTo>
                    <a:cubicBezTo>
                      <a:pt x="32816" y="102803"/>
                      <a:pt x="33784" y="115993"/>
                      <a:pt x="35718" y="123174"/>
                    </a:cubicBezTo>
                    <a:cubicBezTo>
                      <a:pt x="37653" y="130355"/>
                      <a:pt x="40090" y="135136"/>
                      <a:pt x="43030" y="137517"/>
                    </a:cubicBezTo>
                    <a:cubicBezTo>
                      <a:pt x="45969" y="139898"/>
                      <a:pt x="49336" y="141089"/>
                      <a:pt x="53131" y="141089"/>
                    </a:cubicBezTo>
                    <a:cubicBezTo>
                      <a:pt x="56926" y="141089"/>
                      <a:pt x="60312" y="139880"/>
                      <a:pt x="63289" y="137461"/>
                    </a:cubicBezTo>
                    <a:cubicBezTo>
                      <a:pt x="66265" y="135043"/>
                      <a:pt x="68572" y="130708"/>
                      <a:pt x="70209" y="124457"/>
                    </a:cubicBezTo>
                    <a:cubicBezTo>
                      <a:pt x="72367" y="116421"/>
                      <a:pt x="73446" y="102803"/>
                      <a:pt x="73446" y="83604"/>
                    </a:cubicBezTo>
                    <a:cubicBezTo>
                      <a:pt x="73446" y="64405"/>
                      <a:pt x="72479" y="51215"/>
                      <a:pt x="70544" y="44034"/>
                    </a:cubicBezTo>
                    <a:cubicBezTo>
                      <a:pt x="68609" y="36853"/>
                      <a:pt x="66172" y="32054"/>
                      <a:pt x="63233" y="29635"/>
                    </a:cubicBezTo>
                    <a:cubicBezTo>
                      <a:pt x="60294" y="27217"/>
                      <a:pt x="56926" y="26008"/>
                      <a:pt x="53131" y="26008"/>
                    </a:cubicBezTo>
                    <a:close/>
                  </a:path>
                </a:pathLst>
              </a:custGeom>
              <a:solidFill>
                <a:srgbClr val="004A82">
                  <a:lumMod val="60000"/>
                  <a:lumOff val="40000"/>
                  <a:alpha val="10000"/>
                </a:srgbClr>
              </a:solidFill>
              <a:ln>
                <a:noFill/>
              </a:ln>
              <a:effectLst/>
            </p:spPr>
            <p:txBody>
              <a:bodyPr rot="0" spcFirstLastPara="0" vert="horz" wrap="square" lIns="91440" tIns="45720" rIns="91440" bIns="45720" numCol="1" spcCol="0" rtlCol="0" fromWordArt="0" anchor="t" anchorCtr="0" forceAA="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1"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356" name="TextBox 160">
                <a:extLst>
                  <a:ext uri="{FF2B5EF4-FFF2-40B4-BE49-F238E27FC236}">
                    <a16:creationId xmlns:a16="http://schemas.microsoft.com/office/drawing/2014/main" id="{EBBA1928-C41E-410E-B7D6-C49BF2A7D348}"/>
                  </a:ext>
                </a:extLst>
              </p:cNvPr>
              <p:cNvSpPr txBox="1"/>
              <p:nvPr/>
            </p:nvSpPr>
            <p:spPr>
              <a:xfrm>
                <a:off x="11740600" y="5207828"/>
                <a:ext cx="33534" cy="76650"/>
              </a:xfrm>
              <a:custGeom>
                <a:avLst/>
                <a:gdLst/>
                <a:ahLst/>
                <a:cxnLst/>
                <a:rect l="l" t="t" r="r" b="b"/>
                <a:pathLst>
                  <a:path w="71884" h="164306">
                    <a:moveTo>
                      <a:pt x="46434" y="0"/>
                    </a:moveTo>
                    <a:lnTo>
                      <a:pt x="71884" y="0"/>
                    </a:lnTo>
                    <a:lnTo>
                      <a:pt x="71884" y="164306"/>
                    </a:lnTo>
                    <a:lnTo>
                      <a:pt x="40518" y="164306"/>
                    </a:lnTo>
                    <a:lnTo>
                      <a:pt x="40518" y="46099"/>
                    </a:lnTo>
                    <a:cubicBezTo>
                      <a:pt x="29059" y="56815"/>
                      <a:pt x="15552" y="64740"/>
                      <a:pt x="0" y="69875"/>
                    </a:cubicBezTo>
                    <a:lnTo>
                      <a:pt x="0" y="41411"/>
                    </a:lnTo>
                    <a:cubicBezTo>
                      <a:pt x="8185" y="38732"/>
                      <a:pt x="17078" y="33654"/>
                      <a:pt x="26677" y="26175"/>
                    </a:cubicBezTo>
                    <a:cubicBezTo>
                      <a:pt x="36277" y="18696"/>
                      <a:pt x="42862" y="9971"/>
                      <a:pt x="46434" y="0"/>
                    </a:cubicBezTo>
                    <a:close/>
                  </a:path>
                </a:pathLst>
              </a:custGeom>
              <a:solidFill>
                <a:srgbClr val="004A82">
                  <a:lumMod val="60000"/>
                  <a:lumOff val="40000"/>
                  <a:alpha val="10000"/>
                </a:srgbClr>
              </a:solidFill>
              <a:ln>
                <a:noFill/>
              </a:ln>
              <a:effectLst/>
            </p:spPr>
            <p:txBody>
              <a:bodyPr rot="0" spcFirstLastPara="0" vert="horz" wrap="square" lIns="91440" tIns="45720" rIns="91440" bIns="45720" numCol="1" spcCol="0" rtlCol="0" fromWordArt="0" anchor="t" anchorCtr="0" forceAA="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1"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357" name="TextBox 161">
                <a:extLst>
                  <a:ext uri="{FF2B5EF4-FFF2-40B4-BE49-F238E27FC236}">
                    <a16:creationId xmlns:a16="http://schemas.microsoft.com/office/drawing/2014/main" id="{34FC8031-651B-4022-BF64-62B647FF6861}"/>
                  </a:ext>
                </a:extLst>
              </p:cNvPr>
              <p:cNvSpPr txBox="1"/>
              <p:nvPr/>
            </p:nvSpPr>
            <p:spPr>
              <a:xfrm>
                <a:off x="11905926" y="5207177"/>
                <a:ext cx="49573" cy="77952"/>
              </a:xfrm>
              <a:custGeom>
                <a:avLst/>
                <a:gdLst/>
                <a:ahLst/>
                <a:cxnLst/>
                <a:rect l="l" t="t" r="r" b="b"/>
                <a:pathLst>
                  <a:path w="106263" h="167097">
                    <a:moveTo>
                      <a:pt x="53131" y="0"/>
                    </a:moveTo>
                    <a:cubicBezTo>
                      <a:pt x="68981" y="0"/>
                      <a:pt x="81371" y="5655"/>
                      <a:pt x="90301" y="16966"/>
                    </a:cubicBezTo>
                    <a:cubicBezTo>
                      <a:pt x="100942" y="30361"/>
                      <a:pt x="106263" y="52573"/>
                      <a:pt x="106263" y="83604"/>
                    </a:cubicBezTo>
                    <a:cubicBezTo>
                      <a:pt x="106263" y="114560"/>
                      <a:pt x="100905" y="136810"/>
                      <a:pt x="90190" y="150353"/>
                    </a:cubicBezTo>
                    <a:cubicBezTo>
                      <a:pt x="81334" y="161516"/>
                      <a:pt x="68981" y="167097"/>
                      <a:pt x="53131" y="167097"/>
                    </a:cubicBezTo>
                    <a:cubicBezTo>
                      <a:pt x="37207" y="167097"/>
                      <a:pt x="24370" y="160976"/>
                      <a:pt x="14622" y="148735"/>
                    </a:cubicBezTo>
                    <a:cubicBezTo>
                      <a:pt x="4874" y="136494"/>
                      <a:pt x="0" y="114672"/>
                      <a:pt x="0" y="83269"/>
                    </a:cubicBezTo>
                    <a:cubicBezTo>
                      <a:pt x="0" y="52462"/>
                      <a:pt x="5357" y="30286"/>
                      <a:pt x="16073" y="16743"/>
                    </a:cubicBezTo>
                    <a:cubicBezTo>
                      <a:pt x="24928" y="5581"/>
                      <a:pt x="37281" y="0"/>
                      <a:pt x="53131" y="0"/>
                    </a:cubicBezTo>
                    <a:close/>
                    <a:moveTo>
                      <a:pt x="53131" y="26008"/>
                    </a:moveTo>
                    <a:cubicBezTo>
                      <a:pt x="49336" y="26008"/>
                      <a:pt x="45950" y="27217"/>
                      <a:pt x="42974" y="29635"/>
                    </a:cubicBezTo>
                    <a:cubicBezTo>
                      <a:pt x="39997" y="32054"/>
                      <a:pt x="37690" y="36388"/>
                      <a:pt x="36053" y="42639"/>
                    </a:cubicBezTo>
                    <a:cubicBezTo>
                      <a:pt x="33895" y="50750"/>
                      <a:pt x="32816" y="64405"/>
                      <a:pt x="32816" y="83604"/>
                    </a:cubicBezTo>
                    <a:cubicBezTo>
                      <a:pt x="32816" y="102803"/>
                      <a:pt x="33784" y="115993"/>
                      <a:pt x="35718" y="123174"/>
                    </a:cubicBezTo>
                    <a:cubicBezTo>
                      <a:pt x="37653" y="130355"/>
                      <a:pt x="40090" y="135136"/>
                      <a:pt x="43030" y="137517"/>
                    </a:cubicBezTo>
                    <a:cubicBezTo>
                      <a:pt x="45969" y="139898"/>
                      <a:pt x="49336" y="141089"/>
                      <a:pt x="53131" y="141089"/>
                    </a:cubicBezTo>
                    <a:cubicBezTo>
                      <a:pt x="56926" y="141089"/>
                      <a:pt x="60312" y="139880"/>
                      <a:pt x="63289" y="137461"/>
                    </a:cubicBezTo>
                    <a:cubicBezTo>
                      <a:pt x="66265" y="135043"/>
                      <a:pt x="68572" y="130708"/>
                      <a:pt x="70209" y="124457"/>
                    </a:cubicBezTo>
                    <a:cubicBezTo>
                      <a:pt x="72367" y="116421"/>
                      <a:pt x="73446" y="102803"/>
                      <a:pt x="73446" y="83604"/>
                    </a:cubicBezTo>
                    <a:cubicBezTo>
                      <a:pt x="73446" y="64405"/>
                      <a:pt x="72479" y="51215"/>
                      <a:pt x="70544" y="44034"/>
                    </a:cubicBezTo>
                    <a:cubicBezTo>
                      <a:pt x="68609" y="36853"/>
                      <a:pt x="66172" y="32054"/>
                      <a:pt x="63233" y="29635"/>
                    </a:cubicBezTo>
                    <a:cubicBezTo>
                      <a:pt x="60294" y="27217"/>
                      <a:pt x="56926" y="26008"/>
                      <a:pt x="53131" y="26008"/>
                    </a:cubicBezTo>
                    <a:close/>
                  </a:path>
                </a:pathLst>
              </a:custGeom>
              <a:solidFill>
                <a:srgbClr val="004A82">
                  <a:lumMod val="60000"/>
                  <a:lumOff val="40000"/>
                  <a:alpha val="10000"/>
                </a:srgbClr>
              </a:solidFill>
              <a:ln>
                <a:noFill/>
              </a:ln>
              <a:effectLst/>
            </p:spPr>
            <p:txBody>
              <a:bodyPr rot="0" spcFirstLastPara="0" vert="horz" wrap="square" lIns="91440" tIns="45720" rIns="91440" bIns="45720" numCol="1" spcCol="0" rtlCol="0" fromWordArt="0" anchor="t" anchorCtr="0" forceAA="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1"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358" name="TextBox 162">
                <a:extLst>
                  <a:ext uri="{FF2B5EF4-FFF2-40B4-BE49-F238E27FC236}">
                    <a16:creationId xmlns:a16="http://schemas.microsoft.com/office/drawing/2014/main" id="{6F8E414D-A83F-4C9B-809A-06923A163B29}"/>
                  </a:ext>
                </a:extLst>
              </p:cNvPr>
              <p:cNvSpPr txBox="1"/>
              <p:nvPr/>
            </p:nvSpPr>
            <p:spPr>
              <a:xfrm>
                <a:off x="12087322" y="5207828"/>
                <a:ext cx="33534" cy="76650"/>
              </a:xfrm>
              <a:custGeom>
                <a:avLst/>
                <a:gdLst/>
                <a:ahLst/>
                <a:cxnLst/>
                <a:rect l="l" t="t" r="r" b="b"/>
                <a:pathLst>
                  <a:path w="71884" h="164306">
                    <a:moveTo>
                      <a:pt x="46434" y="0"/>
                    </a:moveTo>
                    <a:lnTo>
                      <a:pt x="71884" y="0"/>
                    </a:lnTo>
                    <a:lnTo>
                      <a:pt x="71884" y="164306"/>
                    </a:lnTo>
                    <a:lnTo>
                      <a:pt x="40518" y="164306"/>
                    </a:lnTo>
                    <a:lnTo>
                      <a:pt x="40518" y="46099"/>
                    </a:lnTo>
                    <a:cubicBezTo>
                      <a:pt x="29059" y="56815"/>
                      <a:pt x="15552" y="64740"/>
                      <a:pt x="0" y="69875"/>
                    </a:cubicBezTo>
                    <a:lnTo>
                      <a:pt x="0" y="41411"/>
                    </a:lnTo>
                    <a:cubicBezTo>
                      <a:pt x="8185" y="38732"/>
                      <a:pt x="17078" y="33654"/>
                      <a:pt x="26677" y="26175"/>
                    </a:cubicBezTo>
                    <a:cubicBezTo>
                      <a:pt x="36277" y="18696"/>
                      <a:pt x="42862" y="9971"/>
                      <a:pt x="46434" y="0"/>
                    </a:cubicBezTo>
                    <a:close/>
                  </a:path>
                </a:pathLst>
              </a:custGeom>
              <a:solidFill>
                <a:srgbClr val="004A82">
                  <a:lumMod val="60000"/>
                  <a:lumOff val="40000"/>
                  <a:alpha val="10000"/>
                </a:srgbClr>
              </a:solidFill>
              <a:ln>
                <a:noFill/>
              </a:ln>
              <a:effectLst/>
            </p:spPr>
            <p:txBody>
              <a:bodyPr rot="0" spcFirstLastPara="0" vert="horz" wrap="square" lIns="91440" tIns="45720" rIns="91440" bIns="45720" numCol="1" spcCol="0" rtlCol="0" fromWordArt="0" anchor="t" anchorCtr="0" forceAA="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1"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grpSp>
      </p:grpSp>
      <p:sp>
        <p:nvSpPr>
          <p:cNvPr id="4" name="Rectangle 3">
            <a:extLst>
              <a:ext uri="{FF2B5EF4-FFF2-40B4-BE49-F238E27FC236}">
                <a16:creationId xmlns:a16="http://schemas.microsoft.com/office/drawing/2014/main" id="{1113DF01-8821-478C-97F9-A2DD436ABF7E}"/>
              </a:ext>
            </a:extLst>
          </p:cNvPr>
          <p:cNvSpPr/>
          <p:nvPr/>
        </p:nvSpPr>
        <p:spPr>
          <a:xfrm>
            <a:off x="6126901" y="5734675"/>
            <a:ext cx="5407169" cy="210210"/>
          </a:xfrm>
          <a:prstGeom prst="rect">
            <a:avLst/>
          </a:prstGeom>
          <a:solidFill>
            <a:srgbClr val="FF9B3F"/>
          </a:solidFill>
          <a:ln w="12700" cap="flat" cmpd="sng" algn="ctr">
            <a:noFill/>
            <a:prstDash val="solid"/>
            <a:miter lim="800000"/>
          </a:ln>
          <a:effectLst/>
        </p:spPr>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5" name="Group 4">
            <a:extLst>
              <a:ext uri="{FF2B5EF4-FFF2-40B4-BE49-F238E27FC236}">
                <a16:creationId xmlns:a16="http://schemas.microsoft.com/office/drawing/2014/main" id="{7AA6EC57-C3DA-48A9-B51A-DB4C7907467F}"/>
              </a:ext>
            </a:extLst>
          </p:cNvPr>
          <p:cNvGrpSpPr/>
          <p:nvPr/>
        </p:nvGrpSpPr>
        <p:grpSpPr>
          <a:xfrm>
            <a:off x="4120100" y="2156064"/>
            <a:ext cx="3951800" cy="3681626"/>
            <a:chOff x="4598847" y="1531620"/>
            <a:chExt cx="2969045" cy="2766060"/>
          </a:xfrm>
        </p:grpSpPr>
        <p:sp>
          <p:nvSpPr>
            <p:cNvPr id="63" name="Arc 62">
              <a:extLst>
                <a:ext uri="{FF2B5EF4-FFF2-40B4-BE49-F238E27FC236}">
                  <a16:creationId xmlns:a16="http://schemas.microsoft.com/office/drawing/2014/main" id="{3985668B-3694-40DB-83C2-1F7088B1B751}"/>
                </a:ext>
              </a:extLst>
            </p:cNvPr>
            <p:cNvSpPr/>
            <p:nvPr/>
          </p:nvSpPr>
          <p:spPr>
            <a:xfrm>
              <a:off x="4712970" y="1531620"/>
              <a:ext cx="2766060" cy="2766060"/>
            </a:xfrm>
            <a:prstGeom prst="arc">
              <a:avLst>
                <a:gd name="adj1" fmla="val 11420302"/>
                <a:gd name="adj2" fmla="val 20999413"/>
              </a:avLst>
            </a:prstGeom>
            <a:solidFill>
              <a:srgbClr val="0A045D"/>
            </a:solidFill>
            <a:ln w="19050" cap="flat" cmpd="sng" algn="ctr">
              <a:solidFill>
                <a:srgbClr val="FFFFFF"/>
              </a:solidFill>
              <a:prstDash val="solid"/>
              <a:miter lim="800000"/>
            </a:ln>
            <a:effectLst/>
          </p:spPr>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92" name="Arc 191">
              <a:extLst>
                <a:ext uri="{FF2B5EF4-FFF2-40B4-BE49-F238E27FC236}">
                  <a16:creationId xmlns:a16="http://schemas.microsoft.com/office/drawing/2014/main" id="{EB1286D3-B0F0-44C5-8086-DE910A7BB595}"/>
                </a:ext>
              </a:extLst>
            </p:cNvPr>
            <p:cNvSpPr/>
            <p:nvPr/>
          </p:nvSpPr>
          <p:spPr>
            <a:xfrm>
              <a:off x="4712970" y="1531620"/>
              <a:ext cx="2766060" cy="2766060"/>
            </a:xfrm>
            <a:prstGeom prst="arc">
              <a:avLst>
                <a:gd name="adj1" fmla="val 5394379"/>
                <a:gd name="adj2" fmla="val 10740154"/>
              </a:avLst>
            </a:prstGeom>
            <a:solidFill>
              <a:srgbClr val="0A045D"/>
            </a:solidFill>
            <a:ln w="209550" cap="flat" cmpd="sng" algn="ctr">
              <a:solidFill>
                <a:srgbClr val="FF9B3F"/>
              </a:solidFill>
              <a:prstDash val="solid"/>
              <a:miter lim="800000"/>
            </a:ln>
            <a:effectLst/>
          </p:spPr>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93" name="Arc 192">
              <a:extLst>
                <a:ext uri="{FF2B5EF4-FFF2-40B4-BE49-F238E27FC236}">
                  <a16:creationId xmlns:a16="http://schemas.microsoft.com/office/drawing/2014/main" id="{DA34FDBB-AD06-4D65-9A3E-9E1AF932B247}"/>
                </a:ext>
              </a:extLst>
            </p:cNvPr>
            <p:cNvSpPr/>
            <p:nvPr/>
          </p:nvSpPr>
          <p:spPr>
            <a:xfrm>
              <a:off x="4712970" y="1531620"/>
              <a:ext cx="2766060" cy="2766060"/>
            </a:xfrm>
            <a:prstGeom prst="arc">
              <a:avLst>
                <a:gd name="adj1" fmla="val 107287"/>
                <a:gd name="adj2" fmla="val 5430146"/>
              </a:avLst>
            </a:prstGeom>
            <a:solidFill>
              <a:srgbClr val="0A045D"/>
            </a:solidFill>
            <a:ln w="209550" cap="flat" cmpd="sng" algn="ctr">
              <a:solidFill>
                <a:srgbClr val="F04936"/>
              </a:solidFill>
              <a:prstDash val="solid"/>
              <a:miter lim="800000"/>
            </a:ln>
            <a:effectLst/>
          </p:spPr>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194" name="Group 193">
              <a:extLst>
                <a:ext uri="{FF2B5EF4-FFF2-40B4-BE49-F238E27FC236}">
                  <a16:creationId xmlns:a16="http://schemas.microsoft.com/office/drawing/2014/main" id="{3A587830-E9B2-4A45-85D0-8769D2D1C3CF}"/>
                </a:ext>
              </a:extLst>
            </p:cNvPr>
            <p:cNvGrpSpPr/>
            <p:nvPr/>
          </p:nvGrpSpPr>
          <p:grpSpPr>
            <a:xfrm>
              <a:off x="4598847" y="2666029"/>
              <a:ext cx="228245" cy="228245"/>
              <a:chOff x="8734550" y="2244850"/>
              <a:chExt cx="489266" cy="489266"/>
            </a:xfrm>
          </p:grpSpPr>
          <p:sp>
            <p:nvSpPr>
              <p:cNvPr id="198" name="Oval 197">
                <a:extLst>
                  <a:ext uri="{FF2B5EF4-FFF2-40B4-BE49-F238E27FC236}">
                    <a16:creationId xmlns:a16="http://schemas.microsoft.com/office/drawing/2014/main" id="{558EB6EC-3710-4A77-8D1B-A7323CE155D9}"/>
                  </a:ext>
                </a:extLst>
              </p:cNvPr>
              <p:cNvSpPr/>
              <p:nvPr/>
            </p:nvSpPr>
            <p:spPr>
              <a:xfrm>
                <a:off x="8734550" y="2244850"/>
                <a:ext cx="489266" cy="489266"/>
              </a:xfrm>
              <a:prstGeom prst="ellipse">
                <a:avLst/>
              </a:prstGeom>
              <a:solidFill>
                <a:srgbClr val="0A045D"/>
              </a:solidFill>
              <a:ln w="19050" cap="flat" cmpd="sng" algn="ctr">
                <a:solidFill>
                  <a:srgbClr val="FF9B3F"/>
                </a:solidFill>
                <a:prstDash val="solid"/>
                <a:miter lim="800000"/>
              </a:ln>
              <a:effectLst/>
            </p:spPr>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99" name="Oval 198">
                <a:extLst>
                  <a:ext uri="{FF2B5EF4-FFF2-40B4-BE49-F238E27FC236}">
                    <a16:creationId xmlns:a16="http://schemas.microsoft.com/office/drawing/2014/main" id="{DD9D2113-DB2A-4782-90FC-66DFC12D529B}"/>
                  </a:ext>
                </a:extLst>
              </p:cNvPr>
              <p:cNvSpPr/>
              <p:nvPr/>
            </p:nvSpPr>
            <p:spPr>
              <a:xfrm>
                <a:off x="8853648" y="2363948"/>
                <a:ext cx="251071" cy="251071"/>
              </a:xfrm>
              <a:prstGeom prst="ellipse">
                <a:avLst/>
              </a:prstGeom>
              <a:solidFill>
                <a:srgbClr val="FF9B3F"/>
              </a:solidFill>
              <a:ln w="12700" cap="flat" cmpd="sng" algn="ctr">
                <a:noFill/>
                <a:prstDash val="solid"/>
                <a:miter lim="800000"/>
              </a:ln>
              <a:effectLst/>
            </p:spPr>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195" name="Group 194">
              <a:extLst>
                <a:ext uri="{FF2B5EF4-FFF2-40B4-BE49-F238E27FC236}">
                  <a16:creationId xmlns:a16="http://schemas.microsoft.com/office/drawing/2014/main" id="{1F52CB7F-CE3E-4A96-B2C3-A1BA141F2668}"/>
                </a:ext>
              </a:extLst>
            </p:cNvPr>
            <p:cNvGrpSpPr/>
            <p:nvPr/>
          </p:nvGrpSpPr>
          <p:grpSpPr>
            <a:xfrm>
              <a:off x="7339647" y="2666029"/>
              <a:ext cx="228245" cy="228245"/>
              <a:chOff x="8734550" y="2244850"/>
              <a:chExt cx="489266" cy="489266"/>
            </a:xfrm>
          </p:grpSpPr>
          <p:sp>
            <p:nvSpPr>
              <p:cNvPr id="196" name="Oval 195">
                <a:extLst>
                  <a:ext uri="{FF2B5EF4-FFF2-40B4-BE49-F238E27FC236}">
                    <a16:creationId xmlns:a16="http://schemas.microsoft.com/office/drawing/2014/main" id="{FA59D4DE-9866-4B02-89C1-9360B0B8144D}"/>
                  </a:ext>
                </a:extLst>
              </p:cNvPr>
              <p:cNvSpPr/>
              <p:nvPr/>
            </p:nvSpPr>
            <p:spPr>
              <a:xfrm>
                <a:off x="8734550" y="2244850"/>
                <a:ext cx="489266" cy="489266"/>
              </a:xfrm>
              <a:prstGeom prst="ellipse">
                <a:avLst/>
              </a:prstGeom>
              <a:solidFill>
                <a:srgbClr val="0A045D"/>
              </a:solidFill>
              <a:ln w="19050" cap="flat" cmpd="sng" algn="ctr">
                <a:solidFill>
                  <a:srgbClr val="F04936"/>
                </a:solidFill>
                <a:prstDash val="solid"/>
                <a:miter lim="800000"/>
              </a:ln>
              <a:effectLst/>
            </p:spPr>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97" name="Oval 196">
                <a:extLst>
                  <a:ext uri="{FF2B5EF4-FFF2-40B4-BE49-F238E27FC236}">
                    <a16:creationId xmlns:a16="http://schemas.microsoft.com/office/drawing/2014/main" id="{08399E41-4137-4CCF-92D7-98784BE06CBD}"/>
                  </a:ext>
                </a:extLst>
              </p:cNvPr>
              <p:cNvSpPr/>
              <p:nvPr/>
            </p:nvSpPr>
            <p:spPr>
              <a:xfrm>
                <a:off x="8853648" y="2363948"/>
                <a:ext cx="251071" cy="251071"/>
              </a:xfrm>
              <a:prstGeom prst="ellipse">
                <a:avLst/>
              </a:prstGeom>
              <a:solidFill>
                <a:srgbClr val="F04936"/>
              </a:solidFill>
              <a:ln w="12700" cap="flat" cmpd="sng" algn="ctr">
                <a:noFill/>
                <a:prstDash val="solid"/>
                <a:miter lim="800000"/>
              </a:ln>
              <a:effectLst/>
            </p:spPr>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sp>
        <p:nvSpPr>
          <p:cNvPr id="6" name="Rectangle 5">
            <a:extLst>
              <a:ext uri="{FF2B5EF4-FFF2-40B4-BE49-F238E27FC236}">
                <a16:creationId xmlns:a16="http://schemas.microsoft.com/office/drawing/2014/main" id="{302BB13B-5429-4FAA-9752-1A33332BD884}"/>
              </a:ext>
            </a:extLst>
          </p:cNvPr>
          <p:cNvSpPr/>
          <p:nvPr/>
        </p:nvSpPr>
        <p:spPr>
          <a:xfrm>
            <a:off x="920681" y="5734675"/>
            <a:ext cx="5213778" cy="210210"/>
          </a:xfrm>
          <a:prstGeom prst="rect">
            <a:avLst/>
          </a:prstGeom>
          <a:solidFill>
            <a:srgbClr val="F04936"/>
          </a:solidFill>
          <a:ln w="12700" cap="flat" cmpd="sng" algn="ctr">
            <a:noFill/>
            <a:prstDash val="solid"/>
            <a:miter lim="800000"/>
          </a:ln>
          <a:effectLst/>
        </p:spPr>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1" name="TextBox 29">
            <a:extLst>
              <a:ext uri="{FF2B5EF4-FFF2-40B4-BE49-F238E27FC236}">
                <a16:creationId xmlns:a16="http://schemas.microsoft.com/office/drawing/2014/main" id="{3D8D2EBB-2426-4C0A-B55D-69A0D9C59806}"/>
              </a:ext>
            </a:extLst>
          </p:cNvPr>
          <p:cNvSpPr txBox="1"/>
          <p:nvPr/>
        </p:nvSpPr>
        <p:spPr>
          <a:xfrm>
            <a:off x="778111" y="3141238"/>
            <a:ext cx="3279139" cy="1215717"/>
          </a:xfrm>
          <a:prstGeom prst="rect">
            <a:avLst/>
          </a:prstGeom>
          <a:noFill/>
        </p:spPr>
        <p:txBody>
          <a:bodyPr wrap="square" rtlCol="0" anchor="ct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285750" indent="-285750">
              <a:lnSpc>
                <a:spcPct val="90000"/>
              </a:lnSpc>
              <a:spcBef>
                <a:spcPts val="1000"/>
              </a:spcBef>
              <a:spcAft>
                <a:spcPts val="200"/>
              </a:spcAft>
              <a:buClr>
                <a:srgbClr val="000000"/>
              </a:buClr>
              <a:buFont typeface="Arial" panose="020B0604020202020204" pitchFamily="34" charset="0"/>
              <a:buChar char="•"/>
            </a:pPr>
            <a:r>
              <a:rPr lang="en-US" sz="1400">
                <a:solidFill>
                  <a:srgbClr val="000000"/>
                </a:solidFill>
                <a:ea typeface="Raleway" charset="0"/>
                <a:cs typeface="Raleway" charset="0"/>
              </a:rPr>
              <a:t>Create ‘initial’ version of content for virtually any purpose</a:t>
            </a:r>
          </a:p>
          <a:p>
            <a:pPr marL="285750" indent="-285750">
              <a:lnSpc>
                <a:spcPct val="90000"/>
              </a:lnSpc>
              <a:spcBef>
                <a:spcPts val="1000"/>
              </a:spcBef>
              <a:spcAft>
                <a:spcPts val="200"/>
              </a:spcAft>
              <a:buClr>
                <a:srgbClr val="000000"/>
              </a:buClr>
              <a:buFont typeface="Arial" panose="020B0604020202020204" pitchFamily="34" charset="0"/>
              <a:buChar char="•"/>
            </a:pPr>
            <a:r>
              <a:rPr lang="en-US" sz="1400">
                <a:solidFill>
                  <a:srgbClr val="000000"/>
                </a:solidFill>
                <a:ea typeface="Raleway" charset="0"/>
                <a:cs typeface="Raleway" charset="0"/>
              </a:rPr>
              <a:t>First draft can still be the first iteration of content entered into the workflow process</a:t>
            </a:r>
          </a:p>
        </p:txBody>
      </p:sp>
      <p:sp>
        <p:nvSpPr>
          <p:cNvPr id="10" name="Oval 9">
            <a:extLst>
              <a:ext uri="{FF2B5EF4-FFF2-40B4-BE49-F238E27FC236}">
                <a16:creationId xmlns:a16="http://schemas.microsoft.com/office/drawing/2014/main" id="{F303EACE-DEA8-4D6C-B274-A3EEA5AEC88E}"/>
              </a:ext>
            </a:extLst>
          </p:cNvPr>
          <p:cNvSpPr/>
          <p:nvPr/>
        </p:nvSpPr>
        <p:spPr>
          <a:xfrm>
            <a:off x="210391" y="5404087"/>
            <a:ext cx="849027" cy="849027"/>
          </a:xfrm>
          <a:prstGeom prst="ellipse">
            <a:avLst/>
          </a:prstGeom>
          <a:solidFill>
            <a:srgbClr val="F04936"/>
          </a:solidFill>
          <a:ln w="76200" cap="flat" cmpd="sng" algn="ctr">
            <a:solidFill>
              <a:srgbClr val="0A045D"/>
            </a:solidFill>
            <a:prstDash val="solid"/>
            <a:miter lim="800000"/>
          </a:ln>
          <a:effectLst/>
        </p:spPr>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11" name="Group 10">
            <a:extLst>
              <a:ext uri="{FF2B5EF4-FFF2-40B4-BE49-F238E27FC236}">
                <a16:creationId xmlns:a16="http://schemas.microsoft.com/office/drawing/2014/main" id="{A398F5F1-9305-47C2-858A-45DA060A7C7C}"/>
              </a:ext>
            </a:extLst>
          </p:cNvPr>
          <p:cNvGrpSpPr/>
          <p:nvPr/>
        </p:nvGrpSpPr>
        <p:grpSpPr>
          <a:xfrm>
            <a:off x="410552" y="5604250"/>
            <a:ext cx="448702" cy="448707"/>
            <a:chOff x="3886200" y="1219200"/>
            <a:chExt cx="4419599" cy="4419599"/>
          </a:xfrm>
          <a:solidFill>
            <a:srgbClr val="FFFFFF"/>
          </a:solidFill>
        </p:grpSpPr>
        <p:sp>
          <p:nvSpPr>
            <p:cNvPr id="47" name="Freeform: Shape 46">
              <a:extLst>
                <a:ext uri="{FF2B5EF4-FFF2-40B4-BE49-F238E27FC236}">
                  <a16:creationId xmlns:a16="http://schemas.microsoft.com/office/drawing/2014/main" id="{7173AEAD-A60E-4588-AC82-0620C9320553}"/>
                </a:ext>
              </a:extLst>
            </p:cNvPr>
            <p:cNvSpPr/>
            <p:nvPr/>
          </p:nvSpPr>
          <p:spPr>
            <a:xfrm>
              <a:off x="4533290" y="3505200"/>
              <a:ext cx="1748561" cy="457200"/>
            </a:xfrm>
            <a:custGeom>
              <a:avLst/>
              <a:gdLst>
                <a:gd name="connsiteX0" fmla="*/ 1748561 w 1748561"/>
                <a:gd name="connsiteY0" fmla="*/ 363855 h 457200"/>
                <a:gd name="connsiteX1" fmla="*/ 1061161 w 1748561"/>
                <a:gd name="connsiteY1" fmla="*/ 533 h 457200"/>
                <a:gd name="connsiteX2" fmla="*/ 1029310 w 1748561"/>
                <a:gd name="connsiteY2" fmla="*/ 0 h 457200"/>
                <a:gd name="connsiteX3" fmla="*/ 0 w 1748561"/>
                <a:gd name="connsiteY3" fmla="*/ 228600 h 457200"/>
                <a:gd name="connsiteX4" fmla="*/ 1029310 w 1748561"/>
                <a:gd name="connsiteY4" fmla="*/ 457200 h 457200"/>
                <a:gd name="connsiteX5" fmla="*/ 1748561 w 1748561"/>
                <a:gd name="connsiteY5" fmla="*/ 363855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48561" h="457200">
                  <a:moveTo>
                    <a:pt x="1748561" y="363855"/>
                  </a:moveTo>
                  <a:cubicBezTo>
                    <a:pt x="1479956" y="320345"/>
                    <a:pt x="1240765" y="189509"/>
                    <a:pt x="1061161" y="533"/>
                  </a:cubicBezTo>
                  <a:cubicBezTo>
                    <a:pt x="1050646" y="305"/>
                    <a:pt x="1040206" y="0"/>
                    <a:pt x="1029310" y="0"/>
                  </a:cubicBezTo>
                  <a:cubicBezTo>
                    <a:pt x="456895" y="0"/>
                    <a:pt x="118872" y="145618"/>
                    <a:pt x="0" y="228600"/>
                  </a:cubicBezTo>
                  <a:cubicBezTo>
                    <a:pt x="118872" y="311582"/>
                    <a:pt x="456895" y="457200"/>
                    <a:pt x="1029310" y="457200"/>
                  </a:cubicBezTo>
                  <a:cubicBezTo>
                    <a:pt x="1322984" y="457200"/>
                    <a:pt x="1565834" y="417424"/>
                    <a:pt x="1748561" y="363855"/>
                  </a:cubicBezTo>
                  <a:close/>
                </a:path>
              </a:pathLst>
            </a:custGeom>
            <a:grpFill/>
            <a:ln w="76200"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8" name="Freeform: Shape 47">
              <a:extLst>
                <a:ext uri="{FF2B5EF4-FFF2-40B4-BE49-F238E27FC236}">
                  <a16:creationId xmlns:a16="http://schemas.microsoft.com/office/drawing/2014/main" id="{59E04480-F860-4185-ACFE-8D5C31838B13}"/>
                </a:ext>
              </a:extLst>
            </p:cNvPr>
            <p:cNvSpPr/>
            <p:nvPr/>
          </p:nvSpPr>
          <p:spPr>
            <a:xfrm>
              <a:off x="5410200" y="1676400"/>
              <a:ext cx="152400" cy="401650"/>
            </a:xfrm>
            <a:custGeom>
              <a:avLst/>
              <a:gdLst>
                <a:gd name="connsiteX0" fmla="*/ 0 w 152400"/>
                <a:gd name="connsiteY0" fmla="*/ 0 h 401650"/>
                <a:gd name="connsiteX1" fmla="*/ 0 w 152400"/>
                <a:gd name="connsiteY1" fmla="*/ 401650 h 401650"/>
                <a:gd name="connsiteX2" fmla="*/ 152400 w 152400"/>
                <a:gd name="connsiteY2" fmla="*/ 186842 h 401650"/>
                <a:gd name="connsiteX3" fmla="*/ 152400 w 152400"/>
                <a:gd name="connsiteY3" fmla="*/ 0 h 401650"/>
              </a:gdLst>
              <a:ahLst/>
              <a:cxnLst>
                <a:cxn ang="0">
                  <a:pos x="connsiteX0" y="connsiteY0"/>
                </a:cxn>
                <a:cxn ang="0">
                  <a:pos x="connsiteX1" y="connsiteY1"/>
                </a:cxn>
                <a:cxn ang="0">
                  <a:pos x="connsiteX2" y="connsiteY2"/>
                </a:cxn>
                <a:cxn ang="0">
                  <a:pos x="connsiteX3" y="connsiteY3"/>
                </a:cxn>
              </a:cxnLst>
              <a:rect l="l" t="t" r="r" b="b"/>
              <a:pathLst>
                <a:path w="152400" h="401650">
                  <a:moveTo>
                    <a:pt x="0" y="0"/>
                  </a:moveTo>
                  <a:lnTo>
                    <a:pt x="0" y="401650"/>
                  </a:lnTo>
                  <a:cubicBezTo>
                    <a:pt x="42824" y="324307"/>
                    <a:pt x="94412" y="252755"/>
                    <a:pt x="152400" y="186842"/>
                  </a:cubicBezTo>
                  <a:lnTo>
                    <a:pt x="152400" y="0"/>
                  </a:lnTo>
                  <a:close/>
                </a:path>
              </a:pathLst>
            </a:custGeom>
            <a:grpFill/>
            <a:ln w="76200"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9" name="Freeform: Shape 48">
              <a:extLst>
                <a:ext uri="{FF2B5EF4-FFF2-40B4-BE49-F238E27FC236}">
                  <a16:creationId xmlns:a16="http://schemas.microsoft.com/office/drawing/2014/main" id="{10F72360-B49B-4311-B0BA-32DC57AB99AA}"/>
                </a:ext>
              </a:extLst>
            </p:cNvPr>
            <p:cNvSpPr/>
            <p:nvPr/>
          </p:nvSpPr>
          <p:spPr>
            <a:xfrm>
              <a:off x="5715000" y="1905000"/>
              <a:ext cx="1524000" cy="1524000"/>
            </a:xfrm>
            <a:custGeom>
              <a:avLst/>
              <a:gdLst>
                <a:gd name="connsiteX0" fmla="*/ 762000 w 1524000"/>
                <a:gd name="connsiteY0" fmla="*/ 1524000 h 1524000"/>
                <a:gd name="connsiteX1" fmla="*/ 1524000 w 1524000"/>
                <a:gd name="connsiteY1" fmla="*/ 762000 h 1524000"/>
                <a:gd name="connsiteX2" fmla="*/ 762000 w 1524000"/>
                <a:gd name="connsiteY2" fmla="*/ 0 h 1524000"/>
                <a:gd name="connsiteX3" fmla="*/ 0 w 1524000"/>
                <a:gd name="connsiteY3" fmla="*/ 762000 h 1524000"/>
                <a:gd name="connsiteX4" fmla="*/ 762000 w 1524000"/>
                <a:gd name="connsiteY4" fmla="*/ 1524000 h 1524000"/>
                <a:gd name="connsiteX5" fmla="*/ 762000 w 1524000"/>
                <a:gd name="connsiteY5" fmla="*/ 152400 h 1524000"/>
                <a:gd name="connsiteX6" fmla="*/ 1371600 w 1524000"/>
                <a:gd name="connsiteY6" fmla="*/ 762000 h 1524000"/>
                <a:gd name="connsiteX7" fmla="*/ 1219200 w 1524000"/>
                <a:gd name="connsiteY7" fmla="*/ 762000 h 1524000"/>
                <a:gd name="connsiteX8" fmla="*/ 762000 w 1524000"/>
                <a:gd name="connsiteY8" fmla="*/ 304800 h 1524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24000" h="1524000">
                  <a:moveTo>
                    <a:pt x="762000" y="1524000"/>
                  </a:moveTo>
                  <a:cubicBezTo>
                    <a:pt x="1182167" y="1524000"/>
                    <a:pt x="1524000" y="1182167"/>
                    <a:pt x="1524000" y="762000"/>
                  </a:cubicBezTo>
                  <a:cubicBezTo>
                    <a:pt x="1524000" y="341833"/>
                    <a:pt x="1182167" y="0"/>
                    <a:pt x="762000" y="0"/>
                  </a:cubicBezTo>
                  <a:cubicBezTo>
                    <a:pt x="341833" y="0"/>
                    <a:pt x="0" y="341833"/>
                    <a:pt x="0" y="762000"/>
                  </a:cubicBezTo>
                  <a:cubicBezTo>
                    <a:pt x="0" y="1182167"/>
                    <a:pt x="341833" y="1524000"/>
                    <a:pt x="762000" y="1524000"/>
                  </a:cubicBezTo>
                  <a:close/>
                  <a:moveTo>
                    <a:pt x="762000" y="152400"/>
                  </a:moveTo>
                  <a:cubicBezTo>
                    <a:pt x="1098118" y="152400"/>
                    <a:pt x="1371600" y="425882"/>
                    <a:pt x="1371600" y="762000"/>
                  </a:cubicBezTo>
                  <a:lnTo>
                    <a:pt x="1219200" y="762000"/>
                  </a:lnTo>
                  <a:cubicBezTo>
                    <a:pt x="1219200" y="509854"/>
                    <a:pt x="1014146" y="304800"/>
                    <a:pt x="762000" y="304800"/>
                  </a:cubicBezTo>
                  <a:close/>
                </a:path>
              </a:pathLst>
            </a:custGeom>
            <a:grpFill/>
            <a:ln w="76200"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0" name="Freeform: Shape 49">
              <a:extLst>
                <a:ext uri="{FF2B5EF4-FFF2-40B4-BE49-F238E27FC236}">
                  <a16:creationId xmlns:a16="http://schemas.microsoft.com/office/drawing/2014/main" id="{CE38B102-9D82-41EE-ADD9-FEEEDACD8B2C}"/>
                </a:ext>
              </a:extLst>
            </p:cNvPr>
            <p:cNvSpPr/>
            <p:nvPr/>
          </p:nvSpPr>
          <p:spPr>
            <a:xfrm>
              <a:off x="4191000" y="3206038"/>
              <a:ext cx="2728417" cy="1061161"/>
            </a:xfrm>
            <a:custGeom>
              <a:avLst/>
              <a:gdLst>
                <a:gd name="connsiteX0" fmla="*/ 0 w 2728417"/>
                <a:gd name="connsiteY0" fmla="*/ 527761 h 1061161"/>
                <a:gd name="connsiteX1" fmla="*/ 1371600 w 2728417"/>
                <a:gd name="connsiteY1" fmla="*/ 1061161 h 1061161"/>
                <a:gd name="connsiteX2" fmla="*/ 2728417 w 2728417"/>
                <a:gd name="connsiteY2" fmla="*/ 595808 h 1061161"/>
                <a:gd name="connsiteX3" fmla="*/ 2468423 w 2728417"/>
                <a:gd name="connsiteY3" fmla="*/ 664997 h 1061161"/>
                <a:gd name="connsiteX4" fmla="*/ 1371600 w 2728417"/>
                <a:gd name="connsiteY4" fmla="*/ 908761 h 1061161"/>
                <a:gd name="connsiteX5" fmla="*/ 168402 w 2728417"/>
                <a:gd name="connsiteY5" fmla="*/ 568528 h 1061161"/>
                <a:gd name="connsiteX6" fmla="*/ 142570 w 2728417"/>
                <a:gd name="connsiteY6" fmla="*/ 527761 h 1061161"/>
                <a:gd name="connsiteX7" fmla="*/ 168402 w 2728417"/>
                <a:gd name="connsiteY7" fmla="*/ 486994 h 1061161"/>
                <a:gd name="connsiteX8" fmla="*/ 1280084 w 2728417"/>
                <a:gd name="connsiteY8" fmla="*/ 148514 h 1061161"/>
                <a:gd name="connsiteX9" fmla="*/ 1194130 w 2728417"/>
                <a:gd name="connsiteY9" fmla="*/ 0 h 1061161"/>
                <a:gd name="connsiteX10" fmla="*/ 0 w 2728417"/>
                <a:gd name="connsiteY10" fmla="*/ 527761 h 10611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728417" h="1061161">
                  <a:moveTo>
                    <a:pt x="0" y="527761"/>
                  </a:moveTo>
                  <a:cubicBezTo>
                    <a:pt x="0" y="780060"/>
                    <a:pt x="563347" y="1061161"/>
                    <a:pt x="1371600" y="1061161"/>
                  </a:cubicBezTo>
                  <a:cubicBezTo>
                    <a:pt x="2107692" y="1061161"/>
                    <a:pt x="2639111" y="827989"/>
                    <a:pt x="2728417" y="595808"/>
                  </a:cubicBezTo>
                  <a:cubicBezTo>
                    <a:pt x="2645740" y="628193"/>
                    <a:pt x="2558720" y="651358"/>
                    <a:pt x="2468423" y="664997"/>
                  </a:cubicBezTo>
                  <a:cubicBezTo>
                    <a:pt x="2284857" y="784708"/>
                    <a:pt x="1906067" y="908761"/>
                    <a:pt x="1371600" y="908761"/>
                  </a:cubicBezTo>
                  <a:cubicBezTo>
                    <a:pt x="697687" y="908761"/>
                    <a:pt x="255270" y="705688"/>
                    <a:pt x="168402" y="568528"/>
                  </a:cubicBezTo>
                  <a:lnTo>
                    <a:pt x="142570" y="527761"/>
                  </a:lnTo>
                  <a:lnTo>
                    <a:pt x="168402" y="486994"/>
                  </a:lnTo>
                  <a:cubicBezTo>
                    <a:pt x="251231" y="356159"/>
                    <a:pt x="658063" y="165887"/>
                    <a:pt x="1280084" y="148514"/>
                  </a:cubicBezTo>
                  <a:cubicBezTo>
                    <a:pt x="1247775" y="101422"/>
                    <a:pt x="1219657" y="51511"/>
                    <a:pt x="1194130" y="0"/>
                  </a:cubicBezTo>
                  <a:cubicBezTo>
                    <a:pt x="455524" y="38557"/>
                    <a:pt x="0" y="300304"/>
                    <a:pt x="0" y="527761"/>
                  </a:cubicBezTo>
                  <a:close/>
                </a:path>
              </a:pathLst>
            </a:custGeom>
            <a:grpFill/>
            <a:ln w="76200"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1" name="Freeform: Shape 50">
              <a:extLst>
                <a:ext uri="{FF2B5EF4-FFF2-40B4-BE49-F238E27FC236}">
                  <a16:creationId xmlns:a16="http://schemas.microsoft.com/office/drawing/2014/main" id="{67E0B36E-CDAC-495E-9504-0AA2EBA61B04}"/>
                </a:ext>
              </a:extLst>
            </p:cNvPr>
            <p:cNvSpPr/>
            <p:nvPr/>
          </p:nvSpPr>
          <p:spPr>
            <a:xfrm>
              <a:off x="3886200" y="1219200"/>
              <a:ext cx="1981200" cy="1827627"/>
            </a:xfrm>
            <a:custGeom>
              <a:avLst/>
              <a:gdLst>
                <a:gd name="connsiteX0" fmla="*/ 1012927 w 1981200"/>
                <a:gd name="connsiteY0" fmla="*/ 1819580 h 1827627"/>
                <a:gd name="connsiteX1" fmla="*/ 1066800 w 1981200"/>
                <a:gd name="connsiteY1" fmla="*/ 1797253 h 1827627"/>
                <a:gd name="connsiteX2" fmla="*/ 1066800 w 1981200"/>
                <a:gd name="connsiteY2" fmla="*/ 1371600 h 1827627"/>
                <a:gd name="connsiteX3" fmla="*/ 1375486 w 1981200"/>
                <a:gd name="connsiteY3" fmla="*/ 1371600 h 1827627"/>
                <a:gd name="connsiteX4" fmla="*/ 1393850 w 1981200"/>
                <a:gd name="connsiteY4" fmla="*/ 1219200 h 1827627"/>
                <a:gd name="connsiteX5" fmla="*/ 152400 w 1981200"/>
                <a:gd name="connsiteY5" fmla="*/ 1219200 h 1827627"/>
                <a:gd name="connsiteX6" fmla="*/ 152400 w 1981200"/>
                <a:gd name="connsiteY6" fmla="*/ 457200 h 1827627"/>
                <a:gd name="connsiteX7" fmla="*/ 609600 w 1981200"/>
                <a:gd name="connsiteY7" fmla="*/ 457200 h 1827627"/>
                <a:gd name="connsiteX8" fmla="*/ 609600 w 1981200"/>
                <a:gd name="connsiteY8" fmla="*/ 1066800 h 1827627"/>
                <a:gd name="connsiteX9" fmla="*/ 762000 w 1981200"/>
                <a:gd name="connsiteY9" fmla="*/ 1066800 h 1827627"/>
                <a:gd name="connsiteX10" fmla="*/ 762000 w 1981200"/>
                <a:gd name="connsiteY10" fmla="*/ 152400 h 1827627"/>
                <a:gd name="connsiteX11" fmla="*/ 1219200 w 1981200"/>
                <a:gd name="connsiteY11" fmla="*/ 152400 h 1827627"/>
                <a:gd name="connsiteX12" fmla="*/ 1219200 w 1981200"/>
                <a:gd name="connsiteY12" fmla="*/ 1066800 h 1827627"/>
                <a:gd name="connsiteX13" fmla="*/ 1371600 w 1981200"/>
                <a:gd name="connsiteY13" fmla="*/ 1066800 h 1827627"/>
                <a:gd name="connsiteX14" fmla="*/ 1371600 w 1981200"/>
                <a:gd name="connsiteY14" fmla="*/ 304800 h 1827627"/>
                <a:gd name="connsiteX15" fmla="*/ 1828800 w 1981200"/>
                <a:gd name="connsiteY15" fmla="*/ 304800 h 1827627"/>
                <a:gd name="connsiteX16" fmla="*/ 1828800 w 1981200"/>
                <a:gd name="connsiteY16" fmla="*/ 497586 h 1827627"/>
                <a:gd name="connsiteX17" fmla="*/ 1981200 w 1981200"/>
                <a:gd name="connsiteY17" fmla="*/ 393573 h 1827627"/>
                <a:gd name="connsiteX18" fmla="*/ 1981200 w 1981200"/>
                <a:gd name="connsiteY18" fmla="*/ 76200 h 1827627"/>
                <a:gd name="connsiteX19" fmla="*/ 1905000 w 1981200"/>
                <a:gd name="connsiteY19" fmla="*/ 0 h 1827627"/>
                <a:gd name="connsiteX20" fmla="*/ 76200 w 1981200"/>
                <a:gd name="connsiteY20" fmla="*/ 0 h 1827627"/>
                <a:gd name="connsiteX21" fmla="*/ 0 w 1981200"/>
                <a:gd name="connsiteY21" fmla="*/ 76200 h 1827627"/>
                <a:gd name="connsiteX22" fmla="*/ 0 w 1981200"/>
                <a:gd name="connsiteY22" fmla="*/ 1295400 h 1827627"/>
                <a:gd name="connsiteX23" fmla="*/ 76200 w 1981200"/>
                <a:gd name="connsiteY23" fmla="*/ 1371600 h 1827627"/>
                <a:gd name="connsiteX24" fmla="*/ 564947 w 1981200"/>
                <a:gd name="connsiteY24" fmla="*/ 1371600 h 18276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981200" h="1827627">
                  <a:moveTo>
                    <a:pt x="1012927" y="1819580"/>
                  </a:moveTo>
                  <a:cubicBezTo>
                    <a:pt x="1031062" y="1837716"/>
                    <a:pt x="1066800" y="1823009"/>
                    <a:pt x="1066800" y="1797253"/>
                  </a:cubicBezTo>
                  <a:lnTo>
                    <a:pt x="1066800" y="1371600"/>
                  </a:lnTo>
                  <a:lnTo>
                    <a:pt x="1375486" y="1371600"/>
                  </a:lnTo>
                  <a:cubicBezTo>
                    <a:pt x="1378687" y="1319937"/>
                    <a:pt x="1384402" y="1268959"/>
                    <a:pt x="1393850" y="1219200"/>
                  </a:cubicBezTo>
                  <a:lnTo>
                    <a:pt x="152400" y="1219200"/>
                  </a:lnTo>
                  <a:lnTo>
                    <a:pt x="152400" y="457200"/>
                  </a:lnTo>
                  <a:lnTo>
                    <a:pt x="609600" y="457200"/>
                  </a:lnTo>
                  <a:lnTo>
                    <a:pt x="609600" y="1066800"/>
                  </a:lnTo>
                  <a:lnTo>
                    <a:pt x="762000" y="1066800"/>
                  </a:lnTo>
                  <a:lnTo>
                    <a:pt x="762000" y="152400"/>
                  </a:lnTo>
                  <a:lnTo>
                    <a:pt x="1219200" y="152400"/>
                  </a:lnTo>
                  <a:lnTo>
                    <a:pt x="1219200" y="1066800"/>
                  </a:lnTo>
                  <a:lnTo>
                    <a:pt x="1371600" y="1066800"/>
                  </a:lnTo>
                  <a:lnTo>
                    <a:pt x="1371600" y="304800"/>
                  </a:lnTo>
                  <a:lnTo>
                    <a:pt x="1828800" y="304800"/>
                  </a:lnTo>
                  <a:lnTo>
                    <a:pt x="1828800" y="497586"/>
                  </a:lnTo>
                  <a:cubicBezTo>
                    <a:pt x="1876730" y="459105"/>
                    <a:pt x="1927784" y="424586"/>
                    <a:pt x="1981200" y="393573"/>
                  </a:cubicBezTo>
                  <a:lnTo>
                    <a:pt x="1981200" y="76200"/>
                  </a:lnTo>
                  <a:cubicBezTo>
                    <a:pt x="1981200" y="34214"/>
                    <a:pt x="1947062" y="0"/>
                    <a:pt x="1905000" y="0"/>
                  </a:cubicBezTo>
                  <a:lnTo>
                    <a:pt x="76200" y="0"/>
                  </a:lnTo>
                  <a:cubicBezTo>
                    <a:pt x="34138" y="0"/>
                    <a:pt x="0" y="34214"/>
                    <a:pt x="0" y="76200"/>
                  </a:cubicBezTo>
                  <a:lnTo>
                    <a:pt x="0" y="1295400"/>
                  </a:lnTo>
                  <a:cubicBezTo>
                    <a:pt x="0" y="1337386"/>
                    <a:pt x="34138" y="1371600"/>
                    <a:pt x="76200" y="1371600"/>
                  </a:cubicBezTo>
                  <a:lnTo>
                    <a:pt x="564947" y="1371600"/>
                  </a:lnTo>
                  <a:close/>
                </a:path>
              </a:pathLst>
            </a:custGeom>
            <a:grpFill/>
            <a:ln w="76200"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2" name="Freeform: Shape 51">
              <a:extLst>
                <a:ext uri="{FF2B5EF4-FFF2-40B4-BE49-F238E27FC236}">
                  <a16:creationId xmlns:a16="http://schemas.microsoft.com/office/drawing/2014/main" id="{E3D46EA9-8D19-4BA4-8854-E266B58EAEE5}"/>
                </a:ext>
              </a:extLst>
            </p:cNvPr>
            <p:cNvSpPr/>
            <p:nvPr/>
          </p:nvSpPr>
          <p:spPr>
            <a:xfrm>
              <a:off x="5410200" y="1600200"/>
              <a:ext cx="2133600" cy="2133600"/>
            </a:xfrm>
            <a:custGeom>
              <a:avLst/>
              <a:gdLst>
                <a:gd name="connsiteX0" fmla="*/ 0 w 2133600"/>
                <a:gd name="connsiteY0" fmla="*/ 1066800 h 2133600"/>
                <a:gd name="connsiteX1" fmla="*/ 1066800 w 2133600"/>
                <a:gd name="connsiteY1" fmla="*/ 2133600 h 2133600"/>
                <a:gd name="connsiteX2" fmla="*/ 2133600 w 2133600"/>
                <a:gd name="connsiteY2" fmla="*/ 1066800 h 2133600"/>
                <a:gd name="connsiteX3" fmla="*/ 1066800 w 2133600"/>
                <a:gd name="connsiteY3" fmla="*/ 0 h 2133600"/>
                <a:gd name="connsiteX4" fmla="*/ 0 w 2133600"/>
                <a:gd name="connsiteY4" fmla="*/ 1066800 h 2133600"/>
                <a:gd name="connsiteX5" fmla="*/ 1066800 w 2133600"/>
                <a:gd name="connsiteY5" fmla="*/ 152400 h 2133600"/>
                <a:gd name="connsiteX6" fmla="*/ 1981200 w 2133600"/>
                <a:gd name="connsiteY6" fmla="*/ 1066800 h 2133600"/>
                <a:gd name="connsiteX7" fmla="*/ 1066800 w 2133600"/>
                <a:gd name="connsiteY7" fmla="*/ 1981200 h 2133600"/>
                <a:gd name="connsiteX8" fmla="*/ 152400 w 2133600"/>
                <a:gd name="connsiteY8" fmla="*/ 1066800 h 2133600"/>
                <a:gd name="connsiteX9" fmla="*/ 1066800 w 2133600"/>
                <a:gd name="connsiteY9" fmla="*/ 152400 h 2133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33600" h="2133600">
                  <a:moveTo>
                    <a:pt x="0" y="1066800"/>
                  </a:moveTo>
                  <a:cubicBezTo>
                    <a:pt x="0" y="1655064"/>
                    <a:pt x="478536" y="2133600"/>
                    <a:pt x="1066800" y="2133600"/>
                  </a:cubicBezTo>
                  <a:cubicBezTo>
                    <a:pt x="1655064" y="2133600"/>
                    <a:pt x="2133600" y="1655064"/>
                    <a:pt x="2133600" y="1066800"/>
                  </a:cubicBezTo>
                  <a:cubicBezTo>
                    <a:pt x="2133600" y="478536"/>
                    <a:pt x="1655064" y="0"/>
                    <a:pt x="1066800" y="0"/>
                  </a:cubicBezTo>
                  <a:cubicBezTo>
                    <a:pt x="478536" y="0"/>
                    <a:pt x="0" y="478536"/>
                    <a:pt x="0" y="1066800"/>
                  </a:cubicBezTo>
                  <a:close/>
                  <a:moveTo>
                    <a:pt x="1066800" y="152400"/>
                  </a:moveTo>
                  <a:cubicBezTo>
                    <a:pt x="1571016" y="152400"/>
                    <a:pt x="1981200" y="562585"/>
                    <a:pt x="1981200" y="1066800"/>
                  </a:cubicBezTo>
                  <a:cubicBezTo>
                    <a:pt x="1981200" y="1571016"/>
                    <a:pt x="1571016" y="1981200"/>
                    <a:pt x="1066800" y="1981200"/>
                  </a:cubicBezTo>
                  <a:cubicBezTo>
                    <a:pt x="562585" y="1981200"/>
                    <a:pt x="152400" y="1571016"/>
                    <a:pt x="152400" y="1066800"/>
                  </a:cubicBezTo>
                  <a:cubicBezTo>
                    <a:pt x="152400" y="562585"/>
                    <a:pt x="562585" y="152400"/>
                    <a:pt x="1066800" y="152400"/>
                  </a:cubicBezTo>
                  <a:close/>
                </a:path>
              </a:pathLst>
            </a:custGeom>
            <a:grpFill/>
            <a:ln w="76200"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3" name="Freeform: Shape 52">
              <a:extLst>
                <a:ext uri="{FF2B5EF4-FFF2-40B4-BE49-F238E27FC236}">
                  <a16:creationId xmlns:a16="http://schemas.microsoft.com/office/drawing/2014/main" id="{298B10EB-D06D-46E9-B43B-1A09DA598DD8}"/>
                </a:ext>
              </a:extLst>
            </p:cNvPr>
            <p:cNvSpPr/>
            <p:nvPr/>
          </p:nvSpPr>
          <p:spPr>
            <a:xfrm>
              <a:off x="7226808" y="3416884"/>
              <a:ext cx="1078991" cy="1078991"/>
            </a:xfrm>
            <a:custGeom>
              <a:avLst/>
              <a:gdLst>
                <a:gd name="connsiteX0" fmla="*/ 1018565 w 1078991"/>
                <a:gd name="connsiteY0" fmla="*/ 751180 h 1078991"/>
                <a:gd name="connsiteX1" fmla="*/ 209474 w 1078991"/>
                <a:gd name="connsiteY1" fmla="*/ 0 h 1078991"/>
                <a:gd name="connsiteX2" fmla="*/ 0 w 1078991"/>
                <a:gd name="connsiteY2" fmla="*/ 209474 h 1078991"/>
                <a:gd name="connsiteX3" fmla="*/ 751484 w 1078991"/>
                <a:gd name="connsiteY3" fmla="*/ 1018794 h 1078991"/>
                <a:gd name="connsiteX4" fmla="*/ 889864 w 1078991"/>
                <a:gd name="connsiteY4" fmla="*/ 1078992 h 1078991"/>
                <a:gd name="connsiteX5" fmla="*/ 1078992 w 1078991"/>
                <a:gd name="connsiteY5" fmla="*/ 889788 h 1078991"/>
                <a:gd name="connsiteX6" fmla="*/ 1018565 w 1078991"/>
                <a:gd name="connsiteY6" fmla="*/ 751180 h 10789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78991" h="1078991">
                  <a:moveTo>
                    <a:pt x="1018565" y="751180"/>
                  </a:moveTo>
                  <a:lnTo>
                    <a:pt x="209474" y="0"/>
                  </a:lnTo>
                  <a:cubicBezTo>
                    <a:pt x="148361" y="78029"/>
                    <a:pt x="78029" y="148285"/>
                    <a:pt x="0" y="209474"/>
                  </a:cubicBezTo>
                  <a:lnTo>
                    <a:pt x="751484" y="1018794"/>
                  </a:lnTo>
                  <a:cubicBezTo>
                    <a:pt x="787070" y="1056970"/>
                    <a:pt x="837514" y="1078992"/>
                    <a:pt x="889864" y="1078992"/>
                  </a:cubicBezTo>
                  <a:cubicBezTo>
                    <a:pt x="994181" y="1078916"/>
                    <a:pt x="1078992" y="994105"/>
                    <a:pt x="1078992" y="889788"/>
                  </a:cubicBezTo>
                  <a:cubicBezTo>
                    <a:pt x="1078992" y="837438"/>
                    <a:pt x="1056970" y="786841"/>
                    <a:pt x="1018565" y="751180"/>
                  </a:cubicBezTo>
                  <a:close/>
                </a:path>
              </a:pathLst>
            </a:custGeom>
            <a:grpFill/>
            <a:ln w="76200"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4" name="Freeform: Shape 53">
              <a:extLst>
                <a:ext uri="{FF2B5EF4-FFF2-40B4-BE49-F238E27FC236}">
                  <a16:creationId xmlns:a16="http://schemas.microsoft.com/office/drawing/2014/main" id="{76D61C8A-75CB-4ED5-BA92-3B752453C476}"/>
                </a:ext>
              </a:extLst>
            </p:cNvPr>
            <p:cNvSpPr/>
            <p:nvPr/>
          </p:nvSpPr>
          <p:spPr>
            <a:xfrm>
              <a:off x="4191000" y="4035856"/>
              <a:ext cx="2743200" cy="688543"/>
            </a:xfrm>
            <a:custGeom>
              <a:avLst/>
              <a:gdLst>
                <a:gd name="connsiteX0" fmla="*/ 0 w 2743200"/>
                <a:gd name="connsiteY0" fmla="*/ 0 h 688543"/>
                <a:gd name="connsiteX1" fmla="*/ 0 w 2743200"/>
                <a:gd name="connsiteY1" fmla="*/ 155143 h 688543"/>
                <a:gd name="connsiteX2" fmla="*/ 1371600 w 2743200"/>
                <a:gd name="connsiteY2" fmla="*/ 688543 h 688543"/>
                <a:gd name="connsiteX3" fmla="*/ 2743200 w 2743200"/>
                <a:gd name="connsiteY3" fmla="*/ 155143 h 688543"/>
                <a:gd name="connsiteX4" fmla="*/ 2743200 w 2743200"/>
                <a:gd name="connsiteY4" fmla="*/ 0 h 688543"/>
                <a:gd name="connsiteX5" fmla="*/ 1371600 w 2743200"/>
                <a:gd name="connsiteY5" fmla="*/ 383743 h 688543"/>
                <a:gd name="connsiteX6" fmla="*/ 0 w 2743200"/>
                <a:gd name="connsiteY6" fmla="*/ 0 h 6885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43200" h="688543">
                  <a:moveTo>
                    <a:pt x="0" y="0"/>
                  </a:moveTo>
                  <a:lnTo>
                    <a:pt x="0" y="155143"/>
                  </a:lnTo>
                  <a:cubicBezTo>
                    <a:pt x="0" y="407441"/>
                    <a:pt x="563347" y="688543"/>
                    <a:pt x="1371600" y="688543"/>
                  </a:cubicBezTo>
                  <a:cubicBezTo>
                    <a:pt x="2179853" y="688543"/>
                    <a:pt x="2743200" y="407441"/>
                    <a:pt x="2743200" y="155143"/>
                  </a:cubicBezTo>
                  <a:lnTo>
                    <a:pt x="2743200" y="0"/>
                  </a:lnTo>
                  <a:cubicBezTo>
                    <a:pt x="2498903" y="228905"/>
                    <a:pt x="1983486" y="383743"/>
                    <a:pt x="1371600" y="383743"/>
                  </a:cubicBezTo>
                  <a:cubicBezTo>
                    <a:pt x="759714" y="383743"/>
                    <a:pt x="244297" y="228905"/>
                    <a:pt x="0" y="0"/>
                  </a:cubicBezTo>
                  <a:close/>
                </a:path>
              </a:pathLst>
            </a:custGeom>
            <a:grpFill/>
            <a:ln w="76200"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5" name="Freeform: Shape 54">
              <a:extLst>
                <a:ext uri="{FF2B5EF4-FFF2-40B4-BE49-F238E27FC236}">
                  <a16:creationId xmlns:a16="http://schemas.microsoft.com/office/drawing/2014/main" id="{9D4C3715-C8B1-41F8-B7E3-F015AFD8C750}"/>
                </a:ext>
              </a:extLst>
            </p:cNvPr>
            <p:cNvSpPr/>
            <p:nvPr/>
          </p:nvSpPr>
          <p:spPr>
            <a:xfrm>
              <a:off x="4800600" y="1524000"/>
              <a:ext cx="152400" cy="762000"/>
            </a:xfrm>
            <a:custGeom>
              <a:avLst/>
              <a:gdLst>
                <a:gd name="connsiteX0" fmla="*/ 0 w 152400"/>
                <a:gd name="connsiteY0" fmla="*/ 0 h 762000"/>
                <a:gd name="connsiteX1" fmla="*/ 152400 w 152400"/>
                <a:gd name="connsiteY1" fmla="*/ 0 h 762000"/>
                <a:gd name="connsiteX2" fmla="*/ 152400 w 152400"/>
                <a:gd name="connsiteY2" fmla="*/ 762000 h 762000"/>
                <a:gd name="connsiteX3" fmla="*/ 0 w 152400"/>
                <a:gd name="connsiteY3" fmla="*/ 762000 h 762000"/>
              </a:gdLst>
              <a:ahLst/>
              <a:cxnLst>
                <a:cxn ang="0">
                  <a:pos x="connsiteX0" y="connsiteY0"/>
                </a:cxn>
                <a:cxn ang="0">
                  <a:pos x="connsiteX1" y="connsiteY1"/>
                </a:cxn>
                <a:cxn ang="0">
                  <a:pos x="connsiteX2" y="connsiteY2"/>
                </a:cxn>
                <a:cxn ang="0">
                  <a:pos x="connsiteX3" y="connsiteY3"/>
                </a:cxn>
              </a:cxnLst>
              <a:rect l="l" t="t" r="r" b="b"/>
              <a:pathLst>
                <a:path w="152400" h="762000">
                  <a:moveTo>
                    <a:pt x="0" y="0"/>
                  </a:moveTo>
                  <a:lnTo>
                    <a:pt x="152400" y="0"/>
                  </a:lnTo>
                  <a:lnTo>
                    <a:pt x="152400" y="762000"/>
                  </a:lnTo>
                  <a:lnTo>
                    <a:pt x="0" y="762000"/>
                  </a:lnTo>
                  <a:close/>
                </a:path>
              </a:pathLst>
            </a:custGeom>
            <a:grpFill/>
            <a:ln w="76200"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6" name="Freeform: Shape 55">
              <a:extLst>
                <a:ext uri="{FF2B5EF4-FFF2-40B4-BE49-F238E27FC236}">
                  <a16:creationId xmlns:a16="http://schemas.microsoft.com/office/drawing/2014/main" id="{1DBF083E-FCB4-4ED6-A8B3-CDD929E0BE96}"/>
                </a:ext>
              </a:extLst>
            </p:cNvPr>
            <p:cNvSpPr/>
            <p:nvPr/>
          </p:nvSpPr>
          <p:spPr>
            <a:xfrm>
              <a:off x="4191000" y="4493056"/>
              <a:ext cx="2743200" cy="688543"/>
            </a:xfrm>
            <a:custGeom>
              <a:avLst/>
              <a:gdLst>
                <a:gd name="connsiteX0" fmla="*/ 0 w 2743200"/>
                <a:gd name="connsiteY0" fmla="*/ 0 h 688543"/>
                <a:gd name="connsiteX1" fmla="*/ 0 w 2743200"/>
                <a:gd name="connsiteY1" fmla="*/ 155143 h 688543"/>
                <a:gd name="connsiteX2" fmla="*/ 1371600 w 2743200"/>
                <a:gd name="connsiteY2" fmla="*/ 688543 h 688543"/>
                <a:gd name="connsiteX3" fmla="*/ 2743200 w 2743200"/>
                <a:gd name="connsiteY3" fmla="*/ 155143 h 688543"/>
                <a:gd name="connsiteX4" fmla="*/ 2743200 w 2743200"/>
                <a:gd name="connsiteY4" fmla="*/ 0 h 688543"/>
                <a:gd name="connsiteX5" fmla="*/ 1371600 w 2743200"/>
                <a:gd name="connsiteY5" fmla="*/ 383743 h 688543"/>
                <a:gd name="connsiteX6" fmla="*/ 0 w 2743200"/>
                <a:gd name="connsiteY6" fmla="*/ 0 h 6885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43200" h="688543">
                  <a:moveTo>
                    <a:pt x="0" y="0"/>
                  </a:moveTo>
                  <a:lnTo>
                    <a:pt x="0" y="155143"/>
                  </a:lnTo>
                  <a:cubicBezTo>
                    <a:pt x="0" y="407441"/>
                    <a:pt x="563347" y="688543"/>
                    <a:pt x="1371600" y="688543"/>
                  </a:cubicBezTo>
                  <a:cubicBezTo>
                    <a:pt x="2179853" y="688543"/>
                    <a:pt x="2743200" y="407441"/>
                    <a:pt x="2743200" y="155143"/>
                  </a:cubicBezTo>
                  <a:lnTo>
                    <a:pt x="2743200" y="0"/>
                  </a:lnTo>
                  <a:cubicBezTo>
                    <a:pt x="2498903" y="228905"/>
                    <a:pt x="1983486" y="383743"/>
                    <a:pt x="1371600" y="383743"/>
                  </a:cubicBezTo>
                  <a:cubicBezTo>
                    <a:pt x="759714" y="383743"/>
                    <a:pt x="244297" y="228905"/>
                    <a:pt x="0" y="0"/>
                  </a:cubicBezTo>
                  <a:close/>
                </a:path>
              </a:pathLst>
            </a:custGeom>
            <a:grpFill/>
            <a:ln w="76200"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7" name="Freeform: Shape 56">
              <a:extLst>
                <a:ext uri="{FF2B5EF4-FFF2-40B4-BE49-F238E27FC236}">
                  <a16:creationId xmlns:a16="http://schemas.microsoft.com/office/drawing/2014/main" id="{2FE1EDD6-0685-4702-AAE2-25ED70E86A91}"/>
                </a:ext>
              </a:extLst>
            </p:cNvPr>
            <p:cNvSpPr/>
            <p:nvPr/>
          </p:nvSpPr>
          <p:spPr>
            <a:xfrm>
              <a:off x="4191000" y="4950256"/>
              <a:ext cx="2743200" cy="688543"/>
            </a:xfrm>
            <a:custGeom>
              <a:avLst/>
              <a:gdLst>
                <a:gd name="connsiteX0" fmla="*/ 0 w 2743200"/>
                <a:gd name="connsiteY0" fmla="*/ 0 h 688543"/>
                <a:gd name="connsiteX1" fmla="*/ 0 w 2743200"/>
                <a:gd name="connsiteY1" fmla="*/ 155143 h 688543"/>
                <a:gd name="connsiteX2" fmla="*/ 1371600 w 2743200"/>
                <a:gd name="connsiteY2" fmla="*/ 688543 h 688543"/>
                <a:gd name="connsiteX3" fmla="*/ 2743200 w 2743200"/>
                <a:gd name="connsiteY3" fmla="*/ 155143 h 688543"/>
                <a:gd name="connsiteX4" fmla="*/ 2743200 w 2743200"/>
                <a:gd name="connsiteY4" fmla="*/ 0 h 688543"/>
                <a:gd name="connsiteX5" fmla="*/ 1371600 w 2743200"/>
                <a:gd name="connsiteY5" fmla="*/ 383743 h 688543"/>
                <a:gd name="connsiteX6" fmla="*/ 0 w 2743200"/>
                <a:gd name="connsiteY6" fmla="*/ 0 h 6885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43200" h="688543">
                  <a:moveTo>
                    <a:pt x="0" y="0"/>
                  </a:moveTo>
                  <a:lnTo>
                    <a:pt x="0" y="155143"/>
                  </a:lnTo>
                  <a:cubicBezTo>
                    <a:pt x="0" y="407441"/>
                    <a:pt x="563347" y="688543"/>
                    <a:pt x="1371600" y="688543"/>
                  </a:cubicBezTo>
                  <a:cubicBezTo>
                    <a:pt x="2179853" y="688543"/>
                    <a:pt x="2743200" y="407441"/>
                    <a:pt x="2743200" y="155143"/>
                  </a:cubicBezTo>
                  <a:lnTo>
                    <a:pt x="2743200" y="0"/>
                  </a:lnTo>
                  <a:cubicBezTo>
                    <a:pt x="2498903" y="228905"/>
                    <a:pt x="1983486" y="383743"/>
                    <a:pt x="1371600" y="383743"/>
                  </a:cubicBezTo>
                  <a:cubicBezTo>
                    <a:pt x="759714" y="383743"/>
                    <a:pt x="244297" y="228905"/>
                    <a:pt x="0" y="0"/>
                  </a:cubicBezTo>
                  <a:close/>
                </a:path>
              </a:pathLst>
            </a:custGeom>
            <a:grpFill/>
            <a:ln w="76200"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8" name="Freeform: Shape 57">
              <a:extLst>
                <a:ext uri="{FF2B5EF4-FFF2-40B4-BE49-F238E27FC236}">
                  <a16:creationId xmlns:a16="http://schemas.microsoft.com/office/drawing/2014/main" id="{6FEAC8B7-B60B-47AE-919D-0CF84D32019A}"/>
                </a:ext>
              </a:extLst>
            </p:cNvPr>
            <p:cNvSpPr/>
            <p:nvPr/>
          </p:nvSpPr>
          <p:spPr>
            <a:xfrm>
              <a:off x="4191000" y="1828800"/>
              <a:ext cx="152400" cy="457200"/>
            </a:xfrm>
            <a:custGeom>
              <a:avLst/>
              <a:gdLst>
                <a:gd name="connsiteX0" fmla="*/ 0 w 152400"/>
                <a:gd name="connsiteY0" fmla="*/ 0 h 457200"/>
                <a:gd name="connsiteX1" fmla="*/ 152400 w 152400"/>
                <a:gd name="connsiteY1" fmla="*/ 0 h 457200"/>
                <a:gd name="connsiteX2" fmla="*/ 152400 w 152400"/>
                <a:gd name="connsiteY2" fmla="*/ 457200 h 457200"/>
                <a:gd name="connsiteX3" fmla="*/ 0 w 152400"/>
                <a:gd name="connsiteY3" fmla="*/ 457200 h 457200"/>
              </a:gdLst>
              <a:ahLst/>
              <a:cxnLst>
                <a:cxn ang="0">
                  <a:pos x="connsiteX0" y="connsiteY0"/>
                </a:cxn>
                <a:cxn ang="0">
                  <a:pos x="connsiteX1" y="connsiteY1"/>
                </a:cxn>
                <a:cxn ang="0">
                  <a:pos x="connsiteX2" y="connsiteY2"/>
                </a:cxn>
                <a:cxn ang="0">
                  <a:pos x="connsiteX3" y="connsiteY3"/>
                </a:cxn>
              </a:cxnLst>
              <a:rect l="l" t="t" r="r" b="b"/>
              <a:pathLst>
                <a:path w="152400" h="457200">
                  <a:moveTo>
                    <a:pt x="0" y="0"/>
                  </a:moveTo>
                  <a:lnTo>
                    <a:pt x="152400" y="0"/>
                  </a:lnTo>
                  <a:lnTo>
                    <a:pt x="152400" y="457200"/>
                  </a:lnTo>
                  <a:lnTo>
                    <a:pt x="0" y="457200"/>
                  </a:lnTo>
                  <a:close/>
                </a:path>
              </a:pathLst>
            </a:custGeom>
            <a:grpFill/>
            <a:ln w="76200"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sp>
        <p:nvSpPr>
          <p:cNvPr id="12" name="Oval 11">
            <a:extLst>
              <a:ext uri="{FF2B5EF4-FFF2-40B4-BE49-F238E27FC236}">
                <a16:creationId xmlns:a16="http://schemas.microsoft.com/office/drawing/2014/main" id="{894A9E87-B2A2-46A6-B82A-5D6437F641C3}"/>
              </a:ext>
            </a:extLst>
          </p:cNvPr>
          <p:cNvSpPr/>
          <p:nvPr/>
        </p:nvSpPr>
        <p:spPr>
          <a:xfrm>
            <a:off x="11219419" y="5404087"/>
            <a:ext cx="849027" cy="849027"/>
          </a:xfrm>
          <a:prstGeom prst="ellipse">
            <a:avLst/>
          </a:prstGeom>
          <a:solidFill>
            <a:srgbClr val="FF9B3F"/>
          </a:solidFill>
          <a:ln w="76200" cap="flat" cmpd="sng" algn="ctr">
            <a:solidFill>
              <a:srgbClr val="0A045D"/>
            </a:solidFill>
            <a:prstDash val="solid"/>
            <a:miter lim="800000"/>
          </a:ln>
          <a:effectLst/>
        </p:spPr>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13" name="Group 12">
            <a:extLst>
              <a:ext uri="{FF2B5EF4-FFF2-40B4-BE49-F238E27FC236}">
                <a16:creationId xmlns:a16="http://schemas.microsoft.com/office/drawing/2014/main" id="{BC0D670B-9B00-4A61-A69D-983DBADFD23B}"/>
              </a:ext>
            </a:extLst>
          </p:cNvPr>
          <p:cNvGrpSpPr/>
          <p:nvPr/>
        </p:nvGrpSpPr>
        <p:grpSpPr>
          <a:xfrm>
            <a:off x="11419580" y="5604248"/>
            <a:ext cx="448701" cy="448704"/>
            <a:chOff x="3886200" y="1219200"/>
            <a:chExt cx="4419599" cy="4419600"/>
          </a:xfrm>
          <a:solidFill>
            <a:srgbClr val="FFFFFF"/>
          </a:solidFill>
        </p:grpSpPr>
        <p:sp>
          <p:nvSpPr>
            <p:cNvPr id="25" name="Freeform: Shape 24">
              <a:extLst>
                <a:ext uri="{FF2B5EF4-FFF2-40B4-BE49-F238E27FC236}">
                  <a16:creationId xmlns:a16="http://schemas.microsoft.com/office/drawing/2014/main" id="{0850069B-3178-4B6D-AA7E-9A31040854F7}"/>
                </a:ext>
              </a:extLst>
            </p:cNvPr>
            <p:cNvSpPr/>
            <p:nvPr/>
          </p:nvSpPr>
          <p:spPr>
            <a:xfrm>
              <a:off x="5130088" y="4107408"/>
              <a:ext cx="1039139" cy="634517"/>
            </a:xfrm>
            <a:custGeom>
              <a:avLst/>
              <a:gdLst>
                <a:gd name="connsiteX0" fmla="*/ 0 w 1039139"/>
                <a:gd name="connsiteY0" fmla="*/ 499796 h 634517"/>
                <a:gd name="connsiteX1" fmla="*/ 71247 w 1039139"/>
                <a:gd name="connsiteY1" fmla="*/ 634517 h 634517"/>
                <a:gd name="connsiteX2" fmla="*/ 1039139 w 1039139"/>
                <a:gd name="connsiteY2" fmla="*/ 122072 h 634517"/>
                <a:gd name="connsiteX3" fmla="*/ 944118 w 1039139"/>
                <a:gd name="connsiteY3" fmla="*/ 0 h 634517"/>
              </a:gdLst>
              <a:ahLst/>
              <a:cxnLst>
                <a:cxn ang="0">
                  <a:pos x="connsiteX0" y="connsiteY0"/>
                </a:cxn>
                <a:cxn ang="0">
                  <a:pos x="connsiteX1" y="connsiteY1"/>
                </a:cxn>
                <a:cxn ang="0">
                  <a:pos x="connsiteX2" y="connsiteY2"/>
                </a:cxn>
                <a:cxn ang="0">
                  <a:pos x="connsiteX3" y="connsiteY3"/>
                </a:cxn>
              </a:cxnLst>
              <a:rect l="l" t="t" r="r" b="b"/>
              <a:pathLst>
                <a:path w="1039139" h="634517">
                  <a:moveTo>
                    <a:pt x="0" y="499796"/>
                  </a:moveTo>
                  <a:cubicBezTo>
                    <a:pt x="28118" y="541934"/>
                    <a:pt x="51892" y="587045"/>
                    <a:pt x="71247" y="634517"/>
                  </a:cubicBezTo>
                  <a:lnTo>
                    <a:pt x="1039139" y="122072"/>
                  </a:lnTo>
                  <a:cubicBezTo>
                    <a:pt x="1005230" y="83210"/>
                    <a:pt x="972922" y="42901"/>
                    <a:pt x="944118" y="0"/>
                  </a:cubicBezTo>
                  <a:close/>
                </a:path>
              </a:pathLst>
            </a:custGeom>
            <a:grpFill/>
            <a:ln w="76200"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6" name="Freeform: Shape 25">
              <a:extLst>
                <a:ext uri="{FF2B5EF4-FFF2-40B4-BE49-F238E27FC236}">
                  <a16:creationId xmlns:a16="http://schemas.microsoft.com/office/drawing/2014/main" id="{AE0C602D-0D2A-4BC6-8D87-D4EC756811FD}"/>
                </a:ext>
              </a:extLst>
            </p:cNvPr>
            <p:cNvSpPr/>
            <p:nvPr/>
          </p:nvSpPr>
          <p:spPr>
            <a:xfrm>
              <a:off x="5130088" y="2116074"/>
              <a:ext cx="1039139" cy="634517"/>
            </a:xfrm>
            <a:custGeom>
              <a:avLst/>
              <a:gdLst>
                <a:gd name="connsiteX0" fmla="*/ 71247 w 1039139"/>
                <a:gd name="connsiteY0" fmla="*/ 0 h 634517"/>
                <a:gd name="connsiteX1" fmla="*/ 0 w 1039139"/>
                <a:gd name="connsiteY1" fmla="*/ 134722 h 634517"/>
                <a:gd name="connsiteX2" fmla="*/ 944118 w 1039139"/>
                <a:gd name="connsiteY2" fmla="*/ 634517 h 634517"/>
                <a:gd name="connsiteX3" fmla="*/ 1039139 w 1039139"/>
                <a:gd name="connsiteY3" fmla="*/ 512445 h 634517"/>
              </a:gdLst>
              <a:ahLst/>
              <a:cxnLst>
                <a:cxn ang="0">
                  <a:pos x="connsiteX0" y="connsiteY0"/>
                </a:cxn>
                <a:cxn ang="0">
                  <a:pos x="connsiteX1" y="connsiteY1"/>
                </a:cxn>
                <a:cxn ang="0">
                  <a:pos x="connsiteX2" y="connsiteY2"/>
                </a:cxn>
                <a:cxn ang="0">
                  <a:pos x="connsiteX3" y="connsiteY3"/>
                </a:cxn>
              </a:cxnLst>
              <a:rect l="l" t="t" r="r" b="b"/>
              <a:pathLst>
                <a:path w="1039139" h="634517">
                  <a:moveTo>
                    <a:pt x="71247" y="0"/>
                  </a:moveTo>
                  <a:cubicBezTo>
                    <a:pt x="51892" y="47473"/>
                    <a:pt x="28118" y="92583"/>
                    <a:pt x="0" y="134722"/>
                  </a:cubicBezTo>
                  <a:lnTo>
                    <a:pt x="944118" y="634517"/>
                  </a:lnTo>
                  <a:cubicBezTo>
                    <a:pt x="972998" y="591541"/>
                    <a:pt x="1005230" y="551231"/>
                    <a:pt x="1039139" y="512445"/>
                  </a:cubicBezTo>
                  <a:close/>
                </a:path>
              </a:pathLst>
            </a:custGeom>
            <a:grpFill/>
            <a:ln w="76200"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7" name="Freeform: Shape 26">
              <a:extLst>
                <a:ext uri="{FF2B5EF4-FFF2-40B4-BE49-F238E27FC236}">
                  <a16:creationId xmlns:a16="http://schemas.microsoft.com/office/drawing/2014/main" id="{44FF1C71-A24E-449C-86BB-AAD54D09BB00}"/>
                </a:ext>
              </a:extLst>
            </p:cNvPr>
            <p:cNvSpPr/>
            <p:nvPr/>
          </p:nvSpPr>
          <p:spPr>
            <a:xfrm>
              <a:off x="5253990" y="3352800"/>
              <a:ext cx="617296" cy="152400"/>
            </a:xfrm>
            <a:custGeom>
              <a:avLst/>
              <a:gdLst>
                <a:gd name="connsiteX0" fmla="*/ 617296 w 617296"/>
                <a:gd name="connsiteY0" fmla="*/ 0 h 152400"/>
                <a:gd name="connsiteX1" fmla="*/ 0 w 617296"/>
                <a:gd name="connsiteY1" fmla="*/ 0 h 152400"/>
                <a:gd name="connsiteX2" fmla="*/ 3810 w 617296"/>
                <a:gd name="connsiteY2" fmla="*/ 76200 h 152400"/>
                <a:gd name="connsiteX3" fmla="*/ 0 w 617296"/>
                <a:gd name="connsiteY3" fmla="*/ 152400 h 152400"/>
                <a:gd name="connsiteX4" fmla="*/ 617296 w 617296"/>
                <a:gd name="connsiteY4" fmla="*/ 152400 h 152400"/>
                <a:gd name="connsiteX5" fmla="*/ 613410 w 617296"/>
                <a:gd name="connsiteY5" fmla="*/ 76200 h 152400"/>
                <a:gd name="connsiteX6" fmla="*/ 617296 w 617296"/>
                <a:gd name="connsiteY6" fmla="*/ 0 h 15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17296" h="152400">
                  <a:moveTo>
                    <a:pt x="617296" y="0"/>
                  </a:moveTo>
                  <a:lnTo>
                    <a:pt x="0" y="0"/>
                  </a:lnTo>
                  <a:cubicBezTo>
                    <a:pt x="2515" y="25070"/>
                    <a:pt x="3810" y="50444"/>
                    <a:pt x="3810" y="76200"/>
                  </a:cubicBezTo>
                  <a:cubicBezTo>
                    <a:pt x="3810" y="101956"/>
                    <a:pt x="2438" y="127330"/>
                    <a:pt x="0" y="152400"/>
                  </a:cubicBezTo>
                  <a:lnTo>
                    <a:pt x="617296" y="152400"/>
                  </a:lnTo>
                  <a:cubicBezTo>
                    <a:pt x="615696" y="127102"/>
                    <a:pt x="613410" y="101956"/>
                    <a:pt x="613410" y="76200"/>
                  </a:cubicBezTo>
                  <a:cubicBezTo>
                    <a:pt x="613410" y="50444"/>
                    <a:pt x="615696" y="25298"/>
                    <a:pt x="617296" y="0"/>
                  </a:cubicBezTo>
                  <a:close/>
                </a:path>
              </a:pathLst>
            </a:custGeom>
            <a:grpFill/>
            <a:ln w="76200"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8" name="Freeform: Shape 27">
              <a:extLst>
                <a:ext uri="{FF2B5EF4-FFF2-40B4-BE49-F238E27FC236}">
                  <a16:creationId xmlns:a16="http://schemas.microsoft.com/office/drawing/2014/main" id="{00E6FF90-5A64-4177-97D0-C5DF6EA8F50E}"/>
                </a:ext>
              </a:extLst>
            </p:cNvPr>
            <p:cNvSpPr/>
            <p:nvPr/>
          </p:nvSpPr>
          <p:spPr>
            <a:xfrm>
              <a:off x="4130649" y="2133600"/>
              <a:ext cx="730300" cy="304800"/>
            </a:xfrm>
            <a:custGeom>
              <a:avLst/>
              <a:gdLst>
                <a:gd name="connsiteX0" fmla="*/ 0 w 730300"/>
                <a:gd name="connsiteY0" fmla="*/ 182194 h 304800"/>
                <a:gd name="connsiteX1" fmla="*/ 365150 w 730300"/>
                <a:gd name="connsiteY1" fmla="*/ 304800 h 304800"/>
                <a:gd name="connsiteX2" fmla="*/ 730301 w 730300"/>
                <a:gd name="connsiteY2" fmla="*/ 182194 h 304800"/>
                <a:gd name="connsiteX3" fmla="*/ 365150 w 730300"/>
                <a:gd name="connsiteY3" fmla="*/ 0 h 304800"/>
                <a:gd name="connsiteX4" fmla="*/ 0 w 730300"/>
                <a:gd name="connsiteY4" fmla="*/ 182194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0300" h="304800">
                  <a:moveTo>
                    <a:pt x="0" y="182194"/>
                  </a:moveTo>
                  <a:cubicBezTo>
                    <a:pt x="101879" y="258775"/>
                    <a:pt x="228067" y="304800"/>
                    <a:pt x="365150" y="304800"/>
                  </a:cubicBezTo>
                  <a:cubicBezTo>
                    <a:pt x="502234" y="304800"/>
                    <a:pt x="628421" y="258775"/>
                    <a:pt x="730301" y="182194"/>
                  </a:cubicBezTo>
                  <a:cubicBezTo>
                    <a:pt x="644576" y="68504"/>
                    <a:pt x="509702" y="0"/>
                    <a:pt x="365150" y="0"/>
                  </a:cubicBezTo>
                  <a:cubicBezTo>
                    <a:pt x="220599" y="0"/>
                    <a:pt x="85725" y="68504"/>
                    <a:pt x="0" y="182194"/>
                  </a:cubicBezTo>
                  <a:close/>
                </a:path>
              </a:pathLst>
            </a:custGeom>
            <a:grpFill/>
            <a:ln w="76200"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9" name="Freeform: Shape 28">
              <a:extLst>
                <a:ext uri="{FF2B5EF4-FFF2-40B4-BE49-F238E27FC236}">
                  <a16:creationId xmlns:a16="http://schemas.microsoft.com/office/drawing/2014/main" id="{45427FA5-853E-445D-881B-0F79488F1753}"/>
                </a:ext>
              </a:extLst>
            </p:cNvPr>
            <p:cNvSpPr/>
            <p:nvPr/>
          </p:nvSpPr>
          <p:spPr>
            <a:xfrm>
              <a:off x="4267200" y="1524000"/>
              <a:ext cx="457200" cy="457200"/>
            </a:xfrm>
            <a:custGeom>
              <a:avLst/>
              <a:gdLst>
                <a:gd name="connsiteX0" fmla="*/ 457200 w 457200"/>
                <a:gd name="connsiteY0" fmla="*/ 228600 h 457200"/>
                <a:gd name="connsiteX1" fmla="*/ 228600 w 457200"/>
                <a:gd name="connsiteY1" fmla="*/ 457200 h 457200"/>
                <a:gd name="connsiteX2" fmla="*/ 0 w 457200"/>
                <a:gd name="connsiteY2" fmla="*/ 228600 h 457200"/>
                <a:gd name="connsiteX3" fmla="*/ 228600 w 457200"/>
                <a:gd name="connsiteY3" fmla="*/ 0 h 457200"/>
                <a:gd name="connsiteX4" fmla="*/ 457200 w 457200"/>
                <a:gd name="connsiteY4" fmla="*/ 228600 h 4572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7200" h="457200">
                  <a:moveTo>
                    <a:pt x="457200" y="228600"/>
                  </a:moveTo>
                  <a:cubicBezTo>
                    <a:pt x="457200" y="354852"/>
                    <a:pt x="354852" y="457200"/>
                    <a:pt x="228600" y="457200"/>
                  </a:cubicBezTo>
                  <a:cubicBezTo>
                    <a:pt x="102348" y="457200"/>
                    <a:pt x="0" y="354852"/>
                    <a:pt x="0" y="228600"/>
                  </a:cubicBezTo>
                  <a:cubicBezTo>
                    <a:pt x="0" y="102348"/>
                    <a:pt x="102348" y="0"/>
                    <a:pt x="228600" y="0"/>
                  </a:cubicBezTo>
                  <a:cubicBezTo>
                    <a:pt x="354852" y="0"/>
                    <a:pt x="457200" y="102348"/>
                    <a:pt x="457200" y="228600"/>
                  </a:cubicBezTo>
                  <a:close/>
                </a:path>
              </a:pathLst>
            </a:custGeom>
            <a:grpFill/>
            <a:ln w="76200"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0" name="Freeform: Shape 29">
              <a:extLst>
                <a:ext uri="{FF2B5EF4-FFF2-40B4-BE49-F238E27FC236}">
                  <a16:creationId xmlns:a16="http://schemas.microsoft.com/office/drawing/2014/main" id="{9A71725A-3640-4C46-9DD2-C2F034427135}"/>
                </a:ext>
              </a:extLst>
            </p:cNvPr>
            <p:cNvSpPr/>
            <p:nvPr/>
          </p:nvSpPr>
          <p:spPr>
            <a:xfrm>
              <a:off x="3886200" y="1219200"/>
              <a:ext cx="1219200" cy="990904"/>
            </a:xfrm>
            <a:custGeom>
              <a:avLst/>
              <a:gdLst>
                <a:gd name="connsiteX0" fmla="*/ 609600 w 1219200"/>
                <a:gd name="connsiteY0" fmla="*/ 0 h 990904"/>
                <a:gd name="connsiteX1" fmla="*/ 0 w 1219200"/>
                <a:gd name="connsiteY1" fmla="*/ 609600 h 990904"/>
                <a:gd name="connsiteX2" fmla="*/ 134722 w 1219200"/>
                <a:gd name="connsiteY2" fmla="*/ 990905 h 990904"/>
                <a:gd name="connsiteX3" fmla="*/ 358064 w 1219200"/>
                <a:gd name="connsiteY3" fmla="*/ 817321 h 990904"/>
                <a:gd name="connsiteX4" fmla="*/ 228600 w 1219200"/>
                <a:gd name="connsiteY4" fmla="*/ 533400 h 990904"/>
                <a:gd name="connsiteX5" fmla="*/ 609600 w 1219200"/>
                <a:gd name="connsiteY5" fmla="*/ 152400 h 990904"/>
                <a:gd name="connsiteX6" fmla="*/ 990600 w 1219200"/>
                <a:gd name="connsiteY6" fmla="*/ 533400 h 990904"/>
                <a:gd name="connsiteX7" fmla="*/ 861136 w 1219200"/>
                <a:gd name="connsiteY7" fmla="*/ 817321 h 990904"/>
                <a:gd name="connsiteX8" fmla="*/ 1084478 w 1219200"/>
                <a:gd name="connsiteY8" fmla="*/ 990905 h 990904"/>
                <a:gd name="connsiteX9" fmla="*/ 1219200 w 1219200"/>
                <a:gd name="connsiteY9" fmla="*/ 609600 h 990904"/>
                <a:gd name="connsiteX10" fmla="*/ 609600 w 1219200"/>
                <a:gd name="connsiteY10" fmla="*/ 0 h 9909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19200" h="990904">
                  <a:moveTo>
                    <a:pt x="609600" y="0"/>
                  </a:moveTo>
                  <a:cubicBezTo>
                    <a:pt x="273482" y="0"/>
                    <a:pt x="0" y="273482"/>
                    <a:pt x="0" y="609600"/>
                  </a:cubicBezTo>
                  <a:cubicBezTo>
                    <a:pt x="0" y="753847"/>
                    <a:pt x="50597" y="886435"/>
                    <a:pt x="134722" y="990905"/>
                  </a:cubicBezTo>
                  <a:cubicBezTo>
                    <a:pt x="195072" y="915772"/>
                    <a:pt x="271577" y="856564"/>
                    <a:pt x="358064" y="817321"/>
                  </a:cubicBezTo>
                  <a:cubicBezTo>
                    <a:pt x="279273" y="747446"/>
                    <a:pt x="228600" y="646709"/>
                    <a:pt x="228600" y="533400"/>
                  </a:cubicBezTo>
                  <a:cubicBezTo>
                    <a:pt x="228600" y="323317"/>
                    <a:pt x="399517" y="152400"/>
                    <a:pt x="609600" y="152400"/>
                  </a:cubicBezTo>
                  <a:cubicBezTo>
                    <a:pt x="819683" y="152400"/>
                    <a:pt x="990600" y="323317"/>
                    <a:pt x="990600" y="533400"/>
                  </a:cubicBezTo>
                  <a:cubicBezTo>
                    <a:pt x="990600" y="646709"/>
                    <a:pt x="939927" y="747446"/>
                    <a:pt x="861136" y="817321"/>
                  </a:cubicBezTo>
                  <a:cubicBezTo>
                    <a:pt x="947623" y="856640"/>
                    <a:pt x="1024128" y="915772"/>
                    <a:pt x="1084478" y="990905"/>
                  </a:cubicBezTo>
                  <a:cubicBezTo>
                    <a:pt x="1168603" y="886435"/>
                    <a:pt x="1219200" y="753847"/>
                    <a:pt x="1219200" y="609600"/>
                  </a:cubicBezTo>
                  <a:cubicBezTo>
                    <a:pt x="1219200" y="273482"/>
                    <a:pt x="945718" y="0"/>
                    <a:pt x="609600" y="0"/>
                  </a:cubicBezTo>
                  <a:close/>
                </a:path>
              </a:pathLst>
            </a:custGeom>
            <a:grpFill/>
            <a:ln w="76200"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1" name="Freeform: Shape 30">
              <a:extLst>
                <a:ext uri="{FF2B5EF4-FFF2-40B4-BE49-F238E27FC236}">
                  <a16:creationId xmlns:a16="http://schemas.microsoft.com/office/drawing/2014/main" id="{B9895D3E-D55D-43DB-BBAB-642B4E630111}"/>
                </a:ext>
              </a:extLst>
            </p:cNvPr>
            <p:cNvSpPr/>
            <p:nvPr/>
          </p:nvSpPr>
          <p:spPr>
            <a:xfrm>
              <a:off x="4267200" y="3124200"/>
              <a:ext cx="457200" cy="457200"/>
            </a:xfrm>
            <a:custGeom>
              <a:avLst/>
              <a:gdLst>
                <a:gd name="connsiteX0" fmla="*/ 457200 w 457200"/>
                <a:gd name="connsiteY0" fmla="*/ 228600 h 457200"/>
                <a:gd name="connsiteX1" fmla="*/ 228600 w 457200"/>
                <a:gd name="connsiteY1" fmla="*/ 457200 h 457200"/>
                <a:gd name="connsiteX2" fmla="*/ 0 w 457200"/>
                <a:gd name="connsiteY2" fmla="*/ 228600 h 457200"/>
                <a:gd name="connsiteX3" fmla="*/ 228600 w 457200"/>
                <a:gd name="connsiteY3" fmla="*/ 0 h 457200"/>
                <a:gd name="connsiteX4" fmla="*/ 457200 w 457200"/>
                <a:gd name="connsiteY4" fmla="*/ 228600 h 4572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7200" h="457200">
                  <a:moveTo>
                    <a:pt x="457200" y="228600"/>
                  </a:moveTo>
                  <a:cubicBezTo>
                    <a:pt x="457200" y="354852"/>
                    <a:pt x="354852" y="457200"/>
                    <a:pt x="228600" y="457200"/>
                  </a:cubicBezTo>
                  <a:cubicBezTo>
                    <a:pt x="102348" y="457200"/>
                    <a:pt x="0" y="354852"/>
                    <a:pt x="0" y="228600"/>
                  </a:cubicBezTo>
                  <a:cubicBezTo>
                    <a:pt x="0" y="102348"/>
                    <a:pt x="102348" y="0"/>
                    <a:pt x="228600" y="0"/>
                  </a:cubicBezTo>
                  <a:cubicBezTo>
                    <a:pt x="354852" y="0"/>
                    <a:pt x="457200" y="102348"/>
                    <a:pt x="457200" y="228600"/>
                  </a:cubicBezTo>
                  <a:close/>
                </a:path>
              </a:pathLst>
            </a:custGeom>
            <a:grpFill/>
            <a:ln w="76200"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2" name="Freeform: Shape 31">
              <a:extLst>
                <a:ext uri="{FF2B5EF4-FFF2-40B4-BE49-F238E27FC236}">
                  <a16:creationId xmlns:a16="http://schemas.microsoft.com/office/drawing/2014/main" id="{509647AA-385F-4F6D-9F3C-4162042E443C}"/>
                </a:ext>
              </a:extLst>
            </p:cNvPr>
            <p:cNvSpPr/>
            <p:nvPr/>
          </p:nvSpPr>
          <p:spPr>
            <a:xfrm>
              <a:off x="4130649" y="3733800"/>
              <a:ext cx="730300" cy="304800"/>
            </a:xfrm>
            <a:custGeom>
              <a:avLst/>
              <a:gdLst>
                <a:gd name="connsiteX0" fmla="*/ 0 w 730300"/>
                <a:gd name="connsiteY0" fmla="*/ 182194 h 304800"/>
                <a:gd name="connsiteX1" fmla="*/ 365150 w 730300"/>
                <a:gd name="connsiteY1" fmla="*/ 304800 h 304800"/>
                <a:gd name="connsiteX2" fmla="*/ 730301 w 730300"/>
                <a:gd name="connsiteY2" fmla="*/ 182194 h 304800"/>
                <a:gd name="connsiteX3" fmla="*/ 365150 w 730300"/>
                <a:gd name="connsiteY3" fmla="*/ 0 h 304800"/>
                <a:gd name="connsiteX4" fmla="*/ 0 w 730300"/>
                <a:gd name="connsiteY4" fmla="*/ 182194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0300" h="304800">
                  <a:moveTo>
                    <a:pt x="0" y="182194"/>
                  </a:moveTo>
                  <a:cubicBezTo>
                    <a:pt x="101879" y="258775"/>
                    <a:pt x="228067" y="304800"/>
                    <a:pt x="365150" y="304800"/>
                  </a:cubicBezTo>
                  <a:cubicBezTo>
                    <a:pt x="502234" y="304800"/>
                    <a:pt x="628421" y="258775"/>
                    <a:pt x="730301" y="182194"/>
                  </a:cubicBezTo>
                  <a:cubicBezTo>
                    <a:pt x="644576" y="68504"/>
                    <a:pt x="509702" y="0"/>
                    <a:pt x="365150" y="0"/>
                  </a:cubicBezTo>
                  <a:cubicBezTo>
                    <a:pt x="220599" y="0"/>
                    <a:pt x="85725" y="68504"/>
                    <a:pt x="0" y="182194"/>
                  </a:cubicBezTo>
                  <a:close/>
                </a:path>
              </a:pathLst>
            </a:custGeom>
            <a:grpFill/>
            <a:ln w="76200"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3" name="Freeform: Shape 32">
              <a:extLst>
                <a:ext uri="{FF2B5EF4-FFF2-40B4-BE49-F238E27FC236}">
                  <a16:creationId xmlns:a16="http://schemas.microsoft.com/office/drawing/2014/main" id="{BEA3EFC6-6260-4FD8-8975-128312D112E1}"/>
                </a:ext>
              </a:extLst>
            </p:cNvPr>
            <p:cNvSpPr/>
            <p:nvPr/>
          </p:nvSpPr>
          <p:spPr>
            <a:xfrm>
              <a:off x="3886200" y="2819400"/>
              <a:ext cx="1219200" cy="990904"/>
            </a:xfrm>
            <a:custGeom>
              <a:avLst/>
              <a:gdLst>
                <a:gd name="connsiteX0" fmla="*/ 609600 w 1219200"/>
                <a:gd name="connsiteY0" fmla="*/ 0 h 990904"/>
                <a:gd name="connsiteX1" fmla="*/ 0 w 1219200"/>
                <a:gd name="connsiteY1" fmla="*/ 609600 h 990904"/>
                <a:gd name="connsiteX2" fmla="*/ 134722 w 1219200"/>
                <a:gd name="connsiteY2" fmla="*/ 990905 h 990904"/>
                <a:gd name="connsiteX3" fmla="*/ 358064 w 1219200"/>
                <a:gd name="connsiteY3" fmla="*/ 817321 h 990904"/>
                <a:gd name="connsiteX4" fmla="*/ 228600 w 1219200"/>
                <a:gd name="connsiteY4" fmla="*/ 533400 h 990904"/>
                <a:gd name="connsiteX5" fmla="*/ 609600 w 1219200"/>
                <a:gd name="connsiteY5" fmla="*/ 152400 h 990904"/>
                <a:gd name="connsiteX6" fmla="*/ 990600 w 1219200"/>
                <a:gd name="connsiteY6" fmla="*/ 533400 h 990904"/>
                <a:gd name="connsiteX7" fmla="*/ 861136 w 1219200"/>
                <a:gd name="connsiteY7" fmla="*/ 817321 h 990904"/>
                <a:gd name="connsiteX8" fmla="*/ 1084478 w 1219200"/>
                <a:gd name="connsiteY8" fmla="*/ 990905 h 990904"/>
                <a:gd name="connsiteX9" fmla="*/ 1219200 w 1219200"/>
                <a:gd name="connsiteY9" fmla="*/ 609600 h 990904"/>
                <a:gd name="connsiteX10" fmla="*/ 609600 w 1219200"/>
                <a:gd name="connsiteY10" fmla="*/ 0 h 9909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19200" h="990904">
                  <a:moveTo>
                    <a:pt x="609600" y="0"/>
                  </a:moveTo>
                  <a:cubicBezTo>
                    <a:pt x="273482" y="0"/>
                    <a:pt x="0" y="273482"/>
                    <a:pt x="0" y="609600"/>
                  </a:cubicBezTo>
                  <a:cubicBezTo>
                    <a:pt x="0" y="753847"/>
                    <a:pt x="50597" y="886435"/>
                    <a:pt x="134722" y="990905"/>
                  </a:cubicBezTo>
                  <a:cubicBezTo>
                    <a:pt x="195072" y="915772"/>
                    <a:pt x="271577" y="856564"/>
                    <a:pt x="358064" y="817321"/>
                  </a:cubicBezTo>
                  <a:cubicBezTo>
                    <a:pt x="279273" y="747446"/>
                    <a:pt x="228600" y="646709"/>
                    <a:pt x="228600" y="533400"/>
                  </a:cubicBezTo>
                  <a:cubicBezTo>
                    <a:pt x="228600" y="323317"/>
                    <a:pt x="399517" y="152400"/>
                    <a:pt x="609600" y="152400"/>
                  </a:cubicBezTo>
                  <a:cubicBezTo>
                    <a:pt x="819683" y="152400"/>
                    <a:pt x="990600" y="323317"/>
                    <a:pt x="990600" y="533400"/>
                  </a:cubicBezTo>
                  <a:cubicBezTo>
                    <a:pt x="990600" y="646709"/>
                    <a:pt x="939927" y="747446"/>
                    <a:pt x="861136" y="817321"/>
                  </a:cubicBezTo>
                  <a:cubicBezTo>
                    <a:pt x="947623" y="856640"/>
                    <a:pt x="1024128" y="915772"/>
                    <a:pt x="1084478" y="990905"/>
                  </a:cubicBezTo>
                  <a:cubicBezTo>
                    <a:pt x="1168603" y="886435"/>
                    <a:pt x="1219200" y="753847"/>
                    <a:pt x="1219200" y="609600"/>
                  </a:cubicBezTo>
                  <a:cubicBezTo>
                    <a:pt x="1219200" y="273482"/>
                    <a:pt x="945718" y="0"/>
                    <a:pt x="609600" y="0"/>
                  </a:cubicBezTo>
                  <a:close/>
                </a:path>
              </a:pathLst>
            </a:custGeom>
            <a:grpFill/>
            <a:ln w="76200"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4" name="Freeform: Shape 33">
              <a:extLst>
                <a:ext uri="{FF2B5EF4-FFF2-40B4-BE49-F238E27FC236}">
                  <a16:creationId xmlns:a16="http://schemas.microsoft.com/office/drawing/2014/main" id="{F3F8DC0E-09A6-4A9C-A8DE-C156217AD8D9}"/>
                </a:ext>
              </a:extLst>
            </p:cNvPr>
            <p:cNvSpPr/>
            <p:nvPr/>
          </p:nvSpPr>
          <p:spPr>
            <a:xfrm>
              <a:off x="3886200" y="4419600"/>
              <a:ext cx="1219200" cy="990904"/>
            </a:xfrm>
            <a:custGeom>
              <a:avLst/>
              <a:gdLst>
                <a:gd name="connsiteX0" fmla="*/ 609600 w 1219200"/>
                <a:gd name="connsiteY0" fmla="*/ 0 h 990904"/>
                <a:gd name="connsiteX1" fmla="*/ 0 w 1219200"/>
                <a:gd name="connsiteY1" fmla="*/ 609600 h 990904"/>
                <a:gd name="connsiteX2" fmla="*/ 134722 w 1219200"/>
                <a:gd name="connsiteY2" fmla="*/ 990905 h 990904"/>
                <a:gd name="connsiteX3" fmla="*/ 358064 w 1219200"/>
                <a:gd name="connsiteY3" fmla="*/ 817321 h 990904"/>
                <a:gd name="connsiteX4" fmla="*/ 228600 w 1219200"/>
                <a:gd name="connsiteY4" fmla="*/ 533400 h 990904"/>
                <a:gd name="connsiteX5" fmla="*/ 609600 w 1219200"/>
                <a:gd name="connsiteY5" fmla="*/ 152400 h 990904"/>
                <a:gd name="connsiteX6" fmla="*/ 990600 w 1219200"/>
                <a:gd name="connsiteY6" fmla="*/ 533400 h 990904"/>
                <a:gd name="connsiteX7" fmla="*/ 861136 w 1219200"/>
                <a:gd name="connsiteY7" fmla="*/ 817321 h 990904"/>
                <a:gd name="connsiteX8" fmla="*/ 1084478 w 1219200"/>
                <a:gd name="connsiteY8" fmla="*/ 990905 h 990904"/>
                <a:gd name="connsiteX9" fmla="*/ 1219200 w 1219200"/>
                <a:gd name="connsiteY9" fmla="*/ 609600 h 990904"/>
                <a:gd name="connsiteX10" fmla="*/ 609600 w 1219200"/>
                <a:gd name="connsiteY10" fmla="*/ 0 h 9909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19200" h="990904">
                  <a:moveTo>
                    <a:pt x="609600" y="0"/>
                  </a:moveTo>
                  <a:cubicBezTo>
                    <a:pt x="273482" y="0"/>
                    <a:pt x="0" y="273482"/>
                    <a:pt x="0" y="609600"/>
                  </a:cubicBezTo>
                  <a:cubicBezTo>
                    <a:pt x="0" y="753847"/>
                    <a:pt x="50597" y="886435"/>
                    <a:pt x="134722" y="990905"/>
                  </a:cubicBezTo>
                  <a:cubicBezTo>
                    <a:pt x="195072" y="915772"/>
                    <a:pt x="271577" y="856564"/>
                    <a:pt x="358064" y="817321"/>
                  </a:cubicBezTo>
                  <a:cubicBezTo>
                    <a:pt x="279273" y="747446"/>
                    <a:pt x="228600" y="646709"/>
                    <a:pt x="228600" y="533400"/>
                  </a:cubicBezTo>
                  <a:cubicBezTo>
                    <a:pt x="228600" y="323317"/>
                    <a:pt x="399517" y="152400"/>
                    <a:pt x="609600" y="152400"/>
                  </a:cubicBezTo>
                  <a:cubicBezTo>
                    <a:pt x="819683" y="152400"/>
                    <a:pt x="990600" y="323317"/>
                    <a:pt x="990600" y="533400"/>
                  </a:cubicBezTo>
                  <a:cubicBezTo>
                    <a:pt x="990600" y="646709"/>
                    <a:pt x="939927" y="747446"/>
                    <a:pt x="861136" y="817321"/>
                  </a:cubicBezTo>
                  <a:cubicBezTo>
                    <a:pt x="947623" y="856640"/>
                    <a:pt x="1024128" y="915772"/>
                    <a:pt x="1084478" y="990905"/>
                  </a:cubicBezTo>
                  <a:cubicBezTo>
                    <a:pt x="1168603" y="886435"/>
                    <a:pt x="1219200" y="753847"/>
                    <a:pt x="1219200" y="609600"/>
                  </a:cubicBezTo>
                  <a:cubicBezTo>
                    <a:pt x="1219200" y="273482"/>
                    <a:pt x="945718" y="0"/>
                    <a:pt x="609600" y="0"/>
                  </a:cubicBezTo>
                  <a:close/>
                </a:path>
              </a:pathLst>
            </a:custGeom>
            <a:grpFill/>
            <a:ln w="76200"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5" name="Freeform: Shape 34">
              <a:extLst>
                <a:ext uri="{FF2B5EF4-FFF2-40B4-BE49-F238E27FC236}">
                  <a16:creationId xmlns:a16="http://schemas.microsoft.com/office/drawing/2014/main" id="{C8D191F8-7C59-4D4C-8C10-771E21CEBEBB}"/>
                </a:ext>
              </a:extLst>
            </p:cNvPr>
            <p:cNvSpPr/>
            <p:nvPr/>
          </p:nvSpPr>
          <p:spPr>
            <a:xfrm>
              <a:off x="4130649" y="5334000"/>
              <a:ext cx="730300" cy="304800"/>
            </a:xfrm>
            <a:custGeom>
              <a:avLst/>
              <a:gdLst>
                <a:gd name="connsiteX0" fmla="*/ 365150 w 730300"/>
                <a:gd name="connsiteY0" fmla="*/ 0 h 304800"/>
                <a:gd name="connsiteX1" fmla="*/ 0 w 730300"/>
                <a:gd name="connsiteY1" fmla="*/ 182194 h 304800"/>
                <a:gd name="connsiteX2" fmla="*/ 365150 w 730300"/>
                <a:gd name="connsiteY2" fmla="*/ 304800 h 304800"/>
                <a:gd name="connsiteX3" fmla="*/ 730301 w 730300"/>
                <a:gd name="connsiteY3" fmla="*/ 182194 h 304800"/>
                <a:gd name="connsiteX4" fmla="*/ 365150 w 7303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0300" h="304800">
                  <a:moveTo>
                    <a:pt x="365150" y="0"/>
                  </a:moveTo>
                  <a:cubicBezTo>
                    <a:pt x="220599" y="0"/>
                    <a:pt x="85725" y="68504"/>
                    <a:pt x="0" y="182194"/>
                  </a:cubicBezTo>
                  <a:cubicBezTo>
                    <a:pt x="101879" y="258775"/>
                    <a:pt x="228067" y="304800"/>
                    <a:pt x="365150" y="304800"/>
                  </a:cubicBezTo>
                  <a:cubicBezTo>
                    <a:pt x="502234" y="304800"/>
                    <a:pt x="628421" y="258775"/>
                    <a:pt x="730301" y="182194"/>
                  </a:cubicBezTo>
                  <a:cubicBezTo>
                    <a:pt x="644576" y="68504"/>
                    <a:pt x="509702" y="0"/>
                    <a:pt x="365150" y="0"/>
                  </a:cubicBezTo>
                  <a:close/>
                </a:path>
              </a:pathLst>
            </a:custGeom>
            <a:grpFill/>
            <a:ln w="76200"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6" name="Freeform: Shape 35">
              <a:extLst>
                <a:ext uri="{FF2B5EF4-FFF2-40B4-BE49-F238E27FC236}">
                  <a16:creationId xmlns:a16="http://schemas.microsoft.com/office/drawing/2014/main" id="{A8A0E637-EBBC-4C70-A3C2-23081706912D}"/>
                </a:ext>
              </a:extLst>
            </p:cNvPr>
            <p:cNvSpPr/>
            <p:nvPr/>
          </p:nvSpPr>
          <p:spPr>
            <a:xfrm>
              <a:off x="4267200" y="4724400"/>
              <a:ext cx="457200" cy="457200"/>
            </a:xfrm>
            <a:custGeom>
              <a:avLst/>
              <a:gdLst>
                <a:gd name="connsiteX0" fmla="*/ 457200 w 457200"/>
                <a:gd name="connsiteY0" fmla="*/ 228600 h 457200"/>
                <a:gd name="connsiteX1" fmla="*/ 228600 w 457200"/>
                <a:gd name="connsiteY1" fmla="*/ 457200 h 457200"/>
                <a:gd name="connsiteX2" fmla="*/ 0 w 457200"/>
                <a:gd name="connsiteY2" fmla="*/ 228600 h 457200"/>
                <a:gd name="connsiteX3" fmla="*/ 228600 w 457200"/>
                <a:gd name="connsiteY3" fmla="*/ 0 h 457200"/>
                <a:gd name="connsiteX4" fmla="*/ 457200 w 457200"/>
                <a:gd name="connsiteY4" fmla="*/ 228600 h 4572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7200" h="457200">
                  <a:moveTo>
                    <a:pt x="457200" y="228600"/>
                  </a:moveTo>
                  <a:cubicBezTo>
                    <a:pt x="457200" y="354852"/>
                    <a:pt x="354852" y="457200"/>
                    <a:pt x="228600" y="457200"/>
                  </a:cubicBezTo>
                  <a:cubicBezTo>
                    <a:pt x="102348" y="457200"/>
                    <a:pt x="0" y="354852"/>
                    <a:pt x="0" y="228600"/>
                  </a:cubicBezTo>
                  <a:cubicBezTo>
                    <a:pt x="0" y="102348"/>
                    <a:pt x="102348" y="0"/>
                    <a:pt x="228600" y="0"/>
                  </a:cubicBezTo>
                  <a:cubicBezTo>
                    <a:pt x="354852" y="0"/>
                    <a:pt x="457200" y="102348"/>
                    <a:pt x="457200" y="228600"/>
                  </a:cubicBezTo>
                  <a:close/>
                </a:path>
              </a:pathLst>
            </a:custGeom>
            <a:grpFill/>
            <a:ln w="76200"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7" name="Freeform: Shape 36">
              <a:extLst>
                <a:ext uri="{FF2B5EF4-FFF2-40B4-BE49-F238E27FC236}">
                  <a16:creationId xmlns:a16="http://schemas.microsoft.com/office/drawing/2014/main" id="{3C058E6B-7066-450F-BF32-A88DF6B42D81}"/>
                </a:ext>
              </a:extLst>
            </p:cNvPr>
            <p:cNvSpPr/>
            <p:nvPr/>
          </p:nvSpPr>
          <p:spPr>
            <a:xfrm>
              <a:off x="6176086" y="3505200"/>
              <a:ext cx="442645" cy="458190"/>
            </a:xfrm>
            <a:custGeom>
              <a:avLst/>
              <a:gdLst>
                <a:gd name="connsiteX0" fmla="*/ 442646 w 442645"/>
                <a:gd name="connsiteY0" fmla="*/ 313868 h 458190"/>
                <a:gd name="connsiteX1" fmla="*/ 306248 w 442645"/>
                <a:gd name="connsiteY1" fmla="*/ 0 h 458190"/>
                <a:gd name="connsiteX2" fmla="*/ 0 w 442645"/>
                <a:gd name="connsiteY2" fmla="*/ 0 h 458190"/>
                <a:gd name="connsiteX3" fmla="*/ 170079 w 442645"/>
                <a:gd name="connsiteY3" fmla="*/ 458191 h 458190"/>
              </a:gdLst>
              <a:ahLst/>
              <a:cxnLst>
                <a:cxn ang="0">
                  <a:pos x="connsiteX0" y="connsiteY0"/>
                </a:cxn>
                <a:cxn ang="0">
                  <a:pos x="connsiteX1" y="connsiteY1"/>
                </a:cxn>
                <a:cxn ang="0">
                  <a:pos x="connsiteX2" y="connsiteY2"/>
                </a:cxn>
                <a:cxn ang="0">
                  <a:pos x="connsiteX3" y="connsiteY3"/>
                </a:cxn>
              </a:cxnLst>
              <a:rect l="l" t="t" r="r" b="b"/>
              <a:pathLst>
                <a:path w="442645" h="458190">
                  <a:moveTo>
                    <a:pt x="442646" y="313868"/>
                  </a:moveTo>
                  <a:cubicBezTo>
                    <a:pt x="369723" y="226543"/>
                    <a:pt x="321107" y="118415"/>
                    <a:pt x="306248" y="0"/>
                  </a:cubicBezTo>
                  <a:lnTo>
                    <a:pt x="0" y="0"/>
                  </a:lnTo>
                  <a:cubicBezTo>
                    <a:pt x="14173" y="170307"/>
                    <a:pt x="75209" y="327050"/>
                    <a:pt x="170079" y="458191"/>
                  </a:cubicBezTo>
                  <a:close/>
                </a:path>
              </a:pathLst>
            </a:custGeom>
            <a:grpFill/>
            <a:ln w="76200"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8" name="Freeform: Shape 37">
              <a:extLst>
                <a:ext uri="{FF2B5EF4-FFF2-40B4-BE49-F238E27FC236}">
                  <a16:creationId xmlns:a16="http://schemas.microsoft.com/office/drawing/2014/main" id="{0DED1ADF-DED2-477C-939D-AFAFF960B90A}"/>
                </a:ext>
              </a:extLst>
            </p:cNvPr>
            <p:cNvSpPr/>
            <p:nvPr/>
          </p:nvSpPr>
          <p:spPr>
            <a:xfrm>
              <a:off x="6636258" y="2971800"/>
              <a:ext cx="907541" cy="914400"/>
            </a:xfrm>
            <a:custGeom>
              <a:avLst/>
              <a:gdLst>
                <a:gd name="connsiteX0" fmla="*/ 0 w 907541"/>
                <a:gd name="connsiteY0" fmla="*/ 533400 h 914400"/>
                <a:gd name="connsiteX1" fmla="*/ 121234 w 907541"/>
                <a:gd name="connsiteY1" fmla="*/ 773811 h 914400"/>
                <a:gd name="connsiteX2" fmla="*/ 414681 w 907541"/>
                <a:gd name="connsiteY2" fmla="*/ 618439 h 914400"/>
                <a:gd name="connsiteX3" fmla="*/ 486003 w 907541"/>
                <a:gd name="connsiteY3" fmla="*/ 753161 h 914400"/>
                <a:gd name="connsiteX4" fmla="*/ 260452 w 907541"/>
                <a:gd name="connsiteY4" fmla="*/ 872566 h 914400"/>
                <a:gd name="connsiteX5" fmla="*/ 450342 w 907541"/>
                <a:gd name="connsiteY5" fmla="*/ 914400 h 914400"/>
                <a:gd name="connsiteX6" fmla="*/ 907542 w 907541"/>
                <a:gd name="connsiteY6" fmla="*/ 457200 h 914400"/>
                <a:gd name="connsiteX7" fmla="*/ 450342 w 907541"/>
                <a:gd name="connsiteY7" fmla="*/ 0 h 914400"/>
                <a:gd name="connsiteX8" fmla="*/ 260452 w 907541"/>
                <a:gd name="connsiteY8" fmla="*/ 41834 h 914400"/>
                <a:gd name="connsiteX9" fmla="*/ 486003 w 907541"/>
                <a:gd name="connsiteY9" fmla="*/ 161239 h 914400"/>
                <a:gd name="connsiteX10" fmla="*/ 414681 w 907541"/>
                <a:gd name="connsiteY10" fmla="*/ 295961 h 914400"/>
                <a:gd name="connsiteX11" fmla="*/ 121234 w 907541"/>
                <a:gd name="connsiteY11" fmla="*/ 140589 h 914400"/>
                <a:gd name="connsiteX12" fmla="*/ 0 w 907541"/>
                <a:gd name="connsiteY12" fmla="*/ 381000 h 914400"/>
                <a:gd name="connsiteX13" fmla="*/ 450342 w 907541"/>
                <a:gd name="connsiteY13" fmla="*/ 381000 h 914400"/>
                <a:gd name="connsiteX14" fmla="*/ 450342 w 907541"/>
                <a:gd name="connsiteY14" fmla="*/ 533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07541" h="914400">
                  <a:moveTo>
                    <a:pt x="0" y="533400"/>
                  </a:moveTo>
                  <a:cubicBezTo>
                    <a:pt x="15621" y="625907"/>
                    <a:pt x="58826" y="708965"/>
                    <a:pt x="121234" y="773811"/>
                  </a:cubicBezTo>
                  <a:lnTo>
                    <a:pt x="414681" y="618439"/>
                  </a:lnTo>
                  <a:lnTo>
                    <a:pt x="486003" y="753161"/>
                  </a:lnTo>
                  <a:lnTo>
                    <a:pt x="260452" y="872566"/>
                  </a:lnTo>
                  <a:cubicBezTo>
                    <a:pt x="318364" y="899160"/>
                    <a:pt x="382524" y="914400"/>
                    <a:pt x="450342" y="914400"/>
                  </a:cubicBezTo>
                  <a:cubicBezTo>
                    <a:pt x="702488" y="914400"/>
                    <a:pt x="907542" y="709346"/>
                    <a:pt x="907542" y="457200"/>
                  </a:cubicBezTo>
                  <a:cubicBezTo>
                    <a:pt x="907542" y="205054"/>
                    <a:pt x="702488" y="0"/>
                    <a:pt x="450342" y="0"/>
                  </a:cubicBezTo>
                  <a:cubicBezTo>
                    <a:pt x="382524" y="0"/>
                    <a:pt x="318364" y="15240"/>
                    <a:pt x="260452" y="41834"/>
                  </a:cubicBezTo>
                  <a:lnTo>
                    <a:pt x="486003" y="161239"/>
                  </a:lnTo>
                  <a:lnTo>
                    <a:pt x="414681" y="295961"/>
                  </a:lnTo>
                  <a:lnTo>
                    <a:pt x="121234" y="140589"/>
                  </a:lnTo>
                  <a:cubicBezTo>
                    <a:pt x="58826" y="205435"/>
                    <a:pt x="15621" y="288493"/>
                    <a:pt x="0" y="381000"/>
                  </a:cubicBezTo>
                  <a:lnTo>
                    <a:pt x="450342" y="381000"/>
                  </a:lnTo>
                  <a:lnTo>
                    <a:pt x="450342" y="533400"/>
                  </a:lnTo>
                  <a:close/>
                </a:path>
              </a:pathLst>
            </a:custGeom>
            <a:grpFill/>
            <a:ln w="76200"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9" name="Freeform: Shape 38">
              <a:extLst>
                <a:ext uri="{FF2B5EF4-FFF2-40B4-BE49-F238E27FC236}">
                  <a16:creationId xmlns:a16="http://schemas.microsoft.com/office/drawing/2014/main" id="{8E5F160F-3077-4900-B6C1-0AF7E1C57D33}"/>
                </a:ext>
              </a:extLst>
            </p:cNvPr>
            <p:cNvSpPr/>
            <p:nvPr/>
          </p:nvSpPr>
          <p:spPr>
            <a:xfrm>
              <a:off x="7397800" y="4701616"/>
              <a:ext cx="526999" cy="937183"/>
            </a:xfrm>
            <a:custGeom>
              <a:avLst/>
              <a:gdLst>
                <a:gd name="connsiteX0" fmla="*/ 197663 w 526999"/>
                <a:gd name="connsiteY0" fmla="*/ 0 h 937183"/>
                <a:gd name="connsiteX1" fmla="*/ 0 w 526999"/>
                <a:gd name="connsiteY1" fmla="*/ 62027 h 937183"/>
                <a:gd name="connsiteX2" fmla="*/ 323545 w 526999"/>
                <a:gd name="connsiteY2" fmla="*/ 870890 h 937183"/>
                <a:gd name="connsiteX3" fmla="*/ 421462 w 526999"/>
                <a:gd name="connsiteY3" fmla="*/ 937184 h 937183"/>
                <a:gd name="connsiteX4" fmla="*/ 526999 w 526999"/>
                <a:gd name="connsiteY4" fmla="*/ 831647 h 937183"/>
                <a:gd name="connsiteX5" fmla="*/ 526999 w 526999"/>
                <a:gd name="connsiteY5" fmla="*/ 820674 h 937183"/>
                <a:gd name="connsiteX6" fmla="*/ 519074 w 526999"/>
                <a:gd name="connsiteY6" fmla="*/ 780593 h 9371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26999" h="937183">
                  <a:moveTo>
                    <a:pt x="197663" y="0"/>
                  </a:moveTo>
                  <a:cubicBezTo>
                    <a:pt x="133960" y="25527"/>
                    <a:pt x="67894" y="46177"/>
                    <a:pt x="0" y="62027"/>
                  </a:cubicBezTo>
                  <a:lnTo>
                    <a:pt x="323545" y="870890"/>
                  </a:lnTo>
                  <a:cubicBezTo>
                    <a:pt x="339547" y="911123"/>
                    <a:pt x="378105" y="937184"/>
                    <a:pt x="421462" y="937184"/>
                  </a:cubicBezTo>
                  <a:cubicBezTo>
                    <a:pt x="479679" y="937184"/>
                    <a:pt x="526999" y="889864"/>
                    <a:pt x="526999" y="831647"/>
                  </a:cubicBezTo>
                  <a:lnTo>
                    <a:pt x="526999" y="820674"/>
                  </a:lnTo>
                  <a:cubicBezTo>
                    <a:pt x="526999" y="806729"/>
                    <a:pt x="524332" y="793318"/>
                    <a:pt x="519074" y="780593"/>
                  </a:cubicBezTo>
                  <a:close/>
                </a:path>
              </a:pathLst>
            </a:custGeom>
            <a:grpFill/>
            <a:ln w="76200"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0" name="Freeform: Shape 39">
              <a:extLst>
                <a:ext uri="{FF2B5EF4-FFF2-40B4-BE49-F238E27FC236}">
                  <a16:creationId xmlns:a16="http://schemas.microsoft.com/office/drawing/2014/main" id="{C44B31EF-31C1-426E-94A9-853C96FD0857}"/>
                </a:ext>
              </a:extLst>
            </p:cNvPr>
            <p:cNvSpPr/>
            <p:nvPr/>
          </p:nvSpPr>
          <p:spPr>
            <a:xfrm>
              <a:off x="6248400" y="4701616"/>
              <a:ext cx="527075" cy="937183"/>
            </a:xfrm>
            <a:custGeom>
              <a:avLst/>
              <a:gdLst>
                <a:gd name="connsiteX0" fmla="*/ 329336 w 527075"/>
                <a:gd name="connsiteY0" fmla="*/ 0 h 937183"/>
                <a:gd name="connsiteX1" fmla="*/ 7925 w 527075"/>
                <a:gd name="connsiteY1" fmla="*/ 780517 h 937183"/>
                <a:gd name="connsiteX2" fmla="*/ 0 w 527075"/>
                <a:gd name="connsiteY2" fmla="*/ 820750 h 937183"/>
                <a:gd name="connsiteX3" fmla="*/ 0 w 527075"/>
                <a:gd name="connsiteY3" fmla="*/ 831723 h 937183"/>
                <a:gd name="connsiteX4" fmla="*/ 105537 w 527075"/>
                <a:gd name="connsiteY4" fmla="*/ 937184 h 937183"/>
                <a:gd name="connsiteX5" fmla="*/ 203530 w 527075"/>
                <a:gd name="connsiteY5" fmla="*/ 870890 h 937183"/>
                <a:gd name="connsiteX6" fmla="*/ 527075 w 527075"/>
                <a:gd name="connsiteY6" fmla="*/ 62027 h 937183"/>
                <a:gd name="connsiteX7" fmla="*/ 329336 w 527075"/>
                <a:gd name="connsiteY7" fmla="*/ 0 h 9371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7075" h="937183">
                  <a:moveTo>
                    <a:pt x="329336" y="0"/>
                  </a:moveTo>
                  <a:lnTo>
                    <a:pt x="7925" y="780517"/>
                  </a:lnTo>
                  <a:cubicBezTo>
                    <a:pt x="2667" y="793318"/>
                    <a:pt x="0" y="806806"/>
                    <a:pt x="0" y="820750"/>
                  </a:cubicBezTo>
                  <a:lnTo>
                    <a:pt x="0" y="831723"/>
                  </a:lnTo>
                  <a:cubicBezTo>
                    <a:pt x="0" y="889864"/>
                    <a:pt x="47320" y="937184"/>
                    <a:pt x="105537" y="937184"/>
                  </a:cubicBezTo>
                  <a:cubicBezTo>
                    <a:pt x="148895" y="937184"/>
                    <a:pt x="187452" y="911123"/>
                    <a:pt x="203530" y="870890"/>
                  </a:cubicBezTo>
                  <a:lnTo>
                    <a:pt x="527075" y="62027"/>
                  </a:lnTo>
                  <a:cubicBezTo>
                    <a:pt x="459105" y="46177"/>
                    <a:pt x="393040" y="25603"/>
                    <a:pt x="329336" y="0"/>
                  </a:cubicBezTo>
                  <a:close/>
                </a:path>
              </a:pathLst>
            </a:custGeom>
            <a:grpFill/>
            <a:ln w="76200"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1" name="Freeform: Shape 40">
              <a:extLst>
                <a:ext uri="{FF2B5EF4-FFF2-40B4-BE49-F238E27FC236}">
                  <a16:creationId xmlns:a16="http://schemas.microsoft.com/office/drawing/2014/main" id="{72B5B3FE-20FB-4ACB-BF24-CD790A683C39}"/>
                </a:ext>
              </a:extLst>
            </p:cNvPr>
            <p:cNvSpPr/>
            <p:nvPr/>
          </p:nvSpPr>
          <p:spPr>
            <a:xfrm>
              <a:off x="6169228" y="2209800"/>
              <a:ext cx="2136571" cy="2438400"/>
            </a:xfrm>
            <a:custGeom>
              <a:avLst/>
              <a:gdLst>
                <a:gd name="connsiteX0" fmla="*/ 917372 w 2136571"/>
                <a:gd name="connsiteY0" fmla="*/ 0 h 2438400"/>
                <a:gd name="connsiteX1" fmla="*/ 0 w 2136571"/>
                <a:gd name="connsiteY1" fmla="*/ 418719 h 2438400"/>
                <a:gd name="connsiteX2" fmla="*/ 138837 w 2136571"/>
                <a:gd name="connsiteY2" fmla="*/ 492176 h 2438400"/>
                <a:gd name="connsiteX3" fmla="*/ 917372 w 2136571"/>
                <a:gd name="connsiteY3" fmla="*/ 152400 h 2438400"/>
                <a:gd name="connsiteX4" fmla="*/ 1984172 w 2136571"/>
                <a:gd name="connsiteY4" fmla="*/ 1219200 h 2438400"/>
                <a:gd name="connsiteX5" fmla="*/ 917372 w 2136571"/>
                <a:gd name="connsiteY5" fmla="*/ 2286000 h 2438400"/>
                <a:gd name="connsiteX6" fmla="*/ 138837 w 2136571"/>
                <a:gd name="connsiteY6" fmla="*/ 1946148 h 2438400"/>
                <a:gd name="connsiteX7" fmla="*/ 0 w 2136571"/>
                <a:gd name="connsiteY7" fmla="*/ 2019605 h 2438400"/>
                <a:gd name="connsiteX8" fmla="*/ 917372 w 2136571"/>
                <a:gd name="connsiteY8" fmla="*/ 2438400 h 2438400"/>
                <a:gd name="connsiteX9" fmla="*/ 2136572 w 2136571"/>
                <a:gd name="connsiteY9" fmla="*/ 1219200 h 2438400"/>
                <a:gd name="connsiteX10" fmla="*/ 917372 w 2136571"/>
                <a:gd name="connsiteY10" fmla="*/ 0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136571" h="2438400">
                  <a:moveTo>
                    <a:pt x="917372" y="0"/>
                  </a:moveTo>
                  <a:cubicBezTo>
                    <a:pt x="551536" y="0"/>
                    <a:pt x="223723" y="162763"/>
                    <a:pt x="0" y="418719"/>
                  </a:cubicBezTo>
                  <a:lnTo>
                    <a:pt x="138837" y="492176"/>
                  </a:lnTo>
                  <a:cubicBezTo>
                    <a:pt x="333680" y="283693"/>
                    <a:pt x="610133" y="152400"/>
                    <a:pt x="917372" y="152400"/>
                  </a:cubicBezTo>
                  <a:cubicBezTo>
                    <a:pt x="1505636" y="152400"/>
                    <a:pt x="1984172" y="630936"/>
                    <a:pt x="1984172" y="1219200"/>
                  </a:cubicBezTo>
                  <a:cubicBezTo>
                    <a:pt x="1984172" y="1807464"/>
                    <a:pt x="1505636" y="2286000"/>
                    <a:pt x="917372" y="2286000"/>
                  </a:cubicBezTo>
                  <a:cubicBezTo>
                    <a:pt x="610133" y="2286000"/>
                    <a:pt x="333680" y="2154708"/>
                    <a:pt x="138837" y="1946148"/>
                  </a:cubicBezTo>
                  <a:lnTo>
                    <a:pt x="0" y="2019605"/>
                  </a:lnTo>
                  <a:cubicBezTo>
                    <a:pt x="223723" y="2275637"/>
                    <a:pt x="551536" y="2438400"/>
                    <a:pt x="917372" y="2438400"/>
                  </a:cubicBezTo>
                  <a:cubicBezTo>
                    <a:pt x="1589608" y="2438400"/>
                    <a:pt x="2136572" y="1891436"/>
                    <a:pt x="2136572" y="1219200"/>
                  </a:cubicBezTo>
                  <a:cubicBezTo>
                    <a:pt x="2136572" y="546964"/>
                    <a:pt x="1589608" y="0"/>
                    <a:pt x="917372" y="0"/>
                  </a:cubicBezTo>
                  <a:close/>
                </a:path>
              </a:pathLst>
            </a:custGeom>
            <a:grpFill/>
            <a:ln w="76200"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2" name="Freeform: Shape 41">
              <a:extLst>
                <a:ext uri="{FF2B5EF4-FFF2-40B4-BE49-F238E27FC236}">
                  <a16:creationId xmlns:a16="http://schemas.microsoft.com/office/drawing/2014/main" id="{12652B07-2ED7-42E2-A2B3-9EBD7146FC48}"/>
                </a:ext>
              </a:extLst>
            </p:cNvPr>
            <p:cNvSpPr/>
            <p:nvPr/>
          </p:nvSpPr>
          <p:spPr>
            <a:xfrm>
              <a:off x="5871209" y="2750591"/>
              <a:ext cx="338785" cy="602132"/>
            </a:xfrm>
            <a:custGeom>
              <a:avLst/>
              <a:gdLst>
                <a:gd name="connsiteX0" fmla="*/ 338785 w 338785"/>
                <a:gd name="connsiteY0" fmla="*/ 71933 h 602132"/>
                <a:gd name="connsiteX1" fmla="*/ 202921 w 338785"/>
                <a:gd name="connsiteY1" fmla="*/ 0 h 602132"/>
                <a:gd name="connsiteX2" fmla="*/ 0 w 338785"/>
                <a:gd name="connsiteY2" fmla="*/ 602132 h 602132"/>
                <a:gd name="connsiteX3" fmla="*/ 152400 w 338785"/>
                <a:gd name="connsiteY3" fmla="*/ 602132 h 602132"/>
                <a:gd name="connsiteX4" fmla="*/ 338785 w 338785"/>
                <a:gd name="connsiteY4" fmla="*/ 71933 h 6021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8785" h="602132">
                  <a:moveTo>
                    <a:pt x="338785" y="71933"/>
                  </a:moveTo>
                  <a:lnTo>
                    <a:pt x="202921" y="0"/>
                  </a:lnTo>
                  <a:cubicBezTo>
                    <a:pt x="85801" y="174193"/>
                    <a:pt x="13792" y="380390"/>
                    <a:pt x="0" y="602132"/>
                  </a:cubicBezTo>
                  <a:lnTo>
                    <a:pt x="152400" y="602132"/>
                  </a:lnTo>
                  <a:cubicBezTo>
                    <a:pt x="166421" y="406146"/>
                    <a:pt x="232867" y="224638"/>
                    <a:pt x="338785" y="71933"/>
                  </a:cubicBezTo>
                  <a:close/>
                </a:path>
              </a:pathLst>
            </a:custGeom>
            <a:grpFill/>
            <a:ln w="76200"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3" name="Freeform: Shape 42">
              <a:extLst>
                <a:ext uri="{FF2B5EF4-FFF2-40B4-BE49-F238E27FC236}">
                  <a16:creationId xmlns:a16="http://schemas.microsoft.com/office/drawing/2014/main" id="{CA43360C-FEEF-4695-8E4B-14E516FB8416}"/>
                </a:ext>
              </a:extLst>
            </p:cNvPr>
            <p:cNvSpPr/>
            <p:nvPr/>
          </p:nvSpPr>
          <p:spPr>
            <a:xfrm>
              <a:off x="5871286" y="3505200"/>
              <a:ext cx="338785" cy="602132"/>
            </a:xfrm>
            <a:custGeom>
              <a:avLst/>
              <a:gdLst>
                <a:gd name="connsiteX0" fmla="*/ 152400 w 338785"/>
                <a:gd name="connsiteY0" fmla="*/ 0 h 602132"/>
                <a:gd name="connsiteX1" fmla="*/ 0 w 338785"/>
                <a:gd name="connsiteY1" fmla="*/ 0 h 602132"/>
                <a:gd name="connsiteX2" fmla="*/ 202921 w 338785"/>
                <a:gd name="connsiteY2" fmla="*/ 602132 h 602132"/>
                <a:gd name="connsiteX3" fmla="*/ 338785 w 338785"/>
                <a:gd name="connsiteY3" fmla="*/ 530200 h 602132"/>
                <a:gd name="connsiteX4" fmla="*/ 152400 w 338785"/>
                <a:gd name="connsiteY4" fmla="*/ 0 h 6021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8785" h="602132">
                  <a:moveTo>
                    <a:pt x="152400" y="0"/>
                  </a:moveTo>
                  <a:lnTo>
                    <a:pt x="0" y="0"/>
                  </a:lnTo>
                  <a:cubicBezTo>
                    <a:pt x="13792" y="221742"/>
                    <a:pt x="85801" y="428015"/>
                    <a:pt x="202921" y="602132"/>
                  </a:cubicBezTo>
                  <a:lnTo>
                    <a:pt x="338785" y="530200"/>
                  </a:lnTo>
                  <a:cubicBezTo>
                    <a:pt x="232791" y="377571"/>
                    <a:pt x="166345" y="196063"/>
                    <a:pt x="152400" y="0"/>
                  </a:cubicBezTo>
                  <a:close/>
                </a:path>
              </a:pathLst>
            </a:custGeom>
            <a:grpFill/>
            <a:ln w="76200"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4" name="Freeform: Shape 43">
              <a:extLst>
                <a:ext uri="{FF2B5EF4-FFF2-40B4-BE49-F238E27FC236}">
                  <a16:creationId xmlns:a16="http://schemas.microsoft.com/office/drawing/2014/main" id="{CE3E57E6-4410-407F-BD6E-681A32C27C7D}"/>
                </a:ext>
              </a:extLst>
            </p:cNvPr>
            <p:cNvSpPr/>
            <p:nvPr/>
          </p:nvSpPr>
          <p:spPr>
            <a:xfrm>
              <a:off x="6447739" y="2514600"/>
              <a:ext cx="1553260" cy="1828800"/>
            </a:xfrm>
            <a:custGeom>
              <a:avLst/>
              <a:gdLst>
                <a:gd name="connsiteX0" fmla="*/ 638861 w 1553260"/>
                <a:gd name="connsiteY0" fmla="*/ 304800 h 1828800"/>
                <a:gd name="connsiteX1" fmla="*/ 1248461 w 1553260"/>
                <a:gd name="connsiteY1" fmla="*/ 914400 h 1828800"/>
                <a:gd name="connsiteX2" fmla="*/ 638861 w 1553260"/>
                <a:gd name="connsiteY2" fmla="*/ 1524000 h 1828800"/>
                <a:gd name="connsiteX3" fmla="*/ 290246 w 1553260"/>
                <a:gd name="connsiteY3" fmla="*/ 1413739 h 1828800"/>
                <a:gd name="connsiteX4" fmla="*/ 0 w 1553260"/>
                <a:gd name="connsiteY4" fmla="*/ 1567434 h 1828800"/>
                <a:gd name="connsiteX5" fmla="*/ 638861 w 1553260"/>
                <a:gd name="connsiteY5" fmla="*/ 1828800 h 1828800"/>
                <a:gd name="connsiteX6" fmla="*/ 1553261 w 1553260"/>
                <a:gd name="connsiteY6" fmla="*/ 914400 h 1828800"/>
                <a:gd name="connsiteX7" fmla="*/ 638861 w 1553260"/>
                <a:gd name="connsiteY7" fmla="*/ 0 h 1828800"/>
                <a:gd name="connsiteX8" fmla="*/ 0 w 1553260"/>
                <a:gd name="connsiteY8" fmla="*/ 261366 h 1828800"/>
                <a:gd name="connsiteX9" fmla="*/ 290246 w 1553260"/>
                <a:gd name="connsiteY9" fmla="*/ 415061 h 1828800"/>
                <a:gd name="connsiteX10" fmla="*/ 638861 w 1553260"/>
                <a:gd name="connsiteY10" fmla="*/ 30480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53260" h="1828800">
                  <a:moveTo>
                    <a:pt x="638861" y="304800"/>
                  </a:moveTo>
                  <a:cubicBezTo>
                    <a:pt x="974979" y="304800"/>
                    <a:pt x="1248461" y="578282"/>
                    <a:pt x="1248461" y="914400"/>
                  </a:cubicBezTo>
                  <a:cubicBezTo>
                    <a:pt x="1248461" y="1250518"/>
                    <a:pt x="974979" y="1524000"/>
                    <a:pt x="638861" y="1524000"/>
                  </a:cubicBezTo>
                  <a:cubicBezTo>
                    <a:pt x="509245" y="1524000"/>
                    <a:pt x="389153" y="1483005"/>
                    <a:pt x="290246" y="1413739"/>
                  </a:cubicBezTo>
                  <a:lnTo>
                    <a:pt x="0" y="1567434"/>
                  </a:lnTo>
                  <a:cubicBezTo>
                    <a:pt x="164973" y="1728826"/>
                    <a:pt x="390372" y="1828800"/>
                    <a:pt x="638861" y="1828800"/>
                  </a:cubicBezTo>
                  <a:cubicBezTo>
                    <a:pt x="1143076" y="1828800"/>
                    <a:pt x="1553261" y="1418616"/>
                    <a:pt x="1553261" y="914400"/>
                  </a:cubicBezTo>
                  <a:cubicBezTo>
                    <a:pt x="1553261" y="410185"/>
                    <a:pt x="1143076" y="0"/>
                    <a:pt x="638861" y="0"/>
                  </a:cubicBezTo>
                  <a:cubicBezTo>
                    <a:pt x="390372" y="0"/>
                    <a:pt x="164973" y="99974"/>
                    <a:pt x="0" y="261366"/>
                  </a:cubicBezTo>
                  <a:lnTo>
                    <a:pt x="290246" y="415061"/>
                  </a:lnTo>
                  <a:cubicBezTo>
                    <a:pt x="389153" y="345796"/>
                    <a:pt x="509245" y="304800"/>
                    <a:pt x="638861" y="304800"/>
                  </a:cubicBezTo>
                  <a:close/>
                </a:path>
              </a:pathLst>
            </a:custGeom>
            <a:grpFill/>
            <a:ln w="76200"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5" name="Freeform: Shape 44">
              <a:extLst>
                <a:ext uri="{FF2B5EF4-FFF2-40B4-BE49-F238E27FC236}">
                  <a16:creationId xmlns:a16="http://schemas.microsoft.com/office/drawing/2014/main" id="{45FEB7E8-611F-4CBE-8BCB-180FB00E1B4B}"/>
                </a:ext>
              </a:extLst>
            </p:cNvPr>
            <p:cNvSpPr/>
            <p:nvPr/>
          </p:nvSpPr>
          <p:spPr>
            <a:xfrm>
              <a:off x="6176086" y="2894609"/>
              <a:ext cx="442645" cy="458190"/>
            </a:xfrm>
            <a:custGeom>
              <a:avLst/>
              <a:gdLst>
                <a:gd name="connsiteX0" fmla="*/ 442646 w 442645"/>
                <a:gd name="connsiteY0" fmla="*/ 144323 h 458190"/>
                <a:gd name="connsiteX1" fmla="*/ 170079 w 442645"/>
                <a:gd name="connsiteY1" fmla="*/ 0 h 458190"/>
                <a:gd name="connsiteX2" fmla="*/ 0 w 442645"/>
                <a:gd name="connsiteY2" fmla="*/ 458191 h 458190"/>
                <a:gd name="connsiteX3" fmla="*/ 306248 w 442645"/>
                <a:gd name="connsiteY3" fmla="*/ 458191 h 458190"/>
                <a:gd name="connsiteX4" fmla="*/ 442646 w 442645"/>
                <a:gd name="connsiteY4" fmla="*/ 144323 h 4581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2645" h="458190">
                  <a:moveTo>
                    <a:pt x="442646" y="144323"/>
                  </a:moveTo>
                  <a:lnTo>
                    <a:pt x="170079" y="0"/>
                  </a:lnTo>
                  <a:cubicBezTo>
                    <a:pt x="75209" y="131140"/>
                    <a:pt x="14173" y="287884"/>
                    <a:pt x="0" y="458191"/>
                  </a:cubicBezTo>
                  <a:lnTo>
                    <a:pt x="306248" y="458191"/>
                  </a:lnTo>
                  <a:cubicBezTo>
                    <a:pt x="321107" y="339700"/>
                    <a:pt x="369646" y="231648"/>
                    <a:pt x="442646" y="144323"/>
                  </a:cubicBezTo>
                  <a:close/>
                </a:path>
              </a:pathLst>
            </a:custGeom>
            <a:grpFill/>
            <a:ln w="76200"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6" name="Freeform: Shape 45">
              <a:extLst>
                <a:ext uri="{FF2B5EF4-FFF2-40B4-BE49-F238E27FC236}">
                  <a16:creationId xmlns:a16="http://schemas.microsoft.com/office/drawing/2014/main" id="{5651BF38-1AA8-4B17-806A-1EF9DA11FD15}"/>
                </a:ext>
              </a:extLst>
            </p:cNvPr>
            <p:cNvSpPr/>
            <p:nvPr/>
          </p:nvSpPr>
          <p:spPr>
            <a:xfrm>
              <a:off x="6680987" y="5257800"/>
              <a:ext cx="811225" cy="152400"/>
            </a:xfrm>
            <a:custGeom>
              <a:avLst/>
              <a:gdLst>
                <a:gd name="connsiteX0" fmla="*/ 60960 w 811225"/>
                <a:gd name="connsiteY0" fmla="*/ 0 h 152400"/>
                <a:gd name="connsiteX1" fmla="*/ 0 w 811225"/>
                <a:gd name="connsiteY1" fmla="*/ 152400 h 152400"/>
                <a:gd name="connsiteX2" fmla="*/ 811226 w 811225"/>
                <a:gd name="connsiteY2" fmla="*/ 152400 h 152400"/>
                <a:gd name="connsiteX3" fmla="*/ 750265 w 811225"/>
                <a:gd name="connsiteY3" fmla="*/ 0 h 152400"/>
              </a:gdLst>
              <a:ahLst/>
              <a:cxnLst>
                <a:cxn ang="0">
                  <a:pos x="connsiteX0" y="connsiteY0"/>
                </a:cxn>
                <a:cxn ang="0">
                  <a:pos x="connsiteX1" y="connsiteY1"/>
                </a:cxn>
                <a:cxn ang="0">
                  <a:pos x="connsiteX2" y="connsiteY2"/>
                </a:cxn>
                <a:cxn ang="0">
                  <a:pos x="connsiteX3" y="connsiteY3"/>
                </a:cxn>
              </a:cxnLst>
              <a:rect l="l" t="t" r="r" b="b"/>
              <a:pathLst>
                <a:path w="811225" h="152400">
                  <a:moveTo>
                    <a:pt x="60960" y="0"/>
                  </a:moveTo>
                  <a:lnTo>
                    <a:pt x="0" y="152400"/>
                  </a:lnTo>
                  <a:lnTo>
                    <a:pt x="811226" y="152400"/>
                  </a:lnTo>
                  <a:lnTo>
                    <a:pt x="750265" y="0"/>
                  </a:lnTo>
                  <a:close/>
                </a:path>
              </a:pathLst>
            </a:custGeom>
            <a:grpFill/>
            <a:ln w="76200"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nvGrpSpPr>
          <p:cNvPr id="16" name="Group 15">
            <a:extLst>
              <a:ext uri="{FF2B5EF4-FFF2-40B4-BE49-F238E27FC236}">
                <a16:creationId xmlns:a16="http://schemas.microsoft.com/office/drawing/2014/main" id="{2A7A66A9-16F9-4E45-9F41-9A7E69B83F56}"/>
              </a:ext>
            </a:extLst>
          </p:cNvPr>
          <p:cNvGrpSpPr/>
          <p:nvPr/>
        </p:nvGrpSpPr>
        <p:grpSpPr>
          <a:xfrm>
            <a:off x="4871792" y="2972082"/>
            <a:ext cx="2405181" cy="1691554"/>
            <a:chOff x="5380594" y="2419260"/>
            <a:chExt cx="1430812" cy="1022007"/>
          </a:xfrm>
        </p:grpSpPr>
        <p:sp>
          <p:nvSpPr>
            <p:cNvPr id="17" name="Freeform: Shape 16">
              <a:extLst>
                <a:ext uri="{FF2B5EF4-FFF2-40B4-BE49-F238E27FC236}">
                  <a16:creationId xmlns:a16="http://schemas.microsoft.com/office/drawing/2014/main" id="{42794EC3-75B4-40B3-A941-4796C61BCC80}"/>
                </a:ext>
              </a:extLst>
            </p:cNvPr>
            <p:cNvSpPr/>
            <p:nvPr/>
          </p:nvSpPr>
          <p:spPr>
            <a:xfrm>
              <a:off x="6167947" y="2521461"/>
              <a:ext cx="643459" cy="894256"/>
            </a:xfrm>
            <a:custGeom>
              <a:avLst/>
              <a:gdLst>
                <a:gd name="connsiteX0" fmla="*/ 18692 w 2557274"/>
                <a:gd name="connsiteY0" fmla="*/ 3452472 h 3554015"/>
                <a:gd name="connsiteX1" fmla="*/ 0 w 2557274"/>
                <a:gd name="connsiteY1" fmla="*/ 3554016 h 3554015"/>
                <a:gd name="connsiteX2" fmla="*/ 2557275 w 2557274"/>
                <a:gd name="connsiteY2" fmla="*/ 3554016 h 3554015"/>
                <a:gd name="connsiteX3" fmla="*/ 2557275 w 2557274"/>
                <a:gd name="connsiteY3" fmla="*/ 0 h 3554015"/>
                <a:gd name="connsiteX4" fmla="*/ 2455732 w 2557274"/>
                <a:gd name="connsiteY4" fmla="*/ 0 h 3554015"/>
                <a:gd name="connsiteX5" fmla="*/ 2455732 w 2557274"/>
                <a:gd name="connsiteY5" fmla="*/ 3249386 h 3554015"/>
                <a:gd name="connsiteX6" fmla="*/ 2354188 w 2557274"/>
                <a:gd name="connsiteY6" fmla="*/ 3350929 h 3554015"/>
                <a:gd name="connsiteX7" fmla="*/ 18692 w 2557274"/>
                <a:gd name="connsiteY7" fmla="*/ 3350929 h 35540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57274" h="3554015">
                  <a:moveTo>
                    <a:pt x="18692" y="3452472"/>
                  </a:moveTo>
                  <a:cubicBezTo>
                    <a:pt x="18345" y="3487130"/>
                    <a:pt x="12048" y="3521490"/>
                    <a:pt x="0" y="3554016"/>
                  </a:cubicBezTo>
                  <a:lnTo>
                    <a:pt x="2557275" y="3554016"/>
                  </a:lnTo>
                  <a:lnTo>
                    <a:pt x="2557275" y="0"/>
                  </a:lnTo>
                  <a:lnTo>
                    <a:pt x="2455732" y="0"/>
                  </a:lnTo>
                  <a:lnTo>
                    <a:pt x="2455732" y="3249386"/>
                  </a:lnTo>
                  <a:cubicBezTo>
                    <a:pt x="2455732" y="3305463"/>
                    <a:pt x="2410265" y="3350929"/>
                    <a:pt x="2354188" y="3350929"/>
                  </a:cubicBezTo>
                  <a:lnTo>
                    <a:pt x="18692" y="3350929"/>
                  </a:lnTo>
                  <a:close/>
                </a:path>
              </a:pathLst>
            </a:custGeom>
            <a:solidFill>
              <a:srgbClr val="FFFFFF"/>
            </a:solidFill>
            <a:ln w="12693"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8" name="Freeform: Shape 17">
              <a:extLst>
                <a:ext uri="{FF2B5EF4-FFF2-40B4-BE49-F238E27FC236}">
                  <a16:creationId xmlns:a16="http://schemas.microsoft.com/office/drawing/2014/main" id="{27D4DB13-1D2F-42F9-A2CE-CA4CFEA27A17}"/>
                </a:ext>
              </a:extLst>
            </p:cNvPr>
            <p:cNvSpPr/>
            <p:nvPr/>
          </p:nvSpPr>
          <p:spPr>
            <a:xfrm>
              <a:off x="6581454" y="2444810"/>
              <a:ext cx="51100" cy="66071"/>
            </a:xfrm>
            <a:custGeom>
              <a:avLst/>
              <a:gdLst>
                <a:gd name="connsiteX0" fmla="*/ 29749 w 203086"/>
                <a:gd name="connsiteY0" fmla="*/ 232836 h 262584"/>
                <a:gd name="connsiteX1" fmla="*/ 173338 w 203086"/>
                <a:gd name="connsiteY1" fmla="*/ 232836 h 262584"/>
                <a:gd name="connsiteX2" fmla="*/ 203087 w 203086"/>
                <a:gd name="connsiteY2" fmla="*/ 262585 h 262584"/>
                <a:gd name="connsiteX3" fmla="*/ 203087 w 203086"/>
                <a:gd name="connsiteY3" fmla="*/ 0 h 262584"/>
                <a:gd name="connsiteX4" fmla="*/ 0 w 203086"/>
                <a:gd name="connsiteY4" fmla="*/ 0 h 262584"/>
                <a:gd name="connsiteX5" fmla="*/ 0 w 203086"/>
                <a:gd name="connsiteY5" fmla="*/ 262585 h 2625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3086" h="262584">
                  <a:moveTo>
                    <a:pt x="29749" y="232836"/>
                  </a:moveTo>
                  <a:cubicBezTo>
                    <a:pt x="69414" y="193220"/>
                    <a:pt x="133672" y="193220"/>
                    <a:pt x="173338" y="232836"/>
                  </a:cubicBezTo>
                  <a:lnTo>
                    <a:pt x="203087" y="262585"/>
                  </a:lnTo>
                  <a:lnTo>
                    <a:pt x="203087" y="0"/>
                  </a:lnTo>
                  <a:lnTo>
                    <a:pt x="0" y="0"/>
                  </a:lnTo>
                  <a:lnTo>
                    <a:pt x="0" y="262585"/>
                  </a:lnTo>
                  <a:close/>
                </a:path>
              </a:pathLst>
            </a:custGeom>
            <a:solidFill>
              <a:srgbClr val="FFFFFF"/>
            </a:solidFill>
            <a:ln w="12693"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9" name="Freeform: Shape 18">
              <a:extLst>
                <a:ext uri="{FF2B5EF4-FFF2-40B4-BE49-F238E27FC236}">
                  <a16:creationId xmlns:a16="http://schemas.microsoft.com/office/drawing/2014/main" id="{542ACEFE-84DD-4322-98E3-91DFD74655F5}"/>
                </a:ext>
              </a:extLst>
            </p:cNvPr>
            <p:cNvSpPr/>
            <p:nvPr/>
          </p:nvSpPr>
          <p:spPr>
            <a:xfrm>
              <a:off x="5738297" y="2598111"/>
              <a:ext cx="51100" cy="51100"/>
            </a:xfrm>
            <a:custGeom>
              <a:avLst/>
              <a:gdLst>
                <a:gd name="connsiteX0" fmla="*/ 203087 w 203086"/>
                <a:gd name="connsiteY0" fmla="*/ 101543 h 203086"/>
                <a:gd name="connsiteX1" fmla="*/ 101543 w 203086"/>
                <a:gd name="connsiteY1" fmla="*/ 203087 h 203086"/>
                <a:gd name="connsiteX2" fmla="*/ 0 w 203086"/>
                <a:gd name="connsiteY2" fmla="*/ 101543 h 203086"/>
                <a:gd name="connsiteX3" fmla="*/ 101543 w 203086"/>
                <a:gd name="connsiteY3" fmla="*/ 0 h 203086"/>
                <a:gd name="connsiteX4" fmla="*/ 203087 w 203086"/>
                <a:gd name="connsiteY4" fmla="*/ 101543 h 2030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086" h="203086">
                  <a:moveTo>
                    <a:pt x="203087" y="101543"/>
                  </a:moveTo>
                  <a:cubicBezTo>
                    <a:pt x="203087" y="157620"/>
                    <a:pt x="157620" y="203087"/>
                    <a:pt x="101543" y="203087"/>
                  </a:cubicBezTo>
                  <a:cubicBezTo>
                    <a:pt x="45466" y="203087"/>
                    <a:pt x="0" y="157620"/>
                    <a:pt x="0" y="101543"/>
                  </a:cubicBezTo>
                  <a:cubicBezTo>
                    <a:pt x="0" y="45466"/>
                    <a:pt x="45466" y="0"/>
                    <a:pt x="101543" y="0"/>
                  </a:cubicBezTo>
                  <a:cubicBezTo>
                    <a:pt x="157620" y="0"/>
                    <a:pt x="203087" y="45466"/>
                    <a:pt x="203087" y="101543"/>
                  </a:cubicBezTo>
                  <a:close/>
                </a:path>
              </a:pathLst>
            </a:custGeom>
            <a:solidFill>
              <a:srgbClr val="FFFFFF"/>
            </a:solidFill>
            <a:ln w="12693"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0" name="Freeform: Shape 19">
              <a:extLst>
                <a:ext uri="{FF2B5EF4-FFF2-40B4-BE49-F238E27FC236}">
                  <a16:creationId xmlns:a16="http://schemas.microsoft.com/office/drawing/2014/main" id="{0A37EF74-510C-4609-8B91-7EB388FA857D}"/>
                </a:ext>
              </a:extLst>
            </p:cNvPr>
            <p:cNvSpPr/>
            <p:nvPr/>
          </p:nvSpPr>
          <p:spPr>
            <a:xfrm>
              <a:off x="6070450" y="2495910"/>
              <a:ext cx="51100" cy="919806"/>
            </a:xfrm>
            <a:custGeom>
              <a:avLst/>
              <a:gdLst>
                <a:gd name="connsiteX0" fmla="*/ 203087 w 203086"/>
                <a:gd name="connsiteY0" fmla="*/ 3350929 h 3655558"/>
                <a:gd name="connsiteX1" fmla="*/ 203087 w 203086"/>
                <a:gd name="connsiteY1" fmla="*/ 0 h 3655558"/>
                <a:gd name="connsiteX2" fmla="*/ 0 w 203086"/>
                <a:gd name="connsiteY2" fmla="*/ 0 h 3655558"/>
                <a:gd name="connsiteX3" fmla="*/ 0 w 203086"/>
                <a:gd name="connsiteY3" fmla="*/ 3554016 h 3655558"/>
                <a:gd name="connsiteX4" fmla="*/ 101543 w 203086"/>
                <a:gd name="connsiteY4" fmla="*/ 3655559 h 3655558"/>
                <a:gd name="connsiteX5" fmla="*/ 203087 w 203086"/>
                <a:gd name="connsiteY5" fmla="*/ 3554016 h 36555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3086" h="3655558">
                  <a:moveTo>
                    <a:pt x="203087" y="3350929"/>
                  </a:moveTo>
                  <a:lnTo>
                    <a:pt x="203087" y="0"/>
                  </a:lnTo>
                  <a:lnTo>
                    <a:pt x="0" y="0"/>
                  </a:lnTo>
                  <a:lnTo>
                    <a:pt x="0" y="3554016"/>
                  </a:lnTo>
                  <a:cubicBezTo>
                    <a:pt x="0" y="3610093"/>
                    <a:pt x="45466" y="3655559"/>
                    <a:pt x="101543" y="3655559"/>
                  </a:cubicBezTo>
                  <a:cubicBezTo>
                    <a:pt x="157620" y="3655559"/>
                    <a:pt x="203087" y="3610093"/>
                    <a:pt x="203087" y="3554016"/>
                  </a:cubicBezTo>
                  <a:close/>
                </a:path>
              </a:pathLst>
            </a:custGeom>
            <a:solidFill>
              <a:srgbClr val="FFFFFF"/>
            </a:solidFill>
            <a:ln w="12693"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1" name="Freeform: Shape 20">
              <a:extLst>
                <a:ext uri="{FF2B5EF4-FFF2-40B4-BE49-F238E27FC236}">
                  <a16:creationId xmlns:a16="http://schemas.microsoft.com/office/drawing/2014/main" id="{5E9C6D14-C191-48BA-BBAF-FF8E0E3ED31D}"/>
                </a:ext>
              </a:extLst>
            </p:cNvPr>
            <p:cNvSpPr/>
            <p:nvPr/>
          </p:nvSpPr>
          <p:spPr>
            <a:xfrm>
              <a:off x="6172651" y="2444810"/>
              <a:ext cx="562105" cy="868706"/>
            </a:xfrm>
            <a:custGeom>
              <a:avLst/>
              <a:gdLst>
                <a:gd name="connsiteX0" fmla="*/ 0 w 2233952"/>
                <a:gd name="connsiteY0" fmla="*/ 0 h 3452472"/>
                <a:gd name="connsiteX1" fmla="*/ 0 w 2233952"/>
                <a:gd name="connsiteY1" fmla="*/ 3452472 h 3452472"/>
                <a:gd name="connsiteX2" fmla="*/ 2233953 w 2233952"/>
                <a:gd name="connsiteY2" fmla="*/ 3452472 h 3452472"/>
                <a:gd name="connsiteX3" fmla="*/ 2233953 w 2233952"/>
                <a:gd name="connsiteY3" fmla="*/ 0 h 3452472"/>
                <a:gd name="connsiteX4" fmla="*/ 2030866 w 2233952"/>
                <a:gd name="connsiteY4" fmla="*/ 0 h 3452472"/>
                <a:gd name="connsiteX5" fmla="*/ 2030866 w 2233952"/>
                <a:gd name="connsiteY5" fmla="*/ 507717 h 3452472"/>
                <a:gd name="connsiteX6" fmla="*/ 1968195 w 2233952"/>
                <a:gd name="connsiteY6" fmla="*/ 601525 h 3452472"/>
                <a:gd name="connsiteX7" fmla="*/ 1857529 w 2233952"/>
                <a:gd name="connsiteY7" fmla="*/ 579511 h 3452472"/>
                <a:gd name="connsiteX8" fmla="*/ 1726236 w 2233952"/>
                <a:gd name="connsiteY8" fmla="*/ 448219 h 3452472"/>
                <a:gd name="connsiteX9" fmla="*/ 1594944 w 2233952"/>
                <a:gd name="connsiteY9" fmla="*/ 579511 h 3452472"/>
                <a:gd name="connsiteX10" fmla="*/ 1484278 w 2233952"/>
                <a:gd name="connsiteY10" fmla="*/ 601525 h 3452472"/>
                <a:gd name="connsiteX11" fmla="*/ 1421606 w 2233952"/>
                <a:gd name="connsiteY11" fmla="*/ 507717 h 3452472"/>
                <a:gd name="connsiteX12" fmla="*/ 1421606 w 2233952"/>
                <a:gd name="connsiteY12" fmla="*/ 0 h 3452472"/>
                <a:gd name="connsiteX13" fmla="*/ 406173 w 2233952"/>
                <a:gd name="connsiteY13" fmla="*/ 406173 h 3452472"/>
                <a:gd name="connsiteX14" fmla="*/ 1015433 w 2233952"/>
                <a:gd name="connsiteY14" fmla="*/ 406173 h 3452472"/>
                <a:gd name="connsiteX15" fmla="*/ 1015433 w 2233952"/>
                <a:gd name="connsiteY15" fmla="*/ 609260 h 3452472"/>
                <a:gd name="connsiteX16" fmla="*/ 406173 w 2233952"/>
                <a:gd name="connsiteY16" fmla="*/ 609260 h 3452472"/>
                <a:gd name="connsiteX17" fmla="*/ 1827780 w 2233952"/>
                <a:gd name="connsiteY17" fmla="*/ 3046299 h 3452472"/>
                <a:gd name="connsiteX18" fmla="*/ 406173 w 2233952"/>
                <a:gd name="connsiteY18" fmla="*/ 3046299 h 3452472"/>
                <a:gd name="connsiteX19" fmla="*/ 406173 w 2233952"/>
                <a:gd name="connsiteY19" fmla="*/ 2843213 h 3452472"/>
                <a:gd name="connsiteX20" fmla="*/ 1827780 w 2233952"/>
                <a:gd name="connsiteY20" fmla="*/ 2843213 h 3452472"/>
                <a:gd name="connsiteX21" fmla="*/ 1827780 w 2233952"/>
                <a:gd name="connsiteY21" fmla="*/ 2640126 h 3452472"/>
                <a:gd name="connsiteX22" fmla="*/ 406173 w 2233952"/>
                <a:gd name="connsiteY22" fmla="*/ 2640126 h 3452472"/>
                <a:gd name="connsiteX23" fmla="*/ 406173 w 2233952"/>
                <a:gd name="connsiteY23" fmla="*/ 2437039 h 3452472"/>
                <a:gd name="connsiteX24" fmla="*/ 1827780 w 2233952"/>
                <a:gd name="connsiteY24" fmla="*/ 2437039 h 3452472"/>
                <a:gd name="connsiteX25" fmla="*/ 1827780 w 2233952"/>
                <a:gd name="connsiteY25" fmla="*/ 2233953 h 3452472"/>
                <a:gd name="connsiteX26" fmla="*/ 406173 w 2233952"/>
                <a:gd name="connsiteY26" fmla="*/ 2233953 h 3452472"/>
                <a:gd name="connsiteX27" fmla="*/ 406173 w 2233952"/>
                <a:gd name="connsiteY27" fmla="*/ 2030866 h 3452472"/>
                <a:gd name="connsiteX28" fmla="*/ 1827780 w 2233952"/>
                <a:gd name="connsiteY28" fmla="*/ 2030866 h 3452472"/>
                <a:gd name="connsiteX29" fmla="*/ 1827780 w 2233952"/>
                <a:gd name="connsiteY29" fmla="*/ 1827780 h 3452472"/>
                <a:gd name="connsiteX30" fmla="*/ 406173 w 2233952"/>
                <a:gd name="connsiteY30" fmla="*/ 1827780 h 3452472"/>
                <a:gd name="connsiteX31" fmla="*/ 406173 w 2233952"/>
                <a:gd name="connsiteY31" fmla="*/ 1624693 h 3452472"/>
                <a:gd name="connsiteX32" fmla="*/ 1827780 w 2233952"/>
                <a:gd name="connsiteY32" fmla="*/ 1624693 h 3452472"/>
                <a:gd name="connsiteX33" fmla="*/ 1827780 w 2233952"/>
                <a:gd name="connsiteY33" fmla="*/ 1421606 h 3452472"/>
                <a:gd name="connsiteX34" fmla="*/ 406173 w 2233952"/>
                <a:gd name="connsiteY34" fmla="*/ 1421606 h 3452472"/>
                <a:gd name="connsiteX35" fmla="*/ 406173 w 2233952"/>
                <a:gd name="connsiteY35" fmla="*/ 1218520 h 3452472"/>
                <a:gd name="connsiteX36" fmla="*/ 1827780 w 2233952"/>
                <a:gd name="connsiteY36" fmla="*/ 1218520 h 3452472"/>
                <a:gd name="connsiteX37" fmla="*/ 1827780 w 2233952"/>
                <a:gd name="connsiteY37" fmla="*/ 812346 h 3452472"/>
                <a:gd name="connsiteX38" fmla="*/ 1827780 w 2233952"/>
                <a:gd name="connsiteY38" fmla="*/ 1015433 h 3452472"/>
                <a:gd name="connsiteX39" fmla="*/ 406173 w 2233952"/>
                <a:gd name="connsiteY39" fmla="*/ 1015433 h 3452472"/>
                <a:gd name="connsiteX40" fmla="*/ 406173 w 2233952"/>
                <a:gd name="connsiteY40" fmla="*/ 812346 h 34524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233952" h="3452472">
                  <a:moveTo>
                    <a:pt x="0" y="0"/>
                  </a:moveTo>
                  <a:lnTo>
                    <a:pt x="0" y="3452472"/>
                  </a:lnTo>
                  <a:lnTo>
                    <a:pt x="2233953" y="3452472"/>
                  </a:lnTo>
                  <a:lnTo>
                    <a:pt x="2233953" y="0"/>
                  </a:lnTo>
                  <a:lnTo>
                    <a:pt x="2030866" y="0"/>
                  </a:lnTo>
                  <a:lnTo>
                    <a:pt x="2030866" y="507717"/>
                  </a:lnTo>
                  <a:cubicBezTo>
                    <a:pt x="2030866" y="548770"/>
                    <a:pt x="2006125" y="585808"/>
                    <a:pt x="1968195" y="601525"/>
                  </a:cubicBezTo>
                  <a:cubicBezTo>
                    <a:pt x="1930265" y="617243"/>
                    <a:pt x="1886583" y="608516"/>
                    <a:pt x="1857529" y="579511"/>
                  </a:cubicBezTo>
                  <a:lnTo>
                    <a:pt x="1726236" y="448219"/>
                  </a:lnTo>
                  <a:lnTo>
                    <a:pt x="1594944" y="579511"/>
                  </a:lnTo>
                  <a:cubicBezTo>
                    <a:pt x="1565889" y="608516"/>
                    <a:pt x="1522208" y="617243"/>
                    <a:pt x="1484278" y="601525"/>
                  </a:cubicBezTo>
                  <a:cubicBezTo>
                    <a:pt x="1446348" y="585808"/>
                    <a:pt x="1421606" y="548770"/>
                    <a:pt x="1421606" y="507717"/>
                  </a:cubicBezTo>
                  <a:lnTo>
                    <a:pt x="1421606" y="0"/>
                  </a:lnTo>
                  <a:close/>
                  <a:moveTo>
                    <a:pt x="406173" y="406173"/>
                  </a:moveTo>
                  <a:lnTo>
                    <a:pt x="1015433" y="406173"/>
                  </a:lnTo>
                  <a:lnTo>
                    <a:pt x="1015433" y="609260"/>
                  </a:lnTo>
                  <a:lnTo>
                    <a:pt x="406173" y="609260"/>
                  </a:lnTo>
                  <a:close/>
                  <a:moveTo>
                    <a:pt x="1827780" y="3046299"/>
                  </a:moveTo>
                  <a:lnTo>
                    <a:pt x="406173" y="3046299"/>
                  </a:lnTo>
                  <a:lnTo>
                    <a:pt x="406173" y="2843213"/>
                  </a:lnTo>
                  <a:lnTo>
                    <a:pt x="1827780" y="2843213"/>
                  </a:lnTo>
                  <a:close/>
                  <a:moveTo>
                    <a:pt x="1827780" y="2640126"/>
                  </a:moveTo>
                  <a:lnTo>
                    <a:pt x="406173" y="2640126"/>
                  </a:lnTo>
                  <a:lnTo>
                    <a:pt x="406173" y="2437039"/>
                  </a:lnTo>
                  <a:lnTo>
                    <a:pt x="1827780" y="2437039"/>
                  </a:lnTo>
                  <a:close/>
                  <a:moveTo>
                    <a:pt x="1827780" y="2233953"/>
                  </a:moveTo>
                  <a:lnTo>
                    <a:pt x="406173" y="2233953"/>
                  </a:lnTo>
                  <a:lnTo>
                    <a:pt x="406173" y="2030866"/>
                  </a:lnTo>
                  <a:lnTo>
                    <a:pt x="1827780" y="2030866"/>
                  </a:lnTo>
                  <a:close/>
                  <a:moveTo>
                    <a:pt x="1827780" y="1827780"/>
                  </a:moveTo>
                  <a:lnTo>
                    <a:pt x="406173" y="1827780"/>
                  </a:lnTo>
                  <a:lnTo>
                    <a:pt x="406173" y="1624693"/>
                  </a:lnTo>
                  <a:lnTo>
                    <a:pt x="1827780" y="1624693"/>
                  </a:lnTo>
                  <a:close/>
                  <a:moveTo>
                    <a:pt x="1827780" y="1421606"/>
                  </a:moveTo>
                  <a:lnTo>
                    <a:pt x="406173" y="1421606"/>
                  </a:lnTo>
                  <a:lnTo>
                    <a:pt x="406173" y="1218520"/>
                  </a:lnTo>
                  <a:lnTo>
                    <a:pt x="1827780" y="1218520"/>
                  </a:lnTo>
                  <a:close/>
                  <a:moveTo>
                    <a:pt x="1827780" y="812346"/>
                  </a:moveTo>
                  <a:lnTo>
                    <a:pt x="1827780" y="1015433"/>
                  </a:lnTo>
                  <a:lnTo>
                    <a:pt x="406173" y="1015433"/>
                  </a:lnTo>
                  <a:lnTo>
                    <a:pt x="406173" y="812346"/>
                  </a:lnTo>
                  <a:close/>
                </a:path>
              </a:pathLst>
            </a:custGeom>
            <a:solidFill>
              <a:srgbClr val="FF9B3F"/>
            </a:solidFill>
            <a:ln w="12693"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2" name="Freeform: Shape 21">
              <a:extLst>
                <a:ext uri="{FF2B5EF4-FFF2-40B4-BE49-F238E27FC236}">
                  <a16:creationId xmlns:a16="http://schemas.microsoft.com/office/drawing/2014/main" id="{811DBEE8-7BC1-46ED-A05C-AC560AD3AF28}"/>
                </a:ext>
              </a:extLst>
            </p:cNvPr>
            <p:cNvSpPr/>
            <p:nvPr/>
          </p:nvSpPr>
          <p:spPr>
            <a:xfrm>
              <a:off x="5636096" y="2776962"/>
              <a:ext cx="51100" cy="51100"/>
            </a:xfrm>
            <a:custGeom>
              <a:avLst/>
              <a:gdLst>
                <a:gd name="connsiteX0" fmla="*/ 203087 w 203086"/>
                <a:gd name="connsiteY0" fmla="*/ 101543 h 203086"/>
                <a:gd name="connsiteX1" fmla="*/ 101543 w 203086"/>
                <a:gd name="connsiteY1" fmla="*/ 203087 h 203086"/>
                <a:gd name="connsiteX2" fmla="*/ 0 w 203086"/>
                <a:gd name="connsiteY2" fmla="*/ 101543 h 203086"/>
                <a:gd name="connsiteX3" fmla="*/ 101543 w 203086"/>
                <a:gd name="connsiteY3" fmla="*/ 0 h 203086"/>
                <a:gd name="connsiteX4" fmla="*/ 203087 w 203086"/>
                <a:gd name="connsiteY4" fmla="*/ 101543 h 2030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086" h="203086">
                  <a:moveTo>
                    <a:pt x="203087" y="101543"/>
                  </a:moveTo>
                  <a:cubicBezTo>
                    <a:pt x="203087" y="157620"/>
                    <a:pt x="157620" y="203087"/>
                    <a:pt x="101543" y="203087"/>
                  </a:cubicBezTo>
                  <a:cubicBezTo>
                    <a:pt x="45466" y="203087"/>
                    <a:pt x="0" y="157620"/>
                    <a:pt x="0" y="101543"/>
                  </a:cubicBezTo>
                  <a:cubicBezTo>
                    <a:pt x="0" y="45466"/>
                    <a:pt x="45466" y="0"/>
                    <a:pt x="101543" y="0"/>
                  </a:cubicBezTo>
                  <a:cubicBezTo>
                    <a:pt x="157620" y="0"/>
                    <a:pt x="203087" y="45466"/>
                    <a:pt x="203087" y="101543"/>
                  </a:cubicBezTo>
                  <a:close/>
                </a:path>
              </a:pathLst>
            </a:custGeom>
            <a:solidFill>
              <a:srgbClr val="FFFFFF"/>
            </a:solidFill>
            <a:ln w="12693"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3" name="Freeform: Shape 22">
              <a:extLst>
                <a:ext uri="{FF2B5EF4-FFF2-40B4-BE49-F238E27FC236}">
                  <a16:creationId xmlns:a16="http://schemas.microsoft.com/office/drawing/2014/main" id="{6FAE08D0-3AE5-4C3D-A674-30445BC11E22}"/>
                </a:ext>
              </a:extLst>
            </p:cNvPr>
            <p:cNvSpPr/>
            <p:nvPr/>
          </p:nvSpPr>
          <p:spPr>
            <a:xfrm>
              <a:off x="5712747" y="3083564"/>
              <a:ext cx="51100" cy="51100"/>
            </a:xfrm>
            <a:custGeom>
              <a:avLst/>
              <a:gdLst>
                <a:gd name="connsiteX0" fmla="*/ 203087 w 203086"/>
                <a:gd name="connsiteY0" fmla="*/ 101543 h 203086"/>
                <a:gd name="connsiteX1" fmla="*/ 101543 w 203086"/>
                <a:gd name="connsiteY1" fmla="*/ 203087 h 203086"/>
                <a:gd name="connsiteX2" fmla="*/ 0 w 203086"/>
                <a:gd name="connsiteY2" fmla="*/ 101543 h 203086"/>
                <a:gd name="connsiteX3" fmla="*/ 101543 w 203086"/>
                <a:gd name="connsiteY3" fmla="*/ 0 h 203086"/>
                <a:gd name="connsiteX4" fmla="*/ 203087 w 203086"/>
                <a:gd name="connsiteY4" fmla="*/ 101543 h 2030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086" h="203086">
                  <a:moveTo>
                    <a:pt x="203087" y="101543"/>
                  </a:moveTo>
                  <a:cubicBezTo>
                    <a:pt x="203087" y="157620"/>
                    <a:pt x="157620" y="203087"/>
                    <a:pt x="101543" y="203087"/>
                  </a:cubicBezTo>
                  <a:cubicBezTo>
                    <a:pt x="45466" y="203087"/>
                    <a:pt x="0" y="157620"/>
                    <a:pt x="0" y="101543"/>
                  </a:cubicBezTo>
                  <a:cubicBezTo>
                    <a:pt x="0" y="45466"/>
                    <a:pt x="45466" y="0"/>
                    <a:pt x="101543" y="0"/>
                  </a:cubicBezTo>
                  <a:cubicBezTo>
                    <a:pt x="157620" y="0"/>
                    <a:pt x="203087" y="45466"/>
                    <a:pt x="203087" y="101543"/>
                  </a:cubicBezTo>
                  <a:close/>
                </a:path>
              </a:pathLst>
            </a:custGeom>
            <a:solidFill>
              <a:srgbClr val="FFFFFF"/>
            </a:solidFill>
            <a:ln w="12693"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4" name="Freeform: Shape 23">
              <a:extLst>
                <a:ext uri="{FF2B5EF4-FFF2-40B4-BE49-F238E27FC236}">
                  <a16:creationId xmlns:a16="http://schemas.microsoft.com/office/drawing/2014/main" id="{C69651E5-543B-46A4-8148-84B82B0D3CBB}"/>
                </a:ext>
              </a:extLst>
            </p:cNvPr>
            <p:cNvSpPr/>
            <p:nvPr/>
          </p:nvSpPr>
          <p:spPr>
            <a:xfrm>
              <a:off x="5380594" y="2419260"/>
              <a:ext cx="638755" cy="1022007"/>
            </a:xfrm>
            <a:custGeom>
              <a:avLst/>
              <a:gdLst>
                <a:gd name="connsiteX0" fmla="*/ 2030866 w 2538582"/>
                <a:gd name="connsiteY0" fmla="*/ 2231127 h 4061732"/>
                <a:gd name="connsiteX1" fmla="*/ 2060615 w 2538582"/>
                <a:gd name="connsiteY1" fmla="*/ 2159332 h 4061732"/>
                <a:gd name="connsiteX2" fmla="*/ 2260876 w 2538582"/>
                <a:gd name="connsiteY2" fmla="*/ 1959072 h 4061732"/>
                <a:gd name="connsiteX3" fmla="*/ 2332670 w 2538582"/>
                <a:gd name="connsiteY3" fmla="*/ 1929323 h 4061732"/>
                <a:gd name="connsiteX4" fmla="*/ 2538583 w 2538582"/>
                <a:gd name="connsiteY4" fmla="*/ 1929323 h 4061732"/>
                <a:gd name="connsiteX5" fmla="*/ 2538583 w 2538582"/>
                <a:gd name="connsiteY5" fmla="*/ 253858 h 4061732"/>
                <a:gd name="connsiteX6" fmla="*/ 2200138 w 2538582"/>
                <a:gd name="connsiteY6" fmla="*/ 0 h 4061732"/>
                <a:gd name="connsiteX7" fmla="*/ 1543478 w 2538582"/>
                <a:gd name="connsiteY7" fmla="*/ 0 h 4061732"/>
                <a:gd name="connsiteX8" fmla="*/ 913890 w 2538582"/>
                <a:gd name="connsiteY8" fmla="*/ 270022 h 4061732"/>
                <a:gd name="connsiteX9" fmla="*/ 913890 w 2538582"/>
                <a:gd name="connsiteY9" fmla="*/ 465671 h 4061732"/>
                <a:gd name="connsiteX10" fmla="*/ 1159022 w 2538582"/>
                <a:gd name="connsiteY10" fmla="*/ 710803 h 4061732"/>
                <a:gd name="connsiteX11" fmla="*/ 1237212 w 2538582"/>
                <a:gd name="connsiteY11" fmla="*/ 710803 h 4061732"/>
                <a:gd name="connsiteX12" fmla="*/ 1575905 w 2538582"/>
                <a:gd name="connsiteY12" fmla="*/ 512080 h 4061732"/>
                <a:gd name="connsiteX13" fmla="*/ 1829019 w 2538582"/>
                <a:gd name="connsiteY13" fmla="*/ 812346 h 4061732"/>
                <a:gd name="connsiteX14" fmla="*/ 1575905 w 2538582"/>
                <a:gd name="connsiteY14" fmla="*/ 1112613 h 4061732"/>
                <a:gd name="connsiteX15" fmla="*/ 1237212 w 2538582"/>
                <a:gd name="connsiteY15" fmla="*/ 913890 h 4061732"/>
                <a:gd name="connsiteX16" fmla="*/ 1116976 w 2538582"/>
                <a:gd name="connsiteY16" fmla="*/ 913890 h 4061732"/>
                <a:gd name="connsiteX17" fmla="*/ 1045182 w 2538582"/>
                <a:gd name="connsiteY17" fmla="*/ 884141 h 4061732"/>
                <a:gd name="connsiteX18" fmla="*/ 784928 w 2538582"/>
                <a:gd name="connsiteY18" fmla="*/ 623886 h 4061732"/>
                <a:gd name="connsiteX19" fmla="*/ 304630 w 2538582"/>
                <a:gd name="connsiteY19" fmla="*/ 784035 h 4061732"/>
                <a:gd name="connsiteX20" fmla="*/ 304630 w 2538582"/>
                <a:gd name="connsiteY20" fmla="*/ 1684191 h 4061732"/>
                <a:gd name="connsiteX21" fmla="*/ 448219 w 2538582"/>
                <a:gd name="connsiteY21" fmla="*/ 1827780 h 4061732"/>
                <a:gd name="connsiteX22" fmla="*/ 668758 w 2538582"/>
                <a:gd name="connsiteY22" fmla="*/ 1827780 h 4061732"/>
                <a:gd name="connsiteX23" fmla="*/ 842095 w 2538582"/>
                <a:gd name="connsiteY23" fmla="*/ 1654442 h 4061732"/>
                <a:gd name="connsiteX24" fmla="*/ 844723 w 2538582"/>
                <a:gd name="connsiteY24" fmla="*/ 1657070 h 4061732"/>
                <a:gd name="connsiteX25" fmla="*/ 812346 w 2538582"/>
                <a:gd name="connsiteY25" fmla="*/ 1523150 h 4061732"/>
                <a:gd name="connsiteX26" fmla="*/ 1116976 w 2538582"/>
                <a:gd name="connsiteY26" fmla="*/ 1218520 h 4061732"/>
                <a:gd name="connsiteX27" fmla="*/ 1421606 w 2538582"/>
                <a:gd name="connsiteY27" fmla="*/ 1523150 h 4061732"/>
                <a:gd name="connsiteX28" fmla="*/ 1116976 w 2538582"/>
                <a:gd name="connsiteY28" fmla="*/ 1827780 h 4061732"/>
                <a:gd name="connsiteX29" fmla="*/ 983056 w 2538582"/>
                <a:gd name="connsiteY29" fmla="*/ 1795403 h 4061732"/>
                <a:gd name="connsiteX30" fmla="*/ 985684 w 2538582"/>
                <a:gd name="connsiteY30" fmla="*/ 1798031 h 4061732"/>
                <a:gd name="connsiteX31" fmla="*/ 782597 w 2538582"/>
                <a:gd name="connsiteY31" fmla="*/ 2001117 h 4061732"/>
                <a:gd name="connsiteX32" fmla="*/ 710803 w 2538582"/>
                <a:gd name="connsiteY32" fmla="*/ 2030866 h 4061732"/>
                <a:gd name="connsiteX33" fmla="*/ 406173 w 2538582"/>
                <a:gd name="connsiteY33" fmla="*/ 2030866 h 4061732"/>
                <a:gd name="connsiteX34" fmla="*/ 334379 w 2538582"/>
                <a:gd name="connsiteY34" fmla="*/ 2001117 h 4061732"/>
                <a:gd name="connsiteX35" fmla="*/ 175668 w 2538582"/>
                <a:gd name="connsiteY35" fmla="*/ 1842406 h 4061732"/>
                <a:gd name="connsiteX36" fmla="*/ 0 w 2538582"/>
                <a:gd name="connsiteY36" fmla="*/ 1901012 h 4061732"/>
                <a:gd name="connsiteX37" fmla="*/ 0 w 2538582"/>
                <a:gd name="connsiteY37" fmla="*/ 2769980 h 4061732"/>
                <a:gd name="connsiteX38" fmla="*/ 466266 w 2538582"/>
                <a:gd name="connsiteY38" fmla="*/ 2925469 h 4061732"/>
                <a:gd name="connsiteX39" fmla="*/ 626316 w 2538582"/>
                <a:gd name="connsiteY39" fmla="*/ 2685295 h 4061732"/>
                <a:gd name="connsiteX40" fmla="*/ 710803 w 2538582"/>
                <a:gd name="connsiteY40" fmla="*/ 2640126 h 4061732"/>
                <a:gd name="connsiteX41" fmla="*/ 1135669 w 2538582"/>
                <a:gd name="connsiteY41" fmla="*/ 2640126 h 4061732"/>
                <a:gd name="connsiteX42" fmla="*/ 1474361 w 2538582"/>
                <a:gd name="connsiteY42" fmla="*/ 2441403 h 4061732"/>
                <a:gd name="connsiteX43" fmla="*/ 1727476 w 2538582"/>
                <a:gd name="connsiteY43" fmla="*/ 2741669 h 4061732"/>
                <a:gd name="connsiteX44" fmla="*/ 1474361 w 2538582"/>
                <a:gd name="connsiteY44" fmla="*/ 3041936 h 4061732"/>
                <a:gd name="connsiteX45" fmla="*/ 1135669 w 2538582"/>
                <a:gd name="connsiteY45" fmla="*/ 2843213 h 4061732"/>
                <a:gd name="connsiteX46" fmla="*/ 765145 w 2538582"/>
                <a:gd name="connsiteY46" fmla="*/ 2843213 h 4061732"/>
                <a:gd name="connsiteX47" fmla="*/ 609260 w 2538582"/>
                <a:gd name="connsiteY47" fmla="*/ 3076742 h 4061732"/>
                <a:gd name="connsiteX48" fmla="*/ 609260 w 2538582"/>
                <a:gd name="connsiteY48" fmla="*/ 3613216 h 4061732"/>
                <a:gd name="connsiteX49" fmla="*/ 1057478 w 2538582"/>
                <a:gd name="connsiteY49" fmla="*/ 4061732 h 4061732"/>
                <a:gd name="connsiteX50" fmla="*/ 1523150 w 2538582"/>
                <a:gd name="connsiteY50" fmla="*/ 4061732 h 4061732"/>
                <a:gd name="connsiteX51" fmla="*/ 1523150 w 2538582"/>
                <a:gd name="connsiteY51" fmla="*/ 3596061 h 4061732"/>
                <a:gd name="connsiteX52" fmla="*/ 1451355 w 2538582"/>
                <a:gd name="connsiteY52" fmla="*/ 3524267 h 4061732"/>
                <a:gd name="connsiteX53" fmla="*/ 1594944 w 2538582"/>
                <a:gd name="connsiteY53" fmla="*/ 3380678 h 4061732"/>
                <a:gd name="connsiteX54" fmla="*/ 1696487 w 2538582"/>
                <a:gd name="connsiteY54" fmla="*/ 3482221 h 4061732"/>
                <a:gd name="connsiteX55" fmla="*/ 1726236 w 2538582"/>
                <a:gd name="connsiteY55" fmla="*/ 3554016 h 4061732"/>
                <a:gd name="connsiteX56" fmla="*/ 1726236 w 2538582"/>
                <a:gd name="connsiteY56" fmla="*/ 4061732 h 4061732"/>
                <a:gd name="connsiteX57" fmla="*/ 2006918 w 2538582"/>
                <a:gd name="connsiteY57" fmla="*/ 4061732 h 4061732"/>
                <a:gd name="connsiteX58" fmla="*/ 2538583 w 2538582"/>
                <a:gd name="connsiteY58" fmla="*/ 3795875 h 4061732"/>
                <a:gd name="connsiteX59" fmla="*/ 2538583 w 2538582"/>
                <a:gd name="connsiteY59" fmla="*/ 3706331 h 4061732"/>
                <a:gd name="connsiteX60" fmla="*/ 2173017 w 2538582"/>
                <a:gd name="connsiteY60" fmla="*/ 3432144 h 4061732"/>
                <a:gd name="connsiteX61" fmla="*/ 2132410 w 2538582"/>
                <a:gd name="connsiteY61" fmla="*/ 3350929 h 4061732"/>
                <a:gd name="connsiteX62" fmla="*/ 2132410 w 2538582"/>
                <a:gd name="connsiteY62" fmla="*/ 3147843 h 4061732"/>
                <a:gd name="connsiteX63" fmla="*/ 2335496 w 2538582"/>
                <a:gd name="connsiteY63" fmla="*/ 3147843 h 4061732"/>
                <a:gd name="connsiteX64" fmla="*/ 2335496 w 2538582"/>
                <a:gd name="connsiteY64" fmla="*/ 3300157 h 4061732"/>
                <a:gd name="connsiteX65" fmla="*/ 2538583 w 2538582"/>
                <a:gd name="connsiteY65" fmla="*/ 3452472 h 4061732"/>
                <a:gd name="connsiteX66" fmla="*/ 2538583 w 2538582"/>
                <a:gd name="connsiteY66" fmla="*/ 2132410 h 4061732"/>
                <a:gd name="connsiteX67" fmla="*/ 2374715 w 2538582"/>
                <a:gd name="connsiteY67" fmla="*/ 2132410 h 4061732"/>
                <a:gd name="connsiteX68" fmla="*/ 2233953 w 2538582"/>
                <a:gd name="connsiteY68" fmla="*/ 2273172 h 4061732"/>
                <a:gd name="connsiteX69" fmla="*/ 2233953 w 2538582"/>
                <a:gd name="connsiteY69" fmla="*/ 2634325 h 4061732"/>
                <a:gd name="connsiteX70" fmla="*/ 2204204 w 2538582"/>
                <a:gd name="connsiteY70" fmla="*/ 2706119 h 4061732"/>
                <a:gd name="connsiteX71" fmla="*/ 2101223 w 2538582"/>
                <a:gd name="connsiteY71" fmla="*/ 2809200 h 4061732"/>
                <a:gd name="connsiteX72" fmla="*/ 1957634 w 2538582"/>
                <a:gd name="connsiteY72" fmla="*/ 2665512 h 4061732"/>
                <a:gd name="connsiteX73" fmla="*/ 2030866 w 2538582"/>
                <a:gd name="connsiteY73" fmla="*/ 2592280 h 4061732"/>
                <a:gd name="connsiteX74" fmla="*/ 2102660 w 2538582"/>
                <a:gd name="connsiteY74" fmla="*/ 232836 h 4061732"/>
                <a:gd name="connsiteX75" fmla="*/ 2305747 w 2538582"/>
                <a:gd name="connsiteY75" fmla="*/ 435922 h 4061732"/>
                <a:gd name="connsiteX76" fmla="*/ 2335496 w 2538582"/>
                <a:gd name="connsiteY76" fmla="*/ 507717 h 4061732"/>
                <a:gd name="connsiteX77" fmla="*/ 2335496 w 2538582"/>
                <a:gd name="connsiteY77" fmla="*/ 1116976 h 4061732"/>
                <a:gd name="connsiteX78" fmla="*/ 2132410 w 2538582"/>
                <a:gd name="connsiteY78" fmla="*/ 1116976 h 4061732"/>
                <a:gd name="connsiteX79" fmla="*/ 2132410 w 2538582"/>
                <a:gd name="connsiteY79" fmla="*/ 549762 h 4061732"/>
                <a:gd name="connsiteX80" fmla="*/ 1959072 w 2538582"/>
                <a:gd name="connsiteY80" fmla="*/ 376424 h 4061732"/>
                <a:gd name="connsiteX81" fmla="*/ 1857529 w 2538582"/>
                <a:gd name="connsiteY81" fmla="*/ 2102660 h 4061732"/>
                <a:gd name="connsiteX82" fmla="*/ 1654442 w 2538582"/>
                <a:gd name="connsiteY82" fmla="*/ 1899574 h 4061732"/>
                <a:gd name="connsiteX83" fmla="*/ 1624693 w 2538582"/>
                <a:gd name="connsiteY83" fmla="*/ 1827780 h 4061732"/>
                <a:gd name="connsiteX84" fmla="*/ 1624693 w 2538582"/>
                <a:gd name="connsiteY84" fmla="*/ 1218520 h 4061732"/>
                <a:gd name="connsiteX85" fmla="*/ 1827780 w 2538582"/>
                <a:gd name="connsiteY85" fmla="*/ 1218520 h 4061732"/>
                <a:gd name="connsiteX86" fmla="*/ 1827780 w 2538582"/>
                <a:gd name="connsiteY86" fmla="*/ 1785734 h 4061732"/>
                <a:gd name="connsiteX87" fmla="*/ 2001117 w 2538582"/>
                <a:gd name="connsiteY87" fmla="*/ 1959072 h 4061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Lst>
              <a:rect l="l" t="t" r="r" b="b"/>
              <a:pathLst>
                <a:path w="2538582" h="4061732">
                  <a:moveTo>
                    <a:pt x="2030866" y="2231127"/>
                  </a:moveTo>
                  <a:cubicBezTo>
                    <a:pt x="2030866" y="2204204"/>
                    <a:pt x="2041576" y="2178372"/>
                    <a:pt x="2060615" y="2159332"/>
                  </a:cubicBezTo>
                  <a:lnTo>
                    <a:pt x="2260876" y="1959072"/>
                  </a:lnTo>
                  <a:cubicBezTo>
                    <a:pt x="2279915" y="1940032"/>
                    <a:pt x="2305747" y="1929323"/>
                    <a:pt x="2332670" y="1929323"/>
                  </a:cubicBezTo>
                  <a:lnTo>
                    <a:pt x="2538583" y="1929323"/>
                  </a:lnTo>
                  <a:lnTo>
                    <a:pt x="2538583" y="253858"/>
                  </a:lnTo>
                  <a:lnTo>
                    <a:pt x="2200138" y="0"/>
                  </a:lnTo>
                  <a:lnTo>
                    <a:pt x="1543478" y="0"/>
                  </a:lnTo>
                  <a:lnTo>
                    <a:pt x="913890" y="270022"/>
                  </a:lnTo>
                  <a:lnTo>
                    <a:pt x="913890" y="465671"/>
                  </a:lnTo>
                  <a:lnTo>
                    <a:pt x="1159022" y="710803"/>
                  </a:lnTo>
                  <a:lnTo>
                    <a:pt x="1237212" y="710803"/>
                  </a:lnTo>
                  <a:cubicBezTo>
                    <a:pt x="1286645" y="570933"/>
                    <a:pt x="1429688" y="486991"/>
                    <a:pt x="1575905" y="512080"/>
                  </a:cubicBezTo>
                  <a:cubicBezTo>
                    <a:pt x="1722171" y="537168"/>
                    <a:pt x="1829019" y="663998"/>
                    <a:pt x="1829019" y="812346"/>
                  </a:cubicBezTo>
                  <a:cubicBezTo>
                    <a:pt x="1829019" y="960695"/>
                    <a:pt x="1722171" y="1087525"/>
                    <a:pt x="1575905" y="1112613"/>
                  </a:cubicBezTo>
                  <a:cubicBezTo>
                    <a:pt x="1429688" y="1137702"/>
                    <a:pt x="1286645" y="1053760"/>
                    <a:pt x="1237212" y="913890"/>
                  </a:cubicBezTo>
                  <a:lnTo>
                    <a:pt x="1116976" y="913890"/>
                  </a:lnTo>
                  <a:cubicBezTo>
                    <a:pt x="1090054" y="913890"/>
                    <a:pt x="1064221" y="903180"/>
                    <a:pt x="1045182" y="884141"/>
                  </a:cubicBezTo>
                  <a:lnTo>
                    <a:pt x="784928" y="623886"/>
                  </a:lnTo>
                  <a:lnTo>
                    <a:pt x="304630" y="784035"/>
                  </a:lnTo>
                  <a:lnTo>
                    <a:pt x="304630" y="1684191"/>
                  </a:lnTo>
                  <a:lnTo>
                    <a:pt x="448219" y="1827780"/>
                  </a:lnTo>
                  <a:lnTo>
                    <a:pt x="668758" y="1827780"/>
                  </a:lnTo>
                  <a:lnTo>
                    <a:pt x="842095" y="1654442"/>
                  </a:lnTo>
                  <a:lnTo>
                    <a:pt x="844723" y="1657070"/>
                  </a:lnTo>
                  <a:cubicBezTo>
                    <a:pt x="823701" y="1615570"/>
                    <a:pt x="812644" y="1569707"/>
                    <a:pt x="812346" y="1523150"/>
                  </a:cubicBezTo>
                  <a:cubicBezTo>
                    <a:pt x="812346" y="1354919"/>
                    <a:pt x="948746" y="1218520"/>
                    <a:pt x="1116976" y="1218520"/>
                  </a:cubicBezTo>
                  <a:cubicBezTo>
                    <a:pt x="1285207" y="1218520"/>
                    <a:pt x="1421606" y="1354919"/>
                    <a:pt x="1421606" y="1523150"/>
                  </a:cubicBezTo>
                  <a:cubicBezTo>
                    <a:pt x="1421606" y="1691380"/>
                    <a:pt x="1285207" y="1827780"/>
                    <a:pt x="1116976" y="1827780"/>
                  </a:cubicBezTo>
                  <a:cubicBezTo>
                    <a:pt x="1070419" y="1827482"/>
                    <a:pt x="1024556" y="1816425"/>
                    <a:pt x="983056" y="1795403"/>
                  </a:cubicBezTo>
                  <a:lnTo>
                    <a:pt x="985684" y="1798031"/>
                  </a:lnTo>
                  <a:lnTo>
                    <a:pt x="782597" y="2001117"/>
                  </a:lnTo>
                  <a:cubicBezTo>
                    <a:pt x="763558" y="2020156"/>
                    <a:pt x="737726" y="2030866"/>
                    <a:pt x="710803" y="2030866"/>
                  </a:cubicBezTo>
                  <a:lnTo>
                    <a:pt x="406173" y="2030866"/>
                  </a:lnTo>
                  <a:cubicBezTo>
                    <a:pt x="379250" y="2030866"/>
                    <a:pt x="353418" y="2020156"/>
                    <a:pt x="334379" y="2001117"/>
                  </a:cubicBezTo>
                  <a:lnTo>
                    <a:pt x="175668" y="1842406"/>
                  </a:lnTo>
                  <a:lnTo>
                    <a:pt x="0" y="1901012"/>
                  </a:lnTo>
                  <a:lnTo>
                    <a:pt x="0" y="2769980"/>
                  </a:lnTo>
                  <a:lnTo>
                    <a:pt x="466266" y="2925469"/>
                  </a:lnTo>
                  <a:lnTo>
                    <a:pt x="626316" y="2685295"/>
                  </a:lnTo>
                  <a:cubicBezTo>
                    <a:pt x="645157" y="2657083"/>
                    <a:pt x="676840" y="2640126"/>
                    <a:pt x="710803" y="2640126"/>
                  </a:cubicBezTo>
                  <a:lnTo>
                    <a:pt x="1135669" y="2640126"/>
                  </a:lnTo>
                  <a:cubicBezTo>
                    <a:pt x="1185102" y="2500256"/>
                    <a:pt x="1328145" y="2416314"/>
                    <a:pt x="1474361" y="2441403"/>
                  </a:cubicBezTo>
                  <a:cubicBezTo>
                    <a:pt x="1620627" y="2466491"/>
                    <a:pt x="1727476" y="2593321"/>
                    <a:pt x="1727476" y="2741669"/>
                  </a:cubicBezTo>
                  <a:cubicBezTo>
                    <a:pt x="1727476" y="2890018"/>
                    <a:pt x="1620627" y="3016848"/>
                    <a:pt x="1474361" y="3041936"/>
                  </a:cubicBezTo>
                  <a:cubicBezTo>
                    <a:pt x="1328145" y="3067024"/>
                    <a:pt x="1185102" y="2983083"/>
                    <a:pt x="1135669" y="2843213"/>
                  </a:cubicBezTo>
                  <a:lnTo>
                    <a:pt x="765145" y="2843213"/>
                  </a:lnTo>
                  <a:lnTo>
                    <a:pt x="609260" y="3076742"/>
                  </a:lnTo>
                  <a:lnTo>
                    <a:pt x="609260" y="3613216"/>
                  </a:lnTo>
                  <a:lnTo>
                    <a:pt x="1057478" y="4061732"/>
                  </a:lnTo>
                  <a:lnTo>
                    <a:pt x="1523150" y="4061732"/>
                  </a:lnTo>
                  <a:lnTo>
                    <a:pt x="1523150" y="3596061"/>
                  </a:lnTo>
                  <a:lnTo>
                    <a:pt x="1451355" y="3524267"/>
                  </a:lnTo>
                  <a:lnTo>
                    <a:pt x="1594944" y="3380678"/>
                  </a:lnTo>
                  <a:lnTo>
                    <a:pt x="1696487" y="3482221"/>
                  </a:lnTo>
                  <a:cubicBezTo>
                    <a:pt x="1715527" y="3501261"/>
                    <a:pt x="1726236" y="3527093"/>
                    <a:pt x="1726236" y="3554016"/>
                  </a:cubicBezTo>
                  <a:lnTo>
                    <a:pt x="1726236" y="4061732"/>
                  </a:lnTo>
                  <a:lnTo>
                    <a:pt x="2006918" y="4061732"/>
                  </a:lnTo>
                  <a:lnTo>
                    <a:pt x="2538583" y="3795875"/>
                  </a:lnTo>
                  <a:lnTo>
                    <a:pt x="2538583" y="3706331"/>
                  </a:lnTo>
                  <a:lnTo>
                    <a:pt x="2173017" y="3432144"/>
                  </a:lnTo>
                  <a:cubicBezTo>
                    <a:pt x="2147482" y="3413005"/>
                    <a:pt x="2132410" y="3382909"/>
                    <a:pt x="2132410" y="3350929"/>
                  </a:cubicBezTo>
                  <a:lnTo>
                    <a:pt x="2132410" y="3147843"/>
                  </a:lnTo>
                  <a:lnTo>
                    <a:pt x="2335496" y="3147843"/>
                  </a:lnTo>
                  <a:lnTo>
                    <a:pt x="2335496" y="3300157"/>
                  </a:lnTo>
                  <a:lnTo>
                    <a:pt x="2538583" y="3452472"/>
                  </a:lnTo>
                  <a:lnTo>
                    <a:pt x="2538583" y="2132410"/>
                  </a:lnTo>
                  <a:lnTo>
                    <a:pt x="2374715" y="2132410"/>
                  </a:lnTo>
                  <a:lnTo>
                    <a:pt x="2233953" y="2273172"/>
                  </a:lnTo>
                  <a:lnTo>
                    <a:pt x="2233953" y="2634325"/>
                  </a:lnTo>
                  <a:cubicBezTo>
                    <a:pt x="2233953" y="2661248"/>
                    <a:pt x="2223243" y="2687080"/>
                    <a:pt x="2204204" y="2706119"/>
                  </a:cubicBezTo>
                  <a:lnTo>
                    <a:pt x="2101223" y="2809200"/>
                  </a:lnTo>
                  <a:lnTo>
                    <a:pt x="1957634" y="2665512"/>
                  </a:lnTo>
                  <a:lnTo>
                    <a:pt x="2030866" y="2592280"/>
                  </a:lnTo>
                  <a:close/>
                  <a:moveTo>
                    <a:pt x="2102660" y="232836"/>
                  </a:moveTo>
                  <a:lnTo>
                    <a:pt x="2305747" y="435922"/>
                  </a:lnTo>
                  <a:cubicBezTo>
                    <a:pt x="2324786" y="454962"/>
                    <a:pt x="2335496" y="480794"/>
                    <a:pt x="2335496" y="507717"/>
                  </a:cubicBezTo>
                  <a:lnTo>
                    <a:pt x="2335496" y="1116976"/>
                  </a:lnTo>
                  <a:lnTo>
                    <a:pt x="2132410" y="1116976"/>
                  </a:lnTo>
                  <a:lnTo>
                    <a:pt x="2132410" y="549762"/>
                  </a:lnTo>
                  <a:lnTo>
                    <a:pt x="1959072" y="376424"/>
                  </a:lnTo>
                  <a:close/>
                  <a:moveTo>
                    <a:pt x="1857529" y="2102660"/>
                  </a:moveTo>
                  <a:lnTo>
                    <a:pt x="1654442" y="1899574"/>
                  </a:lnTo>
                  <a:cubicBezTo>
                    <a:pt x="1635403" y="1880534"/>
                    <a:pt x="1624693" y="1854702"/>
                    <a:pt x="1624693" y="1827780"/>
                  </a:cubicBezTo>
                  <a:lnTo>
                    <a:pt x="1624693" y="1218520"/>
                  </a:lnTo>
                  <a:lnTo>
                    <a:pt x="1827780" y="1218520"/>
                  </a:lnTo>
                  <a:lnTo>
                    <a:pt x="1827780" y="1785734"/>
                  </a:lnTo>
                  <a:lnTo>
                    <a:pt x="2001117" y="1959072"/>
                  </a:lnTo>
                  <a:close/>
                </a:path>
              </a:pathLst>
            </a:custGeom>
            <a:solidFill>
              <a:srgbClr val="F04936"/>
            </a:solidFill>
            <a:ln w="12693"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sp>
        <p:nvSpPr>
          <p:cNvPr id="710" name="TextBox 29">
            <a:extLst>
              <a:ext uri="{FF2B5EF4-FFF2-40B4-BE49-F238E27FC236}">
                <a16:creationId xmlns:a16="http://schemas.microsoft.com/office/drawing/2014/main" id="{B5D715A5-F6C9-D325-B22D-D4A55F23CC04}"/>
              </a:ext>
            </a:extLst>
          </p:cNvPr>
          <p:cNvSpPr txBox="1"/>
          <p:nvPr/>
        </p:nvSpPr>
        <p:spPr>
          <a:xfrm>
            <a:off x="8269264" y="2787425"/>
            <a:ext cx="3137276" cy="1991314"/>
          </a:xfrm>
          <a:prstGeom prst="rect">
            <a:avLst/>
          </a:prstGeom>
          <a:noFill/>
        </p:spPr>
        <p:txBody>
          <a:bodyPr wrap="square" rtlCol="0" anchor="ct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285750" indent="-285750">
              <a:lnSpc>
                <a:spcPct val="90000"/>
              </a:lnSpc>
              <a:spcBef>
                <a:spcPts val="1000"/>
              </a:spcBef>
              <a:spcAft>
                <a:spcPts val="200"/>
              </a:spcAft>
              <a:buClr>
                <a:srgbClr val="000000"/>
              </a:buClr>
              <a:buFont typeface="Arial" panose="020B0604020202020204" pitchFamily="34" charset="0"/>
              <a:buChar char="•"/>
            </a:pPr>
            <a:r>
              <a:rPr lang="en-US" sz="1400">
                <a:solidFill>
                  <a:srgbClr val="000000"/>
                </a:solidFill>
                <a:ea typeface="Raleway" charset="0"/>
                <a:cs typeface="Raleway" charset="0"/>
              </a:rPr>
              <a:t>Limited to corporate data means medical response letters could be built only based on publication information or corporate CM tools</a:t>
            </a:r>
          </a:p>
          <a:p>
            <a:pPr marL="285750" indent="-285750">
              <a:lnSpc>
                <a:spcPct val="90000"/>
              </a:lnSpc>
              <a:spcBef>
                <a:spcPts val="1000"/>
              </a:spcBef>
              <a:spcAft>
                <a:spcPts val="200"/>
              </a:spcAft>
              <a:buClr>
                <a:srgbClr val="000000"/>
              </a:buClr>
              <a:buFont typeface="Arial" panose="020B0604020202020204" pitchFamily="34" charset="0"/>
              <a:buChar char="•"/>
            </a:pPr>
            <a:r>
              <a:rPr lang="en-US" sz="1400">
                <a:solidFill>
                  <a:srgbClr val="000000"/>
                </a:solidFill>
                <a:ea typeface="Raleway" charset="0"/>
                <a:cs typeface="Raleway" charset="0"/>
              </a:rPr>
              <a:t>Can be used for virtually any form of content creation and with a robust workflow, can be checked and verified before ‘approved’ for use in responses or sent to publications</a:t>
            </a:r>
          </a:p>
        </p:txBody>
      </p:sp>
    </p:spTree>
    <p:extLst>
      <p:ext uri="{BB962C8B-B14F-4D97-AF65-F5344CB8AC3E}">
        <p14:creationId xmlns:p14="http://schemas.microsoft.com/office/powerpoint/2010/main" val="61811068"/>
      </p:ext>
    </p:extLst>
  </p:cSld>
  <p:clrMapOvr>
    <a:masterClrMapping/>
  </p:clrMapOvr>
  <mc:AlternateContent xmlns:mc="http://schemas.openxmlformats.org/markup-compatibility/2006" xmlns:p14="http://schemas.microsoft.com/office/powerpoint/2010/main">
    <mc:Choice Requires="p14">
      <p:transition spd="slow" p14:dur="5000"/>
    </mc:Choice>
    <mc:Fallback xmlns="">
      <p:transition spd="slow"/>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idx="4294967295"/>
          </p:nvPr>
        </p:nvSpPr>
        <p:spPr>
          <a:xfrm>
            <a:off x="258834" y="194815"/>
            <a:ext cx="10088562" cy="574675"/>
          </a:xfrm>
        </p:spPr>
        <p:txBody>
          <a:bodyPr>
            <a:noAutofit/>
          </a:bodyPr>
          <a:lstStyle/>
          <a:p>
            <a:r>
              <a:rPr lang="en-US">
                <a:solidFill>
                  <a:srgbClr val="0A045D"/>
                </a:solidFill>
              </a:rPr>
              <a:t>AI-based Focused Retrospective QA</a:t>
            </a:r>
          </a:p>
        </p:txBody>
      </p:sp>
      <p:sp>
        <p:nvSpPr>
          <p:cNvPr id="8" name="Text Placeholder 7">
            <a:extLst>
              <a:ext uri="{FF2B5EF4-FFF2-40B4-BE49-F238E27FC236}">
                <a16:creationId xmlns:a16="http://schemas.microsoft.com/office/drawing/2014/main" id="{C2516A13-B79E-AB45-8A4F-628D2818EFA7}"/>
              </a:ext>
            </a:extLst>
          </p:cNvPr>
          <p:cNvSpPr>
            <a:spLocks noGrp="1"/>
          </p:cNvSpPr>
          <p:nvPr>
            <p:ph type="body" sz="quarter" idx="4294967295"/>
          </p:nvPr>
        </p:nvSpPr>
        <p:spPr>
          <a:xfrm>
            <a:off x="258834" y="861485"/>
            <a:ext cx="4876800" cy="304800"/>
          </a:xfrm>
        </p:spPr>
        <p:txBody>
          <a:bodyPr>
            <a:noAutofit/>
          </a:bodyPr>
          <a:lstStyle/>
          <a:p>
            <a:pPr marL="0" indent="0">
              <a:buNone/>
            </a:pPr>
            <a:r>
              <a:rPr lang="en-US" sz="2800" spc="-100">
                <a:solidFill>
                  <a:srgbClr val="0A045D"/>
                </a:solidFill>
              </a:rPr>
              <a:t>What is it?!  </a:t>
            </a:r>
          </a:p>
        </p:txBody>
      </p:sp>
      <p:grpSp>
        <p:nvGrpSpPr>
          <p:cNvPr id="97" name="Group 96">
            <a:extLst>
              <a:ext uri="{FF2B5EF4-FFF2-40B4-BE49-F238E27FC236}">
                <a16:creationId xmlns:a16="http://schemas.microsoft.com/office/drawing/2014/main" id="{F14DDEBA-02A3-4B34-99DC-83647B098BB9}"/>
              </a:ext>
            </a:extLst>
          </p:cNvPr>
          <p:cNvGrpSpPr/>
          <p:nvPr/>
        </p:nvGrpSpPr>
        <p:grpSpPr>
          <a:xfrm>
            <a:off x="1215301" y="1458785"/>
            <a:ext cx="9761398" cy="4994631"/>
            <a:chOff x="91387" y="898825"/>
            <a:chExt cx="9156528" cy="5045331"/>
          </a:xfrm>
        </p:grpSpPr>
        <p:sp>
          <p:nvSpPr>
            <p:cNvPr id="128" name="TextBox 11">
              <a:extLst>
                <a:ext uri="{FF2B5EF4-FFF2-40B4-BE49-F238E27FC236}">
                  <a16:creationId xmlns:a16="http://schemas.microsoft.com/office/drawing/2014/main" id="{7399A669-AE14-4507-B69E-11EFFE7D9623}"/>
                </a:ext>
              </a:extLst>
            </p:cNvPr>
            <p:cNvSpPr txBox="1"/>
            <p:nvPr/>
          </p:nvSpPr>
          <p:spPr>
            <a:xfrm flipH="1">
              <a:off x="5102519" y="1398868"/>
              <a:ext cx="4145396" cy="382408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285750" indent="-285750">
                <a:buFont typeface="Wingdings" panose="05000000000000000000" pitchFamily="2" charset="2"/>
                <a:buChar char="Ø"/>
              </a:pPr>
              <a:r>
                <a:rPr lang="en-US" sz="1600">
                  <a:solidFill>
                    <a:srgbClr val="000000"/>
                  </a:solidFill>
                </a:rPr>
                <a:t>Intent based full text analysis</a:t>
              </a:r>
            </a:p>
            <a:p>
              <a:endParaRPr lang="en-US" sz="1600">
                <a:solidFill>
                  <a:srgbClr val="000000"/>
                </a:solidFill>
              </a:endParaRPr>
            </a:p>
            <a:p>
              <a:pPr marL="285750" indent="-285750">
                <a:buFont typeface="Wingdings" panose="05000000000000000000" pitchFamily="2" charset="2"/>
                <a:buChar char="Ø"/>
              </a:pPr>
              <a:r>
                <a:rPr lang="en-US" sz="1600">
                  <a:solidFill>
                    <a:srgbClr val="000000"/>
                  </a:solidFill>
                </a:rPr>
                <a:t>Identify Adverse Events, Product Complaints, MI nature</a:t>
              </a:r>
            </a:p>
            <a:p>
              <a:endParaRPr lang="en-US" sz="1600">
                <a:solidFill>
                  <a:srgbClr val="000000"/>
                </a:solidFill>
              </a:endParaRPr>
            </a:p>
            <a:p>
              <a:pPr marL="285750" indent="-285750">
                <a:buFont typeface="Wingdings" panose="05000000000000000000" pitchFamily="2" charset="2"/>
                <a:buChar char="Ø"/>
              </a:pPr>
              <a:r>
                <a:rPr lang="en-US" sz="1600">
                  <a:solidFill>
                    <a:srgbClr val="000000"/>
                  </a:solidFill>
                </a:rPr>
                <a:t>Customize confidence score to initiate notification</a:t>
              </a:r>
            </a:p>
            <a:p>
              <a:endParaRPr lang="en-US" sz="1600">
                <a:solidFill>
                  <a:srgbClr val="000000"/>
                </a:solidFill>
              </a:endParaRPr>
            </a:p>
            <a:p>
              <a:pPr marL="285750" indent="-285750">
                <a:buFont typeface="Wingdings" panose="05000000000000000000" pitchFamily="2" charset="2"/>
                <a:buChar char="Ø"/>
              </a:pPr>
              <a:r>
                <a:rPr lang="en-US" sz="1600">
                  <a:solidFill>
                    <a:srgbClr val="000000"/>
                  </a:solidFill>
                </a:rPr>
                <a:t>Create action items or workflow based on identification</a:t>
              </a:r>
            </a:p>
            <a:p>
              <a:endParaRPr lang="en-US" sz="1600">
                <a:solidFill>
                  <a:srgbClr val="000000"/>
                </a:solidFill>
              </a:endParaRPr>
            </a:p>
            <a:p>
              <a:pPr marL="285750" indent="-285750">
                <a:buFont typeface="Wingdings" panose="05000000000000000000" pitchFamily="2" charset="2"/>
                <a:buChar char="Ø"/>
              </a:pPr>
              <a:r>
                <a:rPr lang="en-US" sz="1600">
                  <a:solidFill>
                    <a:srgbClr val="000000"/>
                  </a:solidFill>
                </a:rPr>
                <a:t>Machine Learning improves accuracy over time</a:t>
              </a:r>
            </a:p>
            <a:p>
              <a:endParaRPr lang="en-US" sz="1600">
                <a:solidFill>
                  <a:srgbClr val="000000"/>
                </a:solidFill>
              </a:endParaRPr>
            </a:p>
            <a:p>
              <a:pPr marL="285750" indent="-285750">
                <a:buFont typeface="Wingdings" panose="05000000000000000000" pitchFamily="2" charset="2"/>
                <a:buChar char="Ø"/>
              </a:pPr>
              <a:r>
                <a:rPr lang="en-US" sz="1600">
                  <a:solidFill>
                    <a:srgbClr val="000000"/>
                  </a:solidFill>
                </a:rPr>
                <a:t>Speech to Text allows application to voice recordings of actual calls</a:t>
              </a:r>
              <a:endParaRPr kumimoji="0" 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grpSp>
          <p:nvGrpSpPr>
            <p:cNvPr id="99" name="Group 98">
              <a:extLst>
                <a:ext uri="{FF2B5EF4-FFF2-40B4-BE49-F238E27FC236}">
                  <a16:creationId xmlns:a16="http://schemas.microsoft.com/office/drawing/2014/main" id="{BB962450-863B-4535-B485-2B7DD882F900}"/>
                </a:ext>
              </a:extLst>
            </p:cNvPr>
            <p:cNvGrpSpPr/>
            <p:nvPr/>
          </p:nvGrpSpPr>
          <p:grpSpPr>
            <a:xfrm>
              <a:off x="91387" y="898825"/>
              <a:ext cx="5081318" cy="5045331"/>
              <a:chOff x="496682" y="622632"/>
              <a:chExt cx="5687790" cy="5647503"/>
            </a:xfrm>
          </p:grpSpPr>
          <p:sp>
            <p:nvSpPr>
              <p:cNvPr id="100" name="Frame 99">
                <a:extLst>
                  <a:ext uri="{FF2B5EF4-FFF2-40B4-BE49-F238E27FC236}">
                    <a16:creationId xmlns:a16="http://schemas.microsoft.com/office/drawing/2014/main" id="{17FF4EEA-884F-4BDD-8DB8-C8DCFF7C0BAA}"/>
                  </a:ext>
                </a:extLst>
              </p:cNvPr>
              <p:cNvSpPr/>
              <p:nvPr/>
            </p:nvSpPr>
            <p:spPr>
              <a:xfrm>
                <a:off x="496682" y="875182"/>
                <a:ext cx="5281947" cy="5394953"/>
              </a:xfrm>
              <a:prstGeom prst="frame">
                <a:avLst>
                  <a:gd name="adj1" fmla="val 3489"/>
                </a:avLst>
              </a:prstGeom>
              <a:solidFill>
                <a:sysClr val="window" lastClr="FFFFFF">
                  <a:lumMod val="85000"/>
                </a:sysClr>
              </a:solidFill>
              <a:ln w="12700" cap="flat" cmpd="sng" algn="ctr">
                <a:noFill/>
                <a:prstDash val="solid"/>
                <a:miter lim="800000"/>
              </a:ln>
              <a:effectLst/>
            </p:spPr>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sysClr val="windowText" lastClr="000000"/>
                  </a:solidFill>
                  <a:effectLst/>
                  <a:uLnTx/>
                  <a:uFillTx/>
                  <a:latin typeface="Calibri" panose="020F0502020204030204"/>
                  <a:ea typeface="+mn-ea"/>
                  <a:cs typeface="+mn-cs"/>
                </a:endParaRPr>
              </a:p>
            </p:txBody>
          </p:sp>
          <p:grpSp>
            <p:nvGrpSpPr>
              <p:cNvPr id="101" name="Group 100">
                <a:extLst>
                  <a:ext uri="{FF2B5EF4-FFF2-40B4-BE49-F238E27FC236}">
                    <a16:creationId xmlns:a16="http://schemas.microsoft.com/office/drawing/2014/main" id="{D989F96A-F8A3-4664-8D1D-C808EC2EDB85}"/>
                  </a:ext>
                </a:extLst>
              </p:cNvPr>
              <p:cNvGrpSpPr/>
              <p:nvPr/>
            </p:nvGrpSpPr>
            <p:grpSpPr>
              <a:xfrm>
                <a:off x="858092" y="622632"/>
                <a:ext cx="5326380" cy="5267310"/>
                <a:chOff x="858092" y="622632"/>
                <a:chExt cx="5326380" cy="5267310"/>
              </a:xfrm>
            </p:grpSpPr>
            <p:sp>
              <p:nvSpPr>
                <p:cNvPr id="102" name="Rectangle 101">
                  <a:extLst>
                    <a:ext uri="{FF2B5EF4-FFF2-40B4-BE49-F238E27FC236}">
                      <a16:creationId xmlns:a16="http://schemas.microsoft.com/office/drawing/2014/main" id="{5ACEE962-1121-4378-A946-00831D7355A1}"/>
                    </a:ext>
                  </a:extLst>
                </p:cNvPr>
                <p:cNvSpPr/>
                <p:nvPr/>
              </p:nvSpPr>
              <p:spPr>
                <a:xfrm>
                  <a:off x="858092" y="622632"/>
                  <a:ext cx="5326380" cy="5267310"/>
                </a:xfrm>
                <a:prstGeom prst="rect">
                  <a:avLst/>
                </a:prstGeom>
                <a:solidFill>
                  <a:sysClr val="window" lastClr="FFFFFF"/>
                </a:solidFill>
                <a:ln w="12700" cap="flat" cmpd="sng" algn="ctr">
                  <a:noFill/>
                  <a:prstDash val="solid"/>
                  <a:miter lim="800000"/>
                </a:ln>
                <a:effectLst/>
              </p:spPr>
              <p:txBody>
                <a:bodyPr rot="0" spcFirstLastPara="0" vert="horz" wrap="square" lIns="68580" tIns="34290" rIns="68580" bIns="3429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sysClr val="windowText" lastClr="000000"/>
                    </a:solidFill>
                    <a:effectLst/>
                    <a:uLnTx/>
                    <a:uFillTx/>
                    <a:latin typeface="Calibri" panose="020F0502020204030204"/>
                    <a:ea typeface="+mn-ea"/>
                    <a:cs typeface="+mn-cs"/>
                  </a:endParaRPr>
                </a:p>
              </p:txBody>
            </p:sp>
            <p:grpSp>
              <p:nvGrpSpPr>
                <p:cNvPr id="103" name="Group 102">
                  <a:extLst>
                    <a:ext uri="{FF2B5EF4-FFF2-40B4-BE49-F238E27FC236}">
                      <a16:creationId xmlns:a16="http://schemas.microsoft.com/office/drawing/2014/main" id="{392634FE-C03B-4B13-9803-F3DA92169C7E}"/>
                    </a:ext>
                  </a:extLst>
                </p:cNvPr>
                <p:cNvGrpSpPr/>
                <p:nvPr/>
              </p:nvGrpSpPr>
              <p:grpSpPr>
                <a:xfrm>
                  <a:off x="1390327" y="1124922"/>
                  <a:ext cx="4261910" cy="4262730"/>
                  <a:chOff x="-2450325" y="736888"/>
                  <a:chExt cx="3536632" cy="3537316"/>
                </a:xfrm>
              </p:grpSpPr>
              <p:sp>
                <p:nvSpPr>
                  <p:cNvPr id="104" name="Freeform: Shape 103">
                    <a:extLst>
                      <a:ext uri="{FF2B5EF4-FFF2-40B4-BE49-F238E27FC236}">
                        <a16:creationId xmlns:a16="http://schemas.microsoft.com/office/drawing/2014/main" id="{77703303-2E41-428D-A228-C53C84A92BF8}"/>
                      </a:ext>
                    </a:extLst>
                  </p:cNvPr>
                  <p:cNvSpPr/>
                  <p:nvPr/>
                </p:nvSpPr>
                <p:spPr>
                  <a:xfrm>
                    <a:off x="-1514782" y="1672431"/>
                    <a:ext cx="1660793" cy="1660792"/>
                  </a:xfrm>
                  <a:custGeom>
                    <a:avLst/>
                    <a:gdLst>
                      <a:gd name="connsiteX0" fmla="*/ 1992335 w 2295525"/>
                      <a:gd name="connsiteY0" fmla="*/ 2297754 h 2295525"/>
                      <a:gd name="connsiteX1" fmla="*/ 312563 w 2295525"/>
                      <a:gd name="connsiteY1" fmla="*/ 2297754 h 2295525"/>
                      <a:gd name="connsiteX2" fmla="*/ 7144 w 2295525"/>
                      <a:gd name="connsiteY2" fmla="*/ 1992335 h 2295525"/>
                      <a:gd name="connsiteX3" fmla="*/ 7144 w 2295525"/>
                      <a:gd name="connsiteY3" fmla="*/ 312563 h 2295525"/>
                      <a:gd name="connsiteX4" fmla="*/ 312563 w 2295525"/>
                      <a:gd name="connsiteY4" fmla="*/ 7144 h 2295525"/>
                      <a:gd name="connsiteX5" fmla="*/ 1992344 w 2295525"/>
                      <a:gd name="connsiteY5" fmla="*/ 7144 h 2295525"/>
                      <a:gd name="connsiteX6" fmla="*/ 2297764 w 2295525"/>
                      <a:gd name="connsiteY6" fmla="*/ 312563 h 2295525"/>
                      <a:gd name="connsiteX7" fmla="*/ 2297764 w 2295525"/>
                      <a:gd name="connsiteY7" fmla="*/ 1992344 h 2295525"/>
                      <a:gd name="connsiteX8" fmla="*/ 1992335 w 2295525"/>
                      <a:gd name="connsiteY8" fmla="*/ 2297754 h 2295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95525" h="2295525">
                        <a:moveTo>
                          <a:pt x="1992335" y="2297754"/>
                        </a:moveTo>
                        <a:lnTo>
                          <a:pt x="312563" y="2297754"/>
                        </a:lnTo>
                        <a:cubicBezTo>
                          <a:pt x="143885" y="2297754"/>
                          <a:pt x="7144" y="2161013"/>
                          <a:pt x="7144" y="1992335"/>
                        </a:cubicBezTo>
                        <a:lnTo>
                          <a:pt x="7144" y="312563"/>
                        </a:lnTo>
                        <a:cubicBezTo>
                          <a:pt x="7144" y="143885"/>
                          <a:pt x="143885" y="7144"/>
                          <a:pt x="312563" y="7144"/>
                        </a:cubicBezTo>
                        <a:lnTo>
                          <a:pt x="1992344" y="7144"/>
                        </a:lnTo>
                        <a:cubicBezTo>
                          <a:pt x="2161023" y="7144"/>
                          <a:pt x="2297764" y="143885"/>
                          <a:pt x="2297764" y="312563"/>
                        </a:cubicBezTo>
                        <a:lnTo>
                          <a:pt x="2297764" y="1992344"/>
                        </a:lnTo>
                        <a:cubicBezTo>
                          <a:pt x="2297754" y="2161013"/>
                          <a:pt x="2161013" y="2297754"/>
                          <a:pt x="1992335" y="2297754"/>
                        </a:cubicBezTo>
                        <a:close/>
                      </a:path>
                    </a:pathLst>
                  </a:custGeom>
                  <a:solidFill>
                    <a:srgbClr val="F04936"/>
                  </a:solidFill>
                  <a:ln w="9525" cap="flat">
                    <a:solidFill>
                      <a:srgbClr val="0B95C1"/>
                    </a:solid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sysClr val="windowText" lastClr="000000"/>
                      </a:solidFill>
                      <a:effectLst/>
                      <a:uLnTx/>
                      <a:uFillTx/>
                      <a:latin typeface="Calibri" panose="020F0502020204030204"/>
                      <a:ea typeface="+mn-ea"/>
                      <a:cs typeface="+mn-cs"/>
                    </a:endParaRPr>
                  </a:p>
                </p:txBody>
              </p:sp>
              <p:sp>
                <p:nvSpPr>
                  <p:cNvPr id="105" name="Freeform: Shape 104">
                    <a:extLst>
                      <a:ext uri="{FF2B5EF4-FFF2-40B4-BE49-F238E27FC236}">
                        <a16:creationId xmlns:a16="http://schemas.microsoft.com/office/drawing/2014/main" id="{6D29BB41-596A-47E7-ACDA-E4015CD0A312}"/>
                      </a:ext>
                    </a:extLst>
                  </p:cNvPr>
                  <p:cNvSpPr/>
                  <p:nvPr/>
                </p:nvSpPr>
                <p:spPr>
                  <a:xfrm>
                    <a:off x="-1349054" y="1838158"/>
                    <a:ext cx="1330012" cy="1330012"/>
                  </a:xfrm>
                  <a:custGeom>
                    <a:avLst/>
                    <a:gdLst>
                      <a:gd name="connsiteX0" fmla="*/ 1763268 w 1838325"/>
                      <a:gd name="connsiteY0" fmla="*/ 1839630 h 1838325"/>
                      <a:gd name="connsiteX1" fmla="*/ 83496 w 1838325"/>
                      <a:gd name="connsiteY1" fmla="*/ 1839630 h 1838325"/>
                      <a:gd name="connsiteX2" fmla="*/ 7144 w 1838325"/>
                      <a:gd name="connsiteY2" fmla="*/ 1763277 h 1838325"/>
                      <a:gd name="connsiteX3" fmla="*/ 7144 w 1838325"/>
                      <a:gd name="connsiteY3" fmla="*/ 83496 h 1838325"/>
                      <a:gd name="connsiteX4" fmla="*/ 83496 w 1838325"/>
                      <a:gd name="connsiteY4" fmla="*/ 7144 h 1838325"/>
                      <a:gd name="connsiteX5" fmla="*/ 1763278 w 1838325"/>
                      <a:gd name="connsiteY5" fmla="*/ 7144 h 1838325"/>
                      <a:gd name="connsiteX6" fmla="*/ 1839630 w 1838325"/>
                      <a:gd name="connsiteY6" fmla="*/ 83496 h 1838325"/>
                      <a:gd name="connsiteX7" fmla="*/ 1839630 w 1838325"/>
                      <a:gd name="connsiteY7" fmla="*/ 1763277 h 1838325"/>
                      <a:gd name="connsiteX8" fmla="*/ 1763268 w 1838325"/>
                      <a:gd name="connsiteY8" fmla="*/ 1839630 h 1838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38325" h="1838325">
                        <a:moveTo>
                          <a:pt x="1763268" y="1839630"/>
                        </a:moveTo>
                        <a:lnTo>
                          <a:pt x="83496" y="1839630"/>
                        </a:lnTo>
                        <a:cubicBezTo>
                          <a:pt x="41329" y="1839630"/>
                          <a:pt x="7144" y="1805445"/>
                          <a:pt x="7144" y="1763277"/>
                        </a:cubicBezTo>
                        <a:lnTo>
                          <a:pt x="7144" y="83496"/>
                        </a:lnTo>
                        <a:cubicBezTo>
                          <a:pt x="7144" y="41329"/>
                          <a:pt x="41329" y="7144"/>
                          <a:pt x="83496" y="7144"/>
                        </a:cubicBezTo>
                        <a:lnTo>
                          <a:pt x="1763278" y="7144"/>
                        </a:lnTo>
                        <a:cubicBezTo>
                          <a:pt x="1805445" y="7144"/>
                          <a:pt x="1839630" y="41329"/>
                          <a:pt x="1839630" y="83496"/>
                        </a:cubicBezTo>
                        <a:lnTo>
                          <a:pt x="1839630" y="1763277"/>
                        </a:lnTo>
                        <a:cubicBezTo>
                          <a:pt x="1839630" y="1805445"/>
                          <a:pt x="1805445" y="1839630"/>
                          <a:pt x="1763268" y="1839630"/>
                        </a:cubicBezTo>
                        <a:close/>
                      </a:path>
                    </a:pathLst>
                  </a:custGeom>
                  <a:solidFill>
                    <a:sysClr val="window" lastClr="FFFFFF"/>
                  </a:solidFill>
                  <a:ln w="9525"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sysClr val="windowText" lastClr="000000"/>
                      </a:solidFill>
                      <a:effectLst/>
                      <a:uLnTx/>
                      <a:uFillTx/>
                      <a:latin typeface="Calibri" panose="020F0502020204030204"/>
                      <a:ea typeface="+mn-ea"/>
                      <a:cs typeface="+mn-cs"/>
                    </a:endParaRPr>
                  </a:p>
                </p:txBody>
              </p:sp>
              <p:sp>
                <p:nvSpPr>
                  <p:cNvPr id="106" name="Freeform: Shape 105">
                    <a:extLst>
                      <a:ext uri="{FF2B5EF4-FFF2-40B4-BE49-F238E27FC236}">
                        <a16:creationId xmlns:a16="http://schemas.microsoft.com/office/drawing/2014/main" id="{676D4E33-574A-45BD-9AF1-60AF41A9BC73}"/>
                      </a:ext>
                    </a:extLst>
                  </p:cNvPr>
                  <p:cNvSpPr/>
                  <p:nvPr/>
                </p:nvSpPr>
                <p:spPr>
                  <a:xfrm>
                    <a:off x="-2288139" y="1948646"/>
                    <a:ext cx="227411" cy="227411"/>
                  </a:xfrm>
                  <a:custGeom>
                    <a:avLst/>
                    <a:gdLst>
                      <a:gd name="connsiteX0" fmla="*/ 312515 w 314325"/>
                      <a:gd name="connsiteY0" fmla="*/ 159830 h 314325"/>
                      <a:gd name="connsiteX1" fmla="*/ 159830 w 314325"/>
                      <a:gd name="connsiteY1" fmla="*/ 312515 h 314325"/>
                      <a:gd name="connsiteX2" fmla="*/ 7144 w 314325"/>
                      <a:gd name="connsiteY2" fmla="*/ 159830 h 314325"/>
                      <a:gd name="connsiteX3" fmla="*/ 159830 w 314325"/>
                      <a:gd name="connsiteY3" fmla="*/ 7144 h 314325"/>
                      <a:gd name="connsiteX4" fmla="*/ 312515 w 314325"/>
                      <a:gd name="connsiteY4" fmla="*/ 159830 h 3143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4325" h="314325">
                        <a:moveTo>
                          <a:pt x="312515" y="159830"/>
                        </a:moveTo>
                        <a:cubicBezTo>
                          <a:pt x="312515" y="244155"/>
                          <a:pt x="244156" y="312515"/>
                          <a:pt x="159830" y="312515"/>
                        </a:cubicBezTo>
                        <a:cubicBezTo>
                          <a:pt x="75504" y="312515"/>
                          <a:pt x="7144" y="244155"/>
                          <a:pt x="7144" y="159830"/>
                        </a:cubicBezTo>
                        <a:cubicBezTo>
                          <a:pt x="7144" y="75504"/>
                          <a:pt x="75504" y="7144"/>
                          <a:pt x="159830" y="7144"/>
                        </a:cubicBezTo>
                        <a:cubicBezTo>
                          <a:pt x="244156" y="7144"/>
                          <a:pt x="312515" y="75504"/>
                          <a:pt x="312515" y="159830"/>
                        </a:cubicBezTo>
                        <a:close/>
                      </a:path>
                    </a:pathLst>
                  </a:custGeom>
                  <a:solidFill>
                    <a:sysClr val="window" lastClr="FFFFFF"/>
                  </a:solidFill>
                  <a:ln w="9525"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sysClr val="windowText" lastClr="000000"/>
                      </a:solidFill>
                      <a:effectLst/>
                      <a:uLnTx/>
                      <a:uFillTx/>
                      <a:latin typeface="Calibri" panose="020F0502020204030204"/>
                      <a:ea typeface="+mn-ea"/>
                      <a:cs typeface="+mn-cs"/>
                    </a:endParaRPr>
                  </a:p>
                </p:txBody>
              </p:sp>
              <p:sp>
                <p:nvSpPr>
                  <p:cNvPr id="107" name="Freeform: Shape 106">
                    <a:extLst>
                      <a:ext uri="{FF2B5EF4-FFF2-40B4-BE49-F238E27FC236}">
                        <a16:creationId xmlns:a16="http://schemas.microsoft.com/office/drawing/2014/main" id="{F5C5F644-B80A-43C4-85B1-FE873B454AE2}"/>
                      </a:ext>
                    </a:extLst>
                  </p:cNvPr>
                  <p:cNvSpPr/>
                  <p:nvPr/>
                </p:nvSpPr>
                <p:spPr>
                  <a:xfrm>
                    <a:off x="694913" y="2832518"/>
                    <a:ext cx="227411" cy="227411"/>
                  </a:xfrm>
                  <a:custGeom>
                    <a:avLst/>
                    <a:gdLst>
                      <a:gd name="connsiteX0" fmla="*/ 312515 w 314325"/>
                      <a:gd name="connsiteY0" fmla="*/ 159830 h 314325"/>
                      <a:gd name="connsiteX1" fmla="*/ 159830 w 314325"/>
                      <a:gd name="connsiteY1" fmla="*/ 312515 h 314325"/>
                      <a:gd name="connsiteX2" fmla="*/ 7144 w 314325"/>
                      <a:gd name="connsiteY2" fmla="*/ 159830 h 314325"/>
                      <a:gd name="connsiteX3" fmla="*/ 159830 w 314325"/>
                      <a:gd name="connsiteY3" fmla="*/ 7144 h 314325"/>
                      <a:gd name="connsiteX4" fmla="*/ 312515 w 314325"/>
                      <a:gd name="connsiteY4" fmla="*/ 159830 h 3143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4325" h="314325">
                        <a:moveTo>
                          <a:pt x="312515" y="159830"/>
                        </a:moveTo>
                        <a:cubicBezTo>
                          <a:pt x="312515" y="244156"/>
                          <a:pt x="244155" y="312515"/>
                          <a:pt x="159830" y="312515"/>
                        </a:cubicBezTo>
                        <a:cubicBezTo>
                          <a:pt x="75504" y="312515"/>
                          <a:pt x="7144" y="244156"/>
                          <a:pt x="7144" y="159830"/>
                        </a:cubicBezTo>
                        <a:cubicBezTo>
                          <a:pt x="7144" y="75504"/>
                          <a:pt x="75504" y="7144"/>
                          <a:pt x="159830" y="7144"/>
                        </a:cubicBezTo>
                        <a:cubicBezTo>
                          <a:pt x="244155" y="7144"/>
                          <a:pt x="312515" y="75504"/>
                          <a:pt x="312515" y="159830"/>
                        </a:cubicBezTo>
                        <a:close/>
                      </a:path>
                    </a:pathLst>
                  </a:custGeom>
                  <a:solidFill>
                    <a:sysClr val="window" lastClr="FFFFFF"/>
                  </a:solidFill>
                  <a:ln w="9525"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sysClr val="windowText" lastClr="000000"/>
                      </a:solidFill>
                      <a:effectLst/>
                      <a:uLnTx/>
                      <a:uFillTx/>
                      <a:latin typeface="Calibri" panose="020F0502020204030204"/>
                      <a:ea typeface="+mn-ea"/>
                      <a:cs typeface="+mn-cs"/>
                    </a:endParaRPr>
                  </a:p>
                </p:txBody>
              </p:sp>
              <p:sp>
                <p:nvSpPr>
                  <p:cNvPr id="108" name="Freeform: Shape 107">
                    <a:extLst>
                      <a:ext uri="{FF2B5EF4-FFF2-40B4-BE49-F238E27FC236}">
                        <a16:creationId xmlns:a16="http://schemas.microsoft.com/office/drawing/2014/main" id="{98E67072-9956-42CA-A173-18EA730311B6}"/>
                      </a:ext>
                    </a:extLst>
                  </p:cNvPr>
                  <p:cNvSpPr/>
                  <p:nvPr/>
                </p:nvSpPr>
                <p:spPr>
                  <a:xfrm>
                    <a:off x="-2398626" y="3329653"/>
                    <a:ext cx="227411" cy="227411"/>
                  </a:xfrm>
                  <a:custGeom>
                    <a:avLst/>
                    <a:gdLst>
                      <a:gd name="connsiteX0" fmla="*/ 312515 w 314325"/>
                      <a:gd name="connsiteY0" fmla="*/ 159829 h 314325"/>
                      <a:gd name="connsiteX1" fmla="*/ 159830 w 314325"/>
                      <a:gd name="connsiteY1" fmla="*/ 312515 h 314325"/>
                      <a:gd name="connsiteX2" fmla="*/ 7144 w 314325"/>
                      <a:gd name="connsiteY2" fmla="*/ 159829 h 314325"/>
                      <a:gd name="connsiteX3" fmla="*/ 159830 w 314325"/>
                      <a:gd name="connsiteY3" fmla="*/ 7144 h 314325"/>
                      <a:gd name="connsiteX4" fmla="*/ 312515 w 314325"/>
                      <a:gd name="connsiteY4" fmla="*/ 159829 h 3143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4325" h="314325">
                        <a:moveTo>
                          <a:pt x="312515" y="159829"/>
                        </a:moveTo>
                        <a:cubicBezTo>
                          <a:pt x="312515" y="244155"/>
                          <a:pt x="244156" y="312515"/>
                          <a:pt x="159830" y="312515"/>
                        </a:cubicBezTo>
                        <a:cubicBezTo>
                          <a:pt x="75503" y="312515"/>
                          <a:pt x="7144" y="244155"/>
                          <a:pt x="7144" y="159829"/>
                        </a:cubicBezTo>
                        <a:cubicBezTo>
                          <a:pt x="7144" y="75504"/>
                          <a:pt x="75503" y="7144"/>
                          <a:pt x="159830" y="7144"/>
                        </a:cubicBezTo>
                        <a:cubicBezTo>
                          <a:pt x="244156" y="7144"/>
                          <a:pt x="312515" y="75504"/>
                          <a:pt x="312515" y="159829"/>
                        </a:cubicBezTo>
                        <a:close/>
                      </a:path>
                    </a:pathLst>
                  </a:custGeom>
                  <a:solidFill>
                    <a:sysClr val="window" lastClr="FFFFFF"/>
                  </a:solidFill>
                  <a:ln w="9525"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sysClr val="windowText" lastClr="000000"/>
                      </a:solidFill>
                      <a:effectLst/>
                      <a:uLnTx/>
                      <a:uFillTx/>
                      <a:latin typeface="Calibri" panose="020F0502020204030204"/>
                      <a:ea typeface="+mn-ea"/>
                      <a:cs typeface="+mn-cs"/>
                    </a:endParaRPr>
                  </a:p>
                </p:txBody>
              </p:sp>
              <p:sp>
                <p:nvSpPr>
                  <p:cNvPr id="109" name="Freeform: Shape 108">
                    <a:extLst>
                      <a:ext uri="{FF2B5EF4-FFF2-40B4-BE49-F238E27FC236}">
                        <a16:creationId xmlns:a16="http://schemas.microsoft.com/office/drawing/2014/main" id="{08A37B1A-8024-4034-9DCD-A8D0D72843CA}"/>
                      </a:ext>
                    </a:extLst>
                  </p:cNvPr>
                  <p:cNvSpPr/>
                  <p:nvPr/>
                </p:nvSpPr>
                <p:spPr>
                  <a:xfrm>
                    <a:off x="805380" y="1451511"/>
                    <a:ext cx="227411" cy="227411"/>
                  </a:xfrm>
                  <a:custGeom>
                    <a:avLst/>
                    <a:gdLst>
                      <a:gd name="connsiteX0" fmla="*/ 312515 w 314325"/>
                      <a:gd name="connsiteY0" fmla="*/ 159830 h 314325"/>
                      <a:gd name="connsiteX1" fmla="*/ 159830 w 314325"/>
                      <a:gd name="connsiteY1" fmla="*/ 312515 h 314325"/>
                      <a:gd name="connsiteX2" fmla="*/ 7144 w 314325"/>
                      <a:gd name="connsiteY2" fmla="*/ 159830 h 314325"/>
                      <a:gd name="connsiteX3" fmla="*/ 159830 w 314325"/>
                      <a:gd name="connsiteY3" fmla="*/ 7144 h 314325"/>
                      <a:gd name="connsiteX4" fmla="*/ 312515 w 314325"/>
                      <a:gd name="connsiteY4" fmla="*/ 159830 h 3143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4325" h="314325">
                        <a:moveTo>
                          <a:pt x="312515" y="159830"/>
                        </a:moveTo>
                        <a:cubicBezTo>
                          <a:pt x="312515" y="244155"/>
                          <a:pt x="244155" y="312515"/>
                          <a:pt x="159830" y="312515"/>
                        </a:cubicBezTo>
                        <a:cubicBezTo>
                          <a:pt x="75504" y="312515"/>
                          <a:pt x="7144" y="244155"/>
                          <a:pt x="7144" y="159830"/>
                        </a:cubicBezTo>
                        <a:cubicBezTo>
                          <a:pt x="7144" y="75504"/>
                          <a:pt x="75504" y="7144"/>
                          <a:pt x="159830" y="7144"/>
                        </a:cubicBezTo>
                        <a:cubicBezTo>
                          <a:pt x="244155" y="7144"/>
                          <a:pt x="312515" y="75504"/>
                          <a:pt x="312515" y="159830"/>
                        </a:cubicBezTo>
                        <a:close/>
                      </a:path>
                    </a:pathLst>
                  </a:custGeom>
                  <a:solidFill>
                    <a:sysClr val="window" lastClr="FFFFFF"/>
                  </a:solidFill>
                  <a:ln w="9525"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sysClr val="windowText" lastClr="000000"/>
                      </a:solidFill>
                      <a:effectLst/>
                      <a:uLnTx/>
                      <a:uFillTx/>
                      <a:latin typeface="Calibri" panose="020F0502020204030204"/>
                      <a:ea typeface="+mn-ea"/>
                      <a:cs typeface="+mn-cs"/>
                    </a:endParaRPr>
                  </a:p>
                </p:txBody>
              </p:sp>
              <p:sp>
                <p:nvSpPr>
                  <p:cNvPr id="110" name="Freeform: Shape 109">
                    <a:extLst>
                      <a:ext uri="{FF2B5EF4-FFF2-40B4-BE49-F238E27FC236}">
                        <a16:creationId xmlns:a16="http://schemas.microsoft.com/office/drawing/2014/main" id="{AF3EEB66-0D87-4C1D-B42B-F3D390C418E1}"/>
                      </a:ext>
                    </a:extLst>
                  </p:cNvPr>
                  <p:cNvSpPr/>
                  <p:nvPr/>
                </p:nvSpPr>
                <p:spPr>
                  <a:xfrm>
                    <a:off x="-354694" y="899074"/>
                    <a:ext cx="227411" cy="227411"/>
                  </a:xfrm>
                  <a:custGeom>
                    <a:avLst/>
                    <a:gdLst>
                      <a:gd name="connsiteX0" fmla="*/ 312515 w 314325"/>
                      <a:gd name="connsiteY0" fmla="*/ 159830 h 314325"/>
                      <a:gd name="connsiteX1" fmla="*/ 159830 w 314325"/>
                      <a:gd name="connsiteY1" fmla="*/ 312515 h 314325"/>
                      <a:gd name="connsiteX2" fmla="*/ 7144 w 314325"/>
                      <a:gd name="connsiteY2" fmla="*/ 159830 h 314325"/>
                      <a:gd name="connsiteX3" fmla="*/ 159830 w 314325"/>
                      <a:gd name="connsiteY3" fmla="*/ 7144 h 314325"/>
                      <a:gd name="connsiteX4" fmla="*/ 312515 w 314325"/>
                      <a:gd name="connsiteY4" fmla="*/ 159830 h 3143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4325" h="314325">
                        <a:moveTo>
                          <a:pt x="312515" y="159830"/>
                        </a:moveTo>
                        <a:cubicBezTo>
                          <a:pt x="312515" y="244156"/>
                          <a:pt x="244156" y="312515"/>
                          <a:pt x="159830" y="312515"/>
                        </a:cubicBezTo>
                        <a:cubicBezTo>
                          <a:pt x="75504" y="312515"/>
                          <a:pt x="7144" y="244156"/>
                          <a:pt x="7144" y="159830"/>
                        </a:cubicBezTo>
                        <a:cubicBezTo>
                          <a:pt x="7144" y="75504"/>
                          <a:pt x="75504" y="7144"/>
                          <a:pt x="159830" y="7144"/>
                        </a:cubicBezTo>
                        <a:cubicBezTo>
                          <a:pt x="244156" y="7144"/>
                          <a:pt x="312515" y="75504"/>
                          <a:pt x="312515" y="159830"/>
                        </a:cubicBezTo>
                        <a:close/>
                      </a:path>
                    </a:pathLst>
                  </a:custGeom>
                  <a:solidFill>
                    <a:sysClr val="window" lastClr="FFFFFF"/>
                  </a:solidFill>
                  <a:ln w="9525"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sysClr val="windowText" lastClr="000000"/>
                      </a:solidFill>
                      <a:effectLst/>
                      <a:uLnTx/>
                      <a:uFillTx/>
                      <a:latin typeface="Calibri" panose="020F0502020204030204"/>
                      <a:ea typeface="+mn-ea"/>
                      <a:cs typeface="+mn-cs"/>
                    </a:endParaRPr>
                  </a:p>
                </p:txBody>
              </p:sp>
              <p:sp>
                <p:nvSpPr>
                  <p:cNvPr id="111" name="Freeform: Shape 110">
                    <a:extLst>
                      <a:ext uri="{FF2B5EF4-FFF2-40B4-BE49-F238E27FC236}">
                        <a16:creationId xmlns:a16="http://schemas.microsoft.com/office/drawing/2014/main" id="{FB4D4368-6BB3-4497-A9B3-256C93466E80}"/>
                      </a:ext>
                    </a:extLst>
                  </p:cNvPr>
                  <p:cNvSpPr/>
                  <p:nvPr/>
                </p:nvSpPr>
                <p:spPr>
                  <a:xfrm>
                    <a:off x="-1238567" y="3882125"/>
                    <a:ext cx="227411" cy="227411"/>
                  </a:xfrm>
                  <a:custGeom>
                    <a:avLst/>
                    <a:gdLst>
                      <a:gd name="connsiteX0" fmla="*/ 312515 w 314325"/>
                      <a:gd name="connsiteY0" fmla="*/ 159830 h 314325"/>
                      <a:gd name="connsiteX1" fmla="*/ 159829 w 314325"/>
                      <a:gd name="connsiteY1" fmla="*/ 312515 h 314325"/>
                      <a:gd name="connsiteX2" fmla="*/ 7144 w 314325"/>
                      <a:gd name="connsiteY2" fmla="*/ 159830 h 314325"/>
                      <a:gd name="connsiteX3" fmla="*/ 159829 w 314325"/>
                      <a:gd name="connsiteY3" fmla="*/ 7144 h 314325"/>
                      <a:gd name="connsiteX4" fmla="*/ 312515 w 314325"/>
                      <a:gd name="connsiteY4" fmla="*/ 159830 h 3143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4325" h="314325">
                        <a:moveTo>
                          <a:pt x="312515" y="159830"/>
                        </a:moveTo>
                        <a:cubicBezTo>
                          <a:pt x="312515" y="244156"/>
                          <a:pt x="244155" y="312515"/>
                          <a:pt x="159829" y="312515"/>
                        </a:cubicBezTo>
                        <a:cubicBezTo>
                          <a:pt x="75503" y="312515"/>
                          <a:pt x="7144" y="244156"/>
                          <a:pt x="7144" y="159830"/>
                        </a:cubicBezTo>
                        <a:cubicBezTo>
                          <a:pt x="7144" y="75504"/>
                          <a:pt x="75503" y="7144"/>
                          <a:pt x="159829" y="7144"/>
                        </a:cubicBezTo>
                        <a:cubicBezTo>
                          <a:pt x="244155" y="7144"/>
                          <a:pt x="312515" y="75504"/>
                          <a:pt x="312515" y="159830"/>
                        </a:cubicBezTo>
                        <a:close/>
                      </a:path>
                    </a:pathLst>
                  </a:custGeom>
                  <a:solidFill>
                    <a:sysClr val="window" lastClr="FFFFFF"/>
                  </a:solidFill>
                  <a:ln w="9525"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sysClr val="windowText" lastClr="000000"/>
                      </a:solidFill>
                      <a:effectLst/>
                      <a:uLnTx/>
                      <a:uFillTx/>
                      <a:latin typeface="Calibri" panose="020F0502020204030204"/>
                      <a:ea typeface="+mn-ea"/>
                      <a:cs typeface="+mn-cs"/>
                    </a:endParaRPr>
                  </a:p>
                </p:txBody>
              </p:sp>
              <p:sp>
                <p:nvSpPr>
                  <p:cNvPr id="112" name="Freeform: Shape 111">
                    <a:extLst>
                      <a:ext uri="{FF2B5EF4-FFF2-40B4-BE49-F238E27FC236}">
                        <a16:creationId xmlns:a16="http://schemas.microsoft.com/office/drawing/2014/main" id="{B1D23551-1A5F-41D1-AFCB-D9CBAA99E8BA}"/>
                      </a:ext>
                    </a:extLst>
                  </p:cNvPr>
                  <p:cNvSpPr/>
                  <p:nvPr/>
                </p:nvSpPr>
                <p:spPr>
                  <a:xfrm>
                    <a:off x="-1735701" y="788586"/>
                    <a:ext cx="227411" cy="227411"/>
                  </a:xfrm>
                  <a:custGeom>
                    <a:avLst/>
                    <a:gdLst>
                      <a:gd name="connsiteX0" fmla="*/ 312515 w 314325"/>
                      <a:gd name="connsiteY0" fmla="*/ 159830 h 314325"/>
                      <a:gd name="connsiteX1" fmla="*/ 159829 w 314325"/>
                      <a:gd name="connsiteY1" fmla="*/ 312515 h 314325"/>
                      <a:gd name="connsiteX2" fmla="*/ 7144 w 314325"/>
                      <a:gd name="connsiteY2" fmla="*/ 159829 h 314325"/>
                      <a:gd name="connsiteX3" fmla="*/ 159829 w 314325"/>
                      <a:gd name="connsiteY3" fmla="*/ 7144 h 314325"/>
                      <a:gd name="connsiteX4" fmla="*/ 312515 w 314325"/>
                      <a:gd name="connsiteY4" fmla="*/ 159830 h 3143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4325" h="314325">
                        <a:moveTo>
                          <a:pt x="312515" y="159830"/>
                        </a:moveTo>
                        <a:cubicBezTo>
                          <a:pt x="312515" y="244156"/>
                          <a:pt x="244155" y="312515"/>
                          <a:pt x="159829" y="312515"/>
                        </a:cubicBezTo>
                        <a:cubicBezTo>
                          <a:pt x="75503" y="312515"/>
                          <a:pt x="7144" y="244156"/>
                          <a:pt x="7144" y="159829"/>
                        </a:cubicBezTo>
                        <a:cubicBezTo>
                          <a:pt x="7144" y="75503"/>
                          <a:pt x="75503" y="7144"/>
                          <a:pt x="159829" y="7144"/>
                        </a:cubicBezTo>
                        <a:cubicBezTo>
                          <a:pt x="244155" y="7144"/>
                          <a:pt x="312515" y="75503"/>
                          <a:pt x="312515" y="159830"/>
                        </a:cubicBezTo>
                        <a:close/>
                      </a:path>
                    </a:pathLst>
                  </a:custGeom>
                  <a:solidFill>
                    <a:sysClr val="window" lastClr="FFFFFF"/>
                  </a:solidFill>
                  <a:ln w="9525"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sysClr val="windowText" lastClr="000000"/>
                      </a:solidFill>
                      <a:effectLst/>
                      <a:uLnTx/>
                      <a:uFillTx/>
                      <a:latin typeface="Calibri" panose="020F0502020204030204"/>
                      <a:ea typeface="+mn-ea"/>
                      <a:cs typeface="+mn-cs"/>
                    </a:endParaRPr>
                  </a:p>
                </p:txBody>
              </p:sp>
              <p:sp>
                <p:nvSpPr>
                  <p:cNvPr id="113" name="Freeform: Shape 112">
                    <a:extLst>
                      <a:ext uri="{FF2B5EF4-FFF2-40B4-BE49-F238E27FC236}">
                        <a16:creationId xmlns:a16="http://schemas.microsoft.com/office/drawing/2014/main" id="{B041604D-CF53-41E6-800E-4FFE2D13C8BF}"/>
                      </a:ext>
                    </a:extLst>
                  </p:cNvPr>
                  <p:cNvSpPr/>
                  <p:nvPr/>
                </p:nvSpPr>
                <p:spPr>
                  <a:xfrm>
                    <a:off x="142441" y="3992592"/>
                    <a:ext cx="227411" cy="227411"/>
                  </a:xfrm>
                  <a:custGeom>
                    <a:avLst/>
                    <a:gdLst>
                      <a:gd name="connsiteX0" fmla="*/ 312515 w 314325"/>
                      <a:gd name="connsiteY0" fmla="*/ 159830 h 314325"/>
                      <a:gd name="connsiteX1" fmla="*/ 159829 w 314325"/>
                      <a:gd name="connsiteY1" fmla="*/ 312515 h 314325"/>
                      <a:gd name="connsiteX2" fmla="*/ 7144 w 314325"/>
                      <a:gd name="connsiteY2" fmla="*/ 159830 h 314325"/>
                      <a:gd name="connsiteX3" fmla="*/ 159829 w 314325"/>
                      <a:gd name="connsiteY3" fmla="*/ 7144 h 314325"/>
                      <a:gd name="connsiteX4" fmla="*/ 312515 w 314325"/>
                      <a:gd name="connsiteY4" fmla="*/ 159830 h 3143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4325" h="314325">
                        <a:moveTo>
                          <a:pt x="312515" y="159830"/>
                        </a:moveTo>
                        <a:cubicBezTo>
                          <a:pt x="312515" y="244156"/>
                          <a:pt x="244155" y="312515"/>
                          <a:pt x="159829" y="312515"/>
                        </a:cubicBezTo>
                        <a:cubicBezTo>
                          <a:pt x="75503" y="312515"/>
                          <a:pt x="7144" y="244156"/>
                          <a:pt x="7144" y="159830"/>
                        </a:cubicBezTo>
                        <a:cubicBezTo>
                          <a:pt x="7144" y="75504"/>
                          <a:pt x="75503" y="7144"/>
                          <a:pt x="159829" y="7144"/>
                        </a:cubicBezTo>
                        <a:cubicBezTo>
                          <a:pt x="244155" y="7144"/>
                          <a:pt x="312515" y="75504"/>
                          <a:pt x="312515" y="159830"/>
                        </a:cubicBezTo>
                        <a:close/>
                      </a:path>
                    </a:pathLst>
                  </a:custGeom>
                  <a:solidFill>
                    <a:sysClr val="window" lastClr="FFFFFF"/>
                  </a:solidFill>
                  <a:ln w="9525"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sysClr val="windowText" lastClr="000000"/>
                      </a:solidFill>
                      <a:effectLst/>
                      <a:uLnTx/>
                      <a:uFillTx/>
                      <a:latin typeface="Calibri" panose="020F0502020204030204"/>
                      <a:ea typeface="+mn-ea"/>
                      <a:cs typeface="+mn-cs"/>
                    </a:endParaRPr>
                  </a:p>
                </p:txBody>
              </p:sp>
              <p:sp>
                <p:nvSpPr>
                  <p:cNvPr id="114" name="Freeform: Shape 113">
                    <a:extLst>
                      <a:ext uri="{FF2B5EF4-FFF2-40B4-BE49-F238E27FC236}">
                        <a16:creationId xmlns:a16="http://schemas.microsoft.com/office/drawing/2014/main" id="{C3437E1B-88F1-41EA-8E7D-830CCAA5B7DB}"/>
                      </a:ext>
                    </a:extLst>
                  </p:cNvPr>
                  <p:cNvSpPr/>
                  <p:nvPr/>
                </p:nvSpPr>
                <p:spPr>
                  <a:xfrm>
                    <a:off x="-1787346" y="736888"/>
                    <a:ext cx="2873653" cy="2487742"/>
                  </a:xfrm>
                  <a:custGeom>
                    <a:avLst/>
                    <a:gdLst>
                      <a:gd name="connsiteX0" fmla="*/ 3896147 w 3971925"/>
                      <a:gd name="connsiteY0" fmla="*/ 2374106 h 3438525"/>
                      <a:gd name="connsiteX1" fmla="*/ 2745927 w 3971925"/>
                      <a:gd name="connsiteY1" fmla="*/ 2374106 h 3438525"/>
                      <a:gd name="connsiteX2" fmla="*/ 2745927 w 3971925"/>
                      <a:gd name="connsiteY2" fmla="*/ 2211572 h 3438525"/>
                      <a:gd name="connsiteX3" fmla="*/ 3056261 w 3971925"/>
                      <a:gd name="connsiteY3" fmla="*/ 2211572 h 3438525"/>
                      <a:gd name="connsiteX4" fmla="*/ 3127698 w 3971925"/>
                      <a:gd name="connsiteY4" fmla="*/ 2140134 h 3438525"/>
                      <a:gd name="connsiteX5" fmla="*/ 3056261 w 3971925"/>
                      <a:gd name="connsiteY5" fmla="*/ 2068697 h 3438525"/>
                      <a:gd name="connsiteX6" fmla="*/ 2745927 w 3971925"/>
                      <a:gd name="connsiteY6" fmla="*/ 2068697 h 3438525"/>
                      <a:gd name="connsiteX7" fmla="*/ 2745927 w 3971925"/>
                      <a:gd name="connsiteY7" fmla="*/ 1906153 h 3438525"/>
                      <a:gd name="connsiteX8" fmla="*/ 2961382 w 3971925"/>
                      <a:gd name="connsiteY8" fmla="*/ 1906153 h 3438525"/>
                      <a:gd name="connsiteX9" fmla="*/ 3173866 w 3971925"/>
                      <a:gd name="connsiteY9" fmla="*/ 1818142 h 3438525"/>
                      <a:gd name="connsiteX10" fmla="*/ 3643696 w 3971925"/>
                      <a:gd name="connsiteY10" fmla="*/ 1348311 h 3438525"/>
                      <a:gd name="connsiteX11" fmla="*/ 3743451 w 3971925"/>
                      <a:gd name="connsiteY11" fmla="*/ 1371676 h 3438525"/>
                      <a:gd name="connsiteX12" fmla="*/ 3901947 w 3971925"/>
                      <a:gd name="connsiteY12" fmla="*/ 1306030 h 3438525"/>
                      <a:gd name="connsiteX13" fmla="*/ 3967603 w 3971925"/>
                      <a:gd name="connsiteY13" fmla="*/ 1147534 h 3438525"/>
                      <a:gd name="connsiteX14" fmla="*/ 3901947 w 3971925"/>
                      <a:gd name="connsiteY14" fmla="*/ 989038 h 3438525"/>
                      <a:gd name="connsiteX15" fmla="*/ 3743451 w 3971925"/>
                      <a:gd name="connsiteY15" fmla="*/ 923382 h 3438525"/>
                      <a:gd name="connsiteX16" fmla="*/ 3584955 w 3971925"/>
                      <a:gd name="connsiteY16" fmla="*/ 989028 h 3438525"/>
                      <a:gd name="connsiteX17" fmla="*/ 3519300 w 3971925"/>
                      <a:gd name="connsiteY17" fmla="*/ 1147524 h 3438525"/>
                      <a:gd name="connsiteX18" fmla="*/ 3542664 w 3971925"/>
                      <a:gd name="connsiteY18" fmla="*/ 1247280 h 3438525"/>
                      <a:gd name="connsiteX19" fmla="*/ 3072834 w 3971925"/>
                      <a:gd name="connsiteY19" fmla="*/ 1717110 h 3438525"/>
                      <a:gd name="connsiteX20" fmla="*/ 2961373 w 3971925"/>
                      <a:gd name="connsiteY20" fmla="*/ 1763278 h 3438525"/>
                      <a:gd name="connsiteX21" fmla="*/ 2745917 w 3971925"/>
                      <a:gd name="connsiteY21" fmla="*/ 1763278 h 3438525"/>
                      <a:gd name="connsiteX22" fmla="*/ 2745917 w 3971925"/>
                      <a:gd name="connsiteY22" fmla="*/ 1605658 h 3438525"/>
                      <a:gd name="connsiteX23" fmla="*/ 2369070 w 3971925"/>
                      <a:gd name="connsiteY23" fmla="*/ 1228811 h 3438525"/>
                      <a:gd name="connsiteX24" fmla="*/ 2211450 w 3971925"/>
                      <a:gd name="connsiteY24" fmla="*/ 1228811 h 3438525"/>
                      <a:gd name="connsiteX25" fmla="*/ 2211450 w 3971925"/>
                      <a:gd name="connsiteY25" fmla="*/ 596398 h 3438525"/>
                      <a:gd name="connsiteX26" fmla="*/ 2364155 w 3971925"/>
                      <a:gd name="connsiteY26" fmla="*/ 383991 h 3438525"/>
                      <a:gd name="connsiteX27" fmla="*/ 2140013 w 3971925"/>
                      <a:gd name="connsiteY27" fmla="*/ 159849 h 3438525"/>
                      <a:gd name="connsiteX28" fmla="*/ 1915870 w 3971925"/>
                      <a:gd name="connsiteY28" fmla="*/ 383991 h 3438525"/>
                      <a:gd name="connsiteX29" fmla="*/ 2068575 w 3971925"/>
                      <a:gd name="connsiteY29" fmla="*/ 596398 h 3438525"/>
                      <a:gd name="connsiteX30" fmla="*/ 2068575 w 3971925"/>
                      <a:gd name="connsiteY30" fmla="*/ 1228801 h 3438525"/>
                      <a:gd name="connsiteX31" fmla="*/ 1906041 w 3971925"/>
                      <a:gd name="connsiteY31" fmla="*/ 1228801 h 3438525"/>
                      <a:gd name="connsiteX32" fmla="*/ 1906041 w 3971925"/>
                      <a:gd name="connsiteY32" fmla="*/ 918467 h 3438525"/>
                      <a:gd name="connsiteX33" fmla="*/ 1834603 w 3971925"/>
                      <a:gd name="connsiteY33" fmla="*/ 847030 h 3438525"/>
                      <a:gd name="connsiteX34" fmla="*/ 1763166 w 3971925"/>
                      <a:gd name="connsiteY34" fmla="*/ 918467 h 3438525"/>
                      <a:gd name="connsiteX35" fmla="*/ 1763166 w 3971925"/>
                      <a:gd name="connsiteY35" fmla="*/ 1228801 h 3438525"/>
                      <a:gd name="connsiteX36" fmla="*/ 1600622 w 3971925"/>
                      <a:gd name="connsiteY36" fmla="*/ 1228801 h 3438525"/>
                      <a:gd name="connsiteX37" fmla="*/ 1600622 w 3971925"/>
                      <a:gd name="connsiteY37" fmla="*/ 78581 h 3438525"/>
                      <a:gd name="connsiteX38" fmla="*/ 1529184 w 3971925"/>
                      <a:gd name="connsiteY38" fmla="*/ 7144 h 3438525"/>
                      <a:gd name="connsiteX39" fmla="*/ 1457747 w 3971925"/>
                      <a:gd name="connsiteY39" fmla="*/ 78581 h 3438525"/>
                      <a:gd name="connsiteX40" fmla="*/ 1457747 w 3971925"/>
                      <a:gd name="connsiteY40" fmla="*/ 1228801 h 3438525"/>
                      <a:gd name="connsiteX41" fmla="*/ 1295212 w 3971925"/>
                      <a:gd name="connsiteY41" fmla="*/ 1228801 h 3438525"/>
                      <a:gd name="connsiteX42" fmla="*/ 1295212 w 3971925"/>
                      <a:gd name="connsiteY42" fmla="*/ 918467 h 3438525"/>
                      <a:gd name="connsiteX43" fmla="*/ 1223774 w 3971925"/>
                      <a:gd name="connsiteY43" fmla="*/ 847030 h 3438525"/>
                      <a:gd name="connsiteX44" fmla="*/ 1152337 w 3971925"/>
                      <a:gd name="connsiteY44" fmla="*/ 918467 h 3438525"/>
                      <a:gd name="connsiteX45" fmla="*/ 1152337 w 3971925"/>
                      <a:gd name="connsiteY45" fmla="*/ 1228801 h 3438525"/>
                      <a:gd name="connsiteX46" fmla="*/ 989802 w 3971925"/>
                      <a:gd name="connsiteY46" fmla="*/ 1228801 h 3438525"/>
                      <a:gd name="connsiteX47" fmla="*/ 989802 w 3971925"/>
                      <a:gd name="connsiteY47" fmla="*/ 1013355 h 3438525"/>
                      <a:gd name="connsiteX48" fmla="*/ 901782 w 3971925"/>
                      <a:gd name="connsiteY48" fmla="*/ 800872 h 3438525"/>
                      <a:gd name="connsiteX49" fmla="*/ 431790 w 3971925"/>
                      <a:gd name="connsiteY49" fmla="*/ 330879 h 3438525"/>
                      <a:gd name="connsiteX50" fmla="*/ 389680 w 3971925"/>
                      <a:gd name="connsiteY50" fmla="*/ 72800 h 3438525"/>
                      <a:gd name="connsiteX51" fmla="*/ 72688 w 3971925"/>
                      <a:gd name="connsiteY51" fmla="*/ 72800 h 3438525"/>
                      <a:gd name="connsiteX52" fmla="*/ 72688 w 3971925"/>
                      <a:gd name="connsiteY52" fmla="*/ 389792 h 3438525"/>
                      <a:gd name="connsiteX53" fmla="*/ 231184 w 3971925"/>
                      <a:gd name="connsiteY53" fmla="*/ 455333 h 3438525"/>
                      <a:gd name="connsiteX54" fmla="*/ 330768 w 3971925"/>
                      <a:gd name="connsiteY54" fmla="*/ 431902 h 3438525"/>
                      <a:gd name="connsiteX55" fmla="*/ 800760 w 3971925"/>
                      <a:gd name="connsiteY55" fmla="*/ 901903 h 3438525"/>
                      <a:gd name="connsiteX56" fmla="*/ 846927 w 3971925"/>
                      <a:gd name="connsiteY56" fmla="*/ 1013355 h 3438525"/>
                      <a:gd name="connsiteX57" fmla="*/ 846927 w 3971925"/>
                      <a:gd name="connsiteY57" fmla="*/ 1228801 h 3438525"/>
                      <a:gd name="connsiteX58" fmla="*/ 689308 w 3971925"/>
                      <a:gd name="connsiteY58" fmla="*/ 1228801 h 3438525"/>
                      <a:gd name="connsiteX59" fmla="*/ 595124 w 3971925"/>
                      <a:gd name="connsiteY59" fmla="*/ 1240679 h 3438525"/>
                      <a:gd name="connsiteX60" fmla="*/ 543747 w 3971925"/>
                      <a:gd name="connsiteY60" fmla="*/ 1327671 h 3438525"/>
                      <a:gd name="connsiteX61" fmla="*/ 630738 w 3971925"/>
                      <a:gd name="connsiteY61" fmla="*/ 1379049 h 3438525"/>
                      <a:gd name="connsiteX62" fmla="*/ 689298 w 3971925"/>
                      <a:gd name="connsiteY62" fmla="*/ 1371676 h 3438525"/>
                      <a:gd name="connsiteX63" fmla="*/ 2369070 w 3971925"/>
                      <a:gd name="connsiteY63" fmla="*/ 1371676 h 3438525"/>
                      <a:gd name="connsiteX64" fmla="*/ 2603042 w 3971925"/>
                      <a:gd name="connsiteY64" fmla="*/ 1605648 h 3438525"/>
                      <a:gd name="connsiteX65" fmla="*/ 2603042 w 3971925"/>
                      <a:gd name="connsiteY65" fmla="*/ 3285430 h 3438525"/>
                      <a:gd name="connsiteX66" fmla="*/ 2595689 w 3971925"/>
                      <a:gd name="connsiteY66" fmla="*/ 3343942 h 3438525"/>
                      <a:gd name="connsiteX67" fmla="*/ 2647086 w 3971925"/>
                      <a:gd name="connsiteY67" fmla="*/ 3430915 h 3438525"/>
                      <a:gd name="connsiteX68" fmla="*/ 2664926 w 3971925"/>
                      <a:gd name="connsiteY68" fmla="*/ 3433182 h 3438525"/>
                      <a:gd name="connsiteX69" fmla="*/ 2734059 w 3971925"/>
                      <a:gd name="connsiteY69" fmla="*/ 3379508 h 3438525"/>
                      <a:gd name="connsiteX70" fmla="*/ 2745917 w 3971925"/>
                      <a:gd name="connsiteY70" fmla="*/ 3285420 h 3438525"/>
                      <a:gd name="connsiteX71" fmla="*/ 2745917 w 3971925"/>
                      <a:gd name="connsiteY71" fmla="*/ 3127801 h 3438525"/>
                      <a:gd name="connsiteX72" fmla="*/ 3378320 w 3971925"/>
                      <a:gd name="connsiteY72" fmla="*/ 3127801 h 3438525"/>
                      <a:gd name="connsiteX73" fmla="*/ 3590727 w 3971925"/>
                      <a:gd name="connsiteY73" fmla="*/ 3280505 h 3438525"/>
                      <a:gd name="connsiteX74" fmla="*/ 3814870 w 3971925"/>
                      <a:gd name="connsiteY74" fmla="*/ 3056363 h 3438525"/>
                      <a:gd name="connsiteX75" fmla="*/ 3590727 w 3971925"/>
                      <a:gd name="connsiteY75" fmla="*/ 2832221 h 3438525"/>
                      <a:gd name="connsiteX76" fmla="*/ 3378320 w 3971925"/>
                      <a:gd name="connsiteY76" fmla="*/ 2984926 h 3438525"/>
                      <a:gd name="connsiteX77" fmla="*/ 2745917 w 3971925"/>
                      <a:gd name="connsiteY77" fmla="*/ 2984926 h 3438525"/>
                      <a:gd name="connsiteX78" fmla="*/ 2745917 w 3971925"/>
                      <a:gd name="connsiteY78" fmla="*/ 2822381 h 3438525"/>
                      <a:gd name="connsiteX79" fmla="*/ 3056251 w 3971925"/>
                      <a:gd name="connsiteY79" fmla="*/ 2822381 h 3438525"/>
                      <a:gd name="connsiteX80" fmla="*/ 3127689 w 3971925"/>
                      <a:gd name="connsiteY80" fmla="*/ 2750944 h 3438525"/>
                      <a:gd name="connsiteX81" fmla="*/ 3056251 w 3971925"/>
                      <a:gd name="connsiteY81" fmla="*/ 2679506 h 3438525"/>
                      <a:gd name="connsiteX82" fmla="*/ 2745917 w 3971925"/>
                      <a:gd name="connsiteY82" fmla="*/ 2679506 h 3438525"/>
                      <a:gd name="connsiteX83" fmla="*/ 2745917 w 3971925"/>
                      <a:gd name="connsiteY83" fmla="*/ 2516981 h 3438525"/>
                      <a:gd name="connsiteX84" fmla="*/ 3896147 w 3971925"/>
                      <a:gd name="connsiteY84" fmla="*/ 2516981 h 3438525"/>
                      <a:gd name="connsiteX85" fmla="*/ 3967584 w 3971925"/>
                      <a:gd name="connsiteY85" fmla="*/ 2445544 h 3438525"/>
                      <a:gd name="connsiteX86" fmla="*/ 3896147 w 3971925"/>
                      <a:gd name="connsiteY86" fmla="*/ 2374106 h 3438525"/>
                      <a:gd name="connsiteX87" fmla="*/ 3685977 w 3971925"/>
                      <a:gd name="connsiteY87" fmla="*/ 1090070 h 3438525"/>
                      <a:gd name="connsiteX88" fmla="*/ 3743442 w 3971925"/>
                      <a:gd name="connsiteY88" fmla="*/ 1066267 h 3438525"/>
                      <a:gd name="connsiteX89" fmla="*/ 3800906 w 3971925"/>
                      <a:gd name="connsiteY89" fmla="*/ 1090070 h 3438525"/>
                      <a:gd name="connsiteX90" fmla="*/ 3824709 w 3971925"/>
                      <a:gd name="connsiteY90" fmla="*/ 1147534 h 3438525"/>
                      <a:gd name="connsiteX91" fmla="*/ 3800906 w 3971925"/>
                      <a:gd name="connsiteY91" fmla="*/ 1204998 h 3438525"/>
                      <a:gd name="connsiteX92" fmla="*/ 3743442 w 3971925"/>
                      <a:gd name="connsiteY92" fmla="*/ 1228801 h 3438525"/>
                      <a:gd name="connsiteX93" fmla="*/ 3685977 w 3971925"/>
                      <a:gd name="connsiteY93" fmla="*/ 1204998 h 3438525"/>
                      <a:gd name="connsiteX94" fmla="*/ 3685977 w 3971925"/>
                      <a:gd name="connsiteY94" fmla="*/ 1204998 h 3438525"/>
                      <a:gd name="connsiteX95" fmla="*/ 3662175 w 3971925"/>
                      <a:gd name="connsiteY95" fmla="*/ 1147534 h 3438525"/>
                      <a:gd name="connsiteX96" fmla="*/ 3685977 w 3971925"/>
                      <a:gd name="connsiteY96" fmla="*/ 1090070 h 3438525"/>
                      <a:gd name="connsiteX97" fmla="*/ 2140013 w 3971925"/>
                      <a:gd name="connsiteY97" fmla="*/ 302724 h 3438525"/>
                      <a:gd name="connsiteX98" fmla="*/ 2221280 w 3971925"/>
                      <a:gd name="connsiteY98" fmla="*/ 383991 h 3438525"/>
                      <a:gd name="connsiteX99" fmla="*/ 2140013 w 3971925"/>
                      <a:gd name="connsiteY99" fmla="*/ 465258 h 3438525"/>
                      <a:gd name="connsiteX100" fmla="*/ 2058745 w 3971925"/>
                      <a:gd name="connsiteY100" fmla="*/ 383991 h 3438525"/>
                      <a:gd name="connsiteX101" fmla="*/ 2140013 w 3971925"/>
                      <a:gd name="connsiteY101" fmla="*/ 302724 h 3438525"/>
                      <a:gd name="connsiteX102" fmla="*/ 173700 w 3971925"/>
                      <a:gd name="connsiteY102" fmla="*/ 288760 h 3438525"/>
                      <a:gd name="connsiteX103" fmla="*/ 173700 w 3971925"/>
                      <a:gd name="connsiteY103" fmla="*/ 173831 h 3438525"/>
                      <a:gd name="connsiteX104" fmla="*/ 231174 w 3971925"/>
                      <a:gd name="connsiteY104" fmla="*/ 150066 h 3438525"/>
                      <a:gd name="connsiteX105" fmla="*/ 288638 w 3971925"/>
                      <a:gd name="connsiteY105" fmla="*/ 173831 h 3438525"/>
                      <a:gd name="connsiteX106" fmla="*/ 288638 w 3971925"/>
                      <a:gd name="connsiteY106" fmla="*/ 288769 h 3438525"/>
                      <a:gd name="connsiteX107" fmla="*/ 288638 w 3971925"/>
                      <a:gd name="connsiteY107" fmla="*/ 288769 h 3438525"/>
                      <a:gd name="connsiteX108" fmla="*/ 173700 w 3971925"/>
                      <a:gd name="connsiteY108" fmla="*/ 288760 h 3438525"/>
                      <a:gd name="connsiteX109" fmla="*/ 3590737 w 3971925"/>
                      <a:gd name="connsiteY109" fmla="*/ 2975105 h 3438525"/>
                      <a:gd name="connsiteX110" fmla="*/ 3672004 w 3971925"/>
                      <a:gd name="connsiteY110" fmla="*/ 3056373 h 3438525"/>
                      <a:gd name="connsiteX111" fmla="*/ 3590737 w 3971925"/>
                      <a:gd name="connsiteY111" fmla="*/ 3137640 h 3438525"/>
                      <a:gd name="connsiteX112" fmla="*/ 3509470 w 3971925"/>
                      <a:gd name="connsiteY112" fmla="*/ 3056373 h 3438525"/>
                      <a:gd name="connsiteX113" fmla="*/ 3590737 w 3971925"/>
                      <a:gd name="connsiteY113" fmla="*/ 2975105 h 3438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Lst>
                    <a:rect l="l" t="t" r="r" b="b"/>
                    <a:pathLst>
                      <a:path w="3971925" h="3438525">
                        <a:moveTo>
                          <a:pt x="3896147" y="2374106"/>
                        </a:moveTo>
                        <a:lnTo>
                          <a:pt x="2745927" y="2374106"/>
                        </a:lnTo>
                        <a:lnTo>
                          <a:pt x="2745927" y="2211572"/>
                        </a:lnTo>
                        <a:lnTo>
                          <a:pt x="3056261" y="2211572"/>
                        </a:lnTo>
                        <a:cubicBezTo>
                          <a:pt x="3095713" y="2211572"/>
                          <a:pt x="3127698" y="2179587"/>
                          <a:pt x="3127698" y="2140134"/>
                        </a:cubicBezTo>
                        <a:cubicBezTo>
                          <a:pt x="3127698" y="2100682"/>
                          <a:pt x="3095713" y="2068697"/>
                          <a:pt x="3056261" y="2068697"/>
                        </a:cubicBezTo>
                        <a:lnTo>
                          <a:pt x="2745927" y="2068697"/>
                        </a:lnTo>
                        <a:lnTo>
                          <a:pt x="2745927" y="1906153"/>
                        </a:lnTo>
                        <a:lnTo>
                          <a:pt x="2961382" y="1906153"/>
                        </a:lnTo>
                        <a:cubicBezTo>
                          <a:pt x="3041649" y="1906153"/>
                          <a:pt x="3117116" y="1874901"/>
                          <a:pt x="3173866" y="1818142"/>
                        </a:cubicBezTo>
                        <a:lnTo>
                          <a:pt x="3643696" y="1348311"/>
                        </a:lnTo>
                        <a:cubicBezTo>
                          <a:pt x="3674309" y="1363561"/>
                          <a:pt x="3708247" y="1371676"/>
                          <a:pt x="3743451" y="1371676"/>
                        </a:cubicBezTo>
                        <a:cubicBezTo>
                          <a:pt x="3803326" y="1371676"/>
                          <a:pt x="3859609" y="1348359"/>
                          <a:pt x="3901947" y="1306030"/>
                        </a:cubicBezTo>
                        <a:cubicBezTo>
                          <a:pt x="3944286" y="1263691"/>
                          <a:pt x="3967603" y="1207408"/>
                          <a:pt x="3967603" y="1147534"/>
                        </a:cubicBezTo>
                        <a:cubicBezTo>
                          <a:pt x="3967603" y="1087660"/>
                          <a:pt x="3944286" y="1031377"/>
                          <a:pt x="3901947" y="989038"/>
                        </a:cubicBezTo>
                        <a:cubicBezTo>
                          <a:pt x="3859618" y="946699"/>
                          <a:pt x="3803326" y="923382"/>
                          <a:pt x="3743451" y="923382"/>
                        </a:cubicBezTo>
                        <a:cubicBezTo>
                          <a:pt x="3683577" y="923382"/>
                          <a:pt x="3627294" y="946699"/>
                          <a:pt x="3584955" y="989028"/>
                        </a:cubicBezTo>
                        <a:cubicBezTo>
                          <a:pt x="3542617" y="1031367"/>
                          <a:pt x="3519300" y="1087650"/>
                          <a:pt x="3519300" y="1147524"/>
                        </a:cubicBezTo>
                        <a:cubicBezTo>
                          <a:pt x="3519300" y="1182729"/>
                          <a:pt x="3527415" y="1216666"/>
                          <a:pt x="3542664" y="1247280"/>
                        </a:cubicBezTo>
                        <a:lnTo>
                          <a:pt x="3072834" y="1717110"/>
                        </a:lnTo>
                        <a:cubicBezTo>
                          <a:pt x="3043068" y="1746875"/>
                          <a:pt x="3003483" y="1763278"/>
                          <a:pt x="2961373" y="1763278"/>
                        </a:cubicBezTo>
                        <a:lnTo>
                          <a:pt x="2745917" y="1763278"/>
                        </a:lnTo>
                        <a:lnTo>
                          <a:pt x="2745917" y="1605658"/>
                        </a:lnTo>
                        <a:cubicBezTo>
                          <a:pt x="2745917" y="1397860"/>
                          <a:pt x="2576858" y="1228811"/>
                          <a:pt x="2369070" y="1228811"/>
                        </a:cubicBezTo>
                        <a:lnTo>
                          <a:pt x="2211450" y="1228811"/>
                        </a:lnTo>
                        <a:lnTo>
                          <a:pt x="2211450" y="596398"/>
                        </a:lnTo>
                        <a:cubicBezTo>
                          <a:pt x="2300109" y="566499"/>
                          <a:pt x="2364155" y="482613"/>
                          <a:pt x="2364155" y="383991"/>
                        </a:cubicBezTo>
                        <a:cubicBezTo>
                          <a:pt x="2364155" y="260394"/>
                          <a:pt x="2263600" y="159849"/>
                          <a:pt x="2140013" y="159849"/>
                        </a:cubicBezTo>
                        <a:cubicBezTo>
                          <a:pt x="2016426" y="159849"/>
                          <a:pt x="1915870" y="260404"/>
                          <a:pt x="1915870" y="383991"/>
                        </a:cubicBezTo>
                        <a:cubicBezTo>
                          <a:pt x="1915870" y="482613"/>
                          <a:pt x="1979917" y="566490"/>
                          <a:pt x="2068575" y="596398"/>
                        </a:cubicBezTo>
                        <a:lnTo>
                          <a:pt x="2068575" y="1228801"/>
                        </a:lnTo>
                        <a:lnTo>
                          <a:pt x="1906041" y="1228801"/>
                        </a:lnTo>
                        <a:lnTo>
                          <a:pt x="1906041" y="918467"/>
                        </a:lnTo>
                        <a:cubicBezTo>
                          <a:pt x="1906041" y="879015"/>
                          <a:pt x="1874056" y="847030"/>
                          <a:pt x="1834603" y="847030"/>
                        </a:cubicBezTo>
                        <a:cubicBezTo>
                          <a:pt x="1795151" y="847030"/>
                          <a:pt x="1763166" y="879015"/>
                          <a:pt x="1763166" y="918467"/>
                        </a:cubicBezTo>
                        <a:lnTo>
                          <a:pt x="1763166" y="1228801"/>
                        </a:lnTo>
                        <a:lnTo>
                          <a:pt x="1600622" y="1228801"/>
                        </a:lnTo>
                        <a:lnTo>
                          <a:pt x="1600622" y="78581"/>
                        </a:lnTo>
                        <a:cubicBezTo>
                          <a:pt x="1600622" y="39129"/>
                          <a:pt x="1568637" y="7144"/>
                          <a:pt x="1529184" y="7144"/>
                        </a:cubicBezTo>
                        <a:cubicBezTo>
                          <a:pt x="1489731" y="7144"/>
                          <a:pt x="1457747" y="39129"/>
                          <a:pt x="1457747" y="78581"/>
                        </a:cubicBezTo>
                        <a:lnTo>
                          <a:pt x="1457747" y="1228801"/>
                        </a:lnTo>
                        <a:lnTo>
                          <a:pt x="1295212" y="1228801"/>
                        </a:lnTo>
                        <a:lnTo>
                          <a:pt x="1295212" y="918467"/>
                        </a:lnTo>
                        <a:cubicBezTo>
                          <a:pt x="1295212" y="879015"/>
                          <a:pt x="1263227" y="847030"/>
                          <a:pt x="1223774" y="847030"/>
                        </a:cubicBezTo>
                        <a:cubicBezTo>
                          <a:pt x="1184322" y="847030"/>
                          <a:pt x="1152337" y="879015"/>
                          <a:pt x="1152337" y="918467"/>
                        </a:cubicBezTo>
                        <a:lnTo>
                          <a:pt x="1152337" y="1228801"/>
                        </a:lnTo>
                        <a:lnTo>
                          <a:pt x="989802" y="1228801"/>
                        </a:lnTo>
                        <a:lnTo>
                          <a:pt x="989802" y="1013355"/>
                        </a:lnTo>
                        <a:cubicBezTo>
                          <a:pt x="989802" y="933088"/>
                          <a:pt x="958541" y="857622"/>
                          <a:pt x="901782" y="800872"/>
                        </a:cubicBezTo>
                        <a:lnTo>
                          <a:pt x="431790" y="330879"/>
                        </a:lnTo>
                        <a:cubicBezTo>
                          <a:pt x="473309" y="247050"/>
                          <a:pt x="459393" y="142523"/>
                          <a:pt x="389680" y="72800"/>
                        </a:cubicBezTo>
                        <a:cubicBezTo>
                          <a:pt x="302278" y="-14592"/>
                          <a:pt x="160080" y="-14583"/>
                          <a:pt x="72688" y="72800"/>
                        </a:cubicBezTo>
                        <a:cubicBezTo>
                          <a:pt x="-14704" y="160191"/>
                          <a:pt x="-14704" y="302390"/>
                          <a:pt x="72688" y="389792"/>
                        </a:cubicBezTo>
                        <a:cubicBezTo>
                          <a:pt x="116388" y="433483"/>
                          <a:pt x="173786" y="455333"/>
                          <a:pt x="231184" y="455333"/>
                        </a:cubicBezTo>
                        <a:cubicBezTo>
                          <a:pt x="265359" y="455333"/>
                          <a:pt x="299478" y="447399"/>
                          <a:pt x="330768" y="431902"/>
                        </a:cubicBezTo>
                        <a:lnTo>
                          <a:pt x="800760" y="901903"/>
                        </a:lnTo>
                        <a:cubicBezTo>
                          <a:pt x="830535" y="931669"/>
                          <a:pt x="846927" y="971255"/>
                          <a:pt x="846927" y="1013355"/>
                        </a:cubicBezTo>
                        <a:lnTo>
                          <a:pt x="846927" y="1228801"/>
                        </a:lnTo>
                        <a:lnTo>
                          <a:pt x="689308" y="1228801"/>
                        </a:lnTo>
                        <a:cubicBezTo>
                          <a:pt x="657447" y="1228801"/>
                          <a:pt x="625757" y="1232802"/>
                          <a:pt x="595124" y="1240679"/>
                        </a:cubicBezTo>
                        <a:cubicBezTo>
                          <a:pt x="556920" y="1250509"/>
                          <a:pt x="533917" y="1289456"/>
                          <a:pt x="543747" y="1327671"/>
                        </a:cubicBezTo>
                        <a:cubicBezTo>
                          <a:pt x="553576" y="1365885"/>
                          <a:pt x="592534" y="1388888"/>
                          <a:pt x="630738" y="1379049"/>
                        </a:cubicBezTo>
                        <a:cubicBezTo>
                          <a:pt x="649741" y="1374162"/>
                          <a:pt x="669439" y="1371676"/>
                          <a:pt x="689298" y="1371676"/>
                        </a:cubicBezTo>
                        <a:lnTo>
                          <a:pt x="2369070" y="1371676"/>
                        </a:lnTo>
                        <a:cubicBezTo>
                          <a:pt x="2498086" y="1371676"/>
                          <a:pt x="2603042" y="1476642"/>
                          <a:pt x="2603042" y="1605648"/>
                        </a:cubicBezTo>
                        <a:lnTo>
                          <a:pt x="2603042" y="3285430"/>
                        </a:lnTo>
                        <a:cubicBezTo>
                          <a:pt x="2603042" y="3305270"/>
                          <a:pt x="2600565" y="3324959"/>
                          <a:pt x="2595689" y="3343942"/>
                        </a:cubicBezTo>
                        <a:cubicBezTo>
                          <a:pt x="2585868" y="3382156"/>
                          <a:pt x="2608881" y="3421094"/>
                          <a:pt x="2647086" y="3430915"/>
                        </a:cubicBezTo>
                        <a:cubicBezTo>
                          <a:pt x="2653048" y="3432448"/>
                          <a:pt x="2659030" y="3433182"/>
                          <a:pt x="2664926" y="3433182"/>
                        </a:cubicBezTo>
                        <a:cubicBezTo>
                          <a:pt x="2696749" y="3433182"/>
                          <a:pt x="2725772" y="3411760"/>
                          <a:pt x="2734059" y="3379508"/>
                        </a:cubicBezTo>
                        <a:cubicBezTo>
                          <a:pt x="2741926" y="3348914"/>
                          <a:pt x="2745917" y="3317253"/>
                          <a:pt x="2745917" y="3285420"/>
                        </a:cubicBezTo>
                        <a:lnTo>
                          <a:pt x="2745917" y="3127801"/>
                        </a:lnTo>
                        <a:lnTo>
                          <a:pt x="3378320" y="3127801"/>
                        </a:lnTo>
                        <a:cubicBezTo>
                          <a:pt x="3408219" y="3216459"/>
                          <a:pt x="3492106" y="3280505"/>
                          <a:pt x="3590727" y="3280505"/>
                        </a:cubicBezTo>
                        <a:cubicBezTo>
                          <a:pt x="3714324" y="3280505"/>
                          <a:pt x="3814870" y="3179960"/>
                          <a:pt x="3814870" y="3056363"/>
                        </a:cubicBezTo>
                        <a:cubicBezTo>
                          <a:pt x="3814870" y="2932767"/>
                          <a:pt x="3714314" y="2832221"/>
                          <a:pt x="3590727" y="2832221"/>
                        </a:cubicBezTo>
                        <a:cubicBezTo>
                          <a:pt x="3492106" y="2832221"/>
                          <a:pt x="3408228" y="2896267"/>
                          <a:pt x="3378320" y="2984926"/>
                        </a:cubicBezTo>
                        <a:lnTo>
                          <a:pt x="2745917" y="2984926"/>
                        </a:lnTo>
                        <a:lnTo>
                          <a:pt x="2745917" y="2822381"/>
                        </a:lnTo>
                        <a:lnTo>
                          <a:pt x="3056251" y="2822381"/>
                        </a:lnTo>
                        <a:cubicBezTo>
                          <a:pt x="3095704" y="2822381"/>
                          <a:pt x="3127689" y="2790396"/>
                          <a:pt x="3127689" y="2750944"/>
                        </a:cubicBezTo>
                        <a:cubicBezTo>
                          <a:pt x="3127689" y="2711491"/>
                          <a:pt x="3095704" y="2679506"/>
                          <a:pt x="3056251" y="2679506"/>
                        </a:cubicBezTo>
                        <a:lnTo>
                          <a:pt x="2745917" y="2679506"/>
                        </a:lnTo>
                        <a:lnTo>
                          <a:pt x="2745917" y="2516981"/>
                        </a:lnTo>
                        <a:lnTo>
                          <a:pt x="3896147" y="2516981"/>
                        </a:lnTo>
                        <a:cubicBezTo>
                          <a:pt x="3935599" y="2516981"/>
                          <a:pt x="3967584" y="2484996"/>
                          <a:pt x="3967584" y="2445544"/>
                        </a:cubicBezTo>
                        <a:cubicBezTo>
                          <a:pt x="3967584" y="2406091"/>
                          <a:pt x="3935599" y="2374106"/>
                          <a:pt x="3896147" y="2374106"/>
                        </a:cubicBezTo>
                        <a:close/>
                        <a:moveTo>
                          <a:pt x="3685977" y="1090070"/>
                        </a:moveTo>
                        <a:cubicBezTo>
                          <a:pt x="3701332" y="1074715"/>
                          <a:pt x="3721734" y="1066267"/>
                          <a:pt x="3743442" y="1066267"/>
                        </a:cubicBezTo>
                        <a:cubicBezTo>
                          <a:pt x="3765149" y="1066267"/>
                          <a:pt x="3785552" y="1074715"/>
                          <a:pt x="3800906" y="1090070"/>
                        </a:cubicBezTo>
                        <a:cubicBezTo>
                          <a:pt x="3816260" y="1105424"/>
                          <a:pt x="3824709" y="1125826"/>
                          <a:pt x="3824709" y="1147534"/>
                        </a:cubicBezTo>
                        <a:cubicBezTo>
                          <a:pt x="3824709" y="1169241"/>
                          <a:pt x="3816260" y="1189644"/>
                          <a:pt x="3800906" y="1204998"/>
                        </a:cubicBezTo>
                        <a:cubicBezTo>
                          <a:pt x="3785552" y="1220353"/>
                          <a:pt x="3765149" y="1228801"/>
                          <a:pt x="3743442" y="1228801"/>
                        </a:cubicBezTo>
                        <a:cubicBezTo>
                          <a:pt x="3721734" y="1228801"/>
                          <a:pt x="3701332" y="1220353"/>
                          <a:pt x="3685977" y="1204998"/>
                        </a:cubicBezTo>
                        <a:lnTo>
                          <a:pt x="3685977" y="1204998"/>
                        </a:lnTo>
                        <a:cubicBezTo>
                          <a:pt x="3670623" y="1189644"/>
                          <a:pt x="3662175" y="1169241"/>
                          <a:pt x="3662175" y="1147534"/>
                        </a:cubicBezTo>
                        <a:cubicBezTo>
                          <a:pt x="3662175" y="1125826"/>
                          <a:pt x="3670623" y="1105414"/>
                          <a:pt x="3685977" y="1090070"/>
                        </a:cubicBezTo>
                        <a:close/>
                        <a:moveTo>
                          <a:pt x="2140013" y="302724"/>
                        </a:moveTo>
                        <a:cubicBezTo>
                          <a:pt x="2184828" y="302724"/>
                          <a:pt x="2221280" y="339185"/>
                          <a:pt x="2221280" y="383991"/>
                        </a:cubicBezTo>
                        <a:cubicBezTo>
                          <a:pt x="2221280" y="428796"/>
                          <a:pt x="2184818" y="465258"/>
                          <a:pt x="2140013" y="465258"/>
                        </a:cubicBezTo>
                        <a:cubicBezTo>
                          <a:pt x="2095207" y="465258"/>
                          <a:pt x="2058745" y="428796"/>
                          <a:pt x="2058745" y="383991"/>
                        </a:cubicBezTo>
                        <a:cubicBezTo>
                          <a:pt x="2058745" y="339185"/>
                          <a:pt x="2095198" y="302724"/>
                          <a:pt x="2140013" y="302724"/>
                        </a:cubicBezTo>
                        <a:close/>
                        <a:moveTo>
                          <a:pt x="173700" y="288760"/>
                        </a:moveTo>
                        <a:cubicBezTo>
                          <a:pt x="142011" y="257070"/>
                          <a:pt x="142011" y="205511"/>
                          <a:pt x="173700" y="173831"/>
                        </a:cubicBezTo>
                        <a:cubicBezTo>
                          <a:pt x="189550" y="157982"/>
                          <a:pt x="210352" y="150066"/>
                          <a:pt x="231174" y="150066"/>
                        </a:cubicBezTo>
                        <a:cubicBezTo>
                          <a:pt x="251986" y="150066"/>
                          <a:pt x="272798" y="157991"/>
                          <a:pt x="288638" y="173831"/>
                        </a:cubicBezTo>
                        <a:cubicBezTo>
                          <a:pt x="320328" y="205521"/>
                          <a:pt x="320328" y="257080"/>
                          <a:pt x="288638" y="288769"/>
                        </a:cubicBezTo>
                        <a:lnTo>
                          <a:pt x="288638" y="288769"/>
                        </a:lnTo>
                        <a:cubicBezTo>
                          <a:pt x="256958" y="320440"/>
                          <a:pt x="205399" y="320450"/>
                          <a:pt x="173700" y="288760"/>
                        </a:cubicBezTo>
                        <a:close/>
                        <a:moveTo>
                          <a:pt x="3590737" y="2975105"/>
                        </a:moveTo>
                        <a:cubicBezTo>
                          <a:pt x="3635552" y="2975105"/>
                          <a:pt x="3672004" y="3011567"/>
                          <a:pt x="3672004" y="3056373"/>
                        </a:cubicBezTo>
                        <a:cubicBezTo>
                          <a:pt x="3672004" y="3101188"/>
                          <a:pt x="3635543" y="3137640"/>
                          <a:pt x="3590737" y="3137640"/>
                        </a:cubicBezTo>
                        <a:cubicBezTo>
                          <a:pt x="3545931" y="3137640"/>
                          <a:pt x="3509470" y="3101178"/>
                          <a:pt x="3509470" y="3056373"/>
                        </a:cubicBezTo>
                        <a:cubicBezTo>
                          <a:pt x="3509460" y="3011557"/>
                          <a:pt x="3545922" y="2975105"/>
                          <a:pt x="3590737" y="2975105"/>
                        </a:cubicBezTo>
                        <a:close/>
                      </a:path>
                    </a:pathLst>
                  </a:custGeom>
                  <a:solidFill>
                    <a:srgbClr val="858585"/>
                  </a:solidFill>
                  <a:ln w="9525"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sysClr val="windowText" lastClr="000000"/>
                      </a:solidFill>
                      <a:effectLst/>
                      <a:uLnTx/>
                      <a:uFillTx/>
                      <a:latin typeface="Calibri" panose="020F0502020204030204"/>
                      <a:ea typeface="+mn-ea"/>
                      <a:cs typeface="+mn-cs"/>
                    </a:endParaRPr>
                  </a:p>
                </p:txBody>
              </p:sp>
              <p:sp>
                <p:nvSpPr>
                  <p:cNvPr id="115" name="Freeform: Shape 114">
                    <a:extLst>
                      <a:ext uri="{FF2B5EF4-FFF2-40B4-BE49-F238E27FC236}">
                        <a16:creationId xmlns:a16="http://schemas.microsoft.com/office/drawing/2014/main" id="{E644AA70-BE9C-4590-9020-B28F7833C6DD}"/>
                      </a:ext>
                    </a:extLst>
                  </p:cNvPr>
                  <p:cNvSpPr/>
                  <p:nvPr/>
                </p:nvSpPr>
                <p:spPr>
                  <a:xfrm>
                    <a:off x="-2450325" y="1786462"/>
                    <a:ext cx="2873653" cy="2487742"/>
                  </a:xfrm>
                  <a:custGeom>
                    <a:avLst/>
                    <a:gdLst>
                      <a:gd name="connsiteX0" fmla="*/ 3643970 w 3971925"/>
                      <a:gd name="connsiteY0" fmla="*/ 3008479 h 3438525"/>
                      <a:gd name="connsiteX1" fmla="*/ 3173978 w 3971925"/>
                      <a:gd name="connsiteY1" fmla="*/ 2538477 h 3438525"/>
                      <a:gd name="connsiteX2" fmla="*/ 3127810 w 3971925"/>
                      <a:gd name="connsiteY2" fmla="*/ 2427025 h 3438525"/>
                      <a:gd name="connsiteX3" fmla="*/ 3127810 w 3971925"/>
                      <a:gd name="connsiteY3" fmla="*/ 2211579 h 3438525"/>
                      <a:gd name="connsiteX4" fmla="*/ 3285430 w 3971925"/>
                      <a:gd name="connsiteY4" fmla="*/ 2211579 h 3438525"/>
                      <a:gd name="connsiteX5" fmla="*/ 3379594 w 3971925"/>
                      <a:gd name="connsiteY5" fmla="*/ 2199701 h 3438525"/>
                      <a:gd name="connsiteX6" fmla="*/ 3430972 w 3971925"/>
                      <a:gd name="connsiteY6" fmla="*/ 2112709 h 3438525"/>
                      <a:gd name="connsiteX7" fmla="*/ 3343980 w 3971925"/>
                      <a:gd name="connsiteY7" fmla="*/ 2061331 h 3438525"/>
                      <a:gd name="connsiteX8" fmla="*/ 3285430 w 3971925"/>
                      <a:gd name="connsiteY8" fmla="*/ 2068694 h 3438525"/>
                      <a:gd name="connsiteX9" fmla="*/ 1605658 w 3971925"/>
                      <a:gd name="connsiteY9" fmla="*/ 2068694 h 3438525"/>
                      <a:gd name="connsiteX10" fmla="*/ 1371686 w 3971925"/>
                      <a:gd name="connsiteY10" fmla="*/ 1834722 h 3438525"/>
                      <a:gd name="connsiteX11" fmla="*/ 1371686 w 3971925"/>
                      <a:gd name="connsiteY11" fmla="*/ 154950 h 3438525"/>
                      <a:gd name="connsiteX12" fmla="*/ 1379049 w 3971925"/>
                      <a:gd name="connsiteY12" fmla="*/ 96410 h 3438525"/>
                      <a:gd name="connsiteX13" fmla="*/ 1327680 w 3971925"/>
                      <a:gd name="connsiteY13" fmla="*/ 9418 h 3438525"/>
                      <a:gd name="connsiteX14" fmla="*/ 1240688 w 3971925"/>
                      <a:gd name="connsiteY14" fmla="*/ 60786 h 3438525"/>
                      <a:gd name="connsiteX15" fmla="*/ 1228811 w 3971925"/>
                      <a:gd name="connsiteY15" fmla="*/ 154950 h 3438525"/>
                      <a:gd name="connsiteX16" fmla="*/ 1228811 w 3971925"/>
                      <a:gd name="connsiteY16" fmla="*/ 312570 h 3438525"/>
                      <a:gd name="connsiteX17" fmla="*/ 596398 w 3971925"/>
                      <a:gd name="connsiteY17" fmla="*/ 312570 h 3438525"/>
                      <a:gd name="connsiteX18" fmla="*/ 383991 w 3971925"/>
                      <a:gd name="connsiteY18" fmla="*/ 159865 h 3438525"/>
                      <a:gd name="connsiteX19" fmla="*/ 159849 w 3971925"/>
                      <a:gd name="connsiteY19" fmla="*/ 384007 h 3438525"/>
                      <a:gd name="connsiteX20" fmla="*/ 383991 w 3971925"/>
                      <a:gd name="connsiteY20" fmla="*/ 608150 h 3438525"/>
                      <a:gd name="connsiteX21" fmla="*/ 596398 w 3971925"/>
                      <a:gd name="connsiteY21" fmla="*/ 455445 h 3438525"/>
                      <a:gd name="connsiteX22" fmla="*/ 1228801 w 3971925"/>
                      <a:gd name="connsiteY22" fmla="*/ 455445 h 3438525"/>
                      <a:gd name="connsiteX23" fmla="*/ 1228801 w 3971925"/>
                      <a:gd name="connsiteY23" fmla="*/ 617989 h 3438525"/>
                      <a:gd name="connsiteX24" fmla="*/ 918467 w 3971925"/>
                      <a:gd name="connsiteY24" fmla="*/ 617989 h 3438525"/>
                      <a:gd name="connsiteX25" fmla="*/ 847030 w 3971925"/>
                      <a:gd name="connsiteY25" fmla="*/ 689427 h 3438525"/>
                      <a:gd name="connsiteX26" fmla="*/ 918467 w 3971925"/>
                      <a:gd name="connsiteY26" fmla="*/ 760864 h 3438525"/>
                      <a:gd name="connsiteX27" fmla="*/ 1228801 w 3971925"/>
                      <a:gd name="connsiteY27" fmla="*/ 760864 h 3438525"/>
                      <a:gd name="connsiteX28" fmla="*/ 1228801 w 3971925"/>
                      <a:gd name="connsiteY28" fmla="*/ 923399 h 3438525"/>
                      <a:gd name="connsiteX29" fmla="*/ 78581 w 3971925"/>
                      <a:gd name="connsiteY29" fmla="*/ 923399 h 3438525"/>
                      <a:gd name="connsiteX30" fmla="*/ 7144 w 3971925"/>
                      <a:gd name="connsiteY30" fmla="*/ 994836 h 3438525"/>
                      <a:gd name="connsiteX31" fmla="*/ 78581 w 3971925"/>
                      <a:gd name="connsiteY31" fmla="*/ 1066274 h 3438525"/>
                      <a:gd name="connsiteX32" fmla="*/ 1228801 w 3971925"/>
                      <a:gd name="connsiteY32" fmla="*/ 1066274 h 3438525"/>
                      <a:gd name="connsiteX33" fmla="*/ 1228801 w 3971925"/>
                      <a:gd name="connsiteY33" fmla="*/ 1228808 h 3438525"/>
                      <a:gd name="connsiteX34" fmla="*/ 918467 w 3971925"/>
                      <a:gd name="connsiteY34" fmla="*/ 1228808 h 3438525"/>
                      <a:gd name="connsiteX35" fmla="*/ 847030 w 3971925"/>
                      <a:gd name="connsiteY35" fmla="*/ 1300246 h 3438525"/>
                      <a:gd name="connsiteX36" fmla="*/ 918467 w 3971925"/>
                      <a:gd name="connsiteY36" fmla="*/ 1371683 h 3438525"/>
                      <a:gd name="connsiteX37" fmla="*/ 1228801 w 3971925"/>
                      <a:gd name="connsiteY37" fmla="*/ 1371683 h 3438525"/>
                      <a:gd name="connsiteX38" fmla="*/ 1228801 w 3971925"/>
                      <a:gd name="connsiteY38" fmla="*/ 1534228 h 3438525"/>
                      <a:gd name="connsiteX39" fmla="*/ 1013346 w 3971925"/>
                      <a:gd name="connsiteY39" fmla="*/ 1534228 h 3438525"/>
                      <a:gd name="connsiteX40" fmla="*/ 800862 w 3971925"/>
                      <a:gd name="connsiteY40" fmla="*/ 1622238 h 3438525"/>
                      <a:gd name="connsiteX41" fmla="*/ 331032 w 3971925"/>
                      <a:gd name="connsiteY41" fmla="*/ 2092069 h 3438525"/>
                      <a:gd name="connsiteX42" fmla="*/ 231277 w 3971925"/>
                      <a:gd name="connsiteY42" fmla="*/ 2068704 h 3438525"/>
                      <a:gd name="connsiteX43" fmla="*/ 72781 w 3971925"/>
                      <a:gd name="connsiteY43" fmla="*/ 2134350 h 3438525"/>
                      <a:gd name="connsiteX44" fmla="*/ 7144 w 3971925"/>
                      <a:gd name="connsiteY44" fmla="*/ 2292846 h 3438525"/>
                      <a:gd name="connsiteX45" fmla="*/ 72800 w 3971925"/>
                      <a:gd name="connsiteY45" fmla="*/ 2451342 h 3438525"/>
                      <a:gd name="connsiteX46" fmla="*/ 231296 w 3971925"/>
                      <a:gd name="connsiteY46" fmla="*/ 2516989 h 3438525"/>
                      <a:gd name="connsiteX47" fmla="*/ 389792 w 3971925"/>
                      <a:gd name="connsiteY47" fmla="*/ 2451342 h 3438525"/>
                      <a:gd name="connsiteX48" fmla="*/ 455447 w 3971925"/>
                      <a:gd name="connsiteY48" fmla="*/ 2292846 h 3438525"/>
                      <a:gd name="connsiteX49" fmla="*/ 432083 w 3971925"/>
                      <a:gd name="connsiteY49" fmla="*/ 2193091 h 3438525"/>
                      <a:gd name="connsiteX50" fmla="*/ 901913 w 3971925"/>
                      <a:gd name="connsiteY50" fmla="*/ 1723261 h 3438525"/>
                      <a:gd name="connsiteX51" fmla="*/ 1013374 w 3971925"/>
                      <a:gd name="connsiteY51" fmla="*/ 1677093 h 3438525"/>
                      <a:gd name="connsiteX52" fmla="*/ 1228830 w 3971925"/>
                      <a:gd name="connsiteY52" fmla="*/ 1677093 h 3438525"/>
                      <a:gd name="connsiteX53" fmla="*/ 1228830 w 3971925"/>
                      <a:gd name="connsiteY53" fmla="*/ 1834713 h 3438525"/>
                      <a:gd name="connsiteX54" fmla="*/ 1605677 w 3971925"/>
                      <a:gd name="connsiteY54" fmla="*/ 2211560 h 3438525"/>
                      <a:gd name="connsiteX55" fmla="*/ 1763297 w 3971925"/>
                      <a:gd name="connsiteY55" fmla="*/ 2211560 h 3438525"/>
                      <a:gd name="connsiteX56" fmla="*/ 1763297 w 3971925"/>
                      <a:gd name="connsiteY56" fmla="*/ 2843963 h 3438525"/>
                      <a:gd name="connsiteX57" fmla="*/ 1610592 w 3971925"/>
                      <a:gd name="connsiteY57" fmla="*/ 3056370 h 3438525"/>
                      <a:gd name="connsiteX58" fmla="*/ 1834734 w 3971925"/>
                      <a:gd name="connsiteY58" fmla="*/ 3280513 h 3438525"/>
                      <a:gd name="connsiteX59" fmla="*/ 2058876 w 3971925"/>
                      <a:gd name="connsiteY59" fmla="*/ 3056370 h 3438525"/>
                      <a:gd name="connsiteX60" fmla="*/ 1906172 w 3971925"/>
                      <a:gd name="connsiteY60" fmla="*/ 2843963 h 3438525"/>
                      <a:gd name="connsiteX61" fmla="*/ 1906172 w 3971925"/>
                      <a:gd name="connsiteY61" fmla="*/ 2211560 h 3438525"/>
                      <a:gd name="connsiteX62" fmla="*/ 2068706 w 3971925"/>
                      <a:gd name="connsiteY62" fmla="*/ 2211560 h 3438525"/>
                      <a:gd name="connsiteX63" fmla="*/ 2068706 w 3971925"/>
                      <a:gd name="connsiteY63" fmla="*/ 2521894 h 3438525"/>
                      <a:gd name="connsiteX64" fmla="*/ 2140144 w 3971925"/>
                      <a:gd name="connsiteY64" fmla="*/ 2593331 h 3438525"/>
                      <a:gd name="connsiteX65" fmla="*/ 2211581 w 3971925"/>
                      <a:gd name="connsiteY65" fmla="*/ 2521894 h 3438525"/>
                      <a:gd name="connsiteX66" fmla="*/ 2211581 w 3971925"/>
                      <a:gd name="connsiteY66" fmla="*/ 2211560 h 3438525"/>
                      <a:gd name="connsiteX67" fmla="*/ 2374106 w 3971925"/>
                      <a:gd name="connsiteY67" fmla="*/ 2211560 h 3438525"/>
                      <a:gd name="connsiteX68" fmla="*/ 2374106 w 3971925"/>
                      <a:gd name="connsiteY68" fmla="*/ 3361799 h 3438525"/>
                      <a:gd name="connsiteX69" fmla="*/ 2445544 w 3971925"/>
                      <a:gd name="connsiteY69" fmla="*/ 3433236 h 3438525"/>
                      <a:gd name="connsiteX70" fmla="*/ 2516981 w 3971925"/>
                      <a:gd name="connsiteY70" fmla="*/ 3361799 h 3438525"/>
                      <a:gd name="connsiteX71" fmla="*/ 2516981 w 3971925"/>
                      <a:gd name="connsiteY71" fmla="*/ 2211579 h 3438525"/>
                      <a:gd name="connsiteX72" fmla="*/ 2679516 w 3971925"/>
                      <a:gd name="connsiteY72" fmla="*/ 2211579 h 3438525"/>
                      <a:gd name="connsiteX73" fmla="*/ 2679516 w 3971925"/>
                      <a:gd name="connsiteY73" fmla="*/ 2521913 h 3438525"/>
                      <a:gd name="connsiteX74" fmla="*/ 2750953 w 3971925"/>
                      <a:gd name="connsiteY74" fmla="*/ 2593350 h 3438525"/>
                      <a:gd name="connsiteX75" fmla="*/ 2822391 w 3971925"/>
                      <a:gd name="connsiteY75" fmla="*/ 2521913 h 3438525"/>
                      <a:gd name="connsiteX76" fmla="*/ 2822391 w 3971925"/>
                      <a:gd name="connsiteY76" fmla="*/ 2211579 h 3438525"/>
                      <a:gd name="connsiteX77" fmla="*/ 2984925 w 3971925"/>
                      <a:gd name="connsiteY77" fmla="*/ 2211579 h 3438525"/>
                      <a:gd name="connsiteX78" fmla="*/ 2984925 w 3971925"/>
                      <a:gd name="connsiteY78" fmla="*/ 2427025 h 3438525"/>
                      <a:gd name="connsiteX79" fmla="*/ 3072946 w 3971925"/>
                      <a:gd name="connsiteY79" fmla="*/ 2639509 h 3438525"/>
                      <a:gd name="connsiteX80" fmla="*/ 3542938 w 3971925"/>
                      <a:gd name="connsiteY80" fmla="*/ 3109501 h 3438525"/>
                      <a:gd name="connsiteX81" fmla="*/ 3585058 w 3971925"/>
                      <a:gd name="connsiteY81" fmla="*/ 3367581 h 3438525"/>
                      <a:gd name="connsiteX82" fmla="*/ 3743554 w 3971925"/>
                      <a:gd name="connsiteY82" fmla="*/ 3433122 h 3438525"/>
                      <a:gd name="connsiteX83" fmla="*/ 3902050 w 3971925"/>
                      <a:gd name="connsiteY83" fmla="*/ 3367581 h 3438525"/>
                      <a:gd name="connsiteX84" fmla="*/ 3902050 w 3971925"/>
                      <a:gd name="connsiteY84" fmla="*/ 3050598 h 3438525"/>
                      <a:gd name="connsiteX85" fmla="*/ 3643970 w 3971925"/>
                      <a:gd name="connsiteY85" fmla="*/ 3008479 h 3438525"/>
                      <a:gd name="connsiteX86" fmla="*/ 383991 w 3971925"/>
                      <a:gd name="connsiteY86" fmla="*/ 465275 h 3438525"/>
                      <a:gd name="connsiteX87" fmla="*/ 302724 w 3971925"/>
                      <a:gd name="connsiteY87" fmla="*/ 384007 h 3438525"/>
                      <a:gd name="connsiteX88" fmla="*/ 383991 w 3971925"/>
                      <a:gd name="connsiteY88" fmla="*/ 302740 h 3438525"/>
                      <a:gd name="connsiteX89" fmla="*/ 465258 w 3971925"/>
                      <a:gd name="connsiteY89" fmla="*/ 384007 h 3438525"/>
                      <a:gd name="connsiteX90" fmla="*/ 383991 w 3971925"/>
                      <a:gd name="connsiteY90" fmla="*/ 465275 h 3438525"/>
                      <a:gd name="connsiteX91" fmla="*/ 288750 w 3971925"/>
                      <a:gd name="connsiteY91" fmla="*/ 2350311 h 3438525"/>
                      <a:gd name="connsiteX92" fmla="*/ 231286 w 3971925"/>
                      <a:gd name="connsiteY92" fmla="*/ 2374114 h 3438525"/>
                      <a:gd name="connsiteX93" fmla="*/ 173822 w 3971925"/>
                      <a:gd name="connsiteY93" fmla="*/ 2350311 h 3438525"/>
                      <a:gd name="connsiteX94" fmla="*/ 150019 w 3971925"/>
                      <a:gd name="connsiteY94" fmla="*/ 2292846 h 3438525"/>
                      <a:gd name="connsiteX95" fmla="*/ 173822 w 3971925"/>
                      <a:gd name="connsiteY95" fmla="*/ 2235382 h 3438525"/>
                      <a:gd name="connsiteX96" fmla="*/ 231286 w 3971925"/>
                      <a:gd name="connsiteY96" fmla="*/ 2211579 h 3438525"/>
                      <a:gd name="connsiteX97" fmla="*/ 288750 w 3971925"/>
                      <a:gd name="connsiteY97" fmla="*/ 2235382 h 3438525"/>
                      <a:gd name="connsiteX98" fmla="*/ 288750 w 3971925"/>
                      <a:gd name="connsiteY98" fmla="*/ 2235382 h 3438525"/>
                      <a:gd name="connsiteX99" fmla="*/ 312553 w 3971925"/>
                      <a:gd name="connsiteY99" fmla="*/ 2292846 h 3438525"/>
                      <a:gd name="connsiteX100" fmla="*/ 288750 w 3971925"/>
                      <a:gd name="connsiteY100" fmla="*/ 2350311 h 3438525"/>
                      <a:gd name="connsiteX101" fmla="*/ 1834715 w 3971925"/>
                      <a:gd name="connsiteY101" fmla="*/ 3137656 h 3438525"/>
                      <a:gd name="connsiteX102" fmla="*/ 1753448 w 3971925"/>
                      <a:gd name="connsiteY102" fmla="*/ 3056389 h 3438525"/>
                      <a:gd name="connsiteX103" fmla="*/ 1834715 w 3971925"/>
                      <a:gd name="connsiteY103" fmla="*/ 2975122 h 3438525"/>
                      <a:gd name="connsiteX104" fmla="*/ 1915982 w 3971925"/>
                      <a:gd name="connsiteY104" fmla="*/ 3056389 h 3438525"/>
                      <a:gd name="connsiteX105" fmla="*/ 1834715 w 3971925"/>
                      <a:gd name="connsiteY105" fmla="*/ 3137656 h 3438525"/>
                      <a:gd name="connsiteX106" fmla="*/ 3801028 w 3971925"/>
                      <a:gd name="connsiteY106" fmla="*/ 3266559 h 3438525"/>
                      <a:gd name="connsiteX107" fmla="*/ 3686089 w 3971925"/>
                      <a:gd name="connsiteY107" fmla="*/ 3266559 h 3438525"/>
                      <a:gd name="connsiteX108" fmla="*/ 3686089 w 3971925"/>
                      <a:gd name="connsiteY108" fmla="*/ 3151630 h 3438525"/>
                      <a:gd name="connsiteX109" fmla="*/ 3743563 w 3971925"/>
                      <a:gd name="connsiteY109" fmla="*/ 3127865 h 3438525"/>
                      <a:gd name="connsiteX110" fmla="*/ 3801028 w 3971925"/>
                      <a:gd name="connsiteY110" fmla="*/ 3151630 h 3438525"/>
                      <a:gd name="connsiteX111" fmla="*/ 3801028 w 3971925"/>
                      <a:gd name="connsiteY111" fmla="*/ 3266559 h 3438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Lst>
                    <a:rect l="l" t="t" r="r" b="b"/>
                    <a:pathLst>
                      <a:path w="3971925" h="3438525">
                        <a:moveTo>
                          <a:pt x="3643970" y="3008479"/>
                        </a:moveTo>
                        <a:lnTo>
                          <a:pt x="3173978" y="2538477"/>
                        </a:lnTo>
                        <a:cubicBezTo>
                          <a:pt x="3144203" y="2508711"/>
                          <a:pt x="3127810" y="2469125"/>
                          <a:pt x="3127810" y="2427025"/>
                        </a:cubicBezTo>
                        <a:lnTo>
                          <a:pt x="3127810" y="2211579"/>
                        </a:lnTo>
                        <a:lnTo>
                          <a:pt x="3285430" y="2211579"/>
                        </a:lnTo>
                        <a:cubicBezTo>
                          <a:pt x="3317291" y="2211579"/>
                          <a:pt x="3348971" y="2207578"/>
                          <a:pt x="3379594" y="2199701"/>
                        </a:cubicBezTo>
                        <a:cubicBezTo>
                          <a:pt x="3417799" y="2189871"/>
                          <a:pt x="3440802" y="2150924"/>
                          <a:pt x="3430972" y="2112709"/>
                        </a:cubicBezTo>
                        <a:cubicBezTo>
                          <a:pt x="3421142" y="2074504"/>
                          <a:pt x="3382213" y="2051502"/>
                          <a:pt x="3343980" y="2061331"/>
                        </a:cubicBezTo>
                        <a:cubicBezTo>
                          <a:pt x="3324987" y="2066218"/>
                          <a:pt x="3305289" y="2068694"/>
                          <a:pt x="3285430" y="2068694"/>
                        </a:cubicBezTo>
                        <a:lnTo>
                          <a:pt x="1605658" y="2068694"/>
                        </a:lnTo>
                        <a:cubicBezTo>
                          <a:pt x="1476642" y="2068694"/>
                          <a:pt x="1371686" y="1963729"/>
                          <a:pt x="1371686" y="1834722"/>
                        </a:cubicBezTo>
                        <a:lnTo>
                          <a:pt x="1371686" y="154950"/>
                        </a:lnTo>
                        <a:cubicBezTo>
                          <a:pt x="1371686" y="135091"/>
                          <a:pt x="1374162" y="115393"/>
                          <a:pt x="1379049" y="96410"/>
                        </a:cubicBezTo>
                        <a:cubicBezTo>
                          <a:pt x="1388888" y="58205"/>
                          <a:pt x="1365885" y="19257"/>
                          <a:pt x="1327680" y="9418"/>
                        </a:cubicBezTo>
                        <a:cubicBezTo>
                          <a:pt x="1289466" y="-422"/>
                          <a:pt x="1250518" y="22581"/>
                          <a:pt x="1240688" y="60786"/>
                        </a:cubicBezTo>
                        <a:cubicBezTo>
                          <a:pt x="1232802" y="91399"/>
                          <a:pt x="1228811" y="123080"/>
                          <a:pt x="1228811" y="154950"/>
                        </a:cubicBezTo>
                        <a:lnTo>
                          <a:pt x="1228811" y="312570"/>
                        </a:lnTo>
                        <a:lnTo>
                          <a:pt x="596398" y="312570"/>
                        </a:lnTo>
                        <a:cubicBezTo>
                          <a:pt x="566499" y="223911"/>
                          <a:pt x="482613" y="159865"/>
                          <a:pt x="383991" y="159865"/>
                        </a:cubicBezTo>
                        <a:cubicBezTo>
                          <a:pt x="260394" y="159865"/>
                          <a:pt x="159849" y="260411"/>
                          <a:pt x="159849" y="384007"/>
                        </a:cubicBezTo>
                        <a:cubicBezTo>
                          <a:pt x="159849" y="507604"/>
                          <a:pt x="260404" y="608150"/>
                          <a:pt x="383991" y="608150"/>
                        </a:cubicBezTo>
                        <a:cubicBezTo>
                          <a:pt x="482613" y="608150"/>
                          <a:pt x="566490" y="544104"/>
                          <a:pt x="596398" y="455445"/>
                        </a:cubicBezTo>
                        <a:lnTo>
                          <a:pt x="1228801" y="455445"/>
                        </a:lnTo>
                        <a:lnTo>
                          <a:pt x="1228801" y="617989"/>
                        </a:lnTo>
                        <a:lnTo>
                          <a:pt x="918467" y="617989"/>
                        </a:lnTo>
                        <a:cubicBezTo>
                          <a:pt x="879015" y="617989"/>
                          <a:pt x="847030" y="649974"/>
                          <a:pt x="847030" y="689427"/>
                        </a:cubicBezTo>
                        <a:cubicBezTo>
                          <a:pt x="847030" y="728879"/>
                          <a:pt x="879015" y="760864"/>
                          <a:pt x="918467" y="760864"/>
                        </a:cubicBezTo>
                        <a:lnTo>
                          <a:pt x="1228801" y="760864"/>
                        </a:lnTo>
                        <a:lnTo>
                          <a:pt x="1228801" y="923399"/>
                        </a:lnTo>
                        <a:lnTo>
                          <a:pt x="78581" y="923399"/>
                        </a:lnTo>
                        <a:cubicBezTo>
                          <a:pt x="39129" y="923399"/>
                          <a:pt x="7144" y="955384"/>
                          <a:pt x="7144" y="994836"/>
                        </a:cubicBezTo>
                        <a:cubicBezTo>
                          <a:pt x="7144" y="1034289"/>
                          <a:pt x="39129" y="1066274"/>
                          <a:pt x="78581" y="1066274"/>
                        </a:cubicBezTo>
                        <a:lnTo>
                          <a:pt x="1228801" y="1066274"/>
                        </a:lnTo>
                        <a:lnTo>
                          <a:pt x="1228801" y="1228808"/>
                        </a:lnTo>
                        <a:lnTo>
                          <a:pt x="918467" y="1228808"/>
                        </a:lnTo>
                        <a:cubicBezTo>
                          <a:pt x="879015" y="1228808"/>
                          <a:pt x="847030" y="1260793"/>
                          <a:pt x="847030" y="1300246"/>
                        </a:cubicBezTo>
                        <a:cubicBezTo>
                          <a:pt x="847030" y="1339698"/>
                          <a:pt x="879015" y="1371683"/>
                          <a:pt x="918467" y="1371683"/>
                        </a:cubicBezTo>
                        <a:lnTo>
                          <a:pt x="1228801" y="1371683"/>
                        </a:lnTo>
                        <a:lnTo>
                          <a:pt x="1228801" y="1534228"/>
                        </a:lnTo>
                        <a:lnTo>
                          <a:pt x="1013346" y="1534228"/>
                        </a:lnTo>
                        <a:cubicBezTo>
                          <a:pt x="933079" y="1534228"/>
                          <a:pt x="857612" y="1565479"/>
                          <a:pt x="800862" y="1622238"/>
                        </a:cubicBezTo>
                        <a:lnTo>
                          <a:pt x="331032" y="2092069"/>
                        </a:lnTo>
                        <a:cubicBezTo>
                          <a:pt x="300419" y="2076819"/>
                          <a:pt x="266481" y="2068704"/>
                          <a:pt x="231277" y="2068704"/>
                        </a:cubicBezTo>
                        <a:cubicBezTo>
                          <a:pt x="171402" y="2068704"/>
                          <a:pt x="115119" y="2092021"/>
                          <a:pt x="72781" y="2134350"/>
                        </a:cubicBezTo>
                        <a:cubicBezTo>
                          <a:pt x="30461" y="2176689"/>
                          <a:pt x="7144" y="2232981"/>
                          <a:pt x="7144" y="2292846"/>
                        </a:cubicBezTo>
                        <a:cubicBezTo>
                          <a:pt x="7144" y="2352711"/>
                          <a:pt x="30461" y="2409004"/>
                          <a:pt x="72800" y="2451342"/>
                        </a:cubicBezTo>
                        <a:cubicBezTo>
                          <a:pt x="115129" y="2493681"/>
                          <a:pt x="171421" y="2516989"/>
                          <a:pt x="231296" y="2516989"/>
                        </a:cubicBezTo>
                        <a:cubicBezTo>
                          <a:pt x="291170" y="2516989"/>
                          <a:pt x="347453" y="2493671"/>
                          <a:pt x="389792" y="2451342"/>
                        </a:cubicBezTo>
                        <a:cubicBezTo>
                          <a:pt x="432130" y="2409004"/>
                          <a:pt x="455447" y="2352720"/>
                          <a:pt x="455447" y="2292846"/>
                        </a:cubicBezTo>
                        <a:cubicBezTo>
                          <a:pt x="455447" y="2257642"/>
                          <a:pt x="447332" y="2223704"/>
                          <a:pt x="432083" y="2193091"/>
                        </a:cubicBezTo>
                        <a:lnTo>
                          <a:pt x="901913" y="1723261"/>
                        </a:lnTo>
                        <a:cubicBezTo>
                          <a:pt x="931678" y="1693495"/>
                          <a:pt x="971264" y="1677093"/>
                          <a:pt x="1013374" y="1677093"/>
                        </a:cubicBezTo>
                        <a:lnTo>
                          <a:pt x="1228830" y="1677093"/>
                        </a:lnTo>
                        <a:lnTo>
                          <a:pt x="1228830" y="1834713"/>
                        </a:lnTo>
                        <a:cubicBezTo>
                          <a:pt x="1228830" y="2042510"/>
                          <a:pt x="1397889" y="2211560"/>
                          <a:pt x="1605677" y="2211560"/>
                        </a:cubicBezTo>
                        <a:lnTo>
                          <a:pt x="1763297" y="2211560"/>
                        </a:lnTo>
                        <a:lnTo>
                          <a:pt x="1763297" y="2843963"/>
                        </a:lnTo>
                        <a:cubicBezTo>
                          <a:pt x="1674638" y="2873862"/>
                          <a:pt x="1610592" y="2957748"/>
                          <a:pt x="1610592" y="3056370"/>
                        </a:cubicBezTo>
                        <a:cubicBezTo>
                          <a:pt x="1610592" y="3179967"/>
                          <a:pt x="1711147" y="3280513"/>
                          <a:pt x="1834734" y="3280513"/>
                        </a:cubicBezTo>
                        <a:cubicBezTo>
                          <a:pt x="1958321" y="3280513"/>
                          <a:pt x="2058876" y="3179957"/>
                          <a:pt x="2058876" y="3056370"/>
                        </a:cubicBezTo>
                        <a:cubicBezTo>
                          <a:pt x="2058876" y="2957748"/>
                          <a:pt x="1994830" y="2873871"/>
                          <a:pt x="1906172" y="2843963"/>
                        </a:cubicBezTo>
                        <a:lnTo>
                          <a:pt x="1906172" y="2211560"/>
                        </a:lnTo>
                        <a:lnTo>
                          <a:pt x="2068706" y="2211560"/>
                        </a:lnTo>
                        <a:lnTo>
                          <a:pt x="2068706" y="2521894"/>
                        </a:lnTo>
                        <a:cubicBezTo>
                          <a:pt x="2068706" y="2561346"/>
                          <a:pt x="2100691" y="2593331"/>
                          <a:pt x="2140144" y="2593331"/>
                        </a:cubicBezTo>
                        <a:cubicBezTo>
                          <a:pt x="2179596" y="2593331"/>
                          <a:pt x="2211581" y="2561346"/>
                          <a:pt x="2211581" y="2521894"/>
                        </a:cubicBezTo>
                        <a:lnTo>
                          <a:pt x="2211581" y="2211560"/>
                        </a:lnTo>
                        <a:lnTo>
                          <a:pt x="2374106" y="2211560"/>
                        </a:lnTo>
                        <a:lnTo>
                          <a:pt x="2374106" y="3361799"/>
                        </a:lnTo>
                        <a:cubicBezTo>
                          <a:pt x="2374106" y="3401251"/>
                          <a:pt x="2406091" y="3433236"/>
                          <a:pt x="2445544" y="3433236"/>
                        </a:cubicBezTo>
                        <a:cubicBezTo>
                          <a:pt x="2484996" y="3433236"/>
                          <a:pt x="2516981" y="3401251"/>
                          <a:pt x="2516981" y="3361799"/>
                        </a:cubicBezTo>
                        <a:lnTo>
                          <a:pt x="2516981" y="2211579"/>
                        </a:lnTo>
                        <a:lnTo>
                          <a:pt x="2679516" y="2211579"/>
                        </a:lnTo>
                        <a:lnTo>
                          <a:pt x="2679516" y="2521913"/>
                        </a:lnTo>
                        <a:cubicBezTo>
                          <a:pt x="2679516" y="2561366"/>
                          <a:pt x="2711501" y="2593350"/>
                          <a:pt x="2750953" y="2593350"/>
                        </a:cubicBezTo>
                        <a:cubicBezTo>
                          <a:pt x="2790406" y="2593350"/>
                          <a:pt x="2822391" y="2561366"/>
                          <a:pt x="2822391" y="2521913"/>
                        </a:cubicBezTo>
                        <a:lnTo>
                          <a:pt x="2822391" y="2211579"/>
                        </a:lnTo>
                        <a:lnTo>
                          <a:pt x="2984925" y="2211579"/>
                        </a:lnTo>
                        <a:lnTo>
                          <a:pt x="2984925" y="2427025"/>
                        </a:lnTo>
                        <a:cubicBezTo>
                          <a:pt x="2984925" y="2507292"/>
                          <a:pt x="3016187" y="2582759"/>
                          <a:pt x="3072946" y="2639509"/>
                        </a:cubicBezTo>
                        <a:lnTo>
                          <a:pt x="3542938" y="3109501"/>
                        </a:lnTo>
                        <a:cubicBezTo>
                          <a:pt x="3501419" y="3193330"/>
                          <a:pt x="3515335" y="3297857"/>
                          <a:pt x="3585058" y="3367581"/>
                        </a:cubicBezTo>
                        <a:cubicBezTo>
                          <a:pt x="3628749" y="3411281"/>
                          <a:pt x="3686156" y="3433122"/>
                          <a:pt x="3743554" y="3433122"/>
                        </a:cubicBezTo>
                        <a:cubicBezTo>
                          <a:pt x="3800951" y="3433122"/>
                          <a:pt x="3858359" y="3411281"/>
                          <a:pt x="3902050" y="3367581"/>
                        </a:cubicBezTo>
                        <a:cubicBezTo>
                          <a:pt x="3989441" y="3280189"/>
                          <a:pt x="3989441" y="3137990"/>
                          <a:pt x="3902050" y="3050598"/>
                        </a:cubicBezTo>
                        <a:cubicBezTo>
                          <a:pt x="3832336" y="2980875"/>
                          <a:pt x="3727799" y="2966959"/>
                          <a:pt x="3643970" y="3008479"/>
                        </a:cubicBezTo>
                        <a:close/>
                        <a:moveTo>
                          <a:pt x="383991" y="465275"/>
                        </a:moveTo>
                        <a:cubicBezTo>
                          <a:pt x="339176" y="465275"/>
                          <a:pt x="302724" y="428813"/>
                          <a:pt x="302724" y="384007"/>
                        </a:cubicBezTo>
                        <a:cubicBezTo>
                          <a:pt x="302724" y="339192"/>
                          <a:pt x="339185" y="302740"/>
                          <a:pt x="383991" y="302740"/>
                        </a:cubicBezTo>
                        <a:cubicBezTo>
                          <a:pt x="428796" y="302740"/>
                          <a:pt x="465258" y="339202"/>
                          <a:pt x="465258" y="384007"/>
                        </a:cubicBezTo>
                        <a:cubicBezTo>
                          <a:pt x="465268" y="428823"/>
                          <a:pt x="428806" y="465275"/>
                          <a:pt x="383991" y="465275"/>
                        </a:cubicBezTo>
                        <a:close/>
                        <a:moveTo>
                          <a:pt x="288750" y="2350311"/>
                        </a:moveTo>
                        <a:cubicBezTo>
                          <a:pt x="273396" y="2365665"/>
                          <a:pt x="252994" y="2374114"/>
                          <a:pt x="231286" y="2374114"/>
                        </a:cubicBezTo>
                        <a:cubicBezTo>
                          <a:pt x="209579" y="2374114"/>
                          <a:pt x="189176" y="2365665"/>
                          <a:pt x="173822" y="2350311"/>
                        </a:cubicBezTo>
                        <a:cubicBezTo>
                          <a:pt x="158467" y="2334956"/>
                          <a:pt x="150019" y="2314554"/>
                          <a:pt x="150019" y="2292846"/>
                        </a:cubicBezTo>
                        <a:cubicBezTo>
                          <a:pt x="150019" y="2271139"/>
                          <a:pt x="158467" y="2250736"/>
                          <a:pt x="173822" y="2235382"/>
                        </a:cubicBezTo>
                        <a:cubicBezTo>
                          <a:pt x="189176" y="2220028"/>
                          <a:pt x="209579" y="2211579"/>
                          <a:pt x="231286" y="2211579"/>
                        </a:cubicBezTo>
                        <a:cubicBezTo>
                          <a:pt x="252994" y="2211579"/>
                          <a:pt x="273396" y="2220028"/>
                          <a:pt x="288750" y="2235382"/>
                        </a:cubicBezTo>
                        <a:lnTo>
                          <a:pt x="288750" y="2235382"/>
                        </a:lnTo>
                        <a:cubicBezTo>
                          <a:pt x="304105" y="2250736"/>
                          <a:pt x="312553" y="2271139"/>
                          <a:pt x="312553" y="2292846"/>
                        </a:cubicBezTo>
                        <a:cubicBezTo>
                          <a:pt x="312553" y="2314554"/>
                          <a:pt x="304105" y="2334966"/>
                          <a:pt x="288750" y="2350311"/>
                        </a:cubicBezTo>
                        <a:close/>
                        <a:moveTo>
                          <a:pt x="1834715" y="3137656"/>
                        </a:moveTo>
                        <a:cubicBezTo>
                          <a:pt x="1789900" y="3137656"/>
                          <a:pt x="1753448" y="3101195"/>
                          <a:pt x="1753448" y="3056389"/>
                        </a:cubicBezTo>
                        <a:cubicBezTo>
                          <a:pt x="1753448" y="3011584"/>
                          <a:pt x="1789910" y="2975122"/>
                          <a:pt x="1834715" y="2975122"/>
                        </a:cubicBezTo>
                        <a:cubicBezTo>
                          <a:pt x="1879521" y="2975122"/>
                          <a:pt x="1915982" y="3011584"/>
                          <a:pt x="1915982" y="3056389"/>
                        </a:cubicBezTo>
                        <a:cubicBezTo>
                          <a:pt x="1915982" y="3101195"/>
                          <a:pt x="1879530" y="3137656"/>
                          <a:pt x="1834715" y="3137656"/>
                        </a:cubicBezTo>
                        <a:close/>
                        <a:moveTo>
                          <a:pt x="3801028" y="3266559"/>
                        </a:moveTo>
                        <a:cubicBezTo>
                          <a:pt x="3769338" y="3298248"/>
                          <a:pt x="3717779" y="3298239"/>
                          <a:pt x="3686089" y="3266559"/>
                        </a:cubicBezTo>
                        <a:cubicBezTo>
                          <a:pt x="3654400" y="3234869"/>
                          <a:pt x="3654400" y="3183310"/>
                          <a:pt x="3686089" y="3151630"/>
                        </a:cubicBezTo>
                        <a:cubicBezTo>
                          <a:pt x="3701939" y="3135790"/>
                          <a:pt x="3722751" y="3127865"/>
                          <a:pt x="3743563" y="3127865"/>
                        </a:cubicBezTo>
                        <a:cubicBezTo>
                          <a:pt x="3764375" y="3127865"/>
                          <a:pt x="3785187" y="3135790"/>
                          <a:pt x="3801028" y="3151630"/>
                        </a:cubicBezTo>
                        <a:cubicBezTo>
                          <a:pt x="3832708" y="3183310"/>
                          <a:pt x="3832708" y="3234869"/>
                          <a:pt x="3801028" y="3266559"/>
                        </a:cubicBezTo>
                        <a:close/>
                      </a:path>
                    </a:pathLst>
                  </a:custGeom>
                  <a:solidFill>
                    <a:srgbClr val="858585"/>
                  </a:solidFill>
                  <a:ln w="9525"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sysClr val="windowText" lastClr="000000"/>
                      </a:solidFill>
                      <a:effectLst/>
                      <a:uLnTx/>
                      <a:uFillTx/>
                      <a:latin typeface="Calibri" panose="020F0502020204030204"/>
                      <a:ea typeface="+mn-ea"/>
                      <a:cs typeface="+mn-cs"/>
                    </a:endParaRPr>
                  </a:p>
                </p:txBody>
              </p:sp>
              <p:grpSp>
                <p:nvGrpSpPr>
                  <p:cNvPr id="116" name="Group 115">
                    <a:extLst>
                      <a:ext uri="{FF2B5EF4-FFF2-40B4-BE49-F238E27FC236}">
                        <a16:creationId xmlns:a16="http://schemas.microsoft.com/office/drawing/2014/main" id="{C8464384-8B40-4CB5-9DC0-C6DEEE633FE3}"/>
                      </a:ext>
                    </a:extLst>
                  </p:cNvPr>
                  <p:cNvGrpSpPr/>
                  <p:nvPr/>
                </p:nvGrpSpPr>
                <p:grpSpPr>
                  <a:xfrm>
                    <a:off x="-1117933" y="2020337"/>
                    <a:ext cx="867770" cy="965654"/>
                    <a:chOff x="-1124021" y="1991137"/>
                    <a:chExt cx="867770" cy="965654"/>
                  </a:xfrm>
                </p:grpSpPr>
                <p:sp>
                  <p:nvSpPr>
                    <p:cNvPr id="117" name="Freeform: Shape 116">
                      <a:extLst>
                        <a:ext uri="{FF2B5EF4-FFF2-40B4-BE49-F238E27FC236}">
                          <a16:creationId xmlns:a16="http://schemas.microsoft.com/office/drawing/2014/main" id="{EA7DC659-25C4-4D26-9AD8-77D236E0395C}"/>
                        </a:ext>
                      </a:extLst>
                    </p:cNvPr>
                    <p:cNvSpPr/>
                    <p:nvPr/>
                  </p:nvSpPr>
                  <p:spPr>
                    <a:xfrm>
                      <a:off x="-1105187" y="2009099"/>
                      <a:ext cx="832005" cy="929889"/>
                    </a:xfrm>
                    <a:custGeom>
                      <a:avLst/>
                      <a:gdLst>
                        <a:gd name="connsiteX0" fmla="*/ 4198028 w 4210050"/>
                        <a:gd name="connsiteY0" fmla="*/ 2338450 h 4705350"/>
                        <a:gd name="connsiteX1" fmla="*/ 3927613 w 4210050"/>
                        <a:gd name="connsiteY1" fmla="*/ 1858657 h 4705350"/>
                        <a:gd name="connsiteX2" fmla="*/ 4001641 w 4210050"/>
                        <a:gd name="connsiteY2" fmla="*/ 1577945 h 4705350"/>
                        <a:gd name="connsiteX3" fmla="*/ 3599477 w 4210050"/>
                        <a:gd name="connsiteY3" fmla="*/ 1010589 h 4705350"/>
                        <a:gd name="connsiteX4" fmla="*/ 3473232 w 4210050"/>
                        <a:gd name="connsiteY4" fmla="*/ 549874 h 4705350"/>
                        <a:gd name="connsiteX5" fmla="*/ 3199589 w 4210050"/>
                        <a:gd name="connsiteY5" fmla="*/ 416829 h 4705350"/>
                        <a:gd name="connsiteX6" fmla="*/ 2655959 w 4210050"/>
                        <a:gd name="connsiteY6" fmla="*/ 7159 h 4705350"/>
                        <a:gd name="connsiteX7" fmla="*/ 2089117 w 4210050"/>
                        <a:gd name="connsiteY7" fmla="*/ 611634 h 4705350"/>
                        <a:gd name="connsiteX8" fmla="*/ 1512997 w 4210050"/>
                        <a:gd name="connsiteY8" fmla="*/ 15998 h 4705350"/>
                        <a:gd name="connsiteX9" fmla="*/ 975768 w 4210050"/>
                        <a:gd name="connsiteY9" fmla="*/ 434021 h 4705350"/>
                        <a:gd name="connsiteX10" fmla="*/ 704220 w 4210050"/>
                        <a:gd name="connsiteY10" fmla="*/ 571286 h 4705350"/>
                        <a:gd name="connsiteX11" fmla="*/ 585110 w 4210050"/>
                        <a:gd name="connsiteY11" fmla="*/ 1033896 h 4705350"/>
                        <a:gd name="connsiteX12" fmla="*/ 191765 w 4210050"/>
                        <a:gd name="connsiteY12" fmla="*/ 1607406 h 4705350"/>
                        <a:gd name="connsiteX13" fmla="*/ 270127 w 4210050"/>
                        <a:gd name="connsiteY13" fmla="*/ 1886936 h 4705350"/>
                        <a:gd name="connsiteX14" fmla="*/ 7161 w 4210050"/>
                        <a:gd name="connsiteY14" fmla="*/ 2370854 h 4705350"/>
                        <a:gd name="connsiteX15" fmla="*/ 158628 w 4210050"/>
                        <a:gd name="connsiteY15" fmla="*/ 2779267 h 4705350"/>
                        <a:gd name="connsiteX16" fmla="*/ 13276 w 4210050"/>
                        <a:gd name="connsiteY16" fmla="*/ 3161400 h 4705350"/>
                        <a:gd name="connsiteX17" fmla="*/ 224579 w 4210050"/>
                        <a:gd name="connsiteY17" fmla="*/ 3597360 h 4705350"/>
                        <a:gd name="connsiteX18" fmla="*/ 208186 w 4210050"/>
                        <a:gd name="connsiteY18" fmla="*/ 3731415 h 4705350"/>
                        <a:gd name="connsiteX19" fmla="*/ 784306 w 4210050"/>
                        <a:gd name="connsiteY19" fmla="*/ 4327051 h 4705350"/>
                        <a:gd name="connsiteX20" fmla="*/ 847409 w 4210050"/>
                        <a:gd name="connsiteY20" fmla="*/ 4320184 h 4705350"/>
                        <a:gd name="connsiteX21" fmla="*/ 1453980 w 4210050"/>
                        <a:gd name="connsiteY21" fmla="*/ 4702889 h 4705350"/>
                        <a:gd name="connsiteX22" fmla="*/ 2115339 w 4210050"/>
                        <a:gd name="connsiteY22" fmla="*/ 4002429 h 4705350"/>
                        <a:gd name="connsiteX23" fmla="*/ 2787442 w 4210050"/>
                        <a:gd name="connsiteY23" fmla="*/ 4692582 h 4705350"/>
                        <a:gd name="connsiteX24" fmla="*/ 3388031 w 4210050"/>
                        <a:gd name="connsiteY24" fmla="*/ 4300543 h 4705350"/>
                        <a:gd name="connsiteX25" fmla="*/ 3451230 w 4210050"/>
                        <a:gd name="connsiteY25" fmla="*/ 4306439 h 4705350"/>
                        <a:gd name="connsiteX26" fmla="*/ 4018072 w 4210050"/>
                        <a:gd name="connsiteY26" fmla="*/ 3701963 h 4705350"/>
                        <a:gd name="connsiteX27" fmla="*/ 3999603 w 4210050"/>
                        <a:gd name="connsiteY27" fmla="*/ 3568185 h 4705350"/>
                        <a:gd name="connsiteX28" fmla="*/ 4204143 w 4210050"/>
                        <a:gd name="connsiteY28" fmla="*/ 3129016 h 4705350"/>
                        <a:gd name="connsiteX29" fmla="*/ 4052896 w 4210050"/>
                        <a:gd name="connsiteY29" fmla="*/ 2749178 h 4705350"/>
                        <a:gd name="connsiteX30" fmla="*/ 4198028 w 4210050"/>
                        <a:gd name="connsiteY30" fmla="*/ 2338450 h 47053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4210050" h="4705350">
                          <a:moveTo>
                            <a:pt x="4198028" y="2338450"/>
                          </a:moveTo>
                          <a:cubicBezTo>
                            <a:pt x="4196456" y="2135196"/>
                            <a:pt x="4088214" y="1958669"/>
                            <a:pt x="3927613" y="1858657"/>
                          </a:cubicBezTo>
                          <a:cubicBezTo>
                            <a:pt x="3974114" y="1775141"/>
                            <a:pt x="4002432" y="1680244"/>
                            <a:pt x="4001641" y="1577945"/>
                          </a:cubicBezTo>
                          <a:cubicBezTo>
                            <a:pt x="3999670" y="1322875"/>
                            <a:pt x="3830791" y="1089475"/>
                            <a:pt x="3599477" y="1010589"/>
                          </a:cubicBezTo>
                          <a:cubicBezTo>
                            <a:pt x="3599182" y="1007779"/>
                            <a:pt x="3682478" y="756138"/>
                            <a:pt x="3473232" y="549874"/>
                          </a:cubicBezTo>
                          <a:cubicBezTo>
                            <a:pt x="3400766" y="478617"/>
                            <a:pt x="3305516" y="430297"/>
                            <a:pt x="3199589" y="416829"/>
                          </a:cubicBezTo>
                          <a:cubicBezTo>
                            <a:pt x="3120703" y="193210"/>
                            <a:pt x="2906362" y="5225"/>
                            <a:pt x="2655959" y="7159"/>
                          </a:cubicBezTo>
                          <a:cubicBezTo>
                            <a:pt x="2340310" y="9597"/>
                            <a:pt x="2086678" y="295985"/>
                            <a:pt x="2089117" y="611634"/>
                          </a:cubicBezTo>
                          <a:cubicBezTo>
                            <a:pt x="2086678" y="295985"/>
                            <a:pt x="1828646" y="13559"/>
                            <a:pt x="1512997" y="15998"/>
                          </a:cubicBezTo>
                          <a:cubicBezTo>
                            <a:pt x="1262594" y="17931"/>
                            <a:pt x="1051177" y="209212"/>
                            <a:pt x="975768" y="434021"/>
                          </a:cubicBezTo>
                          <a:cubicBezTo>
                            <a:pt x="870059" y="449128"/>
                            <a:pt x="775571" y="498915"/>
                            <a:pt x="704220" y="571286"/>
                          </a:cubicBezTo>
                          <a:cubicBezTo>
                            <a:pt x="501385" y="777502"/>
                            <a:pt x="585100" y="1032934"/>
                            <a:pt x="585110" y="1033896"/>
                          </a:cubicBezTo>
                          <a:cubicBezTo>
                            <a:pt x="355043" y="1116354"/>
                            <a:pt x="189793" y="1352336"/>
                            <a:pt x="191765" y="1607406"/>
                          </a:cubicBezTo>
                          <a:cubicBezTo>
                            <a:pt x="192556" y="1709705"/>
                            <a:pt x="222340" y="1804155"/>
                            <a:pt x="270127" y="1886936"/>
                          </a:cubicBezTo>
                          <a:cubicBezTo>
                            <a:pt x="111088" y="1989416"/>
                            <a:pt x="5589" y="2167600"/>
                            <a:pt x="7161" y="2370854"/>
                          </a:cubicBezTo>
                          <a:cubicBezTo>
                            <a:pt x="8256" y="2512853"/>
                            <a:pt x="63616" y="2675444"/>
                            <a:pt x="158628" y="2779267"/>
                          </a:cubicBezTo>
                          <a:cubicBezTo>
                            <a:pt x="68159" y="2881223"/>
                            <a:pt x="12133" y="3014344"/>
                            <a:pt x="13276" y="3161400"/>
                          </a:cubicBezTo>
                          <a:cubicBezTo>
                            <a:pt x="14638" y="3338080"/>
                            <a:pt x="97763" y="3493461"/>
                            <a:pt x="224579" y="3597360"/>
                          </a:cubicBezTo>
                          <a:cubicBezTo>
                            <a:pt x="214530" y="3640584"/>
                            <a:pt x="207824" y="3685028"/>
                            <a:pt x="208186" y="3731415"/>
                          </a:cubicBezTo>
                          <a:cubicBezTo>
                            <a:pt x="210625" y="4047064"/>
                            <a:pt x="468657" y="4329489"/>
                            <a:pt x="784306" y="4327051"/>
                          </a:cubicBezTo>
                          <a:cubicBezTo>
                            <a:pt x="805928" y="4326880"/>
                            <a:pt x="826473" y="4322727"/>
                            <a:pt x="847409" y="4320184"/>
                          </a:cubicBezTo>
                          <a:cubicBezTo>
                            <a:pt x="955089" y="4547574"/>
                            <a:pt x="1185861" y="4704965"/>
                            <a:pt x="1453980" y="4702889"/>
                          </a:cubicBezTo>
                          <a:cubicBezTo>
                            <a:pt x="1822207" y="4700040"/>
                            <a:pt x="2118177" y="4370656"/>
                            <a:pt x="2115339" y="4002429"/>
                          </a:cubicBezTo>
                          <a:cubicBezTo>
                            <a:pt x="2118187" y="4370656"/>
                            <a:pt x="2419215" y="4695431"/>
                            <a:pt x="2787442" y="4692582"/>
                          </a:cubicBezTo>
                          <a:cubicBezTo>
                            <a:pt x="3055561" y="4690506"/>
                            <a:pt x="3283876" y="4529581"/>
                            <a:pt x="3388031" y="4300543"/>
                          </a:cubicBezTo>
                          <a:cubicBezTo>
                            <a:pt x="3409005" y="4302762"/>
                            <a:pt x="3429608" y="4306601"/>
                            <a:pt x="3451230" y="4306439"/>
                          </a:cubicBezTo>
                          <a:cubicBezTo>
                            <a:pt x="3766879" y="4304001"/>
                            <a:pt x="4020510" y="4017612"/>
                            <a:pt x="4018072" y="3701963"/>
                          </a:cubicBezTo>
                          <a:cubicBezTo>
                            <a:pt x="4017710" y="3655576"/>
                            <a:pt x="4010319" y="3611247"/>
                            <a:pt x="3999603" y="3568185"/>
                          </a:cubicBezTo>
                          <a:cubicBezTo>
                            <a:pt x="4124809" y="3462343"/>
                            <a:pt x="4205515" y="3305695"/>
                            <a:pt x="4204143" y="3129016"/>
                          </a:cubicBezTo>
                          <a:cubicBezTo>
                            <a:pt x="4203009" y="2981950"/>
                            <a:pt x="4144926" y="2849714"/>
                            <a:pt x="4052896" y="2749178"/>
                          </a:cubicBezTo>
                          <a:cubicBezTo>
                            <a:pt x="4146364" y="2643793"/>
                            <a:pt x="4199133" y="2480306"/>
                            <a:pt x="4198028" y="2338450"/>
                          </a:cubicBezTo>
                          <a:close/>
                        </a:path>
                      </a:pathLst>
                    </a:custGeom>
                    <a:solidFill>
                      <a:schemeClr val="bg1"/>
                    </a:solidFill>
                    <a:ln w="9525" cap="flat">
                      <a:solidFill>
                        <a:schemeClr val="accent6">
                          <a:lumMod val="50000"/>
                          <a:lumOff val="50000"/>
                        </a:schemeClr>
                      </a:solid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sysClr val="windowText" lastClr="000000"/>
                        </a:solidFill>
                        <a:effectLst/>
                        <a:uLnTx/>
                        <a:uFillTx/>
                        <a:latin typeface="Calibri" panose="020F0502020204030204"/>
                        <a:ea typeface="+mn-ea"/>
                        <a:cs typeface="+mn-cs"/>
                      </a:endParaRPr>
                    </a:p>
                  </p:txBody>
                </p:sp>
                <p:sp>
                  <p:nvSpPr>
                    <p:cNvPr id="118" name="Freeform: Shape 117">
                      <a:extLst>
                        <a:ext uri="{FF2B5EF4-FFF2-40B4-BE49-F238E27FC236}">
                          <a16:creationId xmlns:a16="http://schemas.microsoft.com/office/drawing/2014/main" id="{D3B1C2C5-BD10-4EEE-B11F-CDEB359C5ADC}"/>
                        </a:ext>
                      </a:extLst>
                    </p:cNvPr>
                    <p:cNvSpPr/>
                    <p:nvPr/>
                  </p:nvSpPr>
                  <p:spPr>
                    <a:xfrm>
                      <a:off x="-615783" y="2147373"/>
                      <a:ext cx="39530" cy="39530"/>
                    </a:xfrm>
                    <a:custGeom>
                      <a:avLst/>
                      <a:gdLst>
                        <a:gd name="connsiteX0" fmla="*/ 102394 w 200025"/>
                        <a:gd name="connsiteY0" fmla="*/ 197644 h 200025"/>
                        <a:gd name="connsiteX1" fmla="*/ 197644 w 200025"/>
                        <a:gd name="connsiteY1" fmla="*/ 102394 h 200025"/>
                        <a:gd name="connsiteX2" fmla="*/ 102394 w 200025"/>
                        <a:gd name="connsiteY2" fmla="*/ 7144 h 200025"/>
                        <a:gd name="connsiteX3" fmla="*/ 7144 w 200025"/>
                        <a:gd name="connsiteY3" fmla="*/ 102394 h 200025"/>
                        <a:gd name="connsiteX4" fmla="*/ 102394 w 200025"/>
                        <a:gd name="connsiteY4" fmla="*/ 197644 h 2000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0025" h="200025">
                          <a:moveTo>
                            <a:pt x="102394" y="197644"/>
                          </a:moveTo>
                          <a:cubicBezTo>
                            <a:pt x="154972" y="197644"/>
                            <a:pt x="197644" y="154972"/>
                            <a:pt x="197644" y="102394"/>
                          </a:cubicBezTo>
                          <a:cubicBezTo>
                            <a:pt x="197644" y="49816"/>
                            <a:pt x="154972" y="7144"/>
                            <a:pt x="102394" y="7144"/>
                          </a:cubicBezTo>
                          <a:cubicBezTo>
                            <a:pt x="49816" y="7144"/>
                            <a:pt x="7144" y="49816"/>
                            <a:pt x="7144" y="102394"/>
                          </a:cubicBezTo>
                          <a:cubicBezTo>
                            <a:pt x="7144" y="154972"/>
                            <a:pt x="49816" y="197644"/>
                            <a:pt x="102394" y="197644"/>
                          </a:cubicBezTo>
                          <a:close/>
                        </a:path>
                      </a:pathLst>
                    </a:custGeom>
                    <a:solidFill>
                      <a:srgbClr val="0B95C1"/>
                    </a:solidFill>
                    <a:ln w="9525"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sysClr val="windowText" lastClr="000000"/>
                        </a:solidFill>
                        <a:effectLst/>
                        <a:uLnTx/>
                        <a:uFillTx/>
                        <a:latin typeface="Calibri" panose="020F0502020204030204"/>
                        <a:ea typeface="+mn-ea"/>
                        <a:cs typeface="+mn-cs"/>
                      </a:endParaRPr>
                    </a:p>
                  </p:txBody>
                </p:sp>
                <p:sp>
                  <p:nvSpPr>
                    <p:cNvPr id="119" name="Freeform: Shape 118">
                      <a:extLst>
                        <a:ext uri="{FF2B5EF4-FFF2-40B4-BE49-F238E27FC236}">
                          <a16:creationId xmlns:a16="http://schemas.microsoft.com/office/drawing/2014/main" id="{BF110D29-D16A-441E-87D0-534C05974808}"/>
                        </a:ext>
                      </a:extLst>
                    </p:cNvPr>
                    <p:cNvSpPr/>
                    <p:nvPr/>
                  </p:nvSpPr>
                  <p:spPr>
                    <a:xfrm>
                      <a:off x="-804019" y="2147373"/>
                      <a:ext cx="39530" cy="39530"/>
                    </a:xfrm>
                    <a:custGeom>
                      <a:avLst/>
                      <a:gdLst>
                        <a:gd name="connsiteX0" fmla="*/ 102394 w 200025"/>
                        <a:gd name="connsiteY0" fmla="*/ 197644 h 200025"/>
                        <a:gd name="connsiteX1" fmla="*/ 197644 w 200025"/>
                        <a:gd name="connsiteY1" fmla="*/ 102394 h 200025"/>
                        <a:gd name="connsiteX2" fmla="*/ 102394 w 200025"/>
                        <a:gd name="connsiteY2" fmla="*/ 7144 h 200025"/>
                        <a:gd name="connsiteX3" fmla="*/ 7144 w 200025"/>
                        <a:gd name="connsiteY3" fmla="*/ 102394 h 200025"/>
                        <a:gd name="connsiteX4" fmla="*/ 102394 w 200025"/>
                        <a:gd name="connsiteY4" fmla="*/ 197644 h 2000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0025" h="200025">
                          <a:moveTo>
                            <a:pt x="102394" y="197644"/>
                          </a:moveTo>
                          <a:cubicBezTo>
                            <a:pt x="154972" y="197644"/>
                            <a:pt x="197644" y="154972"/>
                            <a:pt x="197644" y="102394"/>
                          </a:cubicBezTo>
                          <a:cubicBezTo>
                            <a:pt x="197644" y="49816"/>
                            <a:pt x="154972" y="7144"/>
                            <a:pt x="102394" y="7144"/>
                          </a:cubicBezTo>
                          <a:cubicBezTo>
                            <a:pt x="49816" y="7144"/>
                            <a:pt x="7144" y="49816"/>
                            <a:pt x="7144" y="102394"/>
                          </a:cubicBezTo>
                          <a:cubicBezTo>
                            <a:pt x="7144" y="154972"/>
                            <a:pt x="49816" y="197644"/>
                            <a:pt x="102394" y="197644"/>
                          </a:cubicBezTo>
                          <a:close/>
                        </a:path>
                      </a:pathLst>
                    </a:custGeom>
                    <a:solidFill>
                      <a:srgbClr val="0B95C1"/>
                    </a:solidFill>
                    <a:ln w="9525"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sysClr val="windowText" lastClr="000000"/>
                        </a:solidFill>
                        <a:effectLst/>
                        <a:uLnTx/>
                        <a:uFillTx/>
                        <a:latin typeface="Calibri" panose="020F0502020204030204"/>
                        <a:ea typeface="+mn-ea"/>
                        <a:cs typeface="+mn-cs"/>
                      </a:endParaRPr>
                    </a:p>
                  </p:txBody>
                </p:sp>
                <p:sp>
                  <p:nvSpPr>
                    <p:cNvPr id="120" name="Freeform: Shape 119">
                      <a:extLst>
                        <a:ext uri="{FF2B5EF4-FFF2-40B4-BE49-F238E27FC236}">
                          <a16:creationId xmlns:a16="http://schemas.microsoft.com/office/drawing/2014/main" id="{A952EBCF-A25E-4B30-AA3D-F60FC51F69EB}"/>
                        </a:ext>
                      </a:extLst>
                    </p:cNvPr>
                    <p:cNvSpPr/>
                    <p:nvPr/>
                  </p:nvSpPr>
                  <p:spPr>
                    <a:xfrm>
                      <a:off x="-1124021" y="1991137"/>
                      <a:ext cx="867770" cy="965654"/>
                    </a:xfrm>
                    <a:custGeom>
                      <a:avLst/>
                      <a:gdLst>
                        <a:gd name="connsiteX0" fmla="*/ 7144 w 4391025"/>
                        <a:gd name="connsiteY0" fmla="*/ 3236119 h 4886325"/>
                        <a:gd name="connsiteX1" fmla="*/ 206207 w 4391025"/>
                        <a:gd name="connsiteY1" fmla="*/ 3707778 h 4886325"/>
                        <a:gd name="connsiteX2" fmla="*/ 864394 w 4391025"/>
                        <a:gd name="connsiteY2" fmla="*/ 4502944 h 4886325"/>
                        <a:gd name="connsiteX3" fmla="*/ 873100 w 4391025"/>
                        <a:gd name="connsiteY3" fmla="*/ 4502811 h 4886325"/>
                        <a:gd name="connsiteX4" fmla="*/ 1531144 w 4391025"/>
                        <a:gd name="connsiteY4" fmla="*/ 4883944 h 4886325"/>
                        <a:gd name="connsiteX5" fmla="*/ 2197894 w 4391025"/>
                        <a:gd name="connsiteY5" fmla="*/ 4469664 h 4886325"/>
                        <a:gd name="connsiteX6" fmla="*/ 2864644 w 4391025"/>
                        <a:gd name="connsiteY6" fmla="*/ 4883944 h 4886325"/>
                        <a:gd name="connsiteX7" fmla="*/ 3522688 w 4391025"/>
                        <a:gd name="connsiteY7" fmla="*/ 4502811 h 4886325"/>
                        <a:gd name="connsiteX8" fmla="*/ 3531394 w 4391025"/>
                        <a:gd name="connsiteY8" fmla="*/ 4502944 h 4886325"/>
                        <a:gd name="connsiteX9" fmla="*/ 4198144 w 4391025"/>
                        <a:gd name="connsiteY9" fmla="*/ 3807619 h 4886325"/>
                        <a:gd name="connsiteX10" fmla="*/ 4189581 w 4391025"/>
                        <a:gd name="connsiteY10" fmla="*/ 3707778 h 4886325"/>
                        <a:gd name="connsiteX11" fmla="*/ 4388644 w 4391025"/>
                        <a:gd name="connsiteY11" fmla="*/ 3236119 h 4886325"/>
                        <a:gd name="connsiteX12" fmla="*/ 4265990 w 4391025"/>
                        <a:gd name="connsiteY12" fmla="*/ 2853995 h 4886325"/>
                        <a:gd name="connsiteX13" fmla="*/ 4388644 w 4391025"/>
                        <a:gd name="connsiteY13" fmla="*/ 2445544 h 4886325"/>
                        <a:gd name="connsiteX14" fmla="*/ 4147357 w 4391025"/>
                        <a:gd name="connsiteY14" fmla="*/ 1933756 h 4886325"/>
                        <a:gd name="connsiteX15" fmla="*/ 4198144 w 4391025"/>
                        <a:gd name="connsiteY15" fmla="*/ 1683544 h 4886325"/>
                        <a:gd name="connsiteX16" fmla="*/ 3813096 w 4391025"/>
                        <a:gd name="connsiteY16" fmla="*/ 1055656 h 4886325"/>
                        <a:gd name="connsiteX17" fmla="*/ 3379518 w 4391025"/>
                        <a:gd name="connsiteY17" fmla="*/ 432692 h 4886325"/>
                        <a:gd name="connsiteX18" fmla="*/ 2769394 w 4391025"/>
                        <a:gd name="connsiteY18" fmla="*/ 7144 h 4886325"/>
                        <a:gd name="connsiteX19" fmla="*/ 2197894 w 4391025"/>
                        <a:gd name="connsiteY19" fmla="*/ 350196 h 4886325"/>
                        <a:gd name="connsiteX20" fmla="*/ 1626394 w 4391025"/>
                        <a:gd name="connsiteY20" fmla="*/ 7144 h 4886325"/>
                        <a:gd name="connsiteX21" fmla="*/ 1016270 w 4391025"/>
                        <a:gd name="connsiteY21" fmla="*/ 432702 h 4886325"/>
                        <a:gd name="connsiteX22" fmla="*/ 582692 w 4391025"/>
                        <a:gd name="connsiteY22" fmla="*/ 1055656 h 4886325"/>
                        <a:gd name="connsiteX23" fmla="*/ 197644 w 4391025"/>
                        <a:gd name="connsiteY23" fmla="*/ 1683544 h 4886325"/>
                        <a:gd name="connsiteX24" fmla="*/ 248431 w 4391025"/>
                        <a:gd name="connsiteY24" fmla="*/ 1933756 h 4886325"/>
                        <a:gd name="connsiteX25" fmla="*/ 7144 w 4391025"/>
                        <a:gd name="connsiteY25" fmla="*/ 2445544 h 4886325"/>
                        <a:gd name="connsiteX26" fmla="*/ 129797 w 4391025"/>
                        <a:gd name="connsiteY26" fmla="*/ 2853986 h 4886325"/>
                        <a:gd name="connsiteX27" fmla="*/ 7144 w 4391025"/>
                        <a:gd name="connsiteY27" fmla="*/ 3236119 h 4886325"/>
                        <a:gd name="connsiteX28" fmla="*/ 2769394 w 4391025"/>
                        <a:gd name="connsiteY28" fmla="*/ 197644 h 4886325"/>
                        <a:gd name="connsiteX29" fmla="*/ 3157433 w 4391025"/>
                        <a:gd name="connsiteY29" fmla="*/ 423520 h 4886325"/>
                        <a:gd name="connsiteX30" fmla="*/ 2841527 w 4391025"/>
                        <a:gd name="connsiteY30" fmla="*/ 584025 h 4886325"/>
                        <a:gd name="connsiteX31" fmla="*/ 2841441 w 4391025"/>
                        <a:gd name="connsiteY31" fmla="*/ 718728 h 4886325"/>
                        <a:gd name="connsiteX32" fmla="*/ 2976143 w 4391025"/>
                        <a:gd name="connsiteY32" fmla="*/ 718804 h 4886325"/>
                        <a:gd name="connsiteX33" fmla="*/ 3245644 w 4391025"/>
                        <a:gd name="connsiteY33" fmla="*/ 607219 h 4886325"/>
                        <a:gd name="connsiteX34" fmla="*/ 3626644 w 4391025"/>
                        <a:gd name="connsiteY34" fmla="*/ 988219 h 4886325"/>
                        <a:gd name="connsiteX35" fmla="*/ 3626406 w 4391025"/>
                        <a:gd name="connsiteY35" fmla="*/ 995686 h 4886325"/>
                        <a:gd name="connsiteX36" fmla="*/ 3531394 w 4391025"/>
                        <a:gd name="connsiteY36" fmla="*/ 988219 h 4886325"/>
                        <a:gd name="connsiteX37" fmla="*/ 2864644 w 4391025"/>
                        <a:gd name="connsiteY37" fmla="*/ 1683544 h 4886325"/>
                        <a:gd name="connsiteX38" fmla="*/ 2959894 w 4391025"/>
                        <a:gd name="connsiteY38" fmla="*/ 1778794 h 4886325"/>
                        <a:gd name="connsiteX39" fmla="*/ 3055144 w 4391025"/>
                        <a:gd name="connsiteY39" fmla="*/ 1683544 h 4886325"/>
                        <a:gd name="connsiteX40" fmla="*/ 3531394 w 4391025"/>
                        <a:gd name="connsiteY40" fmla="*/ 1178719 h 4886325"/>
                        <a:gd name="connsiteX41" fmla="*/ 4007644 w 4391025"/>
                        <a:gd name="connsiteY41" fmla="*/ 1683544 h 4886325"/>
                        <a:gd name="connsiteX42" fmla="*/ 3943836 w 4391025"/>
                        <a:gd name="connsiteY42" fmla="*/ 1916697 h 4886325"/>
                        <a:gd name="connsiteX43" fmla="*/ 3975725 w 4391025"/>
                        <a:gd name="connsiteY43" fmla="*/ 2044141 h 4886325"/>
                        <a:gd name="connsiteX44" fmla="*/ 4198144 w 4391025"/>
                        <a:gd name="connsiteY44" fmla="*/ 2445544 h 4886325"/>
                        <a:gd name="connsiteX45" fmla="*/ 3721894 w 4391025"/>
                        <a:gd name="connsiteY45" fmla="*/ 2950369 h 4886325"/>
                        <a:gd name="connsiteX46" fmla="*/ 3626644 w 4391025"/>
                        <a:gd name="connsiteY46" fmla="*/ 3045619 h 4886325"/>
                        <a:gd name="connsiteX47" fmla="*/ 3721894 w 4391025"/>
                        <a:gd name="connsiteY47" fmla="*/ 3140869 h 4886325"/>
                        <a:gd name="connsiteX48" fmla="*/ 4128259 w 4391025"/>
                        <a:gd name="connsiteY48" fmla="*/ 2991050 h 4886325"/>
                        <a:gd name="connsiteX49" fmla="*/ 4198144 w 4391025"/>
                        <a:gd name="connsiteY49" fmla="*/ 3236119 h 4886325"/>
                        <a:gd name="connsiteX50" fmla="*/ 4024532 w 4391025"/>
                        <a:gd name="connsiteY50" fmla="*/ 3600479 h 4886325"/>
                        <a:gd name="connsiteX51" fmla="*/ 3992851 w 4391025"/>
                        <a:gd name="connsiteY51" fmla="*/ 3695967 h 4886325"/>
                        <a:gd name="connsiteX52" fmla="*/ 4007644 w 4391025"/>
                        <a:gd name="connsiteY52" fmla="*/ 3807609 h 4886325"/>
                        <a:gd name="connsiteX53" fmla="*/ 3499133 w 4391025"/>
                        <a:gd name="connsiteY53" fmla="*/ 4309253 h 4886325"/>
                        <a:gd name="connsiteX54" fmla="*/ 3478997 w 4391025"/>
                        <a:gd name="connsiteY54" fmla="*/ 4306672 h 4886325"/>
                        <a:gd name="connsiteX55" fmla="*/ 3381851 w 4391025"/>
                        <a:gd name="connsiteY55" fmla="*/ 4361212 h 4886325"/>
                        <a:gd name="connsiteX56" fmla="*/ 2864644 w 4391025"/>
                        <a:gd name="connsiteY56" fmla="*/ 4693444 h 4886325"/>
                        <a:gd name="connsiteX57" fmla="*/ 2293144 w 4391025"/>
                        <a:gd name="connsiteY57" fmla="*/ 4093369 h 4886325"/>
                        <a:gd name="connsiteX58" fmla="*/ 2864644 w 4391025"/>
                        <a:gd name="connsiteY58" fmla="*/ 3521869 h 4886325"/>
                        <a:gd name="connsiteX59" fmla="*/ 2959894 w 4391025"/>
                        <a:gd name="connsiteY59" fmla="*/ 3426619 h 4886325"/>
                        <a:gd name="connsiteX60" fmla="*/ 2864644 w 4391025"/>
                        <a:gd name="connsiteY60" fmla="*/ 3331369 h 4886325"/>
                        <a:gd name="connsiteX61" fmla="*/ 2293144 w 4391025"/>
                        <a:gd name="connsiteY61" fmla="*/ 3590154 h 4886325"/>
                        <a:gd name="connsiteX62" fmla="*/ 2293144 w 4391025"/>
                        <a:gd name="connsiteY62" fmla="*/ 1778794 h 4886325"/>
                        <a:gd name="connsiteX63" fmla="*/ 2483644 w 4391025"/>
                        <a:gd name="connsiteY63" fmla="*/ 1588294 h 4886325"/>
                        <a:gd name="connsiteX64" fmla="*/ 2578894 w 4391025"/>
                        <a:gd name="connsiteY64" fmla="*/ 1493044 h 4886325"/>
                        <a:gd name="connsiteX65" fmla="*/ 2483644 w 4391025"/>
                        <a:gd name="connsiteY65" fmla="*/ 1397794 h 4886325"/>
                        <a:gd name="connsiteX66" fmla="*/ 2293144 w 4391025"/>
                        <a:gd name="connsiteY66" fmla="*/ 1449048 h 4886325"/>
                        <a:gd name="connsiteX67" fmla="*/ 2293144 w 4391025"/>
                        <a:gd name="connsiteY67" fmla="*/ 702469 h 4886325"/>
                        <a:gd name="connsiteX68" fmla="*/ 2769394 w 4391025"/>
                        <a:gd name="connsiteY68" fmla="*/ 197644 h 4886325"/>
                        <a:gd name="connsiteX69" fmla="*/ 420072 w 4391025"/>
                        <a:gd name="connsiteY69" fmla="*/ 2044141 h 4886325"/>
                        <a:gd name="connsiteX70" fmla="*/ 451952 w 4391025"/>
                        <a:gd name="connsiteY70" fmla="*/ 1916697 h 4886325"/>
                        <a:gd name="connsiteX71" fmla="*/ 388144 w 4391025"/>
                        <a:gd name="connsiteY71" fmla="*/ 1683544 h 4886325"/>
                        <a:gd name="connsiteX72" fmla="*/ 864394 w 4391025"/>
                        <a:gd name="connsiteY72" fmla="*/ 1178719 h 4886325"/>
                        <a:gd name="connsiteX73" fmla="*/ 1340644 w 4391025"/>
                        <a:gd name="connsiteY73" fmla="*/ 1683544 h 4886325"/>
                        <a:gd name="connsiteX74" fmla="*/ 1435894 w 4391025"/>
                        <a:gd name="connsiteY74" fmla="*/ 1778794 h 4886325"/>
                        <a:gd name="connsiteX75" fmla="*/ 1531144 w 4391025"/>
                        <a:gd name="connsiteY75" fmla="*/ 1683544 h 4886325"/>
                        <a:gd name="connsiteX76" fmla="*/ 864394 w 4391025"/>
                        <a:gd name="connsiteY76" fmla="*/ 988219 h 4886325"/>
                        <a:gd name="connsiteX77" fmla="*/ 769382 w 4391025"/>
                        <a:gd name="connsiteY77" fmla="*/ 995686 h 4886325"/>
                        <a:gd name="connsiteX78" fmla="*/ 769144 w 4391025"/>
                        <a:gd name="connsiteY78" fmla="*/ 988219 h 4886325"/>
                        <a:gd name="connsiteX79" fmla="*/ 1150144 w 4391025"/>
                        <a:gd name="connsiteY79" fmla="*/ 607219 h 4886325"/>
                        <a:gd name="connsiteX80" fmla="*/ 1419625 w 4391025"/>
                        <a:gd name="connsiteY80" fmla="*/ 718804 h 4886325"/>
                        <a:gd name="connsiteX81" fmla="*/ 1554328 w 4391025"/>
                        <a:gd name="connsiteY81" fmla="*/ 718737 h 4886325"/>
                        <a:gd name="connsiteX82" fmla="*/ 1554261 w 4391025"/>
                        <a:gd name="connsiteY82" fmla="*/ 584035 h 4886325"/>
                        <a:gd name="connsiteX83" fmla="*/ 1238345 w 4391025"/>
                        <a:gd name="connsiteY83" fmla="*/ 423529 h 4886325"/>
                        <a:gd name="connsiteX84" fmla="*/ 1626394 w 4391025"/>
                        <a:gd name="connsiteY84" fmla="*/ 197644 h 4886325"/>
                        <a:gd name="connsiteX85" fmla="*/ 2102644 w 4391025"/>
                        <a:gd name="connsiteY85" fmla="*/ 702469 h 4886325"/>
                        <a:gd name="connsiteX86" fmla="*/ 2102644 w 4391025"/>
                        <a:gd name="connsiteY86" fmla="*/ 1449048 h 4886325"/>
                        <a:gd name="connsiteX87" fmla="*/ 1912144 w 4391025"/>
                        <a:gd name="connsiteY87" fmla="*/ 1397794 h 4886325"/>
                        <a:gd name="connsiteX88" fmla="*/ 1816894 w 4391025"/>
                        <a:gd name="connsiteY88" fmla="*/ 1493044 h 4886325"/>
                        <a:gd name="connsiteX89" fmla="*/ 1912144 w 4391025"/>
                        <a:gd name="connsiteY89" fmla="*/ 1588294 h 4886325"/>
                        <a:gd name="connsiteX90" fmla="*/ 2102644 w 4391025"/>
                        <a:gd name="connsiteY90" fmla="*/ 1778794 h 4886325"/>
                        <a:gd name="connsiteX91" fmla="*/ 2102644 w 4391025"/>
                        <a:gd name="connsiteY91" fmla="*/ 3590154 h 4886325"/>
                        <a:gd name="connsiteX92" fmla="*/ 1531144 w 4391025"/>
                        <a:gd name="connsiteY92" fmla="*/ 3331369 h 4886325"/>
                        <a:gd name="connsiteX93" fmla="*/ 1435894 w 4391025"/>
                        <a:gd name="connsiteY93" fmla="*/ 3426619 h 4886325"/>
                        <a:gd name="connsiteX94" fmla="*/ 1531144 w 4391025"/>
                        <a:gd name="connsiteY94" fmla="*/ 3521869 h 4886325"/>
                        <a:gd name="connsiteX95" fmla="*/ 2102644 w 4391025"/>
                        <a:gd name="connsiteY95" fmla="*/ 4093369 h 4886325"/>
                        <a:gd name="connsiteX96" fmla="*/ 1531144 w 4391025"/>
                        <a:gd name="connsiteY96" fmla="*/ 4693444 h 4886325"/>
                        <a:gd name="connsiteX97" fmla="*/ 1013946 w 4391025"/>
                        <a:gd name="connsiteY97" fmla="*/ 4361212 h 4886325"/>
                        <a:gd name="connsiteX98" fmla="*/ 916791 w 4391025"/>
                        <a:gd name="connsiteY98" fmla="*/ 4306672 h 4886325"/>
                        <a:gd name="connsiteX99" fmla="*/ 896664 w 4391025"/>
                        <a:gd name="connsiteY99" fmla="*/ 4309253 h 4886325"/>
                        <a:gd name="connsiteX100" fmla="*/ 402946 w 4391025"/>
                        <a:gd name="connsiteY100" fmla="*/ 3695967 h 4886325"/>
                        <a:gd name="connsiteX101" fmla="*/ 371265 w 4391025"/>
                        <a:gd name="connsiteY101" fmla="*/ 3600479 h 4886325"/>
                        <a:gd name="connsiteX102" fmla="*/ 197644 w 4391025"/>
                        <a:gd name="connsiteY102" fmla="*/ 3236119 h 4886325"/>
                        <a:gd name="connsiteX103" fmla="*/ 267538 w 4391025"/>
                        <a:gd name="connsiteY103" fmla="*/ 2991022 h 4886325"/>
                        <a:gd name="connsiteX104" fmla="*/ 673894 w 4391025"/>
                        <a:gd name="connsiteY104" fmla="*/ 3140869 h 4886325"/>
                        <a:gd name="connsiteX105" fmla="*/ 769144 w 4391025"/>
                        <a:gd name="connsiteY105" fmla="*/ 3045619 h 4886325"/>
                        <a:gd name="connsiteX106" fmla="*/ 673894 w 4391025"/>
                        <a:gd name="connsiteY106" fmla="*/ 2950369 h 4886325"/>
                        <a:gd name="connsiteX107" fmla="*/ 197644 w 4391025"/>
                        <a:gd name="connsiteY107" fmla="*/ 2445544 h 4886325"/>
                        <a:gd name="connsiteX108" fmla="*/ 420072 w 4391025"/>
                        <a:gd name="connsiteY108" fmla="*/ 2044141 h 4886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Lst>
                      <a:rect l="l" t="t" r="r" b="b"/>
                      <a:pathLst>
                        <a:path w="4391025" h="4886325">
                          <a:moveTo>
                            <a:pt x="7144" y="3236119"/>
                          </a:moveTo>
                          <a:cubicBezTo>
                            <a:pt x="7144" y="3413436"/>
                            <a:pt x="79038" y="3582353"/>
                            <a:pt x="206207" y="3707778"/>
                          </a:cubicBezTo>
                          <a:cubicBezTo>
                            <a:pt x="140827" y="4102989"/>
                            <a:pt x="456009" y="4502944"/>
                            <a:pt x="864394" y="4502944"/>
                          </a:cubicBezTo>
                          <a:cubicBezTo>
                            <a:pt x="867347" y="4502944"/>
                            <a:pt x="870252" y="4502896"/>
                            <a:pt x="873100" y="4502811"/>
                          </a:cubicBezTo>
                          <a:cubicBezTo>
                            <a:pt x="1008497" y="4736383"/>
                            <a:pt x="1259824" y="4883944"/>
                            <a:pt x="1531144" y="4883944"/>
                          </a:cubicBezTo>
                          <a:cubicBezTo>
                            <a:pt x="1813922" y="4883944"/>
                            <a:pt x="2066601" y="4714208"/>
                            <a:pt x="2197894" y="4469664"/>
                          </a:cubicBezTo>
                          <a:cubicBezTo>
                            <a:pt x="2329186" y="4714208"/>
                            <a:pt x="2581866" y="4883944"/>
                            <a:pt x="2864644" y="4883944"/>
                          </a:cubicBezTo>
                          <a:cubicBezTo>
                            <a:pt x="3135963" y="4883944"/>
                            <a:pt x="3387290" y="4736383"/>
                            <a:pt x="3522688" y="4502811"/>
                          </a:cubicBezTo>
                          <a:cubicBezTo>
                            <a:pt x="3525545" y="4502896"/>
                            <a:pt x="3528441" y="4502944"/>
                            <a:pt x="3531394" y="4502944"/>
                          </a:cubicBezTo>
                          <a:cubicBezTo>
                            <a:pt x="3892810" y="4502944"/>
                            <a:pt x="4198144" y="4184523"/>
                            <a:pt x="4198144" y="3807619"/>
                          </a:cubicBezTo>
                          <a:cubicBezTo>
                            <a:pt x="4198144" y="3775529"/>
                            <a:pt x="4195325" y="3742525"/>
                            <a:pt x="4189581" y="3707778"/>
                          </a:cubicBezTo>
                          <a:cubicBezTo>
                            <a:pt x="4316749" y="3582353"/>
                            <a:pt x="4388644" y="3413446"/>
                            <a:pt x="4388644" y="3236119"/>
                          </a:cubicBezTo>
                          <a:cubicBezTo>
                            <a:pt x="4388644" y="3099378"/>
                            <a:pt x="4345543" y="2966285"/>
                            <a:pt x="4265990" y="2853995"/>
                          </a:cubicBezTo>
                          <a:cubicBezTo>
                            <a:pt x="4347744" y="2731294"/>
                            <a:pt x="4388644" y="2578199"/>
                            <a:pt x="4388644" y="2445544"/>
                          </a:cubicBezTo>
                          <a:cubicBezTo>
                            <a:pt x="4388644" y="2245557"/>
                            <a:pt x="4299804" y="2059753"/>
                            <a:pt x="4147357" y="1933756"/>
                          </a:cubicBezTo>
                          <a:cubicBezTo>
                            <a:pt x="4181094" y="1853136"/>
                            <a:pt x="4198144" y="1769288"/>
                            <a:pt x="4198144" y="1683544"/>
                          </a:cubicBezTo>
                          <a:cubicBezTo>
                            <a:pt x="4198144" y="1418225"/>
                            <a:pt x="4043305" y="1171070"/>
                            <a:pt x="3813096" y="1055656"/>
                          </a:cubicBezTo>
                          <a:cubicBezTo>
                            <a:pt x="3848024" y="765962"/>
                            <a:pt x="3659258" y="500424"/>
                            <a:pt x="3379518" y="432692"/>
                          </a:cubicBezTo>
                          <a:cubicBezTo>
                            <a:pt x="3270028" y="179584"/>
                            <a:pt x="3026331" y="7144"/>
                            <a:pt x="2769394" y="7144"/>
                          </a:cubicBezTo>
                          <a:cubicBezTo>
                            <a:pt x="2530221" y="7144"/>
                            <a:pt x="2315708" y="146647"/>
                            <a:pt x="2197894" y="350196"/>
                          </a:cubicBezTo>
                          <a:cubicBezTo>
                            <a:pt x="2080070" y="146647"/>
                            <a:pt x="1865557" y="7144"/>
                            <a:pt x="1626394" y="7144"/>
                          </a:cubicBezTo>
                          <a:cubicBezTo>
                            <a:pt x="1369438" y="7144"/>
                            <a:pt x="1125741" y="179584"/>
                            <a:pt x="1016270" y="432702"/>
                          </a:cubicBezTo>
                          <a:cubicBezTo>
                            <a:pt x="734854" y="500863"/>
                            <a:pt x="547859" y="767725"/>
                            <a:pt x="582692" y="1055656"/>
                          </a:cubicBezTo>
                          <a:cubicBezTo>
                            <a:pt x="352492" y="1171061"/>
                            <a:pt x="197644" y="1418225"/>
                            <a:pt x="197644" y="1683544"/>
                          </a:cubicBezTo>
                          <a:cubicBezTo>
                            <a:pt x="197644" y="1769288"/>
                            <a:pt x="214694" y="1853136"/>
                            <a:pt x="248431" y="1933756"/>
                          </a:cubicBezTo>
                          <a:cubicBezTo>
                            <a:pt x="95983" y="2059762"/>
                            <a:pt x="7144" y="2245557"/>
                            <a:pt x="7144" y="2445544"/>
                          </a:cubicBezTo>
                          <a:cubicBezTo>
                            <a:pt x="7144" y="2578894"/>
                            <a:pt x="48387" y="2731789"/>
                            <a:pt x="129797" y="2853986"/>
                          </a:cubicBezTo>
                          <a:cubicBezTo>
                            <a:pt x="50244" y="2966285"/>
                            <a:pt x="7144" y="3099378"/>
                            <a:pt x="7144" y="3236119"/>
                          </a:cubicBezTo>
                          <a:close/>
                          <a:moveTo>
                            <a:pt x="2769394" y="197644"/>
                          </a:moveTo>
                          <a:cubicBezTo>
                            <a:pt x="2933757" y="197644"/>
                            <a:pt x="3073432" y="298837"/>
                            <a:pt x="3157433" y="423520"/>
                          </a:cubicBezTo>
                          <a:cubicBezTo>
                            <a:pt x="3038332" y="441865"/>
                            <a:pt x="2928433" y="497224"/>
                            <a:pt x="2841527" y="584025"/>
                          </a:cubicBezTo>
                          <a:cubicBezTo>
                            <a:pt x="2804303" y="621202"/>
                            <a:pt x="2804265" y="681504"/>
                            <a:pt x="2841441" y="718728"/>
                          </a:cubicBezTo>
                          <a:cubicBezTo>
                            <a:pt x="2878617" y="755952"/>
                            <a:pt x="2938939" y="755980"/>
                            <a:pt x="2976143" y="718804"/>
                          </a:cubicBezTo>
                          <a:cubicBezTo>
                            <a:pt x="3048200" y="646852"/>
                            <a:pt x="3143898" y="607219"/>
                            <a:pt x="3245644" y="607219"/>
                          </a:cubicBezTo>
                          <a:cubicBezTo>
                            <a:pt x="3455127" y="607219"/>
                            <a:pt x="3626644" y="776640"/>
                            <a:pt x="3626644" y="988219"/>
                          </a:cubicBezTo>
                          <a:cubicBezTo>
                            <a:pt x="3626644" y="990733"/>
                            <a:pt x="3626453" y="993181"/>
                            <a:pt x="3626406" y="995686"/>
                          </a:cubicBezTo>
                          <a:cubicBezTo>
                            <a:pt x="3595002" y="990800"/>
                            <a:pt x="3563283" y="988219"/>
                            <a:pt x="3531394" y="988219"/>
                          </a:cubicBezTo>
                          <a:cubicBezTo>
                            <a:pt x="3169977" y="988219"/>
                            <a:pt x="2864644" y="1306639"/>
                            <a:pt x="2864644" y="1683544"/>
                          </a:cubicBezTo>
                          <a:cubicBezTo>
                            <a:pt x="2864644" y="1736150"/>
                            <a:pt x="2907297" y="1778794"/>
                            <a:pt x="2959894" y="1778794"/>
                          </a:cubicBezTo>
                          <a:cubicBezTo>
                            <a:pt x="3012491" y="1778794"/>
                            <a:pt x="3055144" y="1736150"/>
                            <a:pt x="3055144" y="1683544"/>
                          </a:cubicBezTo>
                          <a:cubicBezTo>
                            <a:pt x="3055144" y="1414624"/>
                            <a:pt x="3277686" y="1178719"/>
                            <a:pt x="3531394" y="1178719"/>
                          </a:cubicBezTo>
                          <a:cubicBezTo>
                            <a:pt x="3797922" y="1178719"/>
                            <a:pt x="4007644" y="1426340"/>
                            <a:pt x="4007644" y="1683544"/>
                          </a:cubicBezTo>
                          <a:cubicBezTo>
                            <a:pt x="4007644" y="1763582"/>
                            <a:pt x="3986175" y="1842030"/>
                            <a:pt x="3943836" y="1916697"/>
                          </a:cubicBezTo>
                          <a:cubicBezTo>
                            <a:pt x="3918785" y="1960883"/>
                            <a:pt x="3932816" y="2016957"/>
                            <a:pt x="3975725" y="2044141"/>
                          </a:cubicBezTo>
                          <a:cubicBezTo>
                            <a:pt x="4115000" y="2132371"/>
                            <a:pt x="4198144" y="2282428"/>
                            <a:pt x="4198144" y="2445544"/>
                          </a:cubicBezTo>
                          <a:cubicBezTo>
                            <a:pt x="4198144" y="2715397"/>
                            <a:pt x="3979631" y="2950369"/>
                            <a:pt x="3721894" y="2950369"/>
                          </a:cubicBezTo>
                          <a:cubicBezTo>
                            <a:pt x="3669297" y="2950369"/>
                            <a:pt x="3626644" y="2993012"/>
                            <a:pt x="3626644" y="3045619"/>
                          </a:cubicBezTo>
                          <a:cubicBezTo>
                            <a:pt x="3626644" y="3098226"/>
                            <a:pt x="3669297" y="3140869"/>
                            <a:pt x="3721894" y="3140869"/>
                          </a:cubicBezTo>
                          <a:cubicBezTo>
                            <a:pt x="3871913" y="3140869"/>
                            <a:pt x="4014016" y="3084643"/>
                            <a:pt x="4128259" y="2991050"/>
                          </a:cubicBezTo>
                          <a:cubicBezTo>
                            <a:pt x="4173712" y="3065183"/>
                            <a:pt x="4198144" y="3149727"/>
                            <a:pt x="4198144" y="3236119"/>
                          </a:cubicBezTo>
                          <a:cubicBezTo>
                            <a:pt x="4198144" y="3375860"/>
                            <a:pt x="4134860" y="3508667"/>
                            <a:pt x="4024532" y="3600479"/>
                          </a:cubicBezTo>
                          <a:cubicBezTo>
                            <a:pt x="3996643" y="3623682"/>
                            <a:pt x="3984365" y="3660705"/>
                            <a:pt x="3992851" y="3695967"/>
                          </a:cubicBezTo>
                          <a:cubicBezTo>
                            <a:pt x="4002948" y="3737905"/>
                            <a:pt x="4007644" y="3773386"/>
                            <a:pt x="4007644" y="3807609"/>
                          </a:cubicBezTo>
                          <a:cubicBezTo>
                            <a:pt x="4007644" y="4103265"/>
                            <a:pt x="3740229" y="4342210"/>
                            <a:pt x="3499133" y="4309253"/>
                          </a:cubicBezTo>
                          <a:cubicBezTo>
                            <a:pt x="3492437" y="4308339"/>
                            <a:pt x="3485731" y="4307434"/>
                            <a:pt x="3478997" y="4306672"/>
                          </a:cubicBezTo>
                          <a:cubicBezTo>
                            <a:pt x="3438163" y="4302052"/>
                            <a:pt x="3399101" y="4324017"/>
                            <a:pt x="3381851" y="4361212"/>
                          </a:cubicBezTo>
                          <a:cubicBezTo>
                            <a:pt x="3288183" y="4563037"/>
                            <a:pt x="3085157" y="4693444"/>
                            <a:pt x="2864644" y="4693444"/>
                          </a:cubicBezTo>
                          <a:cubicBezTo>
                            <a:pt x="2554862" y="4693444"/>
                            <a:pt x="2293144" y="4418638"/>
                            <a:pt x="2293144" y="4093369"/>
                          </a:cubicBezTo>
                          <a:cubicBezTo>
                            <a:pt x="2293144" y="3778244"/>
                            <a:pt x="2549519" y="3521869"/>
                            <a:pt x="2864644" y="3521869"/>
                          </a:cubicBezTo>
                          <a:cubicBezTo>
                            <a:pt x="2917241" y="3521869"/>
                            <a:pt x="2959894" y="3479226"/>
                            <a:pt x="2959894" y="3426619"/>
                          </a:cubicBezTo>
                          <a:cubicBezTo>
                            <a:pt x="2959894" y="3374012"/>
                            <a:pt x="2917241" y="3331369"/>
                            <a:pt x="2864644" y="3331369"/>
                          </a:cubicBezTo>
                          <a:cubicBezTo>
                            <a:pt x="2637215" y="3331369"/>
                            <a:pt x="2432885" y="3431648"/>
                            <a:pt x="2293144" y="3590154"/>
                          </a:cubicBezTo>
                          <a:lnTo>
                            <a:pt x="2293144" y="1778794"/>
                          </a:lnTo>
                          <a:cubicBezTo>
                            <a:pt x="2293144" y="1673752"/>
                            <a:pt x="2378602" y="1588294"/>
                            <a:pt x="2483644" y="1588294"/>
                          </a:cubicBezTo>
                          <a:cubicBezTo>
                            <a:pt x="2536241" y="1588294"/>
                            <a:pt x="2578894" y="1545650"/>
                            <a:pt x="2578894" y="1493044"/>
                          </a:cubicBezTo>
                          <a:cubicBezTo>
                            <a:pt x="2578894" y="1440437"/>
                            <a:pt x="2536241" y="1397794"/>
                            <a:pt x="2483644" y="1397794"/>
                          </a:cubicBezTo>
                          <a:cubicBezTo>
                            <a:pt x="2414273" y="1397794"/>
                            <a:pt x="2349227" y="1416520"/>
                            <a:pt x="2293144" y="1449048"/>
                          </a:cubicBezTo>
                          <a:lnTo>
                            <a:pt x="2293144" y="702469"/>
                          </a:lnTo>
                          <a:cubicBezTo>
                            <a:pt x="2293144" y="433540"/>
                            <a:pt x="2515686" y="197644"/>
                            <a:pt x="2769394" y="197644"/>
                          </a:cubicBezTo>
                          <a:close/>
                          <a:moveTo>
                            <a:pt x="420072" y="2044141"/>
                          </a:moveTo>
                          <a:cubicBezTo>
                            <a:pt x="462982" y="2016957"/>
                            <a:pt x="477012" y="1960883"/>
                            <a:pt x="451952" y="1916697"/>
                          </a:cubicBezTo>
                          <a:cubicBezTo>
                            <a:pt x="409613" y="1842030"/>
                            <a:pt x="388144" y="1763582"/>
                            <a:pt x="388144" y="1683544"/>
                          </a:cubicBezTo>
                          <a:cubicBezTo>
                            <a:pt x="388144" y="1426464"/>
                            <a:pt x="597713" y="1178719"/>
                            <a:pt x="864394" y="1178719"/>
                          </a:cubicBezTo>
                          <a:cubicBezTo>
                            <a:pt x="1118102" y="1178719"/>
                            <a:pt x="1340644" y="1414624"/>
                            <a:pt x="1340644" y="1683544"/>
                          </a:cubicBezTo>
                          <a:cubicBezTo>
                            <a:pt x="1340644" y="1736150"/>
                            <a:pt x="1383287" y="1778794"/>
                            <a:pt x="1435894" y="1778794"/>
                          </a:cubicBezTo>
                          <a:cubicBezTo>
                            <a:pt x="1488500" y="1778794"/>
                            <a:pt x="1531144" y="1736150"/>
                            <a:pt x="1531144" y="1683544"/>
                          </a:cubicBezTo>
                          <a:cubicBezTo>
                            <a:pt x="1531144" y="1306639"/>
                            <a:pt x="1225810" y="988219"/>
                            <a:pt x="864394" y="988219"/>
                          </a:cubicBezTo>
                          <a:cubicBezTo>
                            <a:pt x="832504" y="988219"/>
                            <a:pt x="800786" y="990800"/>
                            <a:pt x="769382" y="995686"/>
                          </a:cubicBezTo>
                          <a:cubicBezTo>
                            <a:pt x="769334" y="993181"/>
                            <a:pt x="769144" y="990743"/>
                            <a:pt x="769144" y="988219"/>
                          </a:cubicBezTo>
                          <a:cubicBezTo>
                            <a:pt x="769144" y="775649"/>
                            <a:pt x="941708" y="607219"/>
                            <a:pt x="1150144" y="607219"/>
                          </a:cubicBezTo>
                          <a:cubicBezTo>
                            <a:pt x="1251890" y="607219"/>
                            <a:pt x="1347597" y="646852"/>
                            <a:pt x="1419625" y="718804"/>
                          </a:cubicBezTo>
                          <a:cubicBezTo>
                            <a:pt x="1456839" y="755980"/>
                            <a:pt x="1517142" y="755942"/>
                            <a:pt x="1554328" y="718737"/>
                          </a:cubicBezTo>
                          <a:cubicBezTo>
                            <a:pt x="1591504" y="681514"/>
                            <a:pt x="1591475" y="621211"/>
                            <a:pt x="1554261" y="584035"/>
                          </a:cubicBezTo>
                          <a:cubicBezTo>
                            <a:pt x="1467364" y="497234"/>
                            <a:pt x="1357455" y="441874"/>
                            <a:pt x="1238345" y="423529"/>
                          </a:cubicBezTo>
                          <a:cubicBezTo>
                            <a:pt x="1322346" y="298837"/>
                            <a:pt x="1462030" y="197644"/>
                            <a:pt x="1626394" y="197644"/>
                          </a:cubicBezTo>
                          <a:cubicBezTo>
                            <a:pt x="1880102" y="197644"/>
                            <a:pt x="2102644" y="433540"/>
                            <a:pt x="2102644" y="702469"/>
                          </a:cubicBezTo>
                          <a:lnTo>
                            <a:pt x="2102644" y="1449048"/>
                          </a:lnTo>
                          <a:cubicBezTo>
                            <a:pt x="2046561" y="1416520"/>
                            <a:pt x="1981514" y="1397794"/>
                            <a:pt x="1912144" y="1397794"/>
                          </a:cubicBezTo>
                          <a:cubicBezTo>
                            <a:pt x="1859537" y="1397794"/>
                            <a:pt x="1816894" y="1440437"/>
                            <a:pt x="1816894" y="1493044"/>
                          </a:cubicBezTo>
                          <a:cubicBezTo>
                            <a:pt x="1816894" y="1545650"/>
                            <a:pt x="1859537" y="1588294"/>
                            <a:pt x="1912144" y="1588294"/>
                          </a:cubicBezTo>
                          <a:cubicBezTo>
                            <a:pt x="2017186" y="1588294"/>
                            <a:pt x="2102644" y="1673752"/>
                            <a:pt x="2102644" y="1778794"/>
                          </a:cubicBezTo>
                          <a:lnTo>
                            <a:pt x="2102644" y="3590154"/>
                          </a:lnTo>
                          <a:cubicBezTo>
                            <a:pt x="1962902" y="3431648"/>
                            <a:pt x="1758572" y="3331369"/>
                            <a:pt x="1531144" y="3331369"/>
                          </a:cubicBezTo>
                          <a:cubicBezTo>
                            <a:pt x="1478537" y="3331369"/>
                            <a:pt x="1435894" y="3374012"/>
                            <a:pt x="1435894" y="3426619"/>
                          </a:cubicBezTo>
                          <a:cubicBezTo>
                            <a:pt x="1435894" y="3479226"/>
                            <a:pt x="1478537" y="3521869"/>
                            <a:pt x="1531144" y="3521869"/>
                          </a:cubicBezTo>
                          <a:cubicBezTo>
                            <a:pt x="1846269" y="3521869"/>
                            <a:pt x="2102644" y="3778244"/>
                            <a:pt x="2102644" y="4093369"/>
                          </a:cubicBezTo>
                          <a:cubicBezTo>
                            <a:pt x="2102644" y="4418638"/>
                            <a:pt x="1840925" y="4693444"/>
                            <a:pt x="1531144" y="4693444"/>
                          </a:cubicBezTo>
                          <a:cubicBezTo>
                            <a:pt x="1310621" y="4693444"/>
                            <a:pt x="1107615" y="4563037"/>
                            <a:pt x="1013946" y="4361212"/>
                          </a:cubicBezTo>
                          <a:cubicBezTo>
                            <a:pt x="996677" y="4324017"/>
                            <a:pt x="957567" y="4302081"/>
                            <a:pt x="916791" y="4306672"/>
                          </a:cubicBezTo>
                          <a:cubicBezTo>
                            <a:pt x="910057" y="4307443"/>
                            <a:pt x="903361" y="4308339"/>
                            <a:pt x="896664" y="4309253"/>
                          </a:cubicBezTo>
                          <a:cubicBezTo>
                            <a:pt x="625583" y="4346324"/>
                            <a:pt x="320307" y="4039362"/>
                            <a:pt x="402946" y="3695967"/>
                          </a:cubicBezTo>
                          <a:cubicBezTo>
                            <a:pt x="411432" y="3660696"/>
                            <a:pt x="399145" y="3623682"/>
                            <a:pt x="371265" y="3600479"/>
                          </a:cubicBezTo>
                          <a:cubicBezTo>
                            <a:pt x="260928" y="3508667"/>
                            <a:pt x="197644" y="3375860"/>
                            <a:pt x="197644" y="3236119"/>
                          </a:cubicBezTo>
                          <a:cubicBezTo>
                            <a:pt x="197644" y="3149717"/>
                            <a:pt x="222075" y="3065164"/>
                            <a:pt x="267538" y="2991022"/>
                          </a:cubicBezTo>
                          <a:cubicBezTo>
                            <a:pt x="381781" y="3084652"/>
                            <a:pt x="523885" y="3140869"/>
                            <a:pt x="673894" y="3140869"/>
                          </a:cubicBezTo>
                          <a:cubicBezTo>
                            <a:pt x="726500" y="3140869"/>
                            <a:pt x="769144" y="3098226"/>
                            <a:pt x="769144" y="3045619"/>
                          </a:cubicBezTo>
                          <a:cubicBezTo>
                            <a:pt x="769144" y="2993012"/>
                            <a:pt x="726500" y="2950369"/>
                            <a:pt x="673894" y="2950369"/>
                          </a:cubicBezTo>
                          <a:cubicBezTo>
                            <a:pt x="415395" y="2950369"/>
                            <a:pt x="197644" y="2714435"/>
                            <a:pt x="197644" y="2445544"/>
                          </a:cubicBezTo>
                          <a:cubicBezTo>
                            <a:pt x="197644" y="2282428"/>
                            <a:pt x="280787" y="2132371"/>
                            <a:pt x="420072" y="2044141"/>
                          </a:cubicBezTo>
                          <a:close/>
                        </a:path>
                      </a:pathLst>
                    </a:custGeom>
                    <a:solidFill>
                      <a:srgbClr val="0B95C1"/>
                    </a:solidFill>
                    <a:ln w="9525"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sysClr val="windowText" lastClr="000000"/>
                        </a:solidFill>
                        <a:effectLst/>
                        <a:uLnTx/>
                        <a:uFillTx/>
                        <a:latin typeface="Calibri" panose="020F0502020204030204"/>
                        <a:ea typeface="+mn-ea"/>
                        <a:cs typeface="+mn-cs"/>
                      </a:endParaRPr>
                    </a:p>
                  </p:txBody>
                </p:sp>
                <p:sp>
                  <p:nvSpPr>
                    <p:cNvPr id="121" name="Freeform: Shape 120">
                      <a:extLst>
                        <a:ext uri="{FF2B5EF4-FFF2-40B4-BE49-F238E27FC236}">
                          <a16:creationId xmlns:a16="http://schemas.microsoft.com/office/drawing/2014/main" id="{2CD1143A-82B5-4DE5-A39F-56A815814776}"/>
                        </a:ext>
                      </a:extLst>
                    </p:cNvPr>
                    <p:cNvSpPr/>
                    <p:nvPr/>
                  </p:nvSpPr>
                  <p:spPr>
                    <a:xfrm>
                      <a:off x="-973432" y="2303610"/>
                      <a:ext cx="227766" cy="227766"/>
                    </a:xfrm>
                    <a:custGeom>
                      <a:avLst/>
                      <a:gdLst>
                        <a:gd name="connsiteX0" fmla="*/ 565309 w 1152525"/>
                        <a:gd name="connsiteY0" fmla="*/ 760162 h 1152525"/>
                        <a:gd name="connsiteX1" fmla="*/ 292894 w 1152525"/>
                        <a:gd name="connsiteY1" fmla="*/ 959644 h 1152525"/>
                        <a:gd name="connsiteX2" fmla="*/ 197644 w 1152525"/>
                        <a:gd name="connsiteY2" fmla="*/ 1054894 h 1152525"/>
                        <a:gd name="connsiteX3" fmla="*/ 292894 w 1152525"/>
                        <a:gd name="connsiteY3" fmla="*/ 1150144 h 1152525"/>
                        <a:gd name="connsiteX4" fmla="*/ 760590 w 1152525"/>
                        <a:gd name="connsiteY4" fmla="*/ 763410 h 1152525"/>
                        <a:gd name="connsiteX5" fmla="*/ 1118397 w 1152525"/>
                        <a:gd name="connsiteY5" fmla="*/ 599342 h 1152525"/>
                        <a:gd name="connsiteX6" fmla="*/ 1125884 w 1152525"/>
                        <a:gd name="connsiteY6" fmla="*/ 464849 h 1152525"/>
                        <a:gd name="connsiteX7" fmla="*/ 991391 w 1152525"/>
                        <a:gd name="connsiteY7" fmla="*/ 457362 h 1152525"/>
                        <a:gd name="connsiteX8" fmla="*/ 197644 w 1152525"/>
                        <a:gd name="connsiteY8" fmla="*/ 102394 h 1152525"/>
                        <a:gd name="connsiteX9" fmla="*/ 102394 w 1152525"/>
                        <a:gd name="connsiteY9" fmla="*/ 7144 h 1152525"/>
                        <a:gd name="connsiteX10" fmla="*/ 7144 w 1152525"/>
                        <a:gd name="connsiteY10" fmla="*/ 102394 h 1152525"/>
                        <a:gd name="connsiteX11" fmla="*/ 565309 w 1152525"/>
                        <a:gd name="connsiteY11" fmla="*/ 760162 h 1152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52525" h="1152525">
                          <a:moveTo>
                            <a:pt x="565309" y="760162"/>
                          </a:moveTo>
                          <a:cubicBezTo>
                            <a:pt x="528638" y="875681"/>
                            <a:pt x="420395" y="959644"/>
                            <a:pt x="292894" y="959644"/>
                          </a:cubicBezTo>
                          <a:cubicBezTo>
                            <a:pt x="240287" y="959644"/>
                            <a:pt x="197644" y="1002287"/>
                            <a:pt x="197644" y="1054894"/>
                          </a:cubicBezTo>
                          <a:cubicBezTo>
                            <a:pt x="197644" y="1107500"/>
                            <a:pt x="240287" y="1150144"/>
                            <a:pt x="292894" y="1150144"/>
                          </a:cubicBezTo>
                          <a:cubicBezTo>
                            <a:pt x="524894" y="1150144"/>
                            <a:pt x="718566" y="983361"/>
                            <a:pt x="760590" y="763410"/>
                          </a:cubicBezTo>
                          <a:cubicBezTo>
                            <a:pt x="893055" y="746084"/>
                            <a:pt x="1017727" y="689401"/>
                            <a:pt x="1118397" y="599342"/>
                          </a:cubicBezTo>
                          <a:cubicBezTo>
                            <a:pt x="1157602" y="564271"/>
                            <a:pt x="1160955" y="504054"/>
                            <a:pt x="1125884" y="464849"/>
                          </a:cubicBezTo>
                          <a:cubicBezTo>
                            <a:pt x="1090813" y="425644"/>
                            <a:pt x="1030605" y="422291"/>
                            <a:pt x="991391" y="457362"/>
                          </a:cubicBezTo>
                          <a:cubicBezTo>
                            <a:pt x="685943" y="730587"/>
                            <a:pt x="197644" y="512226"/>
                            <a:pt x="197644" y="102394"/>
                          </a:cubicBezTo>
                          <a:cubicBezTo>
                            <a:pt x="197644" y="49787"/>
                            <a:pt x="155000" y="7144"/>
                            <a:pt x="102394" y="7144"/>
                          </a:cubicBezTo>
                          <a:cubicBezTo>
                            <a:pt x="49787" y="7144"/>
                            <a:pt x="7144" y="49787"/>
                            <a:pt x="7144" y="102394"/>
                          </a:cubicBezTo>
                          <a:cubicBezTo>
                            <a:pt x="7144" y="433054"/>
                            <a:pt x="249145" y="708136"/>
                            <a:pt x="565309" y="760162"/>
                          </a:cubicBezTo>
                          <a:close/>
                        </a:path>
                      </a:pathLst>
                    </a:custGeom>
                    <a:solidFill>
                      <a:srgbClr val="0B95C1"/>
                    </a:solidFill>
                    <a:ln w="9525"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sysClr val="windowText" lastClr="000000"/>
                        </a:solidFill>
                        <a:effectLst/>
                        <a:uLnTx/>
                        <a:uFillTx/>
                        <a:latin typeface="Calibri" panose="020F0502020204030204"/>
                        <a:ea typeface="+mn-ea"/>
                        <a:cs typeface="+mn-cs"/>
                      </a:endParaRPr>
                    </a:p>
                  </p:txBody>
                </p:sp>
                <p:sp>
                  <p:nvSpPr>
                    <p:cNvPr id="122" name="Freeform: Shape 121">
                      <a:extLst>
                        <a:ext uri="{FF2B5EF4-FFF2-40B4-BE49-F238E27FC236}">
                          <a16:creationId xmlns:a16="http://schemas.microsoft.com/office/drawing/2014/main" id="{1091687C-C6BF-4BBF-AA1C-C60117CA2DD6}"/>
                        </a:ext>
                      </a:extLst>
                    </p:cNvPr>
                    <p:cNvSpPr/>
                    <p:nvPr/>
                  </p:nvSpPr>
                  <p:spPr>
                    <a:xfrm>
                      <a:off x="-973432" y="2723378"/>
                      <a:ext cx="152472" cy="158119"/>
                    </a:xfrm>
                    <a:custGeom>
                      <a:avLst/>
                      <a:gdLst>
                        <a:gd name="connsiteX0" fmla="*/ 102394 w 771525"/>
                        <a:gd name="connsiteY0" fmla="*/ 7144 h 800100"/>
                        <a:gd name="connsiteX1" fmla="*/ 7144 w 771525"/>
                        <a:gd name="connsiteY1" fmla="*/ 102394 h 800100"/>
                        <a:gd name="connsiteX2" fmla="*/ 102394 w 771525"/>
                        <a:gd name="connsiteY2" fmla="*/ 197644 h 800100"/>
                        <a:gd name="connsiteX3" fmla="*/ 578644 w 771525"/>
                        <a:gd name="connsiteY3" fmla="*/ 702469 h 800100"/>
                        <a:gd name="connsiteX4" fmla="*/ 673894 w 771525"/>
                        <a:gd name="connsiteY4" fmla="*/ 797719 h 800100"/>
                        <a:gd name="connsiteX5" fmla="*/ 769144 w 771525"/>
                        <a:gd name="connsiteY5" fmla="*/ 702469 h 800100"/>
                        <a:gd name="connsiteX6" fmla="*/ 102394 w 771525"/>
                        <a:gd name="connsiteY6" fmla="*/ 7144 h 800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71525" h="800100">
                          <a:moveTo>
                            <a:pt x="102394" y="7144"/>
                          </a:moveTo>
                          <a:cubicBezTo>
                            <a:pt x="49787" y="7144"/>
                            <a:pt x="7144" y="49787"/>
                            <a:pt x="7144" y="102394"/>
                          </a:cubicBezTo>
                          <a:cubicBezTo>
                            <a:pt x="7144" y="155000"/>
                            <a:pt x="49787" y="197644"/>
                            <a:pt x="102394" y="197644"/>
                          </a:cubicBezTo>
                          <a:cubicBezTo>
                            <a:pt x="356102" y="197644"/>
                            <a:pt x="578644" y="433549"/>
                            <a:pt x="578644" y="702469"/>
                          </a:cubicBezTo>
                          <a:cubicBezTo>
                            <a:pt x="578644" y="755075"/>
                            <a:pt x="621287" y="797719"/>
                            <a:pt x="673894" y="797719"/>
                          </a:cubicBezTo>
                          <a:cubicBezTo>
                            <a:pt x="726500" y="797719"/>
                            <a:pt x="769144" y="755075"/>
                            <a:pt x="769144" y="702469"/>
                          </a:cubicBezTo>
                          <a:cubicBezTo>
                            <a:pt x="769144" y="325564"/>
                            <a:pt x="463810" y="7144"/>
                            <a:pt x="102394" y="7144"/>
                          </a:cubicBezTo>
                          <a:close/>
                        </a:path>
                      </a:pathLst>
                    </a:custGeom>
                    <a:solidFill>
                      <a:srgbClr val="0B95C1"/>
                    </a:solidFill>
                    <a:ln w="9525"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sysClr val="windowText" lastClr="000000"/>
                        </a:solidFill>
                        <a:effectLst/>
                        <a:uLnTx/>
                        <a:uFillTx/>
                        <a:latin typeface="Calibri" panose="020F0502020204030204"/>
                        <a:ea typeface="+mn-ea"/>
                        <a:cs typeface="+mn-cs"/>
                      </a:endParaRPr>
                    </a:p>
                  </p:txBody>
                </p:sp>
                <p:sp>
                  <p:nvSpPr>
                    <p:cNvPr id="123" name="Freeform: Shape 122">
                      <a:extLst>
                        <a:ext uri="{FF2B5EF4-FFF2-40B4-BE49-F238E27FC236}">
                          <a16:creationId xmlns:a16="http://schemas.microsoft.com/office/drawing/2014/main" id="{1E592FBD-BCC9-498C-92B2-ABCB0E726C32}"/>
                        </a:ext>
                      </a:extLst>
                    </p:cNvPr>
                    <p:cNvSpPr/>
                    <p:nvPr/>
                  </p:nvSpPr>
                  <p:spPr>
                    <a:xfrm>
                      <a:off x="-953859" y="2572788"/>
                      <a:ext cx="171295" cy="116707"/>
                    </a:xfrm>
                    <a:custGeom>
                      <a:avLst/>
                      <a:gdLst>
                        <a:gd name="connsiteX0" fmla="*/ 765352 w 866775"/>
                        <a:gd name="connsiteY0" fmla="*/ 7144 h 590550"/>
                        <a:gd name="connsiteX1" fmla="*/ 19544 w 866775"/>
                        <a:gd name="connsiteY1" fmla="*/ 441560 h 590550"/>
                        <a:gd name="connsiteX2" fmla="*/ 55435 w 866775"/>
                        <a:gd name="connsiteY2" fmla="*/ 571395 h 590550"/>
                        <a:gd name="connsiteX3" fmla="*/ 185270 w 866775"/>
                        <a:gd name="connsiteY3" fmla="*/ 535505 h 590550"/>
                        <a:gd name="connsiteX4" fmla="*/ 765352 w 866775"/>
                        <a:gd name="connsiteY4" fmla="*/ 197644 h 590550"/>
                        <a:gd name="connsiteX5" fmla="*/ 860602 w 866775"/>
                        <a:gd name="connsiteY5" fmla="*/ 102394 h 590550"/>
                        <a:gd name="connsiteX6" fmla="*/ 765352 w 866775"/>
                        <a:gd name="connsiteY6" fmla="*/ 7144 h 590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66775" h="590550">
                          <a:moveTo>
                            <a:pt x="765352" y="7144"/>
                          </a:moveTo>
                          <a:cubicBezTo>
                            <a:pt x="442588" y="7144"/>
                            <a:pt x="165467" y="184166"/>
                            <a:pt x="19544" y="441560"/>
                          </a:cubicBezTo>
                          <a:cubicBezTo>
                            <a:pt x="-6392" y="487328"/>
                            <a:pt x="9676" y="545459"/>
                            <a:pt x="55435" y="571395"/>
                          </a:cubicBezTo>
                          <a:cubicBezTo>
                            <a:pt x="101202" y="597332"/>
                            <a:pt x="159324" y="581273"/>
                            <a:pt x="185270" y="535505"/>
                          </a:cubicBezTo>
                          <a:cubicBezTo>
                            <a:pt x="298951" y="334947"/>
                            <a:pt x="514654" y="197644"/>
                            <a:pt x="765352" y="197644"/>
                          </a:cubicBezTo>
                          <a:cubicBezTo>
                            <a:pt x="817958" y="197644"/>
                            <a:pt x="860602" y="155000"/>
                            <a:pt x="860602" y="102394"/>
                          </a:cubicBezTo>
                          <a:cubicBezTo>
                            <a:pt x="860602" y="49787"/>
                            <a:pt x="817958" y="7144"/>
                            <a:pt x="765352" y="7144"/>
                          </a:cubicBezTo>
                          <a:close/>
                        </a:path>
                      </a:pathLst>
                    </a:custGeom>
                    <a:solidFill>
                      <a:srgbClr val="0B95C1"/>
                    </a:solidFill>
                    <a:ln w="9525"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sysClr val="windowText" lastClr="000000"/>
                        </a:solidFill>
                        <a:effectLst/>
                        <a:uLnTx/>
                        <a:uFillTx/>
                        <a:latin typeface="Calibri" panose="020F0502020204030204"/>
                        <a:ea typeface="+mn-ea"/>
                        <a:cs typeface="+mn-cs"/>
                      </a:endParaRPr>
                    </a:p>
                  </p:txBody>
                </p:sp>
                <p:sp>
                  <p:nvSpPr>
                    <p:cNvPr id="124" name="Freeform: Shape 123">
                      <a:extLst>
                        <a:ext uri="{FF2B5EF4-FFF2-40B4-BE49-F238E27FC236}">
                          <a16:creationId xmlns:a16="http://schemas.microsoft.com/office/drawing/2014/main" id="{D6971FB1-DEE9-4B72-83BA-26F5A3AE3547}"/>
                        </a:ext>
                      </a:extLst>
                    </p:cNvPr>
                    <p:cNvSpPr/>
                    <p:nvPr/>
                  </p:nvSpPr>
                  <p:spPr>
                    <a:xfrm>
                      <a:off x="-634607" y="2303610"/>
                      <a:ext cx="227766" cy="227766"/>
                    </a:xfrm>
                    <a:custGeom>
                      <a:avLst/>
                      <a:gdLst>
                        <a:gd name="connsiteX0" fmla="*/ 31406 w 1152525"/>
                        <a:gd name="connsiteY0" fmla="*/ 464849 h 1152525"/>
                        <a:gd name="connsiteX1" fmla="*/ 38893 w 1152525"/>
                        <a:gd name="connsiteY1" fmla="*/ 599342 h 1152525"/>
                        <a:gd name="connsiteX2" fmla="*/ 396699 w 1152525"/>
                        <a:gd name="connsiteY2" fmla="*/ 763410 h 1152525"/>
                        <a:gd name="connsiteX3" fmla="*/ 864396 w 1152525"/>
                        <a:gd name="connsiteY3" fmla="*/ 1150144 h 1152525"/>
                        <a:gd name="connsiteX4" fmla="*/ 959646 w 1152525"/>
                        <a:gd name="connsiteY4" fmla="*/ 1054894 h 1152525"/>
                        <a:gd name="connsiteX5" fmla="*/ 864396 w 1152525"/>
                        <a:gd name="connsiteY5" fmla="*/ 959644 h 1152525"/>
                        <a:gd name="connsiteX6" fmla="*/ 591981 w 1152525"/>
                        <a:gd name="connsiteY6" fmla="*/ 760162 h 1152525"/>
                        <a:gd name="connsiteX7" fmla="*/ 1150146 w 1152525"/>
                        <a:gd name="connsiteY7" fmla="*/ 102394 h 1152525"/>
                        <a:gd name="connsiteX8" fmla="*/ 1054896 w 1152525"/>
                        <a:gd name="connsiteY8" fmla="*/ 7144 h 1152525"/>
                        <a:gd name="connsiteX9" fmla="*/ 959646 w 1152525"/>
                        <a:gd name="connsiteY9" fmla="*/ 102394 h 1152525"/>
                        <a:gd name="connsiteX10" fmla="*/ 483396 w 1152525"/>
                        <a:gd name="connsiteY10" fmla="*/ 578644 h 1152525"/>
                        <a:gd name="connsiteX11" fmla="*/ 165899 w 1152525"/>
                        <a:gd name="connsiteY11" fmla="*/ 457362 h 1152525"/>
                        <a:gd name="connsiteX12" fmla="*/ 31406 w 1152525"/>
                        <a:gd name="connsiteY12" fmla="*/ 464849 h 1152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152525" h="1152525">
                          <a:moveTo>
                            <a:pt x="31406" y="464849"/>
                          </a:moveTo>
                          <a:cubicBezTo>
                            <a:pt x="-3675" y="504054"/>
                            <a:pt x="-312" y="564271"/>
                            <a:pt x="38893" y="599342"/>
                          </a:cubicBezTo>
                          <a:cubicBezTo>
                            <a:pt x="139562" y="689401"/>
                            <a:pt x="264244" y="746084"/>
                            <a:pt x="396699" y="763410"/>
                          </a:cubicBezTo>
                          <a:cubicBezTo>
                            <a:pt x="438723" y="983361"/>
                            <a:pt x="632395" y="1150144"/>
                            <a:pt x="864396" y="1150144"/>
                          </a:cubicBezTo>
                          <a:cubicBezTo>
                            <a:pt x="916993" y="1150144"/>
                            <a:pt x="959646" y="1107500"/>
                            <a:pt x="959646" y="1054894"/>
                          </a:cubicBezTo>
                          <a:cubicBezTo>
                            <a:pt x="959646" y="1002287"/>
                            <a:pt x="916993" y="959644"/>
                            <a:pt x="864396" y="959644"/>
                          </a:cubicBezTo>
                          <a:cubicBezTo>
                            <a:pt x="736894" y="959644"/>
                            <a:pt x="628652" y="875681"/>
                            <a:pt x="591981" y="760162"/>
                          </a:cubicBezTo>
                          <a:cubicBezTo>
                            <a:pt x="908144" y="708136"/>
                            <a:pt x="1150146" y="433054"/>
                            <a:pt x="1150146" y="102394"/>
                          </a:cubicBezTo>
                          <a:cubicBezTo>
                            <a:pt x="1150146" y="49787"/>
                            <a:pt x="1107493" y="7144"/>
                            <a:pt x="1054896" y="7144"/>
                          </a:cubicBezTo>
                          <a:cubicBezTo>
                            <a:pt x="1002299" y="7144"/>
                            <a:pt x="959646" y="49787"/>
                            <a:pt x="959646" y="102394"/>
                          </a:cubicBezTo>
                          <a:cubicBezTo>
                            <a:pt x="959646" y="364998"/>
                            <a:pt x="746000" y="578644"/>
                            <a:pt x="483396" y="578644"/>
                          </a:cubicBezTo>
                          <a:cubicBezTo>
                            <a:pt x="366086" y="578644"/>
                            <a:pt x="253338" y="535572"/>
                            <a:pt x="165899" y="457362"/>
                          </a:cubicBezTo>
                          <a:cubicBezTo>
                            <a:pt x="126703" y="422291"/>
                            <a:pt x="66477" y="425634"/>
                            <a:pt x="31406" y="464849"/>
                          </a:cubicBezTo>
                          <a:close/>
                        </a:path>
                      </a:pathLst>
                    </a:custGeom>
                    <a:solidFill>
                      <a:srgbClr val="0B95C1"/>
                    </a:solidFill>
                    <a:ln w="9525"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sysClr val="windowText" lastClr="000000"/>
                        </a:solidFill>
                        <a:effectLst/>
                        <a:uLnTx/>
                        <a:uFillTx/>
                        <a:latin typeface="Calibri" panose="020F0502020204030204"/>
                        <a:ea typeface="+mn-ea"/>
                        <a:cs typeface="+mn-cs"/>
                      </a:endParaRPr>
                    </a:p>
                  </p:txBody>
                </p:sp>
                <p:sp>
                  <p:nvSpPr>
                    <p:cNvPr id="125" name="Freeform: Shape 124">
                      <a:extLst>
                        <a:ext uri="{FF2B5EF4-FFF2-40B4-BE49-F238E27FC236}">
                          <a16:creationId xmlns:a16="http://schemas.microsoft.com/office/drawing/2014/main" id="{49AF9EA4-54FE-4EC9-8C33-E1B4120586CA}"/>
                        </a:ext>
                      </a:extLst>
                    </p:cNvPr>
                    <p:cNvSpPr/>
                    <p:nvPr/>
                  </p:nvSpPr>
                  <p:spPr>
                    <a:xfrm>
                      <a:off x="-559312" y="2723378"/>
                      <a:ext cx="152472" cy="158119"/>
                    </a:xfrm>
                    <a:custGeom>
                      <a:avLst/>
                      <a:gdLst>
                        <a:gd name="connsiteX0" fmla="*/ 673894 w 771525"/>
                        <a:gd name="connsiteY0" fmla="*/ 7144 h 800100"/>
                        <a:gd name="connsiteX1" fmla="*/ 7144 w 771525"/>
                        <a:gd name="connsiteY1" fmla="*/ 702469 h 800100"/>
                        <a:gd name="connsiteX2" fmla="*/ 102394 w 771525"/>
                        <a:gd name="connsiteY2" fmla="*/ 797719 h 800100"/>
                        <a:gd name="connsiteX3" fmla="*/ 197644 w 771525"/>
                        <a:gd name="connsiteY3" fmla="*/ 702469 h 800100"/>
                        <a:gd name="connsiteX4" fmla="*/ 673894 w 771525"/>
                        <a:gd name="connsiteY4" fmla="*/ 197644 h 800100"/>
                        <a:gd name="connsiteX5" fmla="*/ 769144 w 771525"/>
                        <a:gd name="connsiteY5" fmla="*/ 102394 h 800100"/>
                        <a:gd name="connsiteX6" fmla="*/ 673894 w 771525"/>
                        <a:gd name="connsiteY6" fmla="*/ 7144 h 800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71525" h="800100">
                          <a:moveTo>
                            <a:pt x="673894" y="7144"/>
                          </a:moveTo>
                          <a:cubicBezTo>
                            <a:pt x="312477" y="7144"/>
                            <a:pt x="7144" y="325564"/>
                            <a:pt x="7144" y="702469"/>
                          </a:cubicBezTo>
                          <a:cubicBezTo>
                            <a:pt x="7144" y="755075"/>
                            <a:pt x="49797" y="797719"/>
                            <a:pt x="102394" y="797719"/>
                          </a:cubicBezTo>
                          <a:cubicBezTo>
                            <a:pt x="154991" y="797719"/>
                            <a:pt x="197644" y="755075"/>
                            <a:pt x="197644" y="702469"/>
                          </a:cubicBezTo>
                          <a:cubicBezTo>
                            <a:pt x="197644" y="433549"/>
                            <a:pt x="420186" y="197644"/>
                            <a:pt x="673894" y="197644"/>
                          </a:cubicBezTo>
                          <a:cubicBezTo>
                            <a:pt x="726491" y="197644"/>
                            <a:pt x="769144" y="155000"/>
                            <a:pt x="769144" y="102394"/>
                          </a:cubicBezTo>
                          <a:cubicBezTo>
                            <a:pt x="769144" y="49787"/>
                            <a:pt x="726491" y="7144"/>
                            <a:pt x="673894" y="7144"/>
                          </a:cubicBezTo>
                          <a:close/>
                        </a:path>
                      </a:pathLst>
                    </a:custGeom>
                    <a:solidFill>
                      <a:srgbClr val="0B95C1"/>
                    </a:solidFill>
                    <a:ln w="9525"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sysClr val="windowText" lastClr="000000"/>
                        </a:solidFill>
                        <a:effectLst/>
                        <a:uLnTx/>
                        <a:uFillTx/>
                        <a:latin typeface="Calibri" panose="020F0502020204030204"/>
                        <a:ea typeface="+mn-ea"/>
                        <a:cs typeface="+mn-cs"/>
                      </a:endParaRPr>
                    </a:p>
                  </p:txBody>
                </p:sp>
                <p:sp>
                  <p:nvSpPr>
                    <p:cNvPr id="126" name="Freeform: Shape 125">
                      <a:extLst>
                        <a:ext uri="{FF2B5EF4-FFF2-40B4-BE49-F238E27FC236}">
                          <a16:creationId xmlns:a16="http://schemas.microsoft.com/office/drawing/2014/main" id="{398C50CB-D28A-45DA-9E1C-7B0844413245}"/>
                        </a:ext>
                      </a:extLst>
                    </p:cNvPr>
                    <p:cNvSpPr/>
                    <p:nvPr/>
                  </p:nvSpPr>
                  <p:spPr>
                    <a:xfrm>
                      <a:off x="-596959" y="2572788"/>
                      <a:ext cx="171295" cy="116707"/>
                    </a:xfrm>
                    <a:custGeom>
                      <a:avLst/>
                      <a:gdLst>
                        <a:gd name="connsiteX0" fmla="*/ 682457 w 866775"/>
                        <a:gd name="connsiteY0" fmla="*/ 535505 h 590550"/>
                        <a:gd name="connsiteX1" fmla="*/ 812292 w 866775"/>
                        <a:gd name="connsiteY1" fmla="*/ 571405 h 590550"/>
                        <a:gd name="connsiteX2" fmla="*/ 848201 w 866775"/>
                        <a:gd name="connsiteY2" fmla="*/ 441570 h 590550"/>
                        <a:gd name="connsiteX3" fmla="*/ 102394 w 866775"/>
                        <a:gd name="connsiteY3" fmla="*/ 7144 h 590550"/>
                        <a:gd name="connsiteX4" fmla="*/ 7144 w 866775"/>
                        <a:gd name="connsiteY4" fmla="*/ 102394 h 590550"/>
                        <a:gd name="connsiteX5" fmla="*/ 102394 w 866775"/>
                        <a:gd name="connsiteY5" fmla="*/ 197644 h 590550"/>
                        <a:gd name="connsiteX6" fmla="*/ 682457 w 866775"/>
                        <a:gd name="connsiteY6" fmla="*/ 535505 h 590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66775" h="590550">
                          <a:moveTo>
                            <a:pt x="682457" y="535505"/>
                          </a:moveTo>
                          <a:cubicBezTo>
                            <a:pt x="708431" y="581330"/>
                            <a:pt x="766601" y="597313"/>
                            <a:pt x="812292" y="571405"/>
                          </a:cubicBezTo>
                          <a:cubicBezTo>
                            <a:pt x="858060" y="545468"/>
                            <a:pt x="874128" y="487337"/>
                            <a:pt x="848201" y="441570"/>
                          </a:cubicBezTo>
                          <a:cubicBezTo>
                            <a:pt x="702640" y="184785"/>
                            <a:pt x="425901" y="7144"/>
                            <a:pt x="102394" y="7144"/>
                          </a:cubicBezTo>
                          <a:cubicBezTo>
                            <a:pt x="49797" y="7144"/>
                            <a:pt x="7144" y="49787"/>
                            <a:pt x="7144" y="102394"/>
                          </a:cubicBezTo>
                          <a:cubicBezTo>
                            <a:pt x="7144" y="155000"/>
                            <a:pt x="49797" y="197644"/>
                            <a:pt x="102394" y="197644"/>
                          </a:cubicBezTo>
                          <a:cubicBezTo>
                            <a:pt x="352911" y="197644"/>
                            <a:pt x="568776" y="334909"/>
                            <a:pt x="682457" y="535505"/>
                          </a:cubicBezTo>
                          <a:close/>
                        </a:path>
                      </a:pathLst>
                    </a:custGeom>
                    <a:solidFill>
                      <a:srgbClr val="0B95C1"/>
                    </a:solidFill>
                    <a:ln w="9525"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sysClr val="windowText" lastClr="000000"/>
                        </a:solidFill>
                        <a:effectLst/>
                        <a:uLnTx/>
                        <a:uFillTx/>
                        <a:latin typeface="Calibri" panose="020F0502020204030204"/>
                        <a:ea typeface="+mn-ea"/>
                        <a:cs typeface="+mn-cs"/>
                      </a:endParaRPr>
                    </a:p>
                  </p:txBody>
                </p:sp>
              </p:grpSp>
            </p:grpSp>
          </p:grpSp>
        </p:grpSp>
      </p:grpSp>
    </p:spTree>
    <p:extLst>
      <p:ext uri="{BB962C8B-B14F-4D97-AF65-F5344CB8AC3E}">
        <p14:creationId xmlns:p14="http://schemas.microsoft.com/office/powerpoint/2010/main" val="2479878361"/>
      </p:ext>
    </p:extLst>
  </p:cSld>
  <p:clrMapOvr>
    <a:masterClrMapping/>
  </p:clrMapOvr>
  <mc:AlternateContent xmlns:mc="http://schemas.openxmlformats.org/markup-compatibility/2006" xmlns:p14="http://schemas.microsoft.com/office/powerpoint/2010/main">
    <mc:Choice Requires="p14">
      <p:transition spd="slow" p14:dur="5000"/>
    </mc:Choice>
    <mc:Fallback xmlns="">
      <p:transition spd="slow"/>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idx="4294967295"/>
          </p:nvPr>
        </p:nvSpPr>
        <p:spPr>
          <a:xfrm>
            <a:off x="147247" y="201951"/>
            <a:ext cx="10090150" cy="573087"/>
          </a:xfrm>
        </p:spPr>
        <p:txBody>
          <a:bodyPr>
            <a:noAutofit/>
          </a:bodyPr>
          <a:lstStyle/>
          <a:p>
            <a:r>
              <a:rPr lang="en-US">
                <a:solidFill>
                  <a:srgbClr val="0A045D"/>
                </a:solidFill>
                <a:latin typeface="+mn-lt"/>
              </a:rPr>
              <a:t>AI-based Focused Retrospective QA</a:t>
            </a:r>
          </a:p>
        </p:txBody>
      </p:sp>
      <p:sp>
        <p:nvSpPr>
          <p:cNvPr id="8" name="Text Placeholder 7">
            <a:extLst>
              <a:ext uri="{FF2B5EF4-FFF2-40B4-BE49-F238E27FC236}">
                <a16:creationId xmlns:a16="http://schemas.microsoft.com/office/drawing/2014/main" id="{C2516A13-B79E-AB45-8A4F-628D2818EFA7}"/>
              </a:ext>
            </a:extLst>
          </p:cNvPr>
          <p:cNvSpPr>
            <a:spLocks noGrp="1"/>
          </p:cNvSpPr>
          <p:nvPr>
            <p:ph type="body" sz="quarter" idx="4294967295"/>
          </p:nvPr>
        </p:nvSpPr>
        <p:spPr>
          <a:xfrm>
            <a:off x="154466" y="917603"/>
            <a:ext cx="4876800" cy="304800"/>
          </a:xfrm>
        </p:spPr>
        <p:txBody>
          <a:bodyPr>
            <a:noAutofit/>
          </a:bodyPr>
          <a:lstStyle/>
          <a:p>
            <a:pPr marL="0" indent="0">
              <a:buNone/>
            </a:pPr>
            <a:r>
              <a:rPr lang="en-US" sz="2800" spc="-100">
                <a:solidFill>
                  <a:srgbClr val="0A045D"/>
                </a:solidFill>
                <a:latin typeface="+mn-lt"/>
              </a:rPr>
              <a:t>Value</a:t>
            </a:r>
            <a:r>
              <a:rPr lang="en-US" sz="2800" spc="-100">
                <a:solidFill>
                  <a:srgbClr val="19BD9E"/>
                </a:solidFill>
                <a:latin typeface="+mn-lt"/>
              </a:rPr>
              <a:t> </a:t>
            </a:r>
          </a:p>
        </p:txBody>
      </p:sp>
      <p:grpSp>
        <p:nvGrpSpPr>
          <p:cNvPr id="6" name="Group 5">
            <a:extLst>
              <a:ext uri="{FF2B5EF4-FFF2-40B4-BE49-F238E27FC236}">
                <a16:creationId xmlns:a16="http://schemas.microsoft.com/office/drawing/2014/main" id="{4620BBEB-1C32-4955-95DC-D1F383EBF039}"/>
              </a:ext>
            </a:extLst>
          </p:cNvPr>
          <p:cNvGrpSpPr/>
          <p:nvPr/>
        </p:nvGrpSpPr>
        <p:grpSpPr>
          <a:xfrm>
            <a:off x="1144946" y="1522726"/>
            <a:ext cx="9902108" cy="4771712"/>
            <a:chOff x="-206552" y="1399975"/>
            <a:chExt cx="9549146" cy="4751081"/>
          </a:xfrm>
        </p:grpSpPr>
        <p:grpSp>
          <p:nvGrpSpPr>
            <p:cNvPr id="7" name="Group 6">
              <a:extLst>
                <a:ext uri="{FF2B5EF4-FFF2-40B4-BE49-F238E27FC236}">
                  <a16:creationId xmlns:a16="http://schemas.microsoft.com/office/drawing/2014/main" id="{BA3A5EB7-9695-45F0-86E1-BD765D5FEBC2}"/>
                </a:ext>
              </a:extLst>
            </p:cNvPr>
            <p:cNvGrpSpPr/>
            <p:nvPr/>
          </p:nvGrpSpPr>
          <p:grpSpPr>
            <a:xfrm>
              <a:off x="2263041" y="1399975"/>
              <a:ext cx="4617929" cy="4617926"/>
              <a:chOff x="3274687" y="971557"/>
              <a:chExt cx="5642639" cy="5642638"/>
            </a:xfrm>
          </p:grpSpPr>
          <p:grpSp>
            <p:nvGrpSpPr>
              <p:cNvPr id="30" name="Group 29">
                <a:extLst>
                  <a:ext uri="{FF2B5EF4-FFF2-40B4-BE49-F238E27FC236}">
                    <a16:creationId xmlns:a16="http://schemas.microsoft.com/office/drawing/2014/main" id="{62AF2EB0-A131-4DE3-9AC8-AF15F3FD473D}"/>
                  </a:ext>
                </a:extLst>
              </p:cNvPr>
              <p:cNvGrpSpPr/>
              <p:nvPr/>
            </p:nvGrpSpPr>
            <p:grpSpPr>
              <a:xfrm>
                <a:off x="3274687" y="971557"/>
                <a:ext cx="5642639" cy="5642638"/>
                <a:chOff x="3274687" y="971557"/>
                <a:chExt cx="5642639" cy="5642638"/>
              </a:xfrm>
            </p:grpSpPr>
            <p:grpSp>
              <p:nvGrpSpPr>
                <p:cNvPr id="42" name="Group 41">
                  <a:extLst>
                    <a:ext uri="{FF2B5EF4-FFF2-40B4-BE49-F238E27FC236}">
                      <a16:creationId xmlns:a16="http://schemas.microsoft.com/office/drawing/2014/main" id="{08BEE677-F428-419A-A669-0150465496E9}"/>
                    </a:ext>
                  </a:extLst>
                </p:cNvPr>
                <p:cNvGrpSpPr/>
                <p:nvPr/>
              </p:nvGrpSpPr>
              <p:grpSpPr>
                <a:xfrm>
                  <a:off x="3274687" y="971557"/>
                  <a:ext cx="5642639" cy="5642638"/>
                  <a:chOff x="3531361" y="824559"/>
                  <a:chExt cx="5936634" cy="5936634"/>
                </a:xfrm>
              </p:grpSpPr>
              <p:grpSp>
                <p:nvGrpSpPr>
                  <p:cNvPr id="84" name="Group 83">
                    <a:extLst>
                      <a:ext uri="{FF2B5EF4-FFF2-40B4-BE49-F238E27FC236}">
                        <a16:creationId xmlns:a16="http://schemas.microsoft.com/office/drawing/2014/main" id="{6C338ADF-27AD-4F10-A046-A93D498751BB}"/>
                      </a:ext>
                    </a:extLst>
                  </p:cNvPr>
                  <p:cNvGrpSpPr/>
                  <p:nvPr/>
                </p:nvGrpSpPr>
                <p:grpSpPr>
                  <a:xfrm>
                    <a:off x="3531361" y="824559"/>
                    <a:ext cx="5936634" cy="5936634"/>
                    <a:chOff x="3989992" y="1283188"/>
                    <a:chExt cx="5019373" cy="5019373"/>
                  </a:xfrm>
                </p:grpSpPr>
                <p:grpSp>
                  <p:nvGrpSpPr>
                    <p:cNvPr id="88" name="Group 87">
                      <a:extLst>
                        <a:ext uri="{FF2B5EF4-FFF2-40B4-BE49-F238E27FC236}">
                          <a16:creationId xmlns:a16="http://schemas.microsoft.com/office/drawing/2014/main" id="{80D746D1-7487-49D7-90B9-08E8F62386D3}"/>
                        </a:ext>
                      </a:extLst>
                    </p:cNvPr>
                    <p:cNvGrpSpPr/>
                    <p:nvPr/>
                  </p:nvGrpSpPr>
                  <p:grpSpPr>
                    <a:xfrm rot="2700000">
                      <a:off x="3989980" y="3697731"/>
                      <a:ext cx="5019373" cy="190288"/>
                      <a:chOff x="6966858" y="1611370"/>
                      <a:chExt cx="3207656" cy="188403"/>
                    </a:xfrm>
                  </p:grpSpPr>
                  <p:sp>
                    <p:nvSpPr>
                      <p:cNvPr id="92" name="Oval 91">
                        <a:extLst>
                          <a:ext uri="{FF2B5EF4-FFF2-40B4-BE49-F238E27FC236}">
                            <a16:creationId xmlns:a16="http://schemas.microsoft.com/office/drawing/2014/main" id="{103D2DA4-8598-4AAA-8521-01001844123A}"/>
                          </a:ext>
                        </a:extLst>
                      </p:cNvPr>
                      <p:cNvSpPr/>
                      <p:nvPr/>
                    </p:nvSpPr>
                    <p:spPr>
                      <a:xfrm>
                        <a:off x="7187683" y="1611370"/>
                        <a:ext cx="2954693" cy="132257"/>
                      </a:xfrm>
                      <a:prstGeom prst="ellipse">
                        <a:avLst/>
                      </a:prstGeom>
                      <a:gradFill flip="none" rotWithShape="1">
                        <a:gsLst>
                          <a:gs pos="0">
                            <a:sysClr val="windowText" lastClr="000000">
                              <a:alpha val="56000"/>
                            </a:sysClr>
                          </a:gs>
                          <a:gs pos="100000">
                            <a:sysClr val="windowText" lastClr="000000">
                              <a:alpha val="0"/>
                            </a:sysClr>
                          </a:gs>
                        </a:gsLst>
                        <a:path path="shape">
                          <a:fillToRect l="50000" t="50000" r="50000" b="50000"/>
                        </a:path>
                        <a:tileRect/>
                      </a:gradFill>
                      <a:ln w="12700" cap="flat" cmpd="sng" algn="ctr">
                        <a:noFill/>
                        <a:prstDash val="solid"/>
                        <a:miter lim="800000"/>
                      </a:ln>
                      <a:effectLst/>
                    </p:spPr>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N" sz="1400" b="0" i="0" u="none" strike="noStrike" kern="1200" cap="none" spc="0" normalizeH="0" baseline="0" noProof="0">
                          <a:ln>
                            <a:noFill/>
                          </a:ln>
                          <a:solidFill>
                            <a:srgbClr val="000000"/>
                          </a:solidFill>
                          <a:effectLst/>
                          <a:uLnTx/>
                          <a:uFillTx/>
                          <a:ea typeface="+mn-ea"/>
                          <a:cs typeface="+mn-cs"/>
                        </a:endParaRPr>
                      </a:p>
                    </p:txBody>
                  </p:sp>
                  <p:sp>
                    <p:nvSpPr>
                      <p:cNvPr id="93" name="Rectangle 92">
                        <a:extLst>
                          <a:ext uri="{FF2B5EF4-FFF2-40B4-BE49-F238E27FC236}">
                            <a16:creationId xmlns:a16="http://schemas.microsoft.com/office/drawing/2014/main" id="{1515EA8D-58D5-43AC-A7BB-9F0C43AAC21E}"/>
                          </a:ext>
                        </a:extLst>
                      </p:cNvPr>
                      <p:cNvSpPr/>
                      <p:nvPr/>
                    </p:nvSpPr>
                    <p:spPr>
                      <a:xfrm>
                        <a:off x="6966858" y="1667515"/>
                        <a:ext cx="3207656" cy="132258"/>
                      </a:xfrm>
                      <a:prstGeom prst="rect">
                        <a:avLst/>
                      </a:prstGeom>
                      <a:solidFill>
                        <a:sysClr val="window" lastClr="FFFFFF"/>
                      </a:solidFill>
                      <a:ln w="12700" cap="flat" cmpd="sng" algn="ctr">
                        <a:noFill/>
                        <a:prstDash val="solid"/>
                        <a:miter lim="800000"/>
                      </a:ln>
                      <a:effectLst/>
                    </p:spPr>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N" sz="1400" b="0" i="0" u="none" strike="noStrike" kern="1200" cap="none" spc="0" normalizeH="0" baseline="0" noProof="0">
                          <a:ln>
                            <a:noFill/>
                          </a:ln>
                          <a:solidFill>
                            <a:srgbClr val="000000"/>
                          </a:solidFill>
                          <a:effectLst/>
                          <a:uLnTx/>
                          <a:uFillTx/>
                          <a:ea typeface="+mn-ea"/>
                          <a:cs typeface="+mn-cs"/>
                        </a:endParaRPr>
                      </a:p>
                    </p:txBody>
                  </p:sp>
                </p:grpSp>
                <p:grpSp>
                  <p:nvGrpSpPr>
                    <p:cNvPr id="89" name="Group 88">
                      <a:extLst>
                        <a:ext uri="{FF2B5EF4-FFF2-40B4-BE49-F238E27FC236}">
                          <a16:creationId xmlns:a16="http://schemas.microsoft.com/office/drawing/2014/main" id="{27F1CA1C-5CD0-4339-BCCB-984119AC15F1}"/>
                        </a:ext>
                      </a:extLst>
                    </p:cNvPr>
                    <p:cNvGrpSpPr/>
                    <p:nvPr/>
                  </p:nvGrpSpPr>
                  <p:grpSpPr>
                    <a:xfrm rot="18900000" flipH="1">
                      <a:off x="3989992" y="3697731"/>
                      <a:ext cx="5019373" cy="190288"/>
                      <a:chOff x="6966858" y="1611370"/>
                      <a:chExt cx="3207656" cy="188403"/>
                    </a:xfrm>
                  </p:grpSpPr>
                  <p:sp>
                    <p:nvSpPr>
                      <p:cNvPr id="90" name="Oval 89">
                        <a:extLst>
                          <a:ext uri="{FF2B5EF4-FFF2-40B4-BE49-F238E27FC236}">
                            <a16:creationId xmlns:a16="http://schemas.microsoft.com/office/drawing/2014/main" id="{C7A660A5-6C4A-4DDA-9CEE-07F95D4A6A32}"/>
                          </a:ext>
                        </a:extLst>
                      </p:cNvPr>
                      <p:cNvSpPr/>
                      <p:nvPr/>
                    </p:nvSpPr>
                    <p:spPr>
                      <a:xfrm>
                        <a:off x="7187683" y="1611370"/>
                        <a:ext cx="2954693" cy="132257"/>
                      </a:xfrm>
                      <a:prstGeom prst="ellipse">
                        <a:avLst/>
                      </a:prstGeom>
                      <a:gradFill flip="none" rotWithShape="1">
                        <a:gsLst>
                          <a:gs pos="0">
                            <a:sysClr val="windowText" lastClr="000000">
                              <a:alpha val="56000"/>
                            </a:sysClr>
                          </a:gs>
                          <a:gs pos="100000">
                            <a:sysClr val="windowText" lastClr="000000">
                              <a:alpha val="0"/>
                            </a:sysClr>
                          </a:gs>
                        </a:gsLst>
                        <a:path path="shape">
                          <a:fillToRect l="50000" t="50000" r="50000" b="50000"/>
                        </a:path>
                        <a:tileRect/>
                      </a:gradFill>
                      <a:ln w="12700" cap="flat" cmpd="sng" algn="ctr">
                        <a:noFill/>
                        <a:prstDash val="solid"/>
                        <a:miter lim="800000"/>
                      </a:ln>
                      <a:effectLst/>
                    </p:spPr>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N" sz="1400" b="0" i="0" u="none" strike="noStrike" kern="1200" cap="none" spc="0" normalizeH="0" baseline="0" noProof="0">
                          <a:ln>
                            <a:noFill/>
                          </a:ln>
                          <a:solidFill>
                            <a:srgbClr val="000000"/>
                          </a:solidFill>
                          <a:effectLst/>
                          <a:uLnTx/>
                          <a:uFillTx/>
                          <a:ea typeface="+mn-ea"/>
                          <a:cs typeface="+mn-cs"/>
                        </a:endParaRPr>
                      </a:p>
                    </p:txBody>
                  </p:sp>
                  <p:sp>
                    <p:nvSpPr>
                      <p:cNvPr id="91" name="Rectangle 90">
                        <a:extLst>
                          <a:ext uri="{FF2B5EF4-FFF2-40B4-BE49-F238E27FC236}">
                            <a16:creationId xmlns:a16="http://schemas.microsoft.com/office/drawing/2014/main" id="{5527D6F4-9E01-4928-AE74-AA0B6A3C0D1D}"/>
                          </a:ext>
                        </a:extLst>
                      </p:cNvPr>
                      <p:cNvSpPr/>
                      <p:nvPr/>
                    </p:nvSpPr>
                    <p:spPr>
                      <a:xfrm>
                        <a:off x="6966858" y="1667515"/>
                        <a:ext cx="3207656" cy="132258"/>
                      </a:xfrm>
                      <a:prstGeom prst="rect">
                        <a:avLst/>
                      </a:prstGeom>
                      <a:solidFill>
                        <a:sysClr val="window" lastClr="FFFFFF"/>
                      </a:solidFill>
                      <a:ln w="12700" cap="flat" cmpd="sng" algn="ctr">
                        <a:noFill/>
                        <a:prstDash val="solid"/>
                        <a:miter lim="800000"/>
                      </a:ln>
                      <a:effectLst/>
                    </p:spPr>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N" sz="1400" b="0" i="0" u="none" strike="noStrike" kern="1200" cap="none" spc="0" normalizeH="0" baseline="0" noProof="0">
                          <a:ln>
                            <a:noFill/>
                          </a:ln>
                          <a:solidFill>
                            <a:srgbClr val="000000"/>
                          </a:solidFill>
                          <a:effectLst/>
                          <a:uLnTx/>
                          <a:uFillTx/>
                          <a:ea typeface="+mn-ea"/>
                          <a:cs typeface="+mn-cs"/>
                        </a:endParaRPr>
                      </a:p>
                    </p:txBody>
                  </p:sp>
                </p:grpSp>
              </p:grpSp>
              <p:grpSp>
                <p:nvGrpSpPr>
                  <p:cNvPr id="85" name="Group 84">
                    <a:extLst>
                      <a:ext uri="{FF2B5EF4-FFF2-40B4-BE49-F238E27FC236}">
                        <a16:creationId xmlns:a16="http://schemas.microsoft.com/office/drawing/2014/main" id="{85862326-CA4D-4924-A7E6-3CE579B039FC}"/>
                      </a:ext>
                    </a:extLst>
                  </p:cNvPr>
                  <p:cNvGrpSpPr/>
                  <p:nvPr/>
                </p:nvGrpSpPr>
                <p:grpSpPr>
                  <a:xfrm>
                    <a:off x="5568030" y="2861226"/>
                    <a:ext cx="1863284" cy="1863284"/>
                    <a:chOff x="5167085" y="2507710"/>
                    <a:chExt cx="2665174" cy="2665174"/>
                  </a:xfrm>
                </p:grpSpPr>
                <p:sp>
                  <p:nvSpPr>
                    <p:cNvPr id="86" name="Oval 85">
                      <a:extLst>
                        <a:ext uri="{FF2B5EF4-FFF2-40B4-BE49-F238E27FC236}">
                          <a16:creationId xmlns:a16="http://schemas.microsoft.com/office/drawing/2014/main" id="{300B70E3-02C0-4520-A6B6-07F3746DE4AC}"/>
                        </a:ext>
                      </a:extLst>
                    </p:cNvPr>
                    <p:cNvSpPr/>
                    <p:nvPr/>
                  </p:nvSpPr>
                  <p:spPr>
                    <a:xfrm>
                      <a:off x="5234201" y="2574826"/>
                      <a:ext cx="2530942" cy="2530942"/>
                    </a:xfrm>
                    <a:prstGeom prst="ellipse">
                      <a:avLst/>
                    </a:prstGeom>
                    <a:solidFill>
                      <a:sysClr val="window" lastClr="FFFFFF"/>
                    </a:solidFill>
                    <a:ln w="12700" cap="flat" cmpd="sng" algn="ctr">
                      <a:noFill/>
                      <a:prstDash val="solid"/>
                      <a:miter lim="800000"/>
                    </a:ln>
                    <a:effectLst/>
                  </p:spPr>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N" sz="1400" b="0" i="0" u="none" strike="noStrike" kern="1200" cap="none" spc="0" normalizeH="0" baseline="0" noProof="0">
                        <a:ln>
                          <a:noFill/>
                        </a:ln>
                        <a:solidFill>
                          <a:srgbClr val="000000"/>
                        </a:solidFill>
                        <a:effectLst/>
                        <a:uLnTx/>
                        <a:uFillTx/>
                        <a:ea typeface="+mn-ea"/>
                        <a:cs typeface="+mn-cs"/>
                      </a:endParaRPr>
                    </a:p>
                  </p:txBody>
                </p:sp>
                <p:sp>
                  <p:nvSpPr>
                    <p:cNvPr id="87" name="Circle: Hollow 86">
                      <a:extLst>
                        <a:ext uri="{FF2B5EF4-FFF2-40B4-BE49-F238E27FC236}">
                          <a16:creationId xmlns:a16="http://schemas.microsoft.com/office/drawing/2014/main" id="{B57D20C8-244E-4EBB-A0A8-4F811E758B09}"/>
                        </a:ext>
                      </a:extLst>
                    </p:cNvPr>
                    <p:cNvSpPr/>
                    <p:nvPr/>
                  </p:nvSpPr>
                  <p:spPr>
                    <a:xfrm>
                      <a:off x="5167085" y="2507710"/>
                      <a:ext cx="2665174" cy="2665174"/>
                    </a:xfrm>
                    <a:prstGeom prst="donut">
                      <a:avLst>
                        <a:gd name="adj" fmla="val 3582"/>
                      </a:avLst>
                    </a:prstGeom>
                    <a:solidFill>
                      <a:sysClr val="window" lastClr="FFFFFF">
                        <a:lumMod val="85000"/>
                      </a:sysClr>
                    </a:solidFill>
                    <a:ln w="12700" cap="flat" cmpd="sng" algn="ctr">
                      <a:noFill/>
                      <a:prstDash val="solid"/>
                      <a:miter lim="800000"/>
                    </a:ln>
                    <a:effectLst/>
                  </p:spPr>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N" sz="1400" b="0" i="0" u="none" strike="noStrike" kern="1200" cap="none" spc="0" normalizeH="0" baseline="0" noProof="0">
                        <a:ln>
                          <a:noFill/>
                        </a:ln>
                        <a:solidFill>
                          <a:srgbClr val="000000"/>
                        </a:solidFill>
                        <a:effectLst/>
                        <a:uLnTx/>
                        <a:uFillTx/>
                        <a:ea typeface="+mn-ea"/>
                        <a:cs typeface="+mn-cs"/>
                      </a:endParaRPr>
                    </a:p>
                  </p:txBody>
                </p:sp>
              </p:grpSp>
            </p:grpSp>
            <p:grpSp>
              <p:nvGrpSpPr>
                <p:cNvPr id="43" name="Group 42">
                  <a:extLst>
                    <a:ext uri="{FF2B5EF4-FFF2-40B4-BE49-F238E27FC236}">
                      <a16:creationId xmlns:a16="http://schemas.microsoft.com/office/drawing/2014/main" id="{D6CABE17-B3FA-4A0B-AC70-3B0F68B581EB}"/>
                    </a:ext>
                  </a:extLst>
                </p:cNvPr>
                <p:cNvGrpSpPr/>
                <p:nvPr/>
              </p:nvGrpSpPr>
              <p:grpSpPr>
                <a:xfrm>
                  <a:off x="3722437" y="1157097"/>
                  <a:ext cx="4747131" cy="5271543"/>
                  <a:chOff x="3722437" y="1157097"/>
                  <a:chExt cx="4747131" cy="5271543"/>
                </a:xfrm>
              </p:grpSpPr>
              <p:grpSp>
                <p:nvGrpSpPr>
                  <p:cNvPr id="44" name="Group 43">
                    <a:extLst>
                      <a:ext uri="{FF2B5EF4-FFF2-40B4-BE49-F238E27FC236}">
                        <a16:creationId xmlns:a16="http://schemas.microsoft.com/office/drawing/2014/main" id="{9770C70B-29E8-46D4-B1A2-DB498D8EC2DB}"/>
                      </a:ext>
                    </a:extLst>
                  </p:cNvPr>
                  <p:cNvGrpSpPr/>
                  <p:nvPr/>
                </p:nvGrpSpPr>
                <p:grpSpPr>
                  <a:xfrm>
                    <a:off x="5539129" y="1157097"/>
                    <a:ext cx="1113746" cy="1638158"/>
                    <a:chOff x="3292046" y="268205"/>
                    <a:chExt cx="1895905" cy="2788603"/>
                  </a:xfrm>
                  <a:solidFill>
                    <a:srgbClr val="04A597"/>
                  </a:solidFill>
                </p:grpSpPr>
                <p:grpSp>
                  <p:nvGrpSpPr>
                    <p:cNvPr id="75" name="Group 74">
                      <a:extLst>
                        <a:ext uri="{FF2B5EF4-FFF2-40B4-BE49-F238E27FC236}">
                          <a16:creationId xmlns:a16="http://schemas.microsoft.com/office/drawing/2014/main" id="{99B365B0-AAD0-4223-9091-9B6554D6D71D}"/>
                        </a:ext>
                      </a:extLst>
                    </p:cNvPr>
                    <p:cNvGrpSpPr/>
                    <p:nvPr/>
                  </p:nvGrpSpPr>
                  <p:grpSpPr>
                    <a:xfrm>
                      <a:off x="4419602" y="268205"/>
                      <a:ext cx="768349" cy="2172783"/>
                      <a:chOff x="4419602" y="268205"/>
                      <a:chExt cx="768349" cy="2172783"/>
                    </a:xfrm>
                    <a:grpFill/>
                  </p:grpSpPr>
                  <p:sp>
                    <p:nvSpPr>
                      <p:cNvPr id="82" name="Freeform: Shape 81">
                        <a:extLst>
                          <a:ext uri="{FF2B5EF4-FFF2-40B4-BE49-F238E27FC236}">
                            <a16:creationId xmlns:a16="http://schemas.microsoft.com/office/drawing/2014/main" id="{9673DFDE-57D8-465B-8112-416FCF3D7547}"/>
                          </a:ext>
                        </a:extLst>
                      </p:cNvPr>
                      <p:cNvSpPr/>
                      <p:nvPr/>
                    </p:nvSpPr>
                    <p:spPr>
                      <a:xfrm>
                        <a:off x="4462352" y="507517"/>
                        <a:ext cx="725599" cy="1933471"/>
                      </a:xfrm>
                      <a:custGeom>
                        <a:avLst/>
                        <a:gdLst>
                          <a:gd name="connsiteX0" fmla="*/ 94194 w 565150"/>
                          <a:gd name="connsiteY0" fmla="*/ 0 h 1418603"/>
                          <a:gd name="connsiteX1" fmla="*/ 470956 w 565150"/>
                          <a:gd name="connsiteY1" fmla="*/ 0 h 1418603"/>
                          <a:gd name="connsiteX2" fmla="*/ 565150 w 565150"/>
                          <a:gd name="connsiteY2" fmla="*/ 94194 h 1418603"/>
                          <a:gd name="connsiteX3" fmla="*/ 565150 w 565150"/>
                          <a:gd name="connsiteY3" fmla="*/ 1324409 h 1418603"/>
                          <a:gd name="connsiteX4" fmla="*/ 470956 w 565150"/>
                          <a:gd name="connsiteY4" fmla="*/ 1418603 h 1418603"/>
                          <a:gd name="connsiteX5" fmla="*/ 388938 w 565150"/>
                          <a:gd name="connsiteY5" fmla="*/ 1418603 h 1418603"/>
                          <a:gd name="connsiteX6" fmla="*/ 388938 w 565150"/>
                          <a:gd name="connsiteY6" fmla="*/ 189444 h 1418603"/>
                          <a:gd name="connsiteX7" fmla="*/ 294744 w 565150"/>
                          <a:gd name="connsiteY7" fmla="*/ 95250 h 1418603"/>
                          <a:gd name="connsiteX8" fmla="*/ 0 w 565150"/>
                          <a:gd name="connsiteY8" fmla="*/ 95250 h 1418603"/>
                          <a:gd name="connsiteX9" fmla="*/ 0 w 565150"/>
                          <a:gd name="connsiteY9" fmla="*/ 94194 h 1418603"/>
                          <a:gd name="connsiteX10" fmla="*/ 94194 w 565150"/>
                          <a:gd name="connsiteY10" fmla="*/ 0 h 1418603"/>
                          <a:gd name="connsiteX0" fmla="*/ 182300 w 565150"/>
                          <a:gd name="connsiteY0" fmla="*/ 0 h 1580528"/>
                          <a:gd name="connsiteX1" fmla="*/ 470956 w 565150"/>
                          <a:gd name="connsiteY1" fmla="*/ 161925 h 1580528"/>
                          <a:gd name="connsiteX2" fmla="*/ 565150 w 565150"/>
                          <a:gd name="connsiteY2" fmla="*/ 256119 h 1580528"/>
                          <a:gd name="connsiteX3" fmla="*/ 565150 w 565150"/>
                          <a:gd name="connsiteY3" fmla="*/ 1486334 h 1580528"/>
                          <a:gd name="connsiteX4" fmla="*/ 470956 w 565150"/>
                          <a:gd name="connsiteY4" fmla="*/ 1580528 h 1580528"/>
                          <a:gd name="connsiteX5" fmla="*/ 388938 w 565150"/>
                          <a:gd name="connsiteY5" fmla="*/ 1580528 h 1580528"/>
                          <a:gd name="connsiteX6" fmla="*/ 388938 w 565150"/>
                          <a:gd name="connsiteY6" fmla="*/ 351369 h 1580528"/>
                          <a:gd name="connsiteX7" fmla="*/ 294744 w 565150"/>
                          <a:gd name="connsiteY7" fmla="*/ 257175 h 1580528"/>
                          <a:gd name="connsiteX8" fmla="*/ 0 w 565150"/>
                          <a:gd name="connsiteY8" fmla="*/ 257175 h 1580528"/>
                          <a:gd name="connsiteX9" fmla="*/ 0 w 565150"/>
                          <a:gd name="connsiteY9" fmla="*/ 256119 h 1580528"/>
                          <a:gd name="connsiteX10" fmla="*/ 182300 w 565150"/>
                          <a:gd name="connsiteY10" fmla="*/ 0 h 1580528"/>
                          <a:gd name="connsiteX0" fmla="*/ 182300 w 565150"/>
                          <a:gd name="connsiteY0" fmla="*/ 0 h 1580528"/>
                          <a:gd name="connsiteX1" fmla="*/ 475719 w 565150"/>
                          <a:gd name="connsiteY1" fmla="*/ 147638 h 1580528"/>
                          <a:gd name="connsiteX2" fmla="*/ 565150 w 565150"/>
                          <a:gd name="connsiteY2" fmla="*/ 256119 h 1580528"/>
                          <a:gd name="connsiteX3" fmla="*/ 565150 w 565150"/>
                          <a:gd name="connsiteY3" fmla="*/ 1486334 h 1580528"/>
                          <a:gd name="connsiteX4" fmla="*/ 470956 w 565150"/>
                          <a:gd name="connsiteY4" fmla="*/ 1580528 h 1580528"/>
                          <a:gd name="connsiteX5" fmla="*/ 388938 w 565150"/>
                          <a:gd name="connsiteY5" fmla="*/ 1580528 h 1580528"/>
                          <a:gd name="connsiteX6" fmla="*/ 388938 w 565150"/>
                          <a:gd name="connsiteY6" fmla="*/ 351369 h 1580528"/>
                          <a:gd name="connsiteX7" fmla="*/ 294744 w 565150"/>
                          <a:gd name="connsiteY7" fmla="*/ 257175 h 1580528"/>
                          <a:gd name="connsiteX8" fmla="*/ 0 w 565150"/>
                          <a:gd name="connsiteY8" fmla="*/ 257175 h 1580528"/>
                          <a:gd name="connsiteX9" fmla="*/ 0 w 565150"/>
                          <a:gd name="connsiteY9" fmla="*/ 256119 h 1580528"/>
                          <a:gd name="connsiteX10" fmla="*/ 182300 w 565150"/>
                          <a:gd name="connsiteY10" fmla="*/ 0 h 1580528"/>
                          <a:gd name="connsiteX0" fmla="*/ 182300 w 565150"/>
                          <a:gd name="connsiteY0" fmla="*/ 0 h 1580528"/>
                          <a:gd name="connsiteX1" fmla="*/ 475719 w 565150"/>
                          <a:gd name="connsiteY1" fmla="*/ 147638 h 1580528"/>
                          <a:gd name="connsiteX2" fmla="*/ 565150 w 565150"/>
                          <a:gd name="connsiteY2" fmla="*/ 256119 h 1580528"/>
                          <a:gd name="connsiteX3" fmla="*/ 565150 w 565150"/>
                          <a:gd name="connsiteY3" fmla="*/ 1486334 h 1580528"/>
                          <a:gd name="connsiteX4" fmla="*/ 470956 w 565150"/>
                          <a:gd name="connsiteY4" fmla="*/ 1580528 h 1580528"/>
                          <a:gd name="connsiteX5" fmla="*/ 388938 w 565150"/>
                          <a:gd name="connsiteY5" fmla="*/ 1580528 h 1580528"/>
                          <a:gd name="connsiteX6" fmla="*/ 388938 w 565150"/>
                          <a:gd name="connsiteY6" fmla="*/ 351369 h 1580528"/>
                          <a:gd name="connsiteX7" fmla="*/ 294744 w 565150"/>
                          <a:gd name="connsiteY7" fmla="*/ 257175 h 1580528"/>
                          <a:gd name="connsiteX8" fmla="*/ 0 w 565150"/>
                          <a:gd name="connsiteY8" fmla="*/ 257175 h 1580528"/>
                          <a:gd name="connsiteX9" fmla="*/ 0 w 565150"/>
                          <a:gd name="connsiteY9" fmla="*/ 256119 h 1580528"/>
                          <a:gd name="connsiteX10" fmla="*/ 182300 w 565150"/>
                          <a:gd name="connsiteY10" fmla="*/ 0 h 1580528"/>
                          <a:gd name="connsiteX0" fmla="*/ 182300 w 565150"/>
                          <a:gd name="connsiteY0" fmla="*/ 0 h 1580528"/>
                          <a:gd name="connsiteX1" fmla="*/ 475719 w 565150"/>
                          <a:gd name="connsiteY1" fmla="*/ 147638 h 1580528"/>
                          <a:gd name="connsiteX2" fmla="*/ 565150 w 565150"/>
                          <a:gd name="connsiteY2" fmla="*/ 256119 h 1580528"/>
                          <a:gd name="connsiteX3" fmla="*/ 565150 w 565150"/>
                          <a:gd name="connsiteY3" fmla="*/ 1486334 h 1580528"/>
                          <a:gd name="connsiteX4" fmla="*/ 470956 w 565150"/>
                          <a:gd name="connsiteY4" fmla="*/ 1580528 h 1580528"/>
                          <a:gd name="connsiteX5" fmla="*/ 388938 w 565150"/>
                          <a:gd name="connsiteY5" fmla="*/ 1580528 h 1580528"/>
                          <a:gd name="connsiteX6" fmla="*/ 388938 w 565150"/>
                          <a:gd name="connsiteY6" fmla="*/ 351369 h 1580528"/>
                          <a:gd name="connsiteX7" fmla="*/ 294744 w 565150"/>
                          <a:gd name="connsiteY7" fmla="*/ 257175 h 1580528"/>
                          <a:gd name="connsiteX8" fmla="*/ 0 w 565150"/>
                          <a:gd name="connsiteY8" fmla="*/ 257175 h 1580528"/>
                          <a:gd name="connsiteX9" fmla="*/ 0 w 565150"/>
                          <a:gd name="connsiteY9" fmla="*/ 256119 h 1580528"/>
                          <a:gd name="connsiteX10" fmla="*/ 182300 w 565150"/>
                          <a:gd name="connsiteY10" fmla="*/ 0 h 1580528"/>
                          <a:gd name="connsiteX0" fmla="*/ 182300 w 565150"/>
                          <a:gd name="connsiteY0" fmla="*/ 0 h 1580528"/>
                          <a:gd name="connsiteX1" fmla="*/ 475719 w 565150"/>
                          <a:gd name="connsiteY1" fmla="*/ 147638 h 1580528"/>
                          <a:gd name="connsiteX2" fmla="*/ 565150 w 565150"/>
                          <a:gd name="connsiteY2" fmla="*/ 256119 h 1580528"/>
                          <a:gd name="connsiteX3" fmla="*/ 565150 w 565150"/>
                          <a:gd name="connsiteY3" fmla="*/ 1486334 h 1580528"/>
                          <a:gd name="connsiteX4" fmla="*/ 470956 w 565150"/>
                          <a:gd name="connsiteY4" fmla="*/ 1580528 h 1580528"/>
                          <a:gd name="connsiteX5" fmla="*/ 388938 w 565150"/>
                          <a:gd name="connsiteY5" fmla="*/ 1580528 h 1580528"/>
                          <a:gd name="connsiteX6" fmla="*/ 388938 w 565150"/>
                          <a:gd name="connsiteY6" fmla="*/ 351369 h 1580528"/>
                          <a:gd name="connsiteX7" fmla="*/ 294744 w 565150"/>
                          <a:gd name="connsiteY7" fmla="*/ 257175 h 1580528"/>
                          <a:gd name="connsiteX8" fmla="*/ 0 w 565150"/>
                          <a:gd name="connsiteY8" fmla="*/ 257175 h 1580528"/>
                          <a:gd name="connsiteX9" fmla="*/ 0 w 565150"/>
                          <a:gd name="connsiteY9" fmla="*/ 256119 h 1580528"/>
                          <a:gd name="connsiteX10" fmla="*/ 182300 w 565150"/>
                          <a:gd name="connsiteY10" fmla="*/ 0 h 1580528"/>
                          <a:gd name="connsiteX0" fmla="*/ 182300 w 565150"/>
                          <a:gd name="connsiteY0" fmla="*/ 0 h 1580528"/>
                          <a:gd name="connsiteX1" fmla="*/ 475719 w 565150"/>
                          <a:gd name="connsiteY1" fmla="*/ 147638 h 1580528"/>
                          <a:gd name="connsiteX2" fmla="*/ 565150 w 565150"/>
                          <a:gd name="connsiteY2" fmla="*/ 256119 h 1580528"/>
                          <a:gd name="connsiteX3" fmla="*/ 565150 w 565150"/>
                          <a:gd name="connsiteY3" fmla="*/ 1486334 h 1580528"/>
                          <a:gd name="connsiteX4" fmla="*/ 470956 w 565150"/>
                          <a:gd name="connsiteY4" fmla="*/ 1580528 h 1580528"/>
                          <a:gd name="connsiteX5" fmla="*/ 388938 w 565150"/>
                          <a:gd name="connsiteY5" fmla="*/ 1580528 h 1580528"/>
                          <a:gd name="connsiteX6" fmla="*/ 388938 w 565150"/>
                          <a:gd name="connsiteY6" fmla="*/ 351369 h 1580528"/>
                          <a:gd name="connsiteX7" fmla="*/ 294744 w 565150"/>
                          <a:gd name="connsiteY7" fmla="*/ 257175 h 1580528"/>
                          <a:gd name="connsiteX8" fmla="*/ 0 w 565150"/>
                          <a:gd name="connsiteY8" fmla="*/ 257175 h 1580528"/>
                          <a:gd name="connsiteX9" fmla="*/ 0 w 565150"/>
                          <a:gd name="connsiteY9" fmla="*/ 256119 h 1580528"/>
                          <a:gd name="connsiteX10" fmla="*/ 182300 w 565150"/>
                          <a:gd name="connsiteY10" fmla="*/ 0 h 1580528"/>
                          <a:gd name="connsiteX0" fmla="*/ 182300 w 565150"/>
                          <a:gd name="connsiteY0" fmla="*/ 0 h 1580528"/>
                          <a:gd name="connsiteX1" fmla="*/ 475719 w 565150"/>
                          <a:gd name="connsiteY1" fmla="*/ 147638 h 1580528"/>
                          <a:gd name="connsiteX2" fmla="*/ 565150 w 565150"/>
                          <a:gd name="connsiteY2" fmla="*/ 256119 h 1580528"/>
                          <a:gd name="connsiteX3" fmla="*/ 565150 w 565150"/>
                          <a:gd name="connsiteY3" fmla="*/ 1486334 h 1580528"/>
                          <a:gd name="connsiteX4" fmla="*/ 470956 w 565150"/>
                          <a:gd name="connsiteY4" fmla="*/ 1580528 h 1580528"/>
                          <a:gd name="connsiteX5" fmla="*/ 388938 w 565150"/>
                          <a:gd name="connsiteY5" fmla="*/ 1580528 h 1580528"/>
                          <a:gd name="connsiteX6" fmla="*/ 388938 w 565150"/>
                          <a:gd name="connsiteY6" fmla="*/ 351369 h 1580528"/>
                          <a:gd name="connsiteX7" fmla="*/ 294744 w 565150"/>
                          <a:gd name="connsiteY7" fmla="*/ 257175 h 1580528"/>
                          <a:gd name="connsiteX8" fmla="*/ 0 w 565150"/>
                          <a:gd name="connsiteY8" fmla="*/ 257175 h 1580528"/>
                          <a:gd name="connsiteX9" fmla="*/ 0 w 565150"/>
                          <a:gd name="connsiteY9" fmla="*/ 256119 h 1580528"/>
                          <a:gd name="connsiteX10" fmla="*/ 182300 w 565150"/>
                          <a:gd name="connsiteY10" fmla="*/ 0 h 1580528"/>
                          <a:gd name="connsiteX0" fmla="*/ 182300 w 565150"/>
                          <a:gd name="connsiteY0" fmla="*/ 0 h 1580528"/>
                          <a:gd name="connsiteX1" fmla="*/ 475719 w 565150"/>
                          <a:gd name="connsiteY1" fmla="*/ 147638 h 1580528"/>
                          <a:gd name="connsiteX2" fmla="*/ 565150 w 565150"/>
                          <a:gd name="connsiteY2" fmla="*/ 256119 h 1580528"/>
                          <a:gd name="connsiteX3" fmla="*/ 565150 w 565150"/>
                          <a:gd name="connsiteY3" fmla="*/ 1486334 h 1580528"/>
                          <a:gd name="connsiteX4" fmla="*/ 470956 w 565150"/>
                          <a:gd name="connsiteY4" fmla="*/ 1580528 h 1580528"/>
                          <a:gd name="connsiteX5" fmla="*/ 388938 w 565150"/>
                          <a:gd name="connsiteY5" fmla="*/ 1580528 h 1580528"/>
                          <a:gd name="connsiteX6" fmla="*/ 388938 w 565150"/>
                          <a:gd name="connsiteY6" fmla="*/ 351369 h 1580528"/>
                          <a:gd name="connsiteX7" fmla="*/ 294744 w 565150"/>
                          <a:gd name="connsiteY7" fmla="*/ 257175 h 1580528"/>
                          <a:gd name="connsiteX8" fmla="*/ 0 w 565150"/>
                          <a:gd name="connsiteY8" fmla="*/ 257175 h 1580528"/>
                          <a:gd name="connsiteX9" fmla="*/ 0 w 565150"/>
                          <a:gd name="connsiteY9" fmla="*/ 256119 h 1580528"/>
                          <a:gd name="connsiteX10" fmla="*/ 182300 w 565150"/>
                          <a:gd name="connsiteY10" fmla="*/ 0 h 1580528"/>
                          <a:gd name="connsiteX0" fmla="*/ 182300 w 565150"/>
                          <a:gd name="connsiteY0" fmla="*/ 0 h 1580528"/>
                          <a:gd name="connsiteX1" fmla="*/ 468575 w 565150"/>
                          <a:gd name="connsiteY1" fmla="*/ 133351 h 1580528"/>
                          <a:gd name="connsiteX2" fmla="*/ 565150 w 565150"/>
                          <a:gd name="connsiteY2" fmla="*/ 256119 h 1580528"/>
                          <a:gd name="connsiteX3" fmla="*/ 565150 w 565150"/>
                          <a:gd name="connsiteY3" fmla="*/ 1486334 h 1580528"/>
                          <a:gd name="connsiteX4" fmla="*/ 470956 w 565150"/>
                          <a:gd name="connsiteY4" fmla="*/ 1580528 h 1580528"/>
                          <a:gd name="connsiteX5" fmla="*/ 388938 w 565150"/>
                          <a:gd name="connsiteY5" fmla="*/ 1580528 h 1580528"/>
                          <a:gd name="connsiteX6" fmla="*/ 388938 w 565150"/>
                          <a:gd name="connsiteY6" fmla="*/ 351369 h 1580528"/>
                          <a:gd name="connsiteX7" fmla="*/ 294744 w 565150"/>
                          <a:gd name="connsiteY7" fmla="*/ 257175 h 1580528"/>
                          <a:gd name="connsiteX8" fmla="*/ 0 w 565150"/>
                          <a:gd name="connsiteY8" fmla="*/ 257175 h 1580528"/>
                          <a:gd name="connsiteX9" fmla="*/ 0 w 565150"/>
                          <a:gd name="connsiteY9" fmla="*/ 256119 h 1580528"/>
                          <a:gd name="connsiteX10" fmla="*/ 182300 w 565150"/>
                          <a:gd name="connsiteY10" fmla="*/ 0 h 1580528"/>
                          <a:gd name="connsiteX0" fmla="*/ 182300 w 565150"/>
                          <a:gd name="connsiteY0" fmla="*/ 0 h 1580528"/>
                          <a:gd name="connsiteX1" fmla="*/ 468575 w 565150"/>
                          <a:gd name="connsiteY1" fmla="*/ 133351 h 1580528"/>
                          <a:gd name="connsiteX2" fmla="*/ 565150 w 565150"/>
                          <a:gd name="connsiteY2" fmla="*/ 256119 h 1580528"/>
                          <a:gd name="connsiteX3" fmla="*/ 565150 w 565150"/>
                          <a:gd name="connsiteY3" fmla="*/ 1486334 h 1580528"/>
                          <a:gd name="connsiteX4" fmla="*/ 470956 w 565150"/>
                          <a:gd name="connsiteY4" fmla="*/ 1580528 h 1580528"/>
                          <a:gd name="connsiteX5" fmla="*/ 388938 w 565150"/>
                          <a:gd name="connsiteY5" fmla="*/ 1580528 h 1580528"/>
                          <a:gd name="connsiteX6" fmla="*/ 388938 w 565150"/>
                          <a:gd name="connsiteY6" fmla="*/ 351369 h 1580528"/>
                          <a:gd name="connsiteX7" fmla="*/ 294744 w 565150"/>
                          <a:gd name="connsiteY7" fmla="*/ 257175 h 1580528"/>
                          <a:gd name="connsiteX8" fmla="*/ 0 w 565150"/>
                          <a:gd name="connsiteY8" fmla="*/ 257175 h 1580528"/>
                          <a:gd name="connsiteX9" fmla="*/ 0 w 565150"/>
                          <a:gd name="connsiteY9" fmla="*/ 256119 h 1580528"/>
                          <a:gd name="connsiteX10" fmla="*/ 182300 w 565150"/>
                          <a:gd name="connsiteY10" fmla="*/ 0 h 1580528"/>
                          <a:gd name="connsiteX0" fmla="*/ 182300 w 565150"/>
                          <a:gd name="connsiteY0" fmla="*/ 0 h 1580528"/>
                          <a:gd name="connsiteX1" fmla="*/ 468575 w 565150"/>
                          <a:gd name="connsiteY1" fmla="*/ 133351 h 1580528"/>
                          <a:gd name="connsiteX2" fmla="*/ 565150 w 565150"/>
                          <a:gd name="connsiteY2" fmla="*/ 256119 h 1580528"/>
                          <a:gd name="connsiteX3" fmla="*/ 565150 w 565150"/>
                          <a:gd name="connsiteY3" fmla="*/ 1486334 h 1580528"/>
                          <a:gd name="connsiteX4" fmla="*/ 470956 w 565150"/>
                          <a:gd name="connsiteY4" fmla="*/ 1580528 h 1580528"/>
                          <a:gd name="connsiteX5" fmla="*/ 388938 w 565150"/>
                          <a:gd name="connsiteY5" fmla="*/ 1580528 h 1580528"/>
                          <a:gd name="connsiteX6" fmla="*/ 388938 w 565150"/>
                          <a:gd name="connsiteY6" fmla="*/ 351369 h 1580528"/>
                          <a:gd name="connsiteX7" fmla="*/ 294744 w 565150"/>
                          <a:gd name="connsiteY7" fmla="*/ 257175 h 1580528"/>
                          <a:gd name="connsiteX8" fmla="*/ 0 w 565150"/>
                          <a:gd name="connsiteY8" fmla="*/ 257175 h 1580528"/>
                          <a:gd name="connsiteX9" fmla="*/ 119063 w 565150"/>
                          <a:gd name="connsiteY9" fmla="*/ 163250 h 1580528"/>
                          <a:gd name="connsiteX10" fmla="*/ 182300 w 565150"/>
                          <a:gd name="connsiteY10" fmla="*/ 0 h 1580528"/>
                          <a:gd name="connsiteX0" fmla="*/ 63237 w 446087"/>
                          <a:gd name="connsiteY0" fmla="*/ 0 h 1580528"/>
                          <a:gd name="connsiteX1" fmla="*/ 349512 w 446087"/>
                          <a:gd name="connsiteY1" fmla="*/ 133351 h 1580528"/>
                          <a:gd name="connsiteX2" fmla="*/ 446087 w 446087"/>
                          <a:gd name="connsiteY2" fmla="*/ 256119 h 1580528"/>
                          <a:gd name="connsiteX3" fmla="*/ 446087 w 446087"/>
                          <a:gd name="connsiteY3" fmla="*/ 1486334 h 1580528"/>
                          <a:gd name="connsiteX4" fmla="*/ 351893 w 446087"/>
                          <a:gd name="connsiteY4" fmla="*/ 1580528 h 1580528"/>
                          <a:gd name="connsiteX5" fmla="*/ 269875 w 446087"/>
                          <a:gd name="connsiteY5" fmla="*/ 1580528 h 1580528"/>
                          <a:gd name="connsiteX6" fmla="*/ 269875 w 446087"/>
                          <a:gd name="connsiteY6" fmla="*/ 351369 h 1580528"/>
                          <a:gd name="connsiteX7" fmla="*/ 175681 w 446087"/>
                          <a:gd name="connsiteY7" fmla="*/ 257175 h 1580528"/>
                          <a:gd name="connsiteX8" fmla="*/ 0 w 446087"/>
                          <a:gd name="connsiteY8" fmla="*/ 163250 h 1580528"/>
                          <a:gd name="connsiteX9" fmla="*/ 63237 w 446087"/>
                          <a:gd name="connsiteY9" fmla="*/ 0 h 1580528"/>
                          <a:gd name="connsiteX0" fmla="*/ 56093 w 438943"/>
                          <a:gd name="connsiteY0" fmla="*/ 0 h 1580528"/>
                          <a:gd name="connsiteX1" fmla="*/ 342368 w 438943"/>
                          <a:gd name="connsiteY1" fmla="*/ 133351 h 1580528"/>
                          <a:gd name="connsiteX2" fmla="*/ 438943 w 438943"/>
                          <a:gd name="connsiteY2" fmla="*/ 256119 h 1580528"/>
                          <a:gd name="connsiteX3" fmla="*/ 438943 w 438943"/>
                          <a:gd name="connsiteY3" fmla="*/ 1486334 h 1580528"/>
                          <a:gd name="connsiteX4" fmla="*/ 344749 w 438943"/>
                          <a:gd name="connsiteY4" fmla="*/ 1580528 h 1580528"/>
                          <a:gd name="connsiteX5" fmla="*/ 262731 w 438943"/>
                          <a:gd name="connsiteY5" fmla="*/ 1580528 h 1580528"/>
                          <a:gd name="connsiteX6" fmla="*/ 262731 w 438943"/>
                          <a:gd name="connsiteY6" fmla="*/ 351369 h 1580528"/>
                          <a:gd name="connsiteX7" fmla="*/ 168537 w 438943"/>
                          <a:gd name="connsiteY7" fmla="*/ 257175 h 1580528"/>
                          <a:gd name="connsiteX8" fmla="*/ 0 w 438943"/>
                          <a:gd name="connsiteY8" fmla="*/ 146581 h 1580528"/>
                          <a:gd name="connsiteX9" fmla="*/ 56093 w 438943"/>
                          <a:gd name="connsiteY9" fmla="*/ 0 h 1580528"/>
                          <a:gd name="connsiteX0" fmla="*/ 56093 w 438943"/>
                          <a:gd name="connsiteY0" fmla="*/ 0 h 1580528"/>
                          <a:gd name="connsiteX1" fmla="*/ 342368 w 438943"/>
                          <a:gd name="connsiteY1" fmla="*/ 133351 h 1580528"/>
                          <a:gd name="connsiteX2" fmla="*/ 438943 w 438943"/>
                          <a:gd name="connsiteY2" fmla="*/ 256119 h 1580528"/>
                          <a:gd name="connsiteX3" fmla="*/ 438943 w 438943"/>
                          <a:gd name="connsiteY3" fmla="*/ 1486334 h 1580528"/>
                          <a:gd name="connsiteX4" fmla="*/ 344749 w 438943"/>
                          <a:gd name="connsiteY4" fmla="*/ 1580528 h 1580528"/>
                          <a:gd name="connsiteX5" fmla="*/ 262731 w 438943"/>
                          <a:gd name="connsiteY5" fmla="*/ 1580528 h 1580528"/>
                          <a:gd name="connsiteX6" fmla="*/ 262731 w 438943"/>
                          <a:gd name="connsiteY6" fmla="*/ 351369 h 1580528"/>
                          <a:gd name="connsiteX7" fmla="*/ 168537 w 438943"/>
                          <a:gd name="connsiteY7" fmla="*/ 257175 h 1580528"/>
                          <a:gd name="connsiteX8" fmla="*/ 0 w 438943"/>
                          <a:gd name="connsiteY8" fmla="*/ 146581 h 1580528"/>
                          <a:gd name="connsiteX9" fmla="*/ 56093 w 438943"/>
                          <a:gd name="connsiteY9" fmla="*/ 0 h 1580528"/>
                          <a:gd name="connsiteX0" fmla="*/ 56093 w 438943"/>
                          <a:gd name="connsiteY0" fmla="*/ 0 h 1580528"/>
                          <a:gd name="connsiteX1" fmla="*/ 342368 w 438943"/>
                          <a:gd name="connsiteY1" fmla="*/ 133351 h 1580528"/>
                          <a:gd name="connsiteX2" fmla="*/ 438943 w 438943"/>
                          <a:gd name="connsiteY2" fmla="*/ 256119 h 1580528"/>
                          <a:gd name="connsiteX3" fmla="*/ 438943 w 438943"/>
                          <a:gd name="connsiteY3" fmla="*/ 1486334 h 1580528"/>
                          <a:gd name="connsiteX4" fmla="*/ 344749 w 438943"/>
                          <a:gd name="connsiteY4" fmla="*/ 1580528 h 1580528"/>
                          <a:gd name="connsiteX5" fmla="*/ 262731 w 438943"/>
                          <a:gd name="connsiteY5" fmla="*/ 1580528 h 1580528"/>
                          <a:gd name="connsiteX6" fmla="*/ 262731 w 438943"/>
                          <a:gd name="connsiteY6" fmla="*/ 351369 h 1580528"/>
                          <a:gd name="connsiteX7" fmla="*/ 168537 w 438943"/>
                          <a:gd name="connsiteY7" fmla="*/ 257175 h 1580528"/>
                          <a:gd name="connsiteX8" fmla="*/ 0 w 438943"/>
                          <a:gd name="connsiteY8" fmla="*/ 146581 h 1580528"/>
                          <a:gd name="connsiteX9" fmla="*/ 56093 w 438943"/>
                          <a:gd name="connsiteY9" fmla="*/ 0 h 1580528"/>
                          <a:gd name="connsiteX0" fmla="*/ 56093 w 438943"/>
                          <a:gd name="connsiteY0" fmla="*/ 0 h 1580528"/>
                          <a:gd name="connsiteX1" fmla="*/ 342368 w 438943"/>
                          <a:gd name="connsiteY1" fmla="*/ 133351 h 1580528"/>
                          <a:gd name="connsiteX2" fmla="*/ 438943 w 438943"/>
                          <a:gd name="connsiteY2" fmla="*/ 256119 h 1580528"/>
                          <a:gd name="connsiteX3" fmla="*/ 438943 w 438943"/>
                          <a:gd name="connsiteY3" fmla="*/ 1486334 h 1580528"/>
                          <a:gd name="connsiteX4" fmla="*/ 344749 w 438943"/>
                          <a:gd name="connsiteY4" fmla="*/ 1580528 h 1580528"/>
                          <a:gd name="connsiteX5" fmla="*/ 262731 w 438943"/>
                          <a:gd name="connsiteY5" fmla="*/ 1580528 h 1580528"/>
                          <a:gd name="connsiteX6" fmla="*/ 262731 w 438943"/>
                          <a:gd name="connsiteY6" fmla="*/ 351369 h 1580528"/>
                          <a:gd name="connsiteX7" fmla="*/ 159012 w 438943"/>
                          <a:gd name="connsiteY7" fmla="*/ 233362 h 1580528"/>
                          <a:gd name="connsiteX8" fmla="*/ 0 w 438943"/>
                          <a:gd name="connsiteY8" fmla="*/ 146581 h 1580528"/>
                          <a:gd name="connsiteX9" fmla="*/ 56093 w 438943"/>
                          <a:gd name="connsiteY9" fmla="*/ 0 h 1580528"/>
                          <a:gd name="connsiteX0" fmla="*/ 56093 w 438943"/>
                          <a:gd name="connsiteY0" fmla="*/ 0 h 1580528"/>
                          <a:gd name="connsiteX1" fmla="*/ 342368 w 438943"/>
                          <a:gd name="connsiteY1" fmla="*/ 133351 h 1580528"/>
                          <a:gd name="connsiteX2" fmla="*/ 438943 w 438943"/>
                          <a:gd name="connsiteY2" fmla="*/ 256119 h 1580528"/>
                          <a:gd name="connsiteX3" fmla="*/ 438943 w 438943"/>
                          <a:gd name="connsiteY3" fmla="*/ 1486334 h 1580528"/>
                          <a:gd name="connsiteX4" fmla="*/ 344749 w 438943"/>
                          <a:gd name="connsiteY4" fmla="*/ 1580528 h 1580528"/>
                          <a:gd name="connsiteX5" fmla="*/ 262731 w 438943"/>
                          <a:gd name="connsiteY5" fmla="*/ 1580528 h 1580528"/>
                          <a:gd name="connsiteX6" fmla="*/ 262731 w 438943"/>
                          <a:gd name="connsiteY6" fmla="*/ 351369 h 1580528"/>
                          <a:gd name="connsiteX7" fmla="*/ 159012 w 438943"/>
                          <a:gd name="connsiteY7" fmla="*/ 233362 h 1580528"/>
                          <a:gd name="connsiteX8" fmla="*/ 0 w 438943"/>
                          <a:gd name="connsiteY8" fmla="*/ 146581 h 1580528"/>
                          <a:gd name="connsiteX9" fmla="*/ 56093 w 438943"/>
                          <a:gd name="connsiteY9" fmla="*/ 0 h 1580528"/>
                          <a:gd name="connsiteX0" fmla="*/ 56093 w 438943"/>
                          <a:gd name="connsiteY0" fmla="*/ 0 h 1580528"/>
                          <a:gd name="connsiteX1" fmla="*/ 342368 w 438943"/>
                          <a:gd name="connsiteY1" fmla="*/ 133351 h 1580528"/>
                          <a:gd name="connsiteX2" fmla="*/ 438943 w 438943"/>
                          <a:gd name="connsiteY2" fmla="*/ 256119 h 1580528"/>
                          <a:gd name="connsiteX3" fmla="*/ 438943 w 438943"/>
                          <a:gd name="connsiteY3" fmla="*/ 1486334 h 1580528"/>
                          <a:gd name="connsiteX4" fmla="*/ 344749 w 438943"/>
                          <a:gd name="connsiteY4" fmla="*/ 1580528 h 1580528"/>
                          <a:gd name="connsiteX5" fmla="*/ 262731 w 438943"/>
                          <a:gd name="connsiteY5" fmla="*/ 1580528 h 1580528"/>
                          <a:gd name="connsiteX6" fmla="*/ 262731 w 438943"/>
                          <a:gd name="connsiteY6" fmla="*/ 351369 h 1580528"/>
                          <a:gd name="connsiteX7" fmla="*/ 159012 w 438943"/>
                          <a:gd name="connsiteY7" fmla="*/ 233362 h 1580528"/>
                          <a:gd name="connsiteX8" fmla="*/ 0 w 438943"/>
                          <a:gd name="connsiteY8" fmla="*/ 146581 h 1580528"/>
                          <a:gd name="connsiteX9" fmla="*/ 56093 w 438943"/>
                          <a:gd name="connsiteY9" fmla="*/ 0 h 1580528"/>
                          <a:gd name="connsiteX0" fmla="*/ 56093 w 438943"/>
                          <a:gd name="connsiteY0" fmla="*/ 0 h 1580528"/>
                          <a:gd name="connsiteX1" fmla="*/ 342368 w 438943"/>
                          <a:gd name="connsiteY1" fmla="*/ 133351 h 1580528"/>
                          <a:gd name="connsiteX2" fmla="*/ 438943 w 438943"/>
                          <a:gd name="connsiteY2" fmla="*/ 256119 h 1580528"/>
                          <a:gd name="connsiteX3" fmla="*/ 438943 w 438943"/>
                          <a:gd name="connsiteY3" fmla="*/ 1486334 h 1580528"/>
                          <a:gd name="connsiteX4" fmla="*/ 344749 w 438943"/>
                          <a:gd name="connsiteY4" fmla="*/ 1580528 h 1580528"/>
                          <a:gd name="connsiteX5" fmla="*/ 262731 w 438943"/>
                          <a:gd name="connsiteY5" fmla="*/ 1580528 h 1580528"/>
                          <a:gd name="connsiteX6" fmla="*/ 262731 w 438943"/>
                          <a:gd name="connsiteY6" fmla="*/ 351369 h 1580528"/>
                          <a:gd name="connsiteX7" fmla="*/ 159012 w 438943"/>
                          <a:gd name="connsiteY7" fmla="*/ 233362 h 1580528"/>
                          <a:gd name="connsiteX8" fmla="*/ 0 w 438943"/>
                          <a:gd name="connsiteY8" fmla="*/ 146581 h 1580528"/>
                          <a:gd name="connsiteX9" fmla="*/ 56093 w 438943"/>
                          <a:gd name="connsiteY9" fmla="*/ 0 h 1580528"/>
                          <a:gd name="connsiteX0" fmla="*/ 56093 w 438943"/>
                          <a:gd name="connsiteY0" fmla="*/ 0 h 1580528"/>
                          <a:gd name="connsiteX1" fmla="*/ 342368 w 438943"/>
                          <a:gd name="connsiteY1" fmla="*/ 133351 h 1580528"/>
                          <a:gd name="connsiteX2" fmla="*/ 438943 w 438943"/>
                          <a:gd name="connsiteY2" fmla="*/ 256119 h 1580528"/>
                          <a:gd name="connsiteX3" fmla="*/ 438943 w 438943"/>
                          <a:gd name="connsiteY3" fmla="*/ 1486334 h 1580528"/>
                          <a:gd name="connsiteX4" fmla="*/ 344749 w 438943"/>
                          <a:gd name="connsiteY4" fmla="*/ 1580528 h 1580528"/>
                          <a:gd name="connsiteX5" fmla="*/ 262731 w 438943"/>
                          <a:gd name="connsiteY5" fmla="*/ 1580528 h 1580528"/>
                          <a:gd name="connsiteX6" fmla="*/ 262731 w 438943"/>
                          <a:gd name="connsiteY6" fmla="*/ 351369 h 1580528"/>
                          <a:gd name="connsiteX7" fmla="*/ 159012 w 438943"/>
                          <a:gd name="connsiteY7" fmla="*/ 233362 h 1580528"/>
                          <a:gd name="connsiteX8" fmla="*/ 0 w 438943"/>
                          <a:gd name="connsiteY8" fmla="*/ 146581 h 1580528"/>
                          <a:gd name="connsiteX9" fmla="*/ 56093 w 438943"/>
                          <a:gd name="connsiteY9" fmla="*/ 0 h 1580528"/>
                          <a:gd name="connsiteX0" fmla="*/ 56093 w 438943"/>
                          <a:gd name="connsiteY0" fmla="*/ 0 h 1580528"/>
                          <a:gd name="connsiteX1" fmla="*/ 342368 w 438943"/>
                          <a:gd name="connsiteY1" fmla="*/ 133351 h 1580528"/>
                          <a:gd name="connsiteX2" fmla="*/ 438943 w 438943"/>
                          <a:gd name="connsiteY2" fmla="*/ 256119 h 1580528"/>
                          <a:gd name="connsiteX3" fmla="*/ 438943 w 438943"/>
                          <a:gd name="connsiteY3" fmla="*/ 1486334 h 1580528"/>
                          <a:gd name="connsiteX4" fmla="*/ 344749 w 438943"/>
                          <a:gd name="connsiteY4" fmla="*/ 1580528 h 1580528"/>
                          <a:gd name="connsiteX5" fmla="*/ 262731 w 438943"/>
                          <a:gd name="connsiteY5" fmla="*/ 1580528 h 1580528"/>
                          <a:gd name="connsiteX6" fmla="*/ 262731 w 438943"/>
                          <a:gd name="connsiteY6" fmla="*/ 351369 h 1580528"/>
                          <a:gd name="connsiteX7" fmla="*/ 159012 w 438943"/>
                          <a:gd name="connsiteY7" fmla="*/ 233362 h 1580528"/>
                          <a:gd name="connsiteX8" fmla="*/ 0 w 438943"/>
                          <a:gd name="connsiteY8" fmla="*/ 146581 h 1580528"/>
                          <a:gd name="connsiteX9" fmla="*/ 56093 w 438943"/>
                          <a:gd name="connsiteY9" fmla="*/ 0 h 1580528"/>
                          <a:gd name="connsiteX0" fmla="*/ 56093 w 438943"/>
                          <a:gd name="connsiteY0" fmla="*/ 0 h 1580528"/>
                          <a:gd name="connsiteX1" fmla="*/ 342368 w 438943"/>
                          <a:gd name="connsiteY1" fmla="*/ 133351 h 1580528"/>
                          <a:gd name="connsiteX2" fmla="*/ 438943 w 438943"/>
                          <a:gd name="connsiteY2" fmla="*/ 256119 h 1580528"/>
                          <a:gd name="connsiteX3" fmla="*/ 438943 w 438943"/>
                          <a:gd name="connsiteY3" fmla="*/ 1486334 h 1580528"/>
                          <a:gd name="connsiteX4" fmla="*/ 344749 w 438943"/>
                          <a:gd name="connsiteY4" fmla="*/ 1580528 h 1580528"/>
                          <a:gd name="connsiteX5" fmla="*/ 262731 w 438943"/>
                          <a:gd name="connsiteY5" fmla="*/ 1580528 h 1580528"/>
                          <a:gd name="connsiteX6" fmla="*/ 262731 w 438943"/>
                          <a:gd name="connsiteY6" fmla="*/ 351369 h 1580528"/>
                          <a:gd name="connsiteX7" fmla="*/ 159012 w 438943"/>
                          <a:gd name="connsiteY7" fmla="*/ 233362 h 1580528"/>
                          <a:gd name="connsiteX8" fmla="*/ 0 w 438943"/>
                          <a:gd name="connsiteY8" fmla="*/ 146581 h 1580528"/>
                          <a:gd name="connsiteX9" fmla="*/ 56093 w 438943"/>
                          <a:gd name="connsiteY9" fmla="*/ 0 h 1580528"/>
                          <a:gd name="connsiteX0" fmla="*/ 56093 w 438943"/>
                          <a:gd name="connsiteY0" fmla="*/ 0 h 1580528"/>
                          <a:gd name="connsiteX1" fmla="*/ 342368 w 438943"/>
                          <a:gd name="connsiteY1" fmla="*/ 133351 h 1580528"/>
                          <a:gd name="connsiteX2" fmla="*/ 438943 w 438943"/>
                          <a:gd name="connsiteY2" fmla="*/ 256119 h 1580528"/>
                          <a:gd name="connsiteX3" fmla="*/ 438943 w 438943"/>
                          <a:gd name="connsiteY3" fmla="*/ 1486334 h 1580528"/>
                          <a:gd name="connsiteX4" fmla="*/ 344749 w 438943"/>
                          <a:gd name="connsiteY4" fmla="*/ 1580528 h 1580528"/>
                          <a:gd name="connsiteX5" fmla="*/ 262731 w 438943"/>
                          <a:gd name="connsiteY5" fmla="*/ 1580528 h 1580528"/>
                          <a:gd name="connsiteX6" fmla="*/ 262731 w 438943"/>
                          <a:gd name="connsiteY6" fmla="*/ 351369 h 1580528"/>
                          <a:gd name="connsiteX7" fmla="*/ 159012 w 438943"/>
                          <a:gd name="connsiteY7" fmla="*/ 233362 h 1580528"/>
                          <a:gd name="connsiteX8" fmla="*/ 0 w 438943"/>
                          <a:gd name="connsiteY8" fmla="*/ 146581 h 1580528"/>
                          <a:gd name="connsiteX9" fmla="*/ 56093 w 438943"/>
                          <a:gd name="connsiteY9" fmla="*/ 0 h 1580528"/>
                          <a:gd name="connsiteX0" fmla="*/ 56093 w 438943"/>
                          <a:gd name="connsiteY0" fmla="*/ 0 h 1580528"/>
                          <a:gd name="connsiteX1" fmla="*/ 342368 w 438943"/>
                          <a:gd name="connsiteY1" fmla="*/ 133351 h 1580528"/>
                          <a:gd name="connsiteX2" fmla="*/ 438943 w 438943"/>
                          <a:gd name="connsiteY2" fmla="*/ 256119 h 1580528"/>
                          <a:gd name="connsiteX3" fmla="*/ 438943 w 438943"/>
                          <a:gd name="connsiteY3" fmla="*/ 1486334 h 1580528"/>
                          <a:gd name="connsiteX4" fmla="*/ 344749 w 438943"/>
                          <a:gd name="connsiteY4" fmla="*/ 1580528 h 1580528"/>
                          <a:gd name="connsiteX5" fmla="*/ 262731 w 438943"/>
                          <a:gd name="connsiteY5" fmla="*/ 1580528 h 1580528"/>
                          <a:gd name="connsiteX6" fmla="*/ 262731 w 438943"/>
                          <a:gd name="connsiteY6" fmla="*/ 351369 h 1580528"/>
                          <a:gd name="connsiteX7" fmla="*/ 159012 w 438943"/>
                          <a:gd name="connsiteY7" fmla="*/ 233362 h 1580528"/>
                          <a:gd name="connsiteX8" fmla="*/ 0 w 438943"/>
                          <a:gd name="connsiteY8" fmla="*/ 146581 h 1580528"/>
                          <a:gd name="connsiteX9" fmla="*/ 56093 w 438943"/>
                          <a:gd name="connsiteY9" fmla="*/ 0 h 1580528"/>
                          <a:gd name="connsiteX0" fmla="*/ 56093 w 438943"/>
                          <a:gd name="connsiteY0" fmla="*/ 0 h 1580528"/>
                          <a:gd name="connsiteX1" fmla="*/ 342368 w 438943"/>
                          <a:gd name="connsiteY1" fmla="*/ 133351 h 1580528"/>
                          <a:gd name="connsiteX2" fmla="*/ 438943 w 438943"/>
                          <a:gd name="connsiteY2" fmla="*/ 256119 h 1580528"/>
                          <a:gd name="connsiteX3" fmla="*/ 438943 w 438943"/>
                          <a:gd name="connsiteY3" fmla="*/ 1486334 h 1580528"/>
                          <a:gd name="connsiteX4" fmla="*/ 344749 w 438943"/>
                          <a:gd name="connsiteY4" fmla="*/ 1580528 h 1580528"/>
                          <a:gd name="connsiteX5" fmla="*/ 262731 w 438943"/>
                          <a:gd name="connsiteY5" fmla="*/ 1580528 h 1580528"/>
                          <a:gd name="connsiteX6" fmla="*/ 262731 w 438943"/>
                          <a:gd name="connsiteY6" fmla="*/ 351369 h 1580528"/>
                          <a:gd name="connsiteX7" fmla="*/ 159012 w 438943"/>
                          <a:gd name="connsiteY7" fmla="*/ 233362 h 1580528"/>
                          <a:gd name="connsiteX8" fmla="*/ 0 w 438943"/>
                          <a:gd name="connsiteY8" fmla="*/ 146581 h 1580528"/>
                          <a:gd name="connsiteX9" fmla="*/ 56093 w 438943"/>
                          <a:gd name="connsiteY9" fmla="*/ 0 h 1580528"/>
                          <a:gd name="connsiteX0" fmla="*/ 56093 w 438943"/>
                          <a:gd name="connsiteY0" fmla="*/ 0 h 1580528"/>
                          <a:gd name="connsiteX1" fmla="*/ 342368 w 438943"/>
                          <a:gd name="connsiteY1" fmla="*/ 133351 h 1580528"/>
                          <a:gd name="connsiteX2" fmla="*/ 438943 w 438943"/>
                          <a:gd name="connsiteY2" fmla="*/ 256119 h 1580528"/>
                          <a:gd name="connsiteX3" fmla="*/ 438943 w 438943"/>
                          <a:gd name="connsiteY3" fmla="*/ 1486334 h 1580528"/>
                          <a:gd name="connsiteX4" fmla="*/ 344749 w 438943"/>
                          <a:gd name="connsiteY4" fmla="*/ 1580528 h 1580528"/>
                          <a:gd name="connsiteX5" fmla="*/ 262731 w 438943"/>
                          <a:gd name="connsiteY5" fmla="*/ 1580528 h 1580528"/>
                          <a:gd name="connsiteX6" fmla="*/ 262731 w 438943"/>
                          <a:gd name="connsiteY6" fmla="*/ 351369 h 1580528"/>
                          <a:gd name="connsiteX7" fmla="*/ 159012 w 438943"/>
                          <a:gd name="connsiteY7" fmla="*/ 233362 h 1580528"/>
                          <a:gd name="connsiteX8" fmla="*/ 0 w 438943"/>
                          <a:gd name="connsiteY8" fmla="*/ 146581 h 1580528"/>
                          <a:gd name="connsiteX9" fmla="*/ 56093 w 438943"/>
                          <a:gd name="connsiteY9" fmla="*/ 0 h 1580528"/>
                          <a:gd name="connsiteX0" fmla="*/ 56093 w 438943"/>
                          <a:gd name="connsiteY0" fmla="*/ 0 h 1580528"/>
                          <a:gd name="connsiteX1" fmla="*/ 342368 w 438943"/>
                          <a:gd name="connsiteY1" fmla="*/ 133351 h 1580528"/>
                          <a:gd name="connsiteX2" fmla="*/ 438943 w 438943"/>
                          <a:gd name="connsiteY2" fmla="*/ 256119 h 1580528"/>
                          <a:gd name="connsiteX3" fmla="*/ 438943 w 438943"/>
                          <a:gd name="connsiteY3" fmla="*/ 1486334 h 1580528"/>
                          <a:gd name="connsiteX4" fmla="*/ 344749 w 438943"/>
                          <a:gd name="connsiteY4" fmla="*/ 1580528 h 1580528"/>
                          <a:gd name="connsiteX5" fmla="*/ 262731 w 438943"/>
                          <a:gd name="connsiteY5" fmla="*/ 1580528 h 1580528"/>
                          <a:gd name="connsiteX6" fmla="*/ 262731 w 438943"/>
                          <a:gd name="connsiteY6" fmla="*/ 351369 h 1580528"/>
                          <a:gd name="connsiteX7" fmla="*/ 159012 w 438943"/>
                          <a:gd name="connsiteY7" fmla="*/ 233362 h 1580528"/>
                          <a:gd name="connsiteX8" fmla="*/ 0 w 438943"/>
                          <a:gd name="connsiteY8" fmla="*/ 160868 h 1580528"/>
                          <a:gd name="connsiteX9" fmla="*/ 56093 w 438943"/>
                          <a:gd name="connsiteY9" fmla="*/ 0 h 1580528"/>
                          <a:gd name="connsiteX0" fmla="*/ 56093 w 438943"/>
                          <a:gd name="connsiteY0" fmla="*/ 0 h 1580528"/>
                          <a:gd name="connsiteX1" fmla="*/ 342368 w 438943"/>
                          <a:gd name="connsiteY1" fmla="*/ 133351 h 1580528"/>
                          <a:gd name="connsiteX2" fmla="*/ 438943 w 438943"/>
                          <a:gd name="connsiteY2" fmla="*/ 256119 h 1580528"/>
                          <a:gd name="connsiteX3" fmla="*/ 438943 w 438943"/>
                          <a:gd name="connsiteY3" fmla="*/ 1486334 h 1580528"/>
                          <a:gd name="connsiteX4" fmla="*/ 344749 w 438943"/>
                          <a:gd name="connsiteY4" fmla="*/ 1580528 h 1580528"/>
                          <a:gd name="connsiteX5" fmla="*/ 262731 w 438943"/>
                          <a:gd name="connsiteY5" fmla="*/ 1580528 h 1580528"/>
                          <a:gd name="connsiteX6" fmla="*/ 262731 w 438943"/>
                          <a:gd name="connsiteY6" fmla="*/ 351369 h 1580528"/>
                          <a:gd name="connsiteX7" fmla="*/ 149487 w 438943"/>
                          <a:gd name="connsiteY7" fmla="*/ 240505 h 1580528"/>
                          <a:gd name="connsiteX8" fmla="*/ 0 w 438943"/>
                          <a:gd name="connsiteY8" fmla="*/ 160868 h 1580528"/>
                          <a:gd name="connsiteX9" fmla="*/ 56093 w 438943"/>
                          <a:gd name="connsiteY9" fmla="*/ 0 h 1580528"/>
                          <a:gd name="connsiteX0" fmla="*/ 56093 w 438943"/>
                          <a:gd name="connsiteY0" fmla="*/ 0 h 1580528"/>
                          <a:gd name="connsiteX1" fmla="*/ 342368 w 438943"/>
                          <a:gd name="connsiteY1" fmla="*/ 133351 h 1580528"/>
                          <a:gd name="connsiteX2" fmla="*/ 438943 w 438943"/>
                          <a:gd name="connsiteY2" fmla="*/ 256119 h 1580528"/>
                          <a:gd name="connsiteX3" fmla="*/ 438943 w 438943"/>
                          <a:gd name="connsiteY3" fmla="*/ 1486334 h 1580528"/>
                          <a:gd name="connsiteX4" fmla="*/ 344749 w 438943"/>
                          <a:gd name="connsiteY4" fmla="*/ 1580528 h 1580528"/>
                          <a:gd name="connsiteX5" fmla="*/ 262731 w 438943"/>
                          <a:gd name="connsiteY5" fmla="*/ 1580528 h 1580528"/>
                          <a:gd name="connsiteX6" fmla="*/ 262731 w 438943"/>
                          <a:gd name="connsiteY6" fmla="*/ 351369 h 1580528"/>
                          <a:gd name="connsiteX7" fmla="*/ 149487 w 438943"/>
                          <a:gd name="connsiteY7" fmla="*/ 240505 h 1580528"/>
                          <a:gd name="connsiteX8" fmla="*/ 0 w 438943"/>
                          <a:gd name="connsiteY8" fmla="*/ 160868 h 1580528"/>
                          <a:gd name="connsiteX9" fmla="*/ 56093 w 438943"/>
                          <a:gd name="connsiteY9" fmla="*/ 0 h 1580528"/>
                          <a:gd name="connsiteX0" fmla="*/ 56093 w 438943"/>
                          <a:gd name="connsiteY0" fmla="*/ 0 h 1580528"/>
                          <a:gd name="connsiteX1" fmla="*/ 342368 w 438943"/>
                          <a:gd name="connsiteY1" fmla="*/ 133351 h 1580528"/>
                          <a:gd name="connsiteX2" fmla="*/ 438943 w 438943"/>
                          <a:gd name="connsiteY2" fmla="*/ 256119 h 1580528"/>
                          <a:gd name="connsiteX3" fmla="*/ 438943 w 438943"/>
                          <a:gd name="connsiteY3" fmla="*/ 1486334 h 1580528"/>
                          <a:gd name="connsiteX4" fmla="*/ 344749 w 438943"/>
                          <a:gd name="connsiteY4" fmla="*/ 1580528 h 1580528"/>
                          <a:gd name="connsiteX5" fmla="*/ 262731 w 438943"/>
                          <a:gd name="connsiteY5" fmla="*/ 1580528 h 1580528"/>
                          <a:gd name="connsiteX6" fmla="*/ 262731 w 438943"/>
                          <a:gd name="connsiteY6" fmla="*/ 351369 h 1580528"/>
                          <a:gd name="connsiteX7" fmla="*/ 156630 w 438943"/>
                          <a:gd name="connsiteY7" fmla="*/ 238124 h 1580528"/>
                          <a:gd name="connsiteX8" fmla="*/ 0 w 438943"/>
                          <a:gd name="connsiteY8" fmla="*/ 160868 h 1580528"/>
                          <a:gd name="connsiteX9" fmla="*/ 56093 w 438943"/>
                          <a:gd name="connsiteY9" fmla="*/ 0 h 1580528"/>
                          <a:gd name="connsiteX0" fmla="*/ 56093 w 438943"/>
                          <a:gd name="connsiteY0" fmla="*/ 0 h 1580528"/>
                          <a:gd name="connsiteX1" fmla="*/ 342368 w 438943"/>
                          <a:gd name="connsiteY1" fmla="*/ 133351 h 1580528"/>
                          <a:gd name="connsiteX2" fmla="*/ 438943 w 438943"/>
                          <a:gd name="connsiteY2" fmla="*/ 256119 h 1580528"/>
                          <a:gd name="connsiteX3" fmla="*/ 438943 w 438943"/>
                          <a:gd name="connsiteY3" fmla="*/ 1486334 h 1580528"/>
                          <a:gd name="connsiteX4" fmla="*/ 344749 w 438943"/>
                          <a:gd name="connsiteY4" fmla="*/ 1580528 h 1580528"/>
                          <a:gd name="connsiteX5" fmla="*/ 262731 w 438943"/>
                          <a:gd name="connsiteY5" fmla="*/ 1580528 h 1580528"/>
                          <a:gd name="connsiteX6" fmla="*/ 262731 w 438943"/>
                          <a:gd name="connsiteY6" fmla="*/ 351369 h 1580528"/>
                          <a:gd name="connsiteX7" fmla="*/ 156630 w 438943"/>
                          <a:gd name="connsiteY7" fmla="*/ 238124 h 1580528"/>
                          <a:gd name="connsiteX8" fmla="*/ 0 w 438943"/>
                          <a:gd name="connsiteY8" fmla="*/ 160868 h 1580528"/>
                          <a:gd name="connsiteX9" fmla="*/ 56093 w 438943"/>
                          <a:gd name="connsiteY9" fmla="*/ 0 h 1580528"/>
                          <a:gd name="connsiteX0" fmla="*/ 56093 w 438943"/>
                          <a:gd name="connsiteY0" fmla="*/ 0 h 1580528"/>
                          <a:gd name="connsiteX1" fmla="*/ 342368 w 438943"/>
                          <a:gd name="connsiteY1" fmla="*/ 133351 h 1580528"/>
                          <a:gd name="connsiteX2" fmla="*/ 438943 w 438943"/>
                          <a:gd name="connsiteY2" fmla="*/ 256119 h 1580528"/>
                          <a:gd name="connsiteX3" fmla="*/ 438943 w 438943"/>
                          <a:gd name="connsiteY3" fmla="*/ 1486334 h 1580528"/>
                          <a:gd name="connsiteX4" fmla="*/ 344749 w 438943"/>
                          <a:gd name="connsiteY4" fmla="*/ 1580528 h 1580528"/>
                          <a:gd name="connsiteX5" fmla="*/ 262731 w 438943"/>
                          <a:gd name="connsiteY5" fmla="*/ 1580528 h 1580528"/>
                          <a:gd name="connsiteX6" fmla="*/ 262731 w 438943"/>
                          <a:gd name="connsiteY6" fmla="*/ 351369 h 1580528"/>
                          <a:gd name="connsiteX7" fmla="*/ 156630 w 438943"/>
                          <a:gd name="connsiteY7" fmla="*/ 238124 h 1580528"/>
                          <a:gd name="connsiteX8" fmla="*/ 0 w 438943"/>
                          <a:gd name="connsiteY8" fmla="*/ 160868 h 1580528"/>
                          <a:gd name="connsiteX9" fmla="*/ 56093 w 438943"/>
                          <a:gd name="connsiteY9" fmla="*/ 0 h 1580528"/>
                          <a:gd name="connsiteX0" fmla="*/ 56093 w 438943"/>
                          <a:gd name="connsiteY0" fmla="*/ 0 h 1580528"/>
                          <a:gd name="connsiteX1" fmla="*/ 342368 w 438943"/>
                          <a:gd name="connsiteY1" fmla="*/ 133351 h 1580528"/>
                          <a:gd name="connsiteX2" fmla="*/ 438943 w 438943"/>
                          <a:gd name="connsiteY2" fmla="*/ 256119 h 1580528"/>
                          <a:gd name="connsiteX3" fmla="*/ 438943 w 438943"/>
                          <a:gd name="connsiteY3" fmla="*/ 1486334 h 1580528"/>
                          <a:gd name="connsiteX4" fmla="*/ 344749 w 438943"/>
                          <a:gd name="connsiteY4" fmla="*/ 1580528 h 1580528"/>
                          <a:gd name="connsiteX5" fmla="*/ 262731 w 438943"/>
                          <a:gd name="connsiteY5" fmla="*/ 1580528 h 1580528"/>
                          <a:gd name="connsiteX6" fmla="*/ 262731 w 438943"/>
                          <a:gd name="connsiteY6" fmla="*/ 351369 h 1580528"/>
                          <a:gd name="connsiteX7" fmla="*/ 156630 w 438943"/>
                          <a:gd name="connsiteY7" fmla="*/ 238124 h 1580528"/>
                          <a:gd name="connsiteX8" fmla="*/ 0 w 438943"/>
                          <a:gd name="connsiteY8" fmla="*/ 160868 h 1580528"/>
                          <a:gd name="connsiteX9" fmla="*/ 56093 w 438943"/>
                          <a:gd name="connsiteY9" fmla="*/ 0 h 1580528"/>
                          <a:gd name="connsiteX0" fmla="*/ 56093 w 438943"/>
                          <a:gd name="connsiteY0" fmla="*/ 0 h 1580528"/>
                          <a:gd name="connsiteX1" fmla="*/ 342368 w 438943"/>
                          <a:gd name="connsiteY1" fmla="*/ 133351 h 1580528"/>
                          <a:gd name="connsiteX2" fmla="*/ 438943 w 438943"/>
                          <a:gd name="connsiteY2" fmla="*/ 256119 h 1580528"/>
                          <a:gd name="connsiteX3" fmla="*/ 438943 w 438943"/>
                          <a:gd name="connsiteY3" fmla="*/ 1486334 h 1580528"/>
                          <a:gd name="connsiteX4" fmla="*/ 344749 w 438943"/>
                          <a:gd name="connsiteY4" fmla="*/ 1580528 h 1580528"/>
                          <a:gd name="connsiteX5" fmla="*/ 262731 w 438943"/>
                          <a:gd name="connsiteY5" fmla="*/ 1580528 h 1580528"/>
                          <a:gd name="connsiteX6" fmla="*/ 262731 w 438943"/>
                          <a:gd name="connsiteY6" fmla="*/ 351369 h 1580528"/>
                          <a:gd name="connsiteX7" fmla="*/ 156630 w 438943"/>
                          <a:gd name="connsiteY7" fmla="*/ 238124 h 1580528"/>
                          <a:gd name="connsiteX8" fmla="*/ 0 w 438943"/>
                          <a:gd name="connsiteY8" fmla="*/ 160868 h 1580528"/>
                          <a:gd name="connsiteX9" fmla="*/ 56093 w 438943"/>
                          <a:gd name="connsiteY9" fmla="*/ 0 h 1580528"/>
                          <a:gd name="connsiteX0" fmla="*/ 56093 w 438943"/>
                          <a:gd name="connsiteY0" fmla="*/ 0 h 1580528"/>
                          <a:gd name="connsiteX1" fmla="*/ 342368 w 438943"/>
                          <a:gd name="connsiteY1" fmla="*/ 133351 h 1580528"/>
                          <a:gd name="connsiteX2" fmla="*/ 438943 w 438943"/>
                          <a:gd name="connsiteY2" fmla="*/ 256119 h 1580528"/>
                          <a:gd name="connsiteX3" fmla="*/ 438943 w 438943"/>
                          <a:gd name="connsiteY3" fmla="*/ 1486334 h 1580528"/>
                          <a:gd name="connsiteX4" fmla="*/ 344749 w 438943"/>
                          <a:gd name="connsiteY4" fmla="*/ 1580528 h 1580528"/>
                          <a:gd name="connsiteX5" fmla="*/ 262731 w 438943"/>
                          <a:gd name="connsiteY5" fmla="*/ 1580528 h 1580528"/>
                          <a:gd name="connsiteX6" fmla="*/ 262731 w 438943"/>
                          <a:gd name="connsiteY6" fmla="*/ 351369 h 1580528"/>
                          <a:gd name="connsiteX7" fmla="*/ 156630 w 438943"/>
                          <a:gd name="connsiteY7" fmla="*/ 238124 h 1580528"/>
                          <a:gd name="connsiteX8" fmla="*/ 0 w 438943"/>
                          <a:gd name="connsiteY8" fmla="*/ 160868 h 1580528"/>
                          <a:gd name="connsiteX9" fmla="*/ 56093 w 438943"/>
                          <a:gd name="connsiteY9" fmla="*/ 0 h 1580528"/>
                          <a:gd name="connsiteX0" fmla="*/ 51330 w 434180"/>
                          <a:gd name="connsiteY0" fmla="*/ 0 h 1580528"/>
                          <a:gd name="connsiteX1" fmla="*/ 337605 w 434180"/>
                          <a:gd name="connsiteY1" fmla="*/ 133351 h 1580528"/>
                          <a:gd name="connsiteX2" fmla="*/ 434180 w 434180"/>
                          <a:gd name="connsiteY2" fmla="*/ 256119 h 1580528"/>
                          <a:gd name="connsiteX3" fmla="*/ 434180 w 434180"/>
                          <a:gd name="connsiteY3" fmla="*/ 1486334 h 1580528"/>
                          <a:gd name="connsiteX4" fmla="*/ 339986 w 434180"/>
                          <a:gd name="connsiteY4" fmla="*/ 1580528 h 1580528"/>
                          <a:gd name="connsiteX5" fmla="*/ 257968 w 434180"/>
                          <a:gd name="connsiteY5" fmla="*/ 1580528 h 1580528"/>
                          <a:gd name="connsiteX6" fmla="*/ 257968 w 434180"/>
                          <a:gd name="connsiteY6" fmla="*/ 351369 h 1580528"/>
                          <a:gd name="connsiteX7" fmla="*/ 151867 w 434180"/>
                          <a:gd name="connsiteY7" fmla="*/ 238124 h 1580528"/>
                          <a:gd name="connsiteX8" fmla="*/ 0 w 434180"/>
                          <a:gd name="connsiteY8" fmla="*/ 148962 h 1580528"/>
                          <a:gd name="connsiteX9" fmla="*/ 51330 w 434180"/>
                          <a:gd name="connsiteY9" fmla="*/ 0 h 1580528"/>
                          <a:gd name="connsiteX0" fmla="*/ 51330 w 434180"/>
                          <a:gd name="connsiteY0" fmla="*/ 0 h 1580528"/>
                          <a:gd name="connsiteX1" fmla="*/ 337605 w 434180"/>
                          <a:gd name="connsiteY1" fmla="*/ 133351 h 1580528"/>
                          <a:gd name="connsiteX2" fmla="*/ 434180 w 434180"/>
                          <a:gd name="connsiteY2" fmla="*/ 256119 h 1580528"/>
                          <a:gd name="connsiteX3" fmla="*/ 434180 w 434180"/>
                          <a:gd name="connsiteY3" fmla="*/ 1486334 h 1580528"/>
                          <a:gd name="connsiteX4" fmla="*/ 339986 w 434180"/>
                          <a:gd name="connsiteY4" fmla="*/ 1580528 h 1580528"/>
                          <a:gd name="connsiteX5" fmla="*/ 257968 w 434180"/>
                          <a:gd name="connsiteY5" fmla="*/ 1580528 h 1580528"/>
                          <a:gd name="connsiteX6" fmla="*/ 257968 w 434180"/>
                          <a:gd name="connsiteY6" fmla="*/ 351369 h 1580528"/>
                          <a:gd name="connsiteX7" fmla="*/ 151867 w 434180"/>
                          <a:gd name="connsiteY7" fmla="*/ 238124 h 1580528"/>
                          <a:gd name="connsiteX8" fmla="*/ 0 w 434180"/>
                          <a:gd name="connsiteY8" fmla="*/ 148962 h 1580528"/>
                          <a:gd name="connsiteX9" fmla="*/ 51330 w 434180"/>
                          <a:gd name="connsiteY9" fmla="*/ 0 h 1580528"/>
                          <a:gd name="connsiteX0" fmla="*/ 51330 w 434180"/>
                          <a:gd name="connsiteY0" fmla="*/ 0 h 1580528"/>
                          <a:gd name="connsiteX1" fmla="*/ 337605 w 434180"/>
                          <a:gd name="connsiteY1" fmla="*/ 133351 h 1580528"/>
                          <a:gd name="connsiteX2" fmla="*/ 434180 w 434180"/>
                          <a:gd name="connsiteY2" fmla="*/ 256119 h 1580528"/>
                          <a:gd name="connsiteX3" fmla="*/ 434180 w 434180"/>
                          <a:gd name="connsiteY3" fmla="*/ 1486334 h 1580528"/>
                          <a:gd name="connsiteX4" fmla="*/ 339986 w 434180"/>
                          <a:gd name="connsiteY4" fmla="*/ 1580528 h 1580528"/>
                          <a:gd name="connsiteX5" fmla="*/ 257968 w 434180"/>
                          <a:gd name="connsiteY5" fmla="*/ 1580528 h 1580528"/>
                          <a:gd name="connsiteX6" fmla="*/ 257968 w 434180"/>
                          <a:gd name="connsiteY6" fmla="*/ 351369 h 1580528"/>
                          <a:gd name="connsiteX7" fmla="*/ 151867 w 434180"/>
                          <a:gd name="connsiteY7" fmla="*/ 238124 h 1580528"/>
                          <a:gd name="connsiteX8" fmla="*/ 0 w 434180"/>
                          <a:gd name="connsiteY8" fmla="*/ 148962 h 1580528"/>
                          <a:gd name="connsiteX9" fmla="*/ 51330 w 434180"/>
                          <a:gd name="connsiteY9" fmla="*/ 0 h 1580528"/>
                          <a:gd name="connsiteX0" fmla="*/ 51330 w 434180"/>
                          <a:gd name="connsiteY0" fmla="*/ 0 h 1580528"/>
                          <a:gd name="connsiteX1" fmla="*/ 337605 w 434180"/>
                          <a:gd name="connsiteY1" fmla="*/ 133351 h 1580528"/>
                          <a:gd name="connsiteX2" fmla="*/ 434180 w 434180"/>
                          <a:gd name="connsiteY2" fmla="*/ 256119 h 1580528"/>
                          <a:gd name="connsiteX3" fmla="*/ 434180 w 434180"/>
                          <a:gd name="connsiteY3" fmla="*/ 1486334 h 1580528"/>
                          <a:gd name="connsiteX4" fmla="*/ 339986 w 434180"/>
                          <a:gd name="connsiteY4" fmla="*/ 1580528 h 1580528"/>
                          <a:gd name="connsiteX5" fmla="*/ 257968 w 434180"/>
                          <a:gd name="connsiteY5" fmla="*/ 1580528 h 1580528"/>
                          <a:gd name="connsiteX6" fmla="*/ 257968 w 434180"/>
                          <a:gd name="connsiteY6" fmla="*/ 351369 h 1580528"/>
                          <a:gd name="connsiteX7" fmla="*/ 156630 w 434180"/>
                          <a:gd name="connsiteY7" fmla="*/ 230980 h 1580528"/>
                          <a:gd name="connsiteX8" fmla="*/ 0 w 434180"/>
                          <a:gd name="connsiteY8" fmla="*/ 148962 h 1580528"/>
                          <a:gd name="connsiteX9" fmla="*/ 51330 w 434180"/>
                          <a:gd name="connsiteY9" fmla="*/ 0 h 1580528"/>
                          <a:gd name="connsiteX0" fmla="*/ 51330 w 434180"/>
                          <a:gd name="connsiteY0" fmla="*/ 0 h 1580528"/>
                          <a:gd name="connsiteX1" fmla="*/ 337605 w 434180"/>
                          <a:gd name="connsiteY1" fmla="*/ 133351 h 1580528"/>
                          <a:gd name="connsiteX2" fmla="*/ 434180 w 434180"/>
                          <a:gd name="connsiteY2" fmla="*/ 256119 h 1580528"/>
                          <a:gd name="connsiteX3" fmla="*/ 434180 w 434180"/>
                          <a:gd name="connsiteY3" fmla="*/ 1486334 h 1580528"/>
                          <a:gd name="connsiteX4" fmla="*/ 339986 w 434180"/>
                          <a:gd name="connsiteY4" fmla="*/ 1580528 h 1580528"/>
                          <a:gd name="connsiteX5" fmla="*/ 257968 w 434180"/>
                          <a:gd name="connsiteY5" fmla="*/ 1580528 h 1580528"/>
                          <a:gd name="connsiteX6" fmla="*/ 257968 w 434180"/>
                          <a:gd name="connsiteY6" fmla="*/ 351369 h 1580528"/>
                          <a:gd name="connsiteX7" fmla="*/ 156630 w 434180"/>
                          <a:gd name="connsiteY7" fmla="*/ 230980 h 1580528"/>
                          <a:gd name="connsiteX8" fmla="*/ 0 w 434180"/>
                          <a:gd name="connsiteY8" fmla="*/ 148962 h 1580528"/>
                          <a:gd name="connsiteX9" fmla="*/ 51330 w 434180"/>
                          <a:gd name="connsiteY9" fmla="*/ 0 h 1580528"/>
                          <a:gd name="connsiteX0" fmla="*/ 51330 w 434180"/>
                          <a:gd name="connsiteY0" fmla="*/ 0 h 1580528"/>
                          <a:gd name="connsiteX1" fmla="*/ 337605 w 434180"/>
                          <a:gd name="connsiteY1" fmla="*/ 133351 h 1580528"/>
                          <a:gd name="connsiteX2" fmla="*/ 434180 w 434180"/>
                          <a:gd name="connsiteY2" fmla="*/ 256119 h 1580528"/>
                          <a:gd name="connsiteX3" fmla="*/ 434180 w 434180"/>
                          <a:gd name="connsiteY3" fmla="*/ 1486334 h 1580528"/>
                          <a:gd name="connsiteX4" fmla="*/ 339986 w 434180"/>
                          <a:gd name="connsiteY4" fmla="*/ 1580528 h 1580528"/>
                          <a:gd name="connsiteX5" fmla="*/ 257968 w 434180"/>
                          <a:gd name="connsiteY5" fmla="*/ 1580528 h 1580528"/>
                          <a:gd name="connsiteX6" fmla="*/ 257968 w 434180"/>
                          <a:gd name="connsiteY6" fmla="*/ 351369 h 1580528"/>
                          <a:gd name="connsiteX7" fmla="*/ 156630 w 434180"/>
                          <a:gd name="connsiteY7" fmla="*/ 233361 h 1580528"/>
                          <a:gd name="connsiteX8" fmla="*/ 0 w 434180"/>
                          <a:gd name="connsiteY8" fmla="*/ 148962 h 1580528"/>
                          <a:gd name="connsiteX9" fmla="*/ 51330 w 434180"/>
                          <a:gd name="connsiteY9" fmla="*/ 0 h 1580528"/>
                          <a:gd name="connsiteX0" fmla="*/ 53712 w 436562"/>
                          <a:gd name="connsiteY0" fmla="*/ 0 h 1580528"/>
                          <a:gd name="connsiteX1" fmla="*/ 339987 w 436562"/>
                          <a:gd name="connsiteY1" fmla="*/ 133351 h 1580528"/>
                          <a:gd name="connsiteX2" fmla="*/ 436562 w 436562"/>
                          <a:gd name="connsiteY2" fmla="*/ 256119 h 1580528"/>
                          <a:gd name="connsiteX3" fmla="*/ 436562 w 436562"/>
                          <a:gd name="connsiteY3" fmla="*/ 1486334 h 1580528"/>
                          <a:gd name="connsiteX4" fmla="*/ 342368 w 436562"/>
                          <a:gd name="connsiteY4" fmla="*/ 1580528 h 1580528"/>
                          <a:gd name="connsiteX5" fmla="*/ 260350 w 436562"/>
                          <a:gd name="connsiteY5" fmla="*/ 1580528 h 1580528"/>
                          <a:gd name="connsiteX6" fmla="*/ 260350 w 436562"/>
                          <a:gd name="connsiteY6" fmla="*/ 351369 h 1580528"/>
                          <a:gd name="connsiteX7" fmla="*/ 159012 w 436562"/>
                          <a:gd name="connsiteY7" fmla="*/ 233361 h 1580528"/>
                          <a:gd name="connsiteX8" fmla="*/ 0 w 436562"/>
                          <a:gd name="connsiteY8" fmla="*/ 158487 h 1580528"/>
                          <a:gd name="connsiteX9" fmla="*/ 53712 w 436562"/>
                          <a:gd name="connsiteY9" fmla="*/ 0 h 1580528"/>
                          <a:gd name="connsiteX0" fmla="*/ 53712 w 436562"/>
                          <a:gd name="connsiteY0" fmla="*/ 0 h 1580528"/>
                          <a:gd name="connsiteX1" fmla="*/ 339987 w 436562"/>
                          <a:gd name="connsiteY1" fmla="*/ 133351 h 1580528"/>
                          <a:gd name="connsiteX2" fmla="*/ 436562 w 436562"/>
                          <a:gd name="connsiteY2" fmla="*/ 256119 h 1580528"/>
                          <a:gd name="connsiteX3" fmla="*/ 436562 w 436562"/>
                          <a:gd name="connsiteY3" fmla="*/ 1486334 h 1580528"/>
                          <a:gd name="connsiteX4" fmla="*/ 342368 w 436562"/>
                          <a:gd name="connsiteY4" fmla="*/ 1580528 h 1580528"/>
                          <a:gd name="connsiteX5" fmla="*/ 260350 w 436562"/>
                          <a:gd name="connsiteY5" fmla="*/ 1580528 h 1580528"/>
                          <a:gd name="connsiteX6" fmla="*/ 260350 w 436562"/>
                          <a:gd name="connsiteY6" fmla="*/ 351369 h 1580528"/>
                          <a:gd name="connsiteX7" fmla="*/ 159012 w 436562"/>
                          <a:gd name="connsiteY7" fmla="*/ 233361 h 1580528"/>
                          <a:gd name="connsiteX8" fmla="*/ 0 w 436562"/>
                          <a:gd name="connsiteY8" fmla="*/ 158487 h 1580528"/>
                          <a:gd name="connsiteX9" fmla="*/ 53712 w 436562"/>
                          <a:gd name="connsiteY9" fmla="*/ 0 h 1580528"/>
                          <a:gd name="connsiteX0" fmla="*/ 63237 w 436562"/>
                          <a:gd name="connsiteY0" fmla="*/ 0 h 1582909"/>
                          <a:gd name="connsiteX1" fmla="*/ 339987 w 436562"/>
                          <a:gd name="connsiteY1" fmla="*/ 135732 h 1582909"/>
                          <a:gd name="connsiteX2" fmla="*/ 436562 w 436562"/>
                          <a:gd name="connsiteY2" fmla="*/ 258500 h 1582909"/>
                          <a:gd name="connsiteX3" fmla="*/ 436562 w 436562"/>
                          <a:gd name="connsiteY3" fmla="*/ 1488715 h 1582909"/>
                          <a:gd name="connsiteX4" fmla="*/ 342368 w 436562"/>
                          <a:gd name="connsiteY4" fmla="*/ 1582909 h 1582909"/>
                          <a:gd name="connsiteX5" fmla="*/ 260350 w 436562"/>
                          <a:gd name="connsiteY5" fmla="*/ 1582909 h 1582909"/>
                          <a:gd name="connsiteX6" fmla="*/ 260350 w 436562"/>
                          <a:gd name="connsiteY6" fmla="*/ 353750 h 1582909"/>
                          <a:gd name="connsiteX7" fmla="*/ 159012 w 436562"/>
                          <a:gd name="connsiteY7" fmla="*/ 235742 h 1582909"/>
                          <a:gd name="connsiteX8" fmla="*/ 0 w 436562"/>
                          <a:gd name="connsiteY8" fmla="*/ 160868 h 1582909"/>
                          <a:gd name="connsiteX9" fmla="*/ 63237 w 436562"/>
                          <a:gd name="connsiteY9" fmla="*/ 0 h 1582909"/>
                          <a:gd name="connsiteX0" fmla="*/ 70381 w 443706"/>
                          <a:gd name="connsiteY0" fmla="*/ 0 h 1582909"/>
                          <a:gd name="connsiteX1" fmla="*/ 347131 w 443706"/>
                          <a:gd name="connsiteY1" fmla="*/ 135732 h 1582909"/>
                          <a:gd name="connsiteX2" fmla="*/ 443706 w 443706"/>
                          <a:gd name="connsiteY2" fmla="*/ 258500 h 1582909"/>
                          <a:gd name="connsiteX3" fmla="*/ 443706 w 443706"/>
                          <a:gd name="connsiteY3" fmla="*/ 1488715 h 1582909"/>
                          <a:gd name="connsiteX4" fmla="*/ 349512 w 443706"/>
                          <a:gd name="connsiteY4" fmla="*/ 1582909 h 1582909"/>
                          <a:gd name="connsiteX5" fmla="*/ 267494 w 443706"/>
                          <a:gd name="connsiteY5" fmla="*/ 1582909 h 1582909"/>
                          <a:gd name="connsiteX6" fmla="*/ 267494 w 443706"/>
                          <a:gd name="connsiteY6" fmla="*/ 353750 h 1582909"/>
                          <a:gd name="connsiteX7" fmla="*/ 166156 w 443706"/>
                          <a:gd name="connsiteY7" fmla="*/ 235742 h 1582909"/>
                          <a:gd name="connsiteX8" fmla="*/ 0 w 443706"/>
                          <a:gd name="connsiteY8" fmla="*/ 158487 h 1582909"/>
                          <a:gd name="connsiteX9" fmla="*/ 70381 w 443706"/>
                          <a:gd name="connsiteY9" fmla="*/ 0 h 1582909"/>
                          <a:gd name="connsiteX0" fmla="*/ 70381 w 443706"/>
                          <a:gd name="connsiteY0" fmla="*/ 0 h 1582909"/>
                          <a:gd name="connsiteX1" fmla="*/ 347131 w 443706"/>
                          <a:gd name="connsiteY1" fmla="*/ 135732 h 1582909"/>
                          <a:gd name="connsiteX2" fmla="*/ 443706 w 443706"/>
                          <a:gd name="connsiteY2" fmla="*/ 258500 h 1582909"/>
                          <a:gd name="connsiteX3" fmla="*/ 443706 w 443706"/>
                          <a:gd name="connsiteY3" fmla="*/ 1488715 h 1582909"/>
                          <a:gd name="connsiteX4" fmla="*/ 349512 w 443706"/>
                          <a:gd name="connsiteY4" fmla="*/ 1582909 h 1582909"/>
                          <a:gd name="connsiteX5" fmla="*/ 267494 w 443706"/>
                          <a:gd name="connsiteY5" fmla="*/ 1582909 h 1582909"/>
                          <a:gd name="connsiteX6" fmla="*/ 267494 w 443706"/>
                          <a:gd name="connsiteY6" fmla="*/ 353750 h 1582909"/>
                          <a:gd name="connsiteX7" fmla="*/ 166156 w 443706"/>
                          <a:gd name="connsiteY7" fmla="*/ 235742 h 1582909"/>
                          <a:gd name="connsiteX8" fmla="*/ 0 w 443706"/>
                          <a:gd name="connsiteY8" fmla="*/ 158487 h 1582909"/>
                          <a:gd name="connsiteX9" fmla="*/ 70381 w 443706"/>
                          <a:gd name="connsiteY9" fmla="*/ 0 h 1582909"/>
                          <a:gd name="connsiteX0" fmla="*/ 70381 w 443706"/>
                          <a:gd name="connsiteY0" fmla="*/ 0 h 1582909"/>
                          <a:gd name="connsiteX1" fmla="*/ 347131 w 443706"/>
                          <a:gd name="connsiteY1" fmla="*/ 135732 h 1582909"/>
                          <a:gd name="connsiteX2" fmla="*/ 443706 w 443706"/>
                          <a:gd name="connsiteY2" fmla="*/ 258500 h 1582909"/>
                          <a:gd name="connsiteX3" fmla="*/ 443706 w 443706"/>
                          <a:gd name="connsiteY3" fmla="*/ 1488715 h 1582909"/>
                          <a:gd name="connsiteX4" fmla="*/ 349512 w 443706"/>
                          <a:gd name="connsiteY4" fmla="*/ 1582909 h 1582909"/>
                          <a:gd name="connsiteX5" fmla="*/ 267494 w 443706"/>
                          <a:gd name="connsiteY5" fmla="*/ 1582909 h 1582909"/>
                          <a:gd name="connsiteX6" fmla="*/ 267494 w 443706"/>
                          <a:gd name="connsiteY6" fmla="*/ 353750 h 1582909"/>
                          <a:gd name="connsiteX7" fmla="*/ 180444 w 443706"/>
                          <a:gd name="connsiteY7" fmla="*/ 250030 h 1582909"/>
                          <a:gd name="connsiteX8" fmla="*/ 0 w 443706"/>
                          <a:gd name="connsiteY8" fmla="*/ 158487 h 1582909"/>
                          <a:gd name="connsiteX9" fmla="*/ 70381 w 443706"/>
                          <a:gd name="connsiteY9" fmla="*/ 0 h 1582909"/>
                          <a:gd name="connsiteX0" fmla="*/ 70381 w 443706"/>
                          <a:gd name="connsiteY0" fmla="*/ 0 h 1582909"/>
                          <a:gd name="connsiteX1" fmla="*/ 347131 w 443706"/>
                          <a:gd name="connsiteY1" fmla="*/ 135732 h 1582909"/>
                          <a:gd name="connsiteX2" fmla="*/ 443706 w 443706"/>
                          <a:gd name="connsiteY2" fmla="*/ 258500 h 1582909"/>
                          <a:gd name="connsiteX3" fmla="*/ 443706 w 443706"/>
                          <a:gd name="connsiteY3" fmla="*/ 1488715 h 1582909"/>
                          <a:gd name="connsiteX4" fmla="*/ 349512 w 443706"/>
                          <a:gd name="connsiteY4" fmla="*/ 1582909 h 1582909"/>
                          <a:gd name="connsiteX5" fmla="*/ 267494 w 443706"/>
                          <a:gd name="connsiteY5" fmla="*/ 1582909 h 1582909"/>
                          <a:gd name="connsiteX6" fmla="*/ 267494 w 443706"/>
                          <a:gd name="connsiteY6" fmla="*/ 353750 h 1582909"/>
                          <a:gd name="connsiteX7" fmla="*/ 180444 w 443706"/>
                          <a:gd name="connsiteY7" fmla="*/ 250030 h 1582909"/>
                          <a:gd name="connsiteX8" fmla="*/ 0 w 443706"/>
                          <a:gd name="connsiteY8" fmla="*/ 158487 h 1582909"/>
                          <a:gd name="connsiteX9" fmla="*/ 70381 w 443706"/>
                          <a:gd name="connsiteY9" fmla="*/ 0 h 1582909"/>
                          <a:gd name="connsiteX0" fmla="*/ 68000 w 441325"/>
                          <a:gd name="connsiteY0" fmla="*/ 0 h 1582909"/>
                          <a:gd name="connsiteX1" fmla="*/ 344750 w 441325"/>
                          <a:gd name="connsiteY1" fmla="*/ 135732 h 1582909"/>
                          <a:gd name="connsiteX2" fmla="*/ 441325 w 441325"/>
                          <a:gd name="connsiteY2" fmla="*/ 258500 h 1582909"/>
                          <a:gd name="connsiteX3" fmla="*/ 441325 w 441325"/>
                          <a:gd name="connsiteY3" fmla="*/ 1488715 h 1582909"/>
                          <a:gd name="connsiteX4" fmla="*/ 347131 w 441325"/>
                          <a:gd name="connsiteY4" fmla="*/ 1582909 h 1582909"/>
                          <a:gd name="connsiteX5" fmla="*/ 265113 w 441325"/>
                          <a:gd name="connsiteY5" fmla="*/ 1582909 h 1582909"/>
                          <a:gd name="connsiteX6" fmla="*/ 265113 w 441325"/>
                          <a:gd name="connsiteY6" fmla="*/ 353750 h 1582909"/>
                          <a:gd name="connsiteX7" fmla="*/ 178063 w 441325"/>
                          <a:gd name="connsiteY7" fmla="*/ 250030 h 1582909"/>
                          <a:gd name="connsiteX8" fmla="*/ 0 w 441325"/>
                          <a:gd name="connsiteY8" fmla="*/ 153725 h 1582909"/>
                          <a:gd name="connsiteX9" fmla="*/ 68000 w 441325"/>
                          <a:gd name="connsiteY9" fmla="*/ 0 h 1582909"/>
                          <a:gd name="connsiteX0" fmla="*/ 68000 w 441325"/>
                          <a:gd name="connsiteY0" fmla="*/ 0 h 1582909"/>
                          <a:gd name="connsiteX1" fmla="*/ 344750 w 441325"/>
                          <a:gd name="connsiteY1" fmla="*/ 135732 h 1582909"/>
                          <a:gd name="connsiteX2" fmla="*/ 441325 w 441325"/>
                          <a:gd name="connsiteY2" fmla="*/ 258500 h 1582909"/>
                          <a:gd name="connsiteX3" fmla="*/ 441325 w 441325"/>
                          <a:gd name="connsiteY3" fmla="*/ 1488715 h 1582909"/>
                          <a:gd name="connsiteX4" fmla="*/ 347131 w 441325"/>
                          <a:gd name="connsiteY4" fmla="*/ 1582909 h 1582909"/>
                          <a:gd name="connsiteX5" fmla="*/ 265113 w 441325"/>
                          <a:gd name="connsiteY5" fmla="*/ 1582909 h 1582909"/>
                          <a:gd name="connsiteX6" fmla="*/ 265113 w 441325"/>
                          <a:gd name="connsiteY6" fmla="*/ 353750 h 1582909"/>
                          <a:gd name="connsiteX7" fmla="*/ 178063 w 441325"/>
                          <a:gd name="connsiteY7" fmla="*/ 250030 h 1582909"/>
                          <a:gd name="connsiteX8" fmla="*/ 0 w 441325"/>
                          <a:gd name="connsiteY8" fmla="*/ 153725 h 1582909"/>
                          <a:gd name="connsiteX9" fmla="*/ 68000 w 441325"/>
                          <a:gd name="connsiteY9" fmla="*/ 0 h 1582909"/>
                          <a:gd name="connsiteX0" fmla="*/ 68000 w 441325"/>
                          <a:gd name="connsiteY0" fmla="*/ 0 h 1582909"/>
                          <a:gd name="connsiteX1" fmla="*/ 344750 w 441325"/>
                          <a:gd name="connsiteY1" fmla="*/ 135732 h 1582909"/>
                          <a:gd name="connsiteX2" fmla="*/ 441325 w 441325"/>
                          <a:gd name="connsiteY2" fmla="*/ 258500 h 1582909"/>
                          <a:gd name="connsiteX3" fmla="*/ 441325 w 441325"/>
                          <a:gd name="connsiteY3" fmla="*/ 1488715 h 1582909"/>
                          <a:gd name="connsiteX4" fmla="*/ 347131 w 441325"/>
                          <a:gd name="connsiteY4" fmla="*/ 1582909 h 1582909"/>
                          <a:gd name="connsiteX5" fmla="*/ 265113 w 441325"/>
                          <a:gd name="connsiteY5" fmla="*/ 1582909 h 1582909"/>
                          <a:gd name="connsiteX6" fmla="*/ 265113 w 441325"/>
                          <a:gd name="connsiteY6" fmla="*/ 353750 h 1582909"/>
                          <a:gd name="connsiteX7" fmla="*/ 178063 w 441325"/>
                          <a:gd name="connsiteY7" fmla="*/ 250030 h 1582909"/>
                          <a:gd name="connsiteX8" fmla="*/ 0 w 441325"/>
                          <a:gd name="connsiteY8" fmla="*/ 153725 h 1582909"/>
                          <a:gd name="connsiteX9" fmla="*/ 68000 w 441325"/>
                          <a:gd name="connsiteY9" fmla="*/ 0 h 1582909"/>
                          <a:gd name="connsiteX0" fmla="*/ 68000 w 441325"/>
                          <a:gd name="connsiteY0" fmla="*/ 0 h 1582909"/>
                          <a:gd name="connsiteX1" fmla="*/ 344750 w 441325"/>
                          <a:gd name="connsiteY1" fmla="*/ 135732 h 1582909"/>
                          <a:gd name="connsiteX2" fmla="*/ 441325 w 441325"/>
                          <a:gd name="connsiteY2" fmla="*/ 258500 h 1582909"/>
                          <a:gd name="connsiteX3" fmla="*/ 441325 w 441325"/>
                          <a:gd name="connsiteY3" fmla="*/ 1488715 h 1582909"/>
                          <a:gd name="connsiteX4" fmla="*/ 347131 w 441325"/>
                          <a:gd name="connsiteY4" fmla="*/ 1582909 h 1582909"/>
                          <a:gd name="connsiteX5" fmla="*/ 265113 w 441325"/>
                          <a:gd name="connsiteY5" fmla="*/ 1582909 h 1582909"/>
                          <a:gd name="connsiteX6" fmla="*/ 265113 w 441325"/>
                          <a:gd name="connsiteY6" fmla="*/ 353750 h 1582909"/>
                          <a:gd name="connsiteX7" fmla="*/ 178063 w 441325"/>
                          <a:gd name="connsiteY7" fmla="*/ 250030 h 1582909"/>
                          <a:gd name="connsiteX8" fmla="*/ 0 w 441325"/>
                          <a:gd name="connsiteY8" fmla="*/ 153725 h 1582909"/>
                          <a:gd name="connsiteX9" fmla="*/ 68000 w 441325"/>
                          <a:gd name="connsiteY9" fmla="*/ 0 h 1582909"/>
                          <a:gd name="connsiteX0" fmla="*/ 68000 w 441325"/>
                          <a:gd name="connsiteY0" fmla="*/ 0 h 1582909"/>
                          <a:gd name="connsiteX1" fmla="*/ 344750 w 441325"/>
                          <a:gd name="connsiteY1" fmla="*/ 135732 h 1582909"/>
                          <a:gd name="connsiteX2" fmla="*/ 441325 w 441325"/>
                          <a:gd name="connsiteY2" fmla="*/ 258500 h 1582909"/>
                          <a:gd name="connsiteX3" fmla="*/ 441325 w 441325"/>
                          <a:gd name="connsiteY3" fmla="*/ 1488715 h 1582909"/>
                          <a:gd name="connsiteX4" fmla="*/ 347131 w 441325"/>
                          <a:gd name="connsiteY4" fmla="*/ 1582909 h 1582909"/>
                          <a:gd name="connsiteX5" fmla="*/ 265113 w 441325"/>
                          <a:gd name="connsiteY5" fmla="*/ 1582909 h 1582909"/>
                          <a:gd name="connsiteX6" fmla="*/ 265113 w 441325"/>
                          <a:gd name="connsiteY6" fmla="*/ 353750 h 1582909"/>
                          <a:gd name="connsiteX7" fmla="*/ 178063 w 441325"/>
                          <a:gd name="connsiteY7" fmla="*/ 250030 h 1582909"/>
                          <a:gd name="connsiteX8" fmla="*/ 0 w 441325"/>
                          <a:gd name="connsiteY8" fmla="*/ 153725 h 1582909"/>
                          <a:gd name="connsiteX9" fmla="*/ 68000 w 441325"/>
                          <a:gd name="connsiteY9" fmla="*/ 0 h 1582909"/>
                          <a:gd name="connsiteX0" fmla="*/ 68000 w 441325"/>
                          <a:gd name="connsiteY0" fmla="*/ 0 h 1582909"/>
                          <a:gd name="connsiteX1" fmla="*/ 344750 w 441325"/>
                          <a:gd name="connsiteY1" fmla="*/ 135732 h 1582909"/>
                          <a:gd name="connsiteX2" fmla="*/ 441325 w 441325"/>
                          <a:gd name="connsiteY2" fmla="*/ 258500 h 1582909"/>
                          <a:gd name="connsiteX3" fmla="*/ 441325 w 441325"/>
                          <a:gd name="connsiteY3" fmla="*/ 1488715 h 1582909"/>
                          <a:gd name="connsiteX4" fmla="*/ 347131 w 441325"/>
                          <a:gd name="connsiteY4" fmla="*/ 1582909 h 1582909"/>
                          <a:gd name="connsiteX5" fmla="*/ 265113 w 441325"/>
                          <a:gd name="connsiteY5" fmla="*/ 1582909 h 1582909"/>
                          <a:gd name="connsiteX6" fmla="*/ 265113 w 441325"/>
                          <a:gd name="connsiteY6" fmla="*/ 353750 h 1582909"/>
                          <a:gd name="connsiteX7" fmla="*/ 178063 w 441325"/>
                          <a:gd name="connsiteY7" fmla="*/ 250030 h 1582909"/>
                          <a:gd name="connsiteX8" fmla="*/ 0 w 441325"/>
                          <a:gd name="connsiteY8" fmla="*/ 153725 h 1582909"/>
                          <a:gd name="connsiteX9" fmla="*/ 68000 w 441325"/>
                          <a:gd name="connsiteY9" fmla="*/ 0 h 1582909"/>
                          <a:gd name="connsiteX0" fmla="*/ 68000 w 441325"/>
                          <a:gd name="connsiteY0" fmla="*/ 0 h 1582909"/>
                          <a:gd name="connsiteX1" fmla="*/ 344750 w 441325"/>
                          <a:gd name="connsiteY1" fmla="*/ 135732 h 1582909"/>
                          <a:gd name="connsiteX2" fmla="*/ 441325 w 441325"/>
                          <a:gd name="connsiteY2" fmla="*/ 258500 h 1582909"/>
                          <a:gd name="connsiteX3" fmla="*/ 441325 w 441325"/>
                          <a:gd name="connsiteY3" fmla="*/ 1488715 h 1582909"/>
                          <a:gd name="connsiteX4" fmla="*/ 347131 w 441325"/>
                          <a:gd name="connsiteY4" fmla="*/ 1582909 h 1582909"/>
                          <a:gd name="connsiteX5" fmla="*/ 265113 w 441325"/>
                          <a:gd name="connsiteY5" fmla="*/ 1582909 h 1582909"/>
                          <a:gd name="connsiteX6" fmla="*/ 265113 w 441325"/>
                          <a:gd name="connsiteY6" fmla="*/ 353750 h 1582909"/>
                          <a:gd name="connsiteX7" fmla="*/ 178063 w 441325"/>
                          <a:gd name="connsiteY7" fmla="*/ 250030 h 1582909"/>
                          <a:gd name="connsiteX8" fmla="*/ 0 w 441325"/>
                          <a:gd name="connsiteY8" fmla="*/ 153725 h 1582909"/>
                          <a:gd name="connsiteX9" fmla="*/ 68000 w 441325"/>
                          <a:gd name="connsiteY9" fmla="*/ 0 h 1582909"/>
                          <a:gd name="connsiteX0" fmla="*/ 68000 w 441325"/>
                          <a:gd name="connsiteY0" fmla="*/ 0 h 1582909"/>
                          <a:gd name="connsiteX1" fmla="*/ 344750 w 441325"/>
                          <a:gd name="connsiteY1" fmla="*/ 135732 h 1582909"/>
                          <a:gd name="connsiteX2" fmla="*/ 441325 w 441325"/>
                          <a:gd name="connsiteY2" fmla="*/ 258500 h 1582909"/>
                          <a:gd name="connsiteX3" fmla="*/ 441325 w 441325"/>
                          <a:gd name="connsiteY3" fmla="*/ 1488715 h 1582909"/>
                          <a:gd name="connsiteX4" fmla="*/ 347131 w 441325"/>
                          <a:gd name="connsiteY4" fmla="*/ 1582909 h 1582909"/>
                          <a:gd name="connsiteX5" fmla="*/ 265113 w 441325"/>
                          <a:gd name="connsiteY5" fmla="*/ 1582909 h 1582909"/>
                          <a:gd name="connsiteX6" fmla="*/ 265113 w 441325"/>
                          <a:gd name="connsiteY6" fmla="*/ 353750 h 1582909"/>
                          <a:gd name="connsiteX7" fmla="*/ 194732 w 441325"/>
                          <a:gd name="connsiteY7" fmla="*/ 254793 h 1582909"/>
                          <a:gd name="connsiteX8" fmla="*/ 0 w 441325"/>
                          <a:gd name="connsiteY8" fmla="*/ 153725 h 1582909"/>
                          <a:gd name="connsiteX9" fmla="*/ 68000 w 441325"/>
                          <a:gd name="connsiteY9" fmla="*/ 0 h 1582909"/>
                          <a:gd name="connsiteX0" fmla="*/ 68000 w 441325"/>
                          <a:gd name="connsiteY0" fmla="*/ 0 h 1582909"/>
                          <a:gd name="connsiteX1" fmla="*/ 344750 w 441325"/>
                          <a:gd name="connsiteY1" fmla="*/ 135732 h 1582909"/>
                          <a:gd name="connsiteX2" fmla="*/ 441325 w 441325"/>
                          <a:gd name="connsiteY2" fmla="*/ 258500 h 1582909"/>
                          <a:gd name="connsiteX3" fmla="*/ 441325 w 441325"/>
                          <a:gd name="connsiteY3" fmla="*/ 1488715 h 1582909"/>
                          <a:gd name="connsiteX4" fmla="*/ 347131 w 441325"/>
                          <a:gd name="connsiteY4" fmla="*/ 1582909 h 1582909"/>
                          <a:gd name="connsiteX5" fmla="*/ 265113 w 441325"/>
                          <a:gd name="connsiteY5" fmla="*/ 1582909 h 1582909"/>
                          <a:gd name="connsiteX6" fmla="*/ 265113 w 441325"/>
                          <a:gd name="connsiteY6" fmla="*/ 353750 h 1582909"/>
                          <a:gd name="connsiteX7" fmla="*/ 194732 w 441325"/>
                          <a:gd name="connsiteY7" fmla="*/ 254793 h 1582909"/>
                          <a:gd name="connsiteX8" fmla="*/ 0 w 441325"/>
                          <a:gd name="connsiteY8" fmla="*/ 153725 h 1582909"/>
                          <a:gd name="connsiteX9" fmla="*/ 68000 w 441325"/>
                          <a:gd name="connsiteY9" fmla="*/ 0 h 1582909"/>
                          <a:gd name="connsiteX0" fmla="*/ 68000 w 441325"/>
                          <a:gd name="connsiteY0" fmla="*/ 0 h 1582909"/>
                          <a:gd name="connsiteX1" fmla="*/ 344750 w 441325"/>
                          <a:gd name="connsiteY1" fmla="*/ 135732 h 1582909"/>
                          <a:gd name="connsiteX2" fmla="*/ 441325 w 441325"/>
                          <a:gd name="connsiteY2" fmla="*/ 258500 h 1582909"/>
                          <a:gd name="connsiteX3" fmla="*/ 441325 w 441325"/>
                          <a:gd name="connsiteY3" fmla="*/ 1488715 h 1582909"/>
                          <a:gd name="connsiteX4" fmla="*/ 347131 w 441325"/>
                          <a:gd name="connsiteY4" fmla="*/ 1582909 h 1582909"/>
                          <a:gd name="connsiteX5" fmla="*/ 265113 w 441325"/>
                          <a:gd name="connsiteY5" fmla="*/ 1582909 h 1582909"/>
                          <a:gd name="connsiteX6" fmla="*/ 265113 w 441325"/>
                          <a:gd name="connsiteY6" fmla="*/ 353750 h 1582909"/>
                          <a:gd name="connsiteX7" fmla="*/ 194732 w 441325"/>
                          <a:gd name="connsiteY7" fmla="*/ 254793 h 1582909"/>
                          <a:gd name="connsiteX8" fmla="*/ 0 w 441325"/>
                          <a:gd name="connsiteY8" fmla="*/ 153725 h 1582909"/>
                          <a:gd name="connsiteX9" fmla="*/ 68000 w 441325"/>
                          <a:gd name="connsiteY9" fmla="*/ 0 h 1582909"/>
                          <a:gd name="connsiteX0" fmla="*/ 68000 w 441325"/>
                          <a:gd name="connsiteY0" fmla="*/ 0 h 1582909"/>
                          <a:gd name="connsiteX1" fmla="*/ 344750 w 441325"/>
                          <a:gd name="connsiteY1" fmla="*/ 135732 h 1582909"/>
                          <a:gd name="connsiteX2" fmla="*/ 441325 w 441325"/>
                          <a:gd name="connsiteY2" fmla="*/ 258500 h 1582909"/>
                          <a:gd name="connsiteX3" fmla="*/ 441325 w 441325"/>
                          <a:gd name="connsiteY3" fmla="*/ 1488715 h 1582909"/>
                          <a:gd name="connsiteX4" fmla="*/ 347131 w 441325"/>
                          <a:gd name="connsiteY4" fmla="*/ 1582909 h 1582909"/>
                          <a:gd name="connsiteX5" fmla="*/ 265113 w 441325"/>
                          <a:gd name="connsiteY5" fmla="*/ 1582909 h 1582909"/>
                          <a:gd name="connsiteX6" fmla="*/ 265113 w 441325"/>
                          <a:gd name="connsiteY6" fmla="*/ 353750 h 1582909"/>
                          <a:gd name="connsiteX7" fmla="*/ 194732 w 441325"/>
                          <a:gd name="connsiteY7" fmla="*/ 254793 h 1582909"/>
                          <a:gd name="connsiteX8" fmla="*/ 0 w 441325"/>
                          <a:gd name="connsiteY8" fmla="*/ 153725 h 1582909"/>
                          <a:gd name="connsiteX9" fmla="*/ 68000 w 441325"/>
                          <a:gd name="connsiteY9" fmla="*/ 0 h 1582909"/>
                          <a:gd name="connsiteX0" fmla="*/ 68000 w 441325"/>
                          <a:gd name="connsiteY0" fmla="*/ 0 h 1582909"/>
                          <a:gd name="connsiteX1" fmla="*/ 344750 w 441325"/>
                          <a:gd name="connsiteY1" fmla="*/ 135732 h 1582909"/>
                          <a:gd name="connsiteX2" fmla="*/ 441325 w 441325"/>
                          <a:gd name="connsiteY2" fmla="*/ 258500 h 1582909"/>
                          <a:gd name="connsiteX3" fmla="*/ 441325 w 441325"/>
                          <a:gd name="connsiteY3" fmla="*/ 1488715 h 1582909"/>
                          <a:gd name="connsiteX4" fmla="*/ 347131 w 441325"/>
                          <a:gd name="connsiteY4" fmla="*/ 1582909 h 1582909"/>
                          <a:gd name="connsiteX5" fmla="*/ 265113 w 441325"/>
                          <a:gd name="connsiteY5" fmla="*/ 1582909 h 1582909"/>
                          <a:gd name="connsiteX6" fmla="*/ 265905 w 441325"/>
                          <a:gd name="connsiteY6" fmla="*/ 1326046 h 1582909"/>
                          <a:gd name="connsiteX7" fmla="*/ 265113 w 441325"/>
                          <a:gd name="connsiteY7" fmla="*/ 353750 h 1582909"/>
                          <a:gd name="connsiteX8" fmla="*/ 194732 w 441325"/>
                          <a:gd name="connsiteY8" fmla="*/ 254793 h 1582909"/>
                          <a:gd name="connsiteX9" fmla="*/ 0 w 441325"/>
                          <a:gd name="connsiteY9" fmla="*/ 153725 h 1582909"/>
                          <a:gd name="connsiteX10" fmla="*/ 68000 w 441325"/>
                          <a:gd name="connsiteY10" fmla="*/ 0 h 1582909"/>
                          <a:gd name="connsiteX0" fmla="*/ 68000 w 441325"/>
                          <a:gd name="connsiteY0" fmla="*/ 0 h 1582909"/>
                          <a:gd name="connsiteX1" fmla="*/ 344750 w 441325"/>
                          <a:gd name="connsiteY1" fmla="*/ 135732 h 1582909"/>
                          <a:gd name="connsiteX2" fmla="*/ 441325 w 441325"/>
                          <a:gd name="connsiteY2" fmla="*/ 258500 h 1582909"/>
                          <a:gd name="connsiteX3" fmla="*/ 441325 w 441325"/>
                          <a:gd name="connsiteY3" fmla="*/ 1488715 h 1582909"/>
                          <a:gd name="connsiteX4" fmla="*/ 347131 w 441325"/>
                          <a:gd name="connsiteY4" fmla="*/ 1582909 h 1582909"/>
                          <a:gd name="connsiteX5" fmla="*/ 188913 w 441325"/>
                          <a:gd name="connsiteY5" fmla="*/ 1504328 h 1582909"/>
                          <a:gd name="connsiteX6" fmla="*/ 265905 w 441325"/>
                          <a:gd name="connsiteY6" fmla="*/ 1326046 h 1582909"/>
                          <a:gd name="connsiteX7" fmla="*/ 265113 w 441325"/>
                          <a:gd name="connsiteY7" fmla="*/ 353750 h 1582909"/>
                          <a:gd name="connsiteX8" fmla="*/ 194732 w 441325"/>
                          <a:gd name="connsiteY8" fmla="*/ 254793 h 1582909"/>
                          <a:gd name="connsiteX9" fmla="*/ 0 w 441325"/>
                          <a:gd name="connsiteY9" fmla="*/ 153725 h 1582909"/>
                          <a:gd name="connsiteX10" fmla="*/ 68000 w 441325"/>
                          <a:gd name="connsiteY10" fmla="*/ 0 h 1582909"/>
                          <a:gd name="connsiteX0" fmla="*/ 68000 w 441325"/>
                          <a:gd name="connsiteY0" fmla="*/ 0 h 1582909"/>
                          <a:gd name="connsiteX1" fmla="*/ 344750 w 441325"/>
                          <a:gd name="connsiteY1" fmla="*/ 135732 h 1582909"/>
                          <a:gd name="connsiteX2" fmla="*/ 441325 w 441325"/>
                          <a:gd name="connsiteY2" fmla="*/ 258500 h 1582909"/>
                          <a:gd name="connsiteX3" fmla="*/ 441325 w 441325"/>
                          <a:gd name="connsiteY3" fmla="*/ 1488715 h 1582909"/>
                          <a:gd name="connsiteX4" fmla="*/ 347131 w 441325"/>
                          <a:gd name="connsiteY4" fmla="*/ 1582909 h 1582909"/>
                          <a:gd name="connsiteX5" fmla="*/ 205582 w 441325"/>
                          <a:gd name="connsiteY5" fmla="*/ 1492422 h 1582909"/>
                          <a:gd name="connsiteX6" fmla="*/ 265905 w 441325"/>
                          <a:gd name="connsiteY6" fmla="*/ 1326046 h 1582909"/>
                          <a:gd name="connsiteX7" fmla="*/ 265113 w 441325"/>
                          <a:gd name="connsiteY7" fmla="*/ 353750 h 1582909"/>
                          <a:gd name="connsiteX8" fmla="*/ 194732 w 441325"/>
                          <a:gd name="connsiteY8" fmla="*/ 254793 h 1582909"/>
                          <a:gd name="connsiteX9" fmla="*/ 0 w 441325"/>
                          <a:gd name="connsiteY9" fmla="*/ 153725 h 1582909"/>
                          <a:gd name="connsiteX10" fmla="*/ 68000 w 441325"/>
                          <a:gd name="connsiteY10" fmla="*/ 0 h 1582909"/>
                          <a:gd name="connsiteX0" fmla="*/ 295013 w 668338"/>
                          <a:gd name="connsiteY0" fmla="*/ 0 h 1734123"/>
                          <a:gd name="connsiteX1" fmla="*/ 571763 w 668338"/>
                          <a:gd name="connsiteY1" fmla="*/ 135732 h 1734123"/>
                          <a:gd name="connsiteX2" fmla="*/ 668338 w 668338"/>
                          <a:gd name="connsiteY2" fmla="*/ 258500 h 1734123"/>
                          <a:gd name="connsiteX3" fmla="*/ 668338 w 668338"/>
                          <a:gd name="connsiteY3" fmla="*/ 1488715 h 1734123"/>
                          <a:gd name="connsiteX4" fmla="*/ 574144 w 668338"/>
                          <a:gd name="connsiteY4" fmla="*/ 1582909 h 1734123"/>
                          <a:gd name="connsiteX5" fmla="*/ 0 w 668338"/>
                          <a:gd name="connsiteY5" fmla="*/ 1733239 h 1734123"/>
                          <a:gd name="connsiteX6" fmla="*/ 432595 w 668338"/>
                          <a:gd name="connsiteY6" fmla="*/ 1492422 h 1734123"/>
                          <a:gd name="connsiteX7" fmla="*/ 492918 w 668338"/>
                          <a:gd name="connsiteY7" fmla="*/ 1326046 h 1734123"/>
                          <a:gd name="connsiteX8" fmla="*/ 492126 w 668338"/>
                          <a:gd name="connsiteY8" fmla="*/ 353750 h 1734123"/>
                          <a:gd name="connsiteX9" fmla="*/ 421745 w 668338"/>
                          <a:gd name="connsiteY9" fmla="*/ 254793 h 1734123"/>
                          <a:gd name="connsiteX10" fmla="*/ 227013 w 668338"/>
                          <a:gd name="connsiteY10" fmla="*/ 153725 h 1734123"/>
                          <a:gd name="connsiteX11" fmla="*/ 295013 w 668338"/>
                          <a:gd name="connsiteY11" fmla="*/ 0 h 1734123"/>
                          <a:gd name="connsiteX0" fmla="*/ 347058 w 720383"/>
                          <a:gd name="connsiteY0" fmla="*/ 0 h 1930835"/>
                          <a:gd name="connsiteX1" fmla="*/ 623808 w 720383"/>
                          <a:gd name="connsiteY1" fmla="*/ 135732 h 1930835"/>
                          <a:gd name="connsiteX2" fmla="*/ 720383 w 720383"/>
                          <a:gd name="connsiteY2" fmla="*/ 258500 h 1930835"/>
                          <a:gd name="connsiteX3" fmla="*/ 720383 w 720383"/>
                          <a:gd name="connsiteY3" fmla="*/ 1488715 h 1930835"/>
                          <a:gd name="connsiteX4" fmla="*/ 626189 w 720383"/>
                          <a:gd name="connsiteY4" fmla="*/ 1582909 h 1930835"/>
                          <a:gd name="connsiteX5" fmla="*/ 61570 w 720383"/>
                          <a:gd name="connsiteY5" fmla="*/ 1928502 h 1930835"/>
                          <a:gd name="connsiteX6" fmla="*/ 52045 w 720383"/>
                          <a:gd name="connsiteY6" fmla="*/ 1733239 h 1930835"/>
                          <a:gd name="connsiteX7" fmla="*/ 484640 w 720383"/>
                          <a:gd name="connsiteY7" fmla="*/ 1492422 h 1930835"/>
                          <a:gd name="connsiteX8" fmla="*/ 544963 w 720383"/>
                          <a:gd name="connsiteY8" fmla="*/ 1326046 h 1930835"/>
                          <a:gd name="connsiteX9" fmla="*/ 544171 w 720383"/>
                          <a:gd name="connsiteY9" fmla="*/ 353750 h 1930835"/>
                          <a:gd name="connsiteX10" fmla="*/ 473790 w 720383"/>
                          <a:gd name="connsiteY10" fmla="*/ 254793 h 1930835"/>
                          <a:gd name="connsiteX11" fmla="*/ 279058 w 720383"/>
                          <a:gd name="connsiteY11" fmla="*/ 153725 h 1930835"/>
                          <a:gd name="connsiteX12" fmla="*/ 347058 w 720383"/>
                          <a:gd name="connsiteY12" fmla="*/ 0 h 1930835"/>
                          <a:gd name="connsiteX0" fmla="*/ 357650 w 730975"/>
                          <a:gd name="connsiteY0" fmla="*/ 0 h 1933525"/>
                          <a:gd name="connsiteX1" fmla="*/ 634400 w 730975"/>
                          <a:gd name="connsiteY1" fmla="*/ 135732 h 1933525"/>
                          <a:gd name="connsiteX2" fmla="*/ 730975 w 730975"/>
                          <a:gd name="connsiteY2" fmla="*/ 258500 h 1933525"/>
                          <a:gd name="connsiteX3" fmla="*/ 730975 w 730975"/>
                          <a:gd name="connsiteY3" fmla="*/ 1488715 h 1933525"/>
                          <a:gd name="connsiteX4" fmla="*/ 636781 w 730975"/>
                          <a:gd name="connsiteY4" fmla="*/ 1582909 h 1933525"/>
                          <a:gd name="connsiteX5" fmla="*/ 72162 w 730975"/>
                          <a:gd name="connsiteY5" fmla="*/ 1928502 h 1933525"/>
                          <a:gd name="connsiteX6" fmla="*/ 5488 w 730975"/>
                          <a:gd name="connsiteY6" fmla="*/ 1783246 h 1933525"/>
                          <a:gd name="connsiteX7" fmla="*/ 62637 w 730975"/>
                          <a:gd name="connsiteY7" fmla="*/ 1733239 h 1933525"/>
                          <a:gd name="connsiteX8" fmla="*/ 495232 w 730975"/>
                          <a:gd name="connsiteY8" fmla="*/ 1492422 h 1933525"/>
                          <a:gd name="connsiteX9" fmla="*/ 555555 w 730975"/>
                          <a:gd name="connsiteY9" fmla="*/ 1326046 h 1933525"/>
                          <a:gd name="connsiteX10" fmla="*/ 554763 w 730975"/>
                          <a:gd name="connsiteY10" fmla="*/ 353750 h 1933525"/>
                          <a:gd name="connsiteX11" fmla="*/ 484382 w 730975"/>
                          <a:gd name="connsiteY11" fmla="*/ 254793 h 1933525"/>
                          <a:gd name="connsiteX12" fmla="*/ 289650 w 730975"/>
                          <a:gd name="connsiteY12" fmla="*/ 153725 h 1933525"/>
                          <a:gd name="connsiteX13" fmla="*/ 357650 w 730975"/>
                          <a:gd name="connsiteY13" fmla="*/ 0 h 1933525"/>
                          <a:gd name="connsiteX0" fmla="*/ 359546 w 732871"/>
                          <a:gd name="connsiteY0" fmla="*/ 0 h 1940468"/>
                          <a:gd name="connsiteX1" fmla="*/ 636296 w 732871"/>
                          <a:gd name="connsiteY1" fmla="*/ 135732 h 1940468"/>
                          <a:gd name="connsiteX2" fmla="*/ 732871 w 732871"/>
                          <a:gd name="connsiteY2" fmla="*/ 258500 h 1940468"/>
                          <a:gd name="connsiteX3" fmla="*/ 732871 w 732871"/>
                          <a:gd name="connsiteY3" fmla="*/ 1488715 h 1940468"/>
                          <a:gd name="connsiteX4" fmla="*/ 638677 w 732871"/>
                          <a:gd name="connsiteY4" fmla="*/ 1582909 h 1940468"/>
                          <a:gd name="connsiteX5" fmla="*/ 69296 w 732871"/>
                          <a:gd name="connsiteY5" fmla="*/ 1935645 h 1940468"/>
                          <a:gd name="connsiteX6" fmla="*/ 7384 w 732871"/>
                          <a:gd name="connsiteY6" fmla="*/ 1783246 h 1940468"/>
                          <a:gd name="connsiteX7" fmla="*/ 64533 w 732871"/>
                          <a:gd name="connsiteY7" fmla="*/ 1733239 h 1940468"/>
                          <a:gd name="connsiteX8" fmla="*/ 497128 w 732871"/>
                          <a:gd name="connsiteY8" fmla="*/ 1492422 h 1940468"/>
                          <a:gd name="connsiteX9" fmla="*/ 557451 w 732871"/>
                          <a:gd name="connsiteY9" fmla="*/ 1326046 h 1940468"/>
                          <a:gd name="connsiteX10" fmla="*/ 556659 w 732871"/>
                          <a:gd name="connsiteY10" fmla="*/ 353750 h 1940468"/>
                          <a:gd name="connsiteX11" fmla="*/ 486278 w 732871"/>
                          <a:gd name="connsiteY11" fmla="*/ 254793 h 1940468"/>
                          <a:gd name="connsiteX12" fmla="*/ 291546 w 732871"/>
                          <a:gd name="connsiteY12" fmla="*/ 153725 h 1940468"/>
                          <a:gd name="connsiteX13" fmla="*/ 359546 w 732871"/>
                          <a:gd name="connsiteY13" fmla="*/ 0 h 1940468"/>
                          <a:gd name="connsiteX0" fmla="*/ 355697 w 729022"/>
                          <a:gd name="connsiteY0" fmla="*/ 0 h 1938382"/>
                          <a:gd name="connsiteX1" fmla="*/ 632447 w 729022"/>
                          <a:gd name="connsiteY1" fmla="*/ 135732 h 1938382"/>
                          <a:gd name="connsiteX2" fmla="*/ 729022 w 729022"/>
                          <a:gd name="connsiteY2" fmla="*/ 258500 h 1938382"/>
                          <a:gd name="connsiteX3" fmla="*/ 729022 w 729022"/>
                          <a:gd name="connsiteY3" fmla="*/ 1488715 h 1938382"/>
                          <a:gd name="connsiteX4" fmla="*/ 634828 w 729022"/>
                          <a:gd name="connsiteY4" fmla="*/ 1582909 h 1938382"/>
                          <a:gd name="connsiteX5" fmla="*/ 65447 w 729022"/>
                          <a:gd name="connsiteY5" fmla="*/ 1935645 h 1938382"/>
                          <a:gd name="connsiteX6" fmla="*/ 3535 w 729022"/>
                          <a:gd name="connsiteY6" fmla="*/ 1783246 h 1938382"/>
                          <a:gd name="connsiteX7" fmla="*/ 60684 w 729022"/>
                          <a:gd name="connsiteY7" fmla="*/ 1733239 h 1938382"/>
                          <a:gd name="connsiteX8" fmla="*/ 493279 w 729022"/>
                          <a:gd name="connsiteY8" fmla="*/ 1492422 h 1938382"/>
                          <a:gd name="connsiteX9" fmla="*/ 553602 w 729022"/>
                          <a:gd name="connsiteY9" fmla="*/ 1326046 h 1938382"/>
                          <a:gd name="connsiteX10" fmla="*/ 552810 w 729022"/>
                          <a:gd name="connsiteY10" fmla="*/ 353750 h 1938382"/>
                          <a:gd name="connsiteX11" fmla="*/ 482429 w 729022"/>
                          <a:gd name="connsiteY11" fmla="*/ 254793 h 1938382"/>
                          <a:gd name="connsiteX12" fmla="*/ 287697 w 729022"/>
                          <a:gd name="connsiteY12" fmla="*/ 153725 h 1938382"/>
                          <a:gd name="connsiteX13" fmla="*/ 355697 w 729022"/>
                          <a:gd name="connsiteY13" fmla="*/ 0 h 1938382"/>
                          <a:gd name="connsiteX0" fmla="*/ 353558 w 726883"/>
                          <a:gd name="connsiteY0" fmla="*/ 0 h 1938382"/>
                          <a:gd name="connsiteX1" fmla="*/ 630308 w 726883"/>
                          <a:gd name="connsiteY1" fmla="*/ 135732 h 1938382"/>
                          <a:gd name="connsiteX2" fmla="*/ 726883 w 726883"/>
                          <a:gd name="connsiteY2" fmla="*/ 258500 h 1938382"/>
                          <a:gd name="connsiteX3" fmla="*/ 726883 w 726883"/>
                          <a:gd name="connsiteY3" fmla="*/ 1488715 h 1938382"/>
                          <a:gd name="connsiteX4" fmla="*/ 632689 w 726883"/>
                          <a:gd name="connsiteY4" fmla="*/ 1582909 h 1938382"/>
                          <a:gd name="connsiteX5" fmla="*/ 63308 w 726883"/>
                          <a:gd name="connsiteY5" fmla="*/ 1935645 h 1938382"/>
                          <a:gd name="connsiteX6" fmla="*/ 1396 w 726883"/>
                          <a:gd name="connsiteY6" fmla="*/ 1783246 h 1938382"/>
                          <a:gd name="connsiteX7" fmla="*/ 68070 w 726883"/>
                          <a:gd name="connsiteY7" fmla="*/ 1716571 h 1938382"/>
                          <a:gd name="connsiteX8" fmla="*/ 491140 w 726883"/>
                          <a:gd name="connsiteY8" fmla="*/ 1492422 h 1938382"/>
                          <a:gd name="connsiteX9" fmla="*/ 551463 w 726883"/>
                          <a:gd name="connsiteY9" fmla="*/ 1326046 h 1938382"/>
                          <a:gd name="connsiteX10" fmla="*/ 550671 w 726883"/>
                          <a:gd name="connsiteY10" fmla="*/ 353750 h 1938382"/>
                          <a:gd name="connsiteX11" fmla="*/ 480290 w 726883"/>
                          <a:gd name="connsiteY11" fmla="*/ 254793 h 1938382"/>
                          <a:gd name="connsiteX12" fmla="*/ 285558 w 726883"/>
                          <a:gd name="connsiteY12" fmla="*/ 153725 h 1938382"/>
                          <a:gd name="connsiteX13" fmla="*/ 353558 w 726883"/>
                          <a:gd name="connsiteY13" fmla="*/ 0 h 1938382"/>
                          <a:gd name="connsiteX0" fmla="*/ 353501 w 726826"/>
                          <a:gd name="connsiteY0" fmla="*/ 0 h 1938382"/>
                          <a:gd name="connsiteX1" fmla="*/ 630251 w 726826"/>
                          <a:gd name="connsiteY1" fmla="*/ 135732 h 1938382"/>
                          <a:gd name="connsiteX2" fmla="*/ 726826 w 726826"/>
                          <a:gd name="connsiteY2" fmla="*/ 258500 h 1938382"/>
                          <a:gd name="connsiteX3" fmla="*/ 726826 w 726826"/>
                          <a:gd name="connsiteY3" fmla="*/ 1488715 h 1938382"/>
                          <a:gd name="connsiteX4" fmla="*/ 632632 w 726826"/>
                          <a:gd name="connsiteY4" fmla="*/ 1582909 h 1938382"/>
                          <a:gd name="connsiteX5" fmla="*/ 63251 w 726826"/>
                          <a:gd name="connsiteY5" fmla="*/ 1935645 h 1938382"/>
                          <a:gd name="connsiteX6" fmla="*/ 1339 w 726826"/>
                          <a:gd name="connsiteY6" fmla="*/ 1783246 h 1938382"/>
                          <a:gd name="connsiteX7" fmla="*/ 68013 w 726826"/>
                          <a:gd name="connsiteY7" fmla="*/ 1716571 h 1938382"/>
                          <a:gd name="connsiteX8" fmla="*/ 491083 w 726826"/>
                          <a:gd name="connsiteY8" fmla="*/ 1492422 h 1938382"/>
                          <a:gd name="connsiteX9" fmla="*/ 551406 w 726826"/>
                          <a:gd name="connsiteY9" fmla="*/ 1326046 h 1938382"/>
                          <a:gd name="connsiteX10" fmla="*/ 550614 w 726826"/>
                          <a:gd name="connsiteY10" fmla="*/ 353750 h 1938382"/>
                          <a:gd name="connsiteX11" fmla="*/ 480233 w 726826"/>
                          <a:gd name="connsiteY11" fmla="*/ 254793 h 1938382"/>
                          <a:gd name="connsiteX12" fmla="*/ 285501 w 726826"/>
                          <a:gd name="connsiteY12" fmla="*/ 153725 h 1938382"/>
                          <a:gd name="connsiteX13" fmla="*/ 353501 w 726826"/>
                          <a:gd name="connsiteY13" fmla="*/ 0 h 1938382"/>
                          <a:gd name="connsiteX0" fmla="*/ 353501 w 726826"/>
                          <a:gd name="connsiteY0" fmla="*/ 0 h 1938382"/>
                          <a:gd name="connsiteX1" fmla="*/ 630251 w 726826"/>
                          <a:gd name="connsiteY1" fmla="*/ 135732 h 1938382"/>
                          <a:gd name="connsiteX2" fmla="*/ 726826 w 726826"/>
                          <a:gd name="connsiteY2" fmla="*/ 258500 h 1938382"/>
                          <a:gd name="connsiteX3" fmla="*/ 726826 w 726826"/>
                          <a:gd name="connsiteY3" fmla="*/ 1488715 h 1938382"/>
                          <a:gd name="connsiteX4" fmla="*/ 632632 w 726826"/>
                          <a:gd name="connsiteY4" fmla="*/ 1582909 h 1938382"/>
                          <a:gd name="connsiteX5" fmla="*/ 63251 w 726826"/>
                          <a:gd name="connsiteY5" fmla="*/ 1935645 h 1938382"/>
                          <a:gd name="connsiteX6" fmla="*/ 1339 w 726826"/>
                          <a:gd name="connsiteY6" fmla="*/ 1783246 h 1938382"/>
                          <a:gd name="connsiteX7" fmla="*/ 68013 w 726826"/>
                          <a:gd name="connsiteY7" fmla="*/ 1716571 h 1938382"/>
                          <a:gd name="connsiteX8" fmla="*/ 491083 w 726826"/>
                          <a:gd name="connsiteY8" fmla="*/ 1492422 h 1938382"/>
                          <a:gd name="connsiteX9" fmla="*/ 551406 w 726826"/>
                          <a:gd name="connsiteY9" fmla="*/ 1326046 h 1938382"/>
                          <a:gd name="connsiteX10" fmla="*/ 550614 w 726826"/>
                          <a:gd name="connsiteY10" fmla="*/ 353750 h 1938382"/>
                          <a:gd name="connsiteX11" fmla="*/ 480233 w 726826"/>
                          <a:gd name="connsiteY11" fmla="*/ 254793 h 1938382"/>
                          <a:gd name="connsiteX12" fmla="*/ 285501 w 726826"/>
                          <a:gd name="connsiteY12" fmla="*/ 153725 h 1938382"/>
                          <a:gd name="connsiteX13" fmla="*/ 353501 w 726826"/>
                          <a:gd name="connsiteY13" fmla="*/ 0 h 1938382"/>
                          <a:gd name="connsiteX0" fmla="*/ 353501 w 726826"/>
                          <a:gd name="connsiteY0" fmla="*/ 0 h 1938382"/>
                          <a:gd name="connsiteX1" fmla="*/ 630251 w 726826"/>
                          <a:gd name="connsiteY1" fmla="*/ 135732 h 1938382"/>
                          <a:gd name="connsiteX2" fmla="*/ 726826 w 726826"/>
                          <a:gd name="connsiteY2" fmla="*/ 258500 h 1938382"/>
                          <a:gd name="connsiteX3" fmla="*/ 726826 w 726826"/>
                          <a:gd name="connsiteY3" fmla="*/ 1488715 h 1938382"/>
                          <a:gd name="connsiteX4" fmla="*/ 630251 w 726826"/>
                          <a:gd name="connsiteY4" fmla="*/ 1599578 h 1938382"/>
                          <a:gd name="connsiteX5" fmla="*/ 63251 w 726826"/>
                          <a:gd name="connsiteY5" fmla="*/ 1935645 h 1938382"/>
                          <a:gd name="connsiteX6" fmla="*/ 1339 w 726826"/>
                          <a:gd name="connsiteY6" fmla="*/ 1783246 h 1938382"/>
                          <a:gd name="connsiteX7" fmla="*/ 68013 w 726826"/>
                          <a:gd name="connsiteY7" fmla="*/ 1716571 h 1938382"/>
                          <a:gd name="connsiteX8" fmla="*/ 491083 w 726826"/>
                          <a:gd name="connsiteY8" fmla="*/ 1492422 h 1938382"/>
                          <a:gd name="connsiteX9" fmla="*/ 551406 w 726826"/>
                          <a:gd name="connsiteY9" fmla="*/ 1326046 h 1938382"/>
                          <a:gd name="connsiteX10" fmla="*/ 550614 w 726826"/>
                          <a:gd name="connsiteY10" fmla="*/ 353750 h 1938382"/>
                          <a:gd name="connsiteX11" fmla="*/ 480233 w 726826"/>
                          <a:gd name="connsiteY11" fmla="*/ 254793 h 1938382"/>
                          <a:gd name="connsiteX12" fmla="*/ 285501 w 726826"/>
                          <a:gd name="connsiteY12" fmla="*/ 153725 h 1938382"/>
                          <a:gd name="connsiteX13" fmla="*/ 353501 w 726826"/>
                          <a:gd name="connsiteY13" fmla="*/ 0 h 1938382"/>
                          <a:gd name="connsiteX0" fmla="*/ 355642 w 728967"/>
                          <a:gd name="connsiteY0" fmla="*/ 0 h 1936040"/>
                          <a:gd name="connsiteX1" fmla="*/ 632392 w 728967"/>
                          <a:gd name="connsiteY1" fmla="*/ 135732 h 1936040"/>
                          <a:gd name="connsiteX2" fmla="*/ 728967 w 728967"/>
                          <a:gd name="connsiteY2" fmla="*/ 258500 h 1936040"/>
                          <a:gd name="connsiteX3" fmla="*/ 728967 w 728967"/>
                          <a:gd name="connsiteY3" fmla="*/ 1488715 h 1936040"/>
                          <a:gd name="connsiteX4" fmla="*/ 632392 w 728967"/>
                          <a:gd name="connsiteY4" fmla="*/ 1599578 h 1936040"/>
                          <a:gd name="connsiteX5" fmla="*/ 58248 w 728967"/>
                          <a:gd name="connsiteY5" fmla="*/ 1933263 h 1936040"/>
                          <a:gd name="connsiteX6" fmla="*/ 3480 w 728967"/>
                          <a:gd name="connsiteY6" fmla="*/ 1783246 h 1936040"/>
                          <a:gd name="connsiteX7" fmla="*/ 70154 w 728967"/>
                          <a:gd name="connsiteY7" fmla="*/ 1716571 h 1936040"/>
                          <a:gd name="connsiteX8" fmla="*/ 493224 w 728967"/>
                          <a:gd name="connsiteY8" fmla="*/ 1492422 h 1936040"/>
                          <a:gd name="connsiteX9" fmla="*/ 553547 w 728967"/>
                          <a:gd name="connsiteY9" fmla="*/ 1326046 h 1936040"/>
                          <a:gd name="connsiteX10" fmla="*/ 552755 w 728967"/>
                          <a:gd name="connsiteY10" fmla="*/ 353750 h 1936040"/>
                          <a:gd name="connsiteX11" fmla="*/ 482374 w 728967"/>
                          <a:gd name="connsiteY11" fmla="*/ 254793 h 1936040"/>
                          <a:gd name="connsiteX12" fmla="*/ 287642 w 728967"/>
                          <a:gd name="connsiteY12" fmla="*/ 153725 h 1936040"/>
                          <a:gd name="connsiteX13" fmla="*/ 355642 w 728967"/>
                          <a:gd name="connsiteY13" fmla="*/ 0 h 1936040"/>
                          <a:gd name="connsiteX0" fmla="*/ 355642 w 728967"/>
                          <a:gd name="connsiteY0" fmla="*/ 0 h 1936040"/>
                          <a:gd name="connsiteX1" fmla="*/ 632392 w 728967"/>
                          <a:gd name="connsiteY1" fmla="*/ 135732 h 1936040"/>
                          <a:gd name="connsiteX2" fmla="*/ 728967 w 728967"/>
                          <a:gd name="connsiteY2" fmla="*/ 258500 h 1936040"/>
                          <a:gd name="connsiteX3" fmla="*/ 728967 w 728967"/>
                          <a:gd name="connsiteY3" fmla="*/ 1488715 h 1936040"/>
                          <a:gd name="connsiteX4" fmla="*/ 625249 w 728967"/>
                          <a:gd name="connsiteY4" fmla="*/ 1604340 h 1936040"/>
                          <a:gd name="connsiteX5" fmla="*/ 58248 w 728967"/>
                          <a:gd name="connsiteY5" fmla="*/ 1933263 h 1936040"/>
                          <a:gd name="connsiteX6" fmla="*/ 3480 w 728967"/>
                          <a:gd name="connsiteY6" fmla="*/ 1783246 h 1936040"/>
                          <a:gd name="connsiteX7" fmla="*/ 70154 w 728967"/>
                          <a:gd name="connsiteY7" fmla="*/ 1716571 h 1936040"/>
                          <a:gd name="connsiteX8" fmla="*/ 493224 w 728967"/>
                          <a:gd name="connsiteY8" fmla="*/ 1492422 h 1936040"/>
                          <a:gd name="connsiteX9" fmla="*/ 553547 w 728967"/>
                          <a:gd name="connsiteY9" fmla="*/ 1326046 h 1936040"/>
                          <a:gd name="connsiteX10" fmla="*/ 552755 w 728967"/>
                          <a:gd name="connsiteY10" fmla="*/ 353750 h 1936040"/>
                          <a:gd name="connsiteX11" fmla="*/ 482374 w 728967"/>
                          <a:gd name="connsiteY11" fmla="*/ 254793 h 1936040"/>
                          <a:gd name="connsiteX12" fmla="*/ 287642 w 728967"/>
                          <a:gd name="connsiteY12" fmla="*/ 153725 h 1936040"/>
                          <a:gd name="connsiteX13" fmla="*/ 355642 w 728967"/>
                          <a:gd name="connsiteY13" fmla="*/ 0 h 1936040"/>
                          <a:gd name="connsiteX0" fmla="*/ 355642 w 739898"/>
                          <a:gd name="connsiteY0" fmla="*/ 0 h 1936040"/>
                          <a:gd name="connsiteX1" fmla="*/ 632392 w 739898"/>
                          <a:gd name="connsiteY1" fmla="*/ 135732 h 1936040"/>
                          <a:gd name="connsiteX2" fmla="*/ 728967 w 739898"/>
                          <a:gd name="connsiteY2" fmla="*/ 258500 h 1936040"/>
                          <a:gd name="connsiteX3" fmla="*/ 728967 w 739898"/>
                          <a:gd name="connsiteY3" fmla="*/ 1488715 h 1936040"/>
                          <a:gd name="connsiteX4" fmla="*/ 710974 w 739898"/>
                          <a:gd name="connsiteY4" fmla="*/ 1609103 h 1936040"/>
                          <a:gd name="connsiteX5" fmla="*/ 58248 w 739898"/>
                          <a:gd name="connsiteY5" fmla="*/ 1933263 h 1936040"/>
                          <a:gd name="connsiteX6" fmla="*/ 3480 w 739898"/>
                          <a:gd name="connsiteY6" fmla="*/ 1783246 h 1936040"/>
                          <a:gd name="connsiteX7" fmla="*/ 70154 w 739898"/>
                          <a:gd name="connsiteY7" fmla="*/ 1716571 h 1936040"/>
                          <a:gd name="connsiteX8" fmla="*/ 493224 w 739898"/>
                          <a:gd name="connsiteY8" fmla="*/ 1492422 h 1936040"/>
                          <a:gd name="connsiteX9" fmla="*/ 553547 w 739898"/>
                          <a:gd name="connsiteY9" fmla="*/ 1326046 h 1936040"/>
                          <a:gd name="connsiteX10" fmla="*/ 552755 w 739898"/>
                          <a:gd name="connsiteY10" fmla="*/ 353750 h 1936040"/>
                          <a:gd name="connsiteX11" fmla="*/ 482374 w 739898"/>
                          <a:gd name="connsiteY11" fmla="*/ 254793 h 1936040"/>
                          <a:gd name="connsiteX12" fmla="*/ 287642 w 739898"/>
                          <a:gd name="connsiteY12" fmla="*/ 153725 h 1936040"/>
                          <a:gd name="connsiteX13" fmla="*/ 355642 w 739898"/>
                          <a:gd name="connsiteY13" fmla="*/ 0 h 1936040"/>
                          <a:gd name="connsiteX0" fmla="*/ 355642 w 728967"/>
                          <a:gd name="connsiteY0" fmla="*/ 0 h 1936040"/>
                          <a:gd name="connsiteX1" fmla="*/ 632392 w 728967"/>
                          <a:gd name="connsiteY1" fmla="*/ 135732 h 1936040"/>
                          <a:gd name="connsiteX2" fmla="*/ 728967 w 728967"/>
                          <a:gd name="connsiteY2" fmla="*/ 258500 h 1936040"/>
                          <a:gd name="connsiteX3" fmla="*/ 728967 w 728967"/>
                          <a:gd name="connsiteY3" fmla="*/ 1488715 h 1936040"/>
                          <a:gd name="connsiteX4" fmla="*/ 670493 w 728967"/>
                          <a:gd name="connsiteY4" fmla="*/ 1578147 h 1936040"/>
                          <a:gd name="connsiteX5" fmla="*/ 58248 w 728967"/>
                          <a:gd name="connsiteY5" fmla="*/ 1933263 h 1936040"/>
                          <a:gd name="connsiteX6" fmla="*/ 3480 w 728967"/>
                          <a:gd name="connsiteY6" fmla="*/ 1783246 h 1936040"/>
                          <a:gd name="connsiteX7" fmla="*/ 70154 w 728967"/>
                          <a:gd name="connsiteY7" fmla="*/ 1716571 h 1936040"/>
                          <a:gd name="connsiteX8" fmla="*/ 493224 w 728967"/>
                          <a:gd name="connsiteY8" fmla="*/ 1492422 h 1936040"/>
                          <a:gd name="connsiteX9" fmla="*/ 553547 w 728967"/>
                          <a:gd name="connsiteY9" fmla="*/ 1326046 h 1936040"/>
                          <a:gd name="connsiteX10" fmla="*/ 552755 w 728967"/>
                          <a:gd name="connsiteY10" fmla="*/ 353750 h 1936040"/>
                          <a:gd name="connsiteX11" fmla="*/ 482374 w 728967"/>
                          <a:gd name="connsiteY11" fmla="*/ 254793 h 1936040"/>
                          <a:gd name="connsiteX12" fmla="*/ 287642 w 728967"/>
                          <a:gd name="connsiteY12" fmla="*/ 153725 h 1936040"/>
                          <a:gd name="connsiteX13" fmla="*/ 355642 w 728967"/>
                          <a:gd name="connsiteY13" fmla="*/ 0 h 1936040"/>
                          <a:gd name="connsiteX0" fmla="*/ 355642 w 728967"/>
                          <a:gd name="connsiteY0" fmla="*/ 0 h 1936040"/>
                          <a:gd name="connsiteX1" fmla="*/ 632392 w 728967"/>
                          <a:gd name="connsiteY1" fmla="*/ 135732 h 1936040"/>
                          <a:gd name="connsiteX2" fmla="*/ 728967 w 728967"/>
                          <a:gd name="connsiteY2" fmla="*/ 258500 h 1936040"/>
                          <a:gd name="connsiteX3" fmla="*/ 728967 w 728967"/>
                          <a:gd name="connsiteY3" fmla="*/ 1488715 h 1936040"/>
                          <a:gd name="connsiteX4" fmla="*/ 670493 w 728967"/>
                          <a:gd name="connsiteY4" fmla="*/ 1578147 h 1936040"/>
                          <a:gd name="connsiteX5" fmla="*/ 58248 w 728967"/>
                          <a:gd name="connsiteY5" fmla="*/ 1933263 h 1936040"/>
                          <a:gd name="connsiteX6" fmla="*/ 3480 w 728967"/>
                          <a:gd name="connsiteY6" fmla="*/ 1783246 h 1936040"/>
                          <a:gd name="connsiteX7" fmla="*/ 70154 w 728967"/>
                          <a:gd name="connsiteY7" fmla="*/ 1716571 h 1936040"/>
                          <a:gd name="connsiteX8" fmla="*/ 493224 w 728967"/>
                          <a:gd name="connsiteY8" fmla="*/ 1492422 h 1936040"/>
                          <a:gd name="connsiteX9" fmla="*/ 553547 w 728967"/>
                          <a:gd name="connsiteY9" fmla="*/ 1326046 h 1936040"/>
                          <a:gd name="connsiteX10" fmla="*/ 552755 w 728967"/>
                          <a:gd name="connsiteY10" fmla="*/ 353750 h 1936040"/>
                          <a:gd name="connsiteX11" fmla="*/ 482374 w 728967"/>
                          <a:gd name="connsiteY11" fmla="*/ 254793 h 1936040"/>
                          <a:gd name="connsiteX12" fmla="*/ 287642 w 728967"/>
                          <a:gd name="connsiteY12" fmla="*/ 153725 h 1936040"/>
                          <a:gd name="connsiteX13" fmla="*/ 355642 w 728967"/>
                          <a:gd name="connsiteY13" fmla="*/ 0 h 1936040"/>
                          <a:gd name="connsiteX0" fmla="*/ 355642 w 728967"/>
                          <a:gd name="connsiteY0" fmla="*/ 0 h 1936040"/>
                          <a:gd name="connsiteX1" fmla="*/ 632392 w 728967"/>
                          <a:gd name="connsiteY1" fmla="*/ 135732 h 1936040"/>
                          <a:gd name="connsiteX2" fmla="*/ 728967 w 728967"/>
                          <a:gd name="connsiteY2" fmla="*/ 258500 h 1936040"/>
                          <a:gd name="connsiteX3" fmla="*/ 728967 w 728967"/>
                          <a:gd name="connsiteY3" fmla="*/ 1488715 h 1936040"/>
                          <a:gd name="connsiteX4" fmla="*/ 670493 w 728967"/>
                          <a:gd name="connsiteY4" fmla="*/ 1578147 h 1936040"/>
                          <a:gd name="connsiteX5" fmla="*/ 58248 w 728967"/>
                          <a:gd name="connsiteY5" fmla="*/ 1933263 h 1936040"/>
                          <a:gd name="connsiteX6" fmla="*/ 3480 w 728967"/>
                          <a:gd name="connsiteY6" fmla="*/ 1783246 h 1936040"/>
                          <a:gd name="connsiteX7" fmla="*/ 70154 w 728967"/>
                          <a:gd name="connsiteY7" fmla="*/ 1716571 h 1936040"/>
                          <a:gd name="connsiteX8" fmla="*/ 493224 w 728967"/>
                          <a:gd name="connsiteY8" fmla="*/ 1492422 h 1936040"/>
                          <a:gd name="connsiteX9" fmla="*/ 553547 w 728967"/>
                          <a:gd name="connsiteY9" fmla="*/ 1326046 h 1936040"/>
                          <a:gd name="connsiteX10" fmla="*/ 552755 w 728967"/>
                          <a:gd name="connsiteY10" fmla="*/ 353750 h 1936040"/>
                          <a:gd name="connsiteX11" fmla="*/ 482374 w 728967"/>
                          <a:gd name="connsiteY11" fmla="*/ 254793 h 1936040"/>
                          <a:gd name="connsiteX12" fmla="*/ 287642 w 728967"/>
                          <a:gd name="connsiteY12" fmla="*/ 153725 h 1936040"/>
                          <a:gd name="connsiteX13" fmla="*/ 355642 w 728967"/>
                          <a:gd name="connsiteY13" fmla="*/ 0 h 1936040"/>
                          <a:gd name="connsiteX0" fmla="*/ 355642 w 728967"/>
                          <a:gd name="connsiteY0" fmla="*/ 0 h 1936040"/>
                          <a:gd name="connsiteX1" fmla="*/ 632392 w 728967"/>
                          <a:gd name="connsiteY1" fmla="*/ 135732 h 1936040"/>
                          <a:gd name="connsiteX2" fmla="*/ 728967 w 728967"/>
                          <a:gd name="connsiteY2" fmla="*/ 258500 h 1936040"/>
                          <a:gd name="connsiteX3" fmla="*/ 728967 w 728967"/>
                          <a:gd name="connsiteY3" fmla="*/ 1488715 h 1936040"/>
                          <a:gd name="connsiteX4" fmla="*/ 670493 w 728967"/>
                          <a:gd name="connsiteY4" fmla="*/ 1578147 h 1936040"/>
                          <a:gd name="connsiteX5" fmla="*/ 58248 w 728967"/>
                          <a:gd name="connsiteY5" fmla="*/ 1933263 h 1936040"/>
                          <a:gd name="connsiteX6" fmla="*/ 3480 w 728967"/>
                          <a:gd name="connsiteY6" fmla="*/ 1783246 h 1936040"/>
                          <a:gd name="connsiteX7" fmla="*/ 70154 w 728967"/>
                          <a:gd name="connsiteY7" fmla="*/ 1716571 h 1936040"/>
                          <a:gd name="connsiteX8" fmla="*/ 493224 w 728967"/>
                          <a:gd name="connsiteY8" fmla="*/ 1492422 h 1936040"/>
                          <a:gd name="connsiteX9" fmla="*/ 553547 w 728967"/>
                          <a:gd name="connsiteY9" fmla="*/ 1326046 h 1936040"/>
                          <a:gd name="connsiteX10" fmla="*/ 552755 w 728967"/>
                          <a:gd name="connsiteY10" fmla="*/ 353750 h 1936040"/>
                          <a:gd name="connsiteX11" fmla="*/ 482374 w 728967"/>
                          <a:gd name="connsiteY11" fmla="*/ 254793 h 1936040"/>
                          <a:gd name="connsiteX12" fmla="*/ 287642 w 728967"/>
                          <a:gd name="connsiteY12" fmla="*/ 153725 h 1936040"/>
                          <a:gd name="connsiteX13" fmla="*/ 355642 w 728967"/>
                          <a:gd name="connsiteY13" fmla="*/ 0 h 1936040"/>
                          <a:gd name="connsiteX0" fmla="*/ 355642 w 728967"/>
                          <a:gd name="connsiteY0" fmla="*/ 0 h 1936040"/>
                          <a:gd name="connsiteX1" fmla="*/ 632392 w 728967"/>
                          <a:gd name="connsiteY1" fmla="*/ 135732 h 1936040"/>
                          <a:gd name="connsiteX2" fmla="*/ 728967 w 728967"/>
                          <a:gd name="connsiteY2" fmla="*/ 258500 h 1936040"/>
                          <a:gd name="connsiteX3" fmla="*/ 728967 w 728967"/>
                          <a:gd name="connsiteY3" fmla="*/ 1488715 h 1936040"/>
                          <a:gd name="connsiteX4" fmla="*/ 670493 w 728967"/>
                          <a:gd name="connsiteY4" fmla="*/ 1578147 h 1936040"/>
                          <a:gd name="connsiteX5" fmla="*/ 58248 w 728967"/>
                          <a:gd name="connsiteY5" fmla="*/ 1933263 h 1936040"/>
                          <a:gd name="connsiteX6" fmla="*/ 3480 w 728967"/>
                          <a:gd name="connsiteY6" fmla="*/ 1783246 h 1936040"/>
                          <a:gd name="connsiteX7" fmla="*/ 70154 w 728967"/>
                          <a:gd name="connsiteY7" fmla="*/ 1716571 h 1936040"/>
                          <a:gd name="connsiteX8" fmla="*/ 493224 w 728967"/>
                          <a:gd name="connsiteY8" fmla="*/ 1492422 h 1936040"/>
                          <a:gd name="connsiteX9" fmla="*/ 553547 w 728967"/>
                          <a:gd name="connsiteY9" fmla="*/ 1326046 h 1936040"/>
                          <a:gd name="connsiteX10" fmla="*/ 552755 w 728967"/>
                          <a:gd name="connsiteY10" fmla="*/ 353750 h 1936040"/>
                          <a:gd name="connsiteX11" fmla="*/ 482374 w 728967"/>
                          <a:gd name="connsiteY11" fmla="*/ 254793 h 1936040"/>
                          <a:gd name="connsiteX12" fmla="*/ 287642 w 728967"/>
                          <a:gd name="connsiteY12" fmla="*/ 153725 h 1936040"/>
                          <a:gd name="connsiteX13" fmla="*/ 355642 w 728967"/>
                          <a:gd name="connsiteY13" fmla="*/ 0 h 1936040"/>
                          <a:gd name="connsiteX0" fmla="*/ 355642 w 728967"/>
                          <a:gd name="connsiteY0" fmla="*/ 0 h 1936040"/>
                          <a:gd name="connsiteX1" fmla="*/ 632392 w 728967"/>
                          <a:gd name="connsiteY1" fmla="*/ 135732 h 1936040"/>
                          <a:gd name="connsiteX2" fmla="*/ 728967 w 728967"/>
                          <a:gd name="connsiteY2" fmla="*/ 258500 h 1936040"/>
                          <a:gd name="connsiteX3" fmla="*/ 728967 w 728967"/>
                          <a:gd name="connsiteY3" fmla="*/ 1488715 h 1936040"/>
                          <a:gd name="connsiteX4" fmla="*/ 670493 w 728967"/>
                          <a:gd name="connsiteY4" fmla="*/ 1578147 h 1936040"/>
                          <a:gd name="connsiteX5" fmla="*/ 58248 w 728967"/>
                          <a:gd name="connsiteY5" fmla="*/ 1933263 h 1936040"/>
                          <a:gd name="connsiteX6" fmla="*/ 3480 w 728967"/>
                          <a:gd name="connsiteY6" fmla="*/ 1783246 h 1936040"/>
                          <a:gd name="connsiteX7" fmla="*/ 70154 w 728967"/>
                          <a:gd name="connsiteY7" fmla="*/ 1716571 h 1936040"/>
                          <a:gd name="connsiteX8" fmla="*/ 497987 w 728967"/>
                          <a:gd name="connsiteY8" fmla="*/ 1470990 h 1936040"/>
                          <a:gd name="connsiteX9" fmla="*/ 553547 w 728967"/>
                          <a:gd name="connsiteY9" fmla="*/ 1326046 h 1936040"/>
                          <a:gd name="connsiteX10" fmla="*/ 552755 w 728967"/>
                          <a:gd name="connsiteY10" fmla="*/ 353750 h 1936040"/>
                          <a:gd name="connsiteX11" fmla="*/ 482374 w 728967"/>
                          <a:gd name="connsiteY11" fmla="*/ 254793 h 1936040"/>
                          <a:gd name="connsiteX12" fmla="*/ 287642 w 728967"/>
                          <a:gd name="connsiteY12" fmla="*/ 153725 h 1936040"/>
                          <a:gd name="connsiteX13" fmla="*/ 355642 w 728967"/>
                          <a:gd name="connsiteY13" fmla="*/ 0 h 1936040"/>
                          <a:gd name="connsiteX0" fmla="*/ 355642 w 728967"/>
                          <a:gd name="connsiteY0" fmla="*/ 0 h 1936040"/>
                          <a:gd name="connsiteX1" fmla="*/ 632392 w 728967"/>
                          <a:gd name="connsiteY1" fmla="*/ 135732 h 1936040"/>
                          <a:gd name="connsiteX2" fmla="*/ 728967 w 728967"/>
                          <a:gd name="connsiteY2" fmla="*/ 258500 h 1936040"/>
                          <a:gd name="connsiteX3" fmla="*/ 728967 w 728967"/>
                          <a:gd name="connsiteY3" fmla="*/ 1488715 h 1936040"/>
                          <a:gd name="connsiteX4" fmla="*/ 670493 w 728967"/>
                          <a:gd name="connsiteY4" fmla="*/ 1578147 h 1936040"/>
                          <a:gd name="connsiteX5" fmla="*/ 58248 w 728967"/>
                          <a:gd name="connsiteY5" fmla="*/ 1933263 h 1936040"/>
                          <a:gd name="connsiteX6" fmla="*/ 3480 w 728967"/>
                          <a:gd name="connsiteY6" fmla="*/ 1783246 h 1936040"/>
                          <a:gd name="connsiteX7" fmla="*/ 70154 w 728967"/>
                          <a:gd name="connsiteY7" fmla="*/ 1716571 h 1936040"/>
                          <a:gd name="connsiteX8" fmla="*/ 497987 w 728967"/>
                          <a:gd name="connsiteY8" fmla="*/ 1470990 h 1936040"/>
                          <a:gd name="connsiteX9" fmla="*/ 553547 w 728967"/>
                          <a:gd name="connsiteY9" fmla="*/ 1326046 h 1936040"/>
                          <a:gd name="connsiteX10" fmla="*/ 552755 w 728967"/>
                          <a:gd name="connsiteY10" fmla="*/ 353750 h 1936040"/>
                          <a:gd name="connsiteX11" fmla="*/ 482374 w 728967"/>
                          <a:gd name="connsiteY11" fmla="*/ 254793 h 1936040"/>
                          <a:gd name="connsiteX12" fmla="*/ 287642 w 728967"/>
                          <a:gd name="connsiteY12" fmla="*/ 153725 h 1936040"/>
                          <a:gd name="connsiteX13" fmla="*/ 355642 w 728967"/>
                          <a:gd name="connsiteY13" fmla="*/ 0 h 1936040"/>
                          <a:gd name="connsiteX0" fmla="*/ 355642 w 728967"/>
                          <a:gd name="connsiteY0" fmla="*/ 0 h 1936040"/>
                          <a:gd name="connsiteX1" fmla="*/ 632392 w 728967"/>
                          <a:gd name="connsiteY1" fmla="*/ 135732 h 1936040"/>
                          <a:gd name="connsiteX2" fmla="*/ 728967 w 728967"/>
                          <a:gd name="connsiteY2" fmla="*/ 258500 h 1936040"/>
                          <a:gd name="connsiteX3" fmla="*/ 728967 w 728967"/>
                          <a:gd name="connsiteY3" fmla="*/ 1488715 h 1936040"/>
                          <a:gd name="connsiteX4" fmla="*/ 670493 w 728967"/>
                          <a:gd name="connsiteY4" fmla="*/ 1578147 h 1936040"/>
                          <a:gd name="connsiteX5" fmla="*/ 58248 w 728967"/>
                          <a:gd name="connsiteY5" fmla="*/ 1933263 h 1936040"/>
                          <a:gd name="connsiteX6" fmla="*/ 3480 w 728967"/>
                          <a:gd name="connsiteY6" fmla="*/ 1783246 h 1936040"/>
                          <a:gd name="connsiteX7" fmla="*/ 70154 w 728967"/>
                          <a:gd name="connsiteY7" fmla="*/ 1716571 h 1936040"/>
                          <a:gd name="connsiteX8" fmla="*/ 497987 w 728967"/>
                          <a:gd name="connsiteY8" fmla="*/ 1470990 h 1936040"/>
                          <a:gd name="connsiteX9" fmla="*/ 553547 w 728967"/>
                          <a:gd name="connsiteY9" fmla="*/ 1326046 h 1936040"/>
                          <a:gd name="connsiteX10" fmla="*/ 552755 w 728967"/>
                          <a:gd name="connsiteY10" fmla="*/ 353750 h 1936040"/>
                          <a:gd name="connsiteX11" fmla="*/ 482374 w 728967"/>
                          <a:gd name="connsiteY11" fmla="*/ 254793 h 1936040"/>
                          <a:gd name="connsiteX12" fmla="*/ 287642 w 728967"/>
                          <a:gd name="connsiteY12" fmla="*/ 153725 h 1936040"/>
                          <a:gd name="connsiteX13" fmla="*/ 355642 w 728967"/>
                          <a:gd name="connsiteY13" fmla="*/ 0 h 1936040"/>
                          <a:gd name="connsiteX0" fmla="*/ 352216 w 725541"/>
                          <a:gd name="connsiteY0" fmla="*/ 0 h 1936529"/>
                          <a:gd name="connsiteX1" fmla="*/ 628966 w 725541"/>
                          <a:gd name="connsiteY1" fmla="*/ 135732 h 1936529"/>
                          <a:gd name="connsiteX2" fmla="*/ 725541 w 725541"/>
                          <a:gd name="connsiteY2" fmla="*/ 258500 h 1936529"/>
                          <a:gd name="connsiteX3" fmla="*/ 725541 w 725541"/>
                          <a:gd name="connsiteY3" fmla="*/ 1488715 h 1936529"/>
                          <a:gd name="connsiteX4" fmla="*/ 667067 w 725541"/>
                          <a:gd name="connsiteY4" fmla="*/ 1578147 h 1936529"/>
                          <a:gd name="connsiteX5" fmla="*/ 54822 w 725541"/>
                          <a:gd name="connsiteY5" fmla="*/ 1933263 h 1936529"/>
                          <a:gd name="connsiteX6" fmla="*/ 54 w 725541"/>
                          <a:gd name="connsiteY6" fmla="*/ 1783246 h 1936529"/>
                          <a:gd name="connsiteX7" fmla="*/ 66728 w 725541"/>
                          <a:gd name="connsiteY7" fmla="*/ 1716571 h 1936529"/>
                          <a:gd name="connsiteX8" fmla="*/ 494561 w 725541"/>
                          <a:gd name="connsiteY8" fmla="*/ 1470990 h 1936529"/>
                          <a:gd name="connsiteX9" fmla="*/ 550121 w 725541"/>
                          <a:gd name="connsiteY9" fmla="*/ 1326046 h 1936529"/>
                          <a:gd name="connsiteX10" fmla="*/ 549329 w 725541"/>
                          <a:gd name="connsiteY10" fmla="*/ 353750 h 1936529"/>
                          <a:gd name="connsiteX11" fmla="*/ 478948 w 725541"/>
                          <a:gd name="connsiteY11" fmla="*/ 254793 h 1936529"/>
                          <a:gd name="connsiteX12" fmla="*/ 284216 w 725541"/>
                          <a:gd name="connsiteY12" fmla="*/ 153725 h 1936529"/>
                          <a:gd name="connsiteX13" fmla="*/ 352216 w 725541"/>
                          <a:gd name="connsiteY13" fmla="*/ 0 h 1936529"/>
                          <a:gd name="connsiteX0" fmla="*/ 352216 w 725541"/>
                          <a:gd name="connsiteY0" fmla="*/ 0 h 1938151"/>
                          <a:gd name="connsiteX1" fmla="*/ 628966 w 725541"/>
                          <a:gd name="connsiteY1" fmla="*/ 135732 h 1938151"/>
                          <a:gd name="connsiteX2" fmla="*/ 725541 w 725541"/>
                          <a:gd name="connsiteY2" fmla="*/ 258500 h 1938151"/>
                          <a:gd name="connsiteX3" fmla="*/ 725541 w 725541"/>
                          <a:gd name="connsiteY3" fmla="*/ 1488715 h 1938151"/>
                          <a:gd name="connsiteX4" fmla="*/ 667067 w 725541"/>
                          <a:gd name="connsiteY4" fmla="*/ 1578147 h 1938151"/>
                          <a:gd name="connsiteX5" fmla="*/ 54822 w 725541"/>
                          <a:gd name="connsiteY5" fmla="*/ 1933263 h 1938151"/>
                          <a:gd name="connsiteX6" fmla="*/ 54 w 725541"/>
                          <a:gd name="connsiteY6" fmla="*/ 1783246 h 1938151"/>
                          <a:gd name="connsiteX7" fmla="*/ 66728 w 725541"/>
                          <a:gd name="connsiteY7" fmla="*/ 1716571 h 1938151"/>
                          <a:gd name="connsiteX8" fmla="*/ 494561 w 725541"/>
                          <a:gd name="connsiteY8" fmla="*/ 1470990 h 1938151"/>
                          <a:gd name="connsiteX9" fmla="*/ 550121 w 725541"/>
                          <a:gd name="connsiteY9" fmla="*/ 1326046 h 1938151"/>
                          <a:gd name="connsiteX10" fmla="*/ 549329 w 725541"/>
                          <a:gd name="connsiteY10" fmla="*/ 353750 h 1938151"/>
                          <a:gd name="connsiteX11" fmla="*/ 478948 w 725541"/>
                          <a:gd name="connsiteY11" fmla="*/ 254793 h 1938151"/>
                          <a:gd name="connsiteX12" fmla="*/ 284216 w 725541"/>
                          <a:gd name="connsiteY12" fmla="*/ 153725 h 1938151"/>
                          <a:gd name="connsiteX13" fmla="*/ 352216 w 725541"/>
                          <a:gd name="connsiteY13" fmla="*/ 0 h 1938151"/>
                          <a:gd name="connsiteX0" fmla="*/ 352216 w 725541"/>
                          <a:gd name="connsiteY0" fmla="*/ 0 h 1938504"/>
                          <a:gd name="connsiteX1" fmla="*/ 628966 w 725541"/>
                          <a:gd name="connsiteY1" fmla="*/ 135732 h 1938504"/>
                          <a:gd name="connsiteX2" fmla="*/ 725541 w 725541"/>
                          <a:gd name="connsiteY2" fmla="*/ 258500 h 1938504"/>
                          <a:gd name="connsiteX3" fmla="*/ 725541 w 725541"/>
                          <a:gd name="connsiteY3" fmla="*/ 1488715 h 1938504"/>
                          <a:gd name="connsiteX4" fmla="*/ 667067 w 725541"/>
                          <a:gd name="connsiteY4" fmla="*/ 1578147 h 1938504"/>
                          <a:gd name="connsiteX5" fmla="*/ 54822 w 725541"/>
                          <a:gd name="connsiteY5" fmla="*/ 1933263 h 1938504"/>
                          <a:gd name="connsiteX6" fmla="*/ 54 w 725541"/>
                          <a:gd name="connsiteY6" fmla="*/ 1795153 h 1938504"/>
                          <a:gd name="connsiteX7" fmla="*/ 66728 w 725541"/>
                          <a:gd name="connsiteY7" fmla="*/ 1716571 h 1938504"/>
                          <a:gd name="connsiteX8" fmla="*/ 494561 w 725541"/>
                          <a:gd name="connsiteY8" fmla="*/ 1470990 h 1938504"/>
                          <a:gd name="connsiteX9" fmla="*/ 550121 w 725541"/>
                          <a:gd name="connsiteY9" fmla="*/ 1326046 h 1938504"/>
                          <a:gd name="connsiteX10" fmla="*/ 549329 w 725541"/>
                          <a:gd name="connsiteY10" fmla="*/ 353750 h 1938504"/>
                          <a:gd name="connsiteX11" fmla="*/ 478948 w 725541"/>
                          <a:gd name="connsiteY11" fmla="*/ 254793 h 1938504"/>
                          <a:gd name="connsiteX12" fmla="*/ 284216 w 725541"/>
                          <a:gd name="connsiteY12" fmla="*/ 153725 h 1938504"/>
                          <a:gd name="connsiteX13" fmla="*/ 352216 w 725541"/>
                          <a:gd name="connsiteY13" fmla="*/ 0 h 1938504"/>
                          <a:gd name="connsiteX0" fmla="*/ 352260 w 725585"/>
                          <a:gd name="connsiteY0" fmla="*/ 0 h 1938504"/>
                          <a:gd name="connsiteX1" fmla="*/ 629010 w 725585"/>
                          <a:gd name="connsiteY1" fmla="*/ 135732 h 1938504"/>
                          <a:gd name="connsiteX2" fmla="*/ 725585 w 725585"/>
                          <a:gd name="connsiteY2" fmla="*/ 258500 h 1938504"/>
                          <a:gd name="connsiteX3" fmla="*/ 725585 w 725585"/>
                          <a:gd name="connsiteY3" fmla="*/ 1488715 h 1938504"/>
                          <a:gd name="connsiteX4" fmla="*/ 667111 w 725585"/>
                          <a:gd name="connsiteY4" fmla="*/ 1578147 h 1938504"/>
                          <a:gd name="connsiteX5" fmla="*/ 54866 w 725585"/>
                          <a:gd name="connsiteY5" fmla="*/ 1933263 h 1938504"/>
                          <a:gd name="connsiteX6" fmla="*/ 98 w 725585"/>
                          <a:gd name="connsiteY6" fmla="*/ 1795153 h 1938504"/>
                          <a:gd name="connsiteX7" fmla="*/ 50103 w 725585"/>
                          <a:gd name="connsiteY7" fmla="*/ 1721334 h 1938504"/>
                          <a:gd name="connsiteX8" fmla="*/ 494605 w 725585"/>
                          <a:gd name="connsiteY8" fmla="*/ 1470990 h 1938504"/>
                          <a:gd name="connsiteX9" fmla="*/ 550165 w 725585"/>
                          <a:gd name="connsiteY9" fmla="*/ 1326046 h 1938504"/>
                          <a:gd name="connsiteX10" fmla="*/ 549373 w 725585"/>
                          <a:gd name="connsiteY10" fmla="*/ 353750 h 1938504"/>
                          <a:gd name="connsiteX11" fmla="*/ 478992 w 725585"/>
                          <a:gd name="connsiteY11" fmla="*/ 254793 h 1938504"/>
                          <a:gd name="connsiteX12" fmla="*/ 284260 w 725585"/>
                          <a:gd name="connsiteY12" fmla="*/ 153725 h 1938504"/>
                          <a:gd name="connsiteX13" fmla="*/ 352260 w 725585"/>
                          <a:gd name="connsiteY13" fmla="*/ 0 h 1938504"/>
                          <a:gd name="connsiteX0" fmla="*/ 352260 w 725585"/>
                          <a:gd name="connsiteY0" fmla="*/ 0 h 1938504"/>
                          <a:gd name="connsiteX1" fmla="*/ 629010 w 725585"/>
                          <a:gd name="connsiteY1" fmla="*/ 135732 h 1938504"/>
                          <a:gd name="connsiteX2" fmla="*/ 725585 w 725585"/>
                          <a:gd name="connsiteY2" fmla="*/ 258500 h 1938504"/>
                          <a:gd name="connsiteX3" fmla="*/ 725585 w 725585"/>
                          <a:gd name="connsiteY3" fmla="*/ 1488715 h 1938504"/>
                          <a:gd name="connsiteX4" fmla="*/ 667111 w 725585"/>
                          <a:gd name="connsiteY4" fmla="*/ 1578147 h 1938504"/>
                          <a:gd name="connsiteX5" fmla="*/ 54866 w 725585"/>
                          <a:gd name="connsiteY5" fmla="*/ 1933263 h 1938504"/>
                          <a:gd name="connsiteX6" fmla="*/ 98 w 725585"/>
                          <a:gd name="connsiteY6" fmla="*/ 1795153 h 1938504"/>
                          <a:gd name="connsiteX7" fmla="*/ 50103 w 725585"/>
                          <a:gd name="connsiteY7" fmla="*/ 1721334 h 1938504"/>
                          <a:gd name="connsiteX8" fmla="*/ 494605 w 725585"/>
                          <a:gd name="connsiteY8" fmla="*/ 1470990 h 1938504"/>
                          <a:gd name="connsiteX9" fmla="*/ 550165 w 725585"/>
                          <a:gd name="connsiteY9" fmla="*/ 1326046 h 1938504"/>
                          <a:gd name="connsiteX10" fmla="*/ 549373 w 725585"/>
                          <a:gd name="connsiteY10" fmla="*/ 353750 h 1938504"/>
                          <a:gd name="connsiteX11" fmla="*/ 478992 w 725585"/>
                          <a:gd name="connsiteY11" fmla="*/ 254793 h 1938504"/>
                          <a:gd name="connsiteX12" fmla="*/ 284260 w 725585"/>
                          <a:gd name="connsiteY12" fmla="*/ 153725 h 1938504"/>
                          <a:gd name="connsiteX13" fmla="*/ 352260 w 725585"/>
                          <a:gd name="connsiteY13" fmla="*/ 0 h 1938504"/>
                          <a:gd name="connsiteX0" fmla="*/ 352260 w 725585"/>
                          <a:gd name="connsiteY0" fmla="*/ 0 h 1938811"/>
                          <a:gd name="connsiteX1" fmla="*/ 629010 w 725585"/>
                          <a:gd name="connsiteY1" fmla="*/ 135732 h 1938811"/>
                          <a:gd name="connsiteX2" fmla="*/ 725585 w 725585"/>
                          <a:gd name="connsiteY2" fmla="*/ 258500 h 1938811"/>
                          <a:gd name="connsiteX3" fmla="*/ 725585 w 725585"/>
                          <a:gd name="connsiteY3" fmla="*/ 1488715 h 1938811"/>
                          <a:gd name="connsiteX4" fmla="*/ 667111 w 725585"/>
                          <a:gd name="connsiteY4" fmla="*/ 1578147 h 1938811"/>
                          <a:gd name="connsiteX5" fmla="*/ 54866 w 725585"/>
                          <a:gd name="connsiteY5" fmla="*/ 1933263 h 1938811"/>
                          <a:gd name="connsiteX6" fmla="*/ 98 w 725585"/>
                          <a:gd name="connsiteY6" fmla="*/ 1795153 h 1938811"/>
                          <a:gd name="connsiteX7" fmla="*/ 50103 w 725585"/>
                          <a:gd name="connsiteY7" fmla="*/ 1721334 h 1938811"/>
                          <a:gd name="connsiteX8" fmla="*/ 494605 w 725585"/>
                          <a:gd name="connsiteY8" fmla="*/ 1470990 h 1938811"/>
                          <a:gd name="connsiteX9" fmla="*/ 550165 w 725585"/>
                          <a:gd name="connsiteY9" fmla="*/ 1326046 h 1938811"/>
                          <a:gd name="connsiteX10" fmla="*/ 549373 w 725585"/>
                          <a:gd name="connsiteY10" fmla="*/ 353750 h 1938811"/>
                          <a:gd name="connsiteX11" fmla="*/ 478992 w 725585"/>
                          <a:gd name="connsiteY11" fmla="*/ 254793 h 1938811"/>
                          <a:gd name="connsiteX12" fmla="*/ 284260 w 725585"/>
                          <a:gd name="connsiteY12" fmla="*/ 153725 h 1938811"/>
                          <a:gd name="connsiteX13" fmla="*/ 352260 w 725585"/>
                          <a:gd name="connsiteY13" fmla="*/ 0 h 1938811"/>
                          <a:gd name="connsiteX0" fmla="*/ 352260 w 725585"/>
                          <a:gd name="connsiteY0" fmla="*/ 0 h 1938811"/>
                          <a:gd name="connsiteX1" fmla="*/ 629010 w 725585"/>
                          <a:gd name="connsiteY1" fmla="*/ 135732 h 1938811"/>
                          <a:gd name="connsiteX2" fmla="*/ 725585 w 725585"/>
                          <a:gd name="connsiteY2" fmla="*/ 258500 h 1938811"/>
                          <a:gd name="connsiteX3" fmla="*/ 725585 w 725585"/>
                          <a:gd name="connsiteY3" fmla="*/ 1488715 h 1938811"/>
                          <a:gd name="connsiteX4" fmla="*/ 667111 w 725585"/>
                          <a:gd name="connsiteY4" fmla="*/ 1578147 h 1938811"/>
                          <a:gd name="connsiteX5" fmla="*/ 54866 w 725585"/>
                          <a:gd name="connsiteY5" fmla="*/ 1933263 h 1938811"/>
                          <a:gd name="connsiteX6" fmla="*/ 98 w 725585"/>
                          <a:gd name="connsiteY6" fmla="*/ 1795153 h 1938811"/>
                          <a:gd name="connsiteX7" fmla="*/ 50103 w 725585"/>
                          <a:gd name="connsiteY7" fmla="*/ 1730859 h 1938811"/>
                          <a:gd name="connsiteX8" fmla="*/ 494605 w 725585"/>
                          <a:gd name="connsiteY8" fmla="*/ 1470990 h 1938811"/>
                          <a:gd name="connsiteX9" fmla="*/ 550165 w 725585"/>
                          <a:gd name="connsiteY9" fmla="*/ 1326046 h 1938811"/>
                          <a:gd name="connsiteX10" fmla="*/ 549373 w 725585"/>
                          <a:gd name="connsiteY10" fmla="*/ 353750 h 1938811"/>
                          <a:gd name="connsiteX11" fmla="*/ 478992 w 725585"/>
                          <a:gd name="connsiteY11" fmla="*/ 254793 h 1938811"/>
                          <a:gd name="connsiteX12" fmla="*/ 284260 w 725585"/>
                          <a:gd name="connsiteY12" fmla="*/ 153725 h 1938811"/>
                          <a:gd name="connsiteX13" fmla="*/ 352260 w 725585"/>
                          <a:gd name="connsiteY13" fmla="*/ 0 h 1938811"/>
                          <a:gd name="connsiteX0" fmla="*/ 352260 w 725585"/>
                          <a:gd name="connsiteY0" fmla="*/ 0 h 1938811"/>
                          <a:gd name="connsiteX1" fmla="*/ 629010 w 725585"/>
                          <a:gd name="connsiteY1" fmla="*/ 135732 h 1938811"/>
                          <a:gd name="connsiteX2" fmla="*/ 725585 w 725585"/>
                          <a:gd name="connsiteY2" fmla="*/ 258500 h 1938811"/>
                          <a:gd name="connsiteX3" fmla="*/ 725585 w 725585"/>
                          <a:gd name="connsiteY3" fmla="*/ 1488715 h 1938811"/>
                          <a:gd name="connsiteX4" fmla="*/ 667111 w 725585"/>
                          <a:gd name="connsiteY4" fmla="*/ 1578147 h 1938811"/>
                          <a:gd name="connsiteX5" fmla="*/ 54866 w 725585"/>
                          <a:gd name="connsiteY5" fmla="*/ 1933263 h 1938811"/>
                          <a:gd name="connsiteX6" fmla="*/ 98 w 725585"/>
                          <a:gd name="connsiteY6" fmla="*/ 1795153 h 1938811"/>
                          <a:gd name="connsiteX7" fmla="*/ 50103 w 725585"/>
                          <a:gd name="connsiteY7" fmla="*/ 1730859 h 1938811"/>
                          <a:gd name="connsiteX8" fmla="*/ 494605 w 725585"/>
                          <a:gd name="connsiteY8" fmla="*/ 1470990 h 1938811"/>
                          <a:gd name="connsiteX9" fmla="*/ 550165 w 725585"/>
                          <a:gd name="connsiteY9" fmla="*/ 1326046 h 1938811"/>
                          <a:gd name="connsiteX10" fmla="*/ 549373 w 725585"/>
                          <a:gd name="connsiteY10" fmla="*/ 353750 h 1938811"/>
                          <a:gd name="connsiteX11" fmla="*/ 478992 w 725585"/>
                          <a:gd name="connsiteY11" fmla="*/ 254793 h 1938811"/>
                          <a:gd name="connsiteX12" fmla="*/ 284260 w 725585"/>
                          <a:gd name="connsiteY12" fmla="*/ 153725 h 1938811"/>
                          <a:gd name="connsiteX13" fmla="*/ 352260 w 725585"/>
                          <a:gd name="connsiteY13" fmla="*/ 0 h 1938811"/>
                          <a:gd name="connsiteX0" fmla="*/ 352260 w 725585"/>
                          <a:gd name="connsiteY0" fmla="*/ 0 h 1937586"/>
                          <a:gd name="connsiteX1" fmla="*/ 629010 w 725585"/>
                          <a:gd name="connsiteY1" fmla="*/ 135732 h 1937586"/>
                          <a:gd name="connsiteX2" fmla="*/ 725585 w 725585"/>
                          <a:gd name="connsiteY2" fmla="*/ 258500 h 1937586"/>
                          <a:gd name="connsiteX3" fmla="*/ 725585 w 725585"/>
                          <a:gd name="connsiteY3" fmla="*/ 1488715 h 1937586"/>
                          <a:gd name="connsiteX4" fmla="*/ 667111 w 725585"/>
                          <a:gd name="connsiteY4" fmla="*/ 1578147 h 1937586"/>
                          <a:gd name="connsiteX5" fmla="*/ 54866 w 725585"/>
                          <a:gd name="connsiteY5" fmla="*/ 1933263 h 1937586"/>
                          <a:gd name="connsiteX6" fmla="*/ 98 w 725585"/>
                          <a:gd name="connsiteY6" fmla="*/ 1795153 h 1937586"/>
                          <a:gd name="connsiteX7" fmla="*/ 50103 w 725585"/>
                          <a:gd name="connsiteY7" fmla="*/ 1730859 h 1937586"/>
                          <a:gd name="connsiteX8" fmla="*/ 494605 w 725585"/>
                          <a:gd name="connsiteY8" fmla="*/ 1470990 h 1937586"/>
                          <a:gd name="connsiteX9" fmla="*/ 550165 w 725585"/>
                          <a:gd name="connsiteY9" fmla="*/ 1326046 h 1937586"/>
                          <a:gd name="connsiteX10" fmla="*/ 549373 w 725585"/>
                          <a:gd name="connsiteY10" fmla="*/ 353750 h 1937586"/>
                          <a:gd name="connsiteX11" fmla="*/ 478992 w 725585"/>
                          <a:gd name="connsiteY11" fmla="*/ 254793 h 1937586"/>
                          <a:gd name="connsiteX12" fmla="*/ 284260 w 725585"/>
                          <a:gd name="connsiteY12" fmla="*/ 153725 h 1937586"/>
                          <a:gd name="connsiteX13" fmla="*/ 352260 w 725585"/>
                          <a:gd name="connsiteY13" fmla="*/ 0 h 1937586"/>
                          <a:gd name="connsiteX0" fmla="*/ 352242 w 725567"/>
                          <a:gd name="connsiteY0" fmla="*/ 0 h 1937586"/>
                          <a:gd name="connsiteX1" fmla="*/ 628992 w 725567"/>
                          <a:gd name="connsiteY1" fmla="*/ 135732 h 1937586"/>
                          <a:gd name="connsiteX2" fmla="*/ 725567 w 725567"/>
                          <a:gd name="connsiteY2" fmla="*/ 258500 h 1937586"/>
                          <a:gd name="connsiteX3" fmla="*/ 725567 w 725567"/>
                          <a:gd name="connsiteY3" fmla="*/ 1488715 h 1937586"/>
                          <a:gd name="connsiteX4" fmla="*/ 667093 w 725567"/>
                          <a:gd name="connsiteY4" fmla="*/ 1578147 h 1937586"/>
                          <a:gd name="connsiteX5" fmla="*/ 54848 w 725567"/>
                          <a:gd name="connsiteY5" fmla="*/ 1933263 h 1937586"/>
                          <a:gd name="connsiteX6" fmla="*/ 80 w 725567"/>
                          <a:gd name="connsiteY6" fmla="*/ 1795153 h 1937586"/>
                          <a:gd name="connsiteX7" fmla="*/ 50085 w 725567"/>
                          <a:gd name="connsiteY7" fmla="*/ 1730859 h 1937586"/>
                          <a:gd name="connsiteX8" fmla="*/ 494587 w 725567"/>
                          <a:gd name="connsiteY8" fmla="*/ 1470990 h 1937586"/>
                          <a:gd name="connsiteX9" fmla="*/ 550147 w 725567"/>
                          <a:gd name="connsiteY9" fmla="*/ 1326046 h 1937586"/>
                          <a:gd name="connsiteX10" fmla="*/ 549355 w 725567"/>
                          <a:gd name="connsiteY10" fmla="*/ 353750 h 1937586"/>
                          <a:gd name="connsiteX11" fmla="*/ 478974 w 725567"/>
                          <a:gd name="connsiteY11" fmla="*/ 254793 h 1937586"/>
                          <a:gd name="connsiteX12" fmla="*/ 284242 w 725567"/>
                          <a:gd name="connsiteY12" fmla="*/ 153725 h 1937586"/>
                          <a:gd name="connsiteX13" fmla="*/ 352242 w 725567"/>
                          <a:gd name="connsiteY13" fmla="*/ 0 h 1937586"/>
                          <a:gd name="connsiteX0" fmla="*/ 352242 w 725567"/>
                          <a:gd name="connsiteY0" fmla="*/ 0 h 1937586"/>
                          <a:gd name="connsiteX1" fmla="*/ 628992 w 725567"/>
                          <a:gd name="connsiteY1" fmla="*/ 135732 h 1937586"/>
                          <a:gd name="connsiteX2" fmla="*/ 725567 w 725567"/>
                          <a:gd name="connsiteY2" fmla="*/ 258500 h 1937586"/>
                          <a:gd name="connsiteX3" fmla="*/ 725567 w 725567"/>
                          <a:gd name="connsiteY3" fmla="*/ 1488715 h 1937586"/>
                          <a:gd name="connsiteX4" fmla="*/ 667093 w 725567"/>
                          <a:gd name="connsiteY4" fmla="*/ 1578147 h 1937586"/>
                          <a:gd name="connsiteX5" fmla="*/ 54848 w 725567"/>
                          <a:gd name="connsiteY5" fmla="*/ 1933263 h 1937586"/>
                          <a:gd name="connsiteX6" fmla="*/ 80 w 725567"/>
                          <a:gd name="connsiteY6" fmla="*/ 1795153 h 1937586"/>
                          <a:gd name="connsiteX7" fmla="*/ 50085 w 725567"/>
                          <a:gd name="connsiteY7" fmla="*/ 1730859 h 1937586"/>
                          <a:gd name="connsiteX8" fmla="*/ 494587 w 725567"/>
                          <a:gd name="connsiteY8" fmla="*/ 1470990 h 1937586"/>
                          <a:gd name="connsiteX9" fmla="*/ 550147 w 725567"/>
                          <a:gd name="connsiteY9" fmla="*/ 1326046 h 1937586"/>
                          <a:gd name="connsiteX10" fmla="*/ 549355 w 725567"/>
                          <a:gd name="connsiteY10" fmla="*/ 353750 h 1937586"/>
                          <a:gd name="connsiteX11" fmla="*/ 478974 w 725567"/>
                          <a:gd name="connsiteY11" fmla="*/ 254793 h 1937586"/>
                          <a:gd name="connsiteX12" fmla="*/ 284242 w 725567"/>
                          <a:gd name="connsiteY12" fmla="*/ 153725 h 1937586"/>
                          <a:gd name="connsiteX13" fmla="*/ 352242 w 725567"/>
                          <a:gd name="connsiteY13" fmla="*/ 0 h 1937586"/>
                          <a:gd name="connsiteX0" fmla="*/ 352242 w 725567"/>
                          <a:gd name="connsiteY0" fmla="*/ 0 h 1937586"/>
                          <a:gd name="connsiteX1" fmla="*/ 628992 w 725567"/>
                          <a:gd name="connsiteY1" fmla="*/ 135732 h 1937586"/>
                          <a:gd name="connsiteX2" fmla="*/ 725567 w 725567"/>
                          <a:gd name="connsiteY2" fmla="*/ 258500 h 1937586"/>
                          <a:gd name="connsiteX3" fmla="*/ 725567 w 725567"/>
                          <a:gd name="connsiteY3" fmla="*/ 1488715 h 1937586"/>
                          <a:gd name="connsiteX4" fmla="*/ 667093 w 725567"/>
                          <a:gd name="connsiteY4" fmla="*/ 1578147 h 1937586"/>
                          <a:gd name="connsiteX5" fmla="*/ 54848 w 725567"/>
                          <a:gd name="connsiteY5" fmla="*/ 1933263 h 1937586"/>
                          <a:gd name="connsiteX6" fmla="*/ 80 w 725567"/>
                          <a:gd name="connsiteY6" fmla="*/ 1795153 h 1937586"/>
                          <a:gd name="connsiteX7" fmla="*/ 50085 w 725567"/>
                          <a:gd name="connsiteY7" fmla="*/ 1730859 h 1937586"/>
                          <a:gd name="connsiteX8" fmla="*/ 494587 w 725567"/>
                          <a:gd name="connsiteY8" fmla="*/ 1470990 h 1937586"/>
                          <a:gd name="connsiteX9" fmla="*/ 543003 w 725567"/>
                          <a:gd name="connsiteY9" fmla="*/ 1340333 h 1937586"/>
                          <a:gd name="connsiteX10" fmla="*/ 549355 w 725567"/>
                          <a:gd name="connsiteY10" fmla="*/ 353750 h 1937586"/>
                          <a:gd name="connsiteX11" fmla="*/ 478974 w 725567"/>
                          <a:gd name="connsiteY11" fmla="*/ 254793 h 1937586"/>
                          <a:gd name="connsiteX12" fmla="*/ 284242 w 725567"/>
                          <a:gd name="connsiteY12" fmla="*/ 153725 h 1937586"/>
                          <a:gd name="connsiteX13" fmla="*/ 352242 w 725567"/>
                          <a:gd name="connsiteY13" fmla="*/ 0 h 1937586"/>
                          <a:gd name="connsiteX0" fmla="*/ 352242 w 725567"/>
                          <a:gd name="connsiteY0" fmla="*/ 0 h 1937586"/>
                          <a:gd name="connsiteX1" fmla="*/ 628992 w 725567"/>
                          <a:gd name="connsiteY1" fmla="*/ 135732 h 1937586"/>
                          <a:gd name="connsiteX2" fmla="*/ 725567 w 725567"/>
                          <a:gd name="connsiteY2" fmla="*/ 258500 h 1937586"/>
                          <a:gd name="connsiteX3" fmla="*/ 725567 w 725567"/>
                          <a:gd name="connsiteY3" fmla="*/ 1488715 h 1937586"/>
                          <a:gd name="connsiteX4" fmla="*/ 667093 w 725567"/>
                          <a:gd name="connsiteY4" fmla="*/ 1578147 h 1937586"/>
                          <a:gd name="connsiteX5" fmla="*/ 54848 w 725567"/>
                          <a:gd name="connsiteY5" fmla="*/ 1933263 h 1937586"/>
                          <a:gd name="connsiteX6" fmla="*/ 80 w 725567"/>
                          <a:gd name="connsiteY6" fmla="*/ 1795153 h 1937586"/>
                          <a:gd name="connsiteX7" fmla="*/ 50085 w 725567"/>
                          <a:gd name="connsiteY7" fmla="*/ 1730859 h 1937586"/>
                          <a:gd name="connsiteX8" fmla="*/ 494587 w 725567"/>
                          <a:gd name="connsiteY8" fmla="*/ 1470990 h 1937586"/>
                          <a:gd name="connsiteX9" fmla="*/ 543003 w 725567"/>
                          <a:gd name="connsiteY9" fmla="*/ 1340333 h 1937586"/>
                          <a:gd name="connsiteX10" fmla="*/ 549355 w 725567"/>
                          <a:gd name="connsiteY10" fmla="*/ 353750 h 1937586"/>
                          <a:gd name="connsiteX11" fmla="*/ 478974 w 725567"/>
                          <a:gd name="connsiteY11" fmla="*/ 254793 h 1937586"/>
                          <a:gd name="connsiteX12" fmla="*/ 284242 w 725567"/>
                          <a:gd name="connsiteY12" fmla="*/ 153725 h 1937586"/>
                          <a:gd name="connsiteX13" fmla="*/ 352242 w 725567"/>
                          <a:gd name="connsiteY13" fmla="*/ 0 h 1937586"/>
                          <a:gd name="connsiteX0" fmla="*/ 352242 w 725567"/>
                          <a:gd name="connsiteY0" fmla="*/ 0 h 1937586"/>
                          <a:gd name="connsiteX1" fmla="*/ 628992 w 725567"/>
                          <a:gd name="connsiteY1" fmla="*/ 135732 h 1937586"/>
                          <a:gd name="connsiteX2" fmla="*/ 725567 w 725567"/>
                          <a:gd name="connsiteY2" fmla="*/ 258500 h 1937586"/>
                          <a:gd name="connsiteX3" fmla="*/ 725567 w 725567"/>
                          <a:gd name="connsiteY3" fmla="*/ 1488715 h 1937586"/>
                          <a:gd name="connsiteX4" fmla="*/ 667093 w 725567"/>
                          <a:gd name="connsiteY4" fmla="*/ 1578147 h 1937586"/>
                          <a:gd name="connsiteX5" fmla="*/ 54848 w 725567"/>
                          <a:gd name="connsiteY5" fmla="*/ 1933263 h 1937586"/>
                          <a:gd name="connsiteX6" fmla="*/ 80 w 725567"/>
                          <a:gd name="connsiteY6" fmla="*/ 1795153 h 1937586"/>
                          <a:gd name="connsiteX7" fmla="*/ 50085 w 725567"/>
                          <a:gd name="connsiteY7" fmla="*/ 1730859 h 1937586"/>
                          <a:gd name="connsiteX8" fmla="*/ 494587 w 725567"/>
                          <a:gd name="connsiteY8" fmla="*/ 1470990 h 1937586"/>
                          <a:gd name="connsiteX9" fmla="*/ 543003 w 725567"/>
                          <a:gd name="connsiteY9" fmla="*/ 1340333 h 1937586"/>
                          <a:gd name="connsiteX10" fmla="*/ 549355 w 725567"/>
                          <a:gd name="connsiteY10" fmla="*/ 353750 h 1937586"/>
                          <a:gd name="connsiteX11" fmla="*/ 478974 w 725567"/>
                          <a:gd name="connsiteY11" fmla="*/ 254793 h 1937586"/>
                          <a:gd name="connsiteX12" fmla="*/ 284242 w 725567"/>
                          <a:gd name="connsiteY12" fmla="*/ 153725 h 1937586"/>
                          <a:gd name="connsiteX13" fmla="*/ 352242 w 725567"/>
                          <a:gd name="connsiteY13" fmla="*/ 0 h 1937586"/>
                          <a:gd name="connsiteX0" fmla="*/ 352242 w 725567"/>
                          <a:gd name="connsiteY0" fmla="*/ 0 h 1937586"/>
                          <a:gd name="connsiteX1" fmla="*/ 628992 w 725567"/>
                          <a:gd name="connsiteY1" fmla="*/ 135732 h 1937586"/>
                          <a:gd name="connsiteX2" fmla="*/ 725567 w 725567"/>
                          <a:gd name="connsiteY2" fmla="*/ 258500 h 1937586"/>
                          <a:gd name="connsiteX3" fmla="*/ 725567 w 725567"/>
                          <a:gd name="connsiteY3" fmla="*/ 1488715 h 1937586"/>
                          <a:gd name="connsiteX4" fmla="*/ 667093 w 725567"/>
                          <a:gd name="connsiteY4" fmla="*/ 1578147 h 1937586"/>
                          <a:gd name="connsiteX5" fmla="*/ 54848 w 725567"/>
                          <a:gd name="connsiteY5" fmla="*/ 1933263 h 1937586"/>
                          <a:gd name="connsiteX6" fmla="*/ 80 w 725567"/>
                          <a:gd name="connsiteY6" fmla="*/ 1795153 h 1937586"/>
                          <a:gd name="connsiteX7" fmla="*/ 50085 w 725567"/>
                          <a:gd name="connsiteY7" fmla="*/ 1730859 h 1937586"/>
                          <a:gd name="connsiteX8" fmla="*/ 494587 w 725567"/>
                          <a:gd name="connsiteY8" fmla="*/ 1470990 h 1937586"/>
                          <a:gd name="connsiteX9" fmla="*/ 543003 w 725567"/>
                          <a:gd name="connsiteY9" fmla="*/ 1340333 h 1937586"/>
                          <a:gd name="connsiteX10" fmla="*/ 549355 w 725567"/>
                          <a:gd name="connsiteY10" fmla="*/ 353750 h 1937586"/>
                          <a:gd name="connsiteX11" fmla="*/ 478974 w 725567"/>
                          <a:gd name="connsiteY11" fmla="*/ 254793 h 1937586"/>
                          <a:gd name="connsiteX12" fmla="*/ 284242 w 725567"/>
                          <a:gd name="connsiteY12" fmla="*/ 153725 h 1937586"/>
                          <a:gd name="connsiteX13" fmla="*/ 352242 w 725567"/>
                          <a:gd name="connsiteY13" fmla="*/ 0 h 1937586"/>
                          <a:gd name="connsiteX0" fmla="*/ 352242 w 725567"/>
                          <a:gd name="connsiteY0" fmla="*/ 0 h 1937586"/>
                          <a:gd name="connsiteX1" fmla="*/ 628992 w 725567"/>
                          <a:gd name="connsiteY1" fmla="*/ 135732 h 1937586"/>
                          <a:gd name="connsiteX2" fmla="*/ 725567 w 725567"/>
                          <a:gd name="connsiteY2" fmla="*/ 258500 h 1937586"/>
                          <a:gd name="connsiteX3" fmla="*/ 725567 w 725567"/>
                          <a:gd name="connsiteY3" fmla="*/ 1488715 h 1937586"/>
                          <a:gd name="connsiteX4" fmla="*/ 667093 w 725567"/>
                          <a:gd name="connsiteY4" fmla="*/ 1578147 h 1937586"/>
                          <a:gd name="connsiteX5" fmla="*/ 54848 w 725567"/>
                          <a:gd name="connsiteY5" fmla="*/ 1933263 h 1937586"/>
                          <a:gd name="connsiteX6" fmla="*/ 80 w 725567"/>
                          <a:gd name="connsiteY6" fmla="*/ 1795153 h 1937586"/>
                          <a:gd name="connsiteX7" fmla="*/ 50085 w 725567"/>
                          <a:gd name="connsiteY7" fmla="*/ 1730859 h 1937586"/>
                          <a:gd name="connsiteX8" fmla="*/ 494587 w 725567"/>
                          <a:gd name="connsiteY8" fmla="*/ 1470990 h 1937586"/>
                          <a:gd name="connsiteX9" fmla="*/ 545384 w 725567"/>
                          <a:gd name="connsiteY9" fmla="*/ 1340333 h 1937586"/>
                          <a:gd name="connsiteX10" fmla="*/ 549355 w 725567"/>
                          <a:gd name="connsiteY10" fmla="*/ 353750 h 1937586"/>
                          <a:gd name="connsiteX11" fmla="*/ 478974 w 725567"/>
                          <a:gd name="connsiteY11" fmla="*/ 254793 h 1937586"/>
                          <a:gd name="connsiteX12" fmla="*/ 284242 w 725567"/>
                          <a:gd name="connsiteY12" fmla="*/ 153725 h 1937586"/>
                          <a:gd name="connsiteX13" fmla="*/ 352242 w 725567"/>
                          <a:gd name="connsiteY13" fmla="*/ 0 h 1937586"/>
                          <a:gd name="connsiteX0" fmla="*/ 352242 w 725567"/>
                          <a:gd name="connsiteY0" fmla="*/ 0 h 1937586"/>
                          <a:gd name="connsiteX1" fmla="*/ 628992 w 725567"/>
                          <a:gd name="connsiteY1" fmla="*/ 135732 h 1937586"/>
                          <a:gd name="connsiteX2" fmla="*/ 725567 w 725567"/>
                          <a:gd name="connsiteY2" fmla="*/ 258500 h 1937586"/>
                          <a:gd name="connsiteX3" fmla="*/ 725567 w 725567"/>
                          <a:gd name="connsiteY3" fmla="*/ 1488715 h 1937586"/>
                          <a:gd name="connsiteX4" fmla="*/ 667093 w 725567"/>
                          <a:gd name="connsiteY4" fmla="*/ 1578147 h 1937586"/>
                          <a:gd name="connsiteX5" fmla="*/ 54848 w 725567"/>
                          <a:gd name="connsiteY5" fmla="*/ 1933263 h 1937586"/>
                          <a:gd name="connsiteX6" fmla="*/ 80 w 725567"/>
                          <a:gd name="connsiteY6" fmla="*/ 1795153 h 1937586"/>
                          <a:gd name="connsiteX7" fmla="*/ 50085 w 725567"/>
                          <a:gd name="connsiteY7" fmla="*/ 1730859 h 1937586"/>
                          <a:gd name="connsiteX8" fmla="*/ 494587 w 725567"/>
                          <a:gd name="connsiteY8" fmla="*/ 1470990 h 1937586"/>
                          <a:gd name="connsiteX9" fmla="*/ 545384 w 725567"/>
                          <a:gd name="connsiteY9" fmla="*/ 1340333 h 1937586"/>
                          <a:gd name="connsiteX10" fmla="*/ 549355 w 725567"/>
                          <a:gd name="connsiteY10" fmla="*/ 353750 h 1937586"/>
                          <a:gd name="connsiteX11" fmla="*/ 478974 w 725567"/>
                          <a:gd name="connsiteY11" fmla="*/ 254793 h 1937586"/>
                          <a:gd name="connsiteX12" fmla="*/ 284242 w 725567"/>
                          <a:gd name="connsiteY12" fmla="*/ 153725 h 1937586"/>
                          <a:gd name="connsiteX13" fmla="*/ 352242 w 725567"/>
                          <a:gd name="connsiteY13" fmla="*/ 0 h 1937586"/>
                          <a:gd name="connsiteX0" fmla="*/ 352242 w 725567"/>
                          <a:gd name="connsiteY0" fmla="*/ 0 h 1937586"/>
                          <a:gd name="connsiteX1" fmla="*/ 628992 w 725567"/>
                          <a:gd name="connsiteY1" fmla="*/ 135732 h 1937586"/>
                          <a:gd name="connsiteX2" fmla="*/ 725567 w 725567"/>
                          <a:gd name="connsiteY2" fmla="*/ 258500 h 1937586"/>
                          <a:gd name="connsiteX3" fmla="*/ 725567 w 725567"/>
                          <a:gd name="connsiteY3" fmla="*/ 1488715 h 1937586"/>
                          <a:gd name="connsiteX4" fmla="*/ 667093 w 725567"/>
                          <a:gd name="connsiteY4" fmla="*/ 1578147 h 1937586"/>
                          <a:gd name="connsiteX5" fmla="*/ 54848 w 725567"/>
                          <a:gd name="connsiteY5" fmla="*/ 1933263 h 1937586"/>
                          <a:gd name="connsiteX6" fmla="*/ 80 w 725567"/>
                          <a:gd name="connsiteY6" fmla="*/ 1795153 h 1937586"/>
                          <a:gd name="connsiteX7" fmla="*/ 50085 w 725567"/>
                          <a:gd name="connsiteY7" fmla="*/ 1730859 h 1937586"/>
                          <a:gd name="connsiteX8" fmla="*/ 494587 w 725567"/>
                          <a:gd name="connsiteY8" fmla="*/ 1470990 h 1937586"/>
                          <a:gd name="connsiteX9" fmla="*/ 547765 w 725567"/>
                          <a:gd name="connsiteY9" fmla="*/ 1345096 h 1937586"/>
                          <a:gd name="connsiteX10" fmla="*/ 549355 w 725567"/>
                          <a:gd name="connsiteY10" fmla="*/ 353750 h 1937586"/>
                          <a:gd name="connsiteX11" fmla="*/ 478974 w 725567"/>
                          <a:gd name="connsiteY11" fmla="*/ 254793 h 1937586"/>
                          <a:gd name="connsiteX12" fmla="*/ 284242 w 725567"/>
                          <a:gd name="connsiteY12" fmla="*/ 153725 h 1937586"/>
                          <a:gd name="connsiteX13" fmla="*/ 352242 w 725567"/>
                          <a:gd name="connsiteY13" fmla="*/ 0 h 1937586"/>
                          <a:gd name="connsiteX0" fmla="*/ 352242 w 725567"/>
                          <a:gd name="connsiteY0" fmla="*/ 0 h 1937586"/>
                          <a:gd name="connsiteX1" fmla="*/ 628992 w 725567"/>
                          <a:gd name="connsiteY1" fmla="*/ 135732 h 1937586"/>
                          <a:gd name="connsiteX2" fmla="*/ 725567 w 725567"/>
                          <a:gd name="connsiteY2" fmla="*/ 258500 h 1937586"/>
                          <a:gd name="connsiteX3" fmla="*/ 725567 w 725567"/>
                          <a:gd name="connsiteY3" fmla="*/ 1488715 h 1937586"/>
                          <a:gd name="connsiteX4" fmla="*/ 667093 w 725567"/>
                          <a:gd name="connsiteY4" fmla="*/ 1578147 h 1937586"/>
                          <a:gd name="connsiteX5" fmla="*/ 54848 w 725567"/>
                          <a:gd name="connsiteY5" fmla="*/ 1933263 h 1937586"/>
                          <a:gd name="connsiteX6" fmla="*/ 80 w 725567"/>
                          <a:gd name="connsiteY6" fmla="*/ 1795153 h 1937586"/>
                          <a:gd name="connsiteX7" fmla="*/ 50085 w 725567"/>
                          <a:gd name="connsiteY7" fmla="*/ 1730859 h 1937586"/>
                          <a:gd name="connsiteX8" fmla="*/ 494587 w 725567"/>
                          <a:gd name="connsiteY8" fmla="*/ 1470990 h 1937586"/>
                          <a:gd name="connsiteX9" fmla="*/ 547765 w 725567"/>
                          <a:gd name="connsiteY9" fmla="*/ 1345096 h 1937586"/>
                          <a:gd name="connsiteX10" fmla="*/ 549355 w 725567"/>
                          <a:gd name="connsiteY10" fmla="*/ 353750 h 1937586"/>
                          <a:gd name="connsiteX11" fmla="*/ 478974 w 725567"/>
                          <a:gd name="connsiteY11" fmla="*/ 254793 h 1937586"/>
                          <a:gd name="connsiteX12" fmla="*/ 284242 w 725567"/>
                          <a:gd name="connsiteY12" fmla="*/ 153725 h 1937586"/>
                          <a:gd name="connsiteX13" fmla="*/ 352242 w 725567"/>
                          <a:gd name="connsiteY13" fmla="*/ 0 h 1937586"/>
                          <a:gd name="connsiteX0" fmla="*/ 352242 w 725567"/>
                          <a:gd name="connsiteY0" fmla="*/ 0 h 1937586"/>
                          <a:gd name="connsiteX1" fmla="*/ 628992 w 725567"/>
                          <a:gd name="connsiteY1" fmla="*/ 135732 h 1937586"/>
                          <a:gd name="connsiteX2" fmla="*/ 725567 w 725567"/>
                          <a:gd name="connsiteY2" fmla="*/ 258500 h 1937586"/>
                          <a:gd name="connsiteX3" fmla="*/ 725567 w 725567"/>
                          <a:gd name="connsiteY3" fmla="*/ 1488715 h 1937586"/>
                          <a:gd name="connsiteX4" fmla="*/ 667093 w 725567"/>
                          <a:gd name="connsiteY4" fmla="*/ 1578147 h 1937586"/>
                          <a:gd name="connsiteX5" fmla="*/ 54848 w 725567"/>
                          <a:gd name="connsiteY5" fmla="*/ 1933263 h 1937586"/>
                          <a:gd name="connsiteX6" fmla="*/ 80 w 725567"/>
                          <a:gd name="connsiteY6" fmla="*/ 1795153 h 1937586"/>
                          <a:gd name="connsiteX7" fmla="*/ 50085 w 725567"/>
                          <a:gd name="connsiteY7" fmla="*/ 1730859 h 1937586"/>
                          <a:gd name="connsiteX8" fmla="*/ 494587 w 725567"/>
                          <a:gd name="connsiteY8" fmla="*/ 1470990 h 1937586"/>
                          <a:gd name="connsiteX9" fmla="*/ 547765 w 725567"/>
                          <a:gd name="connsiteY9" fmla="*/ 1345096 h 1937586"/>
                          <a:gd name="connsiteX10" fmla="*/ 549355 w 725567"/>
                          <a:gd name="connsiteY10" fmla="*/ 353750 h 1937586"/>
                          <a:gd name="connsiteX11" fmla="*/ 476593 w 725567"/>
                          <a:gd name="connsiteY11" fmla="*/ 254793 h 1937586"/>
                          <a:gd name="connsiteX12" fmla="*/ 284242 w 725567"/>
                          <a:gd name="connsiteY12" fmla="*/ 153725 h 1937586"/>
                          <a:gd name="connsiteX13" fmla="*/ 352242 w 725567"/>
                          <a:gd name="connsiteY13" fmla="*/ 0 h 1937586"/>
                          <a:gd name="connsiteX0" fmla="*/ 352242 w 725567"/>
                          <a:gd name="connsiteY0" fmla="*/ 0 h 1937586"/>
                          <a:gd name="connsiteX1" fmla="*/ 628992 w 725567"/>
                          <a:gd name="connsiteY1" fmla="*/ 135732 h 1937586"/>
                          <a:gd name="connsiteX2" fmla="*/ 725567 w 725567"/>
                          <a:gd name="connsiteY2" fmla="*/ 258500 h 1937586"/>
                          <a:gd name="connsiteX3" fmla="*/ 725567 w 725567"/>
                          <a:gd name="connsiteY3" fmla="*/ 1488715 h 1937586"/>
                          <a:gd name="connsiteX4" fmla="*/ 667093 w 725567"/>
                          <a:gd name="connsiteY4" fmla="*/ 1578147 h 1937586"/>
                          <a:gd name="connsiteX5" fmla="*/ 54848 w 725567"/>
                          <a:gd name="connsiteY5" fmla="*/ 1933263 h 1937586"/>
                          <a:gd name="connsiteX6" fmla="*/ 80 w 725567"/>
                          <a:gd name="connsiteY6" fmla="*/ 1795153 h 1937586"/>
                          <a:gd name="connsiteX7" fmla="*/ 50085 w 725567"/>
                          <a:gd name="connsiteY7" fmla="*/ 1730859 h 1937586"/>
                          <a:gd name="connsiteX8" fmla="*/ 494587 w 725567"/>
                          <a:gd name="connsiteY8" fmla="*/ 1470990 h 1937586"/>
                          <a:gd name="connsiteX9" fmla="*/ 547765 w 725567"/>
                          <a:gd name="connsiteY9" fmla="*/ 1345096 h 1937586"/>
                          <a:gd name="connsiteX10" fmla="*/ 549355 w 725567"/>
                          <a:gd name="connsiteY10" fmla="*/ 353750 h 1937586"/>
                          <a:gd name="connsiteX11" fmla="*/ 476593 w 725567"/>
                          <a:gd name="connsiteY11" fmla="*/ 254793 h 1937586"/>
                          <a:gd name="connsiteX12" fmla="*/ 284242 w 725567"/>
                          <a:gd name="connsiteY12" fmla="*/ 153725 h 1937586"/>
                          <a:gd name="connsiteX13" fmla="*/ 352242 w 725567"/>
                          <a:gd name="connsiteY13" fmla="*/ 0 h 1937586"/>
                          <a:gd name="connsiteX0" fmla="*/ 366530 w 725567"/>
                          <a:gd name="connsiteY0" fmla="*/ 0 h 1939967"/>
                          <a:gd name="connsiteX1" fmla="*/ 628992 w 725567"/>
                          <a:gd name="connsiteY1" fmla="*/ 138113 h 1939967"/>
                          <a:gd name="connsiteX2" fmla="*/ 725567 w 725567"/>
                          <a:gd name="connsiteY2" fmla="*/ 260881 h 1939967"/>
                          <a:gd name="connsiteX3" fmla="*/ 725567 w 725567"/>
                          <a:gd name="connsiteY3" fmla="*/ 1491096 h 1939967"/>
                          <a:gd name="connsiteX4" fmla="*/ 667093 w 725567"/>
                          <a:gd name="connsiteY4" fmla="*/ 1580528 h 1939967"/>
                          <a:gd name="connsiteX5" fmla="*/ 54848 w 725567"/>
                          <a:gd name="connsiteY5" fmla="*/ 1935644 h 1939967"/>
                          <a:gd name="connsiteX6" fmla="*/ 80 w 725567"/>
                          <a:gd name="connsiteY6" fmla="*/ 1797534 h 1939967"/>
                          <a:gd name="connsiteX7" fmla="*/ 50085 w 725567"/>
                          <a:gd name="connsiteY7" fmla="*/ 1733240 h 1939967"/>
                          <a:gd name="connsiteX8" fmla="*/ 494587 w 725567"/>
                          <a:gd name="connsiteY8" fmla="*/ 1473371 h 1939967"/>
                          <a:gd name="connsiteX9" fmla="*/ 547765 w 725567"/>
                          <a:gd name="connsiteY9" fmla="*/ 1347477 h 1939967"/>
                          <a:gd name="connsiteX10" fmla="*/ 549355 w 725567"/>
                          <a:gd name="connsiteY10" fmla="*/ 356131 h 1939967"/>
                          <a:gd name="connsiteX11" fmla="*/ 476593 w 725567"/>
                          <a:gd name="connsiteY11" fmla="*/ 257174 h 1939967"/>
                          <a:gd name="connsiteX12" fmla="*/ 284242 w 725567"/>
                          <a:gd name="connsiteY12" fmla="*/ 156106 h 1939967"/>
                          <a:gd name="connsiteX13" fmla="*/ 366530 w 725567"/>
                          <a:gd name="connsiteY13" fmla="*/ 0 h 1939967"/>
                          <a:gd name="connsiteX0" fmla="*/ 366530 w 725567"/>
                          <a:gd name="connsiteY0" fmla="*/ 0 h 1939967"/>
                          <a:gd name="connsiteX1" fmla="*/ 628992 w 725567"/>
                          <a:gd name="connsiteY1" fmla="*/ 138113 h 1939967"/>
                          <a:gd name="connsiteX2" fmla="*/ 725567 w 725567"/>
                          <a:gd name="connsiteY2" fmla="*/ 260881 h 1939967"/>
                          <a:gd name="connsiteX3" fmla="*/ 725567 w 725567"/>
                          <a:gd name="connsiteY3" fmla="*/ 1491096 h 1939967"/>
                          <a:gd name="connsiteX4" fmla="*/ 667093 w 725567"/>
                          <a:gd name="connsiteY4" fmla="*/ 1580528 h 1939967"/>
                          <a:gd name="connsiteX5" fmla="*/ 54848 w 725567"/>
                          <a:gd name="connsiteY5" fmla="*/ 1935644 h 1939967"/>
                          <a:gd name="connsiteX6" fmla="*/ 80 w 725567"/>
                          <a:gd name="connsiteY6" fmla="*/ 1797534 h 1939967"/>
                          <a:gd name="connsiteX7" fmla="*/ 50085 w 725567"/>
                          <a:gd name="connsiteY7" fmla="*/ 1733240 h 1939967"/>
                          <a:gd name="connsiteX8" fmla="*/ 494587 w 725567"/>
                          <a:gd name="connsiteY8" fmla="*/ 1473371 h 1939967"/>
                          <a:gd name="connsiteX9" fmla="*/ 547765 w 725567"/>
                          <a:gd name="connsiteY9" fmla="*/ 1347477 h 1939967"/>
                          <a:gd name="connsiteX10" fmla="*/ 549355 w 725567"/>
                          <a:gd name="connsiteY10" fmla="*/ 356131 h 1939967"/>
                          <a:gd name="connsiteX11" fmla="*/ 476593 w 725567"/>
                          <a:gd name="connsiteY11" fmla="*/ 257174 h 1939967"/>
                          <a:gd name="connsiteX12" fmla="*/ 284242 w 725567"/>
                          <a:gd name="connsiteY12" fmla="*/ 156106 h 1939967"/>
                          <a:gd name="connsiteX13" fmla="*/ 366530 w 725567"/>
                          <a:gd name="connsiteY13" fmla="*/ 0 h 1939967"/>
                          <a:gd name="connsiteX0" fmla="*/ 366530 w 725567"/>
                          <a:gd name="connsiteY0" fmla="*/ 0 h 1939967"/>
                          <a:gd name="connsiteX1" fmla="*/ 628992 w 725567"/>
                          <a:gd name="connsiteY1" fmla="*/ 138113 h 1939967"/>
                          <a:gd name="connsiteX2" fmla="*/ 725567 w 725567"/>
                          <a:gd name="connsiteY2" fmla="*/ 260881 h 1939967"/>
                          <a:gd name="connsiteX3" fmla="*/ 725567 w 725567"/>
                          <a:gd name="connsiteY3" fmla="*/ 1491096 h 1939967"/>
                          <a:gd name="connsiteX4" fmla="*/ 667093 w 725567"/>
                          <a:gd name="connsiteY4" fmla="*/ 1580528 h 1939967"/>
                          <a:gd name="connsiteX5" fmla="*/ 54848 w 725567"/>
                          <a:gd name="connsiteY5" fmla="*/ 1935644 h 1939967"/>
                          <a:gd name="connsiteX6" fmla="*/ 80 w 725567"/>
                          <a:gd name="connsiteY6" fmla="*/ 1797534 h 1939967"/>
                          <a:gd name="connsiteX7" fmla="*/ 50085 w 725567"/>
                          <a:gd name="connsiteY7" fmla="*/ 1733240 h 1939967"/>
                          <a:gd name="connsiteX8" fmla="*/ 494587 w 725567"/>
                          <a:gd name="connsiteY8" fmla="*/ 1473371 h 1939967"/>
                          <a:gd name="connsiteX9" fmla="*/ 547765 w 725567"/>
                          <a:gd name="connsiteY9" fmla="*/ 1347477 h 1939967"/>
                          <a:gd name="connsiteX10" fmla="*/ 549355 w 725567"/>
                          <a:gd name="connsiteY10" fmla="*/ 356131 h 1939967"/>
                          <a:gd name="connsiteX11" fmla="*/ 476593 w 725567"/>
                          <a:gd name="connsiteY11" fmla="*/ 257174 h 1939967"/>
                          <a:gd name="connsiteX12" fmla="*/ 284242 w 725567"/>
                          <a:gd name="connsiteY12" fmla="*/ 156106 h 1939967"/>
                          <a:gd name="connsiteX13" fmla="*/ 366530 w 725567"/>
                          <a:gd name="connsiteY13" fmla="*/ 0 h 1939967"/>
                          <a:gd name="connsiteX0" fmla="*/ 366530 w 725567"/>
                          <a:gd name="connsiteY0" fmla="*/ 0 h 1939967"/>
                          <a:gd name="connsiteX1" fmla="*/ 628992 w 725567"/>
                          <a:gd name="connsiteY1" fmla="*/ 138113 h 1939967"/>
                          <a:gd name="connsiteX2" fmla="*/ 725567 w 725567"/>
                          <a:gd name="connsiteY2" fmla="*/ 260881 h 1939967"/>
                          <a:gd name="connsiteX3" fmla="*/ 725567 w 725567"/>
                          <a:gd name="connsiteY3" fmla="*/ 1491096 h 1939967"/>
                          <a:gd name="connsiteX4" fmla="*/ 667093 w 725567"/>
                          <a:gd name="connsiteY4" fmla="*/ 1580528 h 1939967"/>
                          <a:gd name="connsiteX5" fmla="*/ 54848 w 725567"/>
                          <a:gd name="connsiteY5" fmla="*/ 1935644 h 1939967"/>
                          <a:gd name="connsiteX6" fmla="*/ 80 w 725567"/>
                          <a:gd name="connsiteY6" fmla="*/ 1797534 h 1939967"/>
                          <a:gd name="connsiteX7" fmla="*/ 50085 w 725567"/>
                          <a:gd name="connsiteY7" fmla="*/ 1733240 h 1939967"/>
                          <a:gd name="connsiteX8" fmla="*/ 494587 w 725567"/>
                          <a:gd name="connsiteY8" fmla="*/ 1473371 h 1939967"/>
                          <a:gd name="connsiteX9" fmla="*/ 547765 w 725567"/>
                          <a:gd name="connsiteY9" fmla="*/ 1347477 h 1939967"/>
                          <a:gd name="connsiteX10" fmla="*/ 549355 w 725567"/>
                          <a:gd name="connsiteY10" fmla="*/ 356131 h 1939967"/>
                          <a:gd name="connsiteX11" fmla="*/ 476593 w 725567"/>
                          <a:gd name="connsiteY11" fmla="*/ 257174 h 1939967"/>
                          <a:gd name="connsiteX12" fmla="*/ 284242 w 725567"/>
                          <a:gd name="connsiteY12" fmla="*/ 156106 h 1939967"/>
                          <a:gd name="connsiteX13" fmla="*/ 366530 w 725567"/>
                          <a:gd name="connsiteY13" fmla="*/ 0 h 1939967"/>
                          <a:gd name="connsiteX0" fmla="*/ 366561 w 725598"/>
                          <a:gd name="connsiteY0" fmla="*/ 0 h 1939967"/>
                          <a:gd name="connsiteX1" fmla="*/ 629023 w 725598"/>
                          <a:gd name="connsiteY1" fmla="*/ 138113 h 1939967"/>
                          <a:gd name="connsiteX2" fmla="*/ 725598 w 725598"/>
                          <a:gd name="connsiteY2" fmla="*/ 260881 h 1939967"/>
                          <a:gd name="connsiteX3" fmla="*/ 725598 w 725598"/>
                          <a:gd name="connsiteY3" fmla="*/ 1491096 h 1939967"/>
                          <a:gd name="connsiteX4" fmla="*/ 667124 w 725598"/>
                          <a:gd name="connsiteY4" fmla="*/ 1580528 h 1939967"/>
                          <a:gd name="connsiteX5" fmla="*/ 54879 w 725598"/>
                          <a:gd name="connsiteY5" fmla="*/ 1935644 h 1939967"/>
                          <a:gd name="connsiteX6" fmla="*/ 111 w 725598"/>
                          <a:gd name="connsiteY6" fmla="*/ 1797534 h 1939967"/>
                          <a:gd name="connsiteX7" fmla="*/ 50116 w 725598"/>
                          <a:gd name="connsiteY7" fmla="*/ 1733240 h 1939967"/>
                          <a:gd name="connsiteX8" fmla="*/ 494618 w 725598"/>
                          <a:gd name="connsiteY8" fmla="*/ 1473371 h 1939967"/>
                          <a:gd name="connsiteX9" fmla="*/ 547796 w 725598"/>
                          <a:gd name="connsiteY9" fmla="*/ 1347477 h 1939967"/>
                          <a:gd name="connsiteX10" fmla="*/ 549386 w 725598"/>
                          <a:gd name="connsiteY10" fmla="*/ 356131 h 1939967"/>
                          <a:gd name="connsiteX11" fmla="*/ 476624 w 725598"/>
                          <a:gd name="connsiteY11" fmla="*/ 257174 h 1939967"/>
                          <a:gd name="connsiteX12" fmla="*/ 284273 w 725598"/>
                          <a:gd name="connsiteY12" fmla="*/ 156106 h 1939967"/>
                          <a:gd name="connsiteX13" fmla="*/ 366561 w 725598"/>
                          <a:gd name="connsiteY13" fmla="*/ 0 h 1939967"/>
                          <a:gd name="connsiteX0" fmla="*/ 366561 w 725598"/>
                          <a:gd name="connsiteY0" fmla="*/ 0 h 1939967"/>
                          <a:gd name="connsiteX1" fmla="*/ 629023 w 725598"/>
                          <a:gd name="connsiteY1" fmla="*/ 138113 h 1939967"/>
                          <a:gd name="connsiteX2" fmla="*/ 725598 w 725598"/>
                          <a:gd name="connsiteY2" fmla="*/ 260881 h 1939967"/>
                          <a:gd name="connsiteX3" fmla="*/ 725598 w 725598"/>
                          <a:gd name="connsiteY3" fmla="*/ 1491096 h 1939967"/>
                          <a:gd name="connsiteX4" fmla="*/ 667124 w 725598"/>
                          <a:gd name="connsiteY4" fmla="*/ 1580528 h 1939967"/>
                          <a:gd name="connsiteX5" fmla="*/ 54879 w 725598"/>
                          <a:gd name="connsiteY5" fmla="*/ 1935644 h 1939967"/>
                          <a:gd name="connsiteX6" fmla="*/ 111 w 725598"/>
                          <a:gd name="connsiteY6" fmla="*/ 1797534 h 1939967"/>
                          <a:gd name="connsiteX7" fmla="*/ 50116 w 725598"/>
                          <a:gd name="connsiteY7" fmla="*/ 1733240 h 1939967"/>
                          <a:gd name="connsiteX8" fmla="*/ 494618 w 725598"/>
                          <a:gd name="connsiteY8" fmla="*/ 1473371 h 1939967"/>
                          <a:gd name="connsiteX9" fmla="*/ 547796 w 725598"/>
                          <a:gd name="connsiteY9" fmla="*/ 1347477 h 1939967"/>
                          <a:gd name="connsiteX10" fmla="*/ 549386 w 725598"/>
                          <a:gd name="connsiteY10" fmla="*/ 356131 h 1939967"/>
                          <a:gd name="connsiteX11" fmla="*/ 476624 w 725598"/>
                          <a:gd name="connsiteY11" fmla="*/ 257174 h 1939967"/>
                          <a:gd name="connsiteX12" fmla="*/ 284273 w 725598"/>
                          <a:gd name="connsiteY12" fmla="*/ 156106 h 1939967"/>
                          <a:gd name="connsiteX13" fmla="*/ 366561 w 725598"/>
                          <a:gd name="connsiteY13" fmla="*/ 0 h 1939967"/>
                          <a:gd name="connsiteX0" fmla="*/ 366561 w 725598"/>
                          <a:gd name="connsiteY0" fmla="*/ 0 h 1939391"/>
                          <a:gd name="connsiteX1" fmla="*/ 629023 w 725598"/>
                          <a:gd name="connsiteY1" fmla="*/ 138113 h 1939391"/>
                          <a:gd name="connsiteX2" fmla="*/ 725598 w 725598"/>
                          <a:gd name="connsiteY2" fmla="*/ 260881 h 1939391"/>
                          <a:gd name="connsiteX3" fmla="*/ 725598 w 725598"/>
                          <a:gd name="connsiteY3" fmla="*/ 1491096 h 1939391"/>
                          <a:gd name="connsiteX4" fmla="*/ 667124 w 725598"/>
                          <a:gd name="connsiteY4" fmla="*/ 1580528 h 1939391"/>
                          <a:gd name="connsiteX5" fmla="*/ 54879 w 725598"/>
                          <a:gd name="connsiteY5" fmla="*/ 1935644 h 1939391"/>
                          <a:gd name="connsiteX6" fmla="*/ 111 w 725598"/>
                          <a:gd name="connsiteY6" fmla="*/ 1797534 h 1939391"/>
                          <a:gd name="connsiteX7" fmla="*/ 50116 w 725598"/>
                          <a:gd name="connsiteY7" fmla="*/ 1733240 h 1939391"/>
                          <a:gd name="connsiteX8" fmla="*/ 494618 w 725598"/>
                          <a:gd name="connsiteY8" fmla="*/ 1473371 h 1939391"/>
                          <a:gd name="connsiteX9" fmla="*/ 547796 w 725598"/>
                          <a:gd name="connsiteY9" fmla="*/ 1347477 h 1939391"/>
                          <a:gd name="connsiteX10" fmla="*/ 549386 w 725598"/>
                          <a:gd name="connsiteY10" fmla="*/ 356131 h 1939391"/>
                          <a:gd name="connsiteX11" fmla="*/ 476624 w 725598"/>
                          <a:gd name="connsiteY11" fmla="*/ 257174 h 1939391"/>
                          <a:gd name="connsiteX12" fmla="*/ 284273 w 725598"/>
                          <a:gd name="connsiteY12" fmla="*/ 156106 h 1939391"/>
                          <a:gd name="connsiteX13" fmla="*/ 366561 w 725598"/>
                          <a:gd name="connsiteY13" fmla="*/ 0 h 1939391"/>
                          <a:gd name="connsiteX0" fmla="*/ 366561 w 725598"/>
                          <a:gd name="connsiteY0" fmla="*/ 0 h 1939391"/>
                          <a:gd name="connsiteX1" fmla="*/ 629023 w 725598"/>
                          <a:gd name="connsiteY1" fmla="*/ 138113 h 1939391"/>
                          <a:gd name="connsiteX2" fmla="*/ 725598 w 725598"/>
                          <a:gd name="connsiteY2" fmla="*/ 260881 h 1939391"/>
                          <a:gd name="connsiteX3" fmla="*/ 725598 w 725598"/>
                          <a:gd name="connsiteY3" fmla="*/ 1491096 h 1939391"/>
                          <a:gd name="connsiteX4" fmla="*/ 667124 w 725598"/>
                          <a:gd name="connsiteY4" fmla="*/ 1580528 h 1939391"/>
                          <a:gd name="connsiteX5" fmla="*/ 54879 w 725598"/>
                          <a:gd name="connsiteY5" fmla="*/ 1935644 h 1939391"/>
                          <a:gd name="connsiteX6" fmla="*/ 111 w 725598"/>
                          <a:gd name="connsiteY6" fmla="*/ 1797534 h 1939391"/>
                          <a:gd name="connsiteX7" fmla="*/ 50116 w 725598"/>
                          <a:gd name="connsiteY7" fmla="*/ 1733240 h 1939391"/>
                          <a:gd name="connsiteX8" fmla="*/ 494618 w 725598"/>
                          <a:gd name="connsiteY8" fmla="*/ 1473371 h 1939391"/>
                          <a:gd name="connsiteX9" fmla="*/ 547796 w 725598"/>
                          <a:gd name="connsiteY9" fmla="*/ 1347477 h 1939391"/>
                          <a:gd name="connsiteX10" fmla="*/ 549386 w 725598"/>
                          <a:gd name="connsiteY10" fmla="*/ 356131 h 1939391"/>
                          <a:gd name="connsiteX11" fmla="*/ 476624 w 725598"/>
                          <a:gd name="connsiteY11" fmla="*/ 257174 h 1939391"/>
                          <a:gd name="connsiteX12" fmla="*/ 284273 w 725598"/>
                          <a:gd name="connsiteY12" fmla="*/ 156106 h 1939391"/>
                          <a:gd name="connsiteX13" fmla="*/ 366561 w 725598"/>
                          <a:gd name="connsiteY13" fmla="*/ 0 h 1939391"/>
                          <a:gd name="connsiteX0" fmla="*/ 366561 w 725598"/>
                          <a:gd name="connsiteY0" fmla="*/ 0 h 1939587"/>
                          <a:gd name="connsiteX1" fmla="*/ 629023 w 725598"/>
                          <a:gd name="connsiteY1" fmla="*/ 138113 h 1939587"/>
                          <a:gd name="connsiteX2" fmla="*/ 725598 w 725598"/>
                          <a:gd name="connsiteY2" fmla="*/ 260881 h 1939587"/>
                          <a:gd name="connsiteX3" fmla="*/ 725598 w 725598"/>
                          <a:gd name="connsiteY3" fmla="*/ 1491096 h 1939587"/>
                          <a:gd name="connsiteX4" fmla="*/ 667124 w 725598"/>
                          <a:gd name="connsiteY4" fmla="*/ 1580528 h 1939587"/>
                          <a:gd name="connsiteX5" fmla="*/ 54879 w 725598"/>
                          <a:gd name="connsiteY5" fmla="*/ 1935644 h 1939587"/>
                          <a:gd name="connsiteX6" fmla="*/ 111 w 725598"/>
                          <a:gd name="connsiteY6" fmla="*/ 1804678 h 1939587"/>
                          <a:gd name="connsiteX7" fmla="*/ 50116 w 725598"/>
                          <a:gd name="connsiteY7" fmla="*/ 1733240 h 1939587"/>
                          <a:gd name="connsiteX8" fmla="*/ 494618 w 725598"/>
                          <a:gd name="connsiteY8" fmla="*/ 1473371 h 1939587"/>
                          <a:gd name="connsiteX9" fmla="*/ 547796 w 725598"/>
                          <a:gd name="connsiteY9" fmla="*/ 1347477 h 1939587"/>
                          <a:gd name="connsiteX10" fmla="*/ 549386 w 725598"/>
                          <a:gd name="connsiteY10" fmla="*/ 356131 h 1939587"/>
                          <a:gd name="connsiteX11" fmla="*/ 476624 w 725598"/>
                          <a:gd name="connsiteY11" fmla="*/ 257174 h 1939587"/>
                          <a:gd name="connsiteX12" fmla="*/ 284273 w 725598"/>
                          <a:gd name="connsiteY12" fmla="*/ 156106 h 1939587"/>
                          <a:gd name="connsiteX13" fmla="*/ 366561 w 725598"/>
                          <a:gd name="connsiteY13" fmla="*/ 0 h 1939587"/>
                          <a:gd name="connsiteX0" fmla="*/ 366999 w 726036"/>
                          <a:gd name="connsiteY0" fmla="*/ 0 h 1939587"/>
                          <a:gd name="connsiteX1" fmla="*/ 629461 w 726036"/>
                          <a:gd name="connsiteY1" fmla="*/ 138113 h 1939587"/>
                          <a:gd name="connsiteX2" fmla="*/ 726036 w 726036"/>
                          <a:gd name="connsiteY2" fmla="*/ 260881 h 1939587"/>
                          <a:gd name="connsiteX3" fmla="*/ 726036 w 726036"/>
                          <a:gd name="connsiteY3" fmla="*/ 1491096 h 1939587"/>
                          <a:gd name="connsiteX4" fmla="*/ 667562 w 726036"/>
                          <a:gd name="connsiteY4" fmla="*/ 1580528 h 1939587"/>
                          <a:gd name="connsiteX5" fmla="*/ 55317 w 726036"/>
                          <a:gd name="connsiteY5" fmla="*/ 1935644 h 1939587"/>
                          <a:gd name="connsiteX6" fmla="*/ 549 w 726036"/>
                          <a:gd name="connsiteY6" fmla="*/ 1804678 h 1939587"/>
                          <a:gd name="connsiteX7" fmla="*/ 50554 w 726036"/>
                          <a:gd name="connsiteY7" fmla="*/ 1733240 h 1939587"/>
                          <a:gd name="connsiteX8" fmla="*/ 495056 w 726036"/>
                          <a:gd name="connsiteY8" fmla="*/ 1473371 h 1939587"/>
                          <a:gd name="connsiteX9" fmla="*/ 548234 w 726036"/>
                          <a:gd name="connsiteY9" fmla="*/ 1347477 h 1939587"/>
                          <a:gd name="connsiteX10" fmla="*/ 549824 w 726036"/>
                          <a:gd name="connsiteY10" fmla="*/ 356131 h 1939587"/>
                          <a:gd name="connsiteX11" fmla="*/ 477062 w 726036"/>
                          <a:gd name="connsiteY11" fmla="*/ 257174 h 1939587"/>
                          <a:gd name="connsiteX12" fmla="*/ 284711 w 726036"/>
                          <a:gd name="connsiteY12" fmla="*/ 156106 h 1939587"/>
                          <a:gd name="connsiteX13" fmla="*/ 366999 w 726036"/>
                          <a:gd name="connsiteY13" fmla="*/ 0 h 1939587"/>
                          <a:gd name="connsiteX0" fmla="*/ 366999 w 726036"/>
                          <a:gd name="connsiteY0" fmla="*/ 0 h 1939587"/>
                          <a:gd name="connsiteX1" fmla="*/ 629461 w 726036"/>
                          <a:gd name="connsiteY1" fmla="*/ 138113 h 1939587"/>
                          <a:gd name="connsiteX2" fmla="*/ 726036 w 726036"/>
                          <a:gd name="connsiteY2" fmla="*/ 260881 h 1939587"/>
                          <a:gd name="connsiteX3" fmla="*/ 726036 w 726036"/>
                          <a:gd name="connsiteY3" fmla="*/ 1491096 h 1939587"/>
                          <a:gd name="connsiteX4" fmla="*/ 667562 w 726036"/>
                          <a:gd name="connsiteY4" fmla="*/ 1580528 h 1939587"/>
                          <a:gd name="connsiteX5" fmla="*/ 55317 w 726036"/>
                          <a:gd name="connsiteY5" fmla="*/ 1935644 h 1939587"/>
                          <a:gd name="connsiteX6" fmla="*/ 549 w 726036"/>
                          <a:gd name="connsiteY6" fmla="*/ 1804678 h 1939587"/>
                          <a:gd name="connsiteX7" fmla="*/ 50554 w 726036"/>
                          <a:gd name="connsiteY7" fmla="*/ 1733240 h 1939587"/>
                          <a:gd name="connsiteX8" fmla="*/ 495056 w 726036"/>
                          <a:gd name="connsiteY8" fmla="*/ 1473371 h 1939587"/>
                          <a:gd name="connsiteX9" fmla="*/ 548234 w 726036"/>
                          <a:gd name="connsiteY9" fmla="*/ 1347477 h 1939587"/>
                          <a:gd name="connsiteX10" fmla="*/ 549824 w 726036"/>
                          <a:gd name="connsiteY10" fmla="*/ 356131 h 1939587"/>
                          <a:gd name="connsiteX11" fmla="*/ 477062 w 726036"/>
                          <a:gd name="connsiteY11" fmla="*/ 257174 h 1939587"/>
                          <a:gd name="connsiteX12" fmla="*/ 284711 w 726036"/>
                          <a:gd name="connsiteY12" fmla="*/ 156106 h 1939587"/>
                          <a:gd name="connsiteX13" fmla="*/ 366999 w 726036"/>
                          <a:gd name="connsiteY13" fmla="*/ 0 h 1939587"/>
                          <a:gd name="connsiteX0" fmla="*/ 366562 w 725599"/>
                          <a:gd name="connsiteY0" fmla="*/ 0 h 1939587"/>
                          <a:gd name="connsiteX1" fmla="*/ 629024 w 725599"/>
                          <a:gd name="connsiteY1" fmla="*/ 138113 h 1939587"/>
                          <a:gd name="connsiteX2" fmla="*/ 725599 w 725599"/>
                          <a:gd name="connsiteY2" fmla="*/ 260881 h 1939587"/>
                          <a:gd name="connsiteX3" fmla="*/ 725599 w 725599"/>
                          <a:gd name="connsiteY3" fmla="*/ 1491096 h 1939587"/>
                          <a:gd name="connsiteX4" fmla="*/ 667125 w 725599"/>
                          <a:gd name="connsiteY4" fmla="*/ 1580528 h 1939587"/>
                          <a:gd name="connsiteX5" fmla="*/ 54880 w 725599"/>
                          <a:gd name="connsiteY5" fmla="*/ 1935644 h 1939587"/>
                          <a:gd name="connsiteX6" fmla="*/ 112 w 725599"/>
                          <a:gd name="connsiteY6" fmla="*/ 1804678 h 1939587"/>
                          <a:gd name="connsiteX7" fmla="*/ 50117 w 725599"/>
                          <a:gd name="connsiteY7" fmla="*/ 1733240 h 1939587"/>
                          <a:gd name="connsiteX8" fmla="*/ 494619 w 725599"/>
                          <a:gd name="connsiteY8" fmla="*/ 1473371 h 1939587"/>
                          <a:gd name="connsiteX9" fmla="*/ 547797 w 725599"/>
                          <a:gd name="connsiteY9" fmla="*/ 1347477 h 1939587"/>
                          <a:gd name="connsiteX10" fmla="*/ 549387 w 725599"/>
                          <a:gd name="connsiteY10" fmla="*/ 356131 h 1939587"/>
                          <a:gd name="connsiteX11" fmla="*/ 476625 w 725599"/>
                          <a:gd name="connsiteY11" fmla="*/ 257174 h 1939587"/>
                          <a:gd name="connsiteX12" fmla="*/ 284274 w 725599"/>
                          <a:gd name="connsiteY12" fmla="*/ 156106 h 1939587"/>
                          <a:gd name="connsiteX13" fmla="*/ 366562 w 725599"/>
                          <a:gd name="connsiteY13" fmla="*/ 0 h 1939587"/>
                          <a:gd name="connsiteX0" fmla="*/ 366562 w 725599"/>
                          <a:gd name="connsiteY0" fmla="*/ 0 h 1935851"/>
                          <a:gd name="connsiteX1" fmla="*/ 629024 w 725599"/>
                          <a:gd name="connsiteY1" fmla="*/ 138113 h 1935851"/>
                          <a:gd name="connsiteX2" fmla="*/ 725599 w 725599"/>
                          <a:gd name="connsiteY2" fmla="*/ 260881 h 1935851"/>
                          <a:gd name="connsiteX3" fmla="*/ 725599 w 725599"/>
                          <a:gd name="connsiteY3" fmla="*/ 1491096 h 1935851"/>
                          <a:gd name="connsiteX4" fmla="*/ 667125 w 725599"/>
                          <a:gd name="connsiteY4" fmla="*/ 1580528 h 1935851"/>
                          <a:gd name="connsiteX5" fmla="*/ 54880 w 725599"/>
                          <a:gd name="connsiteY5" fmla="*/ 1935644 h 1935851"/>
                          <a:gd name="connsiteX6" fmla="*/ 112 w 725599"/>
                          <a:gd name="connsiteY6" fmla="*/ 1804678 h 1935851"/>
                          <a:gd name="connsiteX7" fmla="*/ 50117 w 725599"/>
                          <a:gd name="connsiteY7" fmla="*/ 1733240 h 1935851"/>
                          <a:gd name="connsiteX8" fmla="*/ 494619 w 725599"/>
                          <a:gd name="connsiteY8" fmla="*/ 1473371 h 1935851"/>
                          <a:gd name="connsiteX9" fmla="*/ 547797 w 725599"/>
                          <a:gd name="connsiteY9" fmla="*/ 1347477 h 1935851"/>
                          <a:gd name="connsiteX10" fmla="*/ 549387 w 725599"/>
                          <a:gd name="connsiteY10" fmla="*/ 356131 h 1935851"/>
                          <a:gd name="connsiteX11" fmla="*/ 476625 w 725599"/>
                          <a:gd name="connsiteY11" fmla="*/ 257174 h 1935851"/>
                          <a:gd name="connsiteX12" fmla="*/ 284274 w 725599"/>
                          <a:gd name="connsiteY12" fmla="*/ 156106 h 1935851"/>
                          <a:gd name="connsiteX13" fmla="*/ 366562 w 725599"/>
                          <a:gd name="connsiteY13" fmla="*/ 0 h 1935851"/>
                          <a:gd name="connsiteX0" fmla="*/ 366562 w 725599"/>
                          <a:gd name="connsiteY0" fmla="*/ 0 h 1935851"/>
                          <a:gd name="connsiteX1" fmla="*/ 629024 w 725599"/>
                          <a:gd name="connsiteY1" fmla="*/ 138113 h 1935851"/>
                          <a:gd name="connsiteX2" fmla="*/ 725599 w 725599"/>
                          <a:gd name="connsiteY2" fmla="*/ 260881 h 1935851"/>
                          <a:gd name="connsiteX3" fmla="*/ 725599 w 725599"/>
                          <a:gd name="connsiteY3" fmla="*/ 1491096 h 1935851"/>
                          <a:gd name="connsiteX4" fmla="*/ 667125 w 725599"/>
                          <a:gd name="connsiteY4" fmla="*/ 1580528 h 1935851"/>
                          <a:gd name="connsiteX5" fmla="*/ 54880 w 725599"/>
                          <a:gd name="connsiteY5" fmla="*/ 1935644 h 1935851"/>
                          <a:gd name="connsiteX6" fmla="*/ 112 w 725599"/>
                          <a:gd name="connsiteY6" fmla="*/ 1804678 h 1935851"/>
                          <a:gd name="connsiteX7" fmla="*/ 50117 w 725599"/>
                          <a:gd name="connsiteY7" fmla="*/ 1733240 h 1935851"/>
                          <a:gd name="connsiteX8" fmla="*/ 494619 w 725599"/>
                          <a:gd name="connsiteY8" fmla="*/ 1473371 h 1935851"/>
                          <a:gd name="connsiteX9" fmla="*/ 547797 w 725599"/>
                          <a:gd name="connsiteY9" fmla="*/ 1347477 h 1935851"/>
                          <a:gd name="connsiteX10" fmla="*/ 549387 w 725599"/>
                          <a:gd name="connsiteY10" fmla="*/ 356131 h 1935851"/>
                          <a:gd name="connsiteX11" fmla="*/ 476625 w 725599"/>
                          <a:gd name="connsiteY11" fmla="*/ 257174 h 1935851"/>
                          <a:gd name="connsiteX12" fmla="*/ 284274 w 725599"/>
                          <a:gd name="connsiteY12" fmla="*/ 156106 h 1935851"/>
                          <a:gd name="connsiteX13" fmla="*/ 366562 w 725599"/>
                          <a:gd name="connsiteY13" fmla="*/ 0 h 1935851"/>
                          <a:gd name="connsiteX0" fmla="*/ 366562 w 725599"/>
                          <a:gd name="connsiteY0" fmla="*/ 0 h 1935851"/>
                          <a:gd name="connsiteX1" fmla="*/ 629024 w 725599"/>
                          <a:gd name="connsiteY1" fmla="*/ 138113 h 1935851"/>
                          <a:gd name="connsiteX2" fmla="*/ 725599 w 725599"/>
                          <a:gd name="connsiteY2" fmla="*/ 260881 h 1935851"/>
                          <a:gd name="connsiteX3" fmla="*/ 725599 w 725599"/>
                          <a:gd name="connsiteY3" fmla="*/ 1491096 h 1935851"/>
                          <a:gd name="connsiteX4" fmla="*/ 667125 w 725599"/>
                          <a:gd name="connsiteY4" fmla="*/ 1580528 h 1935851"/>
                          <a:gd name="connsiteX5" fmla="*/ 54880 w 725599"/>
                          <a:gd name="connsiteY5" fmla="*/ 1935644 h 1935851"/>
                          <a:gd name="connsiteX6" fmla="*/ 112 w 725599"/>
                          <a:gd name="connsiteY6" fmla="*/ 1804678 h 1935851"/>
                          <a:gd name="connsiteX7" fmla="*/ 50117 w 725599"/>
                          <a:gd name="connsiteY7" fmla="*/ 1733240 h 1935851"/>
                          <a:gd name="connsiteX8" fmla="*/ 494619 w 725599"/>
                          <a:gd name="connsiteY8" fmla="*/ 1473371 h 1935851"/>
                          <a:gd name="connsiteX9" fmla="*/ 547797 w 725599"/>
                          <a:gd name="connsiteY9" fmla="*/ 1347477 h 1935851"/>
                          <a:gd name="connsiteX10" fmla="*/ 549387 w 725599"/>
                          <a:gd name="connsiteY10" fmla="*/ 356131 h 1935851"/>
                          <a:gd name="connsiteX11" fmla="*/ 476625 w 725599"/>
                          <a:gd name="connsiteY11" fmla="*/ 257174 h 1935851"/>
                          <a:gd name="connsiteX12" fmla="*/ 284274 w 725599"/>
                          <a:gd name="connsiteY12" fmla="*/ 156106 h 1935851"/>
                          <a:gd name="connsiteX13" fmla="*/ 366562 w 725599"/>
                          <a:gd name="connsiteY13" fmla="*/ 0 h 1935851"/>
                          <a:gd name="connsiteX0" fmla="*/ 366562 w 725599"/>
                          <a:gd name="connsiteY0" fmla="*/ 0 h 1935851"/>
                          <a:gd name="connsiteX1" fmla="*/ 629024 w 725599"/>
                          <a:gd name="connsiteY1" fmla="*/ 138113 h 1935851"/>
                          <a:gd name="connsiteX2" fmla="*/ 725599 w 725599"/>
                          <a:gd name="connsiteY2" fmla="*/ 260881 h 1935851"/>
                          <a:gd name="connsiteX3" fmla="*/ 725599 w 725599"/>
                          <a:gd name="connsiteY3" fmla="*/ 1491096 h 1935851"/>
                          <a:gd name="connsiteX4" fmla="*/ 667125 w 725599"/>
                          <a:gd name="connsiteY4" fmla="*/ 1580528 h 1935851"/>
                          <a:gd name="connsiteX5" fmla="*/ 54880 w 725599"/>
                          <a:gd name="connsiteY5" fmla="*/ 1935644 h 1935851"/>
                          <a:gd name="connsiteX6" fmla="*/ 112 w 725599"/>
                          <a:gd name="connsiteY6" fmla="*/ 1804678 h 1935851"/>
                          <a:gd name="connsiteX7" fmla="*/ 50117 w 725599"/>
                          <a:gd name="connsiteY7" fmla="*/ 1733240 h 1935851"/>
                          <a:gd name="connsiteX8" fmla="*/ 494619 w 725599"/>
                          <a:gd name="connsiteY8" fmla="*/ 1473371 h 1935851"/>
                          <a:gd name="connsiteX9" fmla="*/ 547797 w 725599"/>
                          <a:gd name="connsiteY9" fmla="*/ 1347477 h 1935851"/>
                          <a:gd name="connsiteX10" fmla="*/ 549387 w 725599"/>
                          <a:gd name="connsiteY10" fmla="*/ 356131 h 1935851"/>
                          <a:gd name="connsiteX11" fmla="*/ 476625 w 725599"/>
                          <a:gd name="connsiteY11" fmla="*/ 257174 h 1935851"/>
                          <a:gd name="connsiteX12" fmla="*/ 284274 w 725599"/>
                          <a:gd name="connsiteY12" fmla="*/ 156106 h 1935851"/>
                          <a:gd name="connsiteX13" fmla="*/ 366562 w 725599"/>
                          <a:gd name="connsiteY13" fmla="*/ 0 h 1935851"/>
                          <a:gd name="connsiteX0" fmla="*/ 366562 w 725599"/>
                          <a:gd name="connsiteY0" fmla="*/ 0 h 1935851"/>
                          <a:gd name="connsiteX1" fmla="*/ 662361 w 725599"/>
                          <a:gd name="connsiteY1" fmla="*/ 157163 h 1935851"/>
                          <a:gd name="connsiteX2" fmla="*/ 725599 w 725599"/>
                          <a:gd name="connsiteY2" fmla="*/ 260881 h 1935851"/>
                          <a:gd name="connsiteX3" fmla="*/ 725599 w 725599"/>
                          <a:gd name="connsiteY3" fmla="*/ 1491096 h 1935851"/>
                          <a:gd name="connsiteX4" fmla="*/ 667125 w 725599"/>
                          <a:gd name="connsiteY4" fmla="*/ 1580528 h 1935851"/>
                          <a:gd name="connsiteX5" fmla="*/ 54880 w 725599"/>
                          <a:gd name="connsiteY5" fmla="*/ 1935644 h 1935851"/>
                          <a:gd name="connsiteX6" fmla="*/ 112 w 725599"/>
                          <a:gd name="connsiteY6" fmla="*/ 1804678 h 1935851"/>
                          <a:gd name="connsiteX7" fmla="*/ 50117 w 725599"/>
                          <a:gd name="connsiteY7" fmla="*/ 1733240 h 1935851"/>
                          <a:gd name="connsiteX8" fmla="*/ 494619 w 725599"/>
                          <a:gd name="connsiteY8" fmla="*/ 1473371 h 1935851"/>
                          <a:gd name="connsiteX9" fmla="*/ 547797 w 725599"/>
                          <a:gd name="connsiteY9" fmla="*/ 1347477 h 1935851"/>
                          <a:gd name="connsiteX10" fmla="*/ 549387 w 725599"/>
                          <a:gd name="connsiteY10" fmla="*/ 356131 h 1935851"/>
                          <a:gd name="connsiteX11" fmla="*/ 476625 w 725599"/>
                          <a:gd name="connsiteY11" fmla="*/ 257174 h 1935851"/>
                          <a:gd name="connsiteX12" fmla="*/ 284274 w 725599"/>
                          <a:gd name="connsiteY12" fmla="*/ 156106 h 1935851"/>
                          <a:gd name="connsiteX13" fmla="*/ 366562 w 725599"/>
                          <a:gd name="connsiteY13" fmla="*/ 0 h 1935851"/>
                          <a:gd name="connsiteX0" fmla="*/ 366562 w 725942"/>
                          <a:gd name="connsiteY0" fmla="*/ 0 h 1935851"/>
                          <a:gd name="connsiteX1" fmla="*/ 674267 w 725942"/>
                          <a:gd name="connsiteY1" fmla="*/ 164307 h 1935851"/>
                          <a:gd name="connsiteX2" fmla="*/ 725599 w 725942"/>
                          <a:gd name="connsiteY2" fmla="*/ 260881 h 1935851"/>
                          <a:gd name="connsiteX3" fmla="*/ 725599 w 725942"/>
                          <a:gd name="connsiteY3" fmla="*/ 1491096 h 1935851"/>
                          <a:gd name="connsiteX4" fmla="*/ 667125 w 725942"/>
                          <a:gd name="connsiteY4" fmla="*/ 1580528 h 1935851"/>
                          <a:gd name="connsiteX5" fmla="*/ 54880 w 725942"/>
                          <a:gd name="connsiteY5" fmla="*/ 1935644 h 1935851"/>
                          <a:gd name="connsiteX6" fmla="*/ 112 w 725942"/>
                          <a:gd name="connsiteY6" fmla="*/ 1804678 h 1935851"/>
                          <a:gd name="connsiteX7" fmla="*/ 50117 w 725942"/>
                          <a:gd name="connsiteY7" fmla="*/ 1733240 h 1935851"/>
                          <a:gd name="connsiteX8" fmla="*/ 494619 w 725942"/>
                          <a:gd name="connsiteY8" fmla="*/ 1473371 h 1935851"/>
                          <a:gd name="connsiteX9" fmla="*/ 547797 w 725942"/>
                          <a:gd name="connsiteY9" fmla="*/ 1347477 h 1935851"/>
                          <a:gd name="connsiteX10" fmla="*/ 549387 w 725942"/>
                          <a:gd name="connsiteY10" fmla="*/ 356131 h 1935851"/>
                          <a:gd name="connsiteX11" fmla="*/ 476625 w 725942"/>
                          <a:gd name="connsiteY11" fmla="*/ 257174 h 1935851"/>
                          <a:gd name="connsiteX12" fmla="*/ 284274 w 725942"/>
                          <a:gd name="connsiteY12" fmla="*/ 156106 h 1935851"/>
                          <a:gd name="connsiteX13" fmla="*/ 366562 w 725942"/>
                          <a:gd name="connsiteY13" fmla="*/ 0 h 1935851"/>
                          <a:gd name="connsiteX0" fmla="*/ 366562 w 725942"/>
                          <a:gd name="connsiteY0" fmla="*/ 0 h 1935851"/>
                          <a:gd name="connsiteX1" fmla="*/ 674267 w 725942"/>
                          <a:gd name="connsiteY1" fmla="*/ 164307 h 1935851"/>
                          <a:gd name="connsiteX2" fmla="*/ 725599 w 725942"/>
                          <a:gd name="connsiteY2" fmla="*/ 260881 h 1935851"/>
                          <a:gd name="connsiteX3" fmla="*/ 725599 w 725942"/>
                          <a:gd name="connsiteY3" fmla="*/ 1491096 h 1935851"/>
                          <a:gd name="connsiteX4" fmla="*/ 667125 w 725942"/>
                          <a:gd name="connsiteY4" fmla="*/ 1580528 h 1935851"/>
                          <a:gd name="connsiteX5" fmla="*/ 54880 w 725942"/>
                          <a:gd name="connsiteY5" fmla="*/ 1935644 h 1935851"/>
                          <a:gd name="connsiteX6" fmla="*/ 112 w 725942"/>
                          <a:gd name="connsiteY6" fmla="*/ 1804678 h 1935851"/>
                          <a:gd name="connsiteX7" fmla="*/ 50117 w 725942"/>
                          <a:gd name="connsiteY7" fmla="*/ 1733240 h 1935851"/>
                          <a:gd name="connsiteX8" fmla="*/ 494619 w 725942"/>
                          <a:gd name="connsiteY8" fmla="*/ 1473371 h 1935851"/>
                          <a:gd name="connsiteX9" fmla="*/ 547797 w 725942"/>
                          <a:gd name="connsiteY9" fmla="*/ 1347477 h 1935851"/>
                          <a:gd name="connsiteX10" fmla="*/ 549387 w 725942"/>
                          <a:gd name="connsiteY10" fmla="*/ 356131 h 1935851"/>
                          <a:gd name="connsiteX11" fmla="*/ 476625 w 725942"/>
                          <a:gd name="connsiteY11" fmla="*/ 257174 h 1935851"/>
                          <a:gd name="connsiteX12" fmla="*/ 284274 w 725942"/>
                          <a:gd name="connsiteY12" fmla="*/ 156106 h 1935851"/>
                          <a:gd name="connsiteX13" fmla="*/ 366562 w 725942"/>
                          <a:gd name="connsiteY13" fmla="*/ 0 h 1935851"/>
                          <a:gd name="connsiteX0" fmla="*/ 357037 w 725942"/>
                          <a:gd name="connsiteY0" fmla="*/ 0 h 1928708"/>
                          <a:gd name="connsiteX1" fmla="*/ 674267 w 725942"/>
                          <a:gd name="connsiteY1" fmla="*/ 157164 h 1928708"/>
                          <a:gd name="connsiteX2" fmla="*/ 725599 w 725942"/>
                          <a:gd name="connsiteY2" fmla="*/ 253738 h 1928708"/>
                          <a:gd name="connsiteX3" fmla="*/ 725599 w 725942"/>
                          <a:gd name="connsiteY3" fmla="*/ 1483953 h 1928708"/>
                          <a:gd name="connsiteX4" fmla="*/ 667125 w 725942"/>
                          <a:gd name="connsiteY4" fmla="*/ 1573385 h 1928708"/>
                          <a:gd name="connsiteX5" fmla="*/ 54880 w 725942"/>
                          <a:gd name="connsiteY5" fmla="*/ 1928501 h 1928708"/>
                          <a:gd name="connsiteX6" fmla="*/ 112 w 725942"/>
                          <a:gd name="connsiteY6" fmla="*/ 1797535 h 1928708"/>
                          <a:gd name="connsiteX7" fmla="*/ 50117 w 725942"/>
                          <a:gd name="connsiteY7" fmla="*/ 1726097 h 1928708"/>
                          <a:gd name="connsiteX8" fmla="*/ 494619 w 725942"/>
                          <a:gd name="connsiteY8" fmla="*/ 1466228 h 1928708"/>
                          <a:gd name="connsiteX9" fmla="*/ 547797 w 725942"/>
                          <a:gd name="connsiteY9" fmla="*/ 1340334 h 1928708"/>
                          <a:gd name="connsiteX10" fmla="*/ 549387 w 725942"/>
                          <a:gd name="connsiteY10" fmla="*/ 348988 h 1928708"/>
                          <a:gd name="connsiteX11" fmla="*/ 476625 w 725942"/>
                          <a:gd name="connsiteY11" fmla="*/ 250031 h 1928708"/>
                          <a:gd name="connsiteX12" fmla="*/ 284274 w 725942"/>
                          <a:gd name="connsiteY12" fmla="*/ 148963 h 1928708"/>
                          <a:gd name="connsiteX13" fmla="*/ 357037 w 725942"/>
                          <a:gd name="connsiteY13" fmla="*/ 0 h 1928708"/>
                          <a:gd name="connsiteX0" fmla="*/ 359418 w 725942"/>
                          <a:gd name="connsiteY0" fmla="*/ 0 h 1933471"/>
                          <a:gd name="connsiteX1" fmla="*/ 674267 w 725942"/>
                          <a:gd name="connsiteY1" fmla="*/ 161927 h 1933471"/>
                          <a:gd name="connsiteX2" fmla="*/ 725599 w 725942"/>
                          <a:gd name="connsiteY2" fmla="*/ 258501 h 1933471"/>
                          <a:gd name="connsiteX3" fmla="*/ 725599 w 725942"/>
                          <a:gd name="connsiteY3" fmla="*/ 1488716 h 1933471"/>
                          <a:gd name="connsiteX4" fmla="*/ 667125 w 725942"/>
                          <a:gd name="connsiteY4" fmla="*/ 1578148 h 1933471"/>
                          <a:gd name="connsiteX5" fmla="*/ 54880 w 725942"/>
                          <a:gd name="connsiteY5" fmla="*/ 1933264 h 1933471"/>
                          <a:gd name="connsiteX6" fmla="*/ 112 w 725942"/>
                          <a:gd name="connsiteY6" fmla="*/ 1802298 h 1933471"/>
                          <a:gd name="connsiteX7" fmla="*/ 50117 w 725942"/>
                          <a:gd name="connsiteY7" fmla="*/ 1730860 h 1933471"/>
                          <a:gd name="connsiteX8" fmla="*/ 494619 w 725942"/>
                          <a:gd name="connsiteY8" fmla="*/ 1470991 h 1933471"/>
                          <a:gd name="connsiteX9" fmla="*/ 547797 w 725942"/>
                          <a:gd name="connsiteY9" fmla="*/ 1345097 h 1933471"/>
                          <a:gd name="connsiteX10" fmla="*/ 549387 w 725942"/>
                          <a:gd name="connsiteY10" fmla="*/ 353751 h 1933471"/>
                          <a:gd name="connsiteX11" fmla="*/ 476625 w 725942"/>
                          <a:gd name="connsiteY11" fmla="*/ 254794 h 1933471"/>
                          <a:gd name="connsiteX12" fmla="*/ 284274 w 725942"/>
                          <a:gd name="connsiteY12" fmla="*/ 153726 h 1933471"/>
                          <a:gd name="connsiteX13" fmla="*/ 359418 w 725942"/>
                          <a:gd name="connsiteY13" fmla="*/ 0 h 1933471"/>
                          <a:gd name="connsiteX0" fmla="*/ 359418 w 725599"/>
                          <a:gd name="connsiteY0" fmla="*/ 0 h 1933471"/>
                          <a:gd name="connsiteX1" fmla="*/ 674267 w 725599"/>
                          <a:gd name="connsiteY1" fmla="*/ 161927 h 1933471"/>
                          <a:gd name="connsiteX2" fmla="*/ 725599 w 725599"/>
                          <a:gd name="connsiteY2" fmla="*/ 258501 h 1933471"/>
                          <a:gd name="connsiteX3" fmla="*/ 725599 w 725599"/>
                          <a:gd name="connsiteY3" fmla="*/ 1488716 h 1933471"/>
                          <a:gd name="connsiteX4" fmla="*/ 667125 w 725599"/>
                          <a:gd name="connsiteY4" fmla="*/ 1578148 h 1933471"/>
                          <a:gd name="connsiteX5" fmla="*/ 54880 w 725599"/>
                          <a:gd name="connsiteY5" fmla="*/ 1933264 h 1933471"/>
                          <a:gd name="connsiteX6" fmla="*/ 112 w 725599"/>
                          <a:gd name="connsiteY6" fmla="*/ 1802298 h 1933471"/>
                          <a:gd name="connsiteX7" fmla="*/ 50117 w 725599"/>
                          <a:gd name="connsiteY7" fmla="*/ 1730860 h 1933471"/>
                          <a:gd name="connsiteX8" fmla="*/ 494619 w 725599"/>
                          <a:gd name="connsiteY8" fmla="*/ 1470991 h 1933471"/>
                          <a:gd name="connsiteX9" fmla="*/ 547797 w 725599"/>
                          <a:gd name="connsiteY9" fmla="*/ 1345097 h 1933471"/>
                          <a:gd name="connsiteX10" fmla="*/ 549387 w 725599"/>
                          <a:gd name="connsiteY10" fmla="*/ 353751 h 1933471"/>
                          <a:gd name="connsiteX11" fmla="*/ 476625 w 725599"/>
                          <a:gd name="connsiteY11" fmla="*/ 254794 h 1933471"/>
                          <a:gd name="connsiteX12" fmla="*/ 284274 w 725599"/>
                          <a:gd name="connsiteY12" fmla="*/ 153726 h 1933471"/>
                          <a:gd name="connsiteX13" fmla="*/ 359418 w 725599"/>
                          <a:gd name="connsiteY13" fmla="*/ 0 h 19334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25599" h="1933471">
                            <a:moveTo>
                              <a:pt x="359418" y="0"/>
                            </a:moveTo>
                            <a:cubicBezTo>
                              <a:pt x="480242" y="54769"/>
                              <a:pt x="570112" y="116683"/>
                              <a:pt x="674267" y="161927"/>
                            </a:cubicBezTo>
                            <a:cubicBezTo>
                              <a:pt x="733433" y="192884"/>
                              <a:pt x="723218" y="220766"/>
                              <a:pt x="725599" y="258501"/>
                            </a:cubicBezTo>
                            <a:lnTo>
                              <a:pt x="725599" y="1488716"/>
                            </a:lnTo>
                            <a:cubicBezTo>
                              <a:pt x="723217" y="1528832"/>
                              <a:pt x="719147" y="1549573"/>
                              <a:pt x="667125" y="1578148"/>
                            </a:cubicBezTo>
                            <a:cubicBezTo>
                              <a:pt x="563276" y="1643508"/>
                              <a:pt x="150571" y="1908209"/>
                              <a:pt x="54880" y="1933264"/>
                            </a:cubicBezTo>
                            <a:cubicBezTo>
                              <a:pt x="-329" y="1938475"/>
                              <a:pt x="6462" y="1844367"/>
                              <a:pt x="112" y="1802298"/>
                            </a:cubicBezTo>
                            <a:cubicBezTo>
                              <a:pt x="-1474" y="1757848"/>
                              <a:pt x="13738" y="1748771"/>
                              <a:pt x="50117" y="1730860"/>
                            </a:cubicBezTo>
                            <a:lnTo>
                              <a:pt x="494619" y="1470991"/>
                            </a:lnTo>
                            <a:cubicBezTo>
                              <a:pt x="531397" y="1456012"/>
                              <a:pt x="546739" y="1407701"/>
                              <a:pt x="547797" y="1345097"/>
                            </a:cubicBezTo>
                            <a:cubicBezTo>
                              <a:pt x="549914" y="1016236"/>
                              <a:pt x="547270" y="682612"/>
                              <a:pt x="549387" y="353751"/>
                            </a:cubicBezTo>
                            <a:cubicBezTo>
                              <a:pt x="539862" y="296965"/>
                              <a:pt x="545316" y="292895"/>
                              <a:pt x="476625" y="254794"/>
                            </a:cubicBezTo>
                            <a:cubicBezTo>
                              <a:pt x="402189" y="206817"/>
                              <a:pt x="358709" y="196941"/>
                              <a:pt x="284274" y="153726"/>
                            </a:cubicBezTo>
                            <a:cubicBezTo>
                              <a:pt x="319993" y="85036"/>
                              <a:pt x="321683" y="73819"/>
                              <a:pt x="359418" y="0"/>
                            </a:cubicBezTo>
                            <a:close/>
                          </a:path>
                        </a:pathLst>
                      </a:custGeom>
                      <a:solidFill>
                        <a:srgbClr val="F04936"/>
                      </a:solidFill>
                      <a:ln w="12700" cap="flat" cmpd="sng" algn="ctr">
                        <a:noFill/>
                        <a:prstDash val="solid"/>
                        <a:miter lim="800000"/>
                      </a:ln>
                      <a:effectLst/>
                    </p:spPr>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N" sz="1400" b="0" i="0" u="none" strike="noStrike" kern="1200" cap="none" spc="0" normalizeH="0" baseline="0" noProof="0">
                          <a:ln>
                            <a:noFill/>
                          </a:ln>
                          <a:solidFill>
                            <a:srgbClr val="000000"/>
                          </a:solidFill>
                          <a:effectLst/>
                          <a:uLnTx/>
                          <a:uFillTx/>
                          <a:ea typeface="+mn-ea"/>
                          <a:cs typeface="+mn-cs"/>
                        </a:endParaRPr>
                      </a:p>
                    </p:txBody>
                  </p:sp>
                  <p:sp>
                    <p:nvSpPr>
                      <p:cNvPr id="83" name="Circle: Hollow 82">
                        <a:extLst>
                          <a:ext uri="{FF2B5EF4-FFF2-40B4-BE49-F238E27FC236}">
                            <a16:creationId xmlns:a16="http://schemas.microsoft.com/office/drawing/2014/main" id="{C05F6C59-321B-4A89-BBEC-30EFF9E3F207}"/>
                          </a:ext>
                        </a:extLst>
                      </p:cNvPr>
                      <p:cNvSpPr/>
                      <p:nvPr/>
                    </p:nvSpPr>
                    <p:spPr>
                      <a:xfrm>
                        <a:off x="4419602" y="268205"/>
                        <a:ext cx="445292" cy="445292"/>
                      </a:xfrm>
                      <a:prstGeom prst="donut">
                        <a:avLst>
                          <a:gd name="adj" fmla="val 22326"/>
                        </a:avLst>
                      </a:prstGeom>
                      <a:solidFill>
                        <a:srgbClr val="F04936"/>
                      </a:solidFill>
                      <a:ln w="12700" cap="flat" cmpd="sng" algn="ctr">
                        <a:noFill/>
                        <a:prstDash val="solid"/>
                        <a:miter lim="800000"/>
                      </a:ln>
                      <a:effectLst/>
                    </p:spPr>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N" sz="1400" b="0" i="0" u="none" strike="noStrike" kern="1200" cap="none" spc="0" normalizeH="0" baseline="0" noProof="0">
                          <a:ln>
                            <a:noFill/>
                          </a:ln>
                          <a:solidFill>
                            <a:srgbClr val="000000"/>
                          </a:solidFill>
                          <a:effectLst/>
                          <a:uLnTx/>
                          <a:uFillTx/>
                          <a:ea typeface="+mn-ea"/>
                          <a:cs typeface="+mn-cs"/>
                        </a:endParaRPr>
                      </a:p>
                    </p:txBody>
                  </p:sp>
                </p:grpSp>
                <p:sp>
                  <p:nvSpPr>
                    <p:cNvPr id="76" name="Rectangle: Rounded Corners 9">
                      <a:extLst>
                        <a:ext uri="{FF2B5EF4-FFF2-40B4-BE49-F238E27FC236}">
                          <a16:creationId xmlns:a16="http://schemas.microsoft.com/office/drawing/2014/main" id="{3A25E319-EF81-4B3D-BD55-6FDFC87EC2B9}"/>
                        </a:ext>
                      </a:extLst>
                    </p:cNvPr>
                    <p:cNvSpPr/>
                    <p:nvPr/>
                  </p:nvSpPr>
                  <p:spPr>
                    <a:xfrm rot="19838384">
                      <a:off x="3566926" y="1256747"/>
                      <a:ext cx="1004742" cy="192554"/>
                    </a:xfrm>
                    <a:custGeom>
                      <a:avLst/>
                      <a:gdLst>
                        <a:gd name="connsiteX0" fmla="*/ 0 w 927849"/>
                        <a:gd name="connsiteY0" fmla="*/ 34926 h 209550"/>
                        <a:gd name="connsiteX1" fmla="*/ 34926 w 927849"/>
                        <a:gd name="connsiteY1" fmla="*/ 0 h 209550"/>
                        <a:gd name="connsiteX2" fmla="*/ 892923 w 927849"/>
                        <a:gd name="connsiteY2" fmla="*/ 0 h 209550"/>
                        <a:gd name="connsiteX3" fmla="*/ 927849 w 927849"/>
                        <a:gd name="connsiteY3" fmla="*/ 34926 h 209550"/>
                        <a:gd name="connsiteX4" fmla="*/ 927849 w 927849"/>
                        <a:gd name="connsiteY4" fmla="*/ 174624 h 209550"/>
                        <a:gd name="connsiteX5" fmla="*/ 892923 w 927849"/>
                        <a:gd name="connsiteY5" fmla="*/ 209550 h 209550"/>
                        <a:gd name="connsiteX6" fmla="*/ 34926 w 927849"/>
                        <a:gd name="connsiteY6" fmla="*/ 209550 h 209550"/>
                        <a:gd name="connsiteX7" fmla="*/ 0 w 927849"/>
                        <a:gd name="connsiteY7" fmla="*/ 174624 h 209550"/>
                        <a:gd name="connsiteX8" fmla="*/ 0 w 927849"/>
                        <a:gd name="connsiteY8" fmla="*/ 34926 h 209550"/>
                        <a:gd name="connsiteX0" fmla="*/ 63948 w 991797"/>
                        <a:gd name="connsiteY0" fmla="*/ 34926 h 209550"/>
                        <a:gd name="connsiteX1" fmla="*/ 98874 w 991797"/>
                        <a:gd name="connsiteY1" fmla="*/ 0 h 209550"/>
                        <a:gd name="connsiteX2" fmla="*/ 956871 w 991797"/>
                        <a:gd name="connsiteY2" fmla="*/ 0 h 209550"/>
                        <a:gd name="connsiteX3" fmla="*/ 991797 w 991797"/>
                        <a:gd name="connsiteY3" fmla="*/ 34926 h 209550"/>
                        <a:gd name="connsiteX4" fmla="*/ 991797 w 991797"/>
                        <a:gd name="connsiteY4" fmla="*/ 174624 h 209550"/>
                        <a:gd name="connsiteX5" fmla="*/ 956871 w 991797"/>
                        <a:gd name="connsiteY5" fmla="*/ 209550 h 209550"/>
                        <a:gd name="connsiteX6" fmla="*/ 98874 w 991797"/>
                        <a:gd name="connsiteY6" fmla="*/ 209550 h 209550"/>
                        <a:gd name="connsiteX7" fmla="*/ 0 w 991797"/>
                        <a:gd name="connsiteY7" fmla="*/ 152310 h 209550"/>
                        <a:gd name="connsiteX8" fmla="*/ 63948 w 991797"/>
                        <a:gd name="connsiteY8" fmla="*/ 34926 h 209550"/>
                        <a:gd name="connsiteX0" fmla="*/ 63948 w 991797"/>
                        <a:gd name="connsiteY0" fmla="*/ 34926 h 209550"/>
                        <a:gd name="connsiteX1" fmla="*/ 98874 w 991797"/>
                        <a:gd name="connsiteY1" fmla="*/ 0 h 209550"/>
                        <a:gd name="connsiteX2" fmla="*/ 956871 w 991797"/>
                        <a:gd name="connsiteY2" fmla="*/ 0 h 209550"/>
                        <a:gd name="connsiteX3" fmla="*/ 991797 w 991797"/>
                        <a:gd name="connsiteY3" fmla="*/ 34926 h 209550"/>
                        <a:gd name="connsiteX4" fmla="*/ 991797 w 991797"/>
                        <a:gd name="connsiteY4" fmla="*/ 174624 h 209550"/>
                        <a:gd name="connsiteX5" fmla="*/ 956871 w 991797"/>
                        <a:gd name="connsiteY5" fmla="*/ 209550 h 209550"/>
                        <a:gd name="connsiteX6" fmla="*/ 98874 w 991797"/>
                        <a:gd name="connsiteY6" fmla="*/ 209550 h 209550"/>
                        <a:gd name="connsiteX7" fmla="*/ 0 w 991797"/>
                        <a:gd name="connsiteY7" fmla="*/ 152310 h 209550"/>
                        <a:gd name="connsiteX8" fmla="*/ 63948 w 991797"/>
                        <a:gd name="connsiteY8" fmla="*/ 34926 h 209550"/>
                        <a:gd name="connsiteX0" fmla="*/ 63948 w 991797"/>
                        <a:gd name="connsiteY0" fmla="*/ 34926 h 209550"/>
                        <a:gd name="connsiteX1" fmla="*/ 98874 w 991797"/>
                        <a:gd name="connsiteY1" fmla="*/ 0 h 209550"/>
                        <a:gd name="connsiteX2" fmla="*/ 956871 w 991797"/>
                        <a:gd name="connsiteY2" fmla="*/ 0 h 209550"/>
                        <a:gd name="connsiteX3" fmla="*/ 991797 w 991797"/>
                        <a:gd name="connsiteY3" fmla="*/ 34926 h 209550"/>
                        <a:gd name="connsiteX4" fmla="*/ 991797 w 991797"/>
                        <a:gd name="connsiteY4" fmla="*/ 174624 h 209550"/>
                        <a:gd name="connsiteX5" fmla="*/ 956871 w 991797"/>
                        <a:gd name="connsiteY5" fmla="*/ 209550 h 209550"/>
                        <a:gd name="connsiteX6" fmla="*/ 21435 w 991797"/>
                        <a:gd name="connsiteY6" fmla="*/ 201504 h 209550"/>
                        <a:gd name="connsiteX7" fmla="*/ 0 w 991797"/>
                        <a:gd name="connsiteY7" fmla="*/ 152310 h 209550"/>
                        <a:gd name="connsiteX8" fmla="*/ 63948 w 991797"/>
                        <a:gd name="connsiteY8" fmla="*/ 34926 h 209550"/>
                        <a:gd name="connsiteX0" fmla="*/ 63948 w 991797"/>
                        <a:gd name="connsiteY0" fmla="*/ 34926 h 209550"/>
                        <a:gd name="connsiteX1" fmla="*/ 98874 w 991797"/>
                        <a:gd name="connsiteY1" fmla="*/ 0 h 209550"/>
                        <a:gd name="connsiteX2" fmla="*/ 956871 w 991797"/>
                        <a:gd name="connsiteY2" fmla="*/ 0 h 209550"/>
                        <a:gd name="connsiteX3" fmla="*/ 991797 w 991797"/>
                        <a:gd name="connsiteY3" fmla="*/ 34926 h 209550"/>
                        <a:gd name="connsiteX4" fmla="*/ 991797 w 991797"/>
                        <a:gd name="connsiteY4" fmla="*/ 174624 h 209550"/>
                        <a:gd name="connsiteX5" fmla="*/ 956871 w 991797"/>
                        <a:gd name="connsiteY5" fmla="*/ 209550 h 209550"/>
                        <a:gd name="connsiteX6" fmla="*/ 21435 w 991797"/>
                        <a:gd name="connsiteY6" fmla="*/ 201504 h 209550"/>
                        <a:gd name="connsiteX7" fmla="*/ 0 w 991797"/>
                        <a:gd name="connsiteY7" fmla="*/ 152310 h 209550"/>
                        <a:gd name="connsiteX8" fmla="*/ 63948 w 991797"/>
                        <a:gd name="connsiteY8" fmla="*/ 34926 h 209550"/>
                        <a:gd name="connsiteX0" fmla="*/ 63948 w 991797"/>
                        <a:gd name="connsiteY0" fmla="*/ 34926 h 209550"/>
                        <a:gd name="connsiteX1" fmla="*/ 98874 w 991797"/>
                        <a:gd name="connsiteY1" fmla="*/ 0 h 209550"/>
                        <a:gd name="connsiteX2" fmla="*/ 956871 w 991797"/>
                        <a:gd name="connsiteY2" fmla="*/ 0 h 209550"/>
                        <a:gd name="connsiteX3" fmla="*/ 991797 w 991797"/>
                        <a:gd name="connsiteY3" fmla="*/ 34926 h 209550"/>
                        <a:gd name="connsiteX4" fmla="*/ 991797 w 991797"/>
                        <a:gd name="connsiteY4" fmla="*/ 174624 h 209550"/>
                        <a:gd name="connsiteX5" fmla="*/ 956871 w 991797"/>
                        <a:gd name="connsiteY5" fmla="*/ 209550 h 209550"/>
                        <a:gd name="connsiteX6" fmla="*/ 34667 w 991797"/>
                        <a:gd name="connsiteY6" fmla="*/ 192554 h 209550"/>
                        <a:gd name="connsiteX7" fmla="*/ 0 w 991797"/>
                        <a:gd name="connsiteY7" fmla="*/ 152310 h 209550"/>
                        <a:gd name="connsiteX8" fmla="*/ 63948 w 991797"/>
                        <a:gd name="connsiteY8" fmla="*/ 34926 h 209550"/>
                        <a:gd name="connsiteX0" fmla="*/ 70434 w 998283"/>
                        <a:gd name="connsiteY0" fmla="*/ 34926 h 209550"/>
                        <a:gd name="connsiteX1" fmla="*/ 105360 w 998283"/>
                        <a:gd name="connsiteY1" fmla="*/ 0 h 209550"/>
                        <a:gd name="connsiteX2" fmla="*/ 963357 w 998283"/>
                        <a:gd name="connsiteY2" fmla="*/ 0 h 209550"/>
                        <a:gd name="connsiteX3" fmla="*/ 998283 w 998283"/>
                        <a:gd name="connsiteY3" fmla="*/ 34926 h 209550"/>
                        <a:gd name="connsiteX4" fmla="*/ 998283 w 998283"/>
                        <a:gd name="connsiteY4" fmla="*/ 174624 h 209550"/>
                        <a:gd name="connsiteX5" fmla="*/ 963357 w 998283"/>
                        <a:gd name="connsiteY5" fmla="*/ 209550 h 209550"/>
                        <a:gd name="connsiteX6" fmla="*/ 41153 w 998283"/>
                        <a:gd name="connsiteY6" fmla="*/ 192554 h 209550"/>
                        <a:gd name="connsiteX7" fmla="*/ 0 w 998283"/>
                        <a:gd name="connsiteY7" fmla="*/ 154126 h 209550"/>
                        <a:gd name="connsiteX8" fmla="*/ 70434 w 998283"/>
                        <a:gd name="connsiteY8" fmla="*/ 34926 h 209550"/>
                        <a:gd name="connsiteX0" fmla="*/ 66284 w 994133"/>
                        <a:gd name="connsiteY0" fmla="*/ 34926 h 209550"/>
                        <a:gd name="connsiteX1" fmla="*/ 101210 w 994133"/>
                        <a:gd name="connsiteY1" fmla="*/ 0 h 209550"/>
                        <a:gd name="connsiteX2" fmla="*/ 959207 w 994133"/>
                        <a:gd name="connsiteY2" fmla="*/ 0 h 209550"/>
                        <a:gd name="connsiteX3" fmla="*/ 994133 w 994133"/>
                        <a:gd name="connsiteY3" fmla="*/ 34926 h 209550"/>
                        <a:gd name="connsiteX4" fmla="*/ 994133 w 994133"/>
                        <a:gd name="connsiteY4" fmla="*/ 174624 h 209550"/>
                        <a:gd name="connsiteX5" fmla="*/ 959207 w 994133"/>
                        <a:gd name="connsiteY5" fmla="*/ 209550 h 209550"/>
                        <a:gd name="connsiteX6" fmla="*/ 37003 w 994133"/>
                        <a:gd name="connsiteY6" fmla="*/ 192554 h 209550"/>
                        <a:gd name="connsiteX7" fmla="*/ 0 w 994133"/>
                        <a:gd name="connsiteY7" fmla="*/ 156461 h 209550"/>
                        <a:gd name="connsiteX8" fmla="*/ 66284 w 994133"/>
                        <a:gd name="connsiteY8" fmla="*/ 34926 h 209550"/>
                        <a:gd name="connsiteX0" fmla="*/ 66284 w 994133"/>
                        <a:gd name="connsiteY0" fmla="*/ 34926 h 193849"/>
                        <a:gd name="connsiteX1" fmla="*/ 101210 w 994133"/>
                        <a:gd name="connsiteY1" fmla="*/ 0 h 193849"/>
                        <a:gd name="connsiteX2" fmla="*/ 959207 w 994133"/>
                        <a:gd name="connsiteY2" fmla="*/ 0 h 193849"/>
                        <a:gd name="connsiteX3" fmla="*/ 994133 w 994133"/>
                        <a:gd name="connsiteY3" fmla="*/ 34926 h 193849"/>
                        <a:gd name="connsiteX4" fmla="*/ 994133 w 994133"/>
                        <a:gd name="connsiteY4" fmla="*/ 174624 h 193849"/>
                        <a:gd name="connsiteX5" fmla="*/ 834162 w 994133"/>
                        <a:gd name="connsiteY5" fmla="*/ 193849 h 193849"/>
                        <a:gd name="connsiteX6" fmla="*/ 37003 w 994133"/>
                        <a:gd name="connsiteY6" fmla="*/ 192554 h 193849"/>
                        <a:gd name="connsiteX7" fmla="*/ 0 w 994133"/>
                        <a:gd name="connsiteY7" fmla="*/ 156461 h 193849"/>
                        <a:gd name="connsiteX8" fmla="*/ 66284 w 994133"/>
                        <a:gd name="connsiteY8" fmla="*/ 34926 h 193849"/>
                        <a:gd name="connsiteX0" fmla="*/ 66284 w 994133"/>
                        <a:gd name="connsiteY0" fmla="*/ 34926 h 193849"/>
                        <a:gd name="connsiteX1" fmla="*/ 101210 w 994133"/>
                        <a:gd name="connsiteY1" fmla="*/ 0 h 193849"/>
                        <a:gd name="connsiteX2" fmla="*/ 959207 w 994133"/>
                        <a:gd name="connsiteY2" fmla="*/ 0 h 193849"/>
                        <a:gd name="connsiteX3" fmla="*/ 994133 w 994133"/>
                        <a:gd name="connsiteY3" fmla="*/ 34926 h 193849"/>
                        <a:gd name="connsiteX4" fmla="*/ 926682 w 994133"/>
                        <a:gd name="connsiteY4" fmla="*/ 158537 h 193849"/>
                        <a:gd name="connsiteX5" fmla="*/ 834162 w 994133"/>
                        <a:gd name="connsiteY5" fmla="*/ 193849 h 193849"/>
                        <a:gd name="connsiteX6" fmla="*/ 37003 w 994133"/>
                        <a:gd name="connsiteY6" fmla="*/ 192554 h 193849"/>
                        <a:gd name="connsiteX7" fmla="*/ 0 w 994133"/>
                        <a:gd name="connsiteY7" fmla="*/ 156461 h 193849"/>
                        <a:gd name="connsiteX8" fmla="*/ 66284 w 994133"/>
                        <a:gd name="connsiteY8" fmla="*/ 34926 h 193849"/>
                        <a:gd name="connsiteX0" fmla="*/ 66284 w 994133"/>
                        <a:gd name="connsiteY0" fmla="*/ 34926 h 192554"/>
                        <a:gd name="connsiteX1" fmla="*/ 101210 w 994133"/>
                        <a:gd name="connsiteY1" fmla="*/ 0 h 192554"/>
                        <a:gd name="connsiteX2" fmla="*/ 959207 w 994133"/>
                        <a:gd name="connsiteY2" fmla="*/ 0 h 192554"/>
                        <a:gd name="connsiteX3" fmla="*/ 994133 w 994133"/>
                        <a:gd name="connsiteY3" fmla="*/ 34926 h 192554"/>
                        <a:gd name="connsiteX4" fmla="*/ 926682 w 994133"/>
                        <a:gd name="connsiteY4" fmla="*/ 158537 h 192554"/>
                        <a:gd name="connsiteX5" fmla="*/ 855954 w 994133"/>
                        <a:gd name="connsiteY5" fmla="*/ 184251 h 192554"/>
                        <a:gd name="connsiteX6" fmla="*/ 37003 w 994133"/>
                        <a:gd name="connsiteY6" fmla="*/ 192554 h 192554"/>
                        <a:gd name="connsiteX7" fmla="*/ 0 w 994133"/>
                        <a:gd name="connsiteY7" fmla="*/ 156461 h 192554"/>
                        <a:gd name="connsiteX8" fmla="*/ 66284 w 994133"/>
                        <a:gd name="connsiteY8" fmla="*/ 34926 h 192554"/>
                        <a:gd name="connsiteX0" fmla="*/ 66284 w 994133"/>
                        <a:gd name="connsiteY0" fmla="*/ 34926 h 192554"/>
                        <a:gd name="connsiteX1" fmla="*/ 101210 w 994133"/>
                        <a:gd name="connsiteY1" fmla="*/ 0 h 192554"/>
                        <a:gd name="connsiteX2" fmla="*/ 959207 w 994133"/>
                        <a:gd name="connsiteY2" fmla="*/ 0 h 192554"/>
                        <a:gd name="connsiteX3" fmla="*/ 994133 w 994133"/>
                        <a:gd name="connsiteY3" fmla="*/ 34926 h 192554"/>
                        <a:gd name="connsiteX4" fmla="*/ 933687 w 994133"/>
                        <a:gd name="connsiteY4" fmla="*/ 146086 h 192554"/>
                        <a:gd name="connsiteX5" fmla="*/ 855954 w 994133"/>
                        <a:gd name="connsiteY5" fmla="*/ 184251 h 192554"/>
                        <a:gd name="connsiteX6" fmla="*/ 37003 w 994133"/>
                        <a:gd name="connsiteY6" fmla="*/ 192554 h 192554"/>
                        <a:gd name="connsiteX7" fmla="*/ 0 w 994133"/>
                        <a:gd name="connsiteY7" fmla="*/ 156461 h 192554"/>
                        <a:gd name="connsiteX8" fmla="*/ 66284 w 994133"/>
                        <a:gd name="connsiteY8" fmla="*/ 34926 h 192554"/>
                        <a:gd name="connsiteX0" fmla="*/ 66284 w 994133"/>
                        <a:gd name="connsiteY0" fmla="*/ 34926 h 192554"/>
                        <a:gd name="connsiteX1" fmla="*/ 101210 w 994133"/>
                        <a:gd name="connsiteY1" fmla="*/ 0 h 192554"/>
                        <a:gd name="connsiteX2" fmla="*/ 959207 w 994133"/>
                        <a:gd name="connsiteY2" fmla="*/ 0 h 192554"/>
                        <a:gd name="connsiteX3" fmla="*/ 994133 w 994133"/>
                        <a:gd name="connsiteY3" fmla="*/ 34926 h 192554"/>
                        <a:gd name="connsiteX4" fmla="*/ 933687 w 994133"/>
                        <a:gd name="connsiteY4" fmla="*/ 146086 h 192554"/>
                        <a:gd name="connsiteX5" fmla="*/ 876320 w 994133"/>
                        <a:gd name="connsiteY5" fmla="*/ 182048 h 192554"/>
                        <a:gd name="connsiteX6" fmla="*/ 37003 w 994133"/>
                        <a:gd name="connsiteY6" fmla="*/ 192554 h 192554"/>
                        <a:gd name="connsiteX7" fmla="*/ 0 w 994133"/>
                        <a:gd name="connsiteY7" fmla="*/ 156461 h 192554"/>
                        <a:gd name="connsiteX8" fmla="*/ 66284 w 994133"/>
                        <a:gd name="connsiteY8" fmla="*/ 34926 h 192554"/>
                        <a:gd name="connsiteX0" fmla="*/ 66284 w 994133"/>
                        <a:gd name="connsiteY0" fmla="*/ 34926 h 192554"/>
                        <a:gd name="connsiteX1" fmla="*/ 101210 w 994133"/>
                        <a:gd name="connsiteY1" fmla="*/ 0 h 192554"/>
                        <a:gd name="connsiteX2" fmla="*/ 959207 w 994133"/>
                        <a:gd name="connsiteY2" fmla="*/ 0 h 192554"/>
                        <a:gd name="connsiteX3" fmla="*/ 994133 w 994133"/>
                        <a:gd name="connsiteY3" fmla="*/ 34926 h 192554"/>
                        <a:gd name="connsiteX4" fmla="*/ 933687 w 994133"/>
                        <a:gd name="connsiteY4" fmla="*/ 146086 h 192554"/>
                        <a:gd name="connsiteX5" fmla="*/ 876320 w 994133"/>
                        <a:gd name="connsiteY5" fmla="*/ 182048 h 192554"/>
                        <a:gd name="connsiteX6" fmla="*/ 37003 w 994133"/>
                        <a:gd name="connsiteY6" fmla="*/ 192554 h 192554"/>
                        <a:gd name="connsiteX7" fmla="*/ 0 w 994133"/>
                        <a:gd name="connsiteY7" fmla="*/ 156461 h 192554"/>
                        <a:gd name="connsiteX8" fmla="*/ 66284 w 994133"/>
                        <a:gd name="connsiteY8" fmla="*/ 34926 h 192554"/>
                        <a:gd name="connsiteX0" fmla="*/ 66284 w 994133"/>
                        <a:gd name="connsiteY0" fmla="*/ 34926 h 192554"/>
                        <a:gd name="connsiteX1" fmla="*/ 116646 w 994133"/>
                        <a:gd name="connsiteY1" fmla="*/ 11417 h 192554"/>
                        <a:gd name="connsiteX2" fmla="*/ 959207 w 994133"/>
                        <a:gd name="connsiteY2" fmla="*/ 0 h 192554"/>
                        <a:gd name="connsiteX3" fmla="*/ 994133 w 994133"/>
                        <a:gd name="connsiteY3" fmla="*/ 34926 h 192554"/>
                        <a:gd name="connsiteX4" fmla="*/ 933687 w 994133"/>
                        <a:gd name="connsiteY4" fmla="*/ 146086 h 192554"/>
                        <a:gd name="connsiteX5" fmla="*/ 876320 w 994133"/>
                        <a:gd name="connsiteY5" fmla="*/ 182048 h 192554"/>
                        <a:gd name="connsiteX6" fmla="*/ 37003 w 994133"/>
                        <a:gd name="connsiteY6" fmla="*/ 192554 h 192554"/>
                        <a:gd name="connsiteX7" fmla="*/ 0 w 994133"/>
                        <a:gd name="connsiteY7" fmla="*/ 156461 h 192554"/>
                        <a:gd name="connsiteX8" fmla="*/ 66284 w 994133"/>
                        <a:gd name="connsiteY8" fmla="*/ 34926 h 192554"/>
                        <a:gd name="connsiteX0" fmla="*/ 66284 w 994133"/>
                        <a:gd name="connsiteY0" fmla="*/ 34926 h 192554"/>
                        <a:gd name="connsiteX1" fmla="*/ 111327 w 994133"/>
                        <a:gd name="connsiteY1" fmla="*/ 11157 h 192554"/>
                        <a:gd name="connsiteX2" fmla="*/ 959207 w 994133"/>
                        <a:gd name="connsiteY2" fmla="*/ 0 h 192554"/>
                        <a:gd name="connsiteX3" fmla="*/ 994133 w 994133"/>
                        <a:gd name="connsiteY3" fmla="*/ 34926 h 192554"/>
                        <a:gd name="connsiteX4" fmla="*/ 933687 w 994133"/>
                        <a:gd name="connsiteY4" fmla="*/ 146086 h 192554"/>
                        <a:gd name="connsiteX5" fmla="*/ 876320 w 994133"/>
                        <a:gd name="connsiteY5" fmla="*/ 182048 h 192554"/>
                        <a:gd name="connsiteX6" fmla="*/ 37003 w 994133"/>
                        <a:gd name="connsiteY6" fmla="*/ 192554 h 192554"/>
                        <a:gd name="connsiteX7" fmla="*/ 0 w 994133"/>
                        <a:gd name="connsiteY7" fmla="*/ 156461 h 192554"/>
                        <a:gd name="connsiteX8" fmla="*/ 66284 w 994133"/>
                        <a:gd name="connsiteY8" fmla="*/ 34926 h 192554"/>
                        <a:gd name="connsiteX0" fmla="*/ 61614 w 994133"/>
                        <a:gd name="connsiteY0" fmla="*/ 43228 h 192554"/>
                        <a:gd name="connsiteX1" fmla="*/ 111327 w 994133"/>
                        <a:gd name="connsiteY1" fmla="*/ 11157 h 192554"/>
                        <a:gd name="connsiteX2" fmla="*/ 959207 w 994133"/>
                        <a:gd name="connsiteY2" fmla="*/ 0 h 192554"/>
                        <a:gd name="connsiteX3" fmla="*/ 994133 w 994133"/>
                        <a:gd name="connsiteY3" fmla="*/ 34926 h 192554"/>
                        <a:gd name="connsiteX4" fmla="*/ 933687 w 994133"/>
                        <a:gd name="connsiteY4" fmla="*/ 146086 h 192554"/>
                        <a:gd name="connsiteX5" fmla="*/ 876320 w 994133"/>
                        <a:gd name="connsiteY5" fmla="*/ 182048 h 192554"/>
                        <a:gd name="connsiteX6" fmla="*/ 37003 w 994133"/>
                        <a:gd name="connsiteY6" fmla="*/ 192554 h 192554"/>
                        <a:gd name="connsiteX7" fmla="*/ 0 w 994133"/>
                        <a:gd name="connsiteY7" fmla="*/ 156461 h 192554"/>
                        <a:gd name="connsiteX8" fmla="*/ 61614 w 994133"/>
                        <a:gd name="connsiteY8" fmla="*/ 43228 h 192554"/>
                        <a:gd name="connsiteX0" fmla="*/ 66933 w 999452"/>
                        <a:gd name="connsiteY0" fmla="*/ 43228 h 192554"/>
                        <a:gd name="connsiteX1" fmla="*/ 116646 w 999452"/>
                        <a:gd name="connsiteY1" fmla="*/ 11157 h 192554"/>
                        <a:gd name="connsiteX2" fmla="*/ 964526 w 999452"/>
                        <a:gd name="connsiteY2" fmla="*/ 0 h 192554"/>
                        <a:gd name="connsiteX3" fmla="*/ 999452 w 999452"/>
                        <a:gd name="connsiteY3" fmla="*/ 34926 h 192554"/>
                        <a:gd name="connsiteX4" fmla="*/ 939006 w 999452"/>
                        <a:gd name="connsiteY4" fmla="*/ 146086 h 192554"/>
                        <a:gd name="connsiteX5" fmla="*/ 881639 w 999452"/>
                        <a:gd name="connsiteY5" fmla="*/ 182048 h 192554"/>
                        <a:gd name="connsiteX6" fmla="*/ 42322 w 999452"/>
                        <a:gd name="connsiteY6" fmla="*/ 192554 h 192554"/>
                        <a:gd name="connsiteX7" fmla="*/ 0 w 999452"/>
                        <a:gd name="connsiteY7" fmla="*/ 156202 h 192554"/>
                        <a:gd name="connsiteX8" fmla="*/ 66933 w 999452"/>
                        <a:gd name="connsiteY8" fmla="*/ 43228 h 192554"/>
                        <a:gd name="connsiteX0" fmla="*/ 66026 w 998545"/>
                        <a:gd name="connsiteY0" fmla="*/ 43228 h 192554"/>
                        <a:gd name="connsiteX1" fmla="*/ 115739 w 998545"/>
                        <a:gd name="connsiteY1" fmla="*/ 11157 h 192554"/>
                        <a:gd name="connsiteX2" fmla="*/ 963619 w 998545"/>
                        <a:gd name="connsiteY2" fmla="*/ 0 h 192554"/>
                        <a:gd name="connsiteX3" fmla="*/ 998545 w 998545"/>
                        <a:gd name="connsiteY3" fmla="*/ 34926 h 192554"/>
                        <a:gd name="connsiteX4" fmla="*/ 938099 w 998545"/>
                        <a:gd name="connsiteY4" fmla="*/ 146086 h 192554"/>
                        <a:gd name="connsiteX5" fmla="*/ 880732 w 998545"/>
                        <a:gd name="connsiteY5" fmla="*/ 182048 h 192554"/>
                        <a:gd name="connsiteX6" fmla="*/ 41415 w 998545"/>
                        <a:gd name="connsiteY6" fmla="*/ 192554 h 192554"/>
                        <a:gd name="connsiteX7" fmla="*/ 0 w 998545"/>
                        <a:gd name="connsiteY7" fmla="*/ 159445 h 192554"/>
                        <a:gd name="connsiteX8" fmla="*/ 66026 w 998545"/>
                        <a:gd name="connsiteY8" fmla="*/ 43228 h 192554"/>
                        <a:gd name="connsiteX0" fmla="*/ 66026 w 998545"/>
                        <a:gd name="connsiteY0" fmla="*/ 43228 h 192554"/>
                        <a:gd name="connsiteX1" fmla="*/ 115739 w 998545"/>
                        <a:gd name="connsiteY1" fmla="*/ 11157 h 192554"/>
                        <a:gd name="connsiteX2" fmla="*/ 963619 w 998545"/>
                        <a:gd name="connsiteY2" fmla="*/ 0 h 192554"/>
                        <a:gd name="connsiteX3" fmla="*/ 998545 w 998545"/>
                        <a:gd name="connsiteY3" fmla="*/ 34926 h 192554"/>
                        <a:gd name="connsiteX4" fmla="*/ 938099 w 998545"/>
                        <a:gd name="connsiteY4" fmla="*/ 146086 h 192554"/>
                        <a:gd name="connsiteX5" fmla="*/ 880732 w 998545"/>
                        <a:gd name="connsiteY5" fmla="*/ 182048 h 192554"/>
                        <a:gd name="connsiteX6" fmla="*/ 41415 w 998545"/>
                        <a:gd name="connsiteY6" fmla="*/ 192554 h 192554"/>
                        <a:gd name="connsiteX7" fmla="*/ 0 w 998545"/>
                        <a:gd name="connsiteY7" fmla="*/ 159445 h 192554"/>
                        <a:gd name="connsiteX8" fmla="*/ 66026 w 998545"/>
                        <a:gd name="connsiteY8" fmla="*/ 43228 h 192554"/>
                        <a:gd name="connsiteX0" fmla="*/ 66026 w 1000621"/>
                        <a:gd name="connsiteY0" fmla="*/ 43228 h 192554"/>
                        <a:gd name="connsiteX1" fmla="*/ 115739 w 1000621"/>
                        <a:gd name="connsiteY1" fmla="*/ 11157 h 192554"/>
                        <a:gd name="connsiteX2" fmla="*/ 963619 w 1000621"/>
                        <a:gd name="connsiteY2" fmla="*/ 0 h 192554"/>
                        <a:gd name="connsiteX3" fmla="*/ 1000621 w 1000621"/>
                        <a:gd name="connsiteY3" fmla="*/ 36094 h 192554"/>
                        <a:gd name="connsiteX4" fmla="*/ 938099 w 1000621"/>
                        <a:gd name="connsiteY4" fmla="*/ 146086 h 192554"/>
                        <a:gd name="connsiteX5" fmla="*/ 880732 w 1000621"/>
                        <a:gd name="connsiteY5" fmla="*/ 182048 h 192554"/>
                        <a:gd name="connsiteX6" fmla="*/ 41415 w 1000621"/>
                        <a:gd name="connsiteY6" fmla="*/ 192554 h 192554"/>
                        <a:gd name="connsiteX7" fmla="*/ 0 w 1000621"/>
                        <a:gd name="connsiteY7" fmla="*/ 159445 h 192554"/>
                        <a:gd name="connsiteX8" fmla="*/ 66026 w 1000621"/>
                        <a:gd name="connsiteY8" fmla="*/ 43228 h 192554"/>
                        <a:gd name="connsiteX0" fmla="*/ 66026 w 1000621"/>
                        <a:gd name="connsiteY0" fmla="*/ 43228 h 192554"/>
                        <a:gd name="connsiteX1" fmla="*/ 115739 w 1000621"/>
                        <a:gd name="connsiteY1" fmla="*/ 11157 h 192554"/>
                        <a:gd name="connsiteX2" fmla="*/ 963619 w 1000621"/>
                        <a:gd name="connsiteY2" fmla="*/ 0 h 192554"/>
                        <a:gd name="connsiteX3" fmla="*/ 1000621 w 1000621"/>
                        <a:gd name="connsiteY3" fmla="*/ 36094 h 192554"/>
                        <a:gd name="connsiteX4" fmla="*/ 938099 w 1000621"/>
                        <a:gd name="connsiteY4" fmla="*/ 146086 h 192554"/>
                        <a:gd name="connsiteX5" fmla="*/ 880732 w 1000621"/>
                        <a:gd name="connsiteY5" fmla="*/ 182048 h 192554"/>
                        <a:gd name="connsiteX6" fmla="*/ 41415 w 1000621"/>
                        <a:gd name="connsiteY6" fmla="*/ 192554 h 192554"/>
                        <a:gd name="connsiteX7" fmla="*/ 0 w 1000621"/>
                        <a:gd name="connsiteY7" fmla="*/ 159445 h 192554"/>
                        <a:gd name="connsiteX8" fmla="*/ 66026 w 1000621"/>
                        <a:gd name="connsiteY8" fmla="*/ 43228 h 192554"/>
                        <a:gd name="connsiteX0" fmla="*/ 66642 w 1001237"/>
                        <a:gd name="connsiteY0" fmla="*/ 43228 h 192554"/>
                        <a:gd name="connsiteX1" fmla="*/ 116355 w 1001237"/>
                        <a:gd name="connsiteY1" fmla="*/ 11157 h 192554"/>
                        <a:gd name="connsiteX2" fmla="*/ 964235 w 1001237"/>
                        <a:gd name="connsiteY2" fmla="*/ 0 h 192554"/>
                        <a:gd name="connsiteX3" fmla="*/ 1001237 w 1001237"/>
                        <a:gd name="connsiteY3" fmla="*/ 36094 h 192554"/>
                        <a:gd name="connsiteX4" fmla="*/ 938715 w 1001237"/>
                        <a:gd name="connsiteY4" fmla="*/ 146086 h 192554"/>
                        <a:gd name="connsiteX5" fmla="*/ 881348 w 1001237"/>
                        <a:gd name="connsiteY5" fmla="*/ 182048 h 192554"/>
                        <a:gd name="connsiteX6" fmla="*/ 42031 w 1001237"/>
                        <a:gd name="connsiteY6" fmla="*/ 192554 h 192554"/>
                        <a:gd name="connsiteX7" fmla="*/ 616 w 1001237"/>
                        <a:gd name="connsiteY7" fmla="*/ 159445 h 192554"/>
                        <a:gd name="connsiteX8" fmla="*/ 66642 w 1001237"/>
                        <a:gd name="connsiteY8" fmla="*/ 43228 h 192554"/>
                        <a:gd name="connsiteX0" fmla="*/ 66642 w 1001237"/>
                        <a:gd name="connsiteY0" fmla="*/ 43228 h 192554"/>
                        <a:gd name="connsiteX1" fmla="*/ 116355 w 1001237"/>
                        <a:gd name="connsiteY1" fmla="*/ 11157 h 192554"/>
                        <a:gd name="connsiteX2" fmla="*/ 964235 w 1001237"/>
                        <a:gd name="connsiteY2" fmla="*/ 0 h 192554"/>
                        <a:gd name="connsiteX3" fmla="*/ 1001237 w 1001237"/>
                        <a:gd name="connsiteY3" fmla="*/ 36094 h 192554"/>
                        <a:gd name="connsiteX4" fmla="*/ 938715 w 1001237"/>
                        <a:gd name="connsiteY4" fmla="*/ 146086 h 192554"/>
                        <a:gd name="connsiteX5" fmla="*/ 881348 w 1001237"/>
                        <a:gd name="connsiteY5" fmla="*/ 182048 h 192554"/>
                        <a:gd name="connsiteX6" fmla="*/ 42031 w 1001237"/>
                        <a:gd name="connsiteY6" fmla="*/ 192554 h 192554"/>
                        <a:gd name="connsiteX7" fmla="*/ 616 w 1001237"/>
                        <a:gd name="connsiteY7" fmla="*/ 159445 h 192554"/>
                        <a:gd name="connsiteX8" fmla="*/ 66642 w 1001237"/>
                        <a:gd name="connsiteY8" fmla="*/ 43228 h 192554"/>
                        <a:gd name="connsiteX0" fmla="*/ 66642 w 1001237"/>
                        <a:gd name="connsiteY0" fmla="*/ 43228 h 192554"/>
                        <a:gd name="connsiteX1" fmla="*/ 116355 w 1001237"/>
                        <a:gd name="connsiteY1" fmla="*/ 11157 h 192554"/>
                        <a:gd name="connsiteX2" fmla="*/ 964235 w 1001237"/>
                        <a:gd name="connsiteY2" fmla="*/ 0 h 192554"/>
                        <a:gd name="connsiteX3" fmla="*/ 1001237 w 1001237"/>
                        <a:gd name="connsiteY3" fmla="*/ 36094 h 192554"/>
                        <a:gd name="connsiteX4" fmla="*/ 938715 w 1001237"/>
                        <a:gd name="connsiteY4" fmla="*/ 146086 h 192554"/>
                        <a:gd name="connsiteX5" fmla="*/ 881348 w 1001237"/>
                        <a:gd name="connsiteY5" fmla="*/ 182048 h 192554"/>
                        <a:gd name="connsiteX6" fmla="*/ 42031 w 1001237"/>
                        <a:gd name="connsiteY6" fmla="*/ 192554 h 192554"/>
                        <a:gd name="connsiteX7" fmla="*/ 616 w 1001237"/>
                        <a:gd name="connsiteY7" fmla="*/ 159445 h 192554"/>
                        <a:gd name="connsiteX8" fmla="*/ 66642 w 1001237"/>
                        <a:gd name="connsiteY8" fmla="*/ 43228 h 192554"/>
                        <a:gd name="connsiteX0" fmla="*/ 66642 w 1002710"/>
                        <a:gd name="connsiteY0" fmla="*/ 43228 h 192554"/>
                        <a:gd name="connsiteX1" fmla="*/ 116355 w 1002710"/>
                        <a:gd name="connsiteY1" fmla="*/ 11157 h 192554"/>
                        <a:gd name="connsiteX2" fmla="*/ 964235 w 1002710"/>
                        <a:gd name="connsiteY2" fmla="*/ 0 h 192554"/>
                        <a:gd name="connsiteX3" fmla="*/ 1001237 w 1002710"/>
                        <a:gd name="connsiteY3" fmla="*/ 36094 h 192554"/>
                        <a:gd name="connsiteX4" fmla="*/ 938715 w 1002710"/>
                        <a:gd name="connsiteY4" fmla="*/ 146086 h 192554"/>
                        <a:gd name="connsiteX5" fmla="*/ 881348 w 1002710"/>
                        <a:gd name="connsiteY5" fmla="*/ 182048 h 192554"/>
                        <a:gd name="connsiteX6" fmla="*/ 42031 w 1002710"/>
                        <a:gd name="connsiteY6" fmla="*/ 192554 h 192554"/>
                        <a:gd name="connsiteX7" fmla="*/ 616 w 1002710"/>
                        <a:gd name="connsiteY7" fmla="*/ 159445 h 192554"/>
                        <a:gd name="connsiteX8" fmla="*/ 66642 w 1002710"/>
                        <a:gd name="connsiteY8" fmla="*/ 43228 h 192554"/>
                        <a:gd name="connsiteX0" fmla="*/ 66642 w 1002710"/>
                        <a:gd name="connsiteY0" fmla="*/ 43228 h 192554"/>
                        <a:gd name="connsiteX1" fmla="*/ 116355 w 1002710"/>
                        <a:gd name="connsiteY1" fmla="*/ 11157 h 192554"/>
                        <a:gd name="connsiteX2" fmla="*/ 964235 w 1002710"/>
                        <a:gd name="connsiteY2" fmla="*/ 0 h 192554"/>
                        <a:gd name="connsiteX3" fmla="*/ 1001237 w 1002710"/>
                        <a:gd name="connsiteY3" fmla="*/ 36094 h 192554"/>
                        <a:gd name="connsiteX4" fmla="*/ 938715 w 1002710"/>
                        <a:gd name="connsiteY4" fmla="*/ 146086 h 192554"/>
                        <a:gd name="connsiteX5" fmla="*/ 881348 w 1002710"/>
                        <a:gd name="connsiteY5" fmla="*/ 182048 h 192554"/>
                        <a:gd name="connsiteX6" fmla="*/ 42031 w 1002710"/>
                        <a:gd name="connsiteY6" fmla="*/ 192554 h 192554"/>
                        <a:gd name="connsiteX7" fmla="*/ 616 w 1002710"/>
                        <a:gd name="connsiteY7" fmla="*/ 159445 h 192554"/>
                        <a:gd name="connsiteX8" fmla="*/ 66642 w 1002710"/>
                        <a:gd name="connsiteY8" fmla="*/ 43228 h 192554"/>
                        <a:gd name="connsiteX0" fmla="*/ 66642 w 1002710"/>
                        <a:gd name="connsiteY0" fmla="*/ 43228 h 192554"/>
                        <a:gd name="connsiteX1" fmla="*/ 116355 w 1002710"/>
                        <a:gd name="connsiteY1" fmla="*/ 11157 h 192554"/>
                        <a:gd name="connsiteX2" fmla="*/ 964235 w 1002710"/>
                        <a:gd name="connsiteY2" fmla="*/ 0 h 192554"/>
                        <a:gd name="connsiteX3" fmla="*/ 1001237 w 1002710"/>
                        <a:gd name="connsiteY3" fmla="*/ 36094 h 192554"/>
                        <a:gd name="connsiteX4" fmla="*/ 938715 w 1002710"/>
                        <a:gd name="connsiteY4" fmla="*/ 146086 h 192554"/>
                        <a:gd name="connsiteX5" fmla="*/ 881348 w 1002710"/>
                        <a:gd name="connsiteY5" fmla="*/ 182048 h 192554"/>
                        <a:gd name="connsiteX6" fmla="*/ 42031 w 1002710"/>
                        <a:gd name="connsiteY6" fmla="*/ 192554 h 192554"/>
                        <a:gd name="connsiteX7" fmla="*/ 616 w 1002710"/>
                        <a:gd name="connsiteY7" fmla="*/ 159445 h 192554"/>
                        <a:gd name="connsiteX8" fmla="*/ 66642 w 1002710"/>
                        <a:gd name="connsiteY8" fmla="*/ 43228 h 192554"/>
                        <a:gd name="connsiteX0" fmla="*/ 66642 w 1002710"/>
                        <a:gd name="connsiteY0" fmla="*/ 43228 h 192554"/>
                        <a:gd name="connsiteX1" fmla="*/ 116355 w 1002710"/>
                        <a:gd name="connsiteY1" fmla="*/ 11157 h 192554"/>
                        <a:gd name="connsiteX2" fmla="*/ 964235 w 1002710"/>
                        <a:gd name="connsiteY2" fmla="*/ 0 h 192554"/>
                        <a:gd name="connsiteX3" fmla="*/ 1001237 w 1002710"/>
                        <a:gd name="connsiteY3" fmla="*/ 36094 h 192554"/>
                        <a:gd name="connsiteX4" fmla="*/ 938715 w 1002710"/>
                        <a:gd name="connsiteY4" fmla="*/ 146086 h 192554"/>
                        <a:gd name="connsiteX5" fmla="*/ 881348 w 1002710"/>
                        <a:gd name="connsiteY5" fmla="*/ 182048 h 192554"/>
                        <a:gd name="connsiteX6" fmla="*/ 42031 w 1002710"/>
                        <a:gd name="connsiteY6" fmla="*/ 192554 h 192554"/>
                        <a:gd name="connsiteX7" fmla="*/ 616 w 1002710"/>
                        <a:gd name="connsiteY7" fmla="*/ 159445 h 192554"/>
                        <a:gd name="connsiteX8" fmla="*/ 66642 w 1002710"/>
                        <a:gd name="connsiteY8" fmla="*/ 43228 h 192554"/>
                        <a:gd name="connsiteX0" fmla="*/ 64567 w 1002710"/>
                        <a:gd name="connsiteY0" fmla="*/ 42060 h 192554"/>
                        <a:gd name="connsiteX1" fmla="*/ 116355 w 1002710"/>
                        <a:gd name="connsiteY1" fmla="*/ 11157 h 192554"/>
                        <a:gd name="connsiteX2" fmla="*/ 964235 w 1002710"/>
                        <a:gd name="connsiteY2" fmla="*/ 0 h 192554"/>
                        <a:gd name="connsiteX3" fmla="*/ 1001237 w 1002710"/>
                        <a:gd name="connsiteY3" fmla="*/ 36094 h 192554"/>
                        <a:gd name="connsiteX4" fmla="*/ 938715 w 1002710"/>
                        <a:gd name="connsiteY4" fmla="*/ 146086 h 192554"/>
                        <a:gd name="connsiteX5" fmla="*/ 881348 w 1002710"/>
                        <a:gd name="connsiteY5" fmla="*/ 182048 h 192554"/>
                        <a:gd name="connsiteX6" fmla="*/ 42031 w 1002710"/>
                        <a:gd name="connsiteY6" fmla="*/ 192554 h 192554"/>
                        <a:gd name="connsiteX7" fmla="*/ 616 w 1002710"/>
                        <a:gd name="connsiteY7" fmla="*/ 159445 h 192554"/>
                        <a:gd name="connsiteX8" fmla="*/ 64567 w 1002710"/>
                        <a:gd name="connsiteY8" fmla="*/ 42060 h 192554"/>
                        <a:gd name="connsiteX0" fmla="*/ 67490 w 1005633"/>
                        <a:gd name="connsiteY0" fmla="*/ 42060 h 192554"/>
                        <a:gd name="connsiteX1" fmla="*/ 119278 w 1005633"/>
                        <a:gd name="connsiteY1" fmla="*/ 11157 h 192554"/>
                        <a:gd name="connsiteX2" fmla="*/ 967158 w 1005633"/>
                        <a:gd name="connsiteY2" fmla="*/ 0 h 192554"/>
                        <a:gd name="connsiteX3" fmla="*/ 1004160 w 1005633"/>
                        <a:gd name="connsiteY3" fmla="*/ 36094 h 192554"/>
                        <a:gd name="connsiteX4" fmla="*/ 941638 w 1005633"/>
                        <a:gd name="connsiteY4" fmla="*/ 146086 h 192554"/>
                        <a:gd name="connsiteX5" fmla="*/ 884271 w 1005633"/>
                        <a:gd name="connsiteY5" fmla="*/ 182048 h 192554"/>
                        <a:gd name="connsiteX6" fmla="*/ 44954 w 1005633"/>
                        <a:gd name="connsiteY6" fmla="*/ 192554 h 192554"/>
                        <a:gd name="connsiteX7" fmla="*/ 555 w 1005633"/>
                        <a:gd name="connsiteY7" fmla="*/ 155035 h 192554"/>
                        <a:gd name="connsiteX8" fmla="*/ 67490 w 1005633"/>
                        <a:gd name="connsiteY8" fmla="*/ 42060 h 192554"/>
                        <a:gd name="connsiteX0" fmla="*/ 65456 w 1003599"/>
                        <a:gd name="connsiteY0" fmla="*/ 42060 h 192554"/>
                        <a:gd name="connsiteX1" fmla="*/ 117244 w 1003599"/>
                        <a:gd name="connsiteY1" fmla="*/ 11157 h 192554"/>
                        <a:gd name="connsiteX2" fmla="*/ 965124 w 1003599"/>
                        <a:gd name="connsiteY2" fmla="*/ 0 h 192554"/>
                        <a:gd name="connsiteX3" fmla="*/ 1002126 w 1003599"/>
                        <a:gd name="connsiteY3" fmla="*/ 36094 h 192554"/>
                        <a:gd name="connsiteX4" fmla="*/ 939604 w 1003599"/>
                        <a:gd name="connsiteY4" fmla="*/ 146086 h 192554"/>
                        <a:gd name="connsiteX5" fmla="*/ 882237 w 1003599"/>
                        <a:gd name="connsiteY5" fmla="*/ 182048 h 192554"/>
                        <a:gd name="connsiteX6" fmla="*/ 42920 w 1003599"/>
                        <a:gd name="connsiteY6" fmla="*/ 192554 h 192554"/>
                        <a:gd name="connsiteX7" fmla="*/ 597 w 1003599"/>
                        <a:gd name="connsiteY7" fmla="*/ 156202 h 192554"/>
                        <a:gd name="connsiteX8" fmla="*/ 65456 w 1003599"/>
                        <a:gd name="connsiteY8" fmla="*/ 42060 h 192554"/>
                        <a:gd name="connsiteX0" fmla="*/ 58971 w 1003599"/>
                        <a:gd name="connsiteY0" fmla="*/ 43875 h 192554"/>
                        <a:gd name="connsiteX1" fmla="*/ 117244 w 1003599"/>
                        <a:gd name="connsiteY1" fmla="*/ 11157 h 192554"/>
                        <a:gd name="connsiteX2" fmla="*/ 965124 w 1003599"/>
                        <a:gd name="connsiteY2" fmla="*/ 0 h 192554"/>
                        <a:gd name="connsiteX3" fmla="*/ 1002126 w 1003599"/>
                        <a:gd name="connsiteY3" fmla="*/ 36094 h 192554"/>
                        <a:gd name="connsiteX4" fmla="*/ 939604 w 1003599"/>
                        <a:gd name="connsiteY4" fmla="*/ 146086 h 192554"/>
                        <a:gd name="connsiteX5" fmla="*/ 882237 w 1003599"/>
                        <a:gd name="connsiteY5" fmla="*/ 182048 h 192554"/>
                        <a:gd name="connsiteX6" fmla="*/ 42920 w 1003599"/>
                        <a:gd name="connsiteY6" fmla="*/ 192554 h 192554"/>
                        <a:gd name="connsiteX7" fmla="*/ 597 w 1003599"/>
                        <a:gd name="connsiteY7" fmla="*/ 156202 h 192554"/>
                        <a:gd name="connsiteX8" fmla="*/ 58971 w 1003599"/>
                        <a:gd name="connsiteY8" fmla="*/ 43875 h 192554"/>
                        <a:gd name="connsiteX0" fmla="*/ 58971 w 1003599"/>
                        <a:gd name="connsiteY0" fmla="*/ 43875 h 192554"/>
                        <a:gd name="connsiteX1" fmla="*/ 117244 w 1003599"/>
                        <a:gd name="connsiteY1" fmla="*/ 11157 h 192554"/>
                        <a:gd name="connsiteX2" fmla="*/ 965124 w 1003599"/>
                        <a:gd name="connsiteY2" fmla="*/ 0 h 192554"/>
                        <a:gd name="connsiteX3" fmla="*/ 1002126 w 1003599"/>
                        <a:gd name="connsiteY3" fmla="*/ 36094 h 192554"/>
                        <a:gd name="connsiteX4" fmla="*/ 939604 w 1003599"/>
                        <a:gd name="connsiteY4" fmla="*/ 146086 h 192554"/>
                        <a:gd name="connsiteX5" fmla="*/ 882237 w 1003599"/>
                        <a:gd name="connsiteY5" fmla="*/ 182048 h 192554"/>
                        <a:gd name="connsiteX6" fmla="*/ 42920 w 1003599"/>
                        <a:gd name="connsiteY6" fmla="*/ 192554 h 192554"/>
                        <a:gd name="connsiteX7" fmla="*/ 597 w 1003599"/>
                        <a:gd name="connsiteY7" fmla="*/ 156202 h 192554"/>
                        <a:gd name="connsiteX8" fmla="*/ 58971 w 1003599"/>
                        <a:gd name="connsiteY8" fmla="*/ 43875 h 192554"/>
                        <a:gd name="connsiteX0" fmla="*/ 61005 w 1005633"/>
                        <a:gd name="connsiteY0" fmla="*/ 43875 h 192554"/>
                        <a:gd name="connsiteX1" fmla="*/ 119278 w 1005633"/>
                        <a:gd name="connsiteY1" fmla="*/ 11157 h 192554"/>
                        <a:gd name="connsiteX2" fmla="*/ 967158 w 1005633"/>
                        <a:gd name="connsiteY2" fmla="*/ 0 h 192554"/>
                        <a:gd name="connsiteX3" fmla="*/ 1004160 w 1005633"/>
                        <a:gd name="connsiteY3" fmla="*/ 36094 h 192554"/>
                        <a:gd name="connsiteX4" fmla="*/ 941638 w 1005633"/>
                        <a:gd name="connsiteY4" fmla="*/ 146086 h 192554"/>
                        <a:gd name="connsiteX5" fmla="*/ 884271 w 1005633"/>
                        <a:gd name="connsiteY5" fmla="*/ 182048 h 192554"/>
                        <a:gd name="connsiteX6" fmla="*/ 44954 w 1005633"/>
                        <a:gd name="connsiteY6" fmla="*/ 192554 h 192554"/>
                        <a:gd name="connsiteX7" fmla="*/ 555 w 1005633"/>
                        <a:gd name="connsiteY7" fmla="*/ 155034 h 192554"/>
                        <a:gd name="connsiteX8" fmla="*/ 61005 w 1005633"/>
                        <a:gd name="connsiteY8" fmla="*/ 43875 h 192554"/>
                        <a:gd name="connsiteX0" fmla="*/ 54922 w 999550"/>
                        <a:gd name="connsiteY0" fmla="*/ 43875 h 192554"/>
                        <a:gd name="connsiteX1" fmla="*/ 113195 w 999550"/>
                        <a:gd name="connsiteY1" fmla="*/ 11157 h 192554"/>
                        <a:gd name="connsiteX2" fmla="*/ 961075 w 999550"/>
                        <a:gd name="connsiteY2" fmla="*/ 0 h 192554"/>
                        <a:gd name="connsiteX3" fmla="*/ 998077 w 999550"/>
                        <a:gd name="connsiteY3" fmla="*/ 36094 h 192554"/>
                        <a:gd name="connsiteX4" fmla="*/ 935555 w 999550"/>
                        <a:gd name="connsiteY4" fmla="*/ 146086 h 192554"/>
                        <a:gd name="connsiteX5" fmla="*/ 878188 w 999550"/>
                        <a:gd name="connsiteY5" fmla="*/ 182048 h 192554"/>
                        <a:gd name="connsiteX6" fmla="*/ 38871 w 999550"/>
                        <a:gd name="connsiteY6" fmla="*/ 192554 h 192554"/>
                        <a:gd name="connsiteX7" fmla="*/ 699 w 999550"/>
                        <a:gd name="connsiteY7" fmla="*/ 158537 h 192554"/>
                        <a:gd name="connsiteX8" fmla="*/ 54922 w 999550"/>
                        <a:gd name="connsiteY8" fmla="*/ 43875 h 192554"/>
                        <a:gd name="connsiteX0" fmla="*/ 59073 w 999550"/>
                        <a:gd name="connsiteY0" fmla="*/ 46210 h 192554"/>
                        <a:gd name="connsiteX1" fmla="*/ 113195 w 999550"/>
                        <a:gd name="connsiteY1" fmla="*/ 11157 h 192554"/>
                        <a:gd name="connsiteX2" fmla="*/ 961075 w 999550"/>
                        <a:gd name="connsiteY2" fmla="*/ 0 h 192554"/>
                        <a:gd name="connsiteX3" fmla="*/ 998077 w 999550"/>
                        <a:gd name="connsiteY3" fmla="*/ 36094 h 192554"/>
                        <a:gd name="connsiteX4" fmla="*/ 935555 w 999550"/>
                        <a:gd name="connsiteY4" fmla="*/ 146086 h 192554"/>
                        <a:gd name="connsiteX5" fmla="*/ 878188 w 999550"/>
                        <a:gd name="connsiteY5" fmla="*/ 182048 h 192554"/>
                        <a:gd name="connsiteX6" fmla="*/ 38871 w 999550"/>
                        <a:gd name="connsiteY6" fmla="*/ 192554 h 192554"/>
                        <a:gd name="connsiteX7" fmla="*/ 699 w 999550"/>
                        <a:gd name="connsiteY7" fmla="*/ 158537 h 192554"/>
                        <a:gd name="connsiteX8" fmla="*/ 59073 w 999550"/>
                        <a:gd name="connsiteY8" fmla="*/ 46210 h 192554"/>
                        <a:gd name="connsiteX0" fmla="*/ 64265 w 1004742"/>
                        <a:gd name="connsiteY0" fmla="*/ 46210 h 192554"/>
                        <a:gd name="connsiteX1" fmla="*/ 118387 w 1004742"/>
                        <a:gd name="connsiteY1" fmla="*/ 11157 h 192554"/>
                        <a:gd name="connsiteX2" fmla="*/ 966267 w 1004742"/>
                        <a:gd name="connsiteY2" fmla="*/ 0 h 192554"/>
                        <a:gd name="connsiteX3" fmla="*/ 1003269 w 1004742"/>
                        <a:gd name="connsiteY3" fmla="*/ 36094 h 192554"/>
                        <a:gd name="connsiteX4" fmla="*/ 940747 w 1004742"/>
                        <a:gd name="connsiteY4" fmla="*/ 146086 h 192554"/>
                        <a:gd name="connsiteX5" fmla="*/ 883380 w 1004742"/>
                        <a:gd name="connsiteY5" fmla="*/ 182048 h 192554"/>
                        <a:gd name="connsiteX6" fmla="*/ 44063 w 1004742"/>
                        <a:gd name="connsiteY6" fmla="*/ 192554 h 192554"/>
                        <a:gd name="connsiteX7" fmla="*/ 572 w 1004742"/>
                        <a:gd name="connsiteY7" fmla="*/ 158277 h 192554"/>
                        <a:gd name="connsiteX8" fmla="*/ 64265 w 1004742"/>
                        <a:gd name="connsiteY8" fmla="*/ 46210 h 192554"/>
                        <a:gd name="connsiteX0" fmla="*/ 59595 w 1004742"/>
                        <a:gd name="connsiteY0" fmla="*/ 54511 h 192554"/>
                        <a:gd name="connsiteX1" fmla="*/ 118387 w 1004742"/>
                        <a:gd name="connsiteY1" fmla="*/ 11157 h 192554"/>
                        <a:gd name="connsiteX2" fmla="*/ 966267 w 1004742"/>
                        <a:gd name="connsiteY2" fmla="*/ 0 h 192554"/>
                        <a:gd name="connsiteX3" fmla="*/ 1003269 w 1004742"/>
                        <a:gd name="connsiteY3" fmla="*/ 36094 h 192554"/>
                        <a:gd name="connsiteX4" fmla="*/ 940747 w 1004742"/>
                        <a:gd name="connsiteY4" fmla="*/ 146086 h 192554"/>
                        <a:gd name="connsiteX5" fmla="*/ 883380 w 1004742"/>
                        <a:gd name="connsiteY5" fmla="*/ 182048 h 192554"/>
                        <a:gd name="connsiteX6" fmla="*/ 44063 w 1004742"/>
                        <a:gd name="connsiteY6" fmla="*/ 192554 h 192554"/>
                        <a:gd name="connsiteX7" fmla="*/ 572 w 1004742"/>
                        <a:gd name="connsiteY7" fmla="*/ 158277 h 192554"/>
                        <a:gd name="connsiteX8" fmla="*/ 59595 w 1004742"/>
                        <a:gd name="connsiteY8" fmla="*/ 54511 h 192554"/>
                        <a:gd name="connsiteX0" fmla="*/ 59595 w 1004742"/>
                        <a:gd name="connsiteY0" fmla="*/ 54511 h 192554"/>
                        <a:gd name="connsiteX1" fmla="*/ 118387 w 1004742"/>
                        <a:gd name="connsiteY1" fmla="*/ 11157 h 192554"/>
                        <a:gd name="connsiteX2" fmla="*/ 966267 w 1004742"/>
                        <a:gd name="connsiteY2" fmla="*/ 0 h 192554"/>
                        <a:gd name="connsiteX3" fmla="*/ 1003269 w 1004742"/>
                        <a:gd name="connsiteY3" fmla="*/ 36094 h 192554"/>
                        <a:gd name="connsiteX4" fmla="*/ 940747 w 1004742"/>
                        <a:gd name="connsiteY4" fmla="*/ 146086 h 192554"/>
                        <a:gd name="connsiteX5" fmla="*/ 883380 w 1004742"/>
                        <a:gd name="connsiteY5" fmla="*/ 182048 h 192554"/>
                        <a:gd name="connsiteX6" fmla="*/ 44063 w 1004742"/>
                        <a:gd name="connsiteY6" fmla="*/ 192554 h 192554"/>
                        <a:gd name="connsiteX7" fmla="*/ 572 w 1004742"/>
                        <a:gd name="connsiteY7" fmla="*/ 158277 h 192554"/>
                        <a:gd name="connsiteX8" fmla="*/ 59595 w 1004742"/>
                        <a:gd name="connsiteY8" fmla="*/ 54511 h 192554"/>
                        <a:gd name="connsiteX0" fmla="*/ 59595 w 1004742"/>
                        <a:gd name="connsiteY0" fmla="*/ 54511 h 192554"/>
                        <a:gd name="connsiteX1" fmla="*/ 118387 w 1004742"/>
                        <a:gd name="connsiteY1" fmla="*/ 11157 h 192554"/>
                        <a:gd name="connsiteX2" fmla="*/ 966267 w 1004742"/>
                        <a:gd name="connsiteY2" fmla="*/ 0 h 192554"/>
                        <a:gd name="connsiteX3" fmla="*/ 1003269 w 1004742"/>
                        <a:gd name="connsiteY3" fmla="*/ 36094 h 192554"/>
                        <a:gd name="connsiteX4" fmla="*/ 940747 w 1004742"/>
                        <a:gd name="connsiteY4" fmla="*/ 146086 h 192554"/>
                        <a:gd name="connsiteX5" fmla="*/ 883380 w 1004742"/>
                        <a:gd name="connsiteY5" fmla="*/ 182048 h 192554"/>
                        <a:gd name="connsiteX6" fmla="*/ 44063 w 1004742"/>
                        <a:gd name="connsiteY6" fmla="*/ 192554 h 192554"/>
                        <a:gd name="connsiteX7" fmla="*/ 572 w 1004742"/>
                        <a:gd name="connsiteY7" fmla="*/ 158277 h 192554"/>
                        <a:gd name="connsiteX8" fmla="*/ 59595 w 1004742"/>
                        <a:gd name="connsiteY8" fmla="*/ 54511 h 192554"/>
                        <a:gd name="connsiteX0" fmla="*/ 59595 w 1004742"/>
                        <a:gd name="connsiteY0" fmla="*/ 54511 h 192554"/>
                        <a:gd name="connsiteX1" fmla="*/ 118387 w 1004742"/>
                        <a:gd name="connsiteY1" fmla="*/ 11157 h 192554"/>
                        <a:gd name="connsiteX2" fmla="*/ 966267 w 1004742"/>
                        <a:gd name="connsiteY2" fmla="*/ 0 h 192554"/>
                        <a:gd name="connsiteX3" fmla="*/ 1003269 w 1004742"/>
                        <a:gd name="connsiteY3" fmla="*/ 36094 h 192554"/>
                        <a:gd name="connsiteX4" fmla="*/ 940747 w 1004742"/>
                        <a:gd name="connsiteY4" fmla="*/ 146086 h 192554"/>
                        <a:gd name="connsiteX5" fmla="*/ 883380 w 1004742"/>
                        <a:gd name="connsiteY5" fmla="*/ 182048 h 192554"/>
                        <a:gd name="connsiteX6" fmla="*/ 44063 w 1004742"/>
                        <a:gd name="connsiteY6" fmla="*/ 192554 h 192554"/>
                        <a:gd name="connsiteX7" fmla="*/ 572 w 1004742"/>
                        <a:gd name="connsiteY7" fmla="*/ 158277 h 192554"/>
                        <a:gd name="connsiteX8" fmla="*/ 59595 w 1004742"/>
                        <a:gd name="connsiteY8" fmla="*/ 54511 h 192554"/>
                        <a:gd name="connsiteX0" fmla="*/ 59595 w 1004742"/>
                        <a:gd name="connsiteY0" fmla="*/ 54511 h 192554"/>
                        <a:gd name="connsiteX1" fmla="*/ 118387 w 1004742"/>
                        <a:gd name="connsiteY1" fmla="*/ 11157 h 192554"/>
                        <a:gd name="connsiteX2" fmla="*/ 966267 w 1004742"/>
                        <a:gd name="connsiteY2" fmla="*/ 0 h 192554"/>
                        <a:gd name="connsiteX3" fmla="*/ 1003269 w 1004742"/>
                        <a:gd name="connsiteY3" fmla="*/ 36094 h 192554"/>
                        <a:gd name="connsiteX4" fmla="*/ 940747 w 1004742"/>
                        <a:gd name="connsiteY4" fmla="*/ 146086 h 192554"/>
                        <a:gd name="connsiteX5" fmla="*/ 883380 w 1004742"/>
                        <a:gd name="connsiteY5" fmla="*/ 182048 h 192554"/>
                        <a:gd name="connsiteX6" fmla="*/ 44063 w 1004742"/>
                        <a:gd name="connsiteY6" fmla="*/ 192554 h 192554"/>
                        <a:gd name="connsiteX7" fmla="*/ 572 w 1004742"/>
                        <a:gd name="connsiteY7" fmla="*/ 158277 h 192554"/>
                        <a:gd name="connsiteX8" fmla="*/ 59595 w 1004742"/>
                        <a:gd name="connsiteY8" fmla="*/ 54511 h 192554"/>
                        <a:gd name="connsiteX0" fmla="*/ 59595 w 1004742"/>
                        <a:gd name="connsiteY0" fmla="*/ 54511 h 192554"/>
                        <a:gd name="connsiteX1" fmla="*/ 118387 w 1004742"/>
                        <a:gd name="connsiteY1" fmla="*/ 11157 h 192554"/>
                        <a:gd name="connsiteX2" fmla="*/ 966267 w 1004742"/>
                        <a:gd name="connsiteY2" fmla="*/ 0 h 192554"/>
                        <a:gd name="connsiteX3" fmla="*/ 1003269 w 1004742"/>
                        <a:gd name="connsiteY3" fmla="*/ 36094 h 192554"/>
                        <a:gd name="connsiteX4" fmla="*/ 940747 w 1004742"/>
                        <a:gd name="connsiteY4" fmla="*/ 146086 h 192554"/>
                        <a:gd name="connsiteX5" fmla="*/ 883380 w 1004742"/>
                        <a:gd name="connsiteY5" fmla="*/ 182048 h 192554"/>
                        <a:gd name="connsiteX6" fmla="*/ 44063 w 1004742"/>
                        <a:gd name="connsiteY6" fmla="*/ 192554 h 192554"/>
                        <a:gd name="connsiteX7" fmla="*/ 572 w 1004742"/>
                        <a:gd name="connsiteY7" fmla="*/ 158277 h 192554"/>
                        <a:gd name="connsiteX8" fmla="*/ 59595 w 1004742"/>
                        <a:gd name="connsiteY8" fmla="*/ 54511 h 192554"/>
                        <a:gd name="connsiteX0" fmla="*/ 59595 w 1004742"/>
                        <a:gd name="connsiteY0" fmla="*/ 54511 h 192554"/>
                        <a:gd name="connsiteX1" fmla="*/ 118387 w 1004742"/>
                        <a:gd name="connsiteY1" fmla="*/ 11157 h 192554"/>
                        <a:gd name="connsiteX2" fmla="*/ 966267 w 1004742"/>
                        <a:gd name="connsiteY2" fmla="*/ 0 h 192554"/>
                        <a:gd name="connsiteX3" fmla="*/ 1003269 w 1004742"/>
                        <a:gd name="connsiteY3" fmla="*/ 36094 h 192554"/>
                        <a:gd name="connsiteX4" fmla="*/ 940747 w 1004742"/>
                        <a:gd name="connsiteY4" fmla="*/ 146086 h 192554"/>
                        <a:gd name="connsiteX5" fmla="*/ 883380 w 1004742"/>
                        <a:gd name="connsiteY5" fmla="*/ 182048 h 192554"/>
                        <a:gd name="connsiteX6" fmla="*/ 44063 w 1004742"/>
                        <a:gd name="connsiteY6" fmla="*/ 192554 h 192554"/>
                        <a:gd name="connsiteX7" fmla="*/ 572 w 1004742"/>
                        <a:gd name="connsiteY7" fmla="*/ 158277 h 192554"/>
                        <a:gd name="connsiteX8" fmla="*/ 59595 w 1004742"/>
                        <a:gd name="connsiteY8" fmla="*/ 54511 h 192554"/>
                        <a:gd name="connsiteX0" fmla="*/ 59595 w 1004742"/>
                        <a:gd name="connsiteY0" fmla="*/ 54511 h 192554"/>
                        <a:gd name="connsiteX1" fmla="*/ 118387 w 1004742"/>
                        <a:gd name="connsiteY1" fmla="*/ 11157 h 192554"/>
                        <a:gd name="connsiteX2" fmla="*/ 966267 w 1004742"/>
                        <a:gd name="connsiteY2" fmla="*/ 0 h 192554"/>
                        <a:gd name="connsiteX3" fmla="*/ 1003269 w 1004742"/>
                        <a:gd name="connsiteY3" fmla="*/ 36094 h 192554"/>
                        <a:gd name="connsiteX4" fmla="*/ 940747 w 1004742"/>
                        <a:gd name="connsiteY4" fmla="*/ 146086 h 192554"/>
                        <a:gd name="connsiteX5" fmla="*/ 883380 w 1004742"/>
                        <a:gd name="connsiteY5" fmla="*/ 182048 h 192554"/>
                        <a:gd name="connsiteX6" fmla="*/ 44063 w 1004742"/>
                        <a:gd name="connsiteY6" fmla="*/ 192554 h 192554"/>
                        <a:gd name="connsiteX7" fmla="*/ 572 w 1004742"/>
                        <a:gd name="connsiteY7" fmla="*/ 158277 h 192554"/>
                        <a:gd name="connsiteX8" fmla="*/ 59595 w 1004742"/>
                        <a:gd name="connsiteY8" fmla="*/ 54511 h 1925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04742" h="192554">
                          <a:moveTo>
                            <a:pt x="59595" y="54511"/>
                          </a:moveTo>
                          <a:cubicBezTo>
                            <a:pt x="76070" y="25364"/>
                            <a:pt x="88460" y="10637"/>
                            <a:pt x="118387" y="11157"/>
                          </a:cubicBezTo>
                          <a:lnTo>
                            <a:pt x="966267" y="0"/>
                          </a:lnTo>
                          <a:cubicBezTo>
                            <a:pt x="985556" y="0"/>
                            <a:pt x="1011182" y="7596"/>
                            <a:pt x="1003269" y="36094"/>
                          </a:cubicBezTo>
                          <a:lnTo>
                            <a:pt x="940747" y="146086"/>
                          </a:lnTo>
                          <a:cubicBezTo>
                            <a:pt x="916360" y="184443"/>
                            <a:pt x="902669" y="182048"/>
                            <a:pt x="883380" y="182048"/>
                          </a:cubicBezTo>
                          <a:lnTo>
                            <a:pt x="44063" y="192554"/>
                          </a:lnTo>
                          <a:cubicBezTo>
                            <a:pt x="20624" y="190219"/>
                            <a:pt x="-4098" y="185867"/>
                            <a:pt x="572" y="158277"/>
                          </a:cubicBezTo>
                          <a:cubicBezTo>
                            <a:pt x="33000" y="102632"/>
                            <a:pt x="25740" y="117549"/>
                            <a:pt x="59595" y="54511"/>
                          </a:cubicBezTo>
                          <a:close/>
                        </a:path>
                      </a:pathLst>
                    </a:custGeom>
                    <a:solidFill>
                      <a:srgbClr val="F04936"/>
                    </a:solidFill>
                    <a:ln w="12700" cap="flat" cmpd="sng" algn="ctr">
                      <a:noFill/>
                      <a:prstDash val="solid"/>
                      <a:miter lim="800000"/>
                    </a:ln>
                    <a:effectLst/>
                  </p:spPr>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N" sz="1400" b="0" i="0" u="none" strike="noStrike" kern="1200" cap="none" spc="0" normalizeH="0" baseline="0" noProof="0">
                        <a:ln>
                          <a:noFill/>
                        </a:ln>
                        <a:solidFill>
                          <a:srgbClr val="000000"/>
                        </a:solidFill>
                        <a:effectLst/>
                        <a:uLnTx/>
                        <a:uFillTx/>
                        <a:ea typeface="+mn-ea"/>
                        <a:cs typeface="+mn-cs"/>
                      </a:endParaRPr>
                    </a:p>
                  </p:txBody>
                </p:sp>
                <p:sp>
                  <p:nvSpPr>
                    <p:cNvPr id="77" name="Rectangle: Rounded Corners 9">
                      <a:extLst>
                        <a:ext uri="{FF2B5EF4-FFF2-40B4-BE49-F238E27FC236}">
                          <a16:creationId xmlns:a16="http://schemas.microsoft.com/office/drawing/2014/main" id="{8C863F05-D21B-4B07-8CD0-91C1E4901881}"/>
                        </a:ext>
                      </a:extLst>
                    </p:cNvPr>
                    <p:cNvSpPr/>
                    <p:nvPr/>
                  </p:nvSpPr>
                  <p:spPr>
                    <a:xfrm rot="19838384">
                      <a:off x="3642146" y="1565228"/>
                      <a:ext cx="1202208" cy="192554"/>
                    </a:xfrm>
                    <a:custGeom>
                      <a:avLst/>
                      <a:gdLst>
                        <a:gd name="connsiteX0" fmla="*/ 0 w 927849"/>
                        <a:gd name="connsiteY0" fmla="*/ 34926 h 209550"/>
                        <a:gd name="connsiteX1" fmla="*/ 34926 w 927849"/>
                        <a:gd name="connsiteY1" fmla="*/ 0 h 209550"/>
                        <a:gd name="connsiteX2" fmla="*/ 892923 w 927849"/>
                        <a:gd name="connsiteY2" fmla="*/ 0 h 209550"/>
                        <a:gd name="connsiteX3" fmla="*/ 927849 w 927849"/>
                        <a:gd name="connsiteY3" fmla="*/ 34926 h 209550"/>
                        <a:gd name="connsiteX4" fmla="*/ 927849 w 927849"/>
                        <a:gd name="connsiteY4" fmla="*/ 174624 h 209550"/>
                        <a:gd name="connsiteX5" fmla="*/ 892923 w 927849"/>
                        <a:gd name="connsiteY5" fmla="*/ 209550 h 209550"/>
                        <a:gd name="connsiteX6" fmla="*/ 34926 w 927849"/>
                        <a:gd name="connsiteY6" fmla="*/ 209550 h 209550"/>
                        <a:gd name="connsiteX7" fmla="*/ 0 w 927849"/>
                        <a:gd name="connsiteY7" fmla="*/ 174624 h 209550"/>
                        <a:gd name="connsiteX8" fmla="*/ 0 w 927849"/>
                        <a:gd name="connsiteY8" fmla="*/ 34926 h 209550"/>
                        <a:gd name="connsiteX0" fmla="*/ 63948 w 991797"/>
                        <a:gd name="connsiteY0" fmla="*/ 34926 h 209550"/>
                        <a:gd name="connsiteX1" fmla="*/ 98874 w 991797"/>
                        <a:gd name="connsiteY1" fmla="*/ 0 h 209550"/>
                        <a:gd name="connsiteX2" fmla="*/ 956871 w 991797"/>
                        <a:gd name="connsiteY2" fmla="*/ 0 h 209550"/>
                        <a:gd name="connsiteX3" fmla="*/ 991797 w 991797"/>
                        <a:gd name="connsiteY3" fmla="*/ 34926 h 209550"/>
                        <a:gd name="connsiteX4" fmla="*/ 991797 w 991797"/>
                        <a:gd name="connsiteY4" fmla="*/ 174624 h 209550"/>
                        <a:gd name="connsiteX5" fmla="*/ 956871 w 991797"/>
                        <a:gd name="connsiteY5" fmla="*/ 209550 h 209550"/>
                        <a:gd name="connsiteX6" fmla="*/ 98874 w 991797"/>
                        <a:gd name="connsiteY6" fmla="*/ 209550 h 209550"/>
                        <a:gd name="connsiteX7" fmla="*/ 0 w 991797"/>
                        <a:gd name="connsiteY7" fmla="*/ 152310 h 209550"/>
                        <a:gd name="connsiteX8" fmla="*/ 63948 w 991797"/>
                        <a:gd name="connsiteY8" fmla="*/ 34926 h 209550"/>
                        <a:gd name="connsiteX0" fmla="*/ 63948 w 991797"/>
                        <a:gd name="connsiteY0" fmla="*/ 34926 h 209550"/>
                        <a:gd name="connsiteX1" fmla="*/ 98874 w 991797"/>
                        <a:gd name="connsiteY1" fmla="*/ 0 h 209550"/>
                        <a:gd name="connsiteX2" fmla="*/ 956871 w 991797"/>
                        <a:gd name="connsiteY2" fmla="*/ 0 h 209550"/>
                        <a:gd name="connsiteX3" fmla="*/ 991797 w 991797"/>
                        <a:gd name="connsiteY3" fmla="*/ 34926 h 209550"/>
                        <a:gd name="connsiteX4" fmla="*/ 991797 w 991797"/>
                        <a:gd name="connsiteY4" fmla="*/ 174624 h 209550"/>
                        <a:gd name="connsiteX5" fmla="*/ 956871 w 991797"/>
                        <a:gd name="connsiteY5" fmla="*/ 209550 h 209550"/>
                        <a:gd name="connsiteX6" fmla="*/ 98874 w 991797"/>
                        <a:gd name="connsiteY6" fmla="*/ 209550 h 209550"/>
                        <a:gd name="connsiteX7" fmla="*/ 0 w 991797"/>
                        <a:gd name="connsiteY7" fmla="*/ 152310 h 209550"/>
                        <a:gd name="connsiteX8" fmla="*/ 63948 w 991797"/>
                        <a:gd name="connsiteY8" fmla="*/ 34926 h 209550"/>
                        <a:gd name="connsiteX0" fmla="*/ 63948 w 991797"/>
                        <a:gd name="connsiteY0" fmla="*/ 34926 h 209550"/>
                        <a:gd name="connsiteX1" fmla="*/ 98874 w 991797"/>
                        <a:gd name="connsiteY1" fmla="*/ 0 h 209550"/>
                        <a:gd name="connsiteX2" fmla="*/ 956871 w 991797"/>
                        <a:gd name="connsiteY2" fmla="*/ 0 h 209550"/>
                        <a:gd name="connsiteX3" fmla="*/ 991797 w 991797"/>
                        <a:gd name="connsiteY3" fmla="*/ 34926 h 209550"/>
                        <a:gd name="connsiteX4" fmla="*/ 991797 w 991797"/>
                        <a:gd name="connsiteY4" fmla="*/ 174624 h 209550"/>
                        <a:gd name="connsiteX5" fmla="*/ 956871 w 991797"/>
                        <a:gd name="connsiteY5" fmla="*/ 209550 h 209550"/>
                        <a:gd name="connsiteX6" fmla="*/ 21435 w 991797"/>
                        <a:gd name="connsiteY6" fmla="*/ 201504 h 209550"/>
                        <a:gd name="connsiteX7" fmla="*/ 0 w 991797"/>
                        <a:gd name="connsiteY7" fmla="*/ 152310 h 209550"/>
                        <a:gd name="connsiteX8" fmla="*/ 63948 w 991797"/>
                        <a:gd name="connsiteY8" fmla="*/ 34926 h 209550"/>
                        <a:gd name="connsiteX0" fmla="*/ 63948 w 991797"/>
                        <a:gd name="connsiteY0" fmla="*/ 34926 h 209550"/>
                        <a:gd name="connsiteX1" fmla="*/ 98874 w 991797"/>
                        <a:gd name="connsiteY1" fmla="*/ 0 h 209550"/>
                        <a:gd name="connsiteX2" fmla="*/ 956871 w 991797"/>
                        <a:gd name="connsiteY2" fmla="*/ 0 h 209550"/>
                        <a:gd name="connsiteX3" fmla="*/ 991797 w 991797"/>
                        <a:gd name="connsiteY3" fmla="*/ 34926 h 209550"/>
                        <a:gd name="connsiteX4" fmla="*/ 991797 w 991797"/>
                        <a:gd name="connsiteY4" fmla="*/ 174624 h 209550"/>
                        <a:gd name="connsiteX5" fmla="*/ 956871 w 991797"/>
                        <a:gd name="connsiteY5" fmla="*/ 209550 h 209550"/>
                        <a:gd name="connsiteX6" fmla="*/ 21435 w 991797"/>
                        <a:gd name="connsiteY6" fmla="*/ 201504 h 209550"/>
                        <a:gd name="connsiteX7" fmla="*/ 0 w 991797"/>
                        <a:gd name="connsiteY7" fmla="*/ 152310 h 209550"/>
                        <a:gd name="connsiteX8" fmla="*/ 63948 w 991797"/>
                        <a:gd name="connsiteY8" fmla="*/ 34926 h 209550"/>
                        <a:gd name="connsiteX0" fmla="*/ 63948 w 991797"/>
                        <a:gd name="connsiteY0" fmla="*/ 34926 h 209550"/>
                        <a:gd name="connsiteX1" fmla="*/ 98874 w 991797"/>
                        <a:gd name="connsiteY1" fmla="*/ 0 h 209550"/>
                        <a:gd name="connsiteX2" fmla="*/ 956871 w 991797"/>
                        <a:gd name="connsiteY2" fmla="*/ 0 h 209550"/>
                        <a:gd name="connsiteX3" fmla="*/ 991797 w 991797"/>
                        <a:gd name="connsiteY3" fmla="*/ 34926 h 209550"/>
                        <a:gd name="connsiteX4" fmla="*/ 991797 w 991797"/>
                        <a:gd name="connsiteY4" fmla="*/ 174624 h 209550"/>
                        <a:gd name="connsiteX5" fmla="*/ 956871 w 991797"/>
                        <a:gd name="connsiteY5" fmla="*/ 209550 h 209550"/>
                        <a:gd name="connsiteX6" fmla="*/ 34667 w 991797"/>
                        <a:gd name="connsiteY6" fmla="*/ 192554 h 209550"/>
                        <a:gd name="connsiteX7" fmla="*/ 0 w 991797"/>
                        <a:gd name="connsiteY7" fmla="*/ 152310 h 209550"/>
                        <a:gd name="connsiteX8" fmla="*/ 63948 w 991797"/>
                        <a:gd name="connsiteY8" fmla="*/ 34926 h 209550"/>
                        <a:gd name="connsiteX0" fmla="*/ 70434 w 998283"/>
                        <a:gd name="connsiteY0" fmla="*/ 34926 h 209550"/>
                        <a:gd name="connsiteX1" fmla="*/ 105360 w 998283"/>
                        <a:gd name="connsiteY1" fmla="*/ 0 h 209550"/>
                        <a:gd name="connsiteX2" fmla="*/ 963357 w 998283"/>
                        <a:gd name="connsiteY2" fmla="*/ 0 h 209550"/>
                        <a:gd name="connsiteX3" fmla="*/ 998283 w 998283"/>
                        <a:gd name="connsiteY3" fmla="*/ 34926 h 209550"/>
                        <a:gd name="connsiteX4" fmla="*/ 998283 w 998283"/>
                        <a:gd name="connsiteY4" fmla="*/ 174624 h 209550"/>
                        <a:gd name="connsiteX5" fmla="*/ 963357 w 998283"/>
                        <a:gd name="connsiteY5" fmla="*/ 209550 h 209550"/>
                        <a:gd name="connsiteX6" fmla="*/ 41153 w 998283"/>
                        <a:gd name="connsiteY6" fmla="*/ 192554 h 209550"/>
                        <a:gd name="connsiteX7" fmla="*/ 0 w 998283"/>
                        <a:gd name="connsiteY7" fmla="*/ 154126 h 209550"/>
                        <a:gd name="connsiteX8" fmla="*/ 70434 w 998283"/>
                        <a:gd name="connsiteY8" fmla="*/ 34926 h 209550"/>
                        <a:gd name="connsiteX0" fmla="*/ 66284 w 994133"/>
                        <a:gd name="connsiteY0" fmla="*/ 34926 h 209550"/>
                        <a:gd name="connsiteX1" fmla="*/ 101210 w 994133"/>
                        <a:gd name="connsiteY1" fmla="*/ 0 h 209550"/>
                        <a:gd name="connsiteX2" fmla="*/ 959207 w 994133"/>
                        <a:gd name="connsiteY2" fmla="*/ 0 h 209550"/>
                        <a:gd name="connsiteX3" fmla="*/ 994133 w 994133"/>
                        <a:gd name="connsiteY3" fmla="*/ 34926 h 209550"/>
                        <a:gd name="connsiteX4" fmla="*/ 994133 w 994133"/>
                        <a:gd name="connsiteY4" fmla="*/ 174624 h 209550"/>
                        <a:gd name="connsiteX5" fmla="*/ 959207 w 994133"/>
                        <a:gd name="connsiteY5" fmla="*/ 209550 h 209550"/>
                        <a:gd name="connsiteX6" fmla="*/ 37003 w 994133"/>
                        <a:gd name="connsiteY6" fmla="*/ 192554 h 209550"/>
                        <a:gd name="connsiteX7" fmla="*/ 0 w 994133"/>
                        <a:gd name="connsiteY7" fmla="*/ 156461 h 209550"/>
                        <a:gd name="connsiteX8" fmla="*/ 66284 w 994133"/>
                        <a:gd name="connsiteY8" fmla="*/ 34926 h 209550"/>
                        <a:gd name="connsiteX0" fmla="*/ 66284 w 994133"/>
                        <a:gd name="connsiteY0" fmla="*/ 34926 h 193849"/>
                        <a:gd name="connsiteX1" fmla="*/ 101210 w 994133"/>
                        <a:gd name="connsiteY1" fmla="*/ 0 h 193849"/>
                        <a:gd name="connsiteX2" fmla="*/ 959207 w 994133"/>
                        <a:gd name="connsiteY2" fmla="*/ 0 h 193849"/>
                        <a:gd name="connsiteX3" fmla="*/ 994133 w 994133"/>
                        <a:gd name="connsiteY3" fmla="*/ 34926 h 193849"/>
                        <a:gd name="connsiteX4" fmla="*/ 994133 w 994133"/>
                        <a:gd name="connsiteY4" fmla="*/ 174624 h 193849"/>
                        <a:gd name="connsiteX5" fmla="*/ 834162 w 994133"/>
                        <a:gd name="connsiteY5" fmla="*/ 193849 h 193849"/>
                        <a:gd name="connsiteX6" fmla="*/ 37003 w 994133"/>
                        <a:gd name="connsiteY6" fmla="*/ 192554 h 193849"/>
                        <a:gd name="connsiteX7" fmla="*/ 0 w 994133"/>
                        <a:gd name="connsiteY7" fmla="*/ 156461 h 193849"/>
                        <a:gd name="connsiteX8" fmla="*/ 66284 w 994133"/>
                        <a:gd name="connsiteY8" fmla="*/ 34926 h 193849"/>
                        <a:gd name="connsiteX0" fmla="*/ 66284 w 994133"/>
                        <a:gd name="connsiteY0" fmla="*/ 34926 h 193849"/>
                        <a:gd name="connsiteX1" fmla="*/ 101210 w 994133"/>
                        <a:gd name="connsiteY1" fmla="*/ 0 h 193849"/>
                        <a:gd name="connsiteX2" fmla="*/ 959207 w 994133"/>
                        <a:gd name="connsiteY2" fmla="*/ 0 h 193849"/>
                        <a:gd name="connsiteX3" fmla="*/ 994133 w 994133"/>
                        <a:gd name="connsiteY3" fmla="*/ 34926 h 193849"/>
                        <a:gd name="connsiteX4" fmla="*/ 926682 w 994133"/>
                        <a:gd name="connsiteY4" fmla="*/ 158537 h 193849"/>
                        <a:gd name="connsiteX5" fmla="*/ 834162 w 994133"/>
                        <a:gd name="connsiteY5" fmla="*/ 193849 h 193849"/>
                        <a:gd name="connsiteX6" fmla="*/ 37003 w 994133"/>
                        <a:gd name="connsiteY6" fmla="*/ 192554 h 193849"/>
                        <a:gd name="connsiteX7" fmla="*/ 0 w 994133"/>
                        <a:gd name="connsiteY7" fmla="*/ 156461 h 193849"/>
                        <a:gd name="connsiteX8" fmla="*/ 66284 w 994133"/>
                        <a:gd name="connsiteY8" fmla="*/ 34926 h 193849"/>
                        <a:gd name="connsiteX0" fmla="*/ 66284 w 994133"/>
                        <a:gd name="connsiteY0" fmla="*/ 34926 h 192554"/>
                        <a:gd name="connsiteX1" fmla="*/ 101210 w 994133"/>
                        <a:gd name="connsiteY1" fmla="*/ 0 h 192554"/>
                        <a:gd name="connsiteX2" fmla="*/ 959207 w 994133"/>
                        <a:gd name="connsiteY2" fmla="*/ 0 h 192554"/>
                        <a:gd name="connsiteX3" fmla="*/ 994133 w 994133"/>
                        <a:gd name="connsiteY3" fmla="*/ 34926 h 192554"/>
                        <a:gd name="connsiteX4" fmla="*/ 926682 w 994133"/>
                        <a:gd name="connsiteY4" fmla="*/ 158537 h 192554"/>
                        <a:gd name="connsiteX5" fmla="*/ 855954 w 994133"/>
                        <a:gd name="connsiteY5" fmla="*/ 184251 h 192554"/>
                        <a:gd name="connsiteX6" fmla="*/ 37003 w 994133"/>
                        <a:gd name="connsiteY6" fmla="*/ 192554 h 192554"/>
                        <a:gd name="connsiteX7" fmla="*/ 0 w 994133"/>
                        <a:gd name="connsiteY7" fmla="*/ 156461 h 192554"/>
                        <a:gd name="connsiteX8" fmla="*/ 66284 w 994133"/>
                        <a:gd name="connsiteY8" fmla="*/ 34926 h 192554"/>
                        <a:gd name="connsiteX0" fmla="*/ 66284 w 994133"/>
                        <a:gd name="connsiteY0" fmla="*/ 34926 h 192554"/>
                        <a:gd name="connsiteX1" fmla="*/ 101210 w 994133"/>
                        <a:gd name="connsiteY1" fmla="*/ 0 h 192554"/>
                        <a:gd name="connsiteX2" fmla="*/ 959207 w 994133"/>
                        <a:gd name="connsiteY2" fmla="*/ 0 h 192554"/>
                        <a:gd name="connsiteX3" fmla="*/ 994133 w 994133"/>
                        <a:gd name="connsiteY3" fmla="*/ 34926 h 192554"/>
                        <a:gd name="connsiteX4" fmla="*/ 933687 w 994133"/>
                        <a:gd name="connsiteY4" fmla="*/ 146086 h 192554"/>
                        <a:gd name="connsiteX5" fmla="*/ 855954 w 994133"/>
                        <a:gd name="connsiteY5" fmla="*/ 184251 h 192554"/>
                        <a:gd name="connsiteX6" fmla="*/ 37003 w 994133"/>
                        <a:gd name="connsiteY6" fmla="*/ 192554 h 192554"/>
                        <a:gd name="connsiteX7" fmla="*/ 0 w 994133"/>
                        <a:gd name="connsiteY7" fmla="*/ 156461 h 192554"/>
                        <a:gd name="connsiteX8" fmla="*/ 66284 w 994133"/>
                        <a:gd name="connsiteY8" fmla="*/ 34926 h 192554"/>
                        <a:gd name="connsiteX0" fmla="*/ 66284 w 994133"/>
                        <a:gd name="connsiteY0" fmla="*/ 34926 h 192554"/>
                        <a:gd name="connsiteX1" fmla="*/ 101210 w 994133"/>
                        <a:gd name="connsiteY1" fmla="*/ 0 h 192554"/>
                        <a:gd name="connsiteX2" fmla="*/ 959207 w 994133"/>
                        <a:gd name="connsiteY2" fmla="*/ 0 h 192554"/>
                        <a:gd name="connsiteX3" fmla="*/ 994133 w 994133"/>
                        <a:gd name="connsiteY3" fmla="*/ 34926 h 192554"/>
                        <a:gd name="connsiteX4" fmla="*/ 933687 w 994133"/>
                        <a:gd name="connsiteY4" fmla="*/ 146086 h 192554"/>
                        <a:gd name="connsiteX5" fmla="*/ 876320 w 994133"/>
                        <a:gd name="connsiteY5" fmla="*/ 182048 h 192554"/>
                        <a:gd name="connsiteX6" fmla="*/ 37003 w 994133"/>
                        <a:gd name="connsiteY6" fmla="*/ 192554 h 192554"/>
                        <a:gd name="connsiteX7" fmla="*/ 0 w 994133"/>
                        <a:gd name="connsiteY7" fmla="*/ 156461 h 192554"/>
                        <a:gd name="connsiteX8" fmla="*/ 66284 w 994133"/>
                        <a:gd name="connsiteY8" fmla="*/ 34926 h 192554"/>
                        <a:gd name="connsiteX0" fmla="*/ 66284 w 994133"/>
                        <a:gd name="connsiteY0" fmla="*/ 34926 h 192554"/>
                        <a:gd name="connsiteX1" fmla="*/ 101210 w 994133"/>
                        <a:gd name="connsiteY1" fmla="*/ 0 h 192554"/>
                        <a:gd name="connsiteX2" fmla="*/ 959207 w 994133"/>
                        <a:gd name="connsiteY2" fmla="*/ 0 h 192554"/>
                        <a:gd name="connsiteX3" fmla="*/ 994133 w 994133"/>
                        <a:gd name="connsiteY3" fmla="*/ 34926 h 192554"/>
                        <a:gd name="connsiteX4" fmla="*/ 933687 w 994133"/>
                        <a:gd name="connsiteY4" fmla="*/ 146086 h 192554"/>
                        <a:gd name="connsiteX5" fmla="*/ 876320 w 994133"/>
                        <a:gd name="connsiteY5" fmla="*/ 182048 h 192554"/>
                        <a:gd name="connsiteX6" fmla="*/ 37003 w 994133"/>
                        <a:gd name="connsiteY6" fmla="*/ 192554 h 192554"/>
                        <a:gd name="connsiteX7" fmla="*/ 0 w 994133"/>
                        <a:gd name="connsiteY7" fmla="*/ 156461 h 192554"/>
                        <a:gd name="connsiteX8" fmla="*/ 66284 w 994133"/>
                        <a:gd name="connsiteY8" fmla="*/ 34926 h 192554"/>
                        <a:gd name="connsiteX0" fmla="*/ 66284 w 994133"/>
                        <a:gd name="connsiteY0" fmla="*/ 34926 h 192554"/>
                        <a:gd name="connsiteX1" fmla="*/ 116646 w 994133"/>
                        <a:gd name="connsiteY1" fmla="*/ 11417 h 192554"/>
                        <a:gd name="connsiteX2" fmla="*/ 959207 w 994133"/>
                        <a:gd name="connsiteY2" fmla="*/ 0 h 192554"/>
                        <a:gd name="connsiteX3" fmla="*/ 994133 w 994133"/>
                        <a:gd name="connsiteY3" fmla="*/ 34926 h 192554"/>
                        <a:gd name="connsiteX4" fmla="*/ 933687 w 994133"/>
                        <a:gd name="connsiteY4" fmla="*/ 146086 h 192554"/>
                        <a:gd name="connsiteX5" fmla="*/ 876320 w 994133"/>
                        <a:gd name="connsiteY5" fmla="*/ 182048 h 192554"/>
                        <a:gd name="connsiteX6" fmla="*/ 37003 w 994133"/>
                        <a:gd name="connsiteY6" fmla="*/ 192554 h 192554"/>
                        <a:gd name="connsiteX7" fmla="*/ 0 w 994133"/>
                        <a:gd name="connsiteY7" fmla="*/ 156461 h 192554"/>
                        <a:gd name="connsiteX8" fmla="*/ 66284 w 994133"/>
                        <a:gd name="connsiteY8" fmla="*/ 34926 h 192554"/>
                        <a:gd name="connsiteX0" fmla="*/ 66284 w 994133"/>
                        <a:gd name="connsiteY0" fmla="*/ 34926 h 192554"/>
                        <a:gd name="connsiteX1" fmla="*/ 111327 w 994133"/>
                        <a:gd name="connsiteY1" fmla="*/ 11157 h 192554"/>
                        <a:gd name="connsiteX2" fmla="*/ 959207 w 994133"/>
                        <a:gd name="connsiteY2" fmla="*/ 0 h 192554"/>
                        <a:gd name="connsiteX3" fmla="*/ 994133 w 994133"/>
                        <a:gd name="connsiteY3" fmla="*/ 34926 h 192554"/>
                        <a:gd name="connsiteX4" fmla="*/ 933687 w 994133"/>
                        <a:gd name="connsiteY4" fmla="*/ 146086 h 192554"/>
                        <a:gd name="connsiteX5" fmla="*/ 876320 w 994133"/>
                        <a:gd name="connsiteY5" fmla="*/ 182048 h 192554"/>
                        <a:gd name="connsiteX6" fmla="*/ 37003 w 994133"/>
                        <a:gd name="connsiteY6" fmla="*/ 192554 h 192554"/>
                        <a:gd name="connsiteX7" fmla="*/ 0 w 994133"/>
                        <a:gd name="connsiteY7" fmla="*/ 156461 h 192554"/>
                        <a:gd name="connsiteX8" fmla="*/ 66284 w 994133"/>
                        <a:gd name="connsiteY8" fmla="*/ 34926 h 192554"/>
                        <a:gd name="connsiteX0" fmla="*/ 61614 w 994133"/>
                        <a:gd name="connsiteY0" fmla="*/ 43228 h 192554"/>
                        <a:gd name="connsiteX1" fmla="*/ 111327 w 994133"/>
                        <a:gd name="connsiteY1" fmla="*/ 11157 h 192554"/>
                        <a:gd name="connsiteX2" fmla="*/ 959207 w 994133"/>
                        <a:gd name="connsiteY2" fmla="*/ 0 h 192554"/>
                        <a:gd name="connsiteX3" fmla="*/ 994133 w 994133"/>
                        <a:gd name="connsiteY3" fmla="*/ 34926 h 192554"/>
                        <a:gd name="connsiteX4" fmla="*/ 933687 w 994133"/>
                        <a:gd name="connsiteY4" fmla="*/ 146086 h 192554"/>
                        <a:gd name="connsiteX5" fmla="*/ 876320 w 994133"/>
                        <a:gd name="connsiteY5" fmla="*/ 182048 h 192554"/>
                        <a:gd name="connsiteX6" fmla="*/ 37003 w 994133"/>
                        <a:gd name="connsiteY6" fmla="*/ 192554 h 192554"/>
                        <a:gd name="connsiteX7" fmla="*/ 0 w 994133"/>
                        <a:gd name="connsiteY7" fmla="*/ 156461 h 192554"/>
                        <a:gd name="connsiteX8" fmla="*/ 61614 w 994133"/>
                        <a:gd name="connsiteY8" fmla="*/ 43228 h 192554"/>
                        <a:gd name="connsiteX0" fmla="*/ 66933 w 999452"/>
                        <a:gd name="connsiteY0" fmla="*/ 43228 h 192554"/>
                        <a:gd name="connsiteX1" fmla="*/ 116646 w 999452"/>
                        <a:gd name="connsiteY1" fmla="*/ 11157 h 192554"/>
                        <a:gd name="connsiteX2" fmla="*/ 964526 w 999452"/>
                        <a:gd name="connsiteY2" fmla="*/ 0 h 192554"/>
                        <a:gd name="connsiteX3" fmla="*/ 999452 w 999452"/>
                        <a:gd name="connsiteY3" fmla="*/ 34926 h 192554"/>
                        <a:gd name="connsiteX4" fmla="*/ 939006 w 999452"/>
                        <a:gd name="connsiteY4" fmla="*/ 146086 h 192554"/>
                        <a:gd name="connsiteX5" fmla="*/ 881639 w 999452"/>
                        <a:gd name="connsiteY5" fmla="*/ 182048 h 192554"/>
                        <a:gd name="connsiteX6" fmla="*/ 42322 w 999452"/>
                        <a:gd name="connsiteY6" fmla="*/ 192554 h 192554"/>
                        <a:gd name="connsiteX7" fmla="*/ 0 w 999452"/>
                        <a:gd name="connsiteY7" fmla="*/ 156202 h 192554"/>
                        <a:gd name="connsiteX8" fmla="*/ 66933 w 999452"/>
                        <a:gd name="connsiteY8" fmla="*/ 43228 h 192554"/>
                        <a:gd name="connsiteX0" fmla="*/ 66026 w 998545"/>
                        <a:gd name="connsiteY0" fmla="*/ 43228 h 192554"/>
                        <a:gd name="connsiteX1" fmla="*/ 115739 w 998545"/>
                        <a:gd name="connsiteY1" fmla="*/ 11157 h 192554"/>
                        <a:gd name="connsiteX2" fmla="*/ 963619 w 998545"/>
                        <a:gd name="connsiteY2" fmla="*/ 0 h 192554"/>
                        <a:gd name="connsiteX3" fmla="*/ 998545 w 998545"/>
                        <a:gd name="connsiteY3" fmla="*/ 34926 h 192554"/>
                        <a:gd name="connsiteX4" fmla="*/ 938099 w 998545"/>
                        <a:gd name="connsiteY4" fmla="*/ 146086 h 192554"/>
                        <a:gd name="connsiteX5" fmla="*/ 880732 w 998545"/>
                        <a:gd name="connsiteY5" fmla="*/ 182048 h 192554"/>
                        <a:gd name="connsiteX6" fmla="*/ 41415 w 998545"/>
                        <a:gd name="connsiteY6" fmla="*/ 192554 h 192554"/>
                        <a:gd name="connsiteX7" fmla="*/ 0 w 998545"/>
                        <a:gd name="connsiteY7" fmla="*/ 159445 h 192554"/>
                        <a:gd name="connsiteX8" fmla="*/ 66026 w 998545"/>
                        <a:gd name="connsiteY8" fmla="*/ 43228 h 192554"/>
                        <a:gd name="connsiteX0" fmla="*/ 66026 w 998545"/>
                        <a:gd name="connsiteY0" fmla="*/ 43228 h 192554"/>
                        <a:gd name="connsiteX1" fmla="*/ 115739 w 998545"/>
                        <a:gd name="connsiteY1" fmla="*/ 11157 h 192554"/>
                        <a:gd name="connsiteX2" fmla="*/ 963619 w 998545"/>
                        <a:gd name="connsiteY2" fmla="*/ 0 h 192554"/>
                        <a:gd name="connsiteX3" fmla="*/ 998545 w 998545"/>
                        <a:gd name="connsiteY3" fmla="*/ 34926 h 192554"/>
                        <a:gd name="connsiteX4" fmla="*/ 938099 w 998545"/>
                        <a:gd name="connsiteY4" fmla="*/ 146086 h 192554"/>
                        <a:gd name="connsiteX5" fmla="*/ 880732 w 998545"/>
                        <a:gd name="connsiteY5" fmla="*/ 182048 h 192554"/>
                        <a:gd name="connsiteX6" fmla="*/ 41415 w 998545"/>
                        <a:gd name="connsiteY6" fmla="*/ 192554 h 192554"/>
                        <a:gd name="connsiteX7" fmla="*/ 0 w 998545"/>
                        <a:gd name="connsiteY7" fmla="*/ 159445 h 192554"/>
                        <a:gd name="connsiteX8" fmla="*/ 66026 w 998545"/>
                        <a:gd name="connsiteY8" fmla="*/ 43228 h 192554"/>
                        <a:gd name="connsiteX0" fmla="*/ 66026 w 1000621"/>
                        <a:gd name="connsiteY0" fmla="*/ 43228 h 192554"/>
                        <a:gd name="connsiteX1" fmla="*/ 115739 w 1000621"/>
                        <a:gd name="connsiteY1" fmla="*/ 11157 h 192554"/>
                        <a:gd name="connsiteX2" fmla="*/ 963619 w 1000621"/>
                        <a:gd name="connsiteY2" fmla="*/ 0 h 192554"/>
                        <a:gd name="connsiteX3" fmla="*/ 1000621 w 1000621"/>
                        <a:gd name="connsiteY3" fmla="*/ 36094 h 192554"/>
                        <a:gd name="connsiteX4" fmla="*/ 938099 w 1000621"/>
                        <a:gd name="connsiteY4" fmla="*/ 146086 h 192554"/>
                        <a:gd name="connsiteX5" fmla="*/ 880732 w 1000621"/>
                        <a:gd name="connsiteY5" fmla="*/ 182048 h 192554"/>
                        <a:gd name="connsiteX6" fmla="*/ 41415 w 1000621"/>
                        <a:gd name="connsiteY6" fmla="*/ 192554 h 192554"/>
                        <a:gd name="connsiteX7" fmla="*/ 0 w 1000621"/>
                        <a:gd name="connsiteY7" fmla="*/ 159445 h 192554"/>
                        <a:gd name="connsiteX8" fmla="*/ 66026 w 1000621"/>
                        <a:gd name="connsiteY8" fmla="*/ 43228 h 192554"/>
                        <a:gd name="connsiteX0" fmla="*/ 66026 w 1000621"/>
                        <a:gd name="connsiteY0" fmla="*/ 43228 h 192554"/>
                        <a:gd name="connsiteX1" fmla="*/ 115739 w 1000621"/>
                        <a:gd name="connsiteY1" fmla="*/ 11157 h 192554"/>
                        <a:gd name="connsiteX2" fmla="*/ 963619 w 1000621"/>
                        <a:gd name="connsiteY2" fmla="*/ 0 h 192554"/>
                        <a:gd name="connsiteX3" fmla="*/ 1000621 w 1000621"/>
                        <a:gd name="connsiteY3" fmla="*/ 36094 h 192554"/>
                        <a:gd name="connsiteX4" fmla="*/ 938099 w 1000621"/>
                        <a:gd name="connsiteY4" fmla="*/ 146086 h 192554"/>
                        <a:gd name="connsiteX5" fmla="*/ 880732 w 1000621"/>
                        <a:gd name="connsiteY5" fmla="*/ 182048 h 192554"/>
                        <a:gd name="connsiteX6" fmla="*/ 41415 w 1000621"/>
                        <a:gd name="connsiteY6" fmla="*/ 192554 h 192554"/>
                        <a:gd name="connsiteX7" fmla="*/ 0 w 1000621"/>
                        <a:gd name="connsiteY7" fmla="*/ 159445 h 192554"/>
                        <a:gd name="connsiteX8" fmla="*/ 66026 w 1000621"/>
                        <a:gd name="connsiteY8" fmla="*/ 43228 h 192554"/>
                        <a:gd name="connsiteX0" fmla="*/ 66642 w 1001237"/>
                        <a:gd name="connsiteY0" fmla="*/ 43228 h 192554"/>
                        <a:gd name="connsiteX1" fmla="*/ 116355 w 1001237"/>
                        <a:gd name="connsiteY1" fmla="*/ 11157 h 192554"/>
                        <a:gd name="connsiteX2" fmla="*/ 964235 w 1001237"/>
                        <a:gd name="connsiteY2" fmla="*/ 0 h 192554"/>
                        <a:gd name="connsiteX3" fmla="*/ 1001237 w 1001237"/>
                        <a:gd name="connsiteY3" fmla="*/ 36094 h 192554"/>
                        <a:gd name="connsiteX4" fmla="*/ 938715 w 1001237"/>
                        <a:gd name="connsiteY4" fmla="*/ 146086 h 192554"/>
                        <a:gd name="connsiteX5" fmla="*/ 881348 w 1001237"/>
                        <a:gd name="connsiteY5" fmla="*/ 182048 h 192554"/>
                        <a:gd name="connsiteX6" fmla="*/ 42031 w 1001237"/>
                        <a:gd name="connsiteY6" fmla="*/ 192554 h 192554"/>
                        <a:gd name="connsiteX7" fmla="*/ 616 w 1001237"/>
                        <a:gd name="connsiteY7" fmla="*/ 159445 h 192554"/>
                        <a:gd name="connsiteX8" fmla="*/ 66642 w 1001237"/>
                        <a:gd name="connsiteY8" fmla="*/ 43228 h 192554"/>
                        <a:gd name="connsiteX0" fmla="*/ 66642 w 1001237"/>
                        <a:gd name="connsiteY0" fmla="*/ 43228 h 192554"/>
                        <a:gd name="connsiteX1" fmla="*/ 116355 w 1001237"/>
                        <a:gd name="connsiteY1" fmla="*/ 11157 h 192554"/>
                        <a:gd name="connsiteX2" fmla="*/ 964235 w 1001237"/>
                        <a:gd name="connsiteY2" fmla="*/ 0 h 192554"/>
                        <a:gd name="connsiteX3" fmla="*/ 1001237 w 1001237"/>
                        <a:gd name="connsiteY3" fmla="*/ 36094 h 192554"/>
                        <a:gd name="connsiteX4" fmla="*/ 938715 w 1001237"/>
                        <a:gd name="connsiteY4" fmla="*/ 146086 h 192554"/>
                        <a:gd name="connsiteX5" fmla="*/ 881348 w 1001237"/>
                        <a:gd name="connsiteY5" fmla="*/ 182048 h 192554"/>
                        <a:gd name="connsiteX6" fmla="*/ 42031 w 1001237"/>
                        <a:gd name="connsiteY6" fmla="*/ 192554 h 192554"/>
                        <a:gd name="connsiteX7" fmla="*/ 616 w 1001237"/>
                        <a:gd name="connsiteY7" fmla="*/ 159445 h 192554"/>
                        <a:gd name="connsiteX8" fmla="*/ 66642 w 1001237"/>
                        <a:gd name="connsiteY8" fmla="*/ 43228 h 192554"/>
                        <a:gd name="connsiteX0" fmla="*/ 66642 w 1001237"/>
                        <a:gd name="connsiteY0" fmla="*/ 43228 h 192554"/>
                        <a:gd name="connsiteX1" fmla="*/ 116355 w 1001237"/>
                        <a:gd name="connsiteY1" fmla="*/ 11157 h 192554"/>
                        <a:gd name="connsiteX2" fmla="*/ 964235 w 1001237"/>
                        <a:gd name="connsiteY2" fmla="*/ 0 h 192554"/>
                        <a:gd name="connsiteX3" fmla="*/ 1001237 w 1001237"/>
                        <a:gd name="connsiteY3" fmla="*/ 36094 h 192554"/>
                        <a:gd name="connsiteX4" fmla="*/ 938715 w 1001237"/>
                        <a:gd name="connsiteY4" fmla="*/ 146086 h 192554"/>
                        <a:gd name="connsiteX5" fmla="*/ 881348 w 1001237"/>
                        <a:gd name="connsiteY5" fmla="*/ 182048 h 192554"/>
                        <a:gd name="connsiteX6" fmla="*/ 42031 w 1001237"/>
                        <a:gd name="connsiteY6" fmla="*/ 192554 h 192554"/>
                        <a:gd name="connsiteX7" fmla="*/ 616 w 1001237"/>
                        <a:gd name="connsiteY7" fmla="*/ 159445 h 192554"/>
                        <a:gd name="connsiteX8" fmla="*/ 66642 w 1001237"/>
                        <a:gd name="connsiteY8" fmla="*/ 43228 h 192554"/>
                        <a:gd name="connsiteX0" fmla="*/ 66642 w 1002710"/>
                        <a:gd name="connsiteY0" fmla="*/ 43228 h 192554"/>
                        <a:gd name="connsiteX1" fmla="*/ 116355 w 1002710"/>
                        <a:gd name="connsiteY1" fmla="*/ 11157 h 192554"/>
                        <a:gd name="connsiteX2" fmla="*/ 964235 w 1002710"/>
                        <a:gd name="connsiteY2" fmla="*/ 0 h 192554"/>
                        <a:gd name="connsiteX3" fmla="*/ 1001237 w 1002710"/>
                        <a:gd name="connsiteY3" fmla="*/ 36094 h 192554"/>
                        <a:gd name="connsiteX4" fmla="*/ 938715 w 1002710"/>
                        <a:gd name="connsiteY4" fmla="*/ 146086 h 192554"/>
                        <a:gd name="connsiteX5" fmla="*/ 881348 w 1002710"/>
                        <a:gd name="connsiteY5" fmla="*/ 182048 h 192554"/>
                        <a:gd name="connsiteX6" fmla="*/ 42031 w 1002710"/>
                        <a:gd name="connsiteY6" fmla="*/ 192554 h 192554"/>
                        <a:gd name="connsiteX7" fmla="*/ 616 w 1002710"/>
                        <a:gd name="connsiteY7" fmla="*/ 159445 h 192554"/>
                        <a:gd name="connsiteX8" fmla="*/ 66642 w 1002710"/>
                        <a:gd name="connsiteY8" fmla="*/ 43228 h 192554"/>
                        <a:gd name="connsiteX0" fmla="*/ 66642 w 1002710"/>
                        <a:gd name="connsiteY0" fmla="*/ 43228 h 192554"/>
                        <a:gd name="connsiteX1" fmla="*/ 116355 w 1002710"/>
                        <a:gd name="connsiteY1" fmla="*/ 11157 h 192554"/>
                        <a:gd name="connsiteX2" fmla="*/ 964235 w 1002710"/>
                        <a:gd name="connsiteY2" fmla="*/ 0 h 192554"/>
                        <a:gd name="connsiteX3" fmla="*/ 1001237 w 1002710"/>
                        <a:gd name="connsiteY3" fmla="*/ 36094 h 192554"/>
                        <a:gd name="connsiteX4" fmla="*/ 938715 w 1002710"/>
                        <a:gd name="connsiteY4" fmla="*/ 146086 h 192554"/>
                        <a:gd name="connsiteX5" fmla="*/ 881348 w 1002710"/>
                        <a:gd name="connsiteY5" fmla="*/ 182048 h 192554"/>
                        <a:gd name="connsiteX6" fmla="*/ 42031 w 1002710"/>
                        <a:gd name="connsiteY6" fmla="*/ 192554 h 192554"/>
                        <a:gd name="connsiteX7" fmla="*/ 616 w 1002710"/>
                        <a:gd name="connsiteY7" fmla="*/ 159445 h 192554"/>
                        <a:gd name="connsiteX8" fmla="*/ 66642 w 1002710"/>
                        <a:gd name="connsiteY8" fmla="*/ 43228 h 192554"/>
                        <a:gd name="connsiteX0" fmla="*/ 66642 w 1002710"/>
                        <a:gd name="connsiteY0" fmla="*/ 43228 h 192554"/>
                        <a:gd name="connsiteX1" fmla="*/ 116355 w 1002710"/>
                        <a:gd name="connsiteY1" fmla="*/ 11157 h 192554"/>
                        <a:gd name="connsiteX2" fmla="*/ 964235 w 1002710"/>
                        <a:gd name="connsiteY2" fmla="*/ 0 h 192554"/>
                        <a:gd name="connsiteX3" fmla="*/ 1001237 w 1002710"/>
                        <a:gd name="connsiteY3" fmla="*/ 36094 h 192554"/>
                        <a:gd name="connsiteX4" fmla="*/ 938715 w 1002710"/>
                        <a:gd name="connsiteY4" fmla="*/ 146086 h 192554"/>
                        <a:gd name="connsiteX5" fmla="*/ 881348 w 1002710"/>
                        <a:gd name="connsiteY5" fmla="*/ 182048 h 192554"/>
                        <a:gd name="connsiteX6" fmla="*/ 42031 w 1002710"/>
                        <a:gd name="connsiteY6" fmla="*/ 192554 h 192554"/>
                        <a:gd name="connsiteX7" fmla="*/ 616 w 1002710"/>
                        <a:gd name="connsiteY7" fmla="*/ 159445 h 192554"/>
                        <a:gd name="connsiteX8" fmla="*/ 66642 w 1002710"/>
                        <a:gd name="connsiteY8" fmla="*/ 43228 h 192554"/>
                        <a:gd name="connsiteX0" fmla="*/ 66642 w 1002710"/>
                        <a:gd name="connsiteY0" fmla="*/ 43228 h 192554"/>
                        <a:gd name="connsiteX1" fmla="*/ 116355 w 1002710"/>
                        <a:gd name="connsiteY1" fmla="*/ 11157 h 192554"/>
                        <a:gd name="connsiteX2" fmla="*/ 964235 w 1002710"/>
                        <a:gd name="connsiteY2" fmla="*/ 0 h 192554"/>
                        <a:gd name="connsiteX3" fmla="*/ 1001237 w 1002710"/>
                        <a:gd name="connsiteY3" fmla="*/ 36094 h 192554"/>
                        <a:gd name="connsiteX4" fmla="*/ 938715 w 1002710"/>
                        <a:gd name="connsiteY4" fmla="*/ 146086 h 192554"/>
                        <a:gd name="connsiteX5" fmla="*/ 881348 w 1002710"/>
                        <a:gd name="connsiteY5" fmla="*/ 182048 h 192554"/>
                        <a:gd name="connsiteX6" fmla="*/ 42031 w 1002710"/>
                        <a:gd name="connsiteY6" fmla="*/ 192554 h 192554"/>
                        <a:gd name="connsiteX7" fmla="*/ 616 w 1002710"/>
                        <a:gd name="connsiteY7" fmla="*/ 159445 h 192554"/>
                        <a:gd name="connsiteX8" fmla="*/ 66642 w 1002710"/>
                        <a:gd name="connsiteY8" fmla="*/ 43228 h 192554"/>
                        <a:gd name="connsiteX0" fmla="*/ 64567 w 1002710"/>
                        <a:gd name="connsiteY0" fmla="*/ 42060 h 192554"/>
                        <a:gd name="connsiteX1" fmla="*/ 116355 w 1002710"/>
                        <a:gd name="connsiteY1" fmla="*/ 11157 h 192554"/>
                        <a:gd name="connsiteX2" fmla="*/ 964235 w 1002710"/>
                        <a:gd name="connsiteY2" fmla="*/ 0 h 192554"/>
                        <a:gd name="connsiteX3" fmla="*/ 1001237 w 1002710"/>
                        <a:gd name="connsiteY3" fmla="*/ 36094 h 192554"/>
                        <a:gd name="connsiteX4" fmla="*/ 938715 w 1002710"/>
                        <a:gd name="connsiteY4" fmla="*/ 146086 h 192554"/>
                        <a:gd name="connsiteX5" fmla="*/ 881348 w 1002710"/>
                        <a:gd name="connsiteY5" fmla="*/ 182048 h 192554"/>
                        <a:gd name="connsiteX6" fmla="*/ 42031 w 1002710"/>
                        <a:gd name="connsiteY6" fmla="*/ 192554 h 192554"/>
                        <a:gd name="connsiteX7" fmla="*/ 616 w 1002710"/>
                        <a:gd name="connsiteY7" fmla="*/ 159445 h 192554"/>
                        <a:gd name="connsiteX8" fmla="*/ 64567 w 1002710"/>
                        <a:gd name="connsiteY8" fmla="*/ 42060 h 192554"/>
                        <a:gd name="connsiteX0" fmla="*/ 67490 w 1005633"/>
                        <a:gd name="connsiteY0" fmla="*/ 42060 h 192554"/>
                        <a:gd name="connsiteX1" fmla="*/ 119278 w 1005633"/>
                        <a:gd name="connsiteY1" fmla="*/ 11157 h 192554"/>
                        <a:gd name="connsiteX2" fmla="*/ 967158 w 1005633"/>
                        <a:gd name="connsiteY2" fmla="*/ 0 h 192554"/>
                        <a:gd name="connsiteX3" fmla="*/ 1004160 w 1005633"/>
                        <a:gd name="connsiteY3" fmla="*/ 36094 h 192554"/>
                        <a:gd name="connsiteX4" fmla="*/ 941638 w 1005633"/>
                        <a:gd name="connsiteY4" fmla="*/ 146086 h 192554"/>
                        <a:gd name="connsiteX5" fmla="*/ 884271 w 1005633"/>
                        <a:gd name="connsiteY5" fmla="*/ 182048 h 192554"/>
                        <a:gd name="connsiteX6" fmla="*/ 44954 w 1005633"/>
                        <a:gd name="connsiteY6" fmla="*/ 192554 h 192554"/>
                        <a:gd name="connsiteX7" fmla="*/ 555 w 1005633"/>
                        <a:gd name="connsiteY7" fmla="*/ 155035 h 192554"/>
                        <a:gd name="connsiteX8" fmla="*/ 67490 w 1005633"/>
                        <a:gd name="connsiteY8" fmla="*/ 42060 h 192554"/>
                        <a:gd name="connsiteX0" fmla="*/ 65456 w 1003599"/>
                        <a:gd name="connsiteY0" fmla="*/ 42060 h 192554"/>
                        <a:gd name="connsiteX1" fmla="*/ 117244 w 1003599"/>
                        <a:gd name="connsiteY1" fmla="*/ 11157 h 192554"/>
                        <a:gd name="connsiteX2" fmla="*/ 965124 w 1003599"/>
                        <a:gd name="connsiteY2" fmla="*/ 0 h 192554"/>
                        <a:gd name="connsiteX3" fmla="*/ 1002126 w 1003599"/>
                        <a:gd name="connsiteY3" fmla="*/ 36094 h 192554"/>
                        <a:gd name="connsiteX4" fmla="*/ 939604 w 1003599"/>
                        <a:gd name="connsiteY4" fmla="*/ 146086 h 192554"/>
                        <a:gd name="connsiteX5" fmla="*/ 882237 w 1003599"/>
                        <a:gd name="connsiteY5" fmla="*/ 182048 h 192554"/>
                        <a:gd name="connsiteX6" fmla="*/ 42920 w 1003599"/>
                        <a:gd name="connsiteY6" fmla="*/ 192554 h 192554"/>
                        <a:gd name="connsiteX7" fmla="*/ 597 w 1003599"/>
                        <a:gd name="connsiteY7" fmla="*/ 156202 h 192554"/>
                        <a:gd name="connsiteX8" fmla="*/ 65456 w 1003599"/>
                        <a:gd name="connsiteY8" fmla="*/ 42060 h 192554"/>
                        <a:gd name="connsiteX0" fmla="*/ 58971 w 1003599"/>
                        <a:gd name="connsiteY0" fmla="*/ 43875 h 192554"/>
                        <a:gd name="connsiteX1" fmla="*/ 117244 w 1003599"/>
                        <a:gd name="connsiteY1" fmla="*/ 11157 h 192554"/>
                        <a:gd name="connsiteX2" fmla="*/ 965124 w 1003599"/>
                        <a:gd name="connsiteY2" fmla="*/ 0 h 192554"/>
                        <a:gd name="connsiteX3" fmla="*/ 1002126 w 1003599"/>
                        <a:gd name="connsiteY3" fmla="*/ 36094 h 192554"/>
                        <a:gd name="connsiteX4" fmla="*/ 939604 w 1003599"/>
                        <a:gd name="connsiteY4" fmla="*/ 146086 h 192554"/>
                        <a:gd name="connsiteX5" fmla="*/ 882237 w 1003599"/>
                        <a:gd name="connsiteY5" fmla="*/ 182048 h 192554"/>
                        <a:gd name="connsiteX6" fmla="*/ 42920 w 1003599"/>
                        <a:gd name="connsiteY6" fmla="*/ 192554 h 192554"/>
                        <a:gd name="connsiteX7" fmla="*/ 597 w 1003599"/>
                        <a:gd name="connsiteY7" fmla="*/ 156202 h 192554"/>
                        <a:gd name="connsiteX8" fmla="*/ 58971 w 1003599"/>
                        <a:gd name="connsiteY8" fmla="*/ 43875 h 192554"/>
                        <a:gd name="connsiteX0" fmla="*/ 58971 w 1003599"/>
                        <a:gd name="connsiteY0" fmla="*/ 43875 h 192554"/>
                        <a:gd name="connsiteX1" fmla="*/ 117244 w 1003599"/>
                        <a:gd name="connsiteY1" fmla="*/ 11157 h 192554"/>
                        <a:gd name="connsiteX2" fmla="*/ 965124 w 1003599"/>
                        <a:gd name="connsiteY2" fmla="*/ 0 h 192554"/>
                        <a:gd name="connsiteX3" fmla="*/ 1002126 w 1003599"/>
                        <a:gd name="connsiteY3" fmla="*/ 36094 h 192554"/>
                        <a:gd name="connsiteX4" fmla="*/ 939604 w 1003599"/>
                        <a:gd name="connsiteY4" fmla="*/ 146086 h 192554"/>
                        <a:gd name="connsiteX5" fmla="*/ 882237 w 1003599"/>
                        <a:gd name="connsiteY5" fmla="*/ 182048 h 192554"/>
                        <a:gd name="connsiteX6" fmla="*/ 42920 w 1003599"/>
                        <a:gd name="connsiteY6" fmla="*/ 192554 h 192554"/>
                        <a:gd name="connsiteX7" fmla="*/ 597 w 1003599"/>
                        <a:gd name="connsiteY7" fmla="*/ 156202 h 192554"/>
                        <a:gd name="connsiteX8" fmla="*/ 58971 w 1003599"/>
                        <a:gd name="connsiteY8" fmla="*/ 43875 h 192554"/>
                        <a:gd name="connsiteX0" fmla="*/ 61005 w 1005633"/>
                        <a:gd name="connsiteY0" fmla="*/ 43875 h 192554"/>
                        <a:gd name="connsiteX1" fmla="*/ 119278 w 1005633"/>
                        <a:gd name="connsiteY1" fmla="*/ 11157 h 192554"/>
                        <a:gd name="connsiteX2" fmla="*/ 967158 w 1005633"/>
                        <a:gd name="connsiteY2" fmla="*/ 0 h 192554"/>
                        <a:gd name="connsiteX3" fmla="*/ 1004160 w 1005633"/>
                        <a:gd name="connsiteY3" fmla="*/ 36094 h 192554"/>
                        <a:gd name="connsiteX4" fmla="*/ 941638 w 1005633"/>
                        <a:gd name="connsiteY4" fmla="*/ 146086 h 192554"/>
                        <a:gd name="connsiteX5" fmla="*/ 884271 w 1005633"/>
                        <a:gd name="connsiteY5" fmla="*/ 182048 h 192554"/>
                        <a:gd name="connsiteX6" fmla="*/ 44954 w 1005633"/>
                        <a:gd name="connsiteY6" fmla="*/ 192554 h 192554"/>
                        <a:gd name="connsiteX7" fmla="*/ 555 w 1005633"/>
                        <a:gd name="connsiteY7" fmla="*/ 155034 h 192554"/>
                        <a:gd name="connsiteX8" fmla="*/ 61005 w 1005633"/>
                        <a:gd name="connsiteY8" fmla="*/ 43875 h 192554"/>
                        <a:gd name="connsiteX0" fmla="*/ 54922 w 999550"/>
                        <a:gd name="connsiteY0" fmla="*/ 43875 h 192554"/>
                        <a:gd name="connsiteX1" fmla="*/ 113195 w 999550"/>
                        <a:gd name="connsiteY1" fmla="*/ 11157 h 192554"/>
                        <a:gd name="connsiteX2" fmla="*/ 961075 w 999550"/>
                        <a:gd name="connsiteY2" fmla="*/ 0 h 192554"/>
                        <a:gd name="connsiteX3" fmla="*/ 998077 w 999550"/>
                        <a:gd name="connsiteY3" fmla="*/ 36094 h 192554"/>
                        <a:gd name="connsiteX4" fmla="*/ 935555 w 999550"/>
                        <a:gd name="connsiteY4" fmla="*/ 146086 h 192554"/>
                        <a:gd name="connsiteX5" fmla="*/ 878188 w 999550"/>
                        <a:gd name="connsiteY5" fmla="*/ 182048 h 192554"/>
                        <a:gd name="connsiteX6" fmla="*/ 38871 w 999550"/>
                        <a:gd name="connsiteY6" fmla="*/ 192554 h 192554"/>
                        <a:gd name="connsiteX7" fmla="*/ 699 w 999550"/>
                        <a:gd name="connsiteY7" fmla="*/ 158537 h 192554"/>
                        <a:gd name="connsiteX8" fmla="*/ 54922 w 999550"/>
                        <a:gd name="connsiteY8" fmla="*/ 43875 h 192554"/>
                        <a:gd name="connsiteX0" fmla="*/ 59073 w 999550"/>
                        <a:gd name="connsiteY0" fmla="*/ 46210 h 192554"/>
                        <a:gd name="connsiteX1" fmla="*/ 113195 w 999550"/>
                        <a:gd name="connsiteY1" fmla="*/ 11157 h 192554"/>
                        <a:gd name="connsiteX2" fmla="*/ 961075 w 999550"/>
                        <a:gd name="connsiteY2" fmla="*/ 0 h 192554"/>
                        <a:gd name="connsiteX3" fmla="*/ 998077 w 999550"/>
                        <a:gd name="connsiteY3" fmla="*/ 36094 h 192554"/>
                        <a:gd name="connsiteX4" fmla="*/ 935555 w 999550"/>
                        <a:gd name="connsiteY4" fmla="*/ 146086 h 192554"/>
                        <a:gd name="connsiteX5" fmla="*/ 878188 w 999550"/>
                        <a:gd name="connsiteY5" fmla="*/ 182048 h 192554"/>
                        <a:gd name="connsiteX6" fmla="*/ 38871 w 999550"/>
                        <a:gd name="connsiteY6" fmla="*/ 192554 h 192554"/>
                        <a:gd name="connsiteX7" fmla="*/ 699 w 999550"/>
                        <a:gd name="connsiteY7" fmla="*/ 158537 h 192554"/>
                        <a:gd name="connsiteX8" fmla="*/ 59073 w 999550"/>
                        <a:gd name="connsiteY8" fmla="*/ 46210 h 192554"/>
                        <a:gd name="connsiteX0" fmla="*/ 64265 w 1004742"/>
                        <a:gd name="connsiteY0" fmla="*/ 46210 h 192554"/>
                        <a:gd name="connsiteX1" fmla="*/ 118387 w 1004742"/>
                        <a:gd name="connsiteY1" fmla="*/ 11157 h 192554"/>
                        <a:gd name="connsiteX2" fmla="*/ 966267 w 1004742"/>
                        <a:gd name="connsiteY2" fmla="*/ 0 h 192554"/>
                        <a:gd name="connsiteX3" fmla="*/ 1003269 w 1004742"/>
                        <a:gd name="connsiteY3" fmla="*/ 36094 h 192554"/>
                        <a:gd name="connsiteX4" fmla="*/ 940747 w 1004742"/>
                        <a:gd name="connsiteY4" fmla="*/ 146086 h 192554"/>
                        <a:gd name="connsiteX5" fmla="*/ 883380 w 1004742"/>
                        <a:gd name="connsiteY5" fmla="*/ 182048 h 192554"/>
                        <a:gd name="connsiteX6" fmla="*/ 44063 w 1004742"/>
                        <a:gd name="connsiteY6" fmla="*/ 192554 h 192554"/>
                        <a:gd name="connsiteX7" fmla="*/ 572 w 1004742"/>
                        <a:gd name="connsiteY7" fmla="*/ 158277 h 192554"/>
                        <a:gd name="connsiteX8" fmla="*/ 64265 w 1004742"/>
                        <a:gd name="connsiteY8" fmla="*/ 46210 h 192554"/>
                        <a:gd name="connsiteX0" fmla="*/ 59595 w 1004742"/>
                        <a:gd name="connsiteY0" fmla="*/ 54511 h 192554"/>
                        <a:gd name="connsiteX1" fmla="*/ 118387 w 1004742"/>
                        <a:gd name="connsiteY1" fmla="*/ 11157 h 192554"/>
                        <a:gd name="connsiteX2" fmla="*/ 966267 w 1004742"/>
                        <a:gd name="connsiteY2" fmla="*/ 0 h 192554"/>
                        <a:gd name="connsiteX3" fmla="*/ 1003269 w 1004742"/>
                        <a:gd name="connsiteY3" fmla="*/ 36094 h 192554"/>
                        <a:gd name="connsiteX4" fmla="*/ 940747 w 1004742"/>
                        <a:gd name="connsiteY4" fmla="*/ 146086 h 192554"/>
                        <a:gd name="connsiteX5" fmla="*/ 883380 w 1004742"/>
                        <a:gd name="connsiteY5" fmla="*/ 182048 h 192554"/>
                        <a:gd name="connsiteX6" fmla="*/ 44063 w 1004742"/>
                        <a:gd name="connsiteY6" fmla="*/ 192554 h 192554"/>
                        <a:gd name="connsiteX7" fmla="*/ 572 w 1004742"/>
                        <a:gd name="connsiteY7" fmla="*/ 158277 h 192554"/>
                        <a:gd name="connsiteX8" fmla="*/ 59595 w 1004742"/>
                        <a:gd name="connsiteY8" fmla="*/ 54511 h 192554"/>
                        <a:gd name="connsiteX0" fmla="*/ 59595 w 1004742"/>
                        <a:gd name="connsiteY0" fmla="*/ 54511 h 192554"/>
                        <a:gd name="connsiteX1" fmla="*/ 118387 w 1004742"/>
                        <a:gd name="connsiteY1" fmla="*/ 11157 h 192554"/>
                        <a:gd name="connsiteX2" fmla="*/ 966267 w 1004742"/>
                        <a:gd name="connsiteY2" fmla="*/ 0 h 192554"/>
                        <a:gd name="connsiteX3" fmla="*/ 1003269 w 1004742"/>
                        <a:gd name="connsiteY3" fmla="*/ 36094 h 192554"/>
                        <a:gd name="connsiteX4" fmla="*/ 940747 w 1004742"/>
                        <a:gd name="connsiteY4" fmla="*/ 146086 h 192554"/>
                        <a:gd name="connsiteX5" fmla="*/ 883380 w 1004742"/>
                        <a:gd name="connsiteY5" fmla="*/ 182048 h 192554"/>
                        <a:gd name="connsiteX6" fmla="*/ 44063 w 1004742"/>
                        <a:gd name="connsiteY6" fmla="*/ 192554 h 192554"/>
                        <a:gd name="connsiteX7" fmla="*/ 572 w 1004742"/>
                        <a:gd name="connsiteY7" fmla="*/ 158277 h 192554"/>
                        <a:gd name="connsiteX8" fmla="*/ 59595 w 1004742"/>
                        <a:gd name="connsiteY8" fmla="*/ 54511 h 192554"/>
                        <a:gd name="connsiteX0" fmla="*/ 59595 w 1004742"/>
                        <a:gd name="connsiteY0" fmla="*/ 54511 h 192554"/>
                        <a:gd name="connsiteX1" fmla="*/ 118387 w 1004742"/>
                        <a:gd name="connsiteY1" fmla="*/ 11157 h 192554"/>
                        <a:gd name="connsiteX2" fmla="*/ 966267 w 1004742"/>
                        <a:gd name="connsiteY2" fmla="*/ 0 h 192554"/>
                        <a:gd name="connsiteX3" fmla="*/ 1003269 w 1004742"/>
                        <a:gd name="connsiteY3" fmla="*/ 36094 h 192554"/>
                        <a:gd name="connsiteX4" fmla="*/ 940747 w 1004742"/>
                        <a:gd name="connsiteY4" fmla="*/ 146086 h 192554"/>
                        <a:gd name="connsiteX5" fmla="*/ 883380 w 1004742"/>
                        <a:gd name="connsiteY5" fmla="*/ 182048 h 192554"/>
                        <a:gd name="connsiteX6" fmla="*/ 44063 w 1004742"/>
                        <a:gd name="connsiteY6" fmla="*/ 192554 h 192554"/>
                        <a:gd name="connsiteX7" fmla="*/ 572 w 1004742"/>
                        <a:gd name="connsiteY7" fmla="*/ 158277 h 192554"/>
                        <a:gd name="connsiteX8" fmla="*/ 59595 w 1004742"/>
                        <a:gd name="connsiteY8" fmla="*/ 54511 h 192554"/>
                        <a:gd name="connsiteX0" fmla="*/ 59595 w 1004742"/>
                        <a:gd name="connsiteY0" fmla="*/ 54511 h 192554"/>
                        <a:gd name="connsiteX1" fmla="*/ 118387 w 1004742"/>
                        <a:gd name="connsiteY1" fmla="*/ 11157 h 192554"/>
                        <a:gd name="connsiteX2" fmla="*/ 966267 w 1004742"/>
                        <a:gd name="connsiteY2" fmla="*/ 0 h 192554"/>
                        <a:gd name="connsiteX3" fmla="*/ 1003269 w 1004742"/>
                        <a:gd name="connsiteY3" fmla="*/ 36094 h 192554"/>
                        <a:gd name="connsiteX4" fmla="*/ 940747 w 1004742"/>
                        <a:gd name="connsiteY4" fmla="*/ 146086 h 192554"/>
                        <a:gd name="connsiteX5" fmla="*/ 883380 w 1004742"/>
                        <a:gd name="connsiteY5" fmla="*/ 182048 h 192554"/>
                        <a:gd name="connsiteX6" fmla="*/ 44063 w 1004742"/>
                        <a:gd name="connsiteY6" fmla="*/ 192554 h 192554"/>
                        <a:gd name="connsiteX7" fmla="*/ 572 w 1004742"/>
                        <a:gd name="connsiteY7" fmla="*/ 158277 h 192554"/>
                        <a:gd name="connsiteX8" fmla="*/ 59595 w 1004742"/>
                        <a:gd name="connsiteY8" fmla="*/ 54511 h 192554"/>
                        <a:gd name="connsiteX0" fmla="*/ 59595 w 1004742"/>
                        <a:gd name="connsiteY0" fmla="*/ 54511 h 192554"/>
                        <a:gd name="connsiteX1" fmla="*/ 118387 w 1004742"/>
                        <a:gd name="connsiteY1" fmla="*/ 11157 h 192554"/>
                        <a:gd name="connsiteX2" fmla="*/ 966267 w 1004742"/>
                        <a:gd name="connsiteY2" fmla="*/ 0 h 192554"/>
                        <a:gd name="connsiteX3" fmla="*/ 1003269 w 1004742"/>
                        <a:gd name="connsiteY3" fmla="*/ 36094 h 192554"/>
                        <a:gd name="connsiteX4" fmla="*/ 940747 w 1004742"/>
                        <a:gd name="connsiteY4" fmla="*/ 146086 h 192554"/>
                        <a:gd name="connsiteX5" fmla="*/ 883380 w 1004742"/>
                        <a:gd name="connsiteY5" fmla="*/ 182048 h 192554"/>
                        <a:gd name="connsiteX6" fmla="*/ 44063 w 1004742"/>
                        <a:gd name="connsiteY6" fmla="*/ 192554 h 192554"/>
                        <a:gd name="connsiteX7" fmla="*/ 572 w 1004742"/>
                        <a:gd name="connsiteY7" fmla="*/ 158277 h 192554"/>
                        <a:gd name="connsiteX8" fmla="*/ 59595 w 1004742"/>
                        <a:gd name="connsiteY8" fmla="*/ 54511 h 192554"/>
                        <a:gd name="connsiteX0" fmla="*/ 59595 w 1004742"/>
                        <a:gd name="connsiteY0" fmla="*/ 54511 h 192554"/>
                        <a:gd name="connsiteX1" fmla="*/ 118387 w 1004742"/>
                        <a:gd name="connsiteY1" fmla="*/ 11157 h 192554"/>
                        <a:gd name="connsiteX2" fmla="*/ 966267 w 1004742"/>
                        <a:gd name="connsiteY2" fmla="*/ 0 h 192554"/>
                        <a:gd name="connsiteX3" fmla="*/ 1003269 w 1004742"/>
                        <a:gd name="connsiteY3" fmla="*/ 36094 h 192554"/>
                        <a:gd name="connsiteX4" fmla="*/ 940747 w 1004742"/>
                        <a:gd name="connsiteY4" fmla="*/ 146086 h 192554"/>
                        <a:gd name="connsiteX5" fmla="*/ 883380 w 1004742"/>
                        <a:gd name="connsiteY5" fmla="*/ 182048 h 192554"/>
                        <a:gd name="connsiteX6" fmla="*/ 44063 w 1004742"/>
                        <a:gd name="connsiteY6" fmla="*/ 192554 h 192554"/>
                        <a:gd name="connsiteX7" fmla="*/ 572 w 1004742"/>
                        <a:gd name="connsiteY7" fmla="*/ 158277 h 192554"/>
                        <a:gd name="connsiteX8" fmla="*/ 59595 w 1004742"/>
                        <a:gd name="connsiteY8" fmla="*/ 54511 h 192554"/>
                        <a:gd name="connsiteX0" fmla="*/ 59595 w 1004742"/>
                        <a:gd name="connsiteY0" fmla="*/ 54511 h 192554"/>
                        <a:gd name="connsiteX1" fmla="*/ 118387 w 1004742"/>
                        <a:gd name="connsiteY1" fmla="*/ 11157 h 192554"/>
                        <a:gd name="connsiteX2" fmla="*/ 966267 w 1004742"/>
                        <a:gd name="connsiteY2" fmla="*/ 0 h 192554"/>
                        <a:gd name="connsiteX3" fmla="*/ 1003269 w 1004742"/>
                        <a:gd name="connsiteY3" fmla="*/ 36094 h 192554"/>
                        <a:gd name="connsiteX4" fmla="*/ 940747 w 1004742"/>
                        <a:gd name="connsiteY4" fmla="*/ 146086 h 192554"/>
                        <a:gd name="connsiteX5" fmla="*/ 883380 w 1004742"/>
                        <a:gd name="connsiteY5" fmla="*/ 182048 h 192554"/>
                        <a:gd name="connsiteX6" fmla="*/ 44063 w 1004742"/>
                        <a:gd name="connsiteY6" fmla="*/ 192554 h 192554"/>
                        <a:gd name="connsiteX7" fmla="*/ 572 w 1004742"/>
                        <a:gd name="connsiteY7" fmla="*/ 158277 h 192554"/>
                        <a:gd name="connsiteX8" fmla="*/ 59595 w 1004742"/>
                        <a:gd name="connsiteY8" fmla="*/ 54511 h 192554"/>
                        <a:gd name="connsiteX0" fmla="*/ 59595 w 1004742"/>
                        <a:gd name="connsiteY0" fmla="*/ 54511 h 192554"/>
                        <a:gd name="connsiteX1" fmla="*/ 118387 w 1004742"/>
                        <a:gd name="connsiteY1" fmla="*/ 11157 h 192554"/>
                        <a:gd name="connsiteX2" fmla="*/ 966267 w 1004742"/>
                        <a:gd name="connsiteY2" fmla="*/ 0 h 192554"/>
                        <a:gd name="connsiteX3" fmla="*/ 1003269 w 1004742"/>
                        <a:gd name="connsiteY3" fmla="*/ 36094 h 192554"/>
                        <a:gd name="connsiteX4" fmla="*/ 940747 w 1004742"/>
                        <a:gd name="connsiteY4" fmla="*/ 146086 h 192554"/>
                        <a:gd name="connsiteX5" fmla="*/ 883380 w 1004742"/>
                        <a:gd name="connsiteY5" fmla="*/ 182048 h 192554"/>
                        <a:gd name="connsiteX6" fmla="*/ 44063 w 1004742"/>
                        <a:gd name="connsiteY6" fmla="*/ 192554 h 192554"/>
                        <a:gd name="connsiteX7" fmla="*/ 572 w 1004742"/>
                        <a:gd name="connsiteY7" fmla="*/ 158277 h 192554"/>
                        <a:gd name="connsiteX8" fmla="*/ 59595 w 1004742"/>
                        <a:gd name="connsiteY8" fmla="*/ 54511 h 1925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04742" h="192554">
                          <a:moveTo>
                            <a:pt x="59595" y="54511"/>
                          </a:moveTo>
                          <a:cubicBezTo>
                            <a:pt x="76070" y="25364"/>
                            <a:pt x="88460" y="10637"/>
                            <a:pt x="118387" y="11157"/>
                          </a:cubicBezTo>
                          <a:lnTo>
                            <a:pt x="966267" y="0"/>
                          </a:lnTo>
                          <a:cubicBezTo>
                            <a:pt x="985556" y="0"/>
                            <a:pt x="1011182" y="7596"/>
                            <a:pt x="1003269" y="36094"/>
                          </a:cubicBezTo>
                          <a:lnTo>
                            <a:pt x="940747" y="146086"/>
                          </a:lnTo>
                          <a:cubicBezTo>
                            <a:pt x="916360" y="184443"/>
                            <a:pt x="902669" y="182048"/>
                            <a:pt x="883380" y="182048"/>
                          </a:cubicBezTo>
                          <a:lnTo>
                            <a:pt x="44063" y="192554"/>
                          </a:lnTo>
                          <a:cubicBezTo>
                            <a:pt x="20624" y="190219"/>
                            <a:pt x="-4098" y="185867"/>
                            <a:pt x="572" y="158277"/>
                          </a:cubicBezTo>
                          <a:cubicBezTo>
                            <a:pt x="33000" y="102632"/>
                            <a:pt x="25740" y="117549"/>
                            <a:pt x="59595" y="54511"/>
                          </a:cubicBezTo>
                          <a:close/>
                        </a:path>
                      </a:pathLst>
                    </a:custGeom>
                    <a:solidFill>
                      <a:srgbClr val="F04936"/>
                    </a:solidFill>
                    <a:ln w="12700" cap="flat" cmpd="sng" algn="ctr">
                      <a:noFill/>
                      <a:prstDash val="solid"/>
                      <a:miter lim="800000"/>
                    </a:ln>
                    <a:effectLst/>
                  </p:spPr>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N" sz="1400" b="0" i="0" u="none" strike="noStrike" kern="1200" cap="none" spc="0" normalizeH="0" baseline="0" noProof="0">
                        <a:ln>
                          <a:noFill/>
                        </a:ln>
                        <a:solidFill>
                          <a:srgbClr val="000000"/>
                        </a:solidFill>
                        <a:effectLst/>
                        <a:uLnTx/>
                        <a:uFillTx/>
                        <a:ea typeface="+mn-ea"/>
                        <a:cs typeface="+mn-cs"/>
                      </a:endParaRPr>
                    </a:p>
                  </p:txBody>
                </p:sp>
                <p:sp>
                  <p:nvSpPr>
                    <p:cNvPr id="78" name="Rectangle: Rounded Corners 9">
                      <a:extLst>
                        <a:ext uri="{FF2B5EF4-FFF2-40B4-BE49-F238E27FC236}">
                          <a16:creationId xmlns:a16="http://schemas.microsoft.com/office/drawing/2014/main" id="{7DF48672-AF51-4CFA-B92B-2133AA1DB475}"/>
                        </a:ext>
                      </a:extLst>
                    </p:cNvPr>
                    <p:cNvSpPr/>
                    <p:nvPr/>
                  </p:nvSpPr>
                  <p:spPr>
                    <a:xfrm rot="19838384">
                      <a:off x="3925905" y="1881760"/>
                      <a:ext cx="1004742" cy="192554"/>
                    </a:xfrm>
                    <a:custGeom>
                      <a:avLst/>
                      <a:gdLst>
                        <a:gd name="connsiteX0" fmla="*/ 0 w 927849"/>
                        <a:gd name="connsiteY0" fmla="*/ 34926 h 209550"/>
                        <a:gd name="connsiteX1" fmla="*/ 34926 w 927849"/>
                        <a:gd name="connsiteY1" fmla="*/ 0 h 209550"/>
                        <a:gd name="connsiteX2" fmla="*/ 892923 w 927849"/>
                        <a:gd name="connsiteY2" fmla="*/ 0 h 209550"/>
                        <a:gd name="connsiteX3" fmla="*/ 927849 w 927849"/>
                        <a:gd name="connsiteY3" fmla="*/ 34926 h 209550"/>
                        <a:gd name="connsiteX4" fmla="*/ 927849 w 927849"/>
                        <a:gd name="connsiteY4" fmla="*/ 174624 h 209550"/>
                        <a:gd name="connsiteX5" fmla="*/ 892923 w 927849"/>
                        <a:gd name="connsiteY5" fmla="*/ 209550 h 209550"/>
                        <a:gd name="connsiteX6" fmla="*/ 34926 w 927849"/>
                        <a:gd name="connsiteY6" fmla="*/ 209550 h 209550"/>
                        <a:gd name="connsiteX7" fmla="*/ 0 w 927849"/>
                        <a:gd name="connsiteY7" fmla="*/ 174624 h 209550"/>
                        <a:gd name="connsiteX8" fmla="*/ 0 w 927849"/>
                        <a:gd name="connsiteY8" fmla="*/ 34926 h 209550"/>
                        <a:gd name="connsiteX0" fmla="*/ 63948 w 991797"/>
                        <a:gd name="connsiteY0" fmla="*/ 34926 h 209550"/>
                        <a:gd name="connsiteX1" fmla="*/ 98874 w 991797"/>
                        <a:gd name="connsiteY1" fmla="*/ 0 h 209550"/>
                        <a:gd name="connsiteX2" fmla="*/ 956871 w 991797"/>
                        <a:gd name="connsiteY2" fmla="*/ 0 h 209550"/>
                        <a:gd name="connsiteX3" fmla="*/ 991797 w 991797"/>
                        <a:gd name="connsiteY3" fmla="*/ 34926 h 209550"/>
                        <a:gd name="connsiteX4" fmla="*/ 991797 w 991797"/>
                        <a:gd name="connsiteY4" fmla="*/ 174624 h 209550"/>
                        <a:gd name="connsiteX5" fmla="*/ 956871 w 991797"/>
                        <a:gd name="connsiteY5" fmla="*/ 209550 h 209550"/>
                        <a:gd name="connsiteX6" fmla="*/ 98874 w 991797"/>
                        <a:gd name="connsiteY6" fmla="*/ 209550 h 209550"/>
                        <a:gd name="connsiteX7" fmla="*/ 0 w 991797"/>
                        <a:gd name="connsiteY7" fmla="*/ 152310 h 209550"/>
                        <a:gd name="connsiteX8" fmla="*/ 63948 w 991797"/>
                        <a:gd name="connsiteY8" fmla="*/ 34926 h 209550"/>
                        <a:gd name="connsiteX0" fmla="*/ 63948 w 991797"/>
                        <a:gd name="connsiteY0" fmla="*/ 34926 h 209550"/>
                        <a:gd name="connsiteX1" fmla="*/ 98874 w 991797"/>
                        <a:gd name="connsiteY1" fmla="*/ 0 h 209550"/>
                        <a:gd name="connsiteX2" fmla="*/ 956871 w 991797"/>
                        <a:gd name="connsiteY2" fmla="*/ 0 h 209550"/>
                        <a:gd name="connsiteX3" fmla="*/ 991797 w 991797"/>
                        <a:gd name="connsiteY3" fmla="*/ 34926 h 209550"/>
                        <a:gd name="connsiteX4" fmla="*/ 991797 w 991797"/>
                        <a:gd name="connsiteY4" fmla="*/ 174624 h 209550"/>
                        <a:gd name="connsiteX5" fmla="*/ 956871 w 991797"/>
                        <a:gd name="connsiteY5" fmla="*/ 209550 h 209550"/>
                        <a:gd name="connsiteX6" fmla="*/ 98874 w 991797"/>
                        <a:gd name="connsiteY6" fmla="*/ 209550 h 209550"/>
                        <a:gd name="connsiteX7" fmla="*/ 0 w 991797"/>
                        <a:gd name="connsiteY7" fmla="*/ 152310 h 209550"/>
                        <a:gd name="connsiteX8" fmla="*/ 63948 w 991797"/>
                        <a:gd name="connsiteY8" fmla="*/ 34926 h 209550"/>
                        <a:gd name="connsiteX0" fmla="*/ 63948 w 991797"/>
                        <a:gd name="connsiteY0" fmla="*/ 34926 h 209550"/>
                        <a:gd name="connsiteX1" fmla="*/ 98874 w 991797"/>
                        <a:gd name="connsiteY1" fmla="*/ 0 h 209550"/>
                        <a:gd name="connsiteX2" fmla="*/ 956871 w 991797"/>
                        <a:gd name="connsiteY2" fmla="*/ 0 h 209550"/>
                        <a:gd name="connsiteX3" fmla="*/ 991797 w 991797"/>
                        <a:gd name="connsiteY3" fmla="*/ 34926 h 209550"/>
                        <a:gd name="connsiteX4" fmla="*/ 991797 w 991797"/>
                        <a:gd name="connsiteY4" fmla="*/ 174624 h 209550"/>
                        <a:gd name="connsiteX5" fmla="*/ 956871 w 991797"/>
                        <a:gd name="connsiteY5" fmla="*/ 209550 h 209550"/>
                        <a:gd name="connsiteX6" fmla="*/ 21435 w 991797"/>
                        <a:gd name="connsiteY6" fmla="*/ 201504 h 209550"/>
                        <a:gd name="connsiteX7" fmla="*/ 0 w 991797"/>
                        <a:gd name="connsiteY7" fmla="*/ 152310 h 209550"/>
                        <a:gd name="connsiteX8" fmla="*/ 63948 w 991797"/>
                        <a:gd name="connsiteY8" fmla="*/ 34926 h 209550"/>
                        <a:gd name="connsiteX0" fmla="*/ 63948 w 991797"/>
                        <a:gd name="connsiteY0" fmla="*/ 34926 h 209550"/>
                        <a:gd name="connsiteX1" fmla="*/ 98874 w 991797"/>
                        <a:gd name="connsiteY1" fmla="*/ 0 h 209550"/>
                        <a:gd name="connsiteX2" fmla="*/ 956871 w 991797"/>
                        <a:gd name="connsiteY2" fmla="*/ 0 h 209550"/>
                        <a:gd name="connsiteX3" fmla="*/ 991797 w 991797"/>
                        <a:gd name="connsiteY3" fmla="*/ 34926 h 209550"/>
                        <a:gd name="connsiteX4" fmla="*/ 991797 w 991797"/>
                        <a:gd name="connsiteY4" fmla="*/ 174624 h 209550"/>
                        <a:gd name="connsiteX5" fmla="*/ 956871 w 991797"/>
                        <a:gd name="connsiteY5" fmla="*/ 209550 h 209550"/>
                        <a:gd name="connsiteX6" fmla="*/ 21435 w 991797"/>
                        <a:gd name="connsiteY6" fmla="*/ 201504 h 209550"/>
                        <a:gd name="connsiteX7" fmla="*/ 0 w 991797"/>
                        <a:gd name="connsiteY7" fmla="*/ 152310 h 209550"/>
                        <a:gd name="connsiteX8" fmla="*/ 63948 w 991797"/>
                        <a:gd name="connsiteY8" fmla="*/ 34926 h 209550"/>
                        <a:gd name="connsiteX0" fmla="*/ 63948 w 991797"/>
                        <a:gd name="connsiteY0" fmla="*/ 34926 h 209550"/>
                        <a:gd name="connsiteX1" fmla="*/ 98874 w 991797"/>
                        <a:gd name="connsiteY1" fmla="*/ 0 h 209550"/>
                        <a:gd name="connsiteX2" fmla="*/ 956871 w 991797"/>
                        <a:gd name="connsiteY2" fmla="*/ 0 h 209550"/>
                        <a:gd name="connsiteX3" fmla="*/ 991797 w 991797"/>
                        <a:gd name="connsiteY3" fmla="*/ 34926 h 209550"/>
                        <a:gd name="connsiteX4" fmla="*/ 991797 w 991797"/>
                        <a:gd name="connsiteY4" fmla="*/ 174624 h 209550"/>
                        <a:gd name="connsiteX5" fmla="*/ 956871 w 991797"/>
                        <a:gd name="connsiteY5" fmla="*/ 209550 h 209550"/>
                        <a:gd name="connsiteX6" fmla="*/ 34667 w 991797"/>
                        <a:gd name="connsiteY6" fmla="*/ 192554 h 209550"/>
                        <a:gd name="connsiteX7" fmla="*/ 0 w 991797"/>
                        <a:gd name="connsiteY7" fmla="*/ 152310 h 209550"/>
                        <a:gd name="connsiteX8" fmla="*/ 63948 w 991797"/>
                        <a:gd name="connsiteY8" fmla="*/ 34926 h 209550"/>
                        <a:gd name="connsiteX0" fmla="*/ 70434 w 998283"/>
                        <a:gd name="connsiteY0" fmla="*/ 34926 h 209550"/>
                        <a:gd name="connsiteX1" fmla="*/ 105360 w 998283"/>
                        <a:gd name="connsiteY1" fmla="*/ 0 h 209550"/>
                        <a:gd name="connsiteX2" fmla="*/ 963357 w 998283"/>
                        <a:gd name="connsiteY2" fmla="*/ 0 h 209550"/>
                        <a:gd name="connsiteX3" fmla="*/ 998283 w 998283"/>
                        <a:gd name="connsiteY3" fmla="*/ 34926 h 209550"/>
                        <a:gd name="connsiteX4" fmla="*/ 998283 w 998283"/>
                        <a:gd name="connsiteY4" fmla="*/ 174624 h 209550"/>
                        <a:gd name="connsiteX5" fmla="*/ 963357 w 998283"/>
                        <a:gd name="connsiteY5" fmla="*/ 209550 h 209550"/>
                        <a:gd name="connsiteX6" fmla="*/ 41153 w 998283"/>
                        <a:gd name="connsiteY6" fmla="*/ 192554 h 209550"/>
                        <a:gd name="connsiteX7" fmla="*/ 0 w 998283"/>
                        <a:gd name="connsiteY7" fmla="*/ 154126 h 209550"/>
                        <a:gd name="connsiteX8" fmla="*/ 70434 w 998283"/>
                        <a:gd name="connsiteY8" fmla="*/ 34926 h 209550"/>
                        <a:gd name="connsiteX0" fmla="*/ 66284 w 994133"/>
                        <a:gd name="connsiteY0" fmla="*/ 34926 h 209550"/>
                        <a:gd name="connsiteX1" fmla="*/ 101210 w 994133"/>
                        <a:gd name="connsiteY1" fmla="*/ 0 h 209550"/>
                        <a:gd name="connsiteX2" fmla="*/ 959207 w 994133"/>
                        <a:gd name="connsiteY2" fmla="*/ 0 h 209550"/>
                        <a:gd name="connsiteX3" fmla="*/ 994133 w 994133"/>
                        <a:gd name="connsiteY3" fmla="*/ 34926 h 209550"/>
                        <a:gd name="connsiteX4" fmla="*/ 994133 w 994133"/>
                        <a:gd name="connsiteY4" fmla="*/ 174624 h 209550"/>
                        <a:gd name="connsiteX5" fmla="*/ 959207 w 994133"/>
                        <a:gd name="connsiteY5" fmla="*/ 209550 h 209550"/>
                        <a:gd name="connsiteX6" fmla="*/ 37003 w 994133"/>
                        <a:gd name="connsiteY6" fmla="*/ 192554 h 209550"/>
                        <a:gd name="connsiteX7" fmla="*/ 0 w 994133"/>
                        <a:gd name="connsiteY7" fmla="*/ 156461 h 209550"/>
                        <a:gd name="connsiteX8" fmla="*/ 66284 w 994133"/>
                        <a:gd name="connsiteY8" fmla="*/ 34926 h 209550"/>
                        <a:gd name="connsiteX0" fmla="*/ 66284 w 994133"/>
                        <a:gd name="connsiteY0" fmla="*/ 34926 h 193849"/>
                        <a:gd name="connsiteX1" fmla="*/ 101210 w 994133"/>
                        <a:gd name="connsiteY1" fmla="*/ 0 h 193849"/>
                        <a:gd name="connsiteX2" fmla="*/ 959207 w 994133"/>
                        <a:gd name="connsiteY2" fmla="*/ 0 h 193849"/>
                        <a:gd name="connsiteX3" fmla="*/ 994133 w 994133"/>
                        <a:gd name="connsiteY3" fmla="*/ 34926 h 193849"/>
                        <a:gd name="connsiteX4" fmla="*/ 994133 w 994133"/>
                        <a:gd name="connsiteY4" fmla="*/ 174624 h 193849"/>
                        <a:gd name="connsiteX5" fmla="*/ 834162 w 994133"/>
                        <a:gd name="connsiteY5" fmla="*/ 193849 h 193849"/>
                        <a:gd name="connsiteX6" fmla="*/ 37003 w 994133"/>
                        <a:gd name="connsiteY6" fmla="*/ 192554 h 193849"/>
                        <a:gd name="connsiteX7" fmla="*/ 0 w 994133"/>
                        <a:gd name="connsiteY7" fmla="*/ 156461 h 193849"/>
                        <a:gd name="connsiteX8" fmla="*/ 66284 w 994133"/>
                        <a:gd name="connsiteY8" fmla="*/ 34926 h 193849"/>
                        <a:gd name="connsiteX0" fmla="*/ 66284 w 994133"/>
                        <a:gd name="connsiteY0" fmla="*/ 34926 h 193849"/>
                        <a:gd name="connsiteX1" fmla="*/ 101210 w 994133"/>
                        <a:gd name="connsiteY1" fmla="*/ 0 h 193849"/>
                        <a:gd name="connsiteX2" fmla="*/ 959207 w 994133"/>
                        <a:gd name="connsiteY2" fmla="*/ 0 h 193849"/>
                        <a:gd name="connsiteX3" fmla="*/ 994133 w 994133"/>
                        <a:gd name="connsiteY3" fmla="*/ 34926 h 193849"/>
                        <a:gd name="connsiteX4" fmla="*/ 926682 w 994133"/>
                        <a:gd name="connsiteY4" fmla="*/ 158537 h 193849"/>
                        <a:gd name="connsiteX5" fmla="*/ 834162 w 994133"/>
                        <a:gd name="connsiteY5" fmla="*/ 193849 h 193849"/>
                        <a:gd name="connsiteX6" fmla="*/ 37003 w 994133"/>
                        <a:gd name="connsiteY6" fmla="*/ 192554 h 193849"/>
                        <a:gd name="connsiteX7" fmla="*/ 0 w 994133"/>
                        <a:gd name="connsiteY7" fmla="*/ 156461 h 193849"/>
                        <a:gd name="connsiteX8" fmla="*/ 66284 w 994133"/>
                        <a:gd name="connsiteY8" fmla="*/ 34926 h 193849"/>
                        <a:gd name="connsiteX0" fmla="*/ 66284 w 994133"/>
                        <a:gd name="connsiteY0" fmla="*/ 34926 h 192554"/>
                        <a:gd name="connsiteX1" fmla="*/ 101210 w 994133"/>
                        <a:gd name="connsiteY1" fmla="*/ 0 h 192554"/>
                        <a:gd name="connsiteX2" fmla="*/ 959207 w 994133"/>
                        <a:gd name="connsiteY2" fmla="*/ 0 h 192554"/>
                        <a:gd name="connsiteX3" fmla="*/ 994133 w 994133"/>
                        <a:gd name="connsiteY3" fmla="*/ 34926 h 192554"/>
                        <a:gd name="connsiteX4" fmla="*/ 926682 w 994133"/>
                        <a:gd name="connsiteY4" fmla="*/ 158537 h 192554"/>
                        <a:gd name="connsiteX5" fmla="*/ 855954 w 994133"/>
                        <a:gd name="connsiteY5" fmla="*/ 184251 h 192554"/>
                        <a:gd name="connsiteX6" fmla="*/ 37003 w 994133"/>
                        <a:gd name="connsiteY6" fmla="*/ 192554 h 192554"/>
                        <a:gd name="connsiteX7" fmla="*/ 0 w 994133"/>
                        <a:gd name="connsiteY7" fmla="*/ 156461 h 192554"/>
                        <a:gd name="connsiteX8" fmla="*/ 66284 w 994133"/>
                        <a:gd name="connsiteY8" fmla="*/ 34926 h 192554"/>
                        <a:gd name="connsiteX0" fmla="*/ 66284 w 994133"/>
                        <a:gd name="connsiteY0" fmla="*/ 34926 h 192554"/>
                        <a:gd name="connsiteX1" fmla="*/ 101210 w 994133"/>
                        <a:gd name="connsiteY1" fmla="*/ 0 h 192554"/>
                        <a:gd name="connsiteX2" fmla="*/ 959207 w 994133"/>
                        <a:gd name="connsiteY2" fmla="*/ 0 h 192554"/>
                        <a:gd name="connsiteX3" fmla="*/ 994133 w 994133"/>
                        <a:gd name="connsiteY3" fmla="*/ 34926 h 192554"/>
                        <a:gd name="connsiteX4" fmla="*/ 933687 w 994133"/>
                        <a:gd name="connsiteY4" fmla="*/ 146086 h 192554"/>
                        <a:gd name="connsiteX5" fmla="*/ 855954 w 994133"/>
                        <a:gd name="connsiteY5" fmla="*/ 184251 h 192554"/>
                        <a:gd name="connsiteX6" fmla="*/ 37003 w 994133"/>
                        <a:gd name="connsiteY6" fmla="*/ 192554 h 192554"/>
                        <a:gd name="connsiteX7" fmla="*/ 0 w 994133"/>
                        <a:gd name="connsiteY7" fmla="*/ 156461 h 192554"/>
                        <a:gd name="connsiteX8" fmla="*/ 66284 w 994133"/>
                        <a:gd name="connsiteY8" fmla="*/ 34926 h 192554"/>
                        <a:gd name="connsiteX0" fmla="*/ 66284 w 994133"/>
                        <a:gd name="connsiteY0" fmla="*/ 34926 h 192554"/>
                        <a:gd name="connsiteX1" fmla="*/ 101210 w 994133"/>
                        <a:gd name="connsiteY1" fmla="*/ 0 h 192554"/>
                        <a:gd name="connsiteX2" fmla="*/ 959207 w 994133"/>
                        <a:gd name="connsiteY2" fmla="*/ 0 h 192554"/>
                        <a:gd name="connsiteX3" fmla="*/ 994133 w 994133"/>
                        <a:gd name="connsiteY3" fmla="*/ 34926 h 192554"/>
                        <a:gd name="connsiteX4" fmla="*/ 933687 w 994133"/>
                        <a:gd name="connsiteY4" fmla="*/ 146086 h 192554"/>
                        <a:gd name="connsiteX5" fmla="*/ 876320 w 994133"/>
                        <a:gd name="connsiteY5" fmla="*/ 182048 h 192554"/>
                        <a:gd name="connsiteX6" fmla="*/ 37003 w 994133"/>
                        <a:gd name="connsiteY6" fmla="*/ 192554 h 192554"/>
                        <a:gd name="connsiteX7" fmla="*/ 0 w 994133"/>
                        <a:gd name="connsiteY7" fmla="*/ 156461 h 192554"/>
                        <a:gd name="connsiteX8" fmla="*/ 66284 w 994133"/>
                        <a:gd name="connsiteY8" fmla="*/ 34926 h 192554"/>
                        <a:gd name="connsiteX0" fmla="*/ 66284 w 994133"/>
                        <a:gd name="connsiteY0" fmla="*/ 34926 h 192554"/>
                        <a:gd name="connsiteX1" fmla="*/ 101210 w 994133"/>
                        <a:gd name="connsiteY1" fmla="*/ 0 h 192554"/>
                        <a:gd name="connsiteX2" fmla="*/ 959207 w 994133"/>
                        <a:gd name="connsiteY2" fmla="*/ 0 h 192554"/>
                        <a:gd name="connsiteX3" fmla="*/ 994133 w 994133"/>
                        <a:gd name="connsiteY3" fmla="*/ 34926 h 192554"/>
                        <a:gd name="connsiteX4" fmla="*/ 933687 w 994133"/>
                        <a:gd name="connsiteY4" fmla="*/ 146086 h 192554"/>
                        <a:gd name="connsiteX5" fmla="*/ 876320 w 994133"/>
                        <a:gd name="connsiteY5" fmla="*/ 182048 h 192554"/>
                        <a:gd name="connsiteX6" fmla="*/ 37003 w 994133"/>
                        <a:gd name="connsiteY6" fmla="*/ 192554 h 192554"/>
                        <a:gd name="connsiteX7" fmla="*/ 0 w 994133"/>
                        <a:gd name="connsiteY7" fmla="*/ 156461 h 192554"/>
                        <a:gd name="connsiteX8" fmla="*/ 66284 w 994133"/>
                        <a:gd name="connsiteY8" fmla="*/ 34926 h 192554"/>
                        <a:gd name="connsiteX0" fmla="*/ 66284 w 994133"/>
                        <a:gd name="connsiteY0" fmla="*/ 34926 h 192554"/>
                        <a:gd name="connsiteX1" fmla="*/ 116646 w 994133"/>
                        <a:gd name="connsiteY1" fmla="*/ 11417 h 192554"/>
                        <a:gd name="connsiteX2" fmla="*/ 959207 w 994133"/>
                        <a:gd name="connsiteY2" fmla="*/ 0 h 192554"/>
                        <a:gd name="connsiteX3" fmla="*/ 994133 w 994133"/>
                        <a:gd name="connsiteY3" fmla="*/ 34926 h 192554"/>
                        <a:gd name="connsiteX4" fmla="*/ 933687 w 994133"/>
                        <a:gd name="connsiteY4" fmla="*/ 146086 h 192554"/>
                        <a:gd name="connsiteX5" fmla="*/ 876320 w 994133"/>
                        <a:gd name="connsiteY5" fmla="*/ 182048 h 192554"/>
                        <a:gd name="connsiteX6" fmla="*/ 37003 w 994133"/>
                        <a:gd name="connsiteY6" fmla="*/ 192554 h 192554"/>
                        <a:gd name="connsiteX7" fmla="*/ 0 w 994133"/>
                        <a:gd name="connsiteY7" fmla="*/ 156461 h 192554"/>
                        <a:gd name="connsiteX8" fmla="*/ 66284 w 994133"/>
                        <a:gd name="connsiteY8" fmla="*/ 34926 h 192554"/>
                        <a:gd name="connsiteX0" fmla="*/ 66284 w 994133"/>
                        <a:gd name="connsiteY0" fmla="*/ 34926 h 192554"/>
                        <a:gd name="connsiteX1" fmla="*/ 111327 w 994133"/>
                        <a:gd name="connsiteY1" fmla="*/ 11157 h 192554"/>
                        <a:gd name="connsiteX2" fmla="*/ 959207 w 994133"/>
                        <a:gd name="connsiteY2" fmla="*/ 0 h 192554"/>
                        <a:gd name="connsiteX3" fmla="*/ 994133 w 994133"/>
                        <a:gd name="connsiteY3" fmla="*/ 34926 h 192554"/>
                        <a:gd name="connsiteX4" fmla="*/ 933687 w 994133"/>
                        <a:gd name="connsiteY4" fmla="*/ 146086 h 192554"/>
                        <a:gd name="connsiteX5" fmla="*/ 876320 w 994133"/>
                        <a:gd name="connsiteY5" fmla="*/ 182048 h 192554"/>
                        <a:gd name="connsiteX6" fmla="*/ 37003 w 994133"/>
                        <a:gd name="connsiteY6" fmla="*/ 192554 h 192554"/>
                        <a:gd name="connsiteX7" fmla="*/ 0 w 994133"/>
                        <a:gd name="connsiteY7" fmla="*/ 156461 h 192554"/>
                        <a:gd name="connsiteX8" fmla="*/ 66284 w 994133"/>
                        <a:gd name="connsiteY8" fmla="*/ 34926 h 192554"/>
                        <a:gd name="connsiteX0" fmla="*/ 61614 w 994133"/>
                        <a:gd name="connsiteY0" fmla="*/ 43228 h 192554"/>
                        <a:gd name="connsiteX1" fmla="*/ 111327 w 994133"/>
                        <a:gd name="connsiteY1" fmla="*/ 11157 h 192554"/>
                        <a:gd name="connsiteX2" fmla="*/ 959207 w 994133"/>
                        <a:gd name="connsiteY2" fmla="*/ 0 h 192554"/>
                        <a:gd name="connsiteX3" fmla="*/ 994133 w 994133"/>
                        <a:gd name="connsiteY3" fmla="*/ 34926 h 192554"/>
                        <a:gd name="connsiteX4" fmla="*/ 933687 w 994133"/>
                        <a:gd name="connsiteY4" fmla="*/ 146086 h 192554"/>
                        <a:gd name="connsiteX5" fmla="*/ 876320 w 994133"/>
                        <a:gd name="connsiteY5" fmla="*/ 182048 h 192554"/>
                        <a:gd name="connsiteX6" fmla="*/ 37003 w 994133"/>
                        <a:gd name="connsiteY6" fmla="*/ 192554 h 192554"/>
                        <a:gd name="connsiteX7" fmla="*/ 0 w 994133"/>
                        <a:gd name="connsiteY7" fmla="*/ 156461 h 192554"/>
                        <a:gd name="connsiteX8" fmla="*/ 61614 w 994133"/>
                        <a:gd name="connsiteY8" fmla="*/ 43228 h 192554"/>
                        <a:gd name="connsiteX0" fmla="*/ 66933 w 999452"/>
                        <a:gd name="connsiteY0" fmla="*/ 43228 h 192554"/>
                        <a:gd name="connsiteX1" fmla="*/ 116646 w 999452"/>
                        <a:gd name="connsiteY1" fmla="*/ 11157 h 192554"/>
                        <a:gd name="connsiteX2" fmla="*/ 964526 w 999452"/>
                        <a:gd name="connsiteY2" fmla="*/ 0 h 192554"/>
                        <a:gd name="connsiteX3" fmla="*/ 999452 w 999452"/>
                        <a:gd name="connsiteY3" fmla="*/ 34926 h 192554"/>
                        <a:gd name="connsiteX4" fmla="*/ 939006 w 999452"/>
                        <a:gd name="connsiteY4" fmla="*/ 146086 h 192554"/>
                        <a:gd name="connsiteX5" fmla="*/ 881639 w 999452"/>
                        <a:gd name="connsiteY5" fmla="*/ 182048 h 192554"/>
                        <a:gd name="connsiteX6" fmla="*/ 42322 w 999452"/>
                        <a:gd name="connsiteY6" fmla="*/ 192554 h 192554"/>
                        <a:gd name="connsiteX7" fmla="*/ 0 w 999452"/>
                        <a:gd name="connsiteY7" fmla="*/ 156202 h 192554"/>
                        <a:gd name="connsiteX8" fmla="*/ 66933 w 999452"/>
                        <a:gd name="connsiteY8" fmla="*/ 43228 h 192554"/>
                        <a:gd name="connsiteX0" fmla="*/ 66026 w 998545"/>
                        <a:gd name="connsiteY0" fmla="*/ 43228 h 192554"/>
                        <a:gd name="connsiteX1" fmla="*/ 115739 w 998545"/>
                        <a:gd name="connsiteY1" fmla="*/ 11157 h 192554"/>
                        <a:gd name="connsiteX2" fmla="*/ 963619 w 998545"/>
                        <a:gd name="connsiteY2" fmla="*/ 0 h 192554"/>
                        <a:gd name="connsiteX3" fmla="*/ 998545 w 998545"/>
                        <a:gd name="connsiteY3" fmla="*/ 34926 h 192554"/>
                        <a:gd name="connsiteX4" fmla="*/ 938099 w 998545"/>
                        <a:gd name="connsiteY4" fmla="*/ 146086 h 192554"/>
                        <a:gd name="connsiteX5" fmla="*/ 880732 w 998545"/>
                        <a:gd name="connsiteY5" fmla="*/ 182048 h 192554"/>
                        <a:gd name="connsiteX6" fmla="*/ 41415 w 998545"/>
                        <a:gd name="connsiteY6" fmla="*/ 192554 h 192554"/>
                        <a:gd name="connsiteX7" fmla="*/ 0 w 998545"/>
                        <a:gd name="connsiteY7" fmla="*/ 159445 h 192554"/>
                        <a:gd name="connsiteX8" fmla="*/ 66026 w 998545"/>
                        <a:gd name="connsiteY8" fmla="*/ 43228 h 192554"/>
                        <a:gd name="connsiteX0" fmla="*/ 66026 w 998545"/>
                        <a:gd name="connsiteY0" fmla="*/ 43228 h 192554"/>
                        <a:gd name="connsiteX1" fmla="*/ 115739 w 998545"/>
                        <a:gd name="connsiteY1" fmla="*/ 11157 h 192554"/>
                        <a:gd name="connsiteX2" fmla="*/ 963619 w 998545"/>
                        <a:gd name="connsiteY2" fmla="*/ 0 h 192554"/>
                        <a:gd name="connsiteX3" fmla="*/ 998545 w 998545"/>
                        <a:gd name="connsiteY3" fmla="*/ 34926 h 192554"/>
                        <a:gd name="connsiteX4" fmla="*/ 938099 w 998545"/>
                        <a:gd name="connsiteY4" fmla="*/ 146086 h 192554"/>
                        <a:gd name="connsiteX5" fmla="*/ 880732 w 998545"/>
                        <a:gd name="connsiteY5" fmla="*/ 182048 h 192554"/>
                        <a:gd name="connsiteX6" fmla="*/ 41415 w 998545"/>
                        <a:gd name="connsiteY6" fmla="*/ 192554 h 192554"/>
                        <a:gd name="connsiteX7" fmla="*/ 0 w 998545"/>
                        <a:gd name="connsiteY7" fmla="*/ 159445 h 192554"/>
                        <a:gd name="connsiteX8" fmla="*/ 66026 w 998545"/>
                        <a:gd name="connsiteY8" fmla="*/ 43228 h 192554"/>
                        <a:gd name="connsiteX0" fmla="*/ 66026 w 1000621"/>
                        <a:gd name="connsiteY0" fmla="*/ 43228 h 192554"/>
                        <a:gd name="connsiteX1" fmla="*/ 115739 w 1000621"/>
                        <a:gd name="connsiteY1" fmla="*/ 11157 h 192554"/>
                        <a:gd name="connsiteX2" fmla="*/ 963619 w 1000621"/>
                        <a:gd name="connsiteY2" fmla="*/ 0 h 192554"/>
                        <a:gd name="connsiteX3" fmla="*/ 1000621 w 1000621"/>
                        <a:gd name="connsiteY3" fmla="*/ 36094 h 192554"/>
                        <a:gd name="connsiteX4" fmla="*/ 938099 w 1000621"/>
                        <a:gd name="connsiteY4" fmla="*/ 146086 h 192554"/>
                        <a:gd name="connsiteX5" fmla="*/ 880732 w 1000621"/>
                        <a:gd name="connsiteY5" fmla="*/ 182048 h 192554"/>
                        <a:gd name="connsiteX6" fmla="*/ 41415 w 1000621"/>
                        <a:gd name="connsiteY6" fmla="*/ 192554 h 192554"/>
                        <a:gd name="connsiteX7" fmla="*/ 0 w 1000621"/>
                        <a:gd name="connsiteY7" fmla="*/ 159445 h 192554"/>
                        <a:gd name="connsiteX8" fmla="*/ 66026 w 1000621"/>
                        <a:gd name="connsiteY8" fmla="*/ 43228 h 192554"/>
                        <a:gd name="connsiteX0" fmla="*/ 66026 w 1000621"/>
                        <a:gd name="connsiteY0" fmla="*/ 43228 h 192554"/>
                        <a:gd name="connsiteX1" fmla="*/ 115739 w 1000621"/>
                        <a:gd name="connsiteY1" fmla="*/ 11157 h 192554"/>
                        <a:gd name="connsiteX2" fmla="*/ 963619 w 1000621"/>
                        <a:gd name="connsiteY2" fmla="*/ 0 h 192554"/>
                        <a:gd name="connsiteX3" fmla="*/ 1000621 w 1000621"/>
                        <a:gd name="connsiteY3" fmla="*/ 36094 h 192554"/>
                        <a:gd name="connsiteX4" fmla="*/ 938099 w 1000621"/>
                        <a:gd name="connsiteY4" fmla="*/ 146086 h 192554"/>
                        <a:gd name="connsiteX5" fmla="*/ 880732 w 1000621"/>
                        <a:gd name="connsiteY5" fmla="*/ 182048 h 192554"/>
                        <a:gd name="connsiteX6" fmla="*/ 41415 w 1000621"/>
                        <a:gd name="connsiteY6" fmla="*/ 192554 h 192554"/>
                        <a:gd name="connsiteX7" fmla="*/ 0 w 1000621"/>
                        <a:gd name="connsiteY7" fmla="*/ 159445 h 192554"/>
                        <a:gd name="connsiteX8" fmla="*/ 66026 w 1000621"/>
                        <a:gd name="connsiteY8" fmla="*/ 43228 h 192554"/>
                        <a:gd name="connsiteX0" fmla="*/ 66642 w 1001237"/>
                        <a:gd name="connsiteY0" fmla="*/ 43228 h 192554"/>
                        <a:gd name="connsiteX1" fmla="*/ 116355 w 1001237"/>
                        <a:gd name="connsiteY1" fmla="*/ 11157 h 192554"/>
                        <a:gd name="connsiteX2" fmla="*/ 964235 w 1001237"/>
                        <a:gd name="connsiteY2" fmla="*/ 0 h 192554"/>
                        <a:gd name="connsiteX3" fmla="*/ 1001237 w 1001237"/>
                        <a:gd name="connsiteY3" fmla="*/ 36094 h 192554"/>
                        <a:gd name="connsiteX4" fmla="*/ 938715 w 1001237"/>
                        <a:gd name="connsiteY4" fmla="*/ 146086 h 192554"/>
                        <a:gd name="connsiteX5" fmla="*/ 881348 w 1001237"/>
                        <a:gd name="connsiteY5" fmla="*/ 182048 h 192554"/>
                        <a:gd name="connsiteX6" fmla="*/ 42031 w 1001237"/>
                        <a:gd name="connsiteY6" fmla="*/ 192554 h 192554"/>
                        <a:gd name="connsiteX7" fmla="*/ 616 w 1001237"/>
                        <a:gd name="connsiteY7" fmla="*/ 159445 h 192554"/>
                        <a:gd name="connsiteX8" fmla="*/ 66642 w 1001237"/>
                        <a:gd name="connsiteY8" fmla="*/ 43228 h 192554"/>
                        <a:gd name="connsiteX0" fmla="*/ 66642 w 1001237"/>
                        <a:gd name="connsiteY0" fmla="*/ 43228 h 192554"/>
                        <a:gd name="connsiteX1" fmla="*/ 116355 w 1001237"/>
                        <a:gd name="connsiteY1" fmla="*/ 11157 h 192554"/>
                        <a:gd name="connsiteX2" fmla="*/ 964235 w 1001237"/>
                        <a:gd name="connsiteY2" fmla="*/ 0 h 192554"/>
                        <a:gd name="connsiteX3" fmla="*/ 1001237 w 1001237"/>
                        <a:gd name="connsiteY3" fmla="*/ 36094 h 192554"/>
                        <a:gd name="connsiteX4" fmla="*/ 938715 w 1001237"/>
                        <a:gd name="connsiteY4" fmla="*/ 146086 h 192554"/>
                        <a:gd name="connsiteX5" fmla="*/ 881348 w 1001237"/>
                        <a:gd name="connsiteY5" fmla="*/ 182048 h 192554"/>
                        <a:gd name="connsiteX6" fmla="*/ 42031 w 1001237"/>
                        <a:gd name="connsiteY6" fmla="*/ 192554 h 192554"/>
                        <a:gd name="connsiteX7" fmla="*/ 616 w 1001237"/>
                        <a:gd name="connsiteY7" fmla="*/ 159445 h 192554"/>
                        <a:gd name="connsiteX8" fmla="*/ 66642 w 1001237"/>
                        <a:gd name="connsiteY8" fmla="*/ 43228 h 192554"/>
                        <a:gd name="connsiteX0" fmla="*/ 66642 w 1001237"/>
                        <a:gd name="connsiteY0" fmla="*/ 43228 h 192554"/>
                        <a:gd name="connsiteX1" fmla="*/ 116355 w 1001237"/>
                        <a:gd name="connsiteY1" fmla="*/ 11157 h 192554"/>
                        <a:gd name="connsiteX2" fmla="*/ 964235 w 1001237"/>
                        <a:gd name="connsiteY2" fmla="*/ 0 h 192554"/>
                        <a:gd name="connsiteX3" fmla="*/ 1001237 w 1001237"/>
                        <a:gd name="connsiteY3" fmla="*/ 36094 h 192554"/>
                        <a:gd name="connsiteX4" fmla="*/ 938715 w 1001237"/>
                        <a:gd name="connsiteY4" fmla="*/ 146086 h 192554"/>
                        <a:gd name="connsiteX5" fmla="*/ 881348 w 1001237"/>
                        <a:gd name="connsiteY5" fmla="*/ 182048 h 192554"/>
                        <a:gd name="connsiteX6" fmla="*/ 42031 w 1001237"/>
                        <a:gd name="connsiteY6" fmla="*/ 192554 h 192554"/>
                        <a:gd name="connsiteX7" fmla="*/ 616 w 1001237"/>
                        <a:gd name="connsiteY7" fmla="*/ 159445 h 192554"/>
                        <a:gd name="connsiteX8" fmla="*/ 66642 w 1001237"/>
                        <a:gd name="connsiteY8" fmla="*/ 43228 h 192554"/>
                        <a:gd name="connsiteX0" fmla="*/ 66642 w 1002710"/>
                        <a:gd name="connsiteY0" fmla="*/ 43228 h 192554"/>
                        <a:gd name="connsiteX1" fmla="*/ 116355 w 1002710"/>
                        <a:gd name="connsiteY1" fmla="*/ 11157 h 192554"/>
                        <a:gd name="connsiteX2" fmla="*/ 964235 w 1002710"/>
                        <a:gd name="connsiteY2" fmla="*/ 0 h 192554"/>
                        <a:gd name="connsiteX3" fmla="*/ 1001237 w 1002710"/>
                        <a:gd name="connsiteY3" fmla="*/ 36094 h 192554"/>
                        <a:gd name="connsiteX4" fmla="*/ 938715 w 1002710"/>
                        <a:gd name="connsiteY4" fmla="*/ 146086 h 192554"/>
                        <a:gd name="connsiteX5" fmla="*/ 881348 w 1002710"/>
                        <a:gd name="connsiteY5" fmla="*/ 182048 h 192554"/>
                        <a:gd name="connsiteX6" fmla="*/ 42031 w 1002710"/>
                        <a:gd name="connsiteY6" fmla="*/ 192554 h 192554"/>
                        <a:gd name="connsiteX7" fmla="*/ 616 w 1002710"/>
                        <a:gd name="connsiteY7" fmla="*/ 159445 h 192554"/>
                        <a:gd name="connsiteX8" fmla="*/ 66642 w 1002710"/>
                        <a:gd name="connsiteY8" fmla="*/ 43228 h 192554"/>
                        <a:gd name="connsiteX0" fmla="*/ 66642 w 1002710"/>
                        <a:gd name="connsiteY0" fmla="*/ 43228 h 192554"/>
                        <a:gd name="connsiteX1" fmla="*/ 116355 w 1002710"/>
                        <a:gd name="connsiteY1" fmla="*/ 11157 h 192554"/>
                        <a:gd name="connsiteX2" fmla="*/ 964235 w 1002710"/>
                        <a:gd name="connsiteY2" fmla="*/ 0 h 192554"/>
                        <a:gd name="connsiteX3" fmla="*/ 1001237 w 1002710"/>
                        <a:gd name="connsiteY3" fmla="*/ 36094 h 192554"/>
                        <a:gd name="connsiteX4" fmla="*/ 938715 w 1002710"/>
                        <a:gd name="connsiteY4" fmla="*/ 146086 h 192554"/>
                        <a:gd name="connsiteX5" fmla="*/ 881348 w 1002710"/>
                        <a:gd name="connsiteY5" fmla="*/ 182048 h 192554"/>
                        <a:gd name="connsiteX6" fmla="*/ 42031 w 1002710"/>
                        <a:gd name="connsiteY6" fmla="*/ 192554 h 192554"/>
                        <a:gd name="connsiteX7" fmla="*/ 616 w 1002710"/>
                        <a:gd name="connsiteY7" fmla="*/ 159445 h 192554"/>
                        <a:gd name="connsiteX8" fmla="*/ 66642 w 1002710"/>
                        <a:gd name="connsiteY8" fmla="*/ 43228 h 192554"/>
                        <a:gd name="connsiteX0" fmla="*/ 66642 w 1002710"/>
                        <a:gd name="connsiteY0" fmla="*/ 43228 h 192554"/>
                        <a:gd name="connsiteX1" fmla="*/ 116355 w 1002710"/>
                        <a:gd name="connsiteY1" fmla="*/ 11157 h 192554"/>
                        <a:gd name="connsiteX2" fmla="*/ 964235 w 1002710"/>
                        <a:gd name="connsiteY2" fmla="*/ 0 h 192554"/>
                        <a:gd name="connsiteX3" fmla="*/ 1001237 w 1002710"/>
                        <a:gd name="connsiteY3" fmla="*/ 36094 h 192554"/>
                        <a:gd name="connsiteX4" fmla="*/ 938715 w 1002710"/>
                        <a:gd name="connsiteY4" fmla="*/ 146086 h 192554"/>
                        <a:gd name="connsiteX5" fmla="*/ 881348 w 1002710"/>
                        <a:gd name="connsiteY5" fmla="*/ 182048 h 192554"/>
                        <a:gd name="connsiteX6" fmla="*/ 42031 w 1002710"/>
                        <a:gd name="connsiteY6" fmla="*/ 192554 h 192554"/>
                        <a:gd name="connsiteX7" fmla="*/ 616 w 1002710"/>
                        <a:gd name="connsiteY7" fmla="*/ 159445 h 192554"/>
                        <a:gd name="connsiteX8" fmla="*/ 66642 w 1002710"/>
                        <a:gd name="connsiteY8" fmla="*/ 43228 h 192554"/>
                        <a:gd name="connsiteX0" fmla="*/ 66642 w 1002710"/>
                        <a:gd name="connsiteY0" fmla="*/ 43228 h 192554"/>
                        <a:gd name="connsiteX1" fmla="*/ 116355 w 1002710"/>
                        <a:gd name="connsiteY1" fmla="*/ 11157 h 192554"/>
                        <a:gd name="connsiteX2" fmla="*/ 964235 w 1002710"/>
                        <a:gd name="connsiteY2" fmla="*/ 0 h 192554"/>
                        <a:gd name="connsiteX3" fmla="*/ 1001237 w 1002710"/>
                        <a:gd name="connsiteY3" fmla="*/ 36094 h 192554"/>
                        <a:gd name="connsiteX4" fmla="*/ 938715 w 1002710"/>
                        <a:gd name="connsiteY4" fmla="*/ 146086 h 192554"/>
                        <a:gd name="connsiteX5" fmla="*/ 881348 w 1002710"/>
                        <a:gd name="connsiteY5" fmla="*/ 182048 h 192554"/>
                        <a:gd name="connsiteX6" fmla="*/ 42031 w 1002710"/>
                        <a:gd name="connsiteY6" fmla="*/ 192554 h 192554"/>
                        <a:gd name="connsiteX7" fmla="*/ 616 w 1002710"/>
                        <a:gd name="connsiteY7" fmla="*/ 159445 h 192554"/>
                        <a:gd name="connsiteX8" fmla="*/ 66642 w 1002710"/>
                        <a:gd name="connsiteY8" fmla="*/ 43228 h 192554"/>
                        <a:gd name="connsiteX0" fmla="*/ 64567 w 1002710"/>
                        <a:gd name="connsiteY0" fmla="*/ 42060 h 192554"/>
                        <a:gd name="connsiteX1" fmla="*/ 116355 w 1002710"/>
                        <a:gd name="connsiteY1" fmla="*/ 11157 h 192554"/>
                        <a:gd name="connsiteX2" fmla="*/ 964235 w 1002710"/>
                        <a:gd name="connsiteY2" fmla="*/ 0 h 192554"/>
                        <a:gd name="connsiteX3" fmla="*/ 1001237 w 1002710"/>
                        <a:gd name="connsiteY3" fmla="*/ 36094 h 192554"/>
                        <a:gd name="connsiteX4" fmla="*/ 938715 w 1002710"/>
                        <a:gd name="connsiteY4" fmla="*/ 146086 h 192554"/>
                        <a:gd name="connsiteX5" fmla="*/ 881348 w 1002710"/>
                        <a:gd name="connsiteY5" fmla="*/ 182048 h 192554"/>
                        <a:gd name="connsiteX6" fmla="*/ 42031 w 1002710"/>
                        <a:gd name="connsiteY6" fmla="*/ 192554 h 192554"/>
                        <a:gd name="connsiteX7" fmla="*/ 616 w 1002710"/>
                        <a:gd name="connsiteY7" fmla="*/ 159445 h 192554"/>
                        <a:gd name="connsiteX8" fmla="*/ 64567 w 1002710"/>
                        <a:gd name="connsiteY8" fmla="*/ 42060 h 192554"/>
                        <a:gd name="connsiteX0" fmla="*/ 67490 w 1005633"/>
                        <a:gd name="connsiteY0" fmla="*/ 42060 h 192554"/>
                        <a:gd name="connsiteX1" fmla="*/ 119278 w 1005633"/>
                        <a:gd name="connsiteY1" fmla="*/ 11157 h 192554"/>
                        <a:gd name="connsiteX2" fmla="*/ 967158 w 1005633"/>
                        <a:gd name="connsiteY2" fmla="*/ 0 h 192554"/>
                        <a:gd name="connsiteX3" fmla="*/ 1004160 w 1005633"/>
                        <a:gd name="connsiteY3" fmla="*/ 36094 h 192554"/>
                        <a:gd name="connsiteX4" fmla="*/ 941638 w 1005633"/>
                        <a:gd name="connsiteY4" fmla="*/ 146086 h 192554"/>
                        <a:gd name="connsiteX5" fmla="*/ 884271 w 1005633"/>
                        <a:gd name="connsiteY5" fmla="*/ 182048 h 192554"/>
                        <a:gd name="connsiteX6" fmla="*/ 44954 w 1005633"/>
                        <a:gd name="connsiteY6" fmla="*/ 192554 h 192554"/>
                        <a:gd name="connsiteX7" fmla="*/ 555 w 1005633"/>
                        <a:gd name="connsiteY7" fmla="*/ 155035 h 192554"/>
                        <a:gd name="connsiteX8" fmla="*/ 67490 w 1005633"/>
                        <a:gd name="connsiteY8" fmla="*/ 42060 h 192554"/>
                        <a:gd name="connsiteX0" fmla="*/ 65456 w 1003599"/>
                        <a:gd name="connsiteY0" fmla="*/ 42060 h 192554"/>
                        <a:gd name="connsiteX1" fmla="*/ 117244 w 1003599"/>
                        <a:gd name="connsiteY1" fmla="*/ 11157 h 192554"/>
                        <a:gd name="connsiteX2" fmla="*/ 965124 w 1003599"/>
                        <a:gd name="connsiteY2" fmla="*/ 0 h 192554"/>
                        <a:gd name="connsiteX3" fmla="*/ 1002126 w 1003599"/>
                        <a:gd name="connsiteY3" fmla="*/ 36094 h 192554"/>
                        <a:gd name="connsiteX4" fmla="*/ 939604 w 1003599"/>
                        <a:gd name="connsiteY4" fmla="*/ 146086 h 192554"/>
                        <a:gd name="connsiteX5" fmla="*/ 882237 w 1003599"/>
                        <a:gd name="connsiteY5" fmla="*/ 182048 h 192554"/>
                        <a:gd name="connsiteX6" fmla="*/ 42920 w 1003599"/>
                        <a:gd name="connsiteY6" fmla="*/ 192554 h 192554"/>
                        <a:gd name="connsiteX7" fmla="*/ 597 w 1003599"/>
                        <a:gd name="connsiteY7" fmla="*/ 156202 h 192554"/>
                        <a:gd name="connsiteX8" fmla="*/ 65456 w 1003599"/>
                        <a:gd name="connsiteY8" fmla="*/ 42060 h 192554"/>
                        <a:gd name="connsiteX0" fmla="*/ 58971 w 1003599"/>
                        <a:gd name="connsiteY0" fmla="*/ 43875 h 192554"/>
                        <a:gd name="connsiteX1" fmla="*/ 117244 w 1003599"/>
                        <a:gd name="connsiteY1" fmla="*/ 11157 h 192554"/>
                        <a:gd name="connsiteX2" fmla="*/ 965124 w 1003599"/>
                        <a:gd name="connsiteY2" fmla="*/ 0 h 192554"/>
                        <a:gd name="connsiteX3" fmla="*/ 1002126 w 1003599"/>
                        <a:gd name="connsiteY3" fmla="*/ 36094 h 192554"/>
                        <a:gd name="connsiteX4" fmla="*/ 939604 w 1003599"/>
                        <a:gd name="connsiteY4" fmla="*/ 146086 h 192554"/>
                        <a:gd name="connsiteX5" fmla="*/ 882237 w 1003599"/>
                        <a:gd name="connsiteY5" fmla="*/ 182048 h 192554"/>
                        <a:gd name="connsiteX6" fmla="*/ 42920 w 1003599"/>
                        <a:gd name="connsiteY6" fmla="*/ 192554 h 192554"/>
                        <a:gd name="connsiteX7" fmla="*/ 597 w 1003599"/>
                        <a:gd name="connsiteY7" fmla="*/ 156202 h 192554"/>
                        <a:gd name="connsiteX8" fmla="*/ 58971 w 1003599"/>
                        <a:gd name="connsiteY8" fmla="*/ 43875 h 192554"/>
                        <a:gd name="connsiteX0" fmla="*/ 58971 w 1003599"/>
                        <a:gd name="connsiteY0" fmla="*/ 43875 h 192554"/>
                        <a:gd name="connsiteX1" fmla="*/ 117244 w 1003599"/>
                        <a:gd name="connsiteY1" fmla="*/ 11157 h 192554"/>
                        <a:gd name="connsiteX2" fmla="*/ 965124 w 1003599"/>
                        <a:gd name="connsiteY2" fmla="*/ 0 h 192554"/>
                        <a:gd name="connsiteX3" fmla="*/ 1002126 w 1003599"/>
                        <a:gd name="connsiteY3" fmla="*/ 36094 h 192554"/>
                        <a:gd name="connsiteX4" fmla="*/ 939604 w 1003599"/>
                        <a:gd name="connsiteY4" fmla="*/ 146086 h 192554"/>
                        <a:gd name="connsiteX5" fmla="*/ 882237 w 1003599"/>
                        <a:gd name="connsiteY5" fmla="*/ 182048 h 192554"/>
                        <a:gd name="connsiteX6" fmla="*/ 42920 w 1003599"/>
                        <a:gd name="connsiteY6" fmla="*/ 192554 h 192554"/>
                        <a:gd name="connsiteX7" fmla="*/ 597 w 1003599"/>
                        <a:gd name="connsiteY7" fmla="*/ 156202 h 192554"/>
                        <a:gd name="connsiteX8" fmla="*/ 58971 w 1003599"/>
                        <a:gd name="connsiteY8" fmla="*/ 43875 h 192554"/>
                        <a:gd name="connsiteX0" fmla="*/ 61005 w 1005633"/>
                        <a:gd name="connsiteY0" fmla="*/ 43875 h 192554"/>
                        <a:gd name="connsiteX1" fmla="*/ 119278 w 1005633"/>
                        <a:gd name="connsiteY1" fmla="*/ 11157 h 192554"/>
                        <a:gd name="connsiteX2" fmla="*/ 967158 w 1005633"/>
                        <a:gd name="connsiteY2" fmla="*/ 0 h 192554"/>
                        <a:gd name="connsiteX3" fmla="*/ 1004160 w 1005633"/>
                        <a:gd name="connsiteY3" fmla="*/ 36094 h 192554"/>
                        <a:gd name="connsiteX4" fmla="*/ 941638 w 1005633"/>
                        <a:gd name="connsiteY4" fmla="*/ 146086 h 192554"/>
                        <a:gd name="connsiteX5" fmla="*/ 884271 w 1005633"/>
                        <a:gd name="connsiteY5" fmla="*/ 182048 h 192554"/>
                        <a:gd name="connsiteX6" fmla="*/ 44954 w 1005633"/>
                        <a:gd name="connsiteY6" fmla="*/ 192554 h 192554"/>
                        <a:gd name="connsiteX7" fmla="*/ 555 w 1005633"/>
                        <a:gd name="connsiteY7" fmla="*/ 155034 h 192554"/>
                        <a:gd name="connsiteX8" fmla="*/ 61005 w 1005633"/>
                        <a:gd name="connsiteY8" fmla="*/ 43875 h 192554"/>
                        <a:gd name="connsiteX0" fmla="*/ 54922 w 999550"/>
                        <a:gd name="connsiteY0" fmla="*/ 43875 h 192554"/>
                        <a:gd name="connsiteX1" fmla="*/ 113195 w 999550"/>
                        <a:gd name="connsiteY1" fmla="*/ 11157 h 192554"/>
                        <a:gd name="connsiteX2" fmla="*/ 961075 w 999550"/>
                        <a:gd name="connsiteY2" fmla="*/ 0 h 192554"/>
                        <a:gd name="connsiteX3" fmla="*/ 998077 w 999550"/>
                        <a:gd name="connsiteY3" fmla="*/ 36094 h 192554"/>
                        <a:gd name="connsiteX4" fmla="*/ 935555 w 999550"/>
                        <a:gd name="connsiteY4" fmla="*/ 146086 h 192554"/>
                        <a:gd name="connsiteX5" fmla="*/ 878188 w 999550"/>
                        <a:gd name="connsiteY5" fmla="*/ 182048 h 192554"/>
                        <a:gd name="connsiteX6" fmla="*/ 38871 w 999550"/>
                        <a:gd name="connsiteY6" fmla="*/ 192554 h 192554"/>
                        <a:gd name="connsiteX7" fmla="*/ 699 w 999550"/>
                        <a:gd name="connsiteY7" fmla="*/ 158537 h 192554"/>
                        <a:gd name="connsiteX8" fmla="*/ 54922 w 999550"/>
                        <a:gd name="connsiteY8" fmla="*/ 43875 h 192554"/>
                        <a:gd name="connsiteX0" fmla="*/ 59073 w 999550"/>
                        <a:gd name="connsiteY0" fmla="*/ 46210 h 192554"/>
                        <a:gd name="connsiteX1" fmla="*/ 113195 w 999550"/>
                        <a:gd name="connsiteY1" fmla="*/ 11157 h 192554"/>
                        <a:gd name="connsiteX2" fmla="*/ 961075 w 999550"/>
                        <a:gd name="connsiteY2" fmla="*/ 0 h 192554"/>
                        <a:gd name="connsiteX3" fmla="*/ 998077 w 999550"/>
                        <a:gd name="connsiteY3" fmla="*/ 36094 h 192554"/>
                        <a:gd name="connsiteX4" fmla="*/ 935555 w 999550"/>
                        <a:gd name="connsiteY4" fmla="*/ 146086 h 192554"/>
                        <a:gd name="connsiteX5" fmla="*/ 878188 w 999550"/>
                        <a:gd name="connsiteY5" fmla="*/ 182048 h 192554"/>
                        <a:gd name="connsiteX6" fmla="*/ 38871 w 999550"/>
                        <a:gd name="connsiteY6" fmla="*/ 192554 h 192554"/>
                        <a:gd name="connsiteX7" fmla="*/ 699 w 999550"/>
                        <a:gd name="connsiteY7" fmla="*/ 158537 h 192554"/>
                        <a:gd name="connsiteX8" fmla="*/ 59073 w 999550"/>
                        <a:gd name="connsiteY8" fmla="*/ 46210 h 192554"/>
                        <a:gd name="connsiteX0" fmla="*/ 64265 w 1004742"/>
                        <a:gd name="connsiteY0" fmla="*/ 46210 h 192554"/>
                        <a:gd name="connsiteX1" fmla="*/ 118387 w 1004742"/>
                        <a:gd name="connsiteY1" fmla="*/ 11157 h 192554"/>
                        <a:gd name="connsiteX2" fmla="*/ 966267 w 1004742"/>
                        <a:gd name="connsiteY2" fmla="*/ 0 h 192554"/>
                        <a:gd name="connsiteX3" fmla="*/ 1003269 w 1004742"/>
                        <a:gd name="connsiteY3" fmla="*/ 36094 h 192554"/>
                        <a:gd name="connsiteX4" fmla="*/ 940747 w 1004742"/>
                        <a:gd name="connsiteY4" fmla="*/ 146086 h 192554"/>
                        <a:gd name="connsiteX5" fmla="*/ 883380 w 1004742"/>
                        <a:gd name="connsiteY5" fmla="*/ 182048 h 192554"/>
                        <a:gd name="connsiteX6" fmla="*/ 44063 w 1004742"/>
                        <a:gd name="connsiteY6" fmla="*/ 192554 h 192554"/>
                        <a:gd name="connsiteX7" fmla="*/ 572 w 1004742"/>
                        <a:gd name="connsiteY7" fmla="*/ 158277 h 192554"/>
                        <a:gd name="connsiteX8" fmla="*/ 64265 w 1004742"/>
                        <a:gd name="connsiteY8" fmla="*/ 46210 h 192554"/>
                        <a:gd name="connsiteX0" fmla="*/ 59595 w 1004742"/>
                        <a:gd name="connsiteY0" fmla="*/ 54511 h 192554"/>
                        <a:gd name="connsiteX1" fmla="*/ 118387 w 1004742"/>
                        <a:gd name="connsiteY1" fmla="*/ 11157 h 192554"/>
                        <a:gd name="connsiteX2" fmla="*/ 966267 w 1004742"/>
                        <a:gd name="connsiteY2" fmla="*/ 0 h 192554"/>
                        <a:gd name="connsiteX3" fmla="*/ 1003269 w 1004742"/>
                        <a:gd name="connsiteY3" fmla="*/ 36094 h 192554"/>
                        <a:gd name="connsiteX4" fmla="*/ 940747 w 1004742"/>
                        <a:gd name="connsiteY4" fmla="*/ 146086 h 192554"/>
                        <a:gd name="connsiteX5" fmla="*/ 883380 w 1004742"/>
                        <a:gd name="connsiteY5" fmla="*/ 182048 h 192554"/>
                        <a:gd name="connsiteX6" fmla="*/ 44063 w 1004742"/>
                        <a:gd name="connsiteY6" fmla="*/ 192554 h 192554"/>
                        <a:gd name="connsiteX7" fmla="*/ 572 w 1004742"/>
                        <a:gd name="connsiteY7" fmla="*/ 158277 h 192554"/>
                        <a:gd name="connsiteX8" fmla="*/ 59595 w 1004742"/>
                        <a:gd name="connsiteY8" fmla="*/ 54511 h 192554"/>
                        <a:gd name="connsiteX0" fmla="*/ 59595 w 1004742"/>
                        <a:gd name="connsiteY0" fmla="*/ 54511 h 192554"/>
                        <a:gd name="connsiteX1" fmla="*/ 118387 w 1004742"/>
                        <a:gd name="connsiteY1" fmla="*/ 11157 h 192554"/>
                        <a:gd name="connsiteX2" fmla="*/ 966267 w 1004742"/>
                        <a:gd name="connsiteY2" fmla="*/ 0 h 192554"/>
                        <a:gd name="connsiteX3" fmla="*/ 1003269 w 1004742"/>
                        <a:gd name="connsiteY3" fmla="*/ 36094 h 192554"/>
                        <a:gd name="connsiteX4" fmla="*/ 940747 w 1004742"/>
                        <a:gd name="connsiteY4" fmla="*/ 146086 h 192554"/>
                        <a:gd name="connsiteX5" fmla="*/ 883380 w 1004742"/>
                        <a:gd name="connsiteY5" fmla="*/ 182048 h 192554"/>
                        <a:gd name="connsiteX6" fmla="*/ 44063 w 1004742"/>
                        <a:gd name="connsiteY6" fmla="*/ 192554 h 192554"/>
                        <a:gd name="connsiteX7" fmla="*/ 572 w 1004742"/>
                        <a:gd name="connsiteY7" fmla="*/ 158277 h 192554"/>
                        <a:gd name="connsiteX8" fmla="*/ 59595 w 1004742"/>
                        <a:gd name="connsiteY8" fmla="*/ 54511 h 192554"/>
                        <a:gd name="connsiteX0" fmla="*/ 59595 w 1004742"/>
                        <a:gd name="connsiteY0" fmla="*/ 54511 h 192554"/>
                        <a:gd name="connsiteX1" fmla="*/ 118387 w 1004742"/>
                        <a:gd name="connsiteY1" fmla="*/ 11157 h 192554"/>
                        <a:gd name="connsiteX2" fmla="*/ 966267 w 1004742"/>
                        <a:gd name="connsiteY2" fmla="*/ 0 h 192554"/>
                        <a:gd name="connsiteX3" fmla="*/ 1003269 w 1004742"/>
                        <a:gd name="connsiteY3" fmla="*/ 36094 h 192554"/>
                        <a:gd name="connsiteX4" fmla="*/ 940747 w 1004742"/>
                        <a:gd name="connsiteY4" fmla="*/ 146086 h 192554"/>
                        <a:gd name="connsiteX5" fmla="*/ 883380 w 1004742"/>
                        <a:gd name="connsiteY5" fmla="*/ 182048 h 192554"/>
                        <a:gd name="connsiteX6" fmla="*/ 44063 w 1004742"/>
                        <a:gd name="connsiteY6" fmla="*/ 192554 h 192554"/>
                        <a:gd name="connsiteX7" fmla="*/ 572 w 1004742"/>
                        <a:gd name="connsiteY7" fmla="*/ 158277 h 192554"/>
                        <a:gd name="connsiteX8" fmla="*/ 59595 w 1004742"/>
                        <a:gd name="connsiteY8" fmla="*/ 54511 h 192554"/>
                        <a:gd name="connsiteX0" fmla="*/ 59595 w 1004742"/>
                        <a:gd name="connsiteY0" fmla="*/ 54511 h 192554"/>
                        <a:gd name="connsiteX1" fmla="*/ 118387 w 1004742"/>
                        <a:gd name="connsiteY1" fmla="*/ 11157 h 192554"/>
                        <a:gd name="connsiteX2" fmla="*/ 966267 w 1004742"/>
                        <a:gd name="connsiteY2" fmla="*/ 0 h 192554"/>
                        <a:gd name="connsiteX3" fmla="*/ 1003269 w 1004742"/>
                        <a:gd name="connsiteY3" fmla="*/ 36094 h 192554"/>
                        <a:gd name="connsiteX4" fmla="*/ 940747 w 1004742"/>
                        <a:gd name="connsiteY4" fmla="*/ 146086 h 192554"/>
                        <a:gd name="connsiteX5" fmla="*/ 883380 w 1004742"/>
                        <a:gd name="connsiteY5" fmla="*/ 182048 h 192554"/>
                        <a:gd name="connsiteX6" fmla="*/ 44063 w 1004742"/>
                        <a:gd name="connsiteY6" fmla="*/ 192554 h 192554"/>
                        <a:gd name="connsiteX7" fmla="*/ 572 w 1004742"/>
                        <a:gd name="connsiteY7" fmla="*/ 158277 h 192554"/>
                        <a:gd name="connsiteX8" fmla="*/ 59595 w 1004742"/>
                        <a:gd name="connsiteY8" fmla="*/ 54511 h 192554"/>
                        <a:gd name="connsiteX0" fmla="*/ 59595 w 1004742"/>
                        <a:gd name="connsiteY0" fmla="*/ 54511 h 192554"/>
                        <a:gd name="connsiteX1" fmla="*/ 118387 w 1004742"/>
                        <a:gd name="connsiteY1" fmla="*/ 11157 h 192554"/>
                        <a:gd name="connsiteX2" fmla="*/ 966267 w 1004742"/>
                        <a:gd name="connsiteY2" fmla="*/ 0 h 192554"/>
                        <a:gd name="connsiteX3" fmla="*/ 1003269 w 1004742"/>
                        <a:gd name="connsiteY3" fmla="*/ 36094 h 192554"/>
                        <a:gd name="connsiteX4" fmla="*/ 940747 w 1004742"/>
                        <a:gd name="connsiteY4" fmla="*/ 146086 h 192554"/>
                        <a:gd name="connsiteX5" fmla="*/ 883380 w 1004742"/>
                        <a:gd name="connsiteY5" fmla="*/ 182048 h 192554"/>
                        <a:gd name="connsiteX6" fmla="*/ 44063 w 1004742"/>
                        <a:gd name="connsiteY6" fmla="*/ 192554 h 192554"/>
                        <a:gd name="connsiteX7" fmla="*/ 572 w 1004742"/>
                        <a:gd name="connsiteY7" fmla="*/ 158277 h 192554"/>
                        <a:gd name="connsiteX8" fmla="*/ 59595 w 1004742"/>
                        <a:gd name="connsiteY8" fmla="*/ 54511 h 192554"/>
                        <a:gd name="connsiteX0" fmla="*/ 59595 w 1004742"/>
                        <a:gd name="connsiteY0" fmla="*/ 54511 h 192554"/>
                        <a:gd name="connsiteX1" fmla="*/ 118387 w 1004742"/>
                        <a:gd name="connsiteY1" fmla="*/ 11157 h 192554"/>
                        <a:gd name="connsiteX2" fmla="*/ 966267 w 1004742"/>
                        <a:gd name="connsiteY2" fmla="*/ 0 h 192554"/>
                        <a:gd name="connsiteX3" fmla="*/ 1003269 w 1004742"/>
                        <a:gd name="connsiteY3" fmla="*/ 36094 h 192554"/>
                        <a:gd name="connsiteX4" fmla="*/ 940747 w 1004742"/>
                        <a:gd name="connsiteY4" fmla="*/ 146086 h 192554"/>
                        <a:gd name="connsiteX5" fmla="*/ 883380 w 1004742"/>
                        <a:gd name="connsiteY5" fmla="*/ 182048 h 192554"/>
                        <a:gd name="connsiteX6" fmla="*/ 44063 w 1004742"/>
                        <a:gd name="connsiteY6" fmla="*/ 192554 h 192554"/>
                        <a:gd name="connsiteX7" fmla="*/ 572 w 1004742"/>
                        <a:gd name="connsiteY7" fmla="*/ 158277 h 192554"/>
                        <a:gd name="connsiteX8" fmla="*/ 59595 w 1004742"/>
                        <a:gd name="connsiteY8" fmla="*/ 54511 h 192554"/>
                        <a:gd name="connsiteX0" fmla="*/ 59595 w 1004742"/>
                        <a:gd name="connsiteY0" fmla="*/ 54511 h 192554"/>
                        <a:gd name="connsiteX1" fmla="*/ 118387 w 1004742"/>
                        <a:gd name="connsiteY1" fmla="*/ 11157 h 192554"/>
                        <a:gd name="connsiteX2" fmla="*/ 966267 w 1004742"/>
                        <a:gd name="connsiteY2" fmla="*/ 0 h 192554"/>
                        <a:gd name="connsiteX3" fmla="*/ 1003269 w 1004742"/>
                        <a:gd name="connsiteY3" fmla="*/ 36094 h 192554"/>
                        <a:gd name="connsiteX4" fmla="*/ 940747 w 1004742"/>
                        <a:gd name="connsiteY4" fmla="*/ 146086 h 192554"/>
                        <a:gd name="connsiteX5" fmla="*/ 883380 w 1004742"/>
                        <a:gd name="connsiteY5" fmla="*/ 182048 h 192554"/>
                        <a:gd name="connsiteX6" fmla="*/ 44063 w 1004742"/>
                        <a:gd name="connsiteY6" fmla="*/ 192554 h 192554"/>
                        <a:gd name="connsiteX7" fmla="*/ 572 w 1004742"/>
                        <a:gd name="connsiteY7" fmla="*/ 158277 h 192554"/>
                        <a:gd name="connsiteX8" fmla="*/ 59595 w 1004742"/>
                        <a:gd name="connsiteY8" fmla="*/ 54511 h 192554"/>
                        <a:gd name="connsiteX0" fmla="*/ 59595 w 1004742"/>
                        <a:gd name="connsiteY0" fmla="*/ 54511 h 192554"/>
                        <a:gd name="connsiteX1" fmla="*/ 118387 w 1004742"/>
                        <a:gd name="connsiteY1" fmla="*/ 11157 h 192554"/>
                        <a:gd name="connsiteX2" fmla="*/ 966267 w 1004742"/>
                        <a:gd name="connsiteY2" fmla="*/ 0 h 192554"/>
                        <a:gd name="connsiteX3" fmla="*/ 1003269 w 1004742"/>
                        <a:gd name="connsiteY3" fmla="*/ 36094 h 192554"/>
                        <a:gd name="connsiteX4" fmla="*/ 940747 w 1004742"/>
                        <a:gd name="connsiteY4" fmla="*/ 146086 h 192554"/>
                        <a:gd name="connsiteX5" fmla="*/ 883380 w 1004742"/>
                        <a:gd name="connsiteY5" fmla="*/ 182048 h 192554"/>
                        <a:gd name="connsiteX6" fmla="*/ 44063 w 1004742"/>
                        <a:gd name="connsiteY6" fmla="*/ 192554 h 192554"/>
                        <a:gd name="connsiteX7" fmla="*/ 572 w 1004742"/>
                        <a:gd name="connsiteY7" fmla="*/ 158277 h 192554"/>
                        <a:gd name="connsiteX8" fmla="*/ 59595 w 1004742"/>
                        <a:gd name="connsiteY8" fmla="*/ 54511 h 1925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04742" h="192554">
                          <a:moveTo>
                            <a:pt x="59595" y="54511"/>
                          </a:moveTo>
                          <a:cubicBezTo>
                            <a:pt x="76070" y="25364"/>
                            <a:pt x="88460" y="10637"/>
                            <a:pt x="118387" y="11157"/>
                          </a:cubicBezTo>
                          <a:lnTo>
                            <a:pt x="966267" y="0"/>
                          </a:lnTo>
                          <a:cubicBezTo>
                            <a:pt x="985556" y="0"/>
                            <a:pt x="1011182" y="7596"/>
                            <a:pt x="1003269" y="36094"/>
                          </a:cubicBezTo>
                          <a:lnTo>
                            <a:pt x="940747" y="146086"/>
                          </a:lnTo>
                          <a:cubicBezTo>
                            <a:pt x="916360" y="184443"/>
                            <a:pt x="902669" y="182048"/>
                            <a:pt x="883380" y="182048"/>
                          </a:cubicBezTo>
                          <a:lnTo>
                            <a:pt x="44063" y="192554"/>
                          </a:lnTo>
                          <a:cubicBezTo>
                            <a:pt x="20624" y="190219"/>
                            <a:pt x="-4098" y="185867"/>
                            <a:pt x="572" y="158277"/>
                          </a:cubicBezTo>
                          <a:cubicBezTo>
                            <a:pt x="33000" y="102632"/>
                            <a:pt x="25740" y="117549"/>
                            <a:pt x="59595" y="54511"/>
                          </a:cubicBezTo>
                          <a:close/>
                        </a:path>
                      </a:pathLst>
                    </a:custGeom>
                    <a:solidFill>
                      <a:srgbClr val="F04936"/>
                    </a:solidFill>
                    <a:ln w="12700" cap="flat" cmpd="sng" algn="ctr">
                      <a:noFill/>
                      <a:prstDash val="solid"/>
                      <a:miter lim="800000"/>
                    </a:ln>
                    <a:effectLst/>
                  </p:spPr>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N" sz="1400" b="0" i="0" u="none" strike="noStrike" kern="1200" cap="none" spc="0" normalizeH="0" baseline="0" noProof="0">
                        <a:ln>
                          <a:noFill/>
                        </a:ln>
                        <a:solidFill>
                          <a:srgbClr val="000000"/>
                        </a:solidFill>
                        <a:effectLst/>
                        <a:uLnTx/>
                        <a:uFillTx/>
                        <a:ea typeface="+mn-ea"/>
                        <a:cs typeface="+mn-cs"/>
                      </a:endParaRPr>
                    </a:p>
                  </p:txBody>
                </p:sp>
                <p:grpSp>
                  <p:nvGrpSpPr>
                    <p:cNvPr id="79" name="Group 78">
                      <a:extLst>
                        <a:ext uri="{FF2B5EF4-FFF2-40B4-BE49-F238E27FC236}">
                          <a16:creationId xmlns:a16="http://schemas.microsoft.com/office/drawing/2014/main" id="{C2C36702-EF23-43AF-BB55-16A3FAB4E442}"/>
                        </a:ext>
                      </a:extLst>
                    </p:cNvPr>
                    <p:cNvGrpSpPr/>
                    <p:nvPr/>
                  </p:nvGrpSpPr>
                  <p:grpSpPr>
                    <a:xfrm flipH="1" flipV="1">
                      <a:off x="3292046" y="884025"/>
                      <a:ext cx="768349" cy="2172783"/>
                      <a:chOff x="4419602" y="268205"/>
                      <a:chExt cx="768349" cy="2172783"/>
                    </a:xfrm>
                    <a:grpFill/>
                  </p:grpSpPr>
                  <p:sp>
                    <p:nvSpPr>
                      <p:cNvPr id="80" name="Freeform: Shape 79">
                        <a:extLst>
                          <a:ext uri="{FF2B5EF4-FFF2-40B4-BE49-F238E27FC236}">
                            <a16:creationId xmlns:a16="http://schemas.microsoft.com/office/drawing/2014/main" id="{1413878F-A792-4CCF-A0F4-E3A8883C85B0}"/>
                          </a:ext>
                        </a:extLst>
                      </p:cNvPr>
                      <p:cNvSpPr/>
                      <p:nvPr/>
                    </p:nvSpPr>
                    <p:spPr>
                      <a:xfrm>
                        <a:off x="4462352" y="507517"/>
                        <a:ext cx="725599" cy="1933471"/>
                      </a:xfrm>
                      <a:custGeom>
                        <a:avLst/>
                        <a:gdLst>
                          <a:gd name="connsiteX0" fmla="*/ 94194 w 565150"/>
                          <a:gd name="connsiteY0" fmla="*/ 0 h 1418603"/>
                          <a:gd name="connsiteX1" fmla="*/ 470956 w 565150"/>
                          <a:gd name="connsiteY1" fmla="*/ 0 h 1418603"/>
                          <a:gd name="connsiteX2" fmla="*/ 565150 w 565150"/>
                          <a:gd name="connsiteY2" fmla="*/ 94194 h 1418603"/>
                          <a:gd name="connsiteX3" fmla="*/ 565150 w 565150"/>
                          <a:gd name="connsiteY3" fmla="*/ 1324409 h 1418603"/>
                          <a:gd name="connsiteX4" fmla="*/ 470956 w 565150"/>
                          <a:gd name="connsiteY4" fmla="*/ 1418603 h 1418603"/>
                          <a:gd name="connsiteX5" fmla="*/ 388938 w 565150"/>
                          <a:gd name="connsiteY5" fmla="*/ 1418603 h 1418603"/>
                          <a:gd name="connsiteX6" fmla="*/ 388938 w 565150"/>
                          <a:gd name="connsiteY6" fmla="*/ 189444 h 1418603"/>
                          <a:gd name="connsiteX7" fmla="*/ 294744 w 565150"/>
                          <a:gd name="connsiteY7" fmla="*/ 95250 h 1418603"/>
                          <a:gd name="connsiteX8" fmla="*/ 0 w 565150"/>
                          <a:gd name="connsiteY8" fmla="*/ 95250 h 1418603"/>
                          <a:gd name="connsiteX9" fmla="*/ 0 w 565150"/>
                          <a:gd name="connsiteY9" fmla="*/ 94194 h 1418603"/>
                          <a:gd name="connsiteX10" fmla="*/ 94194 w 565150"/>
                          <a:gd name="connsiteY10" fmla="*/ 0 h 1418603"/>
                          <a:gd name="connsiteX0" fmla="*/ 182300 w 565150"/>
                          <a:gd name="connsiteY0" fmla="*/ 0 h 1580528"/>
                          <a:gd name="connsiteX1" fmla="*/ 470956 w 565150"/>
                          <a:gd name="connsiteY1" fmla="*/ 161925 h 1580528"/>
                          <a:gd name="connsiteX2" fmla="*/ 565150 w 565150"/>
                          <a:gd name="connsiteY2" fmla="*/ 256119 h 1580528"/>
                          <a:gd name="connsiteX3" fmla="*/ 565150 w 565150"/>
                          <a:gd name="connsiteY3" fmla="*/ 1486334 h 1580528"/>
                          <a:gd name="connsiteX4" fmla="*/ 470956 w 565150"/>
                          <a:gd name="connsiteY4" fmla="*/ 1580528 h 1580528"/>
                          <a:gd name="connsiteX5" fmla="*/ 388938 w 565150"/>
                          <a:gd name="connsiteY5" fmla="*/ 1580528 h 1580528"/>
                          <a:gd name="connsiteX6" fmla="*/ 388938 w 565150"/>
                          <a:gd name="connsiteY6" fmla="*/ 351369 h 1580528"/>
                          <a:gd name="connsiteX7" fmla="*/ 294744 w 565150"/>
                          <a:gd name="connsiteY7" fmla="*/ 257175 h 1580528"/>
                          <a:gd name="connsiteX8" fmla="*/ 0 w 565150"/>
                          <a:gd name="connsiteY8" fmla="*/ 257175 h 1580528"/>
                          <a:gd name="connsiteX9" fmla="*/ 0 w 565150"/>
                          <a:gd name="connsiteY9" fmla="*/ 256119 h 1580528"/>
                          <a:gd name="connsiteX10" fmla="*/ 182300 w 565150"/>
                          <a:gd name="connsiteY10" fmla="*/ 0 h 1580528"/>
                          <a:gd name="connsiteX0" fmla="*/ 182300 w 565150"/>
                          <a:gd name="connsiteY0" fmla="*/ 0 h 1580528"/>
                          <a:gd name="connsiteX1" fmla="*/ 475719 w 565150"/>
                          <a:gd name="connsiteY1" fmla="*/ 147638 h 1580528"/>
                          <a:gd name="connsiteX2" fmla="*/ 565150 w 565150"/>
                          <a:gd name="connsiteY2" fmla="*/ 256119 h 1580528"/>
                          <a:gd name="connsiteX3" fmla="*/ 565150 w 565150"/>
                          <a:gd name="connsiteY3" fmla="*/ 1486334 h 1580528"/>
                          <a:gd name="connsiteX4" fmla="*/ 470956 w 565150"/>
                          <a:gd name="connsiteY4" fmla="*/ 1580528 h 1580528"/>
                          <a:gd name="connsiteX5" fmla="*/ 388938 w 565150"/>
                          <a:gd name="connsiteY5" fmla="*/ 1580528 h 1580528"/>
                          <a:gd name="connsiteX6" fmla="*/ 388938 w 565150"/>
                          <a:gd name="connsiteY6" fmla="*/ 351369 h 1580528"/>
                          <a:gd name="connsiteX7" fmla="*/ 294744 w 565150"/>
                          <a:gd name="connsiteY7" fmla="*/ 257175 h 1580528"/>
                          <a:gd name="connsiteX8" fmla="*/ 0 w 565150"/>
                          <a:gd name="connsiteY8" fmla="*/ 257175 h 1580528"/>
                          <a:gd name="connsiteX9" fmla="*/ 0 w 565150"/>
                          <a:gd name="connsiteY9" fmla="*/ 256119 h 1580528"/>
                          <a:gd name="connsiteX10" fmla="*/ 182300 w 565150"/>
                          <a:gd name="connsiteY10" fmla="*/ 0 h 1580528"/>
                          <a:gd name="connsiteX0" fmla="*/ 182300 w 565150"/>
                          <a:gd name="connsiteY0" fmla="*/ 0 h 1580528"/>
                          <a:gd name="connsiteX1" fmla="*/ 475719 w 565150"/>
                          <a:gd name="connsiteY1" fmla="*/ 147638 h 1580528"/>
                          <a:gd name="connsiteX2" fmla="*/ 565150 w 565150"/>
                          <a:gd name="connsiteY2" fmla="*/ 256119 h 1580528"/>
                          <a:gd name="connsiteX3" fmla="*/ 565150 w 565150"/>
                          <a:gd name="connsiteY3" fmla="*/ 1486334 h 1580528"/>
                          <a:gd name="connsiteX4" fmla="*/ 470956 w 565150"/>
                          <a:gd name="connsiteY4" fmla="*/ 1580528 h 1580528"/>
                          <a:gd name="connsiteX5" fmla="*/ 388938 w 565150"/>
                          <a:gd name="connsiteY5" fmla="*/ 1580528 h 1580528"/>
                          <a:gd name="connsiteX6" fmla="*/ 388938 w 565150"/>
                          <a:gd name="connsiteY6" fmla="*/ 351369 h 1580528"/>
                          <a:gd name="connsiteX7" fmla="*/ 294744 w 565150"/>
                          <a:gd name="connsiteY7" fmla="*/ 257175 h 1580528"/>
                          <a:gd name="connsiteX8" fmla="*/ 0 w 565150"/>
                          <a:gd name="connsiteY8" fmla="*/ 257175 h 1580528"/>
                          <a:gd name="connsiteX9" fmla="*/ 0 w 565150"/>
                          <a:gd name="connsiteY9" fmla="*/ 256119 h 1580528"/>
                          <a:gd name="connsiteX10" fmla="*/ 182300 w 565150"/>
                          <a:gd name="connsiteY10" fmla="*/ 0 h 1580528"/>
                          <a:gd name="connsiteX0" fmla="*/ 182300 w 565150"/>
                          <a:gd name="connsiteY0" fmla="*/ 0 h 1580528"/>
                          <a:gd name="connsiteX1" fmla="*/ 475719 w 565150"/>
                          <a:gd name="connsiteY1" fmla="*/ 147638 h 1580528"/>
                          <a:gd name="connsiteX2" fmla="*/ 565150 w 565150"/>
                          <a:gd name="connsiteY2" fmla="*/ 256119 h 1580528"/>
                          <a:gd name="connsiteX3" fmla="*/ 565150 w 565150"/>
                          <a:gd name="connsiteY3" fmla="*/ 1486334 h 1580528"/>
                          <a:gd name="connsiteX4" fmla="*/ 470956 w 565150"/>
                          <a:gd name="connsiteY4" fmla="*/ 1580528 h 1580528"/>
                          <a:gd name="connsiteX5" fmla="*/ 388938 w 565150"/>
                          <a:gd name="connsiteY5" fmla="*/ 1580528 h 1580528"/>
                          <a:gd name="connsiteX6" fmla="*/ 388938 w 565150"/>
                          <a:gd name="connsiteY6" fmla="*/ 351369 h 1580528"/>
                          <a:gd name="connsiteX7" fmla="*/ 294744 w 565150"/>
                          <a:gd name="connsiteY7" fmla="*/ 257175 h 1580528"/>
                          <a:gd name="connsiteX8" fmla="*/ 0 w 565150"/>
                          <a:gd name="connsiteY8" fmla="*/ 257175 h 1580528"/>
                          <a:gd name="connsiteX9" fmla="*/ 0 w 565150"/>
                          <a:gd name="connsiteY9" fmla="*/ 256119 h 1580528"/>
                          <a:gd name="connsiteX10" fmla="*/ 182300 w 565150"/>
                          <a:gd name="connsiteY10" fmla="*/ 0 h 1580528"/>
                          <a:gd name="connsiteX0" fmla="*/ 182300 w 565150"/>
                          <a:gd name="connsiteY0" fmla="*/ 0 h 1580528"/>
                          <a:gd name="connsiteX1" fmla="*/ 475719 w 565150"/>
                          <a:gd name="connsiteY1" fmla="*/ 147638 h 1580528"/>
                          <a:gd name="connsiteX2" fmla="*/ 565150 w 565150"/>
                          <a:gd name="connsiteY2" fmla="*/ 256119 h 1580528"/>
                          <a:gd name="connsiteX3" fmla="*/ 565150 w 565150"/>
                          <a:gd name="connsiteY3" fmla="*/ 1486334 h 1580528"/>
                          <a:gd name="connsiteX4" fmla="*/ 470956 w 565150"/>
                          <a:gd name="connsiteY4" fmla="*/ 1580528 h 1580528"/>
                          <a:gd name="connsiteX5" fmla="*/ 388938 w 565150"/>
                          <a:gd name="connsiteY5" fmla="*/ 1580528 h 1580528"/>
                          <a:gd name="connsiteX6" fmla="*/ 388938 w 565150"/>
                          <a:gd name="connsiteY6" fmla="*/ 351369 h 1580528"/>
                          <a:gd name="connsiteX7" fmla="*/ 294744 w 565150"/>
                          <a:gd name="connsiteY7" fmla="*/ 257175 h 1580528"/>
                          <a:gd name="connsiteX8" fmla="*/ 0 w 565150"/>
                          <a:gd name="connsiteY8" fmla="*/ 257175 h 1580528"/>
                          <a:gd name="connsiteX9" fmla="*/ 0 w 565150"/>
                          <a:gd name="connsiteY9" fmla="*/ 256119 h 1580528"/>
                          <a:gd name="connsiteX10" fmla="*/ 182300 w 565150"/>
                          <a:gd name="connsiteY10" fmla="*/ 0 h 1580528"/>
                          <a:gd name="connsiteX0" fmla="*/ 182300 w 565150"/>
                          <a:gd name="connsiteY0" fmla="*/ 0 h 1580528"/>
                          <a:gd name="connsiteX1" fmla="*/ 475719 w 565150"/>
                          <a:gd name="connsiteY1" fmla="*/ 147638 h 1580528"/>
                          <a:gd name="connsiteX2" fmla="*/ 565150 w 565150"/>
                          <a:gd name="connsiteY2" fmla="*/ 256119 h 1580528"/>
                          <a:gd name="connsiteX3" fmla="*/ 565150 w 565150"/>
                          <a:gd name="connsiteY3" fmla="*/ 1486334 h 1580528"/>
                          <a:gd name="connsiteX4" fmla="*/ 470956 w 565150"/>
                          <a:gd name="connsiteY4" fmla="*/ 1580528 h 1580528"/>
                          <a:gd name="connsiteX5" fmla="*/ 388938 w 565150"/>
                          <a:gd name="connsiteY5" fmla="*/ 1580528 h 1580528"/>
                          <a:gd name="connsiteX6" fmla="*/ 388938 w 565150"/>
                          <a:gd name="connsiteY6" fmla="*/ 351369 h 1580528"/>
                          <a:gd name="connsiteX7" fmla="*/ 294744 w 565150"/>
                          <a:gd name="connsiteY7" fmla="*/ 257175 h 1580528"/>
                          <a:gd name="connsiteX8" fmla="*/ 0 w 565150"/>
                          <a:gd name="connsiteY8" fmla="*/ 257175 h 1580528"/>
                          <a:gd name="connsiteX9" fmla="*/ 0 w 565150"/>
                          <a:gd name="connsiteY9" fmla="*/ 256119 h 1580528"/>
                          <a:gd name="connsiteX10" fmla="*/ 182300 w 565150"/>
                          <a:gd name="connsiteY10" fmla="*/ 0 h 1580528"/>
                          <a:gd name="connsiteX0" fmla="*/ 182300 w 565150"/>
                          <a:gd name="connsiteY0" fmla="*/ 0 h 1580528"/>
                          <a:gd name="connsiteX1" fmla="*/ 475719 w 565150"/>
                          <a:gd name="connsiteY1" fmla="*/ 147638 h 1580528"/>
                          <a:gd name="connsiteX2" fmla="*/ 565150 w 565150"/>
                          <a:gd name="connsiteY2" fmla="*/ 256119 h 1580528"/>
                          <a:gd name="connsiteX3" fmla="*/ 565150 w 565150"/>
                          <a:gd name="connsiteY3" fmla="*/ 1486334 h 1580528"/>
                          <a:gd name="connsiteX4" fmla="*/ 470956 w 565150"/>
                          <a:gd name="connsiteY4" fmla="*/ 1580528 h 1580528"/>
                          <a:gd name="connsiteX5" fmla="*/ 388938 w 565150"/>
                          <a:gd name="connsiteY5" fmla="*/ 1580528 h 1580528"/>
                          <a:gd name="connsiteX6" fmla="*/ 388938 w 565150"/>
                          <a:gd name="connsiteY6" fmla="*/ 351369 h 1580528"/>
                          <a:gd name="connsiteX7" fmla="*/ 294744 w 565150"/>
                          <a:gd name="connsiteY7" fmla="*/ 257175 h 1580528"/>
                          <a:gd name="connsiteX8" fmla="*/ 0 w 565150"/>
                          <a:gd name="connsiteY8" fmla="*/ 257175 h 1580528"/>
                          <a:gd name="connsiteX9" fmla="*/ 0 w 565150"/>
                          <a:gd name="connsiteY9" fmla="*/ 256119 h 1580528"/>
                          <a:gd name="connsiteX10" fmla="*/ 182300 w 565150"/>
                          <a:gd name="connsiteY10" fmla="*/ 0 h 1580528"/>
                          <a:gd name="connsiteX0" fmla="*/ 182300 w 565150"/>
                          <a:gd name="connsiteY0" fmla="*/ 0 h 1580528"/>
                          <a:gd name="connsiteX1" fmla="*/ 475719 w 565150"/>
                          <a:gd name="connsiteY1" fmla="*/ 147638 h 1580528"/>
                          <a:gd name="connsiteX2" fmla="*/ 565150 w 565150"/>
                          <a:gd name="connsiteY2" fmla="*/ 256119 h 1580528"/>
                          <a:gd name="connsiteX3" fmla="*/ 565150 w 565150"/>
                          <a:gd name="connsiteY3" fmla="*/ 1486334 h 1580528"/>
                          <a:gd name="connsiteX4" fmla="*/ 470956 w 565150"/>
                          <a:gd name="connsiteY4" fmla="*/ 1580528 h 1580528"/>
                          <a:gd name="connsiteX5" fmla="*/ 388938 w 565150"/>
                          <a:gd name="connsiteY5" fmla="*/ 1580528 h 1580528"/>
                          <a:gd name="connsiteX6" fmla="*/ 388938 w 565150"/>
                          <a:gd name="connsiteY6" fmla="*/ 351369 h 1580528"/>
                          <a:gd name="connsiteX7" fmla="*/ 294744 w 565150"/>
                          <a:gd name="connsiteY7" fmla="*/ 257175 h 1580528"/>
                          <a:gd name="connsiteX8" fmla="*/ 0 w 565150"/>
                          <a:gd name="connsiteY8" fmla="*/ 257175 h 1580528"/>
                          <a:gd name="connsiteX9" fmla="*/ 0 w 565150"/>
                          <a:gd name="connsiteY9" fmla="*/ 256119 h 1580528"/>
                          <a:gd name="connsiteX10" fmla="*/ 182300 w 565150"/>
                          <a:gd name="connsiteY10" fmla="*/ 0 h 1580528"/>
                          <a:gd name="connsiteX0" fmla="*/ 182300 w 565150"/>
                          <a:gd name="connsiteY0" fmla="*/ 0 h 1580528"/>
                          <a:gd name="connsiteX1" fmla="*/ 468575 w 565150"/>
                          <a:gd name="connsiteY1" fmla="*/ 133351 h 1580528"/>
                          <a:gd name="connsiteX2" fmla="*/ 565150 w 565150"/>
                          <a:gd name="connsiteY2" fmla="*/ 256119 h 1580528"/>
                          <a:gd name="connsiteX3" fmla="*/ 565150 w 565150"/>
                          <a:gd name="connsiteY3" fmla="*/ 1486334 h 1580528"/>
                          <a:gd name="connsiteX4" fmla="*/ 470956 w 565150"/>
                          <a:gd name="connsiteY4" fmla="*/ 1580528 h 1580528"/>
                          <a:gd name="connsiteX5" fmla="*/ 388938 w 565150"/>
                          <a:gd name="connsiteY5" fmla="*/ 1580528 h 1580528"/>
                          <a:gd name="connsiteX6" fmla="*/ 388938 w 565150"/>
                          <a:gd name="connsiteY6" fmla="*/ 351369 h 1580528"/>
                          <a:gd name="connsiteX7" fmla="*/ 294744 w 565150"/>
                          <a:gd name="connsiteY7" fmla="*/ 257175 h 1580528"/>
                          <a:gd name="connsiteX8" fmla="*/ 0 w 565150"/>
                          <a:gd name="connsiteY8" fmla="*/ 257175 h 1580528"/>
                          <a:gd name="connsiteX9" fmla="*/ 0 w 565150"/>
                          <a:gd name="connsiteY9" fmla="*/ 256119 h 1580528"/>
                          <a:gd name="connsiteX10" fmla="*/ 182300 w 565150"/>
                          <a:gd name="connsiteY10" fmla="*/ 0 h 1580528"/>
                          <a:gd name="connsiteX0" fmla="*/ 182300 w 565150"/>
                          <a:gd name="connsiteY0" fmla="*/ 0 h 1580528"/>
                          <a:gd name="connsiteX1" fmla="*/ 468575 w 565150"/>
                          <a:gd name="connsiteY1" fmla="*/ 133351 h 1580528"/>
                          <a:gd name="connsiteX2" fmla="*/ 565150 w 565150"/>
                          <a:gd name="connsiteY2" fmla="*/ 256119 h 1580528"/>
                          <a:gd name="connsiteX3" fmla="*/ 565150 w 565150"/>
                          <a:gd name="connsiteY3" fmla="*/ 1486334 h 1580528"/>
                          <a:gd name="connsiteX4" fmla="*/ 470956 w 565150"/>
                          <a:gd name="connsiteY4" fmla="*/ 1580528 h 1580528"/>
                          <a:gd name="connsiteX5" fmla="*/ 388938 w 565150"/>
                          <a:gd name="connsiteY5" fmla="*/ 1580528 h 1580528"/>
                          <a:gd name="connsiteX6" fmla="*/ 388938 w 565150"/>
                          <a:gd name="connsiteY6" fmla="*/ 351369 h 1580528"/>
                          <a:gd name="connsiteX7" fmla="*/ 294744 w 565150"/>
                          <a:gd name="connsiteY7" fmla="*/ 257175 h 1580528"/>
                          <a:gd name="connsiteX8" fmla="*/ 0 w 565150"/>
                          <a:gd name="connsiteY8" fmla="*/ 257175 h 1580528"/>
                          <a:gd name="connsiteX9" fmla="*/ 0 w 565150"/>
                          <a:gd name="connsiteY9" fmla="*/ 256119 h 1580528"/>
                          <a:gd name="connsiteX10" fmla="*/ 182300 w 565150"/>
                          <a:gd name="connsiteY10" fmla="*/ 0 h 1580528"/>
                          <a:gd name="connsiteX0" fmla="*/ 182300 w 565150"/>
                          <a:gd name="connsiteY0" fmla="*/ 0 h 1580528"/>
                          <a:gd name="connsiteX1" fmla="*/ 468575 w 565150"/>
                          <a:gd name="connsiteY1" fmla="*/ 133351 h 1580528"/>
                          <a:gd name="connsiteX2" fmla="*/ 565150 w 565150"/>
                          <a:gd name="connsiteY2" fmla="*/ 256119 h 1580528"/>
                          <a:gd name="connsiteX3" fmla="*/ 565150 w 565150"/>
                          <a:gd name="connsiteY3" fmla="*/ 1486334 h 1580528"/>
                          <a:gd name="connsiteX4" fmla="*/ 470956 w 565150"/>
                          <a:gd name="connsiteY4" fmla="*/ 1580528 h 1580528"/>
                          <a:gd name="connsiteX5" fmla="*/ 388938 w 565150"/>
                          <a:gd name="connsiteY5" fmla="*/ 1580528 h 1580528"/>
                          <a:gd name="connsiteX6" fmla="*/ 388938 w 565150"/>
                          <a:gd name="connsiteY6" fmla="*/ 351369 h 1580528"/>
                          <a:gd name="connsiteX7" fmla="*/ 294744 w 565150"/>
                          <a:gd name="connsiteY7" fmla="*/ 257175 h 1580528"/>
                          <a:gd name="connsiteX8" fmla="*/ 0 w 565150"/>
                          <a:gd name="connsiteY8" fmla="*/ 257175 h 1580528"/>
                          <a:gd name="connsiteX9" fmla="*/ 119063 w 565150"/>
                          <a:gd name="connsiteY9" fmla="*/ 163250 h 1580528"/>
                          <a:gd name="connsiteX10" fmla="*/ 182300 w 565150"/>
                          <a:gd name="connsiteY10" fmla="*/ 0 h 1580528"/>
                          <a:gd name="connsiteX0" fmla="*/ 63237 w 446087"/>
                          <a:gd name="connsiteY0" fmla="*/ 0 h 1580528"/>
                          <a:gd name="connsiteX1" fmla="*/ 349512 w 446087"/>
                          <a:gd name="connsiteY1" fmla="*/ 133351 h 1580528"/>
                          <a:gd name="connsiteX2" fmla="*/ 446087 w 446087"/>
                          <a:gd name="connsiteY2" fmla="*/ 256119 h 1580528"/>
                          <a:gd name="connsiteX3" fmla="*/ 446087 w 446087"/>
                          <a:gd name="connsiteY3" fmla="*/ 1486334 h 1580528"/>
                          <a:gd name="connsiteX4" fmla="*/ 351893 w 446087"/>
                          <a:gd name="connsiteY4" fmla="*/ 1580528 h 1580528"/>
                          <a:gd name="connsiteX5" fmla="*/ 269875 w 446087"/>
                          <a:gd name="connsiteY5" fmla="*/ 1580528 h 1580528"/>
                          <a:gd name="connsiteX6" fmla="*/ 269875 w 446087"/>
                          <a:gd name="connsiteY6" fmla="*/ 351369 h 1580528"/>
                          <a:gd name="connsiteX7" fmla="*/ 175681 w 446087"/>
                          <a:gd name="connsiteY7" fmla="*/ 257175 h 1580528"/>
                          <a:gd name="connsiteX8" fmla="*/ 0 w 446087"/>
                          <a:gd name="connsiteY8" fmla="*/ 163250 h 1580528"/>
                          <a:gd name="connsiteX9" fmla="*/ 63237 w 446087"/>
                          <a:gd name="connsiteY9" fmla="*/ 0 h 1580528"/>
                          <a:gd name="connsiteX0" fmla="*/ 56093 w 438943"/>
                          <a:gd name="connsiteY0" fmla="*/ 0 h 1580528"/>
                          <a:gd name="connsiteX1" fmla="*/ 342368 w 438943"/>
                          <a:gd name="connsiteY1" fmla="*/ 133351 h 1580528"/>
                          <a:gd name="connsiteX2" fmla="*/ 438943 w 438943"/>
                          <a:gd name="connsiteY2" fmla="*/ 256119 h 1580528"/>
                          <a:gd name="connsiteX3" fmla="*/ 438943 w 438943"/>
                          <a:gd name="connsiteY3" fmla="*/ 1486334 h 1580528"/>
                          <a:gd name="connsiteX4" fmla="*/ 344749 w 438943"/>
                          <a:gd name="connsiteY4" fmla="*/ 1580528 h 1580528"/>
                          <a:gd name="connsiteX5" fmla="*/ 262731 w 438943"/>
                          <a:gd name="connsiteY5" fmla="*/ 1580528 h 1580528"/>
                          <a:gd name="connsiteX6" fmla="*/ 262731 w 438943"/>
                          <a:gd name="connsiteY6" fmla="*/ 351369 h 1580528"/>
                          <a:gd name="connsiteX7" fmla="*/ 168537 w 438943"/>
                          <a:gd name="connsiteY7" fmla="*/ 257175 h 1580528"/>
                          <a:gd name="connsiteX8" fmla="*/ 0 w 438943"/>
                          <a:gd name="connsiteY8" fmla="*/ 146581 h 1580528"/>
                          <a:gd name="connsiteX9" fmla="*/ 56093 w 438943"/>
                          <a:gd name="connsiteY9" fmla="*/ 0 h 1580528"/>
                          <a:gd name="connsiteX0" fmla="*/ 56093 w 438943"/>
                          <a:gd name="connsiteY0" fmla="*/ 0 h 1580528"/>
                          <a:gd name="connsiteX1" fmla="*/ 342368 w 438943"/>
                          <a:gd name="connsiteY1" fmla="*/ 133351 h 1580528"/>
                          <a:gd name="connsiteX2" fmla="*/ 438943 w 438943"/>
                          <a:gd name="connsiteY2" fmla="*/ 256119 h 1580528"/>
                          <a:gd name="connsiteX3" fmla="*/ 438943 w 438943"/>
                          <a:gd name="connsiteY3" fmla="*/ 1486334 h 1580528"/>
                          <a:gd name="connsiteX4" fmla="*/ 344749 w 438943"/>
                          <a:gd name="connsiteY4" fmla="*/ 1580528 h 1580528"/>
                          <a:gd name="connsiteX5" fmla="*/ 262731 w 438943"/>
                          <a:gd name="connsiteY5" fmla="*/ 1580528 h 1580528"/>
                          <a:gd name="connsiteX6" fmla="*/ 262731 w 438943"/>
                          <a:gd name="connsiteY6" fmla="*/ 351369 h 1580528"/>
                          <a:gd name="connsiteX7" fmla="*/ 168537 w 438943"/>
                          <a:gd name="connsiteY7" fmla="*/ 257175 h 1580528"/>
                          <a:gd name="connsiteX8" fmla="*/ 0 w 438943"/>
                          <a:gd name="connsiteY8" fmla="*/ 146581 h 1580528"/>
                          <a:gd name="connsiteX9" fmla="*/ 56093 w 438943"/>
                          <a:gd name="connsiteY9" fmla="*/ 0 h 1580528"/>
                          <a:gd name="connsiteX0" fmla="*/ 56093 w 438943"/>
                          <a:gd name="connsiteY0" fmla="*/ 0 h 1580528"/>
                          <a:gd name="connsiteX1" fmla="*/ 342368 w 438943"/>
                          <a:gd name="connsiteY1" fmla="*/ 133351 h 1580528"/>
                          <a:gd name="connsiteX2" fmla="*/ 438943 w 438943"/>
                          <a:gd name="connsiteY2" fmla="*/ 256119 h 1580528"/>
                          <a:gd name="connsiteX3" fmla="*/ 438943 w 438943"/>
                          <a:gd name="connsiteY3" fmla="*/ 1486334 h 1580528"/>
                          <a:gd name="connsiteX4" fmla="*/ 344749 w 438943"/>
                          <a:gd name="connsiteY4" fmla="*/ 1580528 h 1580528"/>
                          <a:gd name="connsiteX5" fmla="*/ 262731 w 438943"/>
                          <a:gd name="connsiteY5" fmla="*/ 1580528 h 1580528"/>
                          <a:gd name="connsiteX6" fmla="*/ 262731 w 438943"/>
                          <a:gd name="connsiteY6" fmla="*/ 351369 h 1580528"/>
                          <a:gd name="connsiteX7" fmla="*/ 168537 w 438943"/>
                          <a:gd name="connsiteY7" fmla="*/ 257175 h 1580528"/>
                          <a:gd name="connsiteX8" fmla="*/ 0 w 438943"/>
                          <a:gd name="connsiteY8" fmla="*/ 146581 h 1580528"/>
                          <a:gd name="connsiteX9" fmla="*/ 56093 w 438943"/>
                          <a:gd name="connsiteY9" fmla="*/ 0 h 1580528"/>
                          <a:gd name="connsiteX0" fmla="*/ 56093 w 438943"/>
                          <a:gd name="connsiteY0" fmla="*/ 0 h 1580528"/>
                          <a:gd name="connsiteX1" fmla="*/ 342368 w 438943"/>
                          <a:gd name="connsiteY1" fmla="*/ 133351 h 1580528"/>
                          <a:gd name="connsiteX2" fmla="*/ 438943 w 438943"/>
                          <a:gd name="connsiteY2" fmla="*/ 256119 h 1580528"/>
                          <a:gd name="connsiteX3" fmla="*/ 438943 w 438943"/>
                          <a:gd name="connsiteY3" fmla="*/ 1486334 h 1580528"/>
                          <a:gd name="connsiteX4" fmla="*/ 344749 w 438943"/>
                          <a:gd name="connsiteY4" fmla="*/ 1580528 h 1580528"/>
                          <a:gd name="connsiteX5" fmla="*/ 262731 w 438943"/>
                          <a:gd name="connsiteY5" fmla="*/ 1580528 h 1580528"/>
                          <a:gd name="connsiteX6" fmla="*/ 262731 w 438943"/>
                          <a:gd name="connsiteY6" fmla="*/ 351369 h 1580528"/>
                          <a:gd name="connsiteX7" fmla="*/ 159012 w 438943"/>
                          <a:gd name="connsiteY7" fmla="*/ 233362 h 1580528"/>
                          <a:gd name="connsiteX8" fmla="*/ 0 w 438943"/>
                          <a:gd name="connsiteY8" fmla="*/ 146581 h 1580528"/>
                          <a:gd name="connsiteX9" fmla="*/ 56093 w 438943"/>
                          <a:gd name="connsiteY9" fmla="*/ 0 h 1580528"/>
                          <a:gd name="connsiteX0" fmla="*/ 56093 w 438943"/>
                          <a:gd name="connsiteY0" fmla="*/ 0 h 1580528"/>
                          <a:gd name="connsiteX1" fmla="*/ 342368 w 438943"/>
                          <a:gd name="connsiteY1" fmla="*/ 133351 h 1580528"/>
                          <a:gd name="connsiteX2" fmla="*/ 438943 w 438943"/>
                          <a:gd name="connsiteY2" fmla="*/ 256119 h 1580528"/>
                          <a:gd name="connsiteX3" fmla="*/ 438943 w 438943"/>
                          <a:gd name="connsiteY3" fmla="*/ 1486334 h 1580528"/>
                          <a:gd name="connsiteX4" fmla="*/ 344749 w 438943"/>
                          <a:gd name="connsiteY4" fmla="*/ 1580528 h 1580528"/>
                          <a:gd name="connsiteX5" fmla="*/ 262731 w 438943"/>
                          <a:gd name="connsiteY5" fmla="*/ 1580528 h 1580528"/>
                          <a:gd name="connsiteX6" fmla="*/ 262731 w 438943"/>
                          <a:gd name="connsiteY6" fmla="*/ 351369 h 1580528"/>
                          <a:gd name="connsiteX7" fmla="*/ 159012 w 438943"/>
                          <a:gd name="connsiteY7" fmla="*/ 233362 h 1580528"/>
                          <a:gd name="connsiteX8" fmla="*/ 0 w 438943"/>
                          <a:gd name="connsiteY8" fmla="*/ 146581 h 1580528"/>
                          <a:gd name="connsiteX9" fmla="*/ 56093 w 438943"/>
                          <a:gd name="connsiteY9" fmla="*/ 0 h 1580528"/>
                          <a:gd name="connsiteX0" fmla="*/ 56093 w 438943"/>
                          <a:gd name="connsiteY0" fmla="*/ 0 h 1580528"/>
                          <a:gd name="connsiteX1" fmla="*/ 342368 w 438943"/>
                          <a:gd name="connsiteY1" fmla="*/ 133351 h 1580528"/>
                          <a:gd name="connsiteX2" fmla="*/ 438943 w 438943"/>
                          <a:gd name="connsiteY2" fmla="*/ 256119 h 1580528"/>
                          <a:gd name="connsiteX3" fmla="*/ 438943 w 438943"/>
                          <a:gd name="connsiteY3" fmla="*/ 1486334 h 1580528"/>
                          <a:gd name="connsiteX4" fmla="*/ 344749 w 438943"/>
                          <a:gd name="connsiteY4" fmla="*/ 1580528 h 1580528"/>
                          <a:gd name="connsiteX5" fmla="*/ 262731 w 438943"/>
                          <a:gd name="connsiteY5" fmla="*/ 1580528 h 1580528"/>
                          <a:gd name="connsiteX6" fmla="*/ 262731 w 438943"/>
                          <a:gd name="connsiteY6" fmla="*/ 351369 h 1580528"/>
                          <a:gd name="connsiteX7" fmla="*/ 159012 w 438943"/>
                          <a:gd name="connsiteY7" fmla="*/ 233362 h 1580528"/>
                          <a:gd name="connsiteX8" fmla="*/ 0 w 438943"/>
                          <a:gd name="connsiteY8" fmla="*/ 146581 h 1580528"/>
                          <a:gd name="connsiteX9" fmla="*/ 56093 w 438943"/>
                          <a:gd name="connsiteY9" fmla="*/ 0 h 1580528"/>
                          <a:gd name="connsiteX0" fmla="*/ 56093 w 438943"/>
                          <a:gd name="connsiteY0" fmla="*/ 0 h 1580528"/>
                          <a:gd name="connsiteX1" fmla="*/ 342368 w 438943"/>
                          <a:gd name="connsiteY1" fmla="*/ 133351 h 1580528"/>
                          <a:gd name="connsiteX2" fmla="*/ 438943 w 438943"/>
                          <a:gd name="connsiteY2" fmla="*/ 256119 h 1580528"/>
                          <a:gd name="connsiteX3" fmla="*/ 438943 w 438943"/>
                          <a:gd name="connsiteY3" fmla="*/ 1486334 h 1580528"/>
                          <a:gd name="connsiteX4" fmla="*/ 344749 w 438943"/>
                          <a:gd name="connsiteY4" fmla="*/ 1580528 h 1580528"/>
                          <a:gd name="connsiteX5" fmla="*/ 262731 w 438943"/>
                          <a:gd name="connsiteY5" fmla="*/ 1580528 h 1580528"/>
                          <a:gd name="connsiteX6" fmla="*/ 262731 w 438943"/>
                          <a:gd name="connsiteY6" fmla="*/ 351369 h 1580528"/>
                          <a:gd name="connsiteX7" fmla="*/ 159012 w 438943"/>
                          <a:gd name="connsiteY7" fmla="*/ 233362 h 1580528"/>
                          <a:gd name="connsiteX8" fmla="*/ 0 w 438943"/>
                          <a:gd name="connsiteY8" fmla="*/ 146581 h 1580528"/>
                          <a:gd name="connsiteX9" fmla="*/ 56093 w 438943"/>
                          <a:gd name="connsiteY9" fmla="*/ 0 h 1580528"/>
                          <a:gd name="connsiteX0" fmla="*/ 56093 w 438943"/>
                          <a:gd name="connsiteY0" fmla="*/ 0 h 1580528"/>
                          <a:gd name="connsiteX1" fmla="*/ 342368 w 438943"/>
                          <a:gd name="connsiteY1" fmla="*/ 133351 h 1580528"/>
                          <a:gd name="connsiteX2" fmla="*/ 438943 w 438943"/>
                          <a:gd name="connsiteY2" fmla="*/ 256119 h 1580528"/>
                          <a:gd name="connsiteX3" fmla="*/ 438943 w 438943"/>
                          <a:gd name="connsiteY3" fmla="*/ 1486334 h 1580528"/>
                          <a:gd name="connsiteX4" fmla="*/ 344749 w 438943"/>
                          <a:gd name="connsiteY4" fmla="*/ 1580528 h 1580528"/>
                          <a:gd name="connsiteX5" fmla="*/ 262731 w 438943"/>
                          <a:gd name="connsiteY5" fmla="*/ 1580528 h 1580528"/>
                          <a:gd name="connsiteX6" fmla="*/ 262731 w 438943"/>
                          <a:gd name="connsiteY6" fmla="*/ 351369 h 1580528"/>
                          <a:gd name="connsiteX7" fmla="*/ 159012 w 438943"/>
                          <a:gd name="connsiteY7" fmla="*/ 233362 h 1580528"/>
                          <a:gd name="connsiteX8" fmla="*/ 0 w 438943"/>
                          <a:gd name="connsiteY8" fmla="*/ 146581 h 1580528"/>
                          <a:gd name="connsiteX9" fmla="*/ 56093 w 438943"/>
                          <a:gd name="connsiteY9" fmla="*/ 0 h 1580528"/>
                          <a:gd name="connsiteX0" fmla="*/ 56093 w 438943"/>
                          <a:gd name="connsiteY0" fmla="*/ 0 h 1580528"/>
                          <a:gd name="connsiteX1" fmla="*/ 342368 w 438943"/>
                          <a:gd name="connsiteY1" fmla="*/ 133351 h 1580528"/>
                          <a:gd name="connsiteX2" fmla="*/ 438943 w 438943"/>
                          <a:gd name="connsiteY2" fmla="*/ 256119 h 1580528"/>
                          <a:gd name="connsiteX3" fmla="*/ 438943 w 438943"/>
                          <a:gd name="connsiteY3" fmla="*/ 1486334 h 1580528"/>
                          <a:gd name="connsiteX4" fmla="*/ 344749 w 438943"/>
                          <a:gd name="connsiteY4" fmla="*/ 1580528 h 1580528"/>
                          <a:gd name="connsiteX5" fmla="*/ 262731 w 438943"/>
                          <a:gd name="connsiteY5" fmla="*/ 1580528 h 1580528"/>
                          <a:gd name="connsiteX6" fmla="*/ 262731 w 438943"/>
                          <a:gd name="connsiteY6" fmla="*/ 351369 h 1580528"/>
                          <a:gd name="connsiteX7" fmla="*/ 159012 w 438943"/>
                          <a:gd name="connsiteY7" fmla="*/ 233362 h 1580528"/>
                          <a:gd name="connsiteX8" fmla="*/ 0 w 438943"/>
                          <a:gd name="connsiteY8" fmla="*/ 146581 h 1580528"/>
                          <a:gd name="connsiteX9" fmla="*/ 56093 w 438943"/>
                          <a:gd name="connsiteY9" fmla="*/ 0 h 1580528"/>
                          <a:gd name="connsiteX0" fmla="*/ 56093 w 438943"/>
                          <a:gd name="connsiteY0" fmla="*/ 0 h 1580528"/>
                          <a:gd name="connsiteX1" fmla="*/ 342368 w 438943"/>
                          <a:gd name="connsiteY1" fmla="*/ 133351 h 1580528"/>
                          <a:gd name="connsiteX2" fmla="*/ 438943 w 438943"/>
                          <a:gd name="connsiteY2" fmla="*/ 256119 h 1580528"/>
                          <a:gd name="connsiteX3" fmla="*/ 438943 w 438943"/>
                          <a:gd name="connsiteY3" fmla="*/ 1486334 h 1580528"/>
                          <a:gd name="connsiteX4" fmla="*/ 344749 w 438943"/>
                          <a:gd name="connsiteY4" fmla="*/ 1580528 h 1580528"/>
                          <a:gd name="connsiteX5" fmla="*/ 262731 w 438943"/>
                          <a:gd name="connsiteY5" fmla="*/ 1580528 h 1580528"/>
                          <a:gd name="connsiteX6" fmla="*/ 262731 w 438943"/>
                          <a:gd name="connsiteY6" fmla="*/ 351369 h 1580528"/>
                          <a:gd name="connsiteX7" fmla="*/ 159012 w 438943"/>
                          <a:gd name="connsiteY7" fmla="*/ 233362 h 1580528"/>
                          <a:gd name="connsiteX8" fmla="*/ 0 w 438943"/>
                          <a:gd name="connsiteY8" fmla="*/ 146581 h 1580528"/>
                          <a:gd name="connsiteX9" fmla="*/ 56093 w 438943"/>
                          <a:gd name="connsiteY9" fmla="*/ 0 h 1580528"/>
                          <a:gd name="connsiteX0" fmla="*/ 56093 w 438943"/>
                          <a:gd name="connsiteY0" fmla="*/ 0 h 1580528"/>
                          <a:gd name="connsiteX1" fmla="*/ 342368 w 438943"/>
                          <a:gd name="connsiteY1" fmla="*/ 133351 h 1580528"/>
                          <a:gd name="connsiteX2" fmla="*/ 438943 w 438943"/>
                          <a:gd name="connsiteY2" fmla="*/ 256119 h 1580528"/>
                          <a:gd name="connsiteX3" fmla="*/ 438943 w 438943"/>
                          <a:gd name="connsiteY3" fmla="*/ 1486334 h 1580528"/>
                          <a:gd name="connsiteX4" fmla="*/ 344749 w 438943"/>
                          <a:gd name="connsiteY4" fmla="*/ 1580528 h 1580528"/>
                          <a:gd name="connsiteX5" fmla="*/ 262731 w 438943"/>
                          <a:gd name="connsiteY5" fmla="*/ 1580528 h 1580528"/>
                          <a:gd name="connsiteX6" fmla="*/ 262731 w 438943"/>
                          <a:gd name="connsiteY6" fmla="*/ 351369 h 1580528"/>
                          <a:gd name="connsiteX7" fmla="*/ 159012 w 438943"/>
                          <a:gd name="connsiteY7" fmla="*/ 233362 h 1580528"/>
                          <a:gd name="connsiteX8" fmla="*/ 0 w 438943"/>
                          <a:gd name="connsiteY8" fmla="*/ 146581 h 1580528"/>
                          <a:gd name="connsiteX9" fmla="*/ 56093 w 438943"/>
                          <a:gd name="connsiteY9" fmla="*/ 0 h 1580528"/>
                          <a:gd name="connsiteX0" fmla="*/ 56093 w 438943"/>
                          <a:gd name="connsiteY0" fmla="*/ 0 h 1580528"/>
                          <a:gd name="connsiteX1" fmla="*/ 342368 w 438943"/>
                          <a:gd name="connsiteY1" fmla="*/ 133351 h 1580528"/>
                          <a:gd name="connsiteX2" fmla="*/ 438943 w 438943"/>
                          <a:gd name="connsiteY2" fmla="*/ 256119 h 1580528"/>
                          <a:gd name="connsiteX3" fmla="*/ 438943 w 438943"/>
                          <a:gd name="connsiteY3" fmla="*/ 1486334 h 1580528"/>
                          <a:gd name="connsiteX4" fmla="*/ 344749 w 438943"/>
                          <a:gd name="connsiteY4" fmla="*/ 1580528 h 1580528"/>
                          <a:gd name="connsiteX5" fmla="*/ 262731 w 438943"/>
                          <a:gd name="connsiteY5" fmla="*/ 1580528 h 1580528"/>
                          <a:gd name="connsiteX6" fmla="*/ 262731 w 438943"/>
                          <a:gd name="connsiteY6" fmla="*/ 351369 h 1580528"/>
                          <a:gd name="connsiteX7" fmla="*/ 159012 w 438943"/>
                          <a:gd name="connsiteY7" fmla="*/ 233362 h 1580528"/>
                          <a:gd name="connsiteX8" fmla="*/ 0 w 438943"/>
                          <a:gd name="connsiteY8" fmla="*/ 146581 h 1580528"/>
                          <a:gd name="connsiteX9" fmla="*/ 56093 w 438943"/>
                          <a:gd name="connsiteY9" fmla="*/ 0 h 1580528"/>
                          <a:gd name="connsiteX0" fmla="*/ 56093 w 438943"/>
                          <a:gd name="connsiteY0" fmla="*/ 0 h 1580528"/>
                          <a:gd name="connsiteX1" fmla="*/ 342368 w 438943"/>
                          <a:gd name="connsiteY1" fmla="*/ 133351 h 1580528"/>
                          <a:gd name="connsiteX2" fmla="*/ 438943 w 438943"/>
                          <a:gd name="connsiteY2" fmla="*/ 256119 h 1580528"/>
                          <a:gd name="connsiteX3" fmla="*/ 438943 w 438943"/>
                          <a:gd name="connsiteY3" fmla="*/ 1486334 h 1580528"/>
                          <a:gd name="connsiteX4" fmla="*/ 344749 w 438943"/>
                          <a:gd name="connsiteY4" fmla="*/ 1580528 h 1580528"/>
                          <a:gd name="connsiteX5" fmla="*/ 262731 w 438943"/>
                          <a:gd name="connsiteY5" fmla="*/ 1580528 h 1580528"/>
                          <a:gd name="connsiteX6" fmla="*/ 262731 w 438943"/>
                          <a:gd name="connsiteY6" fmla="*/ 351369 h 1580528"/>
                          <a:gd name="connsiteX7" fmla="*/ 159012 w 438943"/>
                          <a:gd name="connsiteY7" fmla="*/ 233362 h 1580528"/>
                          <a:gd name="connsiteX8" fmla="*/ 0 w 438943"/>
                          <a:gd name="connsiteY8" fmla="*/ 146581 h 1580528"/>
                          <a:gd name="connsiteX9" fmla="*/ 56093 w 438943"/>
                          <a:gd name="connsiteY9" fmla="*/ 0 h 1580528"/>
                          <a:gd name="connsiteX0" fmla="*/ 56093 w 438943"/>
                          <a:gd name="connsiteY0" fmla="*/ 0 h 1580528"/>
                          <a:gd name="connsiteX1" fmla="*/ 342368 w 438943"/>
                          <a:gd name="connsiteY1" fmla="*/ 133351 h 1580528"/>
                          <a:gd name="connsiteX2" fmla="*/ 438943 w 438943"/>
                          <a:gd name="connsiteY2" fmla="*/ 256119 h 1580528"/>
                          <a:gd name="connsiteX3" fmla="*/ 438943 w 438943"/>
                          <a:gd name="connsiteY3" fmla="*/ 1486334 h 1580528"/>
                          <a:gd name="connsiteX4" fmla="*/ 344749 w 438943"/>
                          <a:gd name="connsiteY4" fmla="*/ 1580528 h 1580528"/>
                          <a:gd name="connsiteX5" fmla="*/ 262731 w 438943"/>
                          <a:gd name="connsiteY5" fmla="*/ 1580528 h 1580528"/>
                          <a:gd name="connsiteX6" fmla="*/ 262731 w 438943"/>
                          <a:gd name="connsiteY6" fmla="*/ 351369 h 1580528"/>
                          <a:gd name="connsiteX7" fmla="*/ 159012 w 438943"/>
                          <a:gd name="connsiteY7" fmla="*/ 233362 h 1580528"/>
                          <a:gd name="connsiteX8" fmla="*/ 0 w 438943"/>
                          <a:gd name="connsiteY8" fmla="*/ 146581 h 1580528"/>
                          <a:gd name="connsiteX9" fmla="*/ 56093 w 438943"/>
                          <a:gd name="connsiteY9" fmla="*/ 0 h 1580528"/>
                          <a:gd name="connsiteX0" fmla="*/ 56093 w 438943"/>
                          <a:gd name="connsiteY0" fmla="*/ 0 h 1580528"/>
                          <a:gd name="connsiteX1" fmla="*/ 342368 w 438943"/>
                          <a:gd name="connsiteY1" fmla="*/ 133351 h 1580528"/>
                          <a:gd name="connsiteX2" fmla="*/ 438943 w 438943"/>
                          <a:gd name="connsiteY2" fmla="*/ 256119 h 1580528"/>
                          <a:gd name="connsiteX3" fmla="*/ 438943 w 438943"/>
                          <a:gd name="connsiteY3" fmla="*/ 1486334 h 1580528"/>
                          <a:gd name="connsiteX4" fmla="*/ 344749 w 438943"/>
                          <a:gd name="connsiteY4" fmla="*/ 1580528 h 1580528"/>
                          <a:gd name="connsiteX5" fmla="*/ 262731 w 438943"/>
                          <a:gd name="connsiteY5" fmla="*/ 1580528 h 1580528"/>
                          <a:gd name="connsiteX6" fmla="*/ 262731 w 438943"/>
                          <a:gd name="connsiteY6" fmla="*/ 351369 h 1580528"/>
                          <a:gd name="connsiteX7" fmla="*/ 159012 w 438943"/>
                          <a:gd name="connsiteY7" fmla="*/ 233362 h 1580528"/>
                          <a:gd name="connsiteX8" fmla="*/ 0 w 438943"/>
                          <a:gd name="connsiteY8" fmla="*/ 160868 h 1580528"/>
                          <a:gd name="connsiteX9" fmla="*/ 56093 w 438943"/>
                          <a:gd name="connsiteY9" fmla="*/ 0 h 1580528"/>
                          <a:gd name="connsiteX0" fmla="*/ 56093 w 438943"/>
                          <a:gd name="connsiteY0" fmla="*/ 0 h 1580528"/>
                          <a:gd name="connsiteX1" fmla="*/ 342368 w 438943"/>
                          <a:gd name="connsiteY1" fmla="*/ 133351 h 1580528"/>
                          <a:gd name="connsiteX2" fmla="*/ 438943 w 438943"/>
                          <a:gd name="connsiteY2" fmla="*/ 256119 h 1580528"/>
                          <a:gd name="connsiteX3" fmla="*/ 438943 w 438943"/>
                          <a:gd name="connsiteY3" fmla="*/ 1486334 h 1580528"/>
                          <a:gd name="connsiteX4" fmla="*/ 344749 w 438943"/>
                          <a:gd name="connsiteY4" fmla="*/ 1580528 h 1580528"/>
                          <a:gd name="connsiteX5" fmla="*/ 262731 w 438943"/>
                          <a:gd name="connsiteY5" fmla="*/ 1580528 h 1580528"/>
                          <a:gd name="connsiteX6" fmla="*/ 262731 w 438943"/>
                          <a:gd name="connsiteY6" fmla="*/ 351369 h 1580528"/>
                          <a:gd name="connsiteX7" fmla="*/ 149487 w 438943"/>
                          <a:gd name="connsiteY7" fmla="*/ 240505 h 1580528"/>
                          <a:gd name="connsiteX8" fmla="*/ 0 w 438943"/>
                          <a:gd name="connsiteY8" fmla="*/ 160868 h 1580528"/>
                          <a:gd name="connsiteX9" fmla="*/ 56093 w 438943"/>
                          <a:gd name="connsiteY9" fmla="*/ 0 h 1580528"/>
                          <a:gd name="connsiteX0" fmla="*/ 56093 w 438943"/>
                          <a:gd name="connsiteY0" fmla="*/ 0 h 1580528"/>
                          <a:gd name="connsiteX1" fmla="*/ 342368 w 438943"/>
                          <a:gd name="connsiteY1" fmla="*/ 133351 h 1580528"/>
                          <a:gd name="connsiteX2" fmla="*/ 438943 w 438943"/>
                          <a:gd name="connsiteY2" fmla="*/ 256119 h 1580528"/>
                          <a:gd name="connsiteX3" fmla="*/ 438943 w 438943"/>
                          <a:gd name="connsiteY3" fmla="*/ 1486334 h 1580528"/>
                          <a:gd name="connsiteX4" fmla="*/ 344749 w 438943"/>
                          <a:gd name="connsiteY4" fmla="*/ 1580528 h 1580528"/>
                          <a:gd name="connsiteX5" fmla="*/ 262731 w 438943"/>
                          <a:gd name="connsiteY5" fmla="*/ 1580528 h 1580528"/>
                          <a:gd name="connsiteX6" fmla="*/ 262731 w 438943"/>
                          <a:gd name="connsiteY6" fmla="*/ 351369 h 1580528"/>
                          <a:gd name="connsiteX7" fmla="*/ 149487 w 438943"/>
                          <a:gd name="connsiteY7" fmla="*/ 240505 h 1580528"/>
                          <a:gd name="connsiteX8" fmla="*/ 0 w 438943"/>
                          <a:gd name="connsiteY8" fmla="*/ 160868 h 1580528"/>
                          <a:gd name="connsiteX9" fmla="*/ 56093 w 438943"/>
                          <a:gd name="connsiteY9" fmla="*/ 0 h 1580528"/>
                          <a:gd name="connsiteX0" fmla="*/ 56093 w 438943"/>
                          <a:gd name="connsiteY0" fmla="*/ 0 h 1580528"/>
                          <a:gd name="connsiteX1" fmla="*/ 342368 w 438943"/>
                          <a:gd name="connsiteY1" fmla="*/ 133351 h 1580528"/>
                          <a:gd name="connsiteX2" fmla="*/ 438943 w 438943"/>
                          <a:gd name="connsiteY2" fmla="*/ 256119 h 1580528"/>
                          <a:gd name="connsiteX3" fmla="*/ 438943 w 438943"/>
                          <a:gd name="connsiteY3" fmla="*/ 1486334 h 1580528"/>
                          <a:gd name="connsiteX4" fmla="*/ 344749 w 438943"/>
                          <a:gd name="connsiteY4" fmla="*/ 1580528 h 1580528"/>
                          <a:gd name="connsiteX5" fmla="*/ 262731 w 438943"/>
                          <a:gd name="connsiteY5" fmla="*/ 1580528 h 1580528"/>
                          <a:gd name="connsiteX6" fmla="*/ 262731 w 438943"/>
                          <a:gd name="connsiteY6" fmla="*/ 351369 h 1580528"/>
                          <a:gd name="connsiteX7" fmla="*/ 156630 w 438943"/>
                          <a:gd name="connsiteY7" fmla="*/ 238124 h 1580528"/>
                          <a:gd name="connsiteX8" fmla="*/ 0 w 438943"/>
                          <a:gd name="connsiteY8" fmla="*/ 160868 h 1580528"/>
                          <a:gd name="connsiteX9" fmla="*/ 56093 w 438943"/>
                          <a:gd name="connsiteY9" fmla="*/ 0 h 1580528"/>
                          <a:gd name="connsiteX0" fmla="*/ 56093 w 438943"/>
                          <a:gd name="connsiteY0" fmla="*/ 0 h 1580528"/>
                          <a:gd name="connsiteX1" fmla="*/ 342368 w 438943"/>
                          <a:gd name="connsiteY1" fmla="*/ 133351 h 1580528"/>
                          <a:gd name="connsiteX2" fmla="*/ 438943 w 438943"/>
                          <a:gd name="connsiteY2" fmla="*/ 256119 h 1580528"/>
                          <a:gd name="connsiteX3" fmla="*/ 438943 w 438943"/>
                          <a:gd name="connsiteY3" fmla="*/ 1486334 h 1580528"/>
                          <a:gd name="connsiteX4" fmla="*/ 344749 w 438943"/>
                          <a:gd name="connsiteY4" fmla="*/ 1580528 h 1580528"/>
                          <a:gd name="connsiteX5" fmla="*/ 262731 w 438943"/>
                          <a:gd name="connsiteY5" fmla="*/ 1580528 h 1580528"/>
                          <a:gd name="connsiteX6" fmla="*/ 262731 w 438943"/>
                          <a:gd name="connsiteY6" fmla="*/ 351369 h 1580528"/>
                          <a:gd name="connsiteX7" fmla="*/ 156630 w 438943"/>
                          <a:gd name="connsiteY7" fmla="*/ 238124 h 1580528"/>
                          <a:gd name="connsiteX8" fmla="*/ 0 w 438943"/>
                          <a:gd name="connsiteY8" fmla="*/ 160868 h 1580528"/>
                          <a:gd name="connsiteX9" fmla="*/ 56093 w 438943"/>
                          <a:gd name="connsiteY9" fmla="*/ 0 h 1580528"/>
                          <a:gd name="connsiteX0" fmla="*/ 56093 w 438943"/>
                          <a:gd name="connsiteY0" fmla="*/ 0 h 1580528"/>
                          <a:gd name="connsiteX1" fmla="*/ 342368 w 438943"/>
                          <a:gd name="connsiteY1" fmla="*/ 133351 h 1580528"/>
                          <a:gd name="connsiteX2" fmla="*/ 438943 w 438943"/>
                          <a:gd name="connsiteY2" fmla="*/ 256119 h 1580528"/>
                          <a:gd name="connsiteX3" fmla="*/ 438943 w 438943"/>
                          <a:gd name="connsiteY3" fmla="*/ 1486334 h 1580528"/>
                          <a:gd name="connsiteX4" fmla="*/ 344749 w 438943"/>
                          <a:gd name="connsiteY4" fmla="*/ 1580528 h 1580528"/>
                          <a:gd name="connsiteX5" fmla="*/ 262731 w 438943"/>
                          <a:gd name="connsiteY5" fmla="*/ 1580528 h 1580528"/>
                          <a:gd name="connsiteX6" fmla="*/ 262731 w 438943"/>
                          <a:gd name="connsiteY6" fmla="*/ 351369 h 1580528"/>
                          <a:gd name="connsiteX7" fmla="*/ 156630 w 438943"/>
                          <a:gd name="connsiteY7" fmla="*/ 238124 h 1580528"/>
                          <a:gd name="connsiteX8" fmla="*/ 0 w 438943"/>
                          <a:gd name="connsiteY8" fmla="*/ 160868 h 1580528"/>
                          <a:gd name="connsiteX9" fmla="*/ 56093 w 438943"/>
                          <a:gd name="connsiteY9" fmla="*/ 0 h 1580528"/>
                          <a:gd name="connsiteX0" fmla="*/ 56093 w 438943"/>
                          <a:gd name="connsiteY0" fmla="*/ 0 h 1580528"/>
                          <a:gd name="connsiteX1" fmla="*/ 342368 w 438943"/>
                          <a:gd name="connsiteY1" fmla="*/ 133351 h 1580528"/>
                          <a:gd name="connsiteX2" fmla="*/ 438943 w 438943"/>
                          <a:gd name="connsiteY2" fmla="*/ 256119 h 1580528"/>
                          <a:gd name="connsiteX3" fmla="*/ 438943 w 438943"/>
                          <a:gd name="connsiteY3" fmla="*/ 1486334 h 1580528"/>
                          <a:gd name="connsiteX4" fmla="*/ 344749 w 438943"/>
                          <a:gd name="connsiteY4" fmla="*/ 1580528 h 1580528"/>
                          <a:gd name="connsiteX5" fmla="*/ 262731 w 438943"/>
                          <a:gd name="connsiteY5" fmla="*/ 1580528 h 1580528"/>
                          <a:gd name="connsiteX6" fmla="*/ 262731 w 438943"/>
                          <a:gd name="connsiteY6" fmla="*/ 351369 h 1580528"/>
                          <a:gd name="connsiteX7" fmla="*/ 156630 w 438943"/>
                          <a:gd name="connsiteY7" fmla="*/ 238124 h 1580528"/>
                          <a:gd name="connsiteX8" fmla="*/ 0 w 438943"/>
                          <a:gd name="connsiteY8" fmla="*/ 160868 h 1580528"/>
                          <a:gd name="connsiteX9" fmla="*/ 56093 w 438943"/>
                          <a:gd name="connsiteY9" fmla="*/ 0 h 1580528"/>
                          <a:gd name="connsiteX0" fmla="*/ 56093 w 438943"/>
                          <a:gd name="connsiteY0" fmla="*/ 0 h 1580528"/>
                          <a:gd name="connsiteX1" fmla="*/ 342368 w 438943"/>
                          <a:gd name="connsiteY1" fmla="*/ 133351 h 1580528"/>
                          <a:gd name="connsiteX2" fmla="*/ 438943 w 438943"/>
                          <a:gd name="connsiteY2" fmla="*/ 256119 h 1580528"/>
                          <a:gd name="connsiteX3" fmla="*/ 438943 w 438943"/>
                          <a:gd name="connsiteY3" fmla="*/ 1486334 h 1580528"/>
                          <a:gd name="connsiteX4" fmla="*/ 344749 w 438943"/>
                          <a:gd name="connsiteY4" fmla="*/ 1580528 h 1580528"/>
                          <a:gd name="connsiteX5" fmla="*/ 262731 w 438943"/>
                          <a:gd name="connsiteY5" fmla="*/ 1580528 h 1580528"/>
                          <a:gd name="connsiteX6" fmla="*/ 262731 w 438943"/>
                          <a:gd name="connsiteY6" fmla="*/ 351369 h 1580528"/>
                          <a:gd name="connsiteX7" fmla="*/ 156630 w 438943"/>
                          <a:gd name="connsiteY7" fmla="*/ 238124 h 1580528"/>
                          <a:gd name="connsiteX8" fmla="*/ 0 w 438943"/>
                          <a:gd name="connsiteY8" fmla="*/ 160868 h 1580528"/>
                          <a:gd name="connsiteX9" fmla="*/ 56093 w 438943"/>
                          <a:gd name="connsiteY9" fmla="*/ 0 h 1580528"/>
                          <a:gd name="connsiteX0" fmla="*/ 56093 w 438943"/>
                          <a:gd name="connsiteY0" fmla="*/ 0 h 1580528"/>
                          <a:gd name="connsiteX1" fmla="*/ 342368 w 438943"/>
                          <a:gd name="connsiteY1" fmla="*/ 133351 h 1580528"/>
                          <a:gd name="connsiteX2" fmla="*/ 438943 w 438943"/>
                          <a:gd name="connsiteY2" fmla="*/ 256119 h 1580528"/>
                          <a:gd name="connsiteX3" fmla="*/ 438943 w 438943"/>
                          <a:gd name="connsiteY3" fmla="*/ 1486334 h 1580528"/>
                          <a:gd name="connsiteX4" fmla="*/ 344749 w 438943"/>
                          <a:gd name="connsiteY4" fmla="*/ 1580528 h 1580528"/>
                          <a:gd name="connsiteX5" fmla="*/ 262731 w 438943"/>
                          <a:gd name="connsiteY5" fmla="*/ 1580528 h 1580528"/>
                          <a:gd name="connsiteX6" fmla="*/ 262731 w 438943"/>
                          <a:gd name="connsiteY6" fmla="*/ 351369 h 1580528"/>
                          <a:gd name="connsiteX7" fmla="*/ 156630 w 438943"/>
                          <a:gd name="connsiteY7" fmla="*/ 238124 h 1580528"/>
                          <a:gd name="connsiteX8" fmla="*/ 0 w 438943"/>
                          <a:gd name="connsiteY8" fmla="*/ 160868 h 1580528"/>
                          <a:gd name="connsiteX9" fmla="*/ 56093 w 438943"/>
                          <a:gd name="connsiteY9" fmla="*/ 0 h 1580528"/>
                          <a:gd name="connsiteX0" fmla="*/ 51330 w 434180"/>
                          <a:gd name="connsiteY0" fmla="*/ 0 h 1580528"/>
                          <a:gd name="connsiteX1" fmla="*/ 337605 w 434180"/>
                          <a:gd name="connsiteY1" fmla="*/ 133351 h 1580528"/>
                          <a:gd name="connsiteX2" fmla="*/ 434180 w 434180"/>
                          <a:gd name="connsiteY2" fmla="*/ 256119 h 1580528"/>
                          <a:gd name="connsiteX3" fmla="*/ 434180 w 434180"/>
                          <a:gd name="connsiteY3" fmla="*/ 1486334 h 1580528"/>
                          <a:gd name="connsiteX4" fmla="*/ 339986 w 434180"/>
                          <a:gd name="connsiteY4" fmla="*/ 1580528 h 1580528"/>
                          <a:gd name="connsiteX5" fmla="*/ 257968 w 434180"/>
                          <a:gd name="connsiteY5" fmla="*/ 1580528 h 1580528"/>
                          <a:gd name="connsiteX6" fmla="*/ 257968 w 434180"/>
                          <a:gd name="connsiteY6" fmla="*/ 351369 h 1580528"/>
                          <a:gd name="connsiteX7" fmla="*/ 151867 w 434180"/>
                          <a:gd name="connsiteY7" fmla="*/ 238124 h 1580528"/>
                          <a:gd name="connsiteX8" fmla="*/ 0 w 434180"/>
                          <a:gd name="connsiteY8" fmla="*/ 148962 h 1580528"/>
                          <a:gd name="connsiteX9" fmla="*/ 51330 w 434180"/>
                          <a:gd name="connsiteY9" fmla="*/ 0 h 1580528"/>
                          <a:gd name="connsiteX0" fmla="*/ 51330 w 434180"/>
                          <a:gd name="connsiteY0" fmla="*/ 0 h 1580528"/>
                          <a:gd name="connsiteX1" fmla="*/ 337605 w 434180"/>
                          <a:gd name="connsiteY1" fmla="*/ 133351 h 1580528"/>
                          <a:gd name="connsiteX2" fmla="*/ 434180 w 434180"/>
                          <a:gd name="connsiteY2" fmla="*/ 256119 h 1580528"/>
                          <a:gd name="connsiteX3" fmla="*/ 434180 w 434180"/>
                          <a:gd name="connsiteY3" fmla="*/ 1486334 h 1580528"/>
                          <a:gd name="connsiteX4" fmla="*/ 339986 w 434180"/>
                          <a:gd name="connsiteY4" fmla="*/ 1580528 h 1580528"/>
                          <a:gd name="connsiteX5" fmla="*/ 257968 w 434180"/>
                          <a:gd name="connsiteY5" fmla="*/ 1580528 h 1580528"/>
                          <a:gd name="connsiteX6" fmla="*/ 257968 w 434180"/>
                          <a:gd name="connsiteY6" fmla="*/ 351369 h 1580528"/>
                          <a:gd name="connsiteX7" fmla="*/ 151867 w 434180"/>
                          <a:gd name="connsiteY7" fmla="*/ 238124 h 1580528"/>
                          <a:gd name="connsiteX8" fmla="*/ 0 w 434180"/>
                          <a:gd name="connsiteY8" fmla="*/ 148962 h 1580528"/>
                          <a:gd name="connsiteX9" fmla="*/ 51330 w 434180"/>
                          <a:gd name="connsiteY9" fmla="*/ 0 h 1580528"/>
                          <a:gd name="connsiteX0" fmla="*/ 51330 w 434180"/>
                          <a:gd name="connsiteY0" fmla="*/ 0 h 1580528"/>
                          <a:gd name="connsiteX1" fmla="*/ 337605 w 434180"/>
                          <a:gd name="connsiteY1" fmla="*/ 133351 h 1580528"/>
                          <a:gd name="connsiteX2" fmla="*/ 434180 w 434180"/>
                          <a:gd name="connsiteY2" fmla="*/ 256119 h 1580528"/>
                          <a:gd name="connsiteX3" fmla="*/ 434180 w 434180"/>
                          <a:gd name="connsiteY3" fmla="*/ 1486334 h 1580528"/>
                          <a:gd name="connsiteX4" fmla="*/ 339986 w 434180"/>
                          <a:gd name="connsiteY4" fmla="*/ 1580528 h 1580528"/>
                          <a:gd name="connsiteX5" fmla="*/ 257968 w 434180"/>
                          <a:gd name="connsiteY5" fmla="*/ 1580528 h 1580528"/>
                          <a:gd name="connsiteX6" fmla="*/ 257968 w 434180"/>
                          <a:gd name="connsiteY6" fmla="*/ 351369 h 1580528"/>
                          <a:gd name="connsiteX7" fmla="*/ 151867 w 434180"/>
                          <a:gd name="connsiteY7" fmla="*/ 238124 h 1580528"/>
                          <a:gd name="connsiteX8" fmla="*/ 0 w 434180"/>
                          <a:gd name="connsiteY8" fmla="*/ 148962 h 1580528"/>
                          <a:gd name="connsiteX9" fmla="*/ 51330 w 434180"/>
                          <a:gd name="connsiteY9" fmla="*/ 0 h 1580528"/>
                          <a:gd name="connsiteX0" fmla="*/ 51330 w 434180"/>
                          <a:gd name="connsiteY0" fmla="*/ 0 h 1580528"/>
                          <a:gd name="connsiteX1" fmla="*/ 337605 w 434180"/>
                          <a:gd name="connsiteY1" fmla="*/ 133351 h 1580528"/>
                          <a:gd name="connsiteX2" fmla="*/ 434180 w 434180"/>
                          <a:gd name="connsiteY2" fmla="*/ 256119 h 1580528"/>
                          <a:gd name="connsiteX3" fmla="*/ 434180 w 434180"/>
                          <a:gd name="connsiteY3" fmla="*/ 1486334 h 1580528"/>
                          <a:gd name="connsiteX4" fmla="*/ 339986 w 434180"/>
                          <a:gd name="connsiteY4" fmla="*/ 1580528 h 1580528"/>
                          <a:gd name="connsiteX5" fmla="*/ 257968 w 434180"/>
                          <a:gd name="connsiteY5" fmla="*/ 1580528 h 1580528"/>
                          <a:gd name="connsiteX6" fmla="*/ 257968 w 434180"/>
                          <a:gd name="connsiteY6" fmla="*/ 351369 h 1580528"/>
                          <a:gd name="connsiteX7" fmla="*/ 156630 w 434180"/>
                          <a:gd name="connsiteY7" fmla="*/ 230980 h 1580528"/>
                          <a:gd name="connsiteX8" fmla="*/ 0 w 434180"/>
                          <a:gd name="connsiteY8" fmla="*/ 148962 h 1580528"/>
                          <a:gd name="connsiteX9" fmla="*/ 51330 w 434180"/>
                          <a:gd name="connsiteY9" fmla="*/ 0 h 1580528"/>
                          <a:gd name="connsiteX0" fmla="*/ 51330 w 434180"/>
                          <a:gd name="connsiteY0" fmla="*/ 0 h 1580528"/>
                          <a:gd name="connsiteX1" fmla="*/ 337605 w 434180"/>
                          <a:gd name="connsiteY1" fmla="*/ 133351 h 1580528"/>
                          <a:gd name="connsiteX2" fmla="*/ 434180 w 434180"/>
                          <a:gd name="connsiteY2" fmla="*/ 256119 h 1580528"/>
                          <a:gd name="connsiteX3" fmla="*/ 434180 w 434180"/>
                          <a:gd name="connsiteY3" fmla="*/ 1486334 h 1580528"/>
                          <a:gd name="connsiteX4" fmla="*/ 339986 w 434180"/>
                          <a:gd name="connsiteY4" fmla="*/ 1580528 h 1580528"/>
                          <a:gd name="connsiteX5" fmla="*/ 257968 w 434180"/>
                          <a:gd name="connsiteY5" fmla="*/ 1580528 h 1580528"/>
                          <a:gd name="connsiteX6" fmla="*/ 257968 w 434180"/>
                          <a:gd name="connsiteY6" fmla="*/ 351369 h 1580528"/>
                          <a:gd name="connsiteX7" fmla="*/ 156630 w 434180"/>
                          <a:gd name="connsiteY7" fmla="*/ 230980 h 1580528"/>
                          <a:gd name="connsiteX8" fmla="*/ 0 w 434180"/>
                          <a:gd name="connsiteY8" fmla="*/ 148962 h 1580528"/>
                          <a:gd name="connsiteX9" fmla="*/ 51330 w 434180"/>
                          <a:gd name="connsiteY9" fmla="*/ 0 h 1580528"/>
                          <a:gd name="connsiteX0" fmla="*/ 51330 w 434180"/>
                          <a:gd name="connsiteY0" fmla="*/ 0 h 1580528"/>
                          <a:gd name="connsiteX1" fmla="*/ 337605 w 434180"/>
                          <a:gd name="connsiteY1" fmla="*/ 133351 h 1580528"/>
                          <a:gd name="connsiteX2" fmla="*/ 434180 w 434180"/>
                          <a:gd name="connsiteY2" fmla="*/ 256119 h 1580528"/>
                          <a:gd name="connsiteX3" fmla="*/ 434180 w 434180"/>
                          <a:gd name="connsiteY3" fmla="*/ 1486334 h 1580528"/>
                          <a:gd name="connsiteX4" fmla="*/ 339986 w 434180"/>
                          <a:gd name="connsiteY4" fmla="*/ 1580528 h 1580528"/>
                          <a:gd name="connsiteX5" fmla="*/ 257968 w 434180"/>
                          <a:gd name="connsiteY5" fmla="*/ 1580528 h 1580528"/>
                          <a:gd name="connsiteX6" fmla="*/ 257968 w 434180"/>
                          <a:gd name="connsiteY6" fmla="*/ 351369 h 1580528"/>
                          <a:gd name="connsiteX7" fmla="*/ 156630 w 434180"/>
                          <a:gd name="connsiteY7" fmla="*/ 233361 h 1580528"/>
                          <a:gd name="connsiteX8" fmla="*/ 0 w 434180"/>
                          <a:gd name="connsiteY8" fmla="*/ 148962 h 1580528"/>
                          <a:gd name="connsiteX9" fmla="*/ 51330 w 434180"/>
                          <a:gd name="connsiteY9" fmla="*/ 0 h 1580528"/>
                          <a:gd name="connsiteX0" fmla="*/ 53712 w 436562"/>
                          <a:gd name="connsiteY0" fmla="*/ 0 h 1580528"/>
                          <a:gd name="connsiteX1" fmla="*/ 339987 w 436562"/>
                          <a:gd name="connsiteY1" fmla="*/ 133351 h 1580528"/>
                          <a:gd name="connsiteX2" fmla="*/ 436562 w 436562"/>
                          <a:gd name="connsiteY2" fmla="*/ 256119 h 1580528"/>
                          <a:gd name="connsiteX3" fmla="*/ 436562 w 436562"/>
                          <a:gd name="connsiteY3" fmla="*/ 1486334 h 1580528"/>
                          <a:gd name="connsiteX4" fmla="*/ 342368 w 436562"/>
                          <a:gd name="connsiteY4" fmla="*/ 1580528 h 1580528"/>
                          <a:gd name="connsiteX5" fmla="*/ 260350 w 436562"/>
                          <a:gd name="connsiteY5" fmla="*/ 1580528 h 1580528"/>
                          <a:gd name="connsiteX6" fmla="*/ 260350 w 436562"/>
                          <a:gd name="connsiteY6" fmla="*/ 351369 h 1580528"/>
                          <a:gd name="connsiteX7" fmla="*/ 159012 w 436562"/>
                          <a:gd name="connsiteY7" fmla="*/ 233361 h 1580528"/>
                          <a:gd name="connsiteX8" fmla="*/ 0 w 436562"/>
                          <a:gd name="connsiteY8" fmla="*/ 158487 h 1580528"/>
                          <a:gd name="connsiteX9" fmla="*/ 53712 w 436562"/>
                          <a:gd name="connsiteY9" fmla="*/ 0 h 1580528"/>
                          <a:gd name="connsiteX0" fmla="*/ 53712 w 436562"/>
                          <a:gd name="connsiteY0" fmla="*/ 0 h 1580528"/>
                          <a:gd name="connsiteX1" fmla="*/ 339987 w 436562"/>
                          <a:gd name="connsiteY1" fmla="*/ 133351 h 1580528"/>
                          <a:gd name="connsiteX2" fmla="*/ 436562 w 436562"/>
                          <a:gd name="connsiteY2" fmla="*/ 256119 h 1580528"/>
                          <a:gd name="connsiteX3" fmla="*/ 436562 w 436562"/>
                          <a:gd name="connsiteY3" fmla="*/ 1486334 h 1580528"/>
                          <a:gd name="connsiteX4" fmla="*/ 342368 w 436562"/>
                          <a:gd name="connsiteY4" fmla="*/ 1580528 h 1580528"/>
                          <a:gd name="connsiteX5" fmla="*/ 260350 w 436562"/>
                          <a:gd name="connsiteY5" fmla="*/ 1580528 h 1580528"/>
                          <a:gd name="connsiteX6" fmla="*/ 260350 w 436562"/>
                          <a:gd name="connsiteY6" fmla="*/ 351369 h 1580528"/>
                          <a:gd name="connsiteX7" fmla="*/ 159012 w 436562"/>
                          <a:gd name="connsiteY7" fmla="*/ 233361 h 1580528"/>
                          <a:gd name="connsiteX8" fmla="*/ 0 w 436562"/>
                          <a:gd name="connsiteY8" fmla="*/ 158487 h 1580528"/>
                          <a:gd name="connsiteX9" fmla="*/ 53712 w 436562"/>
                          <a:gd name="connsiteY9" fmla="*/ 0 h 1580528"/>
                          <a:gd name="connsiteX0" fmla="*/ 63237 w 436562"/>
                          <a:gd name="connsiteY0" fmla="*/ 0 h 1582909"/>
                          <a:gd name="connsiteX1" fmla="*/ 339987 w 436562"/>
                          <a:gd name="connsiteY1" fmla="*/ 135732 h 1582909"/>
                          <a:gd name="connsiteX2" fmla="*/ 436562 w 436562"/>
                          <a:gd name="connsiteY2" fmla="*/ 258500 h 1582909"/>
                          <a:gd name="connsiteX3" fmla="*/ 436562 w 436562"/>
                          <a:gd name="connsiteY3" fmla="*/ 1488715 h 1582909"/>
                          <a:gd name="connsiteX4" fmla="*/ 342368 w 436562"/>
                          <a:gd name="connsiteY4" fmla="*/ 1582909 h 1582909"/>
                          <a:gd name="connsiteX5" fmla="*/ 260350 w 436562"/>
                          <a:gd name="connsiteY5" fmla="*/ 1582909 h 1582909"/>
                          <a:gd name="connsiteX6" fmla="*/ 260350 w 436562"/>
                          <a:gd name="connsiteY6" fmla="*/ 353750 h 1582909"/>
                          <a:gd name="connsiteX7" fmla="*/ 159012 w 436562"/>
                          <a:gd name="connsiteY7" fmla="*/ 235742 h 1582909"/>
                          <a:gd name="connsiteX8" fmla="*/ 0 w 436562"/>
                          <a:gd name="connsiteY8" fmla="*/ 160868 h 1582909"/>
                          <a:gd name="connsiteX9" fmla="*/ 63237 w 436562"/>
                          <a:gd name="connsiteY9" fmla="*/ 0 h 1582909"/>
                          <a:gd name="connsiteX0" fmla="*/ 70381 w 443706"/>
                          <a:gd name="connsiteY0" fmla="*/ 0 h 1582909"/>
                          <a:gd name="connsiteX1" fmla="*/ 347131 w 443706"/>
                          <a:gd name="connsiteY1" fmla="*/ 135732 h 1582909"/>
                          <a:gd name="connsiteX2" fmla="*/ 443706 w 443706"/>
                          <a:gd name="connsiteY2" fmla="*/ 258500 h 1582909"/>
                          <a:gd name="connsiteX3" fmla="*/ 443706 w 443706"/>
                          <a:gd name="connsiteY3" fmla="*/ 1488715 h 1582909"/>
                          <a:gd name="connsiteX4" fmla="*/ 349512 w 443706"/>
                          <a:gd name="connsiteY4" fmla="*/ 1582909 h 1582909"/>
                          <a:gd name="connsiteX5" fmla="*/ 267494 w 443706"/>
                          <a:gd name="connsiteY5" fmla="*/ 1582909 h 1582909"/>
                          <a:gd name="connsiteX6" fmla="*/ 267494 w 443706"/>
                          <a:gd name="connsiteY6" fmla="*/ 353750 h 1582909"/>
                          <a:gd name="connsiteX7" fmla="*/ 166156 w 443706"/>
                          <a:gd name="connsiteY7" fmla="*/ 235742 h 1582909"/>
                          <a:gd name="connsiteX8" fmla="*/ 0 w 443706"/>
                          <a:gd name="connsiteY8" fmla="*/ 158487 h 1582909"/>
                          <a:gd name="connsiteX9" fmla="*/ 70381 w 443706"/>
                          <a:gd name="connsiteY9" fmla="*/ 0 h 1582909"/>
                          <a:gd name="connsiteX0" fmla="*/ 70381 w 443706"/>
                          <a:gd name="connsiteY0" fmla="*/ 0 h 1582909"/>
                          <a:gd name="connsiteX1" fmla="*/ 347131 w 443706"/>
                          <a:gd name="connsiteY1" fmla="*/ 135732 h 1582909"/>
                          <a:gd name="connsiteX2" fmla="*/ 443706 w 443706"/>
                          <a:gd name="connsiteY2" fmla="*/ 258500 h 1582909"/>
                          <a:gd name="connsiteX3" fmla="*/ 443706 w 443706"/>
                          <a:gd name="connsiteY3" fmla="*/ 1488715 h 1582909"/>
                          <a:gd name="connsiteX4" fmla="*/ 349512 w 443706"/>
                          <a:gd name="connsiteY4" fmla="*/ 1582909 h 1582909"/>
                          <a:gd name="connsiteX5" fmla="*/ 267494 w 443706"/>
                          <a:gd name="connsiteY5" fmla="*/ 1582909 h 1582909"/>
                          <a:gd name="connsiteX6" fmla="*/ 267494 w 443706"/>
                          <a:gd name="connsiteY6" fmla="*/ 353750 h 1582909"/>
                          <a:gd name="connsiteX7" fmla="*/ 166156 w 443706"/>
                          <a:gd name="connsiteY7" fmla="*/ 235742 h 1582909"/>
                          <a:gd name="connsiteX8" fmla="*/ 0 w 443706"/>
                          <a:gd name="connsiteY8" fmla="*/ 158487 h 1582909"/>
                          <a:gd name="connsiteX9" fmla="*/ 70381 w 443706"/>
                          <a:gd name="connsiteY9" fmla="*/ 0 h 1582909"/>
                          <a:gd name="connsiteX0" fmla="*/ 70381 w 443706"/>
                          <a:gd name="connsiteY0" fmla="*/ 0 h 1582909"/>
                          <a:gd name="connsiteX1" fmla="*/ 347131 w 443706"/>
                          <a:gd name="connsiteY1" fmla="*/ 135732 h 1582909"/>
                          <a:gd name="connsiteX2" fmla="*/ 443706 w 443706"/>
                          <a:gd name="connsiteY2" fmla="*/ 258500 h 1582909"/>
                          <a:gd name="connsiteX3" fmla="*/ 443706 w 443706"/>
                          <a:gd name="connsiteY3" fmla="*/ 1488715 h 1582909"/>
                          <a:gd name="connsiteX4" fmla="*/ 349512 w 443706"/>
                          <a:gd name="connsiteY4" fmla="*/ 1582909 h 1582909"/>
                          <a:gd name="connsiteX5" fmla="*/ 267494 w 443706"/>
                          <a:gd name="connsiteY5" fmla="*/ 1582909 h 1582909"/>
                          <a:gd name="connsiteX6" fmla="*/ 267494 w 443706"/>
                          <a:gd name="connsiteY6" fmla="*/ 353750 h 1582909"/>
                          <a:gd name="connsiteX7" fmla="*/ 180444 w 443706"/>
                          <a:gd name="connsiteY7" fmla="*/ 250030 h 1582909"/>
                          <a:gd name="connsiteX8" fmla="*/ 0 w 443706"/>
                          <a:gd name="connsiteY8" fmla="*/ 158487 h 1582909"/>
                          <a:gd name="connsiteX9" fmla="*/ 70381 w 443706"/>
                          <a:gd name="connsiteY9" fmla="*/ 0 h 1582909"/>
                          <a:gd name="connsiteX0" fmla="*/ 70381 w 443706"/>
                          <a:gd name="connsiteY0" fmla="*/ 0 h 1582909"/>
                          <a:gd name="connsiteX1" fmla="*/ 347131 w 443706"/>
                          <a:gd name="connsiteY1" fmla="*/ 135732 h 1582909"/>
                          <a:gd name="connsiteX2" fmla="*/ 443706 w 443706"/>
                          <a:gd name="connsiteY2" fmla="*/ 258500 h 1582909"/>
                          <a:gd name="connsiteX3" fmla="*/ 443706 w 443706"/>
                          <a:gd name="connsiteY3" fmla="*/ 1488715 h 1582909"/>
                          <a:gd name="connsiteX4" fmla="*/ 349512 w 443706"/>
                          <a:gd name="connsiteY4" fmla="*/ 1582909 h 1582909"/>
                          <a:gd name="connsiteX5" fmla="*/ 267494 w 443706"/>
                          <a:gd name="connsiteY5" fmla="*/ 1582909 h 1582909"/>
                          <a:gd name="connsiteX6" fmla="*/ 267494 w 443706"/>
                          <a:gd name="connsiteY6" fmla="*/ 353750 h 1582909"/>
                          <a:gd name="connsiteX7" fmla="*/ 180444 w 443706"/>
                          <a:gd name="connsiteY7" fmla="*/ 250030 h 1582909"/>
                          <a:gd name="connsiteX8" fmla="*/ 0 w 443706"/>
                          <a:gd name="connsiteY8" fmla="*/ 158487 h 1582909"/>
                          <a:gd name="connsiteX9" fmla="*/ 70381 w 443706"/>
                          <a:gd name="connsiteY9" fmla="*/ 0 h 1582909"/>
                          <a:gd name="connsiteX0" fmla="*/ 68000 w 441325"/>
                          <a:gd name="connsiteY0" fmla="*/ 0 h 1582909"/>
                          <a:gd name="connsiteX1" fmla="*/ 344750 w 441325"/>
                          <a:gd name="connsiteY1" fmla="*/ 135732 h 1582909"/>
                          <a:gd name="connsiteX2" fmla="*/ 441325 w 441325"/>
                          <a:gd name="connsiteY2" fmla="*/ 258500 h 1582909"/>
                          <a:gd name="connsiteX3" fmla="*/ 441325 w 441325"/>
                          <a:gd name="connsiteY3" fmla="*/ 1488715 h 1582909"/>
                          <a:gd name="connsiteX4" fmla="*/ 347131 w 441325"/>
                          <a:gd name="connsiteY4" fmla="*/ 1582909 h 1582909"/>
                          <a:gd name="connsiteX5" fmla="*/ 265113 w 441325"/>
                          <a:gd name="connsiteY5" fmla="*/ 1582909 h 1582909"/>
                          <a:gd name="connsiteX6" fmla="*/ 265113 w 441325"/>
                          <a:gd name="connsiteY6" fmla="*/ 353750 h 1582909"/>
                          <a:gd name="connsiteX7" fmla="*/ 178063 w 441325"/>
                          <a:gd name="connsiteY7" fmla="*/ 250030 h 1582909"/>
                          <a:gd name="connsiteX8" fmla="*/ 0 w 441325"/>
                          <a:gd name="connsiteY8" fmla="*/ 153725 h 1582909"/>
                          <a:gd name="connsiteX9" fmla="*/ 68000 w 441325"/>
                          <a:gd name="connsiteY9" fmla="*/ 0 h 1582909"/>
                          <a:gd name="connsiteX0" fmla="*/ 68000 w 441325"/>
                          <a:gd name="connsiteY0" fmla="*/ 0 h 1582909"/>
                          <a:gd name="connsiteX1" fmla="*/ 344750 w 441325"/>
                          <a:gd name="connsiteY1" fmla="*/ 135732 h 1582909"/>
                          <a:gd name="connsiteX2" fmla="*/ 441325 w 441325"/>
                          <a:gd name="connsiteY2" fmla="*/ 258500 h 1582909"/>
                          <a:gd name="connsiteX3" fmla="*/ 441325 w 441325"/>
                          <a:gd name="connsiteY3" fmla="*/ 1488715 h 1582909"/>
                          <a:gd name="connsiteX4" fmla="*/ 347131 w 441325"/>
                          <a:gd name="connsiteY4" fmla="*/ 1582909 h 1582909"/>
                          <a:gd name="connsiteX5" fmla="*/ 265113 w 441325"/>
                          <a:gd name="connsiteY5" fmla="*/ 1582909 h 1582909"/>
                          <a:gd name="connsiteX6" fmla="*/ 265113 w 441325"/>
                          <a:gd name="connsiteY6" fmla="*/ 353750 h 1582909"/>
                          <a:gd name="connsiteX7" fmla="*/ 178063 w 441325"/>
                          <a:gd name="connsiteY7" fmla="*/ 250030 h 1582909"/>
                          <a:gd name="connsiteX8" fmla="*/ 0 w 441325"/>
                          <a:gd name="connsiteY8" fmla="*/ 153725 h 1582909"/>
                          <a:gd name="connsiteX9" fmla="*/ 68000 w 441325"/>
                          <a:gd name="connsiteY9" fmla="*/ 0 h 1582909"/>
                          <a:gd name="connsiteX0" fmla="*/ 68000 w 441325"/>
                          <a:gd name="connsiteY0" fmla="*/ 0 h 1582909"/>
                          <a:gd name="connsiteX1" fmla="*/ 344750 w 441325"/>
                          <a:gd name="connsiteY1" fmla="*/ 135732 h 1582909"/>
                          <a:gd name="connsiteX2" fmla="*/ 441325 w 441325"/>
                          <a:gd name="connsiteY2" fmla="*/ 258500 h 1582909"/>
                          <a:gd name="connsiteX3" fmla="*/ 441325 w 441325"/>
                          <a:gd name="connsiteY3" fmla="*/ 1488715 h 1582909"/>
                          <a:gd name="connsiteX4" fmla="*/ 347131 w 441325"/>
                          <a:gd name="connsiteY4" fmla="*/ 1582909 h 1582909"/>
                          <a:gd name="connsiteX5" fmla="*/ 265113 w 441325"/>
                          <a:gd name="connsiteY5" fmla="*/ 1582909 h 1582909"/>
                          <a:gd name="connsiteX6" fmla="*/ 265113 w 441325"/>
                          <a:gd name="connsiteY6" fmla="*/ 353750 h 1582909"/>
                          <a:gd name="connsiteX7" fmla="*/ 178063 w 441325"/>
                          <a:gd name="connsiteY7" fmla="*/ 250030 h 1582909"/>
                          <a:gd name="connsiteX8" fmla="*/ 0 w 441325"/>
                          <a:gd name="connsiteY8" fmla="*/ 153725 h 1582909"/>
                          <a:gd name="connsiteX9" fmla="*/ 68000 w 441325"/>
                          <a:gd name="connsiteY9" fmla="*/ 0 h 1582909"/>
                          <a:gd name="connsiteX0" fmla="*/ 68000 w 441325"/>
                          <a:gd name="connsiteY0" fmla="*/ 0 h 1582909"/>
                          <a:gd name="connsiteX1" fmla="*/ 344750 w 441325"/>
                          <a:gd name="connsiteY1" fmla="*/ 135732 h 1582909"/>
                          <a:gd name="connsiteX2" fmla="*/ 441325 w 441325"/>
                          <a:gd name="connsiteY2" fmla="*/ 258500 h 1582909"/>
                          <a:gd name="connsiteX3" fmla="*/ 441325 w 441325"/>
                          <a:gd name="connsiteY3" fmla="*/ 1488715 h 1582909"/>
                          <a:gd name="connsiteX4" fmla="*/ 347131 w 441325"/>
                          <a:gd name="connsiteY4" fmla="*/ 1582909 h 1582909"/>
                          <a:gd name="connsiteX5" fmla="*/ 265113 w 441325"/>
                          <a:gd name="connsiteY5" fmla="*/ 1582909 h 1582909"/>
                          <a:gd name="connsiteX6" fmla="*/ 265113 w 441325"/>
                          <a:gd name="connsiteY6" fmla="*/ 353750 h 1582909"/>
                          <a:gd name="connsiteX7" fmla="*/ 178063 w 441325"/>
                          <a:gd name="connsiteY7" fmla="*/ 250030 h 1582909"/>
                          <a:gd name="connsiteX8" fmla="*/ 0 w 441325"/>
                          <a:gd name="connsiteY8" fmla="*/ 153725 h 1582909"/>
                          <a:gd name="connsiteX9" fmla="*/ 68000 w 441325"/>
                          <a:gd name="connsiteY9" fmla="*/ 0 h 1582909"/>
                          <a:gd name="connsiteX0" fmla="*/ 68000 w 441325"/>
                          <a:gd name="connsiteY0" fmla="*/ 0 h 1582909"/>
                          <a:gd name="connsiteX1" fmla="*/ 344750 w 441325"/>
                          <a:gd name="connsiteY1" fmla="*/ 135732 h 1582909"/>
                          <a:gd name="connsiteX2" fmla="*/ 441325 w 441325"/>
                          <a:gd name="connsiteY2" fmla="*/ 258500 h 1582909"/>
                          <a:gd name="connsiteX3" fmla="*/ 441325 w 441325"/>
                          <a:gd name="connsiteY3" fmla="*/ 1488715 h 1582909"/>
                          <a:gd name="connsiteX4" fmla="*/ 347131 w 441325"/>
                          <a:gd name="connsiteY4" fmla="*/ 1582909 h 1582909"/>
                          <a:gd name="connsiteX5" fmla="*/ 265113 w 441325"/>
                          <a:gd name="connsiteY5" fmla="*/ 1582909 h 1582909"/>
                          <a:gd name="connsiteX6" fmla="*/ 265113 w 441325"/>
                          <a:gd name="connsiteY6" fmla="*/ 353750 h 1582909"/>
                          <a:gd name="connsiteX7" fmla="*/ 178063 w 441325"/>
                          <a:gd name="connsiteY7" fmla="*/ 250030 h 1582909"/>
                          <a:gd name="connsiteX8" fmla="*/ 0 w 441325"/>
                          <a:gd name="connsiteY8" fmla="*/ 153725 h 1582909"/>
                          <a:gd name="connsiteX9" fmla="*/ 68000 w 441325"/>
                          <a:gd name="connsiteY9" fmla="*/ 0 h 1582909"/>
                          <a:gd name="connsiteX0" fmla="*/ 68000 w 441325"/>
                          <a:gd name="connsiteY0" fmla="*/ 0 h 1582909"/>
                          <a:gd name="connsiteX1" fmla="*/ 344750 w 441325"/>
                          <a:gd name="connsiteY1" fmla="*/ 135732 h 1582909"/>
                          <a:gd name="connsiteX2" fmla="*/ 441325 w 441325"/>
                          <a:gd name="connsiteY2" fmla="*/ 258500 h 1582909"/>
                          <a:gd name="connsiteX3" fmla="*/ 441325 w 441325"/>
                          <a:gd name="connsiteY3" fmla="*/ 1488715 h 1582909"/>
                          <a:gd name="connsiteX4" fmla="*/ 347131 w 441325"/>
                          <a:gd name="connsiteY4" fmla="*/ 1582909 h 1582909"/>
                          <a:gd name="connsiteX5" fmla="*/ 265113 w 441325"/>
                          <a:gd name="connsiteY5" fmla="*/ 1582909 h 1582909"/>
                          <a:gd name="connsiteX6" fmla="*/ 265113 w 441325"/>
                          <a:gd name="connsiteY6" fmla="*/ 353750 h 1582909"/>
                          <a:gd name="connsiteX7" fmla="*/ 178063 w 441325"/>
                          <a:gd name="connsiteY7" fmla="*/ 250030 h 1582909"/>
                          <a:gd name="connsiteX8" fmla="*/ 0 w 441325"/>
                          <a:gd name="connsiteY8" fmla="*/ 153725 h 1582909"/>
                          <a:gd name="connsiteX9" fmla="*/ 68000 w 441325"/>
                          <a:gd name="connsiteY9" fmla="*/ 0 h 1582909"/>
                          <a:gd name="connsiteX0" fmla="*/ 68000 w 441325"/>
                          <a:gd name="connsiteY0" fmla="*/ 0 h 1582909"/>
                          <a:gd name="connsiteX1" fmla="*/ 344750 w 441325"/>
                          <a:gd name="connsiteY1" fmla="*/ 135732 h 1582909"/>
                          <a:gd name="connsiteX2" fmla="*/ 441325 w 441325"/>
                          <a:gd name="connsiteY2" fmla="*/ 258500 h 1582909"/>
                          <a:gd name="connsiteX3" fmla="*/ 441325 w 441325"/>
                          <a:gd name="connsiteY3" fmla="*/ 1488715 h 1582909"/>
                          <a:gd name="connsiteX4" fmla="*/ 347131 w 441325"/>
                          <a:gd name="connsiteY4" fmla="*/ 1582909 h 1582909"/>
                          <a:gd name="connsiteX5" fmla="*/ 265113 w 441325"/>
                          <a:gd name="connsiteY5" fmla="*/ 1582909 h 1582909"/>
                          <a:gd name="connsiteX6" fmla="*/ 265113 w 441325"/>
                          <a:gd name="connsiteY6" fmla="*/ 353750 h 1582909"/>
                          <a:gd name="connsiteX7" fmla="*/ 178063 w 441325"/>
                          <a:gd name="connsiteY7" fmla="*/ 250030 h 1582909"/>
                          <a:gd name="connsiteX8" fmla="*/ 0 w 441325"/>
                          <a:gd name="connsiteY8" fmla="*/ 153725 h 1582909"/>
                          <a:gd name="connsiteX9" fmla="*/ 68000 w 441325"/>
                          <a:gd name="connsiteY9" fmla="*/ 0 h 1582909"/>
                          <a:gd name="connsiteX0" fmla="*/ 68000 w 441325"/>
                          <a:gd name="connsiteY0" fmla="*/ 0 h 1582909"/>
                          <a:gd name="connsiteX1" fmla="*/ 344750 w 441325"/>
                          <a:gd name="connsiteY1" fmla="*/ 135732 h 1582909"/>
                          <a:gd name="connsiteX2" fmla="*/ 441325 w 441325"/>
                          <a:gd name="connsiteY2" fmla="*/ 258500 h 1582909"/>
                          <a:gd name="connsiteX3" fmla="*/ 441325 w 441325"/>
                          <a:gd name="connsiteY3" fmla="*/ 1488715 h 1582909"/>
                          <a:gd name="connsiteX4" fmla="*/ 347131 w 441325"/>
                          <a:gd name="connsiteY4" fmla="*/ 1582909 h 1582909"/>
                          <a:gd name="connsiteX5" fmla="*/ 265113 w 441325"/>
                          <a:gd name="connsiteY5" fmla="*/ 1582909 h 1582909"/>
                          <a:gd name="connsiteX6" fmla="*/ 265113 w 441325"/>
                          <a:gd name="connsiteY6" fmla="*/ 353750 h 1582909"/>
                          <a:gd name="connsiteX7" fmla="*/ 194732 w 441325"/>
                          <a:gd name="connsiteY7" fmla="*/ 254793 h 1582909"/>
                          <a:gd name="connsiteX8" fmla="*/ 0 w 441325"/>
                          <a:gd name="connsiteY8" fmla="*/ 153725 h 1582909"/>
                          <a:gd name="connsiteX9" fmla="*/ 68000 w 441325"/>
                          <a:gd name="connsiteY9" fmla="*/ 0 h 1582909"/>
                          <a:gd name="connsiteX0" fmla="*/ 68000 w 441325"/>
                          <a:gd name="connsiteY0" fmla="*/ 0 h 1582909"/>
                          <a:gd name="connsiteX1" fmla="*/ 344750 w 441325"/>
                          <a:gd name="connsiteY1" fmla="*/ 135732 h 1582909"/>
                          <a:gd name="connsiteX2" fmla="*/ 441325 w 441325"/>
                          <a:gd name="connsiteY2" fmla="*/ 258500 h 1582909"/>
                          <a:gd name="connsiteX3" fmla="*/ 441325 w 441325"/>
                          <a:gd name="connsiteY3" fmla="*/ 1488715 h 1582909"/>
                          <a:gd name="connsiteX4" fmla="*/ 347131 w 441325"/>
                          <a:gd name="connsiteY4" fmla="*/ 1582909 h 1582909"/>
                          <a:gd name="connsiteX5" fmla="*/ 265113 w 441325"/>
                          <a:gd name="connsiteY5" fmla="*/ 1582909 h 1582909"/>
                          <a:gd name="connsiteX6" fmla="*/ 265113 w 441325"/>
                          <a:gd name="connsiteY6" fmla="*/ 353750 h 1582909"/>
                          <a:gd name="connsiteX7" fmla="*/ 194732 w 441325"/>
                          <a:gd name="connsiteY7" fmla="*/ 254793 h 1582909"/>
                          <a:gd name="connsiteX8" fmla="*/ 0 w 441325"/>
                          <a:gd name="connsiteY8" fmla="*/ 153725 h 1582909"/>
                          <a:gd name="connsiteX9" fmla="*/ 68000 w 441325"/>
                          <a:gd name="connsiteY9" fmla="*/ 0 h 1582909"/>
                          <a:gd name="connsiteX0" fmla="*/ 68000 w 441325"/>
                          <a:gd name="connsiteY0" fmla="*/ 0 h 1582909"/>
                          <a:gd name="connsiteX1" fmla="*/ 344750 w 441325"/>
                          <a:gd name="connsiteY1" fmla="*/ 135732 h 1582909"/>
                          <a:gd name="connsiteX2" fmla="*/ 441325 w 441325"/>
                          <a:gd name="connsiteY2" fmla="*/ 258500 h 1582909"/>
                          <a:gd name="connsiteX3" fmla="*/ 441325 w 441325"/>
                          <a:gd name="connsiteY3" fmla="*/ 1488715 h 1582909"/>
                          <a:gd name="connsiteX4" fmla="*/ 347131 w 441325"/>
                          <a:gd name="connsiteY4" fmla="*/ 1582909 h 1582909"/>
                          <a:gd name="connsiteX5" fmla="*/ 265113 w 441325"/>
                          <a:gd name="connsiteY5" fmla="*/ 1582909 h 1582909"/>
                          <a:gd name="connsiteX6" fmla="*/ 265113 w 441325"/>
                          <a:gd name="connsiteY6" fmla="*/ 353750 h 1582909"/>
                          <a:gd name="connsiteX7" fmla="*/ 194732 w 441325"/>
                          <a:gd name="connsiteY7" fmla="*/ 254793 h 1582909"/>
                          <a:gd name="connsiteX8" fmla="*/ 0 w 441325"/>
                          <a:gd name="connsiteY8" fmla="*/ 153725 h 1582909"/>
                          <a:gd name="connsiteX9" fmla="*/ 68000 w 441325"/>
                          <a:gd name="connsiteY9" fmla="*/ 0 h 1582909"/>
                          <a:gd name="connsiteX0" fmla="*/ 68000 w 441325"/>
                          <a:gd name="connsiteY0" fmla="*/ 0 h 1582909"/>
                          <a:gd name="connsiteX1" fmla="*/ 344750 w 441325"/>
                          <a:gd name="connsiteY1" fmla="*/ 135732 h 1582909"/>
                          <a:gd name="connsiteX2" fmla="*/ 441325 w 441325"/>
                          <a:gd name="connsiteY2" fmla="*/ 258500 h 1582909"/>
                          <a:gd name="connsiteX3" fmla="*/ 441325 w 441325"/>
                          <a:gd name="connsiteY3" fmla="*/ 1488715 h 1582909"/>
                          <a:gd name="connsiteX4" fmla="*/ 347131 w 441325"/>
                          <a:gd name="connsiteY4" fmla="*/ 1582909 h 1582909"/>
                          <a:gd name="connsiteX5" fmla="*/ 265113 w 441325"/>
                          <a:gd name="connsiteY5" fmla="*/ 1582909 h 1582909"/>
                          <a:gd name="connsiteX6" fmla="*/ 265113 w 441325"/>
                          <a:gd name="connsiteY6" fmla="*/ 353750 h 1582909"/>
                          <a:gd name="connsiteX7" fmla="*/ 194732 w 441325"/>
                          <a:gd name="connsiteY7" fmla="*/ 254793 h 1582909"/>
                          <a:gd name="connsiteX8" fmla="*/ 0 w 441325"/>
                          <a:gd name="connsiteY8" fmla="*/ 153725 h 1582909"/>
                          <a:gd name="connsiteX9" fmla="*/ 68000 w 441325"/>
                          <a:gd name="connsiteY9" fmla="*/ 0 h 1582909"/>
                          <a:gd name="connsiteX0" fmla="*/ 68000 w 441325"/>
                          <a:gd name="connsiteY0" fmla="*/ 0 h 1582909"/>
                          <a:gd name="connsiteX1" fmla="*/ 344750 w 441325"/>
                          <a:gd name="connsiteY1" fmla="*/ 135732 h 1582909"/>
                          <a:gd name="connsiteX2" fmla="*/ 441325 w 441325"/>
                          <a:gd name="connsiteY2" fmla="*/ 258500 h 1582909"/>
                          <a:gd name="connsiteX3" fmla="*/ 441325 w 441325"/>
                          <a:gd name="connsiteY3" fmla="*/ 1488715 h 1582909"/>
                          <a:gd name="connsiteX4" fmla="*/ 347131 w 441325"/>
                          <a:gd name="connsiteY4" fmla="*/ 1582909 h 1582909"/>
                          <a:gd name="connsiteX5" fmla="*/ 265113 w 441325"/>
                          <a:gd name="connsiteY5" fmla="*/ 1582909 h 1582909"/>
                          <a:gd name="connsiteX6" fmla="*/ 265905 w 441325"/>
                          <a:gd name="connsiteY6" fmla="*/ 1326046 h 1582909"/>
                          <a:gd name="connsiteX7" fmla="*/ 265113 w 441325"/>
                          <a:gd name="connsiteY7" fmla="*/ 353750 h 1582909"/>
                          <a:gd name="connsiteX8" fmla="*/ 194732 w 441325"/>
                          <a:gd name="connsiteY8" fmla="*/ 254793 h 1582909"/>
                          <a:gd name="connsiteX9" fmla="*/ 0 w 441325"/>
                          <a:gd name="connsiteY9" fmla="*/ 153725 h 1582909"/>
                          <a:gd name="connsiteX10" fmla="*/ 68000 w 441325"/>
                          <a:gd name="connsiteY10" fmla="*/ 0 h 1582909"/>
                          <a:gd name="connsiteX0" fmla="*/ 68000 w 441325"/>
                          <a:gd name="connsiteY0" fmla="*/ 0 h 1582909"/>
                          <a:gd name="connsiteX1" fmla="*/ 344750 w 441325"/>
                          <a:gd name="connsiteY1" fmla="*/ 135732 h 1582909"/>
                          <a:gd name="connsiteX2" fmla="*/ 441325 w 441325"/>
                          <a:gd name="connsiteY2" fmla="*/ 258500 h 1582909"/>
                          <a:gd name="connsiteX3" fmla="*/ 441325 w 441325"/>
                          <a:gd name="connsiteY3" fmla="*/ 1488715 h 1582909"/>
                          <a:gd name="connsiteX4" fmla="*/ 347131 w 441325"/>
                          <a:gd name="connsiteY4" fmla="*/ 1582909 h 1582909"/>
                          <a:gd name="connsiteX5" fmla="*/ 188913 w 441325"/>
                          <a:gd name="connsiteY5" fmla="*/ 1504328 h 1582909"/>
                          <a:gd name="connsiteX6" fmla="*/ 265905 w 441325"/>
                          <a:gd name="connsiteY6" fmla="*/ 1326046 h 1582909"/>
                          <a:gd name="connsiteX7" fmla="*/ 265113 w 441325"/>
                          <a:gd name="connsiteY7" fmla="*/ 353750 h 1582909"/>
                          <a:gd name="connsiteX8" fmla="*/ 194732 w 441325"/>
                          <a:gd name="connsiteY8" fmla="*/ 254793 h 1582909"/>
                          <a:gd name="connsiteX9" fmla="*/ 0 w 441325"/>
                          <a:gd name="connsiteY9" fmla="*/ 153725 h 1582909"/>
                          <a:gd name="connsiteX10" fmla="*/ 68000 w 441325"/>
                          <a:gd name="connsiteY10" fmla="*/ 0 h 1582909"/>
                          <a:gd name="connsiteX0" fmla="*/ 68000 w 441325"/>
                          <a:gd name="connsiteY0" fmla="*/ 0 h 1582909"/>
                          <a:gd name="connsiteX1" fmla="*/ 344750 w 441325"/>
                          <a:gd name="connsiteY1" fmla="*/ 135732 h 1582909"/>
                          <a:gd name="connsiteX2" fmla="*/ 441325 w 441325"/>
                          <a:gd name="connsiteY2" fmla="*/ 258500 h 1582909"/>
                          <a:gd name="connsiteX3" fmla="*/ 441325 w 441325"/>
                          <a:gd name="connsiteY3" fmla="*/ 1488715 h 1582909"/>
                          <a:gd name="connsiteX4" fmla="*/ 347131 w 441325"/>
                          <a:gd name="connsiteY4" fmla="*/ 1582909 h 1582909"/>
                          <a:gd name="connsiteX5" fmla="*/ 205582 w 441325"/>
                          <a:gd name="connsiteY5" fmla="*/ 1492422 h 1582909"/>
                          <a:gd name="connsiteX6" fmla="*/ 265905 w 441325"/>
                          <a:gd name="connsiteY6" fmla="*/ 1326046 h 1582909"/>
                          <a:gd name="connsiteX7" fmla="*/ 265113 w 441325"/>
                          <a:gd name="connsiteY7" fmla="*/ 353750 h 1582909"/>
                          <a:gd name="connsiteX8" fmla="*/ 194732 w 441325"/>
                          <a:gd name="connsiteY8" fmla="*/ 254793 h 1582909"/>
                          <a:gd name="connsiteX9" fmla="*/ 0 w 441325"/>
                          <a:gd name="connsiteY9" fmla="*/ 153725 h 1582909"/>
                          <a:gd name="connsiteX10" fmla="*/ 68000 w 441325"/>
                          <a:gd name="connsiteY10" fmla="*/ 0 h 1582909"/>
                          <a:gd name="connsiteX0" fmla="*/ 295013 w 668338"/>
                          <a:gd name="connsiteY0" fmla="*/ 0 h 1734123"/>
                          <a:gd name="connsiteX1" fmla="*/ 571763 w 668338"/>
                          <a:gd name="connsiteY1" fmla="*/ 135732 h 1734123"/>
                          <a:gd name="connsiteX2" fmla="*/ 668338 w 668338"/>
                          <a:gd name="connsiteY2" fmla="*/ 258500 h 1734123"/>
                          <a:gd name="connsiteX3" fmla="*/ 668338 w 668338"/>
                          <a:gd name="connsiteY3" fmla="*/ 1488715 h 1734123"/>
                          <a:gd name="connsiteX4" fmla="*/ 574144 w 668338"/>
                          <a:gd name="connsiteY4" fmla="*/ 1582909 h 1734123"/>
                          <a:gd name="connsiteX5" fmla="*/ 0 w 668338"/>
                          <a:gd name="connsiteY5" fmla="*/ 1733239 h 1734123"/>
                          <a:gd name="connsiteX6" fmla="*/ 432595 w 668338"/>
                          <a:gd name="connsiteY6" fmla="*/ 1492422 h 1734123"/>
                          <a:gd name="connsiteX7" fmla="*/ 492918 w 668338"/>
                          <a:gd name="connsiteY7" fmla="*/ 1326046 h 1734123"/>
                          <a:gd name="connsiteX8" fmla="*/ 492126 w 668338"/>
                          <a:gd name="connsiteY8" fmla="*/ 353750 h 1734123"/>
                          <a:gd name="connsiteX9" fmla="*/ 421745 w 668338"/>
                          <a:gd name="connsiteY9" fmla="*/ 254793 h 1734123"/>
                          <a:gd name="connsiteX10" fmla="*/ 227013 w 668338"/>
                          <a:gd name="connsiteY10" fmla="*/ 153725 h 1734123"/>
                          <a:gd name="connsiteX11" fmla="*/ 295013 w 668338"/>
                          <a:gd name="connsiteY11" fmla="*/ 0 h 1734123"/>
                          <a:gd name="connsiteX0" fmla="*/ 347058 w 720383"/>
                          <a:gd name="connsiteY0" fmla="*/ 0 h 1930835"/>
                          <a:gd name="connsiteX1" fmla="*/ 623808 w 720383"/>
                          <a:gd name="connsiteY1" fmla="*/ 135732 h 1930835"/>
                          <a:gd name="connsiteX2" fmla="*/ 720383 w 720383"/>
                          <a:gd name="connsiteY2" fmla="*/ 258500 h 1930835"/>
                          <a:gd name="connsiteX3" fmla="*/ 720383 w 720383"/>
                          <a:gd name="connsiteY3" fmla="*/ 1488715 h 1930835"/>
                          <a:gd name="connsiteX4" fmla="*/ 626189 w 720383"/>
                          <a:gd name="connsiteY4" fmla="*/ 1582909 h 1930835"/>
                          <a:gd name="connsiteX5" fmla="*/ 61570 w 720383"/>
                          <a:gd name="connsiteY5" fmla="*/ 1928502 h 1930835"/>
                          <a:gd name="connsiteX6" fmla="*/ 52045 w 720383"/>
                          <a:gd name="connsiteY6" fmla="*/ 1733239 h 1930835"/>
                          <a:gd name="connsiteX7" fmla="*/ 484640 w 720383"/>
                          <a:gd name="connsiteY7" fmla="*/ 1492422 h 1930835"/>
                          <a:gd name="connsiteX8" fmla="*/ 544963 w 720383"/>
                          <a:gd name="connsiteY8" fmla="*/ 1326046 h 1930835"/>
                          <a:gd name="connsiteX9" fmla="*/ 544171 w 720383"/>
                          <a:gd name="connsiteY9" fmla="*/ 353750 h 1930835"/>
                          <a:gd name="connsiteX10" fmla="*/ 473790 w 720383"/>
                          <a:gd name="connsiteY10" fmla="*/ 254793 h 1930835"/>
                          <a:gd name="connsiteX11" fmla="*/ 279058 w 720383"/>
                          <a:gd name="connsiteY11" fmla="*/ 153725 h 1930835"/>
                          <a:gd name="connsiteX12" fmla="*/ 347058 w 720383"/>
                          <a:gd name="connsiteY12" fmla="*/ 0 h 1930835"/>
                          <a:gd name="connsiteX0" fmla="*/ 357650 w 730975"/>
                          <a:gd name="connsiteY0" fmla="*/ 0 h 1933525"/>
                          <a:gd name="connsiteX1" fmla="*/ 634400 w 730975"/>
                          <a:gd name="connsiteY1" fmla="*/ 135732 h 1933525"/>
                          <a:gd name="connsiteX2" fmla="*/ 730975 w 730975"/>
                          <a:gd name="connsiteY2" fmla="*/ 258500 h 1933525"/>
                          <a:gd name="connsiteX3" fmla="*/ 730975 w 730975"/>
                          <a:gd name="connsiteY3" fmla="*/ 1488715 h 1933525"/>
                          <a:gd name="connsiteX4" fmla="*/ 636781 w 730975"/>
                          <a:gd name="connsiteY4" fmla="*/ 1582909 h 1933525"/>
                          <a:gd name="connsiteX5" fmla="*/ 72162 w 730975"/>
                          <a:gd name="connsiteY5" fmla="*/ 1928502 h 1933525"/>
                          <a:gd name="connsiteX6" fmla="*/ 5488 w 730975"/>
                          <a:gd name="connsiteY6" fmla="*/ 1783246 h 1933525"/>
                          <a:gd name="connsiteX7" fmla="*/ 62637 w 730975"/>
                          <a:gd name="connsiteY7" fmla="*/ 1733239 h 1933525"/>
                          <a:gd name="connsiteX8" fmla="*/ 495232 w 730975"/>
                          <a:gd name="connsiteY8" fmla="*/ 1492422 h 1933525"/>
                          <a:gd name="connsiteX9" fmla="*/ 555555 w 730975"/>
                          <a:gd name="connsiteY9" fmla="*/ 1326046 h 1933525"/>
                          <a:gd name="connsiteX10" fmla="*/ 554763 w 730975"/>
                          <a:gd name="connsiteY10" fmla="*/ 353750 h 1933525"/>
                          <a:gd name="connsiteX11" fmla="*/ 484382 w 730975"/>
                          <a:gd name="connsiteY11" fmla="*/ 254793 h 1933525"/>
                          <a:gd name="connsiteX12" fmla="*/ 289650 w 730975"/>
                          <a:gd name="connsiteY12" fmla="*/ 153725 h 1933525"/>
                          <a:gd name="connsiteX13" fmla="*/ 357650 w 730975"/>
                          <a:gd name="connsiteY13" fmla="*/ 0 h 1933525"/>
                          <a:gd name="connsiteX0" fmla="*/ 359546 w 732871"/>
                          <a:gd name="connsiteY0" fmla="*/ 0 h 1940468"/>
                          <a:gd name="connsiteX1" fmla="*/ 636296 w 732871"/>
                          <a:gd name="connsiteY1" fmla="*/ 135732 h 1940468"/>
                          <a:gd name="connsiteX2" fmla="*/ 732871 w 732871"/>
                          <a:gd name="connsiteY2" fmla="*/ 258500 h 1940468"/>
                          <a:gd name="connsiteX3" fmla="*/ 732871 w 732871"/>
                          <a:gd name="connsiteY3" fmla="*/ 1488715 h 1940468"/>
                          <a:gd name="connsiteX4" fmla="*/ 638677 w 732871"/>
                          <a:gd name="connsiteY4" fmla="*/ 1582909 h 1940468"/>
                          <a:gd name="connsiteX5" fmla="*/ 69296 w 732871"/>
                          <a:gd name="connsiteY5" fmla="*/ 1935645 h 1940468"/>
                          <a:gd name="connsiteX6" fmla="*/ 7384 w 732871"/>
                          <a:gd name="connsiteY6" fmla="*/ 1783246 h 1940468"/>
                          <a:gd name="connsiteX7" fmla="*/ 64533 w 732871"/>
                          <a:gd name="connsiteY7" fmla="*/ 1733239 h 1940468"/>
                          <a:gd name="connsiteX8" fmla="*/ 497128 w 732871"/>
                          <a:gd name="connsiteY8" fmla="*/ 1492422 h 1940468"/>
                          <a:gd name="connsiteX9" fmla="*/ 557451 w 732871"/>
                          <a:gd name="connsiteY9" fmla="*/ 1326046 h 1940468"/>
                          <a:gd name="connsiteX10" fmla="*/ 556659 w 732871"/>
                          <a:gd name="connsiteY10" fmla="*/ 353750 h 1940468"/>
                          <a:gd name="connsiteX11" fmla="*/ 486278 w 732871"/>
                          <a:gd name="connsiteY11" fmla="*/ 254793 h 1940468"/>
                          <a:gd name="connsiteX12" fmla="*/ 291546 w 732871"/>
                          <a:gd name="connsiteY12" fmla="*/ 153725 h 1940468"/>
                          <a:gd name="connsiteX13" fmla="*/ 359546 w 732871"/>
                          <a:gd name="connsiteY13" fmla="*/ 0 h 1940468"/>
                          <a:gd name="connsiteX0" fmla="*/ 355697 w 729022"/>
                          <a:gd name="connsiteY0" fmla="*/ 0 h 1938382"/>
                          <a:gd name="connsiteX1" fmla="*/ 632447 w 729022"/>
                          <a:gd name="connsiteY1" fmla="*/ 135732 h 1938382"/>
                          <a:gd name="connsiteX2" fmla="*/ 729022 w 729022"/>
                          <a:gd name="connsiteY2" fmla="*/ 258500 h 1938382"/>
                          <a:gd name="connsiteX3" fmla="*/ 729022 w 729022"/>
                          <a:gd name="connsiteY3" fmla="*/ 1488715 h 1938382"/>
                          <a:gd name="connsiteX4" fmla="*/ 634828 w 729022"/>
                          <a:gd name="connsiteY4" fmla="*/ 1582909 h 1938382"/>
                          <a:gd name="connsiteX5" fmla="*/ 65447 w 729022"/>
                          <a:gd name="connsiteY5" fmla="*/ 1935645 h 1938382"/>
                          <a:gd name="connsiteX6" fmla="*/ 3535 w 729022"/>
                          <a:gd name="connsiteY6" fmla="*/ 1783246 h 1938382"/>
                          <a:gd name="connsiteX7" fmla="*/ 60684 w 729022"/>
                          <a:gd name="connsiteY7" fmla="*/ 1733239 h 1938382"/>
                          <a:gd name="connsiteX8" fmla="*/ 493279 w 729022"/>
                          <a:gd name="connsiteY8" fmla="*/ 1492422 h 1938382"/>
                          <a:gd name="connsiteX9" fmla="*/ 553602 w 729022"/>
                          <a:gd name="connsiteY9" fmla="*/ 1326046 h 1938382"/>
                          <a:gd name="connsiteX10" fmla="*/ 552810 w 729022"/>
                          <a:gd name="connsiteY10" fmla="*/ 353750 h 1938382"/>
                          <a:gd name="connsiteX11" fmla="*/ 482429 w 729022"/>
                          <a:gd name="connsiteY11" fmla="*/ 254793 h 1938382"/>
                          <a:gd name="connsiteX12" fmla="*/ 287697 w 729022"/>
                          <a:gd name="connsiteY12" fmla="*/ 153725 h 1938382"/>
                          <a:gd name="connsiteX13" fmla="*/ 355697 w 729022"/>
                          <a:gd name="connsiteY13" fmla="*/ 0 h 1938382"/>
                          <a:gd name="connsiteX0" fmla="*/ 353558 w 726883"/>
                          <a:gd name="connsiteY0" fmla="*/ 0 h 1938382"/>
                          <a:gd name="connsiteX1" fmla="*/ 630308 w 726883"/>
                          <a:gd name="connsiteY1" fmla="*/ 135732 h 1938382"/>
                          <a:gd name="connsiteX2" fmla="*/ 726883 w 726883"/>
                          <a:gd name="connsiteY2" fmla="*/ 258500 h 1938382"/>
                          <a:gd name="connsiteX3" fmla="*/ 726883 w 726883"/>
                          <a:gd name="connsiteY3" fmla="*/ 1488715 h 1938382"/>
                          <a:gd name="connsiteX4" fmla="*/ 632689 w 726883"/>
                          <a:gd name="connsiteY4" fmla="*/ 1582909 h 1938382"/>
                          <a:gd name="connsiteX5" fmla="*/ 63308 w 726883"/>
                          <a:gd name="connsiteY5" fmla="*/ 1935645 h 1938382"/>
                          <a:gd name="connsiteX6" fmla="*/ 1396 w 726883"/>
                          <a:gd name="connsiteY6" fmla="*/ 1783246 h 1938382"/>
                          <a:gd name="connsiteX7" fmla="*/ 68070 w 726883"/>
                          <a:gd name="connsiteY7" fmla="*/ 1716571 h 1938382"/>
                          <a:gd name="connsiteX8" fmla="*/ 491140 w 726883"/>
                          <a:gd name="connsiteY8" fmla="*/ 1492422 h 1938382"/>
                          <a:gd name="connsiteX9" fmla="*/ 551463 w 726883"/>
                          <a:gd name="connsiteY9" fmla="*/ 1326046 h 1938382"/>
                          <a:gd name="connsiteX10" fmla="*/ 550671 w 726883"/>
                          <a:gd name="connsiteY10" fmla="*/ 353750 h 1938382"/>
                          <a:gd name="connsiteX11" fmla="*/ 480290 w 726883"/>
                          <a:gd name="connsiteY11" fmla="*/ 254793 h 1938382"/>
                          <a:gd name="connsiteX12" fmla="*/ 285558 w 726883"/>
                          <a:gd name="connsiteY12" fmla="*/ 153725 h 1938382"/>
                          <a:gd name="connsiteX13" fmla="*/ 353558 w 726883"/>
                          <a:gd name="connsiteY13" fmla="*/ 0 h 1938382"/>
                          <a:gd name="connsiteX0" fmla="*/ 353501 w 726826"/>
                          <a:gd name="connsiteY0" fmla="*/ 0 h 1938382"/>
                          <a:gd name="connsiteX1" fmla="*/ 630251 w 726826"/>
                          <a:gd name="connsiteY1" fmla="*/ 135732 h 1938382"/>
                          <a:gd name="connsiteX2" fmla="*/ 726826 w 726826"/>
                          <a:gd name="connsiteY2" fmla="*/ 258500 h 1938382"/>
                          <a:gd name="connsiteX3" fmla="*/ 726826 w 726826"/>
                          <a:gd name="connsiteY3" fmla="*/ 1488715 h 1938382"/>
                          <a:gd name="connsiteX4" fmla="*/ 632632 w 726826"/>
                          <a:gd name="connsiteY4" fmla="*/ 1582909 h 1938382"/>
                          <a:gd name="connsiteX5" fmla="*/ 63251 w 726826"/>
                          <a:gd name="connsiteY5" fmla="*/ 1935645 h 1938382"/>
                          <a:gd name="connsiteX6" fmla="*/ 1339 w 726826"/>
                          <a:gd name="connsiteY6" fmla="*/ 1783246 h 1938382"/>
                          <a:gd name="connsiteX7" fmla="*/ 68013 w 726826"/>
                          <a:gd name="connsiteY7" fmla="*/ 1716571 h 1938382"/>
                          <a:gd name="connsiteX8" fmla="*/ 491083 w 726826"/>
                          <a:gd name="connsiteY8" fmla="*/ 1492422 h 1938382"/>
                          <a:gd name="connsiteX9" fmla="*/ 551406 w 726826"/>
                          <a:gd name="connsiteY9" fmla="*/ 1326046 h 1938382"/>
                          <a:gd name="connsiteX10" fmla="*/ 550614 w 726826"/>
                          <a:gd name="connsiteY10" fmla="*/ 353750 h 1938382"/>
                          <a:gd name="connsiteX11" fmla="*/ 480233 w 726826"/>
                          <a:gd name="connsiteY11" fmla="*/ 254793 h 1938382"/>
                          <a:gd name="connsiteX12" fmla="*/ 285501 w 726826"/>
                          <a:gd name="connsiteY12" fmla="*/ 153725 h 1938382"/>
                          <a:gd name="connsiteX13" fmla="*/ 353501 w 726826"/>
                          <a:gd name="connsiteY13" fmla="*/ 0 h 1938382"/>
                          <a:gd name="connsiteX0" fmla="*/ 353501 w 726826"/>
                          <a:gd name="connsiteY0" fmla="*/ 0 h 1938382"/>
                          <a:gd name="connsiteX1" fmla="*/ 630251 w 726826"/>
                          <a:gd name="connsiteY1" fmla="*/ 135732 h 1938382"/>
                          <a:gd name="connsiteX2" fmla="*/ 726826 w 726826"/>
                          <a:gd name="connsiteY2" fmla="*/ 258500 h 1938382"/>
                          <a:gd name="connsiteX3" fmla="*/ 726826 w 726826"/>
                          <a:gd name="connsiteY3" fmla="*/ 1488715 h 1938382"/>
                          <a:gd name="connsiteX4" fmla="*/ 632632 w 726826"/>
                          <a:gd name="connsiteY4" fmla="*/ 1582909 h 1938382"/>
                          <a:gd name="connsiteX5" fmla="*/ 63251 w 726826"/>
                          <a:gd name="connsiteY5" fmla="*/ 1935645 h 1938382"/>
                          <a:gd name="connsiteX6" fmla="*/ 1339 w 726826"/>
                          <a:gd name="connsiteY6" fmla="*/ 1783246 h 1938382"/>
                          <a:gd name="connsiteX7" fmla="*/ 68013 w 726826"/>
                          <a:gd name="connsiteY7" fmla="*/ 1716571 h 1938382"/>
                          <a:gd name="connsiteX8" fmla="*/ 491083 w 726826"/>
                          <a:gd name="connsiteY8" fmla="*/ 1492422 h 1938382"/>
                          <a:gd name="connsiteX9" fmla="*/ 551406 w 726826"/>
                          <a:gd name="connsiteY9" fmla="*/ 1326046 h 1938382"/>
                          <a:gd name="connsiteX10" fmla="*/ 550614 w 726826"/>
                          <a:gd name="connsiteY10" fmla="*/ 353750 h 1938382"/>
                          <a:gd name="connsiteX11" fmla="*/ 480233 w 726826"/>
                          <a:gd name="connsiteY11" fmla="*/ 254793 h 1938382"/>
                          <a:gd name="connsiteX12" fmla="*/ 285501 w 726826"/>
                          <a:gd name="connsiteY12" fmla="*/ 153725 h 1938382"/>
                          <a:gd name="connsiteX13" fmla="*/ 353501 w 726826"/>
                          <a:gd name="connsiteY13" fmla="*/ 0 h 1938382"/>
                          <a:gd name="connsiteX0" fmla="*/ 353501 w 726826"/>
                          <a:gd name="connsiteY0" fmla="*/ 0 h 1938382"/>
                          <a:gd name="connsiteX1" fmla="*/ 630251 w 726826"/>
                          <a:gd name="connsiteY1" fmla="*/ 135732 h 1938382"/>
                          <a:gd name="connsiteX2" fmla="*/ 726826 w 726826"/>
                          <a:gd name="connsiteY2" fmla="*/ 258500 h 1938382"/>
                          <a:gd name="connsiteX3" fmla="*/ 726826 w 726826"/>
                          <a:gd name="connsiteY3" fmla="*/ 1488715 h 1938382"/>
                          <a:gd name="connsiteX4" fmla="*/ 630251 w 726826"/>
                          <a:gd name="connsiteY4" fmla="*/ 1599578 h 1938382"/>
                          <a:gd name="connsiteX5" fmla="*/ 63251 w 726826"/>
                          <a:gd name="connsiteY5" fmla="*/ 1935645 h 1938382"/>
                          <a:gd name="connsiteX6" fmla="*/ 1339 w 726826"/>
                          <a:gd name="connsiteY6" fmla="*/ 1783246 h 1938382"/>
                          <a:gd name="connsiteX7" fmla="*/ 68013 w 726826"/>
                          <a:gd name="connsiteY7" fmla="*/ 1716571 h 1938382"/>
                          <a:gd name="connsiteX8" fmla="*/ 491083 w 726826"/>
                          <a:gd name="connsiteY8" fmla="*/ 1492422 h 1938382"/>
                          <a:gd name="connsiteX9" fmla="*/ 551406 w 726826"/>
                          <a:gd name="connsiteY9" fmla="*/ 1326046 h 1938382"/>
                          <a:gd name="connsiteX10" fmla="*/ 550614 w 726826"/>
                          <a:gd name="connsiteY10" fmla="*/ 353750 h 1938382"/>
                          <a:gd name="connsiteX11" fmla="*/ 480233 w 726826"/>
                          <a:gd name="connsiteY11" fmla="*/ 254793 h 1938382"/>
                          <a:gd name="connsiteX12" fmla="*/ 285501 w 726826"/>
                          <a:gd name="connsiteY12" fmla="*/ 153725 h 1938382"/>
                          <a:gd name="connsiteX13" fmla="*/ 353501 w 726826"/>
                          <a:gd name="connsiteY13" fmla="*/ 0 h 1938382"/>
                          <a:gd name="connsiteX0" fmla="*/ 355642 w 728967"/>
                          <a:gd name="connsiteY0" fmla="*/ 0 h 1936040"/>
                          <a:gd name="connsiteX1" fmla="*/ 632392 w 728967"/>
                          <a:gd name="connsiteY1" fmla="*/ 135732 h 1936040"/>
                          <a:gd name="connsiteX2" fmla="*/ 728967 w 728967"/>
                          <a:gd name="connsiteY2" fmla="*/ 258500 h 1936040"/>
                          <a:gd name="connsiteX3" fmla="*/ 728967 w 728967"/>
                          <a:gd name="connsiteY3" fmla="*/ 1488715 h 1936040"/>
                          <a:gd name="connsiteX4" fmla="*/ 632392 w 728967"/>
                          <a:gd name="connsiteY4" fmla="*/ 1599578 h 1936040"/>
                          <a:gd name="connsiteX5" fmla="*/ 58248 w 728967"/>
                          <a:gd name="connsiteY5" fmla="*/ 1933263 h 1936040"/>
                          <a:gd name="connsiteX6" fmla="*/ 3480 w 728967"/>
                          <a:gd name="connsiteY6" fmla="*/ 1783246 h 1936040"/>
                          <a:gd name="connsiteX7" fmla="*/ 70154 w 728967"/>
                          <a:gd name="connsiteY7" fmla="*/ 1716571 h 1936040"/>
                          <a:gd name="connsiteX8" fmla="*/ 493224 w 728967"/>
                          <a:gd name="connsiteY8" fmla="*/ 1492422 h 1936040"/>
                          <a:gd name="connsiteX9" fmla="*/ 553547 w 728967"/>
                          <a:gd name="connsiteY9" fmla="*/ 1326046 h 1936040"/>
                          <a:gd name="connsiteX10" fmla="*/ 552755 w 728967"/>
                          <a:gd name="connsiteY10" fmla="*/ 353750 h 1936040"/>
                          <a:gd name="connsiteX11" fmla="*/ 482374 w 728967"/>
                          <a:gd name="connsiteY11" fmla="*/ 254793 h 1936040"/>
                          <a:gd name="connsiteX12" fmla="*/ 287642 w 728967"/>
                          <a:gd name="connsiteY12" fmla="*/ 153725 h 1936040"/>
                          <a:gd name="connsiteX13" fmla="*/ 355642 w 728967"/>
                          <a:gd name="connsiteY13" fmla="*/ 0 h 1936040"/>
                          <a:gd name="connsiteX0" fmla="*/ 355642 w 728967"/>
                          <a:gd name="connsiteY0" fmla="*/ 0 h 1936040"/>
                          <a:gd name="connsiteX1" fmla="*/ 632392 w 728967"/>
                          <a:gd name="connsiteY1" fmla="*/ 135732 h 1936040"/>
                          <a:gd name="connsiteX2" fmla="*/ 728967 w 728967"/>
                          <a:gd name="connsiteY2" fmla="*/ 258500 h 1936040"/>
                          <a:gd name="connsiteX3" fmla="*/ 728967 w 728967"/>
                          <a:gd name="connsiteY3" fmla="*/ 1488715 h 1936040"/>
                          <a:gd name="connsiteX4" fmla="*/ 625249 w 728967"/>
                          <a:gd name="connsiteY4" fmla="*/ 1604340 h 1936040"/>
                          <a:gd name="connsiteX5" fmla="*/ 58248 w 728967"/>
                          <a:gd name="connsiteY5" fmla="*/ 1933263 h 1936040"/>
                          <a:gd name="connsiteX6" fmla="*/ 3480 w 728967"/>
                          <a:gd name="connsiteY6" fmla="*/ 1783246 h 1936040"/>
                          <a:gd name="connsiteX7" fmla="*/ 70154 w 728967"/>
                          <a:gd name="connsiteY7" fmla="*/ 1716571 h 1936040"/>
                          <a:gd name="connsiteX8" fmla="*/ 493224 w 728967"/>
                          <a:gd name="connsiteY8" fmla="*/ 1492422 h 1936040"/>
                          <a:gd name="connsiteX9" fmla="*/ 553547 w 728967"/>
                          <a:gd name="connsiteY9" fmla="*/ 1326046 h 1936040"/>
                          <a:gd name="connsiteX10" fmla="*/ 552755 w 728967"/>
                          <a:gd name="connsiteY10" fmla="*/ 353750 h 1936040"/>
                          <a:gd name="connsiteX11" fmla="*/ 482374 w 728967"/>
                          <a:gd name="connsiteY11" fmla="*/ 254793 h 1936040"/>
                          <a:gd name="connsiteX12" fmla="*/ 287642 w 728967"/>
                          <a:gd name="connsiteY12" fmla="*/ 153725 h 1936040"/>
                          <a:gd name="connsiteX13" fmla="*/ 355642 w 728967"/>
                          <a:gd name="connsiteY13" fmla="*/ 0 h 1936040"/>
                          <a:gd name="connsiteX0" fmla="*/ 355642 w 739898"/>
                          <a:gd name="connsiteY0" fmla="*/ 0 h 1936040"/>
                          <a:gd name="connsiteX1" fmla="*/ 632392 w 739898"/>
                          <a:gd name="connsiteY1" fmla="*/ 135732 h 1936040"/>
                          <a:gd name="connsiteX2" fmla="*/ 728967 w 739898"/>
                          <a:gd name="connsiteY2" fmla="*/ 258500 h 1936040"/>
                          <a:gd name="connsiteX3" fmla="*/ 728967 w 739898"/>
                          <a:gd name="connsiteY3" fmla="*/ 1488715 h 1936040"/>
                          <a:gd name="connsiteX4" fmla="*/ 710974 w 739898"/>
                          <a:gd name="connsiteY4" fmla="*/ 1609103 h 1936040"/>
                          <a:gd name="connsiteX5" fmla="*/ 58248 w 739898"/>
                          <a:gd name="connsiteY5" fmla="*/ 1933263 h 1936040"/>
                          <a:gd name="connsiteX6" fmla="*/ 3480 w 739898"/>
                          <a:gd name="connsiteY6" fmla="*/ 1783246 h 1936040"/>
                          <a:gd name="connsiteX7" fmla="*/ 70154 w 739898"/>
                          <a:gd name="connsiteY7" fmla="*/ 1716571 h 1936040"/>
                          <a:gd name="connsiteX8" fmla="*/ 493224 w 739898"/>
                          <a:gd name="connsiteY8" fmla="*/ 1492422 h 1936040"/>
                          <a:gd name="connsiteX9" fmla="*/ 553547 w 739898"/>
                          <a:gd name="connsiteY9" fmla="*/ 1326046 h 1936040"/>
                          <a:gd name="connsiteX10" fmla="*/ 552755 w 739898"/>
                          <a:gd name="connsiteY10" fmla="*/ 353750 h 1936040"/>
                          <a:gd name="connsiteX11" fmla="*/ 482374 w 739898"/>
                          <a:gd name="connsiteY11" fmla="*/ 254793 h 1936040"/>
                          <a:gd name="connsiteX12" fmla="*/ 287642 w 739898"/>
                          <a:gd name="connsiteY12" fmla="*/ 153725 h 1936040"/>
                          <a:gd name="connsiteX13" fmla="*/ 355642 w 739898"/>
                          <a:gd name="connsiteY13" fmla="*/ 0 h 1936040"/>
                          <a:gd name="connsiteX0" fmla="*/ 355642 w 728967"/>
                          <a:gd name="connsiteY0" fmla="*/ 0 h 1936040"/>
                          <a:gd name="connsiteX1" fmla="*/ 632392 w 728967"/>
                          <a:gd name="connsiteY1" fmla="*/ 135732 h 1936040"/>
                          <a:gd name="connsiteX2" fmla="*/ 728967 w 728967"/>
                          <a:gd name="connsiteY2" fmla="*/ 258500 h 1936040"/>
                          <a:gd name="connsiteX3" fmla="*/ 728967 w 728967"/>
                          <a:gd name="connsiteY3" fmla="*/ 1488715 h 1936040"/>
                          <a:gd name="connsiteX4" fmla="*/ 670493 w 728967"/>
                          <a:gd name="connsiteY4" fmla="*/ 1578147 h 1936040"/>
                          <a:gd name="connsiteX5" fmla="*/ 58248 w 728967"/>
                          <a:gd name="connsiteY5" fmla="*/ 1933263 h 1936040"/>
                          <a:gd name="connsiteX6" fmla="*/ 3480 w 728967"/>
                          <a:gd name="connsiteY6" fmla="*/ 1783246 h 1936040"/>
                          <a:gd name="connsiteX7" fmla="*/ 70154 w 728967"/>
                          <a:gd name="connsiteY7" fmla="*/ 1716571 h 1936040"/>
                          <a:gd name="connsiteX8" fmla="*/ 493224 w 728967"/>
                          <a:gd name="connsiteY8" fmla="*/ 1492422 h 1936040"/>
                          <a:gd name="connsiteX9" fmla="*/ 553547 w 728967"/>
                          <a:gd name="connsiteY9" fmla="*/ 1326046 h 1936040"/>
                          <a:gd name="connsiteX10" fmla="*/ 552755 w 728967"/>
                          <a:gd name="connsiteY10" fmla="*/ 353750 h 1936040"/>
                          <a:gd name="connsiteX11" fmla="*/ 482374 w 728967"/>
                          <a:gd name="connsiteY11" fmla="*/ 254793 h 1936040"/>
                          <a:gd name="connsiteX12" fmla="*/ 287642 w 728967"/>
                          <a:gd name="connsiteY12" fmla="*/ 153725 h 1936040"/>
                          <a:gd name="connsiteX13" fmla="*/ 355642 w 728967"/>
                          <a:gd name="connsiteY13" fmla="*/ 0 h 1936040"/>
                          <a:gd name="connsiteX0" fmla="*/ 355642 w 728967"/>
                          <a:gd name="connsiteY0" fmla="*/ 0 h 1936040"/>
                          <a:gd name="connsiteX1" fmla="*/ 632392 w 728967"/>
                          <a:gd name="connsiteY1" fmla="*/ 135732 h 1936040"/>
                          <a:gd name="connsiteX2" fmla="*/ 728967 w 728967"/>
                          <a:gd name="connsiteY2" fmla="*/ 258500 h 1936040"/>
                          <a:gd name="connsiteX3" fmla="*/ 728967 w 728967"/>
                          <a:gd name="connsiteY3" fmla="*/ 1488715 h 1936040"/>
                          <a:gd name="connsiteX4" fmla="*/ 670493 w 728967"/>
                          <a:gd name="connsiteY4" fmla="*/ 1578147 h 1936040"/>
                          <a:gd name="connsiteX5" fmla="*/ 58248 w 728967"/>
                          <a:gd name="connsiteY5" fmla="*/ 1933263 h 1936040"/>
                          <a:gd name="connsiteX6" fmla="*/ 3480 w 728967"/>
                          <a:gd name="connsiteY6" fmla="*/ 1783246 h 1936040"/>
                          <a:gd name="connsiteX7" fmla="*/ 70154 w 728967"/>
                          <a:gd name="connsiteY7" fmla="*/ 1716571 h 1936040"/>
                          <a:gd name="connsiteX8" fmla="*/ 493224 w 728967"/>
                          <a:gd name="connsiteY8" fmla="*/ 1492422 h 1936040"/>
                          <a:gd name="connsiteX9" fmla="*/ 553547 w 728967"/>
                          <a:gd name="connsiteY9" fmla="*/ 1326046 h 1936040"/>
                          <a:gd name="connsiteX10" fmla="*/ 552755 w 728967"/>
                          <a:gd name="connsiteY10" fmla="*/ 353750 h 1936040"/>
                          <a:gd name="connsiteX11" fmla="*/ 482374 w 728967"/>
                          <a:gd name="connsiteY11" fmla="*/ 254793 h 1936040"/>
                          <a:gd name="connsiteX12" fmla="*/ 287642 w 728967"/>
                          <a:gd name="connsiteY12" fmla="*/ 153725 h 1936040"/>
                          <a:gd name="connsiteX13" fmla="*/ 355642 w 728967"/>
                          <a:gd name="connsiteY13" fmla="*/ 0 h 1936040"/>
                          <a:gd name="connsiteX0" fmla="*/ 355642 w 728967"/>
                          <a:gd name="connsiteY0" fmla="*/ 0 h 1936040"/>
                          <a:gd name="connsiteX1" fmla="*/ 632392 w 728967"/>
                          <a:gd name="connsiteY1" fmla="*/ 135732 h 1936040"/>
                          <a:gd name="connsiteX2" fmla="*/ 728967 w 728967"/>
                          <a:gd name="connsiteY2" fmla="*/ 258500 h 1936040"/>
                          <a:gd name="connsiteX3" fmla="*/ 728967 w 728967"/>
                          <a:gd name="connsiteY3" fmla="*/ 1488715 h 1936040"/>
                          <a:gd name="connsiteX4" fmla="*/ 670493 w 728967"/>
                          <a:gd name="connsiteY4" fmla="*/ 1578147 h 1936040"/>
                          <a:gd name="connsiteX5" fmla="*/ 58248 w 728967"/>
                          <a:gd name="connsiteY5" fmla="*/ 1933263 h 1936040"/>
                          <a:gd name="connsiteX6" fmla="*/ 3480 w 728967"/>
                          <a:gd name="connsiteY6" fmla="*/ 1783246 h 1936040"/>
                          <a:gd name="connsiteX7" fmla="*/ 70154 w 728967"/>
                          <a:gd name="connsiteY7" fmla="*/ 1716571 h 1936040"/>
                          <a:gd name="connsiteX8" fmla="*/ 493224 w 728967"/>
                          <a:gd name="connsiteY8" fmla="*/ 1492422 h 1936040"/>
                          <a:gd name="connsiteX9" fmla="*/ 553547 w 728967"/>
                          <a:gd name="connsiteY9" fmla="*/ 1326046 h 1936040"/>
                          <a:gd name="connsiteX10" fmla="*/ 552755 w 728967"/>
                          <a:gd name="connsiteY10" fmla="*/ 353750 h 1936040"/>
                          <a:gd name="connsiteX11" fmla="*/ 482374 w 728967"/>
                          <a:gd name="connsiteY11" fmla="*/ 254793 h 1936040"/>
                          <a:gd name="connsiteX12" fmla="*/ 287642 w 728967"/>
                          <a:gd name="connsiteY12" fmla="*/ 153725 h 1936040"/>
                          <a:gd name="connsiteX13" fmla="*/ 355642 w 728967"/>
                          <a:gd name="connsiteY13" fmla="*/ 0 h 1936040"/>
                          <a:gd name="connsiteX0" fmla="*/ 355642 w 728967"/>
                          <a:gd name="connsiteY0" fmla="*/ 0 h 1936040"/>
                          <a:gd name="connsiteX1" fmla="*/ 632392 w 728967"/>
                          <a:gd name="connsiteY1" fmla="*/ 135732 h 1936040"/>
                          <a:gd name="connsiteX2" fmla="*/ 728967 w 728967"/>
                          <a:gd name="connsiteY2" fmla="*/ 258500 h 1936040"/>
                          <a:gd name="connsiteX3" fmla="*/ 728967 w 728967"/>
                          <a:gd name="connsiteY3" fmla="*/ 1488715 h 1936040"/>
                          <a:gd name="connsiteX4" fmla="*/ 670493 w 728967"/>
                          <a:gd name="connsiteY4" fmla="*/ 1578147 h 1936040"/>
                          <a:gd name="connsiteX5" fmla="*/ 58248 w 728967"/>
                          <a:gd name="connsiteY5" fmla="*/ 1933263 h 1936040"/>
                          <a:gd name="connsiteX6" fmla="*/ 3480 w 728967"/>
                          <a:gd name="connsiteY6" fmla="*/ 1783246 h 1936040"/>
                          <a:gd name="connsiteX7" fmla="*/ 70154 w 728967"/>
                          <a:gd name="connsiteY7" fmla="*/ 1716571 h 1936040"/>
                          <a:gd name="connsiteX8" fmla="*/ 493224 w 728967"/>
                          <a:gd name="connsiteY8" fmla="*/ 1492422 h 1936040"/>
                          <a:gd name="connsiteX9" fmla="*/ 553547 w 728967"/>
                          <a:gd name="connsiteY9" fmla="*/ 1326046 h 1936040"/>
                          <a:gd name="connsiteX10" fmla="*/ 552755 w 728967"/>
                          <a:gd name="connsiteY10" fmla="*/ 353750 h 1936040"/>
                          <a:gd name="connsiteX11" fmla="*/ 482374 w 728967"/>
                          <a:gd name="connsiteY11" fmla="*/ 254793 h 1936040"/>
                          <a:gd name="connsiteX12" fmla="*/ 287642 w 728967"/>
                          <a:gd name="connsiteY12" fmla="*/ 153725 h 1936040"/>
                          <a:gd name="connsiteX13" fmla="*/ 355642 w 728967"/>
                          <a:gd name="connsiteY13" fmla="*/ 0 h 1936040"/>
                          <a:gd name="connsiteX0" fmla="*/ 355642 w 728967"/>
                          <a:gd name="connsiteY0" fmla="*/ 0 h 1936040"/>
                          <a:gd name="connsiteX1" fmla="*/ 632392 w 728967"/>
                          <a:gd name="connsiteY1" fmla="*/ 135732 h 1936040"/>
                          <a:gd name="connsiteX2" fmla="*/ 728967 w 728967"/>
                          <a:gd name="connsiteY2" fmla="*/ 258500 h 1936040"/>
                          <a:gd name="connsiteX3" fmla="*/ 728967 w 728967"/>
                          <a:gd name="connsiteY3" fmla="*/ 1488715 h 1936040"/>
                          <a:gd name="connsiteX4" fmla="*/ 670493 w 728967"/>
                          <a:gd name="connsiteY4" fmla="*/ 1578147 h 1936040"/>
                          <a:gd name="connsiteX5" fmla="*/ 58248 w 728967"/>
                          <a:gd name="connsiteY5" fmla="*/ 1933263 h 1936040"/>
                          <a:gd name="connsiteX6" fmla="*/ 3480 w 728967"/>
                          <a:gd name="connsiteY6" fmla="*/ 1783246 h 1936040"/>
                          <a:gd name="connsiteX7" fmla="*/ 70154 w 728967"/>
                          <a:gd name="connsiteY7" fmla="*/ 1716571 h 1936040"/>
                          <a:gd name="connsiteX8" fmla="*/ 493224 w 728967"/>
                          <a:gd name="connsiteY8" fmla="*/ 1492422 h 1936040"/>
                          <a:gd name="connsiteX9" fmla="*/ 553547 w 728967"/>
                          <a:gd name="connsiteY9" fmla="*/ 1326046 h 1936040"/>
                          <a:gd name="connsiteX10" fmla="*/ 552755 w 728967"/>
                          <a:gd name="connsiteY10" fmla="*/ 353750 h 1936040"/>
                          <a:gd name="connsiteX11" fmla="*/ 482374 w 728967"/>
                          <a:gd name="connsiteY11" fmla="*/ 254793 h 1936040"/>
                          <a:gd name="connsiteX12" fmla="*/ 287642 w 728967"/>
                          <a:gd name="connsiteY12" fmla="*/ 153725 h 1936040"/>
                          <a:gd name="connsiteX13" fmla="*/ 355642 w 728967"/>
                          <a:gd name="connsiteY13" fmla="*/ 0 h 1936040"/>
                          <a:gd name="connsiteX0" fmla="*/ 355642 w 728967"/>
                          <a:gd name="connsiteY0" fmla="*/ 0 h 1936040"/>
                          <a:gd name="connsiteX1" fmla="*/ 632392 w 728967"/>
                          <a:gd name="connsiteY1" fmla="*/ 135732 h 1936040"/>
                          <a:gd name="connsiteX2" fmla="*/ 728967 w 728967"/>
                          <a:gd name="connsiteY2" fmla="*/ 258500 h 1936040"/>
                          <a:gd name="connsiteX3" fmla="*/ 728967 w 728967"/>
                          <a:gd name="connsiteY3" fmla="*/ 1488715 h 1936040"/>
                          <a:gd name="connsiteX4" fmla="*/ 670493 w 728967"/>
                          <a:gd name="connsiteY4" fmla="*/ 1578147 h 1936040"/>
                          <a:gd name="connsiteX5" fmla="*/ 58248 w 728967"/>
                          <a:gd name="connsiteY5" fmla="*/ 1933263 h 1936040"/>
                          <a:gd name="connsiteX6" fmla="*/ 3480 w 728967"/>
                          <a:gd name="connsiteY6" fmla="*/ 1783246 h 1936040"/>
                          <a:gd name="connsiteX7" fmla="*/ 70154 w 728967"/>
                          <a:gd name="connsiteY7" fmla="*/ 1716571 h 1936040"/>
                          <a:gd name="connsiteX8" fmla="*/ 497987 w 728967"/>
                          <a:gd name="connsiteY8" fmla="*/ 1470990 h 1936040"/>
                          <a:gd name="connsiteX9" fmla="*/ 553547 w 728967"/>
                          <a:gd name="connsiteY9" fmla="*/ 1326046 h 1936040"/>
                          <a:gd name="connsiteX10" fmla="*/ 552755 w 728967"/>
                          <a:gd name="connsiteY10" fmla="*/ 353750 h 1936040"/>
                          <a:gd name="connsiteX11" fmla="*/ 482374 w 728967"/>
                          <a:gd name="connsiteY11" fmla="*/ 254793 h 1936040"/>
                          <a:gd name="connsiteX12" fmla="*/ 287642 w 728967"/>
                          <a:gd name="connsiteY12" fmla="*/ 153725 h 1936040"/>
                          <a:gd name="connsiteX13" fmla="*/ 355642 w 728967"/>
                          <a:gd name="connsiteY13" fmla="*/ 0 h 1936040"/>
                          <a:gd name="connsiteX0" fmla="*/ 355642 w 728967"/>
                          <a:gd name="connsiteY0" fmla="*/ 0 h 1936040"/>
                          <a:gd name="connsiteX1" fmla="*/ 632392 w 728967"/>
                          <a:gd name="connsiteY1" fmla="*/ 135732 h 1936040"/>
                          <a:gd name="connsiteX2" fmla="*/ 728967 w 728967"/>
                          <a:gd name="connsiteY2" fmla="*/ 258500 h 1936040"/>
                          <a:gd name="connsiteX3" fmla="*/ 728967 w 728967"/>
                          <a:gd name="connsiteY3" fmla="*/ 1488715 h 1936040"/>
                          <a:gd name="connsiteX4" fmla="*/ 670493 w 728967"/>
                          <a:gd name="connsiteY4" fmla="*/ 1578147 h 1936040"/>
                          <a:gd name="connsiteX5" fmla="*/ 58248 w 728967"/>
                          <a:gd name="connsiteY5" fmla="*/ 1933263 h 1936040"/>
                          <a:gd name="connsiteX6" fmla="*/ 3480 w 728967"/>
                          <a:gd name="connsiteY6" fmla="*/ 1783246 h 1936040"/>
                          <a:gd name="connsiteX7" fmla="*/ 70154 w 728967"/>
                          <a:gd name="connsiteY7" fmla="*/ 1716571 h 1936040"/>
                          <a:gd name="connsiteX8" fmla="*/ 497987 w 728967"/>
                          <a:gd name="connsiteY8" fmla="*/ 1470990 h 1936040"/>
                          <a:gd name="connsiteX9" fmla="*/ 553547 w 728967"/>
                          <a:gd name="connsiteY9" fmla="*/ 1326046 h 1936040"/>
                          <a:gd name="connsiteX10" fmla="*/ 552755 w 728967"/>
                          <a:gd name="connsiteY10" fmla="*/ 353750 h 1936040"/>
                          <a:gd name="connsiteX11" fmla="*/ 482374 w 728967"/>
                          <a:gd name="connsiteY11" fmla="*/ 254793 h 1936040"/>
                          <a:gd name="connsiteX12" fmla="*/ 287642 w 728967"/>
                          <a:gd name="connsiteY12" fmla="*/ 153725 h 1936040"/>
                          <a:gd name="connsiteX13" fmla="*/ 355642 w 728967"/>
                          <a:gd name="connsiteY13" fmla="*/ 0 h 1936040"/>
                          <a:gd name="connsiteX0" fmla="*/ 355642 w 728967"/>
                          <a:gd name="connsiteY0" fmla="*/ 0 h 1936040"/>
                          <a:gd name="connsiteX1" fmla="*/ 632392 w 728967"/>
                          <a:gd name="connsiteY1" fmla="*/ 135732 h 1936040"/>
                          <a:gd name="connsiteX2" fmla="*/ 728967 w 728967"/>
                          <a:gd name="connsiteY2" fmla="*/ 258500 h 1936040"/>
                          <a:gd name="connsiteX3" fmla="*/ 728967 w 728967"/>
                          <a:gd name="connsiteY3" fmla="*/ 1488715 h 1936040"/>
                          <a:gd name="connsiteX4" fmla="*/ 670493 w 728967"/>
                          <a:gd name="connsiteY4" fmla="*/ 1578147 h 1936040"/>
                          <a:gd name="connsiteX5" fmla="*/ 58248 w 728967"/>
                          <a:gd name="connsiteY5" fmla="*/ 1933263 h 1936040"/>
                          <a:gd name="connsiteX6" fmla="*/ 3480 w 728967"/>
                          <a:gd name="connsiteY6" fmla="*/ 1783246 h 1936040"/>
                          <a:gd name="connsiteX7" fmla="*/ 70154 w 728967"/>
                          <a:gd name="connsiteY7" fmla="*/ 1716571 h 1936040"/>
                          <a:gd name="connsiteX8" fmla="*/ 497987 w 728967"/>
                          <a:gd name="connsiteY8" fmla="*/ 1470990 h 1936040"/>
                          <a:gd name="connsiteX9" fmla="*/ 553547 w 728967"/>
                          <a:gd name="connsiteY9" fmla="*/ 1326046 h 1936040"/>
                          <a:gd name="connsiteX10" fmla="*/ 552755 w 728967"/>
                          <a:gd name="connsiteY10" fmla="*/ 353750 h 1936040"/>
                          <a:gd name="connsiteX11" fmla="*/ 482374 w 728967"/>
                          <a:gd name="connsiteY11" fmla="*/ 254793 h 1936040"/>
                          <a:gd name="connsiteX12" fmla="*/ 287642 w 728967"/>
                          <a:gd name="connsiteY12" fmla="*/ 153725 h 1936040"/>
                          <a:gd name="connsiteX13" fmla="*/ 355642 w 728967"/>
                          <a:gd name="connsiteY13" fmla="*/ 0 h 1936040"/>
                          <a:gd name="connsiteX0" fmla="*/ 352216 w 725541"/>
                          <a:gd name="connsiteY0" fmla="*/ 0 h 1936529"/>
                          <a:gd name="connsiteX1" fmla="*/ 628966 w 725541"/>
                          <a:gd name="connsiteY1" fmla="*/ 135732 h 1936529"/>
                          <a:gd name="connsiteX2" fmla="*/ 725541 w 725541"/>
                          <a:gd name="connsiteY2" fmla="*/ 258500 h 1936529"/>
                          <a:gd name="connsiteX3" fmla="*/ 725541 w 725541"/>
                          <a:gd name="connsiteY3" fmla="*/ 1488715 h 1936529"/>
                          <a:gd name="connsiteX4" fmla="*/ 667067 w 725541"/>
                          <a:gd name="connsiteY4" fmla="*/ 1578147 h 1936529"/>
                          <a:gd name="connsiteX5" fmla="*/ 54822 w 725541"/>
                          <a:gd name="connsiteY5" fmla="*/ 1933263 h 1936529"/>
                          <a:gd name="connsiteX6" fmla="*/ 54 w 725541"/>
                          <a:gd name="connsiteY6" fmla="*/ 1783246 h 1936529"/>
                          <a:gd name="connsiteX7" fmla="*/ 66728 w 725541"/>
                          <a:gd name="connsiteY7" fmla="*/ 1716571 h 1936529"/>
                          <a:gd name="connsiteX8" fmla="*/ 494561 w 725541"/>
                          <a:gd name="connsiteY8" fmla="*/ 1470990 h 1936529"/>
                          <a:gd name="connsiteX9" fmla="*/ 550121 w 725541"/>
                          <a:gd name="connsiteY9" fmla="*/ 1326046 h 1936529"/>
                          <a:gd name="connsiteX10" fmla="*/ 549329 w 725541"/>
                          <a:gd name="connsiteY10" fmla="*/ 353750 h 1936529"/>
                          <a:gd name="connsiteX11" fmla="*/ 478948 w 725541"/>
                          <a:gd name="connsiteY11" fmla="*/ 254793 h 1936529"/>
                          <a:gd name="connsiteX12" fmla="*/ 284216 w 725541"/>
                          <a:gd name="connsiteY12" fmla="*/ 153725 h 1936529"/>
                          <a:gd name="connsiteX13" fmla="*/ 352216 w 725541"/>
                          <a:gd name="connsiteY13" fmla="*/ 0 h 1936529"/>
                          <a:gd name="connsiteX0" fmla="*/ 352216 w 725541"/>
                          <a:gd name="connsiteY0" fmla="*/ 0 h 1938151"/>
                          <a:gd name="connsiteX1" fmla="*/ 628966 w 725541"/>
                          <a:gd name="connsiteY1" fmla="*/ 135732 h 1938151"/>
                          <a:gd name="connsiteX2" fmla="*/ 725541 w 725541"/>
                          <a:gd name="connsiteY2" fmla="*/ 258500 h 1938151"/>
                          <a:gd name="connsiteX3" fmla="*/ 725541 w 725541"/>
                          <a:gd name="connsiteY3" fmla="*/ 1488715 h 1938151"/>
                          <a:gd name="connsiteX4" fmla="*/ 667067 w 725541"/>
                          <a:gd name="connsiteY4" fmla="*/ 1578147 h 1938151"/>
                          <a:gd name="connsiteX5" fmla="*/ 54822 w 725541"/>
                          <a:gd name="connsiteY5" fmla="*/ 1933263 h 1938151"/>
                          <a:gd name="connsiteX6" fmla="*/ 54 w 725541"/>
                          <a:gd name="connsiteY6" fmla="*/ 1783246 h 1938151"/>
                          <a:gd name="connsiteX7" fmla="*/ 66728 w 725541"/>
                          <a:gd name="connsiteY7" fmla="*/ 1716571 h 1938151"/>
                          <a:gd name="connsiteX8" fmla="*/ 494561 w 725541"/>
                          <a:gd name="connsiteY8" fmla="*/ 1470990 h 1938151"/>
                          <a:gd name="connsiteX9" fmla="*/ 550121 w 725541"/>
                          <a:gd name="connsiteY9" fmla="*/ 1326046 h 1938151"/>
                          <a:gd name="connsiteX10" fmla="*/ 549329 w 725541"/>
                          <a:gd name="connsiteY10" fmla="*/ 353750 h 1938151"/>
                          <a:gd name="connsiteX11" fmla="*/ 478948 w 725541"/>
                          <a:gd name="connsiteY11" fmla="*/ 254793 h 1938151"/>
                          <a:gd name="connsiteX12" fmla="*/ 284216 w 725541"/>
                          <a:gd name="connsiteY12" fmla="*/ 153725 h 1938151"/>
                          <a:gd name="connsiteX13" fmla="*/ 352216 w 725541"/>
                          <a:gd name="connsiteY13" fmla="*/ 0 h 1938151"/>
                          <a:gd name="connsiteX0" fmla="*/ 352216 w 725541"/>
                          <a:gd name="connsiteY0" fmla="*/ 0 h 1938504"/>
                          <a:gd name="connsiteX1" fmla="*/ 628966 w 725541"/>
                          <a:gd name="connsiteY1" fmla="*/ 135732 h 1938504"/>
                          <a:gd name="connsiteX2" fmla="*/ 725541 w 725541"/>
                          <a:gd name="connsiteY2" fmla="*/ 258500 h 1938504"/>
                          <a:gd name="connsiteX3" fmla="*/ 725541 w 725541"/>
                          <a:gd name="connsiteY3" fmla="*/ 1488715 h 1938504"/>
                          <a:gd name="connsiteX4" fmla="*/ 667067 w 725541"/>
                          <a:gd name="connsiteY4" fmla="*/ 1578147 h 1938504"/>
                          <a:gd name="connsiteX5" fmla="*/ 54822 w 725541"/>
                          <a:gd name="connsiteY5" fmla="*/ 1933263 h 1938504"/>
                          <a:gd name="connsiteX6" fmla="*/ 54 w 725541"/>
                          <a:gd name="connsiteY6" fmla="*/ 1795153 h 1938504"/>
                          <a:gd name="connsiteX7" fmla="*/ 66728 w 725541"/>
                          <a:gd name="connsiteY7" fmla="*/ 1716571 h 1938504"/>
                          <a:gd name="connsiteX8" fmla="*/ 494561 w 725541"/>
                          <a:gd name="connsiteY8" fmla="*/ 1470990 h 1938504"/>
                          <a:gd name="connsiteX9" fmla="*/ 550121 w 725541"/>
                          <a:gd name="connsiteY9" fmla="*/ 1326046 h 1938504"/>
                          <a:gd name="connsiteX10" fmla="*/ 549329 w 725541"/>
                          <a:gd name="connsiteY10" fmla="*/ 353750 h 1938504"/>
                          <a:gd name="connsiteX11" fmla="*/ 478948 w 725541"/>
                          <a:gd name="connsiteY11" fmla="*/ 254793 h 1938504"/>
                          <a:gd name="connsiteX12" fmla="*/ 284216 w 725541"/>
                          <a:gd name="connsiteY12" fmla="*/ 153725 h 1938504"/>
                          <a:gd name="connsiteX13" fmla="*/ 352216 w 725541"/>
                          <a:gd name="connsiteY13" fmla="*/ 0 h 1938504"/>
                          <a:gd name="connsiteX0" fmla="*/ 352260 w 725585"/>
                          <a:gd name="connsiteY0" fmla="*/ 0 h 1938504"/>
                          <a:gd name="connsiteX1" fmla="*/ 629010 w 725585"/>
                          <a:gd name="connsiteY1" fmla="*/ 135732 h 1938504"/>
                          <a:gd name="connsiteX2" fmla="*/ 725585 w 725585"/>
                          <a:gd name="connsiteY2" fmla="*/ 258500 h 1938504"/>
                          <a:gd name="connsiteX3" fmla="*/ 725585 w 725585"/>
                          <a:gd name="connsiteY3" fmla="*/ 1488715 h 1938504"/>
                          <a:gd name="connsiteX4" fmla="*/ 667111 w 725585"/>
                          <a:gd name="connsiteY4" fmla="*/ 1578147 h 1938504"/>
                          <a:gd name="connsiteX5" fmla="*/ 54866 w 725585"/>
                          <a:gd name="connsiteY5" fmla="*/ 1933263 h 1938504"/>
                          <a:gd name="connsiteX6" fmla="*/ 98 w 725585"/>
                          <a:gd name="connsiteY6" fmla="*/ 1795153 h 1938504"/>
                          <a:gd name="connsiteX7" fmla="*/ 50103 w 725585"/>
                          <a:gd name="connsiteY7" fmla="*/ 1721334 h 1938504"/>
                          <a:gd name="connsiteX8" fmla="*/ 494605 w 725585"/>
                          <a:gd name="connsiteY8" fmla="*/ 1470990 h 1938504"/>
                          <a:gd name="connsiteX9" fmla="*/ 550165 w 725585"/>
                          <a:gd name="connsiteY9" fmla="*/ 1326046 h 1938504"/>
                          <a:gd name="connsiteX10" fmla="*/ 549373 w 725585"/>
                          <a:gd name="connsiteY10" fmla="*/ 353750 h 1938504"/>
                          <a:gd name="connsiteX11" fmla="*/ 478992 w 725585"/>
                          <a:gd name="connsiteY11" fmla="*/ 254793 h 1938504"/>
                          <a:gd name="connsiteX12" fmla="*/ 284260 w 725585"/>
                          <a:gd name="connsiteY12" fmla="*/ 153725 h 1938504"/>
                          <a:gd name="connsiteX13" fmla="*/ 352260 w 725585"/>
                          <a:gd name="connsiteY13" fmla="*/ 0 h 1938504"/>
                          <a:gd name="connsiteX0" fmla="*/ 352260 w 725585"/>
                          <a:gd name="connsiteY0" fmla="*/ 0 h 1938504"/>
                          <a:gd name="connsiteX1" fmla="*/ 629010 w 725585"/>
                          <a:gd name="connsiteY1" fmla="*/ 135732 h 1938504"/>
                          <a:gd name="connsiteX2" fmla="*/ 725585 w 725585"/>
                          <a:gd name="connsiteY2" fmla="*/ 258500 h 1938504"/>
                          <a:gd name="connsiteX3" fmla="*/ 725585 w 725585"/>
                          <a:gd name="connsiteY3" fmla="*/ 1488715 h 1938504"/>
                          <a:gd name="connsiteX4" fmla="*/ 667111 w 725585"/>
                          <a:gd name="connsiteY4" fmla="*/ 1578147 h 1938504"/>
                          <a:gd name="connsiteX5" fmla="*/ 54866 w 725585"/>
                          <a:gd name="connsiteY5" fmla="*/ 1933263 h 1938504"/>
                          <a:gd name="connsiteX6" fmla="*/ 98 w 725585"/>
                          <a:gd name="connsiteY6" fmla="*/ 1795153 h 1938504"/>
                          <a:gd name="connsiteX7" fmla="*/ 50103 w 725585"/>
                          <a:gd name="connsiteY7" fmla="*/ 1721334 h 1938504"/>
                          <a:gd name="connsiteX8" fmla="*/ 494605 w 725585"/>
                          <a:gd name="connsiteY8" fmla="*/ 1470990 h 1938504"/>
                          <a:gd name="connsiteX9" fmla="*/ 550165 w 725585"/>
                          <a:gd name="connsiteY9" fmla="*/ 1326046 h 1938504"/>
                          <a:gd name="connsiteX10" fmla="*/ 549373 w 725585"/>
                          <a:gd name="connsiteY10" fmla="*/ 353750 h 1938504"/>
                          <a:gd name="connsiteX11" fmla="*/ 478992 w 725585"/>
                          <a:gd name="connsiteY11" fmla="*/ 254793 h 1938504"/>
                          <a:gd name="connsiteX12" fmla="*/ 284260 w 725585"/>
                          <a:gd name="connsiteY12" fmla="*/ 153725 h 1938504"/>
                          <a:gd name="connsiteX13" fmla="*/ 352260 w 725585"/>
                          <a:gd name="connsiteY13" fmla="*/ 0 h 1938504"/>
                          <a:gd name="connsiteX0" fmla="*/ 352260 w 725585"/>
                          <a:gd name="connsiteY0" fmla="*/ 0 h 1938811"/>
                          <a:gd name="connsiteX1" fmla="*/ 629010 w 725585"/>
                          <a:gd name="connsiteY1" fmla="*/ 135732 h 1938811"/>
                          <a:gd name="connsiteX2" fmla="*/ 725585 w 725585"/>
                          <a:gd name="connsiteY2" fmla="*/ 258500 h 1938811"/>
                          <a:gd name="connsiteX3" fmla="*/ 725585 w 725585"/>
                          <a:gd name="connsiteY3" fmla="*/ 1488715 h 1938811"/>
                          <a:gd name="connsiteX4" fmla="*/ 667111 w 725585"/>
                          <a:gd name="connsiteY4" fmla="*/ 1578147 h 1938811"/>
                          <a:gd name="connsiteX5" fmla="*/ 54866 w 725585"/>
                          <a:gd name="connsiteY5" fmla="*/ 1933263 h 1938811"/>
                          <a:gd name="connsiteX6" fmla="*/ 98 w 725585"/>
                          <a:gd name="connsiteY6" fmla="*/ 1795153 h 1938811"/>
                          <a:gd name="connsiteX7" fmla="*/ 50103 w 725585"/>
                          <a:gd name="connsiteY7" fmla="*/ 1721334 h 1938811"/>
                          <a:gd name="connsiteX8" fmla="*/ 494605 w 725585"/>
                          <a:gd name="connsiteY8" fmla="*/ 1470990 h 1938811"/>
                          <a:gd name="connsiteX9" fmla="*/ 550165 w 725585"/>
                          <a:gd name="connsiteY9" fmla="*/ 1326046 h 1938811"/>
                          <a:gd name="connsiteX10" fmla="*/ 549373 w 725585"/>
                          <a:gd name="connsiteY10" fmla="*/ 353750 h 1938811"/>
                          <a:gd name="connsiteX11" fmla="*/ 478992 w 725585"/>
                          <a:gd name="connsiteY11" fmla="*/ 254793 h 1938811"/>
                          <a:gd name="connsiteX12" fmla="*/ 284260 w 725585"/>
                          <a:gd name="connsiteY12" fmla="*/ 153725 h 1938811"/>
                          <a:gd name="connsiteX13" fmla="*/ 352260 w 725585"/>
                          <a:gd name="connsiteY13" fmla="*/ 0 h 1938811"/>
                          <a:gd name="connsiteX0" fmla="*/ 352260 w 725585"/>
                          <a:gd name="connsiteY0" fmla="*/ 0 h 1938811"/>
                          <a:gd name="connsiteX1" fmla="*/ 629010 w 725585"/>
                          <a:gd name="connsiteY1" fmla="*/ 135732 h 1938811"/>
                          <a:gd name="connsiteX2" fmla="*/ 725585 w 725585"/>
                          <a:gd name="connsiteY2" fmla="*/ 258500 h 1938811"/>
                          <a:gd name="connsiteX3" fmla="*/ 725585 w 725585"/>
                          <a:gd name="connsiteY3" fmla="*/ 1488715 h 1938811"/>
                          <a:gd name="connsiteX4" fmla="*/ 667111 w 725585"/>
                          <a:gd name="connsiteY4" fmla="*/ 1578147 h 1938811"/>
                          <a:gd name="connsiteX5" fmla="*/ 54866 w 725585"/>
                          <a:gd name="connsiteY5" fmla="*/ 1933263 h 1938811"/>
                          <a:gd name="connsiteX6" fmla="*/ 98 w 725585"/>
                          <a:gd name="connsiteY6" fmla="*/ 1795153 h 1938811"/>
                          <a:gd name="connsiteX7" fmla="*/ 50103 w 725585"/>
                          <a:gd name="connsiteY7" fmla="*/ 1730859 h 1938811"/>
                          <a:gd name="connsiteX8" fmla="*/ 494605 w 725585"/>
                          <a:gd name="connsiteY8" fmla="*/ 1470990 h 1938811"/>
                          <a:gd name="connsiteX9" fmla="*/ 550165 w 725585"/>
                          <a:gd name="connsiteY9" fmla="*/ 1326046 h 1938811"/>
                          <a:gd name="connsiteX10" fmla="*/ 549373 w 725585"/>
                          <a:gd name="connsiteY10" fmla="*/ 353750 h 1938811"/>
                          <a:gd name="connsiteX11" fmla="*/ 478992 w 725585"/>
                          <a:gd name="connsiteY11" fmla="*/ 254793 h 1938811"/>
                          <a:gd name="connsiteX12" fmla="*/ 284260 w 725585"/>
                          <a:gd name="connsiteY12" fmla="*/ 153725 h 1938811"/>
                          <a:gd name="connsiteX13" fmla="*/ 352260 w 725585"/>
                          <a:gd name="connsiteY13" fmla="*/ 0 h 1938811"/>
                          <a:gd name="connsiteX0" fmla="*/ 352260 w 725585"/>
                          <a:gd name="connsiteY0" fmla="*/ 0 h 1938811"/>
                          <a:gd name="connsiteX1" fmla="*/ 629010 w 725585"/>
                          <a:gd name="connsiteY1" fmla="*/ 135732 h 1938811"/>
                          <a:gd name="connsiteX2" fmla="*/ 725585 w 725585"/>
                          <a:gd name="connsiteY2" fmla="*/ 258500 h 1938811"/>
                          <a:gd name="connsiteX3" fmla="*/ 725585 w 725585"/>
                          <a:gd name="connsiteY3" fmla="*/ 1488715 h 1938811"/>
                          <a:gd name="connsiteX4" fmla="*/ 667111 w 725585"/>
                          <a:gd name="connsiteY4" fmla="*/ 1578147 h 1938811"/>
                          <a:gd name="connsiteX5" fmla="*/ 54866 w 725585"/>
                          <a:gd name="connsiteY5" fmla="*/ 1933263 h 1938811"/>
                          <a:gd name="connsiteX6" fmla="*/ 98 w 725585"/>
                          <a:gd name="connsiteY6" fmla="*/ 1795153 h 1938811"/>
                          <a:gd name="connsiteX7" fmla="*/ 50103 w 725585"/>
                          <a:gd name="connsiteY7" fmla="*/ 1730859 h 1938811"/>
                          <a:gd name="connsiteX8" fmla="*/ 494605 w 725585"/>
                          <a:gd name="connsiteY8" fmla="*/ 1470990 h 1938811"/>
                          <a:gd name="connsiteX9" fmla="*/ 550165 w 725585"/>
                          <a:gd name="connsiteY9" fmla="*/ 1326046 h 1938811"/>
                          <a:gd name="connsiteX10" fmla="*/ 549373 w 725585"/>
                          <a:gd name="connsiteY10" fmla="*/ 353750 h 1938811"/>
                          <a:gd name="connsiteX11" fmla="*/ 478992 w 725585"/>
                          <a:gd name="connsiteY11" fmla="*/ 254793 h 1938811"/>
                          <a:gd name="connsiteX12" fmla="*/ 284260 w 725585"/>
                          <a:gd name="connsiteY12" fmla="*/ 153725 h 1938811"/>
                          <a:gd name="connsiteX13" fmla="*/ 352260 w 725585"/>
                          <a:gd name="connsiteY13" fmla="*/ 0 h 1938811"/>
                          <a:gd name="connsiteX0" fmla="*/ 352260 w 725585"/>
                          <a:gd name="connsiteY0" fmla="*/ 0 h 1937586"/>
                          <a:gd name="connsiteX1" fmla="*/ 629010 w 725585"/>
                          <a:gd name="connsiteY1" fmla="*/ 135732 h 1937586"/>
                          <a:gd name="connsiteX2" fmla="*/ 725585 w 725585"/>
                          <a:gd name="connsiteY2" fmla="*/ 258500 h 1937586"/>
                          <a:gd name="connsiteX3" fmla="*/ 725585 w 725585"/>
                          <a:gd name="connsiteY3" fmla="*/ 1488715 h 1937586"/>
                          <a:gd name="connsiteX4" fmla="*/ 667111 w 725585"/>
                          <a:gd name="connsiteY4" fmla="*/ 1578147 h 1937586"/>
                          <a:gd name="connsiteX5" fmla="*/ 54866 w 725585"/>
                          <a:gd name="connsiteY5" fmla="*/ 1933263 h 1937586"/>
                          <a:gd name="connsiteX6" fmla="*/ 98 w 725585"/>
                          <a:gd name="connsiteY6" fmla="*/ 1795153 h 1937586"/>
                          <a:gd name="connsiteX7" fmla="*/ 50103 w 725585"/>
                          <a:gd name="connsiteY7" fmla="*/ 1730859 h 1937586"/>
                          <a:gd name="connsiteX8" fmla="*/ 494605 w 725585"/>
                          <a:gd name="connsiteY8" fmla="*/ 1470990 h 1937586"/>
                          <a:gd name="connsiteX9" fmla="*/ 550165 w 725585"/>
                          <a:gd name="connsiteY9" fmla="*/ 1326046 h 1937586"/>
                          <a:gd name="connsiteX10" fmla="*/ 549373 w 725585"/>
                          <a:gd name="connsiteY10" fmla="*/ 353750 h 1937586"/>
                          <a:gd name="connsiteX11" fmla="*/ 478992 w 725585"/>
                          <a:gd name="connsiteY11" fmla="*/ 254793 h 1937586"/>
                          <a:gd name="connsiteX12" fmla="*/ 284260 w 725585"/>
                          <a:gd name="connsiteY12" fmla="*/ 153725 h 1937586"/>
                          <a:gd name="connsiteX13" fmla="*/ 352260 w 725585"/>
                          <a:gd name="connsiteY13" fmla="*/ 0 h 1937586"/>
                          <a:gd name="connsiteX0" fmla="*/ 352242 w 725567"/>
                          <a:gd name="connsiteY0" fmla="*/ 0 h 1937586"/>
                          <a:gd name="connsiteX1" fmla="*/ 628992 w 725567"/>
                          <a:gd name="connsiteY1" fmla="*/ 135732 h 1937586"/>
                          <a:gd name="connsiteX2" fmla="*/ 725567 w 725567"/>
                          <a:gd name="connsiteY2" fmla="*/ 258500 h 1937586"/>
                          <a:gd name="connsiteX3" fmla="*/ 725567 w 725567"/>
                          <a:gd name="connsiteY3" fmla="*/ 1488715 h 1937586"/>
                          <a:gd name="connsiteX4" fmla="*/ 667093 w 725567"/>
                          <a:gd name="connsiteY4" fmla="*/ 1578147 h 1937586"/>
                          <a:gd name="connsiteX5" fmla="*/ 54848 w 725567"/>
                          <a:gd name="connsiteY5" fmla="*/ 1933263 h 1937586"/>
                          <a:gd name="connsiteX6" fmla="*/ 80 w 725567"/>
                          <a:gd name="connsiteY6" fmla="*/ 1795153 h 1937586"/>
                          <a:gd name="connsiteX7" fmla="*/ 50085 w 725567"/>
                          <a:gd name="connsiteY7" fmla="*/ 1730859 h 1937586"/>
                          <a:gd name="connsiteX8" fmla="*/ 494587 w 725567"/>
                          <a:gd name="connsiteY8" fmla="*/ 1470990 h 1937586"/>
                          <a:gd name="connsiteX9" fmla="*/ 550147 w 725567"/>
                          <a:gd name="connsiteY9" fmla="*/ 1326046 h 1937586"/>
                          <a:gd name="connsiteX10" fmla="*/ 549355 w 725567"/>
                          <a:gd name="connsiteY10" fmla="*/ 353750 h 1937586"/>
                          <a:gd name="connsiteX11" fmla="*/ 478974 w 725567"/>
                          <a:gd name="connsiteY11" fmla="*/ 254793 h 1937586"/>
                          <a:gd name="connsiteX12" fmla="*/ 284242 w 725567"/>
                          <a:gd name="connsiteY12" fmla="*/ 153725 h 1937586"/>
                          <a:gd name="connsiteX13" fmla="*/ 352242 w 725567"/>
                          <a:gd name="connsiteY13" fmla="*/ 0 h 1937586"/>
                          <a:gd name="connsiteX0" fmla="*/ 352242 w 725567"/>
                          <a:gd name="connsiteY0" fmla="*/ 0 h 1937586"/>
                          <a:gd name="connsiteX1" fmla="*/ 628992 w 725567"/>
                          <a:gd name="connsiteY1" fmla="*/ 135732 h 1937586"/>
                          <a:gd name="connsiteX2" fmla="*/ 725567 w 725567"/>
                          <a:gd name="connsiteY2" fmla="*/ 258500 h 1937586"/>
                          <a:gd name="connsiteX3" fmla="*/ 725567 w 725567"/>
                          <a:gd name="connsiteY3" fmla="*/ 1488715 h 1937586"/>
                          <a:gd name="connsiteX4" fmla="*/ 667093 w 725567"/>
                          <a:gd name="connsiteY4" fmla="*/ 1578147 h 1937586"/>
                          <a:gd name="connsiteX5" fmla="*/ 54848 w 725567"/>
                          <a:gd name="connsiteY5" fmla="*/ 1933263 h 1937586"/>
                          <a:gd name="connsiteX6" fmla="*/ 80 w 725567"/>
                          <a:gd name="connsiteY6" fmla="*/ 1795153 h 1937586"/>
                          <a:gd name="connsiteX7" fmla="*/ 50085 w 725567"/>
                          <a:gd name="connsiteY7" fmla="*/ 1730859 h 1937586"/>
                          <a:gd name="connsiteX8" fmla="*/ 494587 w 725567"/>
                          <a:gd name="connsiteY8" fmla="*/ 1470990 h 1937586"/>
                          <a:gd name="connsiteX9" fmla="*/ 550147 w 725567"/>
                          <a:gd name="connsiteY9" fmla="*/ 1326046 h 1937586"/>
                          <a:gd name="connsiteX10" fmla="*/ 549355 w 725567"/>
                          <a:gd name="connsiteY10" fmla="*/ 353750 h 1937586"/>
                          <a:gd name="connsiteX11" fmla="*/ 478974 w 725567"/>
                          <a:gd name="connsiteY11" fmla="*/ 254793 h 1937586"/>
                          <a:gd name="connsiteX12" fmla="*/ 284242 w 725567"/>
                          <a:gd name="connsiteY12" fmla="*/ 153725 h 1937586"/>
                          <a:gd name="connsiteX13" fmla="*/ 352242 w 725567"/>
                          <a:gd name="connsiteY13" fmla="*/ 0 h 1937586"/>
                          <a:gd name="connsiteX0" fmla="*/ 352242 w 725567"/>
                          <a:gd name="connsiteY0" fmla="*/ 0 h 1937586"/>
                          <a:gd name="connsiteX1" fmla="*/ 628992 w 725567"/>
                          <a:gd name="connsiteY1" fmla="*/ 135732 h 1937586"/>
                          <a:gd name="connsiteX2" fmla="*/ 725567 w 725567"/>
                          <a:gd name="connsiteY2" fmla="*/ 258500 h 1937586"/>
                          <a:gd name="connsiteX3" fmla="*/ 725567 w 725567"/>
                          <a:gd name="connsiteY3" fmla="*/ 1488715 h 1937586"/>
                          <a:gd name="connsiteX4" fmla="*/ 667093 w 725567"/>
                          <a:gd name="connsiteY4" fmla="*/ 1578147 h 1937586"/>
                          <a:gd name="connsiteX5" fmla="*/ 54848 w 725567"/>
                          <a:gd name="connsiteY5" fmla="*/ 1933263 h 1937586"/>
                          <a:gd name="connsiteX6" fmla="*/ 80 w 725567"/>
                          <a:gd name="connsiteY6" fmla="*/ 1795153 h 1937586"/>
                          <a:gd name="connsiteX7" fmla="*/ 50085 w 725567"/>
                          <a:gd name="connsiteY7" fmla="*/ 1730859 h 1937586"/>
                          <a:gd name="connsiteX8" fmla="*/ 494587 w 725567"/>
                          <a:gd name="connsiteY8" fmla="*/ 1470990 h 1937586"/>
                          <a:gd name="connsiteX9" fmla="*/ 543003 w 725567"/>
                          <a:gd name="connsiteY9" fmla="*/ 1340333 h 1937586"/>
                          <a:gd name="connsiteX10" fmla="*/ 549355 w 725567"/>
                          <a:gd name="connsiteY10" fmla="*/ 353750 h 1937586"/>
                          <a:gd name="connsiteX11" fmla="*/ 478974 w 725567"/>
                          <a:gd name="connsiteY11" fmla="*/ 254793 h 1937586"/>
                          <a:gd name="connsiteX12" fmla="*/ 284242 w 725567"/>
                          <a:gd name="connsiteY12" fmla="*/ 153725 h 1937586"/>
                          <a:gd name="connsiteX13" fmla="*/ 352242 w 725567"/>
                          <a:gd name="connsiteY13" fmla="*/ 0 h 1937586"/>
                          <a:gd name="connsiteX0" fmla="*/ 352242 w 725567"/>
                          <a:gd name="connsiteY0" fmla="*/ 0 h 1937586"/>
                          <a:gd name="connsiteX1" fmla="*/ 628992 w 725567"/>
                          <a:gd name="connsiteY1" fmla="*/ 135732 h 1937586"/>
                          <a:gd name="connsiteX2" fmla="*/ 725567 w 725567"/>
                          <a:gd name="connsiteY2" fmla="*/ 258500 h 1937586"/>
                          <a:gd name="connsiteX3" fmla="*/ 725567 w 725567"/>
                          <a:gd name="connsiteY3" fmla="*/ 1488715 h 1937586"/>
                          <a:gd name="connsiteX4" fmla="*/ 667093 w 725567"/>
                          <a:gd name="connsiteY4" fmla="*/ 1578147 h 1937586"/>
                          <a:gd name="connsiteX5" fmla="*/ 54848 w 725567"/>
                          <a:gd name="connsiteY5" fmla="*/ 1933263 h 1937586"/>
                          <a:gd name="connsiteX6" fmla="*/ 80 w 725567"/>
                          <a:gd name="connsiteY6" fmla="*/ 1795153 h 1937586"/>
                          <a:gd name="connsiteX7" fmla="*/ 50085 w 725567"/>
                          <a:gd name="connsiteY7" fmla="*/ 1730859 h 1937586"/>
                          <a:gd name="connsiteX8" fmla="*/ 494587 w 725567"/>
                          <a:gd name="connsiteY8" fmla="*/ 1470990 h 1937586"/>
                          <a:gd name="connsiteX9" fmla="*/ 543003 w 725567"/>
                          <a:gd name="connsiteY9" fmla="*/ 1340333 h 1937586"/>
                          <a:gd name="connsiteX10" fmla="*/ 549355 w 725567"/>
                          <a:gd name="connsiteY10" fmla="*/ 353750 h 1937586"/>
                          <a:gd name="connsiteX11" fmla="*/ 478974 w 725567"/>
                          <a:gd name="connsiteY11" fmla="*/ 254793 h 1937586"/>
                          <a:gd name="connsiteX12" fmla="*/ 284242 w 725567"/>
                          <a:gd name="connsiteY12" fmla="*/ 153725 h 1937586"/>
                          <a:gd name="connsiteX13" fmla="*/ 352242 w 725567"/>
                          <a:gd name="connsiteY13" fmla="*/ 0 h 1937586"/>
                          <a:gd name="connsiteX0" fmla="*/ 352242 w 725567"/>
                          <a:gd name="connsiteY0" fmla="*/ 0 h 1937586"/>
                          <a:gd name="connsiteX1" fmla="*/ 628992 w 725567"/>
                          <a:gd name="connsiteY1" fmla="*/ 135732 h 1937586"/>
                          <a:gd name="connsiteX2" fmla="*/ 725567 w 725567"/>
                          <a:gd name="connsiteY2" fmla="*/ 258500 h 1937586"/>
                          <a:gd name="connsiteX3" fmla="*/ 725567 w 725567"/>
                          <a:gd name="connsiteY3" fmla="*/ 1488715 h 1937586"/>
                          <a:gd name="connsiteX4" fmla="*/ 667093 w 725567"/>
                          <a:gd name="connsiteY4" fmla="*/ 1578147 h 1937586"/>
                          <a:gd name="connsiteX5" fmla="*/ 54848 w 725567"/>
                          <a:gd name="connsiteY5" fmla="*/ 1933263 h 1937586"/>
                          <a:gd name="connsiteX6" fmla="*/ 80 w 725567"/>
                          <a:gd name="connsiteY6" fmla="*/ 1795153 h 1937586"/>
                          <a:gd name="connsiteX7" fmla="*/ 50085 w 725567"/>
                          <a:gd name="connsiteY7" fmla="*/ 1730859 h 1937586"/>
                          <a:gd name="connsiteX8" fmla="*/ 494587 w 725567"/>
                          <a:gd name="connsiteY8" fmla="*/ 1470990 h 1937586"/>
                          <a:gd name="connsiteX9" fmla="*/ 543003 w 725567"/>
                          <a:gd name="connsiteY9" fmla="*/ 1340333 h 1937586"/>
                          <a:gd name="connsiteX10" fmla="*/ 549355 w 725567"/>
                          <a:gd name="connsiteY10" fmla="*/ 353750 h 1937586"/>
                          <a:gd name="connsiteX11" fmla="*/ 478974 w 725567"/>
                          <a:gd name="connsiteY11" fmla="*/ 254793 h 1937586"/>
                          <a:gd name="connsiteX12" fmla="*/ 284242 w 725567"/>
                          <a:gd name="connsiteY12" fmla="*/ 153725 h 1937586"/>
                          <a:gd name="connsiteX13" fmla="*/ 352242 w 725567"/>
                          <a:gd name="connsiteY13" fmla="*/ 0 h 1937586"/>
                          <a:gd name="connsiteX0" fmla="*/ 352242 w 725567"/>
                          <a:gd name="connsiteY0" fmla="*/ 0 h 1937586"/>
                          <a:gd name="connsiteX1" fmla="*/ 628992 w 725567"/>
                          <a:gd name="connsiteY1" fmla="*/ 135732 h 1937586"/>
                          <a:gd name="connsiteX2" fmla="*/ 725567 w 725567"/>
                          <a:gd name="connsiteY2" fmla="*/ 258500 h 1937586"/>
                          <a:gd name="connsiteX3" fmla="*/ 725567 w 725567"/>
                          <a:gd name="connsiteY3" fmla="*/ 1488715 h 1937586"/>
                          <a:gd name="connsiteX4" fmla="*/ 667093 w 725567"/>
                          <a:gd name="connsiteY4" fmla="*/ 1578147 h 1937586"/>
                          <a:gd name="connsiteX5" fmla="*/ 54848 w 725567"/>
                          <a:gd name="connsiteY5" fmla="*/ 1933263 h 1937586"/>
                          <a:gd name="connsiteX6" fmla="*/ 80 w 725567"/>
                          <a:gd name="connsiteY6" fmla="*/ 1795153 h 1937586"/>
                          <a:gd name="connsiteX7" fmla="*/ 50085 w 725567"/>
                          <a:gd name="connsiteY7" fmla="*/ 1730859 h 1937586"/>
                          <a:gd name="connsiteX8" fmla="*/ 494587 w 725567"/>
                          <a:gd name="connsiteY8" fmla="*/ 1470990 h 1937586"/>
                          <a:gd name="connsiteX9" fmla="*/ 543003 w 725567"/>
                          <a:gd name="connsiteY9" fmla="*/ 1340333 h 1937586"/>
                          <a:gd name="connsiteX10" fmla="*/ 549355 w 725567"/>
                          <a:gd name="connsiteY10" fmla="*/ 353750 h 1937586"/>
                          <a:gd name="connsiteX11" fmla="*/ 478974 w 725567"/>
                          <a:gd name="connsiteY11" fmla="*/ 254793 h 1937586"/>
                          <a:gd name="connsiteX12" fmla="*/ 284242 w 725567"/>
                          <a:gd name="connsiteY12" fmla="*/ 153725 h 1937586"/>
                          <a:gd name="connsiteX13" fmla="*/ 352242 w 725567"/>
                          <a:gd name="connsiteY13" fmla="*/ 0 h 1937586"/>
                          <a:gd name="connsiteX0" fmla="*/ 352242 w 725567"/>
                          <a:gd name="connsiteY0" fmla="*/ 0 h 1937586"/>
                          <a:gd name="connsiteX1" fmla="*/ 628992 w 725567"/>
                          <a:gd name="connsiteY1" fmla="*/ 135732 h 1937586"/>
                          <a:gd name="connsiteX2" fmla="*/ 725567 w 725567"/>
                          <a:gd name="connsiteY2" fmla="*/ 258500 h 1937586"/>
                          <a:gd name="connsiteX3" fmla="*/ 725567 w 725567"/>
                          <a:gd name="connsiteY3" fmla="*/ 1488715 h 1937586"/>
                          <a:gd name="connsiteX4" fmla="*/ 667093 w 725567"/>
                          <a:gd name="connsiteY4" fmla="*/ 1578147 h 1937586"/>
                          <a:gd name="connsiteX5" fmla="*/ 54848 w 725567"/>
                          <a:gd name="connsiteY5" fmla="*/ 1933263 h 1937586"/>
                          <a:gd name="connsiteX6" fmla="*/ 80 w 725567"/>
                          <a:gd name="connsiteY6" fmla="*/ 1795153 h 1937586"/>
                          <a:gd name="connsiteX7" fmla="*/ 50085 w 725567"/>
                          <a:gd name="connsiteY7" fmla="*/ 1730859 h 1937586"/>
                          <a:gd name="connsiteX8" fmla="*/ 494587 w 725567"/>
                          <a:gd name="connsiteY8" fmla="*/ 1470990 h 1937586"/>
                          <a:gd name="connsiteX9" fmla="*/ 545384 w 725567"/>
                          <a:gd name="connsiteY9" fmla="*/ 1340333 h 1937586"/>
                          <a:gd name="connsiteX10" fmla="*/ 549355 w 725567"/>
                          <a:gd name="connsiteY10" fmla="*/ 353750 h 1937586"/>
                          <a:gd name="connsiteX11" fmla="*/ 478974 w 725567"/>
                          <a:gd name="connsiteY11" fmla="*/ 254793 h 1937586"/>
                          <a:gd name="connsiteX12" fmla="*/ 284242 w 725567"/>
                          <a:gd name="connsiteY12" fmla="*/ 153725 h 1937586"/>
                          <a:gd name="connsiteX13" fmla="*/ 352242 w 725567"/>
                          <a:gd name="connsiteY13" fmla="*/ 0 h 1937586"/>
                          <a:gd name="connsiteX0" fmla="*/ 352242 w 725567"/>
                          <a:gd name="connsiteY0" fmla="*/ 0 h 1937586"/>
                          <a:gd name="connsiteX1" fmla="*/ 628992 w 725567"/>
                          <a:gd name="connsiteY1" fmla="*/ 135732 h 1937586"/>
                          <a:gd name="connsiteX2" fmla="*/ 725567 w 725567"/>
                          <a:gd name="connsiteY2" fmla="*/ 258500 h 1937586"/>
                          <a:gd name="connsiteX3" fmla="*/ 725567 w 725567"/>
                          <a:gd name="connsiteY3" fmla="*/ 1488715 h 1937586"/>
                          <a:gd name="connsiteX4" fmla="*/ 667093 w 725567"/>
                          <a:gd name="connsiteY4" fmla="*/ 1578147 h 1937586"/>
                          <a:gd name="connsiteX5" fmla="*/ 54848 w 725567"/>
                          <a:gd name="connsiteY5" fmla="*/ 1933263 h 1937586"/>
                          <a:gd name="connsiteX6" fmla="*/ 80 w 725567"/>
                          <a:gd name="connsiteY6" fmla="*/ 1795153 h 1937586"/>
                          <a:gd name="connsiteX7" fmla="*/ 50085 w 725567"/>
                          <a:gd name="connsiteY7" fmla="*/ 1730859 h 1937586"/>
                          <a:gd name="connsiteX8" fmla="*/ 494587 w 725567"/>
                          <a:gd name="connsiteY8" fmla="*/ 1470990 h 1937586"/>
                          <a:gd name="connsiteX9" fmla="*/ 545384 w 725567"/>
                          <a:gd name="connsiteY9" fmla="*/ 1340333 h 1937586"/>
                          <a:gd name="connsiteX10" fmla="*/ 549355 w 725567"/>
                          <a:gd name="connsiteY10" fmla="*/ 353750 h 1937586"/>
                          <a:gd name="connsiteX11" fmla="*/ 478974 w 725567"/>
                          <a:gd name="connsiteY11" fmla="*/ 254793 h 1937586"/>
                          <a:gd name="connsiteX12" fmla="*/ 284242 w 725567"/>
                          <a:gd name="connsiteY12" fmla="*/ 153725 h 1937586"/>
                          <a:gd name="connsiteX13" fmla="*/ 352242 w 725567"/>
                          <a:gd name="connsiteY13" fmla="*/ 0 h 1937586"/>
                          <a:gd name="connsiteX0" fmla="*/ 352242 w 725567"/>
                          <a:gd name="connsiteY0" fmla="*/ 0 h 1937586"/>
                          <a:gd name="connsiteX1" fmla="*/ 628992 w 725567"/>
                          <a:gd name="connsiteY1" fmla="*/ 135732 h 1937586"/>
                          <a:gd name="connsiteX2" fmla="*/ 725567 w 725567"/>
                          <a:gd name="connsiteY2" fmla="*/ 258500 h 1937586"/>
                          <a:gd name="connsiteX3" fmla="*/ 725567 w 725567"/>
                          <a:gd name="connsiteY3" fmla="*/ 1488715 h 1937586"/>
                          <a:gd name="connsiteX4" fmla="*/ 667093 w 725567"/>
                          <a:gd name="connsiteY4" fmla="*/ 1578147 h 1937586"/>
                          <a:gd name="connsiteX5" fmla="*/ 54848 w 725567"/>
                          <a:gd name="connsiteY5" fmla="*/ 1933263 h 1937586"/>
                          <a:gd name="connsiteX6" fmla="*/ 80 w 725567"/>
                          <a:gd name="connsiteY6" fmla="*/ 1795153 h 1937586"/>
                          <a:gd name="connsiteX7" fmla="*/ 50085 w 725567"/>
                          <a:gd name="connsiteY7" fmla="*/ 1730859 h 1937586"/>
                          <a:gd name="connsiteX8" fmla="*/ 494587 w 725567"/>
                          <a:gd name="connsiteY8" fmla="*/ 1470990 h 1937586"/>
                          <a:gd name="connsiteX9" fmla="*/ 547765 w 725567"/>
                          <a:gd name="connsiteY9" fmla="*/ 1345096 h 1937586"/>
                          <a:gd name="connsiteX10" fmla="*/ 549355 w 725567"/>
                          <a:gd name="connsiteY10" fmla="*/ 353750 h 1937586"/>
                          <a:gd name="connsiteX11" fmla="*/ 478974 w 725567"/>
                          <a:gd name="connsiteY11" fmla="*/ 254793 h 1937586"/>
                          <a:gd name="connsiteX12" fmla="*/ 284242 w 725567"/>
                          <a:gd name="connsiteY12" fmla="*/ 153725 h 1937586"/>
                          <a:gd name="connsiteX13" fmla="*/ 352242 w 725567"/>
                          <a:gd name="connsiteY13" fmla="*/ 0 h 1937586"/>
                          <a:gd name="connsiteX0" fmla="*/ 352242 w 725567"/>
                          <a:gd name="connsiteY0" fmla="*/ 0 h 1937586"/>
                          <a:gd name="connsiteX1" fmla="*/ 628992 w 725567"/>
                          <a:gd name="connsiteY1" fmla="*/ 135732 h 1937586"/>
                          <a:gd name="connsiteX2" fmla="*/ 725567 w 725567"/>
                          <a:gd name="connsiteY2" fmla="*/ 258500 h 1937586"/>
                          <a:gd name="connsiteX3" fmla="*/ 725567 w 725567"/>
                          <a:gd name="connsiteY3" fmla="*/ 1488715 h 1937586"/>
                          <a:gd name="connsiteX4" fmla="*/ 667093 w 725567"/>
                          <a:gd name="connsiteY4" fmla="*/ 1578147 h 1937586"/>
                          <a:gd name="connsiteX5" fmla="*/ 54848 w 725567"/>
                          <a:gd name="connsiteY5" fmla="*/ 1933263 h 1937586"/>
                          <a:gd name="connsiteX6" fmla="*/ 80 w 725567"/>
                          <a:gd name="connsiteY6" fmla="*/ 1795153 h 1937586"/>
                          <a:gd name="connsiteX7" fmla="*/ 50085 w 725567"/>
                          <a:gd name="connsiteY7" fmla="*/ 1730859 h 1937586"/>
                          <a:gd name="connsiteX8" fmla="*/ 494587 w 725567"/>
                          <a:gd name="connsiteY8" fmla="*/ 1470990 h 1937586"/>
                          <a:gd name="connsiteX9" fmla="*/ 547765 w 725567"/>
                          <a:gd name="connsiteY9" fmla="*/ 1345096 h 1937586"/>
                          <a:gd name="connsiteX10" fmla="*/ 549355 w 725567"/>
                          <a:gd name="connsiteY10" fmla="*/ 353750 h 1937586"/>
                          <a:gd name="connsiteX11" fmla="*/ 478974 w 725567"/>
                          <a:gd name="connsiteY11" fmla="*/ 254793 h 1937586"/>
                          <a:gd name="connsiteX12" fmla="*/ 284242 w 725567"/>
                          <a:gd name="connsiteY12" fmla="*/ 153725 h 1937586"/>
                          <a:gd name="connsiteX13" fmla="*/ 352242 w 725567"/>
                          <a:gd name="connsiteY13" fmla="*/ 0 h 1937586"/>
                          <a:gd name="connsiteX0" fmla="*/ 352242 w 725567"/>
                          <a:gd name="connsiteY0" fmla="*/ 0 h 1937586"/>
                          <a:gd name="connsiteX1" fmla="*/ 628992 w 725567"/>
                          <a:gd name="connsiteY1" fmla="*/ 135732 h 1937586"/>
                          <a:gd name="connsiteX2" fmla="*/ 725567 w 725567"/>
                          <a:gd name="connsiteY2" fmla="*/ 258500 h 1937586"/>
                          <a:gd name="connsiteX3" fmla="*/ 725567 w 725567"/>
                          <a:gd name="connsiteY3" fmla="*/ 1488715 h 1937586"/>
                          <a:gd name="connsiteX4" fmla="*/ 667093 w 725567"/>
                          <a:gd name="connsiteY4" fmla="*/ 1578147 h 1937586"/>
                          <a:gd name="connsiteX5" fmla="*/ 54848 w 725567"/>
                          <a:gd name="connsiteY5" fmla="*/ 1933263 h 1937586"/>
                          <a:gd name="connsiteX6" fmla="*/ 80 w 725567"/>
                          <a:gd name="connsiteY6" fmla="*/ 1795153 h 1937586"/>
                          <a:gd name="connsiteX7" fmla="*/ 50085 w 725567"/>
                          <a:gd name="connsiteY7" fmla="*/ 1730859 h 1937586"/>
                          <a:gd name="connsiteX8" fmla="*/ 494587 w 725567"/>
                          <a:gd name="connsiteY8" fmla="*/ 1470990 h 1937586"/>
                          <a:gd name="connsiteX9" fmla="*/ 547765 w 725567"/>
                          <a:gd name="connsiteY9" fmla="*/ 1345096 h 1937586"/>
                          <a:gd name="connsiteX10" fmla="*/ 549355 w 725567"/>
                          <a:gd name="connsiteY10" fmla="*/ 353750 h 1937586"/>
                          <a:gd name="connsiteX11" fmla="*/ 476593 w 725567"/>
                          <a:gd name="connsiteY11" fmla="*/ 254793 h 1937586"/>
                          <a:gd name="connsiteX12" fmla="*/ 284242 w 725567"/>
                          <a:gd name="connsiteY12" fmla="*/ 153725 h 1937586"/>
                          <a:gd name="connsiteX13" fmla="*/ 352242 w 725567"/>
                          <a:gd name="connsiteY13" fmla="*/ 0 h 1937586"/>
                          <a:gd name="connsiteX0" fmla="*/ 352242 w 725567"/>
                          <a:gd name="connsiteY0" fmla="*/ 0 h 1937586"/>
                          <a:gd name="connsiteX1" fmla="*/ 628992 w 725567"/>
                          <a:gd name="connsiteY1" fmla="*/ 135732 h 1937586"/>
                          <a:gd name="connsiteX2" fmla="*/ 725567 w 725567"/>
                          <a:gd name="connsiteY2" fmla="*/ 258500 h 1937586"/>
                          <a:gd name="connsiteX3" fmla="*/ 725567 w 725567"/>
                          <a:gd name="connsiteY3" fmla="*/ 1488715 h 1937586"/>
                          <a:gd name="connsiteX4" fmla="*/ 667093 w 725567"/>
                          <a:gd name="connsiteY4" fmla="*/ 1578147 h 1937586"/>
                          <a:gd name="connsiteX5" fmla="*/ 54848 w 725567"/>
                          <a:gd name="connsiteY5" fmla="*/ 1933263 h 1937586"/>
                          <a:gd name="connsiteX6" fmla="*/ 80 w 725567"/>
                          <a:gd name="connsiteY6" fmla="*/ 1795153 h 1937586"/>
                          <a:gd name="connsiteX7" fmla="*/ 50085 w 725567"/>
                          <a:gd name="connsiteY7" fmla="*/ 1730859 h 1937586"/>
                          <a:gd name="connsiteX8" fmla="*/ 494587 w 725567"/>
                          <a:gd name="connsiteY8" fmla="*/ 1470990 h 1937586"/>
                          <a:gd name="connsiteX9" fmla="*/ 547765 w 725567"/>
                          <a:gd name="connsiteY9" fmla="*/ 1345096 h 1937586"/>
                          <a:gd name="connsiteX10" fmla="*/ 549355 w 725567"/>
                          <a:gd name="connsiteY10" fmla="*/ 353750 h 1937586"/>
                          <a:gd name="connsiteX11" fmla="*/ 476593 w 725567"/>
                          <a:gd name="connsiteY11" fmla="*/ 254793 h 1937586"/>
                          <a:gd name="connsiteX12" fmla="*/ 284242 w 725567"/>
                          <a:gd name="connsiteY12" fmla="*/ 153725 h 1937586"/>
                          <a:gd name="connsiteX13" fmla="*/ 352242 w 725567"/>
                          <a:gd name="connsiteY13" fmla="*/ 0 h 1937586"/>
                          <a:gd name="connsiteX0" fmla="*/ 366530 w 725567"/>
                          <a:gd name="connsiteY0" fmla="*/ 0 h 1939967"/>
                          <a:gd name="connsiteX1" fmla="*/ 628992 w 725567"/>
                          <a:gd name="connsiteY1" fmla="*/ 138113 h 1939967"/>
                          <a:gd name="connsiteX2" fmla="*/ 725567 w 725567"/>
                          <a:gd name="connsiteY2" fmla="*/ 260881 h 1939967"/>
                          <a:gd name="connsiteX3" fmla="*/ 725567 w 725567"/>
                          <a:gd name="connsiteY3" fmla="*/ 1491096 h 1939967"/>
                          <a:gd name="connsiteX4" fmla="*/ 667093 w 725567"/>
                          <a:gd name="connsiteY4" fmla="*/ 1580528 h 1939967"/>
                          <a:gd name="connsiteX5" fmla="*/ 54848 w 725567"/>
                          <a:gd name="connsiteY5" fmla="*/ 1935644 h 1939967"/>
                          <a:gd name="connsiteX6" fmla="*/ 80 w 725567"/>
                          <a:gd name="connsiteY6" fmla="*/ 1797534 h 1939967"/>
                          <a:gd name="connsiteX7" fmla="*/ 50085 w 725567"/>
                          <a:gd name="connsiteY7" fmla="*/ 1733240 h 1939967"/>
                          <a:gd name="connsiteX8" fmla="*/ 494587 w 725567"/>
                          <a:gd name="connsiteY8" fmla="*/ 1473371 h 1939967"/>
                          <a:gd name="connsiteX9" fmla="*/ 547765 w 725567"/>
                          <a:gd name="connsiteY9" fmla="*/ 1347477 h 1939967"/>
                          <a:gd name="connsiteX10" fmla="*/ 549355 w 725567"/>
                          <a:gd name="connsiteY10" fmla="*/ 356131 h 1939967"/>
                          <a:gd name="connsiteX11" fmla="*/ 476593 w 725567"/>
                          <a:gd name="connsiteY11" fmla="*/ 257174 h 1939967"/>
                          <a:gd name="connsiteX12" fmla="*/ 284242 w 725567"/>
                          <a:gd name="connsiteY12" fmla="*/ 156106 h 1939967"/>
                          <a:gd name="connsiteX13" fmla="*/ 366530 w 725567"/>
                          <a:gd name="connsiteY13" fmla="*/ 0 h 1939967"/>
                          <a:gd name="connsiteX0" fmla="*/ 366530 w 725567"/>
                          <a:gd name="connsiteY0" fmla="*/ 0 h 1939967"/>
                          <a:gd name="connsiteX1" fmla="*/ 628992 w 725567"/>
                          <a:gd name="connsiteY1" fmla="*/ 138113 h 1939967"/>
                          <a:gd name="connsiteX2" fmla="*/ 725567 w 725567"/>
                          <a:gd name="connsiteY2" fmla="*/ 260881 h 1939967"/>
                          <a:gd name="connsiteX3" fmla="*/ 725567 w 725567"/>
                          <a:gd name="connsiteY3" fmla="*/ 1491096 h 1939967"/>
                          <a:gd name="connsiteX4" fmla="*/ 667093 w 725567"/>
                          <a:gd name="connsiteY4" fmla="*/ 1580528 h 1939967"/>
                          <a:gd name="connsiteX5" fmla="*/ 54848 w 725567"/>
                          <a:gd name="connsiteY5" fmla="*/ 1935644 h 1939967"/>
                          <a:gd name="connsiteX6" fmla="*/ 80 w 725567"/>
                          <a:gd name="connsiteY6" fmla="*/ 1797534 h 1939967"/>
                          <a:gd name="connsiteX7" fmla="*/ 50085 w 725567"/>
                          <a:gd name="connsiteY7" fmla="*/ 1733240 h 1939967"/>
                          <a:gd name="connsiteX8" fmla="*/ 494587 w 725567"/>
                          <a:gd name="connsiteY8" fmla="*/ 1473371 h 1939967"/>
                          <a:gd name="connsiteX9" fmla="*/ 547765 w 725567"/>
                          <a:gd name="connsiteY9" fmla="*/ 1347477 h 1939967"/>
                          <a:gd name="connsiteX10" fmla="*/ 549355 w 725567"/>
                          <a:gd name="connsiteY10" fmla="*/ 356131 h 1939967"/>
                          <a:gd name="connsiteX11" fmla="*/ 476593 w 725567"/>
                          <a:gd name="connsiteY11" fmla="*/ 257174 h 1939967"/>
                          <a:gd name="connsiteX12" fmla="*/ 284242 w 725567"/>
                          <a:gd name="connsiteY12" fmla="*/ 156106 h 1939967"/>
                          <a:gd name="connsiteX13" fmla="*/ 366530 w 725567"/>
                          <a:gd name="connsiteY13" fmla="*/ 0 h 1939967"/>
                          <a:gd name="connsiteX0" fmla="*/ 366530 w 725567"/>
                          <a:gd name="connsiteY0" fmla="*/ 0 h 1939967"/>
                          <a:gd name="connsiteX1" fmla="*/ 628992 w 725567"/>
                          <a:gd name="connsiteY1" fmla="*/ 138113 h 1939967"/>
                          <a:gd name="connsiteX2" fmla="*/ 725567 w 725567"/>
                          <a:gd name="connsiteY2" fmla="*/ 260881 h 1939967"/>
                          <a:gd name="connsiteX3" fmla="*/ 725567 w 725567"/>
                          <a:gd name="connsiteY3" fmla="*/ 1491096 h 1939967"/>
                          <a:gd name="connsiteX4" fmla="*/ 667093 w 725567"/>
                          <a:gd name="connsiteY4" fmla="*/ 1580528 h 1939967"/>
                          <a:gd name="connsiteX5" fmla="*/ 54848 w 725567"/>
                          <a:gd name="connsiteY5" fmla="*/ 1935644 h 1939967"/>
                          <a:gd name="connsiteX6" fmla="*/ 80 w 725567"/>
                          <a:gd name="connsiteY6" fmla="*/ 1797534 h 1939967"/>
                          <a:gd name="connsiteX7" fmla="*/ 50085 w 725567"/>
                          <a:gd name="connsiteY7" fmla="*/ 1733240 h 1939967"/>
                          <a:gd name="connsiteX8" fmla="*/ 494587 w 725567"/>
                          <a:gd name="connsiteY8" fmla="*/ 1473371 h 1939967"/>
                          <a:gd name="connsiteX9" fmla="*/ 547765 w 725567"/>
                          <a:gd name="connsiteY9" fmla="*/ 1347477 h 1939967"/>
                          <a:gd name="connsiteX10" fmla="*/ 549355 w 725567"/>
                          <a:gd name="connsiteY10" fmla="*/ 356131 h 1939967"/>
                          <a:gd name="connsiteX11" fmla="*/ 476593 w 725567"/>
                          <a:gd name="connsiteY11" fmla="*/ 257174 h 1939967"/>
                          <a:gd name="connsiteX12" fmla="*/ 284242 w 725567"/>
                          <a:gd name="connsiteY12" fmla="*/ 156106 h 1939967"/>
                          <a:gd name="connsiteX13" fmla="*/ 366530 w 725567"/>
                          <a:gd name="connsiteY13" fmla="*/ 0 h 1939967"/>
                          <a:gd name="connsiteX0" fmla="*/ 366530 w 725567"/>
                          <a:gd name="connsiteY0" fmla="*/ 0 h 1939967"/>
                          <a:gd name="connsiteX1" fmla="*/ 628992 w 725567"/>
                          <a:gd name="connsiteY1" fmla="*/ 138113 h 1939967"/>
                          <a:gd name="connsiteX2" fmla="*/ 725567 w 725567"/>
                          <a:gd name="connsiteY2" fmla="*/ 260881 h 1939967"/>
                          <a:gd name="connsiteX3" fmla="*/ 725567 w 725567"/>
                          <a:gd name="connsiteY3" fmla="*/ 1491096 h 1939967"/>
                          <a:gd name="connsiteX4" fmla="*/ 667093 w 725567"/>
                          <a:gd name="connsiteY4" fmla="*/ 1580528 h 1939967"/>
                          <a:gd name="connsiteX5" fmla="*/ 54848 w 725567"/>
                          <a:gd name="connsiteY5" fmla="*/ 1935644 h 1939967"/>
                          <a:gd name="connsiteX6" fmla="*/ 80 w 725567"/>
                          <a:gd name="connsiteY6" fmla="*/ 1797534 h 1939967"/>
                          <a:gd name="connsiteX7" fmla="*/ 50085 w 725567"/>
                          <a:gd name="connsiteY7" fmla="*/ 1733240 h 1939967"/>
                          <a:gd name="connsiteX8" fmla="*/ 494587 w 725567"/>
                          <a:gd name="connsiteY8" fmla="*/ 1473371 h 1939967"/>
                          <a:gd name="connsiteX9" fmla="*/ 547765 w 725567"/>
                          <a:gd name="connsiteY9" fmla="*/ 1347477 h 1939967"/>
                          <a:gd name="connsiteX10" fmla="*/ 549355 w 725567"/>
                          <a:gd name="connsiteY10" fmla="*/ 356131 h 1939967"/>
                          <a:gd name="connsiteX11" fmla="*/ 476593 w 725567"/>
                          <a:gd name="connsiteY11" fmla="*/ 257174 h 1939967"/>
                          <a:gd name="connsiteX12" fmla="*/ 284242 w 725567"/>
                          <a:gd name="connsiteY12" fmla="*/ 156106 h 1939967"/>
                          <a:gd name="connsiteX13" fmla="*/ 366530 w 725567"/>
                          <a:gd name="connsiteY13" fmla="*/ 0 h 1939967"/>
                          <a:gd name="connsiteX0" fmla="*/ 366561 w 725598"/>
                          <a:gd name="connsiteY0" fmla="*/ 0 h 1939967"/>
                          <a:gd name="connsiteX1" fmla="*/ 629023 w 725598"/>
                          <a:gd name="connsiteY1" fmla="*/ 138113 h 1939967"/>
                          <a:gd name="connsiteX2" fmla="*/ 725598 w 725598"/>
                          <a:gd name="connsiteY2" fmla="*/ 260881 h 1939967"/>
                          <a:gd name="connsiteX3" fmla="*/ 725598 w 725598"/>
                          <a:gd name="connsiteY3" fmla="*/ 1491096 h 1939967"/>
                          <a:gd name="connsiteX4" fmla="*/ 667124 w 725598"/>
                          <a:gd name="connsiteY4" fmla="*/ 1580528 h 1939967"/>
                          <a:gd name="connsiteX5" fmla="*/ 54879 w 725598"/>
                          <a:gd name="connsiteY5" fmla="*/ 1935644 h 1939967"/>
                          <a:gd name="connsiteX6" fmla="*/ 111 w 725598"/>
                          <a:gd name="connsiteY6" fmla="*/ 1797534 h 1939967"/>
                          <a:gd name="connsiteX7" fmla="*/ 50116 w 725598"/>
                          <a:gd name="connsiteY7" fmla="*/ 1733240 h 1939967"/>
                          <a:gd name="connsiteX8" fmla="*/ 494618 w 725598"/>
                          <a:gd name="connsiteY8" fmla="*/ 1473371 h 1939967"/>
                          <a:gd name="connsiteX9" fmla="*/ 547796 w 725598"/>
                          <a:gd name="connsiteY9" fmla="*/ 1347477 h 1939967"/>
                          <a:gd name="connsiteX10" fmla="*/ 549386 w 725598"/>
                          <a:gd name="connsiteY10" fmla="*/ 356131 h 1939967"/>
                          <a:gd name="connsiteX11" fmla="*/ 476624 w 725598"/>
                          <a:gd name="connsiteY11" fmla="*/ 257174 h 1939967"/>
                          <a:gd name="connsiteX12" fmla="*/ 284273 w 725598"/>
                          <a:gd name="connsiteY12" fmla="*/ 156106 h 1939967"/>
                          <a:gd name="connsiteX13" fmla="*/ 366561 w 725598"/>
                          <a:gd name="connsiteY13" fmla="*/ 0 h 1939967"/>
                          <a:gd name="connsiteX0" fmla="*/ 366561 w 725598"/>
                          <a:gd name="connsiteY0" fmla="*/ 0 h 1939967"/>
                          <a:gd name="connsiteX1" fmla="*/ 629023 w 725598"/>
                          <a:gd name="connsiteY1" fmla="*/ 138113 h 1939967"/>
                          <a:gd name="connsiteX2" fmla="*/ 725598 w 725598"/>
                          <a:gd name="connsiteY2" fmla="*/ 260881 h 1939967"/>
                          <a:gd name="connsiteX3" fmla="*/ 725598 w 725598"/>
                          <a:gd name="connsiteY3" fmla="*/ 1491096 h 1939967"/>
                          <a:gd name="connsiteX4" fmla="*/ 667124 w 725598"/>
                          <a:gd name="connsiteY4" fmla="*/ 1580528 h 1939967"/>
                          <a:gd name="connsiteX5" fmla="*/ 54879 w 725598"/>
                          <a:gd name="connsiteY5" fmla="*/ 1935644 h 1939967"/>
                          <a:gd name="connsiteX6" fmla="*/ 111 w 725598"/>
                          <a:gd name="connsiteY6" fmla="*/ 1797534 h 1939967"/>
                          <a:gd name="connsiteX7" fmla="*/ 50116 w 725598"/>
                          <a:gd name="connsiteY7" fmla="*/ 1733240 h 1939967"/>
                          <a:gd name="connsiteX8" fmla="*/ 494618 w 725598"/>
                          <a:gd name="connsiteY8" fmla="*/ 1473371 h 1939967"/>
                          <a:gd name="connsiteX9" fmla="*/ 547796 w 725598"/>
                          <a:gd name="connsiteY9" fmla="*/ 1347477 h 1939967"/>
                          <a:gd name="connsiteX10" fmla="*/ 549386 w 725598"/>
                          <a:gd name="connsiteY10" fmla="*/ 356131 h 1939967"/>
                          <a:gd name="connsiteX11" fmla="*/ 476624 w 725598"/>
                          <a:gd name="connsiteY11" fmla="*/ 257174 h 1939967"/>
                          <a:gd name="connsiteX12" fmla="*/ 284273 w 725598"/>
                          <a:gd name="connsiteY12" fmla="*/ 156106 h 1939967"/>
                          <a:gd name="connsiteX13" fmla="*/ 366561 w 725598"/>
                          <a:gd name="connsiteY13" fmla="*/ 0 h 1939967"/>
                          <a:gd name="connsiteX0" fmla="*/ 366561 w 725598"/>
                          <a:gd name="connsiteY0" fmla="*/ 0 h 1939391"/>
                          <a:gd name="connsiteX1" fmla="*/ 629023 w 725598"/>
                          <a:gd name="connsiteY1" fmla="*/ 138113 h 1939391"/>
                          <a:gd name="connsiteX2" fmla="*/ 725598 w 725598"/>
                          <a:gd name="connsiteY2" fmla="*/ 260881 h 1939391"/>
                          <a:gd name="connsiteX3" fmla="*/ 725598 w 725598"/>
                          <a:gd name="connsiteY3" fmla="*/ 1491096 h 1939391"/>
                          <a:gd name="connsiteX4" fmla="*/ 667124 w 725598"/>
                          <a:gd name="connsiteY4" fmla="*/ 1580528 h 1939391"/>
                          <a:gd name="connsiteX5" fmla="*/ 54879 w 725598"/>
                          <a:gd name="connsiteY5" fmla="*/ 1935644 h 1939391"/>
                          <a:gd name="connsiteX6" fmla="*/ 111 w 725598"/>
                          <a:gd name="connsiteY6" fmla="*/ 1797534 h 1939391"/>
                          <a:gd name="connsiteX7" fmla="*/ 50116 w 725598"/>
                          <a:gd name="connsiteY7" fmla="*/ 1733240 h 1939391"/>
                          <a:gd name="connsiteX8" fmla="*/ 494618 w 725598"/>
                          <a:gd name="connsiteY8" fmla="*/ 1473371 h 1939391"/>
                          <a:gd name="connsiteX9" fmla="*/ 547796 w 725598"/>
                          <a:gd name="connsiteY9" fmla="*/ 1347477 h 1939391"/>
                          <a:gd name="connsiteX10" fmla="*/ 549386 w 725598"/>
                          <a:gd name="connsiteY10" fmla="*/ 356131 h 1939391"/>
                          <a:gd name="connsiteX11" fmla="*/ 476624 w 725598"/>
                          <a:gd name="connsiteY11" fmla="*/ 257174 h 1939391"/>
                          <a:gd name="connsiteX12" fmla="*/ 284273 w 725598"/>
                          <a:gd name="connsiteY12" fmla="*/ 156106 h 1939391"/>
                          <a:gd name="connsiteX13" fmla="*/ 366561 w 725598"/>
                          <a:gd name="connsiteY13" fmla="*/ 0 h 1939391"/>
                          <a:gd name="connsiteX0" fmla="*/ 366561 w 725598"/>
                          <a:gd name="connsiteY0" fmla="*/ 0 h 1939391"/>
                          <a:gd name="connsiteX1" fmla="*/ 629023 w 725598"/>
                          <a:gd name="connsiteY1" fmla="*/ 138113 h 1939391"/>
                          <a:gd name="connsiteX2" fmla="*/ 725598 w 725598"/>
                          <a:gd name="connsiteY2" fmla="*/ 260881 h 1939391"/>
                          <a:gd name="connsiteX3" fmla="*/ 725598 w 725598"/>
                          <a:gd name="connsiteY3" fmla="*/ 1491096 h 1939391"/>
                          <a:gd name="connsiteX4" fmla="*/ 667124 w 725598"/>
                          <a:gd name="connsiteY4" fmla="*/ 1580528 h 1939391"/>
                          <a:gd name="connsiteX5" fmla="*/ 54879 w 725598"/>
                          <a:gd name="connsiteY5" fmla="*/ 1935644 h 1939391"/>
                          <a:gd name="connsiteX6" fmla="*/ 111 w 725598"/>
                          <a:gd name="connsiteY6" fmla="*/ 1797534 h 1939391"/>
                          <a:gd name="connsiteX7" fmla="*/ 50116 w 725598"/>
                          <a:gd name="connsiteY7" fmla="*/ 1733240 h 1939391"/>
                          <a:gd name="connsiteX8" fmla="*/ 494618 w 725598"/>
                          <a:gd name="connsiteY8" fmla="*/ 1473371 h 1939391"/>
                          <a:gd name="connsiteX9" fmla="*/ 547796 w 725598"/>
                          <a:gd name="connsiteY9" fmla="*/ 1347477 h 1939391"/>
                          <a:gd name="connsiteX10" fmla="*/ 549386 w 725598"/>
                          <a:gd name="connsiteY10" fmla="*/ 356131 h 1939391"/>
                          <a:gd name="connsiteX11" fmla="*/ 476624 w 725598"/>
                          <a:gd name="connsiteY11" fmla="*/ 257174 h 1939391"/>
                          <a:gd name="connsiteX12" fmla="*/ 284273 w 725598"/>
                          <a:gd name="connsiteY12" fmla="*/ 156106 h 1939391"/>
                          <a:gd name="connsiteX13" fmla="*/ 366561 w 725598"/>
                          <a:gd name="connsiteY13" fmla="*/ 0 h 1939391"/>
                          <a:gd name="connsiteX0" fmla="*/ 366561 w 725598"/>
                          <a:gd name="connsiteY0" fmla="*/ 0 h 1939587"/>
                          <a:gd name="connsiteX1" fmla="*/ 629023 w 725598"/>
                          <a:gd name="connsiteY1" fmla="*/ 138113 h 1939587"/>
                          <a:gd name="connsiteX2" fmla="*/ 725598 w 725598"/>
                          <a:gd name="connsiteY2" fmla="*/ 260881 h 1939587"/>
                          <a:gd name="connsiteX3" fmla="*/ 725598 w 725598"/>
                          <a:gd name="connsiteY3" fmla="*/ 1491096 h 1939587"/>
                          <a:gd name="connsiteX4" fmla="*/ 667124 w 725598"/>
                          <a:gd name="connsiteY4" fmla="*/ 1580528 h 1939587"/>
                          <a:gd name="connsiteX5" fmla="*/ 54879 w 725598"/>
                          <a:gd name="connsiteY5" fmla="*/ 1935644 h 1939587"/>
                          <a:gd name="connsiteX6" fmla="*/ 111 w 725598"/>
                          <a:gd name="connsiteY6" fmla="*/ 1804678 h 1939587"/>
                          <a:gd name="connsiteX7" fmla="*/ 50116 w 725598"/>
                          <a:gd name="connsiteY7" fmla="*/ 1733240 h 1939587"/>
                          <a:gd name="connsiteX8" fmla="*/ 494618 w 725598"/>
                          <a:gd name="connsiteY8" fmla="*/ 1473371 h 1939587"/>
                          <a:gd name="connsiteX9" fmla="*/ 547796 w 725598"/>
                          <a:gd name="connsiteY9" fmla="*/ 1347477 h 1939587"/>
                          <a:gd name="connsiteX10" fmla="*/ 549386 w 725598"/>
                          <a:gd name="connsiteY10" fmla="*/ 356131 h 1939587"/>
                          <a:gd name="connsiteX11" fmla="*/ 476624 w 725598"/>
                          <a:gd name="connsiteY11" fmla="*/ 257174 h 1939587"/>
                          <a:gd name="connsiteX12" fmla="*/ 284273 w 725598"/>
                          <a:gd name="connsiteY12" fmla="*/ 156106 h 1939587"/>
                          <a:gd name="connsiteX13" fmla="*/ 366561 w 725598"/>
                          <a:gd name="connsiteY13" fmla="*/ 0 h 1939587"/>
                          <a:gd name="connsiteX0" fmla="*/ 366999 w 726036"/>
                          <a:gd name="connsiteY0" fmla="*/ 0 h 1939587"/>
                          <a:gd name="connsiteX1" fmla="*/ 629461 w 726036"/>
                          <a:gd name="connsiteY1" fmla="*/ 138113 h 1939587"/>
                          <a:gd name="connsiteX2" fmla="*/ 726036 w 726036"/>
                          <a:gd name="connsiteY2" fmla="*/ 260881 h 1939587"/>
                          <a:gd name="connsiteX3" fmla="*/ 726036 w 726036"/>
                          <a:gd name="connsiteY3" fmla="*/ 1491096 h 1939587"/>
                          <a:gd name="connsiteX4" fmla="*/ 667562 w 726036"/>
                          <a:gd name="connsiteY4" fmla="*/ 1580528 h 1939587"/>
                          <a:gd name="connsiteX5" fmla="*/ 55317 w 726036"/>
                          <a:gd name="connsiteY5" fmla="*/ 1935644 h 1939587"/>
                          <a:gd name="connsiteX6" fmla="*/ 549 w 726036"/>
                          <a:gd name="connsiteY6" fmla="*/ 1804678 h 1939587"/>
                          <a:gd name="connsiteX7" fmla="*/ 50554 w 726036"/>
                          <a:gd name="connsiteY7" fmla="*/ 1733240 h 1939587"/>
                          <a:gd name="connsiteX8" fmla="*/ 495056 w 726036"/>
                          <a:gd name="connsiteY8" fmla="*/ 1473371 h 1939587"/>
                          <a:gd name="connsiteX9" fmla="*/ 548234 w 726036"/>
                          <a:gd name="connsiteY9" fmla="*/ 1347477 h 1939587"/>
                          <a:gd name="connsiteX10" fmla="*/ 549824 w 726036"/>
                          <a:gd name="connsiteY10" fmla="*/ 356131 h 1939587"/>
                          <a:gd name="connsiteX11" fmla="*/ 477062 w 726036"/>
                          <a:gd name="connsiteY11" fmla="*/ 257174 h 1939587"/>
                          <a:gd name="connsiteX12" fmla="*/ 284711 w 726036"/>
                          <a:gd name="connsiteY12" fmla="*/ 156106 h 1939587"/>
                          <a:gd name="connsiteX13" fmla="*/ 366999 w 726036"/>
                          <a:gd name="connsiteY13" fmla="*/ 0 h 1939587"/>
                          <a:gd name="connsiteX0" fmla="*/ 366999 w 726036"/>
                          <a:gd name="connsiteY0" fmla="*/ 0 h 1939587"/>
                          <a:gd name="connsiteX1" fmla="*/ 629461 w 726036"/>
                          <a:gd name="connsiteY1" fmla="*/ 138113 h 1939587"/>
                          <a:gd name="connsiteX2" fmla="*/ 726036 w 726036"/>
                          <a:gd name="connsiteY2" fmla="*/ 260881 h 1939587"/>
                          <a:gd name="connsiteX3" fmla="*/ 726036 w 726036"/>
                          <a:gd name="connsiteY3" fmla="*/ 1491096 h 1939587"/>
                          <a:gd name="connsiteX4" fmla="*/ 667562 w 726036"/>
                          <a:gd name="connsiteY4" fmla="*/ 1580528 h 1939587"/>
                          <a:gd name="connsiteX5" fmla="*/ 55317 w 726036"/>
                          <a:gd name="connsiteY5" fmla="*/ 1935644 h 1939587"/>
                          <a:gd name="connsiteX6" fmla="*/ 549 w 726036"/>
                          <a:gd name="connsiteY6" fmla="*/ 1804678 h 1939587"/>
                          <a:gd name="connsiteX7" fmla="*/ 50554 w 726036"/>
                          <a:gd name="connsiteY7" fmla="*/ 1733240 h 1939587"/>
                          <a:gd name="connsiteX8" fmla="*/ 495056 w 726036"/>
                          <a:gd name="connsiteY8" fmla="*/ 1473371 h 1939587"/>
                          <a:gd name="connsiteX9" fmla="*/ 548234 w 726036"/>
                          <a:gd name="connsiteY9" fmla="*/ 1347477 h 1939587"/>
                          <a:gd name="connsiteX10" fmla="*/ 549824 w 726036"/>
                          <a:gd name="connsiteY10" fmla="*/ 356131 h 1939587"/>
                          <a:gd name="connsiteX11" fmla="*/ 477062 w 726036"/>
                          <a:gd name="connsiteY11" fmla="*/ 257174 h 1939587"/>
                          <a:gd name="connsiteX12" fmla="*/ 284711 w 726036"/>
                          <a:gd name="connsiteY12" fmla="*/ 156106 h 1939587"/>
                          <a:gd name="connsiteX13" fmla="*/ 366999 w 726036"/>
                          <a:gd name="connsiteY13" fmla="*/ 0 h 1939587"/>
                          <a:gd name="connsiteX0" fmla="*/ 366562 w 725599"/>
                          <a:gd name="connsiteY0" fmla="*/ 0 h 1939587"/>
                          <a:gd name="connsiteX1" fmla="*/ 629024 w 725599"/>
                          <a:gd name="connsiteY1" fmla="*/ 138113 h 1939587"/>
                          <a:gd name="connsiteX2" fmla="*/ 725599 w 725599"/>
                          <a:gd name="connsiteY2" fmla="*/ 260881 h 1939587"/>
                          <a:gd name="connsiteX3" fmla="*/ 725599 w 725599"/>
                          <a:gd name="connsiteY3" fmla="*/ 1491096 h 1939587"/>
                          <a:gd name="connsiteX4" fmla="*/ 667125 w 725599"/>
                          <a:gd name="connsiteY4" fmla="*/ 1580528 h 1939587"/>
                          <a:gd name="connsiteX5" fmla="*/ 54880 w 725599"/>
                          <a:gd name="connsiteY5" fmla="*/ 1935644 h 1939587"/>
                          <a:gd name="connsiteX6" fmla="*/ 112 w 725599"/>
                          <a:gd name="connsiteY6" fmla="*/ 1804678 h 1939587"/>
                          <a:gd name="connsiteX7" fmla="*/ 50117 w 725599"/>
                          <a:gd name="connsiteY7" fmla="*/ 1733240 h 1939587"/>
                          <a:gd name="connsiteX8" fmla="*/ 494619 w 725599"/>
                          <a:gd name="connsiteY8" fmla="*/ 1473371 h 1939587"/>
                          <a:gd name="connsiteX9" fmla="*/ 547797 w 725599"/>
                          <a:gd name="connsiteY9" fmla="*/ 1347477 h 1939587"/>
                          <a:gd name="connsiteX10" fmla="*/ 549387 w 725599"/>
                          <a:gd name="connsiteY10" fmla="*/ 356131 h 1939587"/>
                          <a:gd name="connsiteX11" fmla="*/ 476625 w 725599"/>
                          <a:gd name="connsiteY11" fmla="*/ 257174 h 1939587"/>
                          <a:gd name="connsiteX12" fmla="*/ 284274 w 725599"/>
                          <a:gd name="connsiteY12" fmla="*/ 156106 h 1939587"/>
                          <a:gd name="connsiteX13" fmla="*/ 366562 w 725599"/>
                          <a:gd name="connsiteY13" fmla="*/ 0 h 1939587"/>
                          <a:gd name="connsiteX0" fmla="*/ 366562 w 725599"/>
                          <a:gd name="connsiteY0" fmla="*/ 0 h 1935851"/>
                          <a:gd name="connsiteX1" fmla="*/ 629024 w 725599"/>
                          <a:gd name="connsiteY1" fmla="*/ 138113 h 1935851"/>
                          <a:gd name="connsiteX2" fmla="*/ 725599 w 725599"/>
                          <a:gd name="connsiteY2" fmla="*/ 260881 h 1935851"/>
                          <a:gd name="connsiteX3" fmla="*/ 725599 w 725599"/>
                          <a:gd name="connsiteY3" fmla="*/ 1491096 h 1935851"/>
                          <a:gd name="connsiteX4" fmla="*/ 667125 w 725599"/>
                          <a:gd name="connsiteY4" fmla="*/ 1580528 h 1935851"/>
                          <a:gd name="connsiteX5" fmla="*/ 54880 w 725599"/>
                          <a:gd name="connsiteY5" fmla="*/ 1935644 h 1935851"/>
                          <a:gd name="connsiteX6" fmla="*/ 112 w 725599"/>
                          <a:gd name="connsiteY6" fmla="*/ 1804678 h 1935851"/>
                          <a:gd name="connsiteX7" fmla="*/ 50117 w 725599"/>
                          <a:gd name="connsiteY7" fmla="*/ 1733240 h 1935851"/>
                          <a:gd name="connsiteX8" fmla="*/ 494619 w 725599"/>
                          <a:gd name="connsiteY8" fmla="*/ 1473371 h 1935851"/>
                          <a:gd name="connsiteX9" fmla="*/ 547797 w 725599"/>
                          <a:gd name="connsiteY9" fmla="*/ 1347477 h 1935851"/>
                          <a:gd name="connsiteX10" fmla="*/ 549387 w 725599"/>
                          <a:gd name="connsiteY10" fmla="*/ 356131 h 1935851"/>
                          <a:gd name="connsiteX11" fmla="*/ 476625 w 725599"/>
                          <a:gd name="connsiteY11" fmla="*/ 257174 h 1935851"/>
                          <a:gd name="connsiteX12" fmla="*/ 284274 w 725599"/>
                          <a:gd name="connsiteY12" fmla="*/ 156106 h 1935851"/>
                          <a:gd name="connsiteX13" fmla="*/ 366562 w 725599"/>
                          <a:gd name="connsiteY13" fmla="*/ 0 h 1935851"/>
                          <a:gd name="connsiteX0" fmla="*/ 366562 w 725599"/>
                          <a:gd name="connsiteY0" fmla="*/ 0 h 1935851"/>
                          <a:gd name="connsiteX1" fmla="*/ 629024 w 725599"/>
                          <a:gd name="connsiteY1" fmla="*/ 138113 h 1935851"/>
                          <a:gd name="connsiteX2" fmla="*/ 725599 w 725599"/>
                          <a:gd name="connsiteY2" fmla="*/ 260881 h 1935851"/>
                          <a:gd name="connsiteX3" fmla="*/ 725599 w 725599"/>
                          <a:gd name="connsiteY3" fmla="*/ 1491096 h 1935851"/>
                          <a:gd name="connsiteX4" fmla="*/ 667125 w 725599"/>
                          <a:gd name="connsiteY4" fmla="*/ 1580528 h 1935851"/>
                          <a:gd name="connsiteX5" fmla="*/ 54880 w 725599"/>
                          <a:gd name="connsiteY5" fmla="*/ 1935644 h 1935851"/>
                          <a:gd name="connsiteX6" fmla="*/ 112 w 725599"/>
                          <a:gd name="connsiteY6" fmla="*/ 1804678 h 1935851"/>
                          <a:gd name="connsiteX7" fmla="*/ 50117 w 725599"/>
                          <a:gd name="connsiteY7" fmla="*/ 1733240 h 1935851"/>
                          <a:gd name="connsiteX8" fmla="*/ 494619 w 725599"/>
                          <a:gd name="connsiteY8" fmla="*/ 1473371 h 1935851"/>
                          <a:gd name="connsiteX9" fmla="*/ 547797 w 725599"/>
                          <a:gd name="connsiteY9" fmla="*/ 1347477 h 1935851"/>
                          <a:gd name="connsiteX10" fmla="*/ 549387 w 725599"/>
                          <a:gd name="connsiteY10" fmla="*/ 356131 h 1935851"/>
                          <a:gd name="connsiteX11" fmla="*/ 476625 w 725599"/>
                          <a:gd name="connsiteY11" fmla="*/ 257174 h 1935851"/>
                          <a:gd name="connsiteX12" fmla="*/ 284274 w 725599"/>
                          <a:gd name="connsiteY12" fmla="*/ 156106 h 1935851"/>
                          <a:gd name="connsiteX13" fmla="*/ 366562 w 725599"/>
                          <a:gd name="connsiteY13" fmla="*/ 0 h 1935851"/>
                          <a:gd name="connsiteX0" fmla="*/ 366562 w 725599"/>
                          <a:gd name="connsiteY0" fmla="*/ 0 h 1935851"/>
                          <a:gd name="connsiteX1" fmla="*/ 629024 w 725599"/>
                          <a:gd name="connsiteY1" fmla="*/ 138113 h 1935851"/>
                          <a:gd name="connsiteX2" fmla="*/ 725599 w 725599"/>
                          <a:gd name="connsiteY2" fmla="*/ 260881 h 1935851"/>
                          <a:gd name="connsiteX3" fmla="*/ 725599 w 725599"/>
                          <a:gd name="connsiteY3" fmla="*/ 1491096 h 1935851"/>
                          <a:gd name="connsiteX4" fmla="*/ 667125 w 725599"/>
                          <a:gd name="connsiteY4" fmla="*/ 1580528 h 1935851"/>
                          <a:gd name="connsiteX5" fmla="*/ 54880 w 725599"/>
                          <a:gd name="connsiteY5" fmla="*/ 1935644 h 1935851"/>
                          <a:gd name="connsiteX6" fmla="*/ 112 w 725599"/>
                          <a:gd name="connsiteY6" fmla="*/ 1804678 h 1935851"/>
                          <a:gd name="connsiteX7" fmla="*/ 50117 w 725599"/>
                          <a:gd name="connsiteY7" fmla="*/ 1733240 h 1935851"/>
                          <a:gd name="connsiteX8" fmla="*/ 494619 w 725599"/>
                          <a:gd name="connsiteY8" fmla="*/ 1473371 h 1935851"/>
                          <a:gd name="connsiteX9" fmla="*/ 547797 w 725599"/>
                          <a:gd name="connsiteY9" fmla="*/ 1347477 h 1935851"/>
                          <a:gd name="connsiteX10" fmla="*/ 549387 w 725599"/>
                          <a:gd name="connsiteY10" fmla="*/ 356131 h 1935851"/>
                          <a:gd name="connsiteX11" fmla="*/ 476625 w 725599"/>
                          <a:gd name="connsiteY11" fmla="*/ 257174 h 1935851"/>
                          <a:gd name="connsiteX12" fmla="*/ 284274 w 725599"/>
                          <a:gd name="connsiteY12" fmla="*/ 156106 h 1935851"/>
                          <a:gd name="connsiteX13" fmla="*/ 366562 w 725599"/>
                          <a:gd name="connsiteY13" fmla="*/ 0 h 1935851"/>
                          <a:gd name="connsiteX0" fmla="*/ 366562 w 725599"/>
                          <a:gd name="connsiteY0" fmla="*/ 0 h 1935851"/>
                          <a:gd name="connsiteX1" fmla="*/ 629024 w 725599"/>
                          <a:gd name="connsiteY1" fmla="*/ 138113 h 1935851"/>
                          <a:gd name="connsiteX2" fmla="*/ 725599 w 725599"/>
                          <a:gd name="connsiteY2" fmla="*/ 260881 h 1935851"/>
                          <a:gd name="connsiteX3" fmla="*/ 725599 w 725599"/>
                          <a:gd name="connsiteY3" fmla="*/ 1491096 h 1935851"/>
                          <a:gd name="connsiteX4" fmla="*/ 667125 w 725599"/>
                          <a:gd name="connsiteY4" fmla="*/ 1580528 h 1935851"/>
                          <a:gd name="connsiteX5" fmla="*/ 54880 w 725599"/>
                          <a:gd name="connsiteY5" fmla="*/ 1935644 h 1935851"/>
                          <a:gd name="connsiteX6" fmla="*/ 112 w 725599"/>
                          <a:gd name="connsiteY6" fmla="*/ 1804678 h 1935851"/>
                          <a:gd name="connsiteX7" fmla="*/ 50117 w 725599"/>
                          <a:gd name="connsiteY7" fmla="*/ 1733240 h 1935851"/>
                          <a:gd name="connsiteX8" fmla="*/ 494619 w 725599"/>
                          <a:gd name="connsiteY8" fmla="*/ 1473371 h 1935851"/>
                          <a:gd name="connsiteX9" fmla="*/ 547797 w 725599"/>
                          <a:gd name="connsiteY9" fmla="*/ 1347477 h 1935851"/>
                          <a:gd name="connsiteX10" fmla="*/ 549387 w 725599"/>
                          <a:gd name="connsiteY10" fmla="*/ 356131 h 1935851"/>
                          <a:gd name="connsiteX11" fmla="*/ 476625 w 725599"/>
                          <a:gd name="connsiteY11" fmla="*/ 257174 h 1935851"/>
                          <a:gd name="connsiteX12" fmla="*/ 284274 w 725599"/>
                          <a:gd name="connsiteY12" fmla="*/ 156106 h 1935851"/>
                          <a:gd name="connsiteX13" fmla="*/ 366562 w 725599"/>
                          <a:gd name="connsiteY13" fmla="*/ 0 h 1935851"/>
                          <a:gd name="connsiteX0" fmla="*/ 366562 w 725599"/>
                          <a:gd name="connsiteY0" fmla="*/ 0 h 1935851"/>
                          <a:gd name="connsiteX1" fmla="*/ 662361 w 725599"/>
                          <a:gd name="connsiteY1" fmla="*/ 157163 h 1935851"/>
                          <a:gd name="connsiteX2" fmla="*/ 725599 w 725599"/>
                          <a:gd name="connsiteY2" fmla="*/ 260881 h 1935851"/>
                          <a:gd name="connsiteX3" fmla="*/ 725599 w 725599"/>
                          <a:gd name="connsiteY3" fmla="*/ 1491096 h 1935851"/>
                          <a:gd name="connsiteX4" fmla="*/ 667125 w 725599"/>
                          <a:gd name="connsiteY4" fmla="*/ 1580528 h 1935851"/>
                          <a:gd name="connsiteX5" fmla="*/ 54880 w 725599"/>
                          <a:gd name="connsiteY5" fmla="*/ 1935644 h 1935851"/>
                          <a:gd name="connsiteX6" fmla="*/ 112 w 725599"/>
                          <a:gd name="connsiteY6" fmla="*/ 1804678 h 1935851"/>
                          <a:gd name="connsiteX7" fmla="*/ 50117 w 725599"/>
                          <a:gd name="connsiteY7" fmla="*/ 1733240 h 1935851"/>
                          <a:gd name="connsiteX8" fmla="*/ 494619 w 725599"/>
                          <a:gd name="connsiteY8" fmla="*/ 1473371 h 1935851"/>
                          <a:gd name="connsiteX9" fmla="*/ 547797 w 725599"/>
                          <a:gd name="connsiteY9" fmla="*/ 1347477 h 1935851"/>
                          <a:gd name="connsiteX10" fmla="*/ 549387 w 725599"/>
                          <a:gd name="connsiteY10" fmla="*/ 356131 h 1935851"/>
                          <a:gd name="connsiteX11" fmla="*/ 476625 w 725599"/>
                          <a:gd name="connsiteY11" fmla="*/ 257174 h 1935851"/>
                          <a:gd name="connsiteX12" fmla="*/ 284274 w 725599"/>
                          <a:gd name="connsiteY12" fmla="*/ 156106 h 1935851"/>
                          <a:gd name="connsiteX13" fmla="*/ 366562 w 725599"/>
                          <a:gd name="connsiteY13" fmla="*/ 0 h 1935851"/>
                          <a:gd name="connsiteX0" fmla="*/ 366562 w 725942"/>
                          <a:gd name="connsiteY0" fmla="*/ 0 h 1935851"/>
                          <a:gd name="connsiteX1" fmla="*/ 674267 w 725942"/>
                          <a:gd name="connsiteY1" fmla="*/ 164307 h 1935851"/>
                          <a:gd name="connsiteX2" fmla="*/ 725599 w 725942"/>
                          <a:gd name="connsiteY2" fmla="*/ 260881 h 1935851"/>
                          <a:gd name="connsiteX3" fmla="*/ 725599 w 725942"/>
                          <a:gd name="connsiteY3" fmla="*/ 1491096 h 1935851"/>
                          <a:gd name="connsiteX4" fmla="*/ 667125 w 725942"/>
                          <a:gd name="connsiteY4" fmla="*/ 1580528 h 1935851"/>
                          <a:gd name="connsiteX5" fmla="*/ 54880 w 725942"/>
                          <a:gd name="connsiteY5" fmla="*/ 1935644 h 1935851"/>
                          <a:gd name="connsiteX6" fmla="*/ 112 w 725942"/>
                          <a:gd name="connsiteY6" fmla="*/ 1804678 h 1935851"/>
                          <a:gd name="connsiteX7" fmla="*/ 50117 w 725942"/>
                          <a:gd name="connsiteY7" fmla="*/ 1733240 h 1935851"/>
                          <a:gd name="connsiteX8" fmla="*/ 494619 w 725942"/>
                          <a:gd name="connsiteY8" fmla="*/ 1473371 h 1935851"/>
                          <a:gd name="connsiteX9" fmla="*/ 547797 w 725942"/>
                          <a:gd name="connsiteY9" fmla="*/ 1347477 h 1935851"/>
                          <a:gd name="connsiteX10" fmla="*/ 549387 w 725942"/>
                          <a:gd name="connsiteY10" fmla="*/ 356131 h 1935851"/>
                          <a:gd name="connsiteX11" fmla="*/ 476625 w 725942"/>
                          <a:gd name="connsiteY11" fmla="*/ 257174 h 1935851"/>
                          <a:gd name="connsiteX12" fmla="*/ 284274 w 725942"/>
                          <a:gd name="connsiteY12" fmla="*/ 156106 h 1935851"/>
                          <a:gd name="connsiteX13" fmla="*/ 366562 w 725942"/>
                          <a:gd name="connsiteY13" fmla="*/ 0 h 1935851"/>
                          <a:gd name="connsiteX0" fmla="*/ 366562 w 725942"/>
                          <a:gd name="connsiteY0" fmla="*/ 0 h 1935851"/>
                          <a:gd name="connsiteX1" fmla="*/ 674267 w 725942"/>
                          <a:gd name="connsiteY1" fmla="*/ 164307 h 1935851"/>
                          <a:gd name="connsiteX2" fmla="*/ 725599 w 725942"/>
                          <a:gd name="connsiteY2" fmla="*/ 260881 h 1935851"/>
                          <a:gd name="connsiteX3" fmla="*/ 725599 w 725942"/>
                          <a:gd name="connsiteY3" fmla="*/ 1491096 h 1935851"/>
                          <a:gd name="connsiteX4" fmla="*/ 667125 w 725942"/>
                          <a:gd name="connsiteY4" fmla="*/ 1580528 h 1935851"/>
                          <a:gd name="connsiteX5" fmla="*/ 54880 w 725942"/>
                          <a:gd name="connsiteY5" fmla="*/ 1935644 h 1935851"/>
                          <a:gd name="connsiteX6" fmla="*/ 112 w 725942"/>
                          <a:gd name="connsiteY6" fmla="*/ 1804678 h 1935851"/>
                          <a:gd name="connsiteX7" fmla="*/ 50117 w 725942"/>
                          <a:gd name="connsiteY7" fmla="*/ 1733240 h 1935851"/>
                          <a:gd name="connsiteX8" fmla="*/ 494619 w 725942"/>
                          <a:gd name="connsiteY8" fmla="*/ 1473371 h 1935851"/>
                          <a:gd name="connsiteX9" fmla="*/ 547797 w 725942"/>
                          <a:gd name="connsiteY9" fmla="*/ 1347477 h 1935851"/>
                          <a:gd name="connsiteX10" fmla="*/ 549387 w 725942"/>
                          <a:gd name="connsiteY10" fmla="*/ 356131 h 1935851"/>
                          <a:gd name="connsiteX11" fmla="*/ 476625 w 725942"/>
                          <a:gd name="connsiteY11" fmla="*/ 257174 h 1935851"/>
                          <a:gd name="connsiteX12" fmla="*/ 284274 w 725942"/>
                          <a:gd name="connsiteY12" fmla="*/ 156106 h 1935851"/>
                          <a:gd name="connsiteX13" fmla="*/ 366562 w 725942"/>
                          <a:gd name="connsiteY13" fmla="*/ 0 h 1935851"/>
                          <a:gd name="connsiteX0" fmla="*/ 357037 w 725942"/>
                          <a:gd name="connsiteY0" fmla="*/ 0 h 1928708"/>
                          <a:gd name="connsiteX1" fmla="*/ 674267 w 725942"/>
                          <a:gd name="connsiteY1" fmla="*/ 157164 h 1928708"/>
                          <a:gd name="connsiteX2" fmla="*/ 725599 w 725942"/>
                          <a:gd name="connsiteY2" fmla="*/ 253738 h 1928708"/>
                          <a:gd name="connsiteX3" fmla="*/ 725599 w 725942"/>
                          <a:gd name="connsiteY3" fmla="*/ 1483953 h 1928708"/>
                          <a:gd name="connsiteX4" fmla="*/ 667125 w 725942"/>
                          <a:gd name="connsiteY4" fmla="*/ 1573385 h 1928708"/>
                          <a:gd name="connsiteX5" fmla="*/ 54880 w 725942"/>
                          <a:gd name="connsiteY5" fmla="*/ 1928501 h 1928708"/>
                          <a:gd name="connsiteX6" fmla="*/ 112 w 725942"/>
                          <a:gd name="connsiteY6" fmla="*/ 1797535 h 1928708"/>
                          <a:gd name="connsiteX7" fmla="*/ 50117 w 725942"/>
                          <a:gd name="connsiteY7" fmla="*/ 1726097 h 1928708"/>
                          <a:gd name="connsiteX8" fmla="*/ 494619 w 725942"/>
                          <a:gd name="connsiteY8" fmla="*/ 1466228 h 1928708"/>
                          <a:gd name="connsiteX9" fmla="*/ 547797 w 725942"/>
                          <a:gd name="connsiteY9" fmla="*/ 1340334 h 1928708"/>
                          <a:gd name="connsiteX10" fmla="*/ 549387 w 725942"/>
                          <a:gd name="connsiteY10" fmla="*/ 348988 h 1928708"/>
                          <a:gd name="connsiteX11" fmla="*/ 476625 w 725942"/>
                          <a:gd name="connsiteY11" fmla="*/ 250031 h 1928708"/>
                          <a:gd name="connsiteX12" fmla="*/ 284274 w 725942"/>
                          <a:gd name="connsiteY12" fmla="*/ 148963 h 1928708"/>
                          <a:gd name="connsiteX13" fmla="*/ 357037 w 725942"/>
                          <a:gd name="connsiteY13" fmla="*/ 0 h 1928708"/>
                          <a:gd name="connsiteX0" fmla="*/ 359418 w 725942"/>
                          <a:gd name="connsiteY0" fmla="*/ 0 h 1933471"/>
                          <a:gd name="connsiteX1" fmla="*/ 674267 w 725942"/>
                          <a:gd name="connsiteY1" fmla="*/ 161927 h 1933471"/>
                          <a:gd name="connsiteX2" fmla="*/ 725599 w 725942"/>
                          <a:gd name="connsiteY2" fmla="*/ 258501 h 1933471"/>
                          <a:gd name="connsiteX3" fmla="*/ 725599 w 725942"/>
                          <a:gd name="connsiteY3" fmla="*/ 1488716 h 1933471"/>
                          <a:gd name="connsiteX4" fmla="*/ 667125 w 725942"/>
                          <a:gd name="connsiteY4" fmla="*/ 1578148 h 1933471"/>
                          <a:gd name="connsiteX5" fmla="*/ 54880 w 725942"/>
                          <a:gd name="connsiteY5" fmla="*/ 1933264 h 1933471"/>
                          <a:gd name="connsiteX6" fmla="*/ 112 w 725942"/>
                          <a:gd name="connsiteY6" fmla="*/ 1802298 h 1933471"/>
                          <a:gd name="connsiteX7" fmla="*/ 50117 w 725942"/>
                          <a:gd name="connsiteY7" fmla="*/ 1730860 h 1933471"/>
                          <a:gd name="connsiteX8" fmla="*/ 494619 w 725942"/>
                          <a:gd name="connsiteY8" fmla="*/ 1470991 h 1933471"/>
                          <a:gd name="connsiteX9" fmla="*/ 547797 w 725942"/>
                          <a:gd name="connsiteY9" fmla="*/ 1345097 h 1933471"/>
                          <a:gd name="connsiteX10" fmla="*/ 549387 w 725942"/>
                          <a:gd name="connsiteY10" fmla="*/ 353751 h 1933471"/>
                          <a:gd name="connsiteX11" fmla="*/ 476625 w 725942"/>
                          <a:gd name="connsiteY11" fmla="*/ 254794 h 1933471"/>
                          <a:gd name="connsiteX12" fmla="*/ 284274 w 725942"/>
                          <a:gd name="connsiteY12" fmla="*/ 153726 h 1933471"/>
                          <a:gd name="connsiteX13" fmla="*/ 359418 w 725942"/>
                          <a:gd name="connsiteY13" fmla="*/ 0 h 1933471"/>
                          <a:gd name="connsiteX0" fmla="*/ 359418 w 725599"/>
                          <a:gd name="connsiteY0" fmla="*/ 0 h 1933471"/>
                          <a:gd name="connsiteX1" fmla="*/ 674267 w 725599"/>
                          <a:gd name="connsiteY1" fmla="*/ 161927 h 1933471"/>
                          <a:gd name="connsiteX2" fmla="*/ 725599 w 725599"/>
                          <a:gd name="connsiteY2" fmla="*/ 258501 h 1933471"/>
                          <a:gd name="connsiteX3" fmla="*/ 725599 w 725599"/>
                          <a:gd name="connsiteY3" fmla="*/ 1488716 h 1933471"/>
                          <a:gd name="connsiteX4" fmla="*/ 667125 w 725599"/>
                          <a:gd name="connsiteY4" fmla="*/ 1578148 h 1933471"/>
                          <a:gd name="connsiteX5" fmla="*/ 54880 w 725599"/>
                          <a:gd name="connsiteY5" fmla="*/ 1933264 h 1933471"/>
                          <a:gd name="connsiteX6" fmla="*/ 112 w 725599"/>
                          <a:gd name="connsiteY6" fmla="*/ 1802298 h 1933471"/>
                          <a:gd name="connsiteX7" fmla="*/ 50117 w 725599"/>
                          <a:gd name="connsiteY7" fmla="*/ 1730860 h 1933471"/>
                          <a:gd name="connsiteX8" fmla="*/ 494619 w 725599"/>
                          <a:gd name="connsiteY8" fmla="*/ 1470991 h 1933471"/>
                          <a:gd name="connsiteX9" fmla="*/ 547797 w 725599"/>
                          <a:gd name="connsiteY9" fmla="*/ 1345097 h 1933471"/>
                          <a:gd name="connsiteX10" fmla="*/ 549387 w 725599"/>
                          <a:gd name="connsiteY10" fmla="*/ 353751 h 1933471"/>
                          <a:gd name="connsiteX11" fmla="*/ 476625 w 725599"/>
                          <a:gd name="connsiteY11" fmla="*/ 254794 h 1933471"/>
                          <a:gd name="connsiteX12" fmla="*/ 284274 w 725599"/>
                          <a:gd name="connsiteY12" fmla="*/ 153726 h 1933471"/>
                          <a:gd name="connsiteX13" fmla="*/ 359418 w 725599"/>
                          <a:gd name="connsiteY13" fmla="*/ 0 h 19334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25599" h="1933471">
                            <a:moveTo>
                              <a:pt x="359418" y="0"/>
                            </a:moveTo>
                            <a:cubicBezTo>
                              <a:pt x="480242" y="54769"/>
                              <a:pt x="570112" y="116683"/>
                              <a:pt x="674267" y="161927"/>
                            </a:cubicBezTo>
                            <a:cubicBezTo>
                              <a:pt x="733433" y="192884"/>
                              <a:pt x="723218" y="220766"/>
                              <a:pt x="725599" y="258501"/>
                            </a:cubicBezTo>
                            <a:lnTo>
                              <a:pt x="725599" y="1488716"/>
                            </a:lnTo>
                            <a:cubicBezTo>
                              <a:pt x="723217" y="1528832"/>
                              <a:pt x="719147" y="1549573"/>
                              <a:pt x="667125" y="1578148"/>
                            </a:cubicBezTo>
                            <a:cubicBezTo>
                              <a:pt x="563276" y="1643508"/>
                              <a:pt x="150571" y="1908209"/>
                              <a:pt x="54880" y="1933264"/>
                            </a:cubicBezTo>
                            <a:cubicBezTo>
                              <a:pt x="-329" y="1938475"/>
                              <a:pt x="6462" y="1844367"/>
                              <a:pt x="112" y="1802298"/>
                            </a:cubicBezTo>
                            <a:cubicBezTo>
                              <a:pt x="-1474" y="1757848"/>
                              <a:pt x="13738" y="1748771"/>
                              <a:pt x="50117" y="1730860"/>
                            </a:cubicBezTo>
                            <a:lnTo>
                              <a:pt x="494619" y="1470991"/>
                            </a:lnTo>
                            <a:cubicBezTo>
                              <a:pt x="531397" y="1456012"/>
                              <a:pt x="546739" y="1407701"/>
                              <a:pt x="547797" y="1345097"/>
                            </a:cubicBezTo>
                            <a:cubicBezTo>
                              <a:pt x="549914" y="1016236"/>
                              <a:pt x="547270" y="682612"/>
                              <a:pt x="549387" y="353751"/>
                            </a:cubicBezTo>
                            <a:cubicBezTo>
                              <a:pt x="539862" y="296965"/>
                              <a:pt x="545316" y="292895"/>
                              <a:pt x="476625" y="254794"/>
                            </a:cubicBezTo>
                            <a:cubicBezTo>
                              <a:pt x="402189" y="206817"/>
                              <a:pt x="358709" y="196941"/>
                              <a:pt x="284274" y="153726"/>
                            </a:cubicBezTo>
                            <a:cubicBezTo>
                              <a:pt x="319993" y="85036"/>
                              <a:pt x="321683" y="73819"/>
                              <a:pt x="359418" y="0"/>
                            </a:cubicBezTo>
                            <a:close/>
                          </a:path>
                        </a:pathLst>
                      </a:custGeom>
                      <a:solidFill>
                        <a:srgbClr val="F04936"/>
                      </a:solidFill>
                      <a:ln w="12700" cap="flat" cmpd="sng" algn="ctr">
                        <a:noFill/>
                        <a:prstDash val="solid"/>
                        <a:miter lim="800000"/>
                      </a:ln>
                      <a:effectLst/>
                    </p:spPr>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N" sz="1400" b="0" i="0" u="none" strike="noStrike" kern="1200" cap="none" spc="0" normalizeH="0" baseline="0" noProof="0">
                          <a:ln>
                            <a:noFill/>
                          </a:ln>
                          <a:solidFill>
                            <a:srgbClr val="000000"/>
                          </a:solidFill>
                          <a:effectLst/>
                          <a:uLnTx/>
                          <a:uFillTx/>
                          <a:ea typeface="+mn-ea"/>
                          <a:cs typeface="+mn-cs"/>
                        </a:endParaRPr>
                      </a:p>
                    </p:txBody>
                  </p:sp>
                  <p:sp>
                    <p:nvSpPr>
                      <p:cNvPr id="81" name="Circle: Hollow 80">
                        <a:extLst>
                          <a:ext uri="{FF2B5EF4-FFF2-40B4-BE49-F238E27FC236}">
                            <a16:creationId xmlns:a16="http://schemas.microsoft.com/office/drawing/2014/main" id="{9397C2FC-17EA-4BEC-BFCC-EC75A6CD3607}"/>
                          </a:ext>
                        </a:extLst>
                      </p:cNvPr>
                      <p:cNvSpPr/>
                      <p:nvPr/>
                    </p:nvSpPr>
                    <p:spPr>
                      <a:xfrm>
                        <a:off x="4419602" y="268205"/>
                        <a:ext cx="445292" cy="445292"/>
                      </a:xfrm>
                      <a:prstGeom prst="donut">
                        <a:avLst>
                          <a:gd name="adj" fmla="val 22326"/>
                        </a:avLst>
                      </a:prstGeom>
                      <a:solidFill>
                        <a:srgbClr val="F04936"/>
                      </a:solidFill>
                      <a:ln w="12700" cap="flat" cmpd="sng" algn="ctr">
                        <a:noFill/>
                        <a:prstDash val="solid"/>
                        <a:miter lim="800000"/>
                      </a:ln>
                      <a:effectLst/>
                    </p:spPr>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N" sz="1400" b="0" i="0" u="none" strike="noStrike" kern="1200" cap="none" spc="0" normalizeH="0" baseline="0" noProof="0">
                          <a:ln>
                            <a:noFill/>
                          </a:ln>
                          <a:solidFill>
                            <a:srgbClr val="000000"/>
                          </a:solidFill>
                          <a:effectLst/>
                          <a:uLnTx/>
                          <a:uFillTx/>
                          <a:ea typeface="+mn-ea"/>
                          <a:cs typeface="+mn-cs"/>
                        </a:endParaRPr>
                      </a:p>
                    </p:txBody>
                  </p:sp>
                </p:grpSp>
              </p:grpSp>
              <p:grpSp>
                <p:nvGrpSpPr>
                  <p:cNvPr id="45" name="Group 44">
                    <a:extLst>
                      <a:ext uri="{FF2B5EF4-FFF2-40B4-BE49-F238E27FC236}">
                        <a16:creationId xmlns:a16="http://schemas.microsoft.com/office/drawing/2014/main" id="{91930475-3AF7-4438-94A9-FE19BC62157B}"/>
                      </a:ext>
                    </a:extLst>
                  </p:cNvPr>
                  <p:cNvGrpSpPr/>
                  <p:nvPr/>
                </p:nvGrpSpPr>
                <p:grpSpPr>
                  <a:xfrm>
                    <a:off x="5539129" y="4790482"/>
                    <a:ext cx="1113746" cy="1638158"/>
                    <a:chOff x="3292046" y="268205"/>
                    <a:chExt cx="1895905" cy="2788603"/>
                  </a:xfrm>
                  <a:solidFill>
                    <a:srgbClr val="3E74AB"/>
                  </a:solidFill>
                </p:grpSpPr>
                <p:grpSp>
                  <p:nvGrpSpPr>
                    <p:cNvPr id="66" name="Group 65">
                      <a:extLst>
                        <a:ext uri="{FF2B5EF4-FFF2-40B4-BE49-F238E27FC236}">
                          <a16:creationId xmlns:a16="http://schemas.microsoft.com/office/drawing/2014/main" id="{3CE1647E-80AD-4374-9C49-F71FDE50E641}"/>
                        </a:ext>
                      </a:extLst>
                    </p:cNvPr>
                    <p:cNvGrpSpPr/>
                    <p:nvPr/>
                  </p:nvGrpSpPr>
                  <p:grpSpPr>
                    <a:xfrm>
                      <a:off x="4419602" y="268205"/>
                      <a:ext cx="768349" cy="2172783"/>
                      <a:chOff x="4419602" y="268205"/>
                      <a:chExt cx="768349" cy="2172783"/>
                    </a:xfrm>
                    <a:grpFill/>
                  </p:grpSpPr>
                  <p:sp>
                    <p:nvSpPr>
                      <p:cNvPr id="73" name="Freeform: Shape 72">
                        <a:extLst>
                          <a:ext uri="{FF2B5EF4-FFF2-40B4-BE49-F238E27FC236}">
                            <a16:creationId xmlns:a16="http://schemas.microsoft.com/office/drawing/2014/main" id="{621C6947-C400-419D-A851-AD3CB13C35F8}"/>
                          </a:ext>
                        </a:extLst>
                      </p:cNvPr>
                      <p:cNvSpPr/>
                      <p:nvPr/>
                    </p:nvSpPr>
                    <p:spPr>
                      <a:xfrm>
                        <a:off x="4462352" y="507517"/>
                        <a:ext cx="725599" cy="1933471"/>
                      </a:xfrm>
                      <a:custGeom>
                        <a:avLst/>
                        <a:gdLst>
                          <a:gd name="connsiteX0" fmla="*/ 94194 w 565150"/>
                          <a:gd name="connsiteY0" fmla="*/ 0 h 1418603"/>
                          <a:gd name="connsiteX1" fmla="*/ 470956 w 565150"/>
                          <a:gd name="connsiteY1" fmla="*/ 0 h 1418603"/>
                          <a:gd name="connsiteX2" fmla="*/ 565150 w 565150"/>
                          <a:gd name="connsiteY2" fmla="*/ 94194 h 1418603"/>
                          <a:gd name="connsiteX3" fmla="*/ 565150 w 565150"/>
                          <a:gd name="connsiteY3" fmla="*/ 1324409 h 1418603"/>
                          <a:gd name="connsiteX4" fmla="*/ 470956 w 565150"/>
                          <a:gd name="connsiteY4" fmla="*/ 1418603 h 1418603"/>
                          <a:gd name="connsiteX5" fmla="*/ 388938 w 565150"/>
                          <a:gd name="connsiteY5" fmla="*/ 1418603 h 1418603"/>
                          <a:gd name="connsiteX6" fmla="*/ 388938 w 565150"/>
                          <a:gd name="connsiteY6" fmla="*/ 189444 h 1418603"/>
                          <a:gd name="connsiteX7" fmla="*/ 294744 w 565150"/>
                          <a:gd name="connsiteY7" fmla="*/ 95250 h 1418603"/>
                          <a:gd name="connsiteX8" fmla="*/ 0 w 565150"/>
                          <a:gd name="connsiteY8" fmla="*/ 95250 h 1418603"/>
                          <a:gd name="connsiteX9" fmla="*/ 0 w 565150"/>
                          <a:gd name="connsiteY9" fmla="*/ 94194 h 1418603"/>
                          <a:gd name="connsiteX10" fmla="*/ 94194 w 565150"/>
                          <a:gd name="connsiteY10" fmla="*/ 0 h 1418603"/>
                          <a:gd name="connsiteX0" fmla="*/ 182300 w 565150"/>
                          <a:gd name="connsiteY0" fmla="*/ 0 h 1580528"/>
                          <a:gd name="connsiteX1" fmla="*/ 470956 w 565150"/>
                          <a:gd name="connsiteY1" fmla="*/ 161925 h 1580528"/>
                          <a:gd name="connsiteX2" fmla="*/ 565150 w 565150"/>
                          <a:gd name="connsiteY2" fmla="*/ 256119 h 1580528"/>
                          <a:gd name="connsiteX3" fmla="*/ 565150 w 565150"/>
                          <a:gd name="connsiteY3" fmla="*/ 1486334 h 1580528"/>
                          <a:gd name="connsiteX4" fmla="*/ 470956 w 565150"/>
                          <a:gd name="connsiteY4" fmla="*/ 1580528 h 1580528"/>
                          <a:gd name="connsiteX5" fmla="*/ 388938 w 565150"/>
                          <a:gd name="connsiteY5" fmla="*/ 1580528 h 1580528"/>
                          <a:gd name="connsiteX6" fmla="*/ 388938 w 565150"/>
                          <a:gd name="connsiteY6" fmla="*/ 351369 h 1580528"/>
                          <a:gd name="connsiteX7" fmla="*/ 294744 w 565150"/>
                          <a:gd name="connsiteY7" fmla="*/ 257175 h 1580528"/>
                          <a:gd name="connsiteX8" fmla="*/ 0 w 565150"/>
                          <a:gd name="connsiteY8" fmla="*/ 257175 h 1580528"/>
                          <a:gd name="connsiteX9" fmla="*/ 0 w 565150"/>
                          <a:gd name="connsiteY9" fmla="*/ 256119 h 1580528"/>
                          <a:gd name="connsiteX10" fmla="*/ 182300 w 565150"/>
                          <a:gd name="connsiteY10" fmla="*/ 0 h 1580528"/>
                          <a:gd name="connsiteX0" fmla="*/ 182300 w 565150"/>
                          <a:gd name="connsiteY0" fmla="*/ 0 h 1580528"/>
                          <a:gd name="connsiteX1" fmla="*/ 475719 w 565150"/>
                          <a:gd name="connsiteY1" fmla="*/ 147638 h 1580528"/>
                          <a:gd name="connsiteX2" fmla="*/ 565150 w 565150"/>
                          <a:gd name="connsiteY2" fmla="*/ 256119 h 1580528"/>
                          <a:gd name="connsiteX3" fmla="*/ 565150 w 565150"/>
                          <a:gd name="connsiteY3" fmla="*/ 1486334 h 1580528"/>
                          <a:gd name="connsiteX4" fmla="*/ 470956 w 565150"/>
                          <a:gd name="connsiteY4" fmla="*/ 1580528 h 1580528"/>
                          <a:gd name="connsiteX5" fmla="*/ 388938 w 565150"/>
                          <a:gd name="connsiteY5" fmla="*/ 1580528 h 1580528"/>
                          <a:gd name="connsiteX6" fmla="*/ 388938 w 565150"/>
                          <a:gd name="connsiteY6" fmla="*/ 351369 h 1580528"/>
                          <a:gd name="connsiteX7" fmla="*/ 294744 w 565150"/>
                          <a:gd name="connsiteY7" fmla="*/ 257175 h 1580528"/>
                          <a:gd name="connsiteX8" fmla="*/ 0 w 565150"/>
                          <a:gd name="connsiteY8" fmla="*/ 257175 h 1580528"/>
                          <a:gd name="connsiteX9" fmla="*/ 0 w 565150"/>
                          <a:gd name="connsiteY9" fmla="*/ 256119 h 1580528"/>
                          <a:gd name="connsiteX10" fmla="*/ 182300 w 565150"/>
                          <a:gd name="connsiteY10" fmla="*/ 0 h 1580528"/>
                          <a:gd name="connsiteX0" fmla="*/ 182300 w 565150"/>
                          <a:gd name="connsiteY0" fmla="*/ 0 h 1580528"/>
                          <a:gd name="connsiteX1" fmla="*/ 475719 w 565150"/>
                          <a:gd name="connsiteY1" fmla="*/ 147638 h 1580528"/>
                          <a:gd name="connsiteX2" fmla="*/ 565150 w 565150"/>
                          <a:gd name="connsiteY2" fmla="*/ 256119 h 1580528"/>
                          <a:gd name="connsiteX3" fmla="*/ 565150 w 565150"/>
                          <a:gd name="connsiteY3" fmla="*/ 1486334 h 1580528"/>
                          <a:gd name="connsiteX4" fmla="*/ 470956 w 565150"/>
                          <a:gd name="connsiteY4" fmla="*/ 1580528 h 1580528"/>
                          <a:gd name="connsiteX5" fmla="*/ 388938 w 565150"/>
                          <a:gd name="connsiteY5" fmla="*/ 1580528 h 1580528"/>
                          <a:gd name="connsiteX6" fmla="*/ 388938 w 565150"/>
                          <a:gd name="connsiteY6" fmla="*/ 351369 h 1580528"/>
                          <a:gd name="connsiteX7" fmla="*/ 294744 w 565150"/>
                          <a:gd name="connsiteY7" fmla="*/ 257175 h 1580528"/>
                          <a:gd name="connsiteX8" fmla="*/ 0 w 565150"/>
                          <a:gd name="connsiteY8" fmla="*/ 257175 h 1580528"/>
                          <a:gd name="connsiteX9" fmla="*/ 0 w 565150"/>
                          <a:gd name="connsiteY9" fmla="*/ 256119 h 1580528"/>
                          <a:gd name="connsiteX10" fmla="*/ 182300 w 565150"/>
                          <a:gd name="connsiteY10" fmla="*/ 0 h 1580528"/>
                          <a:gd name="connsiteX0" fmla="*/ 182300 w 565150"/>
                          <a:gd name="connsiteY0" fmla="*/ 0 h 1580528"/>
                          <a:gd name="connsiteX1" fmla="*/ 475719 w 565150"/>
                          <a:gd name="connsiteY1" fmla="*/ 147638 h 1580528"/>
                          <a:gd name="connsiteX2" fmla="*/ 565150 w 565150"/>
                          <a:gd name="connsiteY2" fmla="*/ 256119 h 1580528"/>
                          <a:gd name="connsiteX3" fmla="*/ 565150 w 565150"/>
                          <a:gd name="connsiteY3" fmla="*/ 1486334 h 1580528"/>
                          <a:gd name="connsiteX4" fmla="*/ 470956 w 565150"/>
                          <a:gd name="connsiteY4" fmla="*/ 1580528 h 1580528"/>
                          <a:gd name="connsiteX5" fmla="*/ 388938 w 565150"/>
                          <a:gd name="connsiteY5" fmla="*/ 1580528 h 1580528"/>
                          <a:gd name="connsiteX6" fmla="*/ 388938 w 565150"/>
                          <a:gd name="connsiteY6" fmla="*/ 351369 h 1580528"/>
                          <a:gd name="connsiteX7" fmla="*/ 294744 w 565150"/>
                          <a:gd name="connsiteY7" fmla="*/ 257175 h 1580528"/>
                          <a:gd name="connsiteX8" fmla="*/ 0 w 565150"/>
                          <a:gd name="connsiteY8" fmla="*/ 257175 h 1580528"/>
                          <a:gd name="connsiteX9" fmla="*/ 0 w 565150"/>
                          <a:gd name="connsiteY9" fmla="*/ 256119 h 1580528"/>
                          <a:gd name="connsiteX10" fmla="*/ 182300 w 565150"/>
                          <a:gd name="connsiteY10" fmla="*/ 0 h 1580528"/>
                          <a:gd name="connsiteX0" fmla="*/ 182300 w 565150"/>
                          <a:gd name="connsiteY0" fmla="*/ 0 h 1580528"/>
                          <a:gd name="connsiteX1" fmla="*/ 475719 w 565150"/>
                          <a:gd name="connsiteY1" fmla="*/ 147638 h 1580528"/>
                          <a:gd name="connsiteX2" fmla="*/ 565150 w 565150"/>
                          <a:gd name="connsiteY2" fmla="*/ 256119 h 1580528"/>
                          <a:gd name="connsiteX3" fmla="*/ 565150 w 565150"/>
                          <a:gd name="connsiteY3" fmla="*/ 1486334 h 1580528"/>
                          <a:gd name="connsiteX4" fmla="*/ 470956 w 565150"/>
                          <a:gd name="connsiteY4" fmla="*/ 1580528 h 1580528"/>
                          <a:gd name="connsiteX5" fmla="*/ 388938 w 565150"/>
                          <a:gd name="connsiteY5" fmla="*/ 1580528 h 1580528"/>
                          <a:gd name="connsiteX6" fmla="*/ 388938 w 565150"/>
                          <a:gd name="connsiteY6" fmla="*/ 351369 h 1580528"/>
                          <a:gd name="connsiteX7" fmla="*/ 294744 w 565150"/>
                          <a:gd name="connsiteY7" fmla="*/ 257175 h 1580528"/>
                          <a:gd name="connsiteX8" fmla="*/ 0 w 565150"/>
                          <a:gd name="connsiteY8" fmla="*/ 257175 h 1580528"/>
                          <a:gd name="connsiteX9" fmla="*/ 0 w 565150"/>
                          <a:gd name="connsiteY9" fmla="*/ 256119 h 1580528"/>
                          <a:gd name="connsiteX10" fmla="*/ 182300 w 565150"/>
                          <a:gd name="connsiteY10" fmla="*/ 0 h 1580528"/>
                          <a:gd name="connsiteX0" fmla="*/ 182300 w 565150"/>
                          <a:gd name="connsiteY0" fmla="*/ 0 h 1580528"/>
                          <a:gd name="connsiteX1" fmla="*/ 475719 w 565150"/>
                          <a:gd name="connsiteY1" fmla="*/ 147638 h 1580528"/>
                          <a:gd name="connsiteX2" fmla="*/ 565150 w 565150"/>
                          <a:gd name="connsiteY2" fmla="*/ 256119 h 1580528"/>
                          <a:gd name="connsiteX3" fmla="*/ 565150 w 565150"/>
                          <a:gd name="connsiteY3" fmla="*/ 1486334 h 1580528"/>
                          <a:gd name="connsiteX4" fmla="*/ 470956 w 565150"/>
                          <a:gd name="connsiteY4" fmla="*/ 1580528 h 1580528"/>
                          <a:gd name="connsiteX5" fmla="*/ 388938 w 565150"/>
                          <a:gd name="connsiteY5" fmla="*/ 1580528 h 1580528"/>
                          <a:gd name="connsiteX6" fmla="*/ 388938 w 565150"/>
                          <a:gd name="connsiteY6" fmla="*/ 351369 h 1580528"/>
                          <a:gd name="connsiteX7" fmla="*/ 294744 w 565150"/>
                          <a:gd name="connsiteY7" fmla="*/ 257175 h 1580528"/>
                          <a:gd name="connsiteX8" fmla="*/ 0 w 565150"/>
                          <a:gd name="connsiteY8" fmla="*/ 257175 h 1580528"/>
                          <a:gd name="connsiteX9" fmla="*/ 0 w 565150"/>
                          <a:gd name="connsiteY9" fmla="*/ 256119 h 1580528"/>
                          <a:gd name="connsiteX10" fmla="*/ 182300 w 565150"/>
                          <a:gd name="connsiteY10" fmla="*/ 0 h 1580528"/>
                          <a:gd name="connsiteX0" fmla="*/ 182300 w 565150"/>
                          <a:gd name="connsiteY0" fmla="*/ 0 h 1580528"/>
                          <a:gd name="connsiteX1" fmla="*/ 475719 w 565150"/>
                          <a:gd name="connsiteY1" fmla="*/ 147638 h 1580528"/>
                          <a:gd name="connsiteX2" fmla="*/ 565150 w 565150"/>
                          <a:gd name="connsiteY2" fmla="*/ 256119 h 1580528"/>
                          <a:gd name="connsiteX3" fmla="*/ 565150 w 565150"/>
                          <a:gd name="connsiteY3" fmla="*/ 1486334 h 1580528"/>
                          <a:gd name="connsiteX4" fmla="*/ 470956 w 565150"/>
                          <a:gd name="connsiteY4" fmla="*/ 1580528 h 1580528"/>
                          <a:gd name="connsiteX5" fmla="*/ 388938 w 565150"/>
                          <a:gd name="connsiteY5" fmla="*/ 1580528 h 1580528"/>
                          <a:gd name="connsiteX6" fmla="*/ 388938 w 565150"/>
                          <a:gd name="connsiteY6" fmla="*/ 351369 h 1580528"/>
                          <a:gd name="connsiteX7" fmla="*/ 294744 w 565150"/>
                          <a:gd name="connsiteY7" fmla="*/ 257175 h 1580528"/>
                          <a:gd name="connsiteX8" fmla="*/ 0 w 565150"/>
                          <a:gd name="connsiteY8" fmla="*/ 257175 h 1580528"/>
                          <a:gd name="connsiteX9" fmla="*/ 0 w 565150"/>
                          <a:gd name="connsiteY9" fmla="*/ 256119 h 1580528"/>
                          <a:gd name="connsiteX10" fmla="*/ 182300 w 565150"/>
                          <a:gd name="connsiteY10" fmla="*/ 0 h 1580528"/>
                          <a:gd name="connsiteX0" fmla="*/ 182300 w 565150"/>
                          <a:gd name="connsiteY0" fmla="*/ 0 h 1580528"/>
                          <a:gd name="connsiteX1" fmla="*/ 475719 w 565150"/>
                          <a:gd name="connsiteY1" fmla="*/ 147638 h 1580528"/>
                          <a:gd name="connsiteX2" fmla="*/ 565150 w 565150"/>
                          <a:gd name="connsiteY2" fmla="*/ 256119 h 1580528"/>
                          <a:gd name="connsiteX3" fmla="*/ 565150 w 565150"/>
                          <a:gd name="connsiteY3" fmla="*/ 1486334 h 1580528"/>
                          <a:gd name="connsiteX4" fmla="*/ 470956 w 565150"/>
                          <a:gd name="connsiteY4" fmla="*/ 1580528 h 1580528"/>
                          <a:gd name="connsiteX5" fmla="*/ 388938 w 565150"/>
                          <a:gd name="connsiteY5" fmla="*/ 1580528 h 1580528"/>
                          <a:gd name="connsiteX6" fmla="*/ 388938 w 565150"/>
                          <a:gd name="connsiteY6" fmla="*/ 351369 h 1580528"/>
                          <a:gd name="connsiteX7" fmla="*/ 294744 w 565150"/>
                          <a:gd name="connsiteY7" fmla="*/ 257175 h 1580528"/>
                          <a:gd name="connsiteX8" fmla="*/ 0 w 565150"/>
                          <a:gd name="connsiteY8" fmla="*/ 257175 h 1580528"/>
                          <a:gd name="connsiteX9" fmla="*/ 0 w 565150"/>
                          <a:gd name="connsiteY9" fmla="*/ 256119 h 1580528"/>
                          <a:gd name="connsiteX10" fmla="*/ 182300 w 565150"/>
                          <a:gd name="connsiteY10" fmla="*/ 0 h 1580528"/>
                          <a:gd name="connsiteX0" fmla="*/ 182300 w 565150"/>
                          <a:gd name="connsiteY0" fmla="*/ 0 h 1580528"/>
                          <a:gd name="connsiteX1" fmla="*/ 468575 w 565150"/>
                          <a:gd name="connsiteY1" fmla="*/ 133351 h 1580528"/>
                          <a:gd name="connsiteX2" fmla="*/ 565150 w 565150"/>
                          <a:gd name="connsiteY2" fmla="*/ 256119 h 1580528"/>
                          <a:gd name="connsiteX3" fmla="*/ 565150 w 565150"/>
                          <a:gd name="connsiteY3" fmla="*/ 1486334 h 1580528"/>
                          <a:gd name="connsiteX4" fmla="*/ 470956 w 565150"/>
                          <a:gd name="connsiteY4" fmla="*/ 1580528 h 1580528"/>
                          <a:gd name="connsiteX5" fmla="*/ 388938 w 565150"/>
                          <a:gd name="connsiteY5" fmla="*/ 1580528 h 1580528"/>
                          <a:gd name="connsiteX6" fmla="*/ 388938 w 565150"/>
                          <a:gd name="connsiteY6" fmla="*/ 351369 h 1580528"/>
                          <a:gd name="connsiteX7" fmla="*/ 294744 w 565150"/>
                          <a:gd name="connsiteY7" fmla="*/ 257175 h 1580528"/>
                          <a:gd name="connsiteX8" fmla="*/ 0 w 565150"/>
                          <a:gd name="connsiteY8" fmla="*/ 257175 h 1580528"/>
                          <a:gd name="connsiteX9" fmla="*/ 0 w 565150"/>
                          <a:gd name="connsiteY9" fmla="*/ 256119 h 1580528"/>
                          <a:gd name="connsiteX10" fmla="*/ 182300 w 565150"/>
                          <a:gd name="connsiteY10" fmla="*/ 0 h 1580528"/>
                          <a:gd name="connsiteX0" fmla="*/ 182300 w 565150"/>
                          <a:gd name="connsiteY0" fmla="*/ 0 h 1580528"/>
                          <a:gd name="connsiteX1" fmla="*/ 468575 w 565150"/>
                          <a:gd name="connsiteY1" fmla="*/ 133351 h 1580528"/>
                          <a:gd name="connsiteX2" fmla="*/ 565150 w 565150"/>
                          <a:gd name="connsiteY2" fmla="*/ 256119 h 1580528"/>
                          <a:gd name="connsiteX3" fmla="*/ 565150 w 565150"/>
                          <a:gd name="connsiteY3" fmla="*/ 1486334 h 1580528"/>
                          <a:gd name="connsiteX4" fmla="*/ 470956 w 565150"/>
                          <a:gd name="connsiteY4" fmla="*/ 1580528 h 1580528"/>
                          <a:gd name="connsiteX5" fmla="*/ 388938 w 565150"/>
                          <a:gd name="connsiteY5" fmla="*/ 1580528 h 1580528"/>
                          <a:gd name="connsiteX6" fmla="*/ 388938 w 565150"/>
                          <a:gd name="connsiteY6" fmla="*/ 351369 h 1580528"/>
                          <a:gd name="connsiteX7" fmla="*/ 294744 w 565150"/>
                          <a:gd name="connsiteY7" fmla="*/ 257175 h 1580528"/>
                          <a:gd name="connsiteX8" fmla="*/ 0 w 565150"/>
                          <a:gd name="connsiteY8" fmla="*/ 257175 h 1580528"/>
                          <a:gd name="connsiteX9" fmla="*/ 0 w 565150"/>
                          <a:gd name="connsiteY9" fmla="*/ 256119 h 1580528"/>
                          <a:gd name="connsiteX10" fmla="*/ 182300 w 565150"/>
                          <a:gd name="connsiteY10" fmla="*/ 0 h 1580528"/>
                          <a:gd name="connsiteX0" fmla="*/ 182300 w 565150"/>
                          <a:gd name="connsiteY0" fmla="*/ 0 h 1580528"/>
                          <a:gd name="connsiteX1" fmla="*/ 468575 w 565150"/>
                          <a:gd name="connsiteY1" fmla="*/ 133351 h 1580528"/>
                          <a:gd name="connsiteX2" fmla="*/ 565150 w 565150"/>
                          <a:gd name="connsiteY2" fmla="*/ 256119 h 1580528"/>
                          <a:gd name="connsiteX3" fmla="*/ 565150 w 565150"/>
                          <a:gd name="connsiteY3" fmla="*/ 1486334 h 1580528"/>
                          <a:gd name="connsiteX4" fmla="*/ 470956 w 565150"/>
                          <a:gd name="connsiteY4" fmla="*/ 1580528 h 1580528"/>
                          <a:gd name="connsiteX5" fmla="*/ 388938 w 565150"/>
                          <a:gd name="connsiteY5" fmla="*/ 1580528 h 1580528"/>
                          <a:gd name="connsiteX6" fmla="*/ 388938 w 565150"/>
                          <a:gd name="connsiteY6" fmla="*/ 351369 h 1580528"/>
                          <a:gd name="connsiteX7" fmla="*/ 294744 w 565150"/>
                          <a:gd name="connsiteY7" fmla="*/ 257175 h 1580528"/>
                          <a:gd name="connsiteX8" fmla="*/ 0 w 565150"/>
                          <a:gd name="connsiteY8" fmla="*/ 257175 h 1580528"/>
                          <a:gd name="connsiteX9" fmla="*/ 119063 w 565150"/>
                          <a:gd name="connsiteY9" fmla="*/ 163250 h 1580528"/>
                          <a:gd name="connsiteX10" fmla="*/ 182300 w 565150"/>
                          <a:gd name="connsiteY10" fmla="*/ 0 h 1580528"/>
                          <a:gd name="connsiteX0" fmla="*/ 63237 w 446087"/>
                          <a:gd name="connsiteY0" fmla="*/ 0 h 1580528"/>
                          <a:gd name="connsiteX1" fmla="*/ 349512 w 446087"/>
                          <a:gd name="connsiteY1" fmla="*/ 133351 h 1580528"/>
                          <a:gd name="connsiteX2" fmla="*/ 446087 w 446087"/>
                          <a:gd name="connsiteY2" fmla="*/ 256119 h 1580528"/>
                          <a:gd name="connsiteX3" fmla="*/ 446087 w 446087"/>
                          <a:gd name="connsiteY3" fmla="*/ 1486334 h 1580528"/>
                          <a:gd name="connsiteX4" fmla="*/ 351893 w 446087"/>
                          <a:gd name="connsiteY4" fmla="*/ 1580528 h 1580528"/>
                          <a:gd name="connsiteX5" fmla="*/ 269875 w 446087"/>
                          <a:gd name="connsiteY5" fmla="*/ 1580528 h 1580528"/>
                          <a:gd name="connsiteX6" fmla="*/ 269875 w 446087"/>
                          <a:gd name="connsiteY6" fmla="*/ 351369 h 1580528"/>
                          <a:gd name="connsiteX7" fmla="*/ 175681 w 446087"/>
                          <a:gd name="connsiteY7" fmla="*/ 257175 h 1580528"/>
                          <a:gd name="connsiteX8" fmla="*/ 0 w 446087"/>
                          <a:gd name="connsiteY8" fmla="*/ 163250 h 1580528"/>
                          <a:gd name="connsiteX9" fmla="*/ 63237 w 446087"/>
                          <a:gd name="connsiteY9" fmla="*/ 0 h 1580528"/>
                          <a:gd name="connsiteX0" fmla="*/ 56093 w 438943"/>
                          <a:gd name="connsiteY0" fmla="*/ 0 h 1580528"/>
                          <a:gd name="connsiteX1" fmla="*/ 342368 w 438943"/>
                          <a:gd name="connsiteY1" fmla="*/ 133351 h 1580528"/>
                          <a:gd name="connsiteX2" fmla="*/ 438943 w 438943"/>
                          <a:gd name="connsiteY2" fmla="*/ 256119 h 1580528"/>
                          <a:gd name="connsiteX3" fmla="*/ 438943 w 438943"/>
                          <a:gd name="connsiteY3" fmla="*/ 1486334 h 1580528"/>
                          <a:gd name="connsiteX4" fmla="*/ 344749 w 438943"/>
                          <a:gd name="connsiteY4" fmla="*/ 1580528 h 1580528"/>
                          <a:gd name="connsiteX5" fmla="*/ 262731 w 438943"/>
                          <a:gd name="connsiteY5" fmla="*/ 1580528 h 1580528"/>
                          <a:gd name="connsiteX6" fmla="*/ 262731 w 438943"/>
                          <a:gd name="connsiteY6" fmla="*/ 351369 h 1580528"/>
                          <a:gd name="connsiteX7" fmla="*/ 168537 w 438943"/>
                          <a:gd name="connsiteY7" fmla="*/ 257175 h 1580528"/>
                          <a:gd name="connsiteX8" fmla="*/ 0 w 438943"/>
                          <a:gd name="connsiteY8" fmla="*/ 146581 h 1580528"/>
                          <a:gd name="connsiteX9" fmla="*/ 56093 w 438943"/>
                          <a:gd name="connsiteY9" fmla="*/ 0 h 1580528"/>
                          <a:gd name="connsiteX0" fmla="*/ 56093 w 438943"/>
                          <a:gd name="connsiteY0" fmla="*/ 0 h 1580528"/>
                          <a:gd name="connsiteX1" fmla="*/ 342368 w 438943"/>
                          <a:gd name="connsiteY1" fmla="*/ 133351 h 1580528"/>
                          <a:gd name="connsiteX2" fmla="*/ 438943 w 438943"/>
                          <a:gd name="connsiteY2" fmla="*/ 256119 h 1580528"/>
                          <a:gd name="connsiteX3" fmla="*/ 438943 w 438943"/>
                          <a:gd name="connsiteY3" fmla="*/ 1486334 h 1580528"/>
                          <a:gd name="connsiteX4" fmla="*/ 344749 w 438943"/>
                          <a:gd name="connsiteY4" fmla="*/ 1580528 h 1580528"/>
                          <a:gd name="connsiteX5" fmla="*/ 262731 w 438943"/>
                          <a:gd name="connsiteY5" fmla="*/ 1580528 h 1580528"/>
                          <a:gd name="connsiteX6" fmla="*/ 262731 w 438943"/>
                          <a:gd name="connsiteY6" fmla="*/ 351369 h 1580528"/>
                          <a:gd name="connsiteX7" fmla="*/ 168537 w 438943"/>
                          <a:gd name="connsiteY7" fmla="*/ 257175 h 1580528"/>
                          <a:gd name="connsiteX8" fmla="*/ 0 w 438943"/>
                          <a:gd name="connsiteY8" fmla="*/ 146581 h 1580528"/>
                          <a:gd name="connsiteX9" fmla="*/ 56093 w 438943"/>
                          <a:gd name="connsiteY9" fmla="*/ 0 h 1580528"/>
                          <a:gd name="connsiteX0" fmla="*/ 56093 w 438943"/>
                          <a:gd name="connsiteY0" fmla="*/ 0 h 1580528"/>
                          <a:gd name="connsiteX1" fmla="*/ 342368 w 438943"/>
                          <a:gd name="connsiteY1" fmla="*/ 133351 h 1580528"/>
                          <a:gd name="connsiteX2" fmla="*/ 438943 w 438943"/>
                          <a:gd name="connsiteY2" fmla="*/ 256119 h 1580528"/>
                          <a:gd name="connsiteX3" fmla="*/ 438943 w 438943"/>
                          <a:gd name="connsiteY3" fmla="*/ 1486334 h 1580528"/>
                          <a:gd name="connsiteX4" fmla="*/ 344749 w 438943"/>
                          <a:gd name="connsiteY4" fmla="*/ 1580528 h 1580528"/>
                          <a:gd name="connsiteX5" fmla="*/ 262731 w 438943"/>
                          <a:gd name="connsiteY5" fmla="*/ 1580528 h 1580528"/>
                          <a:gd name="connsiteX6" fmla="*/ 262731 w 438943"/>
                          <a:gd name="connsiteY6" fmla="*/ 351369 h 1580528"/>
                          <a:gd name="connsiteX7" fmla="*/ 168537 w 438943"/>
                          <a:gd name="connsiteY7" fmla="*/ 257175 h 1580528"/>
                          <a:gd name="connsiteX8" fmla="*/ 0 w 438943"/>
                          <a:gd name="connsiteY8" fmla="*/ 146581 h 1580528"/>
                          <a:gd name="connsiteX9" fmla="*/ 56093 w 438943"/>
                          <a:gd name="connsiteY9" fmla="*/ 0 h 1580528"/>
                          <a:gd name="connsiteX0" fmla="*/ 56093 w 438943"/>
                          <a:gd name="connsiteY0" fmla="*/ 0 h 1580528"/>
                          <a:gd name="connsiteX1" fmla="*/ 342368 w 438943"/>
                          <a:gd name="connsiteY1" fmla="*/ 133351 h 1580528"/>
                          <a:gd name="connsiteX2" fmla="*/ 438943 w 438943"/>
                          <a:gd name="connsiteY2" fmla="*/ 256119 h 1580528"/>
                          <a:gd name="connsiteX3" fmla="*/ 438943 w 438943"/>
                          <a:gd name="connsiteY3" fmla="*/ 1486334 h 1580528"/>
                          <a:gd name="connsiteX4" fmla="*/ 344749 w 438943"/>
                          <a:gd name="connsiteY4" fmla="*/ 1580528 h 1580528"/>
                          <a:gd name="connsiteX5" fmla="*/ 262731 w 438943"/>
                          <a:gd name="connsiteY5" fmla="*/ 1580528 h 1580528"/>
                          <a:gd name="connsiteX6" fmla="*/ 262731 w 438943"/>
                          <a:gd name="connsiteY6" fmla="*/ 351369 h 1580528"/>
                          <a:gd name="connsiteX7" fmla="*/ 159012 w 438943"/>
                          <a:gd name="connsiteY7" fmla="*/ 233362 h 1580528"/>
                          <a:gd name="connsiteX8" fmla="*/ 0 w 438943"/>
                          <a:gd name="connsiteY8" fmla="*/ 146581 h 1580528"/>
                          <a:gd name="connsiteX9" fmla="*/ 56093 w 438943"/>
                          <a:gd name="connsiteY9" fmla="*/ 0 h 1580528"/>
                          <a:gd name="connsiteX0" fmla="*/ 56093 w 438943"/>
                          <a:gd name="connsiteY0" fmla="*/ 0 h 1580528"/>
                          <a:gd name="connsiteX1" fmla="*/ 342368 w 438943"/>
                          <a:gd name="connsiteY1" fmla="*/ 133351 h 1580528"/>
                          <a:gd name="connsiteX2" fmla="*/ 438943 w 438943"/>
                          <a:gd name="connsiteY2" fmla="*/ 256119 h 1580528"/>
                          <a:gd name="connsiteX3" fmla="*/ 438943 w 438943"/>
                          <a:gd name="connsiteY3" fmla="*/ 1486334 h 1580528"/>
                          <a:gd name="connsiteX4" fmla="*/ 344749 w 438943"/>
                          <a:gd name="connsiteY4" fmla="*/ 1580528 h 1580528"/>
                          <a:gd name="connsiteX5" fmla="*/ 262731 w 438943"/>
                          <a:gd name="connsiteY5" fmla="*/ 1580528 h 1580528"/>
                          <a:gd name="connsiteX6" fmla="*/ 262731 w 438943"/>
                          <a:gd name="connsiteY6" fmla="*/ 351369 h 1580528"/>
                          <a:gd name="connsiteX7" fmla="*/ 159012 w 438943"/>
                          <a:gd name="connsiteY7" fmla="*/ 233362 h 1580528"/>
                          <a:gd name="connsiteX8" fmla="*/ 0 w 438943"/>
                          <a:gd name="connsiteY8" fmla="*/ 146581 h 1580528"/>
                          <a:gd name="connsiteX9" fmla="*/ 56093 w 438943"/>
                          <a:gd name="connsiteY9" fmla="*/ 0 h 1580528"/>
                          <a:gd name="connsiteX0" fmla="*/ 56093 w 438943"/>
                          <a:gd name="connsiteY0" fmla="*/ 0 h 1580528"/>
                          <a:gd name="connsiteX1" fmla="*/ 342368 w 438943"/>
                          <a:gd name="connsiteY1" fmla="*/ 133351 h 1580528"/>
                          <a:gd name="connsiteX2" fmla="*/ 438943 w 438943"/>
                          <a:gd name="connsiteY2" fmla="*/ 256119 h 1580528"/>
                          <a:gd name="connsiteX3" fmla="*/ 438943 w 438943"/>
                          <a:gd name="connsiteY3" fmla="*/ 1486334 h 1580528"/>
                          <a:gd name="connsiteX4" fmla="*/ 344749 w 438943"/>
                          <a:gd name="connsiteY4" fmla="*/ 1580528 h 1580528"/>
                          <a:gd name="connsiteX5" fmla="*/ 262731 w 438943"/>
                          <a:gd name="connsiteY5" fmla="*/ 1580528 h 1580528"/>
                          <a:gd name="connsiteX6" fmla="*/ 262731 w 438943"/>
                          <a:gd name="connsiteY6" fmla="*/ 351369 h 1580528"/>
                          <a:gd name="connsiteX7" fmla="*/ 159012 w 438943"/>
                          <a:gd name="connsiteY7" fmla="*/ 233362 h 1580528"/>
                          <a:gd name="connsiteX8" fmla="*/ 0 w 438943"/>
                          <a:gd name="connsiteY8" fmla="*/ 146581 h 1580528"/>
                          <a:gd name="connsiteX9" fmla="*/ 56093 w 438943"/>
                          <a:gd name="connsiteY9" fmla="*/ 0 h 1580528"/>
                          <a:gd name="connsiteX0" fmla="*/ 56093 w 438943"/>
                          <a:gd name="connsiteY0" fmla="*/ 0 h 1580528"/>
                          <a:gd name="connsiteX1" fmla="*/ 342368 w 438943"/>
                          <a:gd name="connsiteY1" fmla="*/ 133351 h 1580528"/>
                          <a:gd name="connsiteX2" fmla="*/ 438943 w 438943"/>
                          <a:gd name="connsiteY2" fmla="*/ 256119 h 1580528"/>
                          <a:gd name="connsiteX3" fmla="*/ 438943 w 438943"/>
                          <a:gd name="connsiteY3" fmla="*/ 1486334 h 1580528"/>
                          <a:gd name="connsiteX4" fmla="*/ 344749 w 438943"/>
                          <a:gd name="connsiteY4" fmla="*/ 1580528 h 1580528"/>
                          <a:gd name="connsiteX5" fmla="*/ 262731 w 438943"/>
                          <a:gd name="connsiteY5" fmla="*/ 1580528 h 1580528"/>
                          <a:gd name="connsiteX6" fmla="*/ 262731 w 438943"/>
                          <a:gd name="connsiteY6" fmla="*/ 351369 h 1580528"/>
                          <a:gd name="connsiteX7" fmla="*/ 159012 w 438943"/>
                          <a:gd name="connsiteY7" fmla="*/ 233362 h 1580528"/>
                          <a:gd name="connsiteX8" fmla="*/ 0 w 438943"/>
                          <a:gd name="connsiteY8" fmla="*/ 146581 h 1580528"/>
                          <a:gd name="connsiteX9" fmla="*/ 56093 w 438943"/>
                          <a:gd name="connsiteY9" fmla="*/ 0 h 1580528"/>
                          <a:gd name="connsiteX0" fmla="*/ 56093 w 438943"/>
                          <a:gd name="connsiteY0" fmla="*/ 0 h 1580528"/>
                          <a:gd name="connsiteX1" fmla="*/ 342368 w 438943"/>
                          <a:gd name="connsiteY1" fmla="*/ 133351 h 1580528"/>
                          <a:gd name="connsiteX2" fmla="*/ 438943 w 438943"/>
                          <a:gd name="connsiteY2" fmla="*/ 256119 h 1580528"/>
                          <a:gd name="connsiteX3" fmla="*/ 438943 w 438943"/>
                          <a:gd name="connsiteY3" fmla="*/ 1486334 h 1580528"/>
                          <a:gd name="connsiteX4" fmla="*/ 344749 w 438943"/>
                          <a:gd name="connsiteY4" fmla="*/ 1580528 h 1580528"/>
                          <a:gd name="connsiteX5" fmla="*/ 262731 w 438943"/>
                          <a:gd name="connsiteY5" fmla="*/ 1580528 h 1580528"/>
                          <a:gd name="connsiteX6" fmla="*/ 262731 w 438943"/>
                          <a:gd name="connsiteY6" fmla="*/ 351369 h 1580528"/>
                          <a:gd name="connsiteX7" fmla="*/ 159012 w 438943"/>
                          <a:gd name="connsiteY7" fmla="*/ 233362 h 1580528"/>
                          <a:gd name="connsiteX8" fmla="*/ 0 w 438943"/>
                          <a:gd name="connsiteY8" fmla="*/ 146581 h 1580528"/>
                          <a:gd name="connsiteX9" fmla="*/ 56093 w 438943"/>
                          <a:gd name="connsiteY9" fmla="*/ 0 h 1580528"/>
                          <a:gd name="connsiteX0" fmla="*/ 56093 w 438943"/>
                          <a:gd name="connsiteY0" fmla="*/ 0 h 1580528"/>
                          <a:gd name="connsiteX1" fmla="*/ 342368 w 438943"/>
                          <a:gd name="connsiteY1" fmla="*/ 133351 h 1580528"/>
                          <a:gd name="connsiteX2" fmla="*/ 438943 w 438943"/>
                          <a:gd name="connsiteY2" fmla="*/ 256119 h 1580528"/>
                          <a:gd name="connsiteX3" fmla="*/ 438943 w 438943"/>
                          <a:gd name="connsiteY3" fmla="*/ 1486334 h 1580528"/>
                          <a:gd name="connsiteX4" fmla="*/ 344749 w 438943"/>
                          <a:gd name="connsiteY4" fmla="*/ 1580528 h 1580528"/>
                          <a:gd name="connsiteX5" fmla="*/ 262731 w 438943"/>
                          <a:gd name="connsiteY5" fmla="*/ 1580528 h 1580528"/>
                          <a:gd name="connsiteX6" fmla="*/ 262731 w 438943"/>
                          <a:gd name="connsiteY6" fmla="*/ 351369 h 1580528"/>
                          <a:gd name="connsiteX7" fmla="*/ 159012 w 438943"/>
                          <a:gd name="connsiteY7" fmla="*/ 233362 h 1580528"/>
                          <a:gd name="connsiteX8" fmla="*/ 0 w 438943"/>
                          <a:gd name="connsiteY8" fmla="*/ 146581 h 1580528"/>
                          <a:gd name="connsiteX9" fmla="*/ 56093 w 438943"/>
                          <a:gd name="connsiteY9" fmla="*/ 0 h 1580528"/>
                          <a:gd name="connsiteX0" fmla="*/ 56093 w 438943"/>
                          <a:gd name="connsiteY0" fmla="*/ 0 h 1580528"/>
                          <a:gd name="connsiteX1" fmla="*/ 342368 w 438943"/>
                          <a:gd name="connsiteY1" fmla="*/ 133351 h 1580528"/>
                          <a:gd name="connsiteX2" fmla="*/ 438943 w 438943"/>
                          <a:gd name="connsiteY2" fmla="*/ 256119 h 1580528"/>
                          <a:gd name="connsiteX3" fmla="*/ 438943 w 438943"/>
                          <a:gd name="connsiteY3" fmla="*/ 1486334 h 1580528"/>
                          <a:gd name="connsiteX4" fmla="*/ 344749 w 438943"/>
                          <a:gd name="connsiteY4" fmla="*/ 1580528 h 1580528"/>
                          <a:gd name="connsiteX5" fmla="*/ 262731 w 438943"/>
                          <a:gd name="connsiteY5" fmla="*/ 1580528 h 1580528"/>
                          <a:gd name="connsiteX6" fmla="*/ 262731 w 438943"/>
                          <a:gd name="connsiteY6" fmla="*/ 351369 h 1580528"/>
                          <a:gd name="connsiteX7" fmla="*/ 159012 w 438943"/>
                          <a:gd name="connsiteY7" fmla="*/ 233362 h 1580528"/>
                          <a:gd name="connsiteX8" fmla="*/ 0 w 438943"/>
                          <a:gd name="connsiteY8" fmla="*/ 146581 h 1580528"/>
                          <a:gd name="connsiteX9" fmla="*/ 56093 w 438943"/>
                          <a:gd name="connsiteY9" fmla="*/ 0 h 1580528"/>
                          <a:gd name="connsiteX0" fmla="*/ 56093 w 438943"/>
                          <a:gd name="connsiteY0" fmla="*/ 0 h 1580528"/>
                          <a:gd name="connsiteX1" fmla="*/ 342368 w 438943"/>
                          <a:gd name="connsiteY1" fmla="*/ 133351 h 1580528"/>
                          <a:gd name="connsiteX2" fmla="*/ 438943 w 438943"/>
                          <a:gd name="connsiteY2" fmla="*/ 256119 h 1580528"/>
                          <a:gd name="connsiteX3" fmla="*/ 438943 w 438943"/>
                          <a:gd name="connsiteY3" fmla="*/ 1486334 h 1580528"/>
                          <a:gd name="connsiteX4" fmla="*/ 344749 w 438943"/>
                          <a:gd name="connsiteY4" fmla="*/ 1580528 h 1580528"/>
                          <a:gd name="connsiteX5" fmla="*/ 262731 w 438943"/>
                          <a:gd name="connsiteY5" fmla="*/ 1580528 h 1580528"/>
                          <a:gd name="connsiteX6" fmla="*/ 262731 w 438943"/>
                          <a:gd name="connsiteY6" fmla="*/ 351369 h 1580528"/>
                          <a:gd name="connsiteX7" fmla="*/ 159012 w 438943"/>
                          <a:gd name="connsiteY7" fmla="*/ 233362 h 1580528"/>
                          <a:gd name="connsiteX8" fmla="*/ 0 w 438943"/>
                          <a:gd name="connsiteY8" fmla="*/ 146581 h 1580528"/>
                          <a:gd name="connsiteX9" fmla="*/ 56093 w 438943"/>
                          <a:gd name="connsiteY9" fmla="*/ 0 h 1580528"/>
                          <a:gd name="connsiteX0" fmla="*/ 56093 w 438943"/>
                          <a:gd name="connsiteY0" fmla="*/ 0 h 1580528"/>
                          <a:gd name="connsiteX1" fmla="*/ 342368 w 438943"/>
                          <a:gd name="connsiteY1" fmla="*/ 133351 h 1580528"/>
                          <a:gd name="connsiteX2" fmla="*/ 438943 w 438943"/>
                          <a:gd name="connsiteY2" fmla="*/ 256119 h 1580528"/>
                          <a:gd name="connsiteX3" fmla="*/ 438943 w 438943"/>
                          <a:gd name="connsiteY3" fmla="*/ 1486334 h 1580528"/>
                          <a:gd name="connsiteX4" fmla="*/ 344749 w 438943"/>
                          <a:gd name="connsiteY4" fmla="*/ 1580528 h 1580528"/>
                          <a:gd name="connsiteX5" fmla="*/ 262731 w 438943"/>
                          <a:gd name="connsiteY5" fmla="*/ 1580528 h 1580528"/>
                          <a:gd name="connsiteX6" fmla="*/ 262731 w 438943"/>
                          <a:gd name="connsiteY6" fmla="*/ 351369 h 1580528"/>
                          <a:gd name="connsiteX7" fmla="*/ 159012 w 438943"/>
                          <a:gd name="connsiteY7" fmla="*/ 233362 h 1580528"/>
                          <a:gd name="connsiteX8" fmla="*/ 0 w 438943"/>
                          <a:gd name="connsiteY8" fmla="*/ 146581 h 1580528"/>
                          <a:gd name="connsiteX9" fmla="*/ 56093 w 438943"/>
                          <a:gd name="connsiteY9" fmla="*/ 0 h 1580528"/>
                          <a:gd name="connsiteX0" fmla="*/ 56093 w 438943"/>
                          <a:gd name="connsiteY0" fmla="*/ 0 h 1580528"/>
                          <a:gd name="connsiteX1" fmla="*/ 342368 w 438943"/>
                          <a:gd name="connsiteY1" fmla="*/ 133351 h 1580528"/>
                          <a:gd name="connsiteX2" fmla="*/ 438943 w 438943"/>
                          <a:gd name="connsiteY2" fmla="*/ 256119 h 1580528"/>
                          <a:gd name="connsiteX3" fmla="*/ 438943 w 438943"/>
                          <a:gd name="connsiteY3" fmla="*/ 1486334 h 1580528"/>
                          <a:gd name="connsiteX4" fmla="*/ 344749 w 438943"/>
                          <a:gd name="connsiteY4" fmla="*/ 1580528 h 1580528"/>
                          <a:gd name="connsiteX5" fmla="*/ 262731 w 438943"/>
                          <a:gd name="connsiteY5" fmla="*/ 1580528 h 1580528"/>
                          <a:gd name="connsiteX6" fmla="*/ 262731 w 438943"/>
                          <a:gd name="connsiteY6" fmla="*/ 351369 h 1580528"/>
                          <a:gd name="connsiteX7" fmla="*/ 159012 w 438943"/>
                          <a:gd name="connsiteY7" fmla="*/ 233362 h 1580528"/>
                          <a:gd name="connsiteX8" fmla="*/ 0 w 438943"/>
                          <a:gd name="connsiteY8" fmla="*/ 146581 h 1580528"/>
                          <a:gd name="connsiteX9" fmla="*/ 56093 w 438943"/>
                          <a:gd name="connsiteY9" fmla="*/ 0 h 1580528"/>
                          <a:gd name="connsiteX0" fmla="*/ 56093 w 438943"/>
                          <a:gd name="connsiteY0" fmla="*/ 0 h 1580528"/>
                          <a:gd name="connsiteX1" fmla="*/ 342368 w 438943"/>
                          <a:gd name="connsiteY1" fmla="*/ 133351 h 1580528"/>
                          <a:gd name="connsiteX2" fmla="*/ 438943 w 438943"/>
                          <a:gd name="connsiteY2" fmla="*/ 256119 h 1580528"/>
                          <a:gd name="connsiteX3" fmla="*/ 438943 w 438943"/>
                          <a:gd name="connsiteY3" fmla="*/ 1486334 h 1580528"/>
                          <a:gd name="connsiteX4" fmla="*/ 344749 w 438943"/>
                          <a:gd name="connsiteY4" fmla="*/ 1580528 h 1580528"/>
                          <a:gd name="connsiteX5" fmla="*/ 262731 w 438943"/>
                          <a:gd name="connsiteY5" fmla="*/ 1580528 h 1580528"/>
                          <a:gd name="connsiteX6" fmla="*/ 262731 w 438943"/>
                          <a:gd name="connsiteY6" fmla="*/ 351369 h 1580528"/>
                          <a:gd name="connsiteX7" fmla="*/ 159012 w 438943"/>
                          <a:gd name="connsiteY7" fmla="*/ 233362 h 1580528"/>
                          <a:gd name="connsiteX8" fmla="*/ 0 w 438943"/>
                          <a:gd name="connsiteY8" fmla="*/ 146581 h 1580528"/>
                          <a:gd name="connsiteX9" fmla="*/ 56093 w 438943"/>
                          <a:gd name="connsiteY9" fmla="*/ 0 h 1580528"/>
                          <a:gd name="connsiteX0" fmla="*/ 56093 w 438943"/>
                          <a:gd name="connsiteY0" fmla="*/ 0 h 1580528"/>
                          <a:gd name="connsiteX1" fmla="*/ 342368 w 438943"/>
                          <a:gd name="connsiteY1" fmla="*/ 133351 h 1580528"/>
                          <a:gd name="connsiteX2" fmla="*/ 438943 w 438943"/>
                          <a:gd name="connsiteY2" fmla="*/ 256119 h 1580528"/>
                          <a:gd name="connsiteX3" fmla="*/ 438943 w 438943"/>
                          <a:gd name="connsiteY3" fmla="*/ 1486334 h 1580528"/>
                          <a:gd name="connsiteX4" fmla="*/ 344749 w 438943"/>
                          <a:gd name="connsiteY4" fmla="*/ 1580528 h 1580528"/>
                          <a:gd name="connsiteX5" fmla="*/ 262731 w 438943"/>
                          <a:gd name="connsiteY5" fmla="*/ 1580528 h 1580528"/>
                          <a:gd name="connsiteX6" fmla="*/ 262731 w 438943"/>
                          <a:gd name="connsiteY6" fmla="*/ 351369 h 1580528"/>
                          <a:gd name="connsiteX7" fmla="*/ 159012 w 438943"/>
                          <a:gd name="connsiteY7" fmla="*/ 233362 h 1580528"/>
                          <a:gd name="connsiteX8" fmla="*/ 0 w 438943"/>
                          <a:gd name="connsiteY8" fmla="*/ 160868 h 1580528"/>
                          <a:gd name="connsiteX9" fmla="*/ 56093 w 438943"/>
                          <a:gd name="connsiteY9" fmla="*/ 0 h 1580528"/>
                          <a:gd name="connsiteX0" fmla="*/ 56093 w 438943"/>
                          <a:gd name="connsiteY0" fmla="*/ 0 h 1580528"/>
                          <a:gd name="connsiteX1" fmla="*/ 342368 w 438943"/>
                          <a:gd name="connsiteY1" fmla="*/ 133351 h 1580528"/>
                          <a:gd name="connsiteX2" fmla="*/ 438943 w 438943"/>
                          <a:gd name="connsiteY2" fmla="*/ 256119 h 1580528"/>
                          <a:gd name="connsiteX3" fmla="*/ 438943 w 438943"/>
                          <a:gd name="connsiteY3" fmla="*/ 1486334 h 1580528"/>
                          <a:gd name="connsiteX4" fmla="*/ 344749 w 438943"/>
                          <a:gd name="connsiteY4" fmla="*/ 1580528 h 1580528"/>
                          <a:gd name="connsiteX5" fmla="*/ 262731 w 438943"/>
                          <a:gd name="connsiteY5" fmla="*/ 1580528 h 1580528"/>
                          <a:gd name="connsiteX6" fmla="*/ 262731 w 438943"/>
                          <a:gd name="connsiteY6" fmla="*/ 351369 h 1580528"/>
                          <a:gd name="connsiteX7" fmla="*/ 149487 w 438943"/>
                          <a:gd name="connsiteY7" fmla="*/ 240505 h 1580528"/>
                          <a:gd name="connsiteX8" fmla="*/ 0 w 438943"/>
                          <a:gd name="connsiteY8" fmla="*/ 160868 h 1580528"/>
                          <a:gd name="connsiteX9" fmla="*/ 56093 w 438943"/>
                          <a:gd name="connsiteY9" fmla="*/ 0 h 1580528"/>
                          <a:gd name="connsiteX0" fmla="*/ 56093 w 438943"/>
                          <a:gd name="connsiteY0" fmla="*/ 0 h 1580528"/>
                          <a:gd name="connsiteX1" fmla="*/ 342368 w 438943"/>
                          <a:gd name="connsiteY1" fmla="*/ 133351 h 1580528"/>
                          <a:gd name="connsiteX2" fmla="*/ 438943 w 438943"/>
                          <a:gd name="connsiteY2" fmla="*/ 256119 h 1580528"/>
                          <a:gd name="connsiteX3" fmla="*/ 438943 w 438943"/>
                          <a:gd name="connsiteY3" fmla="*/ 1486334 h 1580528"/>
                          <a:gd name="connsiteX4" fmla="*/ 344749 w 438943"/>
                          <a:gd name="connsiteY4" fmla="*/ 1580528 h 1580528"/>
                          <a:gd name="connsiteX5" fmla="*/ 262731 w 438943"/>
                          <a:gd name="connsiteY5" fmla="*/ 1580528 h 1580528"/>
                          <a:gd name="connsiteX6" fmla="*/ 262731 w 438943"/>
                          <a:gd name="connsiteY6" fmla="*/ 351369 h 1580528"/>
                          <a:gd name="connsiteX7" fmla="*/ 149487 w 438943"/>
                          <a:gd name="connsiteY7" fmla="*/ 240505 h 1580528"/>
                          <a:gd name="connsiteX8" fmla="*/ 0 w 438943"/>
                          <a:gd name="connsiteY8" fmla="*/ 160868 h 1580528"/>
                          <a:gd name="connsiteX9" fmla="*/ 56093 w 438943"/>
                          <a:gd name="connsiteY9" fmla="*/ 0 h 1580528"/>
                          <a:gd name="connsiteX0" fmla="*/ 56093 w 438943"/>
                          <a:gd name="connsiteY0" fmla="*/ 0 h 1580528"/>
                          <a:gd name="connsiteX1" fmla="*/ 342368 w 438943"/>
                          <a:gd name="connsiteY1" fmla="*/ 133351 h 1580528"/>
                          <a:gd name="connsiteX2" fmla="*/ 438943 w 438943"/>
                          <a:gd name="connsiteY2" fmla="*/ 256119 h 1580528"/>
                          <a:gd name="connsiteX3" fmla="*/ 438943 w 438943"/>
                          <a:gd name="connsiteY3" fmla="*/ 1486334 h 1580528"/>
                          <a:gd name="connsiteX4" fmla="*/ 344749 w 438943"/>
                          <a:gd name="connsiteY4" fmla="*/ 1580528 h 1580528"/>
                          <a:gd name="connsiteX5" fmla="*/ 262731 w 438943"/>
                          <a:gd name="connsiteY5" fmla="*/ 1580528 h 1580528"/>
                          <a:gd name="connsiteX6" fmla="*/ 262731 w 438943"/>
                          <a:gd name="connsiteY6" fmla="*/ 351369 h 1580528"/>
                          <a:gd name="connsiteX7" fmla="*/ 156630 w 438943"/>
                          <a:gd name="connsiteY7" fmla="*/ 238124 h 1580528"/>
                          <a:gd name="connsiteX8" fmla="*/ 0 w 438943"/>
                          <a:gd name="connsiteY8" fmla="*/ 160868 h 1580528"/>
                          <a:gd name="connsiteX9" fmla="*/ 56093 w 438943"/>
                          <a:gd name="connsiteY9" fmla="*/ 0 h 1580528"/>
                          <a:gd name="connsiteX0" fmla="*/ 56093 w 438943"/>
                          <a:gd name="connsiteY0" fmla="*/ 0 h 1580528"/>
                          <a:gd name="connsiteX1" fmla="*/ 342368 w 438943"/>
                          <a:gd name="connsiteY1" fmla="*/ 133351 h 1580528"/>
                          <a:gd name="connsiteX2" fmla="*/ 438943 w 438943"/>
                          <a:gd name="connsiteY2" fmla="*/ 256119 h 1580528"/>
                          <a:gd name="connsiteX3" fmla="*/ 438943 w 438943"/>
                          <a:gd name="connsiteY3" fmla="*/ 1486334 h 1580528"/>
                          <a:gd name="connsiteX4" fmla="*/ 344749 w 438943"/>
                          <a:gd name="connsiteY4" fmla="*/ 1580528 h 1580528"/>
                          <a:gd name="connsiteX5" fmla="*/ 262731 w 438943"/>
                          <a:gd name="connsiteY5" fmla="*/ 1580528 h 1580528"/>
                          <a:gd name="connsiteX6" fmla="*/ 262731 w 438943"/>
                          <a:gd name="connsiteY6" fmla="*/ 351369 h 1580528"/>
                          <a:gd name="connsiteX7" fmla="*/ 156630 w 438943"/>
                          <a:gd name="connsiteY7" fmla="*/ 238124 h 1580528"/>
                          <a:gd name="connsiteX8" fmla="*/ 0 w 438943"/>
                          <a:gd name="connsiteY8" fmla="*/ 160868 h 1580528"/>
                          <a:gd name="connsiteX9" fmla="*/ 56093 w 438943"/>
                          <a:gd name="connsiteY9" fmla="*/ 0 h 1580528"/>
                          <a:gd name="connsiteX0" fmla="*/ 56093 w 438943"/>
                          <a:gd name="connsiteY0" fmla="*/ 0 h 1580528"/>
                          <a:gd name="connsiteX1" fmla="*/ 342368 w 438943"/>
                          <a:gd name="connsiteY1" fmla="*/ 133351 h 1580528"/>
                          <a:gd name="connsiteX2" fmla="*/ 438943 w 438943"/>
                          <a:gd name="connsiteY2" fmla="*/ 256119 h 1580528"/>
                          <a:gd name="connsiteX3" fmla="*/ 438943 w 438943"/>
                          <a:gd name="connsiteY3" fmla="*/ 1486334 h 1580528"/>
                          <a:gd name="connsiteX4" fmla="*/ 344749 w 438943"/>
                          <a:gd name="connsiteY4" fmla="*/ 1580528 h 1580528"/>
                          <a:gd name="connsiteX5" fmla="*/ 262731 w 438943"/>
                          <a:gd name="connsiteY5" fmla="*/ 1580528 h 1580528"/>
                          <a:gd name="connsiteX6" fmla="*/ 262731 w 438943"/>
                          <a:gd name="connsiteY6" fmla="*/ 351369 h 1580528"/>
                          <a:gd name="connsiteX7" fmla="*/ 156630 w 438943"/>
                          <a:gd name="connsiteY7" fmla="*/ 238124 h 1580528"/>
                          <a:gd name="connsiteX8" fmla="*/ 0 w 438943"/>
                          <a:gd name="connsiteY8" fmla="*/ 160868 h 1580528"/>
                          <a:gd name="connsiteX9" fmla="*/ 56093 w 438943"/>
                          <a:gd name="connsiteY9" fmla="*/ 0 h 1580528"/>
                          <a:gd name="connsiteX0" fmla="*/ 56093 w 438943"/>
                          <a:gd name="connsiteY0" fmla="*/ 0 h 1580528"/>
                          <a:gd name="connsiteX1" fmla="*/ 342368 w 438943"/>
                          <a:gd name="connsiteY1" fmla="*/ 133351 h 1580528"/>
                          <a:gd name="connsiteX2" fmla="*/ 438943 w 438943"/>
                          <a:gd name="connsiteY2" fmla="*/ 256119 h 1580528"/>
                          <a:gd name="connsiteX3" fmla="*/ 438943 w 438943"/>
                          <a:gd name="connsiteY3" fmla="*/ 1486334 h 1580528"/>
                          <a:gd name="connsiteX4" fmla="*/ 344749 w 438943"/>
                          <a:gd name="connsiteY4" fmla="*/ 1580528 h 1580528"/>
                          <a:gd name="connsiteX5" fmla="*/ 262731 w 438943"/>
                          <a:gd name="connsiteY5" fmla="*/ 1580528 h 1580528"/>
                          <a:gd name="connsiteX6" fmla="*/ 262731 w 438943"/>
                          <a:gd name="connsiteY6" fmla="*/ 351369 h 1580528"/>
                          <a:gd name="connsiteX7" fmla="*/ 156630 w 438943"/>
                          <a:gd name="connsiteY7" fmla="*/ 238124 h 1580528"/>
                          <a:gd name="connsiteX8" fmla="*/ 0 w 438943"/>
                          <a:gd name="connsiteY8" fmla="*/ 160868 h 1580528"/>
                          <a:gd name="connsiteX9" fmla="*/ 56093 w 438943"/>
                          <a:gd name="connsiteY9" fmla="*/ 0 h 1580528"/>
                          <a:gd name="connsiteX0" fmla="*/ 56093 w 438943"/>
                          <a:gd name="connsiteY0" fmla="*/ 0 h 1580528"/>
                          <a:gd name="connsiteX1" fmla="*/ 342368 w 438943"/>
                          <a:gd name="connsiteY1" fmla="*/ 133351 h 1580528"/>
                          <a:gd name="connsiteX2" fmla="*/ 438943 w 438943"/>
                          <a:gd name="connsiteY2" fmla="*/ 256119 h 1580528"/>
                          <a:gd name="connsiteX3" fmla="*/ 438943 w 438943"/>
                          <a:gd name="connsiteY3" fmla="*/ 1486334 h 1580528"/>
                          <a:gd name="connsiteX4" fmla="*/ 344749 w 438943"/>
                          <a:gd name="connsiteY4" fmla="*/ 1580528 h 1580528"/>
                          <a:gd name="connsiteX5" fmla="*/ 262731 w 438943"/>
                          <a:gd name="connsiteY5" fmla="*/ 1580528 h 1580528"/>
                          <a:gd name="connsiteX6" fmla="*/ 262731 w 438943"/>
                          <a:gd name="connsiteY6" fmla="*/ 351369 h 1580528"/>
                          <a:gd name="connsiteX7" fmla="*/ 156630 w 438943"/>
                          <a:gd name="connsiteY7" fmla="*/ 238124 h 1580528"/>
                          <a:gd name="connsiteX8" fmla="*/ 0 w 438943"/>
                          <a:gd name="connsiteY8" fmla="*/ 160868 h 1580528"/>
                          <a:gd name="connsiteX9" fmla="*/ 56093 w 438943"/>
                          <a:gd name="connsiteY9" fmla="*/ 0 h 1580528"/>
                          <a:gd name="connsiteX0" fmla="*/ 56093 w 438943"/>
                          <a:gd name="connsiteY0" fmla="*/ 0 h 1580528"/>
                          <a:gd name="connsiteX1" fmla="*/ 342368 w 438943"/>
                          <a:gd name="connsiteY1" fmla="*/ 133351 h 1580528"/>
                          <a:gd name="connsiteX2" fmla="*/ 438943 w 438943"/>
                          <a:gd name="connsiteY2" fmla="*/ 256119 h 1580528"/>
                          <a:gd name="connsiteX3" fmla="*/ 438943 w 438943"/>
                          <a:gd name="connsiteY3" fmla="*/ 1486334 h 1580528"/>
                          <a:gd name="connsiteX4" fmla="*/ 344749 w 438943"/>
                          <a:gd name="connsiteY4" fmla="*/ 1580528 h 1580528"/>
                          <a:gd name="connsiteX5" fmla="*/ 262731 w 438943"/>
                          <a:gd name="connsiteY5" fmla="*/ 1580528 h 1580528"/>
                          <a:gd name="connsiteX6" fmla="*/ 262731 w 438943"/>
                          <a:gd name="connsiteY6" fmla="*/ 351369 h 1580528"/>
                          <a:gd name="connsiteX7" fmla="*/ 156630 w 438943"/>
                          <a:gd name="connsiteY7" fmla="*/ 238124 h 1580528"/>
                          <a:gd name="connsiteX8" fmla="*/ 0 w 438943"/>
                          <a:gd name="connsiteY8" fmla="*/ 160868 h 1580528"/>
                          <a:gd name="connsiteX9" fmla="*/ 56093 w 438943"/>
                          <a:gd name="connsiteY9" fmla="*/ 0 h 1580528"/>
                          <a:gd name="connsiteX0" fmla="*/ 51330 w 434180"/>
                          <a:gd name="connsiteY0" fmla="*/ 0 h 1580528"/>
                          <a:gd name="connsiteX1" fmla="*/ 337605 w 434180"/>
                          <a:gd name="connsiteY1" fmla="*/ 133351 h 1580528"/>
                          <a:gd name="connsiteX2" fmla="*/ 434180 w 434180"/>
                          <a:gd name="connsiteY2" fmla="*/ 256119 h 1580528"/>
                          <a:gd name="connsiteX3" fmla="*/ 434180 w 434180"/>
                          <a:gd name="connsiteY3" fmla="*/ 1486334 h 1580528"/>
                          <a:gd name="connsiteX4" fmla="*/ 339986 w 434180"/>
                          <a:gd name="connsiteY4" fmla="*/ 1580528 h 1580528"/>
                          <a:gd name="connsiteX5" fmla="*/ 257968 w 434180"/>
                          <a:gd name="connsiteY5" fmla="*/ 1580528 h 1580528"/>
                          <a:gd name="connsiteX6" fmla="*/ 257968 w 434180"/>
                          <a:gd name="connsiteY6" fmla="*/ 351369 h 1580528"/>
                          <a:gd name="connsiteX7" fmla="*/ 151867 w 434180"/>
                          <a:gd name="connsiteY7" fmla="*/ 238124 h 1580528"/>
                          <a:gd name="connsiteX8" fmla="*/ 0 w 434180"/>
                          <a:gd name="connsiteY8" fmla="*/ 148962 h 1580528"/>
                          <a:gd name="connsiteX9" fmla="*/ 51330 w 434180"/>
                          <a:gd name="connsiteY9" fmla="*/ 0 h 1580528"/>
                          <a:gd name="connsiteX0" fmla="*/ 51330 w 434180"/>
                          <a:gd name="connsiteY0" fmla="*/ 0 h 1580528"/>
                          <a:gd name="connsiteX1" fmla="*/ 337605 w 434180"/>
                          <a:gd name="connsiteY1" fmla="*/ 133351 h 1580528"/>
                          <a:gd name="connsiteX2" fmla="*/ 434180 w 434180"/>
                          <a:gd name="connsiteY2" fmla="*/ 256119 h 1580528"/>
                          <a:gd name="connsiteX3" fmla="*/ 434180 w 434180"/>
                          <a:gd name="connsiteY3" fmla="*/ 1486334 h 1580528"/>
                          <a:gd name="connsiteX4" fmla="*/ 339986 w 434180"/>
                          <a:gd name="connsiteY4" fmla="*/ 1580528 h 1580528"/>
                          <a:gd name="connsiteX5" fmla="*/ 257968 w 434180"/>
                          <a:gd name="connsiteY5" fmla="*/ 1580528 h 1580528"/>
                          <a:gd name="connsiteX6" fmla="*/ 257968 w 434180"/>
                          <a:gd name="connsiteY6" fmla="*/ 351369 h 1580528"/>
                          <a:gd name="connsiteX7" fmla="*/ 151867 w 434180"/>
                          <a:gd name="connsiteY7" fmla="*/ 238124 h 1580528"/>
                          <a:gd name="connsiteX8" fmla="*/ 0 w 434180"/>
                          <a:gd name="connsiteY8" fmla="*/ 148962 h 1580528"/>
                          <a:gd name="connsiteX9" fmla="*/ 51330 w 434180"/>
                          <a:gd name="connsiteY9" fmla="*/ 0 h 1580528"/>
                          <a:gd name="connsiteX0" fmla="*/ 51330 w 434180"/>
                          <a:gd name="connsiteY0" fmla="*/ 0 h 1580528"/>
                          <a:gd name="connsiteX1" fmla="*/ 337605 w 434180"/>
                          <a:gd name="connsiteY1" fmla="*/ 133351 h 1580528"/>
                          <a:gd name="connsiteX2" fmla="*/ 434180 w 434180"/>
                          <a:gd name="connsiteY2" fmla="*/ 256119 h 1580528"/>
                          <a:gd name="connsiteX3" fmla="*/ 434180 w 434180"/>
                          <a:gd name="connsiteY3" fmla="*/ 1486334 h 1580528"/>
                          <a:gd name="connsiteX4" fmla="*/ 339986 w 434180"/>
                          <a:gd name="connsiteY4" fmla="*/ 1580528 h 1580528"/>
                          <a:gd name="connsiteX5" fmla="*/ 257968 w 434180"/>
                          <a:gd name="connsiteY5" fmla="*/ 1580528 h 1580528"/>
                          <a:gd name="connsiteX6" fmla="*/ 257968 w 434180"/>
                          <a:gd name="connsiteY6" fmla="*/ 351369 h 1580528"/>
                          <a:gd name="connsiteX7" fmla="*/ 151867 w 434180"/>
                          <a:gd name="connsiteY7" fmla="*/ 238124 h 1580528"/>
                          <a:gd name="connsiteX8" fmla="*/ 0 w 434180"/>
                          <a:gd name="connsiteY8" fmla="*/ 148962 h 1580528"/>
                          <a:gd name="connsiteX9" fmla="*/ 51330 w 434180"/>
                          <a:gd name="connsiteY9" fmla="*/ 0 h 1580528"/>
                          <a:gd name="connsiteX0" fmla="*/ 51330 w 434180"/>
                          <a:gd name="connsiteY0" fmla="*/ 0 h 1580528"/>
                          <a:gd name="connsiteX1" fmla="*/ 337605 w 434180"/>
                          <a:gd name="connsiteY1" fmla="*/ 133351 h 1580528"/>
                          <a:gd name="connsiteX2" fmla="*/ 434180 w 434180"/>
                          <a:gd name="connsiteY2" fmla="*/ 256119 h 1580528"/>
                          <a:gd name="connsiteX3" fmla="*/ 434180 w 434180"/>
                          <a:gd name="connsiteY3" fmla="*/ 1486334 h 1580528"/>
                          <a:gd name="connsiteX4" fmla="*/ 339986 w 434180"/>
                          <a:gd name="connsiteY4" fmla="*/ 1580528 h 1580528"/>
                          <a:gd name="connsiteX5" fmla="*/ 257968 w 434180"/>
                          <a:gd name="connsiteY5" fmla="*/ 1580528 h 1580528"/>
                          <a:gd name="connsiteX6" fmla="*/ 257968 w 434180"/>
                          <a:gd name="connsiteY6" fmla="*/ 351369 h 1580528"/>
                          <a:gd name="connsiteX7" fmla="*/ 156630 w 434180"/>
                          <a:gd name="connsiteY7" fmla="*/ 230980 h 1580528"/>
                          <a:gd name="connsiteX8" fmla="*/ 0 w 434180"/>
                          <a:gd name="connsiteY8" fmla="*/ 148962 h 1580528"/>
                          <a:gd name="connsiteX9" fmla="*/ 51330 w 434180"/>
                          <a:gd name="connsiteY9" fmla="*/ 0 h 1580528"/>
                          <a:gd name="connsiteX0" fmla="*/ 51330 w 434180"/>
                          <a:gd name="connsiteY0" fmla="*/ 0 h 1580528"/>
                          <a:gd name="connsiteX1" fmla="*/ 337605 w 434180"/>
                          <a:gd name="connsiteY1" fmla="*/ 133351 h 1580528"/>
                          <a:gd name="connsiteX2" fmla="*/ 434180 w 434180"/>
                          <a:gd name="connsiteY2" fmla="*/ 256119 h 1580528"/>
                          <a:gd name="connsiteX3" fmla="*/ 434180 w 434180"/>
                          <a:gd name="connsiteY3" fmla="*/ 1486334 h 1580528"/>
                          <a:gd name="connsiteX4" fmla="*/ 339986 w 434180"/>
                          <a:gd name="connsiteY4" fmla="*/ 1580528 h 1580528"/>
                          <a:gd name="connsiteX5" fmla="*/ 257968 w 434180"/>
                          <a:gd name="connsiteY5" fmla="*/ 1580528 h 1580528"/>
                          <a:gd name="connsiteX6" fmla="*/ 257968 w 434180"/>
                          <a:gd name="connsiteY6" fmla="*/ 351369 h 1580528"/>
                          <a:gd name="connsiteX7" fmla="*/ 156630 w 434180"/>
                          <a:gd name="connsiteY7" fmla="*/ 230980 h 1580528"/>
                          <a:gd name="connsiteX8" fmla="*/ 0 w 434180"/>
                          <a:gd name="connsiteY8" fmla="*/ 148962 h 1580528"/>
                          <a:gd name="connsiteX9" fmla="*/ 51330 w 434180"/>
                          <a:gd name="connsiteY9" fmla="*/ 0 h 1580528"/>
                          <a:gd name="connsiteX0" fmla="*/ 51330 w 434180"/>
                          <a:gd name="connsiteY0" fmla="*/ 0 h 1580528"/>
                          <a:gd name="connsiteX1" fmla="*/ 337605 w 434180"/>
                          <a:gd name="connsiteY1" fmla="*/ 133351 h 1580528"/>
                          <a:gd name="connsiteX2" fmla="*/ 434180 w 434180"/>
                          <a:gd name="connsiteY2" fmla="*/ 256119 h 1580528"/>
                          <a:gd name="connsiteX3" fmla="*/ 434180 w 434180"/>
                          <a:gd name="connsiteY3" fmla="*/ 1486334 h 1580528"/>
                          <a:gd name="connsiteX4" fmla="*/ 339986 w 434180"/>
                          <a:gd name="connsiteY4" fmla="*/ 1580528 h 1580528"/>
                          <a:gd name="connsiteX5" fmla="*/ 257968 w 434180"/>
                          <a:gd name="connsiteY5" fmla="*/ 1580528 h 1580528"/>
                          <a:gd name="connsiteX6" fmla="*/ 257968 w 434180"/>
                          <a:gd name="connsiteY6" fmla="*/ 351369 h 1580528"/>
                          <a:gd name="connsiteX7" fmla="*/ 156630 w 434180"/>
                          <a:gd name="connsiteY7" fmla="*/ 233361 h 1580528"/>
                          <a:gd name="connsiteX8" fmla="*/ 0 w 434180"/>
                          <a:gd name="connsiteY8" fmla="*/ 148962 h 1580528"/>
                          <a:gd name="connsiteX9" fmla="*/ 51330 w 434180"/>
                          <a:gd name="connsiteY9" fmla="*/ 0 h 1580528"/>
                          <a:gd name="connsiteX0" fmla="*/ 53712 w 436562"/>
                          <a:gd name="connsiteY0" fmla="*/ 0 h 1580528"/>
                          <a:gd name="connsiteX1" fmla="*/ 339987 w 436562"/>
                          <a:gd name="connsiteY1" fmla="*/ 133351 h 1580528"/>
                          <a:gd name="connsiteX2" fmla="*/ 436562 w 436562"/>
                          <a:gd name="connsiteY2" fmla="*/ 256119 h 1580528"/>
                          <a:gd name="connsiteX3" fmla="*/ 436562 w 436562"/>
                          <a:gd name="connsiteY3" fmla="*/ 1486334 h 1580528"/>
                          <a:gd name="connsiteX4" fmla="*/ 342368 w 436562"/>
                          <a:gd name="connsiteY4" fmla="*/ 1580528 h 1580528"/>
                          <a:gd name="connsiteX5" fmla="*/ 260350 w 436562"/>
                          <a:gd name="connsiteY5" fmla="*/ 1580528 h 1580528"/>
                          <a:gd name="connsiteX6" fmla="*/ 260350 w 436562"/>
                          <a:gd name="connsiteY6" fmla="*/ 351369 h 1580528"/>
                          <a:gd name="connsiteX7" fmla="*/ 159012 w 436562"/>
                          <a:gd name="connsiteY7" fmla="*/ 233361 h 1580528"/>
                          <a:gd name="connsiteX8" fmla="*/ 0 w 436562"/>
                          <a:gd name="connsiteY8" fmla="*/ 158487 h 1580528"/>
                          <a:gd name="connsiteX9" fmla="*/ 53712 w 436562"/>
                          <a:gd name="connsiteY9" fmla="*/ 0 h 1580528"/>
                          <a:gd name="connsiteX0" fmla="*/ 53712 w 436562"/>
                          <a:gd name="connsiteY0" fmla="*/ 0 h 1580528"/>
                          <a:gd name="connsiteX1" fmla="*/ 339987 w 436562"/>
                          <a:gd name="connsiteY1" fmla="*/ 133351 h 1580528"/>
                          <a:gd name="connsiteX2" fmla="*/ 436562 w 436562"/>
                          <a:gd name="connsiteY2" fmla="*/ 256119 h 1580528"/>
                          <a:gd name="connsiteX3" fmla="*/ 436562 w 436562"/>
                          <a:gd name="connsiteY3" fmla="*/ 1486334 h 1580528"/>
                          <a:gd name="connsiteX4" fmla="*/ 342368 w 436562"/>
                          <a:gd name="connsiteY4" fmla="*/ 1580528 h 1580528"/>
                          <a:gd name="connsiteX5" fmla="*/ 260350 w 436562"/>
                          <a:gd name="connsiteY5" fmla="*/ 1580528 h 1580528"/>
                          <a:gd name="connsiteX6" fmla="*/ 260350 w 436562"/>
                          <a:gd name="connsiteY6" fmla="*/ 351369 h 1580528"/>
                          <a:gd name="connsiteX7" fmla="*/ 159012 w 436562"/>
                          <a:gd name="connsiteY7" fmla="*/ 233361 h 1580528"/>
                          <a:gd name="connsiteX8" fmla="*/ 0 w 436562"/>
                          <a:gd name="connsiteY8" fmla="*/ 158487 h 1580528"/>
                          <a:gd name="connsiteX9" fmla="*/ 53712 w 436562"/>
                          <a:gd name="connsiteY9" fmla="*/ 0 h 1580528"/>
                          <a:gd name="connsiteX0" fmla="*/ 63237 w 436562"/>
                          <a:gd name="connsiteY0" fmla="*/ 0 h 1582909"/>
                          <a:gd name="connsiteX1" fmla="*/ 339987 w 436562"/>
                          <a:gd name="connsiteY1" fmla="*/ 135732 h 1582909"/>
                          <a:gd name="connsiteX2" fmla="*/ 436562 w 436562"/>
                          <a:gd name="connsiteY2" fmla="*/ 258500 h 1582909"/>
                          <a:gd name="connsiteX3" fmla="*/ 436562 w 436562"/>
                          <a:gd name="connsiteY3" fmla="*/ 1488715 h 1582909"/>
                          <a:gd name="connsiteX4" fmla="*/ 342368 w 436562"/>
                          <a:gd name="connsiteY4" fmla="*/ 1582909 h 1582909"/>
                          <a:gd name="connsiteX5" fmla="*/ 260350 w 436562"/>
                          <a:gd name="connsiteY5" fmla="*/ 1582909 h 1582909"/>
                          <a:gd name="connsiteX6" fmla="*/ 260350 w 436562"/>
                          <a:gd name="connsiteY6" fmla="*/ 353750 h 1582909"/>
                          <a:gd name="connsiteX7" fmla="*/ 159012 w 436562"/>
                          <a:gd name="connsiteY7" fmla="*/ 235742 h 1582909"/>
                          <a:gd name="connsiteX8" fmla="*/ 0 w 436562"/>
                          <a:gd name="connsiteY8" fmla="*/ 160868 h 1582909"/>
                          <a:gd name="connsiteX9" fmla="*/ 63237 w 436562"/>
                          <a:gd name="connsiteY9" fmla="*/ 0 h 1582909"/>
                          <a:gd name="connsiteX0" fmla="*/ 70381 w 443706"/>
                          <a:gd name="connsiteY0" fmla="*/ 0 h 1582909"/>
                          <a:gd name="connsiteX1" fmla="*/ 347131 w 443706"/>
                          <a:gd name="connsiteY1" fmla="*/ 135732 h 1582909"/>
                          <a:gd name="connsiteX2" fmla="*/ 443706 w 443706"/>
                          <a:gd name="connsiteY2" fmla="*/ 258500 h 1582909"/>
                          <a:gd name="connsiteX3" fmla="*/ 443706 w 443706"/>
                          <a:gd name="connsiteY3" fmla="*/ 1488715 h 1582909"/>
                          <a:gd name="connsiteX4" fmla="*/ 349512 w 443706"/>
                          <a:gd name="connsiteY4" fmla="*/ 1582909 h 1582909"/>
                          <a:gd name="connsiteX5" fmla="*/ 267494 w 443706"/>
                          <a:gd name="connsiteY5" fmla="*/ 1582909 h 1582909"/>
                          <a:gd name="connsiteX6" fmla="*/ 267494 w 443706"/>
                          <a:gd name="connsiteY6" fmla="*/ 353750 h 1582909"/>
                          <a:gd name="connsiteX7" fmla="*/ 166156 w 443706"/>
                          <a:gd name="connsiteY7" fmla="*/ 235742 h 1582909"/>
                          <a:gd name="connsiteX8" fmla="*/ 0 w 443706"/>
                          <a:gd name="connsiteY8" fmla="*/ 158487 h 1582909"/>
                          <a:gd name="connsiteX9" fmla="*/ 70381 w 443706"/>
                          <a:gd name="connsiteY9" fmla="*/ 0 h 1582909"/>
                          <a:gd name="connsiteX0" fmla="*/ 70381 w 443706"/>
                          <a:gd name="connsiteY0" fmla="*/ 0 h 1582909"/>
                          <a:gd name="connsiteX1" fmla="*/ 347131 w 443706"/>
                          <a:gd name="connsiteY1" fmla="*/ 135732 h 1582909"/>
                          <a:gd name="connsiteX2" fmla="*/ 443706 w 443706"/>
                          <a:gd name="connsiteY2" fmla="*/ 258500 h 1582909"/>
                          <a:gd name="connsiteX3" fmla="*/ 443706 w 443706"/>
                          <a:gd name="connsiteY3" fmla="*/ 1488715 h 1582909"/>
                          <a:gd name="connsiteX4" fmla="*/ 349512 w 443706"/>
                          <a:gd name="connsiteY4" fmla="*/ 1582909 h 1582909"/>
                          <a:gd name="connsiteX5" fmla="*/ 267494 w 443706"/>
                          <a:gd name="connsiteY5" fmla="*/ 1582909 h 1582909"/>
                          <a:gd name="connsiteX6" fmla="*/ 267494 w 443706"/>
                          <a:gd name="connsiteY6" fmla="*/ 353750 h 1582909"/>
                          <a:gd name="connsiteX7" fmla="*/ 166156 w 443706"/>
                          <a:gd name="connsiteY7" fmla="*/ 235742 h 1582909"/>
                          <a:gd name="connsiteX8" fmla="*/ 0 w 443706"/>
                          <a:gd name="connsiteY8" fmla="*/ 158487 h 1582909"/>
                          <a:gd name="connsiteX9" fmla="*/ 70381 w 443706"/>
                          <a:gd name="connsiteY9" fmla="*/ 0 h 1582909"/>
                          <a:gd name="connsiteX0" fmla="*/ 70381 w 443706"/>
                          <a:gd name="connsiteY0" fmla="*/ 0 h 1582909"/>
                          <a:gd name="connsiteX1" fmla="*/ 347131 w 443706"/>
                          <a:gd name="connsiteY1" fmla="*/ 135732 h 1582909"/>
                          <a:gd name="connsiteX2" fmla="*/ 443706 w 443706"/>
                          <a:gd name="connsiteY2" fmla="*/ 258500 h 1582909"/>
                          <a:gd name="connsiteX3" fmla="*/ 443706 w 443706"/>
                          <a:gd name="connsiteY3" fmla="*/ 1488715 h 1582909"/>
                          <a:gd name="connsiteX4" fmla="*/ 349512 w 443706"/>
                          <a:gd name="connsiteY4" fmla="*/ 1582909 h 1582909"/>
                          <a:gd name="connsiteX5" fmla="*/ 267494 w 443706"/>
                          <a:gd name="connsiteY5" fmla="*/ 1582909 h 1582909"/>
                          <a:gd name="connsiteX6" fmla="*/ 267494 w 443706"/>
                          <a:gd name="connsiteY6" fmla="*/ 353750 h 1582909"/>
                          <a:gd name="connsiteX7" fmla="*/ 180444 w 443706"/>
                          <a:gd name="connsiteY7" fmla="*/ 250030 h 1582909"/>
                          <a:gd name="connsiteX8" fmla="*/ 0 w 443706"/>
                          <a:gd name="connsiteY8" fmla="*/ 158487 h 1582909"/>
                          <a:gd name="connsiteX9" fmla="*/ 70381 w 443706"/>
                          <a:gd name="connsiteY9" fmla="*/ 0 h 1582909"/>
                          <a:gd name="connsiteX0" fmla="*/ 70381 w 443706"/>
                          <a:gd name="connsiteY0" fmla="*/ 0 h 1582909"/>
                          <a:gd name="connsiteX1" fmla="*/ 347131 w 443706"/>
                          <a:gd name="connsiteY1" fmla="*/ 135732 h 1582909"/>
                          <a:gd name="connsiteX2" fmla="*/ 443706 w 443706"/>
                          <a:gd name="connsiteY2" fmla="*/ 258500 h 1582909"/>
                          <a:gd name="connsiteX3" fmla="*/ 443706 w 443706"/>
                          <a:gd name="connsiteY3" fmla="*/ 1488715 h 1582909"/>
                          <a:gd name="connsiteX4" fmla="*/ 349512 w 443706"/>
                          <a:gd name="connsiteY4" fmla="*/ 1582909 h 1582909"/>
                          <a:gd name="connsiteX5" fmla="*/ 267494 w 443706"/>
                          <a:gd name="connsiteY5" fmla="*/ 1582909 h 1582909"/>
                          <a:gd name="connsiteX6" fmla="*/ 267494 w 443706"/>
                          <a:gd name="connsiteY6" fmla="*/ 353750 h 1582909"/>
                          <a:gd name="connsiteX7" fmla="*/ 180444 w 443706"/>
                          <a:gd name="connsiteY7" fmla="*/ 250030 h 1582909"/>
                          <a:gd name="connsiteX8" fmla="*/ 0 w 443706"/>
                          <a:gd name="connsiteY8" fmla="*/ 158487 h 1582909"/>
                          <a:gd name="connsiteX9" fmla="*/ 70381 w 443706"/>
                          <a:gd name="connsiteY9" fmla="*/ 0 h 1582909"/>
                          <a:gd name="connsiteX0" fmla="*/ 68000 w 441325"/>
                          <a:gd name="connsiteY0" fmla="*/ 0 h 1582909"/>
                          <a:gd name="connsiteX1" fmla="*/ 344750 w 441325"/>
                          <a:gd name="connsiteY1" fmla="*/ 135732 h 1582909"/>
                          <a:gd name="connsiteX2" fmla="*/ 441325 w 441325"/>
                          <a:gd name="connsiteY2" fmla="*/ 258500 h 1582909"/>
                          <a:gd name="connsiteX3" fmla="*/ 441325 w 441325"/>
                          <a:gd name="connsiteY3" fmla="*/ 1488715 h 1582909"/>
                          <a:gd name="connsiteX4" fmla="*/ 347131 w 441325"/>
                          <a:gd name="connsiteY4" fmla="*/ 1582909 h 1582909"/>
                          <a:gd name="connsiteX5" fmla="*/ 265113 w 441325"/>
                          <a:gd name="connsiteY5" fmla="*/ 1582909 h 1582909"/>
                          <a:gd name="connsiteX6" fmla="*/ 265113 w 441325"/>
                          <a:gd name="connsiteY6" fmla="*/ 353750 h 1582909"/>
                          <a:gd name="connsiteX7" fmla="*/ 178063 w 441325"/>
                          <a:gd name="connsiteY7" fmla="*/ 250030 h 1582909"/>
                          <a:gd name="connsiteX8" fmla="*/ 0 w 441325"/>
                          <a:gd name="connsiteY8" fmla="*/ 153725 h 1582909"/>
                          <a:gd name="connsiteX9" fmla="*/ 68000 w 441325"/>
                          <a:gd name="connsiteY9" fmla="*/ 0 h 1582909"/>
                          <a:gd name="connsiteX0" fmla="*/ 68000 w 441325"/>
                          <a:gd name="connsiteY0" fmla="*/ 0 h 1582909"/>
                          <a:gd name="connsiteX1" fmla="*/ 344750 w 441325"/>
                          <a:gd name="connsiteY1" fmla="*/ 135732 h 1582909"/>
                          <a:gd name="connsiteX2" fmla="*/ 441325 w 441325"/>
                          <a:gd name="connsiteY2" fmla="*/ 258500 h 1582909"/>
                          <a:gd name="connsiteX3" fmla="*/ 441325 w 441325"/>
                          <a:gd name="connsiteY3" fmla="*/ 1488715 h 1582909"/>
                          <a:gd name="connsiteX4" fmla="*/ 347131 w 441325"/>
                          <a:gd name="connsiteY4" fmla="*/ 1582909 h 1582909"/>
                          <a:gd name="connsiteX5" fmla="*/ 265113 w 441325"/>
                          <a:gd name="connsiteY5" fmla="*/ 1582909 h 1582909"/>
                          <a:gd name="connsiteX6" fmla="*/ 265113 w 441325"/>
                          <a:gd name="connsiteY6" fmla="*/ 353750 h 1582909"/>
                          <a:gd name="connsiteX7" fmla="*/ 178063 w 441325"/>
                          <a:gd name="connsiteY7" fmla="*/ 250030 h 1582909"/>
                          <a:gd name="connsiteX8" fmla="*/ 0 w 441325"/>
                          <a:gd name="connsiteY8" fmla="*/ 153725 h 1582909"/>
                          <a:gd name="connsiteX9" fmla="*/ 68000 w 441325"/>
                          <a:gd name="connsiteY9" fmla="*/ 0 h 1582909"/>
                          <a:gd name="connsiteX0" fmla="*/ 68000 w 441325"/>
                          <a:gd name="connsiteY0" fmla="*/ 0 h 1582909"/>
                          <a:gd name="connsiteX1" fmla="*/ 344750 w 441325"/>
                          <a:gd name="connsiteY1" fmla="*/ 135732 h 1582909"/>
                          <a:gd name="connsiteX2" fmla="*/ 441325 w 441325"/>
                          <a:gd name="connsiteY2" fmla="*/ 258500 h 1582909"/>
                          <a:gd name="connsiteX3" fmla="*/ 441325 w 441325"/>
                          <a:gd name="connsiteY3" fmla="*/ 1488715 h 1582909"/>
                          <a:gd name="connsiteX4" fmla="*/ 347131 w 441325"/>
                          <a:gd name="connsiteY4" fmla="*/ 1582909 h 1582909"/>
                          <a:gd name="connsiteX5" fmla="*/ 265113 w 441325"/>
                          <a:gd name="connsiteY5" fmla="*/ 1582909 h 1582909"/>
                          <a:gd name="connsiteX6" fmla="*/ 265113 w 441325"/>
                          <a:gd name="connsiteY6" fmla="*/ 353750 h 1582909"/>
                          <a:gd name="connsiteX7" fmla="*/ 178063 w 441325"/>
                          <a:gd name="connsiteY7" fmla="*/ 250030 h 1582909"/>
                          <a:gd name="connsiteX8" fmla="*/ 0 w 441325"/>
                          <a:gd name="connsiteY8" fmla="*/ 153725 h 1582909"/>
                          <a:gd name="connsiteX9" fmla="*/ 68000 w 441325"/>
                          <a:gd name="connsiteY9" fmla="*/ 0 h 1582909"/>
                          <a:gd name="connsiteX0" fmla="*/ 68000 w 441325"/>
                          <a:gd name="connsiteY0" fmla="*/ 0 h 1582909"/>
                          <a:gd name="connsiteX1" fmla="*/ 344750 w 441325"/>
                          <a:gd name="connsiteY1" fmla="*/ 135732 h 1582909"/>
                          <a:gd name="connsiteX2" fmla="*/ 441325 w 441325"/>
                          <a:gd name="connsiteY2" fmla="*/ 258500 h 1582909"/>
                          <a:gd name="connsiteX3" fmla="*/ 441325 w 441325"/>
                          <a:gd name="connsiteY3" fmla="*/ 1488715 h 1582909"/>
                          <a:gd name="connsiteX4" fmla="*/ 347131 w 441325"/>
                          <a:gd name="connsiteY4" fmla="*/ 1582909 h 1582909"/>
                          <a:gd name="connsiteX5" fmla="*/ 265113 w 441325"/>
                          <a:gd name="connsiteY5" fmla="*/ 1582909 h 1582909"/>
                          <a:gd name="connsiteX6" fmla="*/ 265113 w 441325"/>
                          <a:gd name="connsiteY6" fmla="*/ 353750 h 1582909"/>
                          <a:gd name="connsiteX7" fmla="*/ 178063 w 441325"/>
                          <a:gd name="connsiteY7" fmla="*/ 250030 h 1582909"/>
                          <a:gd name="connsiteX8" fmla="*/ 0 w 441325"/>
                          <a:gd name="connsiteY8" fmla="*/ 153725 h 1582909"/>
                          <a:gd name="connsiteX9" fmla="*/ 68000 w 441325"/>
                          <a:gd name="connsiteY9" fmla="*/ 0 h 1582909"/>
                          <a:gd name="connsiteX0" fmla="*/ 68000 w 441325"/>
                          <a:gd name="connsiteY0" fmla="*/ 0 h 1582909"/>
                          <a:gd name="connsiteX1" fmla="*/ 344750 w 441325"/>
                          <a:gd name="connsiteY1" fmla="*/ 135732 h 1582909"/>
                          <a:gd name="connsiteX2" fmla="*/ 441325 w 441325"/>
                          <a:gd name="connsiteY2" fmla="*/ 258500 h 1582909"/>
                          <a:gd name="connsiteX3" fmla="*/ 441325 w 441325"/>
                          <a:gd name="connsiteY3" fmla="*/ 1488715 h 1582909"/>
                          <a:gd name="connsiteX4" fmla="*/ 347131 w 441325"/>
                          <a:gd name="connsiteY4" fmla="*/ 1582909 h 1582909"/>
                          <a:gd name="connsiteX5" fmla="*/ 265113 w 441325"/>
                          <a:gd name="connsiteY5" fmla="*/ 1582909 h 1582909"/>
                          <a:gd name="connsiteX6" fmla="*/ 265113 w 441325"/>
                          <a:gd name="connsiteY6" fmla="*/ 353750 h 1582909"/>
                          <a:gd name="connsiteX7" fmla="*/ 178063 w 441325"/>
                          <a:gd name="connsiteY7" fmla="*/ 250030 h 1582909"/>
                          <a:gd name="connsiteX8" fmla="*/ 0 w 441325"/>
                          <a:gd name="connsiteY8" fmla="*/ 153725 h 1582909"/>
                          <a:gd name="connsiteX9" fmla="*/ 68000 w 441325"/>
                          <a:gd name="connsiteY9" fmla="*/ 0 h 1582909"/>
                          <a:gd name="connsiteX0" fmla="*/ 68000 w 441325"/>
                          <a:gd name="connsiteY0" fmla="*/ 0 h 1582909"/>
                          <a:gd name="connsiteX1" fmla="*/ 344750 w 441325"/>
                          <a:gd name="connsiteY1" fmla="*/ 135732 h 1582909"/>
                          <a:gd name="connsiteX2" fmla="*/ 441325 w 441325"/>
                          <a:gd name="connsiteY2" fmla="*/ 258500 h 1582909"/>
                          <a:gd name="connsiteX3" fmla="*/ 441325 w 441325"/>
                          <a:gd name="connsiteY3" fmla="*/ 1488715 h 1582909"/>
                          <a:gd name="connsiteX4" fmla="*/ 347131 w 441325"/>
                          <a:gd name="connsiteY4" fmla="*/ 1582909 h 1582909"/>
                          <a:gd name="connsiteX5" fmla="*/ 265113 w 441325"/>
                          <a:gd name="connsiteY5" fmla="*/ 1582909 h 1582909"/>
                          <a:gd name="connsiteX6" fmla="*/ 265113 w 441325"/>
                          <a:gd name="connsiteY6" fmla="*/ 353750 h 1582909"/>
                          <a:gd name="connsiteX7" fmla="*/ 178063 w 441325"/>
                          <a:gd name="connsiteY7" fmla="*/ 250030 h 1582909"/>
                          <a:gd name="connsiteX8" fmla="*/ 0 w 441325"/>
                          <a:gd name="connsiteY8" fmla="*/ 153725 h 1582909"/>
                          <a:gd name="connsiteX9" fmla="*/ 68000 w 441325"/>
                          <a:gd name="connsiteY9" fmla="*/ 0 h 1582909"/>
                          <a:gd name="connsiteX0" fmla="*/ 68000 w 441325"/>
                          <a:gd name="connsiteY0" fmla="*/ 0 h 1582909"/>
                          <a:gd name="connsiteX1" fmla="*/ 344750 w 441325"/>
                          <a:gd name="connsiteY1" fmla="*/ 135732 h 1582909"/>
                          <a:gd name="connsiteX2" fmla="*/ 441325 w 441325"/>
                          <a:gd name="connsiteY2" fmla="*/ 258500 h 1582909"/>
                          <a:gd name="connsiteX3" fmla="*/ 441325 w 441325"/>
                          <a:gd name="connsiteY3" fmla="*/ 1488715 h 1582909"/>
                          <a:gd name="connsiteX4" fmla="*/ 347131 w 441325"/>
                          <a:gd name="connsiteY4" fmla="*/ 1582909 h 1582909"/>
                          <a:gd name="connsiteX5" fmla="*/ 265113 w 441325"/>
                          <a:gd name="connsiteY5" fmla="*/ 1582909 h 1582909"/>
                          <a:gd name="connsiteX6" fmla="*/ 265113 w 441325"/>
                          <a:gd name="connsiteY6" fmla="*/ 353750 h 1582909"/>
                          <a:gd name="connsiteX7" fmla="*/ 178063 w 441325"/>
                          <a:gd name="connsiteY7" fmla="*/ 250030 h 1582909"/>
                          <a:gd name="connsiteX8" fmla="*/ 0 w 441325"/>
                          <a:gd name="connsiteY8" fmla="*/ 153725 h 1582909"/>
                          <a:gd name="connsiteX9" fmla="*/ 68000 w 441325"/>
                          <a:gd name="connsiteY9" fmla="*/ 0 h 1582909"/>
                          <a:gd name="connsiteX0" fmla="*/ 68000 w 441325"/>
                          <a:gd name="connsiteY0" fmla="*/ 0 h 1582909"/>
                          <a:gd name="connsiteX1" fmla="*/ 344750 w 441325"/>
                          <a:gd name="connsiteY1" fmla="*/ 135732 h 1582909"/>
                          <a:gd name="connsiteX2" fmla="*/ 441325 w 441325"/>
                          <a:gd name="connsiteY2" fmla="*/ 258500 h 1582909"/>
                          <a:gd name="connsiteX3" fmla="*/ 441325 w 441325"/>
                          <a:gd name="connsiteY3" fmla="*/ 1488715 h 1582909"/>
                          <a:gd name="connsiteX4" fmla="*/ 347131 w 441325"/>
                          <a:gd name="connsiteY4" fmla="*/ 1582909 h 1582909"/>
                          <a:gd name="connsiteX5" fmla="*/ 265113 w 441325"/>
                          <a:gd name="connsiteY5" fmla="*/ 1582909 h 1582909"/>
                          <a:gd name="connsiteX6" fmla="*/ 265113 w 441325"/>
                          <a:gd name="connsiteY6" fmla="*/ 353750 h 1582909"/>
                          <a:gd name="connsiteX7" fmla="*/ 194732 w 441325"/>
                          <a:gd name="connsiteY7" fmla="*/ 254793 h 1582909"/>
                          <a:gd name="connsiteX8" fmla="*/ 0 w 441325"/>
                          <a:gd name="connsiteY8" fmla="*/ 153725 h 1582909"/>
                          <a:gd name="connsiteX9" fmla="*/ 68000 w 441325"/>
                          <a:gd name="connsiteY9" fmla="*/ 0 h 1582909"/>
                          <a:gd name="connsiteX0" fmla="*/ 68000 w 441325"/>
                          <a:gd name="connsiteY0" fmla="*/ 0 h 1582909"/>
                          <a:gd name="connsiteX1" fmla="*/ 344750 w 441325"/>
                          <a:gd name="connsiteY1" fmla="*/ 135732 h 1582909"/>
                          <a:gd name="connsiteX2" fmla="*/ 441325 w 441325"/>
                          <a:gd name="connsiteY2" fmla="*/ 258500 h 1582909"/>
                          <a:gd name="connsiteX3" fmla="*/ 441325 w 441325"/>
                          <a:gd name="connsiteY3" fmla="*/ 1488715 h 1582909"/>
                          <a:gd name="connsiteX4" fmla="*/ 347131 w 441325"/>
                          <a:gd name="connsiteY4" fmla="*/ 1582909 h 1582909"/>
                          <a:gd name="connsiteX5" fmla="*/ 265113 w 441325"/>
                          <a:gd name="connsiteY5" fmla="*/ 1582909 h 1582909"/>
                          <a:gd name="connsiteX6" fmla="*/ 265113 w 441325"/>
                          <a:gd name="connsiteY6" fmla="*/ 353750 h 1582909"/>
                          <a:gd name="connsiteX7" fmla="*/ 194732 w 441325"/>
                          <a:gd name="connsiteY7" fmla="*/ 254793 h 1582909"/>
                          <a:gd name="connsiteX8" fmla="*/ 0 w 441325"/>
                          <a:gd name="connsiteY8" fmla="*/ 153725 h 1582909"/>
                          <a:gd name="connsiteX9" fmla="*/ 68000 w 441325"/>
                          <a:gd name="connsiteY9" fmla="*/ 0 h 1582909"/>
                          <a:gd name="connsiteX0" fmla="*/ 68000 w 441325"/>
                          <a:gd name="connsiteY0" fmla="*/ 0 h 1582909"/>
                          <a:gd name="connsiteX1" fmla="*/ 344750 w 441325"/>
                          <a:gd name="connsiteY1" fmla="*/ 135732 h 1582909"/>
                          <a:gd name="connsiteX2" fmla="*/ 441325 w 441325"/>
                          <a:gd name="connsiteY2" fmla="*/ 258500 h 1582909"/>
                          <a:gd name="connsiteX3" fmla="*/ 441325 w 441325"/>
                          <a:gd name="connsiteY3" fmla="*/ 1488715 h 1582909"/>
                          <a:gd name="connsiteX4" fmla="*/ 347131 w 441325"/>
                          <a:gd name="connsiteY4" fmla="*/ 1582909 h 1582909"/>
                          <a:gd name="connsiteX5" fmla="*/ 265113 w 441325"/>
                          <a:gd name="connsiteY5" fmla="*/ 1582909 h 1582909"/>
                          <a:gd name="connsiteX6" fmla="*/ 265113 w 441325"/>
                          <a:gd name="connsiteY6" fmla="*/ 353750 h 1582909"/>
                          <a:gd name="connsiteX7" fmla="*/ 194732 w 441325"/>
                          <a:gd name="connsiteY7" fmla="*/ 254793 h 1582909"/>
                          <a:gd name="connsiteX8" fmla="*/ 0 w 441325"/>
                          <a:gd name="connsiteY8" fmla="*/ 153725 h 1582909"/>
                          <a:gd name="connsiteX9" fmla="*/ 68000 w 441325"/>
                          <a:gd name="connsiteY9" fmla="*/ 0 h 1582909"/>
                          <a:gd name="connsiteX0" fmla="*/ 68000 w 441325"/>
                          <a:gd name="connsiteY0" fmla="*/ 0 h 1582909"/>
                          <a:gd name="connsiteX1" fmla="*/ 344750 w 441325"/>
                          <a:gd name="connsiteY1" fmla="*/ 135732 h 1582909"/>
                          <a:gd name="connsiteX2" fmla="*/ 441325 w 441325"/>
                          <a:gd name="connsiteY2" fmla="*/ 258500 h 1582909"/>
                          <a:gd name="connsiteX3" fmla="*/ 441325 w 441325"/>
                          <a:gd name="connsiteY3" fmla="*/ 1488715 h 1582909"/>
                          <a:gd name="connsiteX4" fmla="*/ 347131 w 441325"/>
                          <a:gd name="connsiteY4" fmla="*/ 1582909 h 1582909"/>
                          <a:gd name="connsiteX5" fmla="*/ 265113 w 441325"/>
                          <a:gd name="connsiteY5" fmla="*/ 1582909 h 1582909"/>
                          <a:gd name="connsiteX6" fmla="*/ 265113 w 441325"/>
                          <a:gd name="connsiteY6" fmla="*/ 353750 h 1582909"/>
                          <a:gd name="connsiteX7" fmla="*/ 194732 w 441325"/>
                          <a:gd name="connsiteY7" fmla="*/ 254793 h 1582909"/>
                          <a:gd name="connsiteX8" fmla="*/ 0 w 441325"/>
                          <a:gd name="connsiteY8" fmla="*/ 153725 h 1582909"/>
                          <a:gd name="connsiteX9" fmla="*/ 68000 w 441325"/>
                          <a:gd name="connsiteY9" fmla="*/ 0 h 1582909"/>
                          <a:gd name="connsiteX0" fmla="*/ 68000 w 441325"/>
                          <a:gd name="connsiteY0" fmla="*/ 0 h 1582909"/>
                          <a:gd name="connsiteX1" fmla="*/ 344750 w 441325"/>
                          <a:gd name="connsiteY1" fmla="*/ 135732 h 1582909"/>
                          <a:gd name="connsiteX2" fmla="*/ 441325 w 441325"/>
                          <a:gd name="connsiteY2" fmla="*/ 258500 h 1582909"/>
                          <a:gd name="connsiteX3" fmla="*/ 441325 w 441325"/>
                          <a:gd name="connsiteY3" fmla="*/ 1488715 h 1582909"/>
                          <a:gd name="connsiteX4" fmla="*/ 347131 w 441325"/>
                          <a:gd name="connsiteY4" fmla="*/ 1582909 h 1582909"/>
                          <a:gd name="connsiteX5" fmla="*/ 265113 w 441325"/>
                          <a:gd name="connsiteY5" fmla="*/ 1582909 h 1582909"/>
                          <a:gd name="connsiteX6" fmla="*/ 265905 w 441325"/>
                          <a:gd name="connsiteY6" fmla="*/ 1326046 h 1582909"/>
                          <a:gd name="connsiteX7" fmla="*/ 265113 w 441325"/>
                          <a:gd name="connsiteY7" fmla="*/ 353750 h 1582909"/>
                          <a:gd name="connsiteX8" fmla="*/ 194732 w 441325"/>
                          <a:gd name="connsiteY8" fmla="*/ 254793 h 1582909"/>
                          <a:gd name="connsiteX9" fmla="*/ 0 w 441325"/>
                          <a:gd name="connsiteY9" fmla="*/ 153725 h 1582909"/>
                          <a:gd name="connsiteX10" fmla="*/ 68000 w 441325"/>
                          <a:gd name="connsiteY10" fmla="*/ 0 h 1582909"/>
                          <a:gd name="connsiteX0" fmla="*/ 68000 w 441325"/>
                          <a:gd name="connsiteY0" fmla="*/ 0 h 1582909"/>
                          <a:gd name="connsiteX1" fmla="*/ 344750 w 441325"/>
                          <a:gd name="connsiteY1" fmla="*/ 135732 h 1582909"/>
                          <a:gd name="connsiteX2" fmla="*/ 441325 w 441325"/>
                          <a:gd name="connsiteY2" fmla="*/ 258500 h 1582909"/>
                          <a:gd name="connsiteX3" fmla="*/ 441325 w 441325"/>
                          <a:gd name="connsiteY3" fmla="*/ 1488715 h 1582909"/>
                          <a:gd name="connsiteX4" fmla="*/ 347131 w 441325"/>
                          <a:gd name="connsiteY4" fmla="*/ 1582909 h 1582909"/>
                          <a:gd name="connsiteX5" fmla="*/ 188913 w 441325"/>
                          <a:gd name="connsiteY5" fmla="*/ 1504328 h 1582909"/>
                          <a:gd name="connsiteX6" fmla="*/ 265905 w 441325"/>
                          <a:gd name="connsiteY6" fmla="*/ 1326046 h 1582909"/>
                          <a:gd name="connsiteX7" fmla="*/ 265113 w 441325"/>
                          <a:gd name="connsiteY7" fmla="*/ 353750 h 1582909"/>
                          <a:gd name="connsiteX8" fmla="*/ 194732 w 441325"/>
                          <a:gd name="connsiteY8" fmla="*/ 254793 h 1582909"/>
                          <a:gd name="connsiteX9" fmla="*/ 0 w 441325"/>
                          <a:gd name="connsiteY9" fmla="*/ 153725 h 1582909"/>
                          <a:gd name="connsiteX10" fmla="*/ 68000 w 441325"/>
                          <a:gd name="connsiteY10" fmla="*/ 0 h 1582909"/>
                          <a:gd name="connsiteX0" fmla="*/ 68000 w 441325"/>
                          <a:gd name="connsiteY0" fmla="*/ 0 h 1582909"/>
                          <a:gd name="connsiteX1" fmla="*/ 344750 w 441325"/>
                          <a:gd name="connsiteY1" fmla="*/ 135732 h 1582909"/>
                          <a:gd name="connsiteX2" fmla="*/ 441325 w 441325"/>
                          <a:gd name="connsiteY2" fmla="*/ 258500 h 1582909"/>
                          <a:gd name="connsiteX3" fmla="*/ 441325 w 441325"/>
                          <a:gd name="connsiteY3" fmla="*/ 1488715 h 1582909"/>
                          <a:gd name="connsiteX4" fmla="*/ 347131 w 441325"/>
                          <a:gd name="connsiteY4" fmla="*/ 1582909 h 1582909"/>
                          <a:gd name="connsiteX5" fmla="*/ 205582 w 441325"/>
                          <a:gd name="connsiteY5" fmla="*/ 1492422 h 1582909"/>
                          <a:gd name="connsiteX6" fmla="*/ 265905 w 441325"/>
                          <a:gd name="connsiteY6" fmla="*/ 1326046 h 1582909"/>
                          <a:gd name="connsiteX7" fmla="*/ 265113 w 441325"/>
                          <a:gd name="connsiteY7" fmla="*/ 353750 h 1582909"/>
                          <a:gd name="connsiteX8" fmla="*/ 194732 w 441325"/>
                          <a:gd name="connsiteY8" fmla="*/ 254793 h 1582909"/>
                          <a:gd name="connsiteX9" fmla="*/ 0 w 441325"/>
                          <a:gd name="connsiteY9" fmla="*/ 153725 h 1582909"/>
                          <a:gd name="connsiteX10" fmla="*/ 68000 w 441325"/>
                          <a:gd name="connsiteY10" fmla="*/ 0 h 1582909"/>
                          <a:gd name="connsiteX0" fmla="*/ 295013 w 668338"/>
                          <a:gd name="connsiteY0" fmla="*/ 0 h 1734123"/>
                          <a:gd name="connsiteX1" fmla="*/ 571763 w 668338"/>
                          <a:gd name="connsiteY1" fmla="*/ 135732 h 1734123"/>
                          <a:gd name="connsiteX2" fmla="*/ 668338 w 668338"/>
                          <a:gd name="connsiteY2" fmla="*/ 258500 h 1734123"/>
                          <a:gd name="connsiteX3" fmla="*/ 668338 w 668338"/>
                          <a:gd name="connsiteY3" fmla="*/ 1488715 h 1734123"/>
                          <a:gd name="connsiteX4" fmla="*/ 574144 w 668338"/>
                          <a:gd name="connsiteY4" fmla="*/ 1582909 h 1734123"/>
                          <a:gd name="connsiteX5" fmla="*/ 0 w 668338"/>
                          <a:gd name="connsiteY5" fmla="*/ 1733239 h 1734123"/>
                          <a:gd name="connsiteX6" fmla="*/ 432595 w 668338"/>
                          <a:gd name="connsiteY6" fmla="*/ 1492422 h 1734123"/>
                          <a:gd name="connsiteX7" fmla="*/ 492918 w 668338"/>
                          <a:gd name="connsiteY7" fmla="*/ 1326046 h 1734123"/>
                          <a:gd name="connsiteX8" fmla="*/ 492126 w 668338"/>
                          <a:gd name="connsiteY8" fmla="*/ 353750 h 1734123"/>
                          <a:gd name="connsiteX9" fmla="*/ 421745 w 668338"/>
                          <a:gd name="connsiteY9" fmla="*/ 254793 h 1734123"/>
                          <a:gd name="connsiteX10" fmla="*/ 227013 w 668338"/>
                          <a:gd name="connsiteY10" fmla="*/ 153725 h 1734123"/>
                          <a:gd name="connsiteX11" fmla="*/ 295013 w 668338"/>
                          <a:gd name="connsiteY11" fmla="*/ 0 h 1734123"/>
                          <a:gd name="connsiteX0" fmla="*/ 347058 w 720383"/>
                          <a:gd name="connsiteY0" fmla="*/ 0 h 1930835"/>
                          <a:gd name="connsiteX1" fmla="*/ 623808 w 720383"/>
                          <a:gd name="connsiteY1" fmla="*/ 135732 h 1930835"/>
                          <a:gd name="connsiteX2" fmla="*/ 720383 w 720383"/>
                          <a:gd name="connsiteY2" fmla="*/ 258500 h 1930835"/>
                          <a:gd name="connsiteX3" fmla="*/ 720383 w 720383"/>
                          <a:gd name="connsiteY3" fmla="*/ 1488715 h 1930835"/>
                          <a:gd name="connsiteX4" fmla="*/ 626189 w 720383"/>
                          <a:gd name="connsiteY4" fmla="*/ 1582909 h 1930835"/>
                          <a:gd name="connsiteX5" fmla="*/ 61570 w 720383"/>
                          <a:gd name="connsiteY5" fmla="*/ 1928502 h 1930835"/>
                          <a:gd name="connsiteX6" fmla="*/ 52045 w 720383"/>
                          <a:gd name="connsiteY6" fmla="*/ 1733239 h 1930835"/>
                          <a:gd name="connsiteX7" fmla="*/ 484640 w 720383"/>
                          <a:gd name="connsiteY7" fmla="*/ 1492422 h 1930835"/>
                          <a:gd name="connsiteX8" fmla="*/ 544963 w 720383"/>
                          <a:gd name="connsiteY8" fmla="*/ 1326046 h 1930835"/>
                          <a:gd name="connsiteX9" fmla="*/ 544171 w 720383"/>
                          <a:gd name="connsiteY9" fmla="*/ 353750 h 1930835"/>
                          <a:gd name="connsiteX10" fmla="*/ 473790 w 720383"/>
                          <a:gd name="connsiteY10" fmla="*/ 254793 h 1930835"/>
                          <a:gd name="connsiteX11" fmla="*/ 279058 w 720383"/>
                          <a:gd name="connsiteY11" fmla="*/ 153725 h 1930835"/>
                          <a:gd name="connsiteX12" fmla="*/ 347058 w 720383"/>
                          <a:gd name="connsiteY12" fmla="*/ 0 h 1930835"/>
                          <a:gd name="connsiteX0" fmla="*/ 357650 w 730975"/>
                          <a:gd name="connsiteY0" fmla="*/ 0 h 1933525"/>
                          <a:gd name="connsiteX1" fmla="*/ 634400 w 730975"/>
                          <a:gd name="connsiteY1" fmla="*/ 135732 h 1933525"/>
                          <a:gd name="connsiteX2" fmla="*/ 730975 w 730975"/>
                          <a:gd name="connsiteY2" fmla="*/ 258500 h 1933525"/>
                          <a:gd name="connsiteX3" fmla="*/ 730975 w 730975"/>
                          <a:gd name="connsiteY3" fmla="*/ 1488715 h 1933525"/>
                          <a:gd name="connsiteX4" fmla="*/ 636781 w 730975"/>
                          <a:gd name="connsiteY4" fmla="*/ 1582909 h 1933525"/>
                          <a:gd name="connsiteX5" fmla="*/ 72162 w 730975"/>
                          <a:gd name="connsiteY5" fmla="*/ 1928502 h 1933525"/>
                          <a:gd name="connsiteX6" fmla="*/ 5488 w 730975"/>
                          <a:gd name="connsiteY6" fmla="*/ 1783246 h 1933525"/>
                          <a:gd name="connsiteX7" fmla="*/ 62637 w 730975"/>
                          <a:gd name="connsiteY7" fmla="*/ 1733239 h 1933525"/>
                          <a:gd name="connsiteX8" fmla="*/ 495232 w 730975"/>
                          <a:gd name="connsiteY8" fmla="*/ 1492422 h 1933525"/>
                          <a:gd name="connsiteX9" fmla="*/ 555555 w 730975"/>
                          <a:gd name="connsiteY9" fmla="*/ 1326046 h 1933525"/>
                          <a:gd name="connsiteX10" fmla="*/ 554763 w 730975"/>
                          <a:gd name="connsiteY10" fmla="*/ 353750 h 1933525"/>
                          <a:gd name="connsiteX11" fmla="*/ 484382 w 730975"/>
                          <a:gd name="connsiteY11" fmla="*/ 254793 h 1933525"/>
                          <a:gd name="connsiteX12" fmla="*/ 289650 w 730975"/>
                          <a:gd name="connsiteY12" fmla="*/ 153725 h 1933525"/>
                          <a:gd name="connsiteX13" fmla="*/ 357650 w 730975"/>
                          <a:gd name="connsiteY13" fmla="*/ 0 h 1933525"/>
                          <a:gd name="connsiteX0" fmla="*/ 359546 w 732871"/>
                          <a:gd name="connsiteY0" fmla="*/ 0 h 1940468"/>
                          <a:gd name="connsiteX1" fmla="*/ 636296 w 732871"/>
                          <a:gd name="connsiteY1" fmla="*/ 135732 h 1940468"/>
                          <a:gd name="connsiteX2" fmla="*/ 732871 w 732871"/>
                          <a:gd name="connsiteY2" fmla="*/ 258500 h 1940468"/>
                          <a:gd name="connsiteX3" fmla="*/ 732871 w 732871"/>
                          <a:gd name="connsiteY3" fmla="*/ 1488715 h 1940468"/>
                          <a:gd name="connsiteX4" fmla="*/ 638677 w 732871"/>
                          <a:gd name="connsiteY4" fmla="*/ 1582909 h 1940468"/>
                          <a:gd name="connsiteX5" fmla="*/ 69296 w 732871"/>
                          <a:gd name="connsiteY5" fmla="*/ 1935645 h 1940468"/>
                          <a:gd name="connsiteX6" fmla="*/ 7384 w 732871"/>
                          <a:gd name="connsiteY6" fmla="*/ 1783246 h 1940468"/>
                          <a:gd name="connsiteX7" fmla="*/ 64533 w 732871"/>
                          <a:gd name="connsiteY7" fmla="*/ 1733239 h 1940468"/>
                          <a:gd name="connsiteX8" fmla="*/ 497128 w 732871"/>
                          <a:gd name="connsiteY8" fmla="*/ 1492422 h 1940468"/>
                          <a:gd name="connsiteX9" fmla="*/ 557451 w 732871"/>
                          <a:gd name="connsiteY9" fmla="*/ 1326046 h 1940468"/>
                          <a:gd name="connsiteX10" fmla="*/ 556659 w 732871"/>
                          <a:gd name="connsiteY10" fmla="*/ 353750 h 1940468"/>
                          <a:gd name="connsiteX11" fmla="*/ 486278 w 732871"/>
                          <a:gd name="connsiteY11" fmla="*/ 254793 h 1940468"/>
                          <a:gd name="connsiteX12" fmla="*/ 291546 w 732871"/>
                          <a:gd name="connsiteY12" fmla="*/ 153725 h 1940468"/>
                          <a:gd name="connsiteX13" fmla="*/ 359546 w 732871"/>
                          <a:gd name="connsiteY13" fmla="*/ 0 h 1940468"/>
                          <a:gd name="connsiteX0" fmla="*/ 355697 w 729022"/>
                          <a:gd name="connsiteY0" fmla="*/ 0 h 1938382"/>
                          <a:gd name="connsiteX1" fmla="*/ 632447 w 729022"/>
                          <a:gd name="connsiteY1" fmla="*/ 135732 h 1938382"/>
                          <a:gd name="connsiteX2" fmla="*/ 729022 w 729022"/>
                          <a:gd name="connsiteY2" fmla="*/ 258500 h 1938382"/>
                          <a:gd name="connsiteX3" fmla="*/ 729022 w 729022"/>
                          <a:gd name="connsiteY3" fmla="*/ 1488715 h 1938382"/>
                          <a:gd name="connsiteX4" fmla="*/ 634828 w 729022"/>
                          <a:gd name="connsiteY4" fmla="*/ 1582909 h 1938382"/>
                          <a:gd name="connsiteX5" fmla="*/ 65447 w 729022"/>
                          <a:gd name="connsiteY5" fmla="*/ 1935645 h 1938382"/>
                          <a:gd name="connsiteX6" fmla="*/ 3535 w 729022"/>
                          <a:gd name="connsiteY6" fmla="*/ 1783246 h 1938382"/>
                          <a:gd name="connsiteX7" fmla="*/ 60684 w 729022"/>
                          <a:gd name="connsiteY7" fmla="*/ 1733239 h 1938382"/>
                          <a:gd name="connsiteX8" fmla="*/ 493279 w 729022"/>
                          <a:gd name="connsiteY8" fmla="*/ 1492422 h 1938382"/>
                          <a:gd name="connsiteX9" fmla="*/ 553602 w 729022"/>
                          <a:gd name="connsiteY9" fmla="*/ 1326046 h 1938382"/>
                          <a:gd name="connsiteX10" fmla="*/ 552810 w 729022"/>
                          <a:gd name="connsiteY10" fmla="*/ 353750 h 1938382"/>
                          <a:gd name="connsiteX11" fmla="*/ 482429 w 729022"/>
                          <a:gd name="connsiteY11" fmla="*/ 254793 h 1938382"/>
                          <a:gd name="connsiteX12" fmla="*/ 287697 w 729022"/>
                          <a:gd name="connsiteY12" fmla="*/ 153725 h 1938382"/>
                          <a:gd name="connsiteX13" fmla="*/ 355697 w 729022"/>
                          <a:gd name="connsiteY13" fmla="*/ 0 h 1938382"/>
                          <a:gd name="connsiteX0" fmla="*/ 353558 w 726883"/>
                          <a:gd name="connsiteY0" fmla="*/ 0 h 1938382"/>
                          <a:gd name="connsiteX1" fmla="*/ 630308 w 726883"/>
                          <a:gd name="connsiteY1" fmla="*/ 135732 h 1938382"/>
                          <a:gd name="connsiteX2" fmla="*/ 726883 w 726883"/>
                          <a:gd name="connsiteY2" fmla="*/ 258500 h 1938382"/>
                          <a:gd name="connsiteX3" fmla="*/ 726883 w 726883"/>
                          <a:gd name="connsiteY3" fmla="*/ 1488715 h 1938382"/>
                          <a:gd name="connsiteX4" fmla="*/ 632689 w 726883"/>
                          <a:gd name="connsiteY4" fmla="*/ 1582909 h 1938382"/>
                          <a:gd name="connsiteX5" fmla="*/ 63308 w 726883"/>
                          <a:gd name="connsiteY5" fmla="*/ 1935645 h 1938382"/>
                          <a:gd name="connsiteX6" fmla="*/ 1396 w 726883"/>
                          <a:gd name="connsiteY6" fmla="*/ 1783246 h 1938382"/>
                          <a:gd name="connsiteX7" fmla="*/ 68070 w 726883"/>
                          <a:gd name="connsiteY7" fmla="*/ 1716571 h 1938382"/>
                          <a:gd name="connsiteX8" fmla="*/ 491140 w 726883"/>
                          <a:gd name="connsiteY8" fmla="*/ 1492422 h 1938382"/>
                          <a:gd name="connsiteX9" fmla="*/ 551463 w 726883"/>
                          <a:gd name="connsiteY9" fmla="*/ 1326046 h 1938382"/>
                          <a:gd name="connsiteX10" fmla="*/ 550671 w 726883"/>
                          <a:gd name="connsiteY10" fmla="*/ 353750 h 1938382"/>
                          <a:gd name="connsiteX11" fmla="*/ 480290 w 726883"/>
                          <a:gd name="connsiteY11" fmla="*/ 254793 h 1938382"/>
                          <a:gd name="connsiteX12" fmla="*/ 285558 w 726883"/>
                          <a:gd name="connsiteY12" fmla="*/ 153725 h 1938382"/>
                          <a:gd name="connsiteX13" fmla="*/ 353558 w 726883"/>
                          <a:gd name="connsiteY13" fmla="*/ 0 h 1938382"/>
                          <a:gd name="connsiteX0" fmla="*/ 353501 w 726826"/>
                          <a:gd name="connsiteY0" fmla="*/ 0 h 1938382"/>
                          <a:gd name="connsiteX1" fmla="*/ 630251 w 726826"/>
                          <a:gd name="connsiteY1" fmla="*/ 135732 h 1938382"/>
                          <a:gd name="connsiteX2" fmla="*/ 726826 w 726826"/>
                          <a:gd name="connsiteY2" fmla="*/ 258500 h 1938382"/>
                          <a:gd name="connsiteX3" fmla="*/ 726826 w 726826"/>
                          <a:gd name="connsiteY3" fmla="*/ 1488715 h 1938382"/>
                          <a:gd name="connsiteX4" fmla="*/ 632632 w 726826"/>
                          <a:gd name="connsiteY4" fmla="*/ 1582909 h 1938382"/>
                          <a:gd name="connsiteX5" fmla="*/ 63251 w 726826"/>
                          <a:gd name="connsiteY5" fmla="*/ 1935645 h 1938382"/>
                          <a:gd name="connsiteX6" fmla="*/ 1339 w 726826"/>
                          <a:gd name="connsiteY6" fmla="*/ 1783246 h 1938382"/>
                          <a:gd name="connsiteX7" fmla="*/ 68013 w 726826"/>
                          <a:gd name="connsiteY7" fmla="*/ 1716571 h 1938382"/>
                          <a:gd name="connsiteX8" fmla="*/ 491083 w 726826"/>
                          <a:gd name="connsiteY8" fmla="*/ 1492422 h 1938382"/>
                          <a:gd name="connsiteX9" fmla="*/ 551406 w 726826"/>
                          <a:gd name="connsiteY9" fmla="*/ 1326046 h 1938382"/>
                          <a:gd name="connsiteX10" fmla="*/ 550614 w 726826"/>
                          <a:gd name="connsiteY10" fmla="*/ 353750 h 1938382"/>
                          <a:gd name="connsiteX11" fmla="*/ 480233 w 726826"/>
                          <a:gd name="connsiteY11" fmla="*/ 254793 h 1938382"/>
                          <a:gd name="connsiteX12" fmla="*/ 285501 w 726826"/>
                          <a:gd name="connsiteY12" fmla="*/ 153725 h 1938382"/>
                          <a:gd name="connsiteX13" fmla="*/ 353501 w 726826"/>
                          <a:gd name="connsiteY13" fmla="*/ 0 h 1938382"/>
                          <a:gd name="connsiteX0" fmla="*/ 353501 w 726826"/>
                          <a:gd name="connsiteY0" fmla="*/ 0 h 1938382"/>
                          <a:gd name="connsiteX1" fmla="*/ 630251 w 726826"/>
                          <a:gd name="connsiteY1" fmla="*/ 135732 h 1938382"/>
                          <a:gd name="connsiteX2" fmla="*/ 726826 w 726826"/>
                          <a:gd name="connsiteY2" fmla="*/ 258500 h 1938382"/>
                          <a:gd name="connsiteX3" fmla="*/ 726826 w 726826"/>
                          <a:gd name="connsiteY3" fmla="*/ 1488715 h 1938382"/>
                          <a:gd name="connsiteX4" fmla="*/ 632632 w 726826"/>
                          <a:gd name="connsiteY4" fmla="*/ 1582909 h 1938382"/>
                          <a:gd name="connsiteX5" fmla="*/ 63251 w 726826"/>
                          <a:gd name="connsiteY5" fmla="*/ 1935645 h 1938382"/>
                          <a:gd name="connsiteX6" fmla="*/ 1339 w 726826"/>
                          <a:gd name="connsiteY6" fmla="*/ 1783246 h 1938382"/>
                          <a:gd name="connsiteX7" fmla="*/ 68013 w 726826"/>
                          <a:gd name="connsiteY7" fmla="*/ 1716571 h 1938382"/>
                          <a:gd name="connsiteX8" fmla="*/ 491083 w 726826"/>
                          <a:gd name="connsiteY8" fmla="*/ 1492422 h 1938382"/>
                          <a:gd name="connsiteX9" fmla="*/ 551406 w 726826"/>
                          <a:gd name="connsiteY9" fmla="*/ 1326046 h 1938382"/>
                          <a:gd name="connsiteX10" fmla="*/ 550614 w 726826"/>
                          <a:gd name="connsiteY10" fmla="*/ 353750 h 1938382"/>
                          <a:gd name="connsiteX11" fmla="*/ 480233 w 726826"/>
                          <a:gd name="connsiteY11" fmla="*/ 254793 h 1938382"/>
                          <a:gd name="connsiteX12" fmla="*/ 285501 w 726826"/>
                          <a:gd name="connsiteY12" fmla="*/ 153725 h 1938382"/>
                          <a:gd name="connsiteX13" fmla="*/ 353501 w 726826"/>
                          <a:gd name="connsiteY13" fmla="*/ 0 h 1938382"/>
                          <a:gd name="connsiteX0" fmla="*/ 353501 w 726826"/>
                          <a:gd name="connsiteY0" fmla="*/ 0 h 1938382"/>
                          <a:gd name="connsiteX1" fmla="*/ 630251 w 726826"/>
                          <a:gd name="connsiteY1" fmla="*/ 135732 h 1938382"/>
                          <a:gd name="connsiteX2" fmla="*/ 726826 w 726826"/>
                          <a:gd name="connsiteY2" fmla="*/ 258500 h 1938382"/>
                          <a:gd name="connsiteX3" fmla="*/ 726826 w 726826"/>
                          <a:gd name="connsiteY3" fmla="*/ 1488715 h 1938382"/>
                          <a:gd name="connsiteX4" fmla="*/ 630251 w 726826"/>
                          <a:gd name="connsiteY4" fmla="*/ 1599578 h 1938382"/>
                          <a:gd name="connsiteX5" fmla="*/ 63251 w 726826"/>
                          <a:gd name="connsiteY5" fmla="*/ 1935645 h 1938382"/>
                          <a:gd name="connsiteX6" fmla="*/ 1339 w 726826"/>
                          <a:gd name="connsiteY6" fmla="*/ 1783246 h 1938382"/>
                          <a:gd name="connsiteX7" fmla="*/ 68013 w 726826"/>
                          <a:gd name="connsiteY7" fmla="*/ 1716571 h 1938382"/>
                          <a:gd name="connsiteX8" fmla="*/ 491083 w 726826"/>
                          <a:gd name="connsiteY8" fmla="*/ 1492422 h 1938382"/>
                          <a:gd name="connsiteX9" fmla="*/ 551406 w 726826"/>
                          <a:gd name="connsiteY9" fmla="*/ 1326046 h 1938382"/>
                          <a:gd name="connsiteX10" fmla="*/ 550614 w 726826"/>
                          <a:gd name="connsiteY10" fmla="*/ 353750 h 1938382"/>
                          <a:gd name="connsiteX11" fmla="*/ 480233 w 726826"/>
                          <a:gd name="connsiteY11" fmla="*/ 254793 h 1938382"/>
                          <a:gd name="connsiteX12" fmla="*/ 285501 w 726826"/>
                          <a:gd name="connsiteY12" fmla="*/ 153725 h 1938382"/>
                          <a:gd name="connsiteX13" fmla="*/ 353501 w 726826"/>
                          <a:gd name="connsiteY13" fmla="*/ 0 h 1938382"/>
                          <a:gd name="connsiteX0" fmla="*/ 355642 w 728967"/>
                          <a:gd name="connsiteY0" fmla="*/ 0 h 1936040"/>
                          <a:gd name="connsiteX1" fmla="*/ 632392 w 728967"/>
                          <a:gd name="connsiteY1" fmla="*/ 135732 h 1936040"/>
                          <a:gd name="connsiteX2" fmla="*/ 728967 w 728967"/>
                          <a:gd name="connsiteY2" fmla="*/ 258500 h 1936040"/>
                          <a:gd name="connsiteX3" fmla="*/ 728967 w 728967"/>
                          <a:gd name="connsiteY3" fmla="*/ 1488715 h 1936040"/>
                          <a:gd name="connsiteX4" fmla="*/ 632392 w 728967"/>
                          <a:gd name="connsiteY4" fmla="*/ 1599578 h 1936040"/>
                          <a:gd name="connsiteX5" fmla="*/ 58248 w 728967"/>
                          <a:gd name="connsiteY5" fmla="*/ 1933263 h 1936040"/>
                          <a:gd name="connsiteX6" fmla="*/ 3480 w 728967"/>
                          <a:gd name="connsiteY6" fmla="*/ 1783246 h 1936040"/>
                          <a:gd name="connsiteX7" fmla="*/ 70154 w 728967"/>
                          <a:gd name="connsiteY7" fmla="*/ 1716571 h 1936040"/>
                          <a:gd name="connsiteX8" fmla="*/ 493224 w 728967"/>
                          <a:gd name="connsiteY8" fmla="*/ 1492422 h 1936040"/>
                          <a:gd name="connsiteX9" fmla="*/ 553547 w 728967"/>
                          <a:gd name="connsiteY9" fmla="*/ 1326046 h 1936040"/>
                          <a:gd name="connsiteX10" fmla="*/ 552755 w 728967"/>
                          <a:gd name="connsiteY10" fmla="*/ 353750 h 1936040"/>
                          <a:gd name="connsiteX11" fmla="*/ 482374 w 728967"/>
                          <a:gd name="connsiteY11" fmla="*/ 254793 h 1936040"/>
                          <a:gd name="connsiteX12" fmla="*/ 287642 w 728967"/>
                          <a:gd name="connsiteY12" fmla="*/ 153725 h 1936040"/>
                          <a:gd name="connsiteX13" fmla="*/ 355642 w 728967"/>
                          <a:gd name="connsiteY13" fmla="*/ 0 h 1936040"/>
                          <a:gd name="connsiteX0" fmla="*/ 355642 w 728967"/>
                          <a:gd name="connsiteY0" fmla="*/ 0 h 1936040"/>
                          <a:gd name="connsiteX1" fmla="*/ 632392 w 728967"/>
                          <a:gd name="connsiteY1" fmla="*/ 135732 h 1936040"/>
                          <a:gd name="connsiteX2" fmla="*/ 728967 w 728967"/>
                          <a:gd name="connsiteY2" fmla="*/ 258500 h 1936040"/>
                          <a:gd name="connsiteX3" fmla="*/ 728967 w 728967"/>
                          <a:gd name="connsiteY3" fmla="*/ 1488715 h 1936040"/>
                          <a:gd name="connsiteX4" fmla="*/ 625249 w 728967"/>
                          <a:gd name="connsiteY4" fmla="*/ 1604340 h 1936040"/>
                          <a:gd name="connsiteX5" fmla="*/ 58248 w 728967"/>
                          <a:gd name="connsiteY5" fmla="*/ 1933263 h 1936040"/>
                          <a:gd name="connsiteX6" fmla="*/ 3480 w 728967"/>
                          <a:gd name="connsiteY6" fmla="*/ 1783246 h 1936040"/>
                          <a:gd name="connsiteX7" fmla="*/ 70154 w 728967"/>
                          <a:gd name="connsiteY7" fmla="*/ 1716571 h 1936040"/>
                          <a:gd name="connsiteX8" fmla="*/ 493224 w 728967"/>
                          <a:gd name="connsiteY8" fmla="*/ 1492422 h 1936040"/>
                          <a:gd name="connsiteX9" fmla="*/ 553547 w 728967"/>
                          <a:gd name="connsiteY9" fmla="*/ 1326046 h 1936040"/>
                          <a:gd name="connsiteX10" fmla="*/ 552755 w 728967"/>
                          <a:gd name="connsiteY10" fmla="*/ 353750 h 1936040"/>
                          <a:gd name="connsiteX11" fmla="*/ 482374 w 728967"/>
                          <a:gd name="connsiteY11" fmla="*/ 254793 h 1936040"/>
                          <a:gd name="connsiteX12" fmla="*/ 287642 w 728967"/>
                          <a:gd name="connsiteY12" fmla="*/ 153725 h 1936040"/>
                          <a:gd name="connsiteX13" fmla="*/ 355642 w 728967"/>
                          <a:gd name="connsiteY13" fmla="*/ 0 h 1936040"/>
                          <a:gd name="connsiteX0" fmla="*/ 355642 w 739898"/>
                          <a:gd name="connsiteY0" fmla="*/ 0 h 1936040"/>
                          <a:gd name="connsiteX1" fmla="*/ 632392 w 739898"/>
                          <a:gd name="connsiteY1" fmla="*/ 135732 h 1936040"/>
                          <a:gd name="connsiteX2" fmla="*/ 728967 w 739898"/>
                          <a:gd name="connsiteY2" fmla="*/ 258500 h 1936040"/>
                          <a:gd name="connsiteX3" fmla="*/ 728967 w 739898"/>
                          <a:gd name="connsiteY3" fmla="*/ 1488715 h 1936040"/>
                          <a:gd name="connsiteX4" fmla="*/ 710974 w 739898"/>
                          <a:gd name="connsiteY4" fmla="*/ 1609103 h 1936040"/>
                          <a:gd name="connsiteX5" fmla="*/ 58248 w 739898"/>
                          <a:gd name="connsiteY5" fmla="*/ 1933263 h 1936040"/>
                          <a:gd name="connsiteX6" fmla="*/ 3480 w 739898"/>
                          <a:gd name="connsiteY6" fmla="*/ 1783246 h 1936040"/>
                          <a:gd name="connsiteX7" fmla="*/ 70154 w 739898"/>
                          <a:gd name="connsiteY7" fmla="*/ 1716571 h 1936040"/>
                          <a:gd name="connsiteX8" fmla="*/ 493224 w 739898"/>
                          <a:gd name="connsiteY8" fmla="*/ 1492422 h 1936040"/>
                          <a:gd name="connsiteX9" fmla="*/ 553547 w 739898"/>
                          <a:gd name="connsiteY9" fmla="*/ 1326046 h 1936040"/>
                          <a:gd name="connsiteX10" fmla="*/ 552755 w 739898"/>
                          <a:gd name="connsiteY10" fmla="*/ 353750 h 1936040"/>
                          <a:gd name="connsiteX11" fmla="*/ 482374 w 739898"/>
                          <a:gd name="connsiteY11" fmla="*/ 254793 h 1936040"/>
                          <a:gd name="connsiteX12" fmla="*/ 287642 w 739898"/>
                          <a:gd name="connsiteY12" fmla="*/ 153725 h 1936040"/>
                          <a:gd name="connsiteX13" fmla="*/ 355642 w 739898"/>
                          <a:gd name="connsiteY13" fmla="*/ 0 h 1936040"/>
                          <a:gd name="connsiteX0" fmla="*/ 355642 w 728967"/>
                          <a:gd name="connsiteY0" fmla="*/ 0 h 1936040"/>
                          <a:gd name="connsiteX1" fmla="*/ 632392 w 728967"/>
                          <a:gd name="connsiteY1" fmla="*/ 135732 h 1936040"/>
                          <a:gd name="connsiteX2" fmla="*/ 728967 w 728967"/>
                          <a:gd name="connsiteY2" fmla="*/ 258500 h 1936040"/>
                          <a:gd name="connsiteX3" fmla="*/ 728967 w 728967"/>
                          <a:gd name="connsiteY3" fmla="*/ 1488715 h 1936040"/>
                          <a:gd name="connsiteX4" fmla="*/ 670493 w 728967"/>
                          <a:gd name="connsiteY4" fmla="*/ 1578147 h 1936040"/>
                          <a:gd name="connsiteX5" fmla="*/ 58248 w 728967"/>
                          <a:gd name="connsiteY5" fmla="*/ 1933263 h 1936040"/>
                          <a:gd name="connsiteX6" fmla="*/ 3480 w 728967"/>
                          <a:gd name="connsiteY6" fmla="*/ 1783246 h 1936040"/>
                          <a:gd name="connsiteX7" fmla="*/ 70154 w 728967"/>
                          <a:gd name="connsiteY7" fmla="*/ 1716571 h 1936040"/>
                          <a:gd name="connsiteX8" fmla="*/ 493224 w 728967"/>
                          <a:gd name="connsiteY8" fmla="*/ 1492422 h 1936040"/>
                          <a:gd name="connsiteX9" fmla="*/ 553547 w 728967"/>
                          <a:gd name="connsiteY9" fmla="*/ 1326046 h 1936040"/>
                          <a:gd name="connsiteX10" fmla="*/ 552755 w 728967"/>
                          <a:gd name="connsiteY10" fmla="*/ 353750 h 1936040"/>
                          <a:gd name="connsiteX11" fmla="*/ 482374 w 728967"/>
                          <a:gd name="connsiteY11" fmla="*/ 254793 h 1936040"/>
                          <a:gd name="connsiteX12" fmla="*/ 287642 w 728967"/>
                          <a:gd name="connsiteY12" fmla="*/ 153725 h 1936040"/>
                          <a:gd name="connsiteX13" fmla="*/ 355642 w 728967"/>
                          <a:gd name="connsiteY13" fmla="*/ 0 h 1936040"/>
                          <a:gd name="connsiteX0" fmla="*/ 355642 w 728967"/>
                          <a:gd name="connsiteY0" fmla="*/ 0 h 1936040"/>
                          <a:gd name="connsiteX1" fmla="*/ 632392 w 728967"/>
                          <a:gd name="connsiteY1" fmla="*/ 135732 h 1936040"/>
                          <a:gd name="connsiteX2" fmla="*/ 728967 w 728967"/>
                          <a:gd name="connsiteY2" fmla="*/ 258500 h 1936040"/>
                          <a:gd name="connsiteX3" fmla="*/ 728967 w 728967"/>
                          <a:gd name="connsiteY3" fmla="*/ 1488715 h 1936040"/>
                          <a:gd name="connsiteX4" fmla="*/ 670493 w 728967"/>
                          <a:gd name="connsiteY4" fmla="*/ 1578147 h 1936040"/>
                          <a:gd name="connsiteX5" fmla="*/ 58248 w 728967"/>
                          <a:gd name="connsiteY5" fmla="*/ 1933263 h 1936040"/>
                          <a:gd name="connsiteX6" fmla="*/ 3480 w 728967"/>
                          <a:gd name="connsiteY6" fmla="*/ 1783246 h 1936040"/>
                          <a:gd name="connsiteX7" fmla="*/ 70154 w 728967"/>
                          <a:gd name="connsiteY7" fmla="*/ 1716571 h 1936040"/>
                          <a:gd name="connsiteX8" fmla="*/ 493224 w 728967"/>
                          <a:gd name="connsiteY8" fmla="*/ 1492422 h 1936040"/>
                          <a:gd name="connsiteX9" fmla="*/ 553547 w 728967"/>
                          <a:gd name="connsiteY9" fmla="*/ 1326046 h 1936040"/>
                          <a:gd name="connsiteX10" fmla="*/ 552755 w 728967"/>
                          <a:gd name="connsiteY10" fmla="*/ 353750 h 1936040"/>
                          <a:gd name="connsiteX11" fmla="*/ 482374 w 728967"/>
                          <a:gd name="connsiteY11" fmla="*/ 254793 h 1936040"/>
                          <a:gd name="connsiteX12" fmla="*/ 287642 w 728967"/>
                          <a:gd name="connsiteY12" fmla="*/ 153725 h 1936040"/>
                          <a:gd name="connsiteX13" fmla="*/ 355642 w 728967"/>
                          <a:gd name="connsiteY13" fmla="*/ 0 h 1936040"/>
                          <a:gd name="connsiteX0" fmla="*/ 355642 w 728967"/>
                          <a:gd name="connsiteY0" fmla="*/ 0 h 1936040"/>
                          <a:gd name="connsiteX1" fmla="*/ 632392 w 728967"/>
                          <a:gd name="connsiteY1" fmla="*/ 135732 h 1936040"/>
                          <a:gd name="connsiteX2" fmla="*/ 728967 w 728967"/>
                          <a:gd name="connsiteY2" fmla="*/ 258500 h 1936040"/>
                          <a:gd name="connsiteX3" fmla="*/ 728967 w 728967"/>
                          <a:gd name="connsiteY3" fmla="*/ 1488715 h 1936040"/>
                          <a:gd name="connsiteX4" fmla="*/ 670493 w 728967"/>
                          <a:gd name="connsiteY4" fmla="*/ 1578147 h 1936040"/>
                          <a:gd name="connsiteX5" fmla="*/ 58248 w 728967"/>
                          <a:gd name="connsiteY5" fmla="*/ 1933263 h 1936040"/>
                          <a:gd name="connsiteX6" fmla="*/ 3480 w 728967"/>
                          <a:gd name="connsiteY6" fmla="*/ 1783246 h 1936040"/>
                          <a:gd name="connsiteX7" fmla="*/ 70154 w 728967"/>
                          <a:gd name="connsiteY7" fmla="*/ 1716571 h 1936040"/>
                          <a:gd name="connsiteX8" fmla="*/ 493224 w 728967"/>
                          <a:gd name="connsiteY8" fmla="*/ 1492422 h 1936040"/>
                          <a:gd name="connsiteX9" fmla="*/ 553547 w 728967"/>
                          <a:gd name="connsiteY9" fmla="*/ 1326046 h 1936040"/>
                          <a:gd name="connsiteX10" fmla="*/ 552755 w 728967"/>
                          <a:gd name="connsiteY10" fmla="*/ 353750 h 1936040"/>
                          <a:gd name="connsiteX11" fmla="*/ 482374 w 728967"/>
                          <a:gd name="connsiteY11" fmla="*/ 254793 h 1936040"/>
                          <a:gd name="connsiteX12" fmla="*/ 287642 w 728967"/>
                          <a:gd name="connsiteY12" fmla="*/ 153725 h 1936040"/>
                          <a:gd name="connsiteX13" fmla="*/ 355642 w 728967"/>
                          <a:gd name="connsiteY13" fmla="*/ 0 h 1936040"/>
                          <a:gd name="connsiteX0" fmla="*/ 355642 w 728967"/>
                          <a:gd name="connsiteY0" fmla="*/ 0 h 1936040"/>
                          <a:gd name="connsiteX1" fmla="*/ 632392 w 728967"/>
                          <a:gd name="connsiteY1" fmla="*/ 135732 h 1936040"/>
                          <a:gd name="connsiteX2" fmla="*/ 728967 w 728967"/>
                          <a:gd name="connsiteY2" fmla="*/ 258500 h 1936040"/>
                          <a:gd name="connsiteX3" fmla="*/ 728967 w 728967"/>
                          <a:gd name="connsiteY3" fmla="*/ 1488715 h 1936040"/>
                          <a:gd name="connsiteX4" fmla="*/ 670493 w 728967"/>
                          <a:gd name="connsiteY4" fmla="*/ 1578147 h 1936040"/>
                          <a:gd name="connsiteX5" fmla="*/ 58248 w 728967"/>
                          <a:gd name="connsiteY5" fmla="*/ 1933263 h 1936040"/>
                          <a:gd name="connsiteX6" fmla="*/ 3480 w 728967"/>
                          <a:gd name="connsiteY6" fmla="*/ 1783246 h 1936040"/>
                          <a:gd name="connsiteX7" fmla="*/ 70154 w 728967"/>
                          <a:gd name="connsiteY7" fmla="*/ 1716571 h 1936040"/>
                          <a:gd name="connsiteX8" fmla="*/ 493224 w 728967"/>
                          <a:gd name="connsiteY8" fmla="*/ 1492422 h 1936040"/>
                          <a:gd name="connsiteX9" fmla="*/ 553547 w 728967"/>
                          <a:gd name="connsiteY9" fmla="*/ 1326046 h 1936040"/>
                          <a:gd name="connsiteX10" fmla="*/ 552755 w 728967"/>
                          <a:gd name="connsiteY10" fmla="*/ 353750 h 1936040"/>
                          <a:gd name="connsiteX11" fmla="*/ 482374 w 728967"/>
                          <a:gd name="connsiteY11" fmla="*/ 254793 h 1936040"/>
                          <a:gd name="connsiteX12" fmla="*/ 287642 w 728967"/>
                          <a:gd name="connsiteY12" fmla="*/ 153725 h 1936040"/>
                          <a:gd name="connsiteX13" fmla="*/ 355642 w 728967"/>
                          <a:gd name="connsiteY13" fmla="*/ 0 h 1936040"/>
                          <a:gd name="connsiteX0" fmla="*/ 355642 w 728967"/>
                          <a:gd name="connsiteY0" fmla="*/ 0 h 1936040"/>
                          <a:gd name="connsiteX1" fmla="*/ 632392 w 728967"/>
                          <a:gd name="connsiteY1" fmla="*/ 135732 h 1936040"/>
                          <a:gd name="connsiteX2" fmla="*/ 728967 w 728967"/>
                          <a:gd name="connsiteY2" fmla="*/ 258500 h 1936040"/>
                          <a:gd name="connsiteX3" fmla="*/ 728967 w 728967"/>
                          <a:gd name="connsiteY3" fmla="*/ 1488715 h 1936040"/>
                          <a:gd name="connsiteX4" fmla="*/ 670493 w 728967"/>
                          <a:gd name="connsiteY4" fmla="*/ 1578147 h 1936040"/>
                          <a:gd name="connsiteX5" fmla="*/ 58248 w 728967"/>
                          <a:gd name="connsiteY5" fmla="*/ 1933263 h 1936040"/>
                          <a:gd name="connsiteX6" fmla="*/ 3480 w 728967"/>
                          <a:gd name="connsiteY6" fmla="*/ 1783246 h 1936040"/>
                          <a:gd name="connsiteX7" fmla="*/ 70154 w 728967"/>
                          <a:gd name="connsiteY7" fmla="*/ 1716571 h 1936040"/>
                          <a:gd name="connsiteX8" fmla="*/ 493224 w 728967"/>
                          <a:gd name="connsiteY8" fmla="*/ 1492422 h 1936040"/>
                          <a:gd name="connsiteX9" fmla="*/ 553547 w 728967"/>
                          <a:gd name="connsiteY9" fmla="*/ 1326046 h 1936040"/>
                          <a:gd name="connsiteX10" fmla="*/ 552755 w 728967"/>
                          <a:gd name="connsiteY10" fmla="*/ 353750 h 1936040"/>
                          <a:gd name="connsiteX11" fmla="*/ 482374 w 728967"/>
                          <a:gd name="connsiteY11" fmla="*/ 254793 h 1936040"/>
                          <a:gd name="connsiteX12" fmla="*/ 287642 w 728967"/>
                          <a:gd name="connsiteY12" fmla="*/ 153725 h 1936040"/>
                          <a:gd name="connsiteX13" fmla="*/ 355642 w 728967"/>
                          <a:gd name="connsiteY13" fmla="*/ 0 h 1936040"/>
                          <a:gd name="connsiteX0" fmla="*/ 355642 w 728967"/>
                          <a:gd name="connsiteY0" fmla="*/ 0 h 1936040"/>
                          <a:gd name="connsiteX1" fmla="*/ 632392 w 728967"/>
                          <a:gd name="connsiteY1" fmla="*/ 135732 h 1936040"/>
                          <a:gd name="connsiteX2" fmla="*/ 728967 w 728967"/>
                          <a:gd name="connsiteY2" fmla="*/ 258500 h 1936040"/>
                          <a:gd name="connsiteX3" fmla="*/ 728967 w 728967"/>
                          <a:gd name="connsiteY3" fmla="*/ 1488715 h 1936040"/>
                          <a:gd name="connsiteX4" fmla="*/ 670493 w 728967"/>
                          <a:gd name="connsiteY4" fmla="*/ 1578147 h 1936040"/>
                          <a:gd name="connsiteX5" fmla="*/ 58248 w 728967"/>
                          <a:gd name="connsiteY5" fmla="*/ 1933263 h 1936040"/>
                          <a:gd name="connsiteX6" fmla="*/ 3480 w 728967"/>
                          <a:gd name="connsiteY6" fmla="*/ 1783246 h 1936040"/>
                          <a:gd name="connsiteX7" fmla="*/ 70154 w 728967"/>
                          <a:gd name="connsiteY7" fmla="*/ 1716571 h 1936040"/>
                          <a:gd name="connsiteX8" fmla="*/ 497987 w 728967"/>
                          <a:gd name="connsiteY8" fmla="*/ 1470990 h 1936040"/>
                          <a:gd name="connsiteX9" fmla="*/ 553547 w 728967"/>
                          <a:gd name="connsiteY9" fmla="*/ 1326046 h 1936040"/>
                          <a:gd name="connsiteX10" fmla="*/ 552755 w 728967"/>
                          <a:gd name="connsiteY10" fmla="*/ 353750 h 1936040"/>
                          <a:gd name="connsiteX11" fmla="*/ 482374 w 728967"/>
                          <a:gd name="connsiteY11" fmla="*/ 254793 h 1936040"/>
                          <a:gd name="connsiteX12" fmla="*/ 287642 w 728967"/>
                          <a:gd name="connsiteY12" fmla="*/ 153725 h 1936040"/>
                          <a:gd name="connsiteX13" fmla="*/ 355642 w 728967"/>
                          <a:gd name="connsiteY13" fmla="*/ 0 h 1936040"/>
                          <a:gd name="connsiteX0" fmla="*/ 355642 w 728967"/>
                          <a:gd name="connsiteY0" fmla="*/ 0 h 1936040"/>
                          <a:gd name="connsiteX1" fmla="*/ 632392 w 728967"/>
                          <a:gd name="connsiteY1" fmla="*/ 135732 h 1936040"/>
                          <a:gd name="connsiteX2" fmla="*/ 728967 w 728967"/>
                          <a:gd name="connsiteY2" fmla="*/ 258500 h 1936040"/>
                          <a:gd name="connsiteX3" fmla="*/ 728967 w 728967"/>
                          <a:gd name="connsiteY3" fmla="*/ 1488715 h 1936040"/>
                          <a:gd name="connsiteX4" fmla="*/ 670493 w 728967"/>
                          <a:gd name="connsiteY4" fmla="*/ 1578147 h 1936040"/>
                          <a:gd name="connsiteX5" fmla="*/ 58248 w 728967"/>
                          <a:gd name="connsiteY5" fmla="*/ 1933263 h 1936040"/>
                          <a:gd name="connsiteX6" fmla="*/ 3480 w 728967"/>
                          <a:gd name="connsiteY6" fmla="*/ 1783246 h 1936040"/>
                          <a:gd name="connsiteX7" fmla="*/ 70154 w 728967"/>
                          <a:gd name="connsiteY7" fmla="*/ 1716571 h 1936040"/>
                          <a:gd name="connsiteX8" fmla="*/ 497987 w 728967"/>
                          <a:gd name="connsiteY8" fmla="*/ 1470990 h 1936040"/>
                          <a:gd name="connsiteX9" fmla="*/ 553547 w 728967"/>
                          <a:gd name="connsiteY9" fmla="*/ 1326046 h 1936040"/>
                          <a:gd name="connsiteX10" fmla="*/ 552755 w 728967"/>
                          <a:gd name="connsiteY10" fmla="*/ 353750 h 1936040"/>
                          <a:gd name="connsiteX11" fmla="*/ 482374 w 728967"/>
                          <a:gd name="connsiteY11" fmla="*/ 254793 h 1936040"/>
                          <a:gd name="connsiteX12" fmla="*/ 287642 w 728967"/>
                          <a:gd name="connsiteY12" fmla="*/ 153725 h 1936040"/>
                          <a:gd name="connsiteX13" fmla="*/ 355642 w 728967"/>
                          <a:gd name="connsiteY13" fmla="*/ 0 h 1936040"/>
                          <a:gd name="connsiteX0" fmla="*/ 355642 w 728967"/>
                          <a:gd name="connsiteY0" fmla="*/ 0 h 1936040"/>
                          <a:gd name="connsiteX1" fmla="*/ 632392 w 728967"/>
                          <a:gd name="connsiteY1" fmla="*/ 135732 h 1936040"/>
                          <a:gd name="connsiteX2" fmla="*/ 728967 w 728967"/>
                          <a:gd name="connsiteY2" fmla="*/ 258500 h 1936040"/>
                          <a:gd name="connsiteX3" fmla="*/ 728967 w 728967"/>
                          <a:gd name="connsiteY3" fmla="*/ 1488715 h 1936040"/>
                          <a:gd name="connsiteX4" fmla="*/ 670493 w 728967"/>
                          <a:gd name="connsiteY4" fmla="*/ 1578147 h 1936040"/>
                          <a:gd name="connsiteX5" fmla="*/ 58248 w 728967"/>
                          <a:gd name="connsiteY5" fmla="*/ 1933263 h 1936040"/>
                          <a:gd name="connsiteX6" fmla="*/ 3480 w 728967"/>
                          <a:gd name="connsiteY6" fmla="*/ 1783246 h 1936040"/>
                          <a:gd name="connsiteX7" fmla="*/ 70154 w 728967"/>
                          <a:gd name="connsiteY7" fmla="*/ 1716571 h 1936040"/>
                          <a:gd name="connsiteX8" fmla="*/ 497987 w 728967"/>
                          <a:gd name="connsiteY8" fmla="*/ 1470990 h 1936040"/>
                          <a:gd name="connsiteX9" fmla="*/ 553547 w 728967"/>
                          <a:gd name="connsiteY9" fmla="*/ 1326046 h 1936040"/>
                          <a:gd name="connsiteX10" fmla="*/ 552755 w 728967"/>
                          <a:gd name="connsiteY10" fmla="*/ 353750 h 1936040"/>
                          <a:gd name="connsiteX11" fmla="*/ 482374 w 728967"/>
                          <a:gd name="connsiteY11" fmla="*/ 254793 h 1936040"/>
                          <a:gd name="connsiteX12" fmla="*/ 287642 w 728967"/>
                          <a:gd name="connsiteY12" fmla="*/ 153725 h 1936040"/>
                          <a:gd name="connsiteX13" fmla="*/ 355642 w 728967"/>
                          <a:gd name="connsiteY13" fmla="*/ 0 h 1936040"/>
                          <a:gd name="connsiteX0" fmla="*/ 352216 w 725541"/>
                          <a:gd name="connsiteY0" fmla="*/ 0 h 1936529"/>
                          <a:gd name="connsiteX1" fmla="*/ 628966 w 725541"/>
                          <a:gd name="connsiteY1" fmla="*/ 135732 h 1936529"/>
                          <a:gd name="connsiteX2" fmla="*/ 725541 w 725541"/>
                          <a:gd name="connsiteY2" fmla="*/ 258500 h 1936529"/>
                          <a:gd name="connsiteX3" fmla="*/ 725541 w 725541"/>
                          <a:gd name="connsiteY3" fmla="*/ 1488715 h 1936529"/>
                          <a:gd name="connsiteX4" fmla="*/ 667067 w 725541"/>
                          <a:gd name="connsiteY4" fmla="*/ 1578147 h 1936529"/>
                          <a:gd name="connsiteX5" fmla="*/ 54822 w 725541"/>
                          <a:gd name="connsiteY5" fmla="*/ 1933263 h 1936529"/>
                          <a:gd name="connsiteX6" fmla="*/ 54 w 725541"/>
                          <a:gd name="connsiteY6" fmla="*/ 1783246 h 1936529"/>
                          <a:gd name="connsiteX7" fmla="*/ 66728 w 725541"/>
                          <a:gd name="connsiteY7" fmla="*/ 1716571 h 1936529"/>
                          <a:gd name="connsiteX8" fmla="*/ 494561 w 725541"/>
                          <a:gd name="connsiteY8" fmla="*/ 1470990 h 1936529"/>
                          <a:gd name="connsiteX9" fmla="*/ 550121 w 725541"/>
                          <a:gd name="connsiteY9" fmla="*/ 1326046 h 1936529"/>
                          <a:gd name="connsiteX10" fmla="*/ 549329 w 725541"/>
                          <a:gd name="connsiteY10" fmla="*/ 353750 h 1936529"/>
                          <a:gd name="connsiteX11" fmla="*/ 478948 w 725541"/>
                          <a:gd name="connsiteY11" fmla="*/ 254793 h 1936529"/>
                          <a:gd name="connsiteX12" fmla="*/ 284216 w 725541"/>
                          <a:gd name="connsiteY12" fmla="*/ 153725 h 1936529"/>
                          <a:gd name="connsiteX13" fmla="*/ 352216 w 725541"/>
                          <a:gd name="connsiteY13" fmla="*/ 0 h 1936529"/>
                          <a:gd name="connsiteX0" fmla="*/ 352216 w 725541"/>
                          <a:gd name="connsiteY0" fmla="*/ 0 h 1938151"/>
                          <a:gd name="connsiteX1" fmla="*/ 628966 w 725541"/>
                          <a:gd name="connsiteY1" fmla="*/ 135732 h 1938151"/>
                          <a:gd name="connsiteX2" fmla="*/ 725541 w 725541"/>
                          <a:gd name="connsiteY2" fmla="*/ 258500 h 1938151"/>
                          <a:gd name="connsiteX3" fmla="*/ 725541 w 725541"/>
                          <a:gd name="connsiteY3" fmla="*/ 1488715 h 1938151"/>
                          <a:gd name="connsiteX4" fmla="*/ 667067 w 725541"/>
                          <a:gd name="connsiteY4" fmla="*/ 1578147 h 1938151"/>
                          <a:gd name="connsiteX5" fmla="*/ 54822 w 725541"/>
                          <a:gd name="connsiteY5" fmla="*/ 1933263 h 1938151"/>
                          <a:gd name="connsiteX6" fmla="*/ 54 w 725541"/>
                          <a:gd name="connsiteY6" fmla="*/ 1783246 h 1938151"/>
                          <a:gd name="connsiteX7" fmla="*/ 66728 w 725541"/>
                          <a:gd name="connsiteY7" fmla="*/ 1716571 h 1938151"/>
                          <a:gd name="connsiteX8" fmla="*/ 494561 w 725541"/>
                          <a:gd name="connsiteY8" fmla="*/ 1470990 h 1938151"/>
                          <a:gd name="connsiteX9" fmla="*/ 550121 w 725541"/>
                          <a:gd name="connsiteY9" fmla="*/ 1326046 h 1938151"/>
                          <a:gd name="connsiteX10" fmla="*/ 549329 w 725541"/>
                          <a:gd name="connsiteY10" fmla="*/ 353750 h 1938151"/>
                          <a:gd name="connsiteX11" fmla="*/ 478948 w 725541"/>
                          <a:gd name="connsiteY11" fmla="*/ 254793 h 1938151"/>
                          <a:gd name="connsiteX12" fmla="*/ 284216 w 725541"/>
                          <a:gd name="connsiteY12" fmla="*/ 153725 h 1938151"/>
                          <a:gd name="connsiteX13" fmla="*/ 352216 w 725541"/>
                          <a:gd name="connsiteY13" fmla="*/ 0 h 1938151"/>
                          <a:gd name="connsiteX0" fmla="*/ 352216 w 725541"/>
                          <a:gd name="connsiteY0" fmla="*/ 0 h 1938504"/>
                          <a:gd name="connsiteX1" fmla="*/ 628966 w 725541"/>
                          <a:gd name="connsiteY1" fmla="*/ 135732 h 1938504"/>
                          <a:gd name="connsiteX2" fmla="*/ 725541 w 725541"/>
                          <a:gd name="connsiteY2" fmla="*/ 258500 h 1938504"/>
                          <a:gd name="connsiteX3" fmla="*/ 725541 w 725541"/>
                          <a:gd name="connsiteY3" fmla="*/ 1488715 h 1938504"/>
                          <a:gd name="connsiteX4" fmla="*/ 667067 w 725541"/>
                          <a:gd name="connsiteY4" fmla="*/ 1578147 h 1938504"/>
                          <a:gd name="connsiteX5" fmla="*/ 54822 w 725541"/>
                          <a:gd name="connsiteY5" fmla="*/ 1933263 h 1938504"/>
                          <a:gd name="connsiteX6" fmla="*/ 54 w 725541"/>
                          <a:gd name="connsiteY6" fmla="*/ 1795153 h 1938504"/>
                          <a:gd name="connsiteX7" fmla="*/ 66728 w 725541"/>
                          <a:gd name="connsiteY7" fmla="*/ 1716571 h 1938504"/>
                          <a:gd name="connsiteX8" fmla="*/ 494561 w 725541"/>
                          <a:gd name="connsiteY8" fmla="*/ 1470990 h 1938504"/>
                          <a:gd name="connsiteX9" fmla="*/ 550121 w 725541"/>
                          <a:gd name="connsiteY9" fmla="*/ 1326046 h 1938504"/>
                          <a:gd name="connsiteX10" fmla="*/ 549329 w 725541"/>
                          <a:gd name="connsiteY10" fmla="*/ 353750 h 1938504"/>
                          <a:gd name="connsiteX11" fmla="*/ 478948 w 725541"/>
                          <a:gd name="connsiteY11" fmla="*/ 254793 h 1938504"/>
                          <a:gd name="connsiteX12" fmla="*/ 284216 w 725541"/>
                          <a:gd name="connsiteY12" fmla="*/ 153725 h 1938504"/>
                          <a:gd name="connsiteX13" fmla="*/ 352216 w 725541"/>
                          <a:gd name="connsiteY13" fmla="*/ 0 h 1938504"/>
                          <a:gd name="connsiteX0" fmla="*/ 352260 w 725585"/>
                          <a:gd name="connsiteY0" fmla="*/ 0 h 1938504"/>
                          <a:gd name="connsiteX1" fmla="*/ 629010 w 725585"/>
                          <a:gd name="connsiteY1" fmla="*/ 135732 h 1938504"/>
                          <a:gd name="connsiteX2" fmla="*/ 725585 w 725585"/>
                          <a:gd name="connsiteY2" fmla="*/ 258500 h 1938504"/>
                          <a:gd name="connsiteX3" fmla="*/ 725585 w 725585"/>
                          <a:gd name="connsiteY3" fmla="*/ 1488715 h 1938504"/>
                          <a:gd name="connsiteX4" fmla="*/ 667111 w 725585"/>
                          <a:gd name="connsiteY4" fmla="*/ 1578147 h 1938504"/>
                          <a:gd name="connsiteX5" fmla="*/ 54866 w 725585"/>
                          <a:gd name="connsiteY5" fmla="*/ 1933263 h 1938504"/>
                          <a:gd name="connsiteX6" fmla="*/ 98 w 725585"/>
                          <a:gd name="connsiteY6" fmla="*/ 1795153 h 1938504"/>
                          <a:gd name="connsiteX7" fmla="*/ 50103 w 725585"/>
                          <a:gd name="connsiteY7" fmla="*/ 1721334 h 1938504"/>
                          <a:gd name="connsiteX8" fmla="*/ 494605 w 725585"/>
                          <a:gd name="connsiteY8" fmla="*/ 1470990 h 1938504"/>
                          <a:gd name="connsiteX9" fmla="*/ 550165 w 725585"/>
                          <a:gd name="connsiteY9" fmla="*/ 1326046 h 1938504"/>
                          <a:gd name="connsiteX10" fmla="*/ 549373 w 725585"/>
                          <a:gd name="connsiteY10" fmla="*/ 353750 h 1938504"/>
                          <a:gd name="connsiteX11" fmla="*/ 478992 w 725585"/>
                          <a:gd name="connsiteY11" fmla="*/ 254793 h 1938504"/>
                          <a:gd name="connsiteX12" fmla="*/ 284260 w 725585"/>
                          <a:gd name="connsiteY12" fmla="*/ 153725 h 1938504"/>
                          <a:gd name="connsiteX13" fmla="*/ 352260 w 725585"/>
                          <a:gd name="connsiteY13" fmla="*/ 0 h 1938504"/>
                          <a:gd name="connsiteX0" fmla="*/ 352260 w 725585"/>
                          <a:gd name="connsiteY0" fmla="*/ 0 h 1938504"/>
                          <a:gd name="connsiteX1" fmla="*/ 629010 w 725585"/>
                          <a:gd name="connsiteY1" fmla="*/ 135732 h 1938504"/>
                          <a:gd name="connsiteX2" fmla="*/ 725585 w 725585"/>
                          <a:gd name="connsiteY2" fmla="*/ 258500 h 1938504"/>
                          <a:gd name="connsiteX3" fmla="*/ 725585 w 725585"/>
                          <a:gd name="connsiteY3" fmla="*/ 1488715 h 1938504"/>
                          <a:gd name="connsiteX4" fmla="*/ 667111 w 725585"/>
                          <a:gd name="connsiteY4" fmla="*/ 1578147 h 1938504"/>
                          <a:gd name="connsiteX5" fmla="*/ 54866 w 725585"/>
                          <a:gd name="connsiteY5" fmla="*/ 1933263 h 1938504"/>
                          <a:gd name="connsiteX6" fmla="*/ 98 w 725585"/>
                          <a:gd name="connsiteY6" fmla="*/ 1795153 h 1938504"/>
                          <a:gd name="connsiteX7" fmla="*/ 50103 w 725585"/>
                          <a:gd name="connsiteY7" fmla="*/ 1721334 h 1938504"/>
                          <a:gd name="connsiteX8" fmla="*/ 494605 w 725585"/>
                          <a:gd name="connsiteY8" fmla="*/ 1470990 h 1938504"/>
                          <a:gd name="connsiteX9" fmla="*/ 550165 w 725585"/>
                          <a:gd name="connsiteY9" fmla="*/ 1326046 h 1938504"/>
                          <a:gd name="connsiteX10" fmla="*/ 549373 w 725585"/>
                          <a:gd name="connsiteY10" fmla="*/ 353750 h 1938504"/>
                          <a:gd name="connsiteX11" fmla="*/ 478992 w 725585"/>
                          <a:gd name="connsiteY11" fmla="*/ 254793 h 1938504"/>
                          <a:gd name="connsiteX12" fmla="*/ 284260 w 725585"/>
                          <a:gd name="connsiteY12" fmla="*/ 153725 h 1938504"/>
                          <a:gd name="connsiteX13" fmla="*/ 352260 w 725585"/>
                          <a:gd name="connsiteY13" fmla="*/ 0 h 1938504"/>
                          <a:gd name="connsiteX0" fmla="*/ 352260 w 725585"/>
                          <a:gd name="connsiteY0" fmla="*/ 0 h 1938811"/>
                          <a:gd name="connsiteX1" fmla="*/ 629010 w 725585"/>
                          <a:gd name="connsiteY1" fmla="*/ 135732 h 1938811"/>
                          <a:gd name="connsiteX2" fmla="*/ 725585 w 725585"/>
                          <a:gd name="connsiteY2" fmla="*/ 258500 h 1938811"/>
                          <a:gd name="connsiteX3" fmla="*/ 725585 w 725585"/>
                          <a:gd name="connsiteY3" fmla="*/ 1488715 h 1938811"/>
                          <a:gd name="connsiteX4" fmla="*/ 667111 w 725585"/>
                          <a:gd name="connsiteY4" fmla="*/ 1578147 h 1938811"/>
                          <a:gd name="connsiteX5" fmla="*/ 54866 w 725585"/>
                          <a:gd name="connsiteY5" fmla="*/ 1933263 h 1938811"/>
                          <a:gd name="connsiteX6" fmla="*/ 98 w 725585"/>
                          <a:gd name="connsiteY6" fmla="*/ 1795153 h 1938811"/>
                          <a:gd name="connsiteX7" fmla="*/ 50103 w 725585"/>
                          <a:gd name="connsiteY7" fmla="*/ 1721334 h 1938811"/>
                          <a:gd name="connsiteX8" fmla="*/ 494605 w 725585"/>
                          <a:gd name="connsiteY8" fmla="*/ 1470990 h 1938811"/>
                          <a:gd name="connsiteX9" fmla="*/ 550165 w 725585"/>
                          <a:gd name="connsiteY9" fmla="*/ 1326046 h 1938811"/>
                          <a:gd name="connsiteX10" fmla="*/ 549373 w 725585"/>
                          <a:gd name="connsiteY10" fmla="*/ 353750 h 1938811"/>
                          <a:gd name="connsiteX11" fmla="*/ 478992 w 725585"/>
                          <a:gd name="connsiteY11" fmla="*/ 254793 h 1938811"/>
                          <a:gd name="connsiteX12" fmla="*/ 284260 w 725585"/>
                          <a:gd name="connsiteY12" fmla="*/ 153725 h 1938811"/>
                          <a:gd name="connsiteX13" fmla="*/ 352260 w 725585"/>
                          <a:gd name="connsiteY13" fmla="*/ 0 h 1938811"/>
                          <a:gd name="connsiteX0" fmla="*/ 352260 w 725585"/>
                          <a:gd name="connsiteY0" fmla="*/ 0 h 1938811"/>
                          <a:gd name="connsiteX1" fmla="*/ 629010 w 725585"/>
                          <a:gd name="connsiteY1" fmla="*/ 135732 h 1938811"/>
                          <a:gd name="connsiteX2" fmla="*/ 725585 w 725585"/>
                          <a:gd name="connsiteY2" fmla="*/ 258500 h 1938811"/>
                          <a:gd name="connsiteX3" fmla="*/ 725585 w 725585"/>
                          <a:gd name="connsiteY3" fmla="*/ 1488715 h 1938811"/>
                          <a:gd name="connsiteX4" fmla="*/ 667111 w 725585"/>
                          <a:gd name="connsiteY4" fmla="*/ 1578147 h 1938811"/>
                          <a:gd name="connsiteX5" fmla="*/ 54866 w 725585"/>
                          <a:gd name="connsiteY5" fmla="*/ 1933263 h 1938811"/>
                          <a:gd name="connsiteX6" fmla="*/ 98 w 725585"/>
                          <a:gd name="connsiteY6" fmla="*/ 1795153 h 1938811"/>
                          <a:gd name="connsiteX7" fmla="*/ 50103 w 725585"/>
                          <a:gd name="connsiteY7" fmla="*/ 1730859 h 1938811"/>
                          <a:gd name="connsiteX8" fmla="*/ 494605 w 725585"/>
                          <a:gd name="connsiteY8" fmla="*/ 1470990 h 1938811"/>
                          <a:gd name="connsiteX9" fmla="*/ 550165 w 725585"/>
                          <a:gd name="connsiteY9" fmla="*/ 1326046 h 1938811"/>
                          <a:gd name="connsiteX10" fmla="*/ 549373 w 725585"/>
                          <a:gd name="connsiteY10" fmla="*/ 353750 h 1938811"/>
                          <a:gd name="connsiteX11" fmla="*/ 478992 w 725585"/>
                          <a:gd name="connsiteY11" fmla="*/ 254793 h 1938811"/>
                          <a:gd name="connsiteX12" fmla="*/ 284260 w 725585"/>
                          <a:gd name="connsiteY12" fmla="*/ 153725 h 1938811"/>
                          <a:gd name="connsiteX13" fmla="*/ 352260 w 725585"/>
                          <a:gd name="connsiteY13" fmla="*/ 0 h 1938811"/>
                          <a:gd name="connsiteX0" fmla="*/ 352260 w 725585"/>
                          <a:gd name="connsiteY0" fmla="*/ 0 h 1938811"/>
                          <a:gd name="connsiteX1" fmla="*/ 629010 w 725585"/>
                          <a:gd name="connsiteY1" fmla="*/ 135732 h 1938811"/>
                          <a:gd name="connsiteX2" fmla="*/ 725585 w 725585"/>
                          <a:gd name="connsiteY2" fmla="*/ 258500 h 1938811"/>
                          <a:gd name="connsiteX3" fmla="*/ 725585 w 725585"/>
                          <a:gd name="connsiteY3" fmla="*/ 1488715 h 1938811"/>
                          <a:gd name="connsiteX4" fmla="*/ 667111 w 725585"/>
                          <a:gd name="connsiteY4" fmla="*/ 1578147 h 1938811"/>
                          <a:gd name="connsiteX5" fmla="*/ 54866 w 725585"/>
                          <a:gd name="connsiteY5" fmla="*/ 1933263 h 1938811"/>
                          <a:gd name="connsiteX6" fmla="*/ 98 w 725585"/>
                          <a:gd name="connsiteY6" fmla="*/ 1795153 h 1938811"/>
                          <a:gd name="connsiteX7" fmla="*/ 50103 w 725585"/>
                          <a:gd name="connsiteY7" fmla="*/ 1730859 h 1938811"/>
                          <a:gd name="connsiteX8" fmla="*/ 494605 w 725585"/>
                          <a:gd name="connsiteY8" fmla="*/ 1470990 h 1938811"/>
                          <a:gd name="connsiteX9" fmla="*/ 550165 w 725585"/>
                          <a:gd name="connsiteY9" fmla="*/ 1326046 h 1938811"/>
                          <a:gd name="connsiteX10" fmla="*/ 549373 w 725585"/>
                          <a:gd name="connsiteY10" fmla="*/ 353750 h 1938811"/>
                          <a:gd name="connsiteX11" fmla="*/ 478992 w 725585"/>
                          <a:gd name="connsiteY11" fmla="*/ 254793 h 1938811"/>
                          <a:gd name="connsiteX12" fmla="*/ 284260 w 725585"/>
                          <a:gd name="connsiteY12" fmla="*/ 153725 h 1938811"/>
                          <a:gd name="connsiteX13" fmla="*/ 352260 w 725585"/>
                          <a:gd name="connsiteY13" fmla="*/ 0 h 1938811"/>
                          <a:gd name="connsiteX0" fmla="*/ 352260 w 725585"/>
                          <a:gd name="connsiteY0" fmla="*/ 0 h 1937586"/>
                          <a:gd name="connsiteX1" fmla="*/ 629010 w 725585"/>
                          <a:gd name="connsiteY1" fmla="*/ 135732 h 1937586"/>
                          <a:gd name="connsiteX2" fmla="*/ 725585 w 725585"/>
                          <a:gd name="connsiteY2" fmla="*/ 258500 h 1937586"/>
                          <a:gd name="connsiteX3" fmla="*/ 725585 w 725585"/>
                          <a:gd name="connsiteY3" fmla="*/ 1488715 h 1937586"/>
                          <a:gd name="connsiteX4" fmla="*/ 667111 w 725585"/>
                          <a:gd name="connsiteY4" fmla="*/ 1578147 h 1937586"/>
                          <a:gd name="connsiteX5" fmla="*/ 54866 w 725585"/>
                          <a:gd name="connsiteY5" fmla="*/ 1933263 h 1937586"/>
                          <a:gd name="connsiteX6" fmla="*/ 98 w 725585"/>
                          <a:gd name="connsiteY6" fmla="*/ 1795153 h 1937586"/>
                          <a:gd name="connsiteX7" fmla="*/ 50103 w 725585"/>
                          <a:gd name="connsiteY7" fmla="*/ 1730859 h 1937586"/>
                          <a:gd name="connsiteX8" fmla="*/ 494605 w 725585"/>
                          <a:gd name="connsiteY8" fmla="*/ 1470990 h 1937586"/>
                          <a:gd name="connsiteX9" fmla="*/ 550165 w 725585"/>
                          <a:gd name="connsiteY9" fmla="*/ 1326046 h 1937586"/>
                          <a:gd name="connsiteX10" fmla="*/ 549373 w 725585"/>
                          <a:gd name="connsiteY10" fmla="*/ 353750 h 1937586"/>
                          <a:gd name="connsiteX11" fmla="*/ 478992 w 725585"/>
                          <a:gd name="connsiteY11" fmla="*/ 254793 h 1937586"/>
                          <a:gd name="connsiteX12" fmla="*/ 284260 w 725585"/>
                          <a:gd name="connsiteY12" fmla="*/ 153725 h 1937586"/>
                          <a:gd name="connsiteX13" fmla="*/ 352260 w 725585"/>
                          <a:gd name="connsiteY13" fmla="*/ 0 h 1937586"/>
                          <a:gd name="connsiteX0" fmla="*/ 352242 w 725567"/>
                          <a:gd name="connsiteY0" fmla="*/ 0 h 1937586"/>
                          <a:gd name="connsiteX1" fmla="*/ 628992 w 725567"/>
                          <a:gd name="connsiteY1" fmla="*/ 135732 h 1937586"/>
                          <a:gd name="connsiteX2" fmla="*/ 725567 w 725567"/>
                          <a:gd name="connsiteY2" fmla="*/ 258500 h 1937586"/>
                          <a:gd name="connsiteX3" fmla="*/ 725567 w 725567"/>
                          <a:gd name="connsiteY3" fmla="*/ 1488715 h 1937586"/>
                          <a:gd name="connsiteX4" fmla="*/ 667093 w 725567"/>
                          <a:gd name="connsiteY4" fmla="*/ 1578147 h 1937586"/>
                          <a:gd name="connsiteX5" fmla="*/ 54848 w 725567"/>
                          <a:gd name="connsiteY5" fmla="*/ 1933263 h 1937586"/>
                          <a:gd name="connsiteX6" fmla="*/ 80 w 725567"/>
                          <a:gd name="connsiteY6" fmla="*/ 1795153 h 1937586"/>
                          <a:gd name="connsiteX7" fmla="*/ 50085 w 725567"/>
                          <a:gd name="connsiteY7" fmla="*/ 1730859 h 1937586"/>
                          <a:gd name="connsiteX8" fmla="*/ 494587 w 725567"/>
                          <a:gd name="connsiteY8" fmla="*/ 1470990 h 1937586"/>
                          <a:gd name="connsiteX9" fmla="*/ 550147 w 725567"/>
                          <a:gd name="connsiteY9" fmla="*/ 1326046 h 1937586"/>
                          <a:gd name="connsiteX10" fmla="*/ 549355 w 725567"/>
                          <a:gd name="connsiteY10" fmla="*/ 353750 h 1937586"/>
                          <a:gd name="connsiteX11" fmla="*/ 478974 w 725567"/>
                          <a:gd name="connsiteY11" fmla="*/ 254793 h 1937586"/>
                          <a:gd name="connsiteX12" fmla="*/ 284242 w 725567"/>
                          <a:gd name="connsiteY12" fmla="*/ 153725 h 1937586"/>
                          <a:gd name="connsiteX13" fmla="*/ 352242 w 725567"/>
                          <a:gd name="connsiteY13" fmla="*/ 0 h 1937586"/>
                          <a:gd name="connsiteX0" fmla="*/ 352242 w 725567"/>
                          <a:gd name="connsiteY0" fmla="*/ 0 h 1937586"/>
                          <a:gd name="connsiteX1" fmla="*/ 628992 w 725567"/>
                          <a:gd name="connsiteY1" fmla="*/ 135732 h 1937586"/>
                          <a:gd name="connsiteX2" fmla="*/ 725567 w 725567"/>
                          <a:gd name="connsiteY2" fmla="*/ 258500 h 1937586"/>
                          <a:gd name="connsiteX3" fmla="*/ 725567 w 725567"/>
                          <a:gd name="connsiteY3" fmla="*/ 1488715 h 1937586"/>
                          <a:gd name="connsiteX4" fmla="*/ 667093 w 725567"/>
                          <a:gd name="connsiteY4" fmla="*/ 1578147 h 1937586"/>
                          <a:gd name="connsiteX5" fmla="*/ 54848 w 725567"/>
                          <a:gd name="connsiteY5" fmla="*/ 1933263 h 1937586"/>
                          <a:gd name="connsiteX6" fmla="*/ 80 w 725567"/>
                          <a:gd name="connsiteY6" fmla="*/ 1795153 h 1937586"/>
                          <a:gd name="connsiteX7" fmla="*/ 50085 w 725567"/>
                          <a:gd name="connsiteY7" fmla="*/ 1730859 h 1937586"/>
                          <a:gd name="connsiteX8" fmla="*/ 494587 w 725567"/>
                          <a:gd name="connsiteY8" fmla="*/ 1470990 h 1937586"/>
                          <a:gd name="connsiteX9" fmla="*/ 550147 w 725567"/>
                          <a:gd name="connsiteY9" fmla="*/ 1326046 h 1937586"/>
                          <a:gd name="connsiteX10" fmla="*/ 549355 w 725567"/>
                          <a:gd name="connsiteY10" fmla="*/ 353750 h 1937586"/>
                          <a:gd name="connsiteX11" fmla="*/ 478974 w 725567"/>
                          <a:gd name="connsiteY11" fmla="*/ 254793 h 1937586"/>
                          <a:gd name="connsiteX12" fmla="*/ 284242 w 725567"/>
                          <a:gd name="connsiteY12" fmla="*/ 153725 h 1937586"/>
                          <a:gd name="connsiteX13" fmla="*/ 352242 w 725567"/>
                          <a:gd name="connsiteY13" fmla="*/ 0 h 1937586"/>
                          <a:gd name="connsiteX0" fmla="*/ 352242 w 725567"/>
                          <a:gd name="connsiteY0" fmla="*/ 0 h 1937586"/>
                          <a:gd name="connsiteX1" fmla="*/ 628992 w 725567"/>
                          <a:gd name="connsiteY1" fmla="*/ 135732 h 1937586"/>
                          <a:gd name="connsiteX2" fmla="*/ 725567 w 725567"/>
                          <a:gd name="connsiteY2" fmla="*/ 258500 h 1937586"/>
                          <a:gd name="connsiteX3" fmla="*/ 725567 w 725567"/>
                          <a:gd name="connsiteY3" fmla="*/ 1488715 h 1937586"/>
                          <a:gd name="connsiteX4" fmla="*/ 667093 w 725567"/>
                          <a:gd name="connsiteY4" fmla="*/ 1578147 h 1937586"/>
                          <a:gd name="connsiteX5" fmla="*/ 54848 w 725567"/>
                          <a:gd name="connsiteY5" fmla="*/ 1933263 h 1937586"/>
                          <a:gd name="connsiteX6" fmla="*/ 80 w 725567"/>
                          <a:gd name="connsiteY6" fmla="*/ 1795153 h 1937586"/>
                          <a:gd name="connsiteX7" fmla="*/ 50085 w 725567"/>
                          <a:gd name="connsiteY7" fmla="*/ 1730859 h 1937586"/>
                          <a:gd name="connsiteX8" fmla="*/ 494587 w 725567"/>
                          <a:gd name="connsiteY8" fmla="*/ 1470990 h 1937586"/>
                          <a:gd name="connsiteX9" fmla="*/ 543003 w 725567"/>
                          <a:gd name="connsiteY9" fmla="*/ 1340333 h 1937586"/>
                          <a:gd name="connsiteX10" fmla="*/ 549355 w 725567"/>
                          <a:gd name="connsiteY10" fmla="*/ 353750 h 1937586"/>
                          <a:gd name="connsiteX11" fmla="*/ 478974 w 725567"/>
                          <a:gd name="connsiteY11" fmla="*/ 254793 h 1937586"/>
                          <a:gd name="connsiteX12" fmla="*/ 284242 w 725567"/>
                          <a:gd name="connsiteY12" fmla="*/ 153725 h 1937586"/>
                          <a:gd name="connsiteX13" fmla="*/ 352242 w 725567"/>
                          <a:gd name="connsiteY13" fmla="*/ 0 h 1937586"/>
                          <a:gd name="connsiteX0" fmla="*/ 352242 w 725567"/>
                          <a:gd name="connsiteY0" fmla="*/ 0 h 1937586"/>
                          <a:gd name="connsiteX1" fmla="*/ 628992 w 725567"/>
                          <a:gd name="connsiteY1" fmla="*/ 135732 h 1937586"/>
                          <a:gd name="connsiteX2" fmla="*/ 725567 w 725567"/>
                          <a:gd name="connsiteY2" fmla="*/ 258500 h 1937586"/>
                          <a:gd name="connsiteX3" fmla="*/ 725567 w 725567"/>
                          <a:gd name="connsiteY3" fmla="*/ 1488715 h 1937586"/>
                          <a:gd name="connsiteX4" fmla="*/ 667093 w 725567"/>
                          <a:gd name="connsiteY4" fmla="*/ 1578147 h 1937586"/>
                          <a:gd name="connsiteX5" fmla="*/ 54848 w 725567"/>
                          <a:gd name="connsiteY5" fmla="*/ 1933263 h 1937586"/>
                          <a:gd name="connsiteX6" fmla="*/ 80 w 725567"/>
                          <a:gd name="connsiteY6" fmla="*/ 1795153 h 1937586"/>
                          <a:gd name="connsiteX7" fmla="*/ 50085 w 725567"/>
                          <a:gd name="connsiteY7" fmla="*/ 1730859 h 1937586"/>
                          <a:gd name="connsiteX8" fmla="*/ 494587 w 725567"/>
                          <a:gd name="connsiteY8" fmla="*/ 1470990 h 1937586"/>
                          <a:gd name="connsiteX9" fmla="*/ 543003 w 725567"/>
                          <a:gd name="connsiteY9" fmla="*/ 1340333 h 1937586"/>
                          <a:gd name="connsiteX10" fmla="*/ 549355 w 725567"/>
                          <a:gd name="connsiteY10" fmla="*/ 353750 h 1937586"/>
                          <a:gd name="connsiteX11" fmla="*/ 478974 w 725567"/>
                          <a:gd name="connsiteY11" fmla="*/ 254793 h 1937586"/>
                          <a:gd name="connsiteX12" fmla="*/ 284242 w 725567"/>
                          <a:gd name="connsiteY12" fmla="*/ 153725 h 1937586"/>
                          <a:gd name="connsiteX13" fmla="*/ 352242 w 725567"/>
                          <a:gd name="connsiteY13" fmla="*/ 0 h 1937586"/>
                          <a:gd name="connsiteX0" fmla="*/ 352242 w 725567"/>
                          <a:gd name="connsiteY0" fmla="*/ 0 h 1937586"/>
                          <a:gd name="connsiteX1" fmla="*/ 628992 w 725567"/>
                          <a:gd name="connsiteY1" fmla="*/ 135732 h 1937586"/>
                          <a:gd name="connsiteX2" fmla="*/ 725567 w 725567"/>
                          <a:gd name="connsiteY2" fmla="*/ 258500 h 1937586"/>
                          <a:gd name="connsiteX3" fmla="*/ 725567 w 725567"/>
                          <a:gd name="connsiteY3" fmla="*/ 1488715 h 1937586"/>
                          <a:gd name="connsiteX4" fmla="*/ 667093 w 725567"/>
                          <a:gd name="connsiteY4" fmla="*/ 1578147 h 1937586"/>
                          <a:gd name="connsiteX5" fmla="*/ 54848 w 725567"/>
                          <a:gd name="connsiteY5" fmla="*/ 1933263 h 1937586"/>
                          <a:gd name="connsiteX6" fmla="*/ 80 w 725567"/>
                          <a:gd name="connsiteY6" fmla="*/ 1795153 h 1937586"/>
                          <a:gd name="connsiteX7" fmla="*/ 50085 w 725567"/>
                          <a:gd name="connsiteY7" fmla="*/ 1730859 h 1937586"/>
                          <a:gd name="connsiteX8" fmla="*/ 494587 w 725567"/>
                          <a:gd name="connsiteY8" fmla="*/ 1470990 h 1937586"/>
                          <a:gd name="connsiteX9" fmla="*/ 543003 w 725567"/>
                          <a:gd name="connsiteY9" fmla="*/ 1340333 h 1937586"/>
                          <a:gd name="connsiteX10" fmla="*/ 549355 w 725567"/>
                          <a:gd name="connsiteY10" fmla="*/ 353750 h 1937586"/>
                          <a:gd name="connsiteX11" fmla="*/ 478974 w 725567"/>
                          <a:gd name="connsiteY11" fmla="*/ 254793 h 1937586"/>
                          <a:gd name="connsiteX12" fmla="*/ 284242 w 725567"/>
                          <a:gd name="connsiteY12" fmla="*/ 153725 h 1937586"/>
                          <a:gd name="connsiteX13" fmla="*/ 352242 w 725567"/>
                          <a:gd name="connsiteY13" fmla="*/ 0 h 1937586"/>
                          <a:gd name="connsiteX0" fmla="*/ 352242 w 725567"/>
                          <a:gd name="connsiteY0" fmla="*/ 0 h 1937586"/>
                          <a:gd name="connsiteX1" fmla="*/ 628992 w 725567"/>
                          <a:gd name="connsiteY1" fmla="*/ 135732 h 1937586"/>
                          <a:gd name="connsiteX2" fmla="*/ 725567 w 725567"/>
                          <a:gd name="connsiteY2" fmla="*/ 258500 h 1937586"/>
                          <a:gd name="connsiteX3" fmla="*/ 725567 w 725567"/>
                          <a:gd name="connsiteY3" fmla="*/ 1488715 h 1937586"/>
                          <a:gd name="connsiteX4" fmla="*/ 667093 w 725567"/>
                          <a:gd name="connsiteY4" fmla="*/ 1578147 h 1937586"/>
                          <a:gd name="connsiteX5" fmla="*/ 54848 w 725567"/>
                          <a:gd name="connsiteY5" fmla="*/ 1933263 h 1937586"/>
                          <a:gd name="connsiteX6" fmla="*/ 80 w 725567"/>
                          <a:gd name="connsiteY6" fmla="*/ 1795153 h 1937586"/>
                          <a:gd name="connsiteX7" fmla="*/ 50085 w 725567"/>
                          <a:gd name="connsiteY7" fmla="*/ 1730859 h 1937586"/>
                          <a:gd name="connsiteX8" fmla="*/ 494587 w 725567"/>
                          <a:gd name="connsiteY8" fmla="*/ 1470990 h 1937586"/>
                          <a:gd name="connsiteX9" fmla="*/ 543003 w 725567"/>
                          <a:gd name="connsiteY9" fmla="*/ 1340333 h 1937586"/>
                          <a:gd name="connsiteX10" fmla="*/ 549355 w 725567"/>
                          <a:gd name="connsiteY10" fmla="*/ 353750 h 1937586"/>
                          <a:gd name="connsiteX11" fmla="*/ 478974 w 725567"/>
                          <a:gd name="connsiteY11" fmla="*/ 254793 h 1937586"/>
                          <a:gd name="connsiteX12" fmla="*/ 284242 w 725567"/>
                          <a:gd name="connsiteY12" fmla="*/ 153725 h 1937586"/>
                          <a:gd name="connsiteX13" fmla="*/ 352242 w 725567"/>
                          <a:gd name="connsiteY13" fmla="*/ 0 h 1937586"/>
                          <a:gd name="connsiteX0" fmla="*/ 352242 w 725567"/>
                          <a:gd name="connsiteY0" fmla="*/ 0 h 1937586"/>
                          <a:gd name="connsiteX1" fmla="*/ 628992 w 725567"/>
                          <a:gd name="connsiteY1" fmla="*/ 135732 h 1937586"/>
                          <a:gd name="connsiteX2" fmla="*/ 725567 w 725567"/>
                          <a:gd name="connsiteY2" fmla="*/ 258500 h 1937586"/>
                          <a:gd name="connsiteX3" fmla="*/ 725567 w 725567"/>
                          <a:gd name="connsiteY3" fmla="*/ 1488715 h 1937586"/>
                          <a:gd name="connsiteX4" fmla="*/ 667093 w 725567"/>
                          <a:gd name="connsiteY4" fmla="*/ 1578147 h 1937586"/>
                          <a:gd name="connsiteX5" fmla="*/ 54848 w 725567"/>
                          <a:gd name="connsiteY5" fmla="*/ 1933263 h 1937586"/>
                          <a:gd name="connsiteX6" fmla="*/ 80 w 725567"/>
                          <a:gd name="connsiteY6" fmla="*/ 1795153 h 1937586"/>
                          <a:gd name="connsiteX7" fmla="*/ 50085 w 725567"/>
                          <a:gd name="connsiteY7" fmla="*/ 1730859 h 1937586"/>
                          <a:gd name="connsiteX8" fmla="*/ 494587 w 725567"/>
                          <a:gd name="connsiteY8" fmla="*/ 1470990 h 1937586"/>
                          <a:gd name="connsiteX9" fmla="*/ 545384 w 725567"/>
                          <a:gd name="connsiteY9" fmla="*/ 1340333 h 1937586"/>
                          <a:gd name="connsiteX10" fmla="*/ 549355 w 725567"/>
                          <a:gd name="connsiteY10" fmla="*/ 353750 h 1937586"/>
                          <a:gd name="connsiteX11" fmla="*/ 478974 w 725567"/>
                          <a:gd name="connsiteY11" fmla="*/ 254793 h 1937586"/>
                          <a:gd name="connsiteX12" fmla="*/ 284242 w 725567"/>
                          <a:gd name="connsiteY12" fmla="*/ 153725 h 1937586"/>
                          <a:gd name="connsiteX13" fmla="*/ 352242 w 725567"/>
                          <a:gd name="connsiteY13" fmla="*/ 0 h 1937586"/>
                          <a:gd name="connsiteX0" fmla="*/ 352242 w 725567"/>
                          <a:gd name="connsiteY0" fmla="*/ 0 h 1937586"/>
                          <a:gd name="connsiteX1" fmla="*/ 628992 w 725567"/>
                          <a:gd name="connsiteY1" fmla="*/ 135732 h 1937586"/>
                          <a:gd name="connsiteX2" fmla="*/ 725567 w 725567"/>
                          <a:gd name="connsiteY2" fmla="*/ 258500 h 1937586"/>
                          <a:gd name="connsiteX3" fmla="*/ 725567 w 725567"/>
                          <a:gd name="connsiteY3" fmla="*/ 1488715 h 1937586"/>
                          <a:gd name="connsiteX4" fmla="*/ 667093 w 725567"/>
                          <a:gd name="connsiteY4" fmla="*/ 1578147 h 1937586"/>
                          <a:gd name="connsiteX5" fmla="*/ 54848 w 725567"/>
                          <a:gd name="connsiteY5" fmla="*/ 1933263 h 1937586"/>
                          <a:gd name="connsiteX6" fmla="*/ 80 w 725567"/>
                          <a:gd name="connsiteY6" fmla="*/ 1795153 h 1937586"/>
                          <a:gd name="connsiteX7" fmla="*/ 50085 w 725567"/>
                          <a:gd name="connsiteY7" fmla="*/ 1730859 h 1937586"/>
                          <a:gd name="connsiteX8" fmla="*/ 494587 w 725567"/>
                          <a:gd name="connsiteY8" fmla="*/ 1470990 h 1937586"/>
                          <a:gd name="connsiteX9" fmla="*/ 545384 w 725567"/>
                          <a:gd name="connsiteY9" fmla="*/ 1340333 h 1937586"/>
                          <a:gd name="connsiteX10" fmla="*/ 549355 w 725567"/>
                          <a:gd name="connsiteY10" fmla="*/ 353750 h 1937586"/>
                          <a:gd name="connsiteX11" fmla="*/ 478974 w 725567"/>
                          <a:gd name="connsiteY11" fmla="*/ 254793 h 1937586"/>
                          <a:gd name="connsiteX12" fmla="*/ 284242 w 725567"/>
                          <a:gd name="connsiteY12" fmla="*/ 153725 h 1937586"/>
                          <a:gd name="connsiteX13" fmla="*/ 352242 w 725567"/>
                          <a:gd name="connsiteY13" fmla="*/ 0 h 1937586"/>
                          <a:gd name="connsiteX0" fmla="*/ 352242 w 725567"/>
                          <a:gd name="connsiteY0" fmla="*/ 0 h 1937586"/>
                          <a:gd name="connsiteX1" fmla="*/ 628992 w 725567"/>
                          <a:gd name="connsiteY1" fmla="*/ 135732 h 1937586"/>
                          <a:gd name="connsiteX2" fmla="*/ 725567 w 725567"/>
                          <a:gd name="connsiteY2" fmla="*/ 258500 h 1937586"/>
                          <a:gd name="connsiteX3" fmla="*/ 725567 w 725567"/>
                          <a:gd name="connsiteY3" fmla="*/ 1488715 h 1937586"/>
                          <a:gd name="connsiteX4" fmla="*/ 667093 w 725567"/>
                          <a:gd name="connsiteY4" fmla="*/ 1578147 h 1937586"/>
                          <a:gd name="connsiteX5" fmla="*/ 54848 w 725567"/>
                          <a:gd name="connsiteY5" fmla="*/ 1933263 h 1937586"/>
                          <a:gd name="connsiteX6" fmla="*/ 80 w 725567"/>
                          <a:gd name="connsiteY6" fmla="*/ 1795153 h 1937586"/>
                          <a:gd name="connsiteX7" fmla="*/ 50085 w 725567"/>
                          <a:gd name="connsiteY7" fmla="*/ 1730859 h 1937586"/>
                          <a:gd name="connsiteX8" fmla="*/ 494587 w 725567"/>
                          <a:gd name="connsiteY8" fmla="*/ 1470990 h 1937586"/>
                          <a:gd name="connsiteX9" fmla="*/ 547765 w 725567"/>
                          <a:gd name="connsiteY9" fmla="*/ 1345096 h 1937586"/>
                          <a:gd name="connsiteX10" fmla="*/ 549355 w 725567"/>
                          <a:gd name="connsiteY10" fmla="*/ 353750 h 1937586"/>
                          <a:gd name="connsiteX11" fmla="*/ 478974 w 725567"/>
                          <a:gd name="connsiteY11" fmla="*/ 254793 h 1937586"/>
                          <a:gd name="connsiteX12" fmla="*/ 284242 w 725567"/>
                          <a:gd name="connsiteY12" fmla="*/ 153725 h 1937586"/>
                          <a:gd name="connsiteX13" fmla="*/ 352242 w 725567"/>
                          <a:gd name="connsiteY13" fmla="*/ 0 h 1937586"/>
                          <a:gd name="connsiteX0" fmla="*/ 352242 w 725567"/>
                          <a:gd name="connsiteY0" fmla="*/ 0 h 1937586"/>
                          <a:gd name="connsiteX1" fmla="*/ 628992 w 725567"/>
                          <a:gd name="connsiteY1" fmla="*/ 135732 h 1937586"/>
                          <a:gd name="connsiteX2" fmla="*/ 725567 w 725567"/>
                          <a:gd name="connsiteY2" fmla="*/ 258500 h 1937586"/>
                          <a:gd name="connsiteX3" fmla="*/ 725567 w 725567"/>
                          <a:gd name="connsiteY3" fmla="*/ 1488715 h 1937586"/>
                          <a:gd name="connsiteX4" fmla="*/ 667093 w 725567"/>
                          <a:gd name="connsiteY4" fmla="*/ 1578147 h 1937586"/>
                          <a:gd name="connsiteX5" fmla="*/ 54848 w 725567"/>
                          <a:gd name="connsiteY5" fmla="*/ 1933263 h 1937586"/>
                          <a:gd name="connsiteX6" fmla="*/ 80 w 725567"/>
                          <a:gd name="connsiteY6" fmla="*/ 1795153 h 1937586"/>
                          <a:gd name="connsiteX7" fmla="*/ 50085 w 725567"/>
                          <a:gd name="connsiteY7" fmla="*/ 1730859 h 1937586"/>
                          <a:gd name="connsiteX8" fmla="*/ 494587 w 725567"/>
                          <a:gd name="connsiteY8" fmla="*/ 1470990 h 1937586"/>
                          <a:gd name="connsiteX9" fmla="*/ 547765 w 725567"/>
                          <a:gd name="connsiteY9" fmla="*/ 1345096 h 1937586"/>
                          <a:gd name="connsiteX10" fmla="*/ 549355 w 725567"/>
                          <a:gd name="connsiteY10" fmla="*/ 353750 h 1937586"/>
                          <a:gd name="connsiteX11" fmla="*/ 478974 w 725567"/>
                          <a:gd name="connsiteY11" fmla="*/ 254793 h 1937586"/>
                          <a:gd name="connsiteX12" fmla="*/ 284242 w 725567"/>
                          <a:gd name="connsiteY12" fmla="*/ 153725 h 1937586"/>
                          <a:gd name="connsiteX13" fmla="*/ 352242 w 725567"/>
                          <a:gd name="connsiteY13" fmla="*/ 0 h 1937586"/>
                          <a:gd name="connsiteX0" fmla="*/ 352242 w 725567"/>
                          <a:gd name="connsiteY0" fmla="*/ 0 h 1937586"/>
                          <a:gd name="connsiteX1" fmla="*/ 628992 w 725567"/>
                          <a:gd name="connsiteY1" fmla="*/ 135732 h 1937586"/>
                          <a:gd name="connsiteX2" fmla="*/ 725567 w 725567"/>
                          <a:gd name="connsiteY2" fmla="*/ 258500 h 1937586"/>
                          <a:gd name="connsiteX3" fmla="*/ 725567 w 725567"/>
                          <a:gd name="connsiteY3" fmla="*/ 1488715 h 1937586"/>
                          <a:gd name="connsiteX4" fmla="*/ 667093 w 725567"/>
                          <a:gd name="connsiteY4" fmla="*/ 1578147 h 1937586"/>
                          <a:gd name="connsiteX5" fmla="*/ 54848 w 725567"/>
                          <a:gd name="connsiteY5" fmla="*/ 1933263 h 1937586"/>
                          <a:gd name="connsiteX6" fmla="*/ 80 w 725567"/>
                          <a:gd name="connsiteY6" fmla="*/ 1795153 h 1937586"/>
                          <a:gd name="connsiteX7" fmla="*/ 50085 w 725567"/>
                          <a:gd name="connsiteY7" fmla="*/ 1730859 h 1937586"/>
                          <a:gd name="connsiteX8" fmla="*/ 494587 w 725567"/>
                          <a:gd name="connsiteY8" fmla="*/ 1470990 h 1937586"/>
                          <a:gd name="connsiteX9" fmla="*/ 547765 w 725567"/>
                          <a:gd name="connsiteY9" fmla="*/ 1345096 h 1937586"/>
                          <a:gd name="connsiteX10" fmla="*/ 549355 w 725567"/>
                          <a:gd name="connsiteY10" fmla="*/ 353750 h 1937586"/>
                          <a:gd name="connsiteX11" fmla="*/ 476593 w 725567"/>
                          <a:gd name="connsiteY11" fmla="*/ 254793 h 1937586"/>
                          <a:gd name="connsiteX12" fmla="*/ 284242 w 725567"/>
                          <a:gd name="connsiteY12" fmla="*/ 153725 h 1937586"/>
                          <a:gd name="connsiteX13" fmla="*/ 352242 w 725567"/>
                          <a:gd name="connsiteY13" fmla="*/ 0 h 1937586"/>
                          <a:gd name="connsiteX0" fmla="*/ 352242 w 725567"/>
                          <a:gd name="connsiteY0" fmla="*/ 0 h 1937586"/>
                          <a:gd name="connsiteX1" fmla="*/ 628992 w 725567"/>
                          <a:gd name="connsiteY1" fmla="*/ 135732 h 1937586"/>
                          <a:gd name="connsiteX2" fmla="*/ 725567 w 725567"/>
                          <a:gd name="connsiteY2" fmla="*/ 258500 h 1937586"/>
                          <a:gd name="connsiteX3" fmla="*/ 725567 w 725567"/>
                          <a:gd name="connsiteY3" fmla="*/ 1488715 h 1937586"/>
                          <a:gd name="connsiteX4" fmla="*/ 667093 w 725567"/>
                          <a:gd name="connsiteY4" fmla="*/ 1578147 h 1937586"/>
                          <a:gd name="connsiteX5" fmla="*/ 54848 w 725567"/>
                          <a:gd name="connsiteY5" fmla="*/ 1933263 h 1937586"/>
                          <a:gd name="connsiteX6" fmla="*/ 80 w 725567"/>
                          <a:gd name="connsiteY6" fmla="*/ 1795153 h 1937586"/>
                          <a:gd name="connsiteX7" fmla="*/ 50085 w 725567"/>
                          <a:gd name="connsiteY7" fmla="*/ 1730859 h 1937586"/>
                          <a:gd name="connsiteX8" fmla="*/ 494587 w 725567"/>
                          <a:gd name="connsiteY8" fmla="*/ 1470990 h 1937586"/>
                          <a:gd name="connsiteX9" fmla="*/ 547765 w 725567"/>
                          <a:gd name="connsiteY9" fmla="*/ 1345096 h 1937586"/>
                          <a:gd name="connsiteX10" fmla="*/ 549355 w 725567"/>
                          <a:gd name="connsiteY10" fmla="*/ 353750 h 1937586"/>
                          <a:gd name="connsiteX11" fmla="*/ 476593 w 725567"/>
                          <a:gd name="connsiteY11" fmla="*/ 254793 h 1937586"/>
                          <a:gd name="connsiteX12" fmla="*/ 284242 w 725567"/>
                          <a:gd name="connsiteY12" fmla="*/ 153725 h 1937586"/>
                          <a:gd name="connsiteX13" fmla="*/ 352242 w 725567"/>
                          <a:gd name="connsiteY13" fmla="*/ 0 h 1937586"/>
                          <a:gd name="connsiteX0" fmla="*/ 366530 w 725567"/>
                          <a:gd name="connsiteY0" fmla="*/ 0 h 1939967"/>
                          <a:gd name="connsiteX1" fmla="*/ 628992 w 725567"/>
                          <a:gd name="connsiteY1" fmla="*/ 138113 h 1939967"/>
                          <a:gd name="connsiteX2" fmla="*/ 725567 w 725567"/>
                          <a:gd name="connsiteY2" fmla="*/ 260881 h 1939967"/>
                          <a:gd name="connsiteX3" fmla="*/ 725567 w 725567"/>
                          <a:gd name="connsiteY3" fmla="*/ 1491096 h 1939967"/>
                          <a:gd name="connsiteX4" fmla="*/ 667093 w 725567"/>
                          <a:gd name="connsiteY4" fmla="*/ 1580528 h 1939967"/>
                          <a:gd name="connsiteX5" fmla="*/ 54848 w 725567"/>
                          <a:gd name="connsiteY5" fmla="*/ 1935644 h 1939967"/>
                          <a:gd name="connsiteX6" fmla="*/ 80 w 725567"/>
                          <a:gd name="connsiteY6" fmla="*/ 1797534 h 1939967"/>
                          <a:gd name="connsiteX7" fmla="*/ 50085 w 725567"/>
                          <a:gd name="connsiteY7" fmla="*/ 1733240 h 1939967"/>
                          <a:gd name="connsiteX8" fmla="*/ 494587 w 725567"/>
                          <a:gd name="connsiteY8" fmla="*/ 1473371 h 1939967"/>
                          <a:gd name="connsiteX9" fmla="*/ 547765 w 725567"/>
                          <a:gd name="connsiteY9" fmla="*/ 1347477 h 1939967"/>
                          <a:gd name="connsiteX10" fmla="*/ 549355 w 725567"/>
                          <a:gd name="connsiteY10" fmla="*/ 356131 h 1939967"/>
                          <a:gd name="connsiteX11" fmla="*/ 476593 w 725567"/>
                          <a:gd name="connsiteY11" fmla="*/ 257174 h 1939967"/>
                          <a:gd name="connsiteX12" fmla="*/ 284242 w 725567"/>
                          <a:gd name="connsiteY12" fmla="*/ 156106 h 1939967"/>
                          <a:gd name="connsiteX13" fmla="*/ 366530 w 725567"/>
                          <a:gd name="connsiteY13" fmla="*/ 0 h 1939967"/>
                          <a:gd name="connsiteX0" fmla="*/ 366530 w 725567"/>
                          <a:gd name="connsiteY0" fmla="*/ 0 h 1939967"/>
                          <a:gd name="connsiteX1" fmla="*/ 628992 w 725567"/>
                          <a:gd name="connsiteY1" fmla="*/ 138113 h 1939967"/>
                          <a:gd name="connsiteX2" fmla="*/ 725567 w 725567"/>
                          <a:gd name="connsiteY2" fmla="*/ 260881 h 1939967"/>
                          <a:gd name="connsiteX3" fmla="*/ 725567 w 725567"/>
                          <a:gd name="connsiteY3" fmla="*/ 1491096 h 1939967"/>
                          <a:gd name="connsiteX4" fmla="*/ 667093 w 725567"/>
                          <a:gd name="connsiteY4" fmla="*/ 1580528 h 1939967"/>
                          <a:gd name="connsiteX5" fmla="*/ 54848 w 725567"/>
                          <a:gd name="connsiteY5" fmla="*/ 1935644 h 1939967"/>
                          <a:gd name="connsiteX6" fmla="*/ 80 w 725567"/>
                          <a:gd name="connsiteY6" fmla="*/ 1797534 h 1939967"/>
                          <a:gd name="connsiteX7" fmla="*/ 50085 w 725567"/>
                          <a:gd name="connsiteY7" fmla="*/ 1733240 h 1939967"/>
                          <a:gd name="connsiteX8" fmla="*/ 494587 w 725567"/>
                          <a:gd name="connsiteY8" fmla="*/ 1473371 h 1939967"/>
                          <a:gd name="connsiteX9" fmla="*/ 547765 w 725567"/>
                          <a:gd name="connsiteY9" fmla="*/ 1347477 h 1939967"/>
                          <a:gd name="connsiteX10" fmla="*/ 549355 w 725567"/>
                          <a:gd name="connsiteY10" fmla="*/ 356131 h 1939967"/>
                          <a:gd name="connsiteX11" fmla="*/ 476593 w 725567"/>
                          <a:gd name="connsiteY11" fmla="*/ 257174 h 1939967"/>
                          <a:gd name="connsiteX12" fmla="*/ 284242 w 725567"/>
                          <a:gd name="connsiteY12" fmla="*/ 156106 h 1939967"/>
                          <a:gd name="connsiteX13" fmla="*/ 366530 w 725567"/>
                          <a:gd name="connsiteY13" fmla="*/ 0 h 1939967"/>
                          <a:gd name="connsiteX0" fmla="*/ 366530 w 725567"/>
                          <a:gd name="connsiteY0" fmla="*/ 0 h 1939967"/>
                          <a:gd name="connsiteX1" fmla="*/ 628992 w 725567"/>
                          <a:gd name="connsiteY1" fmla="*/ 138113 h 1939967"/>
                          <a:gd name="connsiteX2" fmla="*/ 725567 w 725567"/>
                          <a:gd name="connsiteY2" fmla="*/ 260881 h 1939967"/>
                          <a:gd name="connsiteX3" fmla="*/ 725567 w 725567"/>
                          <a:gd name="connsiteY3" fmla="*/ 1491096 h 1939967"/>
                          <a:gd name="connsiteX4" fmla="*/ 667093 w 725567"/>
                          <a:gd name="connsiteY4" fmla="*/ 1580528 h 1939967"/>
                          <a:gd name="connsiteX5" fmla="*/ 54848 w 725567"/>
                          <a:gd name="connsiteY5" fmla="*/ 1935644 h 1939967"/>
                          <a:gd name="connsiteX6" fmla="*/ 80 w 725567"/>
                          <a:gd name="connsiteY6" fmla="*/ 1797534 h 1939967"/>
                          <a:gd name="connsiteX7" fmla="*/ 50085 w 725567"/>
                          <a:gd name="connsiteY7" fmla="*/ 1733240 h 1939967"/>
                          <a:gd name="connsiteX8" fmla="*/ 494587 w 725567"/>
                          <a:gd name="connsiteY8" fmla="*/ 1473371 h 1939967"/>
                          <a:gd name="connsiteX9" fmla="*/ 547765 w 725567"/>
                          <a:gd name="connsiteY9" fmla="*/ 1347477 h 1939967"/>
                          <a:gd name="connsiteX10" fmla="*/ 549355 w 725567"/>
                          <a:gd name="connsiteY10" fmla="*/ 356131 h 1939967"/>
                          <a:gd name="connsiteX11" fmla="*/ 476593 w 725567"/>
                          <a:gd name="connsiteY11" fmla="*/ 257174 h 1939967"/>
                          <a:gd name="connsiteX12" fmla="*/ 284242 w 725567"/>
                          <a:gd name="connsiteY12" fmla="*/ 156106 h 1939967"/>
                          <a:gd name="connsiteX13" fmla="*/ 366530 w 725567"/>
                          <a:gd name="connsiteY13" fmla="*/ 0 h 1939967"/>
                          <a:gd name="connsiteX0" fmla="*/ 366530 w 725567"/>
                          <a:gd name="connsiteY0" fmla="*/ 0 h 1939967"/>
                          <a:gd name="connsiteX1" fmla="*/ 628992 w 725567"/>
                          <a:gd name="connsiteY1" fmla="*/ 138113 h 1939967"/>
                          <a:gd name="connsiteX2" fmla="*/ 725567 w 725567"/>
                          <a:gd name="connsiteY2" fmla="*/ 260881 h 1939967"/>
                          <a:gd name="connsiteX3" fmla="*/ 725567 w 725567"/>
                          <a:gd name="connsiteY3" fmla="*/ 1491096 h 1939967"/>
                          <a:gd name="connsiteX4" fmla="*/ 667093 w 725567"/>
                          <a:gd name="connsiteY4" fmla="*/ 1580528 h 1939967"/>
                          <a:gd name="connsiteX5" fmla="*/ 54848 w 725567"/>
                          <a:gd name="connsiteY5" fmla="*/ 1935644 h 1939967"/>
                          <a:gd name="connsiteX6" fmla="*/ 80 w 725567"/>
                          <a:gd name="connsiteY6" fmla="*/ 1797534 h 1939967"/>
                          <a:gd name="connsiteX7" fmla="*/ 50085 w 725567"/>
                          <a:gd name="connsiteY7" fmla="*/ 1733240 h 1939967"/>
                          <a:gd name="connsiteX8" fmla="*/ 494587 w 725567"/>
                          <a:gd name="connsiteY8" fmla="*/ 1473371 h 1939967"/>
                          <a:gd name="connsiteX9" fmla="*/ 547765 w 725567"/>
                          <a:gd name="connsiteY9" fmla="*/ 1347477 h 1939967"/>
                          <a:gd name="connsiteX10" fmla="*/ 549355 w 725567"/>
                          <a:gd name="connsiteY10" fmla="*/ 356131 h 1939967"/>
                          <a:gd name="connsiteX11" fmla="*/ 476593 w 725567"/>
                          <a:gd name="connsiteY11" fmla="*/ 257174 h 1939967"/>
                          <a:gd name="connsiteX12" fmla="*/ 284242 w 725567"/>
                          <a:gd name="connsiteY12" fmla="*/ 156106 h 1939967"/>
                          <a:gd name="connsiteX13" fmla="*/ 366530 w 725567"/>
                          <a:gd name="connsiteY13" fmla="*/ 0 h 1939967"/>
                          <a:gd name="connsiteX0" fmla="*/ 366561 w 725598"/>
                          <a:gd name="connsiteY0" fmla="*/ 0 h 1939967"/>
                          <a:gd name="connsiteX1" fmla="*/ 629023 w 725598"/>
                          <a:gd name="connsiteY1" fmla="*/ 138113 h 1939967"/>
                          <a:gd name="connsiteX2" fmla="*/ 725598 w 725598"/>
                          <a:gd name="connsiteY2" fmla="*/ 260881 h 1939967"/>
                          <a:gd name="connsiteX3" fmla="*/ 725598 w 725598"/>
                          <a:gd name="connsiteY3" fmla="*/ 1491096 h 1939967"/>
                          <a:gd name="connsiteX4" fmla="*/ 667124 w 725598"/>
                          <a:gd name="connsiteY4" fmla="*/ 1580528 h 1939967"/>
                          <a:gd name="connsiteX5" fmla="*/ 54879 w 725598"/>
                          <a:gd name="connsiteY5" fmla="*/ 1935644 h 1939967"/>
                          <a:gd name="connsiteX6" fmla="*/ 111 w 725598"/>
                          <a:gd name="connsiteY6" fmla="*/ 1797534 h 1939967"/>
                          <a:gd name="connsiteX7" fmla="*/ 50116 w 725598"/>
                          <a:gd name="connsiteY7" fmla="*/ 1733240 h 1939967"/>
                          <a:gd name="connsiteX8" fmla="*/ 494618 w 725598"/>
                          <a:gd name="connsiteY8" fmla="*/ 1473371 h 1939967"/>
                          <a:gd name="connsiteX9" fmla="*/ 547796 w 725598"/>
                          <a:gd name="connsiteY9" fmla="*/ 1347477 h 1939967"/>
                          <a:gd name="connsiteX10" fmla="*/ 549386 w 725598"/>
                          <a:gd name="connsiteY10" fmla="*/ 356131 h 1939967"/>
                          <a:gd name="connsiteX11" fmla="*/ 476624 w 725598"/>
                          <a:gd name="connsiteY11" fmla="*/ 257174 h 1939967"/>
                          <a:gd name="connsiteX12" fmla="*/ 284273 w 725598"/>
                          <a:gd name="connsiteY12" fmla="*/ 156106 h 1939967"/>
                          <a:gd name="connsiteX13" fmla="*/ 366561 w 725598"/>
                          <a:gd name="connsiteY13" fmla="*/ 0 h 1939967"/>
                          <a:gd name="connsiteX0" fmla="*/ 366561 w 725598"/>
                          <a:gd name="connsiteY0" fmla="*/ 0 h 1939967"/>
                          <a:gd name="connsiteX1" fmla="*/ 629023 w 725598"/>
                          <a:gd name="connsiteY1" fmla="*/ 138113 h 1939967"/>
                          <a:gd name="connsiteX2" fmla="*/ 725598 w 725598"/>
                          <a:gd name="connsiteY2" fmla="*/ 260881 h 1939967"/>
                          <a:gd name="connsiteX3" fmla="*/ 725598 w 725598"/>
                          <a:gd name="connsiteY3" fmla="*/ 1491096 h 1939967"/>
                          <a:gd name="connsiteX4" fmla="*/ 667124 w 725598"/>
                          <a:gd name="connsiteY4" fmla="*/ 1580528 h 1939967"/>
                          <a:gd name="connsiteX5" fmla="*/ 54879 w 725598"/>
                          <a:gd name="connsiteY5" fmla="*/ 1935644 h 1939967"/>
                          <a:gd name="connsiteX6" fmla="*/ 111 w 725598"/>
                          <a:gd name="connsiteY6" fmla="*/ 1797534 h 1939967"/>
                          <a:gd name="connsiteX7" fmla="*/ 50116 w 725598"/>
                          <a:gd name="connsiteY7" fmla="*/ 1733240 h 1939967"/>
                          <a:gd name="connsiteX8" fmla="*/ 494618 w 725598"/>
                          <a:gd name="connsiteY8" fmla="*/ 1473371 h 1939967"/>
                          <a:gd name="connsiteX9" fmla="*/ 547796 w 725598"/>
                          <a:gd name="connsiteY9" fmla="*/ 1347477 h 1939967"/>
                          <a:gd name="connsiteX10" fmla="*/ 549386 w 725598"/>
                          <a:gd name="connsiteY10" fmla="*/ 356131 h 1939967"/>
                          <a:gd name="connsiteX11" fmla="*/ 476624 w 725598"/>
                          <a:gd name="connsiteY11" fmla="*/ 257174 h 1939967"/>
                          <a:gd name="connsiteX12" fmla="*/ 284273 w 725598"/>
                          <a:gd name="connsiteY12" fmla="*/ 156106 h 1939967"/>
                          <a:gd name="connsiteX13" fmla="*/ 366561 w 725598"/>
                          <a:gd name="connsiteY13" fmla="*/ 0 h 1939967"/>
                          <a:gd name="connsiteX0" fmla="*/ 366561 w 725598"/>
                          <a:gd name="connsiteY0" fmla="*/ 0 h 1939391"/>
                          <a:gd name="connsiteX1" fmla="*/ 629023 w 725598"/>
                          <a:gd name="connsiteY1" fmla="*/ 138113 h 1939391"/>
                          <a:gd name="connsiteX2" fmla="*/ 725598 w 725598"/>
                          <a:gd name="connsiteY2" fmla="*/ 260881 h 1939391"/>
                          <a:gd name="connsiteX3" fmla="*/ 725598 w 725598"/>
                          <a:gd name="connsiteY3" fmla="*/ 1491096 h 1939391"/>
                          <a:gd name="connsiteX4" fmla="*/ 667124 w 725598"/>
                          <a:gd name="connsiteY4" fmla="*/ 1580528 h 1939391"/>
                          <a:gd name="connsiteX5" fmla="*/ 54879 w 725598"/>
                          <a:gd name="connsiteY5" fmla="*/ 1935644 h 1939391"/>
                          <a:gd name="connsiteX6" fmla="*/ 111 w 725598"/>
                          <a:gd name="connsiteY6" fmla="*/ 1797534 h 1939391"/>
                          <a:gd name="connsiteX7" fmla="*/ 50116 w 725598"/>
                          <a:gd name="connsiteY7" fmla="*/ 1733240 h 1939391"/>
                          <a:gd name="connsiteX8" fmla="*/ 494618 w 725598"/>
                          <a:gd name="connsiteY8" fmla="*/ 1473371 h 1939391"/>
                          <a:gd name="connsiteX9" fmla="*/ 547796 w 725598"/>
                          <a:gd name="connsiteY9" fmla="*/ 1347477 h 1939391"/>
                          <a:gd name="connsiteX10" fmla="*/ 549386 w 725598"/>
                          <a:gd name="connsiteY10" fmla="*/ 356131 h 1939391"/>
                          <a:gd name="connsiteX11" fmla="*/ 476624 w 725598"/>
                          <a:gd name="connsiteY11" fmla="*/ 257174 h 1939391"/>
                          <a:gd name="connsiteX12" fmla="*/ 284273 w 725598"/>
                          <a:gd name="connsiteY12" fmla="*/ 156106 h 1939391"/>
                          <a:gd name="connsiteX13" fmla="*/ 366561 w 725598"/>
                          <a:gd name="connsiteY13" fmla="*/ 0 h 1939391"/>
                          <a:gd name="connsiteX0" fmla="*/ 366561 w 725598"/>
                          <a:gd name="connsiteY0" fmla="*/ 0 h 1939391"/>
                          <a:gd name="connsiteX1" fmla="*/ 629023 w 725598"/>
                          <a:gd name="connsiteY1" fmla="*/ 138113 h 1939391"/>
                          <a:gd name="connsiteX2" fmla="*/ 725598 w 725598"/>
                          <a:gd name="connsiteY2" fmla="*/ 260881 h 1939391"/>
                          <a:gd name="connsiteX3" fmla="*/ 725598 w 725598"/>
                          <a:gd name="connsiteY3" fmla="*/ 1491096 h 1939391"/>
                          <a:gd name="connsiteX4" fmla="*/ 667124 w 725598"/>
                          <a:gd name="connsiteY4" fmla="*/ 1580528 h 1939391"/>
                          <a:gd name="connsiteX5" fmla="*/ 54879 w 725598"/>
                          <a:gd name="connsiteY5" fmla="*/ 1935644 h 1939391"/>
                          <a:gd name="connsiteX6" fmla="*/ 111 w 725598"/>
                          <a:gd name="connsiteY6" fmla="*/ 1797534 h 1939391"/>
                          <a:gd name="connsiteX7" fmla="*/ 50116 w 725598"/>
                          <a:gd name="connsiteY7" fmla="*/ 1733240 h 1939391"/>
                          <a:gd name="connsiteX8" fmla="*/ 494618 w 725598"/>
                          <a:gd name="connsiteY8" fmla="*/ 1473371 h 1939391"/>
                          <a:gd name="connsiteX9" fmla="*/ 547796 w 725598"/>
                          <a:gd name="connsiteY9" fmla="*/ 1347477 h 1939391"/>
                          <a:gd name="connsiteX10" fmla="*/ 549386 w 725598"/>
                          <a:gd name="connsiteY10" fmla="*/ 356131 h 1939391"/>
                          <a:gd name="connsiteX11" fmla="*/ 476624 w 725598"/>
                          <a:gd name="connsiteY11" fmla="*/ 257174 h 1939391"/>
                          <a:gd name="connsiteX12" fmla="*/ 284273 w 725598"/>
                          <a:gd name="connsiteY12" fmla="*/ 156106 h 1939391"/>
                          <a:gd name="connsiteX13" fmla="*/ 366561 w 725598"/>
                          <a:gd name="connsiteY13" fmla="*/ 0 h 1939391"/>
                          <a:gd name="connsiteX0" fmla="*/ 366561 w 725598"/>
                          <a:gd name="connsiteY0" fmla="*/ 0 h 1939587"/>
                          <a:gd name="connsiteX1" fmla="*/ 629023 w 725598"/>
                          <a:gd name="connsiteY1" fmla="*/ 138113 h 1939587"/>
                          <a:gd name="connsiteX2" fmla="*/ 725598 w 725598"/>
                          <a:gd name="connsiteY2" fmla="*/ 260881 h 1939587"/>
                          <a:gd name="connsiteX3" fmla="*/ 725598 w 725598"/>
                          <a:gd name="connsiteY3" fmla="*/ 1491096 h 1939587"/>
                          <a:gd name="connsiteX4" fmla="*/ 667124 w 725598"/>
                          <a:gd name="connsiteY4" fmla="*/ 1580528 h 1939587"/>
                          <a:gd name="connsiteX5" fmla="*/ 54879 w 725598"/>
                          <a:gd name="connsiteY5" fmla="*/ 1935644 h 1939587"/>
                          <a:gd name="connsiteX6" fmla="*/ 111 w 725598"/>
                          <a:gd name="connsiteY6" fmla="*/ 1804678 h 1939587"/>
                          <a:gd name="connsiteX7" fmla="*/ 50116 w 725598"/>
                          <a:gd name="connsiteY7" fmla="*/ 1733240 h 1939587"/>
                          <a:gd name="connsiteX8" fmla="*/ 494618 w 725598"/>
                          <a:gd name="connsiteY8" fmla="*/ 1473371 h 1939587"/>
                          <a:gd name="connsiteX9" fmla="*/ 547796 w 725598"/>
                          <a:gd name="connsiteY9" fmla="*/ 1347477 h 1939587"/>
                          <a:gd name="connsiteX10" fmla="*/ 549386 w 725598"/>
                          <a:gd name="connsiteY10" fmla="*/ 356131 h 1939587"/>
                          <a:gd name="connsiteX11" fmla="*/ 476624 w 725598"/>
                          <a:gd name="connsiteY11" fmla="*/ 257174 h 1939587"/>
                          <a:gd name="connsiteX12" fmla="*/ 284273 w 725598"/>
                          <a:gd name="connsiteY12" fmla="*/ 156106 h 1939587"/>
                          <a:gd name="connsiteX13" fmla="*/ 366561 w 725598"/>
                          <a:gd name="connsiteY13" fmla="*/ 0 h 1939587"/>
                          <a:gd name="connsiteX0" fmla="*/ 366999 w 726036"/>
                          <a:gd name="connsiteY0" fmla="*/ 0 h 1939587"/>
                          <a:gd name="connsiteX1" fmla="*/ 629461 w 726036"/>
                          <a:gd name="connsiteY1" fmla="*/ 138113 h 1939587"/>
                          <a:gd name="connsiteX2" fmla="*/ 726036 w 726036"/>
                          <a:gd name="connsiteY2" fmla="*/ 260881 h 1939587"/>
                          <a:gd name="connsiteX3" fmla="*/ 726036 w 726036"/>
                          <a:gd name="connsiteY3" fmla="*/ 1491096 h 1939587"/>
                          <a:gd name="connsiteX4" fmla="*/ 667562 w 726036"/>
                          <a:gd name="connsiteY4" fmla="*/ 1580528 h 1939587"/>
                          <a:gd name="connsiteX5" fmla="*/ 55317 w 726036"/>
                          <a:gd name="connsiteY5" fmla="*/ 1935644 h 1939587"/>
                          <a:gd name="connsiteX6" fmla="*/ 549 w 726036"/>
                          <a:gd name="connsiteY6" fmla="*/ 1804678 h 1939587"/>
                          <a:gd name="connsiteX7" fmla="*/ 50554 w 726036"/>
                          <a:gd name="connsiteY7" fmla="*/ 1733240 h 1939587"/>
                          <a:gd name="connsiteX8" fmla="*/ 495056 w 726036"/>
                          <a:gd name="connsiteY8" fmla="*/ 1473371 h 1939587"/>
                          <a:gd name="connsiteX9" fmla="*/ 548234 w 726036"/>
                          <a:gd name="connsiteY9" fmla="*/ 1347477 h 1939587"/>
                          <a:gd name="connsiteX10" fmla="*/ 549824 w 726036"/>
                          <a:gd name="connsiteY10" fmla="*/ 356131 h 1939587"/>
                          <a:gd name="connsiteX11" fmla="*/ 477062 w 726036"/>
                          <a:gd name="connsiteY11" fmla="*/ 257174 h 1939587"/>
                          <a:gd name="connsiteX12" fmla="*/ 284711 w 726036"/>
                          <a:gd name="connsiteY12" fmla="*/ 156106 h 1939587"/>
                          <a:gd name="connsiteX13" fmla="*/ 366999 w 726036"/>
                          <a:gd name="connsiteY13" fmla="*/ 0 h 1939587"/>
                          <a:gd name="connsiteX0" fmla="*/ 366999 w 726036"/>
                          <a:gd name="connsiteY0" fmla="*/ 0 h 1939587"/>
                          <a:gd name="connsiteX1" fmla="*/ 629461 w 726036"/>
                          <a:gd name="connsiteY1" fmla="*/ 138113 h 1939587"/>
                          <a:gd name="connsiteX2" fmla="*/ 726036 w 726036"/>
                          <a:gd name="connsiteY2" fmla="*/ 260881 h 1939587"/>
                          <a:gd name="connsiteX3" fmla="*/ 726036 w 726036"/>
                          <a:gd name="connsiteY3" fmla="*/ 1491096 h 1939587"/>
                          <a:gd name="connsiteX4" fmla="*/ 667562 w 726036"/>
                          <a:gd name="connsiteY4" fmla="*/ 1580528 h 1939587"/>
                          <a:gd name="connsiteX5" fmla="*/ 55317 w 726036"/>
                          <a:gd name="connsiteY5" fmla="*/ 1935644 h 1939587"/>
                          <a:gd name="connsiteX6" fmla="*/ 549 w 726036"/>
                          <a:gd name="connsiteY6" fmla="*/ 1804678 h 1939587"/>
                          <a:gd name="connsiteX7" fmla="*/ 50554 w 726036"/>
                          <a:gd name="connsiteY7" fmla="*/ 1733240 h 1939587"/>
                          <a:gd name="connsiteX8" fmla="*/ 495056 w 726036"/>
                          <a:gd name="connsiteY8" fmla="*/ 1473371 h 1939587"/>
                          <a:gd name="connsiteX9" fmla="*/ 548234 w 726036"/>
                          <a:gd name="connsiteY9" fmla="*/ 1347477 h 1939587"/>
                          <a:gd name="connsiteX10" fmla="*/ 549824 w 726036"/>
                          <a:gd name="connsiteY10" fmla="*/ 356131 h 1939587"/>
                          <a:gd name="connsiteX11" fmla="*/ 477062 w 726036"/>
                          <a:gd name="connsiteY11" fmla="*/ 257174 h 1939587"/>
                          <a:gd name="connsiteX12" fmla="*/ 284711 w 726036"/>
                          <a:gd name="connsiteY12" fmla="*/ 156106 h 1939587"/>
                          <a:gd name="connsiteX13" fmla="*/ 366999 w 726036"/>
                          <a:gd name="connsiteY13" fmla="*/ 0 h 1939587"/>
                          <a:gd name="connsiteX0" fmla="*/ 366562 w 725599"/>
                          <a:gd name="connsiteY0" fmla="*/ 0 h 1939587"/>
                          <a:gd name="connsiteX1" fmla="*/ 629024 w 725599"/>
                          <a:gd name="connsiteY1" fmla="*/ 138113 h 1939587"/>
                          <a:gd name="connsiteX2" fmla="*/ 725599 w 725599"/>
                          <a:gd name="connsiteY2" fmla="*/ 260881 h 1939587"/>
                          <a:gd name="connsiteX3" fmla="*/ 725599 w 725599"/>
                          <a:gd name="connsiteY3" fmla="*/ 1491096 h 1939587"/>
                          <a:gd name="connsiteX4" fmla="*/ 667125 w 725599"/>
                          <a:gd name="connsiteY4" fmla="*/ 1580528 h 1939587"/>
                          <a:gd name="connsiteX5" fmla="*/ 54880 w 725599"/>
                          <a:gd name="connsiteY5" fmla="*/ 1935644 h 1939587"/>
                          <a:gd name="connsiteX6" fmla="*/ 112 w 725599"/>
                          <a:gd name="connsiteY6" fmla="*/ 1804678 h 1939587"/>
                          <a:gd name="connsiteX7" fmla="*/ 50117 w 725599"/>
                          <a:gd name="connsiteY7" fmla="*/ 1733240 h 1939587"/>
                          <a:gd name="connsiteX8" fmla="*/ 494619 w 725599"/>
                          <a:gd name="connsiteY8" fmla="*/ 1473371 h 1939587"/>
                          <a:gd name="connsiteX9" fmla="*/ 547797 w 725599"/>
                          <a:gd name="connsiteY9" fmla="*/ 1347477 h 1939587"/>
                          <a:gd name="connsiteX10" fmla="*/ 549387 w 725599"/>
                          <a:gd name="connsiteY10" fmla="*/ 356131 h 1939587"/>
                          <a:gd name="connsiteX11" fmla="*/ 476625 w 725599"/>
                          <a:gd name="connsiteY11" fmla="*/ 257174 h 1939587"/>
                          <a:gd name="connsiteX12" fmla="*/ 284274 w 725599"/>
                          <a:gd name="connsiteY12" fmla="*/ 156106 h 1939587"/>
                          <a:gd name="connsiteX13" fmla="*/ 366562 w 725599"/>
                          <a:gd name="connsiteY13" fmla="*/ 0 h 1939587"/>
                          <a:gd name="connsiteX0" fmla="*/ 366562 w 725599"/>
                          <a:gd name="connsiteY0" fmla="*/ 0 h 1935851"/>
                          <a:gd name="connsiteX1" fmla="*/ 629024 w 725599"/>
                          <a:gd name="connsiteY1" fmla="*/ 138113 h 1935851"/>
                          <a:gd name="connsiteX2" fmla="*/ 725599 w 725599"/>
                          <a:gd name="connsiteY2" fmla="*/ 260881 h 1935851"/>
                          <a:gd name="connsiteX3" fmla="*/ 725599 w 725599"/>
                          <a:gd name="connsiteY3" fmla="*/ 1491096 h 1935851"/>
                          <a:gd name="connsiteX4" fmla="*/ 667125 w 725599"/>
                          <a:gd name="connsiteY4" fmla="*/ 1580528 h 1935851"/>
                          <a:gd name="connsiteX5" fmla="*/ 54880 w 725599"/>
                          <a:gd name="connsiteY5" fmla="*/ 1935644 h 1935851"/>
                          <a:gd name="connsiteX6" fmla="*/ 112 w 725599"/>
                          <a:gd name="connsiteY6" fmla="*/ 1804678 h 1935851"/>
                          <a:gd name="connsiteX7" fmla="*/ 50117 w 725599"/>
                          <a:gd name="connsiteY7" fmla="*/ 1733240 h 1935851"/>
                          <a:gd name="connsiteX8" fmla="*/ 494619 w 725599"/>
                          <a:gd name="connsiteY8" fmla="*/ 1473371 h 1935851"/>
                          <a:gd name="connsiteX9" fmla="*/ 547797 w 725599"/>
                          <a:gd name="connsiteY9" fmla="*/ 1347477 h 1935851"/>
                          <a:gd name="connsiteX10" fmla="*/ 549387 w 725599"/>
                          <a:gd name="connsiteY10" fmla="*/ 356131 h 1935851"/>
                          <a:gd name="connsiteX11" fmla="*/ 476625 w 725599"/>
                          <a:gd name="connsiteY11" fmla="*/ 257174 h 1935851"/>
                          <a:gd name="connsiteX12" fmla="*/ 284274 w 725599"/>
                          <a:gd name="connsiteY12" fmla="*/ 156106 h 1935851"/>
                          <a:gd name="connsiteX13" fmla="*/ 366562 w 725599"/>
                          <a:gd name="connsiteY13" fmla="*/ 0 h 1935851"/>
                          <a:gd name="connsiteX0" fmla="*/ 366562 w 725599"/>
                          <a:gd name="connsiteY0" fmla="*/ 0 h 1935851"/>
                          <a:gd name="connsiteX1" fmla="*/ 629024 w 725599"/>
                          <a:gd name="connsiteY1" fmla="*/ 138113 h 1935851"/>
                          <a:gd name="connsiteX2" fmla="*/ 725599 w 725599"/>
                          <a:gd name="connsiteY2" fmla="*/ 260881 h 1935851"/>
                          <a:gd name="connsiteX3" fmla="*/ 725599 w 725599"/>
                          <a:gd name="connsiteY3" fmla="*/ 1491096 h 1935851"/>
                          <a:gd name="connsiteX4" fmla="*/ 667125 w 725599"/>
                          <a:gd name="connsiteY4" fmla="*/ 1580528 h 1935851"/>
                          <a:gd name="connsiteX5" fmla="*/ 54880 w 725599"/>
                          <a:gd name="connsiteY5" fmla="*/ 1935644 h 1935851"/>
                          <a:gd name="connsiteX6" fmla="*/ 112 w 725599"/>
                          <a:gd name="connsiteY6" fmla="*/ 1804678 h 1935851"/>
                          <a:gd name="connsiteX7" fmla="*/ 50117 w 725599"/>
                          <a:gd name="connsiteY7" fmla="*/ 1733240 h 1935851"/>
                          <a:gd name="connsiteX8" fmla="*/ 494619 w 725599"/>
                          <a:gd name="connsiteY8" fmla="*/ 1473371 h 1935851"/>
                          <a:gd name="connsiteX9" fmla="*/ 547797 w 725599"/>
                          <a:gd name="connsiteY9" fmla="*/ 1347477 h 1935851"/>
                          <a:gd name="connsiteX10" fmla="*/ 549387 w 725599"/>
                          <a:gd name="connsiteY10" fmla="*/ 356131 h 1935851"/>
                          <a:gd name="connsiteX11" fmla="*/ 476625 w 725599"/>
                          <a:gd name="connsiteY11" fmla="*/ 257174 h 1935851"/>
                          <a:gd name="connsiteX12" fmla="*/ 284274 w 725599"/>
                          <a:gd name="connsiteY12" fmla="*/ 156106 h 1935851"/>
                          <a:gd name="connsiteX13" fmla="*/ 366562 w 725599"/>
                          <a:gd name="connsiteY13" fmla="*/ 0 h 1935851"/>
                          <a:gd name="connsiteX0" fmla="*/ 366562 w 725599"/>
                          <a:gd name="connsiteY0" fmla="*/ 0 h 1935851"/>
                          <a:gd name="connsiteX1" fmla="*/ 629024 w 725599"/>
                          <a:gd name="connsiteY1" fmla="*/ 138113 h 1935851"/>
                          <a:gd name="connsiteX2" fmla="*/ 725599 w 725599"/>
                          <a:gd name="connsiteY2" fmla="*/ 260881 h 1935851"/>
                          <a:gd name="connsiteX3" fmla="*/ 725599 w 725599"/>
                          <a:gd name="connsiteY3" fmla="*/ 1491096 h 1935851"/>
                          <a:gd name="connsiteX4" fmla="*/ 667125 w 725599"/>
                          <a:gd name="connsiteY4" fmla="*/ 1580528 h 1935851"/>
                          <a:gd name="connsiteX5" fmla="*/ 54880 w 725599"/>
                          <a:gd name="connsiteY5" fmla="*/ 1935644 h 1935851"/>
                          <a:gd name="connsiteX6" fmla="*/ 112 w 725599"/>
                          <a:gd name="connsiteY6" fmla="*/ 1804678 h 1935851"/>
                          <a:gd name="connsiteX7" fmla="*/ 50117 w 725599"/>
                          <a:gd name="connsiteY7" fmla="*/ 1733240 h 1935851"/>
                          <a:gd name="connsiteX8" fmla="*/ 494619 w 725599"/>
                          <a:gd name="connsiteY8" fmla="*/ 1473371 h 1935851"/>
                          <a:gd name="connsiteX9" fmla="*/ 547797 w 725599"/>
                          <a:gd name="connsiteY9" fmla="*/ 1347477 h 1935851"/>
                          <a:gd name="connsiteX10" fmla="*/ 549387 w 725599"/>
                          <a:gd name="connsiteY10" fmla="*/ 356131 h 1935851"/>
                          <a:gd name="connsiteX11" fmla="*/ 476625 w 725599"/>
                          <a:gd name="connsiteY11" fmla="*/ 257174 h 1935851"/>
                          <a:gd name="connsiteX12" fmla="*/ 284274 w 725599"/>
                          <a:gd name="connsiteY12" fmla="*/ 156106 h 1935851"/>
                          <a:gd name="connsiteX13" fmla="*/ 366562 w 725599"/>
                          <a:gd name="connsiteY13" fmla="*/ 0 h 1935851"/>
                          <a:gd name="connsiteX0" fmla="*/ 366562 w 725599"/>
                          <a:gd name="connsiteY0" fmla="*/ 0 h 1935851"/>
                          <a:gd name="connsiteX1" fmla="*/ 629024 w 725599"/>
                          <a:gd name="connsiteY1" fmla="*/ 138113 h 1935851"/>
                          <a:gd name="connsiteX2" fmla="*/ 725599 w 725599"/>
                          <a:gd name="connsiteY2" fmla="*/ 260881 h 1935851"/>
                          <a:gd name="connsiteX3" fmla="*/ 725599 w 725599"/>
                          <a:gd name="connsiteY3" fmla="*/ 1491096 h 1935851"/>
                          <a:gd name="connsiteX4" fmla="*/ 667125 w 725599"/>
                          <a:gd name="connsiteY4" fmla="*/ 1580528 h 1935851"/>
                          <a:gd name="connsiteX5" fmla="*/ 54880 w 725599"/>
                          <a:gd name="connsiteY5" fmla="*/ 1935644 h 1935851"/>
                          <a:gd name="connsiteX6" fmla="*/ 112 w 725599"/>
                          <a:gd name="connsiteY6" fmla="*/ 1804678 h 1935851"/>
                          <a:gd name="connsiteX7" fmla="*/ 50117 w 725599"/>
                          <a:gd name="connsiteY7" fmla="*/ 1733240 h 1935851"/>
                          <a:gd name="connsiteX8" fmla="*/ 494619 w 725599"/>
                          <a:gd name="connsiteY8" fmla="*/ 1473371 h 1935851"/>
                          <a:gd name="connsiteX9" fmla="*/ 547797 w 725599"/>
                          <a:gd name="connsiteY9" fmla="*/ 1347477 h 1935851"/>
                          <a:gd name="connsiteX10" fmla="*/ 549387 w 725599"/>
                          <a:gd name="connsiteY10" fmla="*/ 356131 h 1935851"/>
                          <a:gd name="connsiteX11" fmla="*/ 476625 w 725599"/>
                          <a:gd name="connsiteY11" fmla="*/ 257174 h 1935851"/>
                          <a:gd name="connsiteX12" fmla="*/ 284274 w 725599"/>
                          <a:gd name="connsiteY12" fmla="*/ 156106 h 1935851"/>
                          <a:gd name="connsiteX13" fmla="*/ 366562 w 725599"/>
                          <a:gd name="connsiteY13" fmla="*/ 0 h 1935851"/>
                          <a:gd name="connsiteX0" fmla="*/ 366562 w 725599"/>
                          <a:gd name="connsiteY0" fmla="*/ 0 h 1935851"/>
                          <a:gd name="connsiteX1" fmla="*/ 662361 w 725599"/>
                          <a:gd name="connsiteY1" fmla="*/ 157163 h 1935851"/>
                          <a:gd name="connsiteX2" fmla="*/ 725599 w 725599"/>
                          <a:gd name="connsiteY2" fmla="*/ 260881 h 1935851"/>
                          <a:gd name="connsiteX3" fmla="*/ 725599 w 725599"/>
                          <a:gd name="connsiteY3" fmla="*/ 1491096 h 1935851"/>
                          <a:gd name="connsiteX4" fmla="*/ 667125 w 725599"/>
                          <a:gd name="connsiteY4" fmla="*/ 1580528 h 1935851"/>
                          <a:gd name="connsiteX5" fmla="*/ 54880 w 725599"/>
                          <a:gd name="connsiteY5" fmla="*/ 1935644 h 1935851"/>
                          <a:gd name="connsiteX6" fmla="*/ 112 w 725599"/>
                          <a:gd name="connsiteY6" fmla="*/ 1804678 h 1935851"/>
                          <a:gd name="connsiteX7" fmla="*/ 50117 w 725599"/>
                          <a:gd name="connsiteY7" fmla="*/ 1733240 h 1935851"/>
                          <a:gd name="connsiteX8" fmla="*/ 494619 w 725599"/>
                          <a:gd name="connsiteY8" fmla="*/ 1473371 h 1935851"/>
                          <a:gd name="connsiteX9" fmla="*/ 547797 w 725599"/>
                          <a:gd name="connsiteY9" fmla="*/ 1347477 h 1935851"/>
                          <a:gd name="connsiteX10" fmla="*/ 549387 w 725599"/>
                          <a:gd name="connsiteY10" fmla="*/ 356131 h 1935851"/>
                          <a:gd name="connsiteX11" fmla="*/ 476625 w 725599"/>
                          <a:gd name="connsiteY11" fmla="*/ 257174 h 1935851"/>
                          <a:gd name="connsiteX12" fmla="*/ 284274 w 725599"/>
                          <a:gd name="connsiteY12" fmla="*/ 156106 h 1935851"/>
                          <a:gd name="connsiteX13" fmla="*/ 366562 w 725599"/>
                          <a:gd name="connsiteY13" fmla="*/ 0 h 1935851"/>
                          <a:gd name="connsiteX0" fmla="*/ 366562 w 725942"/>
                          <a:gd name="connsiteY0" fmla="*/ 0 h 1935851"/>
                          <a:gd name="connsiteX1" fmla="*/ 674267 w 725942"/>
                          <a:gd name="connsiteY1" fmla="*/ 164307 h 1935851"/>
                          <a:gd name="connsiteX2" fmla="*/ 725599 w 725942"/>
                          <a:gd name="connsiteY2" fmla="*/ 260881 h 1935851"/>
                          <a:gd name="connsiteX3" fmla="*/ 725599 w 725942"/>
                          <a:gd name="connsiteY3" fmla="*/ 1491096 h 1935851"/>
                          <a:gd name="connsiteX4" fmla="*/ 667125 w 725942"/>
                          <a:gd name="connsiteY4" fmla="*/ 1580528 h 1935851"/>
                          <a:gd name="connsiteX5" fmla="*/ 54880 w 725942"/>
                          <a:gd name="connsiteY5" fmla="*/ 1935644 h 1935851"/>
                          <a:gd name="connsiteX6" fmla="*/ 112 w 725942"/>
                          <a:gd name="connsiteY6" fmla="*/ 1804678 h 1935851"/>
                          <a:gd name="connsiteX7" fmla="*/ 50117 w 725942"/>
                          <a:gd name="connsiteY7" fmla="*/ 1733240 h 1935851"/>
                          <a:gd name="connsiteX8" fmla="*/ 494619 w 725942"/>
                          <a:gd name="connsiteY8" fmla="*/ 1473371 h 1935851"/>
                          <a:gd name="connsiteX9" fmla="*/ 547797 w 725942"/>
                          <a:gd name="connsiteY9" fmla="*/ 1347477 h 1935851"/>
                          <a:gd name="connsiteX10" fmla="*/ 549387 w 725942"/>
                          <a:gd name="connsiteY10" fmla="*/ 356131 h 1935851"/>
                          <a:gd name="connsiteX11" fmla="*/ 476625 w 725942"/>
                          <a:gd name="connsiteY11" fmla="*/ 257174 h 1935851"/>
                          <a:gd name="connsiteX12" fmla="*/ 284274 w 725942"/>
                          <a:gd name="connsiteY12" fmla="*/ 156106 h 1935851"/>
                          <a:gd name="connsiteX13" fmla="*/ 366562 w 725942"/>
                          <a:gd name="connsiteY13" fmla="*/ 0 h 1935851"/>
                          <a:gd name="connsiteX0" fmla="*/ 366562 w 725942"/>
                          <a:gd name="connsiteY0" fmla="*/ 0 h 1935851"/>
                          <a:gd name="connsiteX1" fmla="*/ 674267 w 725942"/>
                          <a:gd name="connsiteY1" fmla="*/ 164307 h 1935851"/>
                          <a:gd name="connsiteX2" fmla="*/ 725599 w 725942"/>
                          <a:gd name="connsiteY2" fmla="*/ 260881 h 1935851"/>
                          <a:gd name="connsiteX3" fmla="*/ 725599 w 725942"/>
                          <a:gd name="connsiteY3" fmla="*/ 1491096 h 1935851"/>
                          <a:gd name="connsiteX4" fmla="*/ 667125 w 725942"/>
                          <a:gd name="connsiteY4" fmla="*/ 1580528 h 1935851"/>
                          <a:gd name="connsiteX5" fmla="*/ 54880 w 725942"/>
                          <a:gd name="connsiteY5" fmla="*/ 1935644 h 1935851"/>
                          <a:gd name="connsiteX6" fmla="*/ 112 w 725942"/>
                          <a:gd name="connsiteY6" fmla="*/ 1804678 h 1935851"/>
                          <a:gd name="connsiteX7" fmla="*/ 50117 w 725942"/>
                          <a:gd name="connsiteY7" fmla="*/ 1733240 h 1935851"/>
                          <a:gd name="connsiteX8" fmla="*/ 494619 w 725942"/>
                          <a:gd name="connsiteY8" fmla="*/ 1473371 h 1935851"/>
                          <a:gd name="connsiteX9" fmla="*/ 547797 w 725942"/>
                          <a:gd name="connsiteY9" fmla="*/ 1347477 h 1935851"/>
                          <a:gd name="connsiteX10" fmla="*/ 549387 w 725942"/>
                          <a:gd name="connsiteY10" fmla="*/ 356131 h 1935851"/>
                          <a:gd name="connsiteX11" fmla="*/ 476625 w 725942"/>
                          <a:gd name="connsiteY11" fmla="*/ 257174 h 1935851"/>
                          <a:gd name="connsiteX12" fmla="*/ 284274 w 725942"/>
                          <a:gd name="connsiteY12" fmla="*/ 156106 h 1935851"/>
                          <a:gd name="connsiteX13" fmla="*/ 366562 w 725942"/>
                          <a:gd name="connsiteY13" fmla="*/ 0 h 1935851"/>
                          <a:gd name="connsiteX0" fmla="*/ 357037 w 725942"/>
                          <a:gd name="connsiteY0" fmla="*/ 0 h 1928708"/>
                          <a:gd name="connsiteX1" fmla="*/ 674267 w 725942"/>
                          <a:gd name="connsiteY1" fmla="*/ 157164 h 1928708"/>
                          <a:gd name="connsiteX2" fmla="*/ 725599 w 725942"/>
                          <a:gd name="connsiteY2" fmla="*/ 253738 h 1928708"/>
                          <a:gd name="connsiteX3" fmla="*/ 725599 w 725942"/>
                          <a:gd name="connsiteY3" fmla="*/ 1483953 h 1928708"/>
                          <a:gd name="connsiteX4" fmla="*/ 667125 w 725942"/>
                          <a:gd name="connsiteY4" fmla="*/ 1573385 h 1928708"/>
                          <a:gd name="connsiteX5" fmla="*/ 54880 w 725942"/>
                          <a:gd name="connsiteY5" fmla="*/ 1928501 h 1928708"/>
                          <a:gd name="connsiteX6" fmla="*/ 112 w 725942"/>
                          <a:gd name="connsiteY6" fmla="*/ 1797535 h 1928708"/>
                          <a:gd name="connsiteX7" fmla="*/ 50117 w 725942"/>
                          <a:gd name="connsiteY7" fmla="*/ 1726097 h 1928708"/>
                          <a:gd name="connsiteX8" fmla="*/ 494619 w 725942"/>
                          <a:gd name="connsiteY8" fmla="*/ 1466228 h 1928708"/>
                          <a:gd name="connsiteX9" fmla="*/ 547797 w 725942"/>
                          <a:gd name="connsiteY9" fmla="*/ 1340334 h 1928708"/>
                          <a:gd name="connsiteX10" fmla="*/ 549387 w 725942"/>
                          <a:gd name="connsiteY10" fmla="*/ 348988 h 1928708"/>
                          <a:gd name="connsiteX11" fmla="*/ 476625 w 725942"/>
                          <a:gd name="connsiteY11" fmla="*/ 250031 h 1928708"/>
                          <a:gd name="connsiteX12" fmla="*/ 284274 w 725942"/>
                          <a:gd name="connsiteY12" fmla="*/ 148963 h 1928708"/>
                          <a:gd name="connsiteX13" fmla="*/ 357037 w 725942"/>
                          <a:gd name="connsiteY13" fmla="*/ 0 h 1928708"/>
                          <a:gd name="connsiteX0" fmla="*/ 359418 w 725942"/>
                          <a:gd name="connsiteY0" fmla="*/ 0 h 1933471"/>
                          <a:gd name="connsiteX1" fmla="*/ 674267 w 725942"/>
                          <a:gd name="connsiteY1" fmla="*/ 161927 h 1933471"/>
                          <a:gd name="connsiteX2" fmla="*/ 725599 w 725942"/>
                          <a:gd name="connsiteY2" fmla="*/ 258501 h 1933471"/>
                          <a:gd name="connsiteX3" fmla="*/ 725599 w 725942"/>
                          <a:gd name="connsiteY3" fmla="*/ 1488716 h 1933471"/>
                          <a:gd name="connsiteX4" fmla="*/ 667125 w 725942"/>
                          <a:gd name="connsiteY4" fmla="*/ 1578148 h 1933471"/>
                          <a:gd name="connsiteX5" fmla="*/ 54880 w 725942"/>
                          <a:gd name="connsiteY5" fmla="*/ 1933264 h 1933471"/>
                          <a:gd name="connsiteX6" fmla="*/ 112 w 725942"/>
                          <a:gd name="connsiteY6" fmla="*/ 1802298 h 1933471"/>
                          <a:gd name="connsiteX7" fmla="*/ 50117 w 725942"/>
                          <a:gd name="connsiteY7" fmla="*/ 1730860 h 1933471"/>
                          <a:gd name="connsiteX8" fmla="*/ 494619 w 725942"/>
                          <a:gd name="connsiteY8" fmla="*/ 1470991 h 1933471"/>
                          <a:gd name="connsiteX9" fmla="*/ 547797 w 725942"/>
                          <a:gd name="connsiteY9" fmla="*/ 1345097 h 1933471"/>
                          <a:gd name="connsiteX10" fmla="*/ 549387 w 725942"/>
                          <a:gd name="connsiteY10" fmla="*/ 353751 h 1933471"/>
                          <a:gd name="connsiteX11" fmla="*/ 476625 w 725942"/>
                          <a:gd name="connsiteY11" fmla="*/ 254794 h 1933471"/>
                          <a:gd name="connsiteX12" fmla="*/ 284274 w 725942"/>
                          <a:gd name="connsiteY12" fmla="*/ 153726 h 1933471"/>
                          <a:gd name="connsiteX13" fmla="*/ 359418 w 725942"/>
                          <a:gd name="connsiteY13" fmla="*/ 0 h 1933471"/>
                          <a:gd name="connsiteX0" fmla="*/ 359418 w 725599"/>
                          <a:gd name="connsiteY0" fmla="*/ 0 h 1933471"/>
                          <a:gd name="connsiteX1" fmla="*/ 674267 w 725599"/>
                          <a:gd name="connsiteY1" fmla="*/ 161927 h 1933471"/>
                          <a:gd name="connsiteX2" fmla="*/ 725599 w 725599"/>
                          <a:gd name="connsiteY2" fmla="*/ 258501 h 1933471"/>
                          <a:gd name="connsiteX3" fmla="*/ 725599 w 725599"/>
                          <a:gd name="connsiteY3" fmla="*/ 1488716 h 1933471"/>
                          <a:gd name="connsiteX4" fmla="*/ 667125 w 725599"/>
                          <a:gd name="connsiteY4" fmla="*/ 1578148 h 1933471"/>
                          <a:gd name="connsiteX5" fmla="*/ 54880 w 725599"/>
                          <a:gd name="connsiteY5" fmla="*/ 1933264 h 1933471"/>
                          <a:gd name="connsiteX6" fmla="*/ 112 w 725599"/>
                          <a:gd name="connsiteY6" fmla="*/ 1802298 h 1933471"/>
                          <a:gd name="connsiteX7" fmla="*/ 50117 w 725599"/>
                          <a:gd name="connsiteY7" fmla="*/ 1730860 h 1933471"/>
                          <a:gd name="connsiteX8" fmla="*/ 494619 w 725599"/>
                          <a:gd name="connsiteY8" fmla="*/ 1470991 h 1933471"/>
                          <a:gd name="connsiteX9" fmla="*/ 547797 w 725599"/>
                          <a:gd name="connsiteY9" fmla="*/ 1345097 h 1933471"/>
                          <a:gd name="connsiteX10" fmla="*/ 549387 w 725599"/>
                          <a:gd name="connsiteY10" fmla="*/ 353751 h 1933471"/>
                          <a:gd name="connsiteX11" fmla="*/ 476625 w 725599"/>
                          <a:gd name="connsiteY11" fmla="*/ 254794 h 1933471"/>
                          <a:gd name="connsiteX12" fmla="*/ 284274 w 725599"/>
                          <a:gd name="connsiteY12" fmla="*/ 153726 h 1933471"/>
                          <a:gd name="connsiteX13" fmla="*/ 359418 w 725599"/>
                          <a:gd name="connsiteY13" fmla="*/ 0 h 19334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25599" h="1933471">
                            <a:moveTo>
                              <a:pt x="359418" y="0"/>
                            </a:moveTo>
                            <a:cubicBezTo>
                              <a:pt x="480242" y="54769"/>
                              <a:pt x="570112" y="116683"/>
                              <a:pt x="674267" y="161927"/>
                            </a:cubicBezTo>
                            <a:cubicBezTo>
                              <a:pt x="733433" y="192884"/>
                              <a:pt x="723218" y="220766"/>
                              <a:pt x="725599" y="258501"/>
                            </a:cubicBezTo>
                            <a:lnTo>
                              <a:pt x="725599" y="1488716"/>
                            </a:lnTo>
                            <a:cubicBezTo>
                              <a:pt x="723217" y="1528832"/>
                              <a:pt x="719147" y="1549573"/>
                              <a:pt x="667125" y="1578148"/>
                            </a:cubicBezTo>
                            <a:cubicBezTo>
                              <a:pt x="563276" y="1643508"/>
                              <a:pt x="150571" y="1908209"/>
                              <a:pt x="54880" y="1933264"/>
                            </a:cubicBezTo>
                            <a:cubicBezTo>
                              <a:pt x="-329" y="1938475"/>
                              <a:pt x="6462" y="1844367"/>
                              <a:pt x="112" y="1802298"/>
                            </a:cubicBezTo>
                            <a:cubicBezTo>
                              <a:pt x="-1474" y="1757848"/>
                              <a:pt x="13738" y="1748771"/>
                              <a:pt x="50117" y="1730860"/>
                            </a:cubicBezTo>
                            <a:lnTo>
                              <a:pt x="494619" y="1470991"/>
                            </a:lnTo>
                            <a:cubicBezTo>
                              <a:pt x="531397" y="1456012"/>
                              <a:pt x="546739" y="1407701"/>
                              <a:pt x="547797" y="1345097"/>
                            </a:cubicBezTo>
                            <a:cubicBezTo>
                              <a:pt x="549914" y="1016236"/>
                              <a:pt x="547270" y="682612"/>
                              <a:pt x="549387" y="353751"/>
                            </a:cubicBezTo>
                            <a:cubicBezTo>
                              <a:pt x="539862" y="296965"/>
                              <a:pt x="545316" y="292895"/>
                              <a:pt x="476625" y="254794"/>
                            </a:cubicBezTo>
                            <a:cubicBezTo>
                              <a:pt x="402189" y="206817"/>
                              <a:pt x="358709" y="196941"/>
                              <a:pt x="284274" y="153726"/>
                            </a:cubicBezTo>
                            <a:cubicBezTo>
                              <a:pt x="319993" y="85036"/>
                              <a:pt x="321683" y="73819"/>
                              <a:pt x="359418" y="0"/>
                            </a:cubicBezTo>
                            <a:close/>
                          </a:path>
                        </a:pathLst>
                      </a:custGeom>
                      <a:solidFill>
                        <a:srgbClr val="F04936"/>
                      </a:solidFill>
                      <a:ln w="12700" cap="flat" cmpd="sng" algn="ctr">
                        <a:noFill/>
                        <a:prstDash val="solid"/>
                        <a:miter lim="800000"/>
                      </a:ln>
                      <a:effectLst/>
                    </p:spPr>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N" sz="1400" b="0" i="0" u="none" strike="noStrike" kern="1200" cap="none" spc="0" normalizeH="0" baseline="0" noProof="0">
                          <a:ln>
                            <a:noFill/>
                          </a:ln>
                          <a:solidFill>
                            <a:srgbClr val="000000"/>
                          </a:solidFill>
                          <a:effectLst/>
                          <a:uLnTx/>
                          <a:uFillTx/>
                          <a:ea typeface="+mn-ea"/>
                          <a:cs typeface="+mn-cs"/>
                        </a:endParaRPr>
                      </a:p>
                    </p:txBody>
                  </p:sp>
                  <p:sp>
                    <p:nvSpPr>
                      <p:cNvPr id="74" name="Circle: Hollow 73">
                        <a:extLst>
                          <a:ext uri="{FF2B5EF4-FFF2-40B4-BE49-F238E27FC236}">
                            <a16:creationId xmlns:a16="http://schemas.microsoft.com/office/drawing/2014/main" id="{1EBAA4B2-EDD8-4784-A07F-8A6E275B2A5B}"/>
                          </a:ext>
                        </a:extLst>
                      </p:cNvPr>
                      <p:cNvSpPr/>
                      <p:nvPr/>
                    </p:nvSpPr>
                    <p:spPr>
                      <a:xfrm>
                        <a:off x="4419602" y="268205"/>
                        <a:ext cx="445292" cy="445292"/>
                      </a:xfrm>
                      <a:prstGeom prst="donut">
                        <a:avLst>
                          <a:gd name="adj" fmla="val 22326"/>
                        </a:avLst>
                      </a:prstGeom>
                      <a:solidFill>
                        <a:srgbClr val="F04936"/>
                      </a:solidFill>
                      <a:ln w="12700" cap="flat" cmpd="sng" algn="ctr">
                        <a:noFill/>
                        <a:prstDash val="solid"/>
                        <a:miter lim="800000"/>
                      </a:ln>
                      <a:effectLst/>
                    </p:spPr>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N" sz="1400" b="0" i="0" u="none" strike="noStrike" kern="1200" cap="none" spc="0" normalizeH="0" baseline="0" noProof="0">
                          <a:ln>
                            <a:noFill/>
                          </a:ln>
                          <a:solidFill>
                            <a:srgbClr val="000000"/>
                          </a:solidFill>
                          <a:effectLst/>
                          <a:uLnTx/>
                          <a:uFillTx/>
                          <a:ea typeface="+mn-ea"/>
                          <a:cs typeface="+mn-cs"/>
                        </a:endParaRPr>
                      </a:p>
                    </p:txBody>
                  </p:sp>
                </p:grpSp>
                <p:sp>
                  <p:nvSpPr>
                    <p:cNvPr id="67" name="Rectangle: Rounded Corners 9">
                      <a:extLst>
                        <a:ext uri="{FF2B5EF4-FFF2-40B4-BE49-F238E27FC236}">
                          <a16:creationId xmlns:a16="http://schemas.microsoft.com/office/drawing/2014/main" id="{A35FF78D-E4FF-4CFC-9871-1DB751F61087}"/>
                        </a:ext>
                      </a:extLst>
                    </p:cNvPr>
                    <p:cNvSpPr/>
                    <p:nvPr/>
                  </p:nvSpPr>
                  <p:spPr>
                    <a:xfrm rot="19838384">
                      <a:off x="3566926" y="1256747"/>
                      <a:ext cx="1004742" cy="192554"/>
                    </a:xfrm>
                    <a:custGeom>
                      <a:avLst/>
                      <a:gdLst>
                        <a:gd name="connsiteX0" fmla="*/ 0 w 927849"/>
                        <a:gd name="connsiteY0" fmla="*/ 34926 h 209550"/>
                        <a:gd name="connsiteX1" fmla="*/ 34926 w 927849"/>
                        <a:gd name="connsiteY1" fmla="*/ 0 h 209550"/>
                        <a:gd name="connsiteX2" fmla="*/ 892923 w 927849"/>
                        <a:gd name="connsiteY2" fmla="*/ 0 h 209550"/>
                        <a:gd name="connsiteX3" fmla="*/ 927849 w 927849"/>
                        <a:gd name="connsiteY3" fmla="*/ 34926 h 209550"/>
                        <a:gd name="connsiteX4" fmla="*/ 927849 w 927849"/>
                        <a:gd name="connsiteY4" fmla="*/ 174624 h 209550"/>
                        <a:gd name="connsiteX5" fmla="*/ 892923 w 927849"/>
                        <a:gd name="connsiteY5" fmla="*/ 209550 h 209550"/>
                        <a:gd name="connsiteX6" fmla="*/ 34926 w 927849"/>
                        <a:gd name="connsiteY6" fmla="*/ 209550 h 209550"/>
                        <a:gd name="connsiteX7" fmla="*/ 0 w 927849"/>
                        <a:gd name="connsiteY7" fmla="*/ 174624 h 209550"/>
                        <a:gd name="connsiteX8" fmla="*/ 0 w 927849"/>
                        <a:gd name="connsiteY8" fmla="*/ 34926 h 209550"/>
                        <a:gd name="connsiteX0" fmla="*/ 63948 w 991797"/>
                        <a:gd name="connsiteY0" fmla="*/ 34926 h 209550"/>
                        <a:gd name="connsiteX1" fmla="*/ 98874 w 991797"/>
                        <a:gd name="connsiteY1" fmla="*/ 0 h 209550"/>
                        <a:gd name="connsiteX2" fmla="*/ 956871 w 991797"/>
                        <a:gd name="connsiteY2" fmla="*/ 0 h 209550"/>
                        <a:gd name="connsiteX3" fmla="*/ 991797 w 991797"/>
                        <a:gd name="connsiteY3" fmla="*/ 34926 h 209550"/>
                        <a:gd name="connsiteX4" fmla="*/ 991797 w 991797"/>
                        <a:gd name="connsiteY4" fmla="*/ 174624 h 209550"/>
                        <a:gd name="connsiteX5" fmla="*/ 956871 w 991797"/>
                        <a:gd name="connsiteY5" fmla="*/ 209550 h 209550"/>
                        <a:gd name="connsiteX6" fmla="*/ 98874 w 991797"/>
                        <a:gd name="connsiteY6" fmla="*/ 209550 h 209550"/>
                        <a:gd name="connsiteX7" fmla="*/ 0 w 991797"/>
                        <a:gd name="connsiteY7" fmla="*/ 152310 h 209550"/>
                        <a:gd name="connsiteX8" fmla="*/ 63948 w 991797"/>
                        <a:gd name="connsiteY8" fmla="*/ 34926 h 209550"/>
                        <a:gd name="connsiteX0" fmla="*/ 63948 w 991797"/>
                        <a:gd name="connsiteY0" fmla="*/ 34926 h 209550"/>
                        <a:gd name="connsiteX1" fmla="*/ 98874 w 991797"/>
                        <a:gd name="connsiteY1" fmla="*/ 0 h 209550"/>
                        <a:gd name="connsiteX2" fmla="*/ 956871 w 991797"/>
                        <a:gd name="connsiteY2" fmla="*/ 0 h 209550"/>
                        <a:gd name="connsiteX3" fmla="*/ 991797 w 991797"/>
                        <a:gd name="connsiteY3" fmla="*/ 34926 h 209550"/>
                        <a:gd name="connsiteX4" fmla="*/ 991797 w 991797"/>
                        <a:gd name="connsiteY4" fmla="*/ 174624 h 209550"/>
                        <a:gd name="connsiteX5" fmla="*/ 956871 w 991797"/>
                        <a:gd name="connsiteY5" fmla="*/ 209550 h 209550"/>
                        <a:gd name="connsiteX6" fmla="*/ 98874 w 991797"/>
                        <a:gd name="connsiteY6" fmla="*/ 209550 h 209550"/>
                        <a:gd name="connsiteX7" fmla="*/ 0 w 991797"/>
                        <a:gd name="connsiteY7" fmla="*/ 152310 h 209550"/>
                        <a:gd name="connsiteX8" fmla="*/ 63948 w 991797"/>
                        <a:gd name="connsiteY8" fmla="*/ 34926 h 209550"/>
                        <a:gd name="connsiteX0" fmla="*/ 63948 w 991797"/>
                        <a:gd name="connsiteY0" fmla="*/ 34926 h 209550"/>
                        <a:gd name="connsiteX1" fmla="*/ 98874 w 991797"/>
                        <a:gd name="connsiteY1" fmla="*/ 0 h 209550"/>
                        <a:gd name="connsiteX2" fmla="*/ 956871 w 991797"/>
                        <a:gd name="connsiteY2" fmla="*/ 0 h 209550"/>
                        <a:gd name="connsiteX3" fmla="*/ 991797 w 991797"/>
                        <a:gd name="connsiteY3" fmla="*/ 34926 h 209550"/>
                        <a:gd name="connsiteX4" fmla="*/ 991797 w 991797"/>
                        <a:gd name="connsiteY4" fmla="*/ 174624 h 209550"/>
                        <a:gd name="connsiteX5" fmla="*/ 956871 w 991797"/>
                        <a:gd name="connsiteY5" fmla="*/ 209550 h 209550"/>
                        <a:gd name="connsiteX6" fmla="*/ 21435 w 991797"/>
                        <a:gd name="connsiteY6" fmla="*/ 201504 h 209550"/>
                        <a:gd name="connsiteX7" fmla="*/ 0 w 991797"/>
                        <a:gd name="connsiteY7" fmla="*/ 152310 h 209550"/>
                        <a:gd name="connsiteX8" fmla="*/ 63948 w 991797"/>
                        <a:gd name="connsiteY8" fmla="*/ 34926 h 209550"/>
                        <a:gd name="connsiteX0" fmla="*/ 63948 w 991797"/>
                        <a:gd name="connsiteY0" fmla="*/ 34926 h 209550"/>
                        <a:gd name="connsiteX1" fmla="*/ 98874 w 991797"/>
                        <a:gd name="connsiteY1" fmla="*/ 0 h 209550"/>
                        <a:gd name="connsiteX2" fmla="*/ 956871 w 991797"/>
                        <a:gd name="connsiteY2" fmla="*/ 0 h 209550"/>
                        <a:gd name="connsiteX3" fmla="*/ 991797 w 991797"/>
                        <a:gd name="connsiteY3" fmla="*/ 34926 h 209550"/>
                        <a:gd name="connsiteX4" fmla="*/ 991797 w 991797"/>
                        <a:gd name="connsiteY4" fmla="*/ 174624 h 209550"/>
                        <a:gd name="connsiteX5" fmla="*/ 956871 w 991797"/>
                        <a:gd name="connsiteY5" fmla="*/ 209550 h 209550"/>
                        <a:gd name="connsiteX6" fmla="*/ 21435 w 991797"/>
                        <a:gd name="connsiteY6" fmla="*/ 201504 h 209550"/>
                        <a:gd name="connsiteX7" fmla="*/ 0 w 991797"/>
                        <a:gd name="connsiteY7" fmla="*/ 152310 h 209550"/>
                        <a:gd name="connsiteX8" fmla="*/ 63948 w 991797"/>
                        <a:gd name="connsiteY8" fmla="*/ 34926 h 209550"/>
                        <a:gd name="connsiteX0" fmla="*/ 63948 w 991797"/>
                        <a:gd name="connsiteY0" fmla="*/ 34926 h 209550"/>
                        <a:gd name="connsiteX1" fmla="*/ 98874 w 991797"/>
                        <a:gd name="connsiteY1" fmla="*/ 0 h 209550"/>
                        <a:gd name="connsiteX2" fmla="*/ 956871 w 991797"/>
                        <a:gd name="connsiteY2" fmla="*/ 0 h 209550"/>
                        <a:gd name="connsiteX3" fmla="*/ 991797 w 991797"/>
                        <a:gd name="connsiteY3" fmla="*/ 34926 h 209550"/>
                        <a:gd name="connsiteX4" fmla="*/ 991797 w 991797"/>
                        <a:gd name="connsiteY4" fmla="*/ 174624 h 209550"/>
                        <a:gd name="connsiteX5" fmla="*/ 956871 w 991797"/>
                        <a:gd name="connsiteY5" fmla="*/ 209550 h 209550"/>
                        <a:gd name="connsiteX6" fmla="*/ 34667 w 991797"/>
                        <a:gd name="connsiteY6" fmla="*/ 192554 h 209550"/>
                        <a:gd name="connsiteX7" fmla="*/ 0 w 991797"/>
                        <a:gd name="connsiteY7" fmla="*/ 152310 h 209550"/>
                        <a:gd name="connsiteX8" fmla="*/ 63948 w 991797"/>
                        <a:gd name="connsiteY8" fmla="*/ 34926 h 209550"/>
                        <a:gd name="connsiteX0" fmla="*/ 70434 w 998283"/>
                        <a:gd name="connsiteY0" fmla="*/ 34926 h 209550"/>
                        <a:gd name="connsiteX1" fmla="*/ 105360 w 998283"/>
                        <a:gd name="connsiteY1" fmla="*/ 0 h 209550"/>
                        <a:gd name="connsiteX2" fmla="*/ 963357 w 998283"/>
                        <a:gd name="connsiteY2" fmla="*/ 0 h 209550"/>
                        <a:gd name="connsiteX3" fmla="*/ 998283 w 998283"/>
                        <a:gd name="connsiteY3" fmla="*/ 34926 h 209550"/>
                        <a:gd name="connsiteX4" fmla="*/ 998283 w 998283"/>
                        <a:gd name="connsiteY4" fmla="*/ 174624 h 209550"/>
                        <a:gd name="connsiteX5" fmla="*/ 963357 w 998283"/>
                        <a:gd name="connsiteY5" fmla="*/ 209550 h 209550"/>
                        <a:gd name="connsiteX6" fmla="*/ 41153 w 998283"/>
                        <a:gd name="connsiteY6" fmla="*/ 192554 h 209550"/>
                        <a:gd name="connsiteX7" fmla="*/ 0 w 998283"/>
                        <a:gd name="connsiteY7" fmla="*/ 154126 h 209550"/>
                        <a:gd name="connsiteX8" fmla="*/ 70434 w 998283"/>
                        <a:gd name="connsiteY8" fmla="*/ 34926 h 209550"/>
                        <a:gd name="connsiteX0" fmla="*/ 66284 w 994133"/>
                        <a:gd name="connsiteY0" fmla="*/ 34926 h 209550"/>
                        <a:gd name="connsiteX1" fmla="*/ 101210 w 994133"/>
                        <a:gd name="connsiteY1" fmla="*/ 0 h 209550"/>
                        <a:gd name="connsiteX2" fmla="*/ 959207 w 994133"/>
                        <a:gd name="connsiteY2" fmla="*/ 0 h 209550"/>
                        <a:gd name="connsiteX3" fmla="*/ 994133 w 994133"/>
                        <a:gd name="connsiteY3" fmla="*/ 34926 h 209550"/>
                        <a:gd name="connsiteX4" fmla="*/ 994133 w 994133"/>
                        <a:gd name="connsiteY4" fmla="*/ 174624 h 209550"/>
                        <a:gd name="connsiteX5" fmla="*/ 959207 w 994133"/>
                        <a:gd name="connsiteY5" fmla="*/ 209550 h 209550"/>
                        <a:gd name="connsiteX6" fmla="*/ 37003 w 994133"/>
                        <a:gd name="connsiteY6" fmla="*/ 192554 h 209550"/>
                        <a:gd name="connsiteX7" fmla="*/ 0 w 994133"/>
                        <a:gd name="connsiteY7" fmla="*/ 156461 h 209550"/>
                        <a:gd name="connsiteX8" fmla="*/ 66284 w 994133"/>
                        <a:gd name="connsiteY8" fmla="*/ 34926 h 209550"/>
                        <a:gd name="connsiteX0" fmla="*/ 66284 w 994133"/>
                        <a:gd name="connsiteY0" fmla="*/ 34926 h 193849"/>
                        <a:gd name="connsiteX1" fmla="*/ 101210 w 994133"/>
                        <a:gd name="connsiteY1" fmla="*/ 0 h 193849"/>
                        <a:gd name="connsiteX2" fmla="*/ 959207 w 994133"/>
                        <a:gd name="connsiteY2" fmla="*/ 0 h 193849"/>
                        <a:gd name="connsiteX3" fmla="*/ 994133 w 994133"/>
                        <a:gd name="connsiteY3" fmla="*/ 34926 h 193849"/>
                        <a:gd name="connsiteX4" fmla="*/ 994133 w 994133"/>
                        <a:gd name="connsiteY4" fmla="*/ 174624 h 193849"/>
                        <a:gd name="connsiteX5" fmla="*/ 834162 w 994133"/>
                        <a:gd name="connsiteY5" fmla="*/ 193849 h 193849"/>
                        <a:gd name="connsiteX6" fmla="*/ 37003 w 994133"/>
                        <a:gd name="connsiteY6" fmla="*/ 192554 h 193849"/>
                        <a:gd name="connsiteX7" fmla="*/ 0 w 994133"/>
                        <a:gd name="connsiteY7" fmla="*/ 156461 h 193849"/>
                        <a:gd name="connsiteX8" fmla="*/ 66284 w 994133"/>
                        <a:gd name="connsiteY8" fmla="*/ 34926 h 193849"/>
                        <a:gd name="connsiteX0" fmla="*/ 66284 w 994133"/>
                        <a:gd name="connsiteY0" fmla="*/ 34926 h 193849"/>
                        <a:gd name="connsiteX1" fmla="*/ 101210 w 994133"/>
                        <a:gd name="connsiteY1" fmla="*/ 0 h 193849"/>
                        <a:gd name="connsiteX2" fmla="*/ 959207 w 994133"/>
                        <a:gd name="connsiteY2" fmla="*/ 0 h 193849"/>
                        <a:gd name="connsiteX3" fmla="*/ 994133 w 994133"/>
                        <a:gd name="connsiteY3" fmla="*/ 34926 h 193849"/>
                        <a:gd name="connsiteX4" fmla="*/ 926682 w 994133"/>
                        <a:gd name="connsiteY4" fmla="*/ 158537 h 193849"/>
                        <a:gd name="connsiteX5" fmla="*/ 834162 w 994133"/>
                        <a:gd name="connsiteY5" fmla="*/ 193849 h 193849"/>
                        <a:gd name="connsiteX6" fmla="*/ 37003 w 994133"/>
                        <a:gd name="connsiteY6" fmla="*/ 192554 h 193849"/>
                        <a:gd name="connsiteX7" fmla="*/ 0 w 994133"/>
                        <a:gd name="connsiteY7" fmla="*/ 156461 h 193849"/>
                        <a:gd name="connsiteX8" fmla="*/ 66284 w 994133"/>
                        <a:gd name="connsiteY8" fmla="*/ 34926 h 193849"/>
                        <a:gd name="connsiteX0" fmla="*/ 66284 w 994133"/>
                        <a:gd name="connsiteY0" fmla="*/ 34926 h 192554"/>
                        <a:gd name="connsiteX1" fmla="*/ 101210 w 994133"/>
                        <a:gd name="connsiteY1" fmla="*/ 0 h 192554"/>
                        <a:gd name="connsiteX2" fmla="*/ 959207 w 994133"/>
                        <a:gd name="connsiteY2" fmla="*/ 0 h 192554"/>
                        <a:gd name="connsiteX3" fmla="*/ 994133 w 994133"/>
                        <a:gd name="connsiteY3" fmla="*/ 34926 h 192554"/>
                        <a:gd name="connsiteX4" fmla="*/ 926682 w 994133"/>
                        <a:gd name="connsiteY4" fmla="*/ 158537 h 192554"/>
                        <a:gd name="connsiteX5" fmla="*/ 855954 w 994133"/>
                        <a:gd name="connsiteY5" fmla="*/ 184251 h 192554"/>
                        <a:gd name="connsiteX6" fmla="*/ 37003 w 994133"/>
                        <a:gd name="connsiteY6" fmla="*/ 192554 h 192554"/>
                        <a:gd name="connsiteX7" fmla="*/ 0 w 994133"/>
                        <a:gd name="connsiteY7" fmla="*/ 156461 h 192554"/>
                        <a:gd name="connsiteX8" fmla="*/ 66284 w 994133"/>
                        <a:gd name="connsiteY8" fmla="*/ 34926 h 192554"/>
                        <a:gd name="connsiteX0" fmla="*/ 66284 w 994133"/>
                        <a:gd name="connsiteY0" fmla="*/ 34926 h 192554"/>
                        <a:gd name="connsiteX1" fmla="*/ 101210 w 994133"/>
                        <a:gd name="connsiteY1" fmla="*/ 0 h 192554"/>
                        <a:gd name="connsiteX2" fmla="*/ 959207 w 994133"/>
                        <a:gd name="connsiteY2" fmla="*/ 0 h 192554"/>
                        <a:gd name="connsiteX3" fmla="*/ 994133 w 994133"/>
                        <a:gd name="connsiteY3" fmla="*/ 34926 h 192554"/>
                        <a:gd name="connsiteX4" fmla="*/ 933687 w 994133"/>
                        <a:gd name="connsiteY4" fmla="*/ 146086 h 192554"/>
                        <a:gd name="connsiteX5" fmla="*/ 855954 w 994133"/>
                        <a:gd name="connsiteY5" fmla="*/ 184251 h 192554"/>
                        <a:gd name="connsiteX6" fmla="*/ 37003 w 994133"/>
                        <a:gd name="connsiteY6" fmla="*/ 192554 h 192554"/>
                        <a:gd name="connsiteX7" fmla="*/ 0 w 994133"/>
                        <a:gd name="connsiteY7" fmla="*/ 156461 h 192554"/>
                        <a:gd name="connsiteX8" fmla="*/ 66284 w 994133"/>
                        <a:gd name="connsiteY8" fmla="*/ 34926 h 192554"/>
                        <a:gd name="connsiteX0" fmla="*/ 66284 w 994133"/>
                        <a:gd name="connsiteY0" fmla="*/ 34926 h 192554"/>
                        <a:gd name="connsiteX1" fmla="*/ 101210 w 994133"/>
                        <a:gd name="connsiteY1" fmla="*/ 0 h 192554"/>
                        <a:gd name="connsiteX2" fmla="*/ 959207 w 994133"/>
                        <a:gd name="connsiteY2" fmla="*/ 0 h 192554"/>
                        <a:gd name="connsiteX3" fmla="*/ 994133 w 994133"/>
                        <a:gd name="connsiteY3" fmla="*/ 34926 h 192554"/>
                        <a:gd name="connsiteX4" fmla="*/ 933687 w 994133"/>
                        <a:gd name="connsiteY4" fmla="*/ 146086 h 192554"/>
                        <a:gd name="connsiteX5" fmla="*/ 876320 w 994133"/>
                        <a:gd name="connsiteY5" fmla="*/ 182048 h 192554"/>
                        <a:gd name="connsiteX6" fmla="*/ 37003 w 994133"/>
                        <a:gd name="connsiteY6" fmla="*/ 192554 h 192554"/>
                        <a:gd name="connsiteX7" fmla="*/ 0 w 994133"/>
                        <a:gd name="connsiteY7" fmla="*/ 156461 h 192554"/>
                        <a:gd name="connsiteX8" fmla="*/ 66284 w 994133"/>
                        <a:gd name="connsiteY8" fmla="*/ 34926 h 192554"/>
                        <a:gd name="connsiteX0" fmla="*/ 66284 w 994133"/>
                        <a:gd name="connsiteY0" fmla="*/ 34926 h 192554"/>
                        <a:gd name="connsiteX1" fmla="*/ 101210 w 994133"/>
                        <a:gd name="connsiteY1" fmla="*/ 0 h 192554"/>
                        <a:gd name="connsiteX2" fmla="*/ 959207 w 994133"/>
                        <a:gd name="connsiteY2" fmla="*/ 0 h 192554"/>
                        <a:gd name="connsiteX3" fmla="*/ 994133 w 994133"/>
                        <a:gd name="connsiteY3" fmla="*/ 34926 h 192554"/>
                        <a:gd name="connsiteX4" fmla="*/ 933687 w 994133"/>
                        <a:gd name="connsiteY4" fmla="*/ 146086 h 192554"/>
                        <a:gd name="connsiteX5" fmla="*/ 876320 w 994133"/>
                        <a:gd name="connsiteY5" fmla="*/ 182048 h 192554"/>
                        <a:gd name="connsiteX6" fmla="*/ 37003 w 994133"/>
                        <a:gd name="connsiteY6" fmla="*/ 192554 h 192554"/>
                        <a:gd name="connsiteX7" fmla="*/ 0 w 994133"/>
                        <a:gd name="connsiteY7" fmla="*/ 156461 h 192554"/>
                        <a:gd name="connsiteX8" fmla="*/ 66284 w 994133"/>
                        <a:gd name="connsiteY8" fmla="*/ 34926 h 192554"/>
                        <a:gd name="connsiteX0" fmla="*/ 66284 w 994133"/>
                        <a:gd name="connsiteY0" fmla="*/ 34926 h 192554"/>
                        <a:gd name="connsiteX1" fmla="*/ 116646 w 994133"/>
                        <a:gd name="connsiteY1" fmla="*/ 11417 h 192554"/>
                        <a:gd name="connsiteX2" fmla="*/ 959207 w 994133"/>
                        <a:gd name="connsiteY2" fmla="*/ 0 h 192554"/>
                        <a:gd name="connsiteX3" fmla="*/ 994133 w 994133"/>
                        <a:gd name="connsiteY3" fmla="*/ 34926 h 192554"/>
                        <a:gd name="connsiteX4" fmla="*/ 933687 w 994133"/>
                        <a:gd name="connsiteY4" fmla="*/ 146086 h 192554"/>
                        <a:gd name="connsiteX5" fmla="*/ 876320 w 994133"/>
                        <a:gd name="connsiteY5" fmla="*/ 182048 h 192554"/>
                        <a:gd name="connsiteX6" fmla="*/ 37003 w 994133"/>
                        <a:gd name="connsiteY6" fmla="*/ 192554 h 192554"/>
                        <a:gd name="connsiteX7" fmla="*/ 0 w 994133"/>
                        <a:gd name="connsiteY7" fmla="*/ 156461 h 192554"/>
                        <a:gd name="connsiteX8" fmla="*/ 66284 w 994133"/>
                        <a:gd name="connsiteY8" fmla="*/ 34926 h 192554"/>
                        <a:gd name="connsiteX0" fmla="*/ 66284 w 994133"/>
                        <a:gd name="connsiteY0" fmla="*/ 34926 h 192554"/>
                        <a:gd name="connsiteX1" fmla="*/ 111327 w 994133"/>
                        <a:gd name="connsiteY1" fmla="*/ 11157 h 192554"/>
                        <a:gd name="connsiteX2" fmla="*/ 959207 w 994133"/>
                        <a:gd name="connsiteY2" fmla="*/ 0 h 192554"/>
                        <a:gd name="connsiteX3" fmla="*/ 994133 w 994133"/>
                        <a:gd name="connsiteY3" fmla="*/ 34926 h 192554"/>
                        <a:gd name="connsiteX4" fmla="*/ 933687 w 994133"/>
                        <a:gd name="connsiteY4" fmla="*/ 146086 h 192554"/>
                        <a:gd name="connsiteX5" fmla="*/ 876320 w 994133"/>
                        <a:gd name="connsiteY5" fmla="*/ 182048 h 192554"/>
                        <a:gd name="connsiteX6" fmla="*/ 37003 w 994133"/>
                        <a:gd name="connsiteY6" fmla="*/ 192554 h 192554"/>
                        <a:gd name="connsiteX7" fmla="*/ 0 w 994133"/>
                        <a:gd name="connsiteY7" fmla="*/ 156461 h 192554"/>
                        <a:gd name="connsiteX8" fmla="*/ 66284 w 994133"/>
                        <a:gd name="connsiteY8" fmla="*/ 34926 h 192554"/>
                        <a:gd name="connsiteX0" fmla="*/ 61614 w 994133"/>
                        <a:gd name="connsiteY0" fmla="*/ 43228 h 192554"/>
                        <a:gd name="connsiteX1" fmla="*/ 111327 w 994133"/>
                        <a:gd name="connsiteY1" fmla="*/ 11157 h 192554"/>
                        <a:gd name="connsiteX2" fmla="*/ 959207 w 994133"/>
                        <a:gd name="connsiteY2" fmla="*/ 0 h 192554"/>
                        <a:gd name="connsiteX3" fmla="*/ 994133 w 994133"/>
                        <a:gd name="connsiteY3" fmla="*/ 34926 h 192554"/>
                        <a:gd name="connsiteX4" fmla="*/ 933687 w 994133"/>
                        <a:gd name="connsiteY4" fmla="*/ 146086 h 192554"/>
                        <a:gd name="connsiteX5" fmla="*/ 876320 w 994133"/>
                        <a:gd name="connsiteY5" fmla="*/ 182048 h 192554"/>
                        <a:gd name="connsiteX6" fmla="*/ 37003 w 994133"/>
                        <a:gd name="connsiteY6" fmla="*/ 192554 h 192554"/>
                        <a:gd name="connsiteX7" fmla="*/ 0 w 994133"/>
                        <a:gd name="connsiteY7" fmla="*/ 156461 h 192554"/>
                        <a:gd name="connsiteX8" fmla="*/ 61614 w 994133"/>
                        <a:gd name="connsiteY8" fmla="*/ 43228 h 192554"/>
                        <a:gd name="connsiteX0" fmla="*/ 66933 w 999452"/>
                        <a:gd name="connsiteY0" fmla="*/ 43228 h 192554"/>
                        <a:gd name="connsiteX1" fmla="*/ 116646 w 999452"/>
                        <a:gd name="connsiteY1" fmla="*/ 11157 h 192554"/>
                        <a:gd name="connsiteX2" fmla="*/ 964526 w 999452"/>
                        <a:gd name="connsiteY2" fmla="*/ 0 h 192554"/>
                        <a:gd name="connsiteX3" fmla="*/ 999452 w 999452"/>
                        <a:gd name="connsiteY3" fmla="*/ 34926 h 192554"/>
                        <a:gd name="connsiteX4" fmla="*/ 939006 w 999452"/>
                        <a:gd name="connsiteY4" fmla="*/ 146086 h 192554"/>
                        <a:gd name="connsiteX5" fmla="*/ 881639 w 999452"/>
                        <a:gd name="connsiteY5" fmla="*/ 182048 h 192554"/>
                        <a:gd name="connsiteX6" fmla="*/ 42322 w 999452"/>
                        <a:gd name="connsiteY6" fmla="*/ 192554 h 192554"/>
                        <a:gd name="connsiteX7" fmla="*/ 0 w 999452"/>
                        <a:gd name="connsiteY7" fmla="*/ 156202 h 192554"/>
                        <a:gd name="connsiteX8" fmla="*/ 66933 w 999452"/>
                        <a:gd name="connsiteY8" fmla="*/ 43228 h 192554"/>
                        <a:gd name="connsiteX0" fmla="*/ 66026 w 998545"/>
                        <a:gd name="connsiteY0" fmla="*/ 43228 h 192554"/>
                        <a:gd name="connsiteX1" fmla="*/ 115739 w 998545"/>
                        <a:gd name="connsiteY1" fmla="*/ 11157 h 192554"/>
                        <a:gd name="connsiteX2" fmla="*/ 963619 w 998545"/>
                        <a:gd name="connsiteY2" fmla="*/ 0 h 192554"/>
                        <a:gd name="connsiteX3" fmla="*/ 998545 w 998545"/>
                        <a:gd name="connsiteY3" fmla="*/ 34926 h 192554"/>
                        <a:gd name="connsiteX4" fmla="*/ 938099 w 998545"/>
                        <a:gd name="connsiteY4" fmla="*/ 146086 h 192554"/>
                        <a:gd name="connsiteX5" fmla="*/ 880732 w 998545"/>
                        <a:gd name="connsiteY5" fmla="*/ 182048 h 192554"/>
                        <a:gd name="connsiteX6" fmla="*/ 41415 w 998545"/>
                        <a:gd name="connsiteY6" fmla="*/ 192554 h 192554"/>
                        <a:gd name="connsiteX7" fmla="*/ 0 w 998545"/>
                        <a:gd name="connsiteY7" fmla="*/ 159445 h 192554"/>
                        <a:gd name="connsiteX8" fmla="*/ 66026 w 998545"/>
                        <a:gd name="connsiteY8" fmla="*/ 43228 h 192554"/>
                        <a:gd name="connsiteX0" fmla="*/ 66026 w 998545"/>
                        <a:gd name="connsiteY0" fmla="*/ 43228 h 192554"/>
                        <a:gd name="connsiteX1" fmla="*/ 115739 w 998545"/>
                        <a:gd name="connsiteY1" fmla="*/ 11157 h 192554"/>
                        <a:gd name="connsiteX2" fmla="*/ 963619 w 998545"/>
                        <a:gd name="connsiteY2" fmla="*/ 0 h 192554"/>
                        <a:gd name="connsiteX3" fmla="*/ 998545 w 998545"/>
                        <a:gd name="connsiteY3" fmla="*/ 34926 h 192554"/>
                        <a:gd name="connsiteX4" fmla="*/ 938099 w 998545"/>
                        <a:gd name="connsiteY4" fmla="*/ 146086 h 192554"/>
                        <a:gd name="connsiteX5" fmla="*/ 880732 w 998545"/>
                        <a:gd name="connsiteY5" fmla="*/ 182048 h 192554"/>
                        <a:gd name="connsiteX6" fmla="*/ 41415 w 998545"/>
                        <a:gd name="connsiteY6" fmla="*/ 192554 h 192554"/>
                        <a:gd name="connsiteX7" fmla="*/ 0 w 998545"/>
                        <a:gd name="connsiteY7" fmla="*/ 159445 h 192554"/>
                        <a:gd name="connsiteX8" fmla="*/ 66026 w 998545"/>
                        <a:gd name="connsiteY8" fmla="*/ 43228 h 192554"/>
                        <a:gd name="connsiteX0" fmla="*/ 66026 w 1000621"/>
                        <a:gd name="connsiteY0" fmla="*/ 43228 h 192554"/>
                        <a:gd name="connsiteX1" fmla="*/ 115739 w 1000621"/>
                        <a:gd name="connsiteY1" fmla="*/ 11157 h 192554"/>
                        <a:gd name="connsiteX2" fmla="*/ 963619 w 1000621"/>
                        <a:gd name="connsiteY2" fmla="*/ 0 h 192554"/>
                        <a:gd name="connsiteX3" fmla="*/ 1000621 w 1000621"/>
                        <a:gd name="connsiteY3" fmla="*/ 36094 h 192554"/>
                        <a:gd name="connsiteX4" fmla="*/ 938099 w 1000621"/>
                        <a:gd name="connsiteY4" fmla="*/ 146086 h 192554"/>
                        <a:gd name="connsiteX5" fmla="*/ 880732 w 1000621"/>
                        <a:gd name="connsiteY5" fmla="*/ 182048 h 192554"/>
                        <a:gd name="connsiteX6" fmla="*/ 41415 w 1000621"/>
                        <a:gd name="connsiteY6" fmla="*/ 192554 h 192554"/>
                        <a:gd name="connsiteX7" fmla="*/ 0 w 1000621"/>
                        <a:gd name="connsiteY7" fmla="*/ 159445 h 192554"/>
                        <a:gd name="connsiteX8" fmla="*/ 66026 w 1000621"/>
                        <a:gd name="connsiteY8" fmla="*/ 43228 h 192554"/>
                        <a:gd name="connsiteX0" fmla="*/ 66026 w 1000621"/>
                        <a:gd name="connsiteY0" fmla="*/ 43228 h 192554"/>
                        <a:gd name="connsiteX1" fmla="*/ 115739 w 1000621"/>
                        <a:gd name="connsiteY1" fmla="*/ 11157 h 192554"/>
                        <a:gd name="connsiteX2" fmla="*/ 963619 w 1000621"/>
                        <a:gd name="connsiteY2" fmla="*/ 0 h 192554"/>
                        <a:gd name="connsiteX3" fmla="*/ 1000621 w 1000621"/>
                        <a:gd name="connsiteY3" fmla="*/ 36094 h 192554"/>
                        <a:gd name="connsiteX4" fmla="*/ 938099 w 1000621"/>
                        <a:gd name="connsiteY4" fmla="*/ 146086 h 192554"/>
                        <a:gd name="connsiteX5" fmla="*/ 880732 w 1000621"/>
                        <a:gd name="connsiteY5" fmla="*/ 182048 h 192554"/>
                        <a:gd name="connsiteX6" fmla="*/ 41415 w 1000621"/>
                        <a:gd name="connsiteY6" fmla="*/ 192554 h 192554"/>
                        <a:gd name="connsiteX7" fmla="*/ 0 w 1000621"/>
                        <a:gd name="connsiteY7" fmla="*/ 159445 h 192554"/>
                        <a:gd name="connsiteX8" fmla="*/ 66026 w 1000621"/>
                        <a:gd name="connsiteY8" fmla="*/ 43228 h 192554"/>
                        <a:gd name="connsiteX0" fmla="*/ 66642 w 1001237"/>
                        <a:gd name="connsiteY0" fmla="*/ 43228 h 192554"/>
                        <a:gd name="connsiteX1" fmla="*/ 116355 w 1001237"/>
                        <a:gd name="connsiteY1" fmla="*/ 11157 h 192554"/>
                        <a:gd name="connsiteX2" fmla="*/ 964235 w 1001237"/>
                        <a:gd name="connsiteY2" fmla="*/ 0 h 192554"/>
                        <a:gd name="connsiteX3" fmla="*/ 1001237 w 1001237"/>
                        <a:gd name="connsiteY3" fmla="*/ 36094 h 192554"/>
                        <a:gd name="connsiteX4" fmla="*/ 938715 w 1001237"/>
                        <a:gd name="connsiteY4" fmla="*/ 146086 h 192554"/>
                        <a:gd name="connsiteX5" fmla="*/ 881348 w 1001237"/>
                        <a:gd name="connsiteY5" fmla="*/ 182048 h 192554"/>
                        <a:gd name="connsiteX6" fmla="*/ 42031 w 1001237"/>
                        <a:gd name="connsiteY6" fmla="*/ 192554 h 192554"/>
                        <a:gd name="connsiteX7" fmla="*/ 616 w 1001237"/>
                        <a:gd name="connsiteY7" fmla="*/ 159445 h 192554"/>
                        <a:gd name="connsiteX8" fmla="*/ 66642 w 1001237"/>
                        <a:gd name="connsiteY8" fmla="*/ 43228 h 192554"/>
                        <a:gd name="connsiteX0" fmla="*/ 66642 w 1001237"/>
                        <a:gd name="connsiteY0" fmla="*/ 43228 h 192554"/>
                        <a:gd name="connsiteX1" fmla="*/ 116355 w 1001237"/>
                        <a:gd name="connsiteY1" fmla="*/ 11157 h 192554"/>
                        <a:gd name="connsiteX2" fmla="*/ 964235 w 1001237"/>
                        <a:gd name="connsiteY2" fmla="*/ 0 h 192554"/>
                        <a:gd name="connsiteX3" fmla="*/ 1001237 w 1001237"/>
                        <a:gd name="connsiteY3" fmla="*/ 36094 h 192554"/>
                        <a:gd name="connsiteX4" fmla="*/ 938715 w 1001237"/>
                        <a:gd name="connsiteY4" fmla="*/ 146086 h 192554"/>
                        <a:gd name="connsiteX5" fmla="*/ 881348 w 1001237"/>
                        <a:gd name="connsiteY5" fmla="*/ 182048 h 192554"/>
                        <a:gd name="connsiteX6" fmla="*/ 42031 w 1001237"/>
                        <a:gd name="connsiteY6" fmla="*/ 192554 h 192554"/>
                        <a:gd name="connsiteX7" fmla="*/ 616 w 1001237"/>
                        <a:gd name="connsiteY7" fmla="*/ 159445 h 192554"/>
                        <a:gd name="connsiteX8" fmla="*/ 66642 w 1001237"/>
                        <a:gd name="connsiteY8" fmla="*/ 43228 h 192554"/>
                        <a:gd name="connsiteX0" fmla="*/ 66642 w 1001237"/>
                        <a:gd name="connsiteY0" fmla="*/ 43228 h 192554"/>
                        <a:gd name="connsiteX1" fmla="*/ 116355 w 1001237"/>
                        <a:gd name="connsiteY1" fmla="*/ 11157 h 192554"/>
                        <a:gd name="connsiteX2" fmla="*/ 964235 w 1001237"/>
                        <a:gd name="connsiteY2" fmla="*/ 0 h 192554"/>
                        <a:gd name="connsiteX3" fmla="*/ 1001237 w 1001237"/>
                        <a:gd name="connsiteY3" fmla="*/ 36094 h 192554"/>
                        <a:gd name="connsiteX4" fmla="*/ 938715 w 1001237"/>
                        <a:gd name="connsiteY4" fmla="*/ 146086 h 192554"/>
                        <a:gd name="connsiteX5" fmla="*/ 881348 w 1001237"/>
                        <a:gd name="connsiteY5" fmla="*/ 182048 h 192554"/>
                        <a:gd name="connsiteX6" fmla="*/ 42031 w 1001237"/>
                        <a:gd name="connsiteY6" fmla="*/ 192554 h 192554"/>
                        <a:gd name="connsiteX7" fmla="*/ 616 w 1001237"/>
                        <a:gd name="connsiteY7" fmla="*/ 159445 h 192554"/>
                        <a:gd name="connsiteX8" fmla="*/ 66642 w 1001237"/>
                        <a:gd name="connsiteY8" fmla="*/ 43228 h 192554"/>
                        <a:gd name="connsiteX0" fmla="*/ 66642 w 1002710"/>
                        <a:gd name="connsiteY0" fmla="*/ 43228 h 192554"/>
                        <a:gd name="connsiteX1" fmla="*/ 116355 w 1002710"/>
                        <a:gd name="connsiteY1" fmla="*/ 11157 h 192554"/>
                        <a:gd name="connsiteX2" fmla="*/ 964235 w 1002710"/>
                        <a:gd name="connsiteY2" fmla="*/ 0 h 192554"/>
                        <a:gd name="connsiteX3" fmla="*/ 1001237 w 1002710"/>
                        <a:gd name="connsiteY3" fmla="*/ 36094 h 192554"/>
                        <a:gd name="connsiteX4" fmla="*/ 938715 w 1002710"/>
                        <a:gd name="connsiteY4" fmla="*/ 146086 h 192554"/>
                        <a:gd name="connsiteX5" fmla="*/ 881348 w 1002710"/>
                        <a:gd name="connsiteY5" fmla="*/ 182048 h 192554"/>
                        <a:gd name="connsiteX6" fmla="*/ 42031 w 1002710"/>
                        <a:gd name="connsiteY6" fmla="*/ 192554 h 192554"/>
                        <a:gd name="connsiteX7" fmla="*/ 616 w 1002710"/>
                        <a:gd name="connsiteY7" fmla="*/ 159445 h 192554"/>
                        <a:gd name="connsiteX8" fmla="*/ 66642 w 1002710"/>
                        <a:gd name="connsiteY8" fmla="*/ 43228 h 192554"/>
                        <a:gd name="connsiteX0" fmla="*/ 66642 w 1002710"/>
                        <a:gd name="connsiteY0" fmla="*/ 43228 h 192554"/>
                        <a:gd name="connsiteX1" fmla="*/ 116355 w 1002710"/>
                        <a:gd name="connsiteY1" fmla="*/ 11157 h 192554"/>
                        <a:gd name="connsiteX2" fmla="*/ 964235 w 1002710"/>
                        <a:gd name="connsiteY2" fmla="*/ 0 h 192554"/>
                        <a:gd name="connsiteX3" fmla="*/ 1001237 w 1002710"/>
                        <a:gd name="connsiteY3" fmla="*/ 36094 h 192554"/>
                        <a:gd name="connsiteX4" fmla="*/ 938715 w 1002710"/>
                        <a:gd name="connsiteY4" fmla="*/ 146086 h 192554"/>
                        <a:gd name="connsiteX5" fmla="*/ 881348 w 1002710"/>
                        <a:gd name="connsiteY5" fmla="*/ 182048 h 192554"/>
                        <a:gd name="connsiteX6" fmla="*/ 42031 w 1002710"/>
                        <a:gd name="connsiteY6" fmla="*/ 192554 h 192554"/>
                        <a:gd name="connsiteX7" fmla="*/ 616 w 1002710"/>
                        <a:gd name="connsiteY7" fmla="*/ 159445 h 192554"/>
                        <a:gd name="connsiteX8" fmla="*/ 66642 w 1002710"/>
                        <a:gd name="connsiteY8" fmla="*/ 43228 h 192554"/>
                        <a:gd name="connsiteX0" fmla="*/ 66642 w 1002710"/>
                        <a:gd name="connsiteY0" fmla="*/ 43228 h 192554"/>
                        <a:gd name="connsiteX1" fmla="*/ 116355 w 1002710"/>
                        <a:gd name="connsiteY1" fmla="*/ 11157 h 192554"/>
                        <a:gd name="connsiteX2" fmla="*/ 964235 w 1002710"/>
                        <a:gd name="connsiteY2" fmla="*/ 0 h 192554"/>
                        <a:gd name="connsiteX3" fmla="*/ 1001237 w 1002710"/>
                        <a:gd name="connsiteY3" fmla="*/ 36094 h 192554"/>
                        <a:gd name="connsiteX4" fmla="*/ 938715 w 1002710"/>
                        <a:gd name="connsiteY4" fmla="*/ 146086 h 192554"/>
                        <a:gd name="connsiteX5" fmla="*/ 881348 w 1002710"/>
                        <a:gd name="connsiteY5" fmla="*/ 182048 h 192554"/>
                        <a:gd name="connsiteX6" fmla="*/ 42031 w 1002710"/>
                        <a:gd name="connsiteY6" fmla="*/ 192554 h 192554"/>
                        <a:gd name="connsiteX7" fmla="*/ 616 w 1002710"/>
                        <a:gd name="connsiteY7" fmla="*/ 159445 h 192554"/>
                        <a:gd name="connsiteX8" fmla="*/ 66642 w 1002710"/>
                        <a:gd name="connsiteY8" fmla="*/ 43228 h 192554"/>
                        <a:gd name="connsiteX0" fmla="*/ 66642 w 1002710"/>
                        <a:gd name="connsiteY0" fmla="*/ 43228 h 192554"/>
                        <a:gd name="connsiteX1" fmla="*/ 116355 w 1002710"/>
                        <a:gd name="connsiteY1" fmla="*/ 11157 h 192554"/>
                        <a:gd name="connsiteX2" fmla="*/ 964235 w 1002710"/>
                        <a:gd name="connsiteY2" fmla="*/ 0 h 192554"/>
                        <a:gd name="connsiteX3" fmla="*/ 1001237 w 1002710"/>
                        <a:gd name="connsiteY3" fmla="*/ 36094 h 192554"/>
                        <a:gd name="connsiteX4" fmla="*/ 938715 w 1002710"/>
                        <a:gd name="connsiteY4" fmla="*/ 146086 h 192554"/>
                        <a:gd name="connsiteX5" fmla="*/ 881348 w 1002710"/>
                        <a:gd name="connsiteY5" fmla="*/ 182048 h 192554"/>
                        <a:gd name="connsiteX6" fmla="*/ 42031 w 1002710"/>
                        <a:gd name="connsiteY6" fmla="*/ 192554 h 192554"/>
                        <a:gd name="connsiteX7" fmla="*/ 616 w 1002710"/>
                        <a:gd name="connsiteY7" fmla="*/ 159445 h 192554"/>
                        <a:gd name="connsiteX8" fmla="*/ 66642 w 1002710"/>
                        <a:gd name="connsiteY8" fmla="*/ 43228 h 192554"/>
                        <a:gd name="connsiteX0" fmla="*/ 64567 w 1002710"/>
                        <a:gd name="connsiteY0" fmla="*/ 42060 h 192554"/>
                        <a:gd name="connsiteX1" fmla="*/ 116355 w 1002710"/>
                        <a:gd name="connsiteY1" fmla="*/ 11157 h 192554"/>
                        <a:gd name="connsiteX2" fmla="*/ 964235 w 1002710"/>
                        <a:gd name="connsiteY2" fmla="*/ 0 h 192554"/>
                        <a:gd name="connsiteX3" fmla="*/ 1001237 w 1002710"/>
                        <a:gd name="connsiteY3" fmla="*/ 36094 h 192554"/>
                        <a:gd name="connsiteX4" fmla="*/ 938715 w 1002710"/>
                        <a:gd name="connsiteY4" fmla="*/ 146086 h 192554"/>
                        <a:gd name="connsiteX5" fmla="*/ 881348 w 1002710"/>
                        <a:gd name="connsiteY5" fmla="*/ 182048 h 192554"/>
                        <a:gd name="connsiteX6" fmla="*/ 42031 w 1002710"/>
                        <a:gd name="connsiteY6" fmla="*/ 192554 h 192554"/>
                        <a:gd name="connsiteX7" fmla="*/ 616 w 1002710"/>
                        <a:gd name="connsiteY7" fmla="*/ 159445 h 192554"/>
                        <a:gd name="connsiteX8" fmla="*/ 64567 w 1002710"/>
                        <a:gd name="connsiteY8" fmla="*/ 42060 h 192554"/>
                        <a:gd name="connsiteX0" fmla="*/ 67490 w 1005633"/>
                        <a:gd name="connsiteY0" fmla="*/ 42060 h 192554"/>
                        <a:gd name="connsiteX1" fmla="*/ 119278 w 1005633"/>
                        <a:gd name="connsiteY1" fmla="*/ 11157 h 192554"/>
                        <a:gd name="connsiteX2" fmla="*/ 967158 w 1005633"/>
                        <a:gd name="connsiteY2" fmla="*/ 0 h 192554"/>
                        <a:gd name="connsiteX3" fmla="*/ 1004160 w 1005633"/>
                        <a:gd name="connsiteY3" fmla="*/ 36094 h 192554"/>
                        <a:gd name="connsiteX4" fmla="*/ 941638 w 1005633"/>
                        <a:gd name="connsiteY4" fmla="*/ 146086 h 192554"/>
                        <a:gd name="connsiteX5" fmla="*/ 884271 w 1005633"/>
                        <a:gd name="connsiteY5" fmla="*/ 182048 h 192554"/>
                        <a:gd name="connsiteX6" fmla="*/ 44954 w 1005633"/>
                        <a:gd name="connsiteY6" fmla="*/ 192554 h 192554"/>
                        <a:gd name="connsiteX7" fmla="*/ 555 w 1005633"/>
                        <a:gd name="connsiteY7" fmla="*/ 155035 h 192554"/>
                        <a:gd name="connsiteX8" fmla="*/ 67490 w 1005633"/>
                        <a:gd name="connsiteY8" fmla="*/ 42060 h 192554"/>
                        <a:gd name="connsiteX0" fmla="*/ 65456 w 1003599"/>
                        <a:gd name="connsiteY0" fmla="*/ 42060 h 192554"/>
                        <a:gd name="connsiteX1" fmla="*/ 117244 w 1003599"/>
                        <a:gd name="connsiteY1" fmla="*/ 11157 h 192554"/>
                        <a:gd name="connsiteX2" fmla="*/ 965124 w 1003599"/>
                        <a:gd name="connsiteY2" fmla="*/ 0 h 192554"/>
                        <a:gd name="connsiteX3" fmla="*/ 1002126 w 1003599"/>
                        <a:gd name="connsiteY3" fmla="*/ 36094 h 192554"/>
                        <a:gd name="connsiteX4" fmla="*/ 939604 w 1003599"/>
                        <a:gd name="connsiteY4" fmla="*/ 146086 h 192554"/>
                        <a:gd name="connsiteX5" fmla="*/ 882237 w 1003599"/>
                        <a:gd name="connsiteY5" fmla="*/ 182048 h 192554"/>
                        <a:gd name="connsiteX6" fmla="*/ 42920 w 1003599"/>
                        <a:gd name="connsiteY6" fmla="*/ 192554 h 192554"/>
                        <a:gd name="connsiteX7" fmla="*/ 597 w 1003599"/>
                        <a:gd name="connsiteY7" fmla="*/ 156202 h 192554"/>
                        <a:gd name="connsiteX8" fmla="*/ 65456 w 1003599"/>
                        <a:gd name="connsiteY8" fmla="*/ 42060 h 192554"/>
                        <a:gd name="connsiteX0" fmla="*/ 58971 w 1003599"/>
                        <a:gd name="connsiteY0" fmla="*/ 43875 h 192554"/>
                        <a:gd name="connsiteX1" fmla="*/ 117244 w 1003599"/>
                        <a:gd name="connsiteY1" fmla="*/ 11157 h 192554"/>
                        <a:gd name="connsiteX2" fmla="*/ 965124 w 1003599"/>
                        <a:gd name="connsiteY2" fmla="*/ 0 h 192554"/>
                        <a:gd name="connsiteX3" fmla="*/ 1002126 w 1003599"/>
                        <a:gd name="connsiteY3" fmla="*/ 36094 h 192554"/>
                        <a:gd name="connsiteX4" fmla="*/ 939604 w 1003599"/>
                        <a:gd name="connsiteY4" fmla="*/ 146086 h 192554"/>
                        <a:gd name="connsiteX5" fmla="*/ 882237 w 1003599"/>
                        <a:gd name="connsiteY5" fmla="*/ 182048 h 192554"/>
                        <a:gd name="connsiteX6" fmla="*/ 42920 w 1003599"/>
                        <a:gd name="connsiteY6" fmla="*/ 192554 h 192554"/>
                        <a:gd name="connsiteX7" fmla="*/ 597 w 1003599"/>
                        <a:gd name="connsiteY7" fmla="*/ 156202 h 192554"/>
                        <a:gd name="connsiteX8" fmla="*/ 58971 w 1003599"/>
                        <a:gd name="connsiteY8" fmla="*/ 43875 h 192554"/>
                        <a:gd name="connsiteX0" fmla="*/ 58971 w 1003599"/>
                        <a:gd name="connsiteY0" fmla="*/ 43875 h 192554"/>
                        <a:gd name="connsiteX1" fmla="*/ 117244 w 1003599"/>
                        <a:gd name="connsiteY1" fmla="*/ 11157 h 192554"/>
                        <a:gd name="connsiteX2" fmla="*/ 965124 w 1003599"/>
                        <a:gd name="connsiteY2" fmla="*/ 0 h 192554"/>
                        <a:gd name="connsiteX3" fmla="*/ 1002126 w 1003599"/>
                        <a:gd name="connsiteY3" fmla="*/ 36094 h 192554"/>
                        <a:gd name="connsiteX4" fmla="*/ 939604 w 1003599"/>
                        <a:gd name="connsiteY4" fmla="*/ 146086 h 192554"/>
                        <a:gd name="connsiteX5" fmla="*/ 882237 w 1003599"/>
                        <a:gd name="connsiteY5" fmla="*/ 182048 h 192554"/>
                        <a:gd name="connsiteX6" fmla="*/ 42920 w 1003599"/>
                        <a:gd name="connsiteY6" fmla="*/ 192554 h 192554"/>
                        <a:gd name="connsiteX7" fmla="*/ 597 w 1003599"/>
                        <a:gd name="connsiteY7" fmla="*/ 156202 h 192554"/>
                        <a:gd name="connsiteX8" fmla="*/ 58971 w 1003599"/>
                        <a:gd name="connsiteY8" fmla="*/ 43875 h 192554"/>
                        <a:gd name="connsiteX0" fmla="*/ 61005 w 1005633"/>
                        <a:gd name="connsiteY0" fmla="*/ 43875 h 192554"/>
                        <a:gd name="connsiteX1" fmla="*/ 119278 w 1005633"/>
                        <a:gd name="connsiteY1" fmla="*/ 11157 h 192554"/>
                        <a:gd name="connsiteX2" fmla="*/ 967158 w 1005633"/>
                        <a:gd name="connsiteY2" fmla="*/ 0 h 192554"/>
                        <a:gd name="connsiteX3" fmla="*/ 1004160 w 1005633"/>
                        <a:gd name="connsiteY3" fmla="*/ 36094 h 192554"/>
                        <a:gd name="connsiteX4" fmla="*/ 941638 w 1005633"/>
                        <a:gd name="connsiteY4" fmla="*/ 146086 h 192554"/>
                        <a:gd name="connsiteX5" fmla="*/ 884271 w 1005633"/>
                        <a:gd name="connsiteY5" fmla="*/ 182048 h 192554"/>
                        <a:gd name="connsiteX6" fmla="*/ 44954 w 1005633"/>
                        <a:gd name="connsiteY6" fmla="*/ 192554 h 192554"/>
                        <a:gd name="connsiteX7" fmla="*/ 555 w 1005633"/>
                        <a:gd name="connsiteY7" fmla="*/ 155034 h 192554"/>
                        <a:gd name="connsiteX8" fmla="*/ 61005 w 1005633"/>
                        <a:gd name="connsiteY8" fmla="*/ 43875 h 192554"/>
                        <a:gd name="connsiteX0" fmla="*/ 54922 w 999550"/>
                        <a:gd name="connsiteY0" fmla="*/ 43875 h 192554"/>
                        <a:gd name="connsiteX1" fmla="*/ 113195 w 999550"/>
                        <a:gd name="connsiteY1" fmla="*/ 11157 h 192554"/>
                        <a:gd name="connsiteX2" fmla="*/ 961075 w 999550"/>
                        <a:gd name="connsiteY2" fmla="*/ 0 h 192554"/>
                        <a:gd name="connsiteX3" fmla="*/ 998077 w 999550"/>
                        <a:gd name="connsiteY3" fmla="*/ 36094 h 192554"/>
                        <a:gd name="connsiteX4" fmla="*/ 935555 w 999550"/>
                        <a:gd name="connsiteY4" fmla="*/ 146086 h 192554"/>
                        <a:gd name="connsiteX5" fmla="*/ 878188 w 999550"/>
                        <a:gd name="connsiteY5" fmla="*/ 182048 h 192554"/>
                        <a:gd name="connsiteX6" fmla="*/ 38871 w 999550"/>
                        <a:gd name="connsiteY6" fmla="*/ 192554 h 192554"/>
                        <a:gd name="connsiteX7" fmla="*/ 699 w 999550"/>
                        <a:gd name="connsiteY7" fmla="*/ 158537 h 192554"/>
                        <a:gd name="connsiteX8" fmla="*/ 54922 w 999550"/>
                        <a:gd name="connsiteY8" fmla="*/ 43875 h 192554"/>
                        <a:gd name="connsiteX0" fmla="*/ 59073 w 999550"/>
                        <a:gd name="connsiteY0" fmla="*/ 46210 h 192554"/>
                        <a:gd name="connsiteX1" fmla="*/ 113195 w 999550"/>
                        <a:gd name="connsiteY1" fmla="*/ 11157 h 192554"/>
                        <a:gd name="connsiteX2" fmla="*/ 961075 w 999550"/>
                        <a:gd name="connsiteY2" fmla="*/ 0 h 192554"/>
                        <a:gd name="connsiteX3" fmla="*/ 998077 w 999550"/>
                        <a:gd name="connsiteY3" fmla="*/ 36094 h 192554"/>
                        <a:gd name="connsiteX4" fmla="*/ 935555 w 999550"/>
                        <a:gd name="connsiteY4" fmla="*/ 146086 h 192554"/>
                        <a:gd name="connsiteX5" fmla="*/ 878188 w 999550"/>
                        <a:gd name="connsiteY5" fmla="*/ 182048 h 192554"/>
                        <a:gd name="connsiteX6" fmla="*/ 38871 w 999550"/>
                        <a:gd name="connsiteY6" fmla="*/ 192554 h 192554"/>
                        <a:gd name="connsiteX7" fmla="*/ 699 w 999550"/>
                        <a:gd name="connsiteY7" fmla="*/ 158537 h 192554"/>
                        <a:gd name="connsiteX8" fmla="*/ 59073 w 999550"/>
                        <a:gd name="connsiteY8" fmla="*/ 46210 h 192554"/>
                        <a:gd name="connsiteX0" fmla="*/ 64265 w 1004742"/>
                        <a:gd name="connsiteY0" fmla="*/ 46210 h 192554"/>
                        <a:gd name="connsiteX1" fmla="*/ 118387 w 1004742"/>
                        <a:gd name="connsiteY1" fmla="*/ 11157 h 192554"/>
                        <a:gd name="connsiteX2" fmla="*/ 966267 w 1004742"/>
                        <a:gd name="connsiteY2" fmla="*/ 0 h 192554"/>
                        <a:gd name="connsiteX3" fmla="*/ 1003269 w 1004742"/>
                        <a:gd name="connsiteY3" fmla="*/ 36094 h 192554"/>
                        <a:gd name="connsiteX4" fmla="*/ 940747 w 1004742"/>
                        <a:gd name="connsiteY4" fmla="*/ 146086 h 192554"/>
                        <a:gd name="connsiteX5" fmla="*/ 883380 w 1004742"/>
                        <a:gd name="connsiteY5" fmla="*/ 182048 h 192554"/>
                        <a:gd name="connsiteX6" fmla="*/ 44063 w 1004742"/>
                        <a:gd name="connsiteY6" fmla="*/ 192554 h 192554"/>
                        <a:gd name="connsiteX7" fmla="*/ 572 w 1004742"/>
                        <a:gd name="connsiteY7" fmla="*/ 158277 h 192554"/>
                        <a:gd name="connsiteX8" fmla="*/ 64265 w 1004742"/>
                        <a:gd name="connsiteY8" fmla="*/ 46210 h 192554"/>
                        <a:gd name="connsiteX0" fmla="*/ 59595 w 1004742"/>
                        <a:gd name="connsiteY0" fmla="*/ 54511 h 192554"/>
                        <a:gd name="connsiteX1" fmla="*/ 118387 w 1004742"/>
                        <a:gd name="connsiteY1" fmla="*/ 11157 h 192554"/>
                        <a:gd name="connsiteX2" fmla="*/ 966267 w 1004742"/>
                        <a:gd name="connsiteY2" fmla="*/ 0 h 192554"/>
                        <a:gd name="connsiteX3" fmla="*/ 1003269 w 1004742"/>
                        <a:gd name="connsiteY3" fmla="*/ 36094 h 192554"/>
                        <a:gd name="connsiteX4" fmla="*/ 940747 w 1004742"/>
                        <a:gd name="connsiteY4" fmla="*/ 146086 h 192554"/>
                        <a:gd name="connsiteX5" fmla="*/ 883380 w 1004742"/>
                        <a:gd name="connsiteY5" fmla="*/ 182048 h 192554"/>
                        <a:gd name="connsiteX6" fmla="*/ 44063 w 1004742"/>
                        <a:gd name="connsiteY6" fmla="*/ 192554 h 192554"/>
                        <a:gd name="connsiteX7" fmla="*/ 572 w 1004742"/>
                        <a:gd name="connsiteY7" fmla="*/ 158277 h 192554"/>
                        <a:gd name="connsiteX8" fmla="*/ 59595 w 1004742"/>
                        <a:gd name="connsiteY8" fmla="*/ 54511 h 192554"/>
                        <a:gd name="connsiteX0" fmla="*/ 59595 w 1004742"/>
                        <a:gd name="connsiteY0" fmla="*/ 54511 h 192554"/>
                        <a:gd name="connsiteX1" fmla="*/ 118387 w 1004742"/>
                        <a:gd name="connsiteY1" fmla="*/ 11157 h 192554"/>
                        <a:gd name="connsiteX2" fmla="*/ 966267 w 1004742"/>
                        <a:gd name="connsiteY2" fmla="*/ 0 h 192554"/>
                        <a:gd name="connsiteX3" fmla="*/ 1003269 w 1004742"/>
                        <a:gd name="connsiteY3" fmla="*/ 36094 h 192554"/>
                        <a:gd name="connsiteX4" fmla="*/ 940747 w 1004742"/>
                        <a:gd name="connsiteY4" fmla="*/ 146086 h 192554"/>
                        <a:gd name="connsiteX5" fmla="*/ 883380 w 1004742"/>
                        <a:gd name="connsiteY5" fmla="*/ 182048 h 192554"/>
                        <a:gd name="connsiteX6" fmla="*/ 44063 w 1004742"/>
                        <a:gd name="connsiteY6" fmla="*/ 192554 h 192554"/>
                        <a:gd name="connsiteX7" fmla="*/ 572 w 1004742"/>
                        <a:gd name="connsiteY7" fmla="*/ 158277 h 192554"/>
                        <a:gd name="connsiteX8" fmla="*/ 59595 w 1004742"/>
                        <a:gd name="connsiteY8" fmla="*/ 54511 h 192554"/>
                        <a:gd name="connsiteX0" fmla="*/ 59595 w 1004742"/>
                        <a:gd name="connsiteY0" fmla="*/ 54511 h 192554"/>
                        <a:gd name="connsiteX1" fmla="*/ 118387 w 1004742"/>
                        <a:gd name="connsiteY1" fmla="*/ 11157 h 192554"/>
                        <a:gd name="connsiteX2" fmla="*/ 966267 w 1004742"/>
                        <a:gd name="connsiteY2" fmla="*/ 0 h 192554"/>
                        <a:gd name="connsiteX3" fmla="*/ 1003269 w 1004742"/>
                        <a:gd name="connsiteY3" fmla="*/ 36094 h 192554"/>
                        <a:gd name="connsiteX4" fmla="*/ 940747 w 1004742"/>
                        <a:gd name="connsiteY4" fmla="*/ 146086 h 192554"/>
                        <a:gd name="connsiteX5" fmla="*/ 883380 w 1004742"/>
                        <a:gd name="connsiteY5" fmla="*/ 182048 h 192554"/>
                        <a:gd name="connsiteX6" fmla="*/ 44063 w 1004742"/>
                        <a:gd name="connsiteY6" fmla="*/ 192554 h 192554"/>
                        <a:gd name="connsiteX7" fmla="*/ 572 w 1004742"/>
                        <a:gd name="connsiteY7" fmla="*/ 158277 h 192554"/>
                        <a:gd name="connsiteX8" fmla="*/ 59595 w 1004742"/>
                        <a:gd name="connsiteY8" fmla="*/ 54511 h 192554"/>
                        <a:gd name="connsiteX0" fmla="*/ 59595 w 1004742"/>
                        <a:gd name="connsiteY0" fmla="*/ 54511 h 192554"/>
                        <a:gd name="connsiteX1" fmla="*/ 118387 w 1004742"/>
                        <a:gd name="connsiteY1" fmla="*/ 11157 h 192554"/>
                        <a:gd name="connsiteX2" fmla="*/ 966267 w 1004742"/>
                        <a:gd name="connsiteY2" fmla="*/ 0 h 192554"/>
                        <a:gd name="connsiteX3" fmla="*/ 1003269 w 1004742"/>
                        <a:gd name="connsiteY3" fmla="*/ 36094 h 192554"/>
                        <a:gd name="connsiteX4" fmla="*/ 940747 w 1004742"/>
                        <a:gd name="connsiteY4" fmla="*/ 146086 h 192554"/>
                        <a:gd name="connsiteX5" fmla="*/ 883380 w 1004742"/>
                        <a:gd name="connsiteY5" fmla="*/ 182048 h 192554"/>
                        <a:gd name="connsiteX6" fmla="*/ 44063 w 1004742"/>
                        <a:gd name="connsiteY6" fmla="*/ 192554 h 192554"/>
                        <a:gd name="connsiteX7" fmla="*/ 572 w 1004742"/>
                        <a:gd name="connsiteY7" fmla="*/ 158277 h 192554"/>
                        <a:gd name="connsiteX8" fmla="*/ 59595 w 1004742"/>
                        <a:gd name="connsiteY8" fmla="*/ 54511 h 192554"/>
                        <a:gd name="connsiteX0" fmla="*/ 59595 w 1004742"/>
                        <a:gd name="connsiteY0" fmla="*/ 54511 h 192554"/>
                        <a:gd name="connsiteX1" fmla="*/ 118387 w 1004742"/>
                        <a:gd name="connsiteY1" fmla="*/ 11157 h 192554"/>
                        <a:gd name="connsiteX2" fmla="*/ 966267 w 1004742"/>
                        <a:gd name="connsiteY2" fmla="*/ 0 h 192554"/>
                        <a:gd name="connsiteX3" fmla="*/ 1003269 w 1004742"/>
                        <a:gd name="connsiteY3" fmla="*/ 36094 h 192554"/>
                        <a:gd name="connsiteX4" fmla="*/ 940747 w 1004742"/>
                        <a:gd name="connsiteY4" fmla="*/ 146086 h 192554"/>
                        <a:gd name="connsiteX5" fmla="*/ 883380 w 1004742"/>
                        <a:gd name="connsiteY5" fmla="*/ 182048 h 192554"/>
                        <a:gd name="connsiteX6" fmla="*/ 44063 w 1004742"/>
                        <a:gd name="connsiteY6" fmla="*/ 192554 h 192554"/>
                        <a:gd name="connsiteX7" fmla="*/ 572 w 1004742"/>
                        <a:gd name="connsiteY7" fmla="*/ 158277 h 192554"/>
                        <a:gd name="connsiteX8" fmla="*/ 59595 w 1004742"/>
                        <a:gd name="connsiteY8" fmla="*/ 54511 h 192554"/>
                        <a:gd name="connsiteX0" fmla="*/ 59595 w 1004742"/>
                        <a:gd name="connsiteY0" fmla="*/ 54511 h 192554"/>
                        <a:gd name="connsiteX1" fmla="*/ 118387 w 1004742"/>
                        <a:gd name="connsiteY1" fmla="*/ 11157 h 192554"/>
                        <a:gd name="connsiteX2" fmla="*/ 966267 w 1004742"/>
                        <a:gd name="connsiteY2" fmla="*/ 0 h 192554"/>
                        <a:gd name="connsiteX3" fmla="*/ 1003269 w 1004742"/>
                        <a:gd name="connsiteY3" fmla="*/ 36094 h 192554"/>
                        <a:gd name="connsiteX4" fmla="*/ 940747 w 1004742"/>
                        <a:gd name="connsiteY4" fmla="*/ 146086 h 192554"/>
                        <a:gd name="connsiteX5" fmla="*/ 883380 w 1004742"/>
                        <a:gd name="connsiteY5" fmla="*/ 182048 h 192554"/>
                        <a:gd name="connsiteX6" fmla="*/ 44063 w 1004742"/>
                        <a:gd name="connsiteY6" fmla="*/ 192554 h 192554"/>
                        <a:gd name="connsiteX7" fmla="*/ 572 w 1004742"/>
                        <a:gd name="connsiteY7" fmla="*/ 158277 h 192554"/>
                        <a:gd name="connsiteX8" fmla="*/ 59595 w 1004742"/>
                        <a:gd name="connsiteY8" fmla="*/ 54511 h 192554"/>
                        <a:gd name="connsiteX0" fmla="*/ 59595 w 1004742"/>
                        <a:gd name="connsiteY0" fmla="*/ 54511 h 192554"/>
                        <a:gd name="connsiteX1" fmla="*/ 118387 w 1004742"/>
                        <a:gd name="connsiteY1" fmla="*/ 11157 h 192554"/>
                        <a:gd name="connsiteX2" fmla="*/ 966267 w 1004742"/>
                        <a:gd name="connsiteY2" fmla="*/ 0 h 192554"/>
                        <a:gd name="connsiteX3" fmla="*/ 1003269 w 1004742"/>
                        <a:gd name="connsiteY3" fmla="*/ 36094 h 192554"/>
                        <a:gd name="connsiteX4" fmla="*/ 940747 w 1004742"/>
                        <a:gd name="connsiteY4" fmla="*/ 146086 h 192554"/>
                        <a:gd name="connsiteX5" fmla="*/ 883380 w 1004742"/>
                        <a:gd name="connsiteY5" fmla="*/ 182048 h 192554"/>
                        <a:gd name="connsiteX6" fmla="*/ 44063 w 1004742"/>
                        <a:gd name="connsiteY6" fmla="*/ 192554 h 192554"/>
                        <a:gd name="connsiteX7" fmla="*/ 572 w 1004742"/>
                        <a:gd name="connsiteY7" fmla="*/ 158277 h 192554"/>
                        <a:gd name="connsiteX8" fmla="*/ 59595 w 1004742"/>
                        <a:gd name="connsiteY8" fmla="*/ 54511 h 192554"/>
                        <a:gd name="connsiteX0" fmla="*/ 59595 w 1004742"/>
                        <a:gd name="connsiteY0" fmla="*/ 54511 h 192554"/>
                        <a:gd name="connsiteX1" fmla="*/ 118387 w 1004742"/>
                        <a:gd name="connsiteY1" fmla="*/ 11157 h 192554"/>
                        <a:gd name="connsiteX2" fmla="*/ 966267 w 1004742"/>
                        <a:gd name="connsiteY2" fmla="*/ 0 h 192554"/>
                        <a:gd name="connsiteX3" fmla="*/ 1003269 w 1004742"/>
                        <a:gd name="connsiteY3" fmla="*/ 36094 h 192554"/>
                        <a:gd name="connsiteX4" fmla="*/ 940747 w 1004742"/>
                        <a:gd name="connsiteY4" fmla="*/ 146086 h 192554"/>
                        <a:gd name="connsiteX5" fmla="*/ 883380 w 1004742"/>
                        <a:gd name="connsiteY5" fmla="*/ 182048 h 192554"/>
                        <a:gd name="connsiteX6" fmla="*/ 44063 w 1004742"/>
                        <a:gd name="connsiteY6" fmla="*/ 192554 h 192554"/>
                        <a:gd name="connsiteX7" fmla="*/ 572 w 1004742"/>
                        <a:gd name="connsiteY7" fmla="*/ 158277 h 192554"/>
                        <a:gd name="connsiteX8" fmla="*/ 59595 w 1004742"/>
                        <a:gd name="connsiteY8" fmla="*/ 54511 h 1925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04742" h="192554">
                          <a:moveTo>
                            <a:pt x="59595" y="54511"/>
                          </a:moveTo>
                          <a:cubicBezTo>
                            <a:pt x="76070" y="25364"/>
                            <a:pt x="88460" y="10637"/>
                            <a:pt x="118387" y="11157"/>
                          </a:cubicBezTo>
                          <a:lnTo>
                            <a:pt x="966267" y="0"/>
                          </a:lnTo>
                          <a:cubicBezTo>
                            <a:pt x="985556" y="0"/>
                            <a:pt x="1011182" y="7596"/>
                            <a:pt x="1003269" y="36094"/>
                          </a:cubicBezTo>
                          <a:lnTo>
                            <a:pt x="940747" y="146086"/>
                          </a:lnTo>
                          <a:cubicBezTo>
                            <a:pt x="916360" y="184443"/>
                            <a:pt x="902669" y="182048"/>
                            <a:pt x="883380" y="182048"/>
                          </a:cubicBezTo>
                          <a:lnTo>
                            <a:pt x="44063" y="192554"/>
                          </a:lnTo>
                          <a:cubicBezTo>
                            <a:pt x="20624" y="190219"/>
                            <a:pt x="-4098" y="185867"/>
                            <a:pt x="572" y="158277"/>
                          </a:cubicBezTo>
                          <a:cubicBezTo>
                            <a:pt x="33000" y="102632"/>
                            <a:pt x="25740" y="117549"/>
                            <a:pt x="59595" y="54511"/>
                          </a:cubicBezTo>
                          <a:close/>
                        </a:path>
                      </a:pathLst>
                    </a:custGeom>
                    <a:solidFill>
                      <a:srgbClr val="F04936"/>
                    </a:solidFill>
                    <a:ln w="12700" cap="flat" cmpd="sng" algn="ctr">
                      <a:noFill/>
                      <a:prstDash val="solid"/>
                      <a:miter lim="800000"/>
                    </a:ln>
                    <a:effectLst/>
                  </p:spPr>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N" sz="1400" b="0" i="0" u="none" strike="noStrike" kern="1200" cap="none" spc="0" normalizeH="0" baseline="0" noProof="0">
                        <a:ln>
                          <a:noFill/>
                        </a:ln>
                        <a:solidFill>
                          <a:srgbClr val="000000"/>
                        </a:solidFill>
                        <a:effectLst/>
                        <a:uLnTx/>
                        <a:uFillTx/>
                        <a:ea typeface="+mn-ea"/>
                        <a:cs typeface="+mn-cs"/>
                      </a:endParaRPr>
                    </a:p>
                  </p:txBody>
                </p:sp>
                <p:sp>
                  <p:nvSpPr>
                    <p:cNvPr id="68" name="Rectangle: Rounded Corners 9">
                      <a:extLst>
                        <a:ext uri="{FF2B5EF4-FFF2-40B4-BE49-F238E27FC236}">
                          <a16:creationId xmlns:a16="http://schemas.microsoft.com/office/drawing/2014/main" id="{92485A55-31E5-438F-89A9-261E0863C032}"/>
                        </a:ext>
                      </a:extLst>
                    </p:cNvPr>
                    <p:cNvSpPr/>
                    <p:nvPr/>
                  </p:nvSpPr>
                  <p:spPr>
                    <a:xfrm rot="19838384">
                      <a:off x="3642146" y="1565228"/>
                      <a:ext cx="1202208" cy="192554"/>
                    </a:xfrm>
                    <a:custGeom>
                      <a:avLst/>
                      <a:gdLst>
                        <a:gd name="connsiteX0" fmla="*/ 0 w 927849"/>
                        <a:gd name="connsiteY0" fmla="*/ 34926 h 209550"/>
                        <a:gd name="connsiteX1" fmla="*/ 34926 w 927849"/>
                        <a:gd name="connsiteY1" fmla="*/ 0 h 209550"/>
                        <a:gd name="connsiteX2" fmla="*/ 892923 w 927849"/>
                        <a:gd name="connsiteY2" fmla="*/ 0 h 209550"/>
                        <a:gd name="connsiteX3" fmla="*/ 927849 w 927849"/>
                        <a:gd name="connsiteY3" fmla="*/ 34926 h 209550"/>
                        <a:gd name="connsiteX4" fmla="*/ 927849 w 927849"/>
                        <a:gd name="connsiteY4" fmla="*/ 174624 h 209550"/>
                        <a:gd name="connsiteX5" fmla="*/ 892923 w 927849"/>
                        <a:gd name="connsiteY5" fmla="*/ 209550 h 209550"/>
                        <a:gd name="connsiteX6" fmla="*/ 34926 w 927849"/>
                        <a:gd name="connsiteY6" fmla="*/ 209550 h 209550"/>
                        <a:gd name="connsiteX7" fmla="*/ 0 w 927849"/>
                        <a:gd name="connsiteY7" fmla="*/ 174624 h 209550"/>
                        <a:gd name="connsiteX8" fmla="*/ 0 w 927849"/>
                        <a:gd name="connsiteY8" fmla="*/ 34926 h 209550"/>
                        <a:gd name="connsiteX0" fmla="*/ 63948 w 991797"/>
                        <a:gd name="connsiteY0" fmla="*/ 34926 h 209550"/>
                        <a:gd name="connsiteX1" fmla="*/ 98874 w 991797"/>
                        <a:gd name="connsiteY1" fmla="*/ 0 h 209550"/>
                        <a:gd name="connsiteX2" fmla="*/ 956871 w 991797"/>
                        <a:gd name="connsiteY2" fmla="*/ 0 h 209550"/>
                        <a:gd name="connsiteX3" fmla="*/ 991797 w 991797"/>
                        <a:gd name="connsiteY3" fmla="*/ 34926 h 209550"/>
                        <a:gd name="connsiteX4" fmla="*/ 991797 w 991797"/>
                        <a:gd name="connsiteY4" fmla="*/ 174624 h 209550"/>
                        <a:gd name="connsiteX5" fmla="*/ 956871 w 991797"/>
                        <a:gd name="connsiteY5" fmla="*/ 209550 h 209550"/>
                        <a:gd name="connsiteX6" fmla="*/ 98874 w 991797"/>
                        <a:gd name="connsiteY6" fmla="*/ 209550 h 209550"/>
                        <a:gd name="connsiteX7" fmla="*/ 0 w 991797"/>
                        <a:gd name="connsiteY7" fmla="*/ 152310 h 209550"/>
                        <a:gd name="connsiteX8" fmla="*/ 63948 w 991797"/>
                        <a:gd name="connsiteY8" fmla="*/ 34926 h 209550"/>
                        <a:gd name="connsiteX0" fmla="*/ 63948 w 991797"/>
                        <a:gd name="connsiteY0" fmla="*/ 34926 h 209550"/>
                        <a:gd name="connsiteX1" fmla="*/ 98874 w 991797"/>
                        <a:gd name="connsiteY1" fmla="*/ 0 h 209550"/>
                        <a:gd name="connsiteX2" fmla="*/ 956871 w 991797"/>
                        <a:gd name="connsiteY2" fmla="*/ 0 h 209550"/>
                        <a:gd name="connsiteX3" fmla="*/ 991797 w 991797"/>
                        <a:gd name="connsiteY3" fmla="*/ 34926 h 209550"/>
                        <a:gd name="connsiteX4" fmla="*/ 991797 w 991797"/>
                        <a:gd name="connsiteY4" fmla="*/ 174624 h 209550"/>
                        <a:gd name="connsiteX5" fmla="*/ 956871 w 991797"/>
                        <a:gd name="connsiteY5" fmla="*/ 209550 h 209550"/>
                        <a:gd name="connsiteX6" fmla="*/ 98874 w 991797"/>
                        <a:gd name="connsiteY6" fmla="*/ 209550 h 209550"/>
                        <a:gd name="connsiteX7" fmla="*/ 0 w 991797"/>
                        <a:gd name="connsiteY7" fmla="*/ 152310 h 209550"/>
                        <a:gd name="connsiteX8" fmla="*/ 63948 w 991797"/>
                        <a:gd name="connsiteY8" fmla="*/ 34926 h 209550"/>
                        <a:gd name="connsiteX0" fmla="*/ 63948 w 991797"/>
                        <a:gd name="connsiteY0" fmla="*/ 34926 h 209550"/>
                        <a:gd name="connsiteX1" fmla="*/ 98874 w 991797"/>
                        <a:gd name="connsiteY1" fmla="*/ 0 h 209550"/>
                        <a:gd name="connsiteX2" fmla="*/ 956871 w 991797"/>
                        <a:gd name="connsiteY2" fmla="*/ 0 h 209550"/>
                        <a:gd name="connsiteX3" fmla="*/ 991797 w 991797"/>
                        <a:gd name="connsiteY3" fmla="*/ 34926 h 209550"/>
                        <a:gd name="connsiteX4" fmla="*/ 991797 w 991797"/>
                        <a:gd name="connsiteY4" fmla="*/ 174624 h 209550"/>
                        <a:gd name="connsiteX5" fmla="*/ 956871 w 991797"/>
                        <a:gd name="connsiteY5" fmla="*/ 209550 h 209550"/>
                        <a:gd name="connsiteX6" fmla="*/ 21435 w 991797"/>
                        <a:gd name="connsiteY6" fmla="*/ 201504 h 209550"/>
                        <a:gd name="connsiteX7" fmla="*/ 0 w 991797"/>
                        <a:gd name="connsiteY7" fmla="*/ 152310 h 209550"/>
                        <a:gd name="connsiteX8" fmla="*/ 63948 w 991797"/>
                        <a:gd name="connsiteY8" fmla="*/ 34926 h 209550"/>
                        <a:gd name="connsiteX0" fmla="*/ 63948 w 991797"/>
                        <a:gd name="connsiteY0" fmla="*/ 34926 h 209550"/>
                        <a:gd name="connsiteX1" fmla="*/ 98874 w 991797"/>
                        <a:gd name="connsiteY1" fmla="*/ 0 h 209550"/>
                        <a:gd name="connsiteX2" fmla="*/ 956871 w 991797"/>
                        <a:gd name="connsiteY2" fmla="*/ 0 h 209550"/>
                        <a:gd name="connsiteX3" fmla="*/ 991797 w 991797"/>
                        <a:gd name="connsiteY3" fmla="*/ 34926 h 209550"/>
                        <a:gd name="connsiteX4" fmla="*/ 991797 w 991797"/>
                        <a:gd name="connsiteY4" fmla="*/ 174624 h 209550"/>
                        <a:gd name="connsiteX5" fmla="*/ 956871 w 991797"/>
                        <a:gd name="connsiteY5" fmla="*/ 209550 h 209550"/>
                        <a:gd name="connsiteX6" fmla="*/ 21435 w 991797"/>
                        <a:gd name="connsiteY6" fmla="*/ 201504 h 209550"/>
                        <a:gd name="connsiteX7" fmla="*/ 0 w 991797"/>
                        <a:gd name="connsiteY7" fmla="*/ 152310 h 209550"/>
                        <a:gd name="connsiteX8" fmla="*/ 63948 w 991797"/>
                        <a:gd name="connsiteY8" fmla="*/ 34926 h 209550"/>
                        <a:gd name="connsiteX0" fmla="*/ 63948 w 991797"/>
                        <a:gd name="connsiteY0" fmla="*/ 34926 h 209550"/>
                        <a:gd name="connsiteX1" fmla="*/ 98874 w 991797"/>
                        <a:gd name="connsiteY1" fmla="*/ 0 h 209550"/>
                        <a:gd name="connsiteX2" fmla="*/ 956871 w 991797"/>
                        <a:gd name="connsiteY2" fmla="*/ 0 h 209550"/>
                        <a:gd name="connsiteX3" fmla="*/ 991797 w 991797"/>
                        <a:gd name="connsiteY3" fmla="*/ 34926 h 209550"/>
                        <a:gd name="connsiteX4" fmla="*/ 991797 w 991797"/>
                        <a:gd name="connsiteY4" fmla="*/ 174624 h 209550"/>
                        <a:gd name="connsiteX5" fmla="*/ 956871 w 991797"/>
                        <a:gd name="connsiteY5" fmla="*/ 209550 h 209550"/>
                        <a:gd name="connsiteX6" fmla="*/ 34667 w 991797"/>
                        <a:gd name="connsiteY6" fmla="*/ 192554 h 209550"/>
                        <a:gd name="connsiteX7" fmla="*/ 0 w 991797"/>
                        <a:gd name="connsiteY7" fmla="*/ 152310 h 209550"/>
                        <a:gd name="connsiteX8" fmla="*/ 63948 w 991797"/>
                        <a:gd name="connsiteY8" fmla="*/ 34926 h 209550"/>
                        <a:gd name="connsiteX0" fmla="*/ 70434 w 998283"/>
                        <a:gd name="connsiteY0" fmla="*/ 34926 h 209550"/>
                        <a:gd name="connsiteX1" fmla="*/ 105360 w 998283"/>
                        <a:gd name="connsiteY1" fmla="*/ 0 h 209550"/>
                        <a:gd name="connsiteX2" fmla="*/ 963357 w 998283"/>
                        <a:gd name="connsiteY2" fmla="*/ 0 h 209550"/>
                        <a:gd name="connsiteX3" fmla="*/ 998283 w 998283"/>
                        <a:gd name="connsiteY3" fmla="*/ 34926 h 209550"/>
                        <a:gd name="connsiteX4" fmla="*/ 998283 w 998283"/>
                        <a:gd name="connsiteY4" fmla="*/ 174624 h 209550"/>
                        <a:gd name="connsiteX5" fmla="*/ 963357 w 998283"/>
                        <a:gd name="connsiteY5" fmla="*/ 209550 h 209550"/>
                        <a:gd name="connsiteX6" fmla="*/ 41153 w 998283"/>
                        <a:gd name="connsiteY6" fmla="*/ 192554 h 209550"/>
                        <a:gd name="connsiteX7" fmla="*/ 0 w 998283"/>
                        <a:gd name="connsiteY7" fmla="*/ 154126 h 209550"/>
                        <a:gd name="connsiteX8" fmla="*/ 70434 w 998283"/>
                        <a:gd name="connsiteY8" fmla="*/ 34926 h 209550"/>
                        <a:gd name="connsiteX0" fmla="*/ 66284 w 994133"/>
                        <a:gd name="connsiteY0" fmla="*/ 34926 h 209550"/>
                        <a:gd name="connsiteX1" fmla="*/ 101210 w 994133"/>
                        <a:gd name="connsiteY1" fmla="*/ 0 h 209550"/>
                        <a:gd name="connsiteX2" fmla="*/ 959207 w 994133"/>
                        <a:gd name="connsiteY2" fmla="*/ 0 h 209550"/>
                        <a:gd name="connsiteX3" fmla="*/ 994133 w 994133"/>
                        <a:gd name="connsiteY3" fmla="*/ 34926 h 209550"/>
                        <a:gd name="connsiteX4" fmla="*/ 994133 w 994133"/>
                        <a:gd name="connsiteY4" fmla="*/ 174624 h 209550"/>
                        <a:gd name="connsiteX5" fmla="*/ 959207 w 994133"/>
                        <a:gd name="connsiteY5" fmla="*/ 209550 h 209550"/>
                        <a:gd name="connsiteX6" fmla="*/ 37003 w 994133"/>
                        <a:gd name="connsiteY6" fmla="*/ 192554 h 209550"/>
                        <a:gd name="connsiteX7" fmla="*/ 0 w 994133"/>
                        <a:gd name="connsiteY7" fmla="*/ 156461 h 209550"/>
                        <a:gd name="connsiteX8" fmla="*/ 66284 w 994133"/>
                        <a:gd name="connsiteY8" fmla="*/ 34926 h 209550"/>
                        <a:gd name="connsiteX0" fmla="*/ 66284 w 994133"/>
                        <a:gd name="connsiteY0" fmla="*/ 34926 h 193849"/>
                        <a:gd name="connsiteX1" fmla="*/ 101210 w 994133"/>
                        <a:gd name="connsiteY1" fmla="*/ 0 h 193849"/>
                        <a:gd name="connsiteX2" fmla="*/ 959207 w 994133"/>
                        <a:gd name="connsiteY2" fmla="*/ 0 h 193849"/>
                        <a:gd name="connsiteX3" fmla="*/ 994133 w 994133"/>
                        <a:gd name="connsiteY3" fmla="*/ 34926 h 193849"/>
                        <a:gd name="connsiteX4" fmla="*/ 994133 w 994133"/>
                        <a:gd name="connsiteY4" fmla="*/ 174624 h 193849"/>
                        <a:gd name="connsiteX5" fmla="*/ 834162 w 994133"/>
                        <a:gd name="connsiteY5" fmla="*/ 193849 h 193849"/>
                        <a:gd name="connsiteX6" fmla="*/ 37003 w 994133"/>
                        <a:gd name="connsiteY6" fmla="*/ 192554 h 193849"/>
                        <a:gd name="connsiteX7" fmla="*/ 0 w 994133"/>
                        <a:gd name="connsiteY7" fmla="*/ 156461 h 193849"/>
                        <a:gd name="connsiteX8" fmla="*/ 66284 w 994133"/>
                        <a:gd name="connsiteY8" fmla="*/ 34926 h 193849"/>
                        <a:gd name="connsiteX0" fmla="*/ 66284 w 994133"/>
                        <a:gd name="connsiteY0" fmla="*/ 34926 h 193849"/>
                        <a:gd name="connsiteX1" fmla="*/ 101210 w 994133"/>
                        <a:gd name="connsiteY1" fmla="*/ 0 h 193849"/>
                        <a:gd name="connsiteX2" fmla="*/ 959207 w 994133"/>
                        <a:gd name="connsiteY2" fmla="*/ 0 h 193849"/>
                        <a:gd name="connsiteX3" fmla="*/ 994133 w 994133"/>
                        <a:gd name="connsiteY3" fmla="*/ 34926 h 193849"/>
                        <a:gd name="connsiteX4" fmla="*/ 926682 w 994133"/>
                        <a:gd name="connsiteY4" fmla="*/ 158537 h 193849"/>
                        <a:gd name="connsiteX5" fmla="*/ 834162 w 994133"/>
                        <a:gd name="connsiteY5" fmla="*/ 193849 h 193849"/>
                        <a:gd name="connsiteX6" fmla="*/ 37003 w 994133"/>
                        <a:gd name="connsiteY6" fmla="*/ 192554 h 193849"/>
                        <a:gd name="connsiteX7" fmla="*/ 0 w 994133"/>
                        <a:gd name="connsiteY7" fmla="*/ 156461 h 193849"/>
                        <a:gd name="connsiteX8" fmla="*/ 66284 w 994133"/>
                        <a:gd name="connsiteY8" fmla="*/ 34926 h 193849"/>
                        <a:gd name="connsiteX0" fmla="*/ 66284 w 994133"/>
                        <a:gd name="connsiteY0" fmla="*/ 34926 h 192554"/>
                        <a:gd name="connsiteX1" fmla="*/ 101210 w 994133"/>
                        <a:gd name="connsiteY1" fmla="*/ 0 h 192554"/>
                        <a:gd name="connsiteX2" fmla="*/ 959207 w 994133"/>
                        <a:gd name="connsiteY2" fmla="*/ 0 h 192554"/>
                        <a:gd name="connsiteX3" fmla="*/ 994133 w 994133"/>
                        <a:gd name="connsiteY3" fmla="*/ 34926 h 192554"/>
                        <a:gd name="connsiteX4" fmla="*/ 926682 w 994133"/>
                        <a:gd name="connsiteY4" fmla="*/ 158537 h 192554"/>
                        <a:gd name="connsiteX5" fmla="*/ 855954 w 994133"/>
                        <a:gd name="connsiteY5" fmla="*/ 184251 h 192554"/>
                        <a:gd name="connsiteX6" fmla="*/ 37003 w 994133"/>
                        <a:gd name="connsiteY6" fmla="*/ 192554 h 192554"/>
                        <a:gd name="connsiteX7" fmla="*/ 0 w 994133"/>
                        <a:gd name="connsiteY7" fmla="*/ 156461 h 192554"/>
                        <a:gd name="connsiteX8" fmla="*/ 66284 w 994133"/>
                        <a:gd name="connsiteY8" fmla="*/ 34926 h 192554"/>
                        <a:gd name="connsiteX0" fmla="*/ 66284 w 994133"/>
                        <a:gd name="connsiteY0" fmla="*/ 34926 h 192554"/>
                        <a:gd name="connsiteX1" fmla="*/ 101210 w 994133"/>
                        <a:gd name="connsiteY1" fmla="*/ 0 h 192554"/>
                        <a:gd name="connsiteX2" fmla="*/ 959207 w 994133"/>
                        <a:gd name="connsiteY2" fmla="*/ 0 h 192554"/>
                        <a:gd name="connsiteX3" fmla="*/ 994133 w 994133"/>
                        <a:gd name="connsiteY3" fmla="*/ 34926 h 192554"/>
                        <a:gd name="connsiteX4" fmla="*/ 933687 w 994133"/>
                        <a:gd name="connsiteY4" fmla="*/ 146086 h 192554"/>
                        <a:gd name="connsiteX5" fmla="*/ 855954 w 994133"/>
                        <a:gd name="connsiteY5" fmla="*/ 184251 h 192554"/>
                        <a:gd name="connsiteX6" fmla="*/ 37003 w 994133"/>
                        <a:gd name="connsiteY6" fmla="*/ 192554 h 192554"/>
                        <a:gd name="connsiteX7" fmla="*/ 0 w 994133"/>
                        <a:gd name="connsiteY7" fmla="*/ 156461 h 192554"/>
                        <a:gd name="connsiteX8" fmla="*/ 66284 w 994133"/>
                        <a:gd name="connsiteY8" fmla="*/ 34926 h 192554"/>
                        <a:gd name="connsiteX0" fmla="*/ 66284 w 994133"/>
                        <a:gd name="connsiteY0" fmla="*/ 34926 h 192554"/>
                        <a:gd name="connsiteX1" fmla="*/ 101210 w 994133"/>
                        <a:gd name="connsiteY1" fmla="*/ 0 h 192554"/>
                        <a:gd name="connsiteX2" fmla="*/ 959207 w 994133"/>
                        <a:gd name="connsiteY2" fmla="*/ 0 h 192554"/>
                        <a:gd name="connsiteX3" fmla="*/ 994133 w 994133"/>
                        <a:gd name="connsiteY3" fmla="*/ 34926 h 192554"/>
                        <a:gd name="connsiteX4" fmla="*/ 933687 w 994133"/>
                        <a:gd name="connsiteY4" fmla="*/ 146086 h 192554"/>
                        <a:gd name="connsiteX5" fmla="*/ 876320 w 994133"/>
                        <a:gd name="connsiteY5" fmla="*/ 182048 h 192554"/>
                        <a:gd name="connsiteX6" fmla="*/ 37003 w 994133"/>
                        <a:gd name="connsiteY6" fmla="*/ 192554 h 192554"/>
                        <a:gd name="connsiteX7" fmla="*/ 0 w 994133"/>
                        <a:gd name="connsiteY7" fmla="*/ 156461 h 192554"/>
                        <a:gd name="connsiteX8" fmla="*/ 66284 w 994133"/>
                        <a:gd name="connsiteY8" fmla="*/ 34926 h 192554"/>
                        <a:gd name="connsiteX0" fmla="*/ 66284 w 994133"/>
                        <a:gd name="connsiteY0" fmla="*/ 34926 h 192554"/>
                        <a:gd name="connsiteX1" fmla="*/ 101210 w 994133"/>
                        <a:gd name="connsiteY1" fmla="*/ 0 h 192554"/>
                        <a:gd name="connsiteX2" fmla="*/ 959207 w 994133"/>
                        <a:gd name="connsiteY2" fmla="*/ 0 h 192554"/>
                        <a:gd name="connsiteX3" fmla="*/ 994133 w 994133"/>
                        <a:gd name="connsiteY3" fmla="*/ 34926 h 192554"/>
                        <a:gd name="connsiteX4" fmla="*/ 933687 w 994133"/>
                        <a:gd name="connsiteY4" fmla="*/ 146086 h 192554"/>
                        <a:gd name="connsiteX5" fmla="*/ 876320 w 994133"/>
                        <a:gd name="connsiteY5" fmla="*/ 182048 h 192554"/>
                        <a:gd name="connsiteX6" fmla="*/ 37003 w 994133"/>
                        <a:gd name="connsiteY6" fmla="*/ 192554 h 192554"/>
                        <a:gd name="connsiteX7" fmla="*/ 0 w 994133"/>
                        <a:gd name="connsiteY7" fmla="*/ 156461 h 192554"/>
                        <a:gd name="connsiteX8" fmla="*/ 66284 w 994133"/>
                        <a:gd name="connsiteY8" fmla="*/ 34926 h 192554"/>
                        <a:gd name="connsiteX0" fmla="*/ 66284 w 994133"/>
                        <a:gd name="connsiteY0" fmla="*/ 34926 h 192554"/>
                        <a:gd name="connsiteX1" fmla="*/ 116646 w 994133"/>
                        <a:gd name="connsiteY1" fmla="*/ 11417 h 192554"/>
                        <a:gd name="connsiteX2" fmla="*/ 959207 w 994133"/>
                        <a:gd name="connsiteY2" fmla="*/ 0 h 192554"/>
                        <a:gd name="connsiteX3" fmla="*/ 994133 w 994133"/>
                        <a:gd name="connsiteY3" fmla="*/ 34926 h 192554"/>
                        <a:gd name="connsiteX4" fmla="*/ 933687 w 994133"/>
                        <a:gd name="connsiteY4" fmla="*/ 146086 h 192554"/>
                        <a:gd name="connsiteX5" fmla="*/ 876320 w 994133"/>
                        <a:gd name="connsiteY5" fmla="*/ 182048 h 192554"/>
                        <a:gd name="connsiteX6" fmla="*/ 37003 w 994133"/>
                        <a:gd name="connsiteY6" fmla="*/ 192554 h 192554"/>
                        <a:gd name="connsiteX7" fmla="*/ 0 w 994133"/>
                        <a:gd name="connsiteY7" fmla="*/ 156461 h 192554"/>
                        <a:gd name="connsiteX8" fmla="*/ 66284 w 994133"/>
                        <a:gd name="connsiteY8" fmla="*/ 34926 h 192554"/>
                        <a:gd name="connsiteX0" fmla="*/ 66284 w 994133"/>
                        <a:gd name="connsiteY0" fmla="*/ 34926 h 192554"/>
                        <a:gd name="connsiteX1" fmla="*/ 111327 w 994133"/>
                        <a:gd name="connsiteY1" fmla="*/ 11157 h 192554"/>
                        <a:gd name="connsiteX2" fmla="*/ 959207 w 994133"/>
                        <a:gd name="connsiteY2" fmla="*/ 0 h 192554"/>
                        <a:gd name="connsiteX3" fmla="*/ 994133 w 994133"/>
                        <a:gd name="connsiteY3" fmla="*/ 34926 h 192554"/>
                        <a:gd name="connsiteX4" fmla="*/ 933687 w 994133"/>
                        <a:gd name="connsiteY4" fmla="*/ 146086 h 192554"/>
                        <a:gd name="connsiteX5" fmla="*/ 876320 w 994133"/>
                        <a:gd name="connsiteY5" fmla="*/ 182048 h 192554"/>
                        <a:gd name="connsiteX6" fmla="*/ 37003 w 994133"/>
                        <a:gd name="connsiteY6" fmla="*/ 192554 h 192554"/>
                        <a:gd name="connsiteX7" fmla="*/ 0 w 994133"/>
                        <a:gd name="connsiteY7" fmla="*/ 156461 h 192554"/>
                        <a:gd name="connsiteX8" fmla="*/ 66284 w 994133"/>
                        <a:gd name="connsiteY8" fmla="*/ 34926 h 192554"/>
                        <a:gd name="connsiteX0" fmla="*/ 61614 w 994133"/>
                        <a:gd name="connsiteY0" fmla="*/ 43228 h 192554"/>
                        <a:gd name="connsiteX1" fmla="*/ 111327 w 994133"/>
                        <a:gd name="connsiteY1" fmla="*/ 11157 h 192554"/>
                        <a:gd name="connsiteX2" fmla="*/ 959207 w 994133"/>
                        <a:gd name="connsiteY2" fmla="*/ 0 h 192554"/>
                        <a:gd name="connsiteX3" fmla="*/ 994133 w 994133"/>
                        <a:gd name="connsiteY3" fmla="*/ 34926 h 192554"/>
                        <a:gd name="connsiteX4" fmla="*/ 933687 w 994133"/>
                        <a:gd name="connsiteY4" fmla="*/ 146086 h 192554"/>
                        <a:gd name="connsiteX5" fmla="*/ 876320 w 994133"/>
                        <a:gd name="connsiteY5" fmla="*/ 182048 h 192554"/>
                        <a:gd name="connsiteX6" fmla="*/ 37003 w 994133"/>
                        <a:gd name="connsiteY6" fmla="*/ 192554 h 192554"/>
                        <a:gd name="connsiteX7" fmla="*/ 0 w 994133"/>
                        <a:gd name="connsiteY7" fmla="*/ 156461 h 192554"/>
                        <a:gd name="connsiteX8" fmla="*/ 61614 w 994133"/>
                        <a:gd name="connsiteY8" fmla="*/ 43228 h 192554"/>
                        <a:gd name="connsiteX0" fmla="*/ 66933 w 999452"/>
                        <a:gd name="connsiteY0" fmla="*/ 43228 h 192554"/>
                        <a:gd name="connsiteX1" fmla="*/ 116646 w 999452"/>
                        <a:gd name="connsiteY1" fmla="*/ 11157 h 192554"/>
                        <a:gd name="connsiteX2" fmla="*/ 964526 w 999452"/>
                        <a:gd name="connsiteY2" fmla="*/ 0 h 192554"/>
                        <a:gd name="connsiteX3" fmla="*/ 999452 w 999452"/>
                        <a:gd name="connsiteY3" fmla="*/ 34926 h 192554"/>
                        <a:gd name="connsiteX4" fmla="*/ 939006 w 999452"/>
                        <a:gd name="connsiteY4" fmla="*/ 146086 h 192554"/>
                        <a:gd name="connsiteX5" fmla="*/ 881639 w 999452"/>
                        <a:gd name="connsiteY5" fmla="*/ 182048 h 192554"/>
                        <a:gd name="connsiteX6" fmla="*/ 42322 w 999452"/>
                        <a:gd name="connsiteY6" fmla="*/ 192554 h 192554"/>
                        <a:gd name="connsiteX7" fmla="*/ 0 w 999452"/>
                        <a:gd name="connsiteY7" fmla="*/ 156202 h 192554"/>
                        <a:gd name="connsiteX8" fmla="*/ 66933 w 999452"/>
                        <a:gd name="connsiteY8" fmla="*/ 43228 h 192554"/>
                        <a:gd name="connsiteX0" fmla="*/ 66026 w 998545"/>
                        <a:gd name="connsiteY0" fmla="*/ 43228 h 192554"/>
                        <a:gd name="connsiteX1" fmla="*/ 115739 w 998545"/>
                        <a:gd name="connsiteY1" fmla="*/ 11157 h 192554"/>
                        <a:gd name="connsiteX2" fmla="*/ 963619 w 998545"/>
                        <a:gd name="connsiteY2" fmla="*/ 0 h 192554"/>
                        <a:gd name="connsiteX3" fmla="*/ 998545 w 998545"/>
                        <a:gd name="connsiteY3" fmla="*/ 34926 h 192554"/>
                        <a:gd name="connsiteX4" fmla="*/ 938099 w 998545"/>
                        <a:gd name="connsiteY4" fmla="*/ 146086 h 192554"/>
                        <a:gd name="connsiteX5" fmla="*/ 880732 w 998545"/>
                        <a:gd name="connsiteY5" fmla="*/ 182048 h 192554"/>
                        <a:gd name="connsiteX6" fmla="*/ 41415 w 998545"/>
                        <a:gd name="connsiteY6" fmla="*/ 192554 h 192554"/>
                        <a:gd name="connsiteX7" fmla="*/ 0 w 998545"/>
                        <a:gd name="connsiteY7" fmla="*/ 159445 h 192554"/>
                        <a:gd name="connsiteX8" fmla="*/ 66026 w 998545"/>
                        <a:gd name="connsiteY8" fmla="*/ 43228 h 192554"/>
                        <a:gd name="connsiteX0" fmla="*/ 66026 w 998545"/>
                        <a:gd name="connsiteY0" fmla="*/ 43228 h 192554"/>
                        <a:gd name="connsiteX1" fmla="*/ 115739 w 998545"/>
                        <a:gd name="connsiteY1" fmla="*/ 11157 h 192554"/>
                        <a:gd name="connsiteX2" fmla="*/ 963619 w 998545"/>
                        <a:gd name="connsiteY2" fmla="*/ 0 h 192554"/>
                        <a:gd name="connsiteX3" fmla="*/ 998545 w 998545"/>
                        <a:gd name="connsiteY3" fmla="*/ 34926 h 192554"/>
                        <a:gd name="connsiteX4" fmla="*/ 938099 w 998545"/>
                        <a:gd name="connsiteY4" fmla="*/ 146086 h 192554"/>
                        <a:gd name="connsiteX5" fmla="*/ 880732 w 998545"/>
                        <a:gd name="connsiteY5" fmla="*/ 182048 h 192554"/>
                        <a:gd name="connsiteX6" fmla="*/ 41415 w 998545"/>
                        <a:gd name="connsiteY6" fmla="*/ 192554 h 192554"/>
                        <a:gd name="connsiteX7" fmla="*/ 0 w 998545"/>
                        <a:gd name="connsiteY7" fmla="*/ 159445 h 192554"/>
                        <a:gd name="connsiteX8" fmla="*/ 66026 w 998545"/>
                        <a:gd name="connsiteY8" fmla="*/ 43228 h 192554"/>
                        <a:gd name="connsiteX0" fmla="*/ 66026 w 1000621"/>
                        <a:gd name="connsiteY0" fmla="*/ 43228 h 192554"/>
                        <a:gd name="connsiteX1" fmla="*/ 115739 w 1000621"/>
                        <a:gd name="connsiteY1" fmla="*/ 11157 h 192554"/>
                        <a:gd name="connsiteX2" fmla="*/ 963619 w 1000621"/>
                        <a:gd name="connsiteY2" fmla="*/ 0 h 192554"/>
                        <a:gd name="connsiteX3" fmla="*/ 1000621 w 1000621"/>
                        <a:gd name="connsiteY3" fmla="*/ 36094 h 192554"/>
                        <a:gd name="connsiteX4" fmla="*/ 938099 w 1000621"/>
                        <a:gd name="connsiteY4" fmla="*/ 146086 h 192554"/>
                        <a:gd name="connsiteX5" fmla="*/ 880732 w 1000621"/>
                        <a:gd name="connsiteY5" fmla="*/ 182048 h 192554"/>
                        <a:gd name="connsiteX6" fmla="*/ 41415 w 1000621"/>
                        <a:gd name="connsiteY6" fmla="*/ 192554 h 192554"/>
                        <a:gd name="connsiteX7" fmla="*/ 0 w 1000621"/>
                        <a:gd name="connsiteY7" fmla="*/ 159445 h 192554"/>
                        <a:gd name="connsiteX8" fmla="*/ 66026 w 1000621"/>
                        <a:gd name="connsiteY8" fmla="*/ 43228 h 192554"/>
                        <a:gd name="connsiteX0" fmla="*/ 66026 w 1000621"/>
                        <a:gd name="connsiteY0" fmla="*/ 43228 h 192554"/>
                        <a:gd name="connsiteX1" fmla="*/ 115739 w 1000621"/>
                        <a:gd name="connsiteY1" fmla="*/ 11157 h 192554"/>
                        <a:gd name="connsiteX2" fmla="*/ 963619 w 1000621"/>
                        <a:gd name="connsiteY2" fmla="*/ 0 h 192554"/>
                        <a:gd name="connsiteX3" fmla="*/ 1000621 w 1000621"/>
                        <a:gd name="connsiteY3" fmla="*/ 36094 h 192554"/>
                        <a:gd name="connsiteX4" fmla="*/ 938099 w 1000621"/>
                        <a:gd name="connsiteY4" fmla="*/ 146086 h 192554"/>
                        <a:gd name="connsiteX5" fmla="*/ 880732 w 1000621"/>
                        <a:gd name="connsiteY5" fmla="*/ 182048 h 192554"/>
                        <a:gd name="connsiteX6" fmla="*/ 41415 w 1000621"/>
                        <a:gd name="connsiteY6" fmla="*/ 192554 h 192554"/>
                        <a:gd name="connsiteX7" fmla="*/ 0 w 1000621"/>
                        <a:gd name="connsiteY7" fmla="*/ 159445 h 192554"/>
                        <a:gd name="connsiteX8" fmla="*/ 66026 w 1000621"/>
                        <a:gd name="connsiteY8" fmla="*/ 43228 h 192554"/>
                        <a:gd name="connsiteX0" fmla="*/ 66642 w 1001237"/>
                        <a:gd name="connsiteY0" fmla="*/ 43228 h 192554"/>
                        <a:gd name="connsiteX1" fmla="*/ 116355 w 1001237"/>
                        <a:gd name="connsiteY1" fmla="*/ 11157 h 192554"/>
                        <a:gd name="connsiteX2" fmla="*/ 964235 w 1001237"/>
                        <a:gd name="connsiteY2" fmla="*/ 0 h 192554"/>
                        <a:gd name="connsiteX3" fmla="*/ 1001237 w 1001237"/>
                        <a:gd name="connsiteY3" fmla="*/ 36094 h 192554"/>
                        <a:gd name="connsiteX4" fmla="*/ 938715 w 1001237"/>
                        <a:gd name="connsiteY4" fmla="*/ 146086 h 192554"/>
                        <a:gd name="connsiteX5" fmla="*/ 881348 w 1001237"/>
                        <a:gd name="connsiteY5" fmla="*/ 182048 h 192554"/>
                        <a:gd name="connsiteX6" fmla="*/ 42031 w 1001237"/>
                        <a:gd name="connsiteY6" fmla="*/ 192554 h 192554"/>
                        <a:gd name="connsiteX7" fmla="*/ 616 w 1001237"/>
                        <a:gd name="connsiteY7" fmla="*/ 159445 h 192554"/>
                        <a:gd name="connsiteX8" fmla="*/ 66642 w 1001237"/>
                        <a:gd name="connsiteY8" fmla="*/ 43228 h 192554"/>
                        <a:gd name="connsiteX0" fmla="*/ 66642 w 1001237"/>
                        <a:gd name="connsiteY0" fmla="*/ 43228 h 192554"/>
                        <a:gd name="connsiteX1" fmla="*/ 116355 w 1001237"/>
                        <a:gd name="connsiteY1" fmla="*/ 11157 h 192554"/>
                        <a:gd name="connsiteX2" fmla="*/ 964235 w 1001237"/>
                        <a:gd name="connsiteY2" fmla="*/ 0 h 192554"/>
                        <a:gd name="connsiteX3" fmla="*/ 1001237 w 1001237"/>
                        <a:gd name="connsiteY3" fmla="*/ 36094 h 192554"/>
                        <a:gd name="connsiteX4" fmla="*/ 938715 w 1001237"/>
                        <a:gd name="connsiteY4" fmla="*/ 146086 h 192554"/>
                        <a:gd name="connsiteX5" fmla="*/ 881348 w 1001237"/>
                        <a:gd name="connsiteY5" fmla="*/ 182048 h 192554"/>
                        <a:gd name="connsiteX6" fmla="*/ 42031 w 1001237"/>
                        <a:gd name="connsiteY6" fmla="*/ 192554 h 192554"/>
                        <a:gd name="connsiteX7" fmla="*/ 616 w 1001237"/>
                        <a:gd name="connsiteY7" fmla="*/ 159445 h 192554"/>
                        <a:gd name="connsiteX8" fmla="*/ 66642 w 1001237"/>
                        <a:gd name="connsiteY8" fmla="*/ 43228 h 192554"/>
                        <a:gd name="connsiteX0" fmla="*/ 66642 w 1001237"/>
                        <a:gd name="connsiteY0" fmla="*/ 43228 h 192554"/>
                        <a:gd name="connsiteX1" fmla="*/ 116355 w 1001237"/>
                        <a:gd name="connsiteY1" fmla="*/ 11157 h 192554"/>
                        <a:gd name="connsiteX2" fmla="*/ 964235 w 1001237"/>
                        <a:gd name="connsiteY2" fmla="*/ 0 h 192554"/>
                        <a:gd name="connsiteX3" fmla="*/ 1001237 w 1001237"/>
                        <a:gd name="connsiteY3" fmla="*/ 36094 h 192554"/>
                        <a:gd name="connsiteX4" fmla="*/ 938715 w 1001237"/>
                        <a:gd name="connsiteY4" fmla="*/ 146086 h 192554"/>
                        <a:gd name="connsiteX5" fmla="*/ 881348 w 1001237"/>
                        <a:gd name="connsiteY5" fmla="*/ 182048 h 192554"/>
                        <a:gd name="connsiteX6" fmla="*/ 42031 w 1001237"/>
                        <a:gd name="connsiteY6" fmla="*/ 192554 h 192554"/>
                        <a:gd name="connsiteX7" fmla="*/ 616 w 1001237"/>
                        <a:gd name="connsiteY7" fmla="*/ 159445 h 192554"/>
                        <a:gd name="connsiteX8" fmla="*/ 66642 w 1001237"/>
                        <a:gd name="connsiteY8" fmla="*/ 43228 h 192554"/>
                        <a:gd name="connsiteX0" fmla="*/ 66642 w 1002710"/>
                        <a:gd name="connsiteY0" fmla="*/ 43228 h 192554"/>
                        <a:gd name="connsiteX1" fmla="*/ 116355 w 1002710"/>
                        <a:gd name="connsiteY1" fmla="*/ 11157 h 192554"/>
                        <a:gd name="connsiteX2" fmla="*/ 964235 w 1002710"/>
                        <a:gd name="connsiteY2" fmla="*/ 0 h 192554"/>
                        <a:gd name="connsiteX3" fmla="*/ 1001237 w 1002710"/>
                        <a:gd name="connsiteY3" fmla="*/ 36094 h 192554"/>
                        <a:gd name="connsiteX4" fmla="*/ 938715 w 1002710"/>
                        <a:gd name="connsiteY4" fmla="*/ 146086 h 192554"/>
                        <a:gd name="connsiteX5" fmla="*/ 881348 w 1002710"/>
                        <a:gd name="connsiteY5" fmla="*/ 182048 h 192554"/>
                        <a:gd name="connsiteX6" fmla="*/ 42031 w 1002710"/>
                        <a:gd name="connsiteY6" fmla="*/ 192554 h 192554"/>
                        <a:gd name="connsiteX7" fmla="*/ 616 w 1002710"/>
                        <a:gd name="connsiteY7" fmla="*/ 159445 h 192554"/>
                        <a:gd name="connsiteX8" fmla="*/ 66642 w 1002710"/>
                        <a:gd name="connsiteY8" fmla="*/ 43228 h 192554"/>
                        <a:gd name="connsiteX0" fmla="*/ 66642 w 1002710"/>
                        <a:gd name="connsiteY0" fmla="*/ 43228 h 192554"/>
                        <a:gd name="connsiteX1" fmla="*/ 116355 w 1002710"/>
                        <a:gd name="connsiteY1" fmla="*/ 11157 h 192554"/>
                        <a:gd name="connsiteX2" fmla="*/ 964235 w 1002710"/>
                        <a:gd name="connsiteY2" fmla="*/ 0 h 192554"/>
                        <a:gd name="connsiteX3" fmla="*/ 1001237 w 1002710"/>
                        <a:gd name="connsiteY3" fmla="*/ 36094 h 192554"/>
                        <a:gd name="connsiteX4" fmla="*/ 938715 w 1002710"/>
                        <a:gd name="connsiteY4" fmla="*/ 146086 h 192554"/>
                        <a:gd name="connsiteX5" fmla="*/ 881348 w 1002710"/>
                        <a:gd name="connsiteY5" fmla="*/ 182048 h 192554"/>
                        <a:gd name="connsiteX6" fmla="*/ 42031 w 1002710"/>
                        <a:gd name="connsiteY6" fmla="*/ 192554 h 192554"/>
                        <a:gd name="connsiteX7" fmla="*/ 616 w 1002710"/>
                        <a:gd name="connsiteY7" fmla="*/ 159445 h 192554"/>
                        <a:gd name="connsiteX8" fmla="*/ 66642 w 1002710"/>
                        <a:gd name="connsiteY8" fmla="*/ 43228 h 192554"/>
                        <a:gd name="connsiteX0" fmla="*/ 66642 w 1002710"/>
                        <a:gd name="connsiteY0" fmla="*/ 43228 h 192554"/>
                        <a:gd name="connsiteX1" fmla="*/ 116355 w 1002710"/>
                        <a:gd name="connsiteY1" fmla="*/ 11157 h 192554"/>
                        <a:gd name="connsiteX2" fmla="*/ 964235 w 1002710"/>
                        <a:gd name="connsiteY2" fmla="*/ 0 h 192554"/>
                        <a:gd name="connsiteX3" fmla="*/ 1001237 w 1002710"/>
                        <a:gd name="connsiteY3" fmla="*/ 36094 h 192554"/>
                        <a:gd name="connsiteX4" fmla="*/ 938715 w 1002710"/>
                        <a:gd name="connsiteY4" fmla="*/ 146086 h 192554"/>
                        <a:gd name="connsiteX5" fmla="*/ 881348 w 1002710"/>
                        <a:gd name="connsiteY5" fmla="*/ 182048 h 192554"/>
                        <a:gd name="connsiteX6" fmla="*/ 42031 w 1002710"/>
                        <a:gd name="connsiteY6" fmla="*/ 192554 h 192554"/>
                        <a:gd name="connsiteX7" fmla="*/ 616 w 1002710"/>
                        <a:gd name="connsiteY7" fmla="*/ 159445 h 192554"/>
                        <a:gd name="connsiteX8" fmla="*/ 66642 w 1002710"/>
                        <a:gd name="connsiteY8" fmla="*/ 43228 h 192554"/>
                        <a:gd name="connsiteX0" fmla="*/ 66642 w 1002710"/>
                        <a:gd name="connsiteY0" fmla="*/ 43228 h 192554"/>
                        <a:gd name="connsiteX1" fmla="*/ 116355 w 1002710"/>
                        <a:gd name="connsiteY1" fmla="*/ 11157 h 192554"/>
                        <a:gd name="connsiteX2" fmla="*/ 964235 w 1002710"/>
                        <a:gd name="connsiteY2" fmla="*/ 0 h 192554"/>
                        <a:gd name="connsiteX3" fmla="*/ 1001237 w 1002710"/>
                        <a:gd name="connsiteY3" fmla="*/ 36094 h 192554"/>
                        <a:gd name="connsiteX4" fmla="*/ 938715 w 1002710"/>
                        <a:gd name="connsiteY4" fmla="*/ 146086 h 192554"/>
                        <a:gd name="connsiteX5" fmla="*/ 881348 w 1002710"/>
                        <a:gd name="connsiteY5" fmla="*/ 182048 h 192554"/>
                        <a:gd name="connsiteX6" fmla="*/ 42031 w 1002710"/>
                        <a:gd name="connsiteY6" fmla="*/ 192554 h 192554"/>
                        <a:gd name="connsiteX7" fmla="*/ 616 w 1002710"/>
                        <a:gd name="connsiteY7" fmla="*/ 159445 h 192554"/>
                        <a:gd name="connsiteX8" fmla="*/ 66642 w 1002710"/>
                        <a:gd name="connsiteY8" fmla="*/ 43228 h 192554"/>
                        <a:gd name="connsiteX0" fmla="*/ 64567 w 1002710"/>
                        <a:gd name="connsiteY0" fmla="*/ 42060 h 192554"/>
                        <a:gd name="connsiteX1" fmla="*/ 116355 w 1002710"/>
                        <a:gd name="connsiteY1" fmla="*/ 11157 h 192554"/>
                        <a:gd name="connsiteX2" fmla="*/ 964235 w 1002710"/>
                        <a:gd name="connsiteY2" fmla="*/ 0 h 192554"/>
                        <a:gd name="connsiteX3" fmla="*/ 1001237 w 1002710"/>
                        <a:gd name="connsiteY3" fmla="*/ 36094 h 192554"/>
                        <a:gd name="connsiteX4" fmla="*/ 938715 w 1002710"/>
                        <a:gd name="connsiteY4" fmla="*/ 146086 h 192554"/>
                        <a:gd name="connsiteX5" fmla="*/ 881348 w 1002710"/>
                        <a:gd name="connsiteY5" fmla="*/ 182048 h 192554"/>
                        <a:gd name="connsiteX6" fmla="*/ 42031 w 1002710"/>
                        <a:gd name="connsiteY6" fmla="*/ 192554 h 192554"/>
                        <a:gd name="connsiteX7" fmla="*/ 616 w 1002710"/>
                        <a:gd name="connsiteY7" fmla="*/ 159445 h 192554"/>
                        <a:gd name="connsiteX8" fmla="*/ 64567 w 1002710"/>
                        <a:gd name="connsiteY8" fmla="*/ 42060 h 192554"/>
                        <a:gd name="connsiteX0" fmla="*/ 67490 w 1005633"/>
                        <a:gd name="connsiteY0" fmla="*/ 42060 h 192554"/>
                        <a:gd name="connsiteX1" fmla="*/ 119278 w 1005633"/>
                        <a:gd name="connsiteY1" fmla="*/ 11157 h 192554"/>
                        <a:gd name="connsiteX2" fmla="*/ 967158 w 1005633"/>
                        <a:gd name="connsiteY2" fmla="*/ 0 h 192554"/>
                        <a:gd name="connsiteX3" fmla="*/ 1004160 w 1005633"/>
                        <a:gd name="connsiteY3" fmla="*/ 36094 h 192554"/>
                        <a:gd name="connsiteX4" fmla="*/ 941638 w 1005633"/>
                        <a:gd name="connsiteY4" fmla="*/ 146086 h 192554"/>
                        <a:gd name="connsiteX5" fmla="*/ 884271 w 1005633"/>
                        <a:gd name="connsiteY5" fmla="*/ 182048 h 192554"/>
                        <a:gd name="connsiteX6" fmla="*/ 44954 w 1005633"/>
                        <a:gd name="connsiteY6" fmla="*/ 192554 h 192554"/>
                        <a:gd name="connsiteX7" fmla="*/ 555 w 1005633"/>
                        <a:gd name="connsiteY7" fmla="*/ 155035 h 192554"/>
                        <a:gd name="connsiteX8" fmla="*/ 67490 w 1005633"/>
                        <a:gd name="connsiteY8" fmla="*/ 42060 h 192554"/>
                        <a:gd name="connsiteX0" fmla="*/ 65456 w 1003599"/>
                        <a:gd name="connsiteY0" fmla="*/ 42060 h 192554"/>
                        <a:gd name="connsiteX1" fmla="*/ 117244 w 1003599"/>
                        <a:gd name="connsiteY1" fmla="*/ 11157 h 192554"/>
                        <a:gd name="connsiteX2" fmla="*/ 965124 w 1003599"/>
                        <a:gd name="connsiteY2" fmla="*/ 0 h 192554"/>
                        <a:gd name="connsiteX3" fmla="*/ 1002126 w 1003599"/>
                        <a:gd name="connsiteY3" fmla="*/ 36094 h 192554"/>
                        <a:gd name="connsiteX4" fmla="*/ 939604 w 1003599"/>
                        <a:gd name="connsiteY4" fmla="*/ 146086 h 192554"/>
                        <a:gd name="connsiteX5" fmla="*/ 882237 w 1003599"/>
                        <a:gd name="connsiteY5" fmla="*/ 182048 h 192554"/>
                        <a:gd name="connsiteX6" fmla="*/ 42920 w 1003599"/>
                        <a:gd name="connsiteY6" fmla="*/ 192554 h 192554"/>
                        <a:gd name="connsiteX7" fmla="*/ 597 w 1003599"/>
                        <a:gd name="connsiteY7" fmla="*/ 156202 h 192554"/>
                        <a:gd name="connsiteX8" fmla="*/ 65456 w 1003599"/>
                        <a:gd name="connsiteY8" fmla="*/ 42060 h 192554"/>
                        <a:gd name="connsiteX0" fmla="*/ 58971 w 1003599"/>
                        <a:gd name="connsiteY0" fmla="*/ 43875 h 192554"/>
                        <a:gd name="connsiteX1" fmla="*/ 117244 w 1003599"/>
                        <a:gd name="connsiteY1" fmla="*/ 11157 h 192554"/>
                        <a:gd name="connsiteX2" fmla="*/ 965124 w 1003599"/>
                        <a:gd name="connsiteY2" fmla="*/ 0 h 192554"/>
                        <a:gd name="connsiteX3" fmla="*/ 1002126 w 1003599"/>
                        <a:gd name="connsiteY3" fmla="*/ 36094 h 192554"/>
                        <a:gd name="connsiteX4" fmla="*/ 939604 w 1003599"/>
                        <a:gd name="connsiteY4" fmla="*/ 146086 h 192554"/>
                        <a:gd name="connsiteX5" fmla="*/ 882237 w 1003599"/>
                        <a:gd name="connsiteY5" fmla="*/ 182048 h 192554"/>
                        <a:gd name="connsiteX6" fmla="*/ 42920 w 1003599"/>
                        <a:gd name="connsiteY6" fmla="*/ 192554 h 192554"/>
                        <a:gd name="connsiteX7" fmla="*/ 597 w 1003599"/>
                        <a:gd name="connsiteY7" fmla="*/ 156202 h 192554"/>
                        <a:gd name="connsiteX8" fmla="*/ 58971 w 1003599"/>
                        <a:gd name="connsiteY8" fmla="*/ 43875 h 192554"/>
                        <a:gd name="connsiteX0" fmla="*/ 58971 w 1003599"/>
                        <a:gd name="connsiteY0" fmla="*/ 43875 h 192554"/>
                        <a:gd name="connsiteX1" fmla="*/ 117244 w 1003599"/>
                        <a:gd name="connsiteY1" fmla="*/ 11157 h 192554"/>
                        <a:gd name="connsiteX2" fmla="*/ 965124 w 1003599"/>
                        <a:gd name="connsiteY2" fmla="*/ 0 h 192554"/>
                        <a:gd name="connsiteX3" fmla="*/ 1002126 w 1003599"/>
                        <a:gd name="connsiteY3" fmla="*/ 36094 h 192554"/>
                        <a:gd name="connsiteX4" fmla="*/ 939604 w 1003599"/>
                        <a:gd name="connsiteY4" fmla="*/ 146086 h 192554"/>
                        <a:gd name="connsiteX5" fmla="*/ 882237 w 1003599"/>
                        <a:gd name="connsiteY5" fmla="*/ 182048 h 192554"/>
                        <a:gd name="connsiteX6" fmla="*/ 42920 w 1003599"/>
                        <a:gd name="connsiteY6" fmla="*/ 192554 h 192554"/>
                        <a:gd name="connsiteX7" fmla="*/ 597 w 1003599"/>
                        <a:gd name="connsiteY7" fmla="*/ 156202 h 192554"/>
                        <a:gd name="connsiteX8" fmla="*/ 58971 w 1003599"/>
                        <a:gd name="connsiteY8" fmla="*/ 43875 h 192554"/>
                        <a:gd name="connsiteX0" fmla="*/ 61005 w 1005633"/>
                        <a:gd name="connsiteY0" fmla="*/ 43875 h 192554"/>
                        <a:gd name="connsiteX1" fmla="*/ 119278 w 1005633"/>
                        <a:gd name="connsiteY1" fmla="*/ 11157 h 192554"/>
                        <a:gd name="connsiteX2" fmla="*/ 967158 w 1005633"/>
                        <a:gd name="connsiteY2" fmla="*/ 0 h 192554"/>
                        <a:gd name="connsiteX3" fmla="*/ 1004160 w 1005633"/>
                        <a:gd name="connsiteY3" fmla="*/ 36094 h 192554"/>
                        <a:gd name="connsiteX4" fmla="*/ 941638 w 1005633"/>
                        <a:gd name="connsiteY4" fmla="*/ 146086 h 192554"/>
                        <a:gd name="connsiteX5" fmla="*/ 884271 w 1005633"/>
                        <a:gd name="connsiteY5" fmla="*/ 182048 h 192554"/>
                        <a:gd name="connsiteX6" fmla="*/ 44954 w 1005633"/>
                        <a:gd name="connsiteY6" fmla="*/ 192554 h 192554"/>
                        <a:gd name="connsiteX7" fmla="*/ 555 w 1005633"/>
                        <a:gd name="connsiteY7" fmla="*/ 155034 h 192554"/>
                        <a:gd name="connsiteX8" fmla="*/ 61005 w 1005633"/>
                        <a:gd name="connsiteY8" fmla="*/ 43875 h 192554"/>
                        <a:gd name="connsiteX0" fmla="*/ 54922 w 999550"/>
                        <a:gd name="connsiteY0" fmla="*/ 43875 h 192554"/>
                        <a:gd name="connsiteX1" fmla="*/ 113195 w 999550"/>
                        <a:gd name="connsiteY1" fmla="*/ 11157 h 192554"/>
                        <a:gd name="connsiteX2" fmla="*/ 961075 w 999550"/>
                        <a:gd name="connsiteY2" fmla="*/ 0 h 192554"/>
                        <a:gd name="connsiteX3" fmla="*/ 998077 w 999550"/>
                        <a:gd name="connsiteY3" fmla="*/ 36094 h 192554"/>
                        <a:gd name="connsiteX4" fmla="*/ 935555 w 999550"/>
                        <a:gd name="connsiteY4" fmla="*/ 146086 h 192554"/>
                        <a:gd name="connsiteX5" fmla="*/ 878188 w 999550"/>
                        <a:gd name="connsiteY5" fmla="*/ 182048 h 192554"/>
                        <a:gd name="connsiteX6" fmla="*/ 38871 w 999550"/>
                        <a:gd name="connsiteY6" fmla="*/ 192554 h 192554"/>
                        <a:gd name="connsiteX7" fmla="*/ 699 w 999550"/>
                        <a:gd name="connsiteY7" fmla="*/ 158537 h 192554"/>
                        <a:gd name="connsiteX8" fmla="*/ 54922 w 999550"/>
                        <a:gd name="connsiteY8" fmla="*/ 43875 h 192554"/>
                        <a:gd name="connsiteX0" fmla="*/ 59073 w 999550"/>
                        <a:gd name="connsiteY0" fmla="*/ 46210 h 192554"/>
                        <a:gd name="connsiteX1" fmla="*/ 113195 w 999550"/>
                        <a:gd name="connsiteY1" fmla="*/ 11157 h 192554"/>
                        <a:gd name="connsiteX2" fmla="*/ 961075 w 999550"/>
                        <a:gd name="connsiteY2" fmla="*/ 0 h 192554"/>
                        <a:gd name="connsiteX3" fmla="*/ 998077 w 999550"/>
                        <a:gd name="connsiteY3" fmla="*/ 36094 h 192554"/>
                        <a:gd name="connsiteX4" fmla="*/ 935555 w 999550"/>
                        <a:gd name="connsiteY4" fmla="*/ 146086 h 192554"/>
                        <a:gd name="connsiteX5" fmla="*/ 878188 w 999550"/>
                        <a:gd name="connsiteY5" fmla="*/ 182048 h 192554"/>
                        <a:gd name="connsiteX6" fmla="*/ 38871 w 999550"/>
                        <a:gd name="connsiteY6" fmla="*/ 192554 h 192554"/>
                        <a:gd name="connsiteX7" fmla="*/ 699 w 999550"/>
                        <a:gd name="connsiteY7" fmla="*/ 158537 h 192554"/>
                        <a:gd name="connsiteX8" fmla="*/ 59073 w 999550"/>
                        <a:gd name="connsiteY8" fmla="*/ 46210 h 192554"/>
                        <a:gd name="connsiteX0" fmla="*/ 64265 w 1004742"/>
                        <a:gd name="connsiteY0" fmla="*/ 46210 h 192554"/>
                        <a:gd name="connsiteX1" fmla="*/ 118387 w 1004742"/>
                        <a:gd name="connsiteY1" fmla="*/ 11157 h 192554"/>
                        <a:gd name="connsiteX2" fmla="*/ 966267 w 1004742"/>
                        <a:gd name="connsiteY2" fmla="*/ 0 h 192554"/>
                        <a:gd name="connsiteX3" fmla="*/ 1003269 w 1004742"/>
                        <a:gd name="connsiteY3" fmla="*/ 36094 h 192554"/>
                        <a:gd name="connsiteX4" fmla="*/ 940747 w 1004742"/>
                        <a:gd name="connsiteY4" fmla="*/ 146086 h 192554"/>
                        <a:gd name="connsiteX5" fmla="*/ 883380 w 1004742"/>
                        <a:gd name="connsiteY5" fmla="*/ 182048 h 192554"/>
                        <a:gd name="connsiteX6" fmla="*/ 44063 w 1004742"/>
                        <a:gd name="connsiteY6" fmla="*/ 192554 h 192554"/>
                        <a:gd name="connsiteX7" fmla="*/ 572 w 1004742"/>
                        <a:gd name="connsiteY7" fmla="*/ 158277 h 192554"/>
                        <a:gd name="connsiteX8" fmla="*/ 64265 w 1004742"/>
                        <a:gd name="connsiteY8" fmla="*/ 46210 h 192554"/>
                        <a:gd name="connsiteX0" fmla="*/ 59595 w 1004742"/>
                        <a:gd name="connsiteY0" fmla="*/ 54511 h 192554"/>
                        <a:gd name="connsiteX1" fmla="*/ 118387 w 1004742"/>
                        <a:gd name="connsiteY1" fmla="*/ 11157 h 192554"/>
                        <a:gd name="connsiteX2" fmla="*/ 966267 w 1004742"/>
                        <a:gd name="connsiteY2" fmla="*/ 0 h 192554"/>
                        <a:gd name="connsiteX3" fmla="*/ 1003269 w 1004742"/>
                        <a:gd name="connsiteY3" fmla="*/ 36094 h 192554"/>
                        <a:gd name="connsiteX4" fmla="*/ 940747 w 1004742"/>
                        <a:gd name="connsiteY4" fmla="*/ 146086 h 192554"/>
                        <a:gd name="connsiteX5" fmla="*/ 883380 w 1004742"/>
                        <a:gd name="connsiteY5" fmla="*/ 182048 h 192554"/>
                        <a:gd name="connsiteX6" fmla="*/ 44063 w 1004742"/>
                        <a:gd name="connsiteY6" fmla="*/ 192554 h 192554"/>
                        <a:gd name="connsiteX7" fmla="*/ 572 w 1004742"/>
                        <a:gd name="connsiteY7" fmla="*/ 158277 h 192554"/>
                        <a:gd name="connsiteX8" fmla="*/ 59595 w 1004742"/>
                        <a:gd name="connsiteY8" fmla="*/ 54511 h 192554"/>
                        <a:gd name="connsiteX0" fmla="*/ 59595 w 1004742"/>
                        <a:gd name="connsiteY0" fmla="*/ 54511 h 192554"/>
                        <a:gd name="connsiteX1" fmla="*/ 118387 w 1004742"/>
                        <a:gd name="connsiteY1" fmla="*/ 11157 h 192554"/>
                        <a:gd name="connsiteX2" fmla="*/ 966267 w 1004742"/>
                        <a:gd name="connsiteY2" fmla="*/ 0 h 192554"/>
                        <a:gd name="connsiteX3" fmla="*/ 1003269 w 1004742"/>
                        <a:gd name="connsiteY3" fmla="*/ 36094 h 192554"/>
                        <a:gd name="connsiteX4" fmla="*/ 940747 w 1004742"/>
                        <a:gd name="connsiteY4" fmla="*/ 146086 h 192554"/>
                        <a:gd name="connsiteX5" fmla="*/ 883380 w 1004742"/>
                        <a:gd name="connsiteY5" fmla="*/ 182048 h 192554"/>
                        <a:gd name="connsiteX6" fmla="*/ 44063 w 1004742"/>
                        <a:gd name="connsiteY6" fmla="*/ 192554 h 192554"/>
                        <a:gd name="connsiteX7" fmla="*/ 572 w 1004742"/>
                        <a:gd name="connsiteY7" fmla="*/ 158277 h 192554"/>
                        <a:gd name="connsiteX8" fmla="*/ 59595 w 1004742"/>
                        <a:gd name="connsiteY8" fmla="*/ 54511 h 192554"/>
                        <a:gd name="connsiteX0" fmla="*/ 59595 w 1004742"/>
                        <a:gd name="connsiteY0" fmla="*/ 54511 h 192554"/>
                        <a:gd name="connsiteX1" fmla="*/ 118387 w 1004742"/>
                        <a:gd name="connsiteY1" fmla="*/ 11157 h 192554"/>
                        <a:gd name="connsiteX2" fmla="*/ 966267 w 1004742"/>
                        <a:gd name="connsiteY2" fmla="*/ 0 h 192554"/>
                        <a:gd name="connsiteX3" fmla="*/ 1003269 w 1004742"/>
                        <a:gd name="connsiteY3" fmla="*/ 36094 h 192554"/>
                        <a:gd name="connsiteX4" fmla="*/ 940747 w 1004742"/>
                        <a:gd name="connsiteY4" fmla="*/ 146086 h 192554"/>
                        <a:gd name="connsiteX5" fmla="*/ 883380 w 1004742"/>
                        <a:gd name="connsiteY5" fmla="*/ 182048 h 192554"/>
                        <a:gd name="connsiteX6" fmla="*/ 44063 w 1004742"/>
                        <a:gd name="connsiteY6" fmla="*/ 192554 h 192554"/>
                        <a:gd name="connsiteX7" fmla="*/ 572 w 1004742"/>
                        <a:gd name="connsiteY7" fmla="*/ 158277 h 192554"/>
                        <a:gd name="connsiteX8" fmla="*/ 59595 w 1004742"/>
                        <a:gd name="connsiteY8" fmla="*/ 54511 h 192554"/>
                        <a:gd name="connsiteX0" fmla="*/ 59595 w 1004742"/>
                        <a:gd name="connsiteY0" fmla="*/ 54511 h 192554"/>
                        <a:gd name="connsiteX1" fmla="*/ 118387 w 1004742"/>
                        <a:gd name="connsiteY1" fmla="*/ 11157 h 192554"/>
                        <a:gd name="connsiteX2" fmla="*/ 966267 w 1004742"/>
                        <a:gd name="connsiteY2" fmla="*/ 0 h 192554"/>
                        <a:gd name="connsiteX3" fmla="*/ 1003269 w 1004742"/>
                        <a:gd name="connsiteY3" fmla="*/ 36094 h 192554"/>
                        <a:gd name="connsiteX4" fmla="*/ 940747 w 1004742"/>
                        <a:gd name="connsiteY4" fmla="*/ 146086 h 192554"/>
                        <a:gd name="connsiteX5" fmla="*/ 883380 w 1004742"/>
                        <a:gd name="connsiteY5" fmla="*/ 182048 h 192554"/>
                        <a:gd name="connsiteX6" fmla="*/ 44063 w 1004742"/>
                        <a:gd name="connsiteY6" fmla="*/ 192554 h 192554"/>
                        <a:gd name="connsiteX7" fmla="*/ 572 w 1004742"/>
                        <a:gd name="connsiteY7" fmla="*/ 158277 h 192554"/>
                        <a:gd name="connsiteX8" fmla="*/ 59595 w 1004742"/>
                        <a:gd name="connsiteY8" fmla="*/ 54511 h 192554"/>
                        <a:gd name="connsiteX0" fmla="*/ 59595 w 1004742"/>
                        <a:gd name="connsiteY0" fmla="*/ 54511 h 192554"/>
                        <a:gd name="connsiteX1" fmla="*/ 118387 w 1004742"/>
                        <a:gd name="connsiteY1" fmla="*/ 11157 h 192554"/>
                        <a:gd name="connsiteX2" fmla="*/ 966267 w 1004742"/>
                        <a:gd name="connsiteY2" fmla="*/ 0 h 192554"/>
                        <a:gd name="connsiteX3" fmla="*/ 1003269 w 1004742"/>
                        <a:gd name="connsiteY3" fmla="*/ 36094 h 192554"/>
                        <a:gd name="connsiteX4" fmla="*/ 940747 w 1004742"/>
                        <a:gd name="connsiteY4" fmla="*/ 146086 h 192554"/>
                        <a:gd name="connsiteX5" fmla="*/ 883380 w 1004742"/>
                        <a:gd name="connsiteY5" fmla="*/ 182048 h 192554"/>
                        <a:gd name="connsiteX6" fmla="*/ 44063 w 1004742"/>
                        <a:gd name="connsiteY6" fmla="*/ 192554 h 192554"/>
                        <a:gd name="connsiteX7" fmla="*/ 572 w 1004742"/>
                        <a:gd name="connsiteY7" fmla="*/ 158277 h 192554"/>
                        <a:gd name="connsiteX8" fmla="*/ 59595 w 1004742"/>
                        <a:gd name="connsiteY8" fmla="*/ 54511 h 192554"/>
                        <a:gd name="connsiteX0" fmla="*/ 59595 w 1004742"/>
                        <a:gd name="connsiteY0" fmla="*/ 54511 h 192554"/>
                        <a:gd name="connsiteX1" fmla="*/ 118387 w 1004742"/>
                        <a:gd name="connsiteY1" fmla="*/ 11157 h 192554"/>
                        <a:gd name="connsiteX2" fmla="*/ 966267 w 1004742"/>
                        <a:gd name="connsiteY2" fmla="*/ 0 h 192554"/>
                        <a:gd name="connsiteX3" fmla="*/ 1003269 w 1004742"/>
                        <a:gd name="connsiteY3" fmla="*/ 36094 h 192554"/>
                        <a:gd name="connsiteX4" fmla="*/ 940747 w 1004742"/>
                        <a:gd name="connsiteY4" fmla="*/ 146086 h 192554"/>
                        <a:gd name="connsiteX5" fmla="*/ 883380 w 1004742"/>
                        <a:gd name="connsiteY5" fmla="*/ 182048 h 192554"/>
                        <a:gd name="connsiteX6" fmla="*/ 44063 w 1004742"/>
                        <a:gd name="connsiteY6" fmla="*/ 192554 h 192554"/>
                        <a:gd name="connsiteX7" fmla="*/ 572 w 1004742"/>
                        <a:gd name="connsiteY7" fmla="*/ 158277 h 192554"/>
                        <a:gd name="connsiteX8" fmla="*/ 59595 w 1004742"/>
                        <a:gd name="connsiteY8" fmla="*/ 54511 h 192554"/>
                        <a:gd name="connsiteX0" fmla="*/ 59595 w 1004742"/>
                        <a:gd name="connsiteY0" fmla="*/ 54511 h 192554"/>
                        <a:gd name="connsiteX1" fmla="*/ 118387 w 1004742"/>
                        <a:gd name="connsiteY1" fmla="*/ 11157 h 192554"/>
                        <a:gd name="connsiteX2" fmla="*/ 966267 w 1004742"/>
                        <a:gd name="connsiteY2" fmla="*/ 0 h 192554"/>
                        <a:gd name="connsiteX3" fmla="*/ 1003269 w 1004742"/>
                        <a:gd name="connsiteY3" fmla="*/ 36094 h 192554"/>
                        <a:gd name="connsiteX4" fmla="*/ 940747 w 1004742"/>
                        <a:gd name="connsiteY4" fmla="*/ 146086 h 192554"/>
                        <a:gd name="connsiteX5" fmla="*/ 883380 w 1004742"/>
                        <a:gd name="connsiteY5" fmla="*/ 182048 h 192554"/>
                        <a:gd name="connsiteX6" fmla="*/ 44063 w 1004742"/>
                        <a:gd name="connsiteY6" fmla="*/ 192554 h 192554"/>
                        <a:gd name="connsiteX7" fmla="*/ 572 w 1004742"/>
                        <a:gd name="connsiteY7" fmla="*/ 158277 h 192554"/>
                        <a:gd name="connsiteX8" fmla="*/ 59595 w 1004742"/>
                        <a:gd name="connsiteY8" fmla="*/ 54511 h 192554"/>
                        <a:gd name="connsiteX0" fmla="*/ 59595 w 1004742"/>
                        <a:gd name="connsiteY0" fmla="*/ 54511 h 192554"/>
                        <a:gd name="connsiteX1" fmla="*/ 118387 w 1004742"/>
                        <a:gd name="connsiteY1" fmla="*/ 11157 h 192554"/>
                        <a:gd name="connsiteX2" fmla="*/ 966267 w 1004742"/>
                        <a:gd name="connsiteY2" fmla="*/ 0 h 192554"/>
                        <a:gd name="connsiteX3" fmla="*/ 1003269 w 1004742"/>
                        <a:gd name="connsiteY3" fmla="*/ 36094 h 192554"/>
                        <a:gd name="connsiteX4" fmla="*/ 940747 w 1004742"/>
                        <a:gd name="connsiteY4" fmla="*/ 146086 h 192554"/>
                        <a:gd name="connsiteX5" fmla="*/ 883380 w 1004742"/>
                        <a:gd name="connsiteY5" fmla="*/ 182048 h 192554"/>
                        <a:gd name="connsiteX6" fmla="*/ 44063 w 1004742"/>
                        <a:gd name="connsiteY6" fmla="*/ 192554 h 192554"/>
                        <a:gd name="connsiteX7" fmla="*/ 572 w 1004742"/>
                        <a:gd name="connsiteY7" fmla="*/ 158277 h 192554"/>
                        <a:gd name="connsiteX8" fmla="*/ 59595 w 1004742"/>
                        <a:gd name="connsiteY8" fmla="*/ 54511 h 1925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04742" h="192554">
                          <a:moveTo>
                            <a:pt x="59595" y="54511"/>
                          </a:moveTo>
                          <a:cubicBezTo>
                            <a:pt x="76070" y="25364"/>
                            <a:pt x="88460" y="10637"/>
                            <a:pt x="118387" y="11157"/>
                          </a:cubicBezTo>
                          <a:lnTo>
                            <a:pt x="966267" y="0"/>
                          </a:lnTo>
                          <a:cubicBezTo>
                            <a:pt x="985556" y="0"/>
                            <a:pt x="1011182" y="7596"/>
                            <a:pt x="1003269" y="36094"/>
                          </a:cubicBezTo>
                          <a:lnTo>
                            <a:pt x="940747" y="146086"/>
                          </a:lnTo>
                          <a:cubicBezTo>
                            <a:pt x="916360" y="184443"/>
                            <a:pt x="902669" y="182048"/>
                            <a:pt x="883380" y="182048"/>
                          </a:cubicBezTo>
                          <a:lnTo>
                            <a:pt x="44063" y="192554"/>
                          </a:lnTo>
                          <a:cubicBezTo>
                            <a:pt x="20624" y="190219"/>
                            <a:pt x="-4098" y="185867"/>
                            <a:pt x="572" y="158277"/>
                          </a:cubicBezTo>
                          <a:cubicBezTo>
                            <a:pt x="33000" y="102632"/>
                            <a:pt x="25740" y="117549"/>
                            <a:pt x="59595" y="54511"/>
                          </a:cubicBezTo>
                          <a:close/>
                        </a:path>
                      </a:pathLst>
                    </a:custGeom>
                    <a:solidFill>
                      <a:srgbClr val="F04936"/>
                    </a:solidFill>
                    <a:ln w="12700" cap="flat" cmpd="sng" algn="ctr">
                      <a:noFill/>
                      <a:prstDash val="solid"/>
                      <a:miter lim="800000"/>
                    </a:ln>
                    <a:effectLst/>
                  </p:spPr>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N" sz="1400" b="0" i="0" u="none" strike="noStrike" kern="1200" cap="none" spc="0" normalizeH="0" baseline="0" noProof="0">
                        <a:ln>
                          <a:noFill/>
                        </a:ln>
                        <a:solidFill>
                          <a:srgbClr val="000000"/>
                        </a:solidFill>
                        <a:effectLst/>
                        <a:uLnTx/>
                        <a:uFillTx/>
                        <a:ea typeface="+mn-ea"/>
                        <a:cs typeface="+mn-cs"/>
                      </a:endParaRPr>
                    </a:p>
                  </p:txBody>
                </p:sp>
                <p:sp>
                  <p:nvSpPr>
                    <p:cNvPr id="69" name="Rectangle: Rounded Corners 9">
                      <a:extLst>
                        <a:ext uri="{FF2B5EF4-FFF2-40B4-BE49-F238E27FC236}">
                          <a16:creationId xmlns:a16="http://schemas.microsoft.com/office/drawing/2014/main" id="{4037E716-1A41-4C5F-A545-1D96610EE3BA}"/>
                        </a:ext>
                      </a:extLst>
                    </p:cNvPr>
                    <p:cNvSpPr/>
                    <p:nvPr/>
                  </p:nvSpPr>
                  <p:spPr>
                    <a:xfrm rot="19838384">
                      <a:off x="3925905" y="1881760"/>
                      <a:ext cx="1004742" cy="192554"/>
                    </a:xfrm>
                    <a:custGeom>
                      <a:avLst/>
                      <a:gdLst>
                        <a:gd name="connsiteX0" fmla="*/ 0 w 927849"/>
                        <a:gd name="connsiteY0" fmla="*/ 34926 h 209550"/>
                        <a:gd name="connsiteX1" fmla="*/ 34926 w 927849"/>
                        <a:gd name="connsiteY1" fmla="*/ 0 h 209550"/>
                        <a:gd name="connsiteX2" fmla="*/ 892923 w 927849"/>
                        <a:gd name="connsiteY2" fmla="*/ 0 h 209550"/>
                        <a:gd name="connsiteX3" fmla="*/ 927849 w 927849"/>
                        <a:gd name="connsiteY3" fmla="*/ 34926 h 209550"/>
                        <a:gd name="connsiteX4" fmla="*/ 927849 w 927849"/>
                        <a:gd name="connsiteY4" fmla="*/ 174624 h 209550"/>
                        <a:gd name="connsiteX5" fmla="*/ 892923 w 927849"/>
                        <a:gd name="connsiteY5" fmla="*/ 209550 h 209550"/>
                        <a:gd name="connsiteX6" fmla="*/ 34926 w 927849"/>
                        <a:gd name="connsiteY6" fmla="*/ 209550 h 209550"/>
                        <a:gd name="connsiteX7" fmla="*/ 0 w 927849"/>
                        <a:gd name="connsiteY7" fmla="*/ 174624 h 209550"/>
                        <a:gd name="connsiteX8" fmla="*/ 0 w 927849"/>
                        <a:gd name="connsiteY8" fmla="*/ 34926 h 209550"/>
                        <a:gd name="connsiteX0" fmla="*/ 63948 w 991797"/>
                        <a:gd name="connsiteY0" fmla="*/ 34926 h 209550"/>
                        <a:gd name="connsiteX1" fmla="*/ 98874 w 991797"/>
                        <a:gd name="connsiteY1" fmla="*/ 0 h 209550"/>
                        <a:gd name="connsiteX2" fmla="*/ 956871 w 991797"/>
                        <a:gd name="connsiteY2" fmla="*/ 0 h 209550"/>
                        <a:gd name="connsiteX3" fmla="*/ 991797 w 991797"/>
                        <a:gd name="connsiteY3" fmla="*/ 34926 h 209550"/>
                        <a:gd name="connsiteX4" fmla="*/ 991797 w 991797"/>
                        <a:gd name="connsiteY4" fmla="*/ 174624 h 209550"/>
                        <a:gd name="connsiteX5" fmla="*/ 956871 w 991797"/>
                        <a:gd name="connsiteY5" fmla="*/ 209550 h 209550"/>
                        <a:gd name="connsiteX6" fmla="*/ 98874 w 991797"/>
                        <a:gd name="connsiteY6" fmla="*/ 209550 h 209550"/>
                        <a:gd name="connsiteX7" fmla="*/ 0 w 991797"/>
                        <a:gd name="connsiteY7" fmla="*/ 152310 h 209550"/>
                        <a:gd name="connsiteX8" fmla="*/ 63948 w 991797"/>
                        <a:gd name="connsiteY8" fmla="*/ 34926 h 209550"/>
                        <a:gd name="connsiteX0" fmla="*/ 63948 w 991797"/>
                        <a:gd name="connsiteY0" fmla="*/ 34926 h 209550"/>
                        <a:gd name="connsiteX1" fmla="*/ 98874 w 991797"/>
                        <a:gd name="connsiteY1" fmla="*/ 0 h 209550"/>
                        <a:gd name="connsiteX2" fmla="*/ 956871 w 991797"/>
                        <a:gd name="connsiteY2" fmla="*/ 0 h 209550"/>
                        <a:gd name="connsiteX3" fmla="*/ 991797 w 991797"/>
                        <a:gd name="connsiteY3" fmla="*/ 34926 h 209550"/>
                        <a:gd name="connsiteX4" fmla="*/ 991797 w 991797"/>
                        <a:gd name="connsiteY4" fmla="*/ 174624 h 209550"/>
                        <a:gd name="connsiteX5" fmla="*/ 956871 w 991797"/>
                        <a:gd name="connsiteY5" fmla="*/ 209550 h 209550"/>
                        <a:gd name="connsiteX6" fmla="*/ 98874 w 991797"/>
                        <a:gd name="connsiteY6" fmla="*/ 209550 h 209550"/>
                        <a:gd name="connsiteX7" fmla="*/ 0 w 991797"/>
                        <a:gd name="connsiteY7" fmla="*/ 152310 h 209550"/>
                        <a:gd name="connsiteX8" fmla="*/ 63948 w 991797"/>
                        <a:gd name="connsiteY8" fmla="*/ 34926 h 209550"/>
                        <a:gd name="connsiteX0" fmla="*/ 63948 w 991797"/>
                        <a:gd name="connsiteY0" fmla="*/ 34926 h 209550"/>
                        <a:gd name="connsiteX1" fmla="*/ 98874 w 991797"/>
                        <a:gd name="connsiteY1" fmla="*/ 0 h 209550"/>
                        <a:gd name="connsiteX2" fmla="*/ 956871 w 991797"/>
                        <a:gd name="connsiteY2" fmla="*/ 0 h 209550"/>
                        <a:gd name="connsiteX3" fmla="*/ 991797 w 991797"/>
                        <a:gd name="connsiteY3" fmla="*/ 34926 h 209550"/>
                        <a:gd name="connsiteX4" fmla="*/ 991797 w 991797"/>
                        <a:gd name="connsiteY4" fmla="*/ 174624 h 209550"/>
                        <a:gd name="connsiteX5" fmla="*/ 956871 w 991797"/>
                        <a:gd name="connsiteY5" fmla="*/ 209550 h 209550"/>
                        <a:gd name="connsiteX6" fmla="*/ 21435 w 991797"/>
                        <a:gd name="connsiteY6" fmla="*/ 201504 h 209550"/>
                        <a:gd name="connsiteX7" fmla="*/ 0 w 991797"/>
                        <a:gd name="connsiteY7" fmla="*/ 152310 h 209550"/>
                        <a:gd name="connsiteX8" fmla="*/ 63948 w 991797"/>
                        <a:gd name="connsiteY8" fmla="*/ 34926 h 209550"/>
                        <a:gd name="connsiteX0" fmla="*/ 63948 w 991797"/>
                        <a:gd name="connsiteY0" fmla="*/ 34926 h 209550"/>
                        <a:gd name="connsiteX1" fmla="*/ 98874 w 991797"/>
                        <a:gd name="connsiteY1" fmla="*/ 0 h 209550"/>
                        <a:gd name="connsiteX2" fmla="*/ 956871 w 991797"/>
                        <a:gd name="connsiteY2" fmla="*/ 0 h 209550"/>
                        <a:gd name="connsiteX3" fmla="*/ 991797 w 991797"/>
                        <a:gd name="connsiteY3" fmla="*/ 34926 h 209550"/>
                        <a:gd name="connsiteX4" fmla="*/ 991797 w 991797"/>
                        <a:gd name="connsiteY4" fmla="*/ 174624 h 209550"/>
                        <a:gd name="connsiteX5" fmla="*/ 956871 w 991797"/>
                        <a:gd name="connsiteY5" fmla="*/ 209550 h 209550"/>
                        <a:gd name="connsiteX6" fmla="*/ 21435 w 991797"/>
                        <a:gd name="connsiteY6" fmla="*/ 201504 h 209550"/>
                        <a:gd name="connsiteX7" fmla="*/ 0 w 991797"/>
                        <a:gd name="connsiteY7" fmla="*/ 152310 h 209550"/>
                        <a:gd name="connsiteX8" fmla="*/ 63948 w 991797"/>
                        <a:gd name="connsiteY8" fmla="*/ 34926 h 209550"/>
                        <a:gd name="connsiteX0" fmla="*/ 63948 w 991797"/>
                        <a:gd name="connsiteY0" fmla="*/ 34926 h 209550"/>
                        <a:gd name="connsiteX1" fmla="*/ 98874 w 991797"/>
                        <a:gd name="connsiteY1" fmla="*/ 0 h 209550"/>
                        <a:gd name="connsiteX2" fmla="*/ 956871 w 991797"/>
                        <a:gd name="connsiteY2" fmla="*/ 0 h 209550"/>
                        <a:gd name="connsiteX3" fmla="*/ 991797 w 991797"/>
                        <a:gd name="connsiteY3" fmla="*/ 34926 h 209550"/>
                        <a:gd name="connsiteX4" fmla="*/ 991797 w 991797"/>
                        <a:gd name="connsiteY4" fmla="*/ 174624 h 209550"/>
                        <a:gd name="connsiteX5" fmla="*/ 956871 w 991797"/>
                        <a:gd name="connsiteY5" fmla="*/ 209550 h 209550"/>
                        <a:gd name="connsiteX6" fmla="*/ 34667 w 991797"/>
                        <a:gd name="connsiteY6" fmla="*/ 192554 h 209550"/>
                        <a:gd name="connsiteX7" fmla="*/ 0 w 991797"/>
                        <a:gd name="connsiteY7" fmla="*/ 152310 h 209550"/>
                        <a:gd name="connsiteX8" fmla="*/ 63948 w 991797"/>
                        <a:gd name="connsiteY8" fmla="*/ 34926 h 209550"/>
                        <a:gd name="connsiteX0" fmla="*/ 70434 w 998283"/>
                        <a:gd name="connsiteY0" fmla="*/ 34926 h 209550"/>
                        <a:gd name="connsiteX1" fmla="*/ 105360 w 998283"/>
                        <a:gd name="connsiteY1" fmla="*/ 0 h 209550"/>
                        <a:gd name="connsiteX2" fmla="*/ 963357 w 998283"/>
                        <a:gd name="connsiteY2" fmla="*/ 0 h 209550"/>
                        <a:gd name="connsiteX3" fmla="*/ 998283 w 998283"/>
                        <a:gd name="connsiteY3" fmla="*/ 34926 h 209550"/>
                        <a:gd name="connsiteX4" fmla="*/ 998283 w 998283"/>
                        <a:gd name="connsiteY4" fmla="*/ 174624 h 209550"/>
                        <a:gd name="connsiteX5" fmla="*/ 963357 w 998283"/>
                        <a:gd name="connsiteY5" fmla="*/ 209550 h 209550"/>
                        <a:gd name="connsiteX6" fmla="*/ 41153 w 998283"/>
                        <a:gd name="connsiteY6" fmla="*/ 192554 h 209550"/>
                        <a:gd name="connsiteX7" fmla="*/ 0 w 998283"/>
                        <a:gd name="connsiteY7" fmla="*/ 154126 h 209550"/>
                        <a:gd name="connsiteX8" fmla="*/ 70434 w 998283"/>
                        <a:gd name="connsiteY8" fmla="*/ 34926 h 209550"/>
                        <a:gd name="connsiteX0" fmla="*/ 66284 w 994133"/>
                        <a:gd name="connsiteY0" fmla="*/ 34926 h 209550"/>
                        <a:gd name="connsiteX1" fmla="*/ 101210 w 994133"/>
                        <a:gd name="connsiteY1" fmla="*/ 0 h 209550"/>
                        <a:gd name="connsiteX2" fmla="*/ 959207 w 994133"/>
                        <a:gd name="connsiteY2" fmla="*/ 0 h 209550"/>
                        <a:gd name="connsiteX3" fmla="*/ 994133 w 994133"/>
                        <a:gd name="connsiteY3" fmla="*/ 34926 h 209550"/>
                        <a:gd name="connsiteX4" fmla="*/ 994133 w 994133"/>
                        <a:gd name="connsiteY4" fmla="*/ 174624 h 209550"/>
                        <a:gd name="connsiteX5" fmla="*/ 959207 w 994133"/>
                        <a:gd name="connsiteY5" fmla="*/ 209550 h 209550"/>
                        <a:gd name="connsiteX6" fmla="*/ 37003 w 994133"/>
                        <a:gd name="connsiteY6" fmla="*/ 192554 h 209550"/>
                        <a:gd name="connsiteX7" fmla="*/ 0 w 994133"/>
                        <a:gd name="connsiteY7" fmla="*/ 156461 h 209550"/>
                        <a:gd name="connsiteX8" fmla="*/ 66284 w 994133"/>
                        <a:gd name="connsiteY8" fmla="*/ 34926 h 209550"/>
                        <a:gd name="connsiteX0" fmla="*/ 66284 w 994133"/>
                        <a:gd name="connsiteY0" fmla="*/ 34926 h 193849"/>
                        <a:gd name="connsiteX1" fmla="*/ 101210 w 994133"/>
                        <a:gd name="connsiteY1" fmla="*/ 0 h 193849"/>
                        <a:gd name="connsiteX2" fmla="*/ 959207 w 994133"/>
                        <a:gd name="connsiteY2" fmla="*/ 0 h 193849"/>
                        <a:gd name="connsiteX3" fmla="*/ 994133 w 994133"/>
                        <a:gd name="connsiteY3" fmla="*/ 34926 h 193849"/>
                        <a:gd name="connsiteX4" fmla="*/ 994133 w 994133"/>
                        <a:gd name="connsiteY4" fmla="*/ 174624 h 193849"/>
                        <a:gd name="connsiteX5" fmla="*/ 834162 w 994133"/>
                        <a:gd name="connsiteY5" fmla="*/ 193849 h 193849"/>
                        <a:gd name="connsiteX6" fmla="*/ 37003 w 994133"/>
                        <a:gd name="connsiteY6" fmla="*/ 192554 h 193849"/>
                        <a:gd name="connsiteX7" fmla="*/ 0 w 994133"/>
                        <a:gd name="connsiteY7" fmla="*/ 156461 h 193849"/>
                        <a:gd name="connsiteX8" fmla="*/ 66284 w 994133"/>
                        <a:gd name="connsiteY8" fmla="*/ 34926 h 193849"/>
                        <a:gd name="connsiteX0" fmla="*/ 66284 w 994133"/>
                        <a:gd name="connsiteY0" fmla="*/ 34926 h 193849"/>
                        <a:gd name="connsiteX1" fmla="*/ 101210 w 994133"/>
                        <a:gd name="connsiteY1" fmla="*/ 0 h 193849"/>
                        <a:gd name="connsiteX2" fmla="*/ 959207 w 994133"/>
                        <a:gd name="connsiteY2" fmla="*/ 0 h 193849"/>
                        <a:gd name="connsiteX3" fmla="*/ 994133 w 994133"/>
                        <a:gd name="connsiteY3" fmla="*/ 34926 h 193849"/>
                        <a:gd name="connsiteX4" fmla="*/ 926682 w 994133"/>
                        <a:gd name="connsiteY4" fmla="*/ 158537 h 193849"/>
                        <a:gd name="connsiteX5" fmla="*/ 834162 w 994133"/>
                        <a:gd name="connsiteY5" fmla="*/ 193849 h 193849"/>
                        <a:gd name="connsiteX6" fmla="*/ 37003 w 994133"/>
                        <a:gd name="connsiteY6" fmla="*/ 192554 h 193849"/>
                        <a:gd name="connsiteX7" fmla="*/ 0 w 994133"/>
                        <a:gd name="connsiteY7" fmla="*/ 156461 h 193849"/>
                        <a:gd name="connsiteX8" fmla="*/ 66284 w 994133"/>
                        <a:gd name="connsiteY8" fmla="*/ 34926 h 193849"/>
                        <a:gd name="connsiteX0" fmla="*/ 66284 w 994133"/>
                        <a:gd name="connsiteY0" fmla="*/ 34926 h 192554"/>
                        <a:gd name="connsiteX1" fmla="*/ 101210 w 994133"/>
                        <a:gd name="connsiteY1" fmla="*/ 0 h 192554"/>
                        <a:gd name="connsiteX2" fmla="*/ 959207 w 994133"/>
                        <a:gd name="connsiteY2" fmla="*/ 0 h 192554"/>
                        <a:gd name="connsiteX3" fmla="*/ 994133 w 994133"/>
                        <a:gd name="connsiteY3" fmla="*/ 34926 h 192554"/>
                        <a:gd name="connsiteX4" fmla="*/ 926682 w 994133"/>
                        <a:gd name="connsiteY4" fmla="*/ 158537 h 192554"/>
                        <a:gd name="connsiteX5" fmla="*/ 855954 w 994133"/>
                        <a:gd name="connsiteY5" fmla="*/ 184251 h 192554"/>
                        <a:gd name="connsiteX6" fmla="*/ 37003 w 994133"/>
                        <a:gd name="connsiteY6" fmla="*/ 192554 h 192554"/>
                        <a:gd name="connsiteX7" fmla="*/ 0 w 994133"/>
                        <a:gd name="connsiteY7" fmla="*/ 156461 h 192554"/>
                        <a:gd name="connsiteX8" fmla="*/ 66284 w 994133"/>
                        <a:gd name="connsiteY8" fmla="*/ 34926 h 192554"/>
                        <a:gd name="connsiteX0" fmla="*/ 66284 w 994133"/>
                        <a:gd name="connsiteY0" fmla="*/ 34926 h 192554"/>
                        <a:gd name="connsiteX1" fmla="*/ 101210 w 994133"/>
                        <a:gd name="connsiteY1" fmla="*/ 0 h 192554"/>
                        <a:gd name="connsiteX2" fmla="*/ 959207 w 994133"/>
                        <a:gd name="connsiteY2" fmla="*/ 0 h 192554"/>
                        <a:gd name="connsiteX3" fmla="*/ 994133 w 994133"/>
                        <a:gd name="connsiteY3" fmla="*/ 34926 h 192554"/>
                        <a:gd name="connsiteX4" fmla="*/ 933687 w 994133"/>
                        <a:gd name="connsiteY4" fmla="*/ 146086 h 192554"/>
                        <a:gd name="connsiteX5" fmla="*/ 855954 w 994133"/>
                        <a:gd name="connsiteY5" fmla="*/ 184251 h 192554"/>
                        <a:gd name="connsiteX6" fmla="*/ 37003 w 994133"/>
                        <a:gd name="connsiteY6" fmla="*/ 192554 h 192554"/>
                        <a:gd name="connsiteX7" fmla="*/ 0 w 994133"/>
                        <a:gd name="connsiteY7" fmla="*/ 156461 h 192554"/>
                        <a:gd name="connsiteX8" fmla="*/ 66284 w 994133"/>
                        <a:gd name="connsiteY8" fmla="*/ 34926 h 192554"/>
                        <a:gd name="connsiteX0" fmla="*/ 66284 w 994133"/>
                        <a:gd name="connsiteY0" fmla="*/ 34926 h 192554"/>
                        <a:gd name="connsiteX1" fmla="*/ 101210 w 994133"/>
                        <a:gd name="connsiteY1" fmla="*/ 0 h 192554"/>
                        <a:gd name="connsiteX2" fmla="*/ 959207 w 994133"/>
                        <a:gd name="connsiteY2" fmla="*/ 0 h 192554"/>
                        <a:gd name="connsiteX3" fmla="*/ 994133 w 994133"/>
                        <a:gd name="connsiteY3" fmla="*/ 34926 h 192554"/>
                        <a:gd name="connsiteX4" fmla="*/ 933687 w 994133"/>
                        <a:gd name="connsiteY4" fmla="*/ 146086 h 192554"/>
                        <a:gd name="connsiteX5" fmla="*/ 876320 w 994133"/>
                        <a:gd name="connsiteY5" fmla="*/ 182048 h 192554"/>
                        <a:gd name="connsiteX6" fmla="*/ 37003 w 994133"/>
                        <a:gd name="connsiteY6" fmla="*/ 192554 h 192554"/>
                        <a:gd name="connsiteX7" fmla="*/ 0 w 994133"/>
                        <a:gd name="connsiteY7" fmla="*/ 156461 h 192554"/>
                        <a:gd name="connsiteX8" fmla="*/ 66284 w 994133"/>
                        <a:gd name="connsiteY8" fmla="*/ 34926 h 192554"/>
                        <a:gd name="connsiteX0" fmla="*/ 66284 w 994133"/>
                        <a:gd name="connsiteY0" fmla="*/ 34926 h 192554"/>
                        <a:gd name="connsiteX1" fmla="*/ 101210 w 994133"/>
                        <a:gd name="connsiteY1" fmla="*/ 0 h 192554"/>
                        <a:gd name="connsiteX2" fmla="*/ 959207 w 994133"/>
                        <a:gd name="connsiteY2" fmla="*/ 0 h 192554"/>
                        <a:gd name="connsiteX3" fmla="*/ 994133 w 994133"/>
                        <a:gd name="connsiteY3" fmla="*/ 34926 h 192554"/>
                        <a:gd name="connsiteX4" fmla="*/ 933687 w 994133"/>
                        <a:gd name="connsiteY4" fmla="*/ 146086 h 192554"/>
                        <a:gd name="connsiteX5" fmla="*/ 876320 w 994133"/>
                        <a:gd name="connsiteY5" fmla="*/ 182048 h 192554"/>
                        <a:gd name="connsiteX6" fmla="*/ 37003 w 994133"/>
                        <a:gd name="connsiteY6" fmla="*/ 192554 h 192554"/>
                        <a:gd name="connsiteX7" fmla="*/ 0 w 994133"/>
                        <a:gd name="connsiteY7" fmla="*/ 156461 h 192554"/>
                        <a:gd name="connsiteX8" fmla="*/ 66284 w 994133"/>
                        <a:gd name="connsiteY8" fmla="*/ 34926 h 192554"/>
                        <a:gd name="connsiteX0" fmla="*/ 66284 w 994133"/>
                        <a:gd name="connsiteY0" fmla="*/ 34926 h 192554"/>
                        <a:gd name="connsiteX1" fmla="*/ 116646 w 994133"/>
                        <a:gd name="connsiteY1" fmla="*/ 11417 h 192554"/>
                        <a:gd name="connsiteX2" fmla="*/ 959207 w 994133"/>
                        <a:gd name="connsiteY2" fmla="*/ 0 h 192554"/>
                        <a:gd name="connsiteX3" fmla="*/ 994133 w 994133"/>
                        <a:gd name="connsiteY3" fmla="*/ 34926 h 192554"/>
                        <a:gd name="connsiteX4" fmla="*/ 933687 w 994133"/>
                        <a:gd name="connsiteY4" fmla="*/ 146086 h 192554"/>
                        <a:gd name="connsiteX5" fmla="*/ 876320 w 994133"/>
                        <a:gd name="connsiteY5" fmla="*/ 182048 h 192554"/>
                        <a:gd name="connsiteX6" fmla="*/ 37003 w 994133"/>
                        <a:gd name="connsiteY6" fmla="*/ 192554 h 192554"/>
                        <a:gd name="connsiteX7" fmla="*/ 0 w 994133"/>
                        <a:gd name="connsiteY7" fmla="*/ 156461 h 192554"/>
                        <a:gd name="connsiteX8" fmla="*/ 66284 w 994133"/>
                        <a:gd name="connsiteY8" fmla="*/ 34926 h 192554"/>
                        <a:gd name="connsiteX0" fmla="*/ 66284 w 994133"/>
                        <a:gd name="connsiteY0" fmla="*/ 34926 h 192554"/>
                        <a:gd name="connsiteX1" fmla="*/ 111327 w 994133"/>
                        <a:gd name="connsiteY1" fmla="*/ 11157 h 192554"/>
                        <a:gd name="connsiteX2" fmla="*/ 959207 w 994133"/>
                        <a:gd name="connsiteY2" fmla="*/ 0 h 192554"/>
                        <a:gd name="connsiteX3" fmla="*/ 994133 w 994133"/>
                        <a:gd name="connsiteY3" fmla="*/ 34926 h 192554"/>
                        <a:gd name="connsiteX4" fmla="*/ 933687 w 994133"/>
                        <a:gd name="connsiteY4" fmla="*/ 146086 h 192554"/>
                        <a:gd name="connsiteX5" fmla="*/ 876320 w 994133"/>
                        <a:gd name="connsiteY5" fmla="*/ 182048 h 192554"/>
                        <a:gd name="connsiteX6" fmla="*/ 37003 w 994133"/>
                        <a:gd name="connsiteY6" fmla="*/ 192554 h 192554"/>
                        <a:gd name="connsiteX7" fmla="*/ 0 w 994133"/>
                        <a:gd name="connsiteY7" fmla="*/ 156461 h 192554"/>
                        <a:gd name="connsiteX8" fmla="*/ 66284 w 994133"/>
                        <a:gd name="connsiteY8" fmla="*/ 34926 h 192554"/>
                        <a:gd name="connsiteX0" fmla="*/ 61614 w 994133"/>
                        <a:gd name="connsiteY0" fmla="*/ 43228 h 192554"/>
                        <a:gd name="connsiteX1" fmla="*/ 111327 w 994133"/>
                        <a:gd name="connsiteY1" fmla="*/ 11157 h 192554"/>
                        <a:gd name="connsiteX2" fmla="*/ 959207 w 994133"/>
                        <a:gd name="connsiteY2" fmla="*/ 0 h 192554"/>
                        <a:gd name="connsiteX3" fmla="*/ 994133 w 994133"/>
                        <a:gd name="connsiteY3" fmla="*/ 34926 h 192554"/>
                        <a:gd name="connsiteX4" fmla="*/ 933687 w 994133"/>
                        <a:gd name="connsiteY4" fmla="*/ 146086 h 192554"/>
                        <a:gd name="connsiteX5" fmla="*/ 876320 w 994133"/>
                        <a:gd name="connsiteY5" fmla="*/ 182048 h 192554"/>
                        <a:gd name="connsiteX6" fmla="*/ 37003 w 994133"/>
                        <a:gd name="connsiteY6" fmla="*/ 192554 h 192554"/>
                        <a:gd name="connsiteX7" fmla="*/ 0 w 994133"/>
                        <a:gd name="connsiteY7" fmla="*/ 156461 h 192554"/>
                        <a:gd name="connsiteX8" fmla="*/ 61614 w 994133"/>
                        <a:gd name="connsiteY8" fmla="*/ 43228 h 192554"/>
                        <a:gd name="connsiteX0" fmla="*/ 66933 w 999452"/>
                        <a:gd name="connsiteY0" fmla="*/ 43228 h 192554"/>
                        <a:gd name="connsiteX1" fmla="*/ 116646 w 999452"/>
                        <a:gd name="connsiteY1" fmla="*/ 11157 h 192554"/>
                        <a:gd name="connsiteX2" fmla="*/ 964526 w 999452"/>
                        <a:gd name="connsiteY2" fmla="*/ 0 h 192554"/>
                        <a:gd name="connsiteX3" fmla="*/ 999452 w 999452"/>
                        <a:gd name="connsiteY3" fmla="*/ 34926 h 192554"/>
                        <a:gd name="connsiteX4" fmla="*/ 939006 w 999452"/>
                        <a:gd name="connsiteY4" fmla="*/ 146086 h 192554"/>
                        <a:gd name="connsiteX5" fmla="*/ 881639 w 999452"/>
                        <a:gd name="connsiteY5" fmla="*/ 182048 h 192554"/>
                        <a:gd name="connsiteX6" fmla="*/ 42322 w 999452"/>
                        <a:gd name="connsiteY6" fmla="*/ 192554 h 192554"/>
                        <a:gd name="connsiteX7" fmla="*/ 0 w 999452"/>
                        <a:gd name="connsiteY7" fmla="*/ 156202 h 192554"/>
                        <a:gd name="connsiteX8" fmla="*/ 66933 w 999452"/>
                        <a:gd name="connsiteY8" fmla="*/ 43228 h 192554"/>
                        <a:gd name="connsiteX0" fmla="*/ 66026 w 998545"/>
                        <a:gd name="connsiteY0" fmla="*/ 43228 h 192554"/>
                        <a:gd name="connsiteX1" fmla="*/ 115739 w 998545"/>
                        <a:gd name="connsiteY1" fmla="*/ 11157 h 192554"/>
                        <a:gd name="connsiteX2" fmla="*/ 963619 w 998545"/>
                        <a:gd name="connsiteY2" fmla="*/ 0 h 192554"/>
                        <a:gd name="connsiteX3" fmla="*/ 998545 w 998545"/>
                        <a:gd name="connsiteY3" fmla="*/ 34926 h 192554"/>
                        <a:gd name="connsiteX4" fmla="*/ 938099 w 998545"/>
                        <a:gd name="connsiteY4" fmla="*/ 146086 h 192554"/>
                        <a:gd name="connsiteX5" fmla="*/ 880732 w 998545"/>
                        <a:gd name="connsiteY5" fmla="*/ 182048 h 192554"/>
                        <a:gd name="connsiteX6" fmla="*/ 41415 w 998545"/>
                        <a:gd name="connsiteY6" fmla="*/ 192554 h 192554"/>
                        <a:gd name="connsiteX7" fmla="*/ 0 w 998545"/>
                        <a:gd name="connsiteY7" fmla="*/ 159445 h 192554"/>
                        <a:gd name="connsiteX8" fmla="*/ 66026 w 998545"/>
                        <a:gd name="connsiteY8" fmla="*/ 43228 h 192554"/>
                        <a:gd name="connsiteX0" fmla="*/ 66026 w 998545"/>
                        <a:gd name="connsiteY0" fmla="*/ 43228 h 192554"/>
                        <a:gd name="connsiteX1" fmla="*/ 115739 w 998545"/>
                        <a:gd name="connsiteY1" fmla="*/ 11157 h 192554"/>
                        <a:gd name="connsiteX2" fmla="*/ 963619 w 998545"/>
                        <a:gd name="connsiteY2" fmla="*/ 0 h 192554"/>
                        <a:gd name="connsiteX3" fmla="*/ 998545 w 998545"/>
                        <a:gd name="connsiteY3" fmla="*/ 34926 h 192554"/>
                        <a:gd name="connsiteX4" fmla="*/ 938099 w 998545"/>
                        <a:gd name="connsiteY4" fmla="*/ 146086 h 192554"/>
                        <a:gd name="connsiteX5" fmla="*/ 880732 w 998545"/>
                        <a:gd name="connsiteY5" fmla="*/ 182048 h 192554"/>
                        <a:gd name="connsiteX6" fmla="*/ 41415 w 998545"/>
                        <a:gd name="connsiteY6" fmla="*/ 192554 h 192554"/>
                        <a:gd name="connsiteX7" fmla="*/ 0 w 998545"/>
                        <a:gd name="connsiteY7" fmla="*/ 159445 h 192554"/>
                        <a:gd name="connsiteX8" fmla="*/ 66026 w 998545"/>
                        <a:gd name="connsiteY8" fmla="*/ 43228 h 192554"/>
                        <a:gd name="connsiteX0" fmla="*/ 66026 w 1000621"/>
                        <a:gd name="connsiteY0" fmla="*/ 43228 h 192554"/>
                        <a:gd name="connsiteX1" fmla="*/ 115739 w 1000621"/>
                        <a:gd name="connsiteY1" fmla="*/ 11157 h 192554"/>
                        <a:gd name="connsiteX2" fmla="*/ 963619 w 1000621"/>
                        <a:gd name="connsiteY2" fmla="*/ 0 h 192554"/>
                        <a:gd name="connsiteX3" fmla="*/ 1000621 w 1000621"/>
                        <a:gd name="connsiteY3" fmla="*/ 36094 h 192554"/>
                        <a:gd name="connsiteX4" fmla="*/ 938099 w 1000621"/>
                        <a:gd name="connsiteY4" fmla="*/ 146086 h 192554"/>
                        <a:gd name="connsiteX5" fmla="*/ 880732 w 1000621"/>
                        <a:gd name="connsiteY5" fmla="*/ 182048 h 192554"/>
                        <a:gd name="connsiteX6" fmla="*/ 41415 w 1000621"/>
                        <a:gd name="connsiteY6" fmla="*/ 192554 h 192554"/>
                        <a:gd name="connsiteX7" fmla="*/ 0 w 1000621"/>
                        <a:gd name="connsiteY7" fmla="*/ 159445 h 192554"/>
                        <a:gd name="connsiteX8" fmla="*/ 66026 w 1000621"/>
                        <a:gd name="connsiteY8" fmla="*/ 43228 h 192554"/>
                        <a:gd name="connsiteX0" fmla="*/ 66026 w 1000621"/>
                        <a:gd name="connsiteY0" fmla="*/ 43228 h 192554"/>
                        <a:gd name="connsiteX1" fmla="*/ 115739 w 1000621"/>
                        <a:gd name="connsiteY1" fmla="*/ 11157 h 192554"/>
                        <a:gd name="connsiteX2" fmla="*/ 963619 w 1000621"/>
                        <a:gd name="connsiteY2" fmla="*/ 0 h 192554"/>
                        <a:gd name="connsiteX3" fmla="*/ 1000621 w 1000621"/>
                        <a:gd name="connsiteY3" fmla="*/ 36094 h 192554"/>
                        <a:gd name="connsiteX4" fmla="*/ 938099 w 1000621"/>
                        <a:gd name="connsiteY4" fmla="*/ 146086 h 192554"/>
                        <a:gd name="connsiteX5" fmla="*/ 880732 w 1000621"/>
                        <a:gd name="connsiteY5" fmla="*/ 182048 h 192554"/>
                        <a:gd name="connsiteX6" fmla="*/ 41415 w 1000621"/>
                        <a:gd name="connsiteY6" fmla="*/ 192554 h 192554"/>
                        <a:gd name="connsiteX7" fmla="*/ 0 w 1000621"/>
                        <a:gd name="connsiteY7" fmla="*/ 159445 h 192554"/>
                        <a:gd name="connsiteX8" fmla="*/ 66026 w 1000621"/>
                        <a:gd name="connsiteY8" fmla="*/ 43228 h 192554"/>
                        <a:gd name="connsiteX0" fmla="*/ 66642 w 1001237"/>
                        <a:gd name="connsiteY0" fmla="*/ 43228 h 192554"/>
                        <a:gd name="connsiteX1" fmla="*/ 116355 w 1001237"/>
                        <a:gd name="connsiteY1" fmla="*/ 11157 h 192554"/>
                        <a:gd name="connsiteX2" fmla="*/ 964235 w 1001237"/>
                        <a:gd name="connsiteY2" fmla="*/ 0 h 192554"/>
                        <a:gd name="connsiteX3" fmla="*/ 1001237 w 1001237"/>
                        <a:gd name="connsiteY3" fmla="*/ 36094 h 192554"/>
                        <a:gd name="connsiteX4" fmla="*/ 938715 w 1001237"/>
                        <a:gd name="connsiteY4" fmla="*/ 146086 h 192554"/>
                        <a:gd name="connsiteX5" fmla="*/ 881348 w 1001237"/>
                        <a:gd name="connsiteY5" fmla="*/ 182048 h 192554"/>
                        <a:gd name="connsiteX6" fmla="*/ 42031 w 1001237"/>
                        <a:gd name="connsiteY6" fmla="*/ 192554 h 192554"/>
                        <a:gd name="connsiteX7" fmla="*/ 616 w 1001237"/>
                        <a:gd name="connsiteY7" fmla="*/ 159445 h 192554"/>
                        <a:gd name="connsiteX8" fmla="*/ 66642 w 1001237"/>
                        <a:gd name="connsiteY8" fmla="*/ 43228 h 192554"/>
                        <a:gd name="connsiteX0" fmla="*/ 66642 w 1001237"/>
                        <a:gd name="connsiteY0" fmla="*/ 43228 h 192554"/>
                        <a:gd name="connsiteX1" fmla="*/ 116355 w 1001237"/>
                        <a:gd name="connsiteY1" fmla="*/ 11157 h 192554"/>
                        <a:gd name="connsiteX2" fmla="*/ 964235 w 1001237"/>
                        <a:gd name="connsiteY2" fmla="*/ 0 h 192554"/>
                        <a:gd name="connsiteX3" fmla="*/ 1001237 w 1001237"/>
                        <a:gd name="connsiteY3" fmla="*/ 36094 h 192554"/>
                        <a:gd name="connsiteX4" fmla="*/ 938715 w 1001237"/>
                        <a:gd name="connsiteY4" fmla="*/ 146086 h 192554"/>
                        <a:gd name="connsiteX5" fmla="*/ 881348 w 1001237"/>
                        <a:gd name="connsiteY5" fmla="*/ 182048 h 192554"/>
                        <a:gd name="connsiteX6" fmla="*/ 42031 w 1001237"/>
                        <a:gd name="connsiteY6" fmla="*/ 192554 h 192554"/>
                        <a:gd name="connsiteX7" fmla="*/ 616 w 1001237"/>
                        <a:gd name="connsiteY7" fmla="*/ 159445 h 192554"/>
                        <a:gd name="connsiteX8" fmla="*/ 66642 w 1001237"/>
                        <a:gd name="connsiteY8" fmla="*/ 43228 h 192554"/>
                        <a:gd name="connsiteX0" fmla="*/ 66642 w 1001237"/>
                        <a:gd name="connsiteY0" fmla="*/ 43228 h 192554"/>
                        <a:gd name="connsiteX1" fmla="*/ 116355 w 1001237"/>
                        <a:gd name="connsiteY1" fmla="*/ 11157 h 192554"/>
                        <a:gd name="connsiteX2" fmla="*/ 964235 w 1001237"/>
                        <a:gd name="connsiteY2" fmla="*/ 0 h 192554"/>
                        <a:gd name="connsiteX3" fmla="*/ 1001237 w 1001237"/>
                        <a:gd name="connsiteY3" fmla="*/ 36094 h 192554"/>
                        <a:gd name="connsiteX4" fmla="*/ 938715 w 1001237"/>
                        <a:gd name="connsiteY4" fmla="*/ 146086 h 192554"/>
                        <a:gd name="connsiteX5" fmla="*/ 881348 w 1001237"/>
                        <a:gd name="connsiteY5" fmla="*/ 182048 h 192554"/>
                        <a:gd name="connsiteX6" fmla="*/ 42031 w 1001237"/>
                        <a:gd name="connsiteY6" fmla="*/ 192554 h 192554"/>
                        <a:gd name="connsiteX7" fmla="*/ 616 w 1001237"/>
                        <a:gd name="connsiteY7" fmla="*/ 159445 h 192554"/>
                        <a:gd name="connsiteX8" fmla="*/ 66642 w 1001237"/>
                        <a:gd name="connsiteY8" fmla="*/ 43228 h 192554"/>
                        <a:gd name="connsiteX0" fmla="*/ 66642 w 1002710"/>
                        <a:gd name="connsiteY0" fmla="*/ 43228 h 192554"/>
                        <a:gd name="connsiteX1" fmla="*/ 116355 w 1002710"/>
                        <a:gd name="connsiteY1" fmla="*/ 11157 h 192554"/>
                        <a:gd name="connsiteX2" fmla="*/ 964235 w 1002710"/>
                        <a:gd name="connsiteY2" fmla="*/ 0 h 192554"/>
                        <a:gd name="connsiteX3" fmla="*/ 1001237 w 1002710"/>
                        <a:gd name="connsiteY3" fmla="*/ 36094 h 192554"/>
                        <a:gd name="connsiteX4" fmla="*/ 938715 w 1002710"/>
                        <a:gd name="connsiteY4" fmla="*/ 146086 h 192554"/>
                        <a:gd name="connsiteX5" fmla="*/ 881348 w 1002710"/>
                        <a:gd name="connsiteY5" fmla="*/ 182048 h 192554"/>
                        <a:gd name="connsiteX6" fmla="*/ 42031 w 1002710"/>
                        <a:gd name="connsiteY6" fmla="*/ 192554 h 192554"/>
                        <a:gd name="connsiteX7" fmla="*/ 616 w 1002710"/>
                        <a:gd name="connsiteY7" fmla="*/ 159445 h 192554"/>
                        <a:gd name="connsiteX8" fmla="*/ 66642 w 1002710"/>
                        <a:gd name="connsiteY8" fmla="*/ 43228 h 192554"/>
                        <a:gd name="connsiteX0" fmla="*/ 66642 w 1002710"/>
                        <a:gd name="connsiteY0" fmla="*/ 43228 h 192554"/>
                        <a:gd name="connsiteX1" fmla="*/ 116355 w 1002710"/>
                        <a:gd name="connsiteY1" fmla="*/ 11157 h 192554"/>
                        <a:gd name="connsiteX2" fmla="*/ 964235 w 1002710"/>
                        <a:gd name="connsiteY2" fmla="*/ 0 h 192554"/>
                        <a:gd name="connsiteX3" fmla="*/ 1001237 w 1002710"/>
                        <a:gd name="connsiteY3" fmla="*/ 36094 h 192554"/>
                        <a:gd name="connsiteX4" fmla="*/ 938715 w 1002710"/>
                        <a:gd name="connsiteY4" fmla="*/ 146086 h 192554"/>
                        <a:gd name="connsiteX5" fmla="*/ 881348 w 1002710"/>
                        <a:gd name="connsiteY5" fmla="*/ 182048 h 192554"/>
                        <a:gd name="connsiteX6" fmla="*/ 42031 w 1002710"/>
                        <a:gd name="connsiteY6" fmla="*/ 192554 h 192554"/>
                        <a:gd name="connsiteX7" fmla="*/ 616 w 1002710"/>
                        <a:gd name="connsiteY7" fmla="*/ 159445 h 192554"/>
                        <a:gd name="connsiteX8" fmla="*/ 66642 w 1002710"/>
                        <a:gd name="connsiteY8" fmla="*/ 43228 h 192554"/>
                        <a:gd name="connsiteX0" fmla="*/ 66642 w 1002710"/>
                        <a:gd name="connsiteY0" fmla="*/ 43228 h 192554"/>
                        <a:gd name="connsiteX1" fmla="*/ 116355 w 1002710"/>
                        <a:gd name="connsiteY1" fmla="*/ 11157 h 192554"/>
                        <a:gd name="connsiteX2" fmla="*/ 964235 w 1002710"/>
                        <a:gd name="connsiteY2" fmla="*/ 0 h 192554"/>
                        <a:gd name="connsiteX3" fmla="*/ 1001237 w 1002710"/>
                        <a:gd name="connsiteY3" fmla="*/ 36094 h 192554"/>
                        <a:gd name="connsiteX4" fmla="*/ 938715 w 1002710"/>
                        <a:gd name="connsiteY4" fmla="*/ 146086 h 192554"/>
                        <a:gd name="connsiteX5" fmla="*/ 881348 w 1002710"/>
                        <a:gd name="connsiteY5" fmla="*/ 182048 h 192554"/>
                        <a:gd name="connsiteX6" fmla="*/ 42031 w 1002710"/>
                        <a:gd name="connsiteY6" fmla="*/ 192554 h 192554"/>
                        <a:gd name="connsiteX7" fmla="*/ 616 w 1002710"/>
                        <a:gd name="connsiteY7" fmla="*/ 159445 h 192554"/>
                        <a:gd name="connsiteX8" fmla="*/ 66642 w 1002710"/>
                        <a:gd name="connsiteY8" fmla="*/ 43228 h 192554"/>
                        <a:gd name="connsiteX0" fmla="*/ 66642 w 1002710"/>
                        <a:gd name="connsiteY0" fmla="*/ 43228 h 192554"/>
                        <a:gd name="connsiteX1" fmla="*/ 116355 w 1002710"/>
                        <a:gd name="connsiteY1" fmla="*/ 11157 h 192554"/>
                        <a:gd name="connsiteX2" fmla="*/ 964235 w 1002710"/>
                        <a:gd name="connsiteY2" fmla="*/ 0 h 192554"/>
                        <a:gd name="connsiteX3" fmla="*/ 1001237 w 1002710"/>
                        <a:gd name="connsiteY3" fmla="*/ 36094 h 192554"/>
                        <a:gd name="connsiteX4" fmla="*/ 938715 w 1002710"/>
                        <a:gd name="connsiteY4" fmla="*/ 146086 h 192554"/>
                        <a:gd name="connsiteX5" fmla="*/ 881348 w 1002710"/>
                        <a:gd name="connsiteY5" fmla="*/ 182048 h 192554"/>
                        <a:gd name="connsiteX6" fmla="*/ 42031 w 1002710"/>
                        <a:gd name="connsiteY6" fmla="*/ 192554 h 192554"/>
                        <a:gd name="connsiteX7" fmla="*/ 616 w 1002710"/>
                        <a:gd name="connsiteY7" fmla="*/ 159445 h 192554"/>
                        <a:gd name="connsiteX8" fmla="*/ 66642 w 1002710"/>
                        <a:gd name="connsiteY8" fmla="*/ 43228 h 192554"/>
                        <a:gd name="connsiteX0" fmla="*/ 64567 w 1002710"/>
                        <a:gd name="connsiteY0" fmla="*/ 42060 h 192554"/>
                        <a:gd name="connsiteX1" fmla="*/ 116355 w 1002710"/>
                        <a:gd name="connsiteY1" fmla="*/ 11157 h 192554"/>
                        <a:gd name="connsiteX2" fmla="*/ 964235 w 1002710"/>
                        <a:gd name="connsiteY2" fmla="*/ 0 h 192554"/>
                        <a:gd name="connsiteX3" fmla="*/ 1001237 w 1002710"/>
                        <a:gd name="connsiteY3" fmla="*/ 36094 h 192554"/>
                        <a:gd name="connsiteX4" fmla="*/ 938715 w 1002710"/>
                        <a:gd name="connsiteY4" fmla="*/ 146086 h 192554"/>
                        <a:gd name="connsiteX5" fmla="*/ 881348 w 1002710"/>
                        <a:gd name="connsiteY5" fmla="*/ 182048 h 192554"/>
                        <a:gd name="connsiteX6" fmla="*/ 42031 w 1002710"/>
                        <a:gd name="connsiteY6" fmla="*/ 192554 h 192554"/>
                        <a:gd name="connsiteX7" fmla="*/ 616 w 1002710"/>
                        <a:gd name="connsiteY7" fmla="*/ 159445 h 192554"/>
                        <a:gd name="connsiteX8" fmla="*/ 64567 w 1002710"/>
                        <a:gd name="connsiteY8" fmla="*/ 42060 h 192554"/>
                        <a:gd name="connsiteX0" fmla="*/ 67490 w 1005633"/>
                        <a:gd name="connsiteY0" fmla="*/ 42060 h 192554"/>
                        <a:gd name="connsiteX1" fmla="*/ 119278 w 1005633"/>
                        <a:gd name="connsiteY1" fmla="*/ 11157 h 192554"/>
                        <a:gd name="connsiteX2" fmla="*/ 967158 w 1005633"/>
                        <a:gd name="connsiteY2" fmla="*/ 0 h 192554"/>
                        <a:gd name="connsiteX3" fmla="*/ 1004160 w 1005633"/>
                        <a:gd name="connsiteY3" fmla="*/ 36094 h 192554"/>
                        <a:gd name="connsiteX4" fmla="*/ 941638 w 1005633"/>
                        <a:gd name="connsiteY4" fmla="*/ 146086 h 192554"/>
                        <a:gd name="connsiteX5" fmla="*/ 884271 w 1005633"/>
                        <a:gd name="connsiteY5" fmla="*/ 182048 h 192554"/>
                        <a:gd name="connsiteX6" fmla="*/ 44954 w 1005633"/>
                        <a:gd name="connsiteY6" fmla="*/ 192554 h 192554"/>
                        <a:gd name="connsiteX7" fmla="*/ 555 w 1005633"/>
                        <a:gd name="connsiteY7" fmla="*/ 155035 h 192554"/>
                        <a:gd name="connsiteX8" fmla="*/ 67490 w 1005633"/>
                        <a:gd name="connsiteY8" fmla="*/ 42060 h 192554"/>
                        <a:gd name="connsiteX0" fmla="*/ 65456 w 1003599"/>
                        <a:gd name="connsiteY0" fmla="*/ 42060 h 192554"/>
                        <a:gd name="connsiteX1" fmla="*/ 117244 w 1003599"/>
                        <a:gd name="connsiteY1" fmla="*/ 11157 h 192554"/>
                        <a:gd name="connsiteX2" fmla="*/ 965124 w 1003599"/>
                        <a:gd name="connsiteY2" fmla="*/ 0 h 192554"/>
                        <a:gd name="connsiteX3" fmla="*/ 1002126 w 1003599"/>
                        <a:gd name="connsiteY3" fmla="*/ 36094 h 192554"/>
                        <a:gd name="connsiteX4" fmla="*/ 939604 w 1003599"/>
                        <a:gd name="connsiteY4" fmla="*/ 146086 h 192554"/>
                        <a:gd name="connsiteX5" fmla="*/ 882237 w 1003599"/>
                        <a:gd name="connsiteY5" fmla="*/ 182048 h 192554"/>
                        <a:gd name="connsiteX6" fmla="*/ 42920 w 1003599"/>
                        <a:gd name="connsiteY6" fmla="*/ 192554 h 192554"/>
                        <a:gd name="connsiteX7" fmla="*/ 597 w 1003599"/>
                        <a:gd name="connsiteY7" fmla="*/ 156202 h 192554"/>
                        <a:gd name="connsiteX8" fmla="*/ 65456 w 1003599"/>
                        <a:gd name="connsiteY8" fmla="*/ 42060 h 192554"/>
                        <a:gd name="connsiteX0" fmla="*/ 58971 w 1003599"/>
                        <a:gd name="connsiteY0" fmla="*/ 43875 h 192554"/>
                        <a:gd name="connsiteX1" fmla="*/ 117244 w 1003599"/>
                        <a:gd name="connsiteY1" fmla="*/ 11157 h 192554"/>
                        <a:gd name="connsiteX2" fmla="*/ 965124 w 1003599"/>
                        <a:gd name="connsiteY2" fmla="*/ 0 h 192554"/>
                        <a:gd name="connsiteX3" fmla="*/ 1002126 w 1003599"/>
                        <a:gd name="connsiteY3" fmla="*/ 36094 h 192554"/>
                        <a:gd name="connsiteX4" fmla="*/ 939604 w 1003599"/>
                        <a:gd name="connsiteY4" fmla="*/ 146086 h 192554"/>
                        <a:gd name="connsiteX5" fmla="*/ 882237 w 1003599"/>
                        <a:gd name="connsiteY5" fmla="*/ 182048 h 192554"/>
                        <a:gd name="connsiteX6" fmla="*/ 42920 w 1003599"/>
                        <a:gd name="connsiteY6" fmla="*/ 192554 h 192554"/>
                        <a:gd name="connsiteX7" fmla="*/ 597 w 1003599"/>
                        <a:gd name="connsiteY7" fmla="*/ 156202 h 192554"/>
                        <a:gd name="connsiteX8" fmla="*/ 58971 w 1003599"/>
                        <a:gd name="connsiteY8" fmla="*/ 43875 h 192554"/>
                        <a:gd name="connsiteX0" fmla="*/ 58971 w 1003599"/>
                        <a:gd name="connsiteY0" fmla="*/ 43875 h 192554"/>
                        <a:gd name="connsiteX1" fmla="*/ 117244 w 1003599"/>
                        <a:gd name="connsiteY1" fmla="*/ 11157 h 192554"/>
                        <a:gd name="connsiteX2" fmla="*/ 965124 w 1003599"/>
                        <a:gd name="connsiteY2" fmla="*/ 0 h 192554"/>
                        <a:gd name="connsiteX3" fmla="*/ 1002126 w 1003599"/>
                        <a:gd name="connsiteY3" fmla="*/ 36094 h 192554"/>
                        <a:gd name="connsiteX4" fmla="*/ 939604 w 1003599"/>
                        <a:gd name="connsiteY4" fmla="*/ 146086 h 192554"/>
                        <a:gd name="connsiteX5" fmla="*/ 882237 w 1003599"/>
                        <a:gd name="connsiteY5" fmla="*/ 182048 h 192554"/>
                        <a:gd name="connsiteX6" fmla="*/ 42920 w 1003599"/>
                        <a:gd name="connsiteY6" fmla="*/ 192554 h 192554"/>
                        <a:gd name="connsiteX7" fmla="*/ 597 w 1003599"/>
                        <a:gd name="connsiteY7" fmla="*/ 156202 h 192554"/>
                        <a:gd name="connsiteX8" fmla="*/ 58971 w 1003599"/>
                        <a:gd name="connsiteY8" fmla="*/ 43875 h 192554"/>
                        <a:gd name="connsiteX0" fmla="*/ 61005 w 1005633"/>
                        <a:gd name="connsiteY0" fmla="*/ 43875 h 192554"/>
                        <a:gd name="connsiteX1" fmla="*/ 119278 w 1005633"/>
                        <a:gd name="connsiteY1" fmla="*/ 11157 h 192554"/>
                        <a:gd name="connsiteX2" fmla="*/ 967158 w 1005633"/>
                        <a:gd name="connsiteY2" fmla="*/ 0 h 192554"/>
                        <a:gd name="connsiteX3" fmla="*/ 1004160 w 1005633"/>
                        <a:gd name="connsiteY3" fmla="*/ 36094 h 192554"/>
                        <a:gd name="connsiteX4" fmla="*/ 941638 w 1005633"/>
                        <a:gd name="connsiteY4" fmla="*/ 146086 h 192554"/>
                        <a:gd name="connsiteX5" fmla="*/ 884271 w 1005633"/>
                        <a:gd name="connsiteY5" fmla="*/ 182048 h 192554"/>
                        <a:gd name="connsiteX6" fmla="*/ 44954 w 1005633"/>
                        <a:gd name="connsiteY6" fmla="*/ 192554 h 192554"/>
                        <a:gd name="connsiteX7" fmla="*/ 555 w 1005633"/>
                        <a:gd name="connsiteY7" fmla="*/ 155034 h 192554"/>
                        <a:gd name="connsiteX8" fmla="*/ 61005 w 1005633"/>
                        <a:gd name="connsiteY8" fmla="*/ 43875 h 192554"/>
                        <a:gd name="connsiteX0" fmla="*/ 54922 w 999550"/>
                        <a:gd name="connsiteY0" fmla="*/ 43875 h 192554"/>
                        <a:gd name="connsiteX1" fmla="*/ 113195 w 999550"/>
                        <a:gd name="connsiteY1" fmla="*/ 11157 h 192554"/>
                        <a:gd name="connsiteX2" fmla="*/ 961075 w 999550"/>
                        <a:gd name="connsiteY2" fmla="*/ 0 h 192554"/>
                        <a:gd name="connsiteX3" fmla="*/ 998077 w 999550"/>
                        <a:gd name="connsiteY3" fmla="*/ 36094 h 192554"/>
                        <a:gd name="connsiteX4" fmla="*/ 935555 w 999550"/>
                        <a:gd name="connsiteY4" fmla="*/ 146086 h 192554"/>
                        <a:gd name="connsiteX5" fmla="*/ 878188 w 999550"/>
                        <a:gd name="connsiteY5" fmla="*/ 182048 h 192554"/>
                        <a:gd name="connsiteX6" fmla="*/ 38871 w 999550"/>
                        <a:gd name="connsiteY6" fmla="*/ 192554 h 192554"/>
                        <a:gd name="connsiteX7" fmla="*/ 699 w 999550"/>
                        <a:gd name="connsiteY7" fmla="*/ 158537 h 192554"/>
                        <a:gd name="connsiteX8" fmla="*/ 54922 w 999550"/>
                        <a:gd name="connsiteY8" fmla="*/ 43875 h 192554"/>
                        <a:gd name="connsiteX0" fmla="*/ 59073 w 999550"/>
                        <a:gd name="connsiteY0" fmla="*/ 46210 h 192554"/>
                        <a:gd name="connsiteX1" fmla="*/ 113195 w 999550"/>
                        <a:gd name="connsiteY1" fmla="*/ 11157 h 192554"/>
                        <a:gd name="connsiteX2" fmla="*/ 961075 w 999550"/>
                        <a:gd name="connsiteY2" fmla="*/ 0 h 192554"/>
                        <a:gd name="connsiteX3" fmla="*/ 998077 w 999550"/>
                        <a:gd name="connsiteY3" fmla="*/ 36094 h 192554"/>
                        <a:gd name="connsiteX4" fmla="*/ 935555 w 999550"/>
                        <a:gd name="connsiteY4" fmla="*/ 146086 h 192554"/>
                        <a:gd name="connsiteX5" fmla="*/ 878188 w 999550"/>
                        <a:gd name="connsiteY5" fmla="*/ 182048 h 192554"/>
                        <a:gd name="connsiteX6" fmla="*/ 38871 w 999550"/>
                        <a:gd name="connsiteY6" fmla="*/ 192554 h 192554"/>
                        <a:gd name="connsiteX7" fmla="*/ 699 w 999550"/>
                        <a:gd name="connsiteY7" fmla="*/ 158537 h 192554"/>
                        <a:gd name="connsiteX8" fmla="*/ 59073 w 999550"/>
                        <a:gd name="connsiteY8" fmla="*/ 46210 h 192554"/>
                        <a:gd name="connsiteX0" fmla="*/ 64265 w 1004742"/>
                        <a:gd name="connsiteY0" fmla="*/ 46210 h 192554"/>
                        <a:gd name="connsiteX1" fmla="*/ 118387 w 1004742"/>
                        <a:gd name="connsiteY1" fmla="*/ 11157 h 192554"/>
                        <a:gd name="connsiteX2" fmla="*/ 966267 w 1004742"/>
                        <a:gd name="connsiteY2" fmla="*/ 0 h 192554"/>
                        <a:gd name="connsiteX3" fmla="*/ 1003269 w 1004742"/>
                        <a:gd name="connsiteY3" fmla="*/ 36094 h 192554"/>
                        <a:gd name="connsiteX4" fmla="*/ 940747 w 1004742"/>
                        <a:gd name="connsiteY4" fmla="*/ 146086 h 192554"/>
                        <a:gd name="connsiteX5" fmla="*/ 883380 w 1004742"/>
                        <a:gd name="connsiteY5" fmla="*/ 182048 h 192554"/>
                        <a:gd name="connsiteX6" fmla="*/ 44063 w 1004742"/>
                        <a:gd name="connsiteY6" fmla="*/ 192554 h 192554"/>
                        <a:gd name="connsiteX7" fmla="*/ 572 w 1004742"/>
                        <a:gd name="connsiteY7" fmla="*/ 158277 h 192554"/>
                        <a:gd name="connsiteX8" fmla="*/ 64265 w 1004742"/>
                        <a:gd name="connsiteY8" fmla="*/ 46210 h 192554"/>
                        <a:gd name="connsiteX0" fmla="*/ 59595 w 1004742"/>
                        <a:gd name="connsiteY0" fmla="*/ 54511 h 192554"/>
                        <a:gd name="connsiteX1" fmla="*/ 118387 w 1004742"/>
                        <a:gd name="connsiteY1" fmla="*/ 11157 h 192554"/>
                        <a:gd name="connsiteX2" fmla="*/ 966267 w 1004742"/>
                        <a:gd name="connsiteY2" fmla="*/ 0 h 192554"/>
                        <a:gd name="connsiteX3" fmla="*/ 1003269 w 1004742"/>
                        <a:gd name="connsiteY3" fmla="*/ 36094 h 192554"/>
                        <a:gd name="connsiteX4" fmla="*/ 940747 w 1004742"/>
                        <a:gd name="connsiteY4" fmla="*/ 146086 h 192554"/>
                        <a:gd name="connsiteX5" fmla="*/ 883380 w 1004742"/>
                        <a:gd name="connsiteY5" fmla="*/ 182048 h 192554"/>
                        <a:gd name="connsiteX6" fmla="*/ 44063 w 1004742"/>
                        <a:gd name="connsiteY6" fmla="*/ 192554 h 192554"/>
                        <a:gd name="connsiteX7" fmla="*/ 572 w 1004742"/>
                        <a:gd name="connsiteY7" fmla="*/ 158277 h 192554"/>
                        <a:gd name="connsiteX8" fmla="*/ 59595 w 1004742"/>
                        <a:gd name="connsiteY8" fmla="*/ 54511 h 192554"/>
                        <a:gd name="connsiteX0" fmla="*/ 59595 w 1004742"/>
                        <a:gd name="connsiteY0" fmla="*/ 54511 h 192554"/>
                        <a:gd name="connsiteX1" fmla="*/ 118387 w 1004742"/>
                        <a:gd name="connsiteY1" fmla="*/ 11157 h 192554"/>
                        <a:gd name="connsiteX2" fmla="*/ 966267 w 1004742"/>
                        <a:gd name="connsiteY2" fmla="*/ 0 h 192554"/>
                        <a:gd name="connsiteX3" fmla="*/ 1003269 w 1004742"/>
                        <a:gd name="connsiteY3" fmla="*/ 36094 h 192554"/>
                        <a:gd name="connsiteX4" fmla="*/ 940747 w 1004742"/>
                        <a:gd name="connsiteY4" fmla="*/ 146086 h 192554"/>
                        <a:gd name="connsiteX5" fmla="*/ 883380 w 1004742"/>
                        <a:gd name="connsiteY5" fmla="*/ 182048 h 192554"/>
                        <a:gd name="connsiteX6" fmla="*/ 44063 w 1004742"/>
                        <a:gd name="connsiteY6" fmla="*/ 192554 h 192554"/>
                        <a:gd name="connsiteX7" fmla="*/ 572 w 1004742"/>
                        <a:gd name="connsiteY7" fmla="*/ 158277 h 192554"/>
                        <a:gd name="connsiteX8" fmla="*/ 59595 w 1004742"/>
                        <a:gd name="connsiteY8" fmla="*/ 54511 h 192554"/>
                        <a:gd name="connsiteX0" fmla="*/ 59595 w 1004742"/>
                        <a:gd name="connsiteY0" fmla="*/ 54511 h 192554"/>
                        <a:gd name="connsiteX1" fmla="*/ 118387 w 1004742"/>
                        <a:gd name="connsiteY1" fmla="*/ 11157 h 192554"/>
                        <a:gd name="connsiteX2" fmla="*/ 966267 w 1004742"/>
                        <a:gd name="connsiteY2" fmla="*/ 0 h 192554"/>
                        <a:gd name="connsiteX3" fmla="*/ 1003269 w 1004742"/>
                        <a:gd name="connsiteY3" fmla="*/ 36094 h 192554"/>
                        <a:gd name="connsiteX4" fmla="*/ 940747 w 1004742"/>
                        <a:gd name="connsiteY4" fmla="*/ 146086 h 192554"/>
                        <a:gd name="connsiteX5" fmla="*/ 883380 w 1004742"/>
                        <a:gd name="connsiteY5" fmla="*/ 182048 h 192554"/>
                        <a:gd name="connsiteX6" fmla="*/ 44063 w 1004742"/>
                        <a:gd name="connsiteY6" fmla="*/ 192554 h 192554"/>
                        <a:gd name="connsiteX7" fmla="*/ 572 w 1004742"/>
                        <a:gd name="connsiteY7" fmla="*/ 158277 h 192554"/>
                        <a:gd name="connsiteX8" fmla="*/ 59595 w 1004742"/>
                        <a:gd name="connsiteY8" fmla="*/ 54511 h 192554"/>
                        <a:gd name="connsiteX0" fmla="*/ 59595 w 1004742"/>
                        <a:gd name="connsiteY0" fmla="*/ 54511 h 192554"/>
                        <a:gd name="connsiteX1" fmla="*/ 118387 w 1004742"/>
                        <a:gd name="connsiteY1" fmla="*/ 11157 h 192554"/>
                        <a:gd name="connsiteX2" fmla="*/ 966267 w 1004742"/>
                        <a:gd name="connsiteY2" fmla="*/ 0 h 192554"/>
                        <a:gd name="connsiteX3" fmla="*/ 1003269 w 1004742"/>
                        <a:gd name="connsiteY3" fmla="*/ 36094 h 192554"/>
                        <a:gd name="connsiteX4" fmla="*/ 940747 w 1004742"/>
                        <a:gd name="connsiteY4" fmla="*/ 146086 h 192554"/>
                        <a:gd name="connsiteX5" fmla="*/ 883380 w 1004742"/>
                        <a:gd name="connsiteY5" fmla="*/ 182048 h 192554"/>
                        <a:gd name="connsiteX6" fmla="*/ 44063 w 1004742"/>
                        <a:gd name="connsiteY6" fmla="*/ 192554 h 192554"/>
                        <a:gd name="connsiteX7" fmla="*/ 572 w 1004742"/>
                        <a:gd name="connsiteY7" fmla="*/ 158277 h 192554"/>
                        <a:gd name="connsiteX8" fmla="*/ 59595 w 1004742"/>
                        <a:gd name="connsiteY8" fmla="*/ 54511 h 192554"/>
                        <a:gd name="connsiteX0" fmla="*/ 59595 w 1004742"/>
                        <a:gd name="connsiteY0" fmla="*/ 54511 h 192554"/>
                        <a:gd name="connsiteX1" fmla="*/ 118387 w 1004742"/>
                        <a:gd name="connsiteY1" fmla="*/ 11157 h 192554"/>
                        <a:gd name="connsiteX2" fmla="*/ 966267 w 1004742"/>
                        <a:gd name="connsiteY2" fmla="*/ 0 h 192554"/>
                        <a:gd name="connsiteX3" fmla="*/ 1003269 w 1004742"/>
                        <a:gd name="connsiteY3" fmla="*/ 36094 h 192554"/>
                        <a:gd name="connsiteX4" fmla="*/ 940747 w 1004742"/>
                        <a:gd name="connsiteY4" fmla="*/ 146086 h 192554"/>
                        <a:gd name="connsiteX5" fmla="*/ 883380 w 1004742"/>
                        <a:gd name="connsiteY5" fmla="*/ 182048 h 192554"/>
                        <a:gd name="connsiteX6" fmla="*/ 44063 w 1004742"/>
                        <a:gd name="connsiteY6" fmla="*/ 192554 h 192554"/>
                        <a:gd name="connsiteX7" fmla="*/ 572 w 1004742"/>
                        <a:gd name="connsiteY7" fmla="*/ 158277 h 192554"/>
                        <a:gd name="connsiteX8" fmla="*/ 59595 w 1004742"/>
                        <a:gd name="connsiteY8" fmla="*/ 54511 h 192554"/>
                        <a:gd name="connsiteX0" fmla="*/ 59595 w 1004742"/>
                        <a:gd name="connsiteY0" fmla="*/ 54511 h 192554"/>
                        <a:gd name="connsiteX1" fmla="*/ 118387 w 1004742"/>
                        <a:gd name="connsiteY1" fmla="*/ 11157 h 192554"/>
                        <a:gd name="connsiteX2" fmla="*/ 966267 w 1004742"/>
                        <a:gd name="connsiteY2" fmla="*/ 0 h 192554"/>
                        <a:gd name="connsiteX3" fmla="*/ 1003269 w 1004742"/>
                        <a:gd name="connsiteY3" fmla="*/ 36094 h 192554"/>
                        <a:gd name="connsiteX4" fmla="*/ 940747 w 1004742"/>
                        <a:gd name="connsiteY4" fmla="*/ 146086 h 192554"/>
                        <a:gd name="connsiteX5" fmla="*/ 883380 w 1004742"/>
                        <a:gd name="connsiteY5" fmla="*/ 182048 h 192554"/>
                        <a:gd name="connsiteX6" fmla="*/ 44063 w 1004742"/>
                        <a:gd name="connsiteY6" fmla="*/ 192554 h 192554"/>
                        <a:gd name="connsiteX7" fmla="*/ 572 w 1004742"/>
                        <a:gd name="connsiteY7" fmla="*/ 158277 h 192554"/>
                        <a:gd name="connsiteX8" fmla="*/ 59595 w 1004742"/>
                        <a:gd name="connsiteY8" fmla="*/ 54511 h 192554"/>
                        <a:gd name="connsiteX0" fmla="*/ 59595 w 1004742"/>
                        <a:gd name="connsiteY0" fmla="*/ 54511 h 192554"/>
                        <a:gd name="connsiteX1" fmla="*/ 118387 w 1004742"/>
                        <a:gd name="connsiteY1" fmla="*/ 11157 h 192554"/>
                        <a:gd name="connsiteX2" fmla="*/ 966267 w 1004742"/>
                        <a:gd name="connsiteY2" fmla="*/ 0 h 192554"/>
                        <a:gd name="connsiteX3" fmla="*/ 1003269 w 1004742"/>
                        <a:gd name="connsiteY3" fmla="*/ 36094 h 192554"/>
                        <a:gd name="connsiteX4" fmla="*/ 940747 w 1004742"/>
                        <a:gd name="connsiteY4" fmla="*/ 146086 h 192554"/>
                        <a:gd name="connsiteX5" fmla="*/ 883380 w 1004742"/>
                        <a:gd name="connsiteY5" fmla="*/ 182048 h 192554"/>
                        <a:gd name="connsiteX6" fmla="*/ 44063 w 1004742"/>
                        <a:gd name="connsiteY6" fmla="*/ 192554 h 192554"/>
                        <a:gd name="connsiteX7" fmla="*/ 572 w 1004742"/>
                        <a:gd name="connsiteY7" fmla="*/ 158277 h 192554"/>
                        <a:gd name="connsiteX8" fmla="*/ 59595 w 1004742"/>
                        <a:gd name="connsiteY8" fmla="*/ 54511 h 192554"/>
                        <a:gd name="connsiteX0" fmla="*/ 59595 w 1004742"/>
                        <a:gd name="connsiteY0" fmla="*/ 54511 h 192554"/>
                        <a:gd name="connsiteX1" fmla="*/ 118387 w 1004742"/>
                        <a:gd name="connsiteY1" fmla="*/ 11157 h 192554"/>
                        <a:gd name="connsiteX2" fmla="*/ 966267 w 1004742"/>
                        <a:gd name="connsiteY2" fmla="*/ 0 h 192554"/>
                        <a:gd name="connsiteX3" fmla="*/ 1003269 w 1004742"/>
                        <a:gd name="connsiteY3" fmla="*/ 36094 h 192554"/>
                        <a:gd name="connsiteX4" fmla="*/ 940747 w 1004742"/>
                        <a:gd name="connsiteY4" fmla="*/ 146086 h 192554"/>
                        <a:gd name="connsiteX5" fmla="*/ 883380 w 1004742"/>
                        <a:gd name="connsiteY5" fmla="*/ 182048 h 192554"/>
                        <a:gd name="connsiteX6" fmla="*/ 44063 w 1004742"/>
                        <a:gd name="connsiteY6" fmla="*/ 192554 h 192554"/>
                        <a:gd name="connsiteX7" fmla="*/ 572 w 1004742"/>
                        <a:gd name="connsiteY7" fmla="*/ 158277 h 192554"/>
                        <a:gd name="connsiteX8" fmla="*/ 59595 w 1004742"/>
                        <a:gd name="connsiteY8" fmla="*/ 54511 h 1925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04742" h="192554">
                          <a:moveTo>
                            <a:pt x="59595" y="54511"/>
                          </a:moveTo>
                          <a:cubicBezTo>
                            <a:pt x="76070" y="25364"/>
                            <a:pt x="88460" y="10637"/>
                            <a:pt x="118387" y="11157"/>
                          </a:cubicBezTo>
                          <a:lnTo>
                            <a:pt x="966267" y="0"/>
                          </a:lnTo>
                          <a:cubicBezTo>
                            <a:pt x="985556" y="0"/>
                            <a:pt x="1011182" y="7596"/>
                            <a:pt x="1003269" y="36094"/>
                          </a:cubicBezTo>
                          <a:lnTo>
                            <a:pt x="940747" y="146086"/>
                          </a:lnTo>
                          <a:cubicBezTo>
                            <a:pt x="916360" y="184443"/>
                            <a:pt x="902669" y="182048"/>
                            <a:pt x="883380" y="182048"/>
                          </a:cubicBezTo>
                          <a:lnTo>
                            <a:pt x="44063" y="192554"/>
                          </a:lnTo>
                          <a:cubicBezTo>
                            <a:pt x="20624" y="190219"/>
                            <a:pt x="-4098" y="185867"/>
                            <a:pt x="572" y="158277"/>
                          </a:cubicBezTo>
                          <a:cubicBezTo>
                            <a:pt x="33000" y="102632"/>
                            <a:pt x="25740" y="117549"/>
                            <a:pt x="59595" y="54511"/>
                          </a:cubicBezTo>
                          <a:close/>
                        </a:path>
                      </a:pathLst>
                    </a:custGeom>
                    <a:solidFill>
                      <a:srgbClr val="F04936"/>
                    </a:solidFill>
                    <a:ln w="12700" cap="flat" cmpd="sng" algn="ctr">
                      <a:noFill/>
                      <a:prstDash val="solid"/>
                      <a:miter lim="800000"/>
                    </a:ln>
                    <a:effectLst/>
                  </p:spPr>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N" sz="1400" b="0" i="0" u="none" strike="noStrike" kern="1200" cap="none" spc="0" normalizeH="0" baseline="0" noProof="0">
                        <a:ln>
                          <a:noFill/>
                        </a:ln>
                        <a:solidFill>
                          <a:srgbClr val="000000"/>
                        </a:solidFill>
                        <a:effectLst/>
                        <a:uLnTx/>
                        <a:uFillTx/>
                        <a:ea typeface="+mn-ea"/>
                        <a:cs typeface="+mn-cs"/>
                      </a:endParaRPr>
                    </a:p>
                  </p:txBody>
                </p:sp>
                <p:grpSp>
                  <p:nvGrpSpPr>
                    <p:cNvPr id="70" name="Group 69">
                      <a:extLst>
                        <a:ext uri="{FF2B5EF4-FFF2-40B4-BE49-F238E27FC236}">
                          <a16:creationId xmlns:a16="http://schemas.microsoft.com/office/drawing/2014/main" id="{5E8FCCB0-7E1A-408F-AFFF-C8D6A047CB2E}"/>
                        </a:ext>
                      </a:extLst>
                    </p:cNvPr>
                    <p:cNvGrpSpPr/>
                    <p:nvPr/>
                  </p:nvGrpSpPr>
                  <p:grpSpPr>
                    <a:xfrm flipH="1" flipV="1">
                      <a:off x="3292046" y="884025"/>
                      <a:ext cx="768349" cy="2172783"/>
                      <a:chOff x="4419602" y="268205"/>
                      <a:chExt cx="768349" cy="2172783"/>
                    </a:xfrm>
                    <a:grpFill/>
                  </p:grpSpPr>
                  <p:sp>
                    <p:nvSpPr>
                      <p:cNvPr id="71" name="Freeform: Shape 70">
                        <a:extLst>
                          <a:ext uri="{FF2B5EF4-FFF2-40B4-BE49-F238E27FC236}">
                            <a16:creationId xmlns:a16="http://schemas.microsoft.com/office/drawing/2014/main" id="{ACCB4F95-AE1B-4F48-8FEE-3C1023EDEE66}"/>
                          </a:ext>
                        </a:extLst>
                      </p:cNvPr>
                      <p:cNvSpPr/>
                      <p:nvPr/>
                    </p:nvSpPr>
                    <p:spPr>
                      <a:xfrm>
                        <a:off x="4462352" y="507517"/>
                        <a:ext cx="725599" cy="1933471"/>
                      </a:xfrm>
                      <a:custGeom>
                        <a:avLst/>
                        <a:gdLst>
                          <a:gd name="connsiteX0" fmla="*/ 94194 w 565150"/>
                          <a:gd name="connsiteY0" fmla="*/ 0 h 1418603"/>
                          <a:gd name="connsiteX1" fmla="*/ 470956 w 565150"/>
                          <a:gd name="connsiteY1" fmla="*/ 0 h 1418603"/>
                          <a:gd name="connsiteX2" fmla="*/ 565150 w 565150"/>
                          <a:gd name="connsiteY2" fmla="*/ 94194 h 1418603"/>
                          <a:gd name="connsiteX3" fmla="*/ 565150 w 565150"/>
                          <a:gd name="connsiteY3" fmla="*/ 1324409 h 1418603"/>
                          <a:gd name="connsiteX4" fmla="*/ 470956 w 565150"/>
                          <a:gd name="connsiteY4" fmla="*/ 1418603 h 1418603"/>
                          <a:gd name="connsiteX5" fmla="*/ 388938 w 565150"/>
                          <a:gd name="connsiteY5" fmla="*/ 1418603 h 1418603"/>
                          <a:gd name="connsiteX6" fmla="*/ 388938 w 565150"/>
                          <a:gd name="connsiteY6" fmla="*/ 189444 h 1418603"/>
                          <a:gd name="connsiteX7" fmla="*/ 294744 w 565150"/>
                          <a:gd name="connsiteY7" fmla="*/ 95250 h 1418603"/>
                          <a:gd name="connsiteX8" fmla="*/ 0 w 565150"/>
                          <a:gd name="connsiteY8" fmla="*/ 95250 h 1418603"/>
                          <a:gd name="connsiteX9" fmla="*/ 0 w 565150"/>
                          <a:gd name="connsiteY9" fmla="*/ 94194 h 1418603"/>
                          <a:gd name="connsiteX10" fmla="*/ 94194 w 565150"/>
                          <a:gd name="connsiteY10" fmla="*/ 0 h 1418603"/>
                          <a:gd name="connsiteX0" fmla="*/ 182300 w 565150"/>
                          <a:gd name="connsiteY0" fmla="*/ 0 h 1580528"/>
                          <a:gd name="connsiteX1" fmla="*/ 470956 w 565150"/>
                          <a:gd name="connsiteY1" fmla="*/ 161925 h 1580528"/>
                          <a:gd name="connsiteX2" fmla="*/ 565150 w 565150"/>
                          <a:gd name="connsiteY2" fmla="*/ 256119 h 1580528"/>
                          <a:gd name="connsiteX3" fmla="*/ 565150 w 565150"/>
                          <a:gd name="connsiteY3" fmla="*/ 1486334 h 1580528"/>
                          <a:gd name="connsiteX4" fmla="*/ 470956 w 565150"/>
                          <a:gd name="connsiteY4" fmla="*/ 1580528 h 1580528"/>
                          <a:gd name="connsiteX5" fmla="*/ 388938 w 565150"/>
                          <a:gd name="connsiteY5" fmla="*/ 1580528 h 1580528"/>
                          <a:gd name="connsiteX6" fmla="*/ 388938 w 565150"/>
                          <a:gd name="connsiteY6" fmla="*/ 351369 h 1580528"/>
                          <a:gd name="connsiteX7" fmla="*/ 294744 w 565150"/>
                          <a:gd name="connsiteY7" fmla="*/ 257175 h 1580528"/>
                          <a:gd name="connsiteX8" fmla="*/ 0 w 565150"/>
                          <a:gd name="connsiteY8" fmla="*/ 257175 h 1580528"/>
                          <a:gd name="connsiteX9" fmla="*/ 0 w 565150"/>
                          <a:gd name="connsiteY9" fmla="*/ 256119 h 1580528"/>
                          <a:gd name="connsiteX10" fmla="*/ 182300 w 565150"/>
                          <a:gd name="connsiteY10" fmla="*/ 0 h 1580528"/>
                          <a:gd name="connsiteX0" fmla="*/ 182300 w 565150"/>
                          <a:gd name="connsiteY0" fmla="*/ 0 h 1580528"/>
                          <a:gd name="connsiteX1" fmla="*/ 475719 w 565150"/>
                          <a:gd name="connsiteY1" fmla="*/ 147638 h 1580528"/>
                          <a:gd name="connsiteX2" fmla="*/ 565150 w 565150"/>
                          <a:gd name="connsiteY2" fmla="*/ 256119 h 1580528"/>
                          <a:gd name="connsiteX3" fmla="*/ 565150 w 565150"/>
                          <a:gd name="connsiteY3" fmla="*/ 1486334 h 1580528"/>
                          <a:gd name="connsiteX4" fmla="*/ 470956 w 565150"/>
                          <a:gd name="connsiteY4" fmla="*/ 1580528 h 1580528"/>
                          <a:gd name="connsiteX5" fmla="*/ 388938 w 565150"/>
                          <a:gd name="connsiteY5" fmla="*/ 1580528 h 1580528"/>
                          <a:gd name="connsiteX6" fmla="*/ 388938 w 565150"/>
                          <a:gd name="connsiteY6" fmla="*/ 351369 h 1580528"/>
                          <a:gd name="connsiteX7" fmla="*/ 294744 w 565150"/>
                          <a:gd name="connsiteY7" fmla="*/ 257175 h 1580528"/>
                          <a:gd name="connsiteX8" fmla="*/ 0 w 565150"/>
                          <a:gd name="connsiteY8" fmla="*/ 257175 h 1580528"/>
                          <a:gd name="connsiteX9" fmla="*/ 0 w 565150"/>
                          <a:gd name="connsiteY9" fmla="*/ 256119 h 1580528"/>
                          <a:gd name="connsiteX10" fmla="*/ 182300 w 565150"/>
                          <a:gd name="connsiteY10" fmla="*/ 0 h 1580528"/>
                          <a:gd name="connsiteX0" fmla="*/ 182300 w 565150"/>
                          <a:gd name="connsiteY0" fmla="*/ 0 h 1580528"/>
                          <a:gd name="connsiteX1" fmla="*/ 475719 w 565150"/>
                          <a:gd name="connsiteY1" fmla="*/ 147638 h 1580528"/>
                          <a:gd name="connsiteX2" fmla="*/ 565150 w 565150"/>
                          <a:gd name="connsiteY2" fmla="*/ 256119 h 1580528"/>
                          <a:gd name="connsiteX3" fmla="*/ 565150 w 565150"/>
                          <a:gd name="connsiteY3" fmla="*/ 1486334 h 1580528"/>
                          <a:gd name="connsiteX4" fmla="*/ 470956 w 565150"/>
                          <a:gd name="connsiteY4" fmla="*/ 1580528 h 1580528"/>
                          <a:gd name="connsiteX5" fmla="*/ 388938 w 565150"/>
                          <a:gd name="connsiteY5" fmla="*/ 1580528 h 1580528"/>
                          <a:gd name="connsiteX6" fmla="*/ 388938 w 565150"/>
                          <a:gd name="connsiteY6" fmla="*/ 351369 h 1580528"/>
                          <a:gd name="connsiteX7" fmla="*/ 294744 w 565150"/>
                          <a:gd name="connsiteY7" fmla="*/ 257175 h 1580528"/>
                          <a:gd name="connsiteX8" fmla="*/ 0 w 565150"/>
                          <a:gd name="connsiteY8" fmla="*/ 257175 h 1580528"/>
                          <a:gd name="connsiteX9" fmla="*/ 0 w 565150"/>
                          <a:gd name="connsiteY9" fmla="*/ 256119 h 1580528"/>
                          <a:gd name="connsiteX10" fmla="*/ 182300 w 565150"/>
                          <a:gd name="connsiteY10" fmla="*/ 0 h 1580528"/>
                          <a:gd name="connsiteX0" fmla="*/ 182300 w 565150"/>
                          <a:gd name="connsiteY0" fmla="*/ 0 h 1580528"/>
                          <a:gd name="connsiteX1" fmla="*/ 475719 w 565150"/>
                          <a:gd name="connsiteY1" fmla="*/ 147638 h 1580528"/>
                          <a:gd name="connsiteX2" fmla="*/ 565150 w 565150"/>
                          <a:gd name="connsiteY2" fmla="*/ 256119 h 1580528"/>
                          <a:gd name="connsiteX3" fmla="*/ 565150 w 565150"/>
                          <a:gd name="connsiteY3" fmla="*/ 1486334 h 1580528"/>
                          <a:gd name="connsiteX4" fmla="*/ 470956 w 565150"/>
                          <a:gd name="connsiteY4" fmla="*/ 1580528 h 1580528"/>
                          <a:gd name="connsiteX5" fmla="*/ 388938 w 565150"/>
                          <a:gd name="connsiteY5" fmla="*/ 1580528 h 1580528"/>
                          <a:gd name="connsiteX6" fmla="*/ 388938 w 565150"/>
                          <a:gd name="connsiteY6" fmla="*/ 351369 h 1580528"/>
                          <a:gd name="connsiteX7" fmla="*/ 294744 w 565150"/>
                          <a:gd name="connsiteY7" fmla="*/ 257175 h 1580528"/>
                          <a:gd name="connsiteX8" fmla="*/ 0 w 565150"/>
                          <a:gd name="connsiteY8" fmla="*/ 257175 h 1580528"/>
                          <a:gd name="connsiteX9" fmla="*/ 0 w 565150"/>
                          <a:gd name="connsiteY9" fmla="*/ 256119 h 1580528"/>
                          <a:gd name="connsiteX10" fmla="*/ 182300 w 565150"/>
                          <a:gd name="connsiteY10" fmla="*/ 0 h 1580528"/>
                          <a:gd name="connsiteX0" fmla="*/ 182300 w 565150"/>
                          <a:gd name="connsiteY0" fmla="*/ 0 h 1580528"/>
                          <a:gd name="connsiteX1" fmla="*/ 475719 w 565150"/>
                          <a:gd name="connsiteY1" fmla="*/ 147638 h 1580528"/>
                          <a:gd name="connsiteX2" fmla="*/ 565150 w 565150"/>
                          <a:gd name="connsiteY2" fmla="*/ 256119 h 1580528"/>
                          <a:gd name="connsiteX3" fmla="*/ 565150 w 565150"/>
                          <a:gd name="connsiteY3" fmla="*/ 1486334 h 1580528"/>
                          <a:gd name="connsiteX4" fmla="*/ 470956 w 565150"/>
                          <a:gd name="connsiteY4" fmla="*/ 1580528 h 1580528"/>
                          <a:gd name="connsiteX5" fmla="*/ 388938 w 565150"/>
                          <a:gd name="connsiteY5" fmla="*/ 1580528 h 1580528"/>
                          <a:gd name="connsiteX6" fmla="*/ 388938 w 565150"/>
                          <a:gd name="connsiteY6" fmla="*/ 351369 h 1580528"/>
                          <a:gd name="connsiteX7" fmla="*/ 294744 w 565150"/>
                          <a:gd name="connsiteY7" fmla="*/ 257175 h 1580528"/>
                          <a:gd name="connsiteX8" fmla="*/ 0 w 565150"/>
                          <a:gd name="connsiteY8" fmla="*/ 257175 h 1580528"/>
                          <a:gd name="connsiteX9" fmla="*/ 0 w 565150"/>
                          <a:gd name="connsiteY9" fmla="*/ 256119 h 1580528"/>
                          <a:gd name="connsiteX10" fmla="*/ 182300 w 565150"/>
                          <a:gd name="connsiteY10" fmla="*/ 0 h 1580528"/>
                          <a:gd name="connsiteX0" fmla="*/ 182300 w 565150"/>
                          <a:gd name="connsiteY0" fmla="*/ 0 h 1580528"/>
                          <a:gd name="connsiteX1" fmla="*/ 475719 w 565150"/>
                          <a:gd name="connsiteY1" fmla="*/ 147638 h 1580528"/>
                          <a:gd name="connsiteX2" fmla="*/ 565150 w 565150"/>
                          <a:gd name="connsiteY2" fmla="*/ 256119 h 1580528"/>
                          <a:gd name="connsiteX3" fmla="*/ 565150 w 565150"/>
                          <a:gd name="connsiteY3" fmla="*/ 1486334 h 1580528"/>
                          <a:gd name="connsiteX4" fmla="*/ 470956 w 565150"/>
                          <a:gd name="connsiteY4" fmla="*/ 1580528 h 1580528"/>
                          <a:gd name="connsiteX5" fmla="*/ 388938 w 565150"/>
                          <a:gd name="connsiteY5" fmla="*/ 1580528 h 1580528"/>
                          <a:gd name="connsiteX6" fmla="*/ 388938 w 565150"/>
                          <a:gd name="connsiteY6" fmla="*/ 351369 h 1580528"/>
                          <a:gd name="connsiteX7" fmla="*/ 294744 w 565150"/>
                          <a:gd name="connsiteY7" fmla="*/ 257175 h 1580528"/>
                          <a:gd name="connsiteX8" fmla="*/ 0 w 565150"/>
                          <a:gd name="connsiteY8" fmla="*/ 257175 h 1580528"/>
                          <a:gd name="connsiteX9" fmla="*/ 0 w 565150"/>
                          <a:gd name="connsiteY9" fmla="*/ 256119 h 1580528"/>
                          <a:gd name="connsiteX10" fmla="*/ 182300 w 565150"/>
                          <a:gd name="connsiteY10" fmla="*/ 0 h 1580528"/>
                          <a:gd name="connsiteX0" fmla="*/ 182300 w 565150"/>
                          <a:gd name="connsiteY0" fmla="*/ 0 h 1580528"/>
                          <a:gd name="connsiteX1" fmla="*/ 475719 w 565150"/>
                          <a:gd name="connsiteY1" fmla="*/ 147638 h 1580528"/>
                          <a:gd name="connsiteX2" fmla="*/ 565150 w 565150"/>
                          <a:gd name="connsiteY2" fmla="*/ 256119 h 1580528"/>
                          <a:gd name="connsiteX3" fmla="*/ 565150 w 565150"/>
                          <a:gd name="connsiteY3" fmla="*/ 1486334 h 1580528"/>
                          <a:gd name="connsiteX4" fmla="*/ 470956 w 565150"/>
                          <a:gd name="connsiteY4" fmla="*/ 1580528 h 1580528"/>
                          <a:gd name="connsiteX5" fmla="*/ 388938 w 565150"/>
                          <a:gd name="connsiteY5" fmla="*/ 1580528 h 1580528"/>
                          <a:gd name="connsiteX6" fmla="*/ 388938 w 565150"/>
                          <a:gd name="connsiteY6" fmla="*/ 351369 h 1580528"/>
                          <a:gd name="connsiteX7" fmla="*/ 294744 w 565150"/>
                          <a:gd name="connsiteY7" fmla="*/ 257175 h 1580528"/>
                          <a:gd name="connsiteX8" fmla="*/ 0 w 565150"/>
                          <a:gd name="connsiteY8" fmla="*/ 257175 h 1580528"/>
                          <a:gd name="connsiteX9" fmla="*/ 0 w 565150"/>
                          <a:gd name="connsiteY9" fmla="*/ 256119 h 1580528"/>
                          <a:gd name="connsiteX10" fmla="*/ 182300 w 565150"/>
                          <a:gd name="connsiteY10" fmla="*/ 0 h 1580528"/>
                          <a:gd name="connsiteX0" fmla="*/ 182300 w 565150"/>
                          <a:gd name="connsiteY0" fmla="*/ 0 h 1580528"/>
                          <a:gd name="connsiteX1" fmla="*/ 475719 w 565150"/>
                          <a:gd name="connsiteY1" fmla="*/ 147638 h 1580528"/>
                          <a:gd name="connsiteX2" fmla="*/ 565150 w 565150"/>
                          <a:gd name="connsiteY2" fmla="*/ 256119 h 1580528"/>
                          <a:gd name="connsiteX3" fmla="*/ 565150 w 565150"/>
                          <a:gd name="connsiteY3" fmla="*/ 1486334 h 1580528"/>
                          <a:gd name="connsiteX4" fmla="*/ 470956 w 565150"/>
                          <a:gd name="connsiteY4" fmla="*/ 1580528 h 1580528"/>
                          <a:gd name="connsiteX5" fmla="*/ 388938 w 565150"/>
                          <a:gd name="connsiteY5" fmla="*/ 1580528 h 1580528"/>
                          <a:gd name="connsiteX6" fmla="*/ 388938 w 565150"/>
                          <a:gd name="connsiteY6" fmla="*/ 351369 h 1580528"/>
                          <a:gd name="connsiteX7" fmla="*/ 294744 w 565150"/>
                          <a:gd name="connsiteY7" fmla="*/ 257175 h 1580528"/>
                          <a:gd name="connsiteX8" fmla="*/ 0 w 565150"/>
                          <a:gd name="connsiteY8" fmla="*/ 257175 h 1580528"/>
                          <a:gd name="connsiteX9" fmla="*/ 0 w 565150"/>
                          <a:gd name="connsiteY9" fmla="*/ 256119 h 1580528"/>
                          <a:gd name="connsiteX10" fmla="*/ 182300 w 565150"/>
                          <a:gd name="connsiteY10" fmla="*/ 0 h 1580528"/>
                          <a:gd name="connsiteX0" fmla="*/ 182300 w 565150"/>
                          <a:gd name="connsiteY0" fmla="*/ 0 h 1580528"/>
                          <a:gd name="connsiteX1" fmla="*/ 468575 w 565150"/>
                          <a:gd name="connsiteY1" fmla="*/ 133351 h 1580528"/>
                          <a:gd name="connsiteX2" fmla="*/ 565150 w 565150"/>
                          <a:gd name="connsiteY2" fmla="*/ 256119 h 1580528"/>
                          <a:gd name="connsiteX3" fmla="*/ 565150 w 565150"/>
                          <a:gd name="connsiteY3" fmla="*/ 1486334 h 1580528"/>
                          <a:gd name="connsiteX4" fmla="*/ 470956 w 565150"/>
                          <a:gd name="connsiteY4" fmla="*/ 1580528 h 1580528"/>
                          <a:gd name="connsiteX5" fmla="*/ 388938 w 565150"/>
                          <a:gd name="connsiteY5" fmla="*/ 1580528 h 1580528"/>
                          <a:gd name="connsiteX6" fmla="*/ 388938 w 565150"/>
                          <a:gd name="connsiteY6" fmla="*/ 351369 h 1580528"/>
                          <a:gd name="connsiteX7" fmla="*/ 294744 w 565150"/>
                          <a:gd name="connsiteY7" fmla="*/ 257175 h 1580528"/>
                          <a:gd name="connsiteX8" fmla="*/ 0 w 565150"/>
                          <a:gd name="connsiteY8" fmla="*/ 257175 h 1580528"/>
                          <a:gd name="connsiteX9" fmla="*/ 0 w 565150"/>
                          <a:gd name="connsiteY9" fmla="*/ 256119 h 1580528"/>
                          <a:gd name="connsiteX10" fmla="*/ 182300 w 565150"/>
                          <a:gd name="connsiteY10" fmla="*/ 0 h 1580528"/>
                          <a:gd name="connsiteX0" fmla="*/ 182300 w 565150"/>
                          <a:gd name="connsiteY0" fmla="*/ 0 h 1580528"/>
                          <a:gd name="connsiteX1" fmla="*/ 468575 w 565150"/>
                          <a:gd name="connsiteY1" fmla="*/ 133351 h 1580528"/>
                          <a:gd name="connsiteX2" fmla="*/ 565150 w 565150"/>
                          <a:gd name="connsiteY2" fmla="*/ 256119 h 1580528"/>
                          <a:gd name="connsiteX3" fmla="*/ 565150 w 565150"/>
                          <a:gd name="connsiteY3" fmla="*/ 1486334 h 1580528"/>
                          <a:gd name="connsiteX4" fmla="*/ 470956 w 565150"/>
                          <a:gd name="connsiteY4" fmla="*/ 1580528 h 1580528"/>
                          <a:gd name="connsiteX5" fmla="*/ 388938 w 565150"/>
                          <a:gd name="connsiteY5" fmla="*/ 1580528 h 1580528"/>
                          <a:gd name="connsiteX6" fmla="*/ 388938 w 565150"/>
                          <a:gd name="connsiteY6" fmla="*/ 351369 h 1580528"/>
                          <a:gd name="connsiteX7" fmla="*/ 294744 w 565150"/>
                          <a:gd name="connsiteY7" fmla="*/ 257175 h 1580528"/>
                          <a:gd name="connsiteX8" fmla="*/ 0 w 565150"/>
                          <a:gd name="connsiteY8" fmla="*/ 257175 h 1580528"/>
                          <a:gd name="connsiteX9" fmla="*/ 0 w 565150"/>
                          <a:gd name="connsiteY9" fmla="*/ 256119 h 1580528"/>
                          <a:gd name="connsiteX10" fmla="*/ 182300 w 565150"/>
                          <a:gd name="connsiteY10" fmla="*/ 0 h 1580528"/>
                          <a:gd name="connsiteX0" fmla="*/ 182300 w 565150"/>
                          <a:gd name="connsiteY0" fmla="*/ 0 h 1580528"/>
                          <a:gd name="connsiteX1" fmla="*/ 468575 w 565150"/>
                          <a:gd name="connsiteY1" fmla="*/ 133351 h 1580528"/>
                          <a:gd name="connsiteX2" fmla="*/ 565150 w 565150"/>
                          <a:gd name="connsiteY2" fmla="*/ 256119 h 1580528"/>
                          <a:gd name="connsiteX3" fmla="*/ 565150 w 565150"/>
                          <a:gd name="connsiteY3" fmla="*/ 1486334 h 1580528"/>
                          <a:gd name="connsiteX4" fmla="*/ 470956 w 565150"/>
                          <a:gd name="connsiteY4" fmla="*/ 1580528 h 1580528"/>
                          <a:gd name="connsiteX5" fmla="*/ 388938 w 565150"/>
                          <a:gd name="connsiteY5" fmla="*/ 1580528 h 1580528"/>
                          <a:gd name="connsiteX6" fmla="*/ 388938 w 565150"/>
                          <a:gd name="connsiteY6" fmla="*/ 351369 h 1580528"/>
                          <a:gd name="connsiteX7" fmla="*/ 294744 w 565150"/>
                          <a:gd name="connsiteY7" fmla="*/ 257175 h 1580528"/>
                          <a:gd name="connsiteX8" fmla="*/ 0 w 565150"/>
                          <a:gd name="connsiteY8" fmla="*/ 257175 h 1580528"/>
                          <a:gd name="connsiteX9" fmla="*/ 119063 w 565150"/>
                          <a:gd name="connsiteY9" fmla="*/ 163250 h 1580528"/>
                          <a:gd name="connsiteX10" fmla="*/ 182300 w 565150"/>
                          <a:gd name="connsiteY10" fmla="*/ 0 h 1580528"/>
                          <a:gd name="connsiteX0" fmla="*/ 63237 w 446087"/>
                          <a:gd name="connsiteY0" fmla="*/ 0 h 1580528"/>
                          <a:gd name="connsiteX1" fmla="*/ 349512 w 446087"/>
                          <a:gd name="connsiteY1" fmla="*/ 133351 h 1580528"/>
                          <a:gd name="connsiteX2" fmla="*/ 446087 w 446087"/>
                          <a:gd name="connsiteY2" fmla="*/ 256119 h 1580528"/>
                          <a:gd name="connsiteX3" fmla="*/ 446087 w 446087"/>
                          <a:gd name="connsiteY3" fmla="*/ 1486334 h 1580528"/>
                          <a:gd name="connsiteX4" fmla="*/ 351893 w 446087"/>
                          <a:gd name="connsiteY4" fmla="*/ 1580528 h 1580528"/>
                          <a:gd name="connsiteX5" fmla="*/ 269875 w 446087"/>
                          <a:gd name="connsiteY5" fmla="*/ 1580528 h 1580528"/>
                          <a:gd name="connsiteX6" fmla="*/ 269875 w 446087"/>
                          <a:gd name="connsiteY6" fmla="*/ 351369 h 1580528"/>
                          <a:gd name="connsiteX7" fmla="*/ 175681 w 446087"/>
                          <a:gd name="connsiteY7" fmla="*/ 257175 h 1580528"/>
                          <a:gd name="connsiteX8" fmla="*/ 0 w 446087"/>
                          <a:gd name="connsiteY8" fmla="*/ 163250 h 1580528"/>
                          <a:gd name="connsiteX9" fmla="*/ 63237 w 446087"/>
                          <a:gd name="connsiteY9" fmla="*/ 0 h 1580528"/>
                          <a:gd name="connsiteX0" fmla="*/ 56093 w 438943"/>
                          <a:gd name="connsiteY0" fmla="*/ 0 h 1580528"/>
                          <a:gd name="connsiteX1" fmla="*/ 342368 w 438943"/>
                          <a:gd name="connsiteY1" fmla="*/ 133351 h 1580528"/>
                          <a:gd name="connsiteX2" fmla="*/ 438943 w 438943"/>
                          <a:gd name="connsiteY2" fmla="*/ 256119 h 1580528"/>
                          <a:gd name="connsiteX3" fmla="*/ 438943 w 438943"/>
                          <a:gd name="connsiteY3" fmla="*/ 1486334 h 1580528"/>
                          <a:gd name="connsiteX4" fmla="*/ 344749 w 438943"/>
                          <a:gd name="connsiteY4" fmla="*/ 1580528 h 1580528"/>
                          <a:gd name="connsiteX5" fmla="*/ 262731 w 438943"/>
                          <a:gd name="connsiteY5" fmla="*/ 1580528 h 1580528"/>
                          <a:gd name="connsiteX6" fmla="*/ 262731 w 438943"/>
                          <a:gd name="connsiteY6" fmla="*/ 351369 h 1580528"/>
                          <a:gd name="connsiteX7" fmla="*/ 168537 w 438943"/>
                          <a:gd name="connsiteY7" fmla="*/ 257175 h 1580528"/>
                          <a:gd name="connsiteX8" fmla="*/ 0 w 438943"/>
                          <a:gd name="connsiteY8" fmla="*/ 146581 h 1580528"/>
                          <a:gd name="connsiteX9" fmla="*/ 56093 w 438943"/>
                          <a:gd name="connsiteY9" fmla="*/ 0 h 1580528"/>
                          <a:gd name="connsiteX0" fmla="*/ 56093 w 438943"/>
                          <a:gd name="connsiteY0" fmla="*/ 0 h 1580528"/>
                          <a:gd name="connsiteX1" fmla="*/ 342368 w 438943"/>
                          <a:gd name="connsiteY1" fmla="*/ 133351 h 1580528"/>
                          <a:gd name="connsiteX2" fmla="*/ 438943 w 438943"/>
                          <a:gd name="connsiteY2" fmla="*/ 256119 h 1580528"/>
                          <a:gd name="connsiteX3" fmla="*/ 438943 w 438943"/>
                          <a:gd name="connsiteY3" fmla="*/ 1486334 h 1580528"/>
                          <a:gd name="connsiteX4" fmla="*/ 344749 w 438943"/>
                          <a:gd name="connsiteY4" fmla="*/ 1580528 h 1580528"/>
                          <a:gd name="connsiteX5" fmla="*/ 262731 w 438943"/>
                          <a:gd name="connsiteY5" fmla="*/ 1580528 h 1580528"/>
                          <a:gd name="connsiteX6" fmla="*/ 262731 w 438943"/>
                          <a:gd name="connsiteY6" fmla="*/ 351369 h 1580528"/>
                          <a:gd name="connsiteX7" fmla="*/ 168537 w 438943"/>
                          <a:gd name="connsiteY7" fmla="*/ 257175 h 1580528"/>
                          <a:gd name="connsiteX8" fmla="*/ 0 w 438943"/>
                          <a:gd name="connsiteY8" fmla="*/ 146581 h 1580528"/>
                          <a:gd name="connsiteX9" fmla="*/ 56093 w 438943"/>
                          <a:gd name="connsiteY9" fmla="*/ 0 h 1580528"/>
                          <a:gd name="connsiteX0" fmla="*/ 56093 w 438943"/>
                          <a:gd name="connsiteY0" fmla="*/ 0 h 1580528"/>
                          <a:gd name="connsiteX1" fmla="*/ 342368 w 438943"/>
                          <a:gd name="connsiteY1" fmla="*/ 133351 h 1580528"/>
                          <a:gd name="connsiteX2" fmla="*/ 438943 w 438943"/>
                          <a:gd name="connsiteY2" fmla="*/ 256119 h 1580528"/>
                          <a:gd name="connsiteX3" fmla="*/ 438943 w 438943"/>
                          <a:gd name="connsiteY3" fmla="*/ 1486334 h 1580528"/>
                          <a:gd name="connsiteX4" fmla="*/ 344749 w 438943"/>
                          <a:gd name="connsiteY4" fmla="*/ 1580528 h 1580528"/>
                          <a:gd name="connsiteX5" fmla="*/ 262731 w 438943"/>
                          <a:gd name="connsiteY5" fmla="*/ 1580528 h 1580528"/>
                          <a:gd name="connsiteX6" fmla="*/ 262731 w 438943"/>
                          <a:gd name="connsiteY6" fmla="*/ 351369 h 1580528"/>
                          <a:gd name="connsiteX7" fmla="*/ 168537 w 438943"/>
                          <a:gd name="connsiteY7" fmla="*/ 257175 h 1580528"/>
                          <a:gd name="connsiteX8" fmla="*/ 0 w 438943"/>
                          <a:gd name="connsiteY8" fmla="*/ 146581 h 1580528"/>
                          <a:gd name="connsiteX9" fmla="*/ 56093 w 438943"/>
                          <a:gd name="connsiteY9" fmla="*/ 0 h 1580528"/>
                          <a:gd name="connsiteX0" fmla="*/ 56093 w 438943"/>
                          <a:gd name="connsiteY0" fmla="*/ 0 h 1580528"/>
                          <a:gd name="connsiteX1" fmla="*/ 342368 w 438943"/>
                          <a:gd name="connsiteY1" fmla="*/ 133351 h 1580528"/>
                          <a:gd name="connsiteX2" fmla="*/ 438943 w 438943"/>
                          <a:gd name="connsiteY2" fmla="*/ 256119 h 1580528"/>
                          <a:gd name="connsiteX3" fmla="*/ 438943 w 438943"/>
                          <a:gd name="connsiteY3" fmla="*/ 1486334 h 1580528"/>
                          <a:gd name="connsiteX4" fmla="*/ 344749 w 438943"/>
                          <a:gd name="connsiteY4" fmla="*/ 1580528 h 1580528"/>
                          <a:gd name="connsiteX5" fmla="*/ 262731 w 438943"/>
                          <a:gd name="connsiteY5" fmla="*/ 1580528 h 1580528"/>
                          <a:gd name="connsiteX6" fmla="*/ 262731 w 438943"/>
                          <a:gd name="connsiteY6" fmla="*/ 351369 h 1580528"/>
                          <a:gd name="connsiteX7" fmla="*/ 159012 w 438943"/>
                          <a:gd name="connsiteY7" fmla="*/ 233362 h 1580528"/>
                          <a:gd name="connsiteX8" fmla="*/ 0 w 438943"/>
                          <a:gd name="connsiteY8" fmla="*/ 146581 h 1580528"/>
                          <a:gd name="connsiteX9" fmla="*/ 56093 w 438943"/>
                          <a:gd name="connsiteY9" fmla="*/ 0 h 1580528"/>
                          <a:gd name="connsiteX0" fmla="*/ 56093 w 438943"/>
                          <a:gd name="connsiteY0" fmla="*/ 0 h 1580528"/>
                          <a:gd name="connsiteX1" fmla="*/ 342368 w 438943"/>
                          <a:gd name="connsiteY1" fmla="*/ 133351 h 1580528"/>
                          <a:gd name="connsiteX2" fmla="*/ 438943 w 438943"/>
                          <a:gd name="connsiteY2" fmla="*/ 256119 h 1580528"/>
                          <a:gd name="connsiteX3" fmla="*/ 438943 w 438943"/>
                          <a:gd name="connsiteY3" fmla="*/ 1486334 h 1580528"/>
                          <a:gd name="connsiteX4" fmla="*/ 344749 w 438943"/>
                          <a:gd name="connsiteY4" fmla="*/ 1580528 h 1580528"/>
                          <a:gd name="connsiteX5" fmla="*/ 262731 w 438943"/>
                          <a:gd name="connsiteY5" fmla="*/ 1580528 h 1580528"/>
                          <a:gd name="connsiteX6" fmla="*/ 262731 w 438943"/>
                          <a:gd name="connsiteY6" fmla="*/ 351369 h 1580528"/>
                          <a:gd name="connsiteX7" fmla="*/ 159012 w 438943"/>
                          <a:gd name="connsiteY7" fmla="*/ 233362 h 1580528"/>
                          <a:gd name="connsiteX8" fmla="*/ 0 w 438943"/>
                          <a:gd name="connsiteY8" fmla="*/ 146581 h 1580528"/>
                          <a:gd name="connsiteX9" fmla="*/ 56093 w 438943"/>
                          <a:gd name="connsiteY9" fmla="*/ 0 h 1580528"/>
                          <a:gd name="connsiteX0" fmla="*/ 56093 w 438943"/>
                          <a:gd name="connsiteY0" fmla="*/ 0 h 1580528"/>
                          <a:gd name="connsiteX1" fmla="*/ 342368 w 438943"/>
                          <a:gd name="connsiteY1" fmla="*/ 133351 h 1580528"/>
                          <a:gd name="connsiteX2" fmla="*/ 438943 w 438943"/>
                          <a:gd name="connsiteY2" fmla="*/ 256119 h 1580528"/>
                          <a:gd name="connsiteX3" fmla="*/ 438943 w 438943"/>
                          <a:gd name="connsiteY3" fmla="*/ 1486334 h 1580528"/>
                          <a:gd name="connsiteX4" fmla="*/ 344749 w 438943"/>
                          <a:gd name="connsiteY4" fmla="*/ 1580528 h 1580528"/>
                          <a:gd name="connsiteX5" fmla="*/ 262731 w 438943"/>
                          <a:gd name="connsiteY5" fmla="*/ 1580528 h 1580528"/>
                          <a:gd name="connsiteX6" fmla="*/ 262731 w 438943"/>
                          <a:gd name="connsiteY6" fmla="*/ 351369 h 1580528"/>
                          <a:gd name="connsiteX7" fmla="*/ 159012 w 438943"/>
                          <a:gd name="connsiteY7" fmla="*/ 233362 h 1580528"/>
                          <a:gd name="connsiteX8" fmla="*/ 0 w 438943"/>
                          <a:gd name="connsiteY8" fmla="*/ 146581 h 1580528"/>
                          <a:gd name="connsiteX9" fmla="*/ 56093 w 438943"/>
                          <a:gd name="connsiteY9" fmla="*/ 0 h 1580528"/>
                          <a:gd name="connsiteX0" fmla="*/ 56093 w 438943"/>
                          <a:gd name="connsiteY0" fmla="*/ 0 h 1580528"/>
                          <a:gd name="connsiteX1" fmla="*/ 342368 w 438943"/>
                          <a:gd name="connsiteY1" fmla="*/ 133351 h 1580528"/>
                          <a:gd name="connsiteX2" fmla="*/ 438943 w 438943"/>
                          <a:gd name="connsiteY2" fmla="*/ 256119 h 1580528"/>
                          <a:gd name="connsiteX3" fmla="*/ 438943 w 438943"/>
                          <a:gd name="connsiteY3" fmla="*/ 1486334 h 1580528"/>
                          <a:gd name="connsiteX4" fmla="*/ 344749 w 438943"/>
                          <a:gd name="connsiteY4" fmla="*/ 1580528 h 1580528"/>
                          <a:gd name="connsiteX5" fmla="*/ 262731 w 438943"/>
                          <a:gd name="connsiteY5" fmla="*/ 1580528 h 1580528"/>
                          <a:gd name="connsiteX6" fmla="*/ 262731 w 438943"/>
                          <a:gd name="connsiteY6" fmla="*/ 351369 h 1580528"/>
                          <a:gd name="connsiteX7" fmla="*/ 159012 w 438943"/>
                          <a:gd name="connsiteY7" fmla="*/ 233362 h 1580528"/>
                          <a:gd name="connsiteX8" fmla="*/ 0 w 438943"/>
                          <a:gd name="connsiteY8" fmla="*/ 146581 h 1580528"/>
                          <a:gd name="connsiteX9" fmla="*/ 56093 w 438943"/>
                          <a:gd name="connsiteY9" fmla="*/ 0 h 1580528"/>
                          <a:gd name="connsiteX0" fmla="*/ 56093 w 438943"/>
                          <a:gd name="connsiteY0" fmla="*/ 0 h 1580528"/>
                          <a:gd name="connsiteX1" fmla="*/ 342368 w 438943"/>
                          <a:gd name="connsiteY1" fmla="*/ 133351 h 1580528"/>
                          <a:gd name="connsiteX2" fmla="*/ 438943 w 438943"/>
                          <a:gd name="connsiteY2" fmla="*/ 256119 h 1580528"/>
                          <a:gd name="connsiteX3" fmla="*/ 438943 w 438943"/>
                          <a:gd name="connsiteY3" fmla="*/ 1486334 h 1580528"/>
                          <a:gd name="connsiteX4" fmla="*/ 344749 w 438943"/>
                          <a:gd name="connsiteY4" fmla="*/ 1580528 h 1580528"/>
                          <a:gd name="connsiteX5" fmla="*/ 262731 w 438943"/>
                          <a:gd name="connsiteY5" fmla="*/ 1580528 h 1580528"/>
                          <a:gd name="connsiteX6" fmla="*/ 262731 w 438943"/>
                          <a:gd name="connsiteY6" fmla="*/ 351369 h 1580528"/>
                          <a:gd name="connsiteX7" fmla="*/ 159012 w 438943"/>
                          <a:gd name="connsiteY7" fmla="*/ 233362 h 1580528"/>
                          <a:gd name="connsiteX8" fmla="*/ 0 w 438943"/>
                          <a:gd name="connsiteY8" fmla="*/ 146581 h 1580528"/>
                          <a:gd name="connsiteX9" fmla="*/ 56093 w 438943"/>
                          <a:gd name="connsiteY9" fmla="*/ 0 h 1580528"/>
                          <a:gd name="connsiteX0" fmla="*/ 56093 w 438943"/>
                          <a:gd name="connsiteY0" fmla="*/ 0 h 1580528"/>
                          <a:gd name="connsiteX1" fmla="*/ 342368 w 438943"/>
                          <a:gd name="connsiteY1" fmla="*/ 133351 h 1580528"/>
                          <a:gd name="connsiteX2" fmla="*/ 438943 w 438943"/>
                          <a:gd name="connsiteY2" fmla="*/ 256119 h 1580528"/>
                          <a:gd name="connsiteX3" fmla="*/ 438943 w 438943"/>
                          <a:gd name="connsiteY3" fmla="*/ 1486334 h 1580528"/>
                          <a:gd name="connsiteX4" fmla="*/ 344749 w 438943"/>
                          <a:gd name="connsiteY4" fmla="*/ 1580528 h 1580528"/>
                          <a:gd name="connsiteX5" fmla="*/ 262731 w 438943"/>
                          <a:gd name="connsiteY5" fmla="*/ 1580528 h 1580528"/>
                          <a:gd name="connsiteX6" fmla="*/ 262731 w 438943"/>
                          <a:gd name="connsiteY6" fmla="*/ 351369 h 1580528"/>
                          <a:gd name="connsiteX7" fmla="*/ 159012 w 438943"/>
                          <a:gd name="connsiteY7" fmla="*/ 233362 h 1580528"/>
                          <a:gd name="connsiteX8" fmla="*/ 0 w 438943"/>
                          <a:gd name="connsiteY8" fmla="*/ 146581 h 1580528"/>
                          <a:gd name="connsiteX9" fmla="*/ 56093 w 438943"/>
                          <a:gd name="connsiteY9" fmla="*/ 0 h 1580528"/>
                          <a:gd name="connsiteX0" fmla="*/ 56093 w 438943"/>
                          <a:gd name="connsiteY0" fmla="*/ 0 h 1580528"/>
                          <a:gd name="connsiteX1" fmla="*/ 342368 w 438943"/>
                          <a:gd name="connsiteY1" fmla="*/ 133351 h 1580528"/>
                          <a:gd name="connsiteX2" fmla="*/ 438943 w 438943"/>
                          <a:gd name="connsiteY2" fmla="*/ 256119 h 1580528"/>
                          <a:gd name="connsiteX3" fmla="*/ 438943 w 438943"/>
                          <a:gd name="connsiteY3" fmla="*/ 1486334 h 1580528"/>
                          <a:gd name="connsiteX4" fmla="*/ 344749 w 438943"/>
                          <a:gd name="connsiteY4" fmla="*/ 1580528 h 1580528"/>
                          <a:gd name="connsiteX5" fmla="*/ 262731 w 438943"/>
                          <a:gd name="connsiteY5" fmla="*/ 1580528 h 1580528"/>
                          <a:gd name="connsiteX6" fmla="*/ 262731 w 438943"/>
                          <a:gd name="connsiteY6" fmla="*/ 351369 h 1580528"/>
                          <a:gd name="connsiteX7" fmla="*/ 159012 w 438943"/>
                          <a:gd name="connsiteY7" fmla="*/ 233362 h 1580528"/>
                          <a:gd name="connsiteX8" fmla="*/ 0 w 438943"/>
                          <a:gd name="connsiteY8" fmla="*/ 146581 h 1580528"/>
                          <a:gd name="connsiteX9" fmla="*/ 56093 w 438943"/>
                          <a:gd name="connsiteY9" fmla="*/ 0 h 1580528"/>
                          <a:gd name="connsiteX0" fmla="*/ 56093 w 438943"/>
                          <a:gd name="connsiteY0" fmla="*/ 0 h 1580528"/>
                          <a:gd name="connsiteX1" fmla="*/ 342368 w 438943"/>
                          <a:gd name="connsiteY1" fmla="*/ 133351 h 1580528"/>
                          <a:gd name="connsiteX2" fmla="*/ 438943 w 438943"/>
                          <a:gd name="connsiteY2" fmla="*/ 256119 h 1580528"/>
                          <a:gd name="connsiteX3" fmla="*/ 438943 w 438943"/>
                          <a:gd name="connsiteY3" fmla="*/ 1486334 h 1580528"/>
                          <a:gd name="connsiteX4" fmla="*/ 344749 w 438943"/>
                          <a:gd name="connsiteY4" fmla="*/ 1580528 h 1580528"/>
                          <a:gd name="connsiteX5" fmla="*/ 262731 w 438943"/>
                          <a:gd name="connsiteY5" fmla="*/ 1580528 h 1580528"/>
                          <a:gd name="connsiteX6" fmla="*/ 262731 w 438943"/>
                          <a:gd name="connsiteY6" fmla="*/ 351369 h 1580528"/>
                          <a:gd name="connsiteX7" fmla="*/ 159012 w 438943"/>
                          <a:gd name="connsiteY7" fmla="*/ 233362 h 1580528"/>
                          <a:gd name="connsiteX8" fmla="*/ 0 w 438943"/>
                          <a:gd name="connsiteY8" fmla="*/ 146581 h 1580528"/>
                          <a:gd name="connsiteX9" fmla="*/ 56093 w 438943"/>
                          <a:gd name="connsiteY9" fmla="*/ 0 h 1580528"/>
                          <a:gd name="connsiteX0" fmla="*/ 56093 w 438943"/>
                          <a:gd name="connsiteY0" fmla="*/ 0 h 1580528"/>
                          <a:gd name="connsiteX1" fmla="*/ 342368 w 438943"/>
                          <a:gd name="connsiteY1" fmla="*/ 133351 h 1580528"/>
                          <a:gd name="connsiteX2" fmla="*/ 438943 w 438943"/>
                          <a:gd name="connsiteY2" fmla="*/ 256119 h 1580528"/>
                          <a:gd name="connsiteX3" fmla="*/ 438943 w 438943"/>
                          <a:gd name="connsiteY3" fmla="*/ 1486334 h 1580528"/>
                          <a:gd name="connsiteX4" fmla="*/ 344749 w 438943"/>
                          <a:gd name="connsiteY4" fmla="*/ 1580528 h 1580528"/>
                          <a:gd name="connsiteX5" fmla="*/ 262731 w 438943"/>
                          <a:gd name="connsiteY5" fmla="*/ 1580528 h 1580528"/>
                          <a:gd name="connsiteX6" fmla="*/ 262731 w 438943"/>
                          <a:gd name="connsiteY6" fmla="*/ 351369 h 1580528"/>
                          <a:gd name="connsiteX7" fmla="*/ 159012 w 438943"/>
                          <a:gd name="connsiteY7" fmla="*/ 233362 h 1580528"/>
                          <a:gd name="connsiteX8" fmla="*/ 0 w 438943"/>
                          <a:gd name="connsiteY8" fmla="*/ 146581 h 1580528"/>
                          <a:gd name="connsiteX9" fmla="*/ 56093 w 438943"/>
                          <a:gd name="connsiteY9" fmla="*/ 0 h 1580528"/>
                          <a:gd name="connsiteX0" fmla="*/ 56093 w 438943"/>
                          <a:gd name="connsiteY0" fmla="*/ 0 h 1580528"/>
                          <a:gd name="connsiteX1" fmla="*/ 342368 w 438943"/>
                          <a:gd name="connsiteY1" fmla="*/ 133351 h 1580528"/>
                          <a:gd name="connsiteX2" fmla="*/ 438943 w 438943"/>
                          <a:gd name="connsiteY2" fmla="*/ 256119 h 1580528"/>
                          <a:gd name="connsiteX3" fmla="*/ 438943 w 438943"/>
                          <a:gd name="connsiteY3" fmla="*/ 1486334 h 1580528"/>
                          <a:gd name="connsiteX4" fmla="*/ 344749 w 438943"/>
                          <a:gd name="connsiteY4" fmla="*/ 1580528 h 1580528"/>
                          <a:gd name="connsiteX5" fmla="*/ 262731 w 438943"/>
                          <a:gd name="connsiteY5" fmla="*/ 1580528 h 1580528"/>
                          <a:gd name="connsiteX6" fmla="*/ 262731 w 438943"/>
                          <a:gd name="connsiteY6" fmla="*/ 351369 h 1580528"/>
                          <a:gd name="connsiteX7" fmla="*/ 159012 w 438943"/>
                          <a:gd name="connsiteY7" fmla="*/ 233362 h 1580528"/>
                          <a:gd name="connsiteX8" fmla="*/ 0 w 438943"/>
                          <a:gd name="connsiteY8" fmla="*/ 146581 h 1580528"/>
                          <a:gd name="connsiteX9" fmla="*/ 56093 w 438943"/>
                          <a:gd name="connsiteY9" fmla="*/ 0 h 1580528"/>
                          <a:gd name="connsiteX0" fmla="*/ 56093 w 438943"/>
                          <a:gd name="connsiteY0" fmla="*/ 0 h 1580528"/>
                          <a:gd name="connsiteX1" fmla="*/ 342368 w 438943"/>
                          <a:gd name="connsiteY1" fmla="*/ 133351 h 1580528"/>
                          <a:gd name="connsiteX2" fmla="*/ 438943 w 438943"/>
                          <a:gd name="connsiteY2" fmla="*/ 256119 h 1580528"/>
                          <a:gd name="connsiteX3" fmla="*/ 438943 w 438943"/>
                          <a:gd name="connsiteY3" fmla="*/ 1486334 h 1580528"/>
                          <a:gd name="connsiteX4" fmla="*/ 344749 w 438943"/>
                          <a:gd name="connsiteY4" fmla="*/ 1580528 h 1580528"/>
                          <a:gd name="connsiteX5" fmla="*/ 262731 w 438943"/>
                          <a:gd name="connsiteY5" fmla="*/ 1580528 h 1580528"/>
                          <a:gd name="connsiteX6" fmla="*/ 262731 w 438943"/>
                          <a:gd name="connsiteY6" fmla="*/ 351369 h 1580528"/>
                          <a:gd name="connsiteX7" fmla="*/ 159012 w 438943"/>
                          <a:gd name="connsiteY7" fmla="*/ 233362 h 1580528"/>
                          <a:gd name="connsiteX8" fmla="*/ 0 w 438943"/>
                          <a:gd name="connsiteY8" fmla="*/ 146581 h 1580528"/>
                          <a:gd name="connsiteX9" fmla="*/ 56093 w 438943"/>
                          <a:gd name="connsiteY9" fmla="*/ 0 h 1580528"/>
                          <a:gd name="connsiteX0" fmla="*/ 56093 w 438943"/>
                          <a:gd name="connsiteY0" fmla="*/ 0 h 1580528"/>
                          <a:gd name="connsiteX1" fmla="*/ 342368 w 438943"/>
                          <a:gd name="connsiteY1" fmla="*/ 133351 h 1580528"/>
                          <a:gd name="connsiteX2" fmla="*/ 438943 w 438943"/>
                          <a:gd name="connsiteY2" fmla="*/ 256119 h 1580528"/>
                          <a:gd name="connsiteX3" fmla="*/ 438943 w 438943"/>
                          <a:gd name="connsiteY3" fmla="*/ 1486334 h 1580528"/>
                          <a:gd name="connsiteX4" fmla="*/ 344749 w 438943"/>
                          <a:gd name="connsiteY4" fmla="*/ 1580528 h 1580528"/>
                          <a:gd name="connsiteX5" fmla="*/ 262731 w 438943"/>
                          <a:gd name="connsiteY5" fmla="*/ 1580528 h 1580528"/>
                          <a:gd name="connsiteX6" fmla="*/ 262731 w 438943"/>
                          <a:gd name="connsiteY6" fmla="*/ 351369 h 1580528"/>
                          <a:gd name="connsiteX7" fmla="*/ 159012 w 438943"/>
                          <a:gd name="connsiteY7" fmla="*/ 233362 h 1580528"/>
                          <a:gd name="connsiteX8" fmla="*/ 0 w 438943"/>
                          <a:gd name="connsiteY8" fmla="*/ 160868 h 1580528"/>
                          <a:gd name="connsiteX9" fmla="*/ 56093 w 438943"/>
                          <a:gd name="connsiteY9" fmla="*/ 0 h 1580528"/>
                          <a:gd name="connsiteX0" fmla="*/ 56093 w 438943"/>
                          <a:gd name="connsiteY0" fmla="*/ 0 h 1580528"/>
                          <a:gd name="connsiteX1" fmla="*/ 342368 w 438943"/>
                          <a:gd name="connsiteY1" fmla="*/ 133351 h 1580528"/>
                          <a:gd name="connsiteX2" fmla="*/ 438943 w 438943"/>
                          <a:gd name="connsiteY2" fmla="*/ 256119 h 1580528"/>
                          <a:gd name="connsiteX3" fmla="*/ 438943 w 438943"/>
                          <a:gd name="connsiteY3" fmla="*/ 1486334 h 1580528"/>
                          <a:gd name="connsiteX4" fmla="*/ 344749 w 438943"/>
                          <a:gd name="connsiteY4" fmla="*/ 1580528 h 1580528"/>
                          <a:gd name="connsiteX5" fmla="*/ 262731 w 438943"/>
                          <a:gd name="connsiteY5" fmla="*/ 1580528 h 1580528"/>
                          <a:gd name="connsiteX6" fmla="*/ 262731 w 438943"/>
                          <a:gd name="connsiteY6" fmla="*/ 351369 h 1580528"/>
                          <a:gd name="connsiteX7" fmla="*/ 149487 w 438943"/>
                          <a:gd name="connsiteY7" fmla="*/ 240505 h 1580528"/>
                          <a:gd name="connsiteX8" fmla="*/ 0 w 438943"/>
                          <a:gd name="connsiteY8" fmla="*/ 160868 h 1580528"/>
                          <a:gd name="connsiteX9" fmla="*/ 56093 w 438943"/>
                          <a:gd name="connsiteY9" fmla="*/ 0 h 1580528"/>
                          <a:gd name="connsiteX0" fmla="*/ 56093 w 438943"/>
                          <a:gd name="connsiteY0" fmla="*/ 0 h 1580528"/>
                          <a:gd name="connsiteX1" fmla="*/ 342368 w 438943"/>
                          <a:gd name="connsiteY1" fmla="*/ 133351 h 1580528"/>
                          <a:gd name="connsiteX2" fmla="*/ 438943 w 438943"/>
                          <a:gd name="connsiteY2" fmla="*/ 256119 h 1580528"/>
                          <a:gd name="connsiteX3" fmla="*/ 438943 w 438943"/>
                          <a:gd name="connsiteY3" fmla="*/ 1486334 h 1580528"/>
                          <a:gd name="connsiteX4" fmla="*/ 344749 w 438943"/>
                          <a:gd name="connsiteY4" fmla="*/ 1580528 h 1580528"/>
                          <a:gd name="connsiteX5" fmla="*/ 262731 w 438943"/>
                          <a:gd name="connsiteY5" fmla="*/ 1580528 h 1580528"/>
                          <a:gd name="connsiteX6" fmla="*/ 262731 w 438943"/>
                          <a:gd name="connsiteY6" fmla="*/ 351369 h 1580528"/>
                          <a:gd name="connsiteX7" fmla="*/ 149487 w 438943"/>
                          <a:gd name="connsiteY7" fmla="*/ 240505 h 1580528"/>
                          <a:gd name="connsiteX8" fmla="*/ 0 w 438943"/>
                          <a:gd name="connsiteY8" fmla="*/ 160868 h 1580528"/>
                          <a:gd name="connsiteX9" fmla="*/ 56093 w 438943"/>
                          <a:gd name="connsiteY9" fmla="*/ 0 h 1580528"/>
                          <a:gd name="connsiteX0" fmla="*/ 56093 w 438943"/>
                          <a:gd name="connsiteY0" fmla="*/ 0 h 1580528"/>
                          <a:gd name="connsiteX1" fmla="*/ 342368 w 438943"/>
                          <a:gd name="connsiteY1" fmla="*/ 133351 h 1580528"/>
                          <a:gd name="connsiteX2" fmla="*/ 438943 w 438943"/>
                          <a:gd name="connsiteY2" fmla="*/ 256119 h 1580528"/>
                          <a:gd name="connsiteX3" fmla="*/ 438943 w 438943"/>
                          <a:gd name="connsiteY3" fmla="*/ 1486334 h 1580528"/>
                          <a:gd name="connsiteX4" fmla="*/ 344749 w 438943"/>
                          <a:gd name="connsiteY4" fmla="*/ 1580528 h 1580528"/>
                          <a:gd name="connsiteX5" fmla="*/ 262731 w 438943"/>
                          <a:gd name="connsiteY5" fmla="*/ 1580528 h 1580528"/>
                          <a:gd name="connsiteX6" fmla="*/ 262731 w 438943"/>
                          <a:gd name="connsiteY6" fmla="*/ 351369 h 1580528"/>
                          <a:gd name="connsiteX7" fmla="*/ 156630 w 438943"/>
                          <a:gd name="connsiteY7" fmla="*/ 238124 h 1580528"/>
                          <a:gd name="connsiteX8" fmla="*/ 0 w 438943"/>
                          <a:gd name="connsiteY8" fmla="*/ 160868 h 1580528"/>
                          <a:gd name="connsiteX9" fmla="*/ 56093 w 438943"/>
                          <a:gd name="connsiteY9" fmla="*/ 0 h 1580528"/>
                          <a:gd name="connsiteX0" fmla="*/ 56093 w 438943"/>
                          <a:gd name="connsiteY0" fmla="*/ 0 h 1580528"/>
                          <a:gd name="connsiteX1" fmla="*/ 342368 w 438943"/>
                          <a:gd name="connsiteY1" fmla="*/ 133351 h 1580528"/>
                          <a:gd name="connsiteX2" fmla="*/ 438943 w 438943"/>
                          <a:gd name="connsiteY2" fmla="*/ 256119 h 1580528"/>
                          <a:gd name="connsiteX3" fmla="*/ 438943 w 438943"/>
                          <a:gd name="connsiteY3" fmla="*/ 1486334 h 1580528"/>
                          <a:gd name="connsiteX4" fmla="*/ 344749 w 438943"/>
                          <a:gd name="connsiteY4" fmla="*/ 1580528 h 1580528"/>
                          <a:gd name="connsiteX5" fmla="*/ 262731 w 438943"/>
                          <a:gd name="connsiteY5" fmla="*/ 1580528 h 1580528"/>
                          <a:gd name="connsiteX6" fmla="*/ 262731 w 438943"/>
                          <a:gd name="connsiteY6" fmla="*/ 351369 h 1580528"/>
                          <a:gd name="connsiteX7" fmla="*/ 156630 w 438943"/>
                          <a:gd name="connsiteY7" fmla="*/ 238124 h 1580528"/>
                          <a:gd name="connsiteX8" fmla="*/ 0 w 438943"/>
                          <a:gd name="connsiteY8" fmla="*/ 160868 h 1580528"/>
                          <a:gd name="connsiteX9" fmla="*/ 56093 w 438943"/>
                          <a:gd name="connsiteY9" fmla="*/ 0 h 1580528"/>
                          <a:gd name="connsiteX0" fmla="*/ 56093 w 438943"/>
                          <a:gd name="connsiteY0" fmla="*/ 0 h 1580528"/>
                          <a:gd name="connsiteX1" fmla="*/ 342368 w 438943"/>
                          <a:gd name="connsiteY1" fmla="*/ 133351 h 1580528"/>
                          <a:gd name="connsiteX2" fmla="*/ 438943 w 438943"/>
                          <a:gd name="connsiteY2" fmla="*/ 256119 h 1580528"/>
                          <a:gd name="connsiteX3" fmla="*/ 438943 w 438943"/>
                          <a:gd name="connsiteY3" fmla="*/ 1486334 h 1580528"/>
                          <a:gd name="connsiteX4" fmla="*/ 344749 w 438943"/>
                          <a:gd name="connsiteY4" fmla="*/ 1580528 h 1580528"/>
                          <a:gd name="connsiteX5" fmla="*/ 262731 w 438943"/>
                          <a:gd name="connsiteY5" fmla="*/ 1580528 h 1580528"/>
                          <a:gd name="connsiteX6" fmla="*/ 262731 w 438943"/>
                          <a:gd name="connsiteY6" fmla="*/ 351369 h 1580528"/>
                          <a:gd name="connsiteX7" fmla="*/ 156630 w 438943"/>
                          <a:gd name="connsiteY7" fmla="*/ 238124 h 1580528"/>
                          <a:gd name="connsiteX8" fmla="*/ 0 w 438943"/>
                          <a:gd name="connsiteY8" fmla="*/ 160868 h 1580528"/>
                          <a:gd name="connsiteX9" fmla="*/ 56093 w 438943"/>
                          <a:gd name="connsiteY9" fmla="*/ 0 h 1580528"/>
                          <a:gd name="connsiteX0" fmla="*/ 56093 w 438943"/>
                          <a:gd name="connsiteY0" fmla="*/ 0 h 1580528"/>
                          <a:gd name="connsiteX1" fmla="*/ 342368 w 438943"/>
                          <a:gd name="connsiteY1" fmla="*/ 133351 h 1580528"/>
                          <a:gd name="connsiteX2" fmla="*/ 438943 w 438943"/>
                          <a:gd name="connsiteY2" fmla="*/ 256119 h 1580528"/>
                          <a:gd name="connsiteX3" fmla="*/ 438943 w 438943"/>
                          <a:gd name="connsiteY3" fmla="*/ 1486334 h 1580528"/>
                          <a:gd name="connsiteX4" fmla="*/ 344749 w 438943"/>
                          <a:gd name="connsiteY4" fmla="*/ 1580528 h 1580528"/>
                          <a:gd name="connsiteX5" fmla="*/ 262731 w 438943"/>
                          <a:gd name="connsiteY5" fmla="*/ 1580528 h 1580528"/>
                          <a:gd name="connsiteX6" fmla="*/ 262731 w 438943"/>
                          <a:gd name="connsiteY6" fmla="*/ 351369 h 1580528"/>
                          <a:gd name="connsiteX7" fmla="*/ 156630 w 438943"/>
                          <a:gd name="connsiteY7" fmla="*/ 238124 h 1580528"/>
                          <a:gd name="connsiteX8" fmla="*/ 0 w 438943"/>
                          <a:gd name="connsiteY8" fmla="*/ 160868 h 1580528"/>
                          <a:gd name="connsiteX9" fmla="*/ 56093 w 438943"/>
                          <a:gd name="connsiteY9" fmla="*/ 0 h 1580528"/>
                          <a:gd name="connsiteX0" fmla="*/ 56093 w 438943"/>
                          <a:gd name="connsiteY0" fmla="*/ 0 h 1580528"/>
                          <a:gd name="connsiteX1" fmla="*/ 342368 w 438943"/>
                          <a:gd name="connsiteY1" fmla="*/ 133351 h 1580528"/>
                          <a:gd name="connsiteX2" fmla="*/ 438943 w 438943"/>
                          <a:gd name="connsiteY2" fmla="*/ 256119 h 1580528"/>
                          <a:gd name="connsiteX3" fmla="*/ 438943 w 438943"/>
                          <a:gd name="connsiteY3" fmla="*/ 1486334 h 1580528"/>
                          <a:gd name="connsiteX4" fmla="*/ 344749 w 438943"/>
                          <a:gd name="connsiteY4" fmla="*/ 1580528 h 1580528"/>
                          <a:gd name="connsiteX5" fmla="*/ 262731 w 438943"/>
                          <a:gd name="connsiteY5" fmla="*/ 1580528 h 1580528"/>
                          <a:gd name="connsiteX6" fmla="*/ 262731 w 438943"/>
                          <a:gd name="connsiteY6" fmla="*/ 351369 h 1580528"/>
                          <a:gd name="connsiteX7" fmla="*/ 156630 w 438943"/>
                          <a:gd name="connsiteY7" fmla="*/ 238124 h 1580528"/>
                          <a:gd name="connsiteX8" fmla="*/ 0 w 438943"/>
                          <a:gd name="connsiteY8" fmla="*/ 160868 h 1580528"/>
                          <a:gd name="connsiteX9" fmla="*/ 56093 w 438943"/>
                          <a:gd name="connsiteY9" fmla="*/ 0 h 1580528"/>
                          <a:gd name="connsiteX0" fmla="*/ 56093 w 438943"/>
                          <a:gd name="connsiteY0" fmla="*/ 0 h 1580528"/>
                          <a:gd name="connsiteX1" fmla="*/ 342368 w 438943"/>
                          <a:gd name="connsiteY1" fmla="*/ 133351 h 1580528"/>
                          <a:gd name="connsiteX2" fmla="*/ 438943 w 438943"/>
                          <a:gd name="connsiteY2" fmla="*/ 256119 h 1580528"/>
                          <a:gd name="connsiteX3" fmla="*/ 438943 w 438943"/>
                          <a:gd name="connsiteY3" fmla="*/ 1486334 h 1580528"/>
                          <a:gd name="connsiteX4" fmla="*/ 344749 w 438943"/>
                          <a:gd name="connsiteY4" fmla="*/ 1580528 h 1580528"/>
                          <a:gd name="connsiteX5" fmla="*/ 262731 w 438943"/>
                          <a:gd name="connsiteY5" fmla="*/ 1580528 h 1580528"/>
                          <a:gd name="connsiteX6" fmla="*/ 262731 w 438943"/>
                          <a:gd name="connsiteY6" fmla="*/ 351369 h 1580528"/>
                          <a:gd name="connsiteX7" fmla="*/ 156630 w 438943"/>
                          <a:gd name="connsiteY7" fmla="*/ 238124 h 1580528"/>
                          <a:gd name="connsiteX8" fmla="*/ 0 w 438943"/>
                          <a:gd name="connsiteY8" fmla="*/ 160868 h 1580528"/>
                          <a:gd name="connsiteX9" fmla="*/ 56093 w 438943"/>
                          <a:gd name="connsiteY9" fmla="*/ 0 h 1580528"/>
                          <a:gd name="connsiteX0" fmla="*/ 51330 w 434180"/>
                          <a:gd name="connsiteY0" fmla="*/ 0 h 1580528"/>
                          <a:gd name="connsiteX1" fmla="*/ 337605 w 434180"/>
                          <a:gd name="connsiteY1" fmla="*/ 133351 h 1580528"/>
                          <a:gd name="connsiteX2" fmla="*/ 434180 w 434180"/>
                          <a:gd name="connsiteY2" fmla="*/ 256119 h 1580528"/>
                          <a:gd name="connsiteX3" fmla="*/ 434180 w 434180"/>
                          <a:gd name="connsiteY3" fmla="*/ 1486334 h 1580528"/>
                          <a:gd name="connsiteX4" fmla="*/ 339986 w 434180"/>
                          <a:gd name="connsiteY4" fmla="*/ 1580528 h 1580528"/>
                          <a:gd name="connsiteX5" fmla="*/ 257968 w 434180"/>
                          <a:gd name="connsiteY5" fmla="*/ 1580528 h 1580528"/>
                          <a:gd name="connsiteX6" fmla="*/ 257968 w 434180"/>
                          <a:gd name="connsiteY6" fmla="*/ 351369 h 1580528"/>
                          <a:gd name="connsiteX7" fmla="*/ 151867 w 434180"/>
                          <a:gd name="connsiteY7" fmla="*/ 238124 h 1580528"/>
                          <a:gd name="connsiteX8" fmla="*/ 0 w 434180"/>
                          <a:gd name="connsiteY8" fmla="*/ 148962 h 1580528"/>
                          <a:gd name="connsiteX9" fmla="*/ 51330 w 434180"/>
                          <a:gd name="connsiteY9" fmla="*/ 0 h 1580528"/>
                          <a:gd name="connsiteX0" fmla="*/ 51330 w 434180"/>
                          <a:gd name="connsiteY0" fmla="*/ 0 h 1580528"/>
                          <a:gd name="connsiteX1" fmla="*/ 337605 w 434180"/>
                          <a:gd name="connsiteY1" fmla="*/ 133351 h 1580528"/>
                          <a:gd name="connsiteX2" fmla="*/ 434180 w 434180"/>
                          <a:gd name="connsiteY2" fmla="*/ 256119 h 1580528"/>
                          <a:gd name="connsiteX3" fmla="*/ 434180 w 434180"/>
                          <a:gd name="connsiteY3" fmla="*/ 1486334 h 1580528"/>
                          <a:gd name="connsiteX4" fmla="*/ 339986 w 434180"/>
                          <a:gd name="connsiteY4" fmla="*/ 1580528 h 1580528"/>
                          <a:gd name="connsiteX5" fmla="*/ 257968 w 434180"/>
                          <a:gd name="connsiteY5" fmla="*/ 1580528 h 1580528"/>
                          <a:gd name="connsiteX6" fmla="*/ 257968 w 434180"/>
                          <a:gd name="connsiteY6" fmla="*/ 351369 h 1580528"/>
                          <a:gd name="connsiteX7" fmla="*/ 151867 w 434180"/>
                          <a:gd name="connsiteY7" fmla="*/ 238124 h 1580528"/>
                          <a:gd name="connsiteX8" fmla="*/ 0 w 434180"/>
                          <a:gd name="connsiteY8" fmla="*/ 148962 h 1580528"/>
                          <a:gd name="connsiteX9" fmla="*/ 51330 w 434180"/>
                          <a:gd name="connsiteY9" fmla="*/ 0 h 1580528"/>
                          <a:gd name="connsiteX0" fmla="*/ 51330 w 434180"/>
                          <a:gd name="connsiteY0" fmla="*/ 0 h 1580528"/>
                          <a:gd name="connsiteX1" fmla="*/ 337605 w 434180"/>
                          <a:gd name="connsiteY1" fmla="*/ 133351 h 1580528"/>
                          <a:gd name="connsiteX2" fmla="*/ 434180 w 434180"/>
                          <a:gd name="connsiteY2" fmla="*/ 256119 h 1580528"/>
                          <a:gd name="connsiteX3" fmla="*/ 434180 w 434180"/>
                          <a:gd name="connsiteY3" fmla="*/ 1486334 h 1580528"/>
                          <a:gd name="connsiteX4" fmla="*/ 339986 w 434180"/>
                          <a:gd name="connsiteY4" fmla="*/ 1580528 h 1580528"/>
                          <a:gd name="connsiteX5" fmla="*/ 257968 w 434180"/>
                          <a:gd name="connsiteY5" fmla="*/ 1580528 h 1580528"/>
                          <a:gd name="connsiteX6" fmla="*/ 257968 w 434180"/>
                          <a:gd name="connsiteY6" fmla="*/ 351369 h 1580528"/>
                          <a:gd name="connsiteX7" fmla="*/ 151867 w 434180"/>
                          <a:gd name="connsiteY7" fmla="*/ 238124 h 1580528"/>
                          <a:gd name="connsiteX8" fmla="*/ 0 w 434180"/>
                          <a:gd name="connsiteY8" fmla="*/ 148962 h 1580528"/>
                          <a:gd name="connsiteX9" fmla="*/ 51330 w 434180"/>
                          <a:gd name="connsiteY9" fmla="*/ 0 h 1580528"/>
                          <a:gd name="connsiteX0" fmla="*/ 51330 w 434180"/>
                          <a:gd name="connsiteY0" fmla="*/ 0 h 1580528"/>
                          <a:gd name="connsiteX1" fmla="*/ 337605 w 434180"/>
                          <a:gd name="connsiteY1" fmla="*/ 133351 h 1580528"/>
                          <a:gd name="connsiteX2" fmla="*/ 434180 w 434180"/>
                          <a:gd name="connsiteY2" fmla="*/ 256119 h 1580528"/>
                          <a:gd name="connsiteX3" fmla="*/ 434180 w 434180"/>
                          <a:gd name="connsiteY3" fmla="*/ 1486334 h 1580528"/>
                          <a:gd name="connsiteX4" fmla="*/ 339986 w 434180"/>
                          <a:gd name="connsiteY4" fmla="*/ 1580528 h 1580528"/>
                          <a:gd name="connsiteX5" fmla="*/ 257968 w 434180"/>
                          <a:gd name="connsiteY5" fmla="*/ 1580528 h 1580528"/>
                          <a:gd name="connsiteX6" fmla="*/ 257968 w 434180"/>
                          <a:gd name="connsiteY6" fmla="*/ 351369 h 1580528"/>
                          <a:gd name="connsiteX7" fmla="*/ 156630 w 434180"/>
                          <a:gd name="connsiteY7" fmla="*/ 230980 h 1580528"/>
                          <a:gd name="connsiteX8" fmla="*/ 0 w 434180"/>
                          <a:gd name="connsiteY8" fmla="*/ 148962 h 1580528"/>
                          <a:gd name="connsiteX9" fmla="*/ 51330 w 434180"/>
                          <a:gd name="connsiteY9" fmla="*/ 0 h 1580528"/>
                          <a:gd name="connsiteX0" fmla="*/ 51330 w 434180"/>
                          <a:gd name="connsiteY0" fmla="*/ 0 h 1580528"/>
                          <a:gd name="connsiteX1" fmla="*/ 337605 w 434180"/>
                          <a:gd name="connsiteY1" fmla="*/ 133351 h 1580528"/>
                          <a:gd name="connsiteX2" fmla="*/ 434180 w 434180"/>
                          <a:gd name="connsiteY2" fmla="*/ 256119 h 1580528"/>
                          <a:gd name="connsiteX3" fmla="*/ 434180 w 434180"/>
                          <a:gd name="connsiteY3" fmla="*/ 1486334 h 1580528"/>
                          <a:gd name="connsiteX4" fmla="*/ 339986 w 434180"/>
                          <a:gd name="connsiteY4" fmla="*/ 1580528 h 1580528"/>
                          <a:gd name="connsiteX5" fmla="*/ 257968 w 434180"/>
                          <a:gd name="connsiteY5" fmla="*/ 1580528 h 1580528"/>
                          <a:gd name="connsiteX6" fmla="*/ 257968 w 434180"/>
                          <a:gd name="connsiteY6" fmla="*/ 351369 h 1580528"/>
                          <a:gd name="connsiteX7" fmla="*/ 156630 w 434180"/>
                          <a:gd name="connsiteY7" fmla="*/ 230980 h 1580528"/>
                          <a:gd name="connsiteX8" fmla="*/ 0 w 434180"/>
                          <a:gd name="connsiteY8" fmla="*/ 148962 h 1580528"/>
                          <a:gd name="connsiteX9" fmla="*/ 51330 w 434180"/>
                          <a:gd name="connsiteY9" fmla="*/ 0 h 1580528"/>
                          <a:gd name="connsiteX0" fmla="*/ 51330 w 434180"/>
                          <a:gd name="connsiteY0" fmla="*/ 0 h 1580528"/>
                          <a:gd name="connsiteX1" fmla="*/ 337605 w 434180"/>
                          <a:gd name="connsiteY1" fmla="*/ 133351 h 1580528"/>
                          <a:gd name="connsiteX2" fmla="*/ 434180 w 434180"/>
                          <a:gd name="connsiteY2" fmla="*/ 256119 h 1580528"/>
                          <a:gd name="connsiteX3" fmla="*/ 434180 w 434180"/>
                          <a:gd name="connsiteY3" fmla="*/ 1486334 h 1580528"/>
                          <a:gd name="connsiteX4" fmla="*/ 339986 w 434180"/>
                          <a:gd name="connsiteY4" fmla="*/ 1580528 h 1580528"/>
                          <a:gd name="connsiteX5" fmla="*/ 257968 w 434180"/>
                          <a:gd name="connsiteY5" fmla="*/ 1580528 h 1580528"/>
                          <a:gd name="connsiteX6" fmla="*/ 257968 w 434180"/>
                          <a:gd name="connsiteY6" fmla="*/ 351369 h 1580528"/>
                          <a:gd name="connsiteX7" fmla="*/ 156630 w 434180"/>
                          <a:gd name="connsiteY7" fmla="*/ 233361 h 1580528"/>
                          <a:gd name="connsiteX8" fmla="*/ 0 w 434180"/>
                          <a:gd name="connsiteY8" fmla="*/ 148962 h 1580528"/>
                          <a:gd name="connsiteX9" fmla="*/ 51330 w 434180"/>
                          <a:gd name="connsiteY9" fmla="*/ 0 h 1580528"/>
                          <a:gd name="connsiteX0" fmla="*/ 53712 w 436562"/>
                          <a:gd name="connsiteY0" fmla="*/ 0 h 1580528"/>
                          <a:gd name="connsiteX1" fmla="*/ 339987 w 436562"/>
                          <a:gd name="connsiteY1" fmla="*/ 133351 h 1580528"/>
                          <a:gd name="connsiteX2" fmla="*/ 436562 w 436562"/>
                          <a:gd name="connsiteY2" fmla="*/ 256119 h 1580528"/>
                          <a:gd name="connsiteX3" fmla="*/ 436562 w 436562"/>
                          <a:gd name="connsiteY3" fmla="*/ 1486334 h 1580528"/>
                          <a:gd name="connsiteX4" fmla="*/ 342368 w 436562"/>
                          <a:gd name="connsiteY4" fmla="*/ 1580528 h 1580528"/>
                          <a:gd name="connsiteX5" fmla="*/ 260350 w 436562"/>
                          <a:gd name="connsiteY5" fmla="*/ 1580528 h 1580528"/>
                          <a:gd name="connsiteX6" fmla="*/ 260350 w 436562"/>
                          <a:gd name="connsiteY6" fmla="*/ 351369 h 1580528"/>
                          <a:gd name="connsiteX7" fmla="*/ 159012 w 436562"/>
                          <a:gd name="connsiteY7" fmla="*/ 233361 h 1580528"/>
                          <a:gd name="connsiteX8" fmla="*/ 0 w 436562"/>
                          <a:gd name="connsiteY8" fmla="*/ 158487 h 1580528"/>
                          <a:gd name="connsiteX9" fmla="*/ 53712 w 436562"/>
                          <a:gd name="connsiteY9" fmla="*/ 0 h 1580528"/>
                          <a:gd name="connsiteX0" fmla="*/ 53712 w 436562"/>
                          <a:gd name="connsiteY0" fmla="*/ 0 h 1580528"/>
                          <a:gd name="connsiteX1" fmla="*/ 339987 w 436562"/>
                          <a:gd name="connsiteY1" fmla="*/ 133351 h 1580528"/>
                          <a:gd name="connsiteX2" fmla="*/ 436562 w 436562"/>
                          <a:gd name="connsiteY2" fmla="*/ 256119 h 1580528"/>
                          <a:gd name="connsiteX3" fmla="*/ 436562 w 436562"/>
                          <a:gd name="connsiteY3" fmla="*/ 1486334 h 1580528"/>
                          <a:gd name="connsiteX4" fmla="*/ 342368 w 436562"/>
                          <a:gd name="connsiteY4" fmla="*/ 1580528 h 1580528"/>
                          <a:gd name="connsiteX5" fmla="*/ 260350 w 436562"/>
                          <a:gd name="connsiteY5" fmla="*/ 1580528 h 1580528"/>
                          <a:gd name="connsiteX6" fmla="*/ 260350 w 436562"/>
                          <a:gd name="connsiteY6" fmla="*/ 351369 h 1580528"/>
                          <a:gd name="connsiteX7" fmla="*/ 159012 w 436562"/>
                          <a:gd name="connsiteY7" fmla="*/ 233361 h 1580528"/>
                          <a:gd name="connsiteX8" fmla="*/ 0 w 436562"/>
                          <a:gd name="connsiteY8" fmla="*/ 158487 h 1580528"/>
                          <a:gd name="connsiteX9" fmla="*/ 53712 w 436562"/>
                          <a:gd name="connsiteY9" fmla="*/ 0 h 1580528"/>
                          <a:gd name="connsiteX0" fmla="*/ 63237 w 436562"/>
                          <a:gd name="connsiteY0" fmla="*/ 0 h 1582909"/>
                          <a:gd name="connsiteX1" fmla="*/ 339987 w 436562"/>
                          <a:gd name="connsiteY1" fmla="*/ 135732 h 1582909"/>
                          <a:gd name="connsiteX2" fmla="*/ 436562 w 436562"/>
                          <a:gd name="connsiteY2" fmla="*/ 258500 h 1582909"/>
                          <a:gd name="connsiteX3" fmla="*/ 436562 w 436562"/>
                          <a:gd name="connsiteY3" fmla="*/ 1488715 h 1582909"/>
                          <a:gd name="connsiteX4" fmla="*/ 342368 w 436562"/>
                          <a:gd name="connsiteY4" fmla="*/ 1582909 h 1582909"/>
                          <a:gd name="connsiteX5" fmla="*/ 260350 w 436562"/>
                          <a:gd name="connsiteY5" fmla="*/ 1582909 h 1582909"/>
                          <a:gd name="connsiteX6" fmla="*/ 260350 w 436562"/>
                          <a:gd name="connsiteY6" fmla="*/ 353750 h 1582909"/>
                          <a:gd name="connsiteX7" fmla="*/ 159012 w 436562"/>
                          <a:gd name="connsiteY7" fmla="*/ 235742 h 1582909"/>
                          <a:gd name="connsiteX8" fmla="*/ 0 w 436562"/>
                          <a:gd name="connsiteY8" fmla="*/ 160868 h 1582909"/>
                          <a:gd name="connsiteX9" fmla="*/ 63237 w 436562"/>
                          <a:gd name="connsiteY9" fmla="*/ 0 h 1582909"/>
                          <a:gd name="connsiteX0" fmla="*/ 70381 w 443706"/>
                          <a:gd name="connsiteY0" fmla="*/ 0 h 1582909"/>
                          <a:gd name="connsiteX1" fmla="*/ 347131 w 443706"/>
                          <a:gd name="connsiteY1" fmla="*/ 135732 h 1582909"/>
                          <a:gd name="connsiteX2" fmla="*/ 443706 w 443706"/>
                          <a:gd name="connsiteY2" fmla="*/ 258500 h 1582909"/>
                          <a:gd name="connsiteX3" fmla="*/ 443706 w 443706"/>
                          <a:gd name="connsiteY3" fmla="*/ 1488715 h 1582909"/>
                          <a:gd name="connsiteX4" fmla="*/ 349512 w 443706"/>
                          <a:gd name="connsiteY4" fmla="*/ 1582909 h 1582909"/>
                          <a:gd name="connsiteX5" fmla="*/ 267494 w 443706"/>
                          <a:gd name="connsiteY5" fmla="*/ 1582909 h 1582909"/>
                          <a:gd name="connsiteX6" fmla="*/ 267494 w 443706"/>
                          <a:gd name="connsiteY6" fmla="*/ 353750 h 1582909"/>
                          <a:gd name="connsiteX7" fmla="*/ 166156 w 443706"/>
                          <a:gd name="connsiteY7" fmla="*/ 235742 h 1582909"/>
                          <a:gd name="connsiteX8" fmla="*/ 0 w 443706"/>
                          <a:gd name="connsiteY8" fmla="*/ 158487 h 1582909"/>
                          <a:gd name="connsiteX9" fmla="*/ 70381 w 443706"/>
                          <a:gd name="connsiteY9" fmla="*/ 0 h 1582909"/>
                          <a:gd name="connsiteX0" fmla="*/ 70381 w 443706"/>
                          <a:gd name="connsiteY0" fmla="*/ 0 h 1582909"/>
                          <a:gd name="connsiteX1" fmla="*/ 347131 w 443706"/>
                          <a:gd name="connsiteY1" fmla="*/ 135732 h 1582909"/>
                          <a:gd name="connsiteX2" fmla="*/ 443706 w 443706"/>
                          <a:gd name="connsiteY2" fmla="*/ 258500 h 1582909"/>
                          <a:gd name="connsiteX3" fmla="*/ 443706 w 443706"/>
                          <a:gd name="connsiteY3" fmla="*/ 1488715 h 1582909"/>
                          <a:gd name="connsiteX4" fmla="*/ 349512 w 443706"/>
                          <a:gd name="connsiteY4" fmla="*/ 1582909 h 1582909"/>
                          <a:gd name="connsiteX5" fmla="*/ 267494 w 443706"/>
                          <a:gd name="connsiteY5" fmla="*/ 1582909 h 1582909"/>
                          <a:gd name="connsiteX6" fmla="*/ 267494 w 443706"/>
                          <a:gd name="connsiteY6" fmla="*/ 353750 h 1582909"/>
                          <a:gd name="connsiteX7" fmla="*/ 166156 w 443706"/>
                          <a:gd name="connsiteY7" fmla="*/ 235742 h 1582909"/>
                          <a:gd name="connsiteX8" fmla="*/ 0 w 443706"/>
                          <a:gd name="connsiteY8" fmla="*/ 158487 h 1582909"/>
                          <a:gd name="connsiteX9" fmla="*/ 70381 w 443706"/>
                          <a:gd name="connsiteY9" fmla="*/ 0 h 1582909"/>
                          <a:gd name="connsiteX0" fmla="*/ 70381 w 443706"/>
                          <a:gd name="connsiteY0" fmla="*/ 0 h 1582909"/>
                          <a:gd name="connsiteX1" fmla="*/ 347131 w 443706"/>
                          <a:gd name="connsiteY1" fmla="*/ 135732 h 1582909"/>
                          <a:gd name="connsiteX2" fmla="*/ 443706 w 443706"/>
                          <a:gd name="connsiteY2" fmla="*/ 258500 h 1582909"/>
                          <a:gd name="connsiteX3" fmla="*/ 443706 w 443706"/>
                          <a:gd name="connsiteY3" fmla="*/ 1488715 h 1582909"/>
                          <a:gd name="connsiteX4" fmla="*/ 349512 w 443706"/>
                          <a:gd name="connsiteY4" fmla="*/ 1582909 h 1582909"/>
                          <a:gd name="connsiteX5" fmla="*/ 267494 w 443706"/>
                          <a:gd name="connsiteY5" fmla="*/ 1582909 h 1582909"/>
                          <a:gd name="connsiteX6" fmla="*/ 267494 w 443706"/>
                          <a:gd name="connsiteY6" fmla="*/ 353750 h 1582909"/>
                          <a:gd name="connsiteX7" fmla="*/ 180444 w 443706"/>
                          <a:gd name="connsiteY7" fmla="*/ 250030 h 1582909"/>
                          <a:gd name="connsiteX8" fmla="*/ 0 w 443706"/>
                          <a:gd name="connsiteY8" fmla="*/ 158487 h 1582909"/>
                          <a:gd name="connsiteX9" fmla="*/ 70381 w 443706"/>
                          <a:gd name="connsiteY9" fmla="*/ 0 h 1582909"/>
                          <a:gd name="connsiteX0" fmla="*/ 70381 w 443706"/>
                          <a:gd name="connsiteY0" fmla="*/ 0 h 1582909"/>
                          <a:gd name="connsiteX1" fmla="*/ 347131 w 443706"/>
                          <a:gd name="connsiteY1" fmla="*/ 135732 h 1582909"/>
                          <a:gd name="connsiteX2" fmla="*/ 443706 w 443706"/>
                          <a:gd name="connsiteY2" fmla="*/ 258500 h 1582909"/>
                          <a:gd name="connsiteX3" fmla="*/ 443706 w 443706"/>
                          <a:gd name="connsiteY3" fmla="*/ 1488715 h 1582909"/>
                          <a:gd name="connsiteX4" fmla="*/ 349512 w 443706"/>
                          <a:gd name="connsiteY4" fmla="*/ 1582909 h 1582909"/>
                          <a:gd name="connsiteX5" fmla="*/ 267494 w 443706"/>
                          <a:gd name="connsiteY5" fmla="*/ 1582909 h 1582909"/>
                          <a:gd name="connsiteX6" fmla="*/ 267494 w 443706"/>
                          <a:gd name="connsiteY6" fmla="*/ 353750 h 1582909"/>
                          <a:gd name="connsiteX7" fmla="*/ 180444 w 443706"/>
                          <a:gd name="connsiteY7" fmla="*/ 250030 h 1582909"/>
                          <a:gd name="connsiteX8" fmla="*/ 0 w 443706"/>
                          <a:gd name="connsiteY8" fmla="*/ 158487 h 1582909"/>
                          <a:gd name="connsiteX9" fmla="*/ 70381 w 443706"/>
                          <a:gd name="connsiteY9" fmla="*/ 0 h 1582909"/>
                          <a:gd name="connsiteX0" fmla="*/ 68000 w 441325"/>
                          <a:gd name="connsiteY0" fmla="*/ 0 h 1582909"/>
                          <a:gd name="connsiteX1" fmla="*/ 344750 w 441325"/>
                          <a:gd name="connsiteY1" fmla="*/ 135732 h 1582909"/>
                          <a:gd name="connsiteX2" fmla="*/ 441325 w 441325"/>
                          <a:gd name="connsiteY2" fmla="*/ 258500 h 1582909"/>
                          <a:gd name="connsiteX3" fmla="*/ 441325 w 441325"/>
                          <a:gd name="connsiteY3" fmla="*/ 1488715 h 1582909"/>
                          <a:gd name="connsiteX4" fmla="*/ 347131 w 441325"/>
                          <a:gd name="connsiteY4" fmla="*/ 1582909 h 1582909"/>
                          <a:gd name="connsiteX5" fmla="*/ 265113 w 441325"/>
                          <a:gd name="connsiteY5" fmla="*/ 1582909 h 1582909"/>
                          <a:gd name="connsiteX6" fmla="*/ 265113 w 441325"/>
                          <a:gd name="connsiteY6" fmla="*/ 353750 h 1582909"/>
                          <a:gd name="connsiteX7" fmla="*/ 178063 w 441325"/>
                          <a:gd name="connsiteY7" fmla="*/ 250030 h 1582909"/>
                          <a:gd name="connsiteX8" fmla="*/ 0 w 441325"/>
                          <a:gd name="connsiteY8" fmla="*/ 153725 h 1582909"/>
                          <a:gd name="connsiteX9" fmla="*/ 68000 w 441325"/>
                          <a:gd name="connsiteY9" fmla="*/ 0 h 1582909"/>
                          <a:gd name="connsiteX0" fmla="*/ 68000 w 441325"/>
                          <a:gd name="connsiteY0" fmla="*/ 0 h 1582909"/>
                          <a:gd name="connsiteX1" fmla="*/ 344750 w 441325"/>
                          <a:gd name="connsiteY1" fmla="*/ 135732 h 1582909"/>
                          <a:gd name="connsiteX2" fmla="*/ 441325 w 441325"/>
                          <a:gd name="connsiteY2" fmla="*/ 258500 h 1582909"/>
                          <a:gd name="connsiteX3" fmla="*/ 441325 w 441325"/>
                          <a:gd name="connsiteY3" fmla="*/ 1488715 h 1582909"/>
                          <a:gd name="connsiteX4" fmla="*/ 347131 w 441325"/>
                          <a:gd name="connsiteY4" fmla="*/ 1582909 h 1582909"/>
                          <a:gd name="connsiteX5" fmla="*/ 265113 w 441325"/>
                          <a:gd name="connsiteY5" fmla="*/ 1582909 h 1582909"/>
                          <a:gd name="connsiteX6" fmla="*/ 265113 w 441325"/>
                          <a:gd name="connsiteY6" fmla="*/ 353750 h 1582909"/>
                          <a:gd name="connsiteX7" fmla="*/ 178063 w 441325"/>
                          <a:gd name="connsiteY7" fmla="*/ 250030 h 1582909"/>
                          <a:gd name="connsiteX8" fmla="*/ 0 w 441325"/>
                          <a:gd name="connsiteY8" fmla="*/ 153725 h 1582909"/>
                          <a:gd name="connsiteX9" fmla="*/ 68000 w 441325"/>
                          <a:gd name="connsiteY9" fmla="*/ 0 h 1582909"/>
                          <a:gd name="connsiteX0" fmla="*/ 68000 w 441325"/>
                          <a:gd name="connsiteY0" fmla="*/ 0 h 1582909"/>
                          <a:gd name="connsiteX1" fmla="*/ 344750 w 441325"/>
                          <a:gd name="connsiteY1" fmla="*/ 135732 h 1582909"/>
                          <a:gd name="connsiteX2" fmla="*/ 441325 w 441325"/>
                          <a:gd name="connsiteY2" fmla="*/ 258500 h 1582909"/>
                          <a:gd name="connsiteX3" fmla="*/ 441325 w 441325"/>
                          <a:gd name="connsiteY3" fmla="*/ 1488715 h 1582909"/>
                          <a:gd name="connsiteX4" fmla="*/ 347131 w 441325"/>
                          <a:gd name="connsiteY4" fmla="*/ 1582909 h 1582909"/>
                          <a:gd name="connsiteX5" fmla="*/ 265113 w 441325"/>
                          <a:gd name="connsiteY5" fmla="*/ 1582909 h 1582909"/>
                          <a:gd name="connsiteX6" fmla="*/ 265113 w 441325"/>
                          <a:gd name="connsiteY6" fmla="*/ 353750 h 1582909"/>
                          <a:gd name="connsiteX7" fmla="*/ 178063 w 441325"/>
                          <a:gd name="connsiteY7" fmla="*/ 250030 h 1582909"/>
                          <a:gd name="connsiteX8" fmla="*/ 0 w 441325"/>
                          <a:gd name="connsiteY8" fmla="*/ 153725 h 1582909"/>
                          <a:gd name="connsiteX9" fmla="*/ 68000 w 441325"/>
                          <a:gd name="connsiteY9" fmla="*/ 0 h 1582909"/>
                          <a:gd name="connsiteX0" fmla="*/ 68000 w 441325"/>
                          <a:gd name="connsiteY0" fmla="*/ 0 h 1582909"/>
                          <a:gd name="connsiteX1" fmla="*/ 344750 w 441325"/>
                          <a:gd name="connsiteY1" fmla="*/ 135732 h 1582909"/>
                          <a:gd name="connsiteX2" fmla="*/ 441325 w 441325"/>
                          <a:gd name="connsiteY2" fmla="*/ 258500 h 1582909"/>
                          <a:gd name="connsiteX3" fmla="*/ 441325 w 441325"/>
                          <a:gd name="connsiteY3" fmla="*/ 1488715 h 1582909"/>
                          <a:gd name="connsiteX4" fmla="*/ 347131 w 441325"/>
                          <a:gd name="connsiteY4" fmla="*/ 1582909 h 1582909"/>
                          <a:gd name="connsiteX5" fmla="*/ 265113 w 441325"/>
                          <a:gd name="connsiteY5" fmla="*/ 1582909 h 1582909"/>
                          <a:gd name="connsiteX6" fmla="*/ 265113 w 441325"/>
                          <a:gd name="connsiteY6" fmla="*/ 353750 h 1582909"/>
                          <a:gd name="connsiteX7" fmla="*/ 178063 w 441325"/>
                          <a:gd name="connsiteY7" fmla="*/ 250030 h 1582909"/>
                          <a:gd name="connsiteX8" fmla="*/ 0 w 441325"/>
                          <a:gd name="connsiteY8" fmla="*/ 153725 h 1582909"/>
                          <a:gd name="connsiteX9" fmla="*/ 68000 w 441325"/>
                          <a:gd name="connsiteY9" fmla="*/ 0 h 1582909"/>
                          <a:gd name="connsiteX0" fmla="*/ 68000 w 441325"/>
                          <a:gd name="connsiteY0" fmla="*/ 0 h 1582909"/>
                          <a:gd name="connsiteX1" fmla="*/ 344750 w 441325"/>
                          <a:gd name="connsiteY1" fmla="*/ 135732 h 1582909"/>
                          <a:gd name="connsiteX2" fmla="*/ 441325 w 441325"/>
                          <a:gd name="connsiteY2" fmla="*/ 258500 h 1582909"/>
                          <a:gd name="connsiteX3" fmla="*/ 441325 w 441325"/>
                          <a:gd name="connsiteY3" fmla="*/ 1488715 h 1582909"/>
                          <a:gd name="connsiteX4" fmla="*/ 347131 w 441325"/>
                          <a:gd name="connsiteY4" fmla="*/ 1582909 h 1582909"/>
                          <a:gd name="connsiteX5" fmla="*/ 265113 w 441325"/>
                          <a:gd name="connsiteY5" fmla="*/ 1582909 h 1582909"/>
                          <a:gd name="connsiteX6" fmla="*/ 265113 w 441325"/>
                          <a:gd name="connsiteY6" fmla="*/ 353750 h 1582909"/>
                          <a:gd name="connsiteX7" fmla="*/ 178063 w 441325"/>
                          <a:gd name="connsiteY7" fmla="*/ 250030 h 1582909"/>
                          <a:gd name="connsiteX8" fmla="*/ 0 w 441325"/>
                          <a:gd name="connsiteY8" fmla="*/ 153725 h 1582909"/>
                          <a:gd name="connsiteX9" fmla="*/ 68000 w 441325"/>
                          <a:gd name="connsiteY9" fmla="*/ 0 h 1582909"/>
                          <a:gd name="connsiteX0" fmla="*/ 68000 w 441325"/>
                          <a:gd name="connsiteY0" fmla="*/ 0 h 1582909"/>
                          <a:gd name="connsiteX1" fmla="*/ 344750 w 441325"/>
                          <a:gd name="connsiteY1" fmla="*/ 135732 h 1582909"/>
                          <a:gd name="connsiteX2" fmla="*/ 441325 w 441325"/>
                          <a:gd name="connsiteY2" fmla="*/ 258500 h 1582909"/>
                          <a:gd name="connsiteX3" fmla="*/ 441325 w 441325"/>
                          <a:gd name="connsiteY3" fmla="*/ 1488715 h 1582909"/>
                          <a:gd name="connsiteX4" fmla="*/ 347131 w 441325"/>
                          <a:gd name="connsiteY4" fmla="*/ 1582909 h 1582909"/>
                          <a:gd name="connsiteX5" fmla="*/ 265113 w 441325"/>
                          <a:gd name="connsiteY5" fmla="*/ 1582909 h 1582909"/>
                          <a:gd name="connsiteX6" fmla="*/ 265113 w 441325"/>
                          <a:gd name="connsiteY6" fmla="*/ 353750 h 1582909"/>
                          <a:gd name="connsiteX7" fmla="*/ 178063 w 441325"/>
                          <a:gd name="connsiteY7" fmla="*/ 250030 h 1582909"/>
                          <a:gd name="connsiteX8" fmla="*/ 0 w 441325"/>
                          <a:gd name="connsiteY8" fmla="*/ 153725 h 1582909"/>
                          <a:gd name="connsiteX9" fmla="*/ 68000 w 441325"/>
                          <a:gd name="connsiteY9" fmla="*/ 0 h 1582909"/>
                          <a:gd name="connsiteX0" fmla="*/ 68000 w 441325"/>
                          <a:gd name="connsiteY0" fmla="*/ 0 h 1582909"/>
                          <a:gd name="connsiteX1" fmla="*/ 344750 w 441325"/>
                          <a:gd name="connsiteY1" fmla="*/ 135732 h 1582909"/>
                          <a:gd name="connsiteX2" fmla="*/ 441325 w 441325"/>
                          <a:gd name="connsiteY2" fmla="*/ 258500 h 1582909"/>
                          <a:gd name="connsiteX3" fmla="*/ 441325 w 441325"/>
                          <a:gd name="connsiteY3" fmla="*/ 1488715 h 1582909"/>
                          <a:gd name="connsiteX4" fmla="*/ 347131 w 441325"/>
                          <a:gd name="connsiteY4" fmla="*/ 1582909 h 1582909"/>
                          <a:gd name="connsiteX5" fmla="*/ 265113 w 441325"/>
                          <a:gd name="connsiteY5" fmla="*/ 1582909 h 1582909"/>
                          <a:gd name="connsiteX6" fmla="*/ 265113 w 441325"/>
                          <a:gd name="connsiteY6" fmla="*/ 353750 h 1582909"/>
                          <a:gd name="connsiteX7" fmla="*/ 178063 w 441325"/>
                          <a:gd name="connsiteY7" fmla="*/ 250030 h 1582909"/>
                          <a:gd name="connsiteX8" fmla="*/ 0 w 441325"/>
                          <a:gd name="connsiteY8" fmla="*/ 153725 h 1582909"/>
                          <a:gd name="connsiteX9" fmla="*/ 68000 w 441325"/>
                          <a:gd name="connsiteY9" fmla="*/ 0 h 1582909"/>
                          <a:gd name="connsiteX0" fmla="*/ 68000 w 441325"/>
                          <a:gd name="connsiteY0" fmla="*/ 0 h 1582909"/>
                          <a:gd name="connsiteX1" fmla="*/ 344750 w 441325"/>
                          <a:gd name="connsiteY1" fmla="*/ 135732 h 1582909"/>
                          <a:gd name="connsiteX2" fmla="*/ 441325 w 441325"/>
                          <a:gd name="connsiteY2" fmla="*/ 258500 h 1582909"/>
                          <a:gd name="connsiteX3" fmla="*/ 441325 w 441325"/>
                          <a:gd name="connsiteY3" fmla="*/ 1488715 h 1582909"/>
                          <a:gd name="connsiteX4" fmla="*/ 347131 w 441325"/>
                          <a:gd name="connsiteY4" fmla="*/ 1582909 h 1582909"/>
                          <a:gd name="connsiteX5" fmla="*/ 265113 w 441325"/>
                          <a:gd name="connsiteY5" fmla="*/ 1582909 h 1582909"/>
                          <a:gd name="connsiteX6" fmla="*/ 265113 w 441325"/>
                          <a:gd name="connsiteY6" fmla="*/ 353750 h 1582909"/>
                          <a:gd name="connsiteX7" fmla="*/ 194732 w 441325"/>
                          <a:gd name="connsiteY7" fmla="*/ 254793 h 1582909"/>
                          <a:gd name="connsiteX8" fmla="*/ 0 w 441325"/>
                          <a:gd name="connsiteY8" fmla="*/ 153725 h 1582909"/>
                          <a:gd name="connsiteX9" fmla="*/ 68000 w 441325"/>
                          <a:gd name="connsiteY9" fmla="*/ 0 h 1582909"/>
                          <a:gd name="connsiteX0" fmla="*/ 68000 w 441325"/>
                          <a:gd name="connsiteY0" fmla="*/ 0 h 1582909"/>
                          <a:gd name="connsiteX1" fmla="*/ 344750 w 441325"/>
                          <a:gd name="connsiteY1" fmla="*/ 135732 h 1582909"/>
                          <a:gd name="connsiteX2" fmla="*/ 441325 w 441325"/>
                          <a:gd name="connsiteY2" fmla="*/ 258500 h 1582909"/>
                          <a:gd name="connsiteX3" fmla="*/ 441325 w 441325"/>
                          <a:gd name="connsiteY3" fmla="*/ 1488715 h 1582909"/>
                          <a:gd name="connsiteX4" fmla="*/ 347131 w 441325"/>
                          <a:gd name="connsiteY4" fmla="*/ 1582909 h 1582909"/>
                          <a:gd name="connsiteX5" fmla="*/ 265113 w 441325"/>
                          <a:gd name="connsiteY5" fmla="*/ 1582909 h 1582909"/>
                          <a:gd name="connsiteX6" fmla="*/ 265113 w 441325"/>
                          <a:gd name="connsiteY6" fmla="*/ 353750 h 1582909"/>
                          <a:gd name="connsiteX7" fmla="*/ 194732 w 441325"/>
                          <a:gd name="connsiteY7" fmla="*/ 254793 h 1582909"/>
                          <a:gd name="connsiteX8" fmla="*/ 0 w 441325"/>
                          <a:gd name="connsiteY8" fmla="*/ 153725 h 1582909"/>
                          <a:gd name="connsiteX9" fmla="*/ 68000 w 441325"/>
                          <a:gd name="connsiteY9" fmla="*/ 0 h 1582909"/>
                          <a:gd name="connsiteX0" fmla="*/ 68000 w 441325"/>
                          <a:gd name="connsiteY0" fmla="*/ 0 h 1582909"/>
                          <a:gd name="connsiteX1" fmla="*/ 344750 w 441325"/>
                          <a:gd name="connsiteY1" fmla="*/ 135732 h 1582909"/>
                          <a:gd name="connsiteX2" fmla="*/ 441325 w 441325"/>
                          <a:gd name="connsiteY2" fmla="*/ 258500 h 1582909"/>
                          <a:gd name="connsiteX3" fmla="*/ 441325 w 441325"/>
                          <a:gd name="connsiteY3" fmla="*/ 1488715 h 1582909"/>
                          <a:gd name="connsiteX4" fmla="*/ 347131 w 441325"/>
                          <a:gd name="connsiteY4" fmla="*/ 1582909 h 1582909"/>
                          <a:gd name="connsiteX5" fmla="*/ 265113 w 441325"/>
                          <a:gd name="connsiteY5" fmla="*/ 1582909 h 1582909"/>
                          <a:gd name="connsiteX6" fmla="*/ 265113 w 441325"/>
                          <a:gd name="connsiteY6" fmla="*/ 353750 h 1582909"/>
                          <a:gd name="connsiteX7" fmla="*/ 194732 w 441325"/>
                          <a:gd name="connsiteY7" fmla="*/ 254793 h 1582909"/>
                          <a:gd name="connsiteX8" fmla="*/ 0 w 441325"/>
                          <a:gd name="connsiteY8" fmla="*/ 153725 h 1582909"/>
                          <a:gd name="connsiteX9" fmla="*/ 68000 w 441325"/>
                          <a:gd name="connsiteY9" fmla="*/ 0 h 1582909"/>
                          <a:gd name="connsiteX0" fmla="*/ 68000 w 441325"/>
                          <a:gd name="connsiteY0" fmla="*/ 0 h 1582909"/>
                          <a:gd name="connsiteX1" fmla="*/ 344750 w 441325"/>
                          <a:gd name="connsiteY1" fmla="*/ 135732 h 1582909"/>
                          <a:gd name="connsiteX2" fmla="*/ 441325 w 441325"/>
                          <a:gd name="connsiteY2" fmla="*/ 258500 h 1582909"/>
                          <a:gd name="connsiteX3" fmla="*/ 441325 w 441325"/>
                          <a:gd name="connsiteY3" fmla="*/ 1488715 h 1582909"/>
                          <a:gd name="connsiteX4" fmla="*/ 347131 w 441325"/>
                          <a:gd name="connsiteY4" fmla="*/ 1582909 h 1582909"/>
                          <a:gd name="connsiteX5" fmla="*/ 265113 w 441325"/>
                          <a:gd name="connsiteY5" fmla="*/ 1582909 h 1582909"/>
                          <a:gd name="connsiteX6" fmla="*/ 265113 w 441325"/>
                          <a:gd name="connsiteY6" fmla="*/ 353750 h 1582909"/>
                          <a:gd name="connsiteX7" fmla="*/ 194732 w 441325"/>
                          <a:gd name="connsiteY7" fmla="*/ 254793 h 1582909"/>
                          <a:gd name="connsiteX8" fmla="*/ 0 w 441325"/>
                          <a:gd name="connsiteY8" fmla="*/ 153725 h 1582909"/>
                          <a:gd name="connsiteX9" fmla="*/ 68000 w 441325"/>
                          <a:gd name="connsiteY9" fmla="*/ 0 h 1582909"/>
                          <a:gd name="connsiteX0" fmla="*/ 68000 w 441325"/>
                          <a:gd name="connsiteY0" fmla="*/ 0 h 1582909"/>
                          <a:gd name="connsiteX1" fmla="*/ 344750 w 441325"/>
                          <a:gd name="connsiteY1" fmla="*/ 135732 h 1582909"/>
                          <a:gd name="connsiteX2" fmla="*/ 441325 w 441325"/>
                          <a:gd name="connsiteY2" fmla="*/ 258500 h 1582909"/>
                          <a:gd name="connsiteX3" fmla="*/ 441325 w 441325"/>
                          <a:gd name="connsiteY3" fmla="*/ 1488715 h 1582909"/>
                          <a:gd name="connsiteX4" fmla="*/ 347131 w 441325"/>
                          <a:gd name="connsiteY4" fmla="*/ 1582909 h 1582909"/>
                          <a:gd name="connsiteX5" fmla="*/ 265113 w 441325"/>
                          <a:gd name="connsiteY5" fmla="*/ 1582909 h 1582909"/>
                          <a:gd name="connsiteX6" fmla="*/ 265905 w 441325"/>
                          <a:gd name="connsiteY6" fmla="*/ 1326046 h 1582909"/>
                          <a:gd name="connsiteX7" fmla="*/ 265113 w 441325"/>
                          <a:gd name="connsiteY7" fmla="*/ 353750 h 1582909"/>
                          <a:gd name="connsiteX8" fmla="*/ 194732 w 441325"/>
                          <a:gd name="connsiteY8" fmla="*/ 254793 h 1582909"/>
                          <a:gd name="connsiteX9" fmla="*/ 0 w 441325"/>
                          <a:gd name="connsiteY9" fmla="*/ 153725 h 1582909"/>
                          <a:gd name="connsiteX10" fmla="*/ 68000 w 441325"/>
                          <a:gd name="connsiteY10" fmla="*/ 0 h 1582909"/>
                          <a:gd name="connsiteX0" fmla="*/ 68000 w 441325"/>
                          <a:gd name="connsiteY0" fmla="*/ 0 h 1582909"/>
                          <a:gd name="connsiteX1" fmla="*/ 344750 w 441325"/>
                          <a:gd name="connsiteY1" fmla="*/ 135732 h 1582909"/>
                          <a:gd name="connsiteX2" fmla="*/ 441325 w 441325"/>
                          <a:gd name="connsiteY2" fmla="*/ 258500 h 1582909"/>
                          <a:gd name="connsiteX3" fmla="*/ 441325 w 441325"/>
                          <a:gd name="connsiteY3" fmla="*/ 1488715 h 1582909"/>
                          <a:gd name="connsiteX4" fmla="*/ 347131 w 441325"/>
                          <a:gd name="connsiteY4" fmla="*/ 1582909 h 1582909"/>
                          <a:gd name="connsiteX5" fmla="*/ 188913 w 441325"/>
                          <a:gd name="connsiteY5" fmla="*/ 1504328 h 1582909"/>
                          <a:gd name="connsiteX6" fmla="*/ 265905 w 441325"/>
                          <a:gd name="connsiteY6" fmla="*/ 1326046 h 1582909"/>
                          <a:gd name="connsiteX7" fmla="*/ 265113 w 441325"/>
                          <a:gd name="connsiteY7" fmla="*/ 353750 h 1582909"/>
                          <a:gd name="connsiteX8" fmla="*/ 194732 w 441325"/>
                          <a:gd name="connsiteY8" fmla="*/ 254793 h 1582909"/>
                          <a:gd name="connsiteX9" fmla="*/ 0 w 441325"/>
                          <a:gd name="connsiteY9" fmla="*/ 153725 h 1582909"/>
                          <a:gd name="connsiteX10" fmla="*/ 68000 w 441325"/>
                          <a:gd name="connsiteY10" fmla="*/ 0 h 1582909"/>
                          <a:gd name="connsiteX0" fmla="*/ 68000 w 441325"/>
                          <a:gd name="connsiteY0" fmla="*/ 0 h 1582909"/>
                          <a:gd name="connsiteX1" fmla="*/ 344750 w 441325"/>
                          <a:gd name="connsiteY1" fmla="*/ 135732 h 1582909"/>
                          <a:gd name="connsiteX2" fmla="*/ 441325 w 441325"/>
                          <a:gd name="connsiteY2" fmla="*/ 258500 h 1582909"/>
                          <a:gd name="connsiteX3" fmla="*/ 441325 w 441325"/>
                          <a:gd name="connsiteY3" fmla="*/ 1488715 h 1582909"/>
                          <a:gd name="connsiteX4" fmla="*/ 347131 w 441325"/>
                          <a:gd name="connsiteY4" fmla="*/ 1582909 h 1582909"/>
                          <a:gd name="connsiteX5" fmla="*/ 205582 w 441325"/>
                          <a:gd name="connsiteY5" fmla="*/ 1492422 h 1582909"/>
                          <a:gd name="connsiteX6" fmla="*/ 265905 w 441325"/>
                          <a:gd name="connsiteY6" fmla="*/ 1326046 h 1582909"/>
                          <a:gd name="connsiteX7" fmla="*/ 265113 w 441325"/>
                          <a:gd name="connsiteY7" fmla="*/ 353750 h 1582909"/>
                          <a:gd name="connsiteX8" fmla="*/ 194732 w 441325"/>
                          <a:gd name="connsiteY8" fmla="*/ 254793 h 1582909"/>
                          <a:gd name="connsiteX9" fmla="*/ 0 w 441325"/>
                          <a:gd name="connsiteY9" fmla="*/ 153725 h 1582909"/>
                          <a:gd name="connsiteX10" fmla="*/ 68000 w 441325"/>
                          <a:gd name="connsiteY10" fmla="*/ 0 h 1582909"/>
                          <a:gd name="connsiteX0" fmla="*/ 295013 w 668338"/>
                          <a:gd name="connsiteY0" fmla="*/ 0 h 1734123"/>
                          <a:gd name="connsiteX1" fmla="*/ 571763 w 668338"/>
                          <a:gd name="connsiteY1" fmla="*/ 135732 h 1734123"/>
                          <a:gd name="connsiteX2" fmla="*/ 668338 w 668338"/>
                          <a:gd name="connsiteY2" fmla="*/ 258500 h 1734123"/>
                          <a:gd name="connsiteX3" fmla="*/ 668338 w 668338"/>
                          <a:gd name="connsiteY3" fmla="*/ 1488715 h 1734123"/>
                          <a:gd name="connsiteX4" fmla="*/ 574144 w 668338"/>
                          <a:gd name="connsiteY4" fmla="*/ 1582909 h 1734123"/>
                          <a:gd name="connsiteX5" fmla="*/ 0 w 668338"/>
                          <a:gd name="connsiteY5" fmla="*/ 1733239 h 1734123"/>
                          <a:gd name="connsiteX6" fmla="*/ 432595 w 668338"/>
                          <a:gd name="connsiteY6" fmla="*/ 1492422 h 1734123"/>
                          <a:gd name="connsiteX7" fmla="*/ 492918 w 668338"/>
                          <a:gd name="connsiteY7" fmla="*/ 1326046 h 1734123"/>
                          <a:gd name="connsiteX8" fmla="*/ 492126 w 668338"/>
                          <a:gd name="connsiteY8" fmla="*/ 353750 h 1734123"/>
                          <a:gd name="connsiteX9" fmla="*/ 421745 w 668338"/>
                          <a:gd name="connsiteY9" fmla="*/ 254793 h 1734123"/>
                          <a:gd name="connsiteX10" fmla="*/ 227013 w 668338"/>
                          <a:gd name="connsiteY10" fmla="*/ 153725 h 1734123"/>
                          <a:gd name="connsiteX11" fmla="*/ 295013 w 668338"/>
                          <a:gd name="connsiteY11" fmla="*/ 0 h 1734123"/>
                          <a:gd name="connsiteX0" fmla="*/ 347058 w 720383"/>
                          <a:gd name="connsiteY0" fmla="*/ 0 h 1930835"/>
                          <a:gd name="connsiteX1" fmla="*/ 623808 w 720383"/>
                          <a:gd name="connsiteY1" fmla="*/ 135732 h 1930835"/>
                          <a:gd name="connsiteX2" fmla="*/ 720383 w 720383"/>
                          <a:gd name="connsiteY2" fmla="*/ 258500 h 1930835"/>
                          <a:gd name="connsiteX3" fmla="*/ 720383 w 720383"/>
                          <a:gd name="connsiteY3" fmla="*/ 1488715 h 1930835"/>
                          <a:gd name="connsiteX4" fmla="*/ 626189 w 720383"/>
                          <a:gd name="connsiteY4" fmla="*/ 1582909 h 1930835"/>
                          <a:gd name="connsiteX5" fmla="*/ 61570 w 720383"/>
                          <a:gd name="connsiteY5" fmla="*/ 1928502 h 1930835"/>
                          <a:gd name="connsiteX6" fmla="*/ 52045 w 720383"/>
                          <a:gd name="connsiteY6" fmla="*/ 1733239 h 1930835"/>
                          <a:gd name="connsiteX7" fmla="*/ 484640 w 720383"/>
                          <a:gd name="connsiteY7" fmla="*/ 1492422 h 1930835"/>
                          <a:gd name="connsiteX8" fmla="*/ 544963 w 720383"/>
                          <a:gd name="connsiteY8" fmla="*/ 1326046 h 1930835"/>
                          <a:gd name="connsiteX9" fmla="*/ 544171 w 720383"/>
                          <a:gd name="connsiteY9" fmla="*/ 353750 h 1930835"/>
                          <a:gd name="connsiteX10" fmla="*/ 473790 w 720383"/>
                          <a:gd name="connsiteY10" fmla="*/ 254793 h 1930835"/>
                          <a:gd name="connsiteX11" fmla="*/ 279058 w 720383"/>
                          <a:gd name="connsiteY11" fmla="*/ 153725 h 1930835"/>
                          <a:gd name="connsiteX12" fmla="*/ 347058 w 720383"/>
                          <a:gd name="connsiteY12" fmla="*/ 0 h 1930835"/>
                          <a:gd name="connsiteX0" fmla="*/ 357650 w 730975"/>
                          <a:gd name="connsiteY0" fmla="*/ 0 h 1933525"/>
                          <a:gd name="connsiteX1" fmla="*/ 634400 w 730975"/>
                          <a:gd name="connsiteY1" fmla="*/ 135732 h 1933525"/>
                          <a:gd name="connsiteX2" fmla="*/ 730975 w 730975"/>
                          <a:gd name="connsiteY2" fmla="*/ 258500 h 1933525"/>
                          <a:gd name="connsiteX3" fmla="*/ 730975 w 730975"/>
                          <a:gd name="connsiteY3" fmla="*/ 1488715 h 1933525"/>
                          <a:gd name="connsiteX4" fmla="*/ 636781 w 730975"/>
                          <a:gd name="connsiteY4" fmla="*/ 1582909 h 1933525"/>
                          <a:gd name="connsiteX5" fmla="*/ 72162 w 730975"/>
                          <a:gd name="connsiteY5" fmla="*/ 1928502 h 1933525"/>
                          <a:gd name="connsiteX6" fmla="*/ 5488 w 730975"/>
                          <a:gd name="connsiteY6" fmla="*/ 1783246 h 1933525"/>
                          <a:gd name="connsiteX7" fmla="*/ 62637 w 730975"/>
                          <a:gd name="connsiteY7" fmla="*/ 1733239 h 1933525"/>
                          <a:gd name="connsiteX8" fmla="*/ 495232 w 730975"/>
                          <a:gd name="connsiteY8" fmla="*/ 1492422 h 1933525"/>
                          <a:gd name="connsiteX9" fmla="*/ 555555 w 730975"/>
                          <a:gd name="connsiteY9" fmla="*/ 1326046 h 1933525"/>
                          <a:gd name="connsiteX10" fmla="*/ 554763 w 730975"/>
                          <a:gd name="connsiteY10" fmla="*/ 353750 h 1933525"/>
                          <a:gd name="connsiteX11" fmla="*/ 484382 w 730975"/>
                          <a:gd name="connsiteY11" fmla="*/ 254793 h 1933525"/>
                          <a:gd name="connsiteX12" fmla="*/ 289650 w 730975"/>
                          <a:gd name="connsiteY12" fmla="*/ 153725 h 1933525"/>
                          <a:gd name="connsiteX13" fmla="*/ 357650 w 730975"/>
                          <a:gd name="connsiteY13" fmla="*/ 0 h 1933525"/>
                          <a:gd name="connsiteX0" fmla="*/ 359546 w 732871"/>
                          <a:gd name="connsiteY0" fmla="*/ 0 h 1940468"/>
                          <a:gd name="connsiteX1" fmla="*/ 636296 w 732871"/>
                          <a:gd name="connsiteY1" fmla="*/ 135732 h 1940468"/>
                          <a:gd name="connsiteX2" fmla="*/ 732871 w 732871"/>
                          <a:gd name="connsiteY2" fmla="*/ 258500 h 1940468"/>
                          <a:gd name="connsiteX3" fmla="*/ 732871 w 732871"/>
                          <a:gd name="connsiteY3" fmla="*/ 1488715 h 1940468"/>
                          <a:gd name="connsiteX4" fmla="*/ 638677 w 732871"/>
                          <a:gd name="connsiteY4" fmla="*/ 1582909 h 1940468"/>
                          <a:gd name="connsiteX5" fmla="*/ 69296 w 732871"/>
                          <a:gd name="connsiteY5" fmla="*/ 1935645 h 1940468"/>
                          <a:gd name="connsiteX6" fmla="*/ 7384 w 732871"/>
                          <a:gd name="connsiteY6" fmla="*/ 1783246 h 1940468"/>
                          <a:gd name="connsiteX7" fmla="*/ 64533 w 732871"/>
                          <a:gd name="connsiteY7" fmla="*/ 1733239 h 1940468"/>
                          <a:gd name="connsiteX8" fmla="*/ 497128 w 732871"/>
                          <a:gd name="connsiteY8" fmla="*/ 1492422 h 1940468"/>
                          <a:gd name="connsiteX9" fmla="*/ 557451 w 732871"/>
                          <a:gd name="connsiteY9" fmla="*/ 1326046 h 1940468"/>
                          <a:gd name="connsiteX10" fmla="*/ 556659 w 732871"/>
                          <a:gd name="connsiteY10" fmla="*/ 353750 h 1940468"/>
                          <a:gd name="connsiteX11" fmla="*/ 486278 w 732871"/>
                          <a:gd name="connsiteY11" fmla="*/ 254793 h 1940468"/>
                          <a:gd name="connsiteX12" fmla="*/ 291546 w 732871"/>
                          <a:gd name="connsiteY12" fmla="*/ 153725 h 1940468"/>
                          <a:gd name="connsiteX13" fmla="*/ 359546 w 732871"/>
                          <a:gd name="connsiteY13" fmla="*/ 0 h 1940468"/>
                          <a:gd name="connsiteX0" fmla="*/ 355697 w 729022"/>
                          <a:gd name="connsiteY0" fmla="*/ 0 h 1938382"/>
                          <a:gd name="connsiteX1" fmla="*/ 632447 w 729022"/>
                          <a:gd name="connsiteY1" fmla="*/ 135732 h 1938382"/>
                          <a:gd name="connsiteX2" fmla="*/ 729022 w 729022"/>
                          <a:gd name="connsiteY2" fmla="*/ 258500 h 1938382"/>
                          <a:gd name="connsiteX3" fmla="*/ 729022 w 729022"/>
                          <a:gd name="connsiteY3" fmla="*/ 1488715 h 1938382"/>
                          <a:gd name="connsiteX4" fmla="*/ 634828 w 729022"/>
                          <a:gd name="connsiteY4" fmla="*/ 1582909 h 1938382"/>
                          <a:gd name="connsiteX5" fmla="*/ 65447 w 729022"/>
                          <a:gd name="connsiteY5" fmla="*/ 1935645 h 1938382"/>
                          <a:gd name="connsiteX6" fmla="*/ 3535 w 729022"/>
                          <a:gd name="connsiteY6" fmla="*/ 1783246 h 1938382"/>
                          <a:gd name="connsiteX7" fmla="*/ 60684 w 729022"/>
                          <a:gd name="connsiteY7" fmla="*/ 1733239 h 1938382"/>
                          <a:gd name="connsiteX8" fmla="*/ 493279 w 729022"/>
                          <a:gd name="connsiteY8" fmla="*/ 1492422 h 1938382"/>
                          <a:gd name="connsiteX9" fmla="*/ 553602 w 729022"/>
                          <a:gd name="connsiteY9" fmla="*/ 1326046 h 1938382"/>
                          <a:gd name="connsiteX10" fmla="*/ 552810 w 729022"/>
                          <a:gd name="connsiteY10" fmla="*/ 353750 h 1938382"/>
                          <a:gd name="connsiteX11" fmla="*/ 482429 w 729022"/>
                          <a:gd name="connsiteY11" fmla="*/ 254793 h 1938382"/>
                          <a:gd name="connsiteX12" fmla="*/ 287697 w 729022"/>
                          <a:gd name="connsiteY12" fmla="*/ 153725 h 1938382"/>
                          <a:gd name="connsiteX13" fmla="*/ 355697 w 729022"/>
                          <a:gd name="connsiteY13" fmla="*/ 0 h 1938382"/>
                          <a:gd name="connsiteX0" fmla="*/ 353558 w 726883"/>
                          <a:gd name="connsiteY0" fmla="*/ 0 h 1938382"/>
                          <a:gd name="connsiteX1" fmla="*/ 630308 w 726883"/>
                          <a:gd name="connsiteY1" fmla="*/ 135732 h 1938382"/>
                          <a:gd name="connsiteX2" fmla="*/ 726883 w 726883"/>
                          <a:gd name="connsiteY2" fmla="*/ 258500 h 1938382"/>
                          <a:gd name="connsiteX3" fmla="*/ 726883 w 726883"/>
                          <a:gd name="connsiteY3" fmla="*/ 1488715 h 1938382"/>
                          <a:gd name="connsiteX4" fmla="*/ 632689 w 726883"/>
                          <a:gd name="connsiteY4" fmla="*/ 1582909 h 1938382"/>
                          <a:gd name="connsiteX5" fmla="*/ 63308 w 726883"/>
                          <a:gd name="connsiteY5" fmla="*/ 1935645 h 1938382"/>
                          <a:gd name="connsiteX6" fmla="*/ 1396 w 726883"/>
                          <a:gd name="connsiteY6" fmla="*/ 1783246 h 1938382"/>
                          <a:gd name="connsiteX7" fmla="*/ 68070 w 726883"/>
                          <a:gd name="connsiteY7" fmla="*/ 1716571 h 1938382"/>
                          <a:gd name="connsiteX8" fmla="*/ 491140 w 726883"/>
                          <a:gd name="connsiteY8" fmla="*/ 1492422 h 1938382"/>
                          <a:gd name="connsiteX9" fmla="*/ 551463 w 726883"/>
                          <a:gd name="connsiteY9" fmla="*/ 1326046 h 1938382"/>
                          <a:gd name="connsiteX10" fmla="*/ 550671 w 726883"/>
                          <a:gd name="connsiteY10" fmla="*/ 353750 h 1938382"/>
                          <a:gd name="connsiteX11" fmla="*/ 480290 w 726883"/>
                          <a:gd name="connsiteY11" fmla="*/ 254793 h 1938382"/>
                          <a:gd name="connsiteX12" fmla="*/ 285558 w 726883"/>
                          <a:gd name="connsiteY12" fmla="*/ 153725 h 1938382"/>
                          <a:gd name="connsiteX13" fmla="*/ 353558 w 726883"/>
                          <a:gd name="connsiteY13" fmla="*/ 0 h 1938382"/>
                          <a:gd name="connsiteX0" fmla="*/ 353501 w 726826"/>
                          <a:gd name="connsiteY0" fmla="*/ 0 h 1938382"/>
                          <a:gd name="connsiteX1" fmla="*/ 630251 w 726826"/>
                          <a:gd name="connsiteY1" fmla="*/ 135732 h 1938382"/>
                          <a:gd name="connsiteX2" fmla="*/ 726826 w 726826"/>
                          <a:gd name="connsiteY2" fmla="*/ 258500 h 1938382"/>
                          <a:gd name="connsiteX3" fmla="*/ 726826 w 726826"/>
                          <a:gd name="connsiteY3" fmla="*/ 1488715 h 1938382"/>
                          <a:gd name="connsiteX4" fmla="*/ 632632 w 726826"/>
                          <a:gd name="connsiteY4" fmla="*/ 1582909 h 1938382"/>
                          <a:gd name="connsiteX5" fmla="*/ 63251 w 726826"/>
                          <a:gd name="connsiteY5" fmla="*/ 1935645 h 1938382"/>
                          <a:gd name="connsiteX6" fmla="*/ 1339 w 726826"/>
                          <a:gd name="connsiteY6" fmla="*/ 1783246 h 1938382"/>
                          <a:gd name="connsiteX7" fmla="*/ 68013 w 726826"/>
                          <a:gd name="connsiteY7" fmla="*/ 1716571 h 1938382"/>
                          <a:gd name="connsiteX8" fmla="*/ 491083 w 726826"/>
                          <a:gd name="connsiteY8" fmla="*/ 1492422 h 1938382"/>
                          <a:gd name="connsiteX9" fmla="*/ 551406 w 726826"/>
                          <a:gd name="connsiteY9" fmla="*/ 1326046 h 1938382"/>
                          <a:gd name="connsiteX10" fmla="*/ 550614 w 726826"/>
                          <a:gd name="connsiteY10" fmla="*/ 353750 h 1938382"/>
                          <a:gd name="connsiteX11" fmla="*/ 480233 w 726826"/>
                          <a:gd name="connsiteY11" fmla="*/ 254793 h 1938382"/>
                          <a:gd name="connsiteX12" fmla="*/ 285501 w 726826"/>
                          <a:gd name="connsiteY12" fmla="*/ 153725 h 1938382"/>
                          <a:gd name="connsiteX13" fmla="*/ 353501 w 726826"/>
                          <a:gd name="connsiteY13" fmla="*/ 0 h 1938382"/>
                          <a:gd name="connsiteX0" fmla="*/ 353501 w 726826"/>
                          <a:gd name="connsiteY0" fmla="*/ 0 h 1938382"/>
                          <a:gd name="connsiteX1" fmla="*/ 630251 w 726826"/>
                          <a:gd name="connsiteY1" fmla="*/ 135732 h 1938382"/>
                          <a:gd name="connsiteX2" fmla="*/ 726826 w 726826"/>
                          <a:gd name="connsiteY2" fmla="*/ 258500 h 1938382"/>
                          <a:gd name="connsiteX3" fmla="*/ 726826 w 726826"/>
                          <a:gd name="connsiteY3" fmla="*/ 1488715 h 1938382"/>
                          <a:gd name="connsiteX4" fmla="*/ 632632 w 726826"/>
                          <a:gd name="connsiteY4" fmla="*/ 1582909 h 1938382"/>
                          <a:gd name="connsiteX5" fmla="*/ 63251 w 726826"/>
                          <a:gd name="connsiteY5" fmla="*/ 1935645 h 1938382"/>
                          <a:gd name="connsiteX6" fmla="*/ 1339 w 726826"/>
                          <a:gd name="connsiteY6" fmla="*/ 1783246 h 1938382"/>
                          <a:gd name="connsiteX7" fmla="*/ 68013 w 726826"/>
                          <a:gd name="connsiteY7" fmla="*/ 1716571 h 1938382"/>
                          <a:gd name="connsiteX8" fmla="*/ 491083 w 726826"/>
                          <a:gd name="connsiteY8" fmla="*/ 1492422 h 1938382"/>
                          <a:gd name="connsiteX9" fmla="*/ 551406 w 726826"/>
                          <a:gd name="connsiteY9" fmla="*/ 1326046 h 1938382"/>
                          <a:gd name="connsiteX10" fmla="*/ 550614 w 726826"/>
                          <a:gd name="connsiteY10" fmla="*/ 353750 h 1938382"/>
                          <a:gd name="connsiteX11" fmla="*/ 480233 w 726826"/>
                          <a:gd name="connsiteY11" fmla="*/ 254793 h 1938382"/>
                          <a:gd name="connsiteX12" fmla="*/ 285501 w 726826"/>
                          <a:gd name="connsiteY12" fmla="*/ 153725 h 1938382"/>
                          <a:gd name="connsiteX13" fmla="*/ 353501 w 726826"/>
                          <a:gd name="connsiteY13" fmla="*/ 0 h 1938382"/>
                          <a:gd name="connsiteX0" fmla="*/ 353501 w 726826"/>
                          <a:gd name="connsiteY0" fmla="*/ 0 h 1938382"/>
                          <a:gd name="connsiteX1" fmla="*/ 630251 w 726826"/>
                          <a:gd name="connsiteY1" fmla="*/ 135732 h 1938382"/>
                          <a:gd name="connsiteX2" fmla="*/ 726826 w 726826"/>
                          <a:gd name="connsiteY2" fmla="*/ 258500 h 1938382"/>
                          <a:gd name="connsiteX3" fmla="*/ 726826 w 726826"/>
                          <a:gd name="connsiteY3" fmla="*/ 1488715 h 1938382"/>
                          <a:gd name="connsiteX4" fmla="*/ 630251 w 726826"/>
                          <a:gd name="connsiteY4" fmla="*/ 1599578 h 1938382"/>
                          <a:gd name="connsiteX5" fmla="*/ 63251 w 726826"/>
                          <a:gd name="connsiteY5" fmla="*/ 1935645 h 1938382"/>
                          <a:gd name="connsiteX6" fmla="*/ 1339 w 726826"/>
                          <a:gd name="connsiteY6" fmla="*/ 1783246 h 1938382"/>
                          <a:gd name="connsiteX7" fmla="*/ 68013 w 726826"/>
                          <a:gd name="connsiteY7" fmla="*/ 1716571 h 1938382"/>
                          <a:gd name="connsiteX8" fmla="*/ 491083 w 726826"/>
                          <a:gd name="connsiteY8" fmla="*/ 1492422 h 1938382"/>
                          <a:gd name="connsiteX9" fmla="*/ 551406 w 726826"/>
                          <a:gd name="connsiteY9" fmla="*/ 1326046 h 1938382"/>
                          <a:gd name="connsiteX10" fmla="*/ 550614 w 726826"/>
                          <a:gd name="connsiteY10" fmla="*/ 353750 h 1938382"/>
                          <a:gd name="connsiteX11" fmla="*/ 480233 w 726826"/>
                          <a:gd name="connsiteY11" fmla="*/ 254793 h 1938382"/>
                          <a:gd name="connsiteX12" fmla="*/ 285501 w 726826"/>
                          <a:gd name="connsiteY12" fmla="*/ 153725 h 1938382"/>
                          <a:gd name="connsiteX13" fmla="*/ 353501 w 726826"/>
                          <a:gd name="connsiteY13" fmla="*/ 0 h 1938382"/>
                          <a:gd name="connsiteX0" fmla="*/ 355642 w 728967"/>
                          <a:gd name="connsiteY0" fmla="*/ 0 h 1936040"/>
                          <a:gd name="connsiteX1" fmla="*/ 632392 w 728967"/>
                          <a:gd name="connsiteY1" fmla="*/ 135732 h 1936040"/>
                          <a:gd name="connsiteX2" fmla="*/ 728967 w 728967"/>
                          <a:gd name="connsiteY2" fmla="*/ 258500 h 1936040"/>
                          <a:gd name="connsiteX3" fmla="*/ 728967 w 728967"/>
                          <a:gd name="connsiteY3" fmla="*/ 1488715 h 1936040"/>
                          <a:gd name="connsiteX4" fmla="*/ 632392 w 728967"/>
                          <a:gd name="connsiteY4" fmla="*/ 1599578 h 1936040"/>
                          <a:gd name="connsiteX5" fmla="*/ 58248 w 728967"/>
                          <a:gd name="connsiteY5" fmla="*/ 1933263 h 1936040"/>
                          <a:gd name="connsiteX6" fmla="*/ 3480 w 728967"/>
                          <a:gd name="connsiteY6" fmla="*/ 1783246 h 1936040"/>
                          <a:gd name="connsiteX7" fmla="*/ 70154 w 728967"/>
                          <a:gd name="connsiteY7" fmla="*/ 1716571 h 1936040"/>
                          <a:gd name="connsiteX8" fmla="*/ 493224 w 728967"/>
                          <a:gd name="connsiteY8" fmla="*/ 1492422 h 1936040"/>
                          <a:gd name="connsiteX9" fmla="*/ 553547 w 728967"/>
                          <a:gd name="connsiteY9" fmla="*/ 1326046 h 1936040"/>
                          <a:gd name="connsiteX10" fmla="*/ 552755 w 728967"/>
                          <a:gd name="connsiteY10" fmla="*/ 353750 h 1936040"/>
                          <a:gd name="connsiteX11" fmla="*/ 482374 w 728967"/>
                          <a:gd name="connsiteY11" fmla="*/ 254793 h 1936040"/>
                          <a:gd name="connsiteX12" fmla="*/ 287642 w 728967"/>
                          <a:gd name="connsiteY12" fmla="*/ 153725 h 1936040"/>
                          <a:gd name="connsiteX13" fmla="*/ 355642 w 728967"/>
                          <a:gd name="connsiteY13" fmla="*/ 0 h 1936040"/>
                          <a:gd name="connsiteX0" fmla="*/ 355642 w 728967"/>
                          <a:gd name="connsiteY0" fmla="*/ 0 h 1936040"/>
                          <a:gd name="connsiteX1" fmla="*/ 632392 w 728967"/>
                          <a:gd name="connsiteY1" fmla="*/ 135732 h 1936040"/>
                          <a:gd name="connsiteX2" fmla="*/ 728967 w 728967"/>
                          <a:gd name="connsiteY2" fmla="*/ 258500 h 1936040"/>
                          <a:gd name="connsiteX3" fmla="*/ 728967 w 728967"/>
                          <a:gd name="connsiteY3" fmla="*/ 1488715 h 1936040"/>
                          <a:gd name="connsiteX4" fmla="*/ 625249 w 728967"/>
                          <a:gd name="connsiteY4" fmla="*/ 1604340 h 1936040"/>
                          <a:gd name="connsiteX5" fmla="*/ 58248 w 728967"/>
                          <a:gd name="connsiteY5" fmla="*/ 1933263 h 1936040"/>
                          <a:gd name="connsiteX6" fmla="*/ 3480 w 728967"/>
                          <a:gd name="connsiteY6" fmla="*/ 1783246 h 1936040"/>
                          <a:gd name="connsiteX7" fmla="*/ 70154 w 728967"/>
                          <a:gd name="connsiteY7" fmla="*/ 1716571 h 1936040"/>
                          <a:gd name="connsiteX8" fmla="*/ 493224 w 728967"/>
                          <a:gd name="connsiteY8" fmla="*/ 1492422 h 1936040"/>
                          <a:gd name="connsiteX9" fmla="*/ 553547 w 728967"/>
                          <a:gd name="connsiteY9" fmla="*/ 1326046 h 1936040"/>
                          <a:gd name="connsiteX10" fmla="*/ 552755 w 728967"/>
                          <a:gd name="connsiteY10" fmla="*/ 353750 h 1936040"/>
                          <a:gd name="connsiteX11" fmla="*/ 482374 w 728967"/>
                          <a:gd name="connsiteY11" fmla="*/ 254793 h 1936040"/>
                          <a:gd name="connsiteX12" fmla="*/ 287642 w 728967"/>
                          <a:gd name="connsiteY12" fmla="*/ 153725 h 1936040"/>
                          <a:gd name="connsiteX13" fmla="*/ 355642 w 728967"/>
                          <a:gd name="connsiteY13" fmla="*/ 0 h 1936040"/>
                          <a:gd name="connsiteX0" fmla="*/ 355642 w 739898"/>
                          <a:gd name="connsiteY0" fmla="*/ 0 h 1936040"/>
                          <a:gd name="connsiteX1" fmla="*/ 632392 w 739898"/>
                          <a:gd name="connsiteY1" fmla="*/ 135732 h 1936040"/>
                          <a:gd name="connsiteX2" fmla="*/ 728967 w 739898"/>
                          <a:gd name="connsiteY2" fmla="*/ 258500 h 1936040"/>
                          <a:gd name="connsiteX3" fmla="*/ 728967 w 739898"/>
                          <a:gd name="connsiteY3" fmla="*/ 1488715 h 1936040"/>
                          <a:gd name="connsiteX4" fmla="*/ 710974 w 739898"/>
                          <a:gd name="connsiteY4" fmla="*/ 1609103 h 1936040"/>
                          <a:gd name="connsiteX5" fmla="*/ 58248 w 739898"/>
                          <a:gd name="connsiteY5" fmla="*/ 1933263 h 1936040"/>
                          <a:gd name="connsiteX6" fmla="*/ 3480 w 739898"/>
                          <a:gd name="connsiteY6" fmla="*/ 1783246 h 1936040"/>
                          <a:gd name="connsiteX7" fmla="*/ 70154 w 739898"/>
                          <a:gd name="connsiteY7" fmla="*/ 1716571 h 1936040"/>
                          <a:gd name="connsiteX8" fmla="*/ 493224 w 739898"/>
                          <a:gd name="connsiteY8" fmla="*/ 1492422 h 1936040"/>
                          <a:gd name="connsiteX9" fmla="*/ 553547 w 739898"/>
                          <a:gd name="connsiteY9" fmla="*/ 1326046 h 1936040"/>
                          <a:gd name="connsiteX10" fmla="*/ 552755 w 739898"/>
                          <a:gd name="connsiteY10" fmla="*/ 353750 h 1936040"/>
                          <a:gd name="connsiteX11" fmla="*/ 482374 w 739898"/>
                          <a:gd name="connsiteY11" fmla="*/ 254793 h 1936040"/>
                          <a:gd name="connsiteX12" fmla="*/ 287642 w 739898"/>
                          <a:gd name="connsiteY12" fmla="*/ 153725 h 1936040"/>
                          <a:gd name="connsiteX13" fmla="*/ 355642 w 739898"/>
                          <a:gd name="connsiteY13" fmla="*/ 0 h 1936040"/>
                          <a:gd name="connsiteX0" fmla="*/ 355642 w 728967"/>
                          <a:gd name="connsiteY0" fmla="*/ 0 h 1936040"/>
                          <a:gd name="connsiteX1" fmla="*/ 632392 w 728967"/>
                          <a:gd name="connsiteY1" fmla="*/ 135732 h 1936040"/>
                          <a:gd name="connsiteX2" fmla="*/ 728967 w 728967"/>
                          <a:gd name="connsiteY2" fmla="*/ 258500 h 1936040"/>
                          <a:gd name="connsiteX3" fmla="*/ 728967 w 728967"/>
                          <a:gd name="connsiteY3" fmla="*/ 1488715 h 1936040"/>
                          <a:gd name="connsiteX4" fmla="*/ 670493 w 728967"/>
                          <a:gd name="connsiteY4" fmla="*/ 1578147 h 1936040"/>
                          <a:gd name="connsiteX5" fmla="*/ 58248 w 728967"/>
                          <a:gd name="connsiteY5" fmla="*/ 1933263 h 1936040"/>
                          <a:gd name="connsiteX6" fmla="*/ 3480 w 728967"/>
                          <a:gd name="connsiteY6" fmla="*/ 1783246 h 1936040"/>
                          <a:gd name="connsiteX7" fmla="*/ 70154 w 728967"/>
                          <a:gd name="connsiteY7" fmla="*/ 1716571 h 1936040"/>
                          <a:gd name="connsiteX8" fmla="*/ 493224 w 728967"/>
                          <a:gd name="connsiteY8" fmla="*/ 1492422 h 1936040"/>
                          <a:gd name="connsiteX9" fmla="*/ 553547 w 728967"/>
                          <a:gd name="connsiteY9" fmla="*/ 1326046 h 1936040"/>
                          <a:gd name="connsiteX10" fmla="*/ 552755 w 728967"/>
                          <a:gd name="connsiteY10" fmla="*/ 353750 h 1936040"/>
                          <a:gd name="connsiteX11" fmla="*/ 482374 w 728967"/>
                          <a:gd name="connsiteY11" fmla="*/ 254793 h 1936040"/>
                          <a:gd name="connsiteX12" fmla="*/ 287642 w 728967"/>
                          <a:gd name="connsiteY12" fmla="*/ 153725 h 1936040"/>
                          <a:gd name="connsiteX13" fmla="*/ 355642 w 728967"/>
                          <a:gd name="connsiteY13" fmla="*/ 0 h 1936040"/>
                          <a:gd name="connsiteX0" fmla="*/ 355642 w 728967"/>
                          <a:gd name="connsiteY0" fmla="*/ 0 h 1936040"/>
                          <a:gd name="connsiteX1" fmla="*/ 632392 w 728967"/>
                          <a:gd name="connsiteY1" fmla="*/ 135732 h 1936040"/>
                          <a:gd name="connsiteX2" fmla="*/ 728967 w 728967"/>
                          <a:gd name="connsiteY2" fmla="*/ 258500 h 1936040"/>
                          <a:gd name="connsiteX3" fmla="*/ 728967 w 728967"/>
                          <a:gd name="connsiteY3" fmla="*/ 1488715 h 1936040"/>
                          <a:gd name="connsiteX4" fmla="*/ 670493 w 728967"/>
                          <a:gd name="connsiteY4" fmla="*/ 1578147 h 1936040"/>
                          <a:gd name="connsiteX5" fmla="*/ 58248 w 728967"/>
                          <a:gd name="connsiteY5" fmla="*/ 1933263 h 1936040"/>
                          <a:gd name="connsiteX6" fmla="*/ 3480 w 728967"/>
                          <a:gd name="connsiteY6" fmla="*/ 1783246 h 1936040"/>
                          <a:gd name="connsiteX7" fmla="*/ 70154 w 728967"/>
                          <a:gd name="connsiteY7" fmla="*/ 1716571 h 1936040"/>
                          <a:gd name="connsiteX8" fmla="*/ 493224 w 728967"/>
                          <a:gd name="connsiteY8" fmla="*/ 1492422 h 1936040"/>
                          <a:gd name="connsiteX9" fmla="*/ 553547 w 728967"/>
                          <a:gd name="connsiteY9" fmla="*/ 1326046 h 1936040"/>
                          <a:gd name="connsiteX10" fmla="*/ 552755 w 728967"/>
                          <a:gd name="connsiteY10" fmla="*/ 353750 h 1936040"/>
                          <a:gd name="connsiteX11" fmla="*/ 482374 w 728967"/>
                          <a:gd name="connsiteY11" fmla="*/ 254793 h 1936040"/>
                          <a:gd name="connsiteX12" fmla="*/ 287642 w 728967"/>
                          <a:gd name="connsiteY12" fmla="*/ 153725 h 1936040"/>
                          <a:gd name="connsiteX13" fmla="*/ 355642 w 728967"/>
                          <a:gd name="connsiteY13" fmla="*/ 0 h 1936040"/>
                          <a:gd name="connsiteX0" fmla="*/ 355642 w 728967"/>
                          <a:gd name="connsiteY0" fmla="*/ 0 h 1936040"/>
                          <a:gd name="connsiteX1" fmla="*/ 632392 w 728967"/>
                          <a:gd name="connsiteY1" fmla="*/ 135732 h 1936040"/>
                          <a:gd name="connsiteX2" fmla="*/ 728967 w 728967"/>
                          <a:gd name="connsiteY2" fmla="*/ 258500 h 1936040"/>
                          <a:gd name="connsiteX3" fmla="*/ 728967 w 728967"/>
                          <a:gd name="connsiteY3" fmla="*/ 1488715 h 1936040"/>
                          <a:gd name="connsiteX4" fmla="*/ 670493 w 728967"/>
                          <a:gd name="connsiteY4" fmla="*/ 1578147 h 1936040"/>
                          <a:gd name="connsiteX5" fmla="*/ 58248 w 728967"/>
                          <a:gd name="connsiteY5" fmla="*/ 1933263 h 1936040"/>
                          <a:gd name="connsiteX6" fmla="*/ 3480 w 728967"/>
                          <a:gd name="connsiteY6" fmla="*/ 1783246 h 1936040"/>
                          <a:gd name="connsiteX7" fmla="*/ 70154 w 728967"/>
                          <a:gd name="connsiteY7" fmla="*/ 1716571 h 1936040"/>
                          <a:gd name="connsiteX8" fmla="*/ 493224 w 728967"/>
                          <a:gd name="connsiteY8" fmla="*/ 1492422 h 1936040"/>
                          <a:gd name="connsiteX9" fmla="*/ 553547 w 728967"/>
                          <a:gd name="connsiteY9" fmla="*/ 1326046 h 1936040"/>
                          <a:gd name="connsiteX10" fmla="*/ 552755 w 728967"/>
                          <a:gd name="connsiteY10" fmla="*/ 353750 h 1936040"/>
                          <a:gd name="connsiteX11" fmla="*/ 482374 w 728967"/>
                          <a:gd name="connsiteY11" fmla="*/ 254793 h 1936040"/>
                          <a:gd name="connsiteX12" fmla="*/ 287642 w 728967"/>
                          <a:gd name="connsiteY12" fmla="*/ 153725 h 1936040"/>
                          <a:gd name="connsiteX13" fmla="*/ 355642 w 728967"/>
                          <a:gd name="connsiteY13" fmla="*/ 0 h 1936040"/>
                          <a:gd name="connsiteX0" fmla="*/ 355642 w 728967"/>
                          <a:gd name="connsiteY0" fmla="*/ 0 h 1936040"/>
                          <a:gd name="connsiteX1" fmla="*/ 632392 w 728967"/>
                          <a:gd name="connsiteY1" fmla="*/ 135732 h 1936040"/>
                          <a:gd name="connsiteX2" fmla="*/ 728967 w 728967"/>
                          <a:gd name="connsiteY2" fmla="*/ 258500 h 1936040"/>
                          <a:gd name="connsiteX3" fmla="*/ 728967 w 728967"/>
                          <a:gd name="connsiteY3" fmla="*/ 1488715 h 1936040"/>
                          <a:gd name="connsiteX4" fmla="*/ 670493 w 728967"/>
                          <a:gd name="connsiteY4" fmla="*/ 1578147 h 1936040"/>
                          <a:gd name="connsiteX5" fmla="*/ 58248 w 728967"/>
                          <a:gd name="connsiteY5" fmla="*/ 1933263 h 1936040"/>
                          <a:gd name="connsiteX6" fmla="*/ 3480 w 728967"/>
                          <a:gd name="connsiteY6" fmla="*/ 1783246 h 1936040"/>
                          <a:gd name="connsiteX7" fmla="*/ 70154 w 728967"/>
                          <a:gd name="connsiteY7" fmla="*/ 1716571 h 1936040"/>
                          <a:gd name="connsiteX8" fmla="*/ 493224 w 728967"/>
                          <a:gd name="connsiteY8" fmla="*/ 1492422 h 1936040"/>
                          <a:gd name="connsiteX9" fmla="*/ 553547 w 728967"/>
                          <a:gd name="connsiteY9" fmla="*/ 1326046 h 1936040"/>
                          <a:gd name="connsiteX10" fmla="*/ 552755 w 728967"/>
                          <a:gd name="connsiteY10" fmla="*/ 353750 h 1936040"/>
                          <a:gd name="connsiteX11" fmla="*/ 482374 w 728967"/>
                          <a:gd name="connsiteY11" fmla="*/ 254793 h 1936040"/>
                          <a:gd name="connsiteX12" fmla="*/ 287642 w 728967"/>
                          <a:gd name="connsiteY12" fmla="*/ 153725 h 1936040"/>
                          <a:gd name="connsiteX13" fmla="*/ 355642 w 728967"/>
                          <a:gd name="connsiteY13" fmla="*/ 0 h 1936040"/>
                          <a:gd name="connsiteX0" fmla="*/ 355642 w 728967"/>
                          <a:gd name="connsiteY0" fmla="*/ 0 h 1936040"/>
                          <a:gd name="connsiteX1" fmla="*/ 632392 w 728967"/>
                          <a:gd name="connsiteY1" fmla="*/ 135732 h 1936040"/>
                          <a:gd name="connsiteX2" fmla="*/ 728967 w 728967"/>
                          <a:gd name="connsiteY2" fmla="*/ 258500 h 1936040"/>
                          <a:gd name="connsiteX3" fmla="*/ 728967 w 728967"/>
                          <a:gd name="connsiteY3" fmla="*/ 1488715 h 1936040"/>
                          <a:gd name="connsiteX4" fmla="*/ 670493 w 728967"/>
                          <a:gd name="connsiteY4" fmla="*/ 1578147 h 1936040"/>
                          <a:gd name="connsiteX5" fmla="*/ 58248 w 728967"/>
                          <a:gd name="connsiteY5" fmla="*/ 1933263 h 1936040"/>
                          <a:gd name="connsiteX6" fmla="*/ 3480 w 728967"/>
                          <a:gd name="connsiteY6" fmla="*/ 1783246 h 1936040"/>
                          <a:gd name="connsiteX7" fmla="*/ 70154 w 728967"/>
                          <a:gd name="connsiteY7" fmla="*/ 1716571 h 1936040"/>
                          <a:gd name="connsiteX8" fmla="*/ 493224 w 728967"/>
                          <a:gd name="connsiteY8" fmla="*/ 1492422 h 1936040"/>
                          <a:gd name="connsiteX9" fmla="*/ 553547 w 728967"/>
                          <a:gd name="connsiteY9" fmla="*/ 1326046 h 1936040"/>
                          <a:gd name="connsiteX10" fmla="*/ 552755 w 728967"/>
                          <a:gd name="connsiteY10" fmla="*/ 353750 h 1936040"/>
                          <a:gd name="connsiteX11" fmla="*/ 482374 w 728967"/>
                          <a:gd name="connsiteY11" fmla="*/ 254793 h 1936040"/>
                          <a:gd name="connsiteX12" fmla="*/ 287642 w 728967"/>
                          <a:gd name="connsiteY12" fmla="*/ 153725 h 1936040"/>
                          <a:gd name="connsiteX13" fmla="*/ 355642 w 728967"/>
                          <a:gd name="connsiteY13" fmla="*/ 0 h 1936040"/>
                          <a:gd name="connsiteX0" fmla="*/ 355642 w 728967"/>
                          <a:gd name="connsiteY0" fmla="*/ 0 h 1936040"/>
                          <a:gd name="connsiteX1" fmla="*/ 632392 w 728967"/>
                          <a:gd name="connsiteY1" fmla="*/ 135732 h 1936040"/>
                          <a:gd name="connsiteX2" fmla="*/ 728967 w 728967"/>
                          <a:gd name="connsiteY2" fmla="*/ 258500 h 1936040"/>
                          <a:gd name="connsiteX3" fmla="*/ 728967 w 728967"/>
                          <a:gd name="connsiteY3" fmla="*/ 1488715 h 1936040"/>
                          <a:gd name="connsiteX4" fmla="*/ 670493 w 728967"/>
                          <a:gd name="connsiteY4" fmla="*/ 1578147 h 1936040"/>
                          <a:gd name="connsiteX5" fmla="*/ 58248 w 728967"/>
                          <a:gd name="connsiteY5" fmla="*/ 1933263 h 1936040"/>
                          <a:gd name="connsiteX6" fmla="*/ 3480 w 728967"/>
                          <a:gd name="connsiteY6" fmla="*/ 1783246 h 1936040"/>
                          <a:gd name="connsiteX7" fmla="*/ 70154 w 728967"/>
                          <a:gd name="connsiteY7" fmla="*/ 1716571 h 1936040"/>
                          <a:gd name="connsiteX8" fmla="*/ 497987 w 728967"/>
                          <a:gd name="connsiteY8" fmla="*/ 1470990 h 1936040"/>
                          <a:gd name="connsiteX9" fmla="*/ 553547 w 728967"/>
                          <a:gd name="connsiteY9" fmla="*/ 1326046 h 1936040"/>
                          <a:gd name="connsiteX10" fmla="*/ 552755 w 728967"/>
                          <a:gd name="connsiteY10" fmla="*/ 353750 h 1936040"/>
                          <a:gd name="connsiteX11" fmla="*/ 482374 w 728967"/>
                          <a:gd name="connsiteY11" fmla="*/ 254793 h 1936040"/>
                          <a:gd name="connsiteX12" fmla="*/ 287642 w 728967"/>
                          <a:gd name="connsiteY12" fmla="*/ 153725 h 1936040"/>
                          <a:gd name="connsiteX13" fmla="*/ 355642 w 728967"/>
                          <a:gd name="connsiteY13" fmla="*/ 0 h 1936040"/>
                          <a:gd name="connsiteX0" fmla="*/ 355642 w 728967"/>
                          <a:gd name="connsiteY0" fmla="*/ 0 h 1936040"/>
                          <a:gd name="connsiteX1" fmla="*/ 632392 w 728967"/>
                          <a:gd name="connsiteY1" fmla="*/ 135732 h 1936040"/>
                          <a:gd name="connsiteX2" fmla="*/ 728967 w 728967"/>
                          <a:gd name="connsiteY2" fmla="*/ 258500 h 1936040"/>
                          <a:gd name="connsiteX3" fmla="*/ 728967 w 728967"/>
                          <a:gd name="connsiteY3" fmla="*/ 1488715 h 1936040"/>
                          <a:gd name="connsiteX4" fmla="*/ 670493 w 728967"/>
                          <a:gd name="connsiteY4" fmla="*/ 1578147 h 1936040"/>
                          <a:gd name="connsiteX5" fmla="*/ 58248 w 728967"/>
                          <a:gd name="connsiteY5" fmla="*/ 1933263 h 1936040"/>
                          <a:gd name="connsiteX6" fmla="*/ 3480 w 728967"/>
                          <a:gd name="connsiteY6" fmla="*/ 1783246 h 1936040"/>
                          <a:gd name="connsiteX7" fmla="*/ 70154 w 728967"/>
                          <a:gd name="connsiteY7" fmla="*/ 1716571 h 1936040"/>
                          <a:gd name="connsiteX8" fmla="*/ 497987 w 728967"/>
                          <a:gd name="connsiteY8" fmla="*/ 1470990 h 1936040"/>
                          <a:gd name="connsiteX9" fmla="*/ 553547 w 728967"/>
                          <a:gd name="connsiteY9" fmla="*/ 1326046 h 1936040"/>
                          <a:gd name="connsiteX10" fmla="*/ 552755 w 728967"/>
                          <a:gd name="connsiteY10" fmla="*/ 353750 h 1936040"/>
                          <a:gd name="connsiteX11" fmla="*/ 482374 w 728967"/>
                          <a:gd name="connsiteY11" fmla="*/ 254793 h 1936040"/>
                          <a:gd name="connsiteX12" fmla="*/ 287642 w 728967"/>
                          <a:gd name="connsiteY12" fmla="*/ 153725 h 1936040"/>
                          <a:gd name="connsiteX13" fmla="*/ 355642 w 728967"/>
                          <a:gd name="connsiteY13" fmla="*/ 0 h 1936040"/>
                          <a:gd name="connsiteX0" fmla="*/ 355642 w 728967"/>
                          <a:gd name="connsiteY0" fmla="*/ 0 h 1936040"/>
                          <a:gd name="connsiteX1" fmla="*/ 632392 w 728967"/>
                          <a:gd name="connsiteY1" fmla="*/ 135732 h 1936040"/>
                          <a:gd name="connsiteX2" fmla="*/ 728967 w 728967"/>
                          <a:gd name="connsiteY2" fmla="*/ 258500 h 1936040"/>
                          <a:gd name="connsiteX3" fmla="*/ 728967 w 728967"/>
                          <a:gd name="connsiteY3" fmla="*/ 1488715 h 1936040"/>
                          <a:gd name="connsiteX4" fmla="*/ 670493 w 728967"/>
                          <a:gd name="connsiteY4" fmla="*/ 1578147 h 1936040"/>
                          <a:gd name="connsiteX5" fmla="*/ 58248 w 728967"/>
                          <a:gd name="connsiteY5" fmla="*/ 1933263 h 1936040"/>
                          <a:gd name="connsiteX6" fmla="*/ 3480 w 728967"/>
                          <a:gd name="connsiteY6" fmla="*/ 1783246 h 1936040"/>
                          <a:gd name="connsiteX7" fmla="*/ 70154 w 728967"/>
                          <a:gd name="connsiteY7" fmla="*/ 1716571 h 1936040"/>
                          <a:gd name="connsiteX8" fmla="*/ 497987 w 728967"/>
                          <a:gd name="connsiteY8" fmla="*/ 1470990 h 1936040"/>
                          <a:gd name="connsiteX9" fmla="*/ 553547 w 728967"/>
                          <a:gd name="connsiteY9" fmla="*/ 1326046 h 1936040"/>
                          <a:gd name="connsiteX10" fmla="*/ 552755 w 728967"/>
                          <a:gd name="connsiteY10" fmla="*/ 353750 h 1936040"/>
                          <a:gd name="connsiteX11" fmla="*/ 482374 w 728967"/>
                          <a:gd name="connsiteY11" fmla="*/ 254793 h 1936040"/>
                          <a:gd name="connsiteX12" fmla="*/ 287642 w 728967"/>
                          <a:gd name="connsiteY12" fmla="*/ 153725 h 1936040"/>
                          <a:gd name="connsiteX13" fmla="*/ 355642 w 728967"/>
                          <a:gd name="connsiteY13" fmla="*/ 0 h 1936040"/>
                          <a:gd name="connsiteX0" fmla="*/ 352216 w 725541"/>
                          <a:gd name="connsiteY0" fmla="*/ 0 h 1936529"/>
                          <a:gd name="connsiteX1" fmla="*/ 628966 w 725541"/>
                          <a:gd name="connsiteY1" fmla="*/ 135732 h 1936529"/>
                          <a:gd name="connsiteX2" fmla="*/ 725541 w 725541"/>
                          <a:gd name="connsiteY2" fmla="*/ 258500 h 1936529"/>
                          <a:gd name="connsiteX3" fmla="*/ 725541 w 725541"/>
                          <a:gd name="connsiteY3" fmla="*/ 1488715 h 1936529"/>
                          <a:gd name="connsiteX4" fmla="*/ 667067 w 725541"/>
                          <a:gd name="connsiteY4" fmla="*/ 1578147 h 1936529"/>
                          <a:gd name="connsiteX5" fmla="*/ 54822 w 725541"/>
                          <a:gd name="connsiteY5" fmla="*/ 1933263 h 1936529"/>
                          <a:gd name="connsiteX6" fmla="*/ 54 w 725541"/>
                          <a:gd name="connsiteY6" fmla="*/ 1783246 h 1936529"/>
                          <a:gd name="connsiteX7" fmla="*/ 66728 w 725541"/>
                          <a:gd name="connsiteY7" fmla="*/ 1716571 h 1936529"/>
                          <a:gd name="connsiteX8" fmla="*/ 494561 w 725541"/>
                          <a:gd name="connsiteY8" fmla="*/ 1470990 h 1936529"/>
                          <a:gd name="connsiteX9" fmla="*/ 550121 w 725541"/>
                          <a:gd name="connsiteY9" fmla="*/ 1326046 h 1936529"/>
                          <a:gd name="connsiteX10" fmla="*/ 549329 w 725541"/>
                          <a:gd name="connsiteY10" fmla="*/ 353750 h 1936529"/>
                          <a:gd name="connsiteX11" fmla="*/ 478948 w 725541"/>
                          <a:gd name="connsiteY11" fmla="*/ 254793 h 1936529"/>
                          <a:gd name="connsiteX12" fmla="*/ 284216 w 725541"/>
                          <a:gd name="connsiteY12" fmla="*/ 153725 h 1936529"/>
                          <a:gd name="connsiteX13" fmla="*/ 352216 w 725541"/>
                          <a:gd name="connsiteY13" fmla="*/ 0 h 1936529"/>
                          <a:gd name="connsiteX0" fmla="*/ 352216 w 725541"/>
                          <a:gd name="connsiteY0" fmla="*/ 0 h 1938151"/>
                          <a:gd name="connsiteX1" fmla="*/ 628966 w 725541"/>
                          <a:gd name="connsiteY1" fmla="*/ 135732 h 1938151"/>
                          <a:gd name="connsiteX2" fmla="*/ 725541 w 725541"/>
                          <a:gd name="connsiteY2" fmla="*/ 258500 h 1938151"/>
                          <a:gd name="connsiteX3" fmla="*/ 725541 w 725541"/>
                          <a:gd name="connsiteY3" fmla="*/ 1488715 h 1938151"/>
                          <a:gd name="connsiteX4" fmla="*/ 667067 w 725541"/>
                          <a:gd name="connsiteY4" fmla="*/ 1578147 h 1938151"/>
                          <a:gd name="connsiteX5" fmla="*/ 54822 w 725541"/>
                          <a:gd name="connsiteY5" fmla="*/ 1933263 h 1938151"/>
                          <a:gd name="connsiteX6" fmla="*/ 54 w 725541"/>
                          <a:gd name="connsiteY6" fmla="*/ 1783246 h 1938151"/>
                          <a:gd name="connsiteX7" fmla="*/ 66728 w 725541"/>
                          <a:gd name="connsiteY7" fmla="*/ 1716571 h 1938151"/>
                          <a:gd name="connsiteX8" fmla="*/ 494561 w 725541"/>
                          <a:gd name="connsiteY8" fmla="*/ 1470990 h 1938151"/>
                          <a:gd name="connsiteX9" fmla="*/ 550121 w 725541"/>
                          <a:gd name="connsiteY9" fmla="*/ 1326046 h 1938151"/>
                          <a:gd name="connsiteX10" fmla="*/ 549329 w 725541"/>
                          <a:gd name="connsiteY10" fmla="*/ 353750 h 1938151"/>
                          <a:gd name="connsiteX11" fmla="*/ 478948 w 725541"/>
                          <a:gd name="connsiteY11" fmla="*/ 254793 h 1938151"/>
                          <a:gd name="connsiteX12" fmla="*/ 284216 w 725541"/>
                          <a:gd name="connsiteY12" fmla="*/ 153725 h 1938151"/>
                          <a:gd name="connsiteX13" fmla="*/ 352216 w 725541"/>
                          <a:gd name="connsiteY13" fmla="*/ 0 h 1938151"/>
                          <a:gd name="connsiteX0" fmla="*/ 352216 w 725541"/>
                          <a:gd name="connsiteY0" fmla="*/ 0 h 1938504"/>
                          <a:gd name="connsiteX1" fmla="*/ 628966 w 725541"/>
                          <a:gd name="connsiteY1" fmla="*/ 135732 h 1938504"/>
                          <a:gd name="connsiteX2" fmla="*/ 725541 w 725541"/>
                          <a:gd name="connsiteY2" fmla="*/ 258500 h 1938504"/>
                          <a:gd name="connsiteX3" fmla="*/ 725541 w 725541"/>
                          <a:gd name="connsiteY3" fmla="*/ 1488715 h 1938504"/>
                          <a:gd name="connsiteX4" fmla="*/ 667067 w 725541"/>
                          <a:gd name="connsiteY4" fmla="*/ 1578147 h 1938504"/>
                          <a:gd name="connsiteX5" fmla="*/ 54822 w 725541"/>
                          <a:gd name="connsiteY5" fmla="*/ 1933263 h 1938504"/>
                          <a:gd name="connsiteX6" fmla="*/ 54 w 725541"/>
                          <a:gd name="connsiteY6" fmla="*/ 1795153 h 1938504"/>
                          <a:gd name="connsiteX7" fmla="*/ 66728 w 725541"/>
                          <a:gd name="connsiteY7" fmla="*/ 1716571 h 1938504"/>
                          <a:gd name="connsiteX8" fmla="*/ 494561 w 725541"/>
                          <a:gd name="connsiteY8" fmla="*/ 1470990 h 1938504"/>
                          <a:gd name="connsiteX9" fmla="*/ 550121 w 725541"/>
                          <a:gd name="connsiteY9" fmla="*/ 1326046 h 1938504"/>
                          <a:gd name="connsiteX10" fmla="*/ 549329 w 725541"/>
                          <a:gd name="connsiteY10" fmla="*/ 353750 h 1938504"/>
                          <a:gd name="connsiteX11" fmla="*/ 478948 w 725541"/>
                          <a:gd name="connsiteY11" fmla="*/ 254793 h 1938504"/>
                          <a:gd name="connsiteX12" fmla="*/ 284216 w 725541"/>
                          <a:gd name="connsiteY12" fmla="*/ 153725 h 1938504"/>
                          <a:gd name="connsiteX13" fmla="*/ 352216 w 725541"/>
                          <a:gd name="connsiteY13" fmla="*/ 0 h 1938504"/>
                          <a:gd name="connsiteX0" fmla="*/ 352260 w 725585"/>
                          <a:gd name="connsiteY0" fmla="*/ 0 h 1938504"/>
                          <a:gd name="connsiteX1" fmla="*/ 629010 w 725585"/>
                          <a:gd name="connsiteY1" fmla="*/ 135732 h 1938504"/>
                          <a:gd name="connsiteX2" fmla="*/ 725585 w 725585"/>
                          <a:gd name="connsiteY2" fmla="*/ 258500 h 1938504"/>
                          <a:gd name="connsiteX3" fmla="*/ 725585 w 725585"/>
                          <a:gd name="connsiteY3" fmla="*/ 1488715 h 1938504"/>
                          <a:gd name="connsiteX4" fmla="*/ 667111 w 725585"/>
                          <a:gd name="connsiteY4" fmla="*/ 1578147 h 1938504"/>
                          <a:gd name="connsiteX5" fmla="*/ 54866 w 725585"/>
                          <a:gd name="connsiteY5" fmla="*/ 1933263 h 1938504"/>
                          <a:gd name="connsiteX6" fmla="*/ 98 w 725585"/>
                          <a:gd name="connsiteY6" fmla="*/ 1795153 h 1938504"/>
                          <a:gd name="connsiteX7" fmla="*/ 50103 w 725585"/>
                          <a:gd name="connsiteY7" fmla="*/ 1721334 h 1938504"/>
                          <a:gd name="connsiteX8" fmla="*/ 494605 w 725585"/>
                          <a:gd name="connsiteY8" fmla="*/ 1470990 h 1938504"/>
                          <a:gd name="connsiteX9" fmla="*/ 550165 w 725585"/>
                          <a:gd name="connsiteY9" fmla="*/ 1326046 h 1938504"/>
                          <a:gd name="connsiteX10" fmla="*/ 549373 w 725585"/>
                          <a:gd name="connsiteY10" fmla="*/ 353750 h 1938504"/>
                          <a:gd name="connsiteX11" fmla="*/ 478992 w 725585"/>
                          <a:gd name="connsiteY11" fmla="*/ 254793 h 1938504"/>
                          <a:gd name="connsiteX12" fmla="*/ 284260 w 725585"/>
                          <a:gd name="connsiteY12" fmla="*/ 153725 h 1938504"/>
                          <a:gd name="connsiteX13" fmla="*/ 352260 w 725585"/>
                          <a:gd name="connsiteY13" fmla="*/ 0 h 1938504"/>
                          <a:gd name="connsiteX0" fmla="*/ 352260 w 725585"/>
                          <a:gd name="connsiteY0" fmla="*/ 0 h 1938504"/>
                          <a:gd name="connsiteX1" fmla="*/ 629010 w 725585"/>
                          <a:gd name="connsiteY1" fmla="*/ 135732 h 1938504"/>
                          <a:gd name="connsiteX2" fmla="*/ 725585 w 725585"/>
                          <a:gd name="connsiteY2" fmla="*/ 258500 h 1938504"/>
                          <a:gd name="connsiteX3" fmla="*/ 725585 w 725585"/>
                          <a:gd name="connsiteY3" fmla="*/ 1488715 h 1938504"/>
                          <a:gd name="connsiteX4" fmla="*/ 667111 w 725585"/>
                          <a:gd name="connsiteY4" fmla="*/ 1578147 h 1938504"/>
                          <a:gd name="connsiteX5" fmla="*/ 54866 w 725585"/>
                          <a:gd name="connsiteY5" fmla="*/ 1933263 h 1938504"/>
                          <a:gd name="connsiteX6" fmla="*/ 98 w 725585"/>
                          <a:gd name="connsiteY6" fmla="*/ 1795153 h 1938504"/>
                          <a:gd name="connsiteX7" fmla="*/ 50103 w 725585"/>
                          <a:gd name="connsiteY7" fmla="*/ 1721334 h 1938504"/>
                          <a:gd name="connsiteX8" fmla="*/ 494605 w 725585"/>
                          <a:gd name="connsiteY8" fmla="*/ 1470990 h 1938504"/>
                          <a:gd name="connsiteX9" fmla="*/ 550165 w 725585"/>
                          <a:gd name="connsiteY9" fmla="*/ 1326046 h 1938504"/>
                          <a:gd name="connsiteX10" fmla="*/ 549373 w 725585"/>
                          <a:gd name="connsiteY10" fmla="*/ 353750 h 1938504"/>
                          <a:gd name="connsiteX11" fmla="*/ 478992 w 725585"/>
                          <a:gd name="connsiteY11" fmla="*/ 254793 h 1938504"/>
                          <a:gd name="connsiteX12" fmla="*/ 284260 w 725585"/>
                          <a:gd name="connsiteY12" fmla="*/ 153725 h 1938504"/>
                          <a:gd name="connsiteX13" fmla="*/ 352260 w 725585"/>
                          <a:gd name="connsiteY13" fmla="*/ 0 h 1938504"/>
                          <a:gd name="connsiteX0" fmla="*/ 352260 w 725585"/>
                          <a:gd name="connsiteY0" fmla="*/ 0 h 1938811"/>
                          <a:gd name="connsiteX1" fmla="*/ 629010 w 725585"/>
                          <a:gd name="connsiteY1" fmla="*/ 135732 h 1938811"/>
                          <a:gd name="connsiteX2" fmla="*/ 725585 w 725585"/>
                          <a:gd name="connsiteY2" fmla="*/ 258500 h 1938811"/>
                          <a:gd name="connsiteX3" fmla="*/ 725585 w 725585"/>
                          <a:gd name="connsiteY3" fmla="*/ 1488715 h 1938811"/>
                          <a:gd name="connsiteX4" fmla="*/ 667111 w 725585"/>
                          <a:gd name="connsiteY4" fmla="*/ 1578147 h 1938811"/>
                          <a:gd name="connsiteX5" fmla="*/ 54866 w 725585"/>
                          <a:gd name="connsiteY5" fmla="*/ 1933263 h 1938811"/>
                          <a:gd name="connsiteX6" fmla="*/ 98 w 725585"/>
                          <a:gd name="connsiteY6" fmla="*/ 1795153 h 1938811"/>
                          <a:gd name="connsiteX7" fmla="*/ 50103 w 725585"/>
                          <a:gd name="connsiteY7" fmla="*/ 1721334 h 1938811"/>
                          <a:gd name="connsiteX8" fmla="*/ 494605 w 725585"/>
                          <a:gd name="connsiteY8" fmla="*/ 1470990 h 1938811"/>
                          <a:gd name="connsiteX9" fmla="*/ 550165 w 725585"/>
                          <a:gd name="connsiteY9" fmla="*/ 1326046 h 1938811"/>
                          <a:gd name="connsiteX10" fmla="*/ 549373 w 725585"/>
                          <a:gd name="connsiteY10" fmla="*/ 353750 h 1938811"/>
                          <a:gd name="connsiteX11" fmla="*/ 478992 w 725585"/>
                          <a:gd name="connsiteY11" fmla="*/ 254793 h 1938811"/>
                          <a:gd name="connsiteX12" fmla="*/ 284260 w 725585"/>
                          <a:gd name="connsiteY12" fmla="*/ 153725 h 1938811"/>
                          <a:gd name="connsiteX13" fmla="*/ 352260 w 725585"/>
                          <a:gd name="connsiteY13" fmla="*/ 0 h 1938811"/>
                          <a:gd name="connsiteX0" fmla="*/ 352260 w 725585"/>
                          <a:gd name="connsiteY0" fmla="*/ 0 h 1938811"/>
                          <a:gd name="connsiteX1" fmla="*/ 629010 w 725585"/>
                          <a:gd name="connsiteY1" fmla="*/ 135732 h 1938811"/>
                          <a:gd name="connsiteX2" fmla="*/ 725585 w 725585"/>
                          <a:gd name="connsiteY2" fmla="*/ 258500 h 1938811"/>
                          <a:gd name="connsiteX3" fmla="*/ 725585 w 725585"/>
                          <a:gd name="connsiteY3" fmla="*/ 1488715 h 1938811"/>
                          <a:gd name="connsiteX4" fmla="*/ 667111 w 725585"/>
                          <a:gd name="connsiteY4" fmla="*/ 1578147 h 1938811"/>
                          <a:gd name="connsiteX5" fmla="*/ 54866 w 725585"/>
                          <a:gd name="connsiteY5" fmla="*/ 1933263 h 1938811"/>
                          <a:gd name="connsiteX6" fmla="*/ 98 w 725585"/>
                          <a:gd name="connsiteY6" fmla="*/ 1795153 h 1938811"/>
                          <a:gd name="connsiteX7" fmla="*/ 50103 w 725585"/>
                          <a:gd name="connsiteY7" fmla="*/ 1730859 h 1938811"/>
                          <a:gd name="connsiteX8" fmla="*/ 494605 w 725585"/>
                          <a:gd name="connsiteY8" fmla="*/ 1470990 h 1938811"/>
                          <a:gd name="connsiteX9" fmla="*/ 550165 w 725585"/>
                          <a:gd name="connsiteY9" fmla="*/ 1326046 h 1938811"/>
                          <a:gd name="connsiteX10" fmla="*/ 549373 w 725585"/>
                          <a:gd name="connsiteY10" fmla="*/ 353750 h 1938811"/>
                          <a:gd name="connsiteX11" fmla="*/ 478992 w 725585"/>
                          <a:gd name="connsiteY11" fmla="*/ 254793 h 1938811"/>
                          <a:gd name="connsiteX12" fmla="*/ 284260 w 725585"/>
                          <a:gd name="connsiteY12" fmla="*/ 153725 h 1938811"/>
                          <a:gd name="connsiteX13" fmla="*/ 352260 w 725585"/>
                          <a:gd name="connsiteY13" fmla="*/ 0 h 1938811"/>
                          <a:gd name="connsiteX0" fmla="*/ 352260 w 725585"/>
                          <a:gd name="connsiteY0" fmla="*/ 0 h 1938811"/>
                          <a:gd name="connsiteX1" fmla="*/ 629010 w 725585"/>
                          <a:gd name="connsiteY1" fmla="*/ 135732 h 1938811"/>
                          <a:gd name="connsiteX2" fmla="*/ 725585 w 725585"/>
                          <a:gd name="connsiteY2" fmla="*/ 258500 h 1938811"/>
                          <a:gd name="connsiteX3" fmla="*/ 725585 w 725585"/>
                          <a:gd name="connsiteY3" fmla="*/ 1488715 h 1938811"/>
                          <a:gd name="connsiteX4" fmla="*/ 667111 w 725585"/>
                          <a:gd name="connsiteY4" fmla="*/ 1578147 h 1938811"/>
                          <a:gd name="connsiteX5" fmla="*/ 54866 w 725585"/>
                          <a:gd name="connsiteY5" fmla="*/ 1933263 h 1938811"/>
                          <a:gd name="connsiteX6" fmla="*/ 98 w 725585"/>
                          <a:gd name="connsiteY6" fmla="*/ 1795153 h 1938811"/>
                          <a:gd name="connsiteX7" fmla="*/ 50103 w 725585"/>
                          <a:gd name="connsiteY7" fmla="*/ 1730859 h 1938811"/>
                          <a:gd name="connsiteX8" fmla="*/ 494605 w 725585"/>
                          <a:gd name="connsiteY8" fmla="*/ 1470990 h 1938811"/>
                          <a:gd name="connsiteX9" fmla="*/ 550165 w 725585"/>
                          <a:gd name="connsiteY9" fmla="*/ 1326046 h 1938811"/>
                          <a:gd name="connsiteX10" fmla="*/ 549373 w 725585"/>
                          <a:gd name="connsiteY10" fmla="*/ 353750 h 1938811"/>
                          <a:gd name="connsiteX11" fmla="*/ 478992 w 725585"/>
                          <a:gd name="connsiteY11" fmla="*/ 254793 h 1938811"/>
                          <a:gd name="connsiteX12" fmla="*/ 284260 w 725585"/>
                          <a:gd name="connsiteY12" fmla="*/ 153725 h 1938811"/>
                          <a:gd name="connsiteX13" fmla="*/ 352260 w 725585"/>
                          <a:gd name="connsiteY13" fmla="*/ 0 h 1938811"/>
                          <a:gd name="connsiteX0" fmla="*/ 352260 w 725585"/>
                          <a:gd name="connsiteY0" fmla="*/ 0 h 1937586"/>
                          <a:gd name="connsiteX1" fmla="*/ 629010 w 725585"/>
                          <a:gd name="connsiteY1" fmla="*/ 135732 h 1937586"/>
                          <a:gd name="connsiteX2" fmla="*/ 725585 w 725585"/>
                          <a:gd name="connsiteY2" fmla="*/ 258500 h 1937586"/>
                          <a:gd name="connsiteX3" fmla="*/ 725585 w 725585"/>
                          <a:gd name="connsiteY3" fmla="*/ 1488715 h 1937586"/>
                          <a:gd name="connsiteX4" fmla="*/ 667111 w 725585"/>
                          <a:gd name="connsiteY4" fmla="*/ 1578147 h 1937586"/>
                          <a:gd name="connsiteX5" fmla="*/ 54866 w 725585"/>
                          <a:gd name="connsiteY5" fmla="*/ 1933263 h 1937586"/>
                          <a:gd name="connsiteX6" fmla="*/ 98 w 725585"/>
                          <a:gd name="connsiteY6" fmla="*/ 1795153 h 1937586"/>
                          <a:gd name="connsiteX7" fmla="*/ 50103 w 725585"/>
                          <a:gd name="connsiteY7" fmla="*/ 1730859 h 1937586"/>
                          <a:gd name="connsiteX8" fmla="*/ 494605 w 725585"/>
                          <a:gd name="connsiteY8" fmla="*/ 1470990 h 1937586"/>
                          <a:gd name="connsiteX9" fmla="*/ 550165 w 725585"/>
                          <a:gd name="connsiteY9" fmla="*/ 1326046 h 1937586"/>
                          <a:gd name="connsiteX10" fmla="*/ 549373 w 725585"/>
                          <a:gd name="connsiteY10" fmla="*/ 353750 h 1937586"/>
                          <a:gd name="connsiteX11" fmla="*/ 478992 w 725585"/>
                          <a:gd name="connsiteY11" fmla="*/ 254793 h 1937586"/>
                          <a:gd name="connsiteX12" fmla="*/ 284260 w 725585"/>
                          <a:gd name="connsiteY12" fmla="*/ 153725 h 1937586"/>
                          <a:gd name="connsiteX13" fmla="*/ 352260 w 725585"/>
                          <a:gd name="connsiteY13" fmla="*/ 0 h 1937586"/>
                          <a:gd name="connsiteX0" fmla="*/ 352242 w 725567"/>
                          <a:gd name="connsiteY0" fmla="*/ 0 h 1937586"/>
                          <a:gd name="connsiteX1" fmla="*/ 628992 w 725567"/>
                          <a:gd name="connsiteY1" fmla="*/ 135732 h 1937586"/>
                          <a:gd name="connsiteX2" fmla="*/ 725567 w 725567"/>
                          <a:gd name="connsiteY2" fmla="*/ 258500 h 1937586"/>
                          <a:gd name="connsiteX3" fmla="*/ 725567 w 725567"/>
                          <a:gd name="connsiteY3" fmla="*/ 1488715 h 1937586"/>
                          <a:gd name="connsiteX4" fmla="*/ 667093 w 725567"/>
                          <a:gd name="connsiteY4" fmla="*/ 1578147 h 1937586"/>
                          <a:gd name="connsiteX5" fmla="*/ 54848 w 725567"/>
                          <a:gd name="connsiteY5" fmla="*/ 1933263 h 1937586"/>
                          <a:gd name="connsiteX6" fmla="*/ 80 w 725567"/>
                          <a:gd name="connsiteY6" fmla="*/ 1795153 h 1937586"/>
                          <a:gd name="connsiteX7" fmla="*/ 50085 w 725567"/>
                          <a:gd name="connsiteY7" fmla="*/ 1730859 h 1937586"/>
                          <a:gd name="connsiteX8" fmla="*/ 494587 w 725567"/>
                          <a:gd name="connsiteY8" fmla="*/ 1470990 h 1937586"/>
                          <a:gd name="connsiteX9" fmla="*/ 550147 w 725567"/>
                          <a:gd name="connsiteY9" fmla="*/ 1326046 h 1937586"/>
                          <a:gd name="connsiteX10" fmla="*/ 549355 w 725567"/>
                          <a:gd name="connsiteY10" fmla="*/ 353750 h 1937586"/>
                          <a:gd name="connsiteX11" fmla="*/ 478974 w 725567"/>
                          <a:gd name="connsiteY11" fmla="*/ 254793 h 1937586"/>
                          <a:gd name="connsiteX12" fmla="*/ 284242 w 725567"/>
                          <a:gd name="connsiteY12" fmla="*/ 153725 h 1937586"/>
                          <a:gd name="connsiteX13" fmla="*/ 352242 w 725567"/>
                          <a:gd name="connsiteY13" fmla="*/ 0 h 1937586"/>
                          <a:gd name="connsiteX0" fmla="*/ 352242 w 725567"/>
                          <a:gd name="connsiteY0" fmla="*/ 0 h 1937586"/>
                          <a:gd name="connsiteX1" fmla="*/ 628992 w 725567"/>
                          <a:gd name="connsiteY1" fmla="*/ 135732 h 1937586"/>
                          <a:gd name="connsiteX2" fmla="*/ 725567 w 725567"/>
                          <a:gd name="connsiteY2" fmla="*/ 258500 h 1937586"/>
                          <a:gd name="connsiteX3" fmla="*/ 725567 w 725567"/>
                          <a:gd name="connsiteY3" fmla="*/ 1488715 h 1937586"/>
                          <a:gd name="connsiteX4" fmla="*/ 667093 w 725567"/>
                          <a:gd name="connsiteY4" fmla="*/ 1578147 h 1937586"/>
                          <a:gd name="connsiteX5" fmla="*/ 54848 w 725567"/>
                          <a:gd name="connsiteY5" fmla="*/ 1933263 h 1937586"/>
                          <a:gd name="connsiteX6" fmla="*/ 80 w 725567"/>
                          <a:gd name="connsiteY6" fmla="*/ 1795153 h 1937586"/>
                          <a:gd name="connsiteX7" fmla="*/ 50085 w 725567"/>
                          <a:gd name="connsiteY7" fmla="*/ 1730859 h 1937586"/>
                          <a:gd name="connsiteX8" fmla="*/ 494587 w 725567"/>
                          <a:gd name="connsiteY8" fmla="*/ 1470990 h 1937586"/>
                          <a:gd name="connsiteX9" fmla="*/ 550147 w 725567"/>
                          <a:gd name="connsiteY9" fmla="*/ 1326046 h 1937586"/>
                          <a:gd name="connsiteX10" fmla="*/ 549355 w 725567"/>
                          <a:gd name="connsiteY10" fmla="*/ 353750 h 1937586"/>
                          <a:gd name="connsiteX11" fmla="*/ 478974 w 725567"/>
                          <a:gd name="connsiteY11" fmla="*/ 254793 h 1937586"/>
                          <a:gd name="connsiteX12" fmla="*/ 284242 w 725567"/>
                          <a:gd name="connsiteY12" fmla="*/ 153725 h 1937586"/>
                          <a:gd name="connsiteX13" fmla="*/ 352242 w 725567"/>
                          <a:gd name="connsiteY13" fmla="*/ 0 h 1937586"/>
                          <a:gd name="connsiteX0" fmla="*/ 352242 w 725567"/>
                          <a:gd name="connsiteY0" fmla="*/ 0 h 1937586"/>
                          <a:gd name="connsiteX1" fmla="*/ 628992 w 725567"/>
                          <a:gd name="connsiteY1" fmla="*/ 135732 h 1937586"/>
                          <a:gd name="connsiteX2" fmla="*/ 725567 w 725567"/>
                          <a:gd name="connsiteY2" fmla="*/ 258500 h 1937586"/>
                          <a:gd name="connsiteX3" fmla="*/ 725567 w 725567"/>
                          <a:gd name="connsiteY3" fmla="*/ 1488715 h 1937586"/>
                          <a:gd name="connsiteX4" fmla="*/ 667093 w 725567"/>
                          <a:gd name="connsiteY4" fmla="*/ 1578147 h 1937586"/>
                          <a:gd name="connsiteX5" fmla="*/ 54848 w 725567"/>
                          <a:gd name="connsiteY5" fmla="*/ 1933263 h 1937586"/>
                          <a:gd name="connsiteX6" fmla="*/ 80 w 725567"/>
                          <a:gd name="connsiteY6" fmla="*/ 1795153 h 1937586"/>
                          <a:gd name="connsiteX7" fmla="*/ 50085 w 725567"/>
                          <a:gd name="connsiteY7" fmla="*/ 1730859 h 1937586"/>
                          <a:gd name="connsiteX8" fmla="*/ 494587 w 725567"/>
                          <a:gd name="connsiteY8" fmla="*/ 1470990 h 1937586"/>
                          <a:gd name="connsiteX9" fmla="*/ 543003 w 725567"/>
                          <a:gd name="connsiteY9" fmla="*/ 1340333 h 1937586"/>
                          <a:gd name="connsiteX10" fmla="*/ 549355 w 725567"/>
                          <a:gd name="connsiteY10" fmla="*/ 353750 h 1937586"/>
                          <a:gd name="connsiteX11" fmla="*/ 478974 w 725567"/>
                          <a:gd name="connsiteY11" fmla="*/ 254793 h 1937586"/>
                          <a:gd name="connsiteX12" fmla="*/ 284242 w 725567"/>
                          <a:gd name="connsiteY12" fmla="*/ 153725 h 1937586"/>
                          <a:gd name="connsiteX13" fmla="*/ 352242 w 725567"/>
                          <a:gd name="connsiteY13" fmla="*/ 0 h 1937586"/>
                          <a:gd name="connsiteX0" fmla="*/ 352242 w 725567"/>
                          <a:gd name="connsiteY0" fmla="*/ 0 h 1937586"/>
                          <a:gd name="connsiteX1" fmla="*/ 628992 w 725567"/>
                          <a:gd name="connsiteY1" fmla="*/ 135732 h 1937586"/>
                          <a:gd name="connsiteX2" fmla="*/ 725567 w 725567"/>
                          <a:gd name="connsiteY2" fmla="*/ 258500 h 1937586"/>
                          <a:gd name="connsiteX3" fmla="*/ 725567 w 725567"/>
                          <a:gd name="connsiteY3" fmla="*/ 1488715 h 1937586"/>
                          <a:gd name="connsiteX4" fmla="*/ 667093 w 725567"/>
                          <a:gd name="connsiteY4" fmla="*/ 1578147 h 1937586"/>
                          <a:gd name="connsiteX5" fmla="*/ 54848 w 725567"/>
                          <a:gd name="connsiteY5" fmla="*/ 1933263 h 1937586"/>
                          <a:gd name="connsiteX6" fmla="*/ 80 w 725567"/>
                          <a:gd name="connsiteY6" fmla="*/ 1795153 h 1937586"/>
                          <a:gd name="connsiteX7" fmla="*/ 50085 w 725567"/>
                          <a:gd name="connsiteY7" fmla="*/ 1730859 h 1937586"/>
                          <a:gd name="connsiteX8" fmla="*/ 494587 w 725567"/>
                          <a:gd name="connsiteY8" fmla="*/ 1470990 h 1937586"/>
                          <a:gd name="connsiteX9" fmla="*/ 543003 w 725567"/>
                          <a:gd name="connsiteY9" fmla="*/ 1340333 h 1937586"/>
                          <a:gd name="connsiteX10" fmla="*/ 549355 w 725567"/>
                          <a:gd name="connsiteY10" fmla="*/ 353750 h 1937586"/>
                          <a:gd name="connsiteX11" fmla="*/ 478974 w 725567"/>
                          <a:gd name="connsiteY11" fmla="*/ 254793 h 1937586"/>
                          <a:gd name="connsiteX12" fmla="*/ 284242 w 725567"/>
                          <a:gd name="connsiteY12" fmla="*/ 153725 h 1937586"/>
                          <a:gd name="connsiteX13" fmla="*/ 352242 w 725567"/>
                          <a:gd name="connsiteY13" fmla="*/ 0 h 1937586"/>
                          <a:gd name="connsiteX0" fmla="*/ 352242 w 725567"/>
                          <a:gd name="connsiteY0" fmla="*/ 0 h 1937586"/>
                          <a:gd name="connsiteX1" fmla="*/ 628992 w 725567"/>
                          <a:gd name="connsiteY1" fmla="*/ 135732 h 1937586"/>
                          <a:gd name="connsiteX2" fmla="*/ 725567 w 725567"/>
                          <a:gd name="connsiteY2" fmla="*/ 258500 h 1937586"/>
                          <a:gd name="connsiteX3" fmla="*/ 725567 w 725567"/>
                          <a:gd name="connsiteY3" fmla="*/ 1488715 h 1937586"/>
                          <a:gd name="connsiteX4" fmla="*/ 667093 w 725567"/>
                          <a:gd name="connsiteY4" fmla="*/ 1578147 h 1937586"/>
                          <a:gd name="connsiteX5" fmla="*/ 54848 w 725567"/>
                          <a:gd name="connsiteY5" fmla="*/ 1933263 h 1937586"/>
                          <a:gd name="connsiteX6" fmla="*/ 80 w 725567"/>
                          <a:gd name="connsiteY6" fmla="*/ 1795153 h 1937586"/>
                          <a:gd name="connsiteX7" fmla="*/ 50085 w 725567"/>
                          <a:gd name="connsiteY7" fmla="*/ 1730859 h 1937586"/>
                          <a:gd name="connsiteX8" fmla="*/ 494587 w 725567"/>
                          <a:gd name="connsiteY8" fmla="*/ 1470990 h 1937586"/>
                          <a:gd name="connsiteX9" fmla="*/ 543003 w 725567"/>
                          <a:gd name="connsiteY9" fmla="*/ 1340333 h 1937586"/>
                          <a:gd name="connsiteX10" fmla="*/ 549355 w 725567"/>
                          <a:gd name="connsiteY10" fmla="*/ 353750 h 1937586"/>
                          <a:gd name="connsiteX11" fmla="*/ 478974 w 725567"/>
                          <a:gd name="connsiteY11" fmla="*/ 254793 h 1937586"/>
                          <a:gd name="connsiteX12" fmla="*/ 284242 w 725567"/>
                          <a:gd name="connsiteY12" fmla="*/ 153725 h 1937586"/>
                          <a:gd name="connsiteX13" fmla="*/ 352242 w 725567"/>
                          <a:gd name="connsiteY13" fmla="*/ 0 h 1937586"/>
                          <a:gd name="connsiteX0" fmla="*/ 352242 w 725567"/>
                          <a:gd name="connsiteY0" fmla="*/ 0 h 1937586"/>
                          <a:gd name="connsiteX1" fmla="*/ 628992 w 725567"/>
                          <a:gd name="connsiteY1" fmla="*/ 135732 h 1937586"/>
                          <a:gd name="connsiteX2" fmla="*/ 725567 w 725567"/>
                          <a:gd name="connsiteY2" fmla="*/ 258500 h 1937586"/>
                          <a:gd name="connsiteX3" fmla="*/ 725567 w 725567"/>
                          <a:gd name="connsiteY3" fmla="*/ 1488715 h 1937586"/>
                          <a:gd name="connsiteX4" fmla="*/ 667093 w 725567"/>
                          <a:gd name="connsiteY4" fmla="*/ 1578147 h 1937586"/>
                          <a:gd name="connsiteX5" fmla="*/ 54848 w 725567"/>
                          <a:gd name="connsiteY5" fmla="*/ 1933263 h 1937586"/>
                          <a:gd name="connsiteX6" fmla="*/ 80 w 725567"/>
                          <a:gd name="connsiteY6" fmla="*/ 1795153 h 1937586"/>
                          <a:gd name="connsiteX7" fmla="*/ 50085 w 725567"/>
                          <a:gd name="connsiteY7" fmla="*/ 1730859 h 1937586"/>
                          <a:gd name="connsiteX8" fmla="*/ 494587 w 725567"/>
                          <a:gd name="connsiteY8" fmla="*/ 1470990 h 1937586"/>
                          <a:gd name="connsiteX9" fmla="*/ 543003 w 725567"/>
                          <a:gd name="connsiteY9" fmla="*/ 1340333 h 1937586"/>
                          <a:gd name="connsiteX10" fmla="*/ 549355 w 725567"/>
                          <a:gd name="connsiteY10" fmla="*/ 353750 h 1937586"/>
                          <a:gd name="connsiteX11" fmla="*/ 478974 w 725567"/>
                          <a:gd name="connsiteY11" fmla="*/ 254793 h 1937586"/>
                          <a:gd name="connsiteX12" fmla="*/ 284242 w 725567"/>
                          <a:gd name="connsiteY12" fmla="*/ 153725 h 1937586"/>
                          <a:gd name="connsiteX13" fmla="*/ 352242 w 725567"/>
                          <a:gd name="connsiteY13" fmla="*/ 0 h 1937586"/>
                          <a:gd name="connsiteX0" fmla="*/ 352242 w 725567"/>
                          <a:gd name="connsiteY0" fmla="*/ 0 h 1937586"/>
                          <a:gd name="connsiteX1" fmla="*/ 628992 w 725567"/>
                          <a:gd name="connsiteY1" fmla="*/ 135732 h 1937586"/>
                          <a:gd name="connsiteX2" fmla="*/ 725567 w 725567"/>
                          <a:gd name="connsiteY2" fmla="*/ 258500 h 1937586"/>
                          <a:gd name="connsiteX3" fmla="*/ 725567 w 725567"/>
                          <a:gd name="connsiteY3" fmla="*/ 1488715 h 1937586"/>
                          <a:gd name="connsiteX4" fmla="*/ 667093 w 725567"/>
                          <a:gd name="connsiteY4" fmla="*/ 1578147 h 1937586"/>
                          <a:gd name="connsiteX5" fmla="*/ 54848 w 725567"/>
                          <a:gd name="connsiteY5" fmla="*/ 1933263 h 1937586"/>
                          <a:gd name="connsiteX6" fmla="*/ 80 w 725567"/>
                          <a:gd name="connsiteY6" fmla="*/ 1795153 h 1937586"/>
                          <a:gd name="connsiteX7" fmla="*/ 50085 w 725567"/>
                          <a:gd name="connsiteY7" fmla="*/ 1730859 h 1937586"/>
                          <a:gd name="connsiteX8" fmla="*/ 494587 w 725567"/>
                          <a:gd name="connsiteY8" fmla="*/ 1470990 h 1937586"/>
                          <a:gd name="connsiteX9" fmla="*/ 545384 w 725567"/>
                          <a:gd name="connsiteY9" fmla="*/ 1340333 h 1937586"/>
                          <a:gd name="connsiteX10" fmla="*/ 549355 w 725567"/>
                          <a:gd name="connsiteY10" fmla="*/ 353750 h 1937586"/>
                          <a:gd name="connsiteX11" fmla="*/ 478974 w 725567"/>
                          <a:gd name="connsiteY11" fmla="*/ 254793 h 1937586"/>
                          <a:gd name="connsiteX12" fmla="*/ 284242 w 725567"/>
                          <a:gd name="connsiteY12" fmla="*/ 153725 h 1937586"/>
                          <a:gd name="connsiteX13" fmla="*/ 352242 w 725567"/>
                          <a:gd name="connsiteY13" fmla="*/ 0 h 1937586"/>
                          <a:gd name="connsiteX0" fmla="*/ 352242 w 725567"/>
                          <a:gd name="connsiteY0" fmla="*/ 0 h 1937586"/>
                          <a:gd name="connsiteX1" fmla="*/ 628992 w 725567"/>
                          <a:gd name="connsiteY1" fmla="*/ 135732 h 1937586"/>
                          <a:gd name="connsiteX2" fmla="*/ 725567 w 725567"/>
                          <a:gd name="connsiteY2" fmla="*/ 258500 h 1937586"/>
                          <a:gd name="connsiteX3" fmla="*/ 725567 w 725567"/>
                          <a:gd name="connsiteY3" fmla="*/ 1488715 h 1937586"/>
                          <a:gd name="connsiteX4" fmla="*/ 667093 w 725567"/>
                          <a:gd name="connsiteY4" fmla="*/ 1578147 h 1937586"/>
                          <a:gd name="connsiteX5" fmla="*/ 54848 w 725567"/>
                          <a:gd name="connsiteY5" fmla="*/ 1933263 h 1937586"/>
                          <a:gd name="connsiteX6" fmla="*/ 80 w 725567"/>
                          <a:gd name="connsiteY6" fmla="*/ 1795153 h 1937586"/>
                          <a:gd name="connsiteX7" fmla="*/ 50085 w 725567"/>
                          <a:gd name="connsiteY7" fmla="*/ 1730859 h 1937586"/>
                          <a:gd name="connsiteX8" fmla="*/ 494587 w 725567"/>
                          <a:gd name="connsiteY8" fmla="*/ 1470990 h 1937586"/>
                          <a:gd name="connsiteX9" fmla="*/ 545384 w 725567"/>
                          <a:gd name="connsiteY9" fmla="*/ 1340333 h 1937586"/>
                          <a:gd name="connsiteX10" fmla="*/ 549355 w 725567"/>
                          <a:gd name="connsiteY10" fmla="*/ 353750 h 1937586"/>
                          <a:gd name="connsiteX11" fmla="*/ 478974 w 725567"/>
                          <a:gd name="connsiteY11" fmla="*/ 254793 h 1937586"/>
                          <a:gd name="connsiteX12" fmla="*/ 284242 w 725567"/>
                          <a:gd name="connsiteY12" fmla="*/ 153725 h 1937586"/>
                          <a:gd name="connsiteX13" fmla="*/ 352242 w 725567"/>
                          <a:gd name="connsiteY13" fmla="*/ 0 h 1937586"/>
                          <a:gd name="connsiteX0" fmla="*/ 352242 w 725567"/>
                          <a:gd name="connsiteY0" fmla="*/ 0 h 1937586"/>
                          <a:gd name="connsiteX1" fmla="*/ 628992 w 725567"/>
                          <a:gd name="connsiteY1" fmla="*/ 135732 h 1937586"/>
                          <a:gd name="connsiteX2" fmla="*/ 725567 w 725567"/>
                          <a:gd name="connsiteY2" fmla="*/ 258500 h 1937586"/>
                          <a:gd name="connsiteX3" fmla="*/ 725567 w 725567"/>
                          <a:gd name="connsiteY3" fmla="*/ 1488715 h 1937586"/>
                          <a:gd name="connsiteX4" fmla="*/ 667093 w 725567"/>
                          <a:gd name="connsiteY4" fmla="*/ 1578147 h 1937586"/>
                          <a:gd name="connsiteX5" fmla="*/ 54848 w 725567"/>
                          <a:gd name="connsiteY5" fmla="*/ 1933263 h 1937586"/>
                          <a:gd name="connsiteX6" fmla="*/ 80 w 725567"/>
                          <a:gd name="connsiteY6" fmla="*/ 1795153 h 1937586"/>
                          <a:gd name="connsiteX7" fmla="*/ 50085 w 725567"/>
                          <a:gd name="connsiteY7" fmla="*/ 1730859 h 1937586"/>
                          <a:gd name="connsiteX8" fmla="*/ 494587 w 725567"/>
                          <a:gd name="connsiteY8" fmla="*/ 1470990 h 1937586"/>
                          <a:gd name="connsiteX9" fmla="*/ 547765 w 725567"/>
                          <a:gd name="connsiteY9" fmla="*/ 1345096 h 1937586"/>
                          <a:gd name="connsiteX10" fmla="*/ 549355 w 725567"/>
                          <a:gd name="connsiteY10" fmla="*/ 353750 h 1937586"/>
                          <a:gd name="connsiteX11" fmla="*/ 478974 w 725567"/>
                          <a:gd name="connsiteY11" fmla="*/ 254793 h 1937586"/>
                          <a:gd name="connsiteX12" fmla="*/ 284242 w 725567"/>
                          <a:gd name="connsiteY12" fmla="*/ 153725 h 1937586"/>
                          <a:gd name="connsiteX13" fmla="*/ 352242 w 725567"/>
                          <a:gd name="connsiteY13" fmla="*/ 0 h 1937586"/>
                          <a:gd name="connsiteX0" fmla="*/ 352242 w 725567"/>
                          <a:gd name="connsiteY0" fmla="*/ 0 h 1937586"/>
                          <a:gd name="connsiteX1" fmla="*/ 628992 w 725567"/>
                          <a:gd name="connsiteY1" fmla="*/ 135732 h 1937586"/>
                          <a:gd name="connsiteX2" fmla="*/ 725567 w 725567"/>
                          <a:gd name="connsiteY2" fmla="*/ 258500 h 1937586"/>
                          <a:gd name="connsiteX3" fmla="*/ 725567 w 725567"/>
                          <a:gd name="connsiteY3" fmla="*/ 1488715 h 1937586"/>
                          <a:gd name="connsiteX4" fmla="*/ 667093 w 725567"/>
                          <a:gd name="connsiteY4" fmla="*/ 1578147 h 1937586"/>
                          <a:gd name="connsiteX5" fmla="*/ 54848 w 725567"/>
                          <a:gd name="connsiteY5" fmla="*/ 1933263 h 1937586"/>
                          <a:gd name="connsiteX6" fmla="*/ 80 w 725567"/>
                          <a:gd name="connsiteY6" fmla="*/ 1795153 h 1937586"/>
                          <a:gd name="connsiteX7" fmla="*/ 50085 w 725567"/>
                          <a:gd name="connsiteY7" fmla="*/ 1730859 h 1937586"/>
                          <a:gd name="connsiteX8" fmla="*/ 494587 w 725567"/>
                          <a:gd name="connsiteY8" fmla="*/ 1470990 h 1937586"/>
                          <a:gd name="connsiteX9" fmla="*/ 547765 w 725567"/>
                          <a:gd name="connsiteY9" fmla="*/ 1345096 h 1937586"/>
                          <a:gd name="connsiteX10" fmla="*/ 549355 w 725567"/>
                          <a:gd name="connsiteY10" fmla="*/ 353750 h 1937586"/>
                          <a:gd name="connsiteX11" fmla="*/ 478974 w 725567"/>
                          <a:gd name="connsiteY11" fmla="*/ 254793 h 1937586"/>
                          <a:gd name="connsiteX12" fmla="*/ 284242 w 725567"/>
                          <a:gd name="connsiteY12" fmla="*/ 153725 h 1937586"/>
                          <a:gd name="connsiteX13" fmla="*/ 352242 w 725567"/>
                          <a:gd name="connsiteY13" fmla="*/ 0 h 1937586"/>
                          <a:gd name="connsiteX0" fmla="*/ 352242 w 725567"/>
                          <a:gd name="connsiteY0" fmla="*/ 0 h 1937586"/>
                          <a:gd name="connsiteX1" fmla="*/ 628992 w 725567"/>
                          <a:gd name="connsiteY1" fmla="*/ 135732 h 1937586"/>
                          <a:gd name="connsiteX2" fmla="*/ 725567 w 725567"/>
                          <a:gd name="connsiteY2" fmla="*/ 258500 h 1937586"/>
                          <a:gd name="connsiteX3" fmla="*/ 725567 w 725567"/>
                          <a:gd name="connsiteY3" fmla="*/ 1488715 h 1937586"/>
                          <a:gd name="connsiteX4" fmla="*/ 667093 w 725567"/>
                          <a:gd name="connsiteY4" fmla="*/ 1578147 h 1937586"/>
                          <a:gd name="connsiteX5" fmla="*/ 54848 w 725567"/>
                          <a:gd name="connsiteY5" fmla="*/ 1933263 h 1937586"/>
                          <a:gd name="connsiteX6" fmla="*/ 80 w 725567"/>
                          <a:gd name="connsiteY6" fmla="*/ 1795153 h 1937586"/>
                          <a:gd name="connsiteX7" fmla="*/ 50085 w 725567"/>
                          <a:gd name="connsiteY7" fmla="*/ 1730859 h 1937586"/>
                          <a:gd name="connsiteX8" fmla="*/ 494587 w 725567"/>
                          <a:gd name="connsiteY8" fmla="*/ 1470990 h 1937586"/>
                          <a:gd name="connsiteX9" fmla="*/ 547765 w 725567"/>
                          <a:gd name="connsiteY9" fmla="*/ 1345096 h 1937586"/>
                          <a:gd name="connsiteX10" fmla="*/ 549355 w 725567"/>
                          <a:gd name="connsiteY10" fmla="*/ 353750 h 1937586"/>
                          <a:gd name="connsiteX11" fmla="*/ 476593 w 725567"/>
                          <a:gd name="connsiteY11" fmla="*/ 254793 h 1937586"/>
                          <a:gd name="connsiteX12" fmla="*/ 284242 w 725567"/>
                          <a:gd name="connsiteY12" fmla="*/ 153725 h 1937586"/>
                          <a:gd name="connsiteX13" fmla="*/ 352242 w 725567"/>
                          <a:gd name="connsiteY13" fmla="*/ 0 h 1937586"/>
                          <a:gd name="connsiteX0" fmla="*/ 352242 w 725567"/>
                          <a:gd name="connsiteY0" fmla="*/ 0 h 1937586"/>
                          <a:gd name="connsiteX1" fmla="*/ 628992 w 725567"/>
                          <a:gd name="connsiteY1" fmla="*/ 135732 h 1937586"/>
                          <a:gd name="connsiteX2" fmla="*/ 725567 w 725567"/>
                          <a:gd name="connsiteY2" fmla="*/ 258500 h 1937586"/>
                          <a:gd name="connsiteX3" fmla="*/ 725567 w 725567"/>
                          <a:gd name="connsiteY3" fmla="*/ 1488715 h 1937586"/>
                          <a:gd name="connsiteX4" fmla="*/ 667093 w 725567"/>
                          <a:gd name="connsiteY4" fmla="*/ 1578147 h 1937586"/>
                          <a:gd name="connsiteX5" fmla="*/ 54848 w 725567"/>
                          <a:gd name="connsiteY5" fmla="*/ 1933263 h 1937586"/>
                          <a:gd name="connsiteX6" fmla="*/ 80 w 725567"/>
                          <a:gd name="connsiteY6" fmla="*/ 1795153 h 1937586"/>
                          <a:gd name="connsiteX7" fmla="*/ 50085 w 725567"/>
                          <a:gd name="connsiteY7" fmla="*/ 1730859 h 1937586"/>
                          <a:gd name="connsiteX8" fmla="*/ 494587 w 725567"/>
                          <a:gd name="connsiteY8" fmla="*/ 1470990 h 1937586"/>
                          <a:gd name="connsiteX9" fmla="*/ 547765 w 725567"/>
                          <a:gd name="connsiteY9" fmla="*/ 1345096 h 1937586"/>
                          <a:gd name="connsiteX10" fmla="*/ 549355 w 725567"/>
                          <a:gd name="connsiteY10" fmla="*/ 353750 h 1937586"/>
                          <a:gd name="connsiteX11" fmla="*/ 476593 w 725567"/>
                          <a:gd name="connsiteY11" fmla="*/ 254793 h 1937586"/>
                          <a:gd name="connsiteX12" fmla="*/ 284242 w 725567"/>
                          <a:gd name="connsiteY12" fmla="*/ 153725 h 1937586"/>
                          <a:gd name="connsiteX13" fmla="*/ 352242 w 725567"/>
                          <a:gd name="connsiteY13" fmla="*/ 0 h 1937586"/>
                          <a:gd name="connsiteX0" fmla="*/ 366530 w 725567"/>
                          <a:gd name="connsiteY0" fmla="*/ 0 h 1939967"/>
                          <a:gd name="connsiteX1" fmla="*/ 628992 w 725567"/>
                          <a:gd name="connsiteY1" fmla="*/ 138113 h 1939967"/>
                          <a:gd name="connsiteX2" fmla="*/ 725567 w 725567"/>
                          <a:gd name="connsiteY2" fmla="*/ 260881 h 1939967"/>
                          <a:gd name="connsiteX3" fmla="*/ 725567 w 725567"/>
                          <a:gd name="connsiteY3" fmla="*/ 1491096 h 1939967"/>
                          <a:gd name="connsiteX4" fmla="*/ 667093 w 725567"/>
                          <a:gd name="connsiteY4" fmla="*/ 1580528 h 1939967"/>
                          <a:gd name="connsiteX5" fmla="*/ 54848 w 725567"/>
                          <a:gd name="connsiteY5" fmla="*/ 1935644 h 1939967"/>
                          <a:gd name="connsiteX6" fmla="*/ 80 w 725567"/>
                          <a:gd name="connsiteY6" fmla="*/ 1797534 h 1939967"/>
                          <a:gd name="connsiteX7" fmla="*/ 50085 w 725567"/>
                          <a:gd name="connsiteY7" fmla="*/ 1733240 h 1939967"/>
                          <a:gd name="connsiteX8" fmla="*/ 494587 w 725567"/>
                          <a:gd name="connsiteY8" fmla="*/ 1473371 h 1939967"/>
                          <a:gd name="connsiteX9" fmla="*/ 547765 w 725567"/>
                          <a:gd name="connsiteY9" fmla="*/ 1347477 h 1939967"/>
                          <a:gd name="connsiteX10" fmla="*/ 549355 w 725567"/>
                          <a:gd name="connsiteY10" fmla="*/ 356131 h 1939967"/>
                          <a:gd name="connsiteX11" fmla="*/ 476593 w 725567"/>
                          <a:gd name="connsiteY11" fmla="*/ 257174 h 1939967"/>
                          <a:gd name="connsiteX12" fmla="*/ 284242 w 725567"/>
                          <a:gd name="connsiteY12" fmla="*/ 156106 h 1939967"/>
                          <a:gd name="connsiteX13" fmla="*/ 366530 w 725567"/>
                          <a:gd name="connsiteY13" fmla="*/ 0 h 1939967"/>
                          <a:gd name="connsiteX0" fmla="*/ 366530 w 725567"/>
                          <a:gd name="connsiteY0" fmla="*/ 0 h 1939967"/>
                          <a:gd name="connsiteX1" fmla="*/ 628992 w 725567"/>
                          <a:gd name="connsiteY1" fmla="*/ 138113 h 1939967"/>
                          <a:gd name="connsiteX2" fmla="*/ 725567 w 725567"/>
                          <a:gd name="connsiteY2" fmla="*/ 260881 h 1939967"/>
                          <a:gd name="connsiteX3" fmla="*/ 725567 w 725567"/>
                          <a:gd name="connsiteY3" fmla="*/ 1491096 h 1939967"/>
                          <a:gd name="connsiteX4" fmla="*/ 667093 w 725567"/>
                          <a:gd name="connsiteY4" fmla="*/ 1580528 h 1939967"/>
                          <a:gd name="connsiteX5" fmla="*/ 54848 w 725567"/>
                          <a:gd name="connsiteY5" fmla="*/ 1935644 h 1939967"/>
                          <a:gd name="connsiteX6" fmla="*/ 80 w 725567"/>
                          <a:gd name="connsiteY6" fmla="*/ 1797534 h 1939967"/>
                          <a:gd name="connsiteX7" fmla="*/ 50085 w 725567"/>
                          <a:gd name="connsiteY7" fmla="*/ 1733240 h 1939967"/>
                          <a:gd name="connsiteX8" fmla="*/ 494587 w 725567"/>
                          <a:gd name="connsiteY8" fmla="*/ 1473371 h 1939967"/>
                          <a:gd name="connsiteX9" fmla="*/ 547765 w 725567"/>
                          <a:gd name="connsiteY9" fmla="*/ 1347477 h 1939967"/>
                          <a:gd name="connsiteX10" fmla="*/ 549355 w 725567"/>
                          <a:gd name="connsiteY10" fmla="*/ 356131 h 1939967"/>
                          <a:gd name="connsiteX11" fmla="*/ 476593 w 725567"/>
                          <a:gd name="connsiteY11" fmla="*/ 257174 h 1939967"/>
                          <a:gd name="connsiteX12" fmla="*/ 284242 w 725567"/>
                          <a:gd name="connsiteY12" fmla="*/ 156106 h 1939967"/>
                          <a:gd name="connsiteX13" fmla="*/ 366530 w 725567"/>
                          <a:gd name="connsiteY13" fmla="*/ 0 h 1939967"/>
                          <a:gd name="connsiteX0" fmla="*/ 366530 w 725567"/>
                          <a:gd name="connsiteY0" fmla="*/ 0 h 1939967"/>
                          <a:gd name="connsiteX1" fmla="*/ 628992 w 725567"/>
                          <a:gd name="connsiteY1" fmla="*/ 138113 h 1939967"/>
                          <a:gd name="connsiteX2" fmla="*/ 725567 w 725567"/>
                          <a:gd name="connsiteY2" fmla="*/ 260881 h 1939967"/>
                          <a:gd name="connsiteX3" fmla="*/ 725567 w 725567"/>
                          <a:gd name="connsiteY3" fmla="*/ 1491096 h 1939967"/>
                          <a:gd name="connsiteX4" fmla="*/ 667093 w 725567"/>
                          <a:gd name="connsiteY4" fmla="*/ 1580528 h 1939967"/>
                          <a:gd name="connsiteX5" fmla="*/ 54848 w 725567"/>
                          <a:gd name="connsiteY5" fmla="*/ 1935644 h 1939967"/>
                          <a:gd name="connsiteX6" fmla="*/ 80 w 725567"/>
                          <a:gd name="connsiteY6" fmla="*/ 1797534 h 1939967"/>
                          <a:gd name="connsiteX7" fmla="*/ 50085 w 725567"/>
                          <a:gd name="connsiteY7" fmla="*/ 1733240 h 1939967"/>
                          <a:gd name="connsiteX8" fmla="*/ 494587 w 725567"/>
                          <a:gd name="connsiteY8" fmla="*/ 1473371 h 1939967"/>
                          <a:gd name="connsiteX9" fmla="*/ 547765 w 725567"/>
                          <a:gd name="connsiteY9" fmla="*/ 1347477 h 1939967"/>
                          <a:gd name="connsiteX10" fmla="*/ 549355 w 725567"/>
                          <a:gd name="connsiteY10" fmla="*/ 356131 h 1939967"/>
                          <a:gd name="connsiteX11" fmla="*/ 476593 w 725567"/>
                          <a:gd name="connsiteY11" fmla="*/ 257174 h 1939967"/>
                          <a:gd name="connsiteX12" fmla="*/ 284242 w 725567"/>
                          <a:gd name="connsiteY12" fmla="*/ 156106 h 1939967"/>
                          <a:gd name="connsiteX13" fmla="*/ 366530 w 725567"/>
                          <a:gd name="connsiteY13" fmla="*/ 0 h 1939967"/>
                          <a:gd name="connsiteX0" fmla="*/ 366530 w 725567"/>
                          <a:gd name="connsiteY0" fmla="*/ 0 h 1939967"/>
                          <a:gd name="connsiteX1" fmla="*/ 628992 w 725567"/>
                          <a:gd name="connsiteY1" fmla="*/ 138113 h 1939967"/>
                          <a:gd name="connsiteX2" fmla="*/ 725567 w 725567"/>
                          <a:gd name="connsiteY2" fmla="*/ 260881 h 1939967"/>
                          <a:gd name="connsiteX3" fmla="*/ 725567 w 725567"/>
                          <a:gd name="connsiteY3" fmla="*/ 1491096 h 1939967"/>
                          <a:gd name="connsiteX4" fmla="*/ 667093 w 725567"/>
                          <a:gd name="connsiteY4" fmla="*/ 1580528 h 1939967"/>
                          <a:gd name="connsiteX5" fmla="*/ 54848 w 725567"/>
                          <a:gd name="connsiteY5" fmla="*/ 1935644 h 1939967"/>
                          <a:gd name="connsiteX6" fmla="*/ 80 w 725567"/>
                          <a:gd name="connsiteY6" fmla="*/ 1797534 h 1939967"/>
                          <a:gd name="connsiteX7" fmla="*/ 50085 w 725567"/>
                          <a:gd name="connsiteY7" fmla="*/ 1733240 h 1939967"/>
                          <a:gd name="connsiteX8" fmla="*/ 494587 w 725567"/>
                          <a:gd name="connsiteY8" fmla="*/ 1473371 h 1939967"/>
                          <a:gd name="connsiteX9" fmla="*/ 547765 w 725567"/>
                          <a:gd name="connsiteY9" fmla="*/ 1347477 h 1939967"/>
                          <a:gd name="connsiteX10" fmla="*/ 549355 w 725567"/>
                          <a:gd name="connsiteY10" fmla="*/ 356131 h 1939967"/>
                          <a:gd name="connsiteX11" fmla="*/ 476593 w 725567"/>
                          <a:gd name="connsiteY11" fmla="*/ 257174 h 1939967"/>
                          <a:gd name="connsiteX12" fmla="*/ 284242 w 725567"/>
                          <a:gd name="connsiteY12" fmla="*/ 156106 h 1939967"/>
                          <a:gd name="connsiteX13" fmla="*/ 366530 w 725567"/>
                          <a:gd name="connsiteY13" fmla="*/ 0 h 1939967"/>
                          <a:gd name="connsiteX0" fmla="*/ 366561 w 725598"/>
                          <a:gd name="connsiteY0" fmla="*/ 0 h 1939967"/>
                          <a:gd name="connsiteX1" fmla="*/ 629023 w 725598"/>
                          <a:gd name="connsiteY1" fmla="*/ 138113 h 1939967"/>
                          <a:gd name="connsiteX2" fmla="*/ 725598 w 725598"/>
                          <a:gd name="connsiteY2" fmla="*/ 260881 h 1939967"/>
                          <a:gd name="connsiteX3" fmla="*/ 725598 w 725598"/>
                          <a:gd name="connsiteY3" fmla="*/ 1491096 h 1939967"/>
                          <a:gd name="connsiteX4" fmla="*/ 667124 w 725598"/>
                          <a:gd name="connsiteY4" fmla="*/ 1580528 h 1939967"/>
                          <a:gd name="connsiteX5" fmla="*/ 54879 w 725598"/>
                          <a:gd name="connsiteY5" fmla="*/ 1935644 h 1939967"/>
                          <a:gd name="connsiteX6" fmla="*/ 111 w 725598"/>
                          <a:gd name="connsiteY6" fmla="*/ 1797534 h 1939967"/>
                          <a:gd name="connsiteX7" fmla="*/ 50116 w 725598"/>
                          <a:gd name="connsiteY7" fmla="*/ 1733240 h 1939967"/>
                          <a:gd name="connsiteX8" fmla="*/ 494618 w 725598"/>
                          <a:gd name="connsiteY8" fmla="*/ 1473371 h 1939967"/>
                          <a:gd name="connsiteX9" fmla="*/ 547796 w 725598"/>
                          <a:gd name="connsiteY9" fmla="*/ 1347477 h 1939967"/>
                          <a:gd name="connsiteX10" fmla="*/ 549386 w 725598"/>
                          <a:gd name="connsiteY10" fmla="*/ 356131 h 1939967"/>
                          <a:gd name="connsiteX11" fmla="*/ 476624 w 725598"/>
                          <a:gd name="connsiteY11" fmla="*/ 257174 h 1939967"/>
                          <a:gd name="connsiteX12" fmla="*/ 284273 w 725598"/>
                          <a:gd name="connsiteY12" fmla="*/ 156106 h 1939967"/>
                          <a:gd name="connsiteX13" fmla="*/ 366561 w 725598"/>
                          <a:gd name="connsiteY13" fmla="*/ 0 h 1939967"/>
                          <a:gd name="connsiteX0" fmla="*/ 366561 w 725598"/>
                          <a:gd name="connsiteY0" fmla="*/ 0 h 1939967"/>
                          <a:gd name="connsiteX1" fmla="*/ 629023 w 725598"/>
                          <a:gd name="connsiteY1" fmla="*/ 138113 h 1939967"/>
                          <a:gd name="connsiteX2" fmla="*/ 725598 w 725598"/>
                          <a:gd name="connsiteY2" fmla="*/ 260881 h 1939967"/>
                          <a:gd name="connsiteX3" fmla="*/ 725598 w 725598"/>
                          <a:gd name="connsiteY3" fmla="*/ 1491096 h 1939967"/>
                          <a:gd name="connsiteX4" fmla="*/ 667124 w 725598"/>
                          <a:gd name="connsiteY4" fmla="*/ 1580528 h 1939967"/>
                          <a:gd name="connsiteX5" fmla="*/ 54879 w 725598"/>
                          <a:gd name="connsiteY5" fmla="*/ 1935644 h 1939967"/>
                          <a:gd name="connsiteX6" fmla="*/ 111 w 725598"/>
                          <a:gd name="connsiteY6" fmla="*/ 1797534 h 1939967"/>
                          <a:gd name="connsiteX7" fmla="*/ 50116 w 725598"/>
                          <a:gd name="connsiteY7" fmla="*/ 1733240 h 1939967"/>
                          <a:gd name="connsiteX8" fmla="*/ 494618 w 725598"/>
                          <a:gd name="connsiteY8" fmla="*/ 1473371 h 1939967"/>
                          <a:gd name="connsiteX9" fmla="*/ 547796 w 725598"/>
                          <a:gd name="connsiteY9" fmla="*/ 1347477 h 1939967"/>
                          <a:gd name="connsiteX10" fmla="*/ 549386 w 725598"/>
                          <a:gd name="connsiteY10" fmla="*/ 356131 h 1939967"/>
                          <a:gd name="connsiteX11" fmla="*/ 476624 w 725598"/>
                          <a:gd name="connsiteY11" fmla="*/ 257174 h 1939967"/>
                          <a:gd name="connsiteX12" fmla="*/ 284273 w 725598"/>
                          <a:gd name="connsiteY12" fmla="*/ 156106 h 1939967"/>
                          <a:gd name="connsiteX13" fmla="*/ 366561 w 725598"/>
                          <a:gd name="connsiteY13" fmla="*/ 0 h 1939967"/>
                          <a:gd name="connsiteX0" fmla="*/ 366561 w 725598"/>
                          <a:gd name="connsiteY0" fmla="*/ 0 h 1939391"/>
                          <a:gd name="connsiteX1" fmla="*/ 629023 w 725598"/>
                          <a:gd name="connsiteY1" fmla="*/ 138113 h 1939391"/>
                          <a:gd name="connsiteX2" fmla="*/ 725598 w 725598"/>
                          <a:gd name="connsiteY2" fmla="*/ 260881 h 1939391"/>
                          <a:gd name="connsiteX3" fmla="*/ 725598 w 725598"/>
                          <a:gd name="connsiteY3" fmla="*/ 1491096 h 1939391"/>
                          <a:gd name="connsiteX4" fmla="*/ 667124 w 725598"/>
                          <a:gd name="connsiteY4" fmla="*/ 1580528 h 1939391"/>
                          <a:gd name="connsiteX5" fmla="*/ 54879 w 725598"/>
                          <a:gd name="connsiteY5" fmla="*/ 1935644 h 1939391"/>
                          <a:gd name="connsiteX6" fmla="*/ 111 w 725598"/>
                          <a:gd name="connsiteY6" fmla="*/ 1797534 h 1939391"/>
                          <a:gd name="connsiteX7" fmla="*/ 50116 w 725598"/>
                          <a:gd name="connsiteY7" fmla="*/ 1733240 h 1939391"/>
                          <a:gd name="connsiteX8" fmla="*/ 494618 w 725598"/>
                          <a:gd name="connsiteY8" fmla="*/ 1473371 h 1939391"/>
                          <a:gd name="connsiteX9" fmla="*/ 547796 w 725598"/>
                          <a:gd name="connsiteY9" fmla="*/ 1347477 h 1939391"/>
                          <a:gd name="connsiteX10" fmla="*/ 549386 w 725598"/>
                          <a:gd name="connsiteY10" fmla="*/ 356131 h 1939391"/>
                          <a:gd name="connsiteX11" fmla="*/ 476624 w 725598"/>
                          <a:gd name="connsiteY11" fmla="*/ 257174 h 1939391"/>
                          <a:gd name="connsiteX12" fmla="*/ 284273 w 725598"/>
                          <a:gd name="connsiteY12" fmla="*/ 156106 h 1939391"/>
                          <a:gd name="connsiteX13" fmla="*/ 366561 w 725598"/>
                          <a:gd name="connsiteY13" fmla="*/ 0 h 1939391"/>
                          <a:gd name="connsiteX0" fmla="*/ 366561 w 725598"/>
                          <a:gd name="connsiteY0" fmla="*/ 0 h 1939391"/>
                          <a:gd name="connsiteX1" fmla="*/ 629023 w 725598"/>
                          <a:gd name="connsiteY1" fmla="*/ 138113 h 1939391"/>
                          <a:gd name="connsiteX2" fmla="*/ 725598 w 725598"/>
                          <a:gd name="connsiteY2" fmla="*/ 260881 h 1939391"/>
                          <a:gd name="connsiteX3" fmla="*/ 725598 w 725598"/>
                          <a:gd name="connsiteY3" fmla="*/ 1491096 h 1939391"/>
                          <a:gd name="connsiteX4" fmla="*/ 667124 w 725598"/>
                          <a:gd name="connsiteY4" fmla="*/ 1580528 h 1939391"/>
                          <a:gd name="connsiteX5" fmla="*/ 54879 w 725598"/>
                          <a:gd name="connsiteY5" fmla="*/ 1935644 h 1939391"/>
                          <a:gd name="connsiteX6" fmla="*/ 111 w 725598"/>
                          <a:gd name="connsiteY6" fmla="*/ 1797534 h 1939391"/>
                          <a:gd name="connsiteX7" fmla="*/ 50116 w 725598"/>
                          <a:gd name="connsiteY7" fmla="*/ 1733240 h 1939391"/>
                          <a:gd name="connsiteX8" fmla="*/ 494618 w 725598"/>
                          <a:gd name="connsiteY8" fmla="*/ 1473371 h 1939391"/>
                          <a:gd name="connsiteX9" fmla="*/ 547796 w 725598"/>
                          <a:gd name="connsiteY9" fmla="*/ 1347477 h 1939391"/>
                          <a:gd name="connsiteX10" fmla="*/ 549386 w 725598"/>
                          <a:gd name="connsiteY10" fmla="*/ 356131 h 1939391"/>
                          <a:gd name="connsiteX11" fmla="*/ 476624 w 725598"/>
                          <a:gd name="connsiteY11" fmla="*/ 257174 h 1939391"/>
                          <a:gd name="connsiteX12" fmla="*/ 284273 w 725598"/>
                          <a:gd name="connsiteY12" fmla="*/ 156106 h 1939391"/>
                          <a:gd name="connsiteX13" fmla="*/ 366561 w 725598"/>
                          <a:gd name="connsiteY13" fmla="*/ 0 h 1939391"/>
                          <a:gd name="connsiteX0" fmla="*/ 366561 w 725598"/>
                          <a:gd name="connsiteY0" fmla="*/ 0 h 1939587"/>
                          <a:gd name="connsiteX1" fmla="*/ 629023 w 725598"/>
                          <a:gd name="connsiteY1" fmla="*/ 138113 h 1939587"/>
                          <a:gd name="connsiteX2" fmla="*/ 725598 w 725598"/>
                          <a:gd name="connsiteY2" fmla="*/ 260881 h 1939587"/>
                          <a:gd name="connsiteX3" fmla="*/ 725598 w 725598"/>
                          <a:gd name="connsiteY3" fmla="*/ 1491096 h 1939587"/>
                          <a:gd name="connsiteX4" fmla="*/ 667124 w 725598"/>
                          <a:gd name="connsiteY4" fmla="*/ 1580528 h 1939587"/>
                          <a:gd name="connsiteX5" fmla="*/ 54879 w 725598"/>
                          <a:gd name="connsiteY5" fmla="*/ 1935644 h 1939587"/>
                          <a:gd name="connsiteX6" fmla="*/ 111 w 725598"/>
                          <a:gd name="connsiteY6" fmla="*/ 1804678 h 1939587"/>
                          <a:gd name="connsiteX7" fmla="*/ 50116 w 725598"/>
                          <a:gd name="connsiteY7" fmla="*/ 1733240 h 1939587"/>
                          <a:gd name="connsiteX8" fmla="*/ 494618 w 725598"/>
                          <a:gd name="connsiteY8" fmla="*/ 1473371 h 1939587"/>
                          <a:gd name="connsiteX9" fmla="*/ 547796 w 725598"/>
                          <a:gd name="connsiteY9" fmla="*/ 1347477 h 1939587"/>
                          <a:gd name="connsiteX10" fmla="*/ 549386 w 725598"/>
                          <a:gd name="connsiteY10" fmla="*/ 356131 h 1939587"/>
                          <a:gd name="connsiteX11" fmla="*/ 476624 w 725598"/>
                          <a:gd name="connsiteY11" fmla="*/ 257174 h 1939587"/>
                          <a:gd name="connsiteX12" fmla="*/ 284273 w 725598"/>
                          <a:gd name="connsiteY12" fmla="*/ 156106 h 1939587"/>
                          <a:gd name="connsiteX13" fmla="*/ 366561 w 725598"/>
                          <a:gd name="connsiteY13" fmla="*/ 0 h 1939587"/>
                          <a:gd name="connsiteX0" fmla="*/ 366999 w 726036"/>
                          <a:gd name="connsiteY0" fmla="*/ 0 h 1939587"/>
                          <a:gd name="connsiteX1" fmla="*/ 629461 w 726036"/>
                          <a:gd name="connsiteY1" fmla="*/ 138113 h 1939587"/>
                          <a:gd name="connsiteX2" fmla="*/ 726036 w 726036"/>
                          <a:gd name="connsiteY2" fmla="*/ 260881 h 1939587"/>
                          <a:gd name="connsiteX3" fmla="*/ 726036 w 726036"/>
                          <a:gd name="connsiteY3" fmla="*/ 1491096 h 1939587"/>
                          <a:gd name="connsiteX4" fmla="*/ 667562 w 726036"/>
                          <a:gd name="connsiteY4" fmla="*/ 1580528 h 1939587"/>
                          <a:gd name="connsiteX5" fmla="*/ 55317 w 726036"/>
                          <a:gd name="connsiteY5" fmla="*/ 1935644 h 1939587"/>
                          <a:gd name="connsiteX6" fmla="*/ 549 w 726036"/>
                          <a:gd name="connsiteY6" fmla="*/ 1804678 h 1939587"/>
                          <a:gd name="connsiteX7" fmla="*/ 50554 w 726036"/>
                          <a:gd name="connsiteY7" fmla="*/ 1733240 h 1939587"/>
                          <a:gd name="connsiteX8" fmla="*/ 495056 w 726036"/>
                          <a:gd name="connsiteY8" fmla="*/ 1473371 h 1939587"/>
                          <a:gd name="connsiteX9" fmla="*/ 548234 w 726036"/>
                          <a:gd name="connsiteY9" fmla="*/ 1347477 h 1939587"/>
                          <a:gd name="connsiteX10" fmla="*/ 549824 w 726036"/>
                          <a:gd name="connsiteY10" fmla="*/ 356131 h 1939587"/>
                          <a:gd name="connsiteX11" fmla="*/ 477062 w 726036"/>
                          <a:gd name="connsiteY11" fmla="*/ 257174 h 1939587"/>
                          <a:gd name="connsiteX12" fmla="*/ 284711 w 726036"/>
                          <a:gd name="connsiteY12" fmla="*/ 156106 h 1939587"/>
                          <a:gd name="connsiteX13" fmla="*/ 366999 w 726036"/>
                          <a:gd name="connsiteY13" fmla="*/ 0 h 1939587"/>
                          <a:gd name="connsiteX0" fmla="*/ 366999 w 726036"/>
                          <a:gd name="connsiteY0" fmla="*/ 0 h 1939587"/>
                          <a:gd name="connsiteX1" fmla="*/ 629461 w 726036"/>
                          <a:gd name="connsiteY1" fmla="*/ 138113 h 1939587"/>
                          <a:gd name="connsiteX2" fmla="*/ 726036 w 726036"/>
                          <a:gd name="connsiteY2" fmla="*/ 260881 h 1939587"/>
                          <a:gd name="connsiteX3" fmla="*/ 726036 w 726036"/>
                          <a:gd name="connsiteY3" fmla="*/ 1491096 h 1939587"/>
                          <a:gd name="connsiteX4" fmla="*/ 667562 w 726036"/>
                          <a:gd name="connsiteY4" fmla="*/ 1580528 h 1939587"/>
                          <a:gd name="connsiteX5" fmla="*/ 55317 w 726036"/>
                          <a:gd name="connsiteY5" fmla="*/ 1935644 h 1939587"/>
                          <a:gd name="connsiteX6" fmla="*/ 549 w 726036"/>
                          <a:gd name="connsiteY6" fmla="*/ 1804678 h 1939587"/>
                          <a:gd name="connsiteX7" fmla="*/ 50554 w 726036"/>
                          <a:gd name="connsiteY7" fmla="*/ 1733240 h 1939587"/>
                          <a:gd name="connsiteX8" fmla="*/ 495056 w 726036"/>
                          <a:gd name="connsiteY8" fmla="*/ 1473371 h 1939587"/>
                          <a:gd name="connsiteX9" fmla="*/ 548234 w 726036"/>
                          <a:gd name="connsiteY9" fmla="*/ 1347477 h 1939587"/>
                          <a:gd name="connsiteX10" fmla="*/ 549824 w 726036"/>
                          <a:gd name="connsiteY10" fmla="*/ 356131 h 1939587"/>
                          <a:gd name="connsiteX11" fmla="*/ 477062 w 726036"/>
                          <a:gd name="connsiteY11" fmla="*/ 257174 h 1939587"/>
                          <a:gd name="connsiteX12" fmla="*/ 284711 w 726036"/>
                          <a:gd name="connsiteY12" fmla="*/ 156106 h 1939587"/>
                          <a:gd name="connsiteX13" fmla="*/ 366999 w 726036"/>
                          <a:gd name="connsiteY13" fmla="*/ 0 h 1939587"/>
                          <a:gd name="connsiteX0" fmla="*/ 366562 w 725599"/>
                          <a:gd name="connsiteY0" fmla="*/ 0 h 1939587"/>
                          <a:gd name="connsiteX1" fmla="*/ 629024 w 725599"/>
                          <a:gd name="connsiteY1" fmla="*/ 138113 h 1939587"/>
                          <a:gd name="connsiteX2" fmla="*/ 725599 w 725599"/>
                          <a:gd name="connsiteY2" fmla="*/ 260881 h 1939587"/>
                          <a:gd name="connsiteX3" fmla="*/ 725599 w 725599"/>
                          <a:gd name="connsiteY3" fmla="*/ 1491096 h 1939587"/>
                          <a:gd name="connsiteX4" fmla="*/ 667125 w 725599"/>
                          <a:gd name="connsiteY4" fmla="*/ 1580528 h 1939587"/>
                          <a:gd name="connsiteX5" fmla="*/ 54880 w 725599"/>
                          <a:gd name="connsiteY5" fmla="*/ 1935644 h 1939587"/>
                          <a:gd name="connsiteX6" fmla="*/ 112 w 725599"/>
                          <a:gd name="connsiteY6" fmla="*/ 1804678 h 1939587"/>
                          <a:gd name="connsiteX7" fmla="*/ 50117 w 725599"/>
                          <a:gd name="connsiteY7" fmla="*/ 1733240 h 1939587"/>
                          <a:gd name="connsiteX8" fmla="*/ 494619 w 725599"/>
                          <a:gd name="connsiteY8" fmla="*/ 1473371 h 1939587"/>
                          <a:gd name="connsiteX9" fmla="*/ 547797 w 725599"/>
                          <a:gd name="connsiteY9" fmla="*/ 1347477 h 1939587"/>
                          <a:gd name="connsiteX10" fmla="*/ 549387 w 725599"/>
                          <a:gd name="connsiteY10" fmla="*/ 356131 h 1939587"/>
                          <a:gd name="connsiteX11" fmla="*/ 476625 w 725599"/>
                          <a:gd name="connsiteY11" fmla="*/ 257174 h 1939587"/>
                          <a:gd name="connsiteX12" fmla="*/ 284274 w 725599"/>
                          <a:gd name="connsiteY12" fmla="*/ 156106 h 1939587"/>
                          <a:gd name="connsiteX13" fmla="*/ 366562 w 725599"/>
                          <a:gd name="connsiteY13" fmla="*/ 0 h 1939587"/>
                          <a:gd name="connsiteX0" fmla="*/ 366562 w 725599"/>
                          <a:gd name="connsiteY0" fmla="*/ 0 h 1935851"/>
                          <a:gd name="connsiteX1" fmla="*/ 629024 w 725599"/>
                          <a:gd name="connsiteY1" fmla="*/ 138113 h 1935851"/>
                          <a:gd name="connsiteX2" fmla="*/ 725599 w 725599"/>
                          <a:gd name="connsiteY2" fmla="*/ 260881 h 1935851"/>
                          <a:gd name="connsiteX3" fmla="*/ 725599 w 725599"/>
                          <a:gd name="connsiteY3" fmla="*/ 1491096 h 1935851"/>
                          <a:gd name="connsiteX4" fmla="*/ 667125 w 725599"/>
                          <a:gd name="connsiteY4" fmla="*/ 1580528 h 1935851"/>
                          <a:gd name="connsiteX5" fmla="*/ 54880 w 725599"/>
                          <a:gd name="connsiteY5" fmla="*/ 1935644 h 1935851"/>
                          <a:gd name="connsiteX6" fmla="*/ 112 w 725599"/>
                          <a:gd name="connsiteY6" fmla="*/ 1804678 h 1935851"/>
                          <a:gd name="connsiteX7" fmla="*/ 50117 w 725599"/>
                          <a:gd name="connsiteY7" fmla="*/ 1733240 h 1935851"/>
                          <a:gd name="connsiteX8" fmla="*/ 494619 w 725599"/>
                          <a:gd name="connsiteY8" fmla="*/ 1473371 h 1935851"/>
                          <a:gd name="connsiteX9" fmla="*/ 547797 w 725599"/>
                          <a:gd name="connsiteY9" fmla="*/ 1347477 h 1935851"/>
                          <a:gd name="connsiteX10" fmla="*/ 549387 w 725599"/>
                          <a:gd name="connsiteY10" fmla="*/ 356131 h 1935851"/>
                          <a:gd name="connsiteX11" fmla="*/ 476625 w 725599"/>
                          <a:gd name="connsiteY11" fmla="*/ 257174 h 1935851"/>
                          <a:gd name="connsiteX12" fmla="*/ 284274 w 725599"/>
                          <a:gd name="connsiteY12" fmla="*/ 156106 h 1935851"/>
                          <a:gd name="connsiteX13" fmla="*/ 366562 w 725599"/>
                          <a:gd name="connsiteY13" fmla="*/ 0 h 1935851"/>
                          <a:gd name="connsiteX0" fmla="*/ 366562 w 725599"/>
                          <a:gd name="connsiteY0" fmla="*/ 0 h 1935851"/>
                          <a:gd name="connsiteX1" fmla="*/ 629024 w 725599"/>
                          <a:gd name="connsiteY1" fmla="*/ 138113 h 1935851"/>
                          <a:gd name="connsiteX2" fmla="*/ 725599 w 725599"/>
                          <a:gd name="connsiteY2" fmla="*/ 260881 h 1935851"/>
                          <a:gd name="connsiteX3" fmla="*/ 725599 w 725599"/>
                          <a:gd name="connsiteY3" fmla="*/ 1491096 h 1935851"/>
                          <a:gd name="connsiteX4" fmla="*/ 667125 w 725599"/>
                          <a:gd name="connsiteY4" fmla="*/ 1580528 h 1935851"/>
                          <a:gd name="connsiteX5" fmla="*/ 54880 w 725599"/>
                          <a:gd name="connsiteY5" fmla="*/ 1935644 h 1935851"/>
                          <a:gd name="connsiteX6" fmla="*/ 112 w 725599"/>
                          <a:gd name="connsiteY6" fmla="*/ 1804678 h 1935851"/>
                          <a:gd name="connsiteX7" fmla="*/ 50117 w 725599"/>
                          <a:gd name="connsiteY7" fmla="*/ 1733240 h 1935851"/>
                          <a:gd name="connsiteX8" fmla="*/ 494619 w 725599"/>
                          <a:gd name="connsiteY8" fmla="*/ 1473371 h 1935851"/>
                          <a:gd name="connsiteX9" fmla="*/ 547797 w 725599"/>
                          <a:gd name="connsiteY9" fmla="*/ 1347477 h 1935851"/>
                          <a:gd name="connsiteX10" fmla="*/ 549387 w 725599"/>
                          <a:gd name="connsiteY10" fmla="*/ 356131 h 1935851"/>
                          <a:gd name="connsiteX11" fmla="*/ 476625 w 725599"/>
                          <a:gd name="connsiteY11" fmla="*/ 257174 h 1935851"/>
                          <a:gd name="connsiteX12" fmla="*/ 284274 w 725599"/>
                          <a:gd name="connsiteY12" fmla="*/ 156106 h 1935851"/>
                          <a:gd name="connsiteX13" fmla="*/ 366562 w 725599"/>
                          <a:gd name="connsiteY13" fmla="*/ 0 h 1935851"/>
                          <a:gd name="connsiteX0" fmla="*/ 366562 w 725599"/>
                          <a:gd name="connsiteY0" fmla="*/ 0 h 1935851"/>
                          <a:gd name="connsiteX1" fmla="*/ 629024 w 725599"/>
                          <a:gd name="connsiteY1" fmla="*/ 138113 h 1935851"/>
                          <a:gd name="connsiteX2" fmla="*/ 725599 w 725599"/>
                          <a:gd name="connsiteY2" fmla="*/ 260881 h 1935851"/>
                          <a:gd name="connsiteX3" fmla="*/ 725599 w 725599"/>
                          <a:gd name="connsiteY3" fmla="*/ 1491096 h 1935851"/>
                          <a:gd name="connsiteX4" fmla="*/ 667125 w 725599"/>
                          <a:gd name="connsiteY4" fmla="*/ 1580528 h 1935851"/>
                          <a:gd name="connsiteX5" fmla="*/ 54880 w 725599"/>
                          <a:gd name="connsiteY5" fmla="*/ 1935644 h 1935851"/>
                          <a:gd name="connsiteX6" fmla="*/ 112 w 725599"/>
                          <a:gd name="connsiteY6" fmla="*/ 1804678 h 1935851"/>
                          <a:gd name="connsiteX7" fmla="*/ 50117 w 725599"/>
                          <a:gd name="connsiteY7" fmla="*/ 1733240 h 1935851"/>
                          <a:gd name="connsiteX8" fmla="*/ 494619 w 725599"/>
                          <a:gd name="connsiteY8" fmla="*/ 1473371 h 1935851"/>
                          <a:gd name="connsiteX9" fmla="*/ 547797 w 725599"/>
                          <a:gd name="connsiteY9" fmla="*/ 1347477 h 1935851"/>
                          <a:gd name="connsiteX10" fmla="*/ 549387 w 725599"/>
                          <a:gd name="connsiteY10" fmla="*/ 356131 h 1935851"/>
                          <a:gd name="connsiteX11" fmla="*/ 476625 w 725599"/>
                          <a:gd name="connsiteY11" fmla="*/ 257174 h 1935851"/>
                          <a:gd name="connsiteX12" fmla="*/ 284274 w 725599"/>
                          <a:gd name="connsiteY12" fmla="*/ 156106 h 1935851"/>
                          <a:gd name="connsiteX13" fmla="*/ 366562 w 725599"/>
                          <a:gd name="connsiteY13" fmla="*/ 0 h 1935851"/>
                          <a:gd name="connsiteX0" fmla="*/ 366562 w 725599"/>
                          <a:gd name="connsiteY0" fmla="*/ 0 h 1935851"/>
                          <a:gd name="connsiteX1" fmla="*/ 629024 w 725599"/>
                          <a:gd name="connsiteY1" fmla="*/ 138113 h 1935851"/>
                          <a:gd name="connsiteX2" fmla="*/ 725599 w 725599"/>
                          <a:gd name="connsiteY2" fmla="*/ 260881 h 1935851"/>
                          <a:gd name="connsiteX3" fmla="*/ 725599 w 725599"/>
                          <a:gd name="connsiteY3" fmla="*/ 1491096 h 1935851"/>
                          <a:gd name="connsiteX4" fmla="*/ 667125 w 725599"/>
                          <a:gd name="connsiteY4" fmla="*/ 1580528 h 1935851"/>
                          <a:gd name="connsiteX5" fmla="*/ 54880 w 725599"/>
                          <a:gd name="connsiteY5" fmla="*/ 1935644 h 1935851"/>
                          <a:gd name="connsiteX6" fmla="*/ 112 w 725599"/>
                          <a:gd name="connsiteY6" fmla="*/ 1804678 h 1935851"/>
                          <a:gd name="connsiteX7" fmla="*/ 50117 w 725599"/>
                          <a:gd name="connsiteY7" fmla="*/ 1733240 h 1935851"/>
                          <a:gd name="connsiteX8" fmla="*/ 494619 w 725599"/>
                          <a:gd name="connsiteY8" fmla="*/ 1473371 h 1935851"/>
                          <a:gd name="connsiteX9" fmla="*/ 547797 w 725599"/>
                          <a:gd name="connsiteY9" fmla="*/ 1347477 h 1935851"/>
                          <a:gd name="connsiteX10" fmla="*/ 549387 w 725599"/>
                          <a:gd name="connsiteY10" fmla="*/ 356131 h 1935851"/>
                          <a:gd name="connsiteX11" fmla="*/ 476625 w 725599"/>
                          <a:gd name="connsiteY11" fmla="*/ 257174 h 1935851"/>
                          <a:gd name="connsiteX12" fmla="*/ 284274 w 725599"/>
                          <a:gd name="connsiteY12" fmla="*/ 156106 h 1935851"/>
                          <a:gd name="connsiteX13" fmla="*/ 366562 w 725599"/>
                          <a:gd name="connsiteY13" fmla="*/ 0 h 1935851"/>
                          <a:gd name="connsiteX0" fmla="*/ 366562 w 725599"/>
                          <a:gd name="connsiteY0" fmla="*/ 0 h 1935851"/>
                          <a:gd name="connsiteX1" fmla="*/ 662361 w 725599"/>
                          <a:gd name="connsiteY1" fmla="*/ 157163 h 1935851"/>
                          <a:gd name="connsiteX2" fmla="*/ 725599 w 725599"/>
                          <a:gd name="connsiteY2" fmla="*/ 260881 h 1935851"/>
                          <a:gd name="connsiteX3" fmla="*/ 725599 w 725599"/>
                          <a:gd name="connsiteY3" fmla="*/ 1491096 h 1935851"/>
                          <a:gd name="connsiteX4" fmla="*/ 667125 w 725599"/>
                          <a:gd name="connsiteY4" fmla="*/ 1580528 h 1935851"/>
                          <a:gd name="connsiteX5" fmla="*/ 54880 w 725599"/>
                          <a:gd name="connsiteY5" fmla="*/ 1935644 h 1935851"/>
                          <a:gd name="connsiteX6" fmla="*/ 112 w 725599"/>
                          <a:gd name="connsiteY6" fmla="*/ 1804678 h 1935851"/>
                          <a:gd name="connsiteX7" fmla="*/ 50117 w 725599"/>
                          <a:gd name="connsiteY7" fmla="*/ 1733240 h 1935851"/>
                          <a:gd name="connsiteX8" fmla="*/ 494619 w 725599"/>
                          <a:gd name="connsiteY8" fmla="*/ 1473371 h 1935851"/>
                          <a:gd name="connsiteX9" fmla="*/ 547797 w 725599"/>
                          <a:gd name="connsiteY9" fmla="*/ 1347477 h 1935851"/>
                          <a:gd name="connsiteX10" fmla="*/ 549387 w 725599"/>
                          <a:gd name="connsiteY10" fmla="*/ 356131 h 1935851"/>
                          <a:gd name="connsiteX11" fmla="*/ 476625 w 725599"/>
                          <a:gd name="connsiteY11" fmla="*/ 257174 h 1935851"/>
                          <a:gd name="connsiteX12" fmla="*/ 284274 w 725599"/>
                          <a:gd name="connsiteY12" fmla="*/ 156106 h 1935851"/>
                          <a:gd name="connsiteX13" fmla="*/ 366562 w 725599"/>
                          <a:gd name="connsiteY13" fmla="*/ 0 h 1935851"/>
                          <a:gd name="connsiteX0" fmla="*/ 366562 w 725942"/>
                          <a:gd name="connsiteY0" fmla="*/ 0 h 1935851"/>
                          <a:gd name="connsiteX1" fmla="*/ 674267 w 725942"/>
                          <a:gd name="connsiteY1" fmla="*/ 164307 h 1935851"/>
                          <a:gd name="connsiteX2" fmla="*/ 725599 w 725942"/>
                          <a:gd name="connsiteY2" fmla="*/ 260881 h 1935851"/>
                          <a:gd name="connsiteX3" fmla="*/ 725599 w 725942"/>
                          <a:gd name="connsiteY3" fmla="*/ 1491096 h 1935851"/>
                          <a:gd name="connsiteX4" fmla="*/ 667125 w 725942"/>
                          <a:gd name="connsiteY4" fmla="*/ 1580528 h 1935851"/>
                          <a:gd name="connsiteX5" fmla="*/ 54880 w 725942"/>
                          <a:gd name="connsiteY5" fmla="*/ 1935644 h 1935851"/>
                          <a:gd name="connsiteX6" fmla="*/ 112 w 725942"/>
                          <a:gd name="connsiteY6" fmla="*/ 1804678 h 1935851"/>
                          <a:gd name="connsiteX7" fmla="*/ 50117 w 725942"/>
                          <a:gd name="connsiteY7" fmla="*/ 1733240 h 1935851"/>
                          <a:gd name="connsiteX8" fmla="*/ 494619 w 725942"/>
                          <a:gd name="connsiteY8" fmla="*/ 1473371 h 1935851"/>
                          <a:gd name="connsiteX9" fmla="*/ 547797 w 725942"/>
                          <a:gd name="connsiteY9" fmla="*/ 1347477 h 1935851"/>
                          <a:gd name="connsiteX10" fmla="*/ 549387 w 725942"/>
                          <a:gd name="connsiteY10" fmla="*/ 356131 h 1935851"/>
                          <a:gd name="connsiteX11" fmla="*/ 476625 w 725942"/>
                          <a:gd name="connsiteY11" fmla="*/ 257174 h 1935851"/>
                          <a:gd name="connsiteX12" fmla="*/ 284274 w 725942"/>
                          <a:gd name="connsiteY12" fmla="*/ 156106 h 1935851"/>
                          <a:gd name="connsiteX13" fmla="*/ 366562 w 725942"/>
                          <a:gd name="connsiteY13" fmla="*/ 0 h 1935851"/>
                          <a:gd name="connsiteX0" fmla="*/ 366562 w 725942"/>
                          <a:gd name="connsiteY0" fmla="*/ 0 h 1935851"/>
                          <a:gd name="connsiteX1" fmla="*/ 674267 w 725942"/>
                          <a:gd name="connsiteY1" fmla="*/ 164307 h 1935851"/>
                          <a:gd name="connsiteX2" fmla="*/ 725599 w 725942"/>
                          <a:gd name="connsiteY2" fmla="*/ 260881 h 1935851"/>
                          <a:gd name="connsiteX3" fmla="*/ 725599 w 725942"/>
                          <a:gd name="connsiteY3" fmla="*/ 1491096 h 1935851"/>
                          <a:gd name="connsiteX4" fmla="*/ 667125 w 725942"/>
                          <a:gd name="connsiteY4" fmla="*/ 1580528 h 1935851"/>
                          <a:gd name="connsiteX5" fmla="*/ 54880 w 725942"/>
                          <a:gd name="connsiteY5" fmla="*/ 1935644 h 1935851"/>
                          <a:gd name="connsiteX6" fmla="*/ 112 w 725942"/>
                          <a:gd name="connsiteY6" fmla="*/ 1804678 h 1935851"/>
                          <a:gd name="connsiteX7" fmla="*/ 50117 w 725942"/>
                          <a:gd name="connsiteY7" fmla="*/ 1733240 h 1935851"/>
                          <a:gd name="connsiteX8" fmla="*/ 494619 w 725942"/>
                          <a:gd name="connsiteY8" fmla="*/ 1473371 h 1935851"/>
                          <a:gd name="connsiteX9" fmla="*/ 547797 w 725942"/>
                          <a:gd name="connsiteY9" fmla="*/ 1347477 h 1935851"/>
                          <a:gd name="connsiteX10" fmla="*/ 549387 w 725942"/>
                          <a:gd name="connsiteY10" fmla="*/ 356131 h 1935851"/>
                          <a:gd name="connsiteX11" fmla="*/ 476625 w 725942"/>
                          <a:gd name="connsiteY11" fmla="*/ 257174 h 1935851"/>
                          <a:gd name="connsiteX12" fmla="*/ 284274 w 725942"/>
                          <a:gd name="connsiteY12" fmla="*/ 156106 h 1935851"/>
                          <a:gd name="connsiteX13" fmla="*/ 366562 w 725942"/>
                          <a:gd name="connsiteY13" fmla="*/ 0 h 1935851"/>
                          <a:gd name="connsiteX0" fmla="*/ 357037 w 725942"/>
                          <a:gd name="connsiteY0" fmla="*/ 0 h 1928708"/>
                          <a:gd name="connsiteX1" fmla="*/ 674267 w 725942"/>
                          <a:gd name="connsiteY1" fmla="*/ 157164 h 1928708"/>
                          <a:gd name="connsiteX2" fmla="*/ 725599 w 725942"/>
                          <a:gd name="connsiteY2" fmla="*/ 253738 h 1928708"/>
                          <a:gd name="connsiteX3" fmla="*/ 725599 w 725942"/>
                          <a:gd name="connsiteY3" fmla="*/ 1483953 h 1928708"/>
                          <a:gd name="connsiteX4" fmla="*/ 667125 w 725942"/>
                          <a:gd name="connsiteY4" fmla="*/ 1573385 h 1928708"/>
                          <a:gd name="connsiteX5" fmla="*/ 54880 w 725942"/>
                          <a:gd name="connsiteY5" fmla="*/ 1928501 h 1928708"/>
                          <a:gd name="connsiteX6" fmla="*/ 112 w 725942"/>
                          <a:gd name="connsiteY6" fmla="*/ 1797535 h 1928708"/>
                          <a:gd name="connsiteX7" fmla="*/ 50117 w 725942"/>
                          <a:gd name="connsiteY7" fmla="*/ 1726097 h 1928708"/>
                          <a:gd name="connsiteX8" fmla="*/ 494619 w 725942"/>
                          <a:gd name="connsiteY8" fmla="*/ 1466228 h 1928708"/>
                          <a:gd name="connsiteX9" fmla="*/ 547797 w 725942"/>
                          <a:gd name="connsiteY9" fmla="*/ 1340334 h 1928708"/>
                          <a:gd name="connsiteX10" fmla="*/ 549387 w 725942"/>
                          <a:gd name="connsiteY10" fmla="*/ 348988 h 1928708"/>
                          <a:gd name="connsiteX11" fmla="*/ 476625 w 725942"/>
                          <a:gd name="connsiteY11" fmla="*/ 250031 h 1928708"/>
                          <a:gd name="connsiteX12" fmla="*/ 284274 w 725942"/>
                          <a:gd name="connsiteY12" fmla="*/ 148963 h 1928708"/>
                          <a:gd name="connsiteX13" fmla="*/ 357037 w 725942"/>
                          <a:gd name="connsiteY13" fmla="*/ 0 h 1928708"/>
                          <a:gd name="connsiteX0" fmla="*/ 359418 w 725942"/>
                          <a:gd name="connsiteY0" fmla="*/ 0 h 1933471"/>
                          <a:gd name="connsiteX1" fmla="*/ 674267 w 725942"/>
                          <a:gd name="connsiteY1" fmla="*/ 161927 h 1933471"/>
                          <a:gd name="connsiteX2" fmla="*/ 725599 w 725942"/>
                          <a:gd name="connsiteY2" fmla="*/ 258501 h 1933471"/>
                          <a:gd name="connsiteX3" fmla="*/ 725599 w 725942"/>
                          <a:gd name="connsiteY3" fmla="*/ 1488716 h 1933471"/>
                          <a:gd name="connsiteX4" fmla="*/ 667125 w 725942"/>
                          <a:gd name="connsiteY4" fmla="*/ 1578148 h 1933471"/>
                          <a:gd name="connsiteX5" fmla="*/ 54880 w 725942"/>
                          <a:gd name="connsiteY5" fmla="*/ 1933264 h 1933471"/>
                          <a:gd name="connsiteX6" fmla="*/ 112 w 725942"/>
                          <a:gd name="connsiteY6" fmla="*/ 1802298 h 1933471"/>
                          <a:gd name="connsiteX7" fmla="*/ 50117 w 725942"/>
                          <a:gd name="connsiteY7" fmla="*/ 1730860 h 1933471"/>
                          <a:gd name="connsiteX8" fmla="*/ 494619 w 725942"/>
                          <a:gd name="connsiteY8" fmla="*/ 1470991 h 1933471"/>
                          <a:gd name="connsiteX9" fmla="*/ 547797 w 725942"/>
                          <a:gd name="connsiteY9" fmla="*/ 1345097 h 1933471"/>
                          <a:gd name="connsiteX10" fmla="*/ 549387 w 725942"/>
                          <a:gd name="connsiteY10" fmla="*/ 353751 h 1933471"/>
                          <a:gd name="connsiteX11" fmla="*/ 476625 w 725942"/>
                          <a:gd name="connsiteY11" fmla="*/ 254794 h 1933471"/>
                          <a:gd name="connsiteX12" fmla="*/ 284274 w 725942"/>
                          <a:gd name="connsiteY12" fmla="*/ 153726 h 1933471"/>
                          <a:gd name="connsiteX13" fmla="*/ 359418 w 725942"/>
                          <a:gd name="connsiteY13" fmla="*/ 0 h 1933471"/>
                          <a:gd name="connsiteX0" fmla="*/ 359418 w 725599"/>
                          <a:gd name="connsiteY0" fmla="*/ 0 h 1933471"/>
                          <a:gd name="connsiteX1" fmla="*/ 674267 w 725599"/>
                          <a:gd name="connsiteY1" fmla="*/ 161927 h 1933471"/>
                          <a:gd name="connsiteX2" fmla="*/ 725599 w 725599"/>
                          <a:gd name="connsiteY2" fmla="*/ 258501 h 1933471"/>
                          <a:gd name="connsiteX3" fmla="*/ 725599 w 725599"/>
                          <a:gd name="connsiteY3" fmla="*/ 1488716 h 1933471"/>
                          <a:gd name="connsiteX4" fmla="*/ 667125 w 725599"/>
                          <a:gd name="connsiteY4" fmla="*/ 1578148 h 1933471"/>
                          <a:gd name="connsiteX5" fmla="*/ 54880 w 725599"/>
                          <a:gd name="connsiteY5" fmla="*/ 1933264 h 1933471"/>
                          <a:gd name="connsiteX6" fmla="*/ 112 w 725599"/>
                          <a:gd name="connsiteY6" fmla="*/ 1802298 h 1933471"/>
                          <a:gd name="connsiteX7" fmla="*/ 50117 w 725599"/>
                          <a:gd name="connsiteY7" fmla="*/ 1730860 h 1933471"/>
                          <a:gd name="connsiteX8" fmla="*/ 494619 w 725599"/>
                          <a:gd name="connsiteY8" fmla="*/ 1470991 h 1933471"/>
                          <a:gd name="connsiteX9" fmla="*/ 547797 w 725599"/>
                          <a:gd name="connsiteY9" fmla="*/ 1345097 h 1933471"/>
                          <a:gd name="connsiteX10" fmla="*/ 549387 w 725599"/>
                          <a:gd name="connsiteY10" fmla="*/ 353751 h 1933471"/>
                          <a:gd name="connsiteX11" fmla="*/ 476625 w 725599"/>
                          <a:gd name="connsiteY11" fmla="*/ 254794 h 1933471"/>
                          <a:gd name="connsiteX12" fmla="*/ 284274 w 725599"/>
                          <a:gd name="connsiteY12" fmla="*/ 153726 h 1933471"/>
                          <a:gd name="connsiteX13" fmla="*/ 359418 w 725599"/>
                          <a:gd name="connsiteY13" fmla="*/ 0 h 19334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25599" h="1933471">
                            <a:moveTo>
                              <a:pt x="359418" y="0"/>
                            </a:moveTo>
                            <a:cubicBezTo>
                              <a:pt x="480242" y="54769"/>
                              <a:pt x="570112" y="116683"/>
                              <a:pt x="674267" y="161927"/>
                            </a:cubicBezTo>
                            <a:cubicBezTo>
                              <a:pt x="733433" y="192884"/>
                              <a:pt x="723218" y="220766"/>
                              <a:pt x="725599" y="258501"/>
                            </a:cubicBezTo>
                            <a:lnTo>
                              <a:pt x="725599" y="1488716"/>
                            </a:lnTo>
                            <a:cubicBezTo>
                              <a:pt x="723217" y="1528832"/>
                              <a:pt x="719147" y="1549573"/>
                              <a:pt x="667125" y="1578148"/>
                            </a:cubicBezTo>
                            <a:cubicBezTo>
                              <a:pt x="563276" y="1643508"/>
                              <a:pt x="150571" y="1908209"/>
                              <a:pt x="54880" y="1933264"/>
                            </a:cubicBezTo>
                            <a:cubicBezTo>
                              <a:pt x="-329" y="1938475"/>
                              <a:pt x="6462" y="1844367"/>
                              <a:pt x="112" y="1802298"/>
                            </a:cubicBezTo>
                            <a:cubicBezTo>
                              <a:pt x="-1474" y="1757848"/>
                              <a:pt x="13738" y="1748771"/>
                              <a:pt x="50117" y="1730860"/>
                            </a:cubicBezTo>
                            <a:lnTo>
                              <a:pt x="494619" y="1470991"/>
                            </a:lnTo>
                            <a:cubicBezTo>
                              <a:pt x="531397" y="1456012"/>
                              <a:pt x="546739" y="1407701"/>
                              <a:pt x="547797" y="1345097"/>
                            </a:cubicBezTo>
                            <a:cubicBezTo>
                              <a:pt x="549914" y="1016236"/>
                              <a:pt x="547270" y="682612"/>
                              <a:pt x="549387" y="353751"/>
                            </a:cubicBezTo>
                            <a:cubicBezTo>
                              <a:pt x="539862" y="296965"/>
                              <a:pt x="545316" y="292895"/>
                              <a:pt x="476625" y="254794"/>
                            </a:cubicBezTo>
                            <a:cubicBezTo>
                              <a:pt x="402189" y="206817"/>
                              <a:pt x="358709" y="196941"/>
                              <a:pt x="284274" y="153726"/>
                            </a:cubicBezTo>
                            <a:cubicBezTo>
                              <a:pt x="319993" y="85036"/>
                              <a:pt x="321683" y="73819"/>
                              <a:pt x="359418" y="0"/>
                            </a:cubicBezTo>
                            <a:close/>
                          </a:path>
                        </a:pathLst>
                      </a:custGeom>
                      <a:solidFill>
                        <a:srgbClr val="F04936"/>
                      </a:solidFill>
                      <a:ln w="12700" cap="flat" cmpd="sng" algn="ctr">
                        <a:noFill/>
                        <a:prstDash val="solid"/>
                        <a:miter lim="800000"/>
                      </a:ln>
                      <a:effectLst/>
                    </p:spPr>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N" sz="1400" b="0" i="0" u="none" strike="noStrike" kern="1200" cap="none" spc="0" normalizeH="0" baseline="0" noProof="0">
                          <a:ln>
                            <a:noFill/>
                          </a:ln>
                          <a:solidFill>
                            <a:srgbClr val="000000"/>
                          </a:solidFill>
                          <a:effectLst/>
                          <a:uLnTx/>
                          <a:uFillTx/>
                          <a:ea typeface="+mn-ea"/>
                          <a:cs typeface="+mn-cs"/>
                        </a:endParaRPr>
                      </a:p>
                    </p:txBody>
                  </p:sp>
                  <p:sp>
                    <p:nvSpPr>
                      <p:cNvPr id="72" name="Circle: Hollow 71">
                        <a:extLst>
                          <a:ext uri="{FF2B5EF4-FFF2-40B4-BE49-F238E27FC236}">
                            <a16:creationId xmlns:a16="http://schemas.microsoft.com/office/drawing/2014/main" id="{2BE88231-13FA-4698-B0D2-8D5878E69945}"/>
                          </a:ext>
                        </a:extLst>
                      </p:cNvPr>
                      <p:cNvSpPr/>
                      <p:nvPr/>
                    </p:nvSpPr>
                    <p:spPr>
                      <a:xfrm>
                        <a:off x="4419602" y="268205"/>
                        <a:ext cx="445292" cy="445292"/>
                      </a:xfrm>
                      <a:prstGeom prst="donut">
                        <a:avLst>
                          <a:gd name="adj" fmla="val 22326"/>
                        </a:avLst>
                      </a:prstGeom>
                      <a:solidFill>
                        <a:srgbClr val="F04936"/>
                      </a:solidFill>
                      <a:ln w="12700" cap="flat" cmpd="sng" algn="ctr">
                        <a:noFill/>
                        <a:prstDash val="solid"/>
                        <a:miter lim="800000"/>
                      </a:ln>
                      <a:effectLst/>
                    </p:spPr>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N" sz="1400" b="0" i="0" u="none" strike="noStrike" kern="1200" cap="none" spc="0" normalizeH="0" baseline="0" noProof="0">
                          <a:ln>
                            <a:noFill/>
                          </a:ln>
                          <a:solidFill>
                            <a:srgbClr val="000000"/>
                          </a:solidFill>
                          <a:effectLst/>
                          <a:uLnTx/>
                          <a:uFillTx/>
                          <a:ea typeface="+mn-ea"/>
                          <a:cs typeface="+mn-cs"/>
                        </a:endParaRPr>
                      </a:p>
                    </p:txBody>
                  </p:sp>
                </p:grpSp>
              </p:grpSp>
              <p:grpSp>
                <p:nvGrpSpPr>
                  <p:cNvPr id="46" name="Group 45">
                    <a:extLst>
                      <a:ext uri="{FF2B5EF4-FFF2-40B4-BE49-F238E27FC236}">
                        <a16:creationId xmlns:a16="http://schemas.microsoft.com/office/drawing/2014/main" id="{94813C60-1FD2-4B18-B67C-460BE3824651}"/>
                      </a:ext>
                    </a:extLst>
                  </p:cNvPr>
                  <p:cNvGrpSpPr/>
                  <p:nvPr/>
                </p:nvGrpSpPr>
                <p:grpSpPr>
                  <a:xfrm>
                    <a:off x="3722437" y="2973790"/>
                    <a:ext cx="1113746" cy="1638158"/>
                    <a:chOff x="3292046" y="268205"/>
                    <a:chExt cx="1895905" cy="2788603"/>
                  </a:xfrm>
                  <a:solidFill>
                    <a:srgbClr val="5F5CA2"/>
                  </a:solidFill>
                </p:grpSpPr>
                <p:grpSp>
                  <p:nvGrpSpPr>
                    <p:cNvPr id="57" name="Group 56">
                      <a:extLst>
                        <a:ext uri="{FF2B5EF4-FFF2-40B4-BE49-F238E27FC236}">
                          <a16:creationId xmlns:a16="http://schemas.microsoft.com/office/drawing/2014/main" id="{26957DFD-8075-48A4-8D6A-102E4FC8D87B}"/>
                        </a:ext>
                      </a:extLst>
                    </p:cNvPr>
                    <p:cNvGrpSpPr/>
                    <p:nvPr/>
                  </p:nvGrpSpPr>
                  <p:grpSpPr>
                    <a:xfrm>
                      <a:off x="4419602" y="268205"/>
                      <a:ext cx="768349" cy="2172783"/>
                      <a:chOff x="4419602" y="268205"/>
                      <a:chExt cx="768349" cy="2172783"/>
                    </a:xfrm>
                    <a:grpFill/>
                  </p:grpSpPr>
                  <p:sp>
                    <p:nvSpPr>
                      <p:cNvPr id="64" name="Freeform: Shape 63">
                        <a:extLst>
                          <a:ext uri="{FF2B5EF4-FFF2-40B4-BE49-F238E27FC236}">
                            <a16:creationId xmlns:a16="http://schemas.microsoft.com/office/drawing/2014/main" id="{AD7C97B0-DF63-4F49-8010-7AC9C33F5350}"/>
                          </a:ext>
                        </a:extLst>
                      </p:cNvPr>
                      <p:cNvSpPr/>
                      <p:nvPr/>
                    </p:nvSpPr>
                    <p:spPr>
                      <a:xfrm>
                        <a:off x="4462352" y="507517"/>
                        <a:ext cx="725599" cy="1933471"/>
                      </a:xfrm>
                      <a:custGeom>
                        <a:avLst/>
                        <a:gdLst>
                          <a:gd name="connsiteX0" fmla="*/ 94194 w 565150"/>
                          <a:gd name="connsiteY0" fmla="*/ 0 h 1418603"/>
                          <a:gd name="connsiteX1" fmla="*/ 470956 w 565150"/>
                          <a:gd name="connsiteY1" fmla="*/ 0 h 1418603"/>
                          <a:gd name="connsiteX2" fmla="*/ 565150 w 565150"/>
                          <a:gd name="connsiteY2" fmla="*/ 94194 h 1418603"/>
                          <a:gd name="connsiteX3" fmla="*/ 565150 w 565150"/>
                          <a:gd name="connsiteY3" fmla="*/ 1324409 h 1418603"/>
                          <a:gd name="connsiteX4" fmla="*/ 470956 w 565150"/>
                          <a:gd name="connsiteY4" fmla="*/ 1418603 h 1418603"/>
                          <a:gd name="connsiteX5" fmla="*/ 388938 w 565150"/>
                          <a:gd name="connsiteY5" fmla="*/ 1418603 h 1418603"/>
                          <a:gd name="connsiteX6" fmla="*/ 388938 w 565150"/>
                          <a:gd name="connsiteY6" fmla="*/ 189444 h 1418603"/>
                          <a:gd name="connsiteX7" fmla="*/ 294744 w 565150"/>
                          <a:gd name="connsiteY7" fmla="*/ 95250 h 1418603"/>
                          <a:gd name="connsiteX8" fmla="*/ 0 w 565150"/>
                          <a:gd name="connsiteY8" fmla="*/ 95250 h 1418603"/>
                          <a:gd name="connsiteX9" fmla="*/ 0 w 565150"/>
                          <a:gd name="connsiteY9" fmla="*/ 94194 h 1418603"/>
                          <a:gd name="connsiteX10" fmla="*/ 94194 w 565150"/>
                          <a:gd name="connsiteY10" fmla="*/ 0 h 1418603"/>
                          <a:gd name="connsiteX0" fmla="*/ 182300 w 565150"/>
                          <a:gd name="connsiteY0" fmla="*/ 0 h 1580528"/>
                          <a:gd name="connsiteX1" fmla="*/ 470956 w 565150"/>
                          <a:gd name="connsiteY1" fmla="*/ 161925 h 1580528"/>
                          <a:gd name="connsiteX2" fmla="*/ 565150 w 565150"/>
                          <a:gd name="connsiteY2" fmla="*/ 256119 h 1580528"/>
                          <a:gd name="connsiteX3" fmla="*/ 565150 w 565150"/>
                          <a:gd name="connsiteY3" fmla="*/ 1486334 h 1580528"/>
                          <a:gd name="connsiteX4" fmla="*/ 470956 w 565150"/>
                          <a:gd name="connsiteY4" fmla="*/ 1580528 h 1580528"/>
                          <a:gd name="connsiteX5" fmla="*/ 388938 w 565150"/>
                          <a:gd name="connsiteY5" fmla="*/ 1580528 h 1580528"/>
                          <a:gd name="connsiteX6" fmla="*/ 388938 w 565150"/>
                          <a:gd name="connsiteY6" fmla="*/ 351369 h 1580528"/>
                          <a:gd name="connsiteX7" fmla="*/ 294744 w 565150"/>
                          <a:gd name="connsiteY7" fmla="*/ 257175 h 1580528"/>
                          <a:gd name="connsiteX8" fmla="*/ 0 w 565150"/>
                          <a:gd name="connsiteY8" fmla="*/ 257175 h 1580528"/>
                          <a:gd name="connsiteX9" fmla="*/ 0 w 565150"/>
                          <a:gd name="connsiteY9" fmla="*/ 256119 h 1580528"/>
                          <a:gd name="connsiteX10" fmla="*/ 182300 w 565150"/>
                          <a:gd name="connsiteY10" fmla="*/ 0 h 1580528"/>
                          <a:gd name="connsiteX0" fmla="*/ 182300 w 565150"/>
                          <a:gd name="connsiteY0" fmla="*/ 0 h 1580528"/>
                          <a:gd name="connsiteX1" fmla="*/ 475719 w 565150"/>
                          <a:gd name="connsiteY1" fmla="*/ 147638 h 1580528"/>
                          <a:gd name="connsiteX2" fmla="*/ 565150 w 565150"/>
                          <a:gd name="connsiteY2" fmla="*/ 256119 h 1580528"/>
                          <a:gd name="connsiteX3" fmla="*/ 565150 w 565150"/>
                          <a:gd name="connsiteY3" fmla="*/ 1486334 h 1580528"/>
                          <a:gd name="connsiteX4" fmla="*/ 470956 w 565150"/>
                          <a:gd name="connsiteY4" fmla="*/ 1580528 h 1580528"/>
                          <a:gd name="connsiteX5" fmla="*/ 388938 w 565150"/>
                          <a:gd name="connsiteY5" fmla="*/ 1580528 h 1580528"/>
                          <a:gd name="connsiteX6" fmla="*/ 388938 w 565150"/>
                          <a:gd name="connsiteY6" fmla="*/ 351369 h 1580528"/>
                          <a:gd name="connsiteX7" fmla="*/ 294744 w 565150"/>
                          <a:gd name="connsiteY7" fmla="*/ 257175 h 1580528"/>
                          <a:gd name="connsiteX8" fmla="*/ 0 w 565150"/>
                          <a:gd name="connsiteY8" fmla="*/ 257175 h 1580528"/>
                          <a:gd name="connsiteX9" fmla="*/ 0 w 565150"/>
                          <a:gd name="connsiteY9" fmla="*/ 256119 h 1580528"/>
                          <a:gd name="connsiteX10" fmla="*/ 182300 w 565150"/>
                          <a:gd name="connsiteY10" fmla="*/ 0 h 1580528"/>
                          <a:gd name="connsiteX0" fmla="*/ 182300 w 565150"/>
                          <a:gd name="connsiteY0" fmla="*/ 0 h 1580528"/>
                          <a:gd name="connsiteX1" fmla="*/ 475719 w 565150"/>
                          <a:gd name="connsiteY1" fmla="*/ 147638 h 1580528"/>
                          <a:gd name="connsiteX2" fmla="*/ 565150 w 565150"/>
                          <a:gd name="connsiteY2" fmla="*/ 256119 h 1580528"/>
                          <a:gd name="connsiteX3" fmla="*/ 565150 w 565150"/>
                          <a:gd name="connsiteY3" fmla="*/ 1486334 h 1580528"/>
                          <a:gd name="connsiteX4" fmla="*/ 470956 w 565150"/>
                          <a:gd name="connsiteY4" fmla="*/ 1580528 h 1580528"/>
                          <a:gd name="connsiteX5" fmla="*/ 388938 w 565150"/>
                          <a:gd name="connsiteY5" fmla="*/ 1580528 h 1580528"/>
                          <a:gd name="connsiteX6" fmla="*/ 388938 w 565150"/>
                          <a:gd name="connsiteY6" fmla="*/ 351369 h 1580528"/>
                          <a:gd name="connsiteX7" fmla="*/ 294744 w 565150"/>
                          <a:gd name="connsiteY7" fmla="*/ 257175 h 1580528"/>
                          <a:gd name="connsiteX8" fmla="*/ 0 w 565150"/>
                          <a:gd name="connsiteY8" fmla="*/ 257175 h 1580528"/>
                          <a:gd name="connsiteX9" fmla="*/ 0 w 565150"/>
                          <a:gd name="connsiteY9" fmla="*/ 256119 h 1580528"/>
                          <a:gd name="connsiteX10" fmla="*/ 182300 w 565150"/>
                          <a:gd name="connsiteY10" fmla="*/ 0 h 1580528"/>
                          <a:gd name="connsiteX0" fmla="*/ 182300 w 565150"/>
                          <a:gd name="connsiteY0" fmla="*/ 0 h 1580528"/>
                          <a:gd name="connsiteX1" fmla="*/ 475719 w 565150"/>
                          <a:gd name="connsiteY1" fmla="*/ 147638 h 1580528"/>
                          <a:gd name="connsiteX2" fmla="*/ 565150 w 565150"/>
                          <a:gd name="connsiteY2" fmla="*/ 256119 h 1580528"/>
                          <a:gd name="connsiteX3" fmla="*/ 565150 w 565150"/>
                          <a:gd name="connsiteY3" fmla="*/ 1486334 h 1580528"/>
                          <a:gd name="connsiteX4" fmla="*/ 470956 w 565150"/>
                          <a:gd name="connsiteY4" fmla="*/ 1580528 h 1580528"/>
                          <a:gd name="connsiteX5" fmla="*/ 388938 w 565150"/>
                          <a:gd name="connsiteY5" fmla="*/ 1580528 h 1580528"/>
                          <a:gd name="connsiteX6" fmla="*/ 388938 w 565150"/>
                          <a:gd name="connsiteY6" fmla="*/ 351369 h 1580528"/>
                          <a:gd name="connsiteX7" fmla="*/ 294744 w 565150"/>
                          <a:gd name="connsiteY7" fmla="*/ 257175 h 1580528"/>
                          <a:gd name="connsiteX8" fmla="*/ 0 w 565150"/>
                          <a:gd name="connsiteY8" fmla="*/ 257175 h 1580528"/>
                          <a:gd name="connsiteX9" fmla="*/ 0 w 565150"/>
                          <a:gd name="connsiteY9" fmla="*/ 256119 h 1580528"/>
                          <a:gd name="connsiteX10" fmla="*/ 182300 w 565150"/>
                          <a:gd name="connsiteY10" fmla="*/ 0 h 1580528"/>
                          <a:gd name="connsiteX0" fmla="*/ 182300 w 565150"/>
                          <a:gd name="connsiteY0" fmla="*/ 0 h 1580528"/>
                          <a:gd name="connsiteX1" fmla="*/ 475719 w 565150"/>
                          <a:gd name="connsiteY1" fmla="*/ 147638 h 1580528"/>
                          <a:gd name="connsiteX2" fmla="*/ 565150 w 565150"/>
                          <a:gd name="connsiteY2" fmla="*/ 256119 h 1580528"/>
                          <a:gd name="connsiteX3" fmla="*/ 565150 w 565150"/>
                          <a:gd name="connsiteY3" fmla="*/ 1486334 h 1580528"/>
                          <a:gd name="connsiteX4" fmla="*/ 470956 w 565150"/>
                          <a:gd name="connsiteY4" fmla="*/ 1580528 h 1580528"/>
                          <a:gd name="connsiteX5" fmla="*/ 388938 w 565150"/>
                          <a:gd name="connsiteY5" fmla="*/ 1580528 h 1580528"/>
                          <a:gd name="connsiteX6" fmla="*/ 388938 w 565150"/>
                          <a:gd name="connsiteY6" fmla="*/ 351369 h 1580528"/>
                          <a:gd name="connsiteX7" fmla="*/ 294744 w 565150"/>
                          <a:gd name="connsiteY7" fmla="*/ 257175 h 1580528"/>
                          <a:gd name="connsiteX8" fmla="*/ 0 w 565150"/>
                          <a:gd name="connsiteY8" fmla="*/ 257175 h 1580528"/>
                          <a:gd name="connsiteX9" fmla="*/ 0 w 565150"/>
                          <a:gd name="connsiteY9" fmla="*/ 256119 h 1580528"/>
                          <a:gd name="connsiteX10" fmla="*/ 182300 w 565150"/>
                          <a:gd name="connsiteY10" fmla="*/ 0 h 1580528"/>
                          <a:gd name="connsiteX0" fmla="*/ 182300 w 565150"/>
                          <a:gd name="connsiteY0" fmla="*/ 0 h 1580528"/>
                          <a:gd name="connsiteX1" fmla="*/ 475719 w 565150"/>
                          <a:gd name="connsiteY1" fmla="*/ 147638 h 1580528"/>
                          <a:gd name="connsiteX2" fmla="*/ 565150 w 565150"/>
                          <a:gd name="connsiteY2" fmla="*/ 256119 h 1580528"/>
                          <a:gd name="connsiteX3" fmla="*/ 565150 w 565150"/>
                          <a:gd name="connsiteY3" fmla="*/ 1486334 h 1580528"/>
                          <a:gd name="connsiteX4" fmla="*/ 470956 w 565150"/>
                          <a:gd name="connsiteY4" fmla="*/ 1580528 h 1580528"/>
                          <a:gd name="connsiteX5" fmla="*/ 388938 w 565150"/>
                          <a:gd name="connsiteY5" fmla="*/ 1580528 h 1580528"/>
                          <a:gd name="connsiteX6" fmla="*/ 388938 w 565150"/>
                          <a:gd name="connsiteY6" fmla="*/ 351369 h 1580528"/>
                          <a:gd name="connsiteX7" fmla="*/ 294744 w 565150"/>
                          <a:gd name="connsiteY7" fmla="*/ 257175 h 1580528"/>
                          <a:gd name="connsiteX8" fmla="*/ 0 w 565150"/>
                          <a:gd name="connsiteY8" fmla="*/ 257175 h 1580528"/>
                          <a:gd name="connsiteX9" fmla="*/ 0 w 565150"/>
                          <a:gd name="connsiteY9" fmla="*/ 256119 h 1580528"/>
                          <a:gd name="connsiteX10" fmla="*/ 182300 w 565150"/>
                          <a:gd name="connsiteY10" fmla="*/ 0 h 1580528"/>
                          <a:gd name="connsiteX0" fmla="*/ 182300 w 565150"/>
                          <a:gd name="connsiteY0" fmla="*/ 0 h 1580528"/>
                          <a:gd name="connsiteX1" fmla="*/ 475719 w 565150"/>
                          <a:gd name="connsiteY1" fmla="*/ 147638 h 1580528"/>
                          <a:gd name="connsiteX2" fmla="*/ 565150 w 565150"/>
                          <a:gd name="connsiteY2" fmla="*/ 256119 h 1580528"/>
                          <a:gd name="connsiteX3" fmla="*/ 565150 w 565150"/>
                          <a:gd name="connsiteY3" fmla="*/ 1486334 h 1580528"/>
                          <a:gd name="connsiteX4" fmla="*/ 470956 w 565150"/>
                          <a:gd name="connsiteY4" fmla="*/ 1580528 h 1580528"/>
                          <a:gd name="connsiteX5" fmla="*/ 388938 w 565150"/>
                          <a:gd name="connsiteY5" fmla="*/ 1580528 h 1580528"/>
                          <a:gd name="connsiteX6" fmla="*/ 388938 w 565150"/>
                          <a:gd name="connsiteY6" fmla="*/ 351369 h 1580528"/>
                          <a:gd name="connsiteX7" fmla="*/ 294744 w 565150"/>
                          <a:gd name="connsiteY7" fmla="*/ 257175 h 1580528"/>
                          <a:gd name="connsiteX8" fmla="*/ 0 w 565150"/>
                          <a:gd name="connsiteY8" fmla="*/ 257175 h 1580528"/>
                          <a:gd name="connsiteX9" fmla="*/ 0 w 565150"/>
                          <a:gd name="connsiteY9" fmla="*/ 256119 h 1580528"/>
                          <a:gd name="connsiteX10" fmla="*/ 182300 w 565150"/>
                          <a:gd name="connsiteY10" fmla="*/ 0 h 1580528"/>
                          <a:gd name="connsiteX0" fmla="*/ 182300 w 565150"/>
                          <a:gd name="connsiteY0" fmla="*/ 0 h 1580528"/>
                          <a:gd name="connsiteX1" fmla="*/ 475719 w 565150"/>
                          <a:gd name="connsiteY1" fmla="*/ 147638 h 1580528"/>
                          <a:gd name="connsiteX2" fmla="*/ 565150 w 565150"/>
                          <a:gd name="connsiteY2" fmla="*/ 256119 h 1580528"/>
                          <a:gd name="connsiteX3" fmla="*/ 565150 w 565150"/>
                          <a:gd name="connsiteY3" fmla="*/ 1486334 h 1580528"/>
                          <a:gd name="connsiteX4" fmla="*/ 470956 w 565150"/>
                          <a:gd name="connsiteY4" fmla="*/ 1580528 h 1580528"/>
                          <a:gd name="connsiteX5" fmla="*/ 388938 w 565150"/>
                          <a:gd name="connsiteY5" fmla="*/ 1580528 h 1580528"/>
                          <a:gd name="connsiteX6" fmla="*/ 388938 w 565150"/>
                          <a:gd name="connsiteY6" fmla="*/ 351369 h 1580528"/>
                          <a:gd name="connsiteX7" fmla="*/ 294744 w 565150"/>
                          <a:gd name="connsiteY7" fmla="*/ 257175 h 1580528"/>
                          <a:gd name="connsiteX8" fmla="*/ 0 w 565150"/>
                          <a:gd name="connsiteY8" fmla="*/ 257175 h 1580528"/>
                          <a:gd name="connsiteX9" fmla="*/ 0 w 565150"/>
                          <a:gd name="connsiteY9" fmla="*/ 256119 h 1580528"/>
                          <a:gd name="connsiteX10" fmla="*/ 182300 w 565150"/>
                          <a:gd name="connsiteY10" fmla="*/ 0 h 1580528"/>
                          <a:gd name="connsiteX0" fmla="*/ 182300 w 565150"/>
                          <a:gd name="connsiteY0" fmla="*/ 0 h 1580528"/>
                          <a:gd name="connsiteX1" fmla="*/ 468575 w 565150"/>
                          <a:gd name="connsiteY1" fmla="*/ 133351 h 1580528"/>
                          <a:gd name="connsiteX2" fmla="*/ 565150 w 565150"/>
                          <a:gd name="connsiteY2" fmla="*/ 256119 h 1580528"/>
                          <a:gd name="connsiteX3" fmla="*/ 565150 w 565150"/>
                          <a:gd name="connsiteY3" fmla="*/ 1486334 h 1580528"/>
                          <a:gd name="connsiteX4" fmla="*/ 470956 w 565150"/>
                          <a:gd name="connsiteY4" fmla="*/ 1580528 h 1580528"/>
                          <a:gd name="connsiteX5" fmla="*/ 388938 w 565150"/>
                          <a:gd name="connsiteY5" fmla="*/ 1580528 h 1580528"/>
                          <a:gd name="connsiteX6" fmla="*/ 388938 w 565150"/>
                          <a:gd name="connsiteY6" fmla="*/ 351369 h 1580528"/>
                          <a:gd name="connsiteX7" fmla="*/ 294744 w 565150"/>
                          <a:gd name="connsiteY7" fmla="*/ 257175 h 1580528"/>
                          <a:gd name="connsiteX8" fmla="*/ 0 w 565150"/>
                          <a:gd name="connsiteY8" fmla="*/ 257175 h 1580528"/>
                          <a:gd name="connsiteX9" fmla="*/ 0 w 565150"/>
                          <a:gd name="connsiteY9" fmla="*/ 256119 h 1580528"/>
                          <a:gd name="connsiteX10" fmla="*/ 182300 w 565150"/>
                          <a:gd name="connsiteY10" fmla="*/ 0 h 1580528"/>
                          <a:gd name="connsiteX0" fmla="*/ 182300 w 565150"/>
                          <a:gd name="connsiteY0" fmla="*/ 0 h 1580528"/>
                          <a:gd name="connsiteX1" fmla="*/ 468575 w 565150"/>
                          <a:gd name="connsiteY1" fmla="*/ 133351 h 1580528"/>
                          <a:gd name="connsiteX2" fmla="*/ 565150 w 565150"/>
                          <a:gd name="connsiteY2" fmla="*/ 256119 h 1580528"/>
                          <a:gd name="connsiteX3" fmla="*/ 565150 w 565150"/>
                          <a:gd name="connsiteY3" fmla="*/ 1486334 h 1580528"/>
                          <a:gd name="connsiteX4" fmla="*/ 470956 w 565150"/>
                          <a:gd name="connsiteY4" fmla="*/ 1580528 h 1580528"/>
                          <a:gd name="connsiteX5" fmla="*/ 388938 w 565150"/>
                          <a:gd name="connsiteY5" fmla="*/ 1580528 h 1580528"/>
                          <a:gd name="connsiteX6" fmla="*/ 388938 w 565150"/>
                          <a:gd name="connsiteY6" fmla="*/ 351369 h 1580528"/>
                          <a:gd name="connsiteX7" fmla="*/ 294744 w 565150"/>
                          <a:gd name="connsiteY7" fmla="*/ 257175 h 1580528"/>
                          <a:gd name="connsiteX8" fmla="*/ 0 w 565150"/>
                          <a:gd name="connsiteY8" fmla="*/ 257175 h 1580528"/>
                          <a:gd name="connsiteX9" fmla="*/ 0 w 565150"/>
                          <a:gd name="connsiteY9" fmla="*/ 256119 h 1580528"/>
                          <a:gd name="connsiteX10" fmla="*/ 182300 w 565150"/>
                          <a:gd name="connsiteY10" fmla="*/ 0 h 1580528"/>
                          <a:gd name="connsiteX0" fmla="*/ 182300 w 565150"/>
                          <a:gd name="connsiteY0" fmla="*/ 0 h 1580528"/>
                          <a:gd name="connsiteX1" fmla="*/ 468575 w 565150"/>
                          <a:gd name="connsiteY1" fmla="*/ 133351 h 1580528"/>
                          <a:gd name="connsiteX2" fmla="*/ 565150 w 565150"/>
                          <a:gd name="connsiteY2" fmla="*/ 256119 h 1580528"/>
                          <a:gd name="connsiteX3" fmla="*/ 565150 w 565150"/>
                          <a:gd name="connsiteY3" fmla="*/ 1486334 h 1580528"/>
                          <a:gd name="connsiteX4" fmla="*/ 470956 w 565150"/>
                          <a:gd name="connsiteY4" fmla="*/ 1580528 h 1580528"/>
                          <a:gd name="connsiteX5" fmla="*/ 388938 w 565150"/>
                          <a:gd name="connsiteY5" fmla="*/ 1580528 h 1580528"/>
                          <a:gd name="connsiteX6" fmla="*/ 388938 w 565150"/>
                          <a:gd name="connsiteY6" fmla="*/ 351369 h 1580528"/>
                          <a:gd name="connsiteX7" fmla="*/ 294744 w 565150"/>
                          <a:gd name="connsiteY7" fmla="*/ 257175 h 1580528"/>
                          <a:gd name="connsiteX8" fmla="*/ 0 w 565150"/>
                          <a:gd name="connsiteY8" fmla="*/ 257175 h 1580528"/>
                          <a:gd name="connsiteX9" fmla="*/ 119063 w 565150"/>
                          <a:gd name="connsiteY9" fmla="*/ 163250 h 1580528"/>
                          <a:gd name="connsiteX10" fmla="*/ 182300 w 565150"/>
                          <a:gd name="connsiteY10" fmla="*/ 0 h 1580528"/>
                          <a:gd name="connsiteX0" fmla="*/ 63237 w 446087"/>
                          <a:gd name="connsiteY0" fmla="*/ 0 h 1580528"/>
                          <a:gd name="connsiteX1" fmla="*/ 349512 w 446087"/>
                          <a:gd name="connsiteY1" fmla="*/ 133351 h 1580528"/>
                          <a:gd name="connsiteX2" fmla="*/ 446087 w 446087"/>
                          <a:gd name="connsiteY2" fmla="*/ 256119 h 1580528"/>
                          <a:gd name="connsiteX3" fmla="*/ 446087 w 446087"/>
                          <a:gd name="connsiteY3" fmla="*/ 1486334 h 1580528"/>
                          <a:gd name="connsiteX4" fmla="*/ 351893 w 446087"/>
                          <a:gd name="connsiteY4" fmla="*/ 1580528 h 1580528"/>
                          <a:gd name="connsiteX5" fmla="*/ 269875 w 446087"/>
                          <a:gd name="connsiteY5" fmla="*/ 1580528 h 1580528"/>
                          <a:gd name="connsiteX6" fmla="*/ 269875 w 446087"/>
                          <a:gd name="connsiteY6" fmla="*/ 351369 h 1580528"/>
                          <a:gd name="connsiteX7" fmla="*/ 175681 w 446087"/>
                          <a:gd name="connsiteY7" fmla="*/ 257175 h 1580528"/>
                          <a:gd name="connsiteX8" fmla="*/ 0 w 446087"/>
                          <a:gd name="connsiteY8" fmla="*/ 163250 h 1580528"/>
                          <a:gd name="connsiteX9" fmla="*/ 63237 w 446087"/>
                          <a:gd name="connsiteY9" fmla="*/ 0 h 1580528"/>
                          <a:gd name="connsiteX0" fmla="*/ 56093 w 438943"/>
                          <a:gd name="connsiteY0" fmla="*/ 0 h 1580528"/>
                          <a:gd name="connsiteX1" fmla="*/ 342368 w 438943"/>
                          <a:gd name="connsiteY1" fmla="*/ 133351 h 1580528"/>
                          <a:gd name="connsiteX2" fmla="*/ 438943 w 438943"/>
                          <a:gd name="connsiteY2" fmla="*/ 256119 h 1580528"/>
                          <a:gd name="connsiteX3" fmla="*/ 438943 w 438943"/>
                          <a:gd name="connsiteY3" fmla="*/ 1486334 h 1580528"/>
                          <a:gd name="connsiteX4" fmla="*/ 344749 w 438943"/>
                          <a:gd name="connsiteY4" fmla="*/ 1580528 h 1580528"/>
                          <a:gd name="connsiteX5" fmla="*/ 262731 w 438943"/>
                          <a:gd name="connsiteY5" fmla="*/ 1580528 h 1580528"/>
                          <a:gd name="connsiteX6" fmla="*/ 262731 w 438943"/>
                          <a:gd name="connsiteY6" fmla="*/ 351369 h 1580528"/>
                          <a:gd name="connsiteX7" fmla="*/ 168537 w 438943"/>
                          <a:gd name="connsiteY7" fmla="*/ 257175 h 1580528"/>
                          <a:gd name="connsiteX8" fmla="*/ 0 w 438943"/>
                          <a:gd name="connsiteY8" fmla="*/ 146581 h 1580528"/>
                          <a:gd name="connsiteX9" fmla="*/ 56093 w 438943"/>
                          <a:gd name="connsiteY9" fmla="*/ 0 h 1580528"/>
                          <a:gd name="connsiteX0" fmla="*/ 56093 w 438943"/>
                          <a:gd name="connsiteY0" fmla="*/ 0 h 1580528"/>
                          <a:gd name="connsiteX1" fmla="*/ 342368 w 438943"/>
                          <a:gd name="connsiteY1" fmla="*/ 133351 h 1580528"/>
                          <a:gd name="connsiteX2" fmla="*/ 438943 w 438943"/>
                          <a:gd name="connsiteY2" fmla="*/ 256119 h 1580528"/>
                          <a:gd name="connsiteX3" fmla="*/ 438943 w 438943"/>
                          <a:gd name="connsiteY3" fmla="*/ 1486334 h 1580528"/>
                          <a:gd name="connsiteX4" fmla="*/ 344749 w 438943"/>
                          <a:gd name="connsiteY4" fmla="*/ 1580528 h 1580528"/>
                          <a:gd name="connsiteX5" fmla="*/ 262731 w 438943"/>
                          <a:gd name="connsiteY5" fmla="*/ 1580528 h 1580528"/>
                          <a:gd name="connsiteX6" fmla="*/ 262731 w 438943"/>
                          <a:gd name="connsiteY6" fmla="*/ 351369 h 1580528"/>
                          <a:gd name="connsiteX7" fmla="*/ 168537 w 438943"/>
                          <a:gd name="connsiteY7" fmla="*/ 257175 h 1580528"/>
                          <a:gd name="connsiteX8" fmla="*/ 0 w 438943"/>
                          <a:gd name="connsiteY8" fmla="*/ 146581 h 1580528"/>
                          <a:gd name="connsiteX9" fmla="*/ 56093 w 438943"/>
                          <a:gd name="connsiteY9" fmla="*/ 0 h 1580528"/>
                          <a:gd name="connsiteX0" fmla="*/ 56093 w 438943"/>
                          <a:gd name="connsiteY0" fmla="*/ 0 h 1580528"/>
                          <a:gd name="connsiteX1" fmla="*/ 342368 w 438943"/>
                          <a:gd name="connsiteY1" fmla="*/ 133351 h 1580528"/>
                          <a:gd name="connsiteX2" fmla="*/ 438943 w 438943"/>
                          <a:gd name="connsiteY2" fmla="*/ 256119 h 1580528"/>
                          <a:gd name="connsiteX3" fmla="*/ 438943 w 438943"/>
                          <a:gd name="connsiteY3" fmla="*/ 1486334 h 1580528"/>
                          <a:gd name="connsiteX4" fmla="*/ 344749 w 438943"/>
                          <a:gd name="connsiteY4" fmla="*/ 1580528 h 1580528"/>
                          <a:gd name="connsiteX5" fmla="*/ 262731 w 438943"/>
                          <a:gd name="connsiteY5" fmla="*/ 1580528 h 1580528"/>
                          <a:gd name="connsiteX6" fmla="*/ 262731 w 438943"/>
                          <a:gd name="connsiteY6" fmla="*/ 351369 h 1580528"/>
                          <a:gd name="connsiteX7" fmla="*/ 168537 w 438943"/>
                          <a:gd name="connsiteY7" fmla="*/ 257175 h 1580528"/>
                          <a:gd name="connsiteX8" fmla="*/ 0 w 438943"/>
                          <a:gd name="connsiteY8" fmla="*/ 146581 h 1580528"/>
                          <a:gd name="connsiteX9" fmla="*/ 56093 w 438943"/>
                          <a:gd name="connsiteY9" fmla="*/ 0 h 1580528"/>
                          <a:gd name="connsiteX0" fmla="*/ 56093 w 438943"/>
                          <a:gd name="connsiteY0" fmla="*/ 0 h 1580528"/>
                          <a:gd name="connsiteX1" fmla="*/ 342368 w 438943"/>
                          <a:gd name="connsiteY1" fmla="*/ 133351 h 1580528"/>
                          <a:gd name="connsiteX2" fmla="*/ 438943 w 438943"/>
                          <a:gd name="connsiteY2" fmla="*/ 256119 h 1580528"/>
                          <a:gd name="connsiteX3" fmla="*/ 438943 w 438943"/>
                          <a:gd name="connsiteY3" fmla="*/ 1486334 h 1580528"/>
                          <a:gd name="connsiteX4" fmla="*/ 344749 w 438943"/>
                          <a:gd name="connsiteY4" fmla="*/ 1580528 h 1580528"/>
                          <a:gd name="connsiteX5" fmla="*/ 262731 w 438943"/>
                          <a:gd name="connsiteY5" fmla="*/ 1580528 h 1580528"/>
                          <a:gd name="connsiteX6" fmla="*/ 262731 w 438943"/>
                          <a:gd name="connsiteY6" fmla="*/ 351369 h 1580528"/>
                          <a:gd name="connsiteX7" fmla="*/ 159012 w 438943"/>
                          <a:gd name="connsiteY7" fmla="*/ 233362 h 1580528"/>
                          <a:gd name="connsiteX8" fmla="*/ 0 w 438943"/>
                          <a:gd name="connsiteY8" fmla="*/ 146581 h 1580528"/>
                          <a:gd name="connsiteX9" fmla="*/ 56093 w 438943"/>
                          <a:gd name="connsiteY9" fmla="*/ 0 h 1580528"/>
                          <a:gd name="connsiteX0" fmla="*/ 56093 w 438943"/>
                          <a:gd name="connsiteY0" fmla="*/ 0 h 1580528"/>
                          <a:gd name="connsiteX1" fmla="*/ 342368 w 438943"/>
                          <a:gd name="connsiteY1" fmla="*/ 133351 h 1580528"/>
                          <a:gd name="connsiteX2" fmla="*/ 438943 w 438943"/>
                          <a:gd name="connsiteY2" fmla="*/ 256119 h 1580528"/>
                          <a:gd name="connsiteX3" fmla="*/ 438943 w 438943"/>
                          <a:gd name="connsiteY3" fmla="*/ 1486334 h 1580528"/>
                          <a:gd name="connsiteX4" fmla="*/ 344749 w 438943"/>
                          <a:gd name="connsiteY4" fmla="*/ 1580528 h 1580528"/>
                          <a:gd name="connsiteX5" fmla="*/ 262731 w 438943"/>
                          <a:gd name="connsiteY5" fmla="*/ 1580528 h 1580528"/>
                          <a:gd name="connsiteX6" fmla="*/ 262731 w 438943"/>
                          <a:gd name="connsiteY6" fmla="*/ 351369 h 1580528"/>
                          <a:gd name="connsiteX7" fmla="*/ 159012 w 438943"/>
                          <a:gd name="connsiteY7" fmla="*/ 233362 h 1580528"/>
                          <a:gd name="connsiteX8" fmla="*/ 0 w 438943"/>
                          <a:gd name="connsiteY8" fmla="*/ 146581 h 1580528"/>
                          <a:gd name="connsiteX9" fmla="*/ 56093 w 438943"/>
                          <a:gd name="connsiteY9" fmla="*/ 0 h 1580528"/>
                          <a:gd name="connsiteX0" fmla="*/ 56093 w 438943"/>
                          <a:gd name="connsiteY0" fmla="*/ 0 h 1580528"/>
                          <a:gd name="connsiteX1" fmla="*/ 342368 w 438943"/>
                          <a:gd name="connsiteY1" fmla="*/ 133351 h 1580528"/>
                          <a:gd name="connsiteX2" fmla="*/ 438943 w 438943"/>
                          <a:gd name="connsiteY2" fmla="*/ 256119 h 1580528"/>
                          <a:gd name="connsiteX3" fmla="*/ 438943 w 438943"/>
                          <a:gd name="connsiteY3" fmla="*/ 1486334 h 1580528"/>
                          <a:gd name="connsiteX4" fmla="*/ 344749 w 438943"/>
                          <a:gd name="connsiteY4" fmla="*/ 1580528 h 1580528"/>
                          <a:gd name="connsiteX5" fmla="*/ 262731 w 438943"/>
                          <a:gd name="connsiteY5" fmla="*/ 1580528 h 1580528"/>
                          <a:gd name="connsiteX6" fmla="*/ 262731 w 438943"/>
                          <a:gd name="connsiteY6" fmla="*/ 351369 h 1580528"/>
                          <a:gd name="connsiteX7" fmla="*/ 159012 w 438943"/>
                          <a:gd name="connsiteY7" fmla="*/ 233362 h 1580528"/>
                          <a:gd name="connsiteX8" fmla="*/ 0 w 438943"/>
                          <a:gd name="connsiteY8" fmla="*/ 146581 h 1580528"/>
                          <a:gd name="connsiteX9" fmla="*/ 56093 w 438943"/>
                          <a:gd name="connsiteY9" fmla="*/ 0 h 1580528"/>
                          <a:gd name="connsiteX0" fmla="*/ 56093 w 438943"/>
                          <a:gd name="connsiteY0" fmla="*/ 0 h 1580528"/>
                          <a:gd name="connsiteX1" fmla="*/ 342368 w 438943"/>
                          <a:gd name="connsiteY1" fmla="*/ 133351 h 1580528"/>
                          <a:gd name="connsiteX2" fmla="*/ 438943 w 438943"/>
                          <a:gd name="connsiteY2" fmla="*/ 256119 h 1580528"/>
                          <a:gd name="connsiteX3" fmla="*/ 438943 w 438943"/>
                          <a:gd name="connsiteY3" fmla="*/ 1486334 h 1580528"/>
                          <a:gd name="connsiteX4" fmla="*/ 344749 w 438943"/>
                          <a:gd name="connsiteY4" fmla="*/ 1580528 h 1580528"/>
                          <a:gd name="connsiteX5" fmla="*/ 262731 w 438943"/>
                          <a:gd name="connsiteY5" fmla="*/ 1580528 h 1580528"/>
                          <a:gd name="connsiteX6" fmla="*/ 262731 w 438943"/>
                          <a:gd name="connsiteY6" fmla="*/ 351369 h 1580528"/>
                          <a:gd name="connsiteX7" fmla="*/ 159012 w 438943"/>
                          <a:gd name="connsiteY7" fmla="*/ 233362 h 1580528"/>
                          <a:gd name="connsiteX8" fmla="*/ 0 w 438943"/>
                          <a:gd name="connsiteY8" fmla="*/ 146581 h 1580528"/>
                          <a:gd name="connsiteX9" fmla="*/ 56093 w 438943"/>
                          <a:gd name="connsiteY9" fmla="*/ 0 h 1580528"/>
                          <a:gd name="connsiteX0" fmla="*/ 56093 w 438943"/>
                          <a:gd name="connsiteY0" fmla="*/ 0 h 1580528"/>
                          <a:gd name="connsiteX1" fmla="*/ 342368 w 438943"/>
                          <a:gd name="connsiteY1" fmla="*/ 133351 h 1580528"/>
                          <a:gd name="connsiteX2" fmla="*/ 438943 w 438943"/>
                          <a:gd name="connsiteY2" fmla="*/ 256119 h 1580528"/>
                          <a:gd name="connsiteX3" fmla="*/ 438943 w 438943"/>
                          <a:gd name="connsiteY3" fmla="*/ 1486334 h 1580528"/>
                          <a:gd name="connsiteX4" fmla="*/ 344749 w 438943"/>
                          <a:gd name="connsiteY4" fmla="*/ 1580528 h 1580528"/>
                          <a:gd name="connsiteX5" fmla="*/ 262731 w 438943"/>
                          <a:gd name="connsiteY5" fmla="*/ 1580528 h 1580528"/>
                          <a:gd name="connsiteX6" fmla="*/ 262731 w 438943"/>
                          <a:gd name="connsiteY6" fmla="*/ 351369 h 1580528"/>
                          <a:gd name="connsiteX7" fmla="*/ 159012 w 438943"/>
                          <a:gd name="connsiteY7" fmla="*/ 233362 h 1580528"/>
                          <a:gd name="connsiteX8" fmla="*/ 0 w 438943"/>
                          <a:gd name="connsiteY8" fmla="*/ 146581 h 1580528"/>
                          <a:gd name="connsiteX9" fmla="*/ 56093 w 438943"/>
                          <a:gd name="connsiteY9" fmla="*/ 0 h 1580528"/>
                          <a:gd name="connsiteX0" fmla="*/ 56093 w 438943"/>
                          <a:gd name="connsiteY0" fmla="*/ 0 h 1580528"/>
                          <a:gd name="connsiteX1" fmla="*/ 342368 w 438943"/>
                          <a:gd name="connsiteY1" fmla="*/ 133351 h 1580528"/>
                          <a:gd name="connsiteX2" fmla="*/ 438943 w 438943"/>
                          <a:gd name="connsiteY2" fmla="*/ 256119 h 1580528"/>
                          <a:gd name="connsiteX3" fmla="*/ 438943 w 438943"/>
                          <a:gd name="connsiteY3" fmla="*/ 1486334 h 1580528"/>
                          <a:gd name="connsiteX4" fmla="*/ 344749 w 438943"/>
                          <a:gd name="connsiteY4" fmla="*/ 1580528 h 1580528"/>
                          <a:gd name="connsiteX5" fmla="*/ 262731 w 438943"/>
                          <a:gd name="connsiteY5" fmla="*/ 1580528 h 1580528"/>
                          <a:gd name="connsiteX6" fmla="*/ 262731 w 438943"/>
                          <a:gd name="connsiteY6" fmla="*/ 351369 h 1580528"/>
                          <a:gd name="connsiteX7" fmla="*/ 159012 w 438943"/>
                          <a:gd name="connsiteY7" fmla="*/ 233362 h 1580528"/>
                          <a:gd name="connsiteX8" fmla="*/ 0 w 438943"/>
                          <a:gd name="connsiteY8" fmla="*/ 146581 h 1580528"/>
                          <a:gd name="connsiteX9" fmla="*/ 56093 w 438943"/>
                          <a:gd name="connsiteY9" fmla="*/ 0 h 1580528"/>
                          <a:gd name="connsiteX0" fmla="*/ 56093 w 438943"/>
                          <a:gd name="connsiteY0" fmla="*/ 0 h 1580528"/>
                          <a:gd name="connsiteX1" fmla="*/ 342368 w 438943"/>
                          <a:gd name="connsiteY1" fmla="*/ 133351 h 1580528"/>
                          <a:gd name="connsiteX2" fmla="*/ 438943 w 438943"/>
                          <a:gd name="connsiteY2" fmla="*/ 256119 h 1580528"/>
                          <a:gd name="connsiteX3" fmla="*/ 438943 w 438943"/>
                          <a:gd name="connsiteY3" fmla="*/ 1486334 h 1580528"/>
                          <a:gd name="connsiteX4" fmla="*/ 344749 w 438943"/>
                          <a:gd name="connsiteY4" fmla="*/ 1580528 h 1580528"/>
                          <a:gd name="connsiteX5" fmla="*/ 262731 w 438943"/>
                          <a:gd name="connsiteY5" fmla="*/ 1580528 h 1580528"/>
                          <a:gd name="connsiteX6" fmla="*/ 262731 w 438943"/>
                          <a:gd name="connsiteY6" fmla="*/ 351369 h 1580528"/>
                          <a:gd name="connsiteX7" fmla="*/ 159012 w 438943"/>
                          <a:gd name="connsiteY7" fmla="*/ 233362 h 1580528"/>
                          <a:gd name="connsiteX8" fmla="*/ 0 w 438943"/>
                          <a:gd name="connsiteY8" fmla="*/ 146581 h 1580528"/>
                          <a:gd name="connsiteX9" fmla="*/ 56093 w 438943"/>
                          <a:gd name="connsiteY9" fmla="*/ 0 h 1580528"/>
                          <a:gd name="connsiteX0" fmla="*/ 56093 w 438943"/>
                          <a:gd name="connsiteY0" fmla="*/ 0 h 1580528"/>
                          <a:gd name="connsiteX1" fmla="*/ 342368 w 438943"/>
                          <a:gd name="connsiteY1" fmla="*/ 133351 h 1580528"/>
                          <a:gd name="connsiteX2" fmla="*/ 438943 w 438943"/>
                          <a:gd name="connsiteY2" fmla="*/ 256119 h 1580528"/>
                          <a:gd name="connsiteX3" fmla="*/ 438943 w 438943"/>
                          <a:gd name="connsiteY3" fmla="*/ 1486334 h 1580528"/>
                          <a:gd name="connsiteX4" fmla="*/ 344749 w 438943"/>
                          <a:gd name="connsiteY4" fmla="*/ 1580528 h 1580528"/>
                          <a:gd name="connsiteX5" fmla="*/ 262731 w 438943"/>
                          <a:gd name="connsiteY5" fmla="*/ 1580528 h 1580528"/>
                          <a:gd name="connsiteX6" fmla="*/ 262731 w 438943"/>
                          <a:gd name="connsiteY6" fmla="*/ 351369 h 1580528"/>
                          <a:gd name="connsiteX7" fmla="*/ 159012 w 438943"/>
                          <a:gd name="connsiteY7" fmla="*/ 233362 h 1580528"/>
                          <a:gd name="connsiteX8" fmla="*/ 0 w 438943"/>
                          <a:gd name="connsiteY8" fmla="*/ 146581 h 1580528"/>
                          <a:gd name="connsiteX9" fmla="*/ 56093 w 438943"/>
                          <a:gd name="connsiteY9" fmla="*/ 0 h 1580528"/>
                          <a:gd name="connsiteX0" fmla="*/ 56093 w 438943"/>
                          <a:gd name="connsiteY0" fmla="*/ 0 h 1580528"/>
                          <a:gd name="connsiteX1" fmla="*/ 342368 w 438943"/>
                          <a:gd name="connsiteY1" fmla="*/ 133351 h 1580528"/>
                          <a:gd name="connsiteX2" fmla="*/ 438943 w 438943"/>
                          <a:gd name="connsiteY2" fmla="*/ 256119 h 1580528"/>
                          <a:gd name="connsiteX3" fmla="*/ 438943 w 438943"/>
                          <a:gd name="connsiteY3" fmla="*/ 1486334 h 1580528"/>
                          <a:gd name="connsiteX4" fmla="*/ 344749 w 438943"/>
                          <a:gd name="connsiteY4" fmla="*/ 1580528 h 1580528"/>
                          <a:gd name="connsiteX5" fmla="*/ 262731 w 438943"/>
                          <a:gd name="connsiteY5" fmla="*/ 1580528 h 1580528"/>
                          <a:gd name="connsiteX6" fmla="*/ 262731 w 438943"/>
                          <a:gd name="connsiteY6" fmla="*/ 351369 h 1580528"/>
                          <a:gd name="connsiteX7" fmla="*/ 159012 w 438943"/>
                          <a:gd name="connsiteY7" fmla="*/ 233362 h 1580528"/>
                          <a:gd name="connsiteX8" fmla="*/ 0 w 438943"/>
                          <a:gd name="connsiteY8" fmla="*/ 146581 h 1580528"/>
                          <a:gd name="connsiteX9" fmla="*/ 56093 w 438943"/>
                          <a:gd name="connsiteY9" fmla="*/ 0 h 1580528"/>
                          <a:gd name="connsiteX0" fmla="*/ 56093 w 438943"/>
                          <a:gd name="connsiteY0" fmla="*/ 0 h 1580528"/>
                          <a:gd name="connsiteX1" fmla="*/ 342368 w 438943"/>
                          <a:gd name="connsiteY1" fmla="*/ 133351 h 1580528"/>
                          <a:gd name="connsiteX2" fmla="*/ 438943 w 438943"/>
                          <a:gd name="connsiteY2" fmla="*/ 256119 h 1580528"/>
                          <a:gd name="connsiteX3" fmla="*/ 438943 w 438943"/>
                          <a:gd name="connsiteY3" fmla="*/ 1486334 h 1580528"/>
                          <a:gd name="connsiteX4" fmla="*/ 344749 w 438943"/>
                          <a:gd name="connsiteY4" fmla="*/ 1580528 h 1580528"/>
                          <a:gd name="connsiteX5" fmla="*/ 262731 w 438943"/>
                          <a:gd name="connsiteY5" fmla="*/ 1580528 h 1580528"/>
                          <a:gd name="connsiteX6" fmla="*/ 262731 w 438943"/>
                          <a:gd name="connsiteY6" fmla="*/ 351369 h 1580528"/>
                          <a:gd name="connsiteX7" fmla="*/ 159012 w 438943"/>
                          <a:gd name="connsiteY7" fmla="*/ 233362 h 1580528"/>
                          <a:gd name="connsiteX8" fmla="*/ 0 w 438943"/>
                          <a:gd name="connsiteY8" fmla="*/ 146581 h 1580528"/>
                          <a:gd name="connsiteX9" fmla="*/ 56093 w 438943"/>
                          <a:gd name="connsiteY9" fmla="*/ 0 h 1580528"/>
                          <a:gd name="connsiteX0" fmla="*/ 56093 w 438943"/>
                          <a:gd name="connsiteY0" fmla="*/ 0 h 1580528"/>
                          <a:gd name="connsiteX1" fmla="*/ 342368 w 438943"/>
                          <a:gd name="connsiteY1" fmla="*/ 133351 h 1580528"/>
                          <a:gd name="connsiteX2" fmla="*/ 438943 w 438943"/>
                          <a:gd name="connsiteY2" fmla="*/ 256119 h 1580528"/>
                          <a:gd name="connsiteX3" fmla="*/ 438943 w 438943"/>
                          <a:gd name="connsiteY3" fmla="*/ 1486334 h 1580528"/>
                          <a:gd name="connsiteX4" fmla="*/ 344749 w 438943"/>
                          <a:gd name="connsiteY4" fmla="*/ 1580528 h 1580528"/>
                          <a:gd name="connsiteX5" fmla="*/ 262731 w 438943"/>
                          <a:gd name="connsiteY5" fmla="*/ 1580528 h 1580528"/>
                          <a:gd name="connsiteX6" fmla="*/ 262731 w 438943"/>
                          <a:gd name="connsiteY6" fmla="*/ 351369 h 1580528"/>
                          <a:gd name="connsiteX7" fmla="*/ 159012 w 438943"/>
                          <a:gd name="connsiteY7" fmla="*/ 233362 h 1580528"/>
                          <a:gd name="connsiteX8" fmla="*/ 0 w 438943"/>
                          <a:gd name="connsiteY8" fmla="*/ 146581 h 1580528"/>
                          <a:gd name="connsiteX9" fmla="*/ 56093 w 438943"/>
                          <a:gd name="connsiteY9" fmla="*/ 0 h 1580528"/>
                          <a:gd name="connsiteX0" fmla="*/ 56093 w 438943"/>
                          <a:gd name="connsiteY0" fmla="*/ 0 h 1580528"/>
                          <a:gd name="connsiteX1" fmla="*/ 342368 w 438943"/>
                          <a:gd name="connsiteY1" fmla="*/ 133351 h 1580528"/>
                          <a:gd name="connsiteX2" fmla="*/ 438943 w 438943"/>
                          <a:gd name="connsiteY2" fmla="*/ 256119 h 1580528"/>
                          <a:gd name="connsiteX3" fmla="*/ 438943 w 438943"/>
                          <a:gd name="connsiteY3" fmla="*/ 1486334 h 1580528"/>
                          <a:gd name="connsiteX4" fmla="*/ 344749 w 438943"/>
                          <a:gd name="connsiteY4" fmla="*/ 1580528 h 1580528"/>
                          <a:gd name="connsiteX5" fmla="*/ 262731 w 438943"/>
                          <a:gd name="connsiteY5" fmla="*/ 1580528 h 1580528"/>
                          <a:gd name="connsiteX6" fmla="*/ 262731 w 438943"/>
                          <a:gd name="connsiteY6" fmla="*/ 351369 h 1580528"/>
                          <a:gd name="connsiteX7" fmla="*/ 159012 w 438943"/>
                          <a:gd name="connsiteY7" fmla="*/ 233362 h 1580528"/>
                          <a:gd name="connsiteX8" fmla="*/ 0 w 438943"/>
                          <a:gd name="connsiteY8" fmla="*/ 160868 h 1580528"/>
                          <a:gd name="connsiteX9" fmla="*/ 56093 w 438943"/>
                          <a:gd name="connsiteY9" fmla="*/ 0 h 1580528"/>
                          <a:gd name="connsiteX0" fmla="*/ 56093 w 438943"/>
                          <a:gd name="connsiteY0" fmla="*/ 0 h 1580528"/>
                          <a:gd name="connsiteX1" fmla="*/ 342368 w 438943"/>
                          <a:gd name="connsiteY1" fmla="*/ 133351 h 1580528"/>
                          <a:gd name="connsiteX2" fmla="*/ 438943 w 438943"/>
                          <a:gd name="connsiteY2" fmla="*/ 256119 h 1580528"/>
                          <a:gd name="connsiteX3" fmla="*/ 438943 w 438943"/>
                          <a:gd name="connsiteY3" fmla="*/ 1486334 h 1580528"/>
                          <a:gd name="connsiteX4" fmla="*/ 344749 w 438943"/>
                          <a:gd name="connsiteY4" fmla="*/ 1580528 h 1580528"/>
                          <a:gd name="connsiteX5" fmla="*/ 262731 w 438943"/>
                          <a:gd name="connsiteY5" fmla="*/ 1580528 h 1580528"/>
                          <a:gd name="connsiteX6" fmla="*/ 262731 w 438943"/>
                          <a:gd name="connsiteY6" fmla="*/ 351369 h 1580528"/>
                          <a:gd name="connsiteX7" fmla="*/ 149487 w 438943"/>
                          <a:gd name="connsiteY7" fmla="*/ 240505 h 1580528"/>
                          <a:gd name="connsiteX8" fmla="*/ 0 w 438943"/>
                          <a:gd name="connsiteY8" fmla="*/ 160868 h 1580528"/>
                          <a:gd name="connsiteX9" fmla="*/ 56093 w 438943"/>
                          <a:gd name="connsiteY9" fmla="*/ 0 h 1580528"/>
                          <a:gd name="connsiteX0" fmla="*/ 56093 w 438943"/>
                          <a:gd name="connsiteY0" fmla="*/ 0 h 1580528"/>
                          <a:gd name="connsiteX1" fmla="*/ 342368 w 438943"/>
                          <a:gd name="connsiteY1" fmla="*/ 133351 h 1580528"/>
                          <a:gd name="connsiteX2" fmla="*/ 438943 w 438943"/>
                          <a:gd name="connsiteY2" fmla="*/ 256119 h 1580528"/>
                          <a:gd name="connsiteX3" fmla="*/ 438943 w 438943"/>
                          <a:gd name="connsiteY3" fmla="*/ 1486334 h 1580528"/>
                          <a:gd name="connsiteX4" fmla="*/ 344749 w 438943"/>
                          <a:gd name="connsiteY4" fmla="*/ 1580528 h 1580528"/>
                          <a:gd name="connsiteX5" fmla="*/ 262731 w 438943"/>
                          <a:gd name="connsiteY5" fmla="*/ 1580528 h 1580528"/>
                          <a:gd name="connsiteX6" fmla="*/ 262731 w 438943"/>
                          <a:gd name="connsiteY6" fmla="*/ 351369 h 1580528"/>
                          <a:gd name="connsiteX7" fmla="*/ 149487 w 438943"/>
                          <a:gd name="connsiteY7" fmla="*/ 240505 h 1580528"/>
                          <a:gd name="connsiteX8" fmla="*/ 0 w 438943"/>
                          <a:gd name="connsiteY8" fmla="*/ 160868 h 1580528"/>
                          <a:gd name="connsiteX9" fmla="*/ 56093 w 438943"/>
                          <a:gd name="connsiteY9" fmla="*/ 0 h 1580528"/>
                          <a:gd name="connsiteX0" fmla="*/ 56093 w 438943"/>
                          <a:gd name="connsiteY0" fmla="*/ 0 h 1580528"/>
                          <a:gd name="connsiteX1" fmla="*/ 342368 w 438943"/>
                          <a:gd name="connsiteY1" fmla="*/ 133351 h 1580528"/>
                          <a:gd name="connsiteX2" fmla="*/ 438943 w 438943"/>
                          <a:gd name="connsiteY2" fmla="*/ 256119 h 1580528"/>
                          <a:gd name="connsiteX3" fmla="*/ 438943 w 438943"/>
                          <a:gd name="connsiteY3" fmla="*/ 1486334 h 1580528"/>
                          <a:gd name="connsiteX4" fmla="*/ 344749 w 438943"/>
                          <a:gd name="connsiteY4" fmla="*/ 1580528 h 1580528"/>
                          <a:gd name="connsiteX5" fmla="*/ 262731 w 438943"/>
                          <a:gd name="connsiteY5" fmla="*/ 1580528 h 1580528"/>
                          <a:gd name="connsiteX6" fmla="*/ 262731 w 438943"/>
                          <a:gd name="connsiteY6" fmla="*/ 351369 h 1580528"/>
                          <a:gd name="connsiteX7" fmla="*/ 156630 w 438943"/>
                          <a:gd name="connsiteY7" fmla="*/ 238124 h 1580528"/>
                          <a:gd name="connsiteX8" fmla="*/ 0 w 438943"/>
                          <a:gd name="connsiteY8" fmla="*/ 160868 h 1580528"/>
                          <a:gd name="connsiteX9" fmla="*/ 56093 w 438943"/>
                          <a:gd name="connsiteY9" fmla="*/ 0 h 1580528"/>
                          <a:gd name="connsiteX0" fmla="*/ 56093 w 438943"/>
                          <a:gd name="connsiteY0" fmla="*/ 0 h 1580528"/>
                          <a:gd name="connsiteX1" fmla="*/ 342368 w 438943"/>
                          <a:gd name="connsiteY1" fmla="*/ 133351 h 1580528"/>
                          <a:gd name="connsiteX2" fmla="*/ 438943 w 438943"/>
                          <a:gd name="connsiteY2" fmla="*/ 256119 h 1580528"/>
                          <a:gd name="connsiteX3" fmla="*/ 438943 w 438943"/>
                          <a:gd name="connsiteY3" fmla="*/ 1486334 h 1580528"/>
                          <a:gd name="connsiteX4" fmla="*/ 344749 w 438943"/>
                          <a:gd name="connsiteY4" fmla="*/ 1580528 h 1580528"/>
                          <a:gd name="connsiteX5" fmla="*/ 262731 w 438943"/>
                          <a:gd name="connsiteY5" fmla="*/ 1580528 h 1580528"/>
                          <a:gd name="connsiteX6" fmla="*/ 262731 w 438943"/>
                          <a:gd name="connsiteY6" fmla="*/ 351369 h 1580528"/>
                          <a:gd name="connsiteX7" fmla="*/ 156630 w 438943"/>
                          <a:gd name="connsiteY7" fmla="*/ 238124 h 1580528"/>
                          <a:gd name="connsiteX8" fmla="*/ 0 w 438943"/>
                          <a:gd name="connsiteY8" fmla="*/ 160868 h 1580528"/>
                          <a:gd name="connsiteX9" fmla="*/ 56093 w 438943"/>
                          <a:gd name="connsiteY9" fmla="*/ 0 h 1580528"/>
                          <a:gd name="connsiteX0" fmla="*/ 56093 w 438943"/>
                          <a:gd name="connsiteY0" fmla="*/ 0 h 1580528"/>
                          <a:gd name="connsiteX1" fmla="*/ 342368 w 438943"/>
                          <a:gd name="connsiteY1" fmla="*/ 133351 h 1580528"/>
                          <a:gd name="connsiteX2" fmla="*/ 438943 w 438943"/>
                          <a:gd name="connsiteY2" fmla="*/ 256119 h 1580528"/>
                          <a:gd name="connsiteX3" fmla="*/ 438943 w 438943"/>
                          <a:gd name="connsiteY3" fmla="*/ 1486334 h 1580528"/>
                          <a:gd name="connsiteX4" fmla="*/ 344749 w 438943"/>
                          <a:gd name="connsiteY4" fmla="*/ 1580528 h 1580528"/>
                          <a:gd name="connsiteX5" fmla="*/ 262731 w 438943"/>
                          <a:gd name="connsiteY5" fmla="*/ 1580528 h 1580528"/>
                          <a:gd name="connsiteX6" fmla="*/ 262731 w 438943"/>
                          <a:gd name="connsiteY6" fmla="*/ 351369 h 1580528"/>
                          <a:gd name="connsiteX7" fmla="*/ 156630 w 438943"/>
                          <a:gd name="connsiteY7" fmla="*/ 238124 h 1580528"/>
                          <a:gd name="connsiteX8" fmla="*/ 0 w 438943"/>
                          <a:gd name="connsiteY8" fmla="*/ 160868 h 1580528"/>
                          <a:gd name="connsiteX9" fmla="*/ 56093 w 438943"/>
                          <a:gd name="connsiteY9" fmla="*/ 0 h 1580528"/>
                          <a:gd name="connsiteX0" fmla="*/ 56093 w 438943"/>
                          <a:gd name="connsiteY0" fmla="*/ 0 h 1580528"/>
                          <a:gd name="connsiteX1" fmla="*/ 342368 w 438943"/>
                          <a:gd name="connsiteY1" fmla="*/ 133351 h 1580528"/>
                          <a:gd name="connsiteX2" fmla="*/ 438943 w 438943"/>
                          <a:gd name="connsiteY2" fmla="*/ 256119 h 1580528"/>
                          <a:gd name="connsiteX3" fmla="*/ 438943 w 438943"/>
                          <a:gd name="connsiteY3" fmla="*/ 1486334 h 1580528"/>
                          <a:gd name="connsiteX4" fmla="*/ 344749 w 438943"/>
                          <a:gd name="connsiteY4" fmla="*/ 1580528 h 1580528"/>
                          <a:gd name="connsiteX5" fmla="*/ 262731 w 438943"/>
                          <a:gd name="connsiteY5" fmla="*/ 1580528 h 1580528"/>
                          <a:gd name="connsiteX6" fmla="*/ 262731 w 438943"/>
                          <a:gd name="connsiteY6" fmla="*/ 351369 h 1580528"/>
                          <a:gd name="connsiteX7" fmla="*/ 156630 w 438943"/>
                          <a:gd name="connsiteY7" fmla="*/ 238124 h 1580528"/>
                          <a:gd name="connsiteX8" fmla="*/ 0 w 438943"/>
                          <a:gd name="connsiteY8" fmla="*/ 160868 h 1580528"/>
                          <a:gd name="connsiteX9" fmla="*/ 56093 w 438943"/>
                          <a:gd name="connsiteY9" fmla="*/ 0 h 1580528"/>
                          <a:gd name="connsiteX0" fmla="*/ 56093 w 438943"/>
                          <a:gd name="connsiteY0" fmla="*/ 0 h 1580528"/>
                          <a:gd name="connsiteX1" fmla="*/ 342368 w 438943"/>
                          <a:gd name="connsiteY1" fmla="*/ 133351 h 1580528"/>
                          <a:gd name="connsiteX2" fmla="*/ 438943 w 438943"/>
                          <a:gd name="connsiteY2" fmla="*/ 256119 h 1580528"/>
                          <a:gd name="connsiteX3" fmla="*/ 438943 w 438943"/>
                          <a:gd name="connsiteY3" fmla="*/ 1486334 h 1580528"/>
                          <a:gd name="connsiteX4" fmla="*/ 344749 w 438943"/>
                          <a:gd name="connsiteY4" fmla="*/ 1580528 h 1580528"/>
                          <a:gd name="connsiteX5" fmla="*/ 262731 w 438943"/>
                          <a:gd name="connsiteY5" fmla="*/ 1580528 h 1580528"/>
                          <a:gd name="connsiteX6" fmla="*/ 262731 w 438943"/>
                          <a:gd name="connsiteY6" fmla="*/ 351369 h 1580528"/>
                          <a:gd name="connsiteX7" fmla="*/ 156630 w 438943"/>
                          <a:gd name="connsiteY7" fmla="*/ 238124 h 1580528"/>
                          <a:gd name="connsiteX8" fmla="*/ 0 w 438943"/>
                          <a:gd name="connsiteY8" fmla="*/ 160868 h 1580528"/>
                          <a:gd name="connsiteX9" fmla="*/ 56093 w 438943"/>
                          <a:gd name="connsiteY9" fmla="*/ 0 h 1580528"/>
                          <a:gd name="connsiteX0" fmla="*/ 56093 w 438943"/>
                          <a:gd name="connsiteY0" fmla="*/ 0 h 1580528"/>
                          <a:gd name="connsiteX1" fmla="*/ 342368 w 438943"/>
                          <a:gd name="connsiteY1" fmla="*/ 133351 h 1580528"/>
                          <a:gd name="connsiteX2" fmla="*/ 438943 w 438943"/>
                          <a:gd name="connsiteY2" fmla="*/ 256119 h 1580528"/>
                          <a:gd name="connsiteX3" fmla="*/ 438943 w 438943"/>
                          <a:gd name="connsiteY3" fmla="*/ 1486334 h 1580528"/>
                          <a:gd name="connsiteX4" fmla="*/ 344749 w 438943"/>
                          <a:gd name="connsiteY4" fmla="*/ 1580528 h 1580528"/>
                          <a:gd name="connsiteX5" fmla="*/ 262731 w 438943"/>
                          <a:gd name="connsiteY5" fmla="*/ 1580528 h 1580528"/>
                          <a:gd name="connsiteX6" fmla="*/ 262731 w 438943"/>
                          <a:gd name="connsiteY6" fmla="*/ 351369 h 1580528"/>
                          <a:gd name="connsiteX7" fmla="*/ 156630 w 438943"/>
                          <a:gd name="connsiteY7" fmla="*/ 238124 h 1580528"/>
                          <a:gd name="connsiteX8" fmla="*/ 0 w 438943"/>
                          <a:gd name="connsiteY8" fmla="*/ 160868 h 1580528"/>
                          <a:gd name="connsiteX9" fmla="*/ 56093 w 438943"/>
                          <a:gd name="connsiteY9" fmla="*/ 0 h 1580528"/>
                          <a:gd name="connsiteX0" fmla="*/ 51330 w 434180"/>
                          <a:gd name="connsiteY0" fmla="*/ 0 h 1580528"/>
                          <a:gd name="connsiteX1" fmla="*/ 337605 w 434180"/>
                          <a:gd name="connsiteY1" fmla="*/ 133351 h 1580528"/>
                          <a:gd name="connsiteX2" fmla="*/ 434180 w 434180"/>
                          <a:gd name="connsiteY2" fmla="*/ 256119 h 1580528"/>
                          <a:gd name="connsiteX3" fmla="*/ 434180 w 434180"/>
                          <a:gd name="connsiteY3" fmla="*/ 1486334 h 1580528"/>
                          <a:gd name="connsiteX4" fmla="*/ 339986 w 434180"/>
                          <a:gd name="connsiteY4" fmla="*/ 1580528 h 1580528"/>
                          <a:gd name="connsiteX5" fmla="*/ 257968 w 434180"/>
                          <a:gd name="connsiteY5" fmla="*/ 1580528 h 1580528"/>
                          <a:gd name="connsiteX6" fmla="*/ 257968 w 434180"/>
                          <a:gd name="connsiteY6" fmla="*/ 351369 h 1580528"/>
                          <a:gd name="connsiteX7" fmla="*/ 151867 w 434180"/>
                          <a:gd name="connsiteY7" fmla="*/ 238124 h 1580528"/>
                          <a:gd name="connsiteX8" fmla="*/ 0 w 434180"/>
                          <a:gd name="connsiteY8" fmla="*/ 148962 h 1580528"/>
                          <a:gd name="connsiteX9" fmla="*/ 51330 w 434180"/>
                          <a:gd name="connsiteY9" fmla="*/ 0 h 1580528"/>
                          <a:gd name="connsiteX0" fmla="*/ 51330 w 434180"/>
                          <a:gd name="connsiteY0" fmla="*/ 0 h 1580528"/>
                          <a:gd name="connsiteX1" fmla="*/ 337605 w 434180"/>
                          <a:gd name="connsiteY1" fmla="*/ 133351 h 1580528"/>
                          <a:gd name="connsiteX2" fmla="*/ 434180 w 434180"/>
                          <a:gd name="connsiteY2" fmla="*/ 256119 h 1580528"/>
                          <a:gd name="connsiteX3" fmla="*/ 434180 w 434180"/>
                          <a:gd name="connsiteY3" fmla="*/ 1486334 h 1580528"/>
                          <a:gd name="connsiteX4" fmla="*/ 339986 w 434180"/>
                          <a:gd name="connsiteY4" fmla="*/ 1580528 h 1580528"/>
                          <a:gd name="connsiteX5" fmla="*/ 257968 w 434180"/>
                          <a:gd name="connsiteY5" fmla="*/ 1580528 h 1580528"/>
                          <a:gd name="connsiteX6" fmla="*/ 257968 w 434180"/>
                          <a:gd name="connsiteY6" fmla="*/ 351369 h 1580528"/>
                          <a:gd name="connsiteX7" fmla="*/ 151867 w 434180"/>
                          <a:gd name="connsiteY7" fmla="*/ 238124 h 1580528"/>
                          <a:gd name="connsiteX8" fmla="*/ 0 w 434180"/>
                          <a:gd name="connsiteY8" fmla="*/ 148962 h 1580528"/>
                          <a:gd name="connsiteX9" fmla="*/ 51330 w 434180"/>
                          <a:gd name="connsiteY9" fmla="*/ 0 h 1580528"/>
                          <a:gd name="connsiteX0" fmla="*/ 51330 w 434180"/>
                          <a:gd name="connsiteY0" fmla="*/ 0 h 1580528"/>
                          <a:gd name="connsiteX1" fmla="*/ 337605 w 434180"/>
                          <a:gd name="connsiteY1" fmla="*/ 133351 h 1580528"/>
                          <a:gd name="connsiteX2" fmla="*/ 434180 w 434180"/>
                          <a:gd name="connsiteY2" fmla="*/ 256119 h 1580528"/>
                          <a:gd name="connsiteX3" fmla="*/ 434180 w 434180"/>
                          <a:gd name="connsiteY3" fmla="*/ 1486334 h 1580528"/>
                          <a:gd name="connsiteX4" fmla="*/ 339986 w 434180"/>
                          <a:gd name="connsiteY4" fmla="*/ 1580528 h 1580528"/>
                          <a:gd name="connsiteX5" fmla="*/ 257968 w 434180"/>
                          <a:gd name="connsiteY5" fmla="*/ 1580528 h 1580528"/>
                          <a:gd name="connsiteX6" fmla="*/ 257968 w 434180"/>
                          <a:gd name="connsiteY6" fmla="*/ 351369 h 1580528"/>
                          <a:gd name="connsiteX7" fmla="*/ 151867 w 434180"/>
                          <a:gd name="connsiteY7" fmla="*/ 238124 h 1580528"/>
                          <a:gd name="connsiteX8" fmla="*/ 0 w 434180"/>
                          <a:gd name="connsiteY8" fmla="*/ 148962 h 1580528"/>
                          <a:gd name="connsiteX9" fmla="*/ 51330 w 434180"/>
                          <a:gd name="connsiteY9" fmla="*/ 0 h 1580528"/>
                          <a:gd name="connsiteX0" fmla="*/ 51330 w 434180"/>
                          <a:gd name="connsiteY0" fmla="*/ 0 h 1580528"/>
                          <a:gd name="connsiteX1" fmla="*/ 337605 w 434180"/>
                          <a:gd name="connsiteY1" fmla="*/ 133351 h 1580528"/>
                          <a:gd name="connsiteX2" fmla="*/ 434180 w 434180"/>
                          <a:gd name="connsiteY2" fmla="*/ 256119 h 1580528"/>
                          <a:gd name="connsiteX3" fmla="*/ 434180 w 434180"/>
                          <a:gd name="connsiteY3" fmla="*/ 1486334 h 1580528"/>
                          <a:gd name="connsiteX4" fmla="*/ 339986 w 434180"/>
                          <a:gd name="connsiteY4" fmla="*/ 1580528 h 1580528"/>
                          <a:gd name="connsiteX5" fmla="*/ 257968 w 434180"/>
                          <a:gd name="connsiteY5" fmla="*/ 1580528 h 1580528"/>
                          <a:gd name="connsiteX6" fmla="*/ 257968 w 434180"/>
                          <a:gd name="connsiteY6" fmla="*/ 351369 h 1580528"/>
                          <a:gd name="connsiteX7" fmla="*/ 156630 w 434180"/>
                          <a:gd name="connsiteY7" fmla="*/ 230980 h 1580528"/>
                          <a:gd name="connsiteX8" fmla="*/ 0 w 434180"/>
                          <a:gd name="connsiteY8" fmla="*/ 148962 h 1580528"/>
                          <a:gd name="connsiteX9" fmla="*/ 51330 w 434180"/>
                          <a:gd name="connsiteY9" fmla="*/ 0 h 1580528"/>
                          <a:gd name="connsiteX0" fmla="*/ 51330 w 434180"/>
                          <a:gd name="connsiteY0" fmla="*/ 0 h 1580528"/>
                          <a:gd name="connsiteX1" fmla="*/ 337605 w 434180"/>
                          <a:gd name="connsiteY1" fmla="*/ 133351 h 1580528"/>
                          <a:gd name="connsiteX2" fmla="*/ 434180 w 434180"/>
                          <a:gd name="connsiteY2" fmla="*/ 256119 h 1580528"/>
                          <a:gd name="connsiteX3" fmla="*/ 434180 w 434180"/>
                          <a:gd name="connsiteY3" fmla="*/ 1486334 h 1580528"/>
                          <a:gd name="connsiteX4" fmla="*/ 339986 w 434180"/>
                          <a:gd name="connsiteY4" fmla="*/ 1580528 h 1580528"/>
                          <a:gd name="connsiteX5" fmla="*/ 257968 w 434180"/>
                          <a:gd name="connsiteY5" fmla="*/ 1580528 h 1580528"/>
                          <a:gd name="connsiteX6" fmla="*/ 257968 w 434180"/>
                          <a:gd name="connsiteY6" fmla="*/ 351369 h 1580528"/>
                          <a:gd name="connsiteX7" fmla="*/ 156630 w 434180"/>
                          <a:gd name="connsiteY7" fmla="*/ 230980 h 1580528"/>
                          <a:gd name="connsiteX8" fmla="*/ 0 w 434180"/>
                          <a:gd name="connsiteY8" fmla="*/ 148962 h 1580528"/>
                          <a:gd name="connsiteX9" fmla="*/ 51330 w 434180"/>
                          <a:gd name="connsiteY9" fmla="*/ 0 h 1580528"/>
                          <a:gd name="connsiteX0" fmla="*/ 51330 w 434180"/>
                          <a:gd name="connsiteY0" fmla="*/ 0 h 1580528"/>
                          <a:gd name="connsiteX1" fmla="*/ 337605 w 434180"/>
                          <a:gd name="connsiteY1" fmla="*/ 133351 h 1580528"/>
                          <a:gd name="connsiteX2" fmla="*/ 434180 w 434180"/>
                          <a:gd name="connsiteY2" fmla="*/ 256119 h 1580528"/>
                          <a:gd name="connsiteX3" fmla="*/ 434180 w 434180"/>
                          <a:gd name="connsiteY3" fmla="*/ 1486334 h 1580528"/>
                          <a:gd name="connsiteX4" fmla="*/ 339986 w 434180"/>
                          <a:gd name="connsiteY4" fmla="*/ 1580528 h 1580528"/>
                          <a:gd name="connsiteX5" fmla="*/ 257968 w 434180"/>
                          <a:gd name="connsiteY5" fmla="*/ 1580528 h 1580528"/>
                          <a:gd name="connsiteX6" fmla="*/ 257968 w 434180"/>
                          <a:gd name="connsiteY6" fmla="*/ 351369 h 1580528"/>
                          <a:gd name="connsiteX7" fmla="*/ 156630 w 434180"/>
                          <a:gd name="connsiteY7" fmla="*/ 233361 h 1580528"/>
                          <a:gd name="connsiteX8" fmla="*/ 0 w 434180"/>
                          <a:gd name="connsiteY8" fmla="*/ 148962 h 1580528"/>
                          <a:gd name="connsiteX9" fmla="*/ 51330 w 434180"/>
                          <a:gd name="connsiteY9" fmla="*/ 0 h 1580528"/>
                          <a:gd name="connsiteX0" fmla="*/ 53712 w 436562"/>
                          <a:gd name="connsiteY0" fmla="*/ 0 h 1580528"/>
                          <a:gd name="connsiteX1" fmla="*/ 339987 w 436562"/>
                          <a:gd name="connsiteY1" fmla="*/ 133351 h 1580528"/>
                          <a:gd name="connsiteX2" fmla="*/ 436562 w 436562"/>
                          <a:gd name="connsiteY2" fmla="*/ 256119 h 1580528"/>
                          <a:gd name="connsiteX3" fmla="*/ 436562 w 436562"/>
                          <a:gd name="connsiteY3" fmla="*/ 1486334 h 1580528"/>
                          <a:gd name="connsiteX4" fmla="*/ 342368 w 436562"/>
                          <a:gd name="connsiteY4" fmla="*/ 1580528 h 1580528"/>
                          <a:gd name="connsiteX5" fmla="*/ 260350 w 436562"/>
                          <a:gd name="connsiteY5" fmla="*/ 1580528 h 1580528"/>
                          <a:gd name="connsiteX6" fmla="*/ 260350 w 436562"/>
                          <a:gd name="connsiteY6" fmla="*/ 351369 h 1580528"/>
                          <a:gd name="connsiteX7" fmla="*/ 159012 w 436562"/>
                          <a:gd name="connsiteY7" fmla="*/ 233361 h 1580528"/>
                          <a:gd name="connsiteX8" fmla="*/ 0 w 436562"/>
                          <a:gd name="connsiteY8" fmla="*/ 158487 h 1580528"/>
                          <a:gd name="connsiteX9" fmla="*/ 53712 w 436562"/>
                          <a:gd name="connsiteY9" fmla="*/ 0 h 1580528"/>
                          <a:gd name="connsiteX0" fmla="*/ 53712 w 436562"/>
                          <a:gd name="connsiteY0" fmla="*/ 0 h 1580528"/>
                          <a:gd name="connsiteX1" fmla="*/ 339987 w 436562"/>
                          <a:gd name="connsiteY1" fmla="*/ 133351 h 1580528"/>
                          <a:gd name="connsiteX2" fmla="*/ 436562 w 436562"/>
                          <a:gd name="connsiteY2" fmla="*/ 256119 h 1580528"/>
                          <a:gd name="connsiteX3" fmla="*/ 436562 w 436562"/>
                          <a:gd name="connsiteY3" fmla="*/ 1486334 h 1580528"/>
                          <a:gd name="connsiteX4" fmla="*/ 342368 w 436562"/>
                          <a:gd name="connsiteY4" fmla="*/ 1580528 h 1580528"/>
                          <a:gd name="connsiteX5" fmla="*/ 260350 w 436562"/>
                          <a:gd name="connsiteY5" fmla="*/ 1580528 h 1580528"/>
                          <a:gd name="connsiteX6" fmla="*/ 260350 w 436562"/>
                          <a:gd name="connsiteY6" fmla="*/ 351369 h 1580528"/>
                          <a:gd name="connsiteX7" fmla="*/ 159012 w 436562"/>
                          <a:gd name="connsiteY7" fmla="*/ 233361 h 1580528"/>
                          <a:gd name="connsiteX8" fmla="*/ 0 w 436562"/>
                          <a:gd name="connsiteY8" fmla="*/ 158487 h 1580528"/>
                          <a:gd name="connsiteX9" fmla="*/ 53712 w 436562"/>
                          <a:gd name="connsiteY9" fmla="*/ 0 h 1580528"/>
                          <a:gd name="connsiteX0" fmla="*/ 63237 w 436562"/>
                          <a:gd name="connsiteY0" fmla="*/ 0 h 1582909"/>
                          <a:gd name="connsiteX1" fmla="*/ 339987 w 436562"/>
                          <a:gd name="connsiteY1" fmla="*/ 135732 h 1582909"/>
                          <a:gd name="connsiteX2" fmla="*/ 436562 w 436562"/>
                          <a:gd name="connsiteY2" fmla="*/ 258500 h 1582909"/>
                          <a:gd name="connsiteX3" fmla="*/ 436562 w 436562"/>
                          <a:gd name="connsiteY3" fmla="*/ 1488715 h 1582909"/>
                          <a:gd name="connsiteX4" fmla="*/ 342368 w 436562"/>
                          <a:gd name="connsiteY4" fmla="*/ 1582909 h 1582909"/>
                          <a:gd name="connsiteX5" fmla="*/ 260350 w 436562"/>
                          <a:gd name="connsiteY5" fmla="*/ 1582909 h 1582909"/>
                          <a:gd name="connsiteX6" fmla="*/ 260350 w 436562"/>
                          <a:gd name="connsiteY6" fmla="*/ 353750 h 1582909"/>
                          <a:gd name="connsiteX7" fmla="*/ 159012 w 436562"/>
                          <a:gd name="connsiteY7" fmla="*/ 235742 h 1582909"/>
                          <a:gd name="connsiteX8" fmla="*/ 0 w 436562"/>
                          <a:gd name="connsiteY8" fmla="*/ 160868 h 1582909"/>
                          <a:gd name="connsiteX9" fmla="*/ 63237 w 436562"/>
                          <a:gd name="connsiteY9" fmla="*/ 0 h 1582909"/>
                          <a:gd name="connsiteX0" fmla="*/ 70381 w 443706"/>
                          <a:gd name="connsiteY0" fmla="*/ 0 h 1582909"/>
                          <a:gd name="connsiteX1" fmla="*/ 347131 w 443706"/>
                          <a:gd name="connsiteY1" fmla="*/ 135732 h 1582909"/>
                          <a:gd name="connsiteX2" fmla="*/ 443706 w 443706"/>
                          <a:gd name="connsiteY2" fmla="*/ 258500 h 1582909"/>
                          <a:gd name="connsiteX3" fmla="*/ 443706 w 443706"/>
                          <a:gd name="connsiteY3" fmla="*/ 1488715 h 1582909"/>
                          <a:gd name="connsiteX4" fmla="*/ 349512 w 443706"/>
                          <a:gd name="connsiteY4" fmla="*/ 1582909 h 1582909"/>
                          <a:gd name="connsiteX5" fmla="*/ 267494 w 443706"/>
                          <a:gd name="connsiteY5" fmla="*/ 1582909 h 1582909"/>
                          <a:gd name="connsiteX6" fmla="*/ 267494 w 443706"/>
                          <a:gd name="connsiteY6" fmla="*/ 353750 h 1582909"/>
                          <a:gd name="connsiteX7" fmla="*/ 166156 w 443706"/>
                          <a:gd name="connsiteY7" fmla="*/ 235742 h 1582909"/>
                          <a:gd name="connsiteX8" fmla="*/ 0 w 443706"/>
                          <a:gd name="connsiteY8" fmla="*/ 158487 h 1582909"/>
                          <a:gd name="connsiteX9" fmla="*/ 70381 w 443706"/>
                          <a:gd name="connsiteY9" fmla="*/ 0 h 1582909"/>
                          <a:gd name="connsiteX0" fmla="*/ 70381 w 443706"/>
                          <a:gd name="connsiteY0" fmla="*/ 0 h 1582909"/>
                          <a:gd name="connsiteX1" fmla="*/ 347131 w 443706"/>
                          <a:gd name="connsiteY1" fmla="*/ 135732 h 1582909"/>
                          <a:gd name="connsiteX2" fmla="*/ 443706 w 443706"/>
                          <a:gd name="connsiteY2" fmla="*/ 258500 h 1582909"/>
                          <a:gd name="connsiteX3" fmla="*/ 443706 w 443706"/>
                          <a:gd name="connsiteY3" fmla="*/ 1488715 h 1582909"/>
                          <a:gd name="connsiteX4" fmla="*/ 349512 w 443706"/>
                          <a:gd name="connsiteY4" fmla="*/ 1582909 h 1582909"/>
                          <a:gd name="connsiteX5" fmla="*/ 267494 w 443706"/>
                          <a:gd name="connsiteY5" fmla="*/ 1582909 h 1582909"/>
                          <a:gd name="connsiteX6" fmla="*/ 267494 w 443706"/>
                          <a:gd name="connsiteY6" fmla="*/ 353750 h 1582909"/>
                          <a:gd name="connsiteX7" fmla="*/ 166156 w 443706"/>
                          <a:gd name="connsiteY7" fmla="*/ 235742 h 1582909"/>
                          <a:gd name="connsiteX8" fmla="*/ 0 w 443706"/>
                          <a:gd name="connsiteY8" fmla="*/ 158487 h 1582909"/>
                          <a:gd name="connsiteX9" fmla="*/ 70381 w 443706"/>
                          <a:gd name="connsiteY9" fmla="*/ 0 h 1582909"/>
                          <a:gd name="connsiteX0" fmla="*/ 70381 w 443706"/>
                          <a:gd name="connsiteY0" fmla="*/ 0 h 1582909"/>
                          <a:gd name="connsiteX1" fmla="*/ 347131 w 443706"/>
                          <a:gd name="connsiteY1" fmla="*/ 135732 h 1582909"/>
                          <a:gd name="connsiteX2" fmla="*/ 443706 w 443706"/>
                          <a:gd name="connsiteY2" fmla="*/ 258500 h 1582909"/>
                          <a:gd name="connsiteX3" fmla="*/ 443706 w 443706"/>
                          <a:gd name="connsiteY3" fmla="*/ 1488715 h 1582909"/>
                          <a:gd name="connsiteX4" fmla="*/ 349512 w 443706"/>
                          <a:gd name="connsiteY4" fmla="*/ 1582909 h 1582909"/>
                          <a:gd name="connsiteX5" fmla="*/ 267494 w 443706"/>
                          <a:gd name="connsiteY5" fmla="*/ 1582909 h 1582909"/>
                          <a:gd name="connsiteX6" fmla="*/ 267494 w 443706"/>
                          <a:gd name="connsiteY6" fmla="*/ 353750 h 1582909"/>
                          <a:gd name="connsiteX7" fmla="*/ 180444 w 443706"/>
                          <a:gd name="connsiteY7" fmla="*/ 250030 h 1582909"/>
                          <a:gd name="connsiteX8" fmla="*/ 0 w 443706"/>
                          <a:gd name="connsiteY8" fmla="*/ 158487 h 1582909"/>
                          <a:gd name="connsiteX9" fmla="*/ 70381 w 443706"/>
                          <a:gd name="connsiteY9" fmla="*/ 0 h 1582909"/>
                          <a:gd name="connsiteX0" fmla="*/ 70381 w 443706"/>
                          <a:gd name="connsiteY0" fmla="*/ 0 h 1582909"/>
                          <a:gd name="connsiteX1" fmla="*/ 347131 w 443706"/>
                          <a:gd name="connsiteY1" fmla="*/ 135732 h 1582909"/>
                          <a:gd name="connsiteX2" fmla="*/ 443706 w 443706"/>
                          <a:gd name="connsiteY2" fmla="*/ 258500 h 1582909"/>
                          <a:gd name="connsiteX3" fmla="*/ 443706 w 443706"/>
                          <a:gd name="connsiteY3" fmla="*/ 1488715 h 1582909"/>
                          <a:gd name="connsiteX4" fmla="*/ 349512 w 443706"/>
                          <a:gd name="connsiteY4" fmla="*/ 1582909 h 1582909"/>
                          <a:gd name="connsiteX5" fmla="*/ 267494 w 443706"/>
                          <a:gd name="connsiteY5" fmla="*/ 1582909 h 1582909"/>
                          <a:gd name="connsiteX6" fmla="*/ 267494 w 443706"/>
                          <a:gd name="connsiteY6" fmla="*/ 353750 h 1582909"/>
                          <a:gd name="connsiteX7" fmla="*/ 180444 w 443706"/>
                          <a:gd name="connsiteY7" fmla="*/ 250030 h 1582909"/>
                          <a:gd name="connsiteX8" fmla="*/ 0 w 443706"/>
                          <a:gd name="connsiteY8" fmla="*/ 158487 h 1582909"/>
                          <a:gd name="connsiteX9" fmla="*/ 70381 w 443706"/>
                          <a:gd name="connsiteY9" fmla="*/ 0 h 1582909"/>
                          <a:gd name="connsiteX0" fmla="*/ 68000 w 441325"/>
                          <a:gd name="connsiteY0" fmla="*/ 0 h 1582909"/>
                          <a:gd name="connsiteX1" fmla="*/ 344750 w 441325"/>
                          <a:gd name="connsiteY1" fmla="*/ 135732 h 1582909"/>
                          <a:gd name="connsiteX2" fmla="*/ 441325 w 441325"/>
                          <a:gd name="connsiteY2" fmla="*/ 258500 h 1582909"/>
                          <a:gd name="connsiteX3" fmla="*/ 441325 w 441325"/>
                          <a:gd name="connsiteY3" fmla="*/ 1488715 h 1582909"/>
                          <a:gd name="connsiteX4" fmla="*/ 347131 w 441325"/>
                          <a:gd name="connsiteY4" fmla="*/ 1582909 h 1582909"/>
                          <a:gd name="connsiteX5" fmla="*/ 265113 w 441325"/>
                          <a:gd name="connsiteY5" fmla="*/ 1582909 h 1582909"/>
                          <a:gd name="connsiteX6" fmla="*/ 265113 w 441325"/>
                          <a:gd name="connsiteY6" fmla="*/ 353750 h 1582909"/>
                          <a:gd name="connsiteX7" fmla="*/ 178063 w 441325"/>
                          <a:gd name="connsiteY7" fmla="*/ 250030 h 1582909"/>
                          <a:gd name="connsiteX8" fmla="*/ 0 w 441325"/>
                          <a:gd name="connsiteY8" fmla="*/ 153725 h 1582909"/>
                          <a:gd name="connsiteX9" fmla="*/ 68000 w 441325"/>
                          <a:gd name="connsiteY9" fmla="*/ 0 h 1582909"/>
                          <a:gd name="connsiteX0" fmla="*/ 68000 w 441325"/>
                          <a:gd name="connsiteY0" fmla="*/ 0 h 1582909"/>
                          <a:gd name="connsiteX1" fmla="*/ 344750 w 441325"/>
                          <a:gd name="connsiteY1" fmla="*/ 135732 h 1582909"/>
                          <a:gd name="connsiteX2" fmla="*/ 441325 w 441325"/>
                          <a:gd name="connsiteY2" fmla="*/ 258500 h 1582909"/>
                          <a:gd name="connsiteX3" fmla="*/ 441325 w 441325"/>
                          <a:gd name="connsiteY3" fmla="*/ 1488715 h 1582909"/>
                          <a:gd name="connsiteX4" fmla="*/ 347131 w 441325"/>
                          <a:gd name="connsiteY4" fmla="*/ 1582909 h 1582909"/>
                          <a:gd name="connsiteX5" fmla="*/ 265113 w 441325"/>
                          <a:gd name="connsiteY5" fmla="*/ 1582909 h 1582909"/>
                          <a:gd name="connsiteX6" fmla="*/ 265113 w 441325"/>
                          <a:gd name="connsiteY6" fmla="*/ 353750 h 1582909"/>
                          <a:gd name="connsiteX7" fmla="*/ 178063 w 441325"/>
                          <a:gd name="connsiteY7" fmla="*/ 250030 h 1582909"/>
                          <a:gd name="connsiteX8" fmla="*/ 0 w 441325"/>
                          <a:gd name="connsiteY8" fmla="*/ 153725 h 1582909"/>
                          <a:gd name="connsiteX9" fmla="*/ 68000 w 441325"/>
                          <a:gd name="connsiteY9" fmla="*/ 0 h 1582909"/>
                          <a:gd name="connsiteX0" fmla="*/ 68000 w 441325"/>
                          <a:gd name="connsiteY0" fmla="*/ 0 h 1582909"/>
                          <a:gd name="connsiteX1" fmla="*/ 344750 w 441325"/>
                          <a:gd name="connsiteY1" fmla="*/ 135732 h 1582909"/>
                          <a:gd name="connsiteX2" fmla="*/ 441325 w 441325"/>
                          <a:gd name="connsiteY2" fmla="*/ 258500 h 1582909"/>
                          <a:gd name="connsiteX3" fmla="*/ 441325 w 441325"/>
                          <a:gd name="connsiteY3" fmla="*/ 1488715 h 1582909"/>
                          <a:gd name="connsiteX4" fmla="*/ 347131 w 441325"/>
                          <a:gd name="connsiteY4" fmla="*/ 1582909 h 1582909"/>
                          <a:gd name="connsiteX5" fmla="*/ 265113 w 441325"/>
                          <a:gd name="connsiteY5" fmla="*/ 1582909 h 1582909"/>
                          <a:gd name="connsiteX6" fmla="*/ 265113 w 441325"/>
                          <a:gd name="connsiteY6" fmla="*/ 353750 h 1582909"/>
                          <a:gd name="connsiteX7" fmla="*/ 178063 w 441325"/>
                          <a:gd name="connsiteY7" fmla="*/ 250030 h 1582909"/>
                          <a:gd name="connsiteX8" fmla="*/ 0 w 441325"/>
                          <a:gd name="connsiteY8" fmla="*/ 153725 h 1582909"/>
                          <a:gd name="connsiteX9" fmla="*/ 68000 w 441325"/>
                          <a:gd name="connsiteY9" fmla="*/ 0 h 1582909"/>
                          <a:gd name="connsiteX0" fmla="*/ 68000 w 441325"/>
                          <a:gd name="connsiteY0" fmla="*/ 0 h 1582909"/>
                          <a:gd name="connsiteX1" fmla="*/ 344750 w 441325"/>
                          <a:gd name="connsiteY1" fmla="*/ 135732 h 1582909"/>
                          <a:gd name="connsiteX2" fmla="*/ 441325 w 441325"/>
                          <a:gd name="connsiteY2" fmla="*/ 258500 h 1582909"/>
                          <a:gd name="connsiteX3" fmla="*/ 441325 w 441325"/>
                          <a:gd name="connsiteY3" fmla="*/ 1488715 h 1582909"/>
                          <a:gd name="connsiteX4" fmla="*/ 347131 w 441325"/>
                          <a:gd name="connsiteY4" fmla="*/ 1582909 h 1582909"/>
                          <a:gd name="connsiteX5" fmla="*/ 265113 w 441325"/>
                          <a:gd name="connsiteY5" fmla="*/ 1582909 h 1582909"/>
                          <a:gd name="connsiteX6" fmla="*/ 265113 w 441325"/>
                          <a:gd name="connsiteY6" fmla="*/ 353750 h 1582909"/>
                          <a:gd name="connsiteX7" fmla="*/ 178063 w 441325"/>
                          <a:gd name="connsiteY7" fmla="*/ 250030 h 1582909"/>
                          <a:gd name="connsiteX8" fmla="*/ 0 w 441325"/>
                          <a:gd name="connsiteY8" fmla="*/ 153725 h 1582909"/>
                          <a:gd name="connsiteX9" fmla="*/ 68000 w 441325"/>
                          <a:gd name="connsiteY9" fmla="*/ 0 h 1582909"/>
                          <a:gd name="connsiteX0" fmla="*/ 68000 w 441325"/>
                          <a:gd name="connsiteY0" fmla="*/ 0 h 1582909"/>
                          <a:gd name="connsiteX1" fmla="*/ 344750 w 441325"/>
                          <a:gd name="connsiteY1" fmla="*/ 135732 h 1582909"/>
                          <a:gd name="connsiteX2" fmla="*/ 441325 w 441325"/>
                          <a:gd name="connsiteY2" fmla="*/ 258500 h 1582909"/>
                          <a:gd name="connsiteX3" fmla="*/ 441325 w 441325"/>
                          <a:gd name="connsiteY3" fmla="*/ 1488715 h 1582909"/>
                          <a:gd name="connsiteX4" fmla="*/ 347131 w 441325"/>
                          <a:gd name="connsiteY4" fmla="*/ 1582909 h 1582909"/>
                          <a:gd name="connsiteX5" fmla="*/ 265113 w 441325"/>
                          <a:gd name="connsiteY5" fmla="*/ 1582909 h 1582909"/>
                          <a:gd name="connsiteX6" fmla="*/ 265113 w 441325"/>
                          <a:gd name="connsiteY6" fmla="*/ 353750 h 1582909"/>
                          <a:gd name="connsiteX7" fmla="*/ 178063 w 441325"/>
                          <a:gd name="connsiteY7" fmla="*/ 250030 h 1582909"/>
                          <a:gd name="connsiteX8" fmla="*/ 0 w 441325"/>
                          <a:gd name="connsiteY8" fmla="*/ 153725 h 1582909"/>
                          <a:gd name="connsiteX9" fmla="*/ 68000 w 441325"/>
                          <a:gd name="connsiteY9" fmla="*/ 0 h 1582909"/>
                          <a:gd name="connsiteX0" fmla="*/ 68000 w 441325"/>
                          <a:gd name="connsiteY0" fmla="*/ 0 h 1582909"/>
                          <a:gd name="connsiteX1" fmla="*/ 344750 w 441325"/>
                          <a:gd name="connsiteY1" fmla="*/ 135732 h 1582909"/>
                          <a:gd name="connsiteX2" fmla="*/ 441325 w 441325"/>
                          <a:gd name="connsiteY2" fmla="*/ 258500 h 1582909"/>
                          <a:gd name="connsiteX3" fmla="*/ 441325 w 441325"/>
                          <a:gd name="connsiteY3" fmla="*/ 1488715 h 1582909"/>
                          <a:gd name="connsiteX4" fmla="*/ 347131 w 441325"/>
                          <a:gd name="connsiteY4" fmla="*/ 1582909 h 1582909"/>
                          <a:gd name="connsiteX5" fmla="*/ 265113 w 441325"/>
                          <a:gd name="connsiteY5" fmla="*/ 1582909 h 1582909"/>
                          <a:gd name="connsiteX6" fmla="*/ 265113 w 441325"/>
                          <a:gd name="connsiteY6" fmla="*/ 353750 h 1582909"/>
                          <a:gd name="connsiteX7" fmla="*/ 178063 w 441325"/>
                          <a:gd name="connsiteY7" fmla="*/ 250030 h 1582909"/>
                          <a:gd name="connsiteX8" fmla="*/ 0 w 441325"/>
                          <a:gd name="connsiteY8" fmla="*/ 153725 h 1582909"/>
                          <a:gd name="connsiteX9" fmla="*/ 68000 w 441325"/>
                          <a:gd name="connsiteY9" fmla="*/ 0 h 1582909"/>
                          <a:gd name="connsiteX0" fmla="*/ 68000 w 441325"/>
                          <a:gd name="connsiteY0" fmla="*/ 0 h 1582909"/>
                          <a:gd name="connsiteX1" fmla="*/ 344750 w 441325"/>
                          <a:gd name="connsiteY1" fmla="*/ 135732 h 1582909"/>
                          <a:gd name="connsiteX2" fmla="*/ 441325 w 441325"/>
                          <a:gd name="connsiteY2" fmla="*/ 258500 h 1582909"/>
                          <a:gd name="connsiteX3" fmla="*/ 441325 w 441325"/>
                          <a:gd name="connsiteY3" fmla="*/ 1488715 h 1582909"/>
                          <a:gd name="connsiteX4" fmla="*/ 347131 w 441325"/>
                          <a:gd name="connsiteY4" fmla="*/ 1582909 h 1582909"/>
                          <a:gd name="connsiteX5" fmla="*/ 265113 w 441325"/>
                          <a:gd name="connsiteY5" fmla="*/ 1582909 h 1582909"/>
                          <a:gd name="connsiteX6" fmla="*/ 265113 w 441325"/>
                          <a:gd name="connsiteY6" fmla="*/ 353750 h 1582909"/>
                          <a:gd name="connsiteX7" fmla="*/ 178063 w 441325"/>
                          <a:gd name="connsiteY7" fmla="*/ 250030 h 1582909"/>
                          <a:gd name="connsiteX8" fmla="*/ 0 w 441325"/>
                          <a:gd name="connsiteY8" fmla="*/ 153725 h 1582909"/>
                          <a:gd name="connsiteX9" fmla="*/ 68000 w 441325"/>
                          <a:gd name="connsiteY9" fmla="*/ 0 h 1582909"/>
                          <a:gd name="connsiteX0" fmla="*/ 68000 w 441325"/>
                          <a:gd name="connsiteY0" fmla="*/ 0 h 1582909"/>
                          <a:gd name="connsiteX1" fmla="*/ 344750 w 441325"/>
                          <a:gd name="connsiteY1" fmla="*/ 135732 h 1582909"/>
                          <a:gd name="connsiteX2" fmla="*/ 441325 w 441325"/>
                          <a:gd name="connsiteY2" fmla="*/ 258500 h 1582909"/>
                          <a:gd name="connsiteX3" fmla="*/ 441325 w 441325"/>
                          <a:gd name="connsiteY3" fmla="*/ 1488715 h 1582909"/>
                          <a:gd name="connsiteX4" fmla="*/ 347131 w 441325"/>
                          <a:gd name="connsiteY4" fmla="*/ 1582909 h 1582909"/>
                          <a:gd name="connsiteX5" fmla="*/ 265113 w 441325"/>
                          <a:gd name="connsiteY5" fmla="*/ 1582909 h 1582909"/>
                          <a:gd name="connsiteX6" fmla="*/ 265113 w 441325"/>
                          <a:gd name="connsiteY6" fmla="*/ 353750 h 1582909"/>
                          <a:gd name="connsiteX7" fmla="*/ 194732 w 441325"/>
                          <a:gd name="connsiteY7" fmla="*/ 254793 h 1582909"/>
                          <a:gd name="connsiteX8" fmla="*/ 0 w 441325"/>
                          <a:gd name="connsiteY8" fmla="*/ 153725 h 1582909"/>
                          <a:gd name="connsiteX9" fmla="*/ 68000 w 441325"/>
                          <a:gd name="connsiteY9" fmla="*/ 0 h 1582909"/>
                          <a:gd name="connsiteX0" fmla="*/ 68000 w 441325"/>
                          <a:gd name="connsiteY0" fmla="*/ 0 h 1582909"/>
                          <a:gd name="connsiteX1" fmla="*/ 344750 w 441325"/>
                          <a:gd name="connsiteY1" fmla="*/ 135732 h 1582909"/>
                          <a:gd name="connsiteX2" fmla="*/ 441325 w 441325"/>
                          <a:gd name="connsiteY2" fmla="*/ 258500 h 1582909"/>
                          <a:gd name="connsiteX3" fmla="*/ 441325 w 441325"/>
                          <a:gd name="connsiteY3" fmla="*/ 1488715 h 1582909"/>
                          <a:gd name="connsiteX4" fmla="*/ 347131 w 441325"/>
                          <a:gd name="connsiteY4" fmla="*/ 1582909 h 1582909"/>
                          <a:gd name="connsiteX5" fmla="*/ 265113 w 441325"/>
                          <a:gd name="connsiteY5" fmla="*/ 1582909 h 1582909"/>
                          <a:gd name="connsiteX6" fmla="*/ 265113 w 441325"/>
                          <a:gd name="connsiteY6" fmla="*/ 353750 h 1582909"/>
                          <a:gd name="connsiteX7" fmla="*/ 194732 w 441325"/>
                          <a:gd name="connsiteY7" fmla="*/ 254793 h 1582909"/>
                          <a:gd name="connsiteX8" fmla="*/ 0 w 441325"/>
                          <a:gd name="connsiteY8" fmla="*/ 153725 h 1582909"/>
                          <a:gd name="connsiteX9" fmla="*/ 68000 w 441325"/>
                          <a:gd name="connsiteY9" fmla="*/ 0 h 1582909"/>
                          <a:gd name="connsiteX0" fmla="*/ 68000 w 441325"/>
                          <a:gd name="connsiteY0" fmla="*/ 0 h 1582909"/>
                          <a:gd name="connsiteX1" fmla="*/ 344750 w 441325"/>
                          <a:gd name="connsiteY1" fmla="*/ 135732 h 1582909"/>
                          <a:gd name="connsiteX2" fmla="*/ 441325 w 441325"/>
                          <a:gd name="connsiteY2" fmla="*/ 258500 h 1582909"/>
                          <a:gd name="connsiteX3" fmla="*/ 441325 w 441325"/>
                          <a:gd name="connsiteY3" fmla="*/ 1488715 h 1582909"/>
                          <a:gd name="connsiteX4" fmla="*/ 347131 w 441325"/>
                          <a:gd name="connsiteY4" fmla="*/ 1582909 h 1582909"/>
                          <a:gd name="connsiteX5" fmla="*/ 265113 w 441325"/>
                          <a:gd name="connsiteY5" fmla="*/ 1582909 h 1582909"/>
                          <a:gd name="connsiteX6" fmla="*/ 265113 w 441325"/>
                          <a:gd name="connsiteY6" fmla="*/ 353750 h 1582909"/>
                          <a:gd name="connsiteX7" fmla="*/ 194732 w 441325"/>
                          <a:gd name="connsiteY7" fmla="*/ 254793 h 1582909"/>
                          <a:gd name="connsiteX8" fmla="*/ 0 w 441325"/>
                          <a:gd name="connsiteY8" fmla="*/ 153725 h 1582909"/>
                          <a:gd name="connsiteX9" fmla="*/ 68000 w 441325"/>
                          <a:gd name="connsiteY9" fmla="*/ 0 h 1582909"/>
                          <a:gd name="connsiteX0" fmla="*/ 68000 w 441325"/>
                          <a:gd name="connsiteY0" fmla="*/ 0 h 1582909"/>
                          <a:gd name="connsiteX1" fmla="*/ 344750 w 441325"/>
                          <a:gd name="connsiteY1" fmla="*/ 135732 h 1582909"/>
                          <a:gd name="connsiteX2" fmla="*/ 441325 w 441325"/>
                          <a:gd name="connsiteY2" fmla="*/ 258500 h 1582909"/>
                          <a:gd name="connsiteX3" fmla="*/ 441325 w 441325"/>
                          <a:gd name="connsiteY3" fmla="*/ 1488715 h 1582909"/>
                          <a:gd name="connsiteX4" fmla="*/ 347131 w 441325"/>
                          <a:gd name="connsiteY4" fmla="*/ 1582909 h 1582909"/>
                          <a:gd name="connsiteX5" fmla="*/ 265113 w 441325"/>
                          <a:gd name="connsiteY5" fmla="*/ 1582909 h 1582909"/>
                          <a:gd name="connsiteX6" fmla="*/ 265113 w 441325"/>
                          <a:gd name="connsiteY6" fmla="*/ 353750 h 1582909"/>
                          <a:gd name="connsiteX7" fmla="*/ 194732 w 441325"/>
                          <a:gd name="connsiteY7" fmla="*/ 254793 h 1582909"/>
                          <a:gd name="connsiteX8" fmla="*/ 0 w 441325"/>
                          <a:gd name="connsiteY8" fmla="*/ 153725 h 1582909"/>
                          <a:gd name="connsiteX9" fmla="*/ 68000 w 441325"/>
                          <a:gd name="connsiteY9" fmla="*/ 0 h 1582909"/>
                          <a:gd name="connsiteX0" fmla="*/ 68000 w 441325"/>
                          <a:gd name="connsiteY0" fmla="*/ 0 h 1582909"/>
                          <a:gd name="connsiteX1" fmla="*/ 344750 w 441325"/>
                          <a:gd name="connsiteY1" fmla="*/ 135732 h 1582909"/>
                          <a:gd name="connsiteX2" fmla="*/ 441325 w 441325"/>
                          <a:gd name="connsiteY2" fmla="*/ 258500 h 1582909"/>
                          <a:gd name="connsiteX3" fmla="*/ 441325 w 441325"/>
                          <a:gd name="connsiteY3" fmla="*/ 1488715 h 1582909"/>
                          <a:gd name="connsiteX4" fmla="*/ 347131 w 441325"/>
                          <a:gd name="connsiteY4" fmla="*/ 1582909 h 1582909"/>
                          <a:gd name="connsiteX5" fmla="*/ 265113 w 441325"/>
                          <a:gd name="connsiteY5" fmla="*/ 1582909 h 1582909"/>
                          <a:gd name="connsiteX6" fmla="*/ 265905 w 441325"/>
                          <a:gd name="connsiteY6" fmla="*/ 1326046 h 1582909"/>
                          <a:gd name="connsiteX7" fmla="*/ 265113 w 441325"/>
                          <a:gd name="connsiteY7" fmla="*/ 353750 h 1582909"/>
                          <a:gd name="connsiteX8" fmla="*/ 194732 w 441325"/>
                          <a:gd name="connsiteY8" fmla="*/ 254793 h 1582909"/>
                          <a:gd name="connsiteX9" fmla="*/ 0 w 441325"/>
                          <a:gd name="connsiteY9" fmla="*/ 153725 h 1582909"/>
                          <a:gd name="connsiteX10" fmla="*/ 68000 w 441325"/>
                          <a:gd name="connsiteY10" fmla="*/ 0 h 1582909"/>
                          <a:gd name="connsiteX0" fmla="*/ 68000 w 441325"/>
                          <a:gd name="connsiteY0" fmla="*/ 0 h 1582909"/>
                          <a:gd name="connsiteX1" fmla="*/ 344750 w 441325"/>
                          <a:gd name="connsiteY1" fmla="*/ 135732 h 1582909"/>
                          <a:gd name="connsiteX2" fmla="*/ 441325 w 441325"/>
                          <a:gd name="connsiteY2" fmla="*/ 258500 h 1582909"/>
                          <a:gd name="connsiteX3" fmla="*/ 441325 w 441325"/>
                          <a:gd name="connsiteY3" fmla="*/ 1488715 h 1582909"/>
                          <a:gd name="connsiteX4" fmla="*/ 347131 w 441325"/>
                          <a:gd name="connsiteY4" fmla="*/ 1582909 h 1582909"/>
                          <a:gd name="connsiteX5" fmla="*/ 188913 w 441325"/>
                          <a:gd name="connsiteY5" fmla="*/ 1504328 h 1582909"/>
                          <a:gd name="connsiteX6" fmla="*/ 265905 w 441325"/>
                          <a:gd name="connsiteY6" fmla="*/ 1326046 h 1582909"/>
                          <a:gd name="connsiteX7" fmla="*/ 265113 w 441325"/>
                          <a:gd name="connsiteY7" fmla="*/ 353750 h 1582909"/>
                          <a:gd name="connsiteX8" fmla="*/ 194732 w 441325"/>
                          <a:gd name="connsiteY8" fmla="*/ 254793 h 1582909"/>
                          <a:gd name="connsiteX9" fmla="*/ 0 w 441325"/>
                          <a:gd name="connsiteY9" fmla="*/ 153725 h 1582909"/>
                          <a:gd name="connsiteX10" fmla="*/ 68000 w 441325"/>
                          <a:gd name="connsiteY10" fmla="*/ 0 h 1582909"/>
                          <a:gd name="connsiteX0" fmla="*/ 68000 w 441325"/>
                          <a:gd name="connsiteY0" fmla="*/ 0 h 1582909"/>
                          <a:gd name="connsiteX1" fmla="*/ 344750 w 441325"/>
                          <a:gd name="connsiteY1" fmla="*/ 135732 h 1582909"/>
                          <a:gd name="connsiteX2" fmla="*/ 441325 w 441325"/>
                          <a:gd name="connsiteY2" fmla="*/ 258500 h 1582909"/>
                          <a:gd name="connsiteX3" fmla="*/ 441325 w 441325"/>
                          <a:gd name="connsiteY3" fmla="*/ 1488715 h 1582909"/>
                          <a:gd name="connsiteX4" fmla="*/ 347131 w 441325"/>
                          <a:gd name="connsiteY4" fmla="*/ 1582909 h 1582909"/>
                          <a:gd name="connsiteX5" fmla="*/ 205582 w 441325"/>
                          <a:gd name="connsiteY5" fmla="*/ 1492422 h 1582909"/>
                          <a:gd name="connsiteX6" fmla="*/ 265905 w 441325"/>
                          <a:gd name="connsiteY6" fmla="*/ 1326046 h 1582909"/>
                          <a:gd name="connsiteX7" fmla="*/ 265113 w 441325"/>
                          <a:gd name="connsiteY7" fmla="*/ 353750 h 1582909"/>
                          <a:gd name="connsiteX8" fmla="*/ 194732 w 441325"/>
                          <a:gd name="connsiteY8" fmla="*/ 254793 h 1582909"/>
                          <a:gd name="connsiteX9" fmla="*/ 0 w 441325"/>
                          <a:gd name="connsiteY9" fmla="*/ 153725 h 1582909"/>
                          <a:gd name="connsiteX10" fmla="*/ 68000 w 441325"/>
                          <a:gd name="connsiteY10" fmla="*/ 0 h 1582909"/>
                          <a:gd name="connsiteX0" fmla="*/ 295013 w 668338"/>
                          <a:gd name="connsiteY0" fmla="*/ 0 h 1734123"/>
                          <a:gd name="connsiteX1" fmla="*/ 571763 w 668338"/>
                          <a:gd name="connsiteY1" fmla="*/ 135732 h 1734123"/>
                          <a:gd name="connsiteX2" fmla="*/ 668338 w 668338"/>
                          <a:gd name="connsiteY2" fmla="*/ 258500 h 1734123"/>
                          <a:gd name="connsiteX3" fmla="*/ 668338 w 668338"/>
                          <a:gd name="connsiteY3" fmla="*/ 1488715 h 1734123"/>
                          <a:gd name="connsiteX4" fmla="*/ 574144 w 668338"/>
                          <a:gd name="connsiteY4" fmla="*/ 1582909 h 1734123"/>
                          <a:gd name="connsiteX5" fmla="*/ 0 w 668338"/>
                          <a:gd name="connsiteY5" fmla="*/ 1733239 h 1734123"/>
                          <a:gd name="connsiteX6" fmla="*/ 432595 w 668338"/>
                          <a:gd name="connsiteY6" fmla="*/ 1492422 h 1734123"/>
                          <a:gd name="connsiteX7" fmla="*/ 492918 w 668338"/>
                          <a:gd name="connsiteY7" fmla="*/ 1326046 h 1734123"/>
                          <a:gd name="connsiteX8" fmla="*/ 492126 w 668338"/>
                          <a:gd name="connsiteY8" fmla="*/ 353750 h 1734123"/>
                          <a:gd name="connsiteX9" fmla="*/ 421745 w 668338"/>
                          <a:gd name="connsiteY9" fmla="*/ 254793 h 1734123"/>
                          <a:gd name="connsiteX10" fmla="*/ 227013 w 668338"/>
                          <a:gd name="connsiteY10" fmla="*/ 153725 h 1734123"/>
                          <a:gd name="connsiteX11" fmla="*/ 295013 w 668338"/>
                          <a:gd name="connsiteY11" fmla="*/ 0 h 1734123"/>
                          <a:gd name="connsiteX0" fmla="*/ 347058 w 720383"/>
                          <a:gd name="connsiteY0" fmla="*/ 0 h 1930835"/>
                          <a:gd name="connsiteX1" fmla="*/ 623808 w 720383"/>
                          <a:gd name="connsiteY1" fmla="*/ 135732 h 1930835"/>
                          <a:gd name="connsiteX2" fmla="*/ 720383 w 720383"/>
                          <a:gd name="connsiteY2" fmla="*/ 258500 h 1930835"/>
                          <a:gd name="connsiteX3" fmla="*/ 720383 w 720383"/>
                          <a:gd name="connsiteY3" fmla="*/ 1488715 h 1930835"/>
                          <a:gd name="connsiteX4" fmla="*/ 626189 w 720383"/>
                          <a:gd name="connsiteY4" fmla="*/ 1582909 h 1930835"/>
                          <a:gd name="connsiteX5" fmla="*/ 61570 w 720383"/>
                          <a:gd name="connsiteY5" fmla="*/ 1928502 h 1930835"/>
                          <a:gd name="connsiteX6" fmla="*/ 52045 w 720383"/>
                          <a:gd name="connsiteY6" fmla="*/ 1733239 h 1930835"/>
                          <a:gd name="connsiteX7" fmla="*/ 484640 w 720383"/>
                          <a:gd name="connsiteY7" fmla="*/ 1492422 h 1930835"/>
                          <a:gd name="connsiteX8" fmla="*/ 544963 w 720383"/>
                          <a:gd name="connsiteY8" fmla="*/ 1326046 h 1930835"/>
                          <a:gd name="connsiteX9" fmla="*/ 544171 w 720383"/>
                          <a:gd name="connsiteY9" fmla="*/ 353750 h 1930835"/>
                          <a:gd name="connsiteX10" fmla="*/ 473790 w 720383"/>
                          <a:gd name="connsiteY10" fmla="*/ 254793 h 1930835"/>
                          <a:gd name="connsiteX11" fmla="*/ 279058 w 720383"/>
                          <a:gd name="connsiteY11" fmla="*/ 153725 h 1930835"/>
                          <a:gd name="connsiteX12" fmla="*/ 347058 w 720383"/>
                          <a:gd name="connsiteY12" fmla="*/ 0 h 1930835"/>
                          <a:gd name="connsiteX0" fmla="*/ 357650 w 730975"/>
                          <a:gd name="connsiteY0" fmla="*/ 0 h 1933525"/>
                          <a:gd name="connsiteX1" fmla="*/ 634400 w 730975"/>
                          <a:gd name="connsiteY1" fmla="*/ 135732 h 1933525"/>
                          <a:gd name="connsiteX2" fmla="*/ 730975 w 730975"/>
                          <a:gd name="connsiteY2" fmla="*/ 258500 h 1933525"/>
                          <a:gd name="connsiteX3" fmla="*/ 730975 w 730975"/>
                          <a:gd name="connsiteY3" fmla="*/ 1488715 h 1933525"/>
                          <a:gd name="connsiteX4" fmla="*/ 636781 w 730975"/>
                          <a:gd name="connsiteY4" fmla="*/ 1582909 h 1933525"/>
                          <a:gd name="connsiteX5" fmla="*/ 72162 w 730975"/>
                          <a:gd name="connsiteY5" fmla="*/ 1928502 h 1933525"/>
                          <a:gd name="connsiteX6" fmla="*/ 5488 w 730975"/>
                          <a:gd name="connsiteY6" fmla="*/ 1783246 h 1933525"/>
                          <a:gd name="connsiteX7" fmla="*/ 62637 w 730975"/>
                          <a:gd name="connsiteY7" fmla="*/ 1733239 h 1933525"/>
                          <a:gd name="connsiteX8" fmla="*/ 495232 w 730975"/>
                          <a:gd name="connsiteY8" fmla="*/ 1492422 h 1933525"/>
                          <a:gd name="connsiteX9" fmla="*/ 555555 w 730975"/>
                          <a:gd name="connsiteY9" fmla="*/ 1326046 h 1933525"/>
                          <a:gd name="connsiteX10" fmla="*/ 554763 w 730975"/>
                          <a:gd name="connsiteY10" fmla="*/ 353750 h 1933525"/>
                          <a:gd name="connsiteX11" fmla="*/ 484382 w 730975"/>
                          <a:gd name="connsiteY11" fmla="*/ 254793 h 1933525"/>
                          <a:gd name="connsiteX12" fmla="*/ 289650 w 730975"/>
                          <a:gd name="connsiteY12" fmla="*/ 153725 h 1933525"/>
                          <a:gd name="connsiteX13" fmla="*/ 357650 w 730975"/>
                          <a:gd name="connsiteY13" fmla="*/ 0 h 1933525"/>
                          <a:gd name="connsiteX0" fmla="*/ 359546 w 732871"/>
                          <a:gd name="connsiteY0" fmla="*/ 0 h 1940468"/>
                          <a:gd name="connsiteX1" fmla="*/ 636296 w 732871"/>
                          <a:gd name="connsiteY1" fmla="*/ 135732 h 1940468"/>
                          <a:gd name="connsiteX2" fmla="*/ 732871 w 732871"/>
                          <a:gd name="connsiteY2" fmla="*/ 258500 h 1940468"/>
                          <a:gd name="connsiteX3" fmla="*/ 732871 w 732871"/>
                          <a:gd name="connsiteY3" fmla="*/ 1488715 h 1940468"/>
                          <a:gd name="connsiteX4" fmla="*/ 638677 w 732871"/>
                          <a:gd name="connsiteY4" fmla="*/ 1582909 h 1940468"/>
                          <a:gd name="connsiteX5" fmla="*/ 69296 w 732871"/>
                          <a:gd name="connsiteY5" fmla="*/ 1935645 h 1940468"/>
                          <a:gd name="connsiteX6" fmla="*/ 7384 w 732871"/>
                          <a:gd name="connsiteY6" fmla="*/ 1783246 h 1940468"/>
                          <a:gd name="connsiteX7" fmla="*/ 64533 w 732871"/>
                          <a:gd name="connsiteY7" fmla="*/ 1733239 h 1940468"/>
                          <a:gd name="connsiteX8" fmla="*/ 497128 w 732871"/>
                          <a:gd name="connsiteY8" fmla="*/ 1492422 h 1940468"/>
                          <a:gd name="connsiteX9" fmla="*/ 557451 w 732871"/>
                          <a:gd name="connsiteY9" fmla="*/ 1326046 h 1940468"/>
                          <a:gd name="connsiteX10" fmla="*/ 556659 w 732871"/>
                          <a:gd name="connsiteY10" fmla="*/ 353750 h 1940468"/>
                          <a:gd name="connsiteX11" fmla="*/ 486278 w 732871"/>
                          <a:gd name="connsiteY11" fmla="*/ 254793 h 1940468"/>
                          <a:gd name="connsiteX12" fmla="*/ 291546 w 732871"/>
                          <a:gd name="connsiteY12" fmla="*/ 153725 h 1940468"/>
                          <a:gd name="connsiteX13" fmla="*/ 359546 w 732871"/>
                          <a:gd name="connsiteY13" fmla="*/ 0 h 1940468"/>
                          <a:gd name="connsiteX0" fmla="*/ 355697 w 729022"/>
                          <a:gd name="connsiteY0" fmla="*/ 0 h 1938382"/>
                          <a:gd name="connsiteX1" fmla="*/ 632447 w 729022"/>
                          <a:gd name="connsiteY1" fmla="*/ 135732 h 1938382"/>
                          <a:gd name="connsiteX2" fmla="*/ 729022 w 729022"/>
                          <a:gd name="connsiteY2" fmla="*/ 258500 h 1938382"/>
                          <a:gd name="connsiteX3" fmla="*/ 729022 w 729022"/>
                          <a:gd name="connsiteY3" fmla="*/ 1488715 h 1938382"/>
                          <a:gd name="connsiteX4" fmla="*/ 634828 w 729022"/>
                          <a:gd name="connsiteY4" fmla="*/ 1582909 h 1938382"/>
                          <a:gd name="connsiteX5" fmla="*/ 65447 w 729022"/>
                          <a:gd name="connsiteY5" fmla="*/ 1935645 h 1938382"/>
                          <a:gd name="connsiteX6" fmla="*/ 3535 w 729022"/>
                          <a:gd name="connsiteY6" fmla="*/ 1783246 h 1938382"/>
                          <a:gd name="connsiteX7" fmla="*/ 60684 w 729022"/>
                          <a:gd name="connsiteY7" fmla="*/ 1733239 h 1938382"/>
                          <a:gd name="connsiteX8" fmla="*/ 493279 w 729022"/>
                          <a:gd name="connsiteY8" fmla="*/ 1492422 h 1938382"/>
                          <a:gd name="connsiteX9" fmla="*/ 553602 w 729022"/>
                          <a:gd name="connsiteY9" fmla="*/ 1326046 h 1938382"/>
                          <a:gd name="connsiteX10" fmla="*/ 552810 w 729022"/>
                          <a:gd name="connsiteY10" fmla="*/ 353750 h 1938382"/>
                          <a:gd name="connsiteX11" fmla="*/ 482429 w 729022"/>
                          <a:gd name="connsiteY11" fmla="*/ 254793 h 1938382"/>
                          <a:gd name="connsiteX12" fmla="*/ 287697 w 729022"/>
                          <a:gd name="connsiteY12" fmla="*/ 153725 h 1938382"/>
                          <a:gd name="connsiteX13" fmla="*/ 355697 w 729022"/>
                          <a:gd name="connsiteY13" fmla="*/ 0 h 1938382"/>
                          <a:gd name="connsiteX0" fmla="*/ 353558 w 726883"/>
                          <a:gd name="connsiteY0" fmla="*/ 0 h 1938382"/>
                          <a:gd name="connsiteX1" fmla="*/ 630308 w 726883"/>
                          <a:gd name="connsiteY1" fmla="*/ 135732 h 1938382"/>
                          <a:gd name="connsiteX2" fmla="*/ 726883 w 726883"/>
                          <a:gd name="connsiteY2" fmla="*/ 258500 h 1938382"/>
                          <a:gd name="connsiteX3" fmla="*/ 726883 w 726883"/>
                          <a:gd name="connsiteY3" fmla="*/ 1488715 h 1938382"/>
                          <a:gd name="connsiteX4" fmla="*/ 632689 w 726883"/>
                          <a:gd name="connsiteY4" fmla="*/ 1582909 h 1938382"/>
                          <a:gd name="connsiteX5" fmla="*/ 63308 w 726883"/>
                          <a:gd name="connsiteY5" fmla="*/ 1935645 h 1938382"/>
                          <a:gd name="connsiteX6" fmla="*/ 1396 w 726883"/>
                          <a:gd name="connsiteY6" fmla="*/ 1783246 h 1938382"/>
                          <a:gd name="connsiteX7" fmla="*/ 68070 w 726883"/>
                          <a:gd name="connsiteY7" fmla="*/ 1716571 h 1938382"/>
                          <a:gd name="connsiteX8" fmla="*/ 491140 w 726883"/>
                          <a:gd name="connsiteY8" fmla="*/ 1492422 h 1938382"/>
                          <a:gd name="connsiteX9" fmla="*/ 551463 w 726883"/>
                          <a:gd name="connsiteY9" fmla="*/ 1326046 h 1938382"/>
                          <a:gd name="connsiteX10" fmla="*/ 550671 w 726883"/>
                          <a:gd name="connsiteY10" fmla="*/ 353750 h 1938382"/>
                          <a:gd name="connsiteX11" fmla="*/ 480290 w 726883"/>
                          <a:gd name="connsiteY11" fmla="*/ 254793 h 1938382"/>
                          <a:gd name="connsiteX12" fmla="*/ 285558 w 726883"/>
                          <a:gd name="connsiteY12" fmla="*/ 153725 h 1938382"/>
                          <a:gd name="connsiteX13" fmla="*/ 353558 w 726883"/>
                          <a:gd name="connsiteY13" fmla="*/ 0 h 1938382"/>
                          <a:gd name="connsiteX0" fmla="*/ 353501 w 726826"/>
                          <a:gd name="connsiteY0" fmla="*/ 0 h 1938382"/>
                          <a:gd name="connsiteX1" fmla="*/ 630251 w 726826"/>
                          <a:gd name="connsiteY1" fmla="*/ 135732 h 1938382"/>
                          <a:gd name="connsiteX2" fmla="*/ 726826 w 726826"/>
                          <a:gd name="connsiteY2" fmla="*/ 258500 h 1938382"/>
                          <a:gd name="connsiteX3" fmla="*/ 726826 w 726826"/>
                          <a:gd name="connsiteY3" fmla="*/ 1488715 h 1938382"/>
                          <a:gd name="connsiteX4" fmla="*/ 632632 w 726826"/>
                          <a:gd name="connsiteY4" fmla="*/ 1582909 h 1938382"/>
                          <a:gd name="connsiteX5" fmla="*/ 63251 w 726826"/>
                          <a:gd name="connsiteY5" fmla="*/ 1935645 h 1938382"/>
                          <a:gd name="connsiteX6" fmla="*/ 1339 w 726826"/>
                          <a:gd name="connsiteY6" fmla="*/ 1783246 h 1938382"/>
                          <a:gd name="connsiteX7" fmla="*/ 68013 w 726826"/>
                          <a:gd name="connsiteY7" fmla="*/ 1716571 h 1938382"/>
                          <a:gd name="connsiteX8" fmla="*/ 491083 w 726826"/>
                          <a:gd name="connsiteY8" fmla="*/ 1492422 h 1938382"/>
                          <a:gd name="connsiteX9" fmla="*/ 551406 w 726826"/>
                          <a:gd name="connsiteY9" fmla="*/ 1326046 h 1938382"/>
                          <a:gd name="connsiteX10" fmla="*/ 550614 w 726826"/>
                          <a:gd name="connsiteY10" fmla="*/ 353750 h 1938382"/>
                          <a:gd name="connsiteX11" fmla="*/ 480233 w 726826"/>
                          <a:gd name="connsiteY11" fmla="*/ 254793 h 1938382"/>
                          <a:gd name="connsiteX12" fmla="*/ 285501 w 726826"/>
                          <a:gd name="connsiteY12" fmla="*/ 153725 h 1938382"/>
                          <a:gd name="connsiteX13" fmla="*/ 353501 w 726826"/>
                          <a:gd name="connsiteY13" fmla="*/ 0 h 1938382"/>
                          <a:gd name="connsiteX0" fmla="*/ 353501 w 726826"/>
                          <a:gd name="connsiteY0" fmla="*/ 0 h 1938382"/>
                          <a:gd name="connsiteX1" fmla="*/ 630251 w 726826"/>
                          <a:gd name="connsiteY1" fmla="*/ 135732 h 1938382"/>
                          <a:gd name="connsiteX2" fmla="*/ 726826 w 726826"/>
                          <a:gd name="connsiteY2" fmla="*/ 258500 h 1938382"/>
                          <a:gd name="connsiteX3" fmla="*/ 726826 w 726826"/>
                          <a:gd name="connsiteY3" fmla="*/ 1488715 h 1938382"/>
                          <a:gd name="connsiteX4" fmla="*/ 632632 w 726826"/>
                          <a:gd name="connsiteY4" fmla="*/ 1582909 h 1938382"/>
                          <a:gd name="connsiteX5" fmla="*/ 63251 w 726826"/>
                          <a:gd name="connsiteY5" fmla="*/ 1935645 h 1938382"/>
                          <a:gd name="connsiteX6" fmla="*/ 1339 w 726826"/>
                          <a:gd name="connsiteY6" fmla="*/ 1783246 h 1938382"/>
                          <a:gd name="connsiteX7" fmla="*/ 68013 w 726826"/>
                          <a:gd name="connsiteY7" fmla="*/ 1716571 h 1938382"/>
                          <a:gd name="connsiteX8" fmla="*/ 491083 w 726826"/>
                          <a:gd name="connsiteY8" fmla="*/ 1492422 h 1938382"/>
                          <a:gd name="connsiteX9" fmla="*/ 551406 w 726826"/>
                          <a:gd name="connsiteY9" fmla="*/ 1326046 h 1938382"/>
                          <a:gd name="connsiteX10" fmla="*/ 550614 w 726826"/>
                          <a:gd name="connsiteY10" fmla="*/ 353750 h 1938382"/>
                          <a:gd name="connsiteX11" fmla="*/ 480233 w 726826"/>
                          <a:gd name="connsiteY11" fmla="*/ 254793 h 1938382"/>
                          <a:gd name="connsiteX12" fmla="*/ 285501 w 726826"/>
                          <a:gd name="connsiteY12" fmla="*/ 153725 h 1938382"/>
                          <a:gd name="connsiteX13" fmla="*/ 353501 w 726826"/>
                          <a:gd name="connsiteY13" fmla="*/ 0 h 1938382"/>
                          <a:gd name="connsiteX0" fmla="*/ 353501 w 726826"/>
                          <a:gd name="connsiteY0" fmla="*/ 0 h 1938382"/>
                          <a:gd name="connsiteX1" fmla="*/ 630251 w 726826"/>
                          <a:gd name="connsiteY1" fmla="*/ 135732 h 1938382"/>
                          <a:gd name="connsiteX2" fmla="*/ 726826 w 726826"/>
                          <a:gd name="connsiteY2" fmla="*/ 258500 h 1938382"/>
                          <a:gd name="connsiteX3" fmla="*/ 726826 w 726826"/>
                          <a:gd name="connsiteY3" fmla="*/ 1488715 h 1938382"/>
                          <a:gd name="connsiteX4" fmla="*/ 630251 w 726826"/>
                          <a:gd name="connsiteY4" fmla="*/ 1599578 h 1938382"/>
                          <a:gd name="connsiteX5" fmla="*/ 63251 w 726826"/>
                          <a:gd name="connsiteY5" fmla="*/ 1935645 h 1938382"/>
                          <a:gd name="connsiteX6" fmla="*/ 1339 w 726826"/>
                          <a:gd name="connsiteY6" fmla="*/ 1783246 h 1938382"/>
                          <a:gd name="connsiteX7" fmla="*/ 68013 w 726826"/>
                          <a:gd name="connsiteY7" fmla="*/ 1716571 h 1938382"/>
                          <a:gd name="connsiteX8" fmla="*/ 491083 w 726826"/>
                          <a:gd name="connsiteY8" fmla="*/ 1492422 h 1938382"/>
                          <a:gd name="connsiteX9" fmla="*/ 551406 w 726826"/>
                          <a:gd name="connsiteY9" fmla="*/ 1326046 h 1938382"/>
                          <a:gd name="connsiteX10" fmla="*/ 550614 w 726826"/>
                          <a:gd name="connsiteY10" fmla="*/ 353750 h 1938382"/>
                          <a:gd name="connsiteX11" fmla="*/ 480233 w 726826"/>
                          <a:gd name="connsiteY11" fmla="*/ 254793 h 1938382"/>
                          <a:gd name="connsiteX12" fmla="*/ 285501 w 726826"/>
                          <a:gd name="connsiteY12" fmla="*/ 153725 h 1938382"/>
                          <a:gd name="connsiteX13" fmla="*/ 353501 w 726826"/>
                          <a:gd name="connsiteY13" fmla="*/ 0 h 1938382"/>
                          <a:gd name="connsiteX0" fmla="*/ 355642 w 728967"/>
                          <a:gd name="connsiteY0" fmla="*/ 0 h 1936040"/>
                          <a:gd name="connsiteX1" fmla="*/ 632392 w 728967"/>
                          <a:gd name="connsiteY1" fmla="*/ 135732 h 1936040"/>
                          <a:gd name="connsiteX2" fmla="*/ 728967 w 728967"/>
                          <a:gd name="connsiteY2" fmla="*/ 258500 h 1936040"/>
                          <a:gd name="connsiteX3" fmla="*/ 728967 w 728967"/>
                          <a:gd name="connsiteY3" fmla="*/ 1488715 h 1936040"/>
                          <a:gd name="connsiteX4" fmla="*/ 632392 w 728967"/>
                          <a:gd name="connsiteY4" fmla="*/ 1599578 h 1936040"/>
                          <a:gd name="connsiteX5" fmla="*/ 58248 w 728967"/>
                          <a:gd name="connsiteY5" fmla="*/ 1933263 h 1936040"/>
                          <a:gd name="connsiteX6" fmla="*/ 3480 w 728967"/>
                          <a:gd name="connsiteY6" fmla="*/ 1783246 h 1936040"/>
                          <a:gd name="connsiteX7" fmla="*/ 70154 w 728967"/>
                          <a:gd name="connsiteY7" fmla="*/ 1716571 h 1936040"/>
                          <a:gd name="connsiteX8" fmla="*/ 493224 w 728967"/>
                          <a:gd name="connsiteY8" fmla="*/ 1492422 h 1936040"/>
                          <a:gd name="connsiteX9" fmla="*/ 553547 w 728967"/>
                          <a:gd name="connsiteY9" fmla="*/ 1326046 h 1936040"/>
                          <a:gd name="connsiteX10" fmla="*/ 552755 w 728967"/>
                          <a:gd name="connsiteY10" fmla="*/ 353750 h 1936040"/>
                          <a:gd name="connsiteX11" fmla="*/ 482374 w 728967"/>
                          <a:gd name="connsiteY11" fmla="*/ 254793 h 1936040"/>
                          <a:gd name="connsiteX12" fmla="*/ 287642 w 728967"/>
                          <a:gd name="connsiteY12" fmla="*/ 153725 h 1936040"/>
                          <a:gd name="connsiteX13" fmla="*/ 355642 w 728967"/>
                          <a:gd name="connsiteY13" fmla="*/ 0 h 1936040"/>
                          <a:gd name="connsiteX0" fmla="*/ 355642 w 728967"/>
                          <a:gd name="connsiteY0" fmla="*/ 0 h 1936040"/>
                          <a:gd name="connsiteX1" fmla="*/ 632392 w 728967"/>
                          <a:gd name="connsiteY1" fmla="*/ 135732 h 1936040"/>
                          <a:gd name="connsiteX2" fmla="*/ 728967 w 728967"/>
                          <a:gd name="connsiteY2" fmla="*/ 258500 h 1936040"/>
                          <a:gd name="connsiteX3" fmla="*/ 728967 w 728967"/>
                          <a:gd name="connsiteY3" fmla="*/ 1488715 h 1936040"/>
                          <a:gd name="connsiteX4" fmla="*/ 625249 w 728967"/>
                          <a:gd name="connsiteY4" fmla="*/ 1604340 h 1936040"/>
                          <a:gd name="connsiteX5" fmla="*/ 58248 w 728967"/>
                          <a:gd name="connsiteY5" fmla="*/ 1933263 h 1936040"/>
                          <a:gd name="connsiteX6" fmla="*/ 3480 w 728967"/>
                          <a:gd name="connsiteY6" fmla="*/ 1783246 h 1936040"/>
                          <a:gd name="connsiteX7" fmla="*/ 70154 w 728967"/>
                          <a:gd name="connsiteY7" fmla="*/ 1716571 h 1936040"/>
                          <a:gd name="connsiteX8" fmla="*/ 493224 w 728967"/>
                          <a:gd name="connsiteY8" fmla="*/ 1492422 h 1936040"/>
                          <a:gd name="connsiteX9" fmla="*/ 553547 w 728967"/>
                          <a:gd name="connsiteY9" fmla="*/ 1326046 h 1936040"/>
                          <a:gd name="connsiteX10" fmla="*/ 552755 w 728967"/>
                          <a:gd name="connsiteY10" fmla="*/ 353750 h 1936040"/>
                          <a:gd name="connsiteX11" fmla="*/ 482374 w 728967"/>
                          <a:gd name="connsiteY11" fmla="*/ 254793 h 1936040"/>
                          <a:gd name="connsiteX12" fmla="*/ 287642 w 728967"/>
                          <a:gd name="connsiteY12" fmla="*/ 153725 h 1936040"/>
                          <a:gd name="connsiteX13" fmla="*/ 355642 w 728967"/>
                          <a:gd name="connsiteY13" fmla="*/ 0 h 1936040"/>
                          <a:gd name="connsiteX0" fmla="*/ 355642 w 739898"/>
                          <a:gd name="connsiteY0" fmla="*/ 0 h 1936040"/>
                          <a:gd name="connsiteX1" fmla="*/ 632392 w 739898"/>
                          <a:gd name="connsiteY1" fmla="*/ 135732 h 1936040"/>
                          <a:gd name="connsiteX2" fmla="*/ 728967 w 739898"/>
                          <a:gd name="connsiteY2" fmla="*/ 258500 h 1936040"/>
                          <a:gd name="connsiteX3" fmla="*/ 728967 w 739898"/>
                          <a:gd name="connsiteY3" fmla="*/ 1488715 h 1936040"/>
                          <a:gd name="connsiteX4" fmla="*/ 710974 w 739898"/>
                          <a:gd name="connsiteY4" fmla="*/ 1609103 h 1936040"/>
                          <a:gd name="connsiteX5" fmla="*/ 58248 w 739898"/>
                          <a:gd name="connsiteY5" fmla="*/ 1933263 h 1936040"/>
                          <a:gd name="connsiteX6" fmla="*/ 3480 w 739898"/>
                          <a:gd name="connsiteY6" fmla="*/ 1783246 h 1936040"/>
                          <a:gd name="connsiteX7" fmla="*/ 70154 w 739898"/>
                          <a:gd name="connsiteY7" fmla="*/ 1716571 h 1936040"/>
                          <a:gd name="connsiteX8" fmla="*/ 493224 w 739898"/>
                          <a:gd name="connsiteY8" fmla="*/ 1492422 h 1936040"/>
                          <a:gd name="connsiteX9" fmla="*/ 553547 w 739898"/>
                          <a:gd name="connsiteY9" fmla="*/ 1326046 h 1936040"/>
                          <a:gd name="connsiteX10" fmla="*/ 552755 w 739898"/>
                          <a:gd name="connsiteY10" fmla="*/ 353750 h 1936040"/>
                          <a:gd name="connsiteX11" fmla="*/ 482374 w 739898"/>
                          <a:gd name="connsiteY11" fmla="*/ 254793 h 1936040"/>
                          <a:gd name="connsiteX12" fmla="*/ 287642 w 739898"/>
                          <a:gd name="connsiteY12" fmla="*/ 153725 h 1936040"/>
                          <a:gd name="connsiteX13" fmla="*/ 355642 w 739898"/>
                          <a:gd name="connsiteY13" fmla="*/ 0 h 1936040"/>
                          <a:gd name="connsiteX0" fmla="*/ 355642 w 728967"/>
                          <a:gd name="connsiteY0" fmla="*/ 0 h 1936040"/>
                          <a:gd name="connsiteX1" fmla="*/ 632392 w 728967"/>
                          <a:gd name="connsiteY1" fmla="*/ 135732 h 1936040"/>
                          <a:gd name="connsiteX2" fmla="*/ 728967 w 728967"/>
                          <a:gd name="connsiteY2" fmla="*/ 258500 h 1936040"/>
                          <a:gd name="connsiteX3" fmla="*/ 728967 w 728967"/>
                          <a:gd name="connsiteY3" fmla="*/ 1488715 h 1936040"/>
                          <a:gd name="connsiteX4" fmla="*/ 670493 w 728967"/>
                          <a:gd name="connsiteY4" fmla="*/ 1578147 h 1936040"/>
                          <a:gd name="connsiteX5" fmla="*/ 58248 w 728967"/>
                          <a:gd name="connsiteY5" fmla="*/ 1933263 h 1936040"/>
                          <a:gd name="connsiteX6" fmla="*/ 3480 w 728967"/>
                          <a:gd name="connsiteY6" fmla="*/ 1783246 h 1936040"/>
                          <a:gd name="connsiteX7" fmla="*/ 70154 w 728967"/>
                          <a:gd name="connsiteY7" fmla="*/ 1716571 h 1936040"/>
                          <a:gd name="connsiteX8" fmla="*/ 493224 w 728967"/>
                          <a:gd name="connsiteY8" fmla="*/ 1492422 h 1936040"/>
                          <a:gd name="connsiteX9" fmla="*/ 553547 w 728967"/>
                          <a:gd name="connsiteY9" fmla="*/ 1326046 h 1936040"/>
                          <a:gd name="connsiteX10" fmla="*/ 552755 w 728967"/>
                          <a:gd name="connsiteY10" fmla="*/ 353750 h 1936040"/>
                          <a:gd name="connsiteX11" fmla="*/ 482374 w 728967"/>
                          <a:gd name="connsiteY11" fmla="*/ 254793 h 1936040"/>
                          <a:gd name="connsiteX12" fmla="*/ 287642 w 728967"/>
                          <a:gd name="connsiteY12" fmla="*/ 153725 h 1936040"/>
                          <a:gd name="connsiteX13" fmla="*/ 355642 w 728967"/>
                          <a:gd name="connsiteY13" fmla="*/ 0 h 1936040"/>
                          <a:gd name="connsiteX0" fmla="*/ 355642 w 728967"/>
                          <a:gd name="connsiteY0" fmla="*/ 0 h 1936040"/>
                          <a:gd name="connsiteX1" fmla="*/ 632392 w 728967"/>
                          <a:gd name="connsiteY1" fmla="*/ 135732 h 1936040"/>
                          <a:gd name="connsiteX2" fmla="*/ 728967 w 728967"/>
                          <a:gd name="connsiteY2" fmla="*/ 258500 h 1936040"/>
                          <a:gd name="connsiteX3" fmla="*/ 728967 w 728967"/>
                          <a:gd name="connsiteY3" fmla="*/ 1488715 h 1936040"/>
                          <a:gd name="connsiteX4" fmla="*/ 670493 w 728967"/>
                          <a:gd name="connsiteY4" fmla="*/ 1578147 h 1936040"/>
                          <a:gd name="connsiteX5" fmla="*/ 58248 w 728967"/>
                          <a:gd name="connsiteY5" fmla="*/ 1933263 h 1936040"/>
                          <a:gd name="connsiteX6" fmla="*/ 3480 w 728967"/>
                          <a:gd name="connsiteY6" fmla="*/ 1783246 h 1936040"/>
                          <a:gd name="connsiteX7" fmla="*/ 70154 w 728967"/>
                          <a:gd name="connsiteY7" fmla="*/ 1716571 h 1936040"/>
                          <a:gd name="connsiteX8" fmla="*/ 493224 w 728967"/>
                          <a:gd name="connsiteY8" fmla="*/ 1492422 h 1936040"/>
                          <a:gd name="connsiteX9" fmla="*/ 553547 w 728967"/>
                          <a:gd name="connsiteY9" fmla="*/ 1326046 h 1936040"/>
                          <a:gd name="connsiteX10" fmla="*/ 552755 w 728967"/>
                          <a:gd name="connsiteY10" fmla="*/ 353750 h 1936040"/>
                          <a:gd name="connsiteX11" fmla="*/ 482374 w 728967"/>
                          <a:gd name="connsiteY11" fmla="*/ 254793 h 1936040"/>
                          <a:gd name="connsiteX12" fmla="*/ 287642 w 728967"/>
                          <a:gd name="connsiteY12" fmla="*/ 153725 h 1936040"/>
                          <a:gd name="connsiteX13" fmla="*/ 355642 w 728967"/>
                          <a:gd name="connsiteY13" fmla="*/ 0 h 1936040"/>
                          <a:gd name="connsiteX0" fmla="*/ 355642 w 728967"/>
                          <a:gd name="connsiteY0" fmla="*/ 0 h 1936040"/>
                          <a:gd name="connsiteX1" fmla="*/ 632392 w 728967"/>
                          <a:gd name="connsiteY1" fmla="*/ 135732 h 1936040"/>
                          <a:gd name="connsiteX2" fmla="*/ 728967 w 728967"/>
                          <a:gd name="connsiteY2" fmla="*/ 258500 h 1936040"/>
                          <a:gd name="connsiteX3" fmla="*/ 728967 w 728967"/>
                          <a:gd name="connsiteY3" fmla="*/ 1488715 h 1936040"/>
                          <a:gd name="connsiteX4" fmla="*/ 670493 w 728967"/>
                          <a:gd name="connsiteY4" fmla="*/ 1578147 h 1936040"/>
                          <a:gd name="connsiteX5" fmla="*/ 58248 w 728967"/>
                          <a:gd name="connsiteY5" fmla="*/ 1933263 h 1936040"/>
                          <a:gd name="connsiteX6" fmla="*/ 3480 w 728967"/>
                          <a:gd name="connsiteY6" fmla="*/ 1783246 h 1936040"/>
                          <a:gd name="connsiteX7" fmla="*/ 70154 w 728967"/>
                          <a:gd name="connsiteY7" fmla="*/ 1716571 h 1936040"/>
                          <a:gd name="connsiteX8" fmla="*/ 493224 w 728967"/>
                          <a:gd name="connsiteY8" fmla="*/ 1492422 h 1936040"/>
                          <a:gd name="connsiteX9" fmla="*/ 553547 w 728967"/>
                          <a:gd name="connsiteY9" fmla="*/ 1326046 h 1936040"/>
                          <a:gd name="connsiteX10" fmla="*/ 552755 w 728967"/>
                          <a:gd name="connsiteY10" fmla="*/ 353750 h 1936040"/>
                          <a:gd name="connsiteX11" fmla="*/ 482374 w 728967"/>
                          <a:gd name="connsiteY11" fmla="*/ 254793 h 1936040"/>
                          <a:gd name="connsiteX12" fmla="*/ 287642 w 728967"/>
                          <a:gd name="connsiteY12" fmla="*/ 153725 h 1936040"/>
                          <a:gd name="connsiteX13" fmla="*/ 355642 w 728967"/>
                          <a:gd name="connsiteY13" fmla="*/ 0 h 1936040"/>
                          <a:gd name="connsiteX0" fmla="*/ 355642 w 728967"/>
                          <a:gd name="connsiteY0" fmla="*/ 0 h 1936040"/>
                          <a:gd name="connsiteX1" fmla="*/ 632392 w 728967"/>
                          <a:gd name="connsiteY1" fmla="*/ 135732 h 1936040"/>
                          <a:gd name="connsiteX2" fmla="*/ 728967 w 728967"/>
                          <a:gd name="connsiteY2" fmla="*/ 258500 h 1936040"/>
                          <a:gd name="connsiteX3" fmla="*/ 728967 w 728967"/>
                          <a:gd name="connsiteY3" fmla="*/ 1488715 h 1936040"/>
                          <a:gd name="connsiteX4" fmla="*/ 670493 w 728967"/>
                          <a:gd name="connsiteY4" fmla="*/ 1578147 h 1936040"/>
                          <a:gd name="connsiteX5" fmla="*/ 58248 w 728967"/>
                          <a:gd name="connsiteY5" fmla="*/ 1933263 h 1936040"/>
                          <a:gd name="connsiteX6" fmla="*/ 3480 w 728967"/>
                          <a:gd name="connsiteY6" fmla="*/ 1783246 h 1936040"/>
                          <a:gd name="connsiteX7" fmla="*/ 70154 w 728967"/>
                          <a:gd name="connsiteY7" fmla="*/ 1716571 h 1936040"/>
                          <a:gd name="connsiteX8" fmla="*/ 493224 w 728967"/>
                          <a:gd name="connsiteY8" fmla="*/ 1492422 h 1936040"/>
                          <a:gd name="connsiteX9" fmla="*/ 553547 w 728967"/>
                          <a:gd name="connsiteY9" fmla="*/ 1326046 h 1936040"/>
                          <a:gd name="connsiteX10" fmla="*/ 552755 w 728967"/>
                          <a:gd name="connsiteY10" fmla="*/ 353750 h 1936040"/>
                          <a:gd name="connsiteX11" fmla="*/ 482374 w 728967"/>
                          <a:gd name="connsiteY11" fmla="*/ 254793 h 1936040"/>
                          <a:gd name="connsiteX12" fmla="*/ 287642 w 728967"/>
                          <a:gd name="connsiteY12" fmla="*/ 153725 h 1936040"/>
                          <a:gd name="connsiteX13" fmla="*/ 355642 w 728967"/>
                          <a:gd name="connsiteY13" fmla="*/ 0 h 1936040"/>
                          <a:gd name="connsiteX0" fmla="*/ 355642 w 728967"/>
                          <a:gd name="connsiteY0" fmla="*/ 0 h 1936040"/>
                          <a:gd name="connsiteX1" fmla="*/ 632392 w 728967"/>
                          <a:gd name="connsiteY1" fmla="*/ 135732 h 1936040"/>
                          <a:gd name="connsiteX2" fmla="*/ 728967 w 728967"/>
                          <a:gd name="connsiteY2" fmla="*/ 258500 h 1936040"/>
                          <a:gd name="connsiteX3" fmla="*/ 728967 w 728967"/>
                          <a:gd name="connsiteY3" fmla="*/ 1488715 h 1936040"/>
                          <a:gd name="connsiteX4" fmla="*/ 670493 w 728967"/>
                          <a:gd name="connsiteY4" fmla="*/ 1578147 h 1936040"/>
                          <a:gd name="connsiteX5" fmla="*/ 58248 w 728967"/>
                          <a:gd name="connsiteY5" fmla="*/ 1933263 h 1936040"/>
                          <a:gd name="connsiteX6" fmla="*/ 3480 w 728967"/>
                          <a:gd name="connsiteY6" fmla="*/ 1783246 h 1936040"/>
                          <a:gd name="connsiteX7" fmla="*/ 70154 w 728967"/>
                          <a:gd name="connsiteY7" fmla="*/ 1716571 h 1936040"/>
                          <a:gd name="connsiteX8" fmla="*/ 493224 w 728967"/>
                          <a:gd name="connsiteY8" fmla="*/ 1492422 h 1936040"/>
                          <a:gd name="connsiteX9" fmla="*/ 553547 w 728967"/>
                          <a:gd name="connsiteY9" fmla="*/ 1326046 h 1936040"/>
                          <a:gd name="connsiteX10" fmla="*/ 552755 w 728967"/>
                          <a:gd name="connsiteY10" fmla="*/ 353750 h 1936040"/>
                          <a:gd name="connsiteX11" fmla="*/ 482374 w 728967"/>
                          <a:gd name="connsiteY11" fmla="*/ 254793 h 1936040"/>
                          <a:gd name="connsiteX12" fmla="*/ 287642 w 728967"/>
                          <a:gd name="connsiteY12" fmla="*/ 153725 h 1936040"/>
                          <a:gd name="connsiteX13" fmla="*/ 355642 w 728967"/>
                          <a:gd name="connsiteY13" fmla="*/ 0 h 1936040"/>
                          <a:gd name="connsiteX0" fmla="*/ 355642 w 728967"/>
                          <a:gd name="connsiteY0" fmla="*/ 0 h 1936040"/>
                          <a:gd name="connsiteX1" fmla="*/ 632392 w 728967"/>
                          <a:gd name="connsiteY1" fmla="*/ 135732 h 1936040"/>
                          <a:gd name="connsiteX2" fmla="*/ 728967 w 728967"/>
                          <a:gd name="connsiteY2" fmla="*/ 258500 h 1936040"/>
                          <a:gd name="connsiteX3" fmla="*/ 728967 w 728967"/>
                          <a:gd name="connsiteY3" fmla="*/ 1488715 h 1936040"/>
                          <a:gd name="connsiteX4" fmla="*/ 670493 w 728967"/>
                          <a:gd name="connsiteY4" fmla="*/ 1578147 h 1936040"/>
                          <a:gd name="connsiteX5" fmla="*/ 58248 w 728967"/>
                          <a:gd name="connsiteY5" fmla="*/ 1933263 h 1936040"/>
                          <a:gd name="connsiteX6" fmla="*/ 3480 w 728967"/>
                          <a:gd name="connsiteY6" fmla="*/ 1783246 h 1936040"/>
                          <a:gd name="connsiteX7" fmla="*/ 70154 w 728967"/>
                          <a:gd name="connsiteY7" fmla="*/ 1716571 h 1936040"/>
                          <a:gd name="connsiteX8" fmla="*/ 497987 w 728967"/>
                          <a:gd name="connsiteY8" fmla="*/ 1470990 h 1936040"/>
                          <a:gd name="connsiteX9" fmla="*/ 553547 w 728967"/>
                          <a:gd name="connsiteY9" fmla="*/ 1326046 h 1936040"/>
                          <a:gd name="connsiteX10" fmla="*/ 552755 w 728967"/>
                          <a:gd name="connsiteY10" fmla="*/ 353750 h 1936040"/>
                          <a:gd name="connsiteX11" fmla="*/ 482374 w 728967"/>
                          <a:gd name="connsiteY11" fmla="*/ 254793 h 1936040"/>
                          <a:gd name="connsiteX12" fmla="*/ 287642 w 728967"/>
                          <a:gd name="connsiteY12" fmla="*/ 153725 h 1936040"/>
                          <a:gd name="connsiteX13" fmla="*/ 355642 w 728967"/>
                          <a:gd name="connsiteY13" fmla="*/ 0 h 1936040"/>
                          <a:gd name="connsiteX0" fmla="*/ 355642 w 728967"/>
                          <a:gd name="connsiteY0" fmla="*/ 0 h 1936040"/>
                          <a:gd name="connsiteX1" fmla="*/ 632392 w 728967"/>
                          <a:gd name="connsiteY1" fmla="*/ 135732 h 1936040"/>
                          <a:gd name="connsiteX2" fmla="*/ 728967 w 728967"/>
                          <a:gd name="connsiteY2" fmla="*/ 258500 h 1936040"/>
                          <a:gd name="connsiteX3" fmla="*/ 728967 w 728967"/>
                          <a:gd name="connsiteY3" fmla="*/ 1488715 h 1936040"/>
                          <a:gd name="connsiteX4" fmla="*/ 670493 w 728967"/>
                          <a:gd name="connsiteY4" fmla="*/ 1578147 h 1936040"/>
                          <a:gd name="connsiteX5" fmla="*/ 58248 w 728967"/>
                          <a:gd name="connsiteY5" fmla="*/ 1933263 h 1936040"/>
                          <a:gd name="connsiteX6" fmla="*/ 3480 w 728967"/>
                          <a:gd name="connsiteY6" fmla="*/ 1783246 h 1936040"/>
                          <a:gd name="connsiteX7" fmla="*/ 70154 w 728967"/>
                          <a:gd name="connsiteY7" fmla="*/ 1716571 h 1936040"/>
                          <a:gd name="connsiteX8" fmla="*/ 497987 w 728967"/>
                          <a:gd name="connsiteY8" fmla="*/ 1470990 h 1936040"/>
                          <a:gd name="connsiteX9" fmla="*/ 553547 w 728967"/>
                          <a:gd name="connsiteY9" fmla="*/ 1326046 h 1936040"/>
                          <a:gd name="connsiteX10" fmla="*/ 552755 w 728967"/>
                          <a:gd name="connsiteY10" fmla="*/ 353750 h 1936040"/>
                          <a:gd name="connsiteX11" fmla="*/ 482374 w 728967"/>
                          <a:gd name="connsiteY11" fmla="*/ 254793 h 1936040"/>
                          <a:gd name="connsiteX12" fmla="*/ 287642 w 728967"/>
                          <a:gd name="connsiteY12" fmla="*/ 153725 h 1936040"/>
                          <a:gd name="connsiteX13" fmla="*/ 355642 w 728967"/>
                          <a:gd name="connsiteY13" fmla="*/ 0 h 1936040"/>
                          <a:gd name="connsiteX0" fmla="*/ 355642 w 728967"/>
                          <a:gd name="connsiteY0" fmla="*/ 0 h 1936040"/>
                          <a:gd name="connsiteX1" fmla="*/ 632392 w 728967"/>
                          <a:gd name="connsiteY1" fmla="*/ 135732 h 1936040"/>
                          <a:gd name="connsiteX2" fmla="*/ 728967 w 728967"/>
                          <a:gd name="connsiteY2" fmla="*/ 258500 h 1936040"/>
                          <a:gd name="connsiteX3" fmla="*/ 728967 w 728967"/>
                          <a:gd name="connsiteY3" fmla="*/ 1488715 h 1936040"/>
                          <a:gd name="connsiteX4" fmla="*/ 670493 w 728967"/>
                          <a:gd name="connsiteY4" fmla="*/ 1578147 h 1936040"/>
                          <a:gd name="connsiteX5" fmla="*/ 58248 w 728967"/>
                          <a:gd name="connsiteY5" fmla="*/ 1933263 h 1936040"/>
                          <a:gd name="connsiteX6" fmla="*/ 3480 w 728967"/>
                          <a:gd name="connsiteY6" fmla="*/ 1783246 h 1936040"/>
                          <a:gd name="connsiteX7" fmla="*/ 70154 w 728967"/>
                          <a:gd name="connsiteY7" fmla="*/ 1716571 h 1936040"/>
                          <a:gd name="connsiteX8" fmla="*/ 497987 w 728967"/>
                          <a:gd name="connsiteY8" fmla="*/ 1470990 h 1936040"/>
                          <a:gd name="connsiteX9" fmla="*/ 553547 w 728967"/>
                          <a:gd name="connsiteY9" fmla="*/ 1326046 h 1936040"/>
                          <a:gd name="connsiteX10" fmla="*/ 552755 w 728967"/>
                          <a:gd name="connsiteY10" fmla="*/ 353750 h 1936040"/>
                          <a:gd name="connsiteX11" fmla="*/ 482374 w 728967"/>
                          <a:gd name="connsiteY11" fmla="*/ 254793 h 1936040"/>
                          <a:gd name="connsiteX12" fmla="*/ 287642 w 728967"/>
                          <a:gd name="connsiteY12" fmla="*/ 153725 h 1936040"/>
                          <a:gd name="connsiteX13" fmla="*/ 355642 w 728967"/>
                          <a:gd name="connsiteY13" fmla="*/ 0 h 1936040"/>
                          <a:gd name="connsiteX0" fmla="*/ 352216 w 725541"/>
                          <a:gd name="connsiteY0" fmla="*/ 0 h 1936529"/>
                          <a:gd name="connsiteX1" fmla="*/ 628966 w 725541"/>
                          <a:gd name="connsiteY1" fmla="*/ 135732 h 1936529"/>
                          <a:gd name="connsiteX2" fmla="*/ 725541 w 725541"/>
                          <a:gd name="connsiteY2" fmla="*/ 258500 h 1936529"/>
                          <a:gd name="connsiteX3" fmla="*/ 725541 w 725541"/>
                          <a:gd name="connsiteY3" fmla="*/ 1488715 h 1936529"/>
                          <a:gd name="connsiteX4" fmla="*/ 667067 w 725541"/>
                          <a:gd name="connsiteY4" fmla="*/ 1578147 h 1936529"/>
                          <a:gd name="connsiteX5" fmla="*/ 54822 w 725541"/>
                          <a:gd name="connsiteY5" fmla="*/ 1933263 h 1936529"/>
                          <a:gd name="connsiteX6" fmla="*/ 54 w 725541"/>
                          <a:gd name="connsiteY6" fmla="*/ 1783246 h 1936529"/>
                          <a:gd name="connsiteX7" fmla="*/ 66728 w 725541"/>
                          <a:gd name="connsiteY7" fmla="*/ 1716571 h 1936529"/>
                          <a:gd name="connsiteX8" fmla="*/ 494561 w 725541"/>
                          <a:gd name="connsiteY8" fmla="*/ 1470990 h 1936529"/>
                          <a:gd name="connsiteX9" fmla="*/ 550121 w 725541"/>
                          <a:gd name="connsiteY9" fmla="*/ 1326046 h 1936529"/>
                          <a:gd name="connsiteX10" fmla="*/ 549329 w 725541"/>
                          <a:gd name="connsiteY10" fmla="*/ 353750 h 1936529"/>
                          <a:gd name="connsiteX11" fmla="*/ 478948 w 725541"/>
                          <a:gd name="connsiteY11" fmla="*/ 254793 h 1936529"/>
                          <a:gd name="connsiteX12" fmla="*/ 284216 w 725541"/>
                          <a:gd name="connsiteY12" fmla="*/ 153725 h 1936529"/>
                          <a:gd name="connsiteX13" fmla="*/ 352216 w 725541"/>
                          <a:gd name="connsiteY13" fmla="*/ 0 h 1936529"/>
                          <a:gd name="connsiteX0" fmla="*/ 352216 w 725541"/>
                          <a:gd name="connsiteY0" fmla="*/ 0 h 1938151"/>
                          <a:gd name="connsiteX1" fmla="*/ 628966 w 725541"/>
                          <a:gd name="connsiteY1" fmla="*/ 135732 h 1938151"/>
                          <a:gd name="connsiteX2" fmla="*/ 725541 w 725541"/>
                          <a:gd name="connsiteY2" fmla="*/ 258500 h 1938151"/>
                          <a:gd name="connsiteX3" fmla="*/ 725541 w 725541"/>
                          <a:gd name="connsiteY3" fmla="*/ 1488715 h 1938151"/>
                          <a:gd name="connsiteX4" fmla="*/ 667067 w 725541"/>
                          <a:gd name="connsiteY4" fmla="*/ 1578147 h 1938151"/>
                          <a:gd name="connsiteX5" fmla="*/ 54822 w 725541"/>
                          <a:gd name="connsiteY5" fmla="*/ 1933263 h 1938151"/>
                          <a:gd name="connsiteX6" fmla="*/ 54 w 725541"/>
                          <a:gd name="connsiteY6" fmla="*/ 1783246 h 1938151"/>
                          <a:gd name="connsiteX7" fmla="*/ 66728 w 725541"/>
                          <a:gd name="connsiteY7" fmla="*/ 1716571 h 1938151"/>
                          <a:gd name="connsiteX8" fmla="*/ 494561 w 725541"/>
                          <a:gd name="connsiteY8" fmla="*/ 1470990 h 1938151"/>
                          <a:gd name="connsiteX9" fmla="*/ 550121 w 725541"/>
                          <a:gd name="connsiteY9" fmla="*/ 1326046 h 1938151"/>
                          <a:gd name="connsiteX10" fmla="*/ 549329 w 725541"/>
                          <a:gd name="connsiteY10" fmla="*/ 353750 h 1938151"/>
                          <a:gd name="connsiteX11" fmla="*/ 478948 w 725541"/>
                          <a:gd name="connsiteY11" fmla="*/ 254793 h 1938151"/>
                          <a:gd name="connsiteX12" fmla="*/ 284216 w 725541"/>
                          <a:gd name="connsiteY12" fmla="*/ 153725 h 1938151"/>
                          <a:gd name="connsiteX13" fmla="*/ 352216 w 725541"/>
                          <a:gd name="connsiteY13" fmla="*/ 0 h 1938151"/>
                          <a:gd name="connsiteX0" fmla="*/ 352216 w 725541"/>
                          <a:gd name="connsiteY0" fmla="*/ 0 h 1938504"/>
                          <a:gd name="connsiteX1" fmla="*/ 628966 w 725541"/>
                          <a:gd name="connsiteY1" fmla="*/ 135732 h 1938504"/>
                          <a:gd name="connsiteX2" fmla="*/ 725541 w 725541"/>
                          <a:gd name="connsiteY2" fmla="*/ 258500 h 1938504"/>
                          <a:gd name="connsiteX3" fmla="*/ 725541 w 725541"/>
                          <a:gd name="connsiteY3" fmla="*/ 1488715 h 1938504"/>
                          <a:gd name="connsiteX4" fmla="*/ 667067 w 725541"/>
                          <a:gd name="connsiteY4" fmla="*/ 1578147 h 1938504"/>
                          <a:gd name="connsiteX5" fmla="*/ 54822 w 725541"/>
                          <a:gd name="connsiteY5" fmla="*/ 1933263 h 1938504"/>
                          <a:gd name="connsiteX6" fmla="*/ 54 w 725541"/>
                          <a:gd name="connsiteY6" fmla="*/ 1795153 h 1938504"/>
                          <a:gd name="connsiteX7" fmla="*/ 66728 w 725541"/>
                          <a:gd name="connsiteY7" fmla="*/ 1716571 h 1938504"/>
                          <a:gd name="connsiteX8" fmla="*/ 494561 w 725541"/>
                          <a:gd name="connsiteY8" fmla="*/ 1470990 h 1938504"/>
                          <a:gd name="connsiteX9" fmla="*/ 550121 w 725541"/>
                          <a:gd name="connsiteY9" fmla="*/ 1326046 h 1938504"/>
                          <a:gd name="connsiteX10" fmla="*/ 549329 w 725541"/>
                          <a:gd name="connsiteY10" fmla="*/ 353750 h 1938504"/>
                          <a:gd name="connsiteX11" fmla="*/ 478948 w 725541"/>
                          <a:gd name="connsiteY11" fmla="*/ 254793 h 1938504"/>
                          <a:gd name="connsiteX12" fmla="*/ 284216 w 725541"/>
                          <a:gd name="connsiteY12" fmla="*/ 153725 h 1938504"/>
                          <a:gd name="connsiteX13" fmla="*/ 352216 w 725541"/>
                          <a:gd name="connsiteY13" fmla="*/ 0 h 1938504"/>
                          <a:gd name="connsiteX0" fmla="*/ 352260 w 725585"/>
                          <a:gd name="connsiteY0" fmla="*/ 0 h 1938504"/>
                          <a:gd name="connsiteX1" fmla="*/ 629010 w 725585"/>
                          <a:gd name="connsiteY1" fmla="*/ 135732 h 1938504"/>
                          <a:gd name="connsiteX2" fmla="*/ 725585 w 725585"/>
                          <a:gd name="connsiteY2" fmla="*/ 258500 h 1938504"/>
                          <a:gd name="connsiteX3" fmla="*/ 725585 w 725585"/>
                          <a:gd name="connsiteY3" fmla="*/ 1488715 h 1938504"/>
                          <a:gd name="connsiteX4" fmla="*/ 667111 w 725585"/>
                          <a:gd name="connsiteY4" fmla="*/ 1578147 h 1938504"/>
                          <a:gd name="connsiteX5" fmla="*/ 54866 w 725585"/>
                          <a:gd name="connsiteY5" fmla="*/ 1933263 h 1938504"/>
                          <a:gd name="connsiteX6" fmla="*/ 98 w 725585"/>
                          <a:gd name="connsiteY6" fmla="*/ 1795153 h 1938504"/>
                          <a:gd name="connsiteX7" fmla="*/ 50103 w 725585"/>
                          <a:gd name="connsiteY7" fmla="*/ 1721334 h 1938504"/>
                          <a:gd name="connsiteX8" fmla="*/ 494605 w 725585"/>
                          <a:gd name="connsiteY8" fmla="*/ 1470990 h 1938504"/>
                          <a:gd name="connsiteX9" fmla="*/ 550165 w 725585"/>
                          <a:gd name="connsiteY9" fmla="*/ 1326046 h 1938504"/>
                          <a:gd name="connsiteX10" fmla="*/ 549373 w 725585"/>
                          <a:gd name="connsiteY10" fmla="*/ 353750 h 1938504"/>
                          <a:gd name="connsiteX11" fmla="*/ 478992 w 725585"/>
                          <a:gd name="connsiteY11" fmla="*/ 254793 h 1938504"/>
                          <a:gd name="connsiteX12" fmla="*/ 284260 w 725585"/>
                          <a:gd name="connsiteY12" fmla="*/ 153725 h 1938504"/>
                          <a:gd name="connsiteX13" fmla="*/ 352260 w 725585"/>
                          <a:gd name="connsiteY13" fmla="*/ 0 h 1938504"/>
                          <a:gd name="connsiteX0" fmla="*/ 352260 w 725585"/>
                          <a:gd name="connsiteY0" fmla="*/ 0 h 1938504"/>
                          <a:gd name="connsiteX1" fmla="*/ 629010 w 725585"/>
                          <a:gd name="connsiteY1" fmla="*/ 135732 h 1938504"/>
                          <a:gd name="connsiteX2" fmla="*/ 725585 w 725585"/>
                          <a:gd name="connsiteY2" fmla="*/ 258500 h 1938504"/>
                          <a:gd name="connsiteX3" fmla="*/ 725585 w 725585"/>
                          <a:gd name="connsiteY3" fmla="*/ 1488715 h 1938504"/>
                          <a:gd name="connsiteX4" fmla="*/ 667111 w 725585"/>
                          <a:gd name="connsiteY4" fmla="*/ 1578147 h 1938504"/>
                          <a:gd name="connsiteX5" fmla="*/ 54866 w 725585"/>
                          <a:gd name="connsiteY5" fmla="*/ 1933263 h 1938504"/>
                          <a:gd name="connsiteX6" fmla="*/ 98 w 725585"/>
                          <a:gd name="connsiteY6" fmla="*/ 1795153 h 1938504"/>
                          <a:gd name="connsiteX7" fmla="*/ 50103 w 725585"/>
                          <a:gd name="connsiteY7" fmla="*/ 1721334 h 1938504"/>
                          <a:gd name="connsiteX8" fmla="*/ 494605 w 725585"/>
                          <a:gd name="connsiteY8" fmla="*/ 1470990 h 1938504"/>
                          <a:gd name="connsiteX9" fmla="*/ 550165 w 725585"/>
                          <a:gd name="connsiteY9" fmla="*/ 1326046 h 1938504"/>
                          <a:gd name="connsiteX10" fmla="*/ 549373 w 725585"/>
                          <a:gd name="connsiteY10" fmla="*/ 353750 h 1938504"/>
                          <a:gd name="connsiteX11" fmla="*/ 478992 w 725585"/>
                          <a:gd name="connsiteY11" fmla="*/ 254793 h 1938504"/>
                          <a:gd name="connsiteX12" fmla="*/ 284260 w 725585"/>
                          <a:gd name="connsiteY12" fmla="*/ 153725 h 1938504"/>
                          <a:gd name="connsiteX13" fmla="*/ 352260 w 725585"/>
                          <a:gd name="connsiteY13" fmla="*/ 0 h 1938504"/>
                          <a:gd name="connsiteX0" fmla="*/ 352260 w 725585"/>
                          <a:gd name="connsiteY0" fmla="*/ 0 h 1938811"/>
                          <a:gd name="connsiteX1" fmla="*/ 629010 w 725585"/>
                          <a:gd name="connsiteY1" fmla="*/ 135732 h 1938811"/>
                          <a:gd name="connsiteX2" fmla="*/ 725585 w 725585"/>
                          <a:gd name="connsiteY2" fmla="*/ 258500 h 1938811"/>
                          <a:gd name="connsiteX3" fmla="*/ 725585 w 725585"/>
                          <a:gd name="connsiteY3" fmla="*/ 1488715 h 1938811"/>
                          <a:gd name="connsiteX4" fmla="*/ 667111 w 725585"/>
                          <a:gd name="connsiteY4" fmla="*/ 1578147 h 1938811"/>
                          <a:gd name="connsiteX5" fmla="*/ 54866 w 725585"/>
                          <a:gd name="connsiteY5" fmla="*/ 1933263 h 1938811"/>
                          <a:gd name="connsiteX6" fmla="*/ 98 w 725585"/>
                          <a:gd name="connsiteY6" fmla="*/ 1795153 h 1938811"/>
                          <a:gd name="connsiteX7" fmla="*/ 50103 w 725585"/>
                          <a:gd name="connsiteY7" fmla="*/ 1721334 h 1938811"/>
                          <a:gd name="connsiteX8" fmla="*/ 494605 w 725585"/>
                          <a:gd name="connsiteY8" fmla="*/ 1470990 h 1938811"/>
                          <a:gd name="connsiteX9" fmla="*/ 550165 w 725585"/>
                          <a:gd name="connsiteY9" fmla="*/ 1326046 h 1938811"/>
                          <a:gd name="connsiteX10" fmla="*/ 549373 w 725585"/>
                          <a:gd name="connsiteY10" fmla="*/ 353750 h 1938811"/>
                          <a:gd name="connsiteX11" fmla="*/ 478992 w 725585"/>
                          <a:gd name="connsiteY11" fmla="*/ 254793 h 1938811"/>
                          <a:gd name="connsiteX12" fmla="*/ 284260 w 725585"/>
                          <a:gd name="connsiteY12" fmla="*/ 153725 h 1938811"/>
                          <a:gd name="connsiteX13" fmla="*/ 352260 w 725585"/>
                          <a:gd name="connsiteY13" fmla="*/ 0 h 1938811"/>
                          <a:gd name="connsiteX0" fmla="*/ 352260 w 725585"/>
                          <a:gd name="connsiteY0" fmla="*/ 0 h 1938811"/>
                          <a:gd name="connsiteX1" fmla="*/ 629010 w 725585"/>
                          <a:gd name="connsiteY1" fmla="*/ 135732 h 1938811"/>
                          <a:gd name="connsiteX2" fmla="*/ 725585 w 725585"/>
                          <a:gd name="connsiteY2" fmla="*/ 258500 h 1938811"/>
                          <a:gd name="connsiteX3" fmla="*/ 725585 w 725585"/>
                          <a:gd name="connsiteY3" fmla="*/ 1488715 h 1938811"/>
                          <a:gd name="connsiteX4" fmla="*/ 667111 w 725585"/>
                          <a:gd name="connsiteY4" fmla="*/ 1578147 h 1938811"/>
                          <a:gd name="connsiteX5" fmla="*/ 54866 w 725585"/>
                          <a:gd name="connsiteY5" fmla="*/ 1933263 h 1938811"/>
                          <a:gd name="connsiteX6" fmla="*/ 98 w 725585"/>
                          <a:gd name="connsiteY6" fmla="*/ 1795153 h 1938811"/>
                          <a:gd name="connsiteX7" fmla="*/ 50103 w 725585"/>
                          <a:gd name="connsiteY7" fmla="*/ 1730859 h 1938811"/>
                          <a:gd name="connsiteX8" fmla="*/ 494605 w 725585"/>
                          <a:gd name="connsiteY8" fmla="*/ 1470990 h 1938811"/>
                          <a:gd name="connsiteX9" fmla="*/ 550165 w 725585"/>
                          <a:gd name="connsiteY9" fmla="*/ 1326046 h 1938811"/>
                          <a:gd name="connsiteX10" fmla="*/ 549373 w 725585"/>
                          <a:gd name="connsiteY10" fmla="*/ 353750 h 1938811"/>
                          <a:gd name="connsiteX11" fmla="*/ 478992 w 725585"/>
                          <a:gd name="connsiteY11" fmla="*/ 254793 h 1938811"/>
                          <a:gd name="connsiteX12" fmla="*/ 284260 w 725585"/>
                          <a:gd name="connsiteY12" fmla="*/ 153725 h 1938811"/>
                          <a:gd name="connsiteX13" fmla="*/ 352260 w 725585"/>
                          <a:gd name="connsiteY13" fmla="*/ 0 h 1938811"/>
                          <a:gd name="connsiteX0" fmla="*/ 352260 w 725585"/>
                          <a:gd name="connsiteY0" fmla="*/ 0 h 1938811"/>
                          <a:gd name="connsiteX1" fmla="*/ 629010 w 725585"/>
                          <a:gd name="connsiteY1" fmla="*/ 135732 h 1938811"/>
                          <a:gd name="connsiteX2" fmla="*/ 725585 w 725585"/>
                          <a:gd name="connsiteY2" fmla="*/ 258500 h 1938811"/>
                          <a:gd name="connsiteX3" fmla="*/ 725585 w 725585"/>
                          <a:gd name="connsiteY3" fmla="*/ 1488715 h 1938811"/>
                          <a:gd name="connsiteX4" fmla="*/ 667111 w 725585"/>
                          <a:gd name="connsiteY4" fmla="*/ 1578147 h 1938811"/>
                          <a:gd name="connsiteX5" fmla="*/ 54866 w 725585"/>
                          <a:gd name="connsiteY5" fmla="*/ 1933263 h 1938811"/>
                          <a:gd name="connsiteX6" fmla="*/ 98 w 725585"/>
                          <a:gd name="connsiteY6" fmla="*/ 1795153 h 1938811"/>
                          <a:gd name="connsiteX7" fmla="*/ 50103 w 725585"/>
                          <a:gd name="connsiteY7" fmla="*/ 1730859 h 1938811"/>
                          <a:gd name="connsiteX8" fmla="*/ 494605 w 725585"/>
                          <a:gd name="connsiteY8" fmla="*/ 1470990 h 1938811"/>
                          <a:gd name="connsiteX9" fmla="*/ 550165 w 725585"/>
                          <a:gd name="connsiteY9" fmla="*/ 1326046 h 1938811"/>
                          <a:gd name="connsiteX10" fmla="*/ 549373 w 725585"/>
                          <a:gd name="connsiteY10" fmla="*/ 353750 h 1938811"/>
                          <a:gd name="connsiteX11" fmla="*/ 478992 w 725585"/>
                          <a:gd name="connsiteY11" fmla="*/ 254793 h 1938811"/>
                          <a:gd name="connsiteX12" fmla="*/ 284260 w 725585"/>
                          <a:gd name="connsiteY12" fmla="*/ 153725 h 1938811"/>
                          <a:gd name="connsiteX13" fmla="*/ 352260 w 725585"/>
                          <a:gd name="connsiteY13" fmla="*/ 0 h 1938811"/>
                          <a:gd name="connsiteX0" fmla="*/ 352260 w 725585"/>
                          <a:gd name="connsiteY0" fmla="*/ 0 h 1937586"/>
                          <a:gd name="connsiteX1" fmla="*/ 629010 w 725585"/>
                          <a:gd name="connsiteY1" fmla="*/ 135732 h 1937586"/>
                          <a:gd name="connsiteX2" fmla="*/ 725585 w 725585"/>
                          <a:gd name="connsiteY2" fmla="*/ 258500 h 1937586"/>
                          <a:gd name="connsiteX3" fmla="*/ 725585 w 725585"/>
                          <a:gd name="connsiteY3" fmla="*/ 1488715 h 1937586"/>
                          <a:gd name="connsiteX4" fmla="*/ 667111 w 725585"/>
                          <a:gd name="connsiteY4" fmla="*/ 1578147 h 1937586"/>
                          <a:gd name="connsiteX5" fmla="*/ 54866 w 725585"/>
                          <a:gd name="connsiteY5" fmla="*/ 1933263 h 1937586"/>
                          <a:gd name="connsiteX6" fmla="*/ 98 w 725585"/>
                          <a:gd name="connsiteY6" fmla="*/ 1795153 h 1937586"/>
                          <a:gd name="connsiteX7" fmla="*/ 50103 w 725585"/>
                          <a:gd name="connsiteY7" fmla="*/ 1730859 h 1937586"/>
                          <a:gd name="connsiteX8" fmla="*/ 494605 w 725585"/>
                          <a:gd name="connsiteY8" fmla="*/ 1470990 h 1937586"/>
                          <a:gd name="connsiteX9" fmla="*/ 550165 w 725585"/>
                          <a:gd name="connsiteY9" fmla="*/ 1326046 h 1937586"/>
                          <a:gd name="connsiteX10" fmla="*/ 549373 w 725585"/>
                          <a:gd name="connsiteY10" fmla="*/ 353750 h 1937586"/>
                          <a:gd name="connsiteX11" fmla="*/ 478992 w 725585"/>
                          <a:gd name="connsiteY11" fmla="*/ 254793 h 1937586"/>
                          <a:gd name="connsiteX12" fmla="*/ 284260 w 725585"/>
                          <a:gd name="connsiteY12" fmla="*/ 153725 h 1937586"/>
                          <a:gd name="connsiteX13" fmla="*/ 352260 w 725585"/>
                          <a:gd name="connsiteY13" fmla="*/ 0 h 1937586"/>
                          <a:gd name="connsiteX0" fmla="*/ 352242 w 725567"/>
                          <a:gd name="connsiteY0" fmla="*/ 0 h 1937586"/>
                          <a:gd name="connsiteX1" fmla="*/ 628992 w 725567"/>
                          <a:gd name="connsiteY1" fmla="*/ 135732 h 1937586"/>
                          <a:gd name="connsiteX2" fmla="*/ 725567 w 725567"/>
                          <a:gd name="connsiteY2" fmla="*/ 258500 h 1937586"/>
                          <a:gd name="connsiteX3" fmla="*/ 725567 w 725567"/>
                          <a:gd name="connsiteY3" fmla="*/ 1488715 h 1937586"/>
                          <a:gd name="connsiteX4" fmla="*/ 667093 w 725567"/>
                          <a:gd name="connsiteY4" fmla="*/ 1578147 h 1937586"/>
                          <a:gd name="connsiteX5" fmla="*/ 54848 w 725567"/>
                          <a:gd name="connsiteY5" fmla="*/ 1933263 h 1937586"/>
                          <a:gd name="connsiteX6" fmla="*/ 80 w 725567"/>
                          <a:gd name="connsiteY6" fmla="*/ 1795153 h 1937586"/>
                          <a:gd name="connsiteX7" fmla="*/ 50085 w 725567"/>
                          <a:gd name="connsiteY7" fmla="*/ 1730859 h 1937586"/>
                          <a:gd name="connsiteX8" fmla="*/ 494587 w 725567"/>
                          <a:gd name="connsiteY8" fmla="*/ 1470990 h 1937586"/>
                          <a:gd name="connsiteX9" fmla="*/ 550147 w 725567"/>
                          <a:gd name="connsiteY9" fmla="*/ 1326046 h 1937586"/>
                          <a:gd name="connsiteX10" fmla="*/ 549355 w 725567"/>
                          <a:gd name="connsiteY10" fmla="*/ 353750 h 1937586"/>
                          <a:gd name="connsiteX11" fmla="*/ 478974 w 725567"/>
                          <a:gd name="connsiteY11" fmla="*/ 254793 h 1937586"/>
                          <a:gd name="connsiteX12" fmla="*/ 284242 w 725567"/>
                          <a:gd name="connsiteY12" fmla="*/ 153725 h 1937586"/>
                          <a:gd name="connsiteX13" fmla="*/ 352242 w 725567"/>
                          <a:gd name="connsiteY13" fmla="*/ 0 h 1937586"/>
                          <a:gd name="connsiteX0" fmla="*/ 352242 w 725567"/>
                          <a:gd name="connsiteY0" fmla="*/ 0 h 1937586"/>
                          <a:gd name="connsiteX1" fmla="*/ 628992 w 725567"/>
                          <a:gd name="connsiteY1" fmla="*/ 135732 h 1937586"/>
                          <a:gd name="connsiteX2" fmla="*/ 725567 w 725567"/>
                          <a:gd name="connsiteY2" fmla="*/ 258500 h 1937586"/>
                          <a:gd name="connsiteX3" fmla="*/ 725567 w 725567"/>
                          <a:gd name="connsiteY3" fmla="*/ 1488715 h 1937586"/>
                          <a:gd name="connsiteX4" fmla="*/ 667093 w 725567"/>
                          <a:gd name="connsiteY4" fmla="*/ 1578147 h 1937586"/>
                          <a:gd name="connsiteX5" fmla="*/ 54848 w 725567"/>
                          <a:gd name="connsiteY5" fmla="*/ 1933263 h 1937586"/>
                          <a:gd name="connsiteX6" fmla="*/ 80 w 725567"/>
                          <a:gd name="connsiteY6" fmla="*/ 1795153 h 1937586"/>
                          <a:gd name="connsiteX7" fmla="*/ 50085 w 725567"/>
                          <a:gd name="connsiteY7" fmla="*/ 1730859 h 1937586"/>
                          <a:gd name="connsiteX8" fmla="*/ 494587 w 725567"/>
                          <a:gd name="connsiteY8" fmla="*/ 1470990 h 1937586"/>
                          <a:gd name="connsiteX9" fmla="*/ 550147 w 725567"/>
                          <a:gd name="connsiteY9" fmla="*/ 1326046 h 1937586"/>
                          <a:gd name="connsiteX10" fmla="*/ 549355 w 725567"/>
                          <a:gd name="connsiteY10" fmla="*/ 353750 h 1937586"/>
                          <a:gd name="connsiteX11" fmla="*/ 478974 w 725567"/>
                          <a:gd name="connsiteY11" fmla="*/ 254793 h 1937586"/>
                          <a:gd name="connsiteX12" fmla="*/ 284242 w 725567"/>
                          <a:gd name="connsiteY12" fmla="*/ 153725 h 1937586"/>
                          <a:gd name="connsiteX13" fmla="*/ 352242 w 725567"/>
                          <a:gd name="connsiteY13" fmla="*/ 0 h 1937586"/>
                          <a:gd name="connsiteX0" fmla="*/ 352242 w 725567"/>
                          <a:gd name="connsiteY0" fmla="*/ 0 h 1937586"/>
                          <a:gd name="connsiteX1" fmla="*/ 628992 w 725567"/>
                          <a:gd name="connsiteY1" fmla="*/ 135732 h 1937586"/>
                          <a:gd name="connsiteX2" fmla="*/ 725567 w 725567"/>
                          <a:gd name="connsiteY2" fmla="*/ 258500 h 1937586"/>
                          <a:gd name="connsiteX3" fmla="*/ 725567 w 725567"/>
                          <a:gd name="connsiteY3" fmla="*/ 1488715 h 1937586"/>
                          <a:gd name="connsiteX4" fmla="*/ 667093 w 725567"/>
                          <a:gd name="connsiteY4" fmla="*/ 1578147 h 1937586"/>
                          <a:gd name="connsiteX5" fmla="*/ 54848 w 725567"/>
                          <a:gd name="connsiteY5" fmla="*/ 1933263 h 1937586"/>
                          <a:gd name="connsiteX6" fmla="*/ 80 w 725567"/>
                          <a:gd name="connsiteY6" fmla="*/ 1795153 h 1937586"/>
                          <a:gd name="connsiteX7" fmla="*/ 50085 w 725567"/>
                          <a:gd name="connsiteY7" fmla="*/ 1730859 h 1937586"/>
                          <a:gd name="connsiteX8" fmla="*/ 494587 w 725567"/>
                          <a:gd name="connsiteY8" fmla="*/ 1470990 h 1937586"/>
                          <a:gd name="connsiteX9" fmla="*/ 543003 w 725567"/>
                          <a:gd name="connsiteY9" fmla="*/ 1340333 h 1937586"/>
                          <a:gd name="connsiteX10" fmla="*/ 549355 w 725567"/>
                          <a:gd name="connsiteY10" fmla="*/ 353750 h 1937586"/>
                          <a:gd name="connsiteX11" fmla="*/ 478974 w 725567"/>
                          <a:gd name="connsiteY11" fmla="*/ 254793 h 1937586"/>
                          <a:gd name="connsiteX12" fmla="*/ 284242 w 725567"/>
                          <a:gd name="connsiteY12" fmla="*/ 153725 h 1937586"/>
                          <a:gd name="connsiteX13" fmla="*/ 352242 w 725567"/>
                          <a:gd name="connsiteY13" fmla="*/ 0 h 1937586"/>
                          <a:gd name="connsiteX0" fmla="*/ 352242 w 725567"/>
                          <a:gd name="connsiteY0" fmla="*/ 0 h 1937586"/>
                          <a:gd name="connsiteX1" fmla="*/ 628992 w 725567"/>
                          <a:gd name="connsiteY1" fmla="*/ 135732 h 1937586"/>
                          <a:gd name="connsiteX2" fmla="*/ 725567 w 725567"/>
                          <a:gd name="connsiteY2" fmla="*/ 258500 h 1937586"/>
                          <a:gd name="connsiteX3" fmla="*/ 725567 w 725567"/>
                          <a:gd name="connsiteY3" fmla="*/ 1488715 h 1937586"/>
                          <a:gd name="connsiteX4" fmla="*/ 667093 w 725567"/>
                          <a:gd name="connsiteY4" fmla="*/ 1578147 h 1937586"/>
                          <a:gd name="connsiteX5" fmla="*/ 54848 w 725567"/>
                          <a:gd name="connsiteY5" fmla="*/ 1933263 h 1937586"/>
                          <a:gd name="connsiteX6" fmla="*/ 80 w 725567"/>
                          <a:gd name="connsiteY6" fmla="*/ 1795153 h 1937586"/>
                          <a:gd name="connsiteX7" fmla="*/ 50085 w 725567"/>
                          <a:gd name="connsiteY7" fmla="*/ 1730859 h 1937586"/>
                          <a:gd name="connsiteX8" fmla="*/ 494587 w 725567"/>
                          <a:gd name="connsiteY8" fmla="*/ 1470990 h 1937586"/>
                          <a:gd name="connsiteX9" fmla="*/ 543003 w 725567"/>
                          <a:gd name="connsiteY9" fmla="*/ 1340333 h 1937586"/>
                          <a:gd name="connsiteX10" fmla="*/ 549355 w 725567"/>
                          <a:gd name="connsiteY10" fmla="*/ 353750 h 1937586"/>
                          <a:gd name="connsiteX11" fmla="*/ 478974 w 725567"/>
                          <a:gd name="connsiteY11" fmla="*/ 254793 h 1937586"/>
                          <a:gd name="connsiteX12" fmla="*/ 284242 w 725567"/>
                          <a:gd name="connsiteY12" fmla="*/ 153725 h 1937586"/>
                          <a:gd name="connsiteX13" fmla="*/ 352242 w 725567"/>
                          <a:gd name="connsiteY13" fmla="*/ 0 h 1937586"/>
                          <a:gd name="connsiteX0" fmla="*/ 352242 w 725567"/>
                          <a:gd name="connsiteY0" fmla="*/ 0 h 1937586"/>
                          <a:gd name="connsiteX1" fmla="*/ 628992 w 725567"/>
                          <a:gd name="connsiteY1" fmla="*/ 135732 h 1937586"/>
                          <a:gd name="connsiteX2" fmla="*/ 725567 w 725567"/>
                          <a:gd name="connsiteY2" fmla="*/ 258500 h 1937586"/>
                          <a:gd name="connsiteX3" fmla="*/ 725567 w 725567"/>
                          <a:gd name="connsiteY3" fmla="*/ 1488715 h 1937586"/>
                          <a:gd name="connsiteX4" fmla="*/ 667093 w 725567"/>
                          <a:gd name="connsiteY4" fmla="*/ 1578147 h 1937586"/>
                          <a:gd name="connsiteX5" fmla="*/ 54848 w 725567"/>
                          <a:gd name="connsiteY5" fmla="*/ 1933263 h 1937586"/>
                          <a:gd name="connsiteX6" fmla="*/ 80 w 725567"/>
                          <a:gd name="connsiteY6" fmla="*/ 1795153 h 1937586"/>
                          <a:gd name="connsiteX7" fmla="*/ 50085 w 725567"/>
                          <a:gd name="connsiteY7" fmla="*/ 1730859 h 1937586"/>
                          <a:gd name="connsiteX8" fmla="*/ 494587 w 725567"/>
                          <a:gd name="connsiteY8" fmla="*/ 1470990 h 1937586"/>
                          <a:gd name="connsiteX9" fmla="*/ 543003 w 725567"/>
                          <a:gd name="connsiteY9" fmla="*/ 1340333 h 1937586"/>
                          <a:gd name="connsiteX10" fmla="*/ 549355 w 725567"/>
                          <a:gd name="connsiteY10" fmla="*/ 353750 h 1937586"/>
                          <a:gd name="connsiteX11" fmla="*/ 478974 w 725567"/>
                          <a:gd name="connsiteY11" fmla="*/ 254793 h 1937586"/>
                          <a:gd name="connsiteX12" fmla="*/ 284242 w 725567"/>
                          <a:gd name="connsiteY12" fmla="*/ 153725 h 1937586"/>
                          <a:gd name="connsiteX13" fmla="*/ 352242 w 725567"/>
                          <a:gd name="connsiteY13" fmla="*/ 0 h 1937586"/>
                          <a:gd name="connsiteX0" fmla="*/ 352242 w 725567"/>
                          <a:gd name="connsiteY0" fmla="*/ 0 h 1937586"/>
                          <a:gd name="connsiteX1" fmla="*/ 628992 w 725567"/>
                          <a:gd name="connsiteY1" fmla="*/ 135732 h 1937586"/>
                          <a:gd name="connsiteX2" fmla="*/ 725567 w 725567"/>
                          <a:gd name="connsiteY2" fmla="*/ 258500 h 1937586"/>
                          <a:gd name="connsiteX3" fmla="*/ 725567 w 725567"/>
                          <a:gd name="connsiteY3" fmla="*/ 1488715 h 1937586"/>
                          <a:gd name="connsiteX4" fmla="*/ 667093 w 725567"/>
                          <a:gd name="connsiteY4" fmla="*/ 1578147 h 1937586"/>
                          <a:gd name="connsiteX5" fmla="*/ 54848 w 725567"/>
                          <a:gd name="connsiteY5" fmla="*/ 1933263 h 1937586"/>
                          <a:gd name="connsiteX6" fmla="*/ 80 w 725567"/>
                          <a:gd name="connsiteY6" fmla="*/ 1795153 h 1937586"/>
                          <a:gd name="connsiteX7" fmla="*/ 50085 w 725567"/>
                          <a:gd name="connsiteY7" fmla="*/ 1730859 h 1937586"/>
                          <a:gd name="connsiteX8" fmla="*/ 494587 w 725567"/>
                          <a:gd name="connsiteY8" fmla="*/ 1470990 h 1937586"/>
                          <a:gd name="connsiteX9" fmla="*/ 543003 w 725567"/>
                          <a:gd name="connsiteY9" fmla="*/ 1340333 h 1937586"/>
                          <a:gd name="connsiteX10" fmla="*/ 549355 w 725567"/>
                          <a:gd name="connsiteY10" fmla="*/ 353750 h 1937586"/>
                          <a:gd name="connsiteX11" fmla="*/ 478974 w 725567"/>
                          <a:gd name="connsiteY11" fmla="*/ 254793 h 1937586"/>
                          <a:gd name="connsiteX12" fmla="*/ 284242 w 725567"/>
                          <a:gd name="connsiteY12" fmla="*/ 153725 h 1937586"/>
                          <a:gd name="connsiteX13" fmla="*/ 352242 w 725567"/>
                          <a:gd name="connsiteY13" fmla="*/ 0 h 1937586"/>
                          <a:gd name="connsiteX0" fmla="*/ 352242 w 725567"/>
                          <a:gd name="connsiteY0" fmla="*/ 0 h 1937586"/>
                          <a:gd name="connsiteX1" fmla="*/ 628992 w 725567"/>
                          <a:gd name="connsiteY1" fmla="*/ 135732 h 1937586"/>
                          <a:gd name="connsiteX2" fmla="*/ 725567 w 725567"/>
                          <a:gd name="connsiteY2" fmla="*/ 258500 h 1937586"/>
                          <a:gd name="connsiteX3" fmla="*/ 725567 w 725567"/>
                          <a:gd name="connsiteY3" fmla="*/ 1488715 h 1937586"/>
                          <a:gd name="connsiteX4" fmla="*/ 667093 w 725567"/>
                          <a:gd name="connsiteY4" fmla="*/ 1578147 h 1937586"/>
                          <a:gd name="connsiteX5" fmla="*/ 54848 w 725567"/>
                          <a:gd name="connsiteY5" fmla="*/ 1933263 h 1937586"/>
                          <a:gd name="connsiteX6" fmla="*/ 80 w 725567"/>
                          <a:gd name="connsiteY6" fmla="*/ 1795153 h 1937586"/>
                          <a:gd name="connsiteX7" fmla="*/ 50085 w 725567"/>
                          <a:gd name="connsiteY7" fmla="*/ 1730859 h 1937586"/>
                          <a:gd name="connsiteX8" fmla="*/ 494587 w 725567"/>
                          <a:gd name="connsiteY8" fmla="*/ 1470990 h 1937586"/>
                          <a:gd name="connsiteX9" fmla="*/ 545384 w 725567"/>
                          <a:gd name="connsiteY9" fmla="*/ 1340333 h 1937586"/>
                          <a:gd name="connsiteX10" fmla="*/ 549355 w 725567"/>
                          <a:gd name="connsiteY10" fmla="*/ 353750 h 1937586"/>
                          <a:gd name="connsiteX11" fmla="*/ 478974 w 725567"/>
                          <a:gd name="connsiteY11" fmla="*/ 254793 h 1937586"/>
                          <a:gd name="connsiteX12" fmla="*/ 284242 w 725567"/>
                          <a:gd name="connsiteY12" fmla="*/ 153725 h 1937586"/>
                          <a:gd name="connsiteX13" fmla="*/ 352242 w 725567"/>
                          <a:gd name="connsiteY13" fmla="*/ 0 h 1937586"/>
                          <a:gd name="connsiteX0" fmla="*/ 352242 w 725567"/>
                          <a:gd name="connsiteY0" fmla="*/ 0 h 1937586"/>
                          <a:gd name="connsiteX1" fmla="*/ 628992 w 725567"/>
                          <a:gd name="connsiteY1" fmla="*/ 135732 h 1937586"/>
                          <a:gd name="connsiteX2" fmla="*/ 725567 w 725567"/>
                          <a:gd name="connsiteY2" fmla="*/ 258500 h 1937586"/>
                          <a:gd name="connsiteX3" fmla="*/ 725567 w 725567"/>
                          <a:gd name="connsiteY3" fmla="*/ 1488715 h 1937586"/>
                          <a:gd name="connsiteX4" fmla="*/ 667093 w 725567"/>
                          <a:gd name="connsiteY4" fmla="*/ 1578147 h 1937586"/>
                          <a:gd name="connsiteX5" fmla="*/ 54848 w 725567"/>
                          <a:gd name="connsiteY5" fmla="*/ 1933263 h 1937586"/>
                          <a:gd name="connsiteX6" fmla="*/ 80 w 725567"/>
                          <a:gd name="connsiteY6" fmla="*/ 1795153 h 1937586"/>
                          <a:gd name="connsiteX7" fmla="*/ 50085 w 725567"/>
                          <a:gd name="connsiteY7" fmla="*/ 1730859 h 1937586"/>
                          <a:gd name="connsiteX8" fmla="*/ 494587 w 725567"/>
                          <a:gd name="connsiteY8" fmla="*/ 1470990 h 1937586"/>
                          <a:gd name="connsiteX9" fmla="*/ 545384 w 725567"/>
                          <a:gd name="connsiteY9" fmla="*/ 1340333 h 1937586"/>
                          <a:gd name="connsiteX10" fmla="*/ 549355 w 725567"/>
                          <a:gd name="connsiteY10" fmla="*/ 353750 h 1937586"/>
                          <a:gd name="connsiteX11" fmla="*/ 478974 w 725567"/>
                          <a:gd name="connsiteY11" fmla="*/ 254793 h 1937586"/>
                          <a:gd name="connsiteX12" fmla="*/ 284242 w 725567"/>
                          <a:gd name="connsiteY12" fmla="*/ 153725 h 1937586"/>
                          <a:gd name="connsiteX13" fmla="*/ 352242 w 725567"/>
                          <a:gd name="connsiteY13" fmla="*/ 0 h 1937586"/>
                          <a:gd name="connsiteX0" fmla="*/ 352242 w 725567"/>
                          <a:gd name="connsiteY0" fmla="*/ 0 h 1937586"/>
                          <a:gd name="connsiteX1" fmla="*/ 628992 w 725567"/>
                          <a:gd name="connsiteY1" fmla="*/ 135732 h 1937586"/>
                          <a:gd name="connsiteX2" fmla="*/ 725567 w 725567"/>
                          <a:gd name="connsiteY2" fmla="*/ 258500 h 1937586"/>
                          <a:gd name="connsiteX3" fmla="*/ 725567 w 725567"/>
                          <a:gd name="connsiteY3" fmla="*/ 1488715 h 1937586"/>
                          <a:gd name="connsiteX4" fmla="*/ 667093 w 725567"/>
                          <a:gd name="connsiteY4" fmla="*/ 1578147 h 1937586"/>
                          <a:gd name="connsiteX5" fmla="*/ 54848 w 725567"/>
                          <a:gd name="connsiteY5" fmla="*/ 1933263 h 1937586"/>
                          <a:gd name="connsiteX6" fmla="*/ 80 w 725567"/>
                          <a:gd name="connsiteY6" fmla="*/ 1795153 h 1937586"/>
                          <a:gd name="connsiteX7" fmla="*/ 50085 w 725567"/>
                          <a:gd name="connsiteY7" fmla="*/ 1730859 h 1937586"/>
                          <a:gd name="connsiteX8" fmla="*/ 494587 w 725567"/>
                          <a:gd name="connsiteY8" fmla="*/ 1470990 h 1937586"/>
                          <a:gd name="connsiteX9" fmla="*/ 547765 w 725567"/>
                          <a:gd name="connsiteY9" fmla="*/ 1345096 h 1937586"/>
                          <a:gd name="connsiteX10" fmla="*/ 549355 w 725567"/>
                          <a:gd name="connsiteY10" fmla="*/ 353750 h 1937586"/>
                          <a:gd name="connsiteX11" fmla="*/ 478974 w 725567"/>
                          <a:gd name="connsiteY11" fmla="*/ 254793 h 1937586"/>
                          <a:gd name="connsiteX12" fmla="*/ 284242 w 725567"/>
                          <a:gd name="connsiteY12" fmla="*/ 153725 h 1937586"/>
                          <a:gd name="connsiteX13" fmla="*/ 352242 w 725567"/>
                          <a:gd name="connsiteY13" fmla="*/ 0 h 1937586"/>
                          <a:gd name="connsiteX0" fmla="*/ 352242 w 725567"/>
                          <a:gd name="connsiteY0" fmla="*/ 0 h 1937586"/>
                          <a:gd name="connsiteX1" fmla="*/ 628992 w 725567"/>
                          <a:gd name="connsiteY1" fmla="*/ 135732 h 1937586"/>
                          <a:gd name="connsiteX2" fmla="*/ 725567 w 725567"/>
                          <a:gd name="connsiteY2" fmla="*/ 258500 h 1937586"/>
                          <a:gd name="connsiteX3" fmla="*/ 725567 w 725567"/>
                          <a:gd name="connsiteY3" fmla="*/ 1488715 h 1937586"/>
                          <a:gd name="connsiteX4" fmla="*/ 667093 w 725567"/>
                          <a:gd name="connsiteY4" fmla="*/ 1578147 h 1937586"/>
                          <a:gd name="connsiteX5" fmla="*/ 54848 w 725567"/>
                          <a:gd name="connsiteY5" fmla="*/ 1933263 h 1937586"/>
                          <a:gd name="connsiteX6" fmla="*/ 80 w 725567"/>
                          <a:gd name="connsiteY6" fmla="*/ 1795153 h 1937586"/>
                          <a:gd name="connsiteX7" fmla="*/ 50085 w 725567"/>
                          <a:gd name="connsiteY7" fmla="*/ 1730859 h 1937586"/>
                          <a:gd name="connsiteX8" fmla="*/ 494587 w 725567"/>
                          <a:gd name="connsiteY8" fmla="*/ 1470990 h 1937586"/>
                          <a:gd name="connsiteX9" fmla="*/ 547765 w 725567"/>
                          <a:gd name="connsiteY9" fmla="*/ 1345096 h 1937586"/>
                          <a:gd name="connsiteX10" fmla="*/ 549355 w 725567"/>
                          <a:gd name="connsiteY10" fmla="*/ 353750 h 1937586"/>
                          <a:gd name="connsiteX11" fmla="*/ 478974 w 725567"/>
                          <a:gd name="connsiteY11" fmla="*/ 254793 h 1937586"/>
                          <a:gd name="connsiteX12" fmla="*/ 284242 w 725567"/>
                          <a:gd name="connsiteY12" fmla="*/ 153725 h 1937586"/>
                          <a:gd name="connsiteX13" fmla="*/ 352242 w 725567"/>
                          <a:gd name="connsiteY13" fmla="*/ 0 h 1937586"/>
                          <a:gd name="connsiteX0" fmla="*/ 352242 w 725567"/>
                          <a:gd name="connsiteY0" fmla="*/ 0 h 1937586"/>
                          <a:gd name="connsiteX1" fmla="*/ 628992 w 725567"/>
                          <a:gd name="connsiteY1" fmla="*/ 135732 h 1937586"/>
                          <a:gd name="connsiteX2" fmla="*/ 725567 w 725567"/>
                          <a:gd name="connsiteY2" fmla="*/ 258500 h 1937586"/>
                          <a:gd name="connsiteX3" fmla="*/ 725567 w 725567"/>
                          <a:gd name="connsiteY3" fmla="*/ 1488715 h 1937586"/>
                          <a:gd name="connsiteX4" fmla="*/ 667093 w 725567"/>
                          <a:gd name="connsiteY4" fmla="*/ 1578147 h 1937586"/>
                          <a:gd name="connsiteX5" fmla="*/ 54848 w 725567"/>
                          <a:gd name="connsiteY5" fmla="*/ 1933263 h 1937586"/>
                          <a:gd name="connsiteX6" fmla="*/ 80 w 725567"/>
                          <a:gd name="connsiteY6" fmla="*/ 1795153 h 1937586"/>
                          <a:gd name="connsiteX7" fmla="*/ 50085 w 725567"/>
                          <a:gd name="connsiteY7" fmla="*/ 1730859 h 1937586"/>
                          <a:gd name="connsiteX8" fmla="*/ 494587 w 725567"/>
                          <a:gd name="connsiteY8" fmla="*/ 1470990 h 1937586"/>
                          <a:gd name="connsiteX9" fmla="*/ 547765 w 725567"/>
                          <a:gd name="connsiteY9" fmla="*/ 1345096 h 1937586"/>
                          <a:gd name="connsiteX10" fmla="*/ 549355 w 725567"/>
                          <a:gd name="connsiteY10" fmla="*/ 353750 h 1937586"/>
                          <a:gd name="connsiteX11" fmla="*/ 476593 w 725567"/>
                          <a:gd name="connsiteY11" fmla="*/ 254793 h 1937586"/>
                          <a:gd name="connsiteX12" fmla="*/ 284242 w 725567"/>
                          <a:gd name="connsiteY12" fmla="*/ 153725 h 1937586"/>
                          <a:gd name="connsiteX13" fmla="*/ 352242 w 725567"/>
                          <a:gd name="connsiteY13" fmla="*/ 0 h 1937586"/>
                          <a:gd name="connsiteX0" fmla="*/ 352242 w 725567"/>
                          <a:gd name="connsiteY0" fmla="*/ 0 h 1937586"/>
                          <a:gd name="connsiteX1" fmla="*/ 628992 w 725567"/>
                          <a:gd name="connsiteY1" fmla="*/ 135732 h 1937586"/>
                          <a:gd name="connsiteX2" fmla="*/ 725567 w 725567"/>
                          <a:gd name="connsiteY2" fmla="*/ 258500 h 1937586"/>
                          <a:gd name="connsiteX3" fmla="*/ 725567 w 725567"/>
                          <a:gd name="connsiteY3" fmla="*/ 1488715 h 1937586"/>
                          <a:gd name="connsiteX4" fmla="*/ 667093 w 725567"/>
                          <a:gd name="connsiteY4" fmla="*/ 1578147 h 1937586"/>
                          <a:gd name="connsiteX5" fmla="*/ 54848 w 725567"/>
                          <a:gd name="connsiteY5" fmla="*/ 1933263 h 1937586"/>
                          <a:gd name="connsiteX6" fmla="*/ 80 w 725567"/>
                          <a:gd name="connsiteY6" fmla="*/ 1795153 h 1937586"/>
                          <a:gd name="connsiteX7" fmla="*/ 50085 w 725567"/>
                          <a:gd name="connsiteY7" fmla="*/ 1730859 h 1937586"/>
                          <a:gd name="connsiteX8" fmla="*/ 494587 w 725567"/>
                          <a:gd name="connsiteY8" fmla="*/ 1470990 h 1937586"/>
                          <a:gd name="connsiteX9" fmla="*/ 547765 w 725567"/>
                          <a:gd name="connsiteY9" fmla="*/ 1345096 h 1937586"/>
                          <a:gd name="connsiteX10" fmla="*/ 549355 w 725567"/>
                          <a:gd name="connsiteY10" fmla="*/ 353750 h 1937586"/>
                          <a:gd name="connsiteX11" fmla="*/ 476593 w 725567"/>
                          <a:gd name="connsiteY11" fmla="*/ 254793 h 1937586"/>
                          <a:gd name="connsiteX12" fmla="*/ 284242 w 725567"/>
                          <a:gd name="connsiteY12" fmla="*/ 153725 h 1937586"/>
                          <a:gd name="connsiteX13" fmla="*/ 352242 w 725567"/>
                          <a:gd name="connsiteY13" fmla="*/ 0 h 1937586"/>
                          <a:gd name="connsiteX0" fmla="*/ 366530 w 725567"/>
                          <a:gd name="connsiteY0" fmla="*/ 0 h 1939967"/>
                          <a:gd name="connsiteX1" fmla="*/ 628992 w 725567"/>
                          <a:gd name="connsiteY1" fmla="*/ 138113 h 1939967"/>
                          <a:gd name="connsiteX2" fmla="*/ 725567 w 725567"/>
                          <a:gd name="connsiteY2" fmla="*/ 260881 h 1939967"/>
                          <a:gd name="connsiteX3" fmla="*/ 725567 w 725567"/>
                          <a:gd name="connsiteY3" fmla="*/ 1491096 h 1939967"/>
                          <a:gd name="connsiteX4" fmla="*/ 667093 w 725567"/>
                          <a:gd name="connsiteY4" fmla="*/ 1580528 h 1939967"/>
                          <a:gd name="connsiteX5" fmla="*/ 54848 w 725567"/>
                          <a:gd name="connsiteY5" fmla="*/ 1935644 h 1939967"/>
                          <a:gd name="connsiteX6" fmla="*/ 80 w 725567"/>
                          <a:gd name="connsiteY6" fmla="*/ 1797534 h 1939967"/>
                          <a:gd name="connsiteX7" fmla="*/ 50085 w 725567"/>
                          <a:gd name="connsiteY7" fmla="*/ 1733240 h 1939967"/>
                          <a:gd name="connsiteX8" fmla="*/ 494587 w 725567"/>
                          <a:gd name="connsiteY8" fmla="*/ 1473371 h 1939967"/>
                          <a:gd name="connsiteX9" fmla="*/ 547765 w 725567"/>
                          <a:gd name="connsiteY9" fmla="*/ 1347477 h 1939967"/>
                          <a:gd name="connsiteX10" fmla="*/ 549355 w 725567"/>
                          <a:gd name="connsiteY10" fmla="*/ 356131 h 1939967"/>
                          <a:gd name="connsiteX11" fmla="*/ 476593 w 725567"/>
                          <a:gd name="connsiteY11" fmla="*/ 257174 h 1939967"/>
                          <a:gd name="connsiteX12" fmla="*/ 284242 w 725567"/>
                          <a:gd name="connsiteY12" fmla="*/ 156106 h 1939967"/>
                          <a:gd name="connsiteX13" fmla="*/ 366530 w 725567"/>
                          <a:gd name="connsiteY13" fmla="*/ 0 h 1939967"/>
                          <a:gd name="connsiteX0" fmla="*/ 366530 w 725567"/>
                          <a:gd name="connsiteY0" fmla="*/ 0 h 1939967"/>
                          <a:gd name="connsiteX1" fmla="*/ 628992 w 725567"/>
                          <a:gd name="connsiteY1" fmla="*/ 138113 h 1939967"/>
                          <a:gd name="connsiteX2" fmla="*/ 725567 w 725567"/>
                          <a:gd name="connsiteY2" fmla="*/ 260881 h 1939967"/>
                          <a:gd name="connsiteX3" fmla="*/ 725567 w 725567"/>
                          <a:gd name="connsiteY3" fmla="*/ 1491096 h 1939967"/>
                          <a:gd name="connsiteX4" fmla="*/ 667093 w 725567"/>
                          <a:gd name="connsiteY4" fmla="*/ 1580528 h 1939967"/>
                          <a:gd name="connsiteX5" fmla="*/ 54848 w 725567"/>
                          <a:gd name="connsiteY5" fmla="*/ 1935644 h 1939967"/>
                          <a:gd name="connsiteX6" fmla="*/ 80 w 725567"/>
                          <a:gd name="connsiteY6" fmla="*/ 1797534 h 1939967"/>
                          <a:gd name="connsiteX7" fmla="*/ 50085 w 725567"/>
                          <a:gd name="connsiteY7" fmla="*/ 1733240 h 1939967"/>
                          <a:gd name="connsiteX8" fmla="*/ 494587 w 725567"/>
                          <a:gd name="connsiteY8" fmla="*/ 1473371 h 1939967"/>
                          <a:gd name="connsiteX9" fmla="*/ 547765 w 725567"/>
                          <a:gd name="connsiteY9" fmla="*/ 1347477 h 1939967"/>
                          <a:gd name="connsiteX10" fmla="*/ 549355 w 725567"/>
                          <a:gd name="connsiteY10" fmla="*/ 356131 h 1939967"/>
                          <a:gd name="connsiteX11" fmla="*/ 476593 w 725567"/>
                          <a:gd name="connsiteY11" fmla="*/ 257174 h 1939967"/>
                          <a:gd name="connsiteX12" fmla="*/ 284242 w 725567"/>
                          <a:gd name="connsiteY12" fmla="*/ 156106 h 1939967"/>
                          <a:gd name="connsiteX13" fmla="*/ 366530 w 725567"/>
                          <a:gd name="connsiteY13" fmla="*/ 0 h 1939967"/>
                          <a:gd name="connsiteX0" fmla="*/ 366530 w 725567"/>
                          <a:gd name="connsiteY0" fmla="*/ 0 h 1939967"/>
                          <a:gd name="connsiteX1" fmla="*/ 628992 w 725567"/>
                          <a:gd name="connsiteY1" fmla="*/ 138113 h 1939967"/>
                          <a:gd name="connsiteX2" fmla="*/ 725567 w 725567"/>
                          <a:gd name="connsiteY2" fmla="*/ 260881 h 1939967"/>
                          <a:gd name="connsiteX3" fmla="*/ 725567 w 725567"/>
                          <a:gd name="connsiteY3" fmla="*/ 1491096 h 1939967"/>
                          <a:gd name="connsiteX4" fmla="*/ 667093 w 725567"/>
                          <a:gd name="connsiteY4" fmla="*/ 1580528 h 1939967"/>
                          <a:gd name="connsiteX5" fmla="*/ 54848 w 725567"/>
                          <a:gd name="connsiteY5" fmla="*/ 1935644 h 1939967"/>
                          <a:gd name="connsiteX6" fmla="*/ 80 w 725567"/>
                          <a:gd name="connsiteY6" fmla="*/ 1797534 h 1939967"/>
                          <a:gd name="connsiteX7" fmla="*/ 50085 w 725567"/>
                          <a:gd name="connsiteY7" fmla="*/ 1733240 h 1939967"/>
                          <a:gd name="connsiteX8" fmla="*/ 494587 w 725567"/>
                          <a:gd name="connsiteY8" fmla="*/ 1473371 h 1939967"/>
                          <a:gd name="connsiteX9" fmla="*/ 547765 w 725567"/>
                          <a:gd name="connsiteY9" fmla="*/ 1347477 h 1939967"/>
                          <a:gd name="connsiteX10" fmla="*/ 549355 w 725567"/>
                          <a:gd name="connsiteY10" fmla="*/ 356131 h 1939967"/>
                          <a:gd name="connsiteX11" fmla="*/ 476593 w 725567"/>
                          <a:gd name="connsiteY11" fmla="*/ 257174 h 1939967"/>
                          <a:gd name="connsiteX12" fmla="*/ 284242 w 725567"/>
                          <a:gd name="connsiteY12" fmla="*/ 156106 h 1939967"/>
                          <a:gd name="connsiteX13" fmla="*/ 366530 w 725567"/>
                          <a:gd name="connsiteY13" fmla="*/ 0 h 1939967"/>
                          <a:gd name="connsiteX0" fmla="*/ 366530 w 725567"/>
                          <a:gd name="connsiteY0" fmla="*/ 0 h 1939967"/>
                          <a:gd name="connsiteX1" fmla="*/ 628992 w 725567"/>
                          <a:gd name="connsiteY1" fmla="*/ 138113 h 1939967"/>
                          <a:gd name="connsiteX2" fmla="*/ 725567 w 725567"/>
                          <a:gd name="connsiteY2" fmla="*/ 260881 h 1939967"/>
                          <a:gd name="connsiteX3" fmla="*/ 725567 w 725567"/>
                          <a:gd name="connsiteY3" fmla="*/ 1491096 h 1939967"/>
                          <a:gd name="connsiteX4" fmla="*/ 667093 w 725567"/>
                          <a:gd name="connsiteY4" fmla="*/ 1580528 h 1939967"/>
                          <a:gd name="connsiteX5" fmla="*/ 54848 w 725567"/>
                          <a:gd name="connsiteY5" fmla="*/ 1935644 h 1939967"/>
                          <a:gd name="connsiteX6" fmla="*/ 80 w 725567"/>
                          <a:gd name="connsiteY6" fmla="*/ 1797534 h 1939967"/>
                          <a:gd name="connsiteX7" fmla="*/ 50085 w 725567"/>
                          <a:gd name="connsiteY7" fmla="*/ 1733240 h 1939967"/>
                          <a:gd name="connsiteX8" fmla="*/ 494587 w 725567"/>
                          <a:gd name="connsiteY8" fmla="*/ 1473371 h 1939967"/>
                          <a:gd name="connsiteX9" fmla="*/ 547765 w 725567"/>
                          <a:gd name="connsiteY9" fmla="*/ 1347477 h 1939967"/>
                          <a:gd name="connsiteX10" fmla="*/ 549355 w 725567"/>
                          <a:gd name="connsiteY10" fmla="*/ 356131 h 1939967"/>
                          <a:gd name="connsiteX11" fmla="*/ 476593 w 725567"/>
                          <a:gd name="connsiteY11" fmla="*/ 257174 h 1939967"/>
                          <a:gd name="connsiteX12" fmla="*/ 284242 w 725567"/>
                          <a:gd name="connsiteY12" fmla="*/ 156106 h 1939967"/>
                          <a:gd name="connsiteX13" fmla="*/ 366530 w 725567"/>
                          <a:gd name="connsiteY13" fmla="*/ 0 h 1939967"/>
                          <a:gd name="connsiteX0" fmla="*/ 366561 w 725598"/>
                          <a:gd name="connsiteY0" fmla="*/ 0 h 1939967"/>
                          <a:gd name="connsiteX1" fmla="*/ 629023 w 725598"/>
                          <a:gd name="connsiteY1" fmla="*/ 138113 h 1939967"/>
                          <a:gd name="connsiteX2" fmla="*/ 725598 w 725598"/>
                          <a:gd name="connsiteY2" fmla="*/ 260881 h 1939967"/>
                          <a:gd name="connsiteX3" fmla="*/ 725598 w 725598"/>
                          <a:gd name="connsiteY3" fmla="*/ 1491096 h 1939967"/>
                          <a:gd name="connsiteX4" fmla="*/ 667124 w 725598"/>
                          <a:gd name="connsiteY4" fmla="*/ 1580528 h 1939967"/>
                          <a:gd name="connsiteX5" fmla="*/ 54879 w 725598"/>
                          <a:gd name="connsiteY5" fmla="*/ 1935644 h 1939967"/>
                          <a:gd name="connsiteX6" fmla="*/ 111 w 725598"/>
                          <a:gd name="connsiteY6" fmla="*/ 1797534 h 1939967"/>
                          <a:gd name="connsiteX7" fmla="*/ 50116 w 725598"/>
                          <a:gd name="connsiteY7" fmla="*/ 1733240 h 1939967"/>
                          <a:gd name="connsiteX8" fmla="*/ 494618 w 725598"/>
                          <a:gd name="connsiteY8" fmla="*/ 1473371 h 1939967"/>
                          <a:gd name="connsiteX9" fmla="*/ 547796 w 725598"/>
                          <a:gd name="connsiteY9" fmla="*/ 1347477 h 1939967"/>
                          <a:gd name="connsiteX10" fmla="*/ 549386 w 725598"/>
                          <a:gd name="connsiteY10" fmla="*/ 356131 h 1939967"/>
                          <a:gd name="connsiteX11" fmla="*/ 476624 w 725598"/>
                          <a:gd name="connsiteY11" fmla="*/ 257174 h 1939967"/>
                          <a:gd name="connsiteX12" fmla="*/ 284273 w 725598"/>
                          <a:gd name="connsiteY12" fmla="*/ 156106 h 1939967"/>
                          <a:gd name="connsiteX13" fmla="*/ 366561 w 725598"/>
                          <a:gd name="connsiteY13" fmla="*/ 0 h 1939967"/>
                          <a:gd name="connsiteX0" fmla="*/ 366561 w 725598"/>
                          <a:gd name="connsiteY0" fmla="*/ 0 h 1939967"/>
                          <a:gd name="connsiteX1" fmla="*/ 629023 w 725598"/>
                          <a:gd name="connsiteY1" fmla="*/ 138113 h 1939967"/>
                          <a:gd name="connsiteX2" fmla="*/ 725598 w 725598"/>
                          <a:gd name="connsiteY2" fmla="*/ 260881 h 1939967"/>
                          <a:gd name="connsiteX3" fmla="*/ 725598 w 725598"/>
                          <a:gd name="connsiteY3" fmla="*/ 1491096 h 1939967"/>
                          <a:gd name="connsiteX4" fmla="*/ 667124 w 725598"/>
                          <a:gd name="connsiteY4" fmla="*/ 1580528 h 1939967"/>
                          <a:gd name="connsiteX5" fmla="*/ 54879 w 725598"/>
                          <a:gd name="connsiteY5" fmla="*/ 1935644 h 1939967"/>
                          <a:gd name="connsiteX6" fmla="*/ 111 w 725598"/>
                          <a:gd name="connsiteY6" fmla="*/ 1797534 h 1939967"/>
                          <a:gd name="connsiteX7" fmla="*/ 50116 w 725598"/>
                          <a:gd name="connsiteY7" fmla="*/ 1733240 h 1939967"/>
                          <a:gd name="connsiteX8" fmla="*/ 494618 w 725598"/>
                          <a:gd name="connsiteY8" fmla="*/ 1473371 h 1939967"/>
                          <a:gd name="connsiteX9" fmla="*/ 547796 w 725598"/>
                          <a:gd name="connsiteY9" fmla="*/ 1347477 h 1939967"/>
                          <a:gd name="connsiteX10" fmla="*/ 549386 w 725598"/>
                          <a:gd name="connsiteY10" fmla="*/ 356131 h 1939967"/>
                          <a:gd name="connsiteX11" fmla="*/ 476624 w 725598"/>
                          <a:gd name="connsiteY11" fmla="*/ 257174 h 1939967"/>
                          <a:gd name="connsiteX12" fmla="*/ 284273 w 725598"/>
                          <a:gd name="connsiteY12" fmla="*/ 156106 h 1939967"/>
                          <a:gd name="connsiteX13" fmla="*/ 366561 w 725598"/>
                          <a:gd name="connsiteY13" fmla="*/ 0 h 1939967"/>
                          <a:gd name="connsiteX0" fmla="*/ 366561 w 725598"/>
                          <a:gd name="connsiteY0" fmla="*/ 0 h 1939391"/>
                          <a:gd name="connsiteX1" fmla="*/ 629023 w 725598"/>
                          <a:gd name="connsiteY1" fmla="*/ 138113 h 1939391"/>
                          <a:gd name="connsiteX2" fmla="*/ 725598 w 725598"/>
                          <a:gd name="connsiteY2" fmla="*/ 260881 h 1939391"/>
                          <a:gd name="connsiteX3" fmla="*/ 725598 w 725598"/>
                          <a:gd name="connsiteY3" fmla="*/ 1491096 h 1939391"/>
                          <a:gd name="connsiteX4" fmla="*/ 667124 w 725598"/>
                          <a:gd name="connsiteY4" fmla="*/ 1580528 h 1939391"/>
                          <a:gd name="connsiteX5" fmla="*/ 54879 w 725598"/>
                          <a:gd name="connsiteY5" fmla="*/ 1935644 h 1939391"/>
                          <a:gd name="connsiteX6" fmla="*/ 111 w 725598"/>
                          <a:gd name="connsiteY6" fmla="*/ 1797534 h 1939391"/>
                          <a:gd name="connsiteX7" fmla="*/ 50116 w 725598"/>
                          <a:gd name="connsiteY7" fmla="*/ 1733240 h 1939391"/>
                          <a:gd name="connsiteX8" fmla="*/ 494618 w 725598"/>
                          <a:gd name="connsiteY8" fmla="*/ 1473371 h 1939391"/>
                          <a:gd name="connsiteX9" fmla="*/ 547796 w 725598"/>
                          <a:gd name="connsiteY9" fmla="*/ 1347477 h 1939391"/>
                          <a:gd name="connsiteX10" fmla="*/ 549386 w 725598"/>
                          <a:gd name="connsiteY10" fmla="*/ 356131 h 1939391"/>
                          <a:gd name="connsiteX11" fmla="*/ 476624 w 725598"/>
                          <a:gd name="connsiteY11" fmla="*/ 257174 h 1939391"/>
                          <a:gd name="connsiteX12" fmla="*/ 284273 w 725598"/>
                          <a:gd name="connsiteY12" fmla="*/ 156106 h 1939391"/>
                          <a:gd name="connsiteX13" fmla="*/ 366561 w 725598"/>
                          <a:gd name="connsiteY13" fmla="*/ 0 h 1939391"/>
                          <a:gd name="connsiteX0" fmla="*/ 366561 w 725598"/>
                          <a:gd name="connsiteY0" fmla="*/ 0 h 1939391"/>
                          <a:gd name="connsiteX1" fmla="*/ 629023 w 725598"/>
                          <a:gd name="connsiteY1" fmla="*/ 138113 h 1939391"/>
                          <a:gd name="connsiteX2" fmla="*/ 725598 w 725598"/>
                          <a:gd name="connsiteY2" fmla="*/ 260881 h 1939391"/>
                          <a:gd name="connsiteX3" fmla="*/ 725598 w 725598"/>
                          <a:gd name="connsiteY3" fmla="*/ 1491096 h 1939391"/>
                          <a:gd name="connsiteX4" fmla="*/ 667124 w 725598"/>
                          <a:gd name="connsiteY4" fmla="*/ 1580528 h 1939391"/>
                          <a:gd name="connsiteX5" fmla="*/ 54879 w 725598"/>
                          <a:gd name="connsiteY5" fmla="*/ 1935644 h 1939391"/>
                          <a:gd name="connsiteX6" fmla="*/ 111 w 725598"/>
                          <a:gd name="connsiteY6" fmla="*/ 1797534 h 1939391"/>
                          <a:gd name="connsiteX7" fmla="*/ 50116 w 725598"/>
                          <a:gd name="connsiteY7" fmla="*/ 1733240 h 1939391"/>
                          <a:gd name="connsiteX8" fmla="*/ 494618 w 725598"/>
                          <a:gd name="connsiteY8" fmla="*/ 1473371 h 1939391"/>
                          <a:gd name="connsiteX9" fmla="*/ 547796 w 725598"/>
                          <a:gd name="connsiteY9" fmla="*/ 1347477 h 1939391"/>
                          <a:gd name="connsiteX10" fmla="*/ 549386 w 725598"/>
                          <a:gd name="connsiteY10" fmla="*/ 356131 h 1939391"/>
                          <a:gd name="connsiteX11" fmla="*/ 476624 w 725598"/>
                          <a:gd name="connsiteY11" fmla="*/ 257174 h 1939391"/>
                          <a:gd name="connsiteX12" fmla="*/ 284273 w 725598"/>
                          <a:gd name="connsiteY12" fmla="*/ 156106 h 1939391"/>
                          <a:gd name="connsiteX13" fmla="*/ 366561 w 725598"/>
                          <a:gd name="connsiteY13" fmla="*/ 0 h 1939391"/>
                          <a:gd name="connsiteX0" fmla="*/ 366561 w 725598"/>
                          <a:gd name="connsiteY0" fmla="*/ 0 h 1939587"/>
                          <a:gd name="connsiteX1" fmla="*/ 629023 w 725598"/>
                          <a:gd name="connsiteY1" fmla="*/ 138113 h 1939587"/>
                          <a:gd name="connsiteX2" fmla="*/ 725598 w 725598"/>
                          <a:gd name="connsiteY2" fmla="*/ 260881 h 1939587"/>
                          <a:gd name="connsiteX3" fmla="*/ 725598 w 725598"/>
                          <a:gd name="connsiteY3" fmla="*/ 1491096 h 1939587"/>
                          <a:gd name="connsiteX4" fmla="*/ 667124 w 725598"/>
                          <a:gd name="connsiteY4" fmla="*/ 1580528 h 1939587"/>
                          <a:gd name="connsiteX5" fmla="*/ 54879 w 725598"/>
                          <a:gd name="connsiteY5" fmla="*/ 1935644 h 1939587"/>
                          <a:gd name="connsiteX6" fmla="*/ 111 w 725598"/>
                          <a:gd name="connsiteY6" fmla="*/ 1804678 h 1939587"/>
                          <a:gd name="connsiteX7" fmla="*/ 50116 w 725598"/>
                          <a:gd name="connsiteY7" fmla="*/ 1733240 h 1939587"/>
                          <a:gd name="connsiteX8" fmla="*/ 494618 w 725598"/>
                          <a:gd name="connsiteY8" fmla="*/ 1473371 h 1939587"/>
                          <a:gd name="connsiteX9" fmla="*/ 547796 w 725598"/>
                          <a:gd name="connsiteY9" fmla="*/ 1347477 h 1939587"/>
                          <a:gd name="connsiteX10" fmla="*/ 549386 w 725598"/>
                          <a:gd name="connsiteY10" fmla="*/ 356131 h 1939587"/>
                          <a:gd name="connsiteX11" fmla="*/ 476624 w 725598"/>
                          <a:gd name="connsiteY11" fmla="*/ 257174 h 1939587"/>
                          <a:gd name="connsiteX12" fmla="*/ 284273 w 725598"/>
                          <a:gd name="connsiteY12" fmla="*/ 156106 h 1939587"/>
                          <a:gd name="connsiteX13" fmla="*/ 366561 w 725598"/>
                          <a:gd name="connsiteY13" fmla="*/ 0 h 1939587"/>
                          <a:gd name="connsiteX0" fmla="*/ 366999 w 726036"/>
                          <a:gd name="connsiteY0" fmla="*/ 0 h 1939587"/>
                          <a:gd name="connsiteX1" fmla="*/ 629461 w 726036"/>
                          <a:gd name="connsiteY1" fmla="*/ 138113 h 1939587"/>
                          <a:gd name="connsiteX2" fmla="*/ 726036 w 726036"/>
                          <a:gd name="connsiteY2" fmla="*/ 260881 h 1939587"/>
                          <a:gd name="connsiteX3" fmla="*/ 726036 w 726036"/>
                          <a:gd name="connsiteY3" fmla="*/ 1491096 h 1939587"/>
                          <a:gd name="connsiteX4" fmla="*/ 667562 w 726036"/>
                          <a:gd name="connsiteY4" fmla="*/ 1580528 h 1939587"/>
                          <a:gd name="connsiteX5" fmla="*/ 55317 w 726036"/>
                          <a:gd name="connsiteY5" fmla="*/ 1935644 h 1939587"/>
                          <a:gd name="connsiteX6" fmla="*/ 549 w 726036"/>
                          <a:gd name="connsiteY6" fmla="*/ 1804678 h 1939587"/>
                          <a:gd name="connsiteX7" fmla="*/ 50554 w 726036"/>
                          <a:gd name="connsiteY7" fmla="*/ 1733240 h 1939587"/>
                          <a:gd name="connsiteX8" fmla="*/ 495056 w 726036"/>
                          <a:gd name="connsiteY8" fmla="*/ 1473371 h 1939587"/>
                          <a:gd name="connsiteX9" fmla="*/ 548234 w 726036"/>
                          <a:gd name="connsiteY9" fmla="*/ 1347477 h 1939587"/>
                          <a:gd name="connsiteX10" fmla="*/ 549824 w 726036"/>
                          <a:gd name="connsiteY10" fmla="*/ 356131 h 1939587"/>
                          <a:gd name="connsiteX11" fmla="*/ 477062 w 726036"/>
                          <a:gd name="connsiteY11" fmla="*/ 257174 h 1939587"/>
                          <a:gd name="connsiteX12" fmla="*/ 284711 w 726036"/>
                          <a:gd name="connsiteY12" fmla="*/ 156106 h 1939587"/>
                          <a:gd name="connsiteX13" fmla="*/ 366999 w 726036"/>
                          <a:gd name="connsiteY13" fmla="*/ 0 h 1939587"/>
                          <a:gd name="connsiteX0" fmla="*/ 366999 w 726036"/>
                          <a:gd name="connsiteY0" fmla="*/ 0 h 1939587"/>
                          <a:gd name="connsiteX1" fmla="*/ 629461 w 726036"/>
                          <a:gd name="connsiteY1" fmla="*/ 138113 h 1939587"/>
                          <a:gd name="connsiteX2" fmla="*/ 726036 w 726036"/>
                          <a:gd name="connsiteY2" fmla="*/ 260881 h 1939587"/>
                          <a:gd name="connsiteX3" fmla="*/ 726036 w 726036"/>
                          <a:gd name="connsiteY3" fmla="*/ 1491096 h 1939587"/>
                          <a:gd name="connsiteX4" fmla="*/ 667562 w 726036"/>
                          <a:gd name="connsiteY4" fmla="*/ 1580528 h 1939587"/>
                          <a:gd name="connsiteX5" fmla="*/ 55317 w 726036"/>
                          <a:gd name="connsiteY5" fmla="*/ 1935644 h 1939587"/>
                          <a:gd name="connsiteX6" fmla="*/ 549 w 726036"/>
                          <a:gd name="connsiteY6" fmla="*/ 1804678 h 1939587"/>
                          <a:gd name="connsiteX7" fmla="*/ 50554 w 726036"/>
                          <a:gd name="connsiteY7" fmla="*/ 1733240 h 1939587"/>
                          <a:gd name="connsiteX8" fmla="*/ 495056 w 726036"/>
                          <a:gd name="connsiteY8" fmla="*/ 1473371 h 1939587"/>
                          <a:gd name="connsiteX9" fmla="*/ 548234 w 726036"/>
                          <a:gd name="connsiteY9" fmla="*/ 1347477 h 1939587"/>
                          <a:gd name="connsiteX10" fmla="*/ 549824 w 726036"/>
                          <a:gd name="connsiteY10" fmla="*/ 356131 h 1939587"/>
                          <a:gd name="connsiteX11" fmla="*/ 477062 w 726036"/>
                          <a:gd name="connsiteY11" fmla="*/ 257174 h 1939587"/>
                          <a:gd name="connsiteX12" fmla="*/ 284711 w 726036"/>
                          <a:gd name="connsiteY12" fmla="*/ 156106 h 1939587"/>
                          <a:gd name="connsiteX13" fmla="*/ 366999 w 726036"/>
                          <a:gd name="connsiteY13" fmla="*/ 0 h 1939587"/>
                          <a:gd name="connsiteX0" fmla="*/ 366562 w 725599"/>
                          <a:gd name="connsiteY0" fmla="*/ 0 h 1939587"/>
                          <a:gd name="connsiteX1" fmla="*/ 629024 w 725599"/>
                          <a:gd name="connsiteY1" fmla="*/ 138113 h 1939587"/>
                          <a:gd name="connsiteX2" fmla="*/ 725599 w 725599"/>
                          <a:gd name="connsiteY2" fmla="*/ 260881 h 1939587"/>
                          <a:gd name="connsiteX3" fmla="*/ 725599 w 725599"/>
                          <a:gd name="connsiteY3" fmla="*/ 1491096 h 1939587"/>
                          <a:gd name="connsiteX4" fmla="*/ 667125 w 725599"/>
                          <a:gd name="connsiteY4" fmla="*/ 1580528 h 1939587"/>
                          <a:gd name="connsiteX5" fmla="*/ 54880 w 725599"/>
                          <a:gd name="connsiteY5" fmla="*/ 1935644 h 1939587"/>
                          <a:gd name="connsiteX6" fmla="*/ 112 w 725599"/>
                          <a:gd name="connsiteY6" fmla="*/ 1804678 h 1939587"/>
                          <a:gd name="connsiteX7" fmla="*/ 50117 w 725599"/>
                          <a:gd name="connsiteY7" fmla="*/ 1733240 h 1939587"/>
                          <a:gd name="connsiteX8" fmla="*/ 494619 w 725599"/>
                          <a:gd name="connsiteY8" fmla="*/ 1473371 h 1939587"/>
                          <a:gd name="connsiteX9" fmla="*/ 547797 w 725599"/>
                          <a:gd name="connsiteY9" fmla="*/ 1347477 h 1939587"/>
                          <a:gd name="connsiteX10" fmla="*/ 549387 w 725599"/>
                          <a:gd name="connsiteY10" fmla="*/ 356131 h 1939587"/>
                          <a:gd name="connsiteX11" fmla="*/ 476625 w 725599"/>
                          <a:gd name="connsiteY11" fmla="*/ 257174 h 1939587"/>
                          <a:gd name="connsiteX12" fmla="*/ 284274 w 725599"/>
                          <a:gd name="connsiteY12" fmla="*/ 156106 h 1939587"/>
                          <a:gd name="connsiteX13" fmla="*/ 366562 w 725599"/>
                          <a:gd name="connsiteY13" fmla="*/ 0 h 1939587"/>
                          <a:gd name="connsiteX0" fmla="*/ 366562 w 725599"/>
                          <a:gd name="connsiteY0" fmla="*/ 0 h 1935851"/>
                          <a:gd name="connsiteX1" fmla="*/ 629024 w 725599"/>
                          <a:gd name="connsiteY1" fmla="*/ 138113 h 1935851"/>
                          <a:gd name="connsiteX2" fmla="*/ 725599 w 725599"/>
                          <a:gd name="connsiteY2" fmla="*/ 260881 h 1935851"/>
                          <a:gd name="connsiteX3" fmla="*/ 725599 w 725599"/>
                          <a:gd name="connsiteY3" fmla="*/ 1491096 h 1935851"/>
                          <a:gd name="connsiteX4" fmla="*/ 667125 w 725599"/>
                          <a:gd name="connsiteY4" fmla="*/ 1580528 h 1935851"/>
                          <a:gd name="connsiteX5" fmla="*/ 54880 w 725599"/>
                          <a:gd name="connsiteY5" fmla="*/ 1935644 h 1935851"/>
                          <a:gd name="connsiteX6" fmla="*/ 112 w 725599"/>
                          <a:gd name="connsiteY6" fmla="*/ 1804678 h 1935851"/>
                          <a:gd name="connsiteX7" fmla="*/ 50117 w 725599"/>
                          <a:gd name="connsiteY7" fmla="*/ 1733240 h 1935851"/>
                          <a:gd name="connsiteX8" fmla="*/ 494619 w 725599"/>
                          <a:gd name="connsiteY8" fmla="*/ 1473371 h 1935851"/>
                          <a:gd name="connsiteX9" fmla="*/ 547797 w 725599"/>
                          <a:gd name="connsiteY9" fmla="*/ 1347477 h 1935851"/>
                          <a:gd name="connsiteX10" fmla="*/ 549387 w 725599"/>
                          <a:gd name="connsiteY10" fmla="*/ 356131 h 1935851"/>
                          <a:gd name="connsiteX11" fmla="*/ 476625 w 725599"/>
                          <a:gd name="connsiteY11" fmla="*/ 257174 h 1935851"/>
                          <a:gd name="connsiteX12" fmla="*/ 284274 w 725599"/>
                          <a:gd name="connsiteY12" fmla="*/ 156106 h 1935851"/>
                          <a:gd name="connsiteX13" fmla="*/ 366562 w 725599"/>
                          <a:gd name="connsiteY13" fmla="*/ 0 h 1935851"/>
                          <a:gd name="connsiteX0" fmla="*/ 366562 w 725599"/>
                          <a:gd name="connsiteY0" fmla="*/ 0 h 1935851"/>
                          <a:gd name="connsiteX1" fmla="*/ 629024 w 725599"/>
                          <a:gd name="connsiteY1" fmla="*/ 138113 h 1935851"/>
                          <a:gd name="connsiteX2" fmla="*/ 725599 w 725599"/>
                          <a:gd name="connsiteY2" fmla="*/ 260881 h 1935851"/>
                          <a:gd name="connsiteX3" fmla="*/ 725599 w 725599"/>
                          <a:gd name="connsiteY3" fmla="*/ 1491096 h 1935851"/>
                          <a:gd name="connsiteX4" fmla="*/ 667125 w 725599"/>
                          <a:gd name="connsiteY4" fmla="*/ 1580528 h 1935851"/>
                          <a:gd name="connsiteX5" fmla="*/ 54880 w 725599"/>
                          <a:gd name="connsiteY5" fmla="*/ 1935644 h 1935851"/>
                          <a:gd name="connsiteX6" fmla="*/ 112 w 725599"/>
                          <a:gd name="connsiteY6" fmla="*/ 1804678 h 1935851"/>
                          <a:gd name="connsiteX7" fmla="*/ 50117 w 725599"/>
                          <a:gd name="connsiteY7" fmla="*/ 1733240 h 1935851"/>
                          <a:gd name="connsiteX8" fmla="*/ 494619 w 725599"/>
                          <a:gd name="connsiteY8" fmla="*/ 1473371 h 1935851"/>
                          <a:gd name="connsiteX9" fmla="*/ 547797 w 725599"/>
                          <a:gd name="connsiteY9" fmla="*/ 1347477 h 1935851"/>
                          <a:gd name="connsiteX10" fmla="*/ 549387 w 725599"/>
                          <a:gd name="connsiteY10" fmla="*/ 356131 h 1935851"/>
                          <a:gd name="connsiteX11" fmla="*/ 476625 w 725599"/>
                          <a:gd name="connsiteY11" fmla="*/ 257174 h 1935851"/>
                          <a:gd name="connsiteX12" fmla="*/ 284274 w 725599"/>
                          <a:gd name="connsiteY12" fmla="*/ 156106 h 1935851"/>
                          <a:gd name="connsiteX13" fmla="*/ 366562 w 725599"/>
                          <a:gd name="connsiteY13" fmla="*/ 0 h 1935851"/>
                          <a:gd name="connsiteX0" fmla="*/ 366562 w 725599"/>
                          <a:gd name="connsiteY0" fmla="*/ 0 h 1935851"/>
                          <a:gd name="connsiteX1" fmla="*/ 629024 w 725599"/>
                          <a:gd name="connsiteY1" fmla="*/ 138113 h 1935851"/>
                          <a:gd name="connsiteX2" fmla="*/ 725599 w 725599"/>
                          <a:gd name="connsiteY2" fmla="*/ 260881 h 1935851"/>
                          <a:gd name="connsiteX3" fmla="*/ 725599 w 725599"/>
                          <a:gd name="connsiteY3" fmla="*/ 1491096 h 1935851"/>
                          <a:gd name="connsiteX4" fmla="*/ 667125 w 725599"/>
                          <a:gd name="connsiteY4" fmla="*/ 1580528 h 1935851"/>
                          <a:gd name="connsiteX5" fmla="*/ 54880 w 725599"/>
                          <a:gd name="connsiteY5" fmla="*/ 1935644 h 1935851"/>
                          <a:gd name="connsiteX6" fmla="*/ 112 w 725599"/>
                          <a:gd name="connsiteY6" fmla="*/ 1804678 h 1935851"/>
                          <a:gd name="connsiteX7" fmla="*/ 50117 w 725599"/>
                          <a:gd name="connsiteY7" fmla="*/ 1733240 h 1935851"/>
                          <a:gd name="connsiteX8" fmla="*/ 494619 w 725599"/>
                          <a:gd name="connsiteY8" fmla="*/ 1473371 h 1935851"/>
                          <a:gd name="connsiteX9" fmla="*/ 547797 w 725599"/>
                          <a:gd name="connsiteY9" fmla="*/ 1347477 h 1935851"/>
                          <a:gd name="connsiteX10" fmla="*/ 549387 w 725599"/>
                          <a:gd name="connsiteY10" fmla="*/ 356131 h 1935851"/>
                          <a:gd name="connsiteX11" fmla="*/ 476625 w 725599"/>
                          <a:gd name="connsiteY11" fmla="*/ 257174 h 1935851"/>
                          <a:gd name="connsiteX12" fmla="*/ 284274 w 725599"/>
                          <a:gd name="connsiteY12" fmla="*/ 156106 h 1935851"/>
                          <a:gd name="connsiteX13" fmla="*/ 366562 w 725599"/>
                          <a:gd name="connsiteY13" fmla="*/ 0 h 1935851"/>
                          <a:gd name="connsiteX0" fmla="*/ 366562 w 725599"/>
                          <a:gd name="connsiteY0" fmla="*/ 0 h 1935851"/>
                          <a:gd name="connsiteX1" fmla="*/ 629024 w 725599"/>
                          <a:gd name="connsiteY1" fmla="*/ 138113 h 1935851"/>
                          <a:gd name="connsiteX2" fmla="*/ 725599 w 725599"/>
                          <a:gd name="connsiteY2" fmla="*/ 260881 h 1935851"/>
                          <a:gd name="connsiteX3" fmla="*/ 725599 w 725599"/>
                          <a:gd name="connsiteY3" fmla="*/ 1491096 h 1935851"/>
                          <a:gd name="connsiteX4" fmla="*/ 667125 w 725599"/>
                          <a:gd name="connsiteY4" fmla="*/ 1580528 h 1935851"/>
                          <a:gd name="connsiteX5" fmla="*/ 54880 w 725599"/>
                          <a:gd name="connsiteY5" fmla="*/ 1935644 h 1935851"/>
                          <a:gd name="connsiteX6" fmla="*/ 112 w 725599"/>
                          <a:gd name="connsiteY6" fmla="*/ 1804678 h 1935851"/>
                          <a:gd name="connsiteX7" fmla="*/ 50117 w 725599"/>
                          <a:gd name="connsiteY7" fmla="*/ 1733240 h 1935851"/>
                          <a:gd name="connsiteX8" fmla="*/ 494619 w 725599"/>
                          <a:gd name="connsiteY8" fmla="*/ 1473371 h 1935851"/>
                          <a:gd name="connsiteX9" fmla="*/ 547797 w 725599"/>
                          <a:gd name="connsiteY9" fmla="*/ 1347477 h 1935851"/>
                          <a:gd name="connsiteX10" fmla="*/ 549387 w 725599"/>
                          <a:gd name="connsiteY10" fmla="*/ 356131 h 1935851"/>
                          <a:gd name="connsiteX11" fmla="*/ 476625 w 725599"/>
                          <a:gd name="connsiteY11" fmla="*/ 257174 h 1935851"/>
                          <a:gd name="connsiteX12" fmla="*/ 284274 w 725599"/>
                          <a:gd name="connsiteY12" fmla="*/ 156106 h 1935851"/>
                          <a:gd name="connsiteX13" fmla="*/ 366562 w 725599"/>
                          <a:gd name="connsiteY13" fmla="*/ 0 h 1935851"/>
                          <a:gd name="connsiteX0" fmla="*/ 366562 w 725599"/>
                          <a:gd name="connsiteY0" fmla="*/ 0 h 1935851"/>
                          <a:gd name="connsiteX1" fmla="*/ 662361 w 725599"/>
                          <a:gd name="connsiteY1" fmla="*/ 157163 h 1935851"/>
                          <a:gd name="connsiteX2" fmla="*/ 725599 w 725599"/>
                          <a:gd name="connsiteY2" fmla="*/ 260881 h 1935851"/>
                          <a:gd name="connsiteX3" fmla="*/ 725599 w 725599"/>
                          <a:gd name="connsiteY3" fmla="*/ 1491096 h 1935851"/>
                          <a:gd name="connsiteX4" fmla="*/ 667125 w 725599"/>
                          <a:gd name="connsiteY4" fmla="*/ 1580528 h 1935851"/>
                          <a:gd name="connsiteX5" fmla="*/ 54880 w 725599"/>
                          <a:gd name="connsiteY5" fmla="*/ 1935644 h 1935851"/>
                          <a:gd name="connsiteX6" fmla="*/ 112 w 725599"/>
                          <a:gd name="connsiteY6" fmla="*/ 1804678 h 1935851"/>
                          <a:gd name="connsiteX7" fmla="*/ 50117 w 725599"/>
                          <a:gd name="connsiteY7" fmla="*/ 1733240 h 1935851"/>
                          <a:gd name="connsiteX8" fmla="*/ 494619 w 725599"/>
                          <a:gd name="connsiteY8" fmla="*/ 1473371 h 1935851"/>
                          <a:gd name="connsiteX9" fmla="*/ 547797 w 725599"/>
                          <a:gd name="connsiteY9" fmla="*/ 1347477 h 1935851"/>
                          <a:gd name="connsiteX10" fmla="*/ 549387 w 725599"/>
                          <a:gd name="connsiteY10" fmla="*/ 356131 h 1935851"/>
                          <a:gd name="connsiteX11" fmla="*/ 476625 w 725599"/>
                          <a:gd name="connsiteY11" fmla="*/ 257174 h 1935851"/>
                          <a:gd name="connsiteX12" fmla="*/ 284274 w 725599"/>
                          <a:gd name="connsiteY12" fmla="*/ 156106 h 1935851"/>
                          <a:gd name="connsiteX13" fmla="*/ 366562 w 725599"/>
                          <a:gd name="connsiteY13" fmla="*/ 0 h 1935851"/>
                          <a:gd name="connsiteX0" fmla="*/ 366562 w 725942"/>
                          <a:gd name="connsiteY0" fmla="*/ 0 h 1935851"/>
                          <a:gd name="connsiteX1" fmla="*/ 674267 w 725942"/>
                          <a:gd name="connsiteY1" fmla="*/ 164307 h 1935851"/>
                          <a:gd name="connsiteX2" fmla="*/ 725599 w 725942"/>
                          <a:gd name="connsiteY2" fmla="*/ 260881 h 1935851"/>
                          <a:gd name="connsiteX3" fmla="*/ 725599 w 725942"/>
                          <a:gd name="connsiteY3" fmla="*/ 1491096 h 1935851"/>
                          <a:gd name="connsiteX4" fmla="*/ 667125 w 725942"/>
                          <a:gd name="connsiteY4" fmla="*/ 1580528 h 1935851"/>
                          <a:gd name="connsiteX5" fmla="*/ 54880 w 725942"/>
                          <a:gd name="connsiteY5" fmla="*/ 1935644 h 1935851"/>
                          <a:gd name="connsiteX6" fmla="*/ 112 w 725942"/>
                          <a:gd name="connsiteY6" fmla="*/ 1804678 h 1935851"/>
                          <a:gd name="connsiteX7" fmla="*/ 50117 w 725942"/>
                          <a:gd name="connsiteY7" fmla="*/ 1733240 h 1935851"/>
                          <a:gd name="connsiteX8" fmla="*/ 494619 w 725942"/>
                          <a:gd name="connsiteY8" fmla="*/ 1473371 h 1935851"/>
                          <a:gd name="connsiteX9" fmla="*/ 547797 w 725942"/>
                          <a:gd name="connsiteY9" fmla="*/ 1347477 h 1935851"/>
                          <a:gd name="connsiteX10" fmla="*/ 549387 w 725942"/>
                          <a:gd name="connsiteY10" fmla="*/ 356131 h 1935851"/>
                          <a:gd name="connsiteX11" fmla="*/ 476625 w 725942"/>
                          <a:gd name="connsiteY11" fmla="*/ 257174 h 1935851"/>
                          <a:gd name="connsiteX12" fmla="*/ 284274 w 725942"/>
                          <a:gd name="connsiteY12" fmla="*/ 156106 h 1935851"/>
                          <a:gd name="connsiteX13" fmla="*/ 366562 w 725942"/>
                          <a:gd name="connsiteY13" fmla="*/ 0 h 1935851"/>
                          <a:gd name="connsiteX0" fmla="*/ 366562 w 725942"/>
                          <a:gd name="connsiteY0" fmla="*/ 0 h 1935851"/>
                          <a:gd name="connsiteX1" fmla="*/ 674267 w 725942"/>
                          <a:gd name="connsiteY1" fmla="*/ 164307 h 1935851"/>
                          <a:gd name="connsiteX2" fmla="*/ 725599 w 725942"/>
                          <a:gd name="connsiteY2" fmla="*/ 260881 h 1935851"/>
                          <a:gd name="connsiteX3" fmla="*/ 725599 w 725942"/>
                          <a:gd name="connsiteY3" fmla="*/ 1491096 h 1935851"/>
                          <a:gd name="connsiteX4" fmla="*/ 667125 w 725942"/>
                          <a:gd name="connsiteY4" fmla="*/ 1580528 h 1935851"/>
                          <a:gd name="connsiteX5" fmla="*/ 54880 w 725942"/>
                          <a:gd name="connsiteY5" fmla="*/ 1935644 h 1935851"/>
                          <a:gd name="connsiteX6" fmla="*/ 112 w 725942"/>
                          <a:gd name="connsiteY6" fmla="*/ 1804678 h 1935851"/>
                          <a:gd name="connsiteX7" fmla="*/ 50117 w 725942"/>
                          <a:gd name="connsiteY7" fmla="*/ 1733240 h 1935851"/>
                          <a:gd name="connsiteX8" fmla="*/ 494619 w 725942"/>
                          <a:gd name="connsiteY8" fmla="*/ 1473371 h 1935851"/>
                          <a:gd name="connsiteX9" fmla="*/ 547797 w 725942"/>
                          <a:gd name="connsiteY9" fmla="*/ 1347477 h 1935851"/>
                          <a:gd name="connsiteX10" fmla="*/ 549387 w 725942"/>
                          <a:gd name="connsiteY10" fmla="*/ 356131 h 1935851"/>
                          <a:gd name="connsiteX11" fmla="*/ 476625 w 725942"/>
                          <a:gd name="connsiteY11" fmla="*/ 257174 h 1935851"/>
                          <a:gd name="connsiteX12" fmla="*/ 284274 w 725942"/>
                          <a:gd name="connsiteY12" fmla="*/ 156106 h 1935851"/>
                          <a:gd name="connsiteX13" fmla="*/ 366562 w 725942"/>
                          <a:gd name="connsiteY13" fmla="*/ 0 h 1935851"/>
                          <a:gd name="connsiteX0" fmla="*/ 357037 w 725942"/>
                          <a:gd name="connsiteY0" fmla="*/ 0 h 1928708"/>
                          <a:gd name="connsiteX1" fmla="*/ 674267 w 725942"/>
                          <a:gd name="connsiteY1" fmla="*/ 157164 h 1928708"/>
                          <a:gd name="connsiteX2" fmla="*/ 725599 w 725942"/>
                          <a:gd name="connsiteY2" fmla="*/ 253738 h 1928708"/>
                          <a:gd name="connsiteX3" fmla="*/ 725599 w 725942"/>
                          <a:gd name="connsiteY3" fmla="*/ 1483953 h 1928708"/>
                          <a:gd name="connsiteX4" fmla="*/ 667125 w 725942"/>
                          <a:gd name="connsiteY4" fmla="*/ 1573385 h 1928708"/>
                          <a:gd name="connsiteX5" fmla="*/ 54880 w 725942"/>
                          <a:gd name="connsiteY5" fmla="*/ 1928501 h 1928708"/>
                          <a:gd name="connsiteX6" fmla="*/ 112 w 725942"/>
                          <a:gd name="connsiteY6" fmla="*/ 1797535 h 1928708"/>
                          <a:gd name="connsiteX7" fmla="*/ 50117 w 725942"/>
                          <a:gd name="connsiteY7" fmla="*/ 1726097 h 1928708"/>
                          <a:gd name="connsiteX8" fmla="*/ 494619 w 725942"/>
                          <a:gd name="connsiteY8" fmla="*/ 1466228 h 1928708"/>
                          <a:gd name="connsiteX9" fmla="*/ 547797 w 725942"/>
                          <a:gd name="connsiteY9" fmla="*/ 1340334 h 1928708"/>
                          <a:gd name="connsiteX10" fmla="*/ 549387 w 725942"/>
                          <a:gd name="connsiteY10" fmla="*/ 348988 h 1928708"/>
                          <a:gd name="connsiteX11" fmla="*/ 476625 w 725942"/>
                          <a:gd name="connsiteY11" fmla="*/ 250031 h 1928708"/>
                          <a:gd name="connsiteX12" fmla="*/ 284274 w 725942"/>
                          <a:gd name="connsiteY12" fmla="*/ 148963 h 1928708"/>
                          <a:gd name="connsiteX13" fmla="*/ 357037 w 725942"/>
                          <a:gd name="connsiteY13" fmla="*/ 0 h 1928708"/>
                          <a:gd name="connsiteX0" fmla="*/ 359418 w 725942"/>
                          <a:gd name="connsiteY0" fmla="*/ 0 h 1933471"/>
                          <a:gd name="connsiteX1" fmla="*/ 674267 w 725942"/>
                          <a:gd name="connsiteY1" fmla="*/ 161927 h 1933471"/>
                          <a:gd name="connsiteX2" fmla="*/ 725599 w 725942"/>
                          <a:gd name="connsiteY2" fmla="*/ 258501 h 1933471"/>
                          <a:gd name="connsiteX3" fmla="*/ 725599 w 725942"/>
                          <a:gd name="connsiteY3" fmla="*/ 1488716 h 1933471"/>
                          <a:gd name="connsiteX4" fmla="*/ 667125 w 725942"/>
                          <a:gd name="connsiteY4" fmla="*/ 1578148 h 1933471"/>
                          <a:gd name="connsiteX5" fmla="*/ 54880 w 725942"/>
                          <a:gd name="connsiteY5" fmla="*/ 1933264 h 1933471"/>
                          <a:gd name="connsiteX6" fmla="*/ 112 w 725942"/>
                          <a:gd name="connsiteY6" fmla="*/ 1802298 h 1933471"/>
                          <a:gd name="connsiteX7" fmla="*/ 50117 w 725942"/>
                          <a:gd name="connsiteY7" fmla="*/ 1730860 h 1933471"/>
                          <a:gd name="connsiteX8" fmla="*/ 494619 w 725942"/>
                          <a:gd name="connsiteY8" fmla="*/ 1470991 h 1933471"/>
                          <a:gd name="connsiteX9" fmla="*/ 547797 w 725942"/>
                          <a:gd name="connsiteY9" fmla="*/ 1345097 h 1933471"/>
                          <a:gd name="connsiteX10" fmla="*/ 549387 w 725942"/>
                          <a:gd name="connsiteY10" fmla="*/ 353751 h 1933471"/>
                          <a:gd name="connsiteX11" fmla="*/ 476625 w 725942"/>
                          <a:gd name="connsiteY11" fmla="*/ 254794 h 1933471"/>
                          <a:gd name="connsiteX12" fmla="*/ 284274 w 725942"/>
                          <a:gd name="connsiteY12" fmla="*/ 153726 h 1933471"/>
                          <a:gd name="connsiteX13" fmla="*/ 359418 w 725942"/>
                          <a:gd name="connsiteY13" fmla="*/ 0 h 1933471"/>
                          <a:gd name="connsiteX0" fmla="*/ 359418 w 725599"/>
                          <a:gd name="connsiteY0" fmla="*/ 0 h 1933471"/>
                          <a:gd name="connsiteX1" fmla="*/ 674267 w 725599"/>
                          <a:gd name="connsiteY1" fmla="*/ 161927 h 1933471"/>
                          <a:gd name="connsiteX2" fmla="*/ 725599 w 725599"/>
                          <a:gd name="connsiteY2" fmla="*/ 258501 h 1933471"/>
                          <a:gd name="connsiteX3" fmla="*/ 725599 w 725599"/>
                          <a:gd name="connsiteY3" fmla="*/ 1488716 h 1933471"/>
                          <a:gd name="connsiteX4" fmla="*/ 667125 w 725599"/>
                          <a:gd name="connsiteY4" fmla="*/ 1578148 h 1933471"/>
                          <a:gd name="connsiteX5" fmla="*/ 54880 w 725599"/>
                          <a:gd name="connsiteY5" fmla="*/ 1933264 h 1933471"/>
                          <a:gd name="connsiteX6" fmla="*/ 112 w 725599"/>
                          <a:gd name="connsiteY6" fmla="*/ 1802298 h 1933471"/>
                          <a:gd name="connsiteX7" fmla="*/ 50117 w 725599"/>
                          <a:gd name="connsiteY7" fmla="*/ 1730860 h 1933471"/>
                          <a:gd name="connsiteX8" fmla="*/ 494619 w 725599"/>
                          <a:gd name="connsiteY8" fmla="*/ 1470991 h 1933471"/>
                          <a:gd name="connsiteX9" fmla="*/ 547797 w 725599"/>
                          <a:gd name="connsiteY9" fmla="*/ 1345097 h 1933471"/>
                          <a:gd name="connsiteX10" fmla="*/ 549387 w 725599"/>
                          <a:gd name="connsiteY10" fmla="*/ 353751 h 1933471"/>
                          <a:gd name="connsiteX11" fmla="*/ 476625 w 725599"/>
                          <a:gd name="connsiteY11" fmla="*/ 254794 h 1933471"/>
                          <a:gd name="connsiteX12" fmla="*/ 284274 w 725599"/>
                          <a:gd name="connsiteY12" fmla="*/ 153726 h 1933471"/>
                          <a:gd name="connsiteX13" fmla="*/ 359418 w 725599"/>
                          <a:gd name="connsiteY13" fmla="*/ 0 h 19334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25599" h="1933471">
                            <a:moveTo>
                              <a:pt x="359418" y="0"/>
                            </a:moveTo>
                            <a:cubicBezTo>
                              <a:pt x="480242" y="54769"/>
                              <a:pt x="570112" y="116683"/>
                              <a:pt x="674267" y="161927"/>
                            </a:cubicBezTo>
                            <a:cubicBezTo>
                              <a:pt x="733433" y="192884"/>
                              <a:pt x="723218" y="220766"/>
                              <a:pt x="725599" y="258501"/>
                            </a:cubicBezTo>
                            <a:lnTo>
                              <a:pt x="725599" y="1488716"/>
                            </a:lnTo>
                            <a:cubicBezTo>
                              <a:pt x="723217" y="1528832"/>
                              <a:pt x="719147" y="1549573"/>
                              <a:pt x="667125" y="1578148"/>
                            </a:cubicBezTo>
                            <a:cubicBezTo>
                              <a:pt x="563276" y="1643508"/>
                              <a:pt x="150571" y="1908209"/>
                              <a:pt x="54880" y="1933264"/>
                            </a:cubicBezTo>
                            <a:cubicBezTo>
                              <a:pt x="-329" y="1938475"/>
                              <a:pt x="6462" y="1844367"/>
                              <a:pt x="112" y="1802298"/>
                            </a:cubicBezTo>
                            <a:cubicBezTo>
                              <a:pt x="-1474" y="1757848"/>
                              <a:pt x="13738" y="1748771"/>
                              <a:pt x="50117" y="1730860"/>
                            </a:cubicBezTo>
                            <a:lnTo>
                              <a:pt x="494619" y="1470991"/>
                            </a:lnTo>
                            <a:cubicBezTo>
                              <a:pt x="531397" y="1456012"/>
                              <a:pt x="546739" y="1407701"/>
                              <a:pt x="547797" y="1345097"/>
                            </a:cubicBezTo>
                            <a:cubicBezTo>
                              <a:pt x="549914" y="1016236"/>
                              <a:pt x="547270" y="682612"/>
                              <a:pt x="549387" y="353751"/>
                            </a:cubicBezTo>
                            <a:cubicBezTo>
                              <a:pt x="539862" y="296965"/>
                              <a:pt x="545316" y="292895"/>
                              <a:pt x="476625" y="254794"/>
                            </a:cubicBezTo>
                            <a:cubicBezTo>
                              <a:pt x="402189" y="206817"/>
                              <a:pt x="358709" y="196941"/>
                              <a:pt x="284274" y="153726"/>
                            </a:cubicBezTo>
                            <a:cubicBezTo>
                              <a:pt x="319993" y="85036"/>
                              <a:pt x="321683" y="73819"/>
                              <a:pt x="359418" y="0"/>
                            </a:cubicBezTo>
                            <a:close/>
                          </a:path>
                        </a:pathLst>
                      </a:custGeom>
                      <a:solidFill>
                        <a:schemeClr val="bg1">
                          <a:lumMod val="50000"/>
                        </a:schemeClr>
                      </a:solidFill>
                      <a:ln w="12700" cap="flat" cmpd="sng" algn="ctr">
                        <a:noFill/>
                        <a:prstDash val="solid"/>
                        <a:miter lim="800000"/>
                      </a:ln>
                      <a:effectLst/>
                    </p:spPr>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N" sz="1400" b="0" i="0" u="none" strike="noStrike" kern="1200" cap="none" spc="0" normalizeH="0" baseline="0" noProof="0">
                          <a:ln>
                            <a:noFill/>
                          </a:ln>
                          <a:solidFill>
                            <a:srgbClr val="000000"/>
                          </a:solidFill>
                          <a:effectLst/>
                          <a:uLnTx/>
                          <a:uFillTx/>
                          <a:ea typeface="+mn-ea"/>
                          <a:cs typeface="+mn-cs"/>
                        </a:endParaRPr>
                      </a:p>
                    </p:txBody>
                  </p:sp>
                  <p:sp>
                    <p:nvSpPr>
                      <p:cNvPr id="65" name="Circle: Hollow 64">
                        <a:extLst>
                          <a:ext uri="{FF2B5EF4-FFF2-40B4-BE49-F238E27FC236}">
                            <a16:creationId xmlns:a16="http://schemas.microsoft.com/office/drawing/2014/main" id="{1D798345-D548-4C33-8658-0531F87C56F6}"/>
                          </a:ext>
                        </a:extLst>
                      </p:cNvPr>
                      <p:cNvSpPr/>
                      <p:nvPr/>
                    </p:nvSpPr>
                    <p:spPr>
                      <a:xfrm>
                        <a:off x="4419602" y="268205"/>
                        <a:ext cx="445292" cy="445292"/>
                      </a:xfrm>
                      <a:prstGeom prst="donut">
                        <a:avLst>
                          <a:gd name="adj" fmla="val 22326"/>
                        </a:avLst>
                      </a:prstGeom>
                      <a:solidFill>
                        <a:schemeClr val="bg1">
                          <a:lumMod val="50000"/>
                        </a:schemeClr>
                      </a:solidFill>
                      <a:ln w="12700" cap="flat" cmpd="sng" algn="ctr">
                        <a:noFill/>
                        <a:prstDash val="solid"/>
                        <a:miter lim="800000"/>
                      </a:ln>
                      <a:effectLst/>
                    </p:spPr>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N" sz="1400" b="0" i="0" u="none" strike="noStrike" kern="1200" cap="none" spc="0" normalizeH="0" baseline="0" noProof="0">
                          <a:ln>
                            <a:noFill/>
                          </a:ln>
                          <a:solidFill>
                            <a:srgbClr val="000000"/>
                          </a:solidFill>
                          <a:effectLst/>
                          <a:uLnTx/>
                          <a:uFillTx/>
                          <a:ea typeface="+mn-ea"/>
                          <a:cs typeface="+mn-cs"/>
                        </a:endParaRPr>
                      </a:p>
                    </p:txBody>
                  </p:sp>
                </p:grpSp>
                <p:sp>
                  <p:nvSpPr>
                    <p:cNvPr id="58" name="Rectangle: Rounded Corners 9">
                      <a:extLst>
                        <a:ext uri="{FF2B5EF4-FFF2-40B4-BE49-F238E27FC236}">
                          <a16:creationId xmlns:a16="http://schemas.microsoft.com/office/drawing/2014/main" id="{3BC650DC-8974-4510-B15E-6C0EF65E4AA4}"/>
                        </a:ext>
                      </a:extLst>
                    </p:cNvPr>
                    <p:cNvSpPr/>
                    <p:nvPr/>
                  </p:nvSpPr>
                  <p:spPr>
                    <a:xfrm rot="19838384">
                      <a:off x="3566926" y="1256747"/>
                      <a:ext cx="1004742" cy="192554"/>
                    </a:xfrm>
                    <a:custGeom>
                      <a:avLst/>
                      <a:gdLst>
                        <a:gd name="connsiteX0" fmla="*/ 0 w 927849"/>
                        <a:gd name="connsiteY0" fmla="*/ 34926 h 209550"/>
                        <a:gd name="connsiteX1" fmla="*/ 34926 w 927849"/>
                        <a:gd name="connsiteY1" fmla="*/ 0 h 209550"/>
                        <a:gd name="connsiteX2" fmla="*/ 892923 w 927849"/>
                        <a:gd name="connsiteY2" fmla="*/ 0 h 209550"/>
                        <a:gd name="connsiteX3" fmla="*/ 927849 w 927849"/>
                        <a:gd name="connsiteY3" fmla="*/ 34926 h 209550"/>
                        <a:gd name="connsiteX4" fmla="*/ 927849 w 927849"/>
                        <a:gd name="connsiteY4" fmla="*/ 174624 h 209550"/>
                        <a:gd name="connsiteX5" fmla="*/ 892923 w 927849"/>
                        <a:gd name="connsiteY5" fmla="*/ 209550 h 209550"/>
                        <a:gd name="connsiteX6" fmla="*/ 34926 w 927849"/>
                        <a:gd name="connsiteY6" fmla="*/ 209550 h 209550"/>
                        <a:gd name="connsiteX7" fmla="*/ 0 w 927849"/>
                        <a:gd name="connsiteY7" fmla="*/ 174624 h 209550"/>
                        <a:gd name="connsiteX8" fmla="*/ 0 w 927849"/>
                        <a:gd name="connsiteY8" fmla="*/ 34926 h 209550"/>
                        <a:gd name="connsiteX0" fmla="*/ 63948 w 991797"/>
                        <a:gd name="connsiteY0" fmla="*/ 34926 h 209550"/>
                        <a:gd name="connsiteX1" fmla="*/ 98874 w 991797"/>
                        <a:gd name="connsiteY1" fmla="*/ 0 h 209550"/>
                        <a:gd name="connsiteX2" fmla="*/ 956871 w 991797"/>
                        <a:gd name="connsiteY2" fmla="*/ 0 h 209550"/>
                        <a:gd name="connsiteX3" fmla="*/ 991797 w 991797"/>
                        <a:gd name="connsiteY3" fmla="*/ 34926 h 209550"/>
                        <a:gd name="connsiteX4" fmla="*/ 991797 w 991797"/>
                        <a:gd name="connsiteY4" fmla="*/ 174624 h 209550"/>
                        <a:gd name="connsiteX5" fmla="*/ 956871 w 991797"/>
                        <a:gd name="connsiteY5" fmla="*/ 209550 h 209550"/>
                        <a:gd name="connsiteX6" fmla="*/ 98874 w 991797"/>
                        <a:gd name="connsiteY6" fmla="*/ 209550 h 209550"/>
                        <a:gd name="connsiteX7" fmla="*/ 0 w 991797"/>
                        <a:gd name="connsiteY7" fmla="*/ 152310 h 209550"/>
                        <a:gd name="connsiteX8" fmla="*/ 63948 w 991797"/>
                        <a:gd name="connsiteY8" fmla="*/ 34926 h 209550"/>
                        <a:gd name="connsiteX0" fmla="*/ 63948 w 991797"/>
                        <a:gd name="connsiteY0" fmla="*/ 34926 h 209550"/>
                        <a:gd name="connsiteX1" fmla="*/ 98874 w 991797"/>
                        <a:gd name="connsiteY1" fmla="*/ 0 h 209550"/>
                        <a:gd name="connsiteX2" fmla="*/ 956871 w 991797"/>
                        <a:gd name="connsiteY2" fmla="*/ 0 h 209550"/>
                        <a:gd name="connsiteX3" fmla="*/ 991797 w 991797"/>
                        <a:gd name="connsiteY3" fmla="*/ 34926 h 209550"/>
                        <a:gd name="connsiteX4" fmla="*/ 991797 w 991797"/>
                        <a:gd name="connsiteY4" fmla="*/ 174624 h 209550"/>
                        <a:gd name="connsiteX5" fmla="*/ 956871 w 991797"/>
                        <a:gd name="connsiteY5" fmla="*/ 209550 h 209550"/>
                        <a:gd name="connsiteX6" fmla="*/ 98874 w 991797"/>
                        <a:gd name="connsiteY6" fmla="*/ 209550 h 209550"/>
                        <a:gd name="connsiteX7" fmla="*/ 0 w 991797"/>
                        <a:gd name="connsiteY7" fmla="*/ 152310 h 209550"/>
                        <a:gd name="connsiteX8" fmla="*/ 63948 w 991797"/>
                        <a:gd name="connsiteY8" fmla="*/ 34926 h 209550"/>
                        <a:gd name="connsiteX0" fmla="*/ 63948 w 991797"/>
                        <a:gd name="connsiteY0" fmla="*/ 34926 h 209550"/>
                        <a:gd name="connsiteX1" fmla="*/ 98874 w 991797"/>
                        <a:gd name="connsiteY1" fmla="*/ 0 h 209550"/>
                        <a:gd name="connsiteX2" fmla="*/ 956871 w 991797"/>
                        <a:gd name="connsiteY2" fmla="*/ 0 h 209550"/>
                        <a:gd name="connsiteX3" fmla="*/ 991797 w 991797"/>
                        <a:gd name="connsiteY3" fmla="*/ 34926 h 209550"/>
                        <a:gd name="connsiteX4" fmla="*/ 991797 w 991797"/>
                        <a:gd name="connsiteY4" fmla="*/ 174624 h 209550"/>
                        <a:gd name="connsiteX5" fmla="*/ 956871 w 991797"/>
                        <a:gd name="connsiteY5" fmla="*/ 209550 h 209550"/>
                        <a:gd name="connsiteX6" fmla="*/ 21435 w 991797"/>
                        <a:gd name="connsiteY6" fmla="*/ 201504 h 209550"/>
                        <a:gd name="connsiteX7" fmla="*/ 0 w 991797"/>
                        <a:gd name="connsiteY7" fmla="*/ 152310 h 209550"/>
                        <a:gd name="connsiteX8" fmla="*/ 63948 w 991797"/>
                        <a:gd name="connsiteY8" fmla="*/ 34926 h 209550"/>
                        <a:gd name="connsiteX0" fmla="*/ 63948 w 991797"/>
                        <a:gd name="connsiteY0" fmla="*/ 34926 h 209550"/>
                        <a:gd name="connsiteX1" fmla="*/ 98874 w 991797"/>
                        <a:gd name="connsiteY1" fmla="*/ 0 h 209550"/>
                        <a:gd name="connsiteX2" fmla="*/ 956871 w 991797"/>
                        <a:gd name="connsiteY2" fmla="*/ 0 h 209550"/>
                        <a:gd name="connsiteX3" fmla="*/ 991797 w 991797"/>
                        <a:gd name="connsiteY3" fmla="*/ 34926 h 209550"/>
                        <a:gd name="connsiteX4" fmla="*/ 991797 w 991797"/>
                        <a:gd name="connsiteY4" fmla="*/ 174624 h 209550"/>
                        <a:gd name="connsiteX5" fmla="*/ 956871 w 991797"/>
                        <a:gd name="connsiteY5" fmla="*/ 209550 h 209550"/>
                        <a:gd name="connsiteX6" fmla="*/ 21435 w 991797"/>
                        <a:gd name="connsiteY6" fmla="*/ 201504 h 209550"/>
                        <a:gd name="connsiteX7" fmla="*/ 0 w 991797"/>
                        <a:gd name="connsiteY7" fmla="*/ 152310 h 209550"/>
                        <a:gd name="connsiteX8" fmla="*/ 63948 w 991797"/>
                        <a:gd name="connsiteY8" fmla="*/ 34926 h 209550"/>
                        <a:gd name="connsiteX0" fmla="*/ 63948 w 991797"/>
                        <a:gd name="connsiteY0" fmla="*/ 34926 h 209550"/>
                        <a:gd name="connsiteX1" fmla="*/ 98874 w 991797"/>
                        <a:gd name="connsiteY1" fmla="*/ 0 h 209550"/>
                        <a:gd name="connsiteX2" fmla="*/ 956871 w 991797"/>
                        <a:gd name="connsiteY2" fmla="*/ 0 h 209550"/>
                        <a:gd name="connsiteX3" fmla="*/ 991797 w 991797"/>
                        <a:gd name="connsiteY3" fmla="*/ 34926 h 209550"/>
                        <a:gd name="connsiteX4" fmla="*/ 991797 w 991797"/>
                        <a:gd name="connsiteY4" fmla="*/ 174624 h 209550"/>
                        <a:gd name="connsiteX5" fmla="*/ 956871 w 991797"/>
                        <a:gd name="connsiteY5" fmla="*/ 209550 h 209550"/>
                        <a:gd name="connsiteX6" fmla="*/ 34667 w 991797"/>
                        <a:gd name="connsiteY6" fmla="*/ 192554 h 209550"/>
                        <a:gd name="connsiteX7" fmla="*/ 0 w 991797"/>
                        <a:gd name="connsiteY7" fmla="*/ 152310 h 209550"/>
                        <a:gd name="connsiteX8" fmla="*/ 63948 w 991797"/>
                        <a:gd name="connsiteY8" fmla="*/ 34926 h 209550"/>
                        <a:gd name="connsiteX0" fmla="*/ 70434 w 998283"/>
                        <a:gd name="connsiteY0" fmla="*/ 34926 h 209550"/>
                        <a:gd name="connsiteX1" fmla="*/ 105360 w 998283"/>
                        <a:gd name="connsiteY1" fmla="*/ 0 h 209550"/>
                        <a:gd name="connsiteX2" fmla="*/ 963357 w 998283"/>
                        <a:gd name="connsiteY2" fmla="*/ 0 h 209550"/>
                        <a:gd name="connsiteX3" fmla="*/ 998283 w 998283"/>
                        <a:gd name="connsiteY3" fmla="*/ 34926 h 209550"/>
                        <a:gd name="connsiteX4" fmla="*/ 998283 w 998283"/>
                        <a:gd name="connsiteY4" fmla="*/ 174624 h 209550"/>
                        <a:gd name="connsiteX5" fmla="*/ 963357 w 998283"/>
                        <a:gd name="connsiteY5" fmla="*/ 209550 h 209550"/>
                        <a:gd name="connsiteX6" fmla="*/ 41153 w 998283"/>
                        <a:gd name="connsiteY6" fmla="*/ 192554 h 209550"/>
                        <a:gd name="connsiteX7" fmla="*/ 0 w 998283"/>
                        <a:gd name="connsiteY7" fmla="*/ 154126 h 209550"/>
                        <a:gd name="connsiteX8" fmla="*/ 70434 w 998283"/>
                        <a:gd name="connsiteY8" fmla="*/ 34926 h 209550"/>
                        <a:gd name="connsiteX0" fmla="*/ 66284 w 994133"/>
                        <a:gd name="connsiteY0" fmla="*/ 34926 h 209550"/>
                        <a:gd name="connsiteX1" fmla="*/ 101210 w 994133"/>
                        <a:gd name="connsiteY1" fmla="*/ 0 h 209550"/>
                        <a:gd name="connsiteX2" fmla="*/ 959207 w 994133"/>
                        <a:gd name="connsiteY2" fmla="*/ 0 h 209550"/>
                        <a:gd name="connsiteX3" fmla="*/ 994133 w 994133"/>
                        <a:gd name="connsiteY3" fmla="*/ 34926 h 209550"/>
                        <a:gd name="connsiteX4" fmla="*/ 994133 w 994133"/>
                        <a:gd name="connsiteY4" fmla="*/ 174624 h 209550"/>
                        <a:gd name="connsiteX5" fmla="*/ 959207 w 994133"/>
                        <a:gd name="connsiteY5" fmla="*/ 209550 h 209550"/>
                        <a:gd name="connsiteX6" fmla="*/ 37003 w 994133"/>
                        <a:gd name="connsiteY6" fmla="*/ 192554 h 209550"/>
                        <a:gd name="connsiteX7" fmla="*/ 0 w 994133"/>
                        <a:gd name="connsiteY7" fmla="*/ 156461 h 209550"/>
                        <a:gd name="connsiteX8" fmla="*/ 66284 w 994133"/>
                        <a:gd name="connsiteY8" fmla="*/ 34926 h 209550"/>
                        <a:gd name="connsiteX0" fmla="*/ 66284 w 994133"/>
                        <a:gd name="connsiteY0" fmla="*/ 34926 h 193849"/>
                        <a:gd name="connsiteX1" fmla="*/ 101210 w 994133"/>
                        <a:gd name="connsiteY1" fmla="*/ 0 h 193849"/>
                        <a:gd name="connsiteX2" fmla="*/ 959207 w 994133"/>
                        <a:gd name="connsiteY2" fmla="*/ 0 h 193849"/>
                        <a:gd name="connsiteX3" fmla="*/ 994133 w 994133"/>
                        <a:gd name="connsiteY3" fmla="*/ 34926 h 193849"/>
                        <a:gd name="connsiteX4" fmla="*/ 994133 w 994133"/>
                        <a:gd name="connsiteY4" fmla="*/ 174624 h 193849"/>
                        <a:gd name="connsiteX5" fmla="*/ 834162 w 994133"/>
                        <a:gd name="connsiteY5" fmla="*/ 193849 h 193849"/>
                        <a:gd name="connsiteX6" fmla="*/ 37003 w 994133"/>
                        <a:gd name="connsiteY6" fmla="*/ 192554 h 193849"/>
                        <a:gd name="connsiteX7" fmla="*/ 0 w 994133"/>
                        <a:gd name="connsiteY7" fmla="*/ 156461 h 193849"/>
                        <a:gd name="connsiteX8" fmla="*/ 66284 w 994133"/>
                        <a:gd name="connsiteY8" fmla="*/ 34926 h 193849"/>
                        <a:gd name="connsiteX0" fmla="*/ 66284 w 994133"/>
                        <a:gd name="connsiteY0" fmla="*/ 34926 h 193849"/>
                        <a:gd name="connsiteX1" fmla="*/ 101210 w 994133"/>
                        <a:gd name="connsiteY1" fmla="*/ 0 h 193849"/>
                        <a:gd name="connsiteX2" fmla="*/ 959207 w 994133"/>
                        <a:gd name="connsiteY2" fmla="*/ 0 h 193849"/>
                        <a:gd name="connsiteX3" fmla="*/ 994133 w 994133"/>
                        <a:gd name="connsiteY3" fmla="*/ 34926 h 193849"/>
                        <a:gd name="connsiteX4" fmla="*/ 926682 w 994133"/>
                        <a:gd name="connsiteY4" fmla="*/ 158537 h 193849"/>
                        <a:gd name="connsiteX5" fmla="*/ 834162 w 994133"/>
                        <a:gd name="connsiteY5" fmla="*/ 193849 h 193849"/>
                        <a:gd name="connsiteX6" fmla="*/ 37003 w 994133"/>
                        <a:gd name="connsiteY6" fmla="*/ 192554 h 193849"/>
                        <a:gd name="connsiteX7" fmla="*/ 0 w 994133"/>
                        <a:gd name="connsiteY7" fmla="*/ 156461 h 193849"/>
                        <a:gd name="connsiteX8" fmla="*/ 66284 w 994133"/>
                        <a:gd name="connsiteY8" fmla="*/ 34926 h 193849"/>
                        <a:gd name="connsiteX0" fmla="*/ 66284 w 994133"/>
                        <a:gd name="connsiteY0" fmla="*/ 34926 h 192554"/>
                        <a:gd name="connsiteX1" fmla="*/ 101210 w 994133"/>
                        <a:gd name="connsiteY1" fmla="*/ 0 h 192554"/>
                        <a:gd name="connsiteX2" fmla="*/ 959207 w 994133"/>
                        <a:gd name="connsiteY2" fmla="*/ 0 h 192554"/>
                        <a:gd name="connsiteX3" fmla="*/ 994133 w 994133"/>
                        <a:gd name="connsiteY3" fmla="*/ 34926 h 192554"/>
                        <a:gd name="connsiteX4" fmla="*/ 926682 w 994133"/>
                        <a:gd name="connsiteY4" fmla="*/ 158537 h 192554"/>
                        <a:gd name="connsiteX5" fmla="*/ 855954 w 994133"/>
                        <a:gd name="connsiteY5" fmla="*/ 184251 h 192554"/>
                        <a:gd name="connsiteX6" fmla="*/ 37003 w 994133"/>
                        <a:gd name="connsiteY6" fmla="*/ 192554 h 192554"/>
                        <a:gd name="connsiteX7" fmla="*/ 0 w 994133"/>
                        <a:gd name="connsiteY7" fmla="*/ 156461 h 192554"/>
                        <a:gd name="connsiteX8" fmla="*/ 66284 w 994133"/>
                        <a:gd name="connsiteY8" fmla="*/ 34926 h 192554"/>
                        <a:gd name="connsiteX0" fmla="*/ 66284 w 994133"/>
                        <a:gd name="connsiteY0" fmla="*/ 34926 h 192554"/>
                        <a:gd name="connsiteX1" fmla="*/ 101210 w 994133"/>
                        <a:gd name="connsiteY1" fmla="*/ 0 h 192554"/>
                        <a:gd name="connsiteX2" fmla="*/ 959207 w 994133"/>
                        <a:gd name="connsiteY2" fmla="*/ 0 h 192554"/>
                        <a:gd name="connsiteX3" fmla="*/ 994133 w 994133"/>
                        <a:gd name="connsiteY3" fmla="*/ 34926 h 192554"/>
                        <a:gd name="connsiteX4" fmla="*/ 933687 w 994133"/>
                        <a:gd name="connsiteY4" fmla="*/ 146086 h 192554"/>
                        <a:gd name="connsiteX5" fmla="*/ 855954 w 994133"/>
                        <a:gd name="connsiteY5" fmla="*/ 184251 h 192554"/>
                        <a:gd name="connsiteX6" fmla="*/ 37003 w 994133"/>
                        <a:gd name="connsiteY6" fmla="*/ 192554 h 192554"/>
                        <a:gd name="connsiteX7" fmla="*/ 0 w 994133"/>
                        <a:gd name="connsiteY7" fmla="*/ 156461 h 192554"/>
                        <a:gd name="connsiteX8" fmla="*/ 66284 w 994133"/>
                        <a:gd name="connsiteY8" fmla="*/ 34926 h 192554"/>
                        <a:gd name="connsiteX0" fmla="*/ 66284 w 994133"/>
                        <a:gd name="connsiteY0" fmla="*/ 34926 h 192554"/>
                        <a:gd name="connsiteX1" fmla="*/ 101210 w 994133"/>
                        <a:gd name="connsiteY1" fmla="*/ 0 h 192554"/>
                        <a:gd name="connsiteX2" fmla="*/ 959207 w 994133"/>
                        <a:gd name="connsiteY2" fmla="*/ 0 h 192554"/>
                        <a:gd name="connsiteX3" fmla="*/ 994133 w 994133"/>
                        <a:gd name="connsiteY3" fmla="*/ 34926 h 192554"/>
                        <a:gd name="connsiteX4" fmla="*/ 933687 w 994133"/>
                        <a:gd name="connsiteY4" fmla="*/ 146086 h 192554"/>
                        <a:gd name="connsiteX5" fmla="*/ 876320 w 994133"/>
                        <a:gd name="connsiteY5" fmla="*/ 182048 h 192554"/>
                        <a:gd name="connsiteX6" fmla="*/ 37003 w 994133"/>
                        <a:gd name="connsiteY6" fmla="*/ 192554 h 192554"/>
                        <a:gd name="connsiteX7" fmla="*/ 0 w 994133"/>
                        <a:gd name="connsiteY7" fmla="*/ 156461 h 192554"/>
                        <a:gd name="connsiteX8" fmla="*/ 66284 w 994133"/>
                        <a:gd name="connsiteY8" fmla="*/ 34926 h 192554"/>
                        <a:gd name="connsiteX0" fmla="*/ 66284 w 994133"/>
                        <a:gd name="connsiteY0" fmla="*/ 34926 h 192554"/>
                        <a:gd name="connsiteX1" fmla="*/ 101210 w 994133"/>
                        <a:gd name="connsiteY1" fmla="*/ 0 h 192554"/>
                        <a:gd name="connsiteX2" fmla="*/ 959207 w 994133"/>
                        <a:gd name="connsiteY2" fmla="*/ 0 h 192554"/>
                        <a:gd name="connsiteX3" fmla="*/ 994133 w 994133"/>
                        <a:gd name="connsiteY3" fmla="*/ 34926 h 192554"/>
                        <a:gd name="connsiteX4" fmla="*/ 933687 w 994133"/>
                        <a:gd name="connsiteY4" fmla="*/ 146086 h 192554"/>
                        <a:gd name="connsiteX5" fmla="*/ 876320 w 994133"/>
                        <a:gd name="connsiteY5" fmla="*/ 182048 h 192554"/>
                        <a:gd name="connsiteX6" fmla="*/ 37003 w 994133"/>
                        <a:gd name="connsiteY6" fmla="*/ 192554 h 192554"/>
                        <a:gd name="connsiteX7" fmla="*/ 0 w 994133"/>
                        <a:gd name="connsiteY7" fmla="*/ 156461 h 192554"/>
                        <a:gd name="connsiteX8" fmla="*/ 66284 w 994133"/>
                        <a:gd name="connsiteY8" fmla="*/ 34926 h 192554"/>
                        <a:gd name="connsiteX0" fmla="*/ 66284 w 994133"/>
                        <a:gd name="connsiteY0" fmla="*/ 34926 h 192554"/>
                        <a:gd name="connsiteX1" fmla="*/ 116646 w 994133"/>
                        <a:gd name="connsiteY1" fmla="*/ 11417 h 192554"/>
                        <a:gd name="connsiteX2" fmla="*/ 959207 w 994133"/>
                        <a:gd name="connsiteY2" fmla="*/ 0 h 192554"/>
                        <a:gd name="connsiteX3" fmla="*/ 994133 w 994133"/>
                        <a:gd name="connsiteY3" fmla="*/ 34926 h 192554"/>
                        <a:gd name="connsiteX4" fmla="*/ 933687 w 994133"/>
                        <a:gd name="connsiteY4" fmla="*/ 146086 h 192554"/>
                        <a:gd name="connsiteX5" fmla="*/ 876320 w 994133"/>
                        <a:gd name="connsiteY5" fmla="*/ 182048 h 192554"/>
                        <a:gd name="connsiteX6" fmla="*/ 37003 w 994133"/>
                        <a:gd name="connsiteY6" fmla="*/ 192554 h 192554"/>
                        <a:gd name="connsiteX7" fmla="*/ 0 w 994133"/>
                        <a:gd name="connsiteY7" fmla="*/ 156461 h 192554"/>
                        <a:gd name="connsiteX8" fmla="*/ 66284 w 994133"/>
                        <a:gd name="connsiteY8" fmla="*/ 34926 h 192554"/>
                        <a:gd name="connsiteX0" fmla="*/ 66284 w 994133"/>
                        <a:gd name="connsiteY0" fmla="*/ 34926 h 192554"/>
                        <a:gd name="connsiteX1" fmla="*/ 111327 w 994133"/>
                        <a:gd name="connsiteY1" fmla="*/ 11157 h 192554"/>
                        <a:gd name="connsiteX2" fmla="*/ 959207 w 994133"/>
                        <a:gd name="connsiteY2" fmla="*/ 0 h 192554"/>
                        <a:gd name="connsiteX3" fmla="*/ 994133 w 994133"/>
                        <a:gd name="connsiteY3" fmla="*/ 34926 h 192554"/>
                        <a:gd name="connsiteX4" fmla="*/ 933687 w 994133"/>
                        <a:gd name="connsiteY4" fmla="*/ 146086 h 192554"/>
                        <a:gd name="connsiteX5" fmla="*/ 876320 w 994133"/>
                        <a:gd name="connsiteY5" fmla="*/ 182048 h 192554"/>
                        <a:gd name="connsiteX6" fmla="*/ 37003 w 994133"/>
                        <a:gd name="connsiteY6" fmla="*/ 192554 h 192554"/>
                        <a:gd name="connsiteX7" fmla="*/ 0 w 994133"/>
                        <a:gd name="connsiteY7" fmla="*/ 156461 h 192554"/>
                        <a:gd name="connsiteX8" fmla="*/ 66284 w 994133"/>
                        <a:gd name="connsiteY8" fmla="*/ 34926 h 192554"/>
                        <a:gd name="connsiteX0" fmla="*/ 61614 w 994133"/>
                        <a:gd name="connsiteY0" fmla="*/ 43228 h 192554"/>
                        <a:gd name="connsiteX1" fmla="*/ 111327 w 994133"/>
                        <a:gd name="connsiteY1" fmla="*/ 11157 h 192554"/>
                        <a:gd name="connsiteX2" fmla="*/ 959207 w 994133"/>
                        <a:gd name="connsiteY2" fmla="*/ 0 h 192554"/>
                        <a:gd name="connsiteX3" fmla="*/ 994133 w 994133"/>
                        <a:gd name="connsiteY3" fmla="*/ 34926 h 192554"/>
                        <a:gd name="connsiteX4" fmla="*/ 933687 w 994133"/>
                        <a:gd name="connsiteY4" fmla="*/ 146086 h 192554"/>
                        <a:gd name="connsiteX5" fmla="*/ 876320 w 994133"/>
                        <a:gd name="connsiteY5" fmla="*/ 182048 h 192554"/>
                        <a:gd name="connsiteX6" fmla="*/ 37003 w 994133"/>
                        <a:gd name="connsiteY6" fmla="*/ 192554 h 192554"/>
                        <a:gd name="connsiteX7" fmla="*/ 0 w 994133"/>
                        <a:gd name="connsiteY7" fmla="*/ 156461 h 192554"/>
                        <a:gd name="connsiteX8" fmla="*/ 61614 w 994133"/>
                        <a:gd name="connsiteY8" fmla="*/ 43228 h 192554"/>
                        <a:gd name="connsiteX0" fmla="*/ 66933 w 999452"/>
                        <a:gd name="connsiteY0" fmla="*/ 43228 h 192554"/>
                        <a:gd name="connsiteX1" fmla="*/ 116646 w 999452"/>
                        <a:gd name="connsiteY1" fmla="*/ 11157 h 192554"/>
                        <a:gd name="connsiteX2" fmla="*/ 964526 w 999452"/>
                        <a:gd name="connsiteY2" fmla="*/ 0 h 192554"/>
                        <a:gd name="connsiteX3" fmla="*/ 999452 w 999452"/>
                        <a:gd name="connsiteY3" fmla="*/ 34926 h 192554"/>
                        <a:gd name="connsiteX4" fmla="*/ 939006 w 999452"/>
                        <a:gd name="connsiteY4" fmla="*/ 146086 h 192554"/>
                        <a:gd name="connsiteX5" fmla="*/ 881639 w 999452"/>
                        <a:gd name="connsiteY5" fmla="*/ 182048 h 192554"/>
                        <a:gd name="connsiteX6" fmla="*/ 42322 w 999452"/>
                        <a:gd name="connsiteY6" fmla="*/ 192554 h 192554"/>
                        <a:gd name="connsiteX7" fmla="*/ 0 w 999452"/>
                        <a:gd name="connsiteY7" fmla="*/ 156202 h 192554"/>
                        <a:gd name="connsiteX8" fmla="*/ 66933 w 999452"/>
                        <a:gd name="connsiteY8" fmla="*/ 43228 h 192554"/>
                        <a:gd name="connsiteX0" fmla="*/ 66026 w 998545"/>
                        <a:gd name="connsiteY0" fmla="*/ 43228 h 192554"/>
                        <a:gd name="connsiteX1" fmla="*/ 115739 w 998545"/>
                        <a:gd name="connsiteY1" fmla="*/ 11157 h 192554"/>
                        <a:gd name="connsiteX2" fmla="*/ 963619 w 998545"/>
                        <a:gd name="connsiteY2" fmla="*/ 0 h 192554"/>
                        <a:gd name="connsiteX3" fmla="*/ 998545 w 998545"/>
                        <a:gd name="connsiteY3" fmla="*/ 34926 h 192554"/>
                        <a:gd name="connsiteX4" fmla="*/ 938099 w 998545"/>
                        <a:gd name="connsiteY4" fmla="*/ 146086 h 192554"/>
                        <a:gd name="connsiteX5" fmla="*/ 880732 w 998545"/>
                        <a:gd name="connsiteY5" fmla="*/ 182048 h 192554"/>
                        <a:gd name="connsiteX6" fmla="*/ 41415 w 998545"/>
                        <a:gd name="connsiteY6" fmla="*/ 192554 h 192554"/>
                        <a:gd name="connsiteX7" fmla="*/ 0 w 998545"/>
                        <a:gd name="connsiteY7" fmla="*/ 159445 h 192554"/>
                        <a:gd name="connsiteX8" fmla="*/ 66026 w 998545"/>
                        <a:gd name="connsiteY8" fmla="*/ 43228 h 192554"/>
                        <a:gd name="connsiteX0" fmla="*/ 66026 w 998545"/>
                        <a:gd name="connsiteY0" fmla="*/ 43228 h 192554"/>
                        <a:gd name="connsiteX1" fmla="*/ 115739 w 998545"/>
                        <a:gd name="connsiteY1" fmla="*/ 11157 h 192554"/>
                        <a:gd name="connsiteX2" fmla="*/ 963619 w 998545"/>
                        <a:gd name="connsiteY2" fmla="*/ 0 h 192554"/>
                        <a:gd name="connsiteX3" fmla="*/ 998545 w 998545"/>
                        <a:gd name="connsiteY3" fmla="*/ 34926 h 192554"/>
                        <a:gd name="connsiteX4" fmla="*/ 938099 w 998545"/>
                        <a:gd name="connsiteY4" fmla="*/ 146086 h 192554"/>
                        <a:gd name="connsiteX5" fmla="*/ 880732 w 998545"/>
                        <a:gd name="connsiteY5" fmla="*/ 182048 h 192554"/>
                        <a:gd name="connsiteX6" fmla="*/ 41415 w 998545"/>
                        <a:gd name="connsiteY6" fmla="*/ 192554 h 192554"/>
                        <a:gd name="connsiteX7" fmla="*/ 0 w 998545"/>
                        <a:gd name="connsiteY7" fmla="*/ 159445 h 192554"/>
                        <a:gd name="connsiteX8" fmla="*/ 66026 w 998545"/>
                        <a:gd name="connsiteY8" fmla="*/ 43228 h 192554"/>
                        <a:gd name="connsiteX0" fmla="*/ 66026 w 1000621"/>
                        <a:gd name="connsiteY0" fmla="*/ 43228 h 192554"/>
                        <a:gd name="connsiteX1" fmla="*/ 115739 w 1000621"/>
                        <a:gd name="connsiteY1" fmla="*/ 11157 h 192554"/>
                        <a:gd name="connsiteX2" fmla="*/ 963619 w 1000621"/>
                        <a:gd name="connsiteY2" fmla="*/ 0 h 192554"/>
                        <a:gd name="connsiteX3" fmla="*/ 1000621 w 1000621"/>
                        <a:gd name="connsiteY3" fmla="*/ 36094 h 192554"/>
                        <a:gd name="connsiteX4" fmla="*/ 938099 w 1000621"/>
                        <a:gd name="connsiteY4" fmla="*/ 146086 h 192554"/>
                        <a:gd name="connsiteX5" fmla="*/ 880732 w 1000621"/>
                        <a:gd name="connsiteY5" fmla="*/ 182048 h 192554"/>
                        <a:gd name="connsiteX6" fmla="*/ 41415 w 1000621"/>
                        <a:gd name="connsiteY6" fmla="*/ 192554 h 192554"/>
                        <a:gd name="connsiteX7" fmla="*/ 0 w 1000621"/>
                        <a:gd name="connsiteY7" fmla="*/ 159445 h 192554"/>
                        <a:gd name="connsiteX8" fmla="*/ 66026 w 1000621"/>
                        <a:gd name="connsiteY8" fmla="*/ 43228 h 192554"/>
                        <a:gd name="connsiteX0" fmla="*/ 66026 w 1000621"/>
                        <a:gd name="connsiteY0" fmla="*/ 43228 h 192554"/>
                        <a:gd name="connsiteX1" fmla="*/ 115739 w 1000621"/>
                        <a:gd name="connsiteY1" fmla="*/ 11157 h 192554"/>
                        <a:gd name="connsiteX2" fmla="*/ 963619 w 1000621"/>
                        <a:gd name="connsiteY2" fmla="*/ 0 h 192554"/>
                        <a:gd name="connsiteX3" fmla="*/ 1000621 w 1000621"/>
                        <a:gd name="connsiteY3" fmla="*/ 36094 h 192554"/>
                        <a:gd name="connsiteX4" fmla="*/ 938099 w 1000621"/>
                        <a:gd name="connsiteY4" fmla="*/ 146086 h 192554"/>
                        <a:gd name="connsiteX5" fmla="*/ 880732 w 1000621"/>
                        <a:gd name="connsiteY5" fmla="*/ 182048 h 192554"/>
                        <a:gd name="connsiteX6" fmla="*/ 41415 w 1000621"/>
                        <a:gd name="connsiteY6" fmla="*/ 192554 h 192554"/>
                        <a:gd name="connsiteX7" fmla="*/ 0 w 1000621"/>
                        <a:gd name="connsiteY7" fmla="*/ 159445 h 192554"/>
                        <a:gd name="connsiteX8" fmla="*/ 66026 w 1000621"/>
                        <a:gd name="connsiteY8" fmla="*/ 43228 h 192554"/>
                        <a:gd name="connsiteX0" fmla="*/ 66642 w 1001237"/>
                        <a:gd name="connsiteY0" fmla="*/ 43228 h 192554"/>
                        <a:gd name="connsiteX1" fmla="*/ 116355 w 1001237"/>
                        <a:gd name="connsiteY1" fmla="*/ 11157 h 192554"/>
                        <a:gd name="connsiteX2" fmla="*/ 964235 w 1001237"/>
                        <a:gd name="connsiteY2" fmla="*/ 0 h 192554"/>
                        <a:gd name="connsiteX3" fmla="*/ 1001237 w 1001237"/>
                        <a:gd name="connsiteY3" fmla="*/ 36094 h 192554"/>
                        <a:gd name="connsiteX4" fmla="*/ 938715 w 1001237"/>
                        <a:gd name="connsiteY4" fmla="*/ 146086 h 192554"/>
                        <a:gd name="connsiteX5" fmla="*/ 881348 w 1001237"/>
                        <a:gd name="connsiteY5" fmla="*/ 182048 h 192554"/>
                        <a:gd name="connsiteX6" fmla="*/ 42031 w 1001237"/>
                        <a:gd name="connsiteY6" fmla="*/ 192554 h 192554"/>
                        <a:gd name="connsiteX7" fmla="*/ 616 w 1001237"/>
                        <a:gd name="connsiteY7" fmla="*/ 159445 h 192554"/>
                        <a:gd name="connsiteX8" fmla="*/ 66642 w 1001237"/>
                        <a:gd name="connsiteY8" fmla="*/ 43228 h 192554"/>
                        <a:gd name="connsiteX0" fmla="*/ 66642 w 1001237"/>
                        <a:gd name="connsiteY0" fmla="*/ 43228 h 192554"/>
                        <a:gd name="connsiteX1" fmla="*/ 116355 w 1001237"/>
                        <a:gd name="connsiteY1" fmla="*/ 11157 h 192554"/>
                        <a:gd name="connsiteX2" fmla="*/ 964235 w 1001237"/>
                        <a:gd name="connsiteY2" fmla="*/ 0 h 192554"/>
                        <a:gd name="connsiteX3" fmla="*/ 1001237 w 1001237"/>
                        <a:gd name="connsiteY3" fmla="*/ 36094 h 192554"/>
                        <a:gd name="connsiteX4" fmla="*/ 938715 w 1001237"/>
                        <a:gd name="connsiteY4" fmla="*/ 146086 h 192554"/>
                        <a:gd name="connsiteX5" fmla="*/ 881348 w 1001237"/>
                        <a:gd name="connsiteY5" fmla="*/ 182048 h 192554"/>
                        <a:gd name="connsiteX6" fmla="*/ 42031 w 1001237"/>
                        <a:gd name="connsiteY6" fmla="*/ 192554 h 192554"/>
                        <a:gd name="connsiteX7" fmla="*/ 616 w 1001237"/>
                        <a:gd name="connsiteY7" fmla="*/ 159445 h 192554"/>
                        <a:gd name="connsiteX8" fmla="*/ 66642 w 1001237"/>
                        <a:gd name="connsiteY8" fmla="*/ 43228 h 192554"/>
                        <a:gd name="connsiteX0" fmla="*/ 66642 w 1001237"/>
                        <a:gd name="connsiteY0" fmla="*/ 43228 h 192554"/>
                        <a:gd name="connsiteX1" fmla="*/ 116355 w 1001237"/>
                        <a:gd name="connsiteY1" fmla="*/ 11157 h 192554"/>
                        <a:gd name="connsiteX2" fmla="*/ 964235 w 1001237"/>
                        <a:gd name="connsiteY2" fmla="*/ 0 h 192554"/>
                        <a:gd name="connsiteX3" fmla="*/ 1001237 w 1001237"/>
                        <a:gd name="connsiteY3" fmla="*/ 36094 h 192554"/>
                        <a:gd name="connsiteX4" fmla="*/ 938715 w 1001237"/>
                        <a:gd name="connsiteY4" fmla="*/ 146086 h 192554"/>
                        <a:gd name="connsiteX5" fmla="*/ 881348 w 1001237"/>
                        <a:gd name="connsiteY5" fmla="*/ 182048 h 192554"/>
                        <a:gd name="connsiteX6" fmla="*/ 42031 w 1001237"/>
                        <a:gd name="connsiteY6" fmla="*/ 192554 h 192554"/>
                        <a:gd name="connsiteX7" fmla="*/ 616 w 1001237"/>
                        <a:gd name="connsiteY7" fmla="*/ 159445 h 192554"/>
                        <a:gd name="connsiteX8" fmla="*/ 66642 w 1001237"/>
                        <a:gd name="connsiteY8" fmla="*/ 43228 h 192554"/>
                        <a:gd name="connsiteX0" fmla="*/ 66642 w 1002710"/>
                        <a:gd name="connsiteY0" fmla="*/ 43228 h 192554"/>
                        <a:gd name="connsiteX1" fmla="*/ 116355 w 1002710"/>
                        <a:gd name="connsiteY1" fmla="*/ 11157 h 192554"/>
                        <a:gd name="connsiteX2" fmla="*/ 964235 w 1002710"/>
                        <a:gd name="connsiteY2" fmla="*/ 0 h 192554"/>
                        <a:gd name="connsiteX3" fmla="*/ 1001237 w 1002710"/>
                        <a:gd name="connsiteY3" fmla="*/ 36094 h 192554"/>
                        <a:gd name="connsiteX4" fmla="*/ 938715 w 1002710"/>
                        <a:gd name="connsiteY4" fmla="*/ 146086 h 192554"/>
                        <a:gd name="connsiteX5" fmla="*/ 881348 w 1002710"/>
                        <a:gd name="connsiteY5" fmla="*/ 182048 h 192554"/>
                        <a:gd name="connsiteX6" fmla="*/ 42031 w 1002710"/>
                        <a:gd name="connsiteY6" fmla="*/ 192554 h 192554"/>
                        <a:gd name="connsiteX7" fmla="*/ 616 w 1002710"/>
                        <a:gd name="connsiteY7" fmla="*/ 159445 h 192554"/>
                        <a:gd name="connsiteX8" fmla="*/ 66642 w 1002710"/>
                        <a:gd name="connsiteY8" fmla="*/ 43228 h 192554"/>
                        <a:gd name="connsiteX0" fmla="*/ 66642 w 1002710"/>
                        <a:gd name="connsiteY0" fmla="*/ 43228 h 192554"/>
                        <a:gd name="connsiteX1" fmla="*/ 116355 w 1002710"/>
                        <a:gd name="connsiteY1" fmla="*/ 11157 h 192554"/>
                        <a:gd name="connsiteX2" fmla="*/ 964235 w 1002710"/>
                        <a:gd name="connsiteY2" fmla="*/ 0 h 192554"/>
                        <a:gd name="connsiteX3" fmla="*/ 1001237 w 1002710"/>
                        <a:gd name="connsiteY3" fmla="*/ 36094 h 192554"/>
                        <a:gd name="connsiteX4" fmla="*/ 938715 w 1002710"/>
                        <a:gd name="connsiteY4" fmla="*/ 146086 h 192554"/>
                        <a:gd name="connsiteX5" fmla="*/ 881348 w 1002710"/>
                        <a:gd name="connsiteY5" fmla="*/ 182048 h 192554"/>
                        <a:gd name="connsiteX6" fmla="*/ 42031 w 1002710"/>
                        <a:gd name="connsiteY6" fmla="*/ 192554 h 192554"/>
                        <a:gd name="connsiteX7" fmla="*/ 616 w 1002710"/>
                        <a:gd name="connsiteY7" fmla="*/ 159445 h 192554"/>
                        <a:gd name="connsiteX8" fmla="*/ 66642 w 1002710"/>
                        <a:gd name="connsiteY8" fmla="*/ 43228 h 192554"/>
                        <a:gd name="connsiteX0" fmla="*/ 66642 w 1002710"/>
                        <a:gd name="connsiteY0" fmla="*/ 43228 h 192554"/>
                        <a:gd name="connsiteX1" fmla="*/ 116355 w 1002710"/>
                        <a:gd name="connsiteY1" fmla="*/ 11157 h 192554"/>
                        <a:gd name="connsiteX2" fmla="*/ 964235 w 1002710"/>
                        <a:gd name="connsiteY2" fmla="*/ 0 h 192554"/>
                        <a:gd name="connsiteX3" fmla="*/ 1001237 w 1002710"/>
                        <a:gd name="connsiteY3" fmla="*/ 36094 h 192554"/>
                        <a:gd name="connsiteX4" fmla="*/ 938715 w 1002710"/>
                        <a:gd name="connsiteY4" fmla="*/ 146086 h 192554"/>
                        <a:gd name="connsiteX5" fmla="*/ 881348 w 1002710"/>
                        <a:gd name="connsiteY5" fmla="*/ 182048 h 192554"/>
                        <a:gd name="connsiteX6" fmla="*/ 42031 w 1002710"/>
                        <a:gd name="connsiteY6" fmla="*/ 192554 h 192554"/>
                        <a:gd name="connsiteX7" fmla="*/ 616 w 1002710"/>
                        <a:gd name="connsiteY7" fmla="*/ 159445 h 192554"/>
                        <a:gd name="connsiteX8" fmla="*/ 66642 w 1002710"/>
                        <a:gd name="connsiteY8" fmla="*/ 43228 h 192554"/>
                        <a:gd name="connsiteX0" fmla="*/ 66642 w 1002710"/>
                        <a:gd name="connsiteY0" fmla="*/ 43228 h 192554"/>
                        <a:gd name="connsiteX1" fmla="*/ 116355 w 1002710"/>
                        <a:gd name="connsiteY1" fmla="*/ 11157 h 192554"/>
                        <a:gd name="connsiteX2" fmla="*/ 964235 w 1002710"/>
                        <a:gd name="connsiteY2" fmla="*/ 0 h 192554"/>
                        <a:gd name="connsiteX3" fmla="*/ 1001237 w 1002710"/>
                        <a:gd name="connsiteY3" fmla="*/ 36094 h 192554"/>
                        <a:gd name="connsiteX4" fmla="*/ 938715 w 1002710"/>
                        <a:gd name="connsiteY4" fmla="*/ 146086 h 192554"/>
                        <a:gd name="connsiteX5" fmla="*/ 881348 w 1002710"/>
                        <a:gd name="connsiteY5" fmla="*/ 182048 h 192554"/>
                        <a:gd name="connsiteX6" fmla="*/ 42031 w 1002710"/>
                        <a:gd name="connsiteY6" fmla="*/ 192554 h 192554"/>
                        <a:gd name="connsiteX7" fmla="*/ 616 w 1002710"/>
                        <a:gd name="connsiteY7" fmla="*/ 159445 h 192554"/>
                        <a:gd name="connsiteX8" fmla="*/ 66642 w 1002710"/>
                        <a:gd name="connsiteY8" fmla="*/ 43228 h 192554"/>
                        <a:gd name="connsiteX0" fmla="*/ 64567 w 1002710"/>
                        <a:gd name="connsiteY0" fmla="*/ 42060 h 192554"/>
                        <a:gd name="connsiteX1" fmla="*/ 116355 w 1002710"/>
                        <a:gd name="connsiteY1" fmla="*/ 11157 h 192554"/>
                        <a:gd name="connsiteX2" fmla="*/ 964235 w 1002710"/>
                        <a:gd name="connsiteY2" fmla="*/ 0 h 192554"/>
                        <a:gd name="connsiteX3" fmla="*/ 1001237 w 1002710"/>
                        <a:gd name="connsiteY3" fmla="*/ 36094 h 192554"/>
                        <a:gd name="connsiteX4" fmla="*/ 938715 w 1002710"/>
                        <a:gd name="connsiteY4" fmla="*/ 146086 h 192554"/>
                        <a:gd name="connsiteX5" fmla="*/ 881348 w 1002710"/>
                        <a:gd name="connsiteY5" fmla="*/ 182048 h 192554"/>
                        <a:gd name="connsiteX6" fmla="*/ 42031 w 1002710"/>
                        <a:gd name="connsiteY6" fmla="*/ 192554 h 192554"/>
                        <a:gd name="connsiteX7" fmla="*/ 616 w 1002710"/>
                        <a:gd name="connsiteY7" fmla="*/ 159445 h 192554"/>
                        <a:gd name="connsiteX8" fmla="*/ 64567 w 1002710"/>
                        <a:gd name="connsiteY8" fmla="*/ 42060 h 192554"/>
                        <a:gd name="connsiteX0" fmla="*/ 67490 w 1005633"/>
                        <a:gd name="connsiteY0" fmla="*/ 42060 h 192554"/>
                        <a:gd name="connsiteX1" fmla="*/ 119278 w 1005633"/>
                        <a:gd name="connsiteY1" fmla="*/ 11157 h 192554"/>
                        <a:gd name="connsiteX2" fmla="*/ 967158 w 1005633"/>
                        <a:gd name="connsiteY2" fmla="*/ 0 h 192554"/>
                        <a:gd name="connsiteX3" fmla="*/ 1004160 w 1005633"/>
                        <a:gd name="connsiteY3" fmla="*/ 36094 h 192554"/>
                        <a:gd name="connsiteX4" fmla="*/ 941638 w 1005633"/>
                        <a:gd name="connsiteY4" fmla="*/ 146086 h 192554"/>
                        <a:gd name="connsiteX5" fmla="*/ 884271 w 1005633"/>
                        <a:gd name="connsiteY5" fmla="*/ 182048 h 192554"/>
                        <a:gd name="connsiteX6" fmla="*/ 44954 w 1005633"/>
                        <a:gd name="connsiteY6" fmla="*/ 192554 h 192554"/>
                        <a:gd name="connsiteX7" fmla="*/ 555 w 1005633"/>
                        <a:gd name="connsiteY7" fmla="*/ 155035 h 192554"/>
                        <a:gd name="connsiteX8" fmla="*/ 67490 w 1005633"/>
                        <a:gd name="connsiteY8" fmla="*/ 42060 h 192554"/>
                        <a:gd name="connsiteX0" fmla="*/ 65456 w 1003599"/>
                        <a:gd name="connsiteY0" fmla="*/ 42060 h 192554"/>
                        <a:gd name="connsiteX1" fmla="*/ 117244 w 1003599"/>
                        <a:gd name="connsiteY1" fmla="*/ 11157 h 192554"/>
                        <a:gd name="connsiteX2" fmla="*/ 965124 w 1003599"/>
                        <a:gd name="connsiteY2" fmla="*/ 0 h 192554"/>
                        <a:gd name="connsiteX3" fmla="*/ 1002126 w 1003599"/>
                        <a:gd name="connsiteY3" fmla="*/ 36094 h 192554"/>
                        <a:gd name="connsiteX4" fmla="*/ 939604 w 1003599"/>
                        <a:gd name="connsiteY4" fmla="*/ 146086 h 192554"/>
                        <a:gd name="connsiteX5" fmla="*/ 882237 w 1003599"/>
                        <a:gd name="connsiteY5" fmla="*/ 182048 h 192554"/>
                        <a:gd name="connsiteX6" fmla="*/ 42920 w 1003599"/>
                        <a:gd name="connsiteY6" fmla="*/ 192554 h 192554"/>
                        <a:gd name="connsiteX7" fmla="*/ 597 w 1003599"/>
                        <a:gd name="connsiteY7" fmla="*/ 156202 h 192554"/>
                        <a:gd name="connsiteX8" fmla="*/ 65456 w 1003599"/>
                        <a:gd name="connsiteY8" fmla="*/ 42060 h 192554"/>
                        <a:gd name="connsiteX0" fmla="*/ 58971 w 1003599"/>
                        <a:gd name="connsiteY0" fmla="*/ 43875 h 192554"/>
                        <a:gd name="connsiteX1" fmla="*/ 117244 w 1003599"/>
                        <a:gd name="connsiteY1" fmla="*/ 11157 h 192554"/>
                        <a:gd name="connsiteX2" fmla="*/ 965124 w 1003599"/>
                        <a:gd name="connsiteY2" fmla="*/ 0 h 192554"/>
                        <a:gd name="connsiteX3" fmla="*/ 1002126 w 1003599"/>
                        <a:gd name="connsiteY3" fmla="*/ 36094 h 192554"/>
                        <a:gd name="connsiteX4" fmla="*/ 939604 w 1003599"/>
                        <a:gd name="connsiteY4" fmla="*/ 146086 h 192554"/>
                        <a:gd name="connsiteX5" fmla="*/ 882237 w 1003599"/>
                        <a:gd name="connsiteY5" fmla="*/ 182048 h 192554"/>
                        <a:gd name="connsiteX6" fmla="*/ 42920 w 1003599"/>
                        <a:gd name="connsiteY6" fmla="*/ 192554 h 192554"/>
                        <a:gd name="connsiteX7" fmla="*/ 597 w 1003599"/>
                        <a:gd name="connsiteY7" fmla="*/ 156202 h 192554"/>
                        <a:gd name="connsiteX8" fmla="*/ 58971 w 1003599"/>
                        <a:gd name="connsiteY8" fmla="*/ 43875 h 192554"/>
                        <a:gd name="connsiteX0" fmla="*/ 58971 w 1003599"/>
                        <a:gd name="connsiteY0" fmla="*/ 43875 h 192554"/>
                        <a:gd name="connsiteX1" fmla="*/ 117244 w 1003599"/>
                        <a:gd name="connsiteY1" fmla="*/ 11157 h 192554"/>
                        <a:gd name="connsiteX2" fmla="*/ 965124 w 1003599"/>
                        <a:gd name="connsiteY2" fmla="*/ 0 h 192554"/>
                        <a:gd name="connsiteX3" fmla="*/ 1002126 w 1003599"/>
                        <a:gd name="connsiteY3" fmla="*/ 36094 h 192554"/>
                        <a:gd name="connsiteX4" fmla="*/ 939604 w 1003599"/>
                        <a:gd name="connsiteY4" fmla="*/ 146086 h 192554"/>
                        <a:gd name="connsiteX5" fmla="*/ 882237 w 1003599"/>
                        <a:gd name="connsiteY5" fmla="*/ 182048 h 192554"/>
                        <a:gd name="connsiteX6" fmla="*/ 42920 w 1003599"/>
                        <a:gd name="connsiteY6" fmla="*/ 192554 h 192554"/>
                        <a:gd name="connsiteX7" fmla="*/ 597 w 1003599"/>
                        <a:gd name="connsiteY7" fmla="*/ 156202 h 192554"/>
                        <a:gd name="connsiteX8" fmla="*/ 58971 w 1003599"/>
                        <a:gd name="connsiteY8" fmla="*/ 43875 h 192554"/>
                        <a:gd name="connsiteX0" fmla="*/ 61005 w 1005633"/>
                        <a:gd name="connsiteY0" fmla="*/ 43875 h 192554"/>
                        <a:gd name="connsiteX1" fmla="*/ 119278 w 1005633"/>
                        <a:gd name="connsiteY1" fmla="*/ 11157 h 192554"/>
                        <a:gd name="connsiteX2" fmla="*/ 967158 w 1005633"/>
                        <a:gd name="connsiteY2" fmla="*/ 0 h 192554"/>
                        <a:gd name="connsiteX3" fmla="*/ 1004160 w 1005633"/>
                        <a:gd name="connsiteY3" fmla="*/ 36094 h 192554"/>
                        <a:gd name="connsiteX4" fmla="*/ 941638 w 1005633"/>
                        <a:gd name="connsiteY4" fmla="*/ 146086 h 192554"/>
                        <a:gd name="connsiteX5" fmla="*/ 884271 w 1005633"/>
                        <a:gd name="connsiteY5" fmla="*/ 182048 h 192554"/>
                        <a:gd name="connsiteX6" fmla="*/ 44954 w 1005633"/>
                        <a:gd name="connsiteY6" fmla="*/ 192554 h 192554"/>
                        <a:gd name="connsiteX7" fmla="*/ 555 w 1005633"/>
                        <a:gd name="connsiteY7" fmla="*/ 155034 h 192554"/>
                        <a:gd name="connsiteX8" fmla="*/ 61005 w 1005633"/>
                        <a:gd name="connsiteY8" fmla="*/ 43875 h 192554"/>
                        <a:gd name="connsiteX0" fmla="*/ 54922 w 999550"/>
                        <a:gd name="connsiteY0" fmla="*/ 43875 h 192554"/>
                        <a:gd name="connsiteX1" fmla="*/ 113195 w 999550"/>
                        <a:gd name="connsiteY1" fmla="*/ 11157 h 192554"/>
                        <a:gd name="connsiteX2" fmla="*/ 961075 w 999550"/>
                        <a:gd name="connsiteY2" fmla="*/ 0 h 192554"/>
                        <a:gd name="connsiteX3" fmla="*/ 998077 w 999550"/>
                        <a:gd name="connsiteY3" fmla="*/ 36094 h 192554"/>
                        <a:gd name="connsiteX4" fmla="*/ 935555 w 999550"/>
                        <a:gd name="connsiteY4" fmla="*/ 146086 h 192554"/>
                        <a:gd name="connsiteX5" fmla="*/ 878188 w 999550"/>
                        <a:gd name="connsiteY5" fmla="*/ 182048 h 192554"/>
                        <a:gd name="connsiteX6" fmla="*/ 38871 w 999550"/>
                        <a:gd name="connsiteY6" fmla="*/ 192554 h 192554"/>
                        <a:gd name="connsiteX7" fmla="*/ 699 w 999550"/>
                        <a:gd name="connsiteY7" fmla="*/ 158537 h 192554"/>
                        <a:gd name="connsiteX8" fmla="*/ 54922 w 999550"/>
                        <a:gd name="connsiteY8" fmla="*/ 43875 h 192554"/>
                        <a:gd name="connsiteX0" fmla="*/ 59073 w 999550"/>
                        <a:gd name="connsiteY0" fmla="*/ 46210 h 192554"/>
                        <a:gd name="connsiteX1" fmla="*/ 113195 w 999550"/>
                        <a:gd name="connsiteY1" fmla="*/ 11157 h 192554"/>
                        <a:gd name="connsiteX2" fmla="*/ 961075 w 999550"/>
                        <a:gd name="connsiteY2" fmla="*/ 0 h 192554"/>
                        <a:gd name="connsiteX3" fmla="*/ 998077 w 999550"/>
                        <a:gd name="connsiteY3" fmla="*/ 36094 h 192554"/>
                        <a:gd name="connsiteX4" fmla="*/ 935555 w 999550"/>
                        <a:gd name="connsiteY4" fmla="*/ 146086 h 192554"/>
                        <a:gd name="connsiteX5" fmla="*/ 878188 w 999550"/>
                        <a:gd name="connsiteY5" fmla="*/ 182048 h 192554"/>
                        <a:gd name="connsiteX6" fmla="*/ 38871 w 999550"/>
                        <a:gd name="connsiteY6" fmla="*/ 192554 h 192554"/>
                        <a:gd name="connsiteX7" fmla="*/ 699 w 999550"/>
                        <a:gd name="connsiteY7" fmla="*/ 158537 h 192554"/>
                        <a:gd name="connsiteX8" fmla="*/ 59073 w 999550"/>
                        <a:gd name="connsiteY8" fmla="*/ 46210 h 192554"/>
                        <a:gd name="connsiteX0" fmla="*/ 64265 w 1004742"/>
                        <a:gd name="connsiteY0" fmla="*/ 46210 h 192554"/>
                        <a:gd name="connsiteX1" fmla="*/ 118387 w 1004742"/>
                        <a:gd name="connsiteY1" fmla="*/ 11157 h 192554"/>
                        <a:gd name="connsiteX2" fmla="*/ 966267 w 1004742"/>
                        <a:gd name="connsiteY2" fmla="*/ 0 h 192554"/>
                        <a:gd name="connsiteX3" fmla="*/ 1003269 w 1004742"/>
                        <a:gd name="connsiteY3" fmla="*/ 36094 h 192554"/>
                        <a:gd name="connsiteX4" fmla="*/ 940747 w 1004742"/>
                        <a:gd name="connsiteY4" fmla="*/ 146086 h 192554"/>
                        <a:gd name="connsiteX5" fmla="*/ 883380 w 1004742"/>
                        <a:gd name="connsiteY5" fmla="*/ 182048 h 192554"/>
                        <a:gd name="connsiteX6" fmla="*/ 44063 w 1004742"/>
                        <a:gd name="connsiteY6" fmla="*/ 192554 h 192554"/>
                        <a:gd name="connsiteX7" fmla="*/ 572 w 1004742"/>
                        <a:gd name="connsiteY7" fmla="*/ 158277 h 192554"/>
                        <a:gd name="connsiteX8" fmla="*/ 64265 w 1004742"/>
                        <a:gd name="connsiteY8" fmla="*/ 46210 h 192554"/>
                        <a:gd name="connsiteX0" fmla="*/ 59595 w 1004742"/>
                        <a:gd name="connsiteY0" fmla="*/ 54511 h 192554"/>
                        <a:gd name="connsiteX1" fmla="*/ 118387 w 1004742"/>
                        <a:gd name="connsiteY1" fmla="*/ 11157 h 192554"/>
                        <a:gd name="connsiteX2" fmla="*/ 966267 w 1004742"/>
                        <a:gd name="connsiteY2" fmla="*/ 0 h 192554"/>
                        <a:gd name="connsiteX3" fmla="*/ 1003269 w 1004742"/>
                        <a:gd name="connsiteY3" fmla="*/ 36094 h 192554"/>
                        <a:gd name="connsiteX4" fmla="*/ 940747 w 1004742"/>
                        <a:gd name="connsiteY4" fmla="*/ 146086 h 192554"/>
                        <a:gd name="connsiteX5" fmla="*/ 883380 w 1004742"/>
                        <a:gd name="connsiteY5" fmla="*/ 182048 h 192554"/>
                        <a:gd name="connsiteX6" fmla="*/ 44063 w 1004742"/>
                        <a:gd name="connsiteY6" fmla="*/ 192554 h 192554"/>
                        <a:gd name="connsiteX7" fmla="*/ 572 w 1004742"/>
                        <a:gd name="connsiteY7" fmla="*/ 158277 h 192554"/>
                        <a:gd name="connsiteX8" fmla="*/ 59595 w 1004742"/>
                        <a:gd name="connsiteY8" fmla="*/ 54511 h 192554"/>
                        <a:gd name="connsiteX0" fmla="*/ 59595 w 1004742"/>
                        <a:gd name="connsiteY0" fmla="*/ 54511 h 192554"/>
                        <a:gd name="connsiteX1" fmla="*/ 118387 w 1004742"/>
                        <a:gd name="connsiteY1" fmla="*/ 11157 h 192554"/>
                        <a:gd name="connsiteX2" fmla="*/ 966267 w 1004742"/>
                        <a:gd name="connsiteY2" fmla="*/ 0 h 192554"/>
                        <a:gd name="connsiteX3" fmla="*/ 1003269 w 1004742"/>
                        <a:gd name="connsiteY3" fmla="*/ 36094 h 192554"/>
                        <a:gd name="connsiteX4" fmla="*/ 940747 w 1004742"/>
                        <a:gd name="connsiteY4" fmla="*/ 146086 h 192554"/>
                        <a:gd name="connsiteX5" fmla="*/ 883380 w 1004742"/>
                        <a:gd name="connsiteY5" fmla="*/ 182048 h 192554"/>
                        <a:gd name="connsiteX6" fmla="*/ 44063 w 1004742"/>
                        <a:gd name="connsiteY6" fmla="*/ 192554 h 192554"/>
                        <a:gd name="connsiteX7" fmla="*/ 572 w 1004742"/>
                        <a:gd name="connsiteY7" fmla="*/ 158277 h 192554"/>
                        <a:gd name="connsiteX8" fmla="*/ 59595 w 1004742"/>
                        <a:gd name="connsiteY8" fmla="*/ 54511 h 192554"/>
                        <a:gd name="connsiteX0" fmla="*/ 59595 w 1004742"/>
                        <a:gd name="connsiteY0" fmla="*/ 54511 h 192554"/>
                        <a:gd name="connsiteX1" fmla="*/ 118387 w 1004742"/>
                        <a:gd name="connsiteY1" fmla="*/ 11157 h 192554"/>
                        <a:gd name="connsiteX2" fmla="*/ 966267 w 1004742"/>
                        <a:gd name="connsiteY2" fmla="*/ 0 h 192554"/>
                        <a:gd name="connsiteX3" fmla="*/ 1003269 w 1004742"/>
                        <a:gd name="connsiteY3" fmla="*/ 36094 h 192554"/>
                        <a:gd name="connsiteX4" fmla="*/ 940747 w 1004742"/>
                        <a:gd name="connsiteY4" fmla="*/ 146086 h 192554"/>
                        <a:gd name="connsiteX5" fmla="*/ 883380 w 1004742"/>
                        <a:gd name="connsiteY5" fmla="*/ 182048 h 192554"/>
                        <a:gd name="connsiteX6" fmla="*/ 44063 w 1004742"/>
                        <a:gd name="connsiteY6" fmla="*/ 192554 h 192554"/>
                        <a:gd name="connsiteX7" fmla="*/ 572 w 1004742"/>
                        <a:gd name="connsiteY7" fmla="*/ 158277 h 192554"/>
                        <a:gd name="connsiteX8" fmla="*/ 59595 w 1004742"/>
                        <a:gd name="connsiteY8" fmla="*/ 54511 h 192554"/>
                        <a:gd name="connsiteX0" fmla="*/ 59595 w 1004742"/>
                        <a:gd name="connsiteY0" fmla="*/ 54511 h 192554"/>
                        <a:gd name="connsiteX1" fmla="*/ 118387 w 1004742"/>
                        <a:gd name="connsiteY1" fmla="*/ 11157 h 192554"/>
                        <a:gd name="connsiteX2" fmla="*/ 966267 w 1004742"/>
                        <a:gd name="connsiteY2" fmla="*/ 0 h 192554"/>
                        <a:gd name="connsiteX3" fmla="*/ 1003269 w 1004742"/>
                        <a:gd name="connsiteY3" fmla="*/ 36094 h 192554"/>
                        <a:gd name="connsiteX4" fmla="*/ 940747 w 1004742"/>
                        <a:gd name="connsiteY4" fmla="*/ 146086 h 192554"/>
                        <a:gd name="connsiteX5" fmla="*/ 883380 w 1004742"/>
                        <a:gd name="connsiteY5" fmla="*/ 182048 h 192554"/>
                        <a:gd name="connsiteX6" fmla="*/ 44063 w 1004742"/>
                        <a:gd name="connsiteY6" fmla="*/ 192554 h 192554"/>
                        <a:gd name="connsiteX7" fmla="*/ 572 w 1004742"/>
                        <a:gd name="connsiteY7" fmla="*/ 158277 h 192554"/>
                        <a:gd name="connsiteX8" fmla="*/ 59595 w 1004742"/>
                        <a:gd name="connsiteY8" fmla="*/ 54511 h 192554"/>
                        <a:gd name="connsiteX0" fmla="*/ 59595 w 1004742"/>
                        <a:gd name="connsiteY0" fmla="*/ 54511 h 192554"/>
                        <a:gd name="connsiteX1" fmla="*/ 118387 w 1004742"/>
                        <a:gd name="connsiteY1" fmla="*/ 11157 h 192554"/>
                        <a:gd name="connsiteX2" fmla="*/ 966267 w 1004742"/>
                        <a:gd name="connsiteY2" fmla="*/ 0 h 192554"/>
                        <a:gd name="connsiteX3" fmla="*/ 1003269 w 1004742"/>
                        <a:gd name="connsiteY3" fmla="*/ 36094 h 192554"/>
                        <a:gd name="connsiteX4" fmla="*/ 940747 w 1004742"/>
                        <a:gd name="connsiteY4" fmla="*/ 146086 h 192554"/>
                        <a:gd name="connsiteX5" fmla="*/ 883380 w 1004742"/>
                        <a:gd name="connsiteY5" fmla="*/ 182048 h 192554"/>
                        <a:gd name="connsiteX6" fmla="*/ 44063 w 1004742"/>
                        <a:gd name="connsiteY6" fmla="*/ 192554 h 192554"/>
                        <a:gd name="connsiteX7" fmla="*/ 572 w 1004742"/>
                        <a:gd name="connsiteY7" fmla="*/ 158277 h 192554"/>
                        <a:gd name="connsiteX8" fmla="*/ 59595 w 1004742"/>
                        <a:gd name="connsiteY8" fmla="*/ 54511 h 192554"/>
                        <a:gd name="connsiteX0" fmla="*/ 59595 w 1004742"/>
                        <a:gd name="connsiteY0" fmla="*/ 54511 h 192554"/>
                        <a:gd name="connsiteX1" fmla="*/ 118387 w 1004742"/>
                        <a:gd name="connsiteY1" fmla="*/ 11157 h 192554"/>
                        <a:gd name="connsiteX2" fmla="*/ 966267 w 1004742"/>
                        <a:gd name="connsiteY2" fmla="*/ 0 h 192554"/>
                        <a:gd name="connsiteX3" fmla="*/ 1003269 w 1004742"/>
                        <a:gd name="connsiteY3" fmla="*/ 36094 h 192554"/>
                        <a:gd name="connsiteX4" fmla="*/ 940747 w 1004742"/>
                        <a:gd name="connsiteY4" fmla="*/ 146086 h 192554"/>
                        <a:gd name="connsiteX5" fmla="*/ 883380 w 1004742"/>
                        <a:gd name="connsiteY5" fmla="*/ 182048 h 192554"/>
                        <a:gd name="connsiteX6" fmla="*/ 44063 w 1004742"/>
                        <a:gd name="connsiteY6" fmla="*/ 192554 h 192554"/>
                        <a:gd name="connsiteX7" fmla="*/ 572 w 1004742"/>
                        <a:gd name="connsiteY7" fmla="*/ 158277 h 192554"/>
                        <a:gd name="connsiteX8" fmla="*/ 59595 w 1004742"/>
                        <a:gd name="connsiteY8" fmla="*/ 54511 h 192554"/>
                        <a:gd name="connsiteX0" fmla="*/ 59595 w 1004742"/>
                        <a:gd name="connsiteY0" fmla="*/ 54511 h 192554"/>
                        <a:gd name="connsiteX1" fmla="*/ 118387 w 1004742"/>
                        <a:gd name="connsiteY1" fmla="*/ 11157 h 192554"/>
                        <a:gd name="connsiteX2" fmla="*/ 966267 w 1004742"/>
                        <a:gd name="connsiteY2" fmla="*/ 0 h 192554"/>
                        <a:gd name="connsiteX3" fmla="*/ 1003269 w 1004742"/>
                        <a:gd name="connsiteY3" fmla="*/ 36094 h 192554"/>
                        <a:gd name="connsiteX4" fmla="*/ 940747 w 1004742"/>
                        <a:gd name="connsiteY4" fmla="*/ 146086 h 192554"/>
                        <a:gd name="connsiteX5" fmla="*/ 883380 w 1004742"/>
                        <a:gd name="connsiteY5" fmla="*/ 182048 h 192554"/>
                        <a:gd name="connsiteX6" fmla="*/ 44063 w 1004742"/>
                        <a:gd name="connsiteY6" fmla="*/ 192554 h 192554"/>
                        <a:gd name="connsiteX7" fmla="*/ 572 w 1004742"/>
                        <a:gd name="connsiteY7" fmla="*/ 158277 h 192554"/>
                        <a:gd name="connsiteX8" fmla="*/ 59595 w 1004742"/>
                        <a:gd name="connsiteY8" fmla="*/ 54511 h 192554"/>
                        <a:gd name="connsiteX0" fmla="*/ 59595 w 1004742"/>
                        <a:gd name="connsiteY0" fmla="*/ 54511 h 192554"/>
                        <a:gd name="connsiteX1" fmla="*/ 118387 w 1004742"/>
                        <a:gd name="connsiteY1" fmla="*/ 11157 h 192554"/>
                        <a:gd name="connsiteX2" fmla="*/ 966267 w 1004742"/>
                        <a:gd name="connsiteY2" fmla="*/ 0 h 192554"/>
                        <a:gd name="connsiteX3" fmla="*/ 1003269 w 1004742"/>
                        <a:gd name="connsiteY3" fmla="*/ 36094 h 192554"/>
                        <a:gd name="connsiteX4" fmla="*/ 940747 w 1004742"/>
                        <a:gd name="connsiteY4" fmla="*/ 146086 h 192554"/>
                        <a:gd name="connsiteX5" fmla="*/ 883380 w 1004742"/>
                        <a:gd name="connsiteY5" fmla="*/ 182048 h 192554"/>
                        <a:gd name="connsiteX6" fmla="*/ 44063 w 1004742"/>
                        <a:gd name="connsiteY6" fmla="*/ 192554 h 192554"/>
                        <a:gd name="connsiteX7" fmla="*/ 572 w 1004742"/>
                        <a:gd name="connsiteY7" fmla="*/ 158277 h 192554"/>
                        <a:gd name="connsiteX8" fmla="*/ 59595 w 1004742"/>
                        <a:gd name="connsiteY8" fmla="*/ 54511 h 1925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04742" h="192554">
                          <a:moveTo>
                            <a:pt x="59595" y="54511"/>
                          </a:moveTo>
                          <a:cubicBezTo>
                            <a:pt x="76070" y="25364"/>
                            <a:pt x="88460" y="10637"/>
                            <a:pt x="118387" y="11157"/>
                          </a:cubicBezTo>
                          <a:lnTo>
                            <a:pt x="966267" y="0"/>
                          </a:lnTo>
                          <a:cubicBezTo>
                            <a:pt x="985556" y="0"/>
                            <a:pt x="1011182" y="7596"/>
                            <a:pt x="1003269" y="36094"/>
                          </a:cubicBezTo>
                          <a:lnTo>
                            <a:pt x="940747" y="146086"/>
                          </a:lnTo>
                          <a:cubicBezTo>
                            <a:pt x="916360" y="184443"/>
                            <a:pt x="902669" y="182048"/>
                            <a:pt x="883380" y="182048"/>
                          </a:cubicBezTo>
                          <a:lnTo>
                            <a:pt x="44063" y="192554"/>
                          </a:lnTo>
                          <a:cubicBezTo>
                            <a:pt x="20624" y="190219"/>
                            <a:pt x="-4098" y="185867"/>
                            <a:pt x="572" y="158277"/>
                          </a:cubicBezTo>
                          <a:cubicBezTo>
                            <a:pt x="33000" y="102632"/>
                            <a:pt x="25740" y="117549"/>
                            <a:pt x="59595" y="54511"/>
                          </a:cubicBezTo>
                          <a:close/>
                        </a:path>
                      </a:pathLst>
                    </a:custGeom>
                    <a:solidFill>
                      <a:schemeClr val="bg1">
                        <a:lumMod val="50000"/>
                      </a:schemeClr>
                    </a:solidFill>
                    <a:ln w="12700" cap="flat" cmpd="sng" algn="ctr">
                      <a:noFill/>
                      <a:prstDash val="solid"/>
                      <a:miter lim="800000"/>
                    </a:ln>
                    <a:effectLst/>
                  </p:spPr>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N" sz="1400" b="0" i="0" u="none" strike="noStrike" kern="1200" cap="none" spc="0" normalizeH="0" baseline="0" noProof="0">
                        <a:ln>
                          <a:noFill/>
                        </a:ln>
                        <a:solidFill>
                          <a:srgbClr val="000000"/>
                        </a:solidFill>
                        <a:effectLst/>
                        <a:uLnTx/>
                        <a:uFillTx/>
                        <a:ea typeface="+mn-ea"/>
                        <a:cs typeface="+mn-cs"/>
                      </a:endParaRPr>
                    </a:p>
                  </p:txBody>
                </p:sp>
                <p:sp>
                  <p:nvSpPr>
                    <p:cNvPr id="59" name="Rectangle: Rounded Corners 9">
                      <a:extLst>
                        <a:ext uri="{FF2B5EF4-FFF2-40B4-BE49-F238E27FC236}">
                          <a16:creationId xmlns:a16="http://schemas.microsoft.com/office/drawing/2014/main" id="{25860636-10C1-4B5F-8104-65CCCBAA9C9B}"/>
                        </a:ext>
                      </a:extLst>
                    </p:cNvPr>
                    <p:cNvSpPr/>
                    <p:nvPr/>
                  </p:nvSpPr>
                  <p:spPr>
                    <a:xfrm rot="19838384">
                      <a:off x="3642146" y="1565228"/>
                      <a:ext cx="1202208" cy="192554"/>
                    </a:xfrm>
                    <a:custGeom>
                      <a:avLst/>
                      <a:gdLst>
                        <a:gd name="connsiteX0" fmla="*/ 0 w 927849"/>
                        <a:gd name="connsiteY0" fmla="*/ 34926 h 209550"/>
                        <a:gd name="connsiteX1" fmla="*/ 34926 w 927849"/>
                        <a:gd name="connsiteY1" fmla="*/ 0 h 209550"/>
                        <a:gd name="connsiteX2" fmla="*/ 892923 w 927849"/>
                        <a:gd name="connsiteY2" fmla="*/ 0 h 209550"/>
                        <a:gd name="connsiteX3" fmla="*/ 927849 w 927849"/>
                        <a:gd name="connsiteY3" fmla="*/ 34926 h 209550"/>
                        <a:gd name="connsiteX4" fmla="*/ 927849 w 927849"/>
                        <a:gd name="connsiteY4" fmla="*/ 174624 h 209550"/>
                        <a:gd name="connsiteX5" fmla="*/ 892923 w 927849"/>
                        <a:gd name="connsiteY5" fmla="*/ 209550 h 209550"/>
                        <a:gd name="connsiteX6" fmla="*/ 34926 w 927849"/>
                        <a:gd name="connsiteY6" fmla="*/ 209550 h 209550"/>
                        <a:gd name="connsiteX7" fmla="*/ 0 w 927849"/>
                        <a:gd name="connsiteY7" fmla="*/ 174624 h 209550"/>
                        <a:gd name="connsiteX8" fmla="*/ 0 w 927849"/>
                        <a:gd name="connsiteY8" fmla="*/ 34926 h 209550"/>
                        <a:gd name="connsiteX0" fmla="*/ 63948 w 991797"/>
                        <a:gd name="connsiteY0" fmla="*/ 34926 h 209550"/>
                        <a:gd name="connsiteX1" fmla="*/ 98874 w 991797"/>
                        <a:gd name="connsiteY1" fmla="*/ 0 h 209550"/>
                        <a:gd name="connsiteX2" fmla="*/ 956871 w 991797"/>
                        <a:gd name="connsiteY2" fmla="*/ 0 h 209550"/>
                        <a:gd name="connsiteX3" fmla="*/ 991797 w 991797"/>
                        <a:gd name="connsiteY3" fmla="*/ 34926 h 209550"/>
                        <a:gd name="connsiteX4" fmla="*/ 991797 w 991797"/>
                        <a:gd name="connsiteY4" fmla="*/ 174624 h 209550"/>
                        <a:gd name="connsiteX5" fmla="*/ 956871 w 991797"/>
                        <a:gd name="connsiteY5" fmla="*/ 209550 h 209550"/>
                        <a:gd name="connsiteX6" fmla="*/ 98874 w 991797"/>
                        <a:gd name="connsiteY6" fmla="*/ 209550 h 209550"/>
                        <a:gd name="connsiteX7" fmla="*/ 0 w 991797"/>
                        <a:gd name="connsiteY7" fmla="*/ 152310 h 209550"/>
                        <a:gd name="connsiteX8" fmla="*/ 63948 w 991797"/>
                        <a:gd name="connsiteY8" fmla="*/ 34926 h 209550"/>
                        <a:gd name="connsiteX0" fmla="*/ 63948 w 991797"/>
                        <a:gd name="connsiteY0" fmla="*/ 34926 h 209550"/>
                        <a:gd name="connsiteX1" fmla="*/ 98874 w 991797"/>
                        <a:gd name="connsiteY1" fmla="*/ 0 h 209550"/>
                        <a:gd name="connsiteX2" fmla="*/ 956871 w 991797"/>
                        <a:gd name="connsiteY2" fmla="*/ 0 h 209550"/>
                        <a:gd name="connsiteX3" fmla="*/ 991797 w 991797"/>
                        <a:gd name="connsiteY3" fmla="*/ 34926 h 209550"/>
                        <a:gd name="connsiteX4" fmla="*/ 991797 w 991797"/>
                        <a:gd name="connsiteY4" fmla="*/ 174624 h 209550"/>
                        <a:gd name="connsiteX5" fmla="*/ 956871 w 991797"/>
                        <a:gd name="connsiteY5" fmla="*/ 209550 h 209550"/>
                        <a:gd name="connsiteX6" fmla="*/ 98874 w 991797"/>
                        <a:gd name="connsiteY6" fmla="*/ 209550 h 209550"/>
                        <a:gd name="connsiteX7" fmla="*/ 0 w 991797"/>
                        <a:gd name="connsiteY7" fmla="*/ 152310 h 209550"/>
                        <a:gd name="connsiteX8" fmla="*/ 63948 w 991797"/>
                        <a:gd name="connsiteY8" fmla="*/ 34926 h 209550"/>
                        <a:gd name="connsiteX0" fmla="*/ 63948 w 991797"/>
                        <a:gd name="connsiteY0" fmla="*/ 34926 h 209550"/>
                        <a:gd name="connsiteX1" fmla="*/ 98874 w 991797"/>
                        <a:gd name="connsiteY1" fmla="*/ 0 h 209550"/>
                        <a:gd name="connsiteX2" fmla="*/ 956871 w 991797"/>
                        <a:gd name="connsiteY2" fmla="*/ 0 h 209550"/>
                        <a:gd name="connsiteX3" fmla="*/ 991797 w 991797"/>
                        <a:gd name="connsiteY3" fmla="*/ 34926 h 209550"/>
                        <a:gd name="connsiteX4" fmla="*/ 991797 w 991797"/>
                        <a:gd name="connsiteY4" fmla="*/ 174624 h 209550"/>
                        <a:gd name="connsiteX5" fmla="*/ 956871 w 991797"/>
                        <a:gd name="connsiteY5" fmla="*/ 209550 h 209550"/>
                        <a:gd name="connsiteX6" fmla="*/ 21435 w 991797"/>
                        <a:gd name="connsiteY6" fmla="*/ 201504 h 209550"/>
                        <a:gd name="connsiteX7" fmla="*/ 0 w 991797"/>
                        <a:gd name="connsiteY7" fmla="*/ 152310 h 209550"/>
                        <a:gd name="connsiteX8" fmla="*/ 63948 w 991797"/>
                        <a:gd name="connsiteY8" fmla="*/ 34926 h 209550"/>
                        <a:gd name="connsiteX0" fmla="*/ 63948 w 991797"/>
                        <a:gd name="connsiteY0" fmla="*/ 34926 h 209550"/>
                        <a:gd name="connsiteX1" fmla="*/ 98874 w 991797"/>
                        <a:gd name="connsiteY1" fmla="*/ 0 h 209550"/>
                        <a:gd name="connsiteX2" fmla="*/ 956871 w 991797"/>
                        <a:gd name="connsiteY2" fmla="*/ 0 h 209550"/>
                        <a:gd name="connsiteX3" fmla="*/ 991797 w 991797"/>
                        <a:gd name="connsiteY3" fmla="*/ 34926 h 209550"/>
                        <a:gd name="connsiteX4" fmla="*/ 991797 w 991797"/>
                        <a:gd name="connsiteY4" fmla="*/ 174624 h 209550"/>
                        <a:gd name="connsiteX5" fmla="*/ 956871 w 991797"/>
                        <a:gd name="connsiteY5" fmla="*/ 209550 h 209550"/>
                        <a:gd name="connsiteX6" fmla="*/ 21435 w 991797"/>
                        <a:gd name="connsiteY6" fmla="*/ 201504 h 209550"/>
                        <a:gd name="connsiteX7" fmla="*/ 0 w 991797"/>
                        <a:gd name="connsiteY7" fmla="*/ 152310 h 209550"/>
                        <a:gd name="connsiteX8" fmla="*/ 63948 w 991797"/>
                        <a:gd name="connsiteY8" fmla="*/ 34926 h 209550"/>
                        <a:gd name="connsiteX0" fmla="*/ 63948 w 991797"/>
                        <a:gd name="connsiteY0" fmla="*/ 34926 h 209550"/>
                        <a:gd name="connsiteX1" fmla="*/ 98874 w 991797"/>
                        <a:gd name="connsiteY1" fmla="*/ 0 h 209550"/>
                        <a:gd name="connsiteX2" fmla="*/ 956871 w 991797"/>
                        <a:gd name="connsiteY2" fmla="*/ 0 h 209550"/>
                        <a:gd name="connsiteX3" fmla="*/ 991797 w 991797"/>
                        <a:gd name="connsiteY3" fmla="*/ 34926 h 209550"/>
                        <a:gd name="connsiteX4" fmla="*/ 991797 w 991797"/>
                        <a:gd name="connsiteY4" fmla="*/ 174624 h 209550"/>
                        <a:gd name="connsiteX5" fmla="*/ 956871 w 991797"/>
                        <a:gd name="connsiteY5" fmla="*/ 209550 h 209550"/>
                        <a:gd name="connsiteX6" fmla="*/ 34667 w 991797"/>
                        <a:gd name="connsiteY6" fmla="*/ 192554 h 209550"/>
                        <a:gd name="connsiteX7" fmla="*/ 0 w 991797"/>
                        <a:gd name="connsiteY7" fmla="*/ 152310 h 209550"/>
                        <a:gd name="connsiteX8" fmla="*/ 63948 w 991797"/>
                        <a:gd name="connsiteY8" fmla="*/ 34926 h 209550"/>
                        <a:gd name="connsiteX0" fmla="*/ 70434 w 998283"/>
                        <a:gd name="connsiteY0" fmla="*/ 34926 h 209550"/>
                        <a:gd name="connsiteX1" fmla="*/ 105360 w 998283"/>
                        <a:gd name="connsiteY1" fmla="*/ 0 h 209550"/>
                        <a:gd name="connsiteX2" fmla="*/ 963357 w 998283"/>
                        <a:gd name="connsiteY2" fmla="*/ 0 h 209550"/>
                        <a:gd name="connsiteX3" fmla="*/ 998283 w 998283"/>
                        <a:gd name="connsiteY3" fmla="*/ 34926 h 209550"/>
                        <a:gd name="connsiteX4" fmla="*/ 998283 w 998283"/>
                        <a:gd name="connsiteY4" fmla="*/ 174624 h 209550"/>
                        <a:gd name="connsiteX5" fmla="*/ 963357 w 998283"/>
                        <a:gd name="connsiteY5" fmla="*/ 209550 h 209550"/>
                        <a:gd name="connsiteX6" fmla="*/ 41153 w 998283"/>
                        <a:gd name="connsiteY6" fmla="*/ 192554 h 209550"/>
                        <a:gd name="connsiteX7" fmla="*/ 0 w 998283"/>
                        <a:gd name="connsiteY7" fmla="*/ 154126 h 209550"/>
                        <a:gd name="connsiteX8" fmla="*/ 70434 w 998283"/>
                        <a:gd name="connsiteY8" fmla="*/ 34926 h 209550"/>
                        <a:gd name="connsiteX0" fmla="*/ 66284 w 994133"/>
                        <a:gd name="connsiteY0" fmla="*/ 34926 h 209550"/>
                        <a:gd name="connsiteX1" fmla="*/ 101210 w 994133"/>
                        <a:gd name="connsiteY1" fmla="*/ 0 h 209550"/>
                        <a:gd name="connsiteX2" fmla="*/ 959207 w 994133"/>
                        <a:gd name="connsiteY2" fmla="*/ 0 h 209550"/>
                        <a:gd name="connsiteX3" fmla="*/ 994133 w 994133"/>
                        <a:gd name="connsiteY3" fmla="*/ 34926 h 209550"/>
                        <a:gd name="connsiteX4" fmla="*/ 994133 w 994133"/>
                        <a:gd name="connsiteY4" fmla="*/ 174624 h 209550"/>
                        <a:gd name="connsiteX5" fmla="*/ 959207 w 994133"/>
                        <a:gd name="connsiteY5" fmla="*/ 209550 h 209550"/>
                        <a:gd name="connsiteX6" fmla="*/ 37003 w 994133"/>
                        <a:gd name="connsiteY6" fmla="*/ 192554 h 209550"/>
                        <a:gd name="connsiteX7" fmla="*/ 0 w 994133"/>
                        <a:gd name="connsiteY7" fmla="*/ 156461 h 209550"/>
                        <a:gd name="connsiteX8" fmla="*/ 66284 w 994133"/>
                        <a:gd name="connsiteY8" fmla="*/ 34926 h 209550"/>
                        <a:gd name="connsiteX0" fmla="*/ 66284 w 994133"/>
                        <a:gd name="connsiteY0" fmla="*/ 34926 h 193849"/>
                        <a:gd name="connsiteX1" fmla="*/ 101210 w 994133"/>
                        <a:gd name="connsiteY1" fmla="*/ 0 h 193849"/>
                        <a:gd name="connsiteX2" fmla="*/ 959207 w 994133"/>
                        <a:gd name="connsiteY2" fmla="*/ 0 h 193849"/>
                        <a:gd name="connsiteX3" fmla="*/ 994133 w 994133"/>
                        <a:gd name="connsiteY3" fmla="*/ 34926 h 193849"/>
                        <a:gd name="connsiteX4" fmla="*/ 994133 w 994133"/>
                        <a:gd name="connsiteY4" fmla="*/ 174624 h 193849"/>
                        <a:gd name="connsiteX5" fmla="*/ 834162 w 994133"/>
                        <a:gd name="connsiteY5" fmla="*/ 193849 h 193849"/>
                        <a:gd name="connsiteX6" fmla="*/ 37003 w 994133"/>
                        <a:gd name="connsiteY6" fmla="*/ 192554 h 193849"/>
                        <a:gd name="connsiteX7" fmla="*/ 0 w 994133"/>
                        <a:gd name="connsiteY7" fmla="*/ 156461 h 193849"/>
                        <a:gd name="connsiteX8" fmla="*/ 66284 w 994133"/>
                        <a:gd name="connsiteY8" fmla="*/ 34926 h 193849"/>
                        <a:gd name="connsiteX0" fmla="*/ 66284 w 994133"/>
                        <a:gd name="connsiteY0" fmla="*/ 34926 h 193849"/>
                        <a:gd name="connsiteX1" fmla="*/ 101210 w 994133"/>
                        <a:gd name="connsiteY1" fmla="*/ 0 h 193849"/>
                        <a:gd name="connsiteX2" fmla="*/ 959207 w 994133"/>
                        <a:gd name="connsiteY2" fmla="*/ 0 h 193849"/>
                        <a:gd name="connsiteX3" fmla="*/ 994133 w 994133"/>
                        <a:gd name="connsiteY3" fmla="*/ 34926 h 193849"/>
                        <a:gd name="connsiteX4" fmla="*/ 926682 w 994133"/>
                        <a:gd name="connsiteY4" fmla="*/ 158537 h 193849"/>
                        <a:gd name="connsiteX5" fmla="*/ 834162 w 994133"/>
                        <a:gd name="connsiteY5" fmla="*/ 193849 h 193849"/>
                        <a:gd name="connsiteX6" fmla="*/ 37003 w 994133"/>
                        <a:gd name="connsiteY6" fmla="*/ 192554 h 193849"/>
                        <a:gd name="connsiteX7" fmla="*/ 0 w 994133"/>
                        <a:gd name="connsiteY7" fmla="*/ 156461 h 193849"/>
                        <a:gd name="connsiteX8" fmla="*/ 66284 w 994133"/>
                        <a:gd name="connsiteY8" fmla="*/ 34926 h 193849"/>
                        <a:gd name="connsiteX0" fmla="*/ 66284 w 994133"/>
                        <a:gd name="connsiteY0" fmla="*/ 34926 h 192554"/>
                        <a:gd name="connsiteX1" fmla="*/ 101210 w 994133"/>
                        <a:gd name="connsiteY1" fmla="*/ 0 h 192554"/>
                        <a:gd name="connsiteX2" fmla="*/ 959207 w 994133"/>
                        <a:gd name="connsiteY2" fmla="*/ 0 h 192554"/>
                        <a:gd name="connsiteX3" fmla="*/ 994133 w 994133"/>
                        <a:gd name="connsiteY3" fmla="*/ 34926 h 192554"/>
                        <a:gd name="connsiteX4" fmla="*/ 926682 w 994133"/>
                        <a:gd name="connsiteY4" fmla="*/ 158537 h 192554"/>
                        <a:gd name="connsiteX5" fmla="*/ 855954 w 994133"/>
                        <a:gd name="connsiteY5" fmla="*/ 184251 h 192554"/>
                        <a:gd name="connsiteX6" fmla="*/ 37003 w 994133"/>
                        <a:gd name="connsiteY6" fmla="*/ 192554 h 192554"/>
                        <a:gd name="connsiteX7" fmla="*/ 0 w 994133"/>
                        <a:gd name="connsiteY7" fmla="*/ 156461 h 192554"/>
                        <a:gd name="connsiteX8" fmla="*/ 66284 w 994133"/>
                        <a:gd name="connsiteY8" fmla="*/ 34926 h 192554"/>
                        <a:gd name="connsiteX0" fmla="*/ 66284 w 994133"/>
                        <a:gd name="connsiteY0" fmla="*/ 34926 h 192554"/>
                        <a:gd name="connsiteX1" fmla="*/ 101210 w 994133"/>
                        <a:gd name="connsiteY1" fmla="*/ 0 h 192554"/>
                        <a:gd name="connsiteX2" fmla="*/ 959207 w 994133"/>
                        <a:gd name="connsiteY2" fmla="*/ 0 h 192554"/>
                        <a:gd name="connsiteX3" fmla="*/ 994133 w 994133"/>
                        <a:gd name="connsiteY3" fmla="*/ 34926 h 192554"/>
                        <a:gd name="connsiteX4" fmla="*/ 933687 w 994133"/>
                        <a:gd name="connsiteY4" fmla="*/ 146086 h 192554"/>
                        <a:gd name="connsiteX5" fmla="*/ 855954 w 994133"/>
                        <a:gd name="connsiteY5" fmla="*/ 184251 h 192554"/>
                        <a:gd name="connsiteX6" fmla="*/ 37003 w 994133"/>
                        <a:gd name="connsiteY6" fmla="*/ 192554 h 192554"/>
                        <a:gd name="connsiteX7" fmla="*/ 0 w 994133"/>
                        <a:gd name="connsiteY7" fmla="*/ 156461 h 192554"/>
                        <a:gd name="connsiteX8" fmla="*/ 66284 w 994133"/>
                        <a:gd name="connsiteY8" fmla="*/ 34926 h 192554"/>
                        <a:gd name="connsiteX0" fmla="*/ 66284 w 994133"/>
                        <a:gd name="connsiteY0" fmla="*/ 34926 h 192554"/>
                        <a:gd name="connsiteX1" fmla="*/ 101210 w 994133"/>
                        <a:gd name="connsiteY1" fmla="*/ 0 h 192554"/>
                        <a:gd name="connsiteX2" fmla="*/ 959207 w 994133"/>
                        <a:gd name="connsiteY2" fmla="*/ 0 h 192554"/>
                        <a:gd name="connsiteX3" fmla="*/ 994133 w 994133"/>
                        <a:gd name="connsiteY3" fmla="*/ 34926 h 192554"/>
                        <a:gd name="connsiteX4" fmla="*/ 933687 w 994133"/>
                        <a:gd name="connsiteY4" fmla="*/ 146086 h 192554"/>
                        <a:gd name="connsiteX5" fmla="*/ 876320 w 994133"/>
                        <a:gd name="connsiteY5" fmla="*/ 182048 h 192554"/>
                        <a:gd name="connsiteX6" fmla="*/ 37003 w 994133"/>
                        <a:gd name="connsiteY6" fmla="*/ 192554 h 192554"/>
                        <a:gd name="connsiteX7" fmla="*/ 0 w 994133"/>
                        <a:gd name="connsiteY7" fmla="*/ 156461 h 192554"/>
                        <a:gd name="connsiteX8" fmla="*/ 66284 w 994133"/>
                        <a:gd name="connsiteY8" fmla="*/ 34926 h 192554"/>
                        <a:gd name="connsiteX0" fmla="*/ 66284 w 994133"/>
                        <a:gd name="connsiteY0" fmla="*/ 34926 h 192554"/>
                        <a:gd name="connsiteX1" fmla="*/ 101210 w 994133"/>
                        <a:gd name="connsiteY1" fmla="*/ 0 h 192554"/>
                        <a:gd name="connsiteX2" fmla="*/ 959207 w 994133"/>
                        <a:gd name="connsiteY2" fmla="*/ 0 h 192554"/>
                        <a:gd name="connsiteX3" fmla="*/ 994133 w 994133"/>
                        <a:gd name="connsiteY3" fmla="*/ 34926 h 192554"/>
                        <a:gd name="connsiteX4" fmla="*/ 933687 w 994133"/>
                        <a:gd name="connsiteY4" fmla="*/ 146086 h 192554"/>
                        <a:gd name="connsiteX5" fmla="*/ 876320 w 994133"/>
                        <a:gd name="connsiteY5" fmla="*/ 182048 h 192554"/>
                        <a:gd name="connsiteX6" fmla="*/ 37003 w 994133"/>
                        <a:gd name="connsiteY6" fmla="*/ 192554 h 192554"/>
                        <a:gd name="connsiteX7" fmla="*/ 0 w 994133"/>
                        <a:gd name="connsiteY7" fmla="*/ 156461 h 192554"/>
                        <a:gd name="connsiteX8" fmla="*/ 66284 w 994133"/>
                        <a:gd name="connsiteY8" fmla="*/ 34926 h 192554"/>
                        <a:gd name="connsiteX0" fmla="*/ 66284 w 994133"/>
                        <a:gd name="connsiteY0" fmla="*/ 34926 h 192554"/>
                        <a:gd name="connsiteX1" fmla="*/ 116646 w 994133"/>
                        <a:gd name="connsiteY1" fmla="*/ 11417 h 192554"/>
                        <a:gd name="connsiteX2" fmla="*/ 959207 w 994133"/>
                        <a:gd name="connsiteY2" fmla="*/ 0 h 192554"/>
                        <a:gd name="connsiteX3" fmla="*/ 994133 w 994133"/>
                        <a:gd name="connsiteY3" fmla="*/ 34926 h 192554"/>
                        <a:gd name="connsiteX4" fmla="*/ 933687 w 994133"/>
                        <a:gd name="connsiteY4" fmla="*/ 146086 h 192554"/>
                        <a:gd name="connsiteX5" fmla="*/ 876320 w 994133"/>
                        <a:gd name="connsiteY5" fmla="*/ 182048 h 192554"/>
                        <a:gd name="connsiteX6" fmla="*/ 37003 w 994133"/>
                        <a:gd name="connsiteY6" fmla="*/ 192554 h 192554"/>
                        <a:gd name="connsiteX7" fmla="*/ 0 w 994133"/>
                        <a:gd name="connsiteY7" fmla="*/ 156461 h 192554"/>
                        <a:gd name="connsiteX8" fmla="*/ 66284 w 994133"/>
                        <a:gd name="connsiteY8" fmla="*/ 34926 h 192554"/>
                        <a:gd name="connsiteX0" fmla="*/ 66284 w 994133"/>
                        <a:gd name="connsiteY0" fmla="*/ 34926 h 192554"/>
                        <a:gd name="connsiteX1" fmla="*/ 111327 w 994133"/>
                        <a:gd name="connsiteY1" fmla="*/ 11157 h 192554"/>
                        <a:gd name="connsiteX2" fmla="*/ 959207 w 994133"/>
                        <a:gd name="connsiteY2" fmla="*/ 0 h 192554"/>
                        <a:gd name="connsiteX3" fmla="*/ 994133 w 994133"/>
                        <a:gd name="connsiteY3" fmla="*/ 34926 h 192554"/>
                        <a:gd name="connsiteX4" fmla="*/ 933687 w 994133"/>
                        <a:gd name="connsiteY4" fmla="*/ 146086 h 192554"/>
                        <a:gd name="connsiteX5" fmla="*/ 876320 w 994133"/>
                        <a:gd name="connsiteY5" fmla="*/ 182048 h 192554"/>
                        <a:gd name="connsiteX6" fmla="*/ 37003 w 994133"/>
                        <a:gd name="connsiteY6" fmla="*/ 192554 h 192554"/>
                        <a:gd name="connsiteX7" fmla="*/ 0 w 994133"/>
                        <a:gd name="connsiteY7" fmla="*/ 156461 h 192554"/>
                        <a:gd name="connsiteX8" fmla="*/ 66284 w 994133"/>
                        <a:gd name="connsiteY8" fmla="*/ 34926 h 192554"/>
                        <a:gd name="connsiteX0" fmla="*/ 61614 w 994133"/>
                        <a:gd name="connsiteY0" fmla="*/ 43228 h 192554"/>
                        <a:gd name="connsiteX1" fmla="*/ 111327 w 994133"/>
                        <a:gd name="connsiteY1" fmla="*/ 11157 h 192554"/>
                        <a:gd name="connsiteX2" fmla="*/ 959207 w 994133"/>
                        <a:gd name="connsiteY2" fmla="*/ 0 h 192554"/>
                        <a:gd name="connsiteX3" fmla="*/ 994133 w 994133"/>
                        <a:gd name="connsiteY3" fmla="*/ 34926 h 192554"/>
                        <a:gd name="connsiteX4" fmla="*/ 933687 w 994133"/>
                        <a:gd name="connsiteY4" fmla="*/ 146086 h 192554"/>
                        <a:gd name="connsiteX5" fmla="*/ 876320 w 994133"/>
                        <a:gd name="connsiteY5" fmla="*/ 182048 h 192554"/>
                        <a:gd name="connsiteX6" fmla="*/ 37003 w 994133"/>
                        <a:gd name="connsiteY6" fmla="*/ 192554 h 192554"/>
                        <a:gd name="connsiteX7" fmla="*/ 0 w 994133"/>
                        <a:gd name="connsiteY7" fmla="*/ 156461 h 192554"/>
                        <a:gd name="connsiteX8" fmla="*/ 61614 w 994133"/>
                        <a:gd name="connsiteY8" fmla="*/ 43228 h 192554"/>
                        <a:gd name="connsiteX0" fmla="*/ 66933 w 999452"/>
                        <a:gd name="connsiteY0" fmla="*/ 43228 h 192554"/>
                        <a:gd name="connsiteX1" fmla="*/ 116646 w 999452"/>
                        <a:gd name="connsiteY1" fmla="*/ 11157 h 192554"/>
                        <a:gd name="connsiteX2" fmla="*/ 964526 w 999452"/>
                        <a:gd name="connsiteY2" fmla="*/ 0 h 192554"/>
                        <a:gd name="connsiteX3" fmla="*/ 999452 w 999452"/>
                        <a:gd name="connsiteY3" fmla="*/ 34926 h 192554"/>
                        <a:gd name="connsiteX4" fmla="*/ 939006 w 999452"/>
                        <a:gd name="connsiteY4" fmla="*/ 146086 h 192554"/>
                        <a:gd name="connsiteX5" fmla="*/ 881639 w 999452"/>
                        <a:gd name="connsiteY5" fmla="*/ 182048 h 192554"/>
                        <a:gd name="connsiteX6" fmla="*/ 42322 w 999452"/>
                        <a:gd name="connsiteY6" fmla="*/ 192554 h 192554"/>
                        <a:gd name="connsiteX7" fmla="*/ 0 w 999452"/>
                        <a:gd name="connsiteY7" fmla="*/ 156202 h 192554"/>
                        <a:gd name="connsiteX8" fmla="*/ 66933 w 999452"/>
                        <a:gd name="connsiteY8" fmla="*/ 43228 h 192554"/>
                        <a:gd name="connsiteX0" fmla="*/ 66026 w 998545"/>
                        <a:gd name="connsiteY0" fmla="*/ 43228 h 192554"/>
                        <a:gd name="connsiteX1" fmla="*/ 115739 w 998545"/>
                        <a:gd name="connsiteY1" fmla="*/ 11157 h 192554"/>
                        <a:gd name="connsiteX2" fmla="*/ 963619 w 998545"/>
                        <a:gd name="connsiteY2" fmla="*/ 0 h 192554"/>
                        <a:gd name="connsiteX3" fmla="*/ 998545 w 998545"/>
                        <a:gd name="connsiteY3" fmla="*/ 34926 h 192554"/>
                        <a:gd name="connsiteX4" fmla="*/ 938099 w 998545"/>
                        <a:gd name="connsiteY4" fmla="*/ 146086 h 192554"/>
                        <a:gd name="connsiteX5" fmla="*/ 880732 w 998545"/>
                        <a:gd name="connsiteY5" fmla="*/ 182048 h 192554"/>
                        <a:gd name="connsiteX6" fmla="*/ 41415 w 998545"/>
                        <a:gd name="connsiteY6" fmla="*/ 192554 h 192554"/>
                        <a:gd name="connsiteX7" fmla="*/ 0 w 998545"/>
                        <a:gd name="connsiteY7" fmla="*/ 159445 h 192554"/>
                        <a:gd name="connsiteX8" fmla="*/ 66026 w 998545"/>
                        <a:gd name="connsiteY8" fmla="*/ 43228 h 192554"/>
                        <a:gd name="connsiteX0" fmla="*/ 66026 w 998545"/>
                        <a:gd name="connsiteY0" fmla="*/ 43228 h 192554"/>
                        <a:gd name="connsiteX1" fmla="*/ 115739 w 998545"/>
                        <a:gd name="connsiteY1" fmla="*/ 11157 h 192554"/>
                        <a:gd name="connsiteX2" fmla="*/ 963619 w 998545"/>
                        <a:gd name="connsiteY2" fmla="*/ 0 h 192554"/>
                        <a:gd name="connsiteX3" fmla="*/ 998545 w 998545"/>
                        <a:gd name="connsiteY3" fmla="*/ 34926 h 192554"/>
                        <a:gd name="connsiteX4" fmla="*/ 938099 w 998545"/>
                        <a:gd name="connsiteY4" fmla="*/ 146086 h 192554"/>
                        <a:gd name="connsiteX5" fmla="*/ 880732 w 998545"/>
                        <a:gd name="connsiteY5" fmla="*/ 182048 h 192554"/>
                        <a:gd name="connsiteX6" fmla="*/ 41415 w 998545"/>
                        <a:gd name="connsiteY6" fmla="*/ 192554 h 192554"/>
                        <a:gd name="connsiteX7" fmla="*/ 0 w 998545"/>
                        <a:gd name="connsiteY7" fmla="*/ 159445 h 192554"/>
                        <a:gd name="connsiteX8" fmla="*/ 66026 w 998545"/>
                        <a:gd name="connsiteY8" fmla="*/ 43228 h 192554"/>
                        <a:gd name="connsiteX0" fmla="*/ 66026 w 1000621"/>
                        <a:gd name="connsiteY0" fmla="*/ 43228 h 192554"/>
                        <a:gd name="connsiteX1" fmla="*/ 115739 w 1000621"/>
                        <a:gd name="connsiteY1" fmla="*/ 11157 h 192554"/>
                        <a:gd name="connsiteX2" fmla="*/ 963619 w 1000621"/>
                        <a:gd name="connsiteY2" fmla="*/ 0 h 192554"/>
                        <a:gd name="connsiteX3" fmla="*/ 1000621 w 1000621"/>
                        <a:gd name="connsiteY3" fmla="*/ 36094 h 192554"/>
                        <a:gd name="connsiteX4" fmla="*/ 938099 w 1000621"/>
                        <a:gd name="connsiteY4" fmla="*/ 146086 h 192554"/>
                        <a:gd name="connsiteX5" fmla="*/ 880732 w 1000621"/>
                        <a:gd name="connsiteY5" fmla="*/ 182048 h 192554"/>
                        <a:gd name="connsiteX6" fmla="*/ 41415 w 1000621"/>
                        <a:gd name="connsiteY6" fmla="*/ 192554 h 192554"/>
                        <a:gd name="connsiteX7" fmla="*/ 0 w 1000621"/>
                        <a:gd name="connsiteY7" fmla="*/ 159445 h 192554"/>
                        <a:gd name="connsiteX8" fmla="*/ 66026 w 1000621"/>
                        <a:gd name="connsiteY8" fmla="*/ 43228 h 192554"/>
                        <a:gd name="connsiteX0" fmla="*/ 66026 w 1000621"/>
                        <a:gd name="connsiteY0" fmla="*/ 43228 h 192554"/>
                        <a:gd name="connsiteX1" fmla="*/ 115739 w 1000621"/>
                        <a:gd name="connsiteY1" fmla="*/ 11157 h 192554"/>
                        <a:gd name="connsiteX2" fmla="*/ 963619 w 1000621"/>
                        <a:gd name="connsiteY2" fmla="*/ 0 h 192554"/>
                        <a:gd name="connsiteX3" fmla="*/ 1000621 w 1000621"/>
                        <a:gd name="connsiteY3" fmla="*/ 36094 h 192554"/>
                        <a:gd name="connsiteX4" fmla="*/ 938099 w 1000621"/>
                        <a:gd name="connsiteY4" fmla="*/ 146086 h 192554"/>
                        <a:gd name="connsiteX5" fmla="*/ 880732 w 1000621"/>
                        <a:gd name="connsiteY5" fmla="*/ 182048 h 192554"/>
                        <a:gd name="connsiteX6" fmla="*/ 41415 w 1000621"/>
                        <a:gd name="connsiteY6" fmla="*/ 192554 h 192554"/>
                        <a:gd name="connsiteX7" fmla="*/ 0 w 1000621"/>
                        <a:gd name="connsiteY7" fmla="*/ 159445 h 192554"/>
                        <a:gd name="connsiteX8" fmla="*/ 66026 w 1000621"/>
                        <a:gd name="connsiteY8" fmla="*/ 43228 h 192554"/>
                        <a:gd name="connsiteX0" fmla="*/ 66642 w 1001237"/>
                        <a:gd name="connsiteY0" fmla="*/ 43228 h 192554"/>
                        <a:gd name="connsiteX1" fmla="*/ 116355 w 1001237"/>
                        <a:gd name="connsiteY1" fmla="*/ 11157 h 192554"/>
                        <a:gd name="connsiteX2" fmla="*/ 964235 w 1001237"/>
                        <a:gd name="connsiteY2" fmla="*/ 0 h 192554"/>
                        <a:gd name="connsiteX3" fmla="*/ 1001237 w 1001237"/>
                        <a:gd name="connsiteY3" fmla="*/ 36094 h 192554"/>
                        <a:gd name="connsiteX4" fmla="*/ 938715 w 1001237"/>
                        <a:gd name="connsiteY4" fmla="*/ 146086 h 192554"/>
                        <a:gd name="connsiteX5" fmla="*/ 881348 w 1001237"/>
                        <a:gd name="connsiteY5" fmla="*/ 182048 h 192554"/>
                        <a:gd name="connsiteX6" fmla="*/ 42031 w 1001237"/>
                        <a:gd name="connsiteY6" fmla="*/ 192554 h 192554"/>
                        <a:gd name="connsiteX7" fmla="*/ 616 w 1001237"/>
                        <a:gd name="connsiteY7" fmla="*/ 159445 h 192554"/>
                        <a:gd name="connsiteX8" fmla="*/ 66642 w 1001237"/>
                        <a:gd name="connsiteY8" fmla="*/ 43228 h 192554"/>
                        <a:gd name="connsiteX0" fmla="*/ 66642 w 1001237"/>
                        <a:gd name="connsiteY0" fmla="*/ 43228 h 192554"/>
                        <a:gd name="connsiteX1" fmla="*/ 116355 w 1001237"/>
                        <a:gd name="connsiteY1" fmla="*/ 11157 h 192554"/>
                        <a:gd name="connsiteX2" fmla="*/ 964235 w 1001237"/>
                        <a:gd name="connsiteY2" fmla="*/ 0 h 192554"/>
                        <a:gd name="connsiteX3" fmla="*/ 1001237 w 1001237"/>
                        <a:gd name="connsiteY3" fmla="*/ 36094 h 192554"/>
                        <a:gd name="connsiteX4" fmla="*/ 938715 w 1001237"/>
                        <a:gd name="connsiteY4" fmla="*/ 146086 h 192554"/>
                        <a:gd name="connsiteX5" fmla="*/ 881348 w 1001237"/>
                        <a:gd name="connsiteY5" fmla="*/ 182048 h 192554"/>
                        <a:gd name="connsiteX6" fmla="*/ 42031 w 1001237"/>
                        <a:gd name="connsiteY6" fmla="*/ 192554 h 192554"/>
                        <a:gd name="connsiteX7" fmla="*/ 616 w 1001237"/>
                        <a:gd name="connsiteY7" fmla="*/ 159445 h 192554"/>
                        <a:gd name="connsiteX8" fmla="*/ 66642 w 1001237"/>
                        <a:gd name="connsiteY8" fmla="*/ 43228 h 192554"/>
                        <a:gd name="connsiteX0" fmla="*/ 66642 w 1001237"/>
                        <a:gd name="connsiteY0" fmla="*/ 43228 h 192554"/>
                        <a:gd name="connsiteX1" fmla="*/ 116355 w 1001237"/>
                        <a:gd name="connsiteY1" fmla="*/ 11157 h 192554"/>
                        <a:gd name="connsiteX2" fmla="*/ 964235 w 1001237"/>
                        <a:gd name="connsiteY2" fmla="*/ 0 h 192554"/>
                        <a:gd name="connsiteX3" fmla="*/ 1001237 w 1001237"/>
                        <a:gd name="connsiteY3" fmla="*/ 36094 h 192554"/>
                        <a:gd name="connsiteX4" fmla="*/ 938715 w 1001237"/>
                        <a:gd name="connsiteY4" fmla="*/ 146086 h 192554"/>
                        <a:gd name="connsiteX5" fmla="*/ 881348 w 1001237"/>
                        <a:gd name="connsiteY5" fmla="*/ 182048 h 192554"/>
                        <a:gd name="connsiteX6" fmla="*/ 42031 w 1001237"/>
                        <a:gd name="connsiteY6" fmla="*/ 192554 h 192554"/>
                        <a:gd name="connsiteX7" fmla="*/ 616 w 1001237"/>
                        <a:gd name="connsiteY7" fmla="*/ 159445 h 192554"/>
                        <a:gd name="connsiteX8" fmla="*/ 66642 w 1001237"/>
                        <a:gd name="connsiteY8" fmla="*/ 43228 h 192554"/>
                        <a:gd name="connsiteX0" fmla="*/ 66642 w 1002710"/>
                        <a:gd name="connsiteY0" fmla="*/ 43228 h 192554"/>
                        <a:gd name="connsiteX1" fmla="*/ 116355 w 1002710"/>
                        <a:gd name="connsiteY1" fmla="*/ 11157 h 192554"/>
                        <a:gd name="connsiteX2" fmla="*/ 964235 w 1002710"/>
                        <a:gd name="connsiteY2" fmla="*/ 0 h 192554"/>
                        <a:gd name="connsiteX3" fmla="*/ 1001237 w 1002710"/>
                        <a:gd name="connsiteY3" fmla="*/ 36094 h 192554"/>
                        <a:gd name="connsiteX4" fmla="*/ 938715 w 1002710"/>
                        <a:gd name="connsiteY4" fmla="*/ 146086 h 192554"/>
                        <a:gd name="connsiteX5" fmla="*/ 881348 w 1002710"/>
                        <a:gd name="connsiteY5" fmla="*/ 182048 h 192554"/>
                        <a:gd name="connsiteX6" fmla="*/ 42031 w 1002710"/>
                        <a:gd name="connsiteY6" fmla="*/ 192554 h 192554"/>
                        <a:gd name="connsiteX7" fmla="*/ 616 w 1002710"/>
                        <a:gd name="connsiteY7" fmla="*/ 159445 h 192554"/>
                        <a:gd name="connsiteX8" fmla="*/ 66642 w 1002710"/>
                        <a:gd name="connsiteY8" fmla="*/ 43228 h 192554"/>
                        <a:gd name="connsiteX0" fmla="*/ 66642 w 1002710"/>
                        <a:gd name="connsiteY0" fmla="*/ 43228 h 192554"/>
                        <a:gd name="connsiteX1" fmla="*/ 116355 w 1002710"/>
                        <a:gd name="connsiteY1" fmla="*/ 11157 h 192554"/>
                        <a:gd name="connsiteX2" fmla="*/ 964235 w 1002710"/>
                        <a:gd name="connsiteY2" fmla="*/ 0 h 192554"/>
                        <a:gd name="connsiteX3" fmla="*/ 1001237 w 1002710"/>
                        <a:gd name="connsiteY3" fmla="*/ 36094 h 192554"/>
                        <a:gd name="connsiteX4" fmla="*/ 938715 w 1002710"/>
                        <a:gd name="connsiteY4" fmla="*/ 146086 h 192554"/>
                        <a:gd name="connsiteX5" fmla="*/ 881348 w 1002710"/>
                        <a:gd name="connsiteY5" fmla="*/ 182048 h 192554"/>
                        <a:gd name="connsiteX6" fmla="*/ 42031 w 1002710"/>
                        <a:gd name="connsiteY6" fmla="*/ 192554 h 192554"/>
                        <a:gd name="connsiteX7" fmla="*/ 616 w 1002710"/>
                        <a:gd name="connsiteY7" fmla="*/ 159445 h 192554"/>
                        <a:gd name="connsiteX8" fmla="*/ 66642 w 1002710"/>
                        <a:gd name="connsiteY8" fmla="*/ 43228 h 192554"/>
                        <a:gd name="connsiteX0" fmla="*/ 66642 w 1002710"/>
                        <a:gd name="connsiteY0" fmla="*/ 43228 h 192554"/>
                        <a:gd name="connsiteX1" fmla="*/ 116355 w 1002710"/>
                        <a:gd name="connsiteY1" fmla="*/ 11157 h 192554"/>
                        <a:gd name="connsiteX2" fmla="*/ 964235 w 1002710"/>
                        <a:gd name="connsiteY2" fmla="*/ 0 h 192554"/>
                        <a:gd name="connsiteX3" fmla="*/ 1001237 w 1002710"/>
                        <a:gd name="connsiteY3" fmla="*/ 36094 h 192554"/>
                        <a:gd name="connsiteX4" fmla="*/ 938715 w 1002710"/>
                        <a:gd name="connsiteY4" fmla="*/ 146086 h 192554"/>
                        <a:gd name="connsiteX5" fmla="*/ 881348 w 1002710"/>
                        <a:gd name="connsiteY5" fmla="*/ 182048 h 192554"/>
                        <a:gd name="connsiteX6" fmla="*/ 42031 w 1002710"/>
                        <a:gd name="connsiteY6" fmla="*/ 192554 h 192554"/>
                        <a:gd name="connsiteX7" fmla="*/ 616 w 1002710"/>
                        <a:gd name="connsiteY7" fmla="*/ 159445 h 192554"/>
                        <a:gd name="connsiteX8" fmla="*/ 66642 w 1002710"/>
                        <a:gd name="connsiteY8" fmla="*/ 43228 h 192554"/>
                        <a:gd name="connsiteX0" fmla="*/ 66642 w 1002710"/>
                        <a:gd name="connsiteY0" fmla="*/ 43228 h 192554"/>
                        <a:gd name="connsiteX1" fmla="*/ 116355 w 1002710"/>
                        <a:gd name="connsiteY1" fmla="*/ 11157 h 192554"/>
                        <a:gd name="connsiteX2" fmla="*/ 964235 w 1002710"/>
                        <a:gd name="connsiteY2" fmla="*/ 0 h 192554"/>
                        <a:gd name="connsiteX3" fmla="*/ 1001237 w 1002710"/>
                        <a:gd name="connsiteY3" fmla="*/ 36094 h 192554"/>
                        <a:gd name="connsiteX4" fmla="*/ 938715 w 1002710"/>
                        <a:gd name="connsiteY4" fmla="*/ 146086 h 192554"/>
                        <a:gd name="connsiteX5" fmla="*/ 881348 w 1002710"/>
                        <a:gd name="connsiteY5" fmla="*/ 182048 h 192554"/>
                        <a:gd name="connsiteX6" fmla="*/ 42031 w 1002710"/>
                        <a:gd name="connsiteY6" fmla="*/ 192554 h 192554"/>
                        <a:gd name="connsiteX7" fmla="*/ 616 w 1002710"/>
                        <a:gd name="connsiteY7" fmla="*/ 159445 h 192554"/>
                        <a:gd name="connsiteX8" fmla="*/ 66642 w 1002710"/>
                        <a:gd name="connsiteY8" fmla="*/ 43228 h 192554"/>
                        <a:gd name="connsiteX0" fmla="*/ 64567 w 1002710"/>
                        <a:gd name="connsiteY0" fmla="*/ 42060 h 192554"/>
                        <a:gd name="connsiteX1" fmla="*/ 116355 w 1002710"/>
                        <a:gd name="connsiteY1" fmla="*/ 11157 h 192554"/>
                        <a:gd name="connsiteX2" fmla="*/ 964235 w 1002710"/>
                        <a:gd name="connsiteY2" fmla="*/ 0 h 192554"/>
                        <a:gd name="connsiteX3" fmla="*/ 1001237 w 1002710"/>
                        <a:gd name="connsiteY3" fmla="*/ 36094 h 192554"/>
                        <a:gd name="connsiteX4" fmla="*/ 938715 w 1002710"/>
                        <a:gd name="connsiteY4" fmla="*/ 146086 h 192554"/>
                        <a:gd name="connsiteX5" fmla="*/ 881348 w 1002710"/>
                        <a:gd name="connsiteY5" fmla="*/ 182048 h 192554"/>
                        <a:gd name="connsiteX6" fmla="*/ 42031 w 1002710"/>
                        <a:gd name="connsiteY6" fmla="*/ 192554 h 192554"/>
                        <a:gd name="connsiteX7" fmla="*/ 616 w 1002710"/>
                        <a:gd name="connsiteY7" fmla="*/ 159445 h 192554"/>
                        <a:gd name="connsiteX8" fmla="*/ 64567 w 1002710"/>
                        <a:gd name="connsiteY8" fmla="*/ 42060 h 192554"/>
                        <a:gd name="connsiteX0" fmla="*/ 67490 w 1005633"/>
                        <a:gd name="connsiteY0" fmla="*/ 42060 h 192554"/>
                        <a:gd name="connsiteX1" fmla="*/ 119278 w 1005633"/>
                        <a:gd name="connsiteY1" fmla="*/ 11157 h 192554"/>
                        <a:gd name="connsiteX2" fmla="*/ 967158 w 1005633"/>
                        <a:gd name="connsiteY2" fmla="*/ 0 h 192554"/>
                        <a:gd name="connsiteX3" fmla="*/ 1004160 w 1005633"/>
                        <a:gd name="connsiteY3" fmla="*/ 36094 h 192554"/>
                        <a:gd name="connsiteX4" fmla="*/ 941638 w 1005633"/>
                        <a:gd name="connsiteY4" fmla="*/ 146086 h 192554"/>
                        <a:gd name="connsiteX5" fmla="*/ 884271 w 1005633"/>
                        <a:gd name="connsiteY5" fmla="*/ 182048 h 192554"/>
                        <a:gd name="connsiteX6" fmla="*/ 44954 w 1005633"/>
                        <a:gd name="connsiteY6" fmla="*/ 192554 h 192554"/>
                        <a:gd name="connsiteX7" fmla="*/ 555 w 1005633"/>
                        <a:gd name="connsiteY7" fmla="*/ 155035 h 192554"/>
                        <a:gd name="connsiteX8" fmla="*/ 67490 w 1005633"/>
                        <a:gd name="connsiteY8" fmla="*/ 42060 h 192554"/>
                        <a:gd name="connsiteX0" fmla="*/ 65456 w 1003599"/>
                        <a:gd name="connsiteY0" fmla="*/ 42060 h 192554"/>
                        <a:gd name="connsiteX1" fmla="*/ 117244 w 1003599"/>
                        <a:gd name="connsiteY1" fmla="*/ 11157 h 192554"/>
                        <a:gd name="connsiteX2" fmla="*/ 965124 w 1003599"/>
                        <a:gd name="connsiteY2" fmla="*/ 0 h 192554"/>
                        <a:gd name="connsiteX3" fmla="*/ 1002126 w 1003599"/>
                        <a:gd name="connsiteY3" fmla="*/ 36094 h 192554"/>
                        <a:gd name="connsiteX4" fmla="*/ 939604 w 1003599"/>
                        <a:gd name="connsiteY4" fmla="*/ 146086 h 192554"/>
                        <a:gd name="connsiteX5" fmla="*/ 882237 w 1003599"/>
                        <a:gd name="connsiteY5" fmla="*/ 182048 h 192554"/>
                        <a:gd name="connsiteX6" fmla="*/ 42920 w 1003599"/>
                        <a:gd name="connsiteY6" fmla="*/ 192554 h 192554"/>
                        <a:gd name="connsiteX7" fmla="*/ 597 w 1003599"/>
                        <a:gd name="connsiteY7" fmla="*/ 156202 h 192554"/>
                        <a:gd name="connsiteX8" fmla="*/ 65456 w 1003599"/>
                        <a:gd name="connsiteY8" fmla="*/ 42060 h 192554"/>
                        <a:gd name="connsiteX0" fmla="*/ 58971 w 1003599"/>
                        <a:gd name="connsiteY0" fmla="*/ 43875 h 192554"/>
                        <a:gd name="connsiteX1" fmla="*/ 117244 w 1003599"/>
                        <a:gd name="connsiteY1" fmla="*/ 11157 h 192554"/>
                        <a:gd name="connsiteX2" fmla="*/ 965124 w 1003599"/>
                        <a:gd name="connsiteY2" fmla="*/ 0 h 192554"/>
                        <a:gd name="connsiteX3" fmla="*/ 1002126 w 1003599"/>
                        <a:gd name="connsiteY3" fmla="*/ 36094 h 192554"/>
                        <a:gd name="connsiteX4" fmla="*/ 939604 w 1003599"/>
                        <a:gd name="connsiteY4" fmla="*/ 146086 h 192554"/>
                        <a:gd name="connsiteX5" fmla="*/ 882237 w 1003599"/>
                        <a:gd name="connsiteY5" fmla="*/ 182048 h 192554"/>
                        <a:gd name="connsiteX6" fmla="*/ 42920 w 1003599"/>
                        <a:gd name="connsiteY6" fmla="*/ 192554 h 192554"/>
                        <a:gd name="connsiteX7" fmla="*/ 597 w 1003599"/>
                        <a:gd name="connsiteY7" fmla="*/ 156202 h 192554"/>
                        <a:gd name="connsiteX8" fmla="*/ 58971 w 1003599"/>
                        <a:gd name="connsiteY8" fmla="*/ 43875 h 192554"/>
                        <a:gd name="connsiteX0" fmla="*/ 58971 w 1003599"/>
                        <a:gd name="connsiteY0" fmla="*/ 43875 h 192554"/>
                        <a:gd name="connsiteX1" fmla="*/ 117244 w 1003599"/>
                        <a:gd name="connsiteY1" fmla="*/ 11157 h 192554"/>
                        <a:gd name="connsiteX2" fmla="*/ 965124 w 1003599"/>
                        <a:gd name="connsiteY2" fmla="*/ 0 h 192554"/>
                        <a:gd name="connsiteX3" fmla="*/ 1002126 w 1003599"/>
                        <a:gd name="connsiteY3" fmla="*/ 36094 h 192554"/>
                        <a:gd name="connsiteX4" fmla="*/ 939604 w 1003599"/>
                        <a:gd name="connsiteY4" fmla="*/ 146086 h 192554"/>
                        <a:gd name="connsiteX5" fmla="*/ 882237 w 1003599"/>
                        <a:gd name="connsiteY5" fmla="*/ 182048 h 192554"/>
                        <a:gd name="connsiteX6" fmla="*/ 42920 w 1003599"/>
                        <a:gd name="connsiteY6" fmla="*/ 192554 h 192554"/>
                        <a:gd name="connsiteX7" fmla="*/ 597 w 1003599"/>
                        <a:gd name="connsiteY7" fmla="*/ 156202 h 192554"/>
                        <a:gd name="connsiteX8" fmla="*/ 58971 w 1003599"/>
                        <a:gd name="connsiteY8" fmla="*/ 43875 h 192554"/>
                        <a:gd name="connsiteX0" fmla="*/ 61005 w 1005633"/>
                        <a:gd name="connsiteY0" fmla="*/ 43875 h 192554"/>
                        <a:gd name="connsiteX1" fmla="*/ 119278 w 1005633"/>
                        <a:gd name="connsiteY1" fmla="*/ 11157 h 192554"/>
                        <a:gd name="connsiteX2" fmla="*/ 967158 w 1005633"/>
                        <a:gd name="connsiteY2" fmla="*/ 0 h 192554"/>
                        <a:gd name="connsiteX3" fmla="*/ 1004160 w 1005633"/>
                        <a:gd name="connsiteY3" fmla="*/ 36094 h 192554"/>
                        <a:gd name="connsiteX4" fmla="*/ 941638 w 1005633"/>
                        <a:gd name="connsiteY4" fmla="*/ 146086 h 192554"/>
                        <a:gd name="connsiteX5" fmla="*/ 884271 w 1005633"/>
                        <a:gd name="connsiteY5" fmla="*/ 182048 h 192554"/>
                        <a:gd name="connsiteX6" fmla="*/ 44954 w 1005633"/>
                        <a:gd name="connsiteY6" fmla="*/ 192554 h 192554"/>
                        <a:gd name="connsiteX7" fmla="*/ 555 w 1005633"/>
                        <a:gd name="connsiteY7" fmla="*/ 155034 h 192554"/>
                        <a:gd name="connsiteX8" fmla="*/ 61005 w 1005633"/>
                        <a:gd name="connsiteY8" fmla="*/ 43875 h 192554"/>
                        <a:gd name="connsiteX0" fmla="*/ 54922 w 999550"/>
                        <a:gd name="connsiteY0" fmla="*/ 43875 h 192554"/>
                        <a:gd name="connsiteX1" fmla="*/ 113195 w 999550"/>
                        <a:gd name="connsiteY1" fmla="*/ 11157 h 192554"/>
                        <a:gd name="connsiteX2" fmla="*/ 961075 w 999550"/>
                        <a:gd name="connsiteY2" fmla="*/ 0 h 192554"/>
                        <a:gd name="connsiteX3" fmla="*/ 998077 w 999550"/>
                        <a:gd name="connsiteY3" fmla="*/ 36094 h 192554"/>
                        <a:gd name="connsiteX4" fmla="*/ 935555 w 999550"/>
                        <a:gd name="connsiteY4" fmla="*/ 146086 h 192554"/>
                        <a:gd name="connsiteX5" fmla="*/ 878188 w 999550"/>
                        <a:gd name="connsiteY5" fmla="*/ 182048 h 192554"/>
                        <a:gd name="connsiteX6" fmla="*/ 38871 w 999550"/>
                        <a:gd name="connsiteY6" fmla="*/ 192554 h 192554"/>
                        <a:gd name="connsiteX7" fmla="*/ 699 w 999550"/>
                        <a:gd name="connsiteY7" fmla="*/ 158537 h 192554"/>
                        <a:gd name="connsiteX8" fmla="*/ 54922 w 999550"/>
                        <a:gd name="connsiteY8" fmla="*/ 43875 h 192554"/>
                        <a:gd name="connsiteX0" fmla="*/ 59073 w 999550"/>
                        <a:gd name="connsiteY0" fmla="*/ 46210 h 192554"/>
                        <a:gd name="connsiteX1" fmla="*/ 113195 w 999550"/>
                        <a:gd name="connsiteY1" fmla="*/ 11157 h 192554"/>
                        <a:gd name="connsiteX2" fmla="*/ 961075 w 999550"/>
                        <a:gd name="connsiteY2" fmla="*/ 0 h 192554"/>
                        <a:gd name="connsiteX3" fmla="*/ 998077 w 999550"/>
                        <a:gd name="connsiteY3" fmla="*/ 36094 h 192554"/>
                        <a:gd name="connsiteX4" fmla="*/ 935555 w 999550"/>
                        <a:gd name="connsiteY4" fmla="*/ 146086 h 192554"/>
                        <a:gd name="connsiteX5" fmla="*/ 878188 w 999550"/>
                        <a:gd name="connsiteY5" fmla="*/ 182048 h 192554"/>
                        <a:gd name="connsiteX6" fmla="*/ 38871 w 999550"/>
                        <a:gd name="connsiteY6" fmla="*/ 192554 h 192554"/>
                        <a:gd name="connsiteX7" fmla="*/ 699 w 999550"/>
                        <a:gd name="connsiteY7" fmla="*/ 158537 h 192554"/>
                        <a:gd name="connsiteX8" fmla="*/ 59073 w 999550"/>
                        <a:gd name="connsiteY8" fmla="*/ 46210 h 192554"/>
                        <a:gd name="connsiteX0" fmla="*/ 64265 w 1004742"/>
                        <a:gd name="connsiteY0" fmla="*/ 46210 h 192554"/>
                        <a:gd name="connsiteX1" fmla="*/ 118387 w 1004742"/>
                        <a:gd name="connsiteY1" fmla="*/ 11157 h 192554"/>
                        <a:gd name="connsiteX2" fmla="*/ 966267 w 1004742"/>
                        <a:gd name="connsiteY2" fmla="*/ 0 h 192554"/>
                        <a:gd name="connsiteX3" fmla="*/ 1003269 w 1004742"/>
                        <a:gd name="connsiteY3" fmla="*/ 36094 h 192554"/>
                        <a:gd name="connsiteX4" fmla="*/ 940747 w 1004742"/>
                        <a:gd name="connsiteY4" fmla="*/ 146086 h 192554"/>
                        <a:gd name="connsiteX5" fmla="*/ 883380 w 1004742"/>
                        <a:gd name="connsiteY5" fmla="*/ 182048 h 192554"/>
                        <a:gd name="connsiteX6" fmla="*/ 44063 w 1004742"/>
                        <a:gd name="connsiteY6" fmla="*/ 192554 h 192554"/>
                        <a:gd name="connsiteX7" fmla="*/ 572 w 1004742"/>
                        <a:gd name="connsiteY7" fmla="*/ 158277 h 192554"/>
                        <a:gd name="connsiteX8" fmla="*/ 64265 w 1004742"/>
                        <a:gd name="connsiteY8" fmla="*/ 46210 h 192554"/>
                        <a:gd name="connsiteX0" fmla="*/ 59595 w 1004742"/>
                        <a:gd name="connsiteY0" fmla="*/ 54511 h 192554"/>
                        <a:gd name="connsiteX1" fmla="*/ 118387 w 1004742"/>
                        <a:gd name="connsiteY1" fmla="*/ 11157 h 192554"/>
                        <a:gd name="connsiteX2" fmla="*/ 966267 w 1004742"/>
                        <a:gd name="connsiteY2" fmla="*/ 0 h 192554"/>
                        <a:gd name="connsiteX3" fmla="*/ 1003269 w 1004742"/>
                        <a:gd name="connsiteY3" fmla="*/ 36094 h 192554"/>
                        <a:gd name="connsiteX4" fmla="*/ 940747 w 1004742"/>
                        <a:gd name="connsiteY4" fmla="*/ 146086 h 192554"/>
                        <a:gd name="connsiteX5" fmla="*/ 883380 w 1004742"/>
                        <a:gd name="connsiteY5" fmla="*/ 182048 h 192554"/>
                        <a:gd name="connsiteX6" fmla="*/ 44063 w 1004742"/>
                        <a:gd name="connsiteY6" fmla="*/ 192554 h 192554"/>
                        <a:gd name="connsiteX7" fmla="*/ 572 w 1004742"/>
                        <a:gd name="connsiteY7" fmla="*/ 158277 h 192554"/>
                        <a:gd name="connsiteX8" fmla="*/ 59595 w 1004742"/>
                        <a:gd name="connsiteY8" fmla="*/ 54511 h 192554"/>
                        <a:gd name="connsiteX0" fmla="*/ 59595 w 1004742"/>
                        <a:gd name="connsiteY0" fmla="*/ 54511 h 192554"/>
                        <a:gd name="connsiteX1" fmla="*/ 118387 w 1004742"/>
                        <a:gd name="connsiteY1" fmla="*/ 11157 h 192554"/>
                        <a:gd name="connsiteX2" fmla="*/ 966267 w 1004742"/>
                        <a:gd name="connsiteY2" fmla="*/ 0 h 192554"/>
                        <a:gd name="connsiteX3" fmla="*/ 1003269 w 1004742"/>
                        <a:gd name="connsiteY3" fmla="*/ 36094 h 192554"/>
                        <a:gd name="connsiteX4" fmla="*/ 940747 w 1004742"/>
                        <a:gd name="connsiteY4" fmla="*/ 146086 h 192554"/>
                        <a:gd name="connsiteX5" fmla="*/ 883380 w 1004742"/>
                        <a:gd name="connsiteY5" fmla="*/ 182048 h 192554"/>
                        <a:gd name="connsiteX6" fmla="*/ 44063 w 1004742"/>
                        <a:gd name="connsiteY6" fmla="*/ 192554 h 192554"/>
                        <a:gd name="connsiteX7" fmla="*/ 572 w 1004742"/>
                        <a:gd name="connsiteY7" fmla="*/ 158277 h 192554"/>
                        <a:gd name="connsiteX8" fmla="*/ 59595 w 1004742"/>
                        <a:gd name="connsiteY8" fmla="*/ 54511 h 192554"/>
                        <a:gd name="connsiteX0" fmla="*/ 59595 w 1004742"/>
                        <a:gd name="connsiteY0" fmla="*/ 54511 h 192554"/>
                        <a:gd name="connsiteX1" fmla="*/ 118387 w 1004742"/>
                        <a:gd name="connsiteY1" fmla="*/ 11157 h 192554"/>
                        <a:gd name="connsiteX2" fmla="*/ 966267 w 1004742"/>
                        <a:gd name="connsiteY2" fmla="*/ 0 h 192554"/>
                        <a:gd name="connsiteX3" fmla="*/ 1003269 w 1004742"/>
                        <a:gd name="connsiteY3" fmla="*/ 36094 h 192554"/>
                        <a:gd name="connsiteX4" fmla="*/ 940747 w 1004742"/>
                        <a:gd name="connsiteY4" fmla="*/ 146086 h 192554"/>
                        <a:gd name="connsiteX5" fmla="*/ 883380 w 1004742"/>
                        <a:gd name="connsiteY5" fmla="*/ 182048 h 192554"/>
                        <a:gd name="connsiteX6" fmla="*/ 44063 w 1004742"/>
                        <a:gd name="connsiteY6" fmla="*/ 192554 h 192554"/>
                        <a:gd name="connsiteX7" fmla="*/ 572 w 1004742"/>
                        <a:gd name="connsiteY7" fmla="*/ 158277 h 192554"/>
                        <a:gd name="connsiteX8" fmla="*/ 59595 w 1004742"/>
                        <a:gd name="connsiteY8" fmla="*/ 54511 h 192554"/>
                        <a:gd name="connsiteX0" fmla="*/ 59595 w 1004742"/>
                        <a:gd name="connsiteY0" fmla="*/ 54511 h 192554"/>
                        <a:gd name="connsiteX1" fmla="*/ 118387 w 1004742"/>
                        <a:gd name="connsiteY1" fmla="*/ 11157 h 192554"/>
                        <a:gd name="connsiteX2" fmla="*/ 966267 w 1004742"/>
                        <a:gd name="connsiteY2" fmla="*/ 0 h 192554"/>
                        <a:gd name="connsiteX3" fmla="*/ 1003269 w 1004742"/>
                        <a:gd name="connsiteY3" fmla="*/ 36094 h 192554"/>
                        <a:gd name="connsiteX4" fmla="*/ 940747 w 1004742"/>
                        <a:gd name="connsiteY4" fmla="*/ 146086 h 192554"/>
                        <a:gd name="connsiteX5" fmla="*/ 883380 w 1004742"/>
                        <a:gd name="connsiteY5" fmla="*/ 182048 h 192554"/>
                        <a:gd name="connsiteX6" fmla="*/ 44063 w 1004742"/>
                        <a:gd name="connsiteY6" fmla="*/ 192554 h 192554"/>
                        <a:gd name="connsiteX7" fmla="*/ 572 w 1004742"/>
                        <a:gd name="connsiteY7" fmla="*/ 158277 h 192554"/>
                        <a:gd name="connsiteX8" fmla="*/ 59595 w 1004742"/>
                        <a:gd name="connsiteY8" fmla="*/ 54511 h 192554"/>
                        <a:gd name="connsiteX0" fmla="*/ 59595 w 1004742"/>
                        <a:gd name="connsiteY0" fmla="*/ 54511 h 192554"/>
                        <a:gd name="connsiteX1" fmla="*/ 118387 w 1004742"/>
                        <a:gd name="connsiteY1" fmla="*/ 11157 h 192554"/>
                        <a:gd name="connsiteX2" fmla="*/ 966267 w 1004742"/>
                        <a:gd name="connsiteY2" fmla="*/ 0 h 192554"/>
                        <a:gd name="connsiteX3" fmla="*/ 1003269 w 1004742"/>
                        <a:gd name="connsiteY3" fmla="*/ 36094 h 192554"/>
                        <a:gd name="connsiteX4" fmla="*/ 940747 w 1004742"/>
                        <a:gd name="connsiteY4" fmla="*/ 146086 h 192554"/>
                        <a:gd name="connsiteX5" fmla="*/ 883380 w 1004742"/>
                        <a:gd name="connsiteY5" fmla="*/ 182048 h 192554"/>
                        <a:gd name="connsiteX6" fmla="*/ 44063 w 1004742"/>
                        <a:gd name="connsiteY6" fmla="*/ 192554 h 192554"/>
                        <a:gd name="connsiteX7" fmla="*/ 572 w 1004742"/>
                        <a:gd name="connsiteY7" fmla="*/ 158277 h 192554"/>
                        <a:gd name="connsiteX8" fmla="*/ 59595 w 1004742"/>
                        <a:gd name="connsiteY8" fmla="*/ 54511 h 192554"/>
                        <a:gd name="connsiteX0" fmla="*/ 59595 w 1004742"/>
                        <a:gd name="connsiteY0" fmla="*/ 54511 h 192554"/>
                        <a:gd name="connsiteX1" fmla="*/ 118387 w 1004742"/>
                        <a:gd name="connsiteY1" fmla="*/ 11157 h 192554"/>
                        <a:gd name="connsiteX2" fmla="*/ 966267 w 1004742"/>
                        <a:gd name="connsiteY2" fmla="*/ 0 h 192554"/>
                        <a:gd name="connsiteX3" fmla="*/ 1003269 w 1004742"/>
                        <a:gd name="connsiteY3" fmla="*/ 36094 h 192554"/>
                        <a:gd name="connsiteX4" fmla="*/ 940747 w 1004742"/>
                        <a:gd name="connsiteY4" fmla="*/ 146086 h 192554"/>
                        <a:gd name="connsiteX5" fmla="*/ 883380 w 1004742"/>
                        <a:gd name="connsiteY5" fmla="*/ 182048 h 192554"/>
                        <a:gd name="connsiteX6" fmla="*/ 44063 w 1004742"/>
                        <a:gd name="connsiteY6" fmla="*/ 192554 h 192554"/>
                        <a:gd name="connsiteX7" fmla="*/ 572 w 1004742"/>
                        <a:gd name="connsiteY7" fmla="*/ 158277 h 192554"/>
                        <a:gd name="connsiteX8" fmla="*/ 59595 w 1004742"/>
                        <a:gd name="connsiteY8" fmla="*/ 54511 h 192554"/>
                        <a:gd name="connsiteX0" fmla="*/ 59595 w 1004742"/>
                        <a:gd name="connsiteY0" fmla="*/ 54511 h 192554"/>
                        <a:gd name="connsiteX1" fmla="*/ 118387 w 1004742"/>
                        <a:gd name="connsiteY1" fmla="*/ 11157 h 192554"/>
                        <a:gd name="connsiteX2" fmla="*/ 966267 w 1004742"/>
                        <a:gd name="connsiteY2" fmla="*/ 0 h 192554"/>
                        <a:gd name="connsiteX3" fmla="*/ 1003269 w 1004742"/>
                        <a:gd name="connsiteY3" fmla="*/ 36094 h 192554"/>
                        <a:gd name="connsiteX4" fmla="*/ 940747 w 1004742"/>
                        <a:gd name="connsiteY4" fmla="*/ 146086 h 192554"/>
                        <a:gd name="connsiteX5" fmla="*/ 883380 w 1004742"/>
                        <a:gd name="connsiteY5" fmla="*/ 182048 h 192554"/>
                        <a:gd name="connsiteX6" fmla="*/ 44063 w 1004742"/>
                        <a:gd name="connsiteY6" fmla="*/ 192554 h 192554"/>
                        <a:gd name="connsiteX7" fmla="*/ 572 w 1004742"/>
                        <a:gd name="connsiteY7" fmla="*/ 158277 h 192554"/>
                        <a:gd name="connsiteX8" fmla="*/ 59595 w 1004742"/>
                        <a:gd name="connsiteY8" fmla="*/ 54511 h 192554"/>
                        <a:gd name="connsiteX0" fmla="*/ 59595 w 1004742"/>
                        <a:gd name="connsiteY0" fmla="*/ 54511 h 192554"/>
                        <a:gd name="connsiteX1" fmla="*/ 118387 w 1004742"/>
                        <a:gd name="connsiteY1" fmla="*/ 11157 h 192554"/>
                        <a:gd name="connsiteX2" fmla="*/ 966267 w 1004742"/>
                        <a:gd name="connsiteY2" fmla="*/ 0 h 192554"/>
                        <a:gd name="connsiteX3" fmla="*/ 1003269 w 1004742"/>
                        <a:gd name="connsiteY3" fmla="*/ 36094 h 192554"/>
                        <a:gd name="connsiteX4" fmla="*/ 940747 w 1004742"/>
                        <a:gd name="connsiteY4" fmla="*/ 146086 h 192554"/>
                        <a:gd name="connsiteX5" fmla="*/ 883380 w 1004742"/>
                        <a:gd name="connsiteY5" fmla="*/ 182048 h 192554"/>
                        <a:gd name="connsiteX6" fmla="*/ 44063 w 1004742"/>
                        <a:gd name="connsiteY6" fmla="*/ 192554 h 192554"/>
                        <a:gd name="connsiteX7" fmla="*/ 572 w 1004742"/>
                        <a:gd name="connsiteY7" fmla="*/ 158277 h 192554"/>
                        <a:gd name="connsiteX8" fmla="*/ 59595 w 1004742"/>
                        <a:gd name="connsiteY8" fmla="*/ 54511 h 1925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04742" h="192554">
                          <a:moveTo>
                            <a:pt x="59595" y="54511"/>
                          </a:moveTo>
                          <a:cubicBezTo>
                            <a:pt x="76070" y="25364"/>
                            <a:pt x="88460" y="10637"/>
                            <a:pt x="118387" y="11157"/>
                          </a:cubicBezTo>
                          <a:lnTo>
                            <a:pt x="966267" y="0"/>
                          </a:lnTo>
                          <a:cubicBezTo>
                            <a:pt x="985556" y="0"/>
                            <a:pt x="1011182" y="7596"/>
                            <a:pt x="1003269" y="36094"/>
                          </a:cubicBezTo>
                          <a:lnTo>
                            <a:pt x="940747" y="146086"/>
                          </a:lnTo>
                          <a:cubicBezTo>
                            <a:pt x="916360" y="184443"/>
                            <a:pt x="902669" y="182048"/>
                            <a:pt x="883380" y="182048"/>
                          </a:cubicBezTo>
                          <a:lnTo>
                            <a:pt x="44063" y="192554"/>
                          </a:lnTo>
                          <a:cubicBezTo>
                            <a:pt x="20624" y="190219"/>
                            <a:pt x="-4098" y="185867"/>
                            <a:pt x="572" y="158277"/>
                          </a:cubicBezTo>
                          <a:cubicBezTo>
                            <a:pt x="33000" y="102632"/>
                            <a:pt x="25740" y="117549"/>
                            <a:pt x="59595" y="54511"/>
                          </a:cubicBezTo>
                          <a:close/>
                        </a:path>
                      </a:pathLst>
                    </a:custGeom>
                    <a:solidFill>
                      <a:schemeClr val="bg1">
                        <a:lumMod val="50000"/>
                      </a:schemeClr>
                    </a:solidFill>
                    <a:ln w="12700" cap="flat" cmpd="sng" algn="ctr">
                      <a:noFill/>
                      <a:prstDash val="solid"/>
                      <a:miter lim="800000"/>
                    </a:ln>
                    <a:effectLst/>
                  </p:spPr>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N" sz="1400" b="0" i="0" u="none" strike="noStrike" kern="1200" cap="none" spc="0" normalizeH="0" baseline="0" noProof="0">
                        <a:ln>
                          <a:noFill/>
                        </a:ln>
                        <a:solidFill>
                          <a:srgbClr val="000000"/>
                        </a:solidFill>
                        <a:effectLst/>
                        <a:uLnTx/>
                        <a:uFillTx/>
                        <a:ea typeface="+mn-ea"/>
                        <a:cs typeface="+mn-cs"/>
                      </a:endParaRPr>
                    </a:p>
                  </p:txBody>
                </p:sp>
                <p:sp>
                  <p:nvSpPr>
                    <p:cNvPr id="60" name="Rectangle: Rounded Corners 9">
                      <a:extLst>
                        <a:ext uri="{FF2B5EF4-FFF2-40B4-BE49-F238E27FC236}">
                          <a16:creationId xmlns:a16="http://schemas.microsoft.com/office/drawing/2014/main" id="{1F6A68D4-39EF-4703-8FFB-FDD2374619C7}"/>
                        </a:ext>
                      </a:extLst>
                    </p:cNvPr>
                    <p:cNvSpPr/>
                    <p:nvPr/>
                  </p:nvSpPr>
                  <p:spPr>
                    <a:xfrm rot="19838384">
                      <a:off x="3925905" y="1881760"/>
                      <a:ext cx="1004742" cy="192554"/>
                    </a:xfrm>
                    <a:custGeom>
                      <a:avLst/>
                      <a:gdLst>
                        <a:gd name="connsiteX0" fmla="*/ 0 w 927849"/>
                        <a:gd name="connsiteY0" fmla="*/ 34926 h 209550"/>
                        <a:gd name="connsiteX1" fmla="*/ 34926 w 927849"/>
                        <a:gd name="connsiteY1" fmla="*/ 0 h 209550"/>
                        <a:gd name="connsiteX2" fmla="*/ 892923 w 927849"/>
                        <a:gd name="connsiteY2" fmla="*/ 0 h 209550"/>
                        <a:gd name="connsiteX3" fmla="*/ 927849 w 927849"/>
                        <a:gd name="connsiteY3" fmla="*/ 34926 h 209550"/>
                        <a:gd name="connsiteX4" fmla="*/ 927849 w 927849"/>
                        <a:gd name="connsiteY4" fmla="*/ 174624 h 209550"/>
                        <a:gd name="connsiteX5" fmla="*/ 892923 w 927849"/>
                        <a:gd name="connsiteY5" fmla="*/ 209550 h 209550"/>
                        <a:gd name="connsiteX6" fmla="*/ 34926 w 927849"/>
                        <a:gd name="connsiteY6" fmla="*/ 209550 h 209550"/>
                        <a:gd name="connsiteX7" fmla="*/ 0 w 927849"/>
                        <a:gd name="connsiteY7" fmla="*/ 174624 h 209550"/>
                        <a:gd name="connsiteX8" fmla="*/ 0 w 927849"/>
                        <a:gd name="connsiteY8" fmla="*/ 34926 h 209550"/>
                        <a:gd name="connsiteX0" fmla="*/ 63948 w 991797"/>
                        <a:gd name="connsiteY0" fmla="*/ 34926 h 209550"/>
                        <a:gd name="connsiteX1" fmla="*/ 98874 w 991797"/>
                        <a:gd name="connsiteY1" fmla="*/ 0 h 209550"/>
                        <a:gd name="connsiteX2" fmla="*/ 956871 w 991797"/>
                        <a:gd name="connsiteY2" fmla="*/ 0 h 209550"/>
                        <a:gd name="connsiteX3" fmla="*/ 991797 w 991797"/>
                        <a:gd name="connsiteY3" fmla="*/ 34926 h 209550"/>
                        <a:gd name="connsiteX4" fmla="*/ 991797 w 991797"/>
                        <a:gd name="connsiteY4" fmla="*/ 174624 h 209550"/>
                        <a:gd name="connsiteX5" fmla="*/ 956871 w 991797"/>
                        <a:gd name="connsiteY5" fmla="*/ 209550 h 209550"/>
                        <a:gd name="connsiteX6" fmla="*/ 98874 w 991797"/>
                        <a:gd name="connsiteY6" fmla="*/ 209550 h 209550"/>
                        <a:gd name="connsiteX7" fmla="*/ 0 w 991797"/>
                        <a:gd name="connsiteY7" fmla="*/ 152310 h 209550"/>
                        <a:gd name="connsiteX8" fmla="*/ 63948 w 991797"/>
                        <a:gd name="connsiteY8" fmla="*/ 34926 h 209550"/>
                        <a:gd name="connsiteX0" fmla="*/ 63948 w 991797"/>
                        <a:gd name="connsiteY0" fmla="*/ 34926 h 209550"/>
                        <a:gd name="connsiteX1" fmla="*/ 98874 w 991797"/>
                        <a:gd name="connsiteY1" fmla="*/ 0 h 209550"/>
                        <a:gd name="connsiteX2" fmla="*/ 956871 w 991797"/>
                        <a:gd name="connsiteY2" fmla="*/ 0 h 209550"/>
                        <a:gd name="connsiteX3" fmla="*/ 991797 w 991797"/>
                        <a:gd name="connsiteY3" fmla="*/ 34926 h 209550"/>
                        <a:gd name="connsiteX4" fmla="*/ 991797 w 991797"/>
                        <a:gd name="connsiteY4" fmla="*/ 174624 h 209550"/>
                        <a:gd name="connsiteX5" fmla="*/ 956871 w 991797"/>
                        <a:gd name="connsiteY5" fmla="*/ 209550 h 209550"/>
                        <a:gd name="connsiteX6" fmla="*/ 98874 w 991797"/>
                        <a:gd name="connsiteY6" fmla="*/ 209550 h 209550"/>
                        <a:gd name="connsiteX7" fmla="*/ 0 w 991797"/>
                        <a:gd name="connsiteY7" fmla="*/ 152310 h 209550"/>
                        <a:gd name="connsiteX8" fmla="*/ 63948 w 991797"/>
                        <a:gd name="connsiteY8" fmla="*/ 34926 h 209550"/>
                        <a:gd name="connsiteX0" fmla="*/ 63948 w 991797"/>
                        <a:gd name="connsiteY0" fmla="*/ 34926 h 209550"/>
                        <a:gd name="connsiteX1" fmla="*/ 98874 w 991797"/>
                        <a:gd name="connsiteY1" fmla="*/ 0 h 209550"/>
                        <a:gd name="connsiteX2" fmla="*/ 956871 w 991797"/>
                        <a:gd name="connsiteY2" fmla="*/ 0 h 209550"/>
                        <a:gd name="connsiteX3" fmla="*/ 991797 w 991797"/>
                        <a:gd name="connsiteY3" fmla="*/ 34926 h 209550"/>
                        <a:gd name="connsiteX4" fmla="*/ 991797 w 991797"/>
                        <a:gd name="connsiteY4" fmla="*/ 174624 h 209550"/>
                        <a:gd name="connsiteX5" fmla="*/ 956871 w 991797"/>
                        <a:gd name="connsiteY5" fmla="*/ 209550 h 209550"/>
                        <a:gd name="connsiteX6" fmla="*/ 21435 w 991797"/>
                        <a:gd name="connsiteY6" fmla="*/ 201504 h 209550"/>
                        <a:gd name="connsiteX7" fmla="*/ 0 w 991797"/>
                        <a:gd name="connsiteY7" fmla="*/ 152310 h 209550"/>
                        <a:gd name="connsiteX8" fmla="*/ 63948 w 991797"/>
                        <a:gd name="connsiteY8" fmla="*/ 34926 h 209550"/>
                        <a:gd name="connsiteX0" fmla="*/ 63948 w 991797"/>
                        <a:gd name="connsiteY0" fmla="*/ 34926 h 209550"/>
                        <a:gd name="connsiteX1" fmla="*/ 98874 w 991797"/>
                        <a:gd name="connsiteY1" fmla="*/ 0 h 209550"/>
                        <a:gd name="connsiteX2" fmla="*/ 956871 w 991797"/>
                        <a:gd name="connsiteY2" fmla="*/ 0 h 209550"/>
                        <a:gd name="connsiteX3" fmla="*/ 991797 w 991797"/>
                        <a:gd name="connsiteY3" fmla="*/ 34926 h 209550"/>
                        <a:gd name="connsiteX4" fmla="*/ 991797 w 991797"/>
                        <a:gd name="connsiteY4" fmla="*/ 174624 h 209550"/>
                        <a:gd name="connsiteX5" fmla="*/ 956871 w 991797"/>
                        <a:gd name="connsiteY5" fmla="*/ 209550 h 209550"/>
                        <a:gd name="connsiteX6" fmla="*/ 21435 w 991797"/>
                        <a:gd name="connsiteY6" fmla="*/ 201504 h 209550"/>
                        <a:gd name="connsiteX7" fmla="*/ 0 w 991797"/>
                        <a:gd name="connsiteY7" fmla="*/ 152310 h 209550"/>
                        <a:gd name="connsiteX8" fmla="*/ 63948 w 991797"/>
                        <a:gd name="connsiteY8" fmla="*/ 34926 h 209550"/>
                        <a:gd name="connsiteX0" fmla="*/ 63948 w 991797"/>
                        <a:gd name="connsiteY0" fmla="*/ 34926 h 209550"/>
                        <a:gd name="connsiteX1" fmla="*/ 98874 w 991797"/>
                        <a:gd name="connsiteY1" fmla="*/ 0 h 209550"/>
                        <a:gd name="connsiteX2" fmla="*/ 956871 w 991797"/>
                        <a:gd name="connsiteY2" fmla="*/ 0 h 209550"/>
                        <a:gd name="connsiteX3" fmla="*/ 991797 w 991797"/>
                        <a:gd name="connsiteY3" fmla="*/ 34926 h 209550"/>
                        <a:gd name="connsiteX4" fmla="*/ 991797 w 991797"/>
                        <a:gd name="connsiteY4" fmla="*/ 174624 h 209550"/>
                        <a:gd name="connsiteX5" fmla="*/ 956871 w 991797"/>
                        <a:gd name="connsiteY5" fmla="*/ 209550 h 209550"/>
                        <a:gd name="connsiteX6" fmla="*/ 34667 w 991797"/>
                        <a:gd name="connsiteY6" fmla="*/ 192554 h 209550"/>
                        <a:gd name="connsiteX7" fmla="*/ 0 w 991797"/>
                        <a:gd name="connsiteY7" fmla="*/ 152310 h 209550"/>
                        <a:gd name="connsiteX8" fmla="*/ 63948 w 991797"/>
                        <a:gd name="connsiteY8" fmla="*/ 34926 h 209550"/>
                        <a:gd name="connsiteX0" fmla="*/ 70434 w 998283"/>
                        <a:gd name="connsiteY0" fmla="*/ 34926 h 209550"/>
                        <a:gd name="connsiteX1" fmla="*/ 105360 w 998283"/>
                        <a:gd name="connsiteY1" fmla="*/ 0 h 209550"/>
                        <a:gd name="connsiteX2" fmla="*/ 963357 w 998283"/>
                        <a:gd name="connsiteY2" fmla="*/ 0 h 209550"/>
                        <a:gd name="connsiteX3" fmla="*/ 998283 w 998283"/>
                        <a:gd name="connsiteY3" fmla="*/ 34926 h 209550"/>
                        <a:gd name="connsiteX4" fmla="*/ 998283 w 998283"/>
                        <a:gd name="connsiteY4" fmla="*/ 174624 h 209550"/>
                        <a:gd name="connsiteX5" fmla="*/ 963357 w 998283"/>
                        <a:gd name="connsiteY5" fmla="*/ 209550 h 209550"/>
                        <a:gd name="connsiteX6" fmla="*/ 41153 w 998283"/>
                        <a:gd name="connsiteY6" fmla="*/ 192554 h 209550"/>
                        <a:gd name="connsiteX7" fmla="*/ 0 w 998283"/>
                        <a:gd name="connsiteY7" fmla="*/ 154126 h 209550"/>
                        <a:gd name="connsiteX8" fmla="*/ 70434 w 998283"/>
                        <a:gd name="connsiteY8" fmla="*/ 34926 h 209550"/>
                        <a:gd name="connsiteX0" fmla="*/ 66284 w 994133"/>
                        <a:gd name="connsiteY0" fmla="*/ 34926 h 209550"/>
                        <a:gd name="connsiteX1" fmla="*/ 101210 w 994133"/>
                        <a:gd name="connsiteY1" fmla="*/ 0 h 209550"/>
                        <a:gd name="connsiteX2" fmla="*/ 959207 w 994133"/>
                        <a:gd name="connsiteY2" fmla="*/ 0 h 209550"/>
                        <a:gd name="connsiteX3" fmla="*/ 994133 w 994133"/>
                        <a:gd name="connsiteY3" fmla="*/ 34926 h 209550"/>
                        <a:gd name="connsiteX4" fmla="*/ 994133 w 994133"/>
                        <a:gd name="connsiteY4" fmla="*/ 174624 h 209550"/>
                        <a:gd name="connsiteX5" fmla="*/ 959207 w 994133"/>
                        <a:gd name="connsiteY5" fmla="*/ 209550 h 209550"/>
                        <a:gd name="connsiteX6" fmla="*/ 37003 w 994133"/>
                        <a:gd name="connsiteY6" fmla="*/ 192554 h 209550"/>
                        <a:gd name="connsiteX7" fmla="*/ 0 w 994133"/>
                        <a:gd name="connsiteY7" fmla="*/ 156461 h 209550"/>
                        <a:gd name="connsiteX8" fmla="*/ 66284 w 994133"/>
                        <a:gd name="connsiteY8" fmla="*/ 34926 h 209550"/>
                        <a:gd name="connsiteX0" fmla="*/ 66284 w 994133"/>
                        <a:gd name="connsiteY0" fmla="*/ 34926 h 193849"/>
                        <a:gd name="connsiteX1" fmla="*/ 101210 w 994133"/>
                        <a:gd name="connsiteY1" fmla="*/ 0 h 193849"/>
                        <a:gd name="connsiteX2" fmla="*/ 959207 w 994133"/>
                        <a:gd name="connsiteY2" fmla="*/ 0 h 193849"/>
                        <a:gd name="connsiteX3" fmla="*/ 994133 w 994133"/>
                        <a:gd name="connsiteY3" fmla="*/ 34926 h 193849"/>
                        <a:gd name="connsiteX4" fmla="*/ 994133 w 994133"/>
                        <a:gd name="connsiteY4" fmla="*/ 174624 h 193849"/>
                        <a:gd name="connsiteX5" fmla="*/ 834162 w 994133"/>
                        <a:gd name="connsiteY5" fmla="*/ 193849 h 193849"/>
                        <a:gd name="connsiteX6" fmla="*/ 37003 w 994133"/>
                        <a:gd name="connsiteY6" fmla="*/ 192554 h 193849"/>
                        <a:gd name="connsiteX7" fmla="*/ 0 w 994133"/>
                        <a:gd name="connsiteY7" fmla="*/ 156461 h 193849"/>
                        <a:gd name="connsiteX8" fmla="*/ 66284 w 994133"/>
                        <a:gd name="connsiteY8" fmla="*/ 34926 h 193849"/>
                        <a:gd name="connsiteX0" fmla="*/ 66284 w 994133"/>
                        <a:gd name="connsiteY0" fmla="*/ 34926 h 193849"/>
                        <a:gd name="connsiteX1" fmla="*/ 101210 w 994133"/>
                        <a:gd name="connsiteY1" fmla="*/ 0 h 193849"/>
                        <a:gd name="connsiteX2" fmla="*/ 959207 w 994133"/>
                        <a:gd name="connsiteY2" fmla="*/ 0 h 193849"/>
                        <a:gd name="connsiteX3" fmla="*/ 994133 w 994133"/>
                        <a:gd name="connsiteY3" fmla="*/ 34926 h 193849"/>
                        <a:gd name="connsiteX4" fmla="*/ 926682 w 994133"/>
                        <a:gd name="connsiteY4" fmla="*/ 158537 h 193849"/>
                        <a:gd name="connsiteX5" fmla="*/ 834162 w 994133"/>
                        <a:gd name="connsiteY5" fmla="*/ 193849 h 193849"/>
                        <a:gd name="connsiteX6" fmla="*/ 37003 w 994133"/>
                        <a:gd name="connsiteY6" fmla="*/ 192554 h 193849"/>
                        <a:gd name="connsiteX7" fmla="*/ 0 w 994133"/>
                        <a:gd name="connsiteY7" fmla="*/ 156461 h 193849"/>
                        <a:gd name="connsiteX8" fmla="*/ 66284 w 994133"/>
                        <a:gd name="connsiteY8" fmla="*/ 34926 h 193849"/>
                        <a:gd name="connsiteX0" fmla="*/ 66284 w 994133"/>
                        <a:gd name="connsiteY0" fmla="*/ 34926 h 192554"/>
                        <a:gd name="connsiteX1" fmla="*/ 101210 w 994133"/>
                        <a:gd name="connsiteY1" fmla="*/ 0 h 192554"/>
                        <a:gd name="connsiteX2" fmla="*/ 959207 w 994133"/>
                        <a:gd name="connsiteY2" fmla="*/ 0 h 192554"/>
                        <a:gd name="connsiteX3" fmla="*/ 994133 w 994133"/>
                        <a:gd name="connsiteY3" fmla="*/ 34926 h 192554"/>
                        <a:gd name="connsiteX4" fmla="*/ 926682 w 994133"/>
                        <a:gd name="connsiteY4" fmla="*/ 158537 h 192554"/>
                        <a:gd name="connsiteX5" fmla="*/ 855954 w 994133"/>
                        <a:gd name="connsiteY5" fmla="*/ 184251 h 192554"/>
                        <a:gd name="connsiteX6" fmla="*/ 37003 w 994133"/>
                        <a:gd name="connsiteY6" fmla="*/ 192554 h 192554"/>
                        <a:gd name="connsiteX7" fmla="*/ 0 w 994133"/>
                        <a:gd name="connsiteY7" fmla="*/ 156461 h 192554"/>
                        <a:gd name="connsiteX8" fmla="*/ 66284 w 994133"/>
                        <a:gd name="connsiteY8" fmla="*/ 34926 h 192554"/>
                        <a:gd name="connsiteX0" fmla="*/ 66284 w 994133"/>
                        <a:gd name="connsiteY0" fmla="*/ 34926 h 192554"/>
                        <a:gd name="connsiteX1" fmla="*/ 101210 w 994133"/>
                        <a:gd name="connsiteY1" fmla="*/ 0 h 192554"/>
                        <a:gd name="connsiteX2" fmla="*/ 959207 w 994133"/>
                        <a:gd name="connsiteY2" fmla="*/ 0 h 192554"/>
                        <a:gd name="connsiteX3" fmla="*/ 994133 w 994133"/>
                        <a:gd name="connsiteY3" fmla="*/ 34926 h 192554"/>
                        <a:gd name="connsiteX4" fmla="*/ 933687 w 994133"/>
                        <a:gd name="connsiteY4" fmla="*/ 146086 h 192554"/>
                        <a:gd name="connsiteX5" fmla="*/ 855954 w 994133"/>
                        <a:gd name="connsiteY5" fmla="*/ 184251 h 192554"/>
                        <a:gd name="connsiteX6" fmla="*/ 37003 w 994133"/>
                        <a:gd name="connsiteY6" fmla="*/ 192554 h 192554"/>
                        <a:gd name="connsiteX7" fmla="*/ 0 w 994133"/>
                        <a:gd name="connsiteY7" fmla="*/ 156461 h 192554"/>
                        <a:gd name="connsiteX8" fmla="*/ 66284 w 994133"/>
                        <a:gd name="connsiteY8" fmla="*/ 34926 h 192554"/>
                        <a:gd name="connsiteX0" fmla="*/ 66284 w 994133"/>
                        <a:gd name="connsiteY0" fmla="*/ 34926 h 192554"/>
                        <a:gd name="connsiteX1" fmla="*/ 101210 w 994133"/>
                        <a:gd name="connsiteY1" fmla="*/ 0 h 192554"/>
                        <a:gd name="connsiteX2" fmla="*/ 959207 w 994133"/>
                        <a:gd name="connsiteY2" fmla="*/ 0 h 192554"/>
                        <a:gd name="connsiteX3" fmla="*/ 994133 w 994133"/>
                        <a:gd name="connsiteY3" fmla="*/ 34926 h 192554"/>
                        <a:gd name="connsiteX4" fmla="*/ 933687 w 994133"/>
                        <a:gd name="connsiteY4" fmla="*/ 146086 h 192554"/>
                        <a:gd name="connsiteX5" fmla="*/ 876320 w 994133"/>
                        <a:gd name="connsiteY5" fmla="*/ 182048 h 192554"/>
                        <a:gd name="connsiteX6" fmla="*/ 37003 w 994133"/>
                        <a:gd name="connsiteY6" fmla="*/ 192554 h 192554"/>
                        <a:gd name="connsiteX7" fmla="*/ 0 w 994133"/>
                        <a:gd name="connsiteY7" fmla="*/ 156461 h 192554"/>
                        <a:gd name="connsiteX8" fmla="*/ 66284 w 994133"/>
                        <a:gd name="connsiteY8" fmla="*/ 34926 h 192554"/>
                        <a:gd name="connsiteX0" fmla="*/ 66284 w 994133"/>
                        <a:gd name="connsiteY0" fmla="*/ 34926 h 192554"/>
                        <a:gd name="connsiteX1" fmla="*/ 101210 w 994133"/>
                        <a:gd name="connsiteY1" fmla="*/ 0 h 192554"/>
                        <a:gd name="connsiteX2" fmla="*/ 959207 w 994133"/>
                        <a:gd name="connsiteY2" fmla="*/ 0 h 192554"/>
                        <a:gd name="connsiteX3" fmla="*/ 994133 w 994133"/>
                        <a:gd name="connsiteY3" fmla="*/ 34926 h 192554"/>
                        <a:gd name="connsiteX4" fmla="*/ 933687 w 994133"/>
                        <a:gd name="connsiteY4" fmla="*/ 146086 h 192554"/>
                        <a:gd name="connsiteX5" fmla="*/ 876320 w 994133"/>
                        <a:gd name="connsiteY5" fmla="*/ 182048 h 192554"/>
                        <a:gd name="connsiteX6" fmla="*/ 37003 w 994133"/>
                        <a:gd name="connsiteY6" fmla="*/ 192554 h 192554"/>
                        <a:gd name="connsiteX7" fmla="*/ 0 w 994133"/>
                        <a:gd name="connsiteY7" fmla="*/ 156461 h 192554"/>
                        <a:gd name="connsiteX8" fmla="*/ 66284 w 994133"/>
                        <a:gd name="connsiteY8" fmla="*/ 34926 h 192554"/>
                        <a:gd name="connsiteX0" fmla="*/ 66284 w 994133"/>
                        <a:gd name="connsiteY0" fmla="*/ 34926 h 192554"/>
                        <a:gd name="connsiteX1" fmla="*/ 116646 w 994133"/>
                        <a:gd name="connsiteY1" fmla="*/ 11417 h 192554"/>
                        <a:gd name="connsiteX2" fmla="*/ 959207 w 994133"/>
                        <a:gd name="connsiteY2" fmla="*/ 0 h 192554"/>
                        <a:gd name="connsiteX3" fmla="*/ 994133 w 994133"/>
                        <a:gd name="connsiteY3" fmla="*/ 34926 h 192554"/>
                        <a:gd name="connsiteX4" fmla="*/ 933687 w 994133"/>
                        <a:gd name="connsiteY4" fmla="*/ 146086 h 192554"/>
                        <a:gd name="connsiteX5" fmla="*/ 876320 w 994133"/>
                        <a:gd name="connsiteY5" fmla="*/ 182048 h 192554"/>
                        <a:gd name="connsiteX6" fmla="*/ 37003 w 994133"/>
                        <a:gd name="connsiteY6" fmla="*/ 192554 h 192554"/>
                        <a:gd name="connsiteX7" fmla="*/ 0 w 994133"/>
                        <a:gd name="connsiteY7" fmla="*/ 156461 h 192554"/>
                        <a:gd name="connsiteX8" fmla="*/ 66284 w 994133"/>
                        <a:gd name="connsiteY8" fmla="*/ 34926 h 192554"/>
                        <a:gd name="connsiteX0" fmla="*/ 66284 w 994133"/>
                        <a:gd name="connsiteY0" fmla="*/ 34926 h 192554"/>
                        <a:gd name="connsiteX1" fmla="*/ 111327 w 994133"/>
                        <a:gd name="connsiteY1" fmla="*/ 11157 h 192554"/>
                        <a:gd name="connsiteX2" fmla="*/ 959207 w 994133"/>
                        <a:gd name="connsiteY2" fmla="*/ 0 h 192554"/>
                        <a:gd name="connsiteX3" fmla="*/ 994133 w 994133"/>
                        <a:gd name="connsiteY3" fmla="*/ 34926 h 192554"/>
                        <a:gd name="connsiteX4" fmla="*/ 933687 w 994133"/>
                        <a:gd name="connsiteY4" fmla="*/ 146086 h 192554"/>
                        <a:gd name="connsiteX5" fmla="*/ 876320 w 994133"/>
                        <a:gd name="connsiteY5" fmla="*/ 182048 h 192554"/>
                        <a:gd name="connsiteX6" fmla="*/ 37003 w 994133"/>
                        <a:gd name="connsiteY6" fmla="*/ 192554 h 192554"/>
                        <a:gd name="connsiteX7" fmla="*/ 0 w 994133"/>
                        <a:gd name="connsiteY7" fmla="*/ 156461 h 192554"/>
                        <a:gd name="connsiteX8" fmla="*/ 66284 w 994133"/>
                        <a:gd name="connsiteY8" fmla="*/ 34926 h 192554"/>
                        <a:gd name="connsiteX0" fmla="*/ 61614 w 994133"/>
                        <a:gd name="connsiteY0" fmla="*/ 43228 h 192554"/>
                        <a:gd name="connsiteX1" fmla="*/ 111327 w 994133"/>
                        <a:gd name="connsiteY1" fmla="*/ 11157 h 192554"/>
                        <a:gd name="connsiteX2" fmla="*/ 959207 w 994133"/>
                        <a:gd name="connsiteY2" fmla="*/ 0 h 192554"/>
                        <a:gd name="connsiteX3" fmla="*/ 994133 w 994133"/>
                        <a:gd name="connsiteY3" fmla="*/ 34926 h 192554"/>
                        <a:gd name="connsiteX4" fmla="*/ 933687 w 994133"/>
                        <a:gd name="connsiteY4" fmla="*/ 146086 h 192554"/>
                        <a:gd name="connsiteX5" fmla="*/ 876320 w 994133"/>
                        <a:gd name="connsiteY5" fmla="*/ 182048 h 192554"/>
                        <a:gd name="connsiteX6" fmla="*/ 37003 w 994133"/>
                        <a:gd name="connsiteY6" fmla="*/ 192554 h 192554"/>
                        <a:gd name="connsiteX7" fmla="*/ 0 w 994133"/>
                        <a:gd name="connsiteY7" fmla="*/ 156461 h 192554"/>
                        <a:gd name="connsiteX8" fmla="*/ 61614 w 994133"/>
                        <a:gd name="connsiteY8" fmla="*/ 43228 h 192554"/>
                        <a:gd name="connsiteX0" fmla="*/ 66933 w 999452"/>
                        <a:gd name="connsiteY0" fmla="*/ 43228 h 192554"/>
                        <a:gd name="connsiteX1" fmla="*/ 116646 w 999452"/>
                        <a:gd name="connsiteY1" fmla="*/ 11157 h 192554"/>
                        <a:gd name="connsiteX2" fmla="*/ 964526 w 999452"/>
                        <a:gd name="connsiteY2" fmla="*/ 0 h 192554"/>
                        <a:gd name="connsiteX3" fmla="*/ 999452 w 999452"/>
                        <a:gd name="connsiteY3" fmla="*/ 34926 h 192554"/>
                        <a:gd name="connsiteX4" fmla="*/ 939006 w 999452"/>
                        <a:gd name="connsiteY4" fmla="*/ 146086 h 192554"/>
                        <a:gd name="connsiteX5" fmla="*/ 881639 w 999452"/>
                        <a:gd name="connsiteY5" fmla="*/ 182048 h 192554"/>
                        <a:gd name="connsiteX6" fmla="*/ 42322 w 999452"/>
                        <a:gd name="connsiteY6" fmla="*/ 192554 h 192554"/>
                        <a:gd name="connsiteX7" fmla="*/ 0 w 999452"/>
                        <a:gd name="connsiteY7" fmla="*/ 156202 h 192554"/>
                        <a:gd name="connsiteX8" fmla="*/ 66933 w 999452"/>
                        <a:gd name="connsiteY8" fmla="*/ 43228 h 192554"/>
                        <a:gd name="connsiteX0" fmla="*/ 66026 w 998545"/>
                        <a:gd name="connsiteY0" fmla="*/ 43228 h 192554"/>
                        <a:gd name="connsiteX1" fmla="*/ 115739 w 998545"/>
                        <a:gd name="connsiteY1" fmla="*/ 11157 h 192554"/>
                        <a:gd name="connsiteX2" fmla="*/ 963619 w 998545"/>
                        <a:gd name="connsiteY2" fmla="*/ 0 h 192554"/>
                        <a:gd name="connsiteX3" fmla="*/ 998545 w 998545"/>
                        <a:gd name="connsiteY3" fmla="*/ 34926 h 192554"/>
                        <a:gd name="connsiteX4" fmla="*/ 938099 w 998545"/>
                        <a:gd name="connsiteY4" fmla="*/ 146086 h 192554"/>
                        <a:gd name="connsiteX5" fmla="*/ 880732 w 998545"/>
                        <a:gd name="connsiteY5" fmla="*/ 182048 h 192554"/>
                        <a:gd name="connsiteX6" fmla="*/ 41415 w 998545"/>
                        <a:gd name="connsiteY6" fmla="*/ 192554 h 192554"/>
                        <a:gd name="connsiteX7" fmla="*/ 0 w 998545"/>
                        <a:gd name="connsiteY7" fmla="*/ 159445 h 192554"/>
                        <a:gd name="connsiteX8" fmla="*/ 66026 w 998545"/>
                        <a:gd name="connsiteY8" fmla="*/ 43228 h 192554"/>
                        <a:gd name="connsiteX0" fmla="*/ 66026 w 998545"/>
                        <a:gd name="connsiteY0" fmla="*/ 43228 h 192554"/>
                        <a:gd name="connsiteX1" fmla="*/ 115739 w 998545"/>
                        <a:gd name="connsiteY1" fmla="*/ 11157 h 192554"/>
                        <a:gd name="connsiteX2" fmla="*/ 963619 w 998545"/>
                        <a:gd name="connsiteY2" fmla="*/ 0 h 192554"/>
                        <a:gd name="connsiteX3" fmla="*/ 998545 w 998545"/>
                        <a:gd name="connsiteY3" fmla="*/ 34926 h 192554"/>
                        <a:gd name="connsiteX4" fmla="*/ 938099 w 998545"/>
                        <a:gd name="connsiteY4" fmla="*/ 146086 h 192554"/>
                        <a:gd name="connsiteX5" fmla="*/ 880732 w 998545"/>
                        <a:gd name="connsiteY5" fmla="*/ 182048 h 192554"/>
                        <a:gd name="connsiteX6" fmla="*/ 41415 w 998545"/>
                        <a:gd name="connsiteY6" fmla="*/ 192554 h 192554"/>
                        <a:gd name="connsiteX7" fmla="*/ 0 w 998545"/>
                        <a:gd name="connsiteY7" fmla="*/ 159445 h 192554"/>
                        <a:gd name="connsiteX8" fmla="*/ 66026 w 998545"/>
                        <a:gd name="connsiteY8" fmla="*/ 43228 h 192554"/>
                        <a:gd name="connsiteX0" fmla="*/ 66026 w 1000621"/>
                        <a:gd name="connsiteY0" fmla="*/ 43228 h 192554"/>
                        <a:gd name="connsiteX1" fmla="*/ 115739 w 1000621"/>
                        <a:gd name="connsiteY1" fmla="*/ 11157 h 192554"/>
                        <a:gd name="connsiteX2" fmla="*/ 963619 w 1000621"/>
                        <a:gd name="connsiteY2" fmla="*/ 0 h 192554"/>
                        <a:gd name="connsiteX3" fmla="*/ 1000621 w 1000621"/>
                        <a:gd name="connsiteY3" fmla="*/ 36094 h 192554"/>
                        <a:gd name="connsiteX4" fmla="*/ 938099 w 1000621"/>
                        <a:gd name="connsiteY4" fmla="*/ 146086 h 192554"/>
                        <a:gd name="connsiteX5" fmla="*/ 880732 w 1000621"/>
                        <a:gd name="connsiteY5" fmla="*/ 182048 h 192554"/>
                        <a:gd name="connsiteX6" fmla="*/ 41415 w 1000621"/>
                        <a:gd name="connsiteY6" fmla="*/ 192554 h 192554"/>
                        <a:gd name="connsiteX7" fmla="*/ 0 w 1000621"/>
                        <a:gd name="connsiteY7" fmla="*/ 159445 h 192554"/>
                        <a:gd name="connsiteX8" fmla="*/ 66026 w 1000621"/>
                        <a:gd name="connsiteY8" fmla="*/ 43228 h 192554"/>
                        <a:gd name="connsiteX0" fmla="*/ 66026 w 1000621"/>
                        <a:gd name="connsiteY0" fmla="*/ 43228 h 192554"/>
                        <a:gd name="connsiteX1" fmla="*/ 115739 w 1000621"/>
                        <a:gd name="connsiteY1" fmla="*/ 11157 h 192554"/>
                        <a:gd name="connsiteX2" fmla="*/ 963619 w 1000621"/>
                        <a:gd name="connsiteY2" fmla="*/ 0 h 192554"/>
                        <a:gd name="connsiteX3" fmla="*/ 1000621 w 1000621"/>
                        <a:gd name="connsiteY3" fmla="*/ 36094 h 192554"/>
                        <a:gd name="connsiteX4" fmla="*/ 938099 w 1000621"/>
                        <a:gd name="connsiteY4" fmla="*/ 146086 h 192554"/>
                        <a:gd name="connsiteX5" fmla="*/ 880732 w 1000621"/>
                        <a:gd name="connsiteY5" fmla="*/ 182048 h 192554"/>
                        <a:gd name="connsiteX6" fmla="*/ 41415 w 1000621"/>
                        <a:gd name="connsiteY6" fmla="*/ 192554 h 192554"/>
                        <a:gd name="connsiteX7" fmla="*/ 0 w 1000621"/>
                        <a:gd name="connsiteY7" fmla="*/ 159445 h 192554"/>
                        <a:gd name="connsiteX8" fmla="*/ 66026 w 1000621"/>
                        <a:gd name="connsiteY8" fmla="*/ 43228 h 192554"/>
                        <a:gd name="connsiteX0" fmla="*/ 66642 w 1001237"/>
                        <a:gd name="connsiteY0" fmla="*/ 43228 h 192554"/>
                        <a:gd name="connsiteX1" fmla="*/ 116355 w 1001237"/>
                        <a:gd name="connsiteY1" fmla="*/ 11157 h 192554"/>
                        <a:gd name="connsiteX2" fmla="*/ 964235 w 1001237"/>
                        <a:gd name="connsiteY2" fmla="*/ 0 h 192554"/>
                        <a:gd name="connsiteX3" fmla="*/ 1001237 w 1001237"/>
                        <a:gd name="connsiteY3" fmla="*/ 36094 h 192554"/>
                        <a:gd name="connsiteX4" fmla="*/ 938715 w 1001237"/>
                        <a:gd name="connsiteY4" fmla="*/ 146086 h 192554"/>
                        <a:gd name="connsiteX5" fmla="*/ 881348 w 1001237"/>
                        <a:gd name="connsiteY5" fmla="*/ 182048 h 192554"/>
                        <a:gd name="connsiteX6" fmla="*/ 42031 w 1001237"/>
                        <a:gd name="connsiteY6" fmla="*/ 192554 h 192554"/>
                        <a:gd name="connsiteX7" fmla="*/ 616 w 1001237"/>
                        <a:gd name="connsiteY7" fmla="*/ 159445 h 192554"/>
                        <a:gd name="connsiteX8" fmla="*/ 66642 w 1001237"/>
                        <a:gd name="connsiteY8" fmla="*/ 43228 h 192554"/>
                        <a:gd name="connsiteX0" fmla="*/ 66642 w 1001237"/>
                        <a:gd name="connsiteY0" fmla="*/ 43228 h 192554"/>
                        <a:gd name="connsiteX1" fmla="*/ 116355 w 1001237"/>
                        <a:gd name="connsiteY1" fmla="*/ 11157 h 192554"/>
                        <a:gd name="connsiteX2" fmla="*/ 964235 w 1001237"/>
                        <a:gd name="connsiteY2" fmla="*/ 0 h 192554"/>
                        <a:gd name="connsiteX3" fmla="*/ 1001237 w 1001237"/>
                        <a:gd name="connsiteY3" fmla="*/ 36094 h 192554"/>
                        <a:gd name="connsiteX4" fmla="*/ 938715 w 1001237"/>
                        <a:gd name="connsiteY4" fmla="*/ 146086 h 192554"/>
                        <a:gd name="connsiteX5" fmla="*/ 881348 w 1001237"/>
                        <a:gd name="connsiteY5" fmla="*/ 182048 h 192554"/>
                        <a:gd name="connsiteX6" fmla="*/ 42031 w 1001237"/>
                        <a:gd name="connsiteY6" fmla="*/ 192554 h 192554"/>
                        <a:gd name="connsiteX7" fmla="*/ 616 w 1001237"/>
                        <a:gd name="connsiteY7" fmla="*/ 159445 h 192554"/>
                        <a:gd name="connsiteX8" fmla="*/ 66642 w 1001237"/>
                        <a:gd name="connsiteY8" fmla="*/ 43228 h 192554"/>
                        <a:gd name="connsiteX0" fmla="*/ 66642 w 1001237"/>
                        <a:gd name="connsiteY0" fmla="*/ 43228 h 192554"/>
                        <a:gd name="connsiteX1" fmla="*/ 116355 w 1001237"/>
                        <a:gd name="connsiteY1" fmla="*/ 11157 h 192554"/>
                        <a:gd name="connsiteX2" fmla="*/ 964235 w 1001237"/>
                        <a:gd name="connsiteY2" fmla="*/ 0 h 192554"/>
                        <a:gd name="connsiteX3" fmla="*/ 1001237 w 1001237"/>
                        <a:gd name="connsiteY3" fmla="*/ 36094 h 192554"/>
                        <a:gd name="connsiteX4" fmla="*/ 938715 w 1001237"/>
                        <a:gd name="connsiteY4" fmla="*/ 146086 h 192554"/>
                        <a:gd name="connsiteX5" fmla="*/ 881348 w 1001237"/>
                        <a:gd name="connsiteY5" fmla="*/ 182048 h 192554"/>
                        <a:gd name="connsiteX6" fmla="*/ 42031 w 1001237"/>
                        <a:gd name="connsiteY6" fmla="*/ 192554 h 192554"/>
                        <a:gd name="connsiteX7" fmla="*/ 616 w 1001237"/>
                        <a:gd name="connsiteY7" fmla="*/ 159445 h 192554"/>
                        <a:gd name="connsiteX8" fmla="*/ 66642 w 1001237"/>
                        <a:gd name="connsiteY8" fmla="*/ 43228 h 192554"/>
                        <a:gd name="connsiteX0" fmla="*/ 66642 w 1002710"/>
                        <a:gd name="connsiteY0" fmla="*/ 43228 h 192554"/>
                        <a:gd name="connsiteX1" fmla="*/ 116355 w 1002710"/>
                        <a:gd name="connsiteY1" fmla="*/ 11157 h 192554"/>
                        <a:gd name="connsiteX2" fmla="*/ 964235 w 1002710"/>
                        <a:gd name="connsiteY2" fmla="*/ 0 h 192554"/>
                        <a:gd name="connsiteX3" fmla="*/ 1001237 w 1002710"/>
                        <a:gd name="connsiteY3" fmla="*/ 36094 h 192554"/>
                        <a:gd name="connsiteX4" fmla="*/ 938715 w 1002710"/>
                        <a:gd name="connsiteY4" fmla="*/ 146086 h 192554"/>
                        <a:gd name="connsiteX5" fmla="*/ 881348 w 1002710"/>
                        <a:gd name="connsiteY5" fmla="*/ 182048 h 192554"/>
                        <a:gd name="connsiteX6" fmla="*/ 42031 w 1002710"/>
                        <a:gd name="connsiteY6" fmla="*/ 192554 h 192554"/>
                        <a:gd name="connsiteX7" fmla="*/ 616 w 1002710"/>
                        <a:gd name="connsiteY7" fmla="*/ 159445 h 192554"/>
                        <a:gd name="connsiteX8" fmla="*/ 66642 w 1002710"/>
                        <a:gd name="connsiteY8" fmla="*/ 43228 h 192554"/>
                        <a:gd name="connsiteX0" fmla="*/ 66642 w 1002710"/>
                        <a:gd name="connsiteY0" fmla="*/ 43228 h 192554"/>
                        <a:gd name="connsiteX1" fmla="*/ 116355 w 1002710"/>
                        <a:gd name="connsiteY1" fmla="*/ 11157 h 192554"/>
                        <a:gd name="connsiteX2" fmla="*/ 964235 w 1002710"/>
                        <a:gd name="connsiteY2" fmla="*/ 0 h 192554"/>
                        <a:gd name="connsiteX3" fmla="*/ 1001237 w 1002710"/>
                        <a:gd name="connsiteY3" fmla="*/ 36094 h 192554"/>
                        <a:gd name="connsiteX4" fmla="*/ 938715 w 1002710"/>
                        <a:gd name="connsiteY4" fmla="*/ 146086 h 192554"/>
                        <a:gd name="connsiteX5" fmla="*/ 881348 w 1002710"/>
                        <a:gd name="connsiteY5" fmla="*/ 182048 h 192554"/>
                        <a:gd name="connsiteX6" fmla="*/ 42031 w 1002710"/>
                        <a:gd name="connsiteY6" fmla="*/ 192554 h 192554"/>
                        <a:gd name="connsiteX7" fmla="*/ 616 w 1002710"/>
                        <a:gd name="connsiteY7" fmla="*/ 159445 h 192554"/>
                        <a:gd name="connsiteX8" fmla="*/ 66642 w 1002710"/>
                        <a:gd name="connsiteY8" fmla="*/ 43228 h 192554"/>
                        <a:gd name="connsiteX0" fmla="*/ 66642 w 1002710"/>
                        <a:gd name="connsiteY0" fmla="*/ 43228 h 192554"/>
                        <a:gd name="connsiteX1" fmla="*/ 116355 w 1002710"/>
                        <a:gd name="connsiteY1" fmla="*/ 11157 h 192554"/>
                        <a:gd name="connsiteX2" fmla="*/ 964235 w 1002710"/>
                        <a:gd name="connsiteY2" fmla="*/ 0 h 192554"/>
                        <a:gd name="connsiteX3" fmla="*/ 1001237 w 1002710"/>
                        <a:gd name="connsiteY3" fmla="*/ 36094 h 192554"/>
                        <a:gd name="connsiteX4" fmla="*/ 938715 w 1002710"/>
                        <a:gd name="connsiteY4" fmla="*/ 146086 h 192554"/>
                        <a:gd name="connsiteX5" fmla="*/ 881348 w 1002710"/>
                        <a:gd name="connsiteY5" fmla="*/ 182048 h 192554"/>
                        <a:gd name="connsiteX6" fmla="*/ 42031 w 1002710"/>
                        <a:gd name="connsiteY6" fmla="*/ 192554 h 192554"/>
                        <a:gd name="connsiteX7" fmla="*/ 616 w 1002710"/>
                        <a:gd name="connsiteY7" fmla="*/ 159445 h 192554"/>
                        <a:gd name="connsiteX8" fmla="*/ 66642 w 1002710"/>
                        <a:gd name="connsiteY8" fmla="*/ 43228 h 192554"/>
                        <a:gd name="connsiteX0" fmla="*/ 66642 w 1002710"/>
                        <a:gd name="connsiteY0" fmla="*/ 43228 h 192554"/>
                        <a:gd name="connsiteX1" fmla="*/ 116355 w 1002710"/>
                        <a:gd name="connsiteY1" fmla="*/ 11157 h 192554"/>
                        <a:gd name="connsiteX2" fmla="*/ 964235 w 1002710"/>
                        <a:gd name="connsiteY2" fmla="*/ 0 h 192554"/>
                        <a:gd name="connsiteX3" fmla="*/ 1001237 w 1002710"/>
                        <a:gd name="connsiteY3" fmla="*/ 36094 h 192554"/>
                        <a:gd name="connsiteX4" fmla="*/ 938715 w 1002710"/>
                        <a:gd name="connsiteY4" fmla="*/ 146086 h 192554"/>
                        <a:gd name="connsiteX5" fmla="*/ 881348 w 1002710"/>
                        <a:gd name="connsiteY5" fmla="*/ 182048 h 192554"/>
                        <a:gd name="connsiteX6" fmla="*/ 42031 w 1002710"/>
                        <a:gd name="connsiteY6" fmla="*/ 192554 h 192554"/>
                        <a:gd name="connsiteX7" fmla="*/ 616 w 1002710"/>
                        <a:gd name="connsiteY7" fmla="*/ 159445 h 192554"/>
                        <a:gd name="connsiteX8" fmla="*/ 66642 w 1002710"/>
                        <a:gd name="connsiteY8" fmla="*/ 43228 h 192554"/>
                        <a:gd name="connsiteX0" fmla="*/ 64567 w 1002710"/>
                        <a:gd name="connsiteY0" fmla="*/ 42060 h 192554"/>
                        <a:gd name="connsiteX1" fmla="*/ 116355 w 1002710"/>
                        <a:gd name="connsiteY1" fmla="*/ 11157 h 192554"/>
                        <a:gd name="connsiteX2" fmla="*/ 964235 w 1002710"/>
                        <a:gd name="connsiteY2" fmla="*/ 0 h 192554"/>
                        <a:gd name="connsiteX3" fmla="*/ 1001237 w 1002710"/>
                        <a:gd name="connsiteY3" fmla="*/ 36094 h 192554"/>
                        <a:gd name="connsiteX4" fmla="*/ 938715 w 1002710"/>
                        <a:gd name="connsiteY4" fmla="*/ 146086 h 192554"/>
                        <a:gd name="connsiteX5" fmla="*/ 881348 w 1002710"/>
                        <a:gd name="connsiteY5" fmla="*/ 182048 h 192554"/>
                        <a:gd name="connsiteX6" fmla="*/ 42031 w 1002710"/>
                        <a:gd name="connsiteY6" fmla="*/ 192554 h 192554"/>
                        <a:gd name="connsiteX7" fmla="*/ 616 w 1002710"/>
                        <a:gd name="connsiteY7" fmla="*/ 159445 h 192554"/>
                        <a:gd name="connsiteX8" fmla="*/ 64567 w 1002710"/>
                        <a:gd name="connsiteY8" fmla="*/ 42060 h 192554"/>
                        <a:gd name="connsiteX0" fmla="*/ 67490 w 1005633"/>
                        <a:gd name="connsiteY0" fmla="*/ 42060 h 192554"/>
                        <a:gd name="connsiteX1" fmla="*/ 119278 w 1005633"/>
                        <a:gd name="connsiteY1" fmla="*/ 11157 h 192554"/>
                        <a:gd name="connsiteX2" fmla="*/ 967158 w 1005633"/>
                        <a:gd name="connsiteY2" fmla="*/ 0 h 192554"/>
                        <a:gd name="connsiteX3" fmla="*/ 1004160 w 1005633"/>
                        <a:gd name="connsiteY3" fmla="*/ 36094 h 192554"/>
                        <a:gd name="connsiteX4" fmla="*/ 941638 w 1005633"/>
                        <a:gd name="connsiteY4" fmla="*/ 146086 h 192554"/>
                        <a:gd name="connsiteX5" fmla="*/ 884271 w 1005633"/>
                        <a:gd name="connsiteY5" fmla="*/ 182048 h 192554"/>
                        <a:gd name="connsiteX6" fmla="*/ 44954 w 1005633"/>
                        <a:gd name="connsiteY6" fmla="*/ 192554 h 192554"/>
                        <a:gd name="connsiteX7" fmla="*/ 555 w 1005633"/>
                        <a:gd name="connsiteY7" fmla="*/ 155035 h 192554"/>
                        <a:gd name="connsiteX8" fmla="*/ 67490 w 1005633"/>
                        <a:gd name="connsiteY8" fmla="*/ 42060 h 192554"/>
                        <a:gd name="connsiteX0" fmla="*/ 65456 w 1003599"/>
                        <a:gd name="connsiteY0" fmla="*/ 42060 h 192554"/>
                        <a:gd name="connsiteX1" fmla="*/ 117244 w 1003599"/>
                        <a:gd name="connsiteY1" fmla="*/ 11157 h 192554"/>
                        <a:gd name="connsiteX2" fmla="*/ 965124 w 1003599"/>
                        <a:gd name="connsiteY2" fmla="*/ 0 h 192554"/>
                        <a:gd name="connsiteX3" fmla="*/ 1002126 w 1003599"/>
                        <a:gd name="connsiteY3" fmla="*/ 36094 h 192554"/>
                        <a:gd name="connsiteX4" fmla="*/ 939604 w 1003599"/>
                        <a:gd name="connsiteY4" fmla="*/ 146086 h 192554"/>
                        <a:gd name="connsiteX5" fmla="*/ 882237 w 1003599"/>
                        <a:gd name="connsiteY5" fmla="*/ 182048 h 192554"/>
                        <a:gd name="connsiteX6" fmla="*/ 42920 w 1003599"/>
                        <a:gd name="connsiteY6" fmla="*/ 192554 h 192554"/>
                        <a:gd name="connsiteX7" fmla="*/ 597 w 1003599"/>
                        <a:gd name="connsiteY7" fmla="*/ 156202 h 192554"/>
                        <a:gd name="connsiteX8" fmla="*/ 65456 w 1003599"/>
                        <a:gd name="connsiteY8" fmla="*/ 42060 h 192554"/>
                        <a:gd name="connsiteX0" fmla="*/ 58971 w 1003599"/>
                        <a:gd name="connsiteY0" fmla="*/ 43875 h 192554"/>
                        <a:gd name="connsiteX1" fmla="*/ 117244 w 1003599"/>
                        <a:gd name="connsiteY1" fmla="*/ 11157 h 192554"/>
                        <a:gd name="connsiteX2" fmla="*/ 965124 w 1003599"/>
                        <a:gd name="connsiteY2" fmla="*/ 0 h 192554"/>
                        <a:gd name="connsiteX3" fmla="*/ 1002126 w 1003599"/>
                        <a:gd name="connsiteY3" fmla="*/ 36094 h 192554"/>
                        <a:gd name="connsiteX4" fmla="*/ 939604 w 1003599"/>
                        <a:gd name="connsiteY4" fmla="*/ 146086 h 192554"/>
                        <a:gd name="connsiteX5" fmla="*/ 882237 w 1003599"/>
                        <a:gd name="connsiteY5" fmla="*/ 182048 h 192554"/>
                        <a:gd name="connsiteX6" fmla="*/ 42920 w 1003599"/>
                        <a:gd name="connsiteY6" fmla="*/ 192554 h 192554"/>
                        <a:gd name="connsiteX7" fmla="*/ 597 w 1003599"/>
                        <a:gd name="connsiteY7" fmla="*/ 156202 h 192554"/>
                        <a:gd name="connsiteX8" fmla="*/ 58971 w 1003599"/>
                        <a:gd name="connsiteY8" fmla="*/ 43875 h 192554"/>
                        <a:gd name="connsiteX0" fmla="*/ 58971 w 1003599"/>
                        <a:gd name="connsiteY0" fmla="*/ 43875 h 192554"/>
                        <a:gd name="connsiteX1" fmla="*/ 117244 w 1003599"/>
                        <a:gd name="connsiteY1" fmla="*/ 11157 h 192554"/>
                        <a:gd name="connsiteX2" fmla="*/ 965124 w 1003599"/>
                        <a:gd name="connsiteY2" fmla="*/ 0 h 192554"/>
                        <a:gd name="connsiteX3" fmla="*/ 1002126 w 1003599"/>
                        <a:gd name="connsiteY3" fmla="*/ 36094 h 192554"/>
                        <a:gd name="connsiteX4" fmla="*/ 939604 w 1003599"/>
                        <a:gd name="connsiteY4" fmla="*/ 146086 h 192554"/>
                        <a:gd name="connsiteX5" fmla="*/ 882237 w 1003599"/>
                        <a:gd name="connsiteY5" fmla="*/ 182048 h 192554"/>
                        <a:gd name="connsiteX6" fmla="*/ 42920 w 1003599"/>
                        <a:gd name="connsiteY6" fmla="*/ 192554 h 192554"/>
                        <a:gd name="connsiteX7" fmla="*/ 597 w 1003599"/>
                        <a:gd name="connsiteY7" fmla="*/ 156202 h 192554"/>
                        <a:gd name="connsiteX8" fmla="*/ 58971 w 1003599"/>
                        <a:gd name="connsiteY8" fmla="*/ 43875 h 192554"/>
                        <a:gd name="connsiteX0" fmla="*/ 61005 w 1005633"/>
                        <a:gd name="connsiteY0" fmla="*/ 43875 h 192554"/>
                        <a:gd name="connsiteX1" fmla="*/ 119278 w 1005633"/>
                        <a:gd name="connsiteY1" fmla="*/ 11157 h 192554"/>
                        <a:gd name="connsiteX2" fmla="*/ 967158 w 1005633"/>
                        <a:gd name="connsiteY2" fmla="*/ 0 h 192554"/>
                        <a:gd name="connsiteX3" fmla="*/ 1004160 w 1005633"/>
                        <a:gd name="connsiteY3" fmla="*/ 36094 h 192554"/>
                        <a:gd name="connsiteX4" fmla="*/ 941638 w 1005633"/>
                        <a:gd name="connsiteY4" fmla="*/ 146086 h 192554"/>
                        <a:gd name="connsiteX5" fmla="*/ 884271 w 1005633"/>
                        <a:gd name="connsiteY5" fmla="*/ 182048 h 192554"/>
                        <a:gd name="connsiteX6" fmla="*/ 44954 w 1005633"/>
                        <a:gd name="connsiteY6" fmla="*/ 192554 h 192554"/>
                        <a:gd name="connsiteX7" fmla="*/ 555 w 1005633"/>
                        <a:gd name="connsiteY7" fmla="*/ 155034 h 192554"/>
                        <a:gd name="connsiteX8" fmla="*/ 61005 w 1005633"/>
                        <a:gd name="connsiteY8" fmla="*/ 43875 h 192554"/>
                        <a:gd name="connsiteX0" fmla="*/ 54922 w 999550"/>
                        <a:gd name="connsiteY0" fmla="*/ 43875 h 192554"/>
                        <a:gd name="connsiteX1" fmla="*/ 113195 w 999550"/>
                        <a:gd name="connsiteY1" fmla="*/ 11157 h 192554"/>
                        <a:gd name="connsiteX2" fmla="*/ 961075 w 999550"/>
                        <a:gd name="connsiteY2" fmla="*/ 0 h 192554"/>
                        <a:gd name="connsiteX3" fmla="*/ 998077 w 999550"/>
                        <a:gd name="connsiteY3" fmla="*/ 36094 h 192554"/>
                        <a:gd name="connsiteX4" fmla="*/ 935555 w 999550"/>
                        <a:gd name="connsiteY4" fmla="*/ 146086 h 192554"/>
                        <a:gd name="connsiteX5" fmla="*/ 878188 w 999550"/>
                        <a:gd name="connsiteY5" fmla="*/ 182048 h 192554"/>
                        <a:gd name="connsiteX6" fmla="*/ 38871 w 999550"/>
                        <a:gd name="connsiteY6" fmla="*/ 192554 h 192554"/>
                        <a:gd name="connsiteX7" fmla="*/ 699 w 999550"/>
                        <a:gd name="connsiteY7" fmla="*/ 158537 h 192554"/>
                        <a:gd name="connsiteX8" fmla="*/ 54922 w 999550"/>
                        <a:gd name="connsiteY8" fmla="*/ 43875 h 192554"/>
                        <a:gd name="connsiteX0" fmla="*/ 59073 w 999550"/>
                        <a:gd name="connsiteY0" fmla="*/ 46210 h 192554"/>
                        <a:gd name="connsiteX1" fmla="*/ 113195 w 999550"/>
                        <a:gd name="connsiteY1" fmla="*/ 11157 h 192554"/>
                        <a:gd name="connsiteX2" fmla="*/ 961075 w 999550"/>
                        <a:gd name="connsiteY2" fmla="*/ 0 h 192554"/>
                        <a:gd name="connsiteX3" fmla="*/ 998077 w 999550"/>
                        <a:gd name="connsiteY3" fmla="*/ 36094 h 192554"/>
                        <a:gd name="connsiteX4" fmla="*/ 935555 w 999550"/>
                        <a:gd name="connsiteY4" fmla="*/ 146086 h 192554"/>
                        <a:gd name="connsiteX5" fmla="*/ 878188 w 999550"/>
                        <a:gd name="connsiteY5" fmla="*/ 182048 h 192554"/>
                        <a:gd name="connsiteX6" fmla="*/ 38871 w 999550"/>
                        <a:gd name="connsiteY6" fmla="*/ 192554 h 192554"/>
                        <a:gd name="connsiteX7" fmla="*/ 699 w 999550"/>
                        <a:gd name="connsiteY7" fmla="*/ 158537 h 192554"/>
                        <a:gd name="connsiteX8" fmla="*/ 59073 w 999550"/>
                        <a:gd name="connsiteY8" fmla="*/ 46210 h 192554"/>
                        <a:gd name="connsiteX0" fmla="*/ 64265 w 1004742"/>
                        <a:gd name="connsiteY0" fmla="*/ 46210 h 192554"/>
                        <a:gd name="connsiteX1" fmla="*/ 118387 w 1004742"/>
                        <a:gd name="connsiteY1" fmla="*/ 11157 h 192554"/>
                        <a:gd name="connsiteX2" fmla="*/ 966267 w 1004742"/>
                        <a:gd name="connsiteY2" fmla="*/ 0 h 192554"/>
                        <a:gd name="connsiteX3" fmla="*/ 1003269 w 1004742"/>
                        <a:gd name="connsiteY3" fmla="*/ 36094 h 192554"/>
                        <a:gd name="connsiteX4" fmla="*/ 940747 w 1004742"/>
                        <a:gd name="connsiteY4" fmla="*/ 146086 h 192554"/>
                        <a:gd name="connsiteX5" fmla="*/ 883380 w 1004742"/>
                        <a:gd name="connsiteY5" fmla="*/ 182048 h 192554"/>
                        <a:gd name="connsiteX6" fmla="*/ 44063 w 1004742"/>
                        <a:gd name="connsiteY6" fmla="*/ 192554 h 192554"/>
                        <a:gd name="connsiteX7" fmla="*/ 572 w 1004742"/>
                        <a:gd name="connsiteY7" fmla="*/ 158277 h 192554"/>
                        <a:gd name="connsiteX8" fmla="*/ 64265 w 1004742"/>
                        <a:gd name="connsiteY8" fmla="*/ 46210 h 192554"/>
                        <a:gd name="connsiteX0" fmla="*/ 59595 w 1004742"/>
                        <a:gd name="connsiteY0" fmla="*/ 54511 h 192554"/>
                        <a:gd name="connsiteX1" fmla="*/ 118387 w 1004742"/>
                        <a:gd name="connsiteY1" fmla="*/ 11157 h 192554"/>
                        <a:gd name="connsiteX2" fmla="*/ 966267 w 1004742"/>
                        <a:gd name="connsiteY2" fmla="*/ 0 h 192554"/>
                        <a:gd name="connsiteX3" fmla="*/ 1003269 w 1004742"/>
                        <a:gd name="connsiteY3" fmla="*/ 36094 h 192554"/>
                        <a:gd name="connsiteX4" fmla="*/ 940747 w 1004742"/>
                        <a:gd name="connsiteY4" fmla="*/ 146086 h 192554"/>
                        <a:gd name="connsiteX5" fmla="*/ 883380 w 1004742"/>
                        <a:gd name="connsiteY5" fmla="*/ 182048 h 192554"/>
                        <a:gd name="connsiteX6" fmla="*/ 44063 w 1004742"/>
                        <a:gd name="connsiteY6" fmla="*/ 192554 h 192554"/>
                        <a:gd name="connsiteX7" fmla="*/ 572 w 1004742"/>
                        <a:gd name="connsiteY7" fmla="*/ 158277 h 192554"/>
                        <a:gd name="connsiteX8" fmla="*/ 59595 w 1004742"/>
                        <a:gd name="connsiteY8" fmla="*/ 54511 h 192554"/>
                        <a:gd name="connsiteX0" fmla="*/ 59595 w 1004742"/>
                        <a:gd name="connsiteY0" fmla="*/ 54511 h 192554"/>
                        <a:gd name="connsiteX1" fmla="*/ 118387 w 1004742"/>
                        <a:gd name="connsiteY1" fmla="*/ 11157 h 192554"/>
                        <a:gd name="connsiteX2" fmla="*/ 966267 w 1004742"/>
                        <a:gd name="connsiteY2" fmla="*/ 0 h 192554"/>
                        <a:gd name="connsiteX3" fmla="*/ 1003269 w 1004742"/>
                        <a:gd name="connsiteY3" fmla="*/ 36094 h 192554"/>
                        <a:gd name="connsiteX4" fmla="*/ 940747 w 1004742"/>
                        <a:gd name="connsiteY4" fmla="*/ 146086 h 192554"/>
                        <a:gd name="connsiteX5" fmla="*/ 883380 w 1004742"/>
                        <a:gd name="connsiteY5" fmla="*/ 182048 h 192554"/>
                        <a:gd name="connsiteX6" fmla="*/ 44063 w 1004742"/>
                        <a:gd name="connsiteY6" fmla="*/ 192554 h 192554"/>
                        <a:gd name="connsiteX7" fmla="*/ 572 w 1004742"/>
                        <a:gd name="connsiteY7" fmla="*/ 158277 h 192554"/>
                        <a:gd name="connsiteX8" fmla="*/ 59595 w 1004742"/>
                        <a:gd name="connsiteY8" fmla="*/ 54511 h 192554"/>
                        <a:gd name="connsiteX0" fmla="*/ 59595 w 1004742"/>
                        <a:gd name="connsiteY0" fmla="*/ 54511 h 192554"/>
                        <a:gd name="connsiteX1" fmla="*/ 118387 w 1004742"/>
                        <a:gd name="connsiteY1" fmla="*/ 11157 h 192554"/>
                        <a:gd name="connsiteX2" fmla="*/ 966267 w 1004742"/>
                        <a:gd name="connsiteY2" fmla="*/ 0 h 192554"/>
                        <a:gd name="connsiteX3" fmla="*/ 1003269 w 1004742"/>
                        <a:gd name="connsiteY3" fmla="*/ 36094 h 192554"/>
                        <a:gd name="connsiteX4" fmla="*/ 940747 w 1004742"/>
                        <a:gd name="connsiteY4" fmla="*/ 146086 h 192554"/>
                        <a:gd name="connsiteX5" fmla="*/ 883380 w 1004742"/>
                        <a:gd name="connsiteY5" fmla="*/ 182048 h 192554"/>
                        <a:gd name="connsiteX6" fmla="*/ 44063 w 1004742"/>
                        <a:gd name="connsiteY6" fmla="*/ 192554 h 192554"/>
                        <a:gd name="connsiteX7" fmla="*/ 572 w 1004742"/>
                        <a:gd name="connsiteY7" fmla="*/ 158277 h 192554"/>
                        <a:gd name="connsiteX8" fmla="*/ 59595 w 1004742"/>
                        <a:gd name="connsiteY8" fmla="*/ 54511 h 192554"/>
                        <a:gd name="connsiteX0" fmla="*/ 59595 w 1004742"/>
                        <a:gd name="connsiteY0" fmla="*/ 54511 h 192554"/>
                        <a:gd name="connsiteX1" fmla="*/ 118387 w 1004742"/>
                        <a:gd name="connsiteY1" fmla="*/ 11157 h 192554"/>
                        <a:gd name="connsiteX2" fmla="*/ 966267 w 1004742"/>
                        <a:gd name="connsiteY2" fmla="*/ 0 h 192554"/>
                        <a:gd name="connsiteX3" fmla="*/ 1003269 w 1004742"/>
                        <a:gd name="connsiteY3" fmla="*/ 36094 h 192554"/>
                        <a:gd name="connsiteX4" fmla="*/ 940747 w 1004742"/>
                        <a:gd name="connsiteY4" fmla="*/ 146086 h 192554"/>
                        <a:gd name="connsiteX5" fmla="*/ 883380 w 1004742"/>
                        <a:gd name="connsiteY5" fmla="*/ 182048 h 192554"/>
                        <a:gd name="connsiteX6" fmla="*/ 44063 w 1004742"/>
                        <a:gd name="connsiteY6" fmla="*/ 192554 h 192554"/>
                        <a:gd name="connsiteX7" fmla="*/ 572 w 1004742"/>
                        <a:gd name="connsiteY7" fmla="*/ 158277 h 192554"/>
                        <a:gd name="connsiteX8" fmla="*/ 59595 w 1004742"/>
                        <a:gd name="connsiteY8" fmla="*/ 54511 h 192554"/>
                        <a:gd name="connsiteX0" fmla="*/ 59595 w 1004742"/>
                        <a:gd name="connsiteY0" fmla="*/ 54511 h 192554"/>
                        <a:gd name="connsiteX1" fmla="*/ 118387 w 1004742"/>
                        <a:gd name="connsiteY1" fmla="*/ 11157 h 192554"/>
                        <a:gd name="connsiteX2" fmla="*/ 966267 w 1004742"/>
                        <a:gd name="connsiteY2" fmla="*/ 0 h 192554"/>
                        <a:gd name="connsiteX3" fmla="*/ 1003269 w 1004742"/>
                        <a:gd name="connsiteY3" fmla="*/ 36094 h 192554"/>
                        <a:gd name="connsiteX4" fmla="*/ 940747 w 1004742"/>
                        <a:gd name="connsiteY4" fmla="*/ 146086 h 192554"/>
                        <a:gd name="connsiteX5" fmla="*/ 883380 w 1004742"/>
                        <a:gd name="connsiteY5" fmla="*/ 182048 h 192554"/>
                        <a:gd name="connsiteX6" fmla="*/ 44063 w 1004742"/>
                        <a:gd name="connsiteY6" fmla="*/ 192554 h 192554"/>
                        <a:gd name="connsiteX7" fmla="*/ 572 w 1004742"/>
                        <a:gd name="connsiteY7" fmla="*/ 158277 h 192554"/>
                        <a:gd name="connsiteX8" fmla="*/ 59595 w 1004742"/>
                        <a:gd name="connsiteY8" fmla="*/ 54511 h 192554"/>
                        <a:gd name="connsiteX0" fmla="*/ 59595 w 1004742"/>
                        <a:gd name="connsiteY0" fmla="*/ 54511 h 192554"/>
                        <a:gd name="connsiteX1" fmla="*/ 118387 w 1004742"/>
                        <a:gd name="connsiteY1" fmla="*/ 11157 h 192554"/>
                        <a:gd name="connsiteX2" fmla="*/ 966267 w 1004742"/>
                        <a:gd name="connsiteY2" fmla="*/ 0 h 192554"/>
                        <a:gd name="connsiteX3" fmla="*/ 1003269 w 1004742"/>
                        <a:gd name="connsiteY3" fmla="*/ 36094 h 192554"/>
                        <a:gd name="connsiteX4" fmla="*/ 940747 w 1004742"/>
                        <a:gd name="connsiteY4" fmla="*/ 146086 h 192554"/>
                        <a:gd name="connsiteX5" fmla="*/ 883380 w 1004742"/>
                        <a:gd name="connsiteY5" fmla="*/ 182048 h 192554"/>
                        <a:gd name="connsiteX6" fmla="*/ 44063 w 1004742"/>
                        <a:gd name="connsiteY6" fmla="*/ 192554 h 192554"/>
                        <a:gd name="connsiteX7" fmla="*/ 572 w 1004742"/>
                        <a:gd name="connsiteY7" fmla="*/ 158277 h 192554"/>
                        <a:gd name="connsiteX8" fmla="*/ 59595 w 1004742"/>
                        <a:gd name="connsiteY8" fmla="*/ 54511 h 192554"/>
                        <a:gd name="connsiteX0" fmla="*/ 59595 w 1004742"/>
                        <a:gd name="connsiteY0" fmla="*/ 54511 h 192554"/>
                        <a:gd name="connsiteX1" fmla="*/ 118387 w 1004742"/>
                        <a:gd name="connsiteY1" fmla="*/ 11157 h 192554"/>
                        <a:gd name="connsiteX2" fmla="*/ 966267 w 1004742"/>
                        <a:gd name="connsiteY2" fmla="*/ 0 h 192554"/>
                        <a:gd name="connsiteX3" fmla="*/ 1003269 w 1004742"/>
                        <a:gd name="connsiteY3" fmla="*/ 36094 h 192554"/>
                        <a:gd name="connsiteX4" fmla="*/ 940747 w 1004742"/>
                        <a:gd name="connsiteY4" fmla="*/ 146086 h 192554"/>
                        <a:gd name="connsiteX5" fmla="*/ 883380 w 1004742"/>
                        <a:gd name="connsiteY5" fmla="*/ 182048 h 192554"/>
                        <a:gd name="connsiteX6" fmla="*/ 44063 w 1004742"/>
                        <a:gd name="connsiteY6" fmla="*/ 192554 h 192554"/>
                        <a:gd name="connsiteX7" fmla="*/ 572 w 1004742"/>
                        <a:gd name="connsiteY7" fmla="*/ 158277 h 192554"/>
                        <a:gd name="connsiteX8" fmla="*/ 59595 w 1004742"/>
                        <a:gd name="connsiteY8" fmla="*/ 54511 h 192554"/>
                        <a:gd name="connsiteX0" fmla="*/ 59595 w 1004742"/>
                        <a:gd name="connsiteY0" fmla="*/ 54511 h 192554"/>
                        <a:gd name="connsiteX1" fmla="*/ 118387 w 1004742"/>
                        <a:gd name="connsiteY1" fmla="*/ 11157 h 192554"/>
                        <a:gd name="connsiteX2" fmla="*/ 966267 w 1004742"/>
                        <a:gd name="connsiteY2" fmla="*/ 0 h 192554"/>
                        <a:gd name="connsiteX3" fmla="*/ 1003269 w 1004742"/>
                        <a:gd name="connsiteY3" fmla="*/ 36094 h 192554"/>
                        <a:gd name="connsiteX4" fmla="*/ 940747 w 1004742"/>
                        <a:gd name="connsiteY4" fmla="*/ 146086 h 192554"/>
                        <a:gd name="connsiteX5" fmla="*/ 883380 w 1004742"/>
                        <a:gd name="connsiteY5" fmla="*/ 182048 h 192554"/>
                        <a:gd name="connsiteX6" fmla="*/ 44063 w 1004742"/>
                        <a:gd name="connsiteY6" fmla="*/ 192554 h 192554"/>
                        <a:gd name="connsiteX7" fmla="*/ 572 w 1004742"/>
                        <a:gd name="connsiteY7" fmla="*/ 158277 h 192554"/>
                        <a:gd name="connsiteX8" fmla="*/ 59595 w 1004742"/>
                        <a:gd name="connsiteY8" fmla="*/ 54511 h 1925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04742" h="192554">
                          <a:moveTo>
                            <a:pt x="59595" y="54511"/>
                          </a:moveTo>
                          <a:cubicBezTo>
                            <a:pt x="76070" y="25364"/>
                            <a:pt x="88460" y="10637"/>
                            <a:pt x="118387" y="11157"/>
                          </a:cubicBezTo>
                          <a:lnTo>
                            <a:pt x="966267" y="0"/>
                          </a:lnTo>
                          <a:cubicBezTo>
                            <a:pt x="985556" y="0"/>
                            <a:pt x="1011182" y="7596"/>
                            <a:pt x="1003269" y="36094"/>
                          </a:cubicBezTo>
                          <a:lnTo>
                            <a:pt x="940747" y="146086"/>
                          </a:lnTo>
                          <a:cubicBezTo>
                            <a:pt x="916360" y="184443"/>
                            <a:pt x="902669" y="182048"/>
                            <a:pt x="883380" y="182048"/>
                          </a:cubicBezTo>
                          <a:lnTo>
                            <a:pt x="44063" y="192554"/>
                          </a:lnTo>
                          <a:cubicBezTo>
                            <a:pt x="20624" y="190219"/>
                            <a:pt x="-4098" y="185867"/>
                            <a:pt x="572" y="158277"/>
                          </a:cubicBezTo>
                          <a:cubicBezTo>
                            <a:pt x="33000" y="102632"/>
                            <a:pt x="25740" y="117549"/>
                            <a:pt x="59595" y="54511"/>
                          </a:cubicBezTo>
                          <a:close/>
                        </a:path>
                      </a:pathLst>
                    </a:custGeom>
                    <a:solidFill>
                      <a:schemeClr val="bg1">
                        <a:lumMod val="50000"/>
                      </a:schemeClr>
                    </a:solidFill>
                    <a:ln w="12700" cap="flat" cmpd="sng" algn="ctr">
                      <a:noFill/>
                      <a:prstDash val="solid"/>
                      <a:miter lim="800000"/>
                    </a:ln>
                    <a:effectLst/>
                  </p:spPr>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N" sz="1400" b="0" i="0" u="none" strike="noStrike" kern="1200" cap="none" spc="0" normalizeH="0" baseline="0" noProof="0">
                        <a:ln>
                          <a:noFill/>
                        </a:ln>
                        <a:solidFill>
                          <a:srgbClr val="000000"/>
                        </a:solidFill>
                        <a:effectLst/>
                        <a:uLnTx/>
                        <a:uFillTx/>
                        <a:ea typeface="+mn-ea"/>
                        <a:cs typeface="+mn-cs"/>
                      </a:endParaRPr>
                    </a:p>
                  </p:txBody>
                </p:sp>
                <p:grpSp>
                  <p:nvGrpSpPr>
                    <p:cNvPr id="61" name="Group 60">
                      <a:extLst>
                        <a:ext uri="{FF2B5EF4-FFF2-40B4-BE49-F238E27FC236}">
                          <a16:creationId xmlns:a16="http://schemas.microsoft.com/office/drawing/2014/main" id="{8213A6DE-915C-4CA6-9AF7-F76FFB038228}"/>
                        </a:ext>
                      </a:extLst>
                    </p:cNvPr>
                    <p:cNvGrpSpPr/>
                    <p:nvPr/>
                  </p:nvGrpSpPr>
                  <p:grpSpPr>
                    <a:xfrm flipH="1" flipV="1">
                      <a:off x="3292046" y="884025"/>
                      <a:ext cx="768349" cy="2172783"/>
                      <a:chOff x="4419602" y="268205"/>
                      <a:chExt cx="768349" cy="2172783"/>
                    </a:xfrm>
                    <a:grpFill/>
                  </p:grpSpPr>
                  <p:sp>
                    <p:nvSpPr>
                      <p:cNvPr id="62" name="Freeform: Shape 61">
                        <a:extLst>
                          <a:ext uri="{FF2B5EF4-FFF2-40B4-BE49-F238E27FC236}">
                            <a16:creationId xmlns:a16="http://schemas.microsoft.com/office/drawing/2014/main" id="{D09296A9-FA82-4C70-8CC5-E826472A9CFF}"/>
                          </a:ext>
                        </a:extLst>
                      </p:cNvPr>
                      <p:cNvSpPr/>
                      <p:nvPr/>
                    </p:nvSpPr>
                    <p:spPr>
                      <a:xfrm>
                        <a:off x="4462352" y="507517"/>
                        <a:ext cx="725599" cy="1933471"/>
                      </a:xfrm>
                      <a:custGeom>
                        <a:avLst/>
                        <a:gdLst>
                          <a:gd name="connsiteX0" fmla="*/ 94194 w 565150"/>
                          <a:gd name="connsiteY0" fmla="*/ 0 h 1418603"/>
                          <a:gd name="connsiteX1" fmla="*/ 470956 w 565150"/>
                          <a:gd name="connsiteY1" fmla="*/ 0 h 1418603"/>
                          <a:gd name="connsiteX2" fmla="*/ 565150 w 565150"/>
                          <a:gd name="connsiteY2" fmla="*/ 94194 h 1418603"/>
                          <a:gd name="connsiteX3" fmla="*/ 565150 w 565150"/>
                          <a:gd name="connsiteY3" fmla="*/ 1324409 h 1418603"/>
                          <a:gd name="connsiteX4" fmla="*/ 470956 w 565150"/>
                          <a:gd name="connsiteY4" fmla="*/ 1418603 h 1418603"/>
                          <a:gd name="connsiteX5" fmla="*/ 388938 w 565150"/>
                          <a:gd name="connsiteY5" fmla="*/ 1418603 h 1418603"/>
                          <a:gd name="connsiteX6" fmla="*/ 388938 w 565150"/>
                          <a:gd name="connsiteY6" fmla="*/ 189444 h 1418603"/>
                          <a:gd name="connsiteX7" fmla="*/ 294744 w 565150"/>
                          <a:gd name="connsiteY7" fmla="*/ 95250 h 1418603"/>
                          <a:gd name="connsiteX8" fmla="*/ 0 w 565150"/>
                          <a:gd name="connsiteY8" fmla="*/ 95250 h 1418603"/>
                          <a:gd name="connsiteX9" fmla="*/ 0 w 565150"/>
                          <a:gd name="connsiteY9" fmla="*/ 94194 h 1418603"/>
                          <a:gd name="connsiteX10" fmla="*/ 94194 w 565150"/>
                          <a:gd name="connsiteY10" fmla="*/ 0 h 1418603"/>
                          <a:gd name="connsiteX0" fmla="*/ 182300 w 565150"/>
                          <a:gd name="connsiteY0" fmla="*/ 0 h 1580528"/>
                          <a:gd name="connsiteX1" fmla="*/ 470956 w 565150"/>
                          <a:gd name="connsiteY1" fmla="*/ 161925 h 1580528"/>
                          <a:gd name="connsiteX2" fmla="*/ 565150 w 565150"/>
                          <a:gd name="connsiteY2" fmla="*/ 256119 h 1580528"/>
                          <a:gd name="connsiteX3" fmla="*/ 565150 w 565150"/>
                          <a:gd name="connsiteY3" fmla="*/ 1486334 h 1580528"/>
                          <a:gd name="connsiteX4" fmla="*/ 470956 w 565150"/>
                          <a:gd name="connsiteY4" fmla="*/ 1580528 h 1580528"/>
                          <a:gd name="connsiteX5" fmla="*/ 388938 w 565150"/>
                          <a:gd name="connsiteY5" fmla="*/ 1580528 h 1580528"/>
                          <a:gd name="connsiteX6" fmla="*/ 388938 w 565150"/>
                          <a:gd name="connsiteY6" fmla="*/ 351369 h 1580528"/>
                          <a:gd name="connsiteX7" fmla="*/ 294744 w 565150"/>
                          <a:gd name="connsiteY7" fmla="*/ 257175 h 1580528"/>
                          <a:gd name="connsiteX8" fmla="*/ 0 w 565150"/>
                          <a:gd name="connsiteY8" fmla="*/ 257175 h 1580528"/>
                          <a:gd name="connsiteX9" fmla="*/ 0 w 565150"/>
                          <a:gd name="connsiteY9" fmla="*/ 256119 h 1580528"/>
                          <a:gd name="connsiteX10" fmla="*/ 182300 w 565150"/>
                          <a:gd name="connsiteY10" fmla="*/ 0 h 1580528"/>
                          <a:gd name="connsiteX0" fmla="*/ 182300 w 565150"/>
                          <a:gd name="connsiteY0" fmla="*/ 0 h 1580528"/>
                          <a:gd name="connsiteX1" fmla="*/ 475719 w 565150"/>
                          <a:gd name="connsiteY1" fmla="*/ 147638 h 1580528"/>
                          <a:gd name="connsiteX2" fmla="*/ 565150 w 565150"/>
                          <a:gd name="connsiteY2" fmla="*/ 256119 h 1580528"/>
                          <a:gd name="connsiteX3" fmla="*/ 565150 w 565150"/>
                          <a:gd name="connsiteY3" fmla="*/ 1486334 h 1580528"/>
                          <a:gd name="connsiteX4" fmla="*/ 470956 w 565150"/>
                          <a:gd name="connsiteY4" fmla="*/ 1580528 h 1580528"/>
                          <a:gd name="connsiteX5" fmla="*/ 388938 w 565150"/>
                          <a:gd name="connsiteY5" fmla="*/ 1580528 h 1580528"/>
                          <a:gd name="connsiteX6" fmla="*/ 388938 w 565150"/>
                          <a:gd name="connsiteY6" fmla="*/ 351369 h 1580528"/>
                          <a:gd name="connsiteX7" fmla="*/ 294744 w 565150"/>
                          <a:gd name="connsiteY7" fmla="*/ 257175 h 1580528"/>
                          <a:gd name="connsiteX8" fmla="*/ 0 w 565150"/>
                          <a:gd name="connsiteY8" fmla="*/ 257175 h 1580528"/>
                          <a:gd name="connsiteX9" fmla="*/ 0 w 565150"/>
                          <a:gd name="connsiteY9" fmla="*/ 256119 h 1580528"/>
                          <a:gd name="connsiteX10" fmla="*/ 182300 w 565150"/>
                          <a:gd name="connsiteY10" fmla="*/ 0 h 1580528"/>
                          <a:gd name="connsiteX0" fmla="*/ 182300 w 565150"/>
                          <a:gd name="connsiteY0" fmla="*/ 0 h 1580528"/>
                          <a:gd name="connsiteX1" fmla="*/ 475719 w 565150"/>
                          <a:gd name="connsiteY1" fmla="*/ 147638 h 1580528"/>
                          <a:gd name="connsiteX2" fmla="*/ 565150 w 565150"/>
                          <a:gd name="connsiteY2" fmla="*/ 256119 h 1580528"/>
                          <a:gd name="connsiteX3" fmla="*/ 565150 w 565150"/>
                          <a:gd name="connsiteY3" fmla="*/ 1486334 h 1580528"/>
                          <a:gd name="connsiteX4" fmla="*/ 470956 w 565150"/>
                          <a:gd name="connsiteY4" fmla="*/ 1580528 h 1580528"/>
                          <a:gd name="connsiteX5" fmla="*/ 388938 w 565150"/>
                          <a:gd name="connsiteY5" fmla="*/ 1580528 h 1580528"/>
                          <a:gd name="connsiteX6" fmla="*/ 388938 w 565150"/>
                          <a:gd name="connsiteY6" fmla="*/ 351369 h 1580528"/>
                          <a:gd name="connsiteX7" fmla="*/ 294744 w 565150"/>
                          <a:gd name="connsiteY7" fmla="*/ 257175 h 1580528"/>
                          <a:gd name="connsiteX8" fmla="*/ 0 w 565150"/>
                          <a:gd name="connsiteY8" fmla="*/ 257175 h 1580528"/>
                          <a:gd name="connsiteX9" fmla="*/ 0 w 565150"/>
                          <a:gd name="connsiteY9" fmla="*/ 256119 h 1580528"/>
                          <a:gd name="connsiteX10" fmla="*/ 182300 w 565150"/>
                          <a:gd name="connsiteY10" fmla="*/ 0 h 1580528"/>
                          <a:gd name="connsiteX0" fmla="*/ 182300 w 565150"/>
                          <a:gd name="connsiteY0" fmla="*/ 0 h 1580528"/>
                          <a:gd name="connsiteX1" fmla="*/ 475719 w 565150"/>
                          <a:gd name="connsiteY1" fmla="*/ 147638 h 1580528"/>
                          <a:gd name="connsiteX2" fmla="*/ 565150 w 565150"/>
                          <a:gd name="connsiteY2" fmla="*/ 256119 h 1580528"/>
                          <a:gd name="connsiteX3" fmla="*/ 565150 w 565150"/>
                          <a:gd name="connsiteY3" fmla="*/ 1486334 h 1580528"/>
                          <a:gd name="connsiteX4" fmla="*/ 470956 w 565150"/>
                          <a:gd name="connsiteY4" fmla="*/ 1580528 h 1580528"/>
                          <a:gd name="connsiteX5" fmla="*/ 388938 w 565150"/>
                          <a:gd name="connsiteY5" fmla="*/ 1580528 h 1580528"/>
                          <a:gd name="connsiteX6" fmla="*/ 388938 w 565150"/>
                          <a:gd name="connsiteY6" fmla="*/ 351369 h 1580528"/>
                          <a:gd name="connsiteX7" fmla="*/ 294744 w 565150"/>
                          <a:gd name="connsiteY7" fmla="*/ 257175 h 1580528"/>
                          <a:gd name="connsiteX8" fmla="*/ 0 w 565150"/>
                          <a:gd name="connsiteY8" fmla="*/ 257175 h 1580528"/>
                          <a:gd name="connsiteX9" fmla="*/ 0 w 565150"/>
                          <a:gd name="connsiteY9" fmla="*/ 256119 h 1580528"/>
                          <a:gd name="connsiteX10" fmla="*/ 182300 w 565150"/>
                          <a:gd name="connsiteY10" fmla="*/ 0 h 1580528"/>
                          <a:gd name="connsiteX0" fmla="*/ 182300 w 565150"/>
                          <a:gd name="connsiteY0" fmla="*/ 0 h 1580528"/>
                          <a:gd name="connsiteX1" fmla="*/ 475719 w 565150"/>
                          <a:gd name="connsiteY1" fmla="*/ 147638 h 1580528"/>
                          <a:gd name="connsiteX2" fmla="*/ 565150 w 565150"/>
                          <a:gd name="connsiteY2" fmla="*/ 256119 h 1580528"/>
                          <a:gd name="connsiteX3" fmla="*/ 565150 w 565150"/>
                          <a:gd name="connsiteY3" fmla="*/ 1486334 h 1580528"/>
                          <a:gd name="connsiteX4" fmla="*/ 470956 w 565150"/>
                          <a:gd name="connsiteY4" fmla="*/ 1580528 h 1580528"/>
                          <a:gd name="connsiteX5" fmla="*/ 388938 w 565150"/>
                          <a:gd name="connsiteY5" fmla="*/ 1580528 h 1580528"/>
                          <a:gd name="connsiteX6" fmla="*/ 388938 w 565150"/>
                          <a:gd name="connsiteY6" fmla="*/ 351369 h 1580528"/>
                          <a:gd name="connsiteX7" fmla="*/ 294744 w 565150"/>
                          <a:gd name="connsiteY7" fmla="*/ 257175 h 1580528"/>
                          <a:gd name="connsiteX8" fmla="*/ 0 w 565150"/>
                          <a:gd name="connsiteY8" fmla="*/ 257175 h 1580528"/>
                          <a:gd name="connsiteX9" fmla="*/ 0 w 565150"/>
                          <a:gd name="connsiteY9" fmla="*/ 256119 h 1580528"/>
                          <a:gd name="connsiteX10" fmla="*/ 182300 w 565150"/>
                          <a:gd name="connsiteY10" fmla="*/ 0 h 1580528"/>
                          <a:gd name="connsiteX0" fmla="*/ 182300 w 565150"/>
                          <a:gd name="connsiteY0" fmla="*/ 0 h 1580528"/>
                          <a:gd name="connsiteX1" fmla="*/ 475719 w 565150"/>
                          <a:gd name="connsiteY1" fmla="*/ 147638 h 1580528"/>
                          <a:gd name="connsiteX2" fmla="*/ 565150 w 565150"/>
                          <a:gd name="connsiteY2" fmla="*/ 256119 h 1580528"/>
                          <a:gd name="connsiteX3" fmla="*/ 565150 w 565150"/>
                          <a:gd name="connsiteY3" fmla="*/ 1486334 h 1580528"/>
                          <a:gd name="connsiteX4" fmla="*/ 470956 w 565150"/>
                          <a:gd name="connsiteY4" fmla="*/ 1580528 h 1580528"/>
                          <a:gd name="connsiteX5" fmla="*/ 388938 w 565150"/>
                          <a:gd name="connsiteY5" fmla="*/ 1580528 h 1580528"/>
                          <a:gd name="connsiteX6" fmla="*/ 388938 w 565150"/>
                          <a:gd name="connsiteY6" fmla="*/ 351369 h 1580528"/>
                          <a:gd name="connsiteX7" fmla="*/ 294744 w 565150"/>
                          <a:gd name="connsiteY7" fmla="*/ 257175 h 1580528"/>
                          <a:gd name="connsiteX8" fmla="*/ 0 w 565150"/>
                          <a:gd name="connsiteY8" fmla="*/ 257175 h 1580528"/>
                          <a:gd name="connsiteX9" fmla="*/ 0 w 565150"/>
                          <a:gd name="connsiteY9" fmla="*/ 256119 h 1580528"/>
                          <a:gd name="connsiteX10" fmla="*/ 182300 w 565150"/>
                          <a:gd name="connsiteY10" fmla="*/ 0 h 1580528"/>
                          <a:gd name="connsiteX0" fmla="*/ 182300 w 565150"/>
                          <a:gd name="connsiteY0" fmla="*/ 0 h 1580528"/>
                          <a:gd name="connsiteX1" fmla="*/ 475719 w 565150"/>
                          <a:gd name="connsiteY1" fmla="*/ 147638 h 1580528"/>
                          <a:gd name="connsiteX2" fmla="*/ 565150 w 565150"/>
                          <a:gd name="connsiteY2" fmla="*/ 256119 h 1580528"/>
                          <a:gd name="connsiteX3" fmla="*/ 565150 w 565150"/>
                          <a:gd name="connsiteY3" fmla="*/ 1486334 h 1580528"/>
                          <a:gd name="connsiteX4" fmla="*/ 470956 w 565150"/>
                          <a:gd name="connsiteY4" fmla="*/ 1580528 h 1580528"/>
                          <a:gd name="connsiteX5" fmla="*/ 388938 w 565150"/>
                          <a:gd name="connsiteY5" fmla="*/ 1580528 h 1580528"/>
                          <a:gd name="connsiteX6" fmla="*/ 388938 w 565150"/>
                          <a:gd name="connsiteY6" fmla="*/ 351369 h 1580528"/>
                          <a:gd name="connsiteX7" fmla="*/ 294744 w 565150"/>
                          <a:gd name="connsiteY7" fmla="*/ 257175 h 1580528"/>
                          <a:gd name="connsiteX8" fmla="*/ 0 w 565150"/>
                          <a:gd name="connsiteY8" fmla="*/ 257175 h 1580528"/>
                          <a:gd name="connsiteX9" fmla="*/ 0 w 565150"/>
                          <a:gd name="connsiteY9" fmla="*/ 256119 h 1580528"/>
                          <a:gd name="connsiteX10" fmla="*/ 182300 w 565150"/>
                          <a:gd name="connsiteY10" fmla="*/ 0 h 1580528"/>
                          <a:gd name="connsiteX0" fmla="*/ 182300 w 565150"/>
                          <a:gd name="connsiteY0" fmla="*/ 0 h 1580528"/>
                          <a:gd name="connsiteX1" fmla="*/ 475719 w 565150"/>
                          <a:gd name="connsiteY1" fmla="*/ 147638 h 1580528"/>
                          <a:gd name="connsiteX2" fmla="*/ 565150 w 565150"/>
                          <a:gd name="connsiteY2" fmla="*/ 256119 h 1580528"/>
                          <a:gd name="connsiteX3" fmla="*/ 565150 w 565150"/>
                          <a:gd name="connsiteY3" fmla="*/ 1486334 h 1580528"/>
                          <a:gd name="connsiteX4" fmla="*/ 470956 w 565150"/>
                          <a:gd name="connsiteY4" fmla="*/ 1580528 h 1580528"/>
                          <a:gd name="connsiteX5" fmla="*/ 388938 w 565150"/>
                          <a:gd name="connsiteY5" fmla="*/ 1580528 h 1580528"/>
                          <a:gd name="connsiteX6" fmla="*/ 388938 w 565150"/>
                          <a:gd name="connsiteY6" fmla="*/ 351369 h 1580528"/>
                          <a:gd name="connsiteX7" fmla="*/ 294744 w 565150"/>
                          <a:gd name="connsiteY7" fmla="*/ 257175 h 1580528"/>
                          <a:gd name="connsiteX8" fmla="*/ 0 w 565150"/>
                          <a:gd name="connsiteY8" fmla="*/ 257175 h 1580528"/>
                          <a:gd name="connsiteX9" fmla="*/ 0 w 565150"/>
                          <a:gd name="connsiteY9" fmla="*/ 256119 h 1580528"/>
                          <a:gd name="connsiteX10" fmla="*/ 182300 w 565150"/>
                          <a:gd name="connsiteY10" fmla="*/ 0 h 1580528"/>
                          <a:gd name="connsiteX0" fmla="*/ 182300 w 565150"/>
                          <a:gd name="connsiteY0" fmla="*/ 0 h 1580528"/>
                          <a:gd name="connsiteX1" fmla="*/ 468575 w 565150"/>
                          <a:gd name="connsiteY1" fmla="*/ 133351 h 1580528"/>
                          <a:gd name="connsiteX2" fmla="*/ 565150 w 565150"/>
                          <a:gd name="connsiteY2" fmla="*/ 256119 h 1580528"/>
                          <a:gd name="connsiteX3" fmla="*/ 565150 w 565150"/>
                          <a:gd name="connsiteY3" fmla="*/ 1486334 h 1580528"/>
                          <a:gd name="connsiteX4" fmla="*/ 470956 w 565150"/>
                          <a:gd name="connsiteY4" fmla="*/ 1580528 h 1580528"/>
                          <a:gd name="connsiteX5" fmla="*/ 388938 w 565150"/>
                          <a:gd name="connsiteY5" fmla="*/ 1580528 h 1580528"/>
                          <a:gd name="connsiteX6" fmla="*/ 388938 w 565150"/>
                          <a:gd name="connsiteY6" fmla="*/ 351369 h 1580528"/>
                          <a:gd name="connsiteX7" fmla="*/ 294744 w 565150"/>
                          <a:gd name="connsiteY7" fmla="*/ 257175 h 1580528"/>
                          <a:gd name="connsiteX8" fmla="*/ 0 w 565150"/>
                          <a:gd name="connsiteY8" fmla="*/ 257175 h 1580528"/>
                          <a:gd name="connsiteX9" fmla="*/ 0 w 565150"/>
                          <a:gd name="connsiteY9" fmla="*/ 256119 h 1580528"/>
                          <a:gd name="connsiteX10" fmla="*/ 182300 w 565150"/>
                          <a:gd name="connsiteY10" fmla="*/ 0 h 1580528"/>
                          <a:gd name="connsiteX0" fmla="*/ 182300 w 565150"/>
                          <a:gd name="connsiteY0" fmla="*/ 0 h 1580528"/>
                          <a:gd name="connsiteX1" fmla="*/ 468575 w 565150"/>
                          <a:gd name="connsiteY1" fmla="*/ 133351 h 1580528"/>
                          <a:gd name="connsiteX2" fmla="*/ 565150 w 565150"/>
                          <a:gd name="connsiteY2" fmla="*/ 256119 h 1580528"/>
                          <a:gd name="connsiteX3" fmla="*/ 565150 w 565150"/>
                          <a:gd name="connsiteY3" fmla="*/ 1486334 h 1580528"/>
                          <a:gd name="connsiteX4" fmla="*/ 470956 w 565150"/>
                          <a:gd name="connsiteY4" fmla="*/ 1580528 h 1580528"/>
                          <a:gd name="connsiteX5" fmla="*/ 388938 w 565150"/>
                          <a:gd name="connsiteY5" fmla="*/ 1580528 h 1580528"/>
                          <a:gd name="connsiteX6" fmla="*/ 388938 w 565150"/>
                          <a:gd name="connsiteY6" fmla="*/ 351369 h 1580528"/>
                          <a:gd name="connsiteX7" fmla="*/ 294744 w 565150"/>
                          <a:gd name="connsiteY7" fmla="*/ 257175 h 1580528"/>
                          <a:gd name="connsiteX8" fmla="*/ 0 w 565150"/>
                          <a:gd name="connsiteY8" fmla="*/ 257175 h 1580528"/>
                          <a:gd name="connsiteX9" fmla="*/ 0 w 565150"/>
                          <a:gd name="connsiteY9" fmla="*/ 256119 h 1580528"/>
                          <a:gd name="connsiteX10" fmla="*/ 182300 w 565150"/>
                          <a:gd name="connsiteY10" fmla="*/ 0 h 1580528"/>
                          <a:gd name="connsiteX0" fmla="*/ 182300 w 565150"/>
                          <a:gd name="connsiteY0" fmla="*/ 0 h 1580528"/>
                          <a:gd name="connsiteX1" fmla="*/ 468575 w 565150"/>
                          <a:gd name="connsiteY1" fmla="*/ 133351 h 1580528"/>
                          <a:gd name="connsiteX2" fmla="*/ 565150 w 565150"/>
                          <a:gd name="connsiteY2" fmla="*/ 256119 h 1580528"/>
                          <a:gd name="connsiteX3" fmla="*/ 565150 w 565150"/>
                          <a:gd name="connsiteY3" fmla="*/ 1486334 h 1580528"/>
                          <a:gd name="connsiteX4" fmla="*/ 470956 w 565150"/>
                          <a:gd name="connsiteY4" fmla="*/ 1580528 h 1580528"/>
                          <a:gd name="connsiteX5" fmla="*/ 388938 w 565150"/>
                          <a:gd name="connsiteY5" fmla="*/ 1580528 h 1580528"/>
                          <a:gd name="connsiteX6" fmla="*/ 388938 w 565150"/>
                          <a:gd name="connsiteY6" fmla="*/ 351369 h 1580528"/>
                          <a:gd name="connsiteX7" fmla="*/ 294744 w 565150"/>
                          <a:gd name="connsiteY7" fmla="*/ 257175 h 1580528"/>
                          <a:gd name="connsiteX8" fmla="*/ 0 w 565150"/>
                          <a:gd name="connsiteY8" fmla="*/ 257175 h 1580528"/>
                          <a:gd name="connsiteX9" fmla="*/ 119063 w 565150"/>
                          <a:gd name="connsiteY9" fmla="*/ 163250 h 1580528"/>
                          <a:gd name="connsiteX10" fmla="*/ 182300 w 565150"/>
                          <a:gd name="connsiteY10" fmla="*/ 0 h 1580528"/>
                          <a:gd name="connsiteX0" fmla="*/ 63237 w 446087"/>
                          <a:gd name="connsiteY0" fmla="*/ 0 h 1580528"/>
                          <a:gd name="connsiteX1" fmla="*/ 349512 w 446087"/>
                          <a:gd name="connsiteY1" fmla="*/ 133351 h 1580528"/>
                          <a:gd name="connsiteX2" fmla="*/ 446087 w 446087"/>
                          <a:gd name="connsiteY2" fmla="*/ 256119 h 1580528"/>
                          <a:gd name="connsiteX3" fmla="*/ 446087 w 446087"/>
                          <a:gd name="connsiteY3" fmla="*/ 1486334 h 1580528"/>
                          <a:gd name="connsiteX4" fmla="*/ 351893 w 446087"/>
                          <a:gd name="connsiteY4" fmla="*/ 1580528 h 1580528"/>
                          <a:gd name="connsiteX5" fmla="*/ 269875 w 446087"/>
                          <a:gd name="connsiteY5" fmla="*/ 1580528 h 1580528"/>
                          <a:gd name="connsiteX6" fmla="*/ 269875 w 446087"/>
                          <a:gd name="connsiteY6" fmla="*/ 351369 h 1580528"/>
                          <a:gd name="connsiteX7" fmla="*/ 175681 w 446087"/>
                          <a:gd name="connsiteY7" fmla="*/ 257175 h 1580528"/>
                          <a:gd name="connsiteX8" fmla="*/ 0 w 446087"/>
                          <a:gd name="connsiteY8" fmla="*/ 163250 h 1580528"/>
                          <a:gd name="connsiteX9" fmla="*/ 63237 w 446087"/>
                          <a:gd name="connsiteY9" fmla="*/ 0 h 1580528"/>
                          <a:gd name="connsiteX0" fmla="*/ 56093 w 438943"/>
                          <a:gd name="connsiteY0" fmla="*/ 0 h 1580528"/>
                          <a:gd name="connsiteX1" fmla="*/ 342368 w 438943"/>
                          <a:gd name="connsiteY1" fmla="*/ 133351 h 1580528"/>
                          <a:gd name="connsiteX2" fmla="*/ 438943 w 438943"/>
                          <a:gd name="connsiteY2" fmla="*/ 256119 h 1580528"/>
                          <a:gd name="connsiteX3" fmla="*/ 438943 w 438943"/>
                          <a:gd name="connsiteY3" fmla="*/ 1486334 h 1580528"/>
                          <a:gd name="connsiteX4" fmla="*/ 344749 w 438943"/>
                          <a:gd name="connsiteY4" fmla="*/ 1580528 h 1580528"/>
                          <a:gd name="connsiteX5" fmla="*/ 262731 w 438943"/>
                          <a:gd name="connsiteY5" fmla="*/ 1580528 h 1580528"/>
                          <a:gd name="connsiteX6" fmla="*/ 262731 w 438943"/>
                          <a:gd name="connsiteY6" fmla="*/ 351369 h 1580528"/>
                          <a:gd name="connsiteX7" fmla="*/ 168537 w 438943"/>
                          <a:gd name="connsiteY7" fmla="*/ 257175 h 1580528"/>
                          <a:gd name="connsiteX8" fmla="*/ 0 w 438943"/>
                          <a:gd name="connsiteY8" fmla="*/ 146581 h 1580528"/>
                          <a:gd name="connsiteX9" fmla="*/ 56093 w 438943"/>
                          <a:gd name="connsiteY9" fmla="*/ 0 h 1580528"/>
                          <a:gd name="connsiteX0" fmla="*/ 56093 w 438943"/>
                          <a:gd name="connsiteY0" fmla="*/ 0 h 1580528"/>
                          <a:gd name="connsiteX1" fmla="*/ 342368 w 438943"/>
                          <a:gd name="connsiteY1" fmla="*/ 133351 h 1580528"/>
                          <a:gd name="connsiteX2" fmla="*/ 438943 w 438943"/>
                          <a:gd name="connsiteY2" fmla="*/ 256119 h 1580528"/>
                          <a:gd name="connsiteX3" fmla="*/ 438943 w 438943"/>
                          <a:gd name="connsiteY3" fmla="*/ 1486334 h 1580528"/>
                          <a:gd name="connsiteX4" fmla="*/ 344749 w 438943"/>
                          <a:gd name="connsiteY4" fmla="*/ 1580528 h 1580528"/>
                          <a:gd name="connsiteX5" fmla="*/ 262731 w 438943"/>
                          <a:gd name="connsiteY5" fmla="*/ 1580528 h 1580528"/>
                          <a:gd name="connsiteX6" fmla="*/ 262731 w 438943"/>
                          <a:gd name="connsiteY6" fmla="*/ 351369 h 1580528"/>
                          <a:gd name="connsiteX7" fmla="*/ 168537 w 438943"/>
                          <a:gd name="connsiteY7" fmla="*/ 257175 h 1580528"/>
                          <a:gd name="connsiteX8" fmla="*/ 0 w 438943"/>
                          <a:gd name="connsiteY8" fmla="*/ 146581 h 1580528"/>
                          <a:gd name="connsiteX9" fmla="*/ 56093 w 438943"/>
                          <a:gd name="connsiteY9" fmla="*/ 0 h 1580528"/>
                          <a:gd name="connsiteX0" fmla="*/ 56093 w 438943"/>
                          <a:gd name="connsiteY0" fmla="*/ 0 h 1580528"/>
                          <a:gd name="connsiteX1" fmla="*/ 342368 w 438943"/>
                          <a:gd name="connsiteY1" fmla="*/ 133351 h 1580528"/>
                          <a:gd name="connsiteX2" fmla="*/ 438943 w 438943"/>
                          <a:gd name="connsiteY2" fmla="*/ 256119 h 1580528"/>
                          <a:gd name="connsiteX3" fmla="*/ 438943 w 438943"/>
                          <a:gd name="connsiteY3" fmla="*/ 1486334 h 1580528"/>
                          <a:gd name="connsiteX4" fmla="*/ 344749 w 438943"/>
                          <a:gd name="connsiteY4" fmla="*/ 1580528 h 1580528"/>
                          <a:gd name="connsiteX5" fmla="*/ 262731 w 438943"/>
                          <a:gd name="connsiteY5" fmla="*/ 1580528 h 1580528"/>
                          <a:gd name="connsiteX6" fmla="*/ 262731 w 438943"/>
                          <a:gd name="connsiteY6" fmla="*/ 351369 h 1580528"/>
                          <a:gd name="connsiteX7" fmla="*/ 168537 w 438943"/>
                          <a:gd name="connsiteY7" fmla="*/ 257175 h 1580528"/>
                          <a:gd name="connsiteX8" fmla="*/ 0 w 438943"/>
                          <a:gd name="connsiteY8" fmla="*/ 146581 h 1580528"/>
                          <a:gd name="connsiteX9" fmla="*/ 56093 w 438943"/>
                          <a:gd name="connsiteY9" fmla="*/ 0 h 1580528"/>
                          <a:gd name="connsiteX0" fmla="*/ 56093 w 438943"/>
                          <a:gd name="connsiteY0" fmla="*/ 0 h 1580528"/>
                          <a:gd name="connsiteX1" fmla="*/ 342368 w 438943"/>
                          <a:gd name="connsiteY1" fmla="*/ 133351 h 1580528"/>
                          <a:gd name="connsiteX2" fmla="*/ 438943 w 438943"/>
                          <a:gd name="connsiteY2" fmla="*/ 256119 h 1580528"/>
                          <a:gd name="connsiteX3" fmla="*/ 438943 w 438943"/>
                          <a:gd name="connsiteY3" fmla="*/ 1486334 h 1580528"/>
                          <a:gd name="connsiteX4" fmla="*/ 344749 w 438943"/>
                          <a:gd name="connsiteY4" fmla="*/ 1580528 h 1580528"/>
                          <a:gd name="connsiteX5" fmla="*/ 262731 w 438943"/>
                          <a:gd name="connsiteY5" fmla="*/ 1580528 h 1580528"/>
                          <a:gd name="connsiteX6" fmla="*/ 262731 w 438943"/>
                          <a:gd name="connsiteY6" fmla="*/ 351369 h 1580528"/>
                          <a:gd name="connsiteX7" fmla="*/ 159012 w 438943"/>
                          <a:gd name="connsiteY7" fmla="*/ 233362 h 1580528"/>
                          <a:gd name="connsiteX8" fmla="*/ 0 w 438943"/>
                          <a:gd name="connsiteY8" fmla="*/ 146581 h 1580528"/>
                          <a:gd name="connsiteX9" fmla="*/ 56093 w 438943"/>
                          <a:gd name="connsiteY9" fmla="*/ 0 h 1580528"/>
                          <a:gd name="connsiteX0" fmla="*/ 56093 w 438943"/>
                          <a:gd name="connsiteY0" fmla="*/ 0 h 1580528"/>
                          <a:gd name="connsiteX1" fmla="*/ 342368 w 438943"/>
                          <a:gd name="connsiteY1" fmla="*/ 133351 h 1580528"/>
                          <a:gd name="connsiteX2" fmla="*/ 438943 w 438943"/>
                          <a:gd name="connsiteY2" fmla="*/ 256119 h 1580528"/>
                          <a:gd name="connsiteX3" fmla="*/ 438943 w 438943"/>
                          <a:gd name="connsiteY3" fmla="*/ 1486334 h 1580528"/>
                          <a:gd name="connsiteX4" fmla="*/ 344749 w 438943"/>
                          <a:gd name="connsiteY4" fmla="*/ 1580528 h 1580528"/>
                          <a:gd name="connsiteX5" fmla="*/ 262731 w 438943"/>
                          <a:gd name="connsiteY5" fmla="*/ 1580528 h 1580528"/>
                          <a:gd name="connsiteX6" fmla="*/ 262731 w 438943"/>
                          <a:gd name="connsiteY6" fmla="*/ 351369 h 1580528"/>
                          <a:gd name="connsiteX7" fmla="*/ 159012 w 438943"/>
                          <a:gd name="connsiteY7" fmla="*/ 233362 h 1580528"/>
                          <a:gd name="connsiteX8" fmla="*/ 0 w 438943"/>
                          <a:gd name="connsiteY8" fmla="*/ 146581 h 1580528"/>
                          <a:gd name="connsiteX9" fmla="*/ 56093 w 438943"/>
                          <a:gd name="connsiteY9" fmla="*/ 0 h 1580528"/>
                          <a:gd name="connsiteX0" fmla="*/ 56093 w 438943"/>
                          <a:gd name="connsiteY0" fmla="*/ 0 h 1580528"/>
                          <a:gd name="connsiteX1" fmla="*/ 342368 w 438943"/>
                          <a:gd name="connsiteY1" fmla="*/ 133351 h 1580528"/>
                          <a:gd name="connsiteX2" fmla="*/ 438943 w 438943"/>
                          <a:gd name="connsiteY2" fmla="*/ 256119 h 1580528"/>
                          <a:gd name="connsiteX3" fmla="*/ 438943 w 438943"/>
                          <a:gd name="connsiteY3" fmla="*/ 1486334 h 1580528"/>
                          <a:gd name="connsiteX4" fmla="*/ 344749 w 438943"/>
                          <a:gd name="connsiteY4" fmla="*/ 1580528 h 1580528"/>
                          <a:gd name="connsiteX5" fmla="*/ 262731 w 438943"/>
                          <a:gd name="connsiteY5" fmla="*/ 1580528 h 1580528"/>
                          <a:gd name="connsiteX6" fmla="*/ 262731 w 438943"/>
                          <a:gd name="connsiteY6" fmla="*/ 351369 h 1580528"/>
                          <a:gd name="connsiteX7" fmla="*/ 159012 w 438943"/>
                          <a:gd name="connsiteY7" fmla="*/ 233362 h 1580528"/>
                          <a:gd name="connsiteX8" fmla="*/ 0 w 438943"/>
                          <a:gd name="connsiteY8" fmla="*/ 146581 h 1580528"/>
                          <a:gd name="connsiteX9" fmla="*/ 56093 w 438943"/>
                          <a:gd name="connsiteY9" fmla="*/ 0 h 1580528"/>
                          <a:gd name="connsiteX0" fmla="*/ 56093 w 438943"/>
                          <a:gd name="connsiteY0" fmla="*/ 0 h 1580528"/>
                          <a:gd name="connsiteX1" fmla="*/ 342368 w 438943"/>
                          <a:gd name="connsiteY1" fmla="*/ 133351 h 1580528"/>
                          <a:gd name="connsiteX2" fmla="*/ 438943 w 438943"/>
                          <a:gd name="connsiteY2" fmla="*/ 256119 h 1580528"/>
                          <a:gd name="connsiteX3" fmla="*/ 438943 w 438943"/>
                          <a:gd name="connsiteY3" fmla="*/ 1486334 h 1580528"/>
                          <a:gd name="connsiteX4" fmla="*/ 344749 w 438943"/>
                          <a:gd name="connsiteY4" fmla="*/ 1580528 h 1580528"/>
                          <a:gd name="connsiteX5" fmla="*/ 262731 w 438943"/>
                          <a:gd name="connsiteY5" fmla="*/ 1580528 h 1580528"/>
                          <a:gd name="connsiteX6" fmla="*/ 262731 w 438943"/>
                          <a:gd name="connsiteY6" fmla="*/ 351369 h 1580528"/>
                          <a:gd name="connsiteX7" fmla="*/ 159012 w 438943"/>
                          <a:gd name="connsiteY7" fmla="*/ 233362 h 1580528"/>
                          <a:gd name="connsiteX8" fmla="*/ 0 w 438943"/>
                          <a:gd name="connsiteY8" fmla="*/ 146581 h 1580528"/>
                          <a:gd name="connsiteX9" fmla="*/ 56093 w 438943"/>
                          <a:gd name="connsiteY9" fmla="*/ 0 h 1580528"/>
                          <a:gd name="connsiteX0" fmla="*/ 56093 w 438943"/>
                          <a:gd name="connsiteY0" fmla="*/ 0 h 1580528"/>
                          <a:gd name="connsiteX1" fmla="*/ 342368 w 438943"/>
                          <a:gd name="connsiteY1" fmla="*/ 133351 h 1580528"/>
                          <a:gd name="connsiteX2" fmla="*/ 438943 w 438943"/>
                          <a:gd name="connsiteY2" fmla="*/ 256119 h 1580528"/>
                          <a:gd name="connsiteX3" fmla="*/ 438943 w 438943"/>
                          <a:gd name="connsiteY3" fmla="*/ 1486334 h 1580528"/>
                          <a:gd name="connsiteX4" fmla="*/ 344749 w 438943"/>
                          <a:gd name="connsiteY4" fmla="*/ 1580528 h 1580528"/>
                          <a:gd name="connsiteX5" fmla="*/ 262731 w 438943"/>
                          <a:gd name="connsiteY5" fmla="*/ 1580528 h 1580528"/>
                          <a:gd name="connsiteX6" fmla="*/ 262731 w 438943"/>
                          <a:gd name="connsiteY6" fmla="*/ 351369 h 1580528"/>
                          <a:gd name="connsiteX7" fmla="*/ 159012 w 438943"/>
                          <a:gd name="connsiteY7" fmla="*/ 233362 h 1580528"/>
                          <a:gd name="connsiteX8" fmla="*/ 0 w 438943"/>
                          <a:gd name="connsiteY8" fmla="*/ 146581 h 1580528"/>
                          <a:gd name="connsiteX9" fmla="*/ 56093 w 438943"/>
                          <a:gd name="connsiteY9" fmla="*/ 0 h 1580528"/>
                          <a:gd name="connsiteX0" fmla="*/ 56093 w 438943"/>
                          <a:gd name="connsiteY0" fmla="*/ 0 h 1580528"/>
                          <a:gd name="connsiteX1" fmla="*/ 342368 w 438943"/>
                          <a:gd name="connsiteY1" fmla="*/ 133351 h 1580528"/>
                          <a:gd name="connsiteX2" fmla="*/ 438943 w 438943"/>
                          <a:gd name="connsiteY2" fmla="*/ 256119 h 1580528"/>
                          <a:gd name="connsiteX3" fmla="*/ 438943 w 438943"/>
                          <a:gd name="connsiteY3" fmla="*/ 1486334 h 1580528"/>
                          <a:gd name="connsiteX4" fmla="*/ 344749 w 438943"/>
                          <a:gd name="connsiteY4" fmla="*/ 1580528 h 1580528"/>
                          <a:gd name="connsiteX5" fmla="*/ 262731 w 438943"/>
                          <a:gd name="connsiteY5" fmla="*/ 1580528 h 1580528"/>
                          <a:gd name="connsiteX6" fmla="*/ 262731 w 438943"/>
                          <a:gd name="connsiteY6" fmla="*/ 351369 h 1580528"/>
                          <a:gd name="connsiteX7" fmla="*/ 159012 w 438943"/>
                          <a:gd name="connsiteY7" fmla="*/ 233362 h 1580528"/>
                          <a:gd name="connsiteX8" fmla="*/ 0 w 438943"/>
                          <a:gd name="connsiteY8" fmla="*/ 146581 h 1580528"/>
                          <a:gd name="connsiteX9" fmla="*/ 56093 w 438943"/>
                          <a:gd name="connsiteY9" fmla="*/ 0 h 1580528"/>
                          <a:gd name="connsiteX0" fmla="*/ 56093 w 438943"/>
                          <a:gd name="connsiteY0" fmla="*/ 0 h 1580528"/>
                          <a:gd name="connsiteX1" fmla="*/ 342368 w 438943"/>
                          <a:gd name="connsiteY1" fmla="*/ 133351 h 1580528"/>
                          <a:gd name="connsiteX2" fmla="*/ 438943 w 438943"/>
                          <a:gd name="connsiteY2" fmla="*/ 256119 h 1580528"/>
                          <a:gd name="connsiteX3" fmla="*/ 438943 w 438943"/>
                          <a:gd name="connsiteY3" fmla="*/ 1486334 h 1580528"/>
                          <a:gd name="connsiteX4" fmla="*/ 344749 w 438943"/>
                          <a:gd name="connsiteY4" fmla="*/ 1580528 h 1580528"/>
                          <a:gd name="connsiteX5" fmla="*/ 262731 w 438943"/>
                          <a:gd name="connsiteY5" fmla="*/ 1580528 h 1580528"/>
                          <a:gd name="connsiteX6" fmla="*/ 262731 w 438943"/>
                          <a:gd name="connsiteY6" fmla="*/ 351369 h 1580528"/>
                          <a:gd name="connsiteX7" fmla="*/ 159012 w 438943"/>
                          <a:gd name="connsiteY7" fmla="*/ 233362 h 1580528"/>
                          <a:gd name="connsiteX8" fmla="*/ 0 w 438943"/>
                          <a:gd name="connsiteY8" fmla="*/ 146581 h 1580528"/>
                          <a:gd name="connsiteX9" fmla="*/ 56093 w 438943"/>
                          <a:gd name="connsiteY9" fmla="*/ 0 h 1580528"/>
                          <a:gd name="connsiteX0" fmla="*/ 56093 w 438943"/>
                          <a:gd name="connsiteY0" fmla="*/ 0 h 1580528"/>
                          <a:gd name="connsiteX1" fmla="*/ 342368 w 438943"/>
                          <a:gd name="connsiteY1" fmla="*/ 133351 h 1580528"/>
                          <a:gd name="connsiteX2" fmla="*/ 438943 w 438943"/>
                          <a:gd name="connsiteY2" fmla="*/ 256119 h 1580528"/>
                          <a:gd name="connsiteX3" fmla="*/ 438943 w 438943"/>
                          <a:gd name="connsiteY3" fmla="*/ 1486334 h 1580528"/>
                          <a:gd name="connsiteX4" fmla="*/ 344749 w 438943"/>
                          <a:gd name="connsiteY4" fmla="*/ 1580528 h 1580528"/>
                          <a:gd name="connsiteX5" fmla="*/ 262731 w 438943"/>
                          <a:gd name="connsiteY5" fmla="*/ 1580528 h 1580528"/>
                          <a:gd name="connsiteX6" fmla="*/ 262731 w 438943"/>
                          <a:gd name="connsiteY6" fmla="*/ 351369 h 1580528"/>
                          <a:gd name="connsiteX7" fmla="*/ 159012 w 438943"/>
                          <a:gd name="connsiteY7" fmla="*/ 233362 h 1580528"/>
                          <a:gd name="connsiteX8" fmla="*/ 0 w 438943"/>
                          <a:gd name="connsiteY8" fmla="*/ 146581 h 1580528"/>
                          <a:gd name="connsiteX9" fmla="*/ 56093 w 438943"/>
                          <a:gd name="connsiteY9" fmla="*/ 0 h 1580528"/>
                          <a:gd name="connsiteX0" fmla="*/ 56093 w 438943"/>
                          <a:gd name="connsiteY0" fmla="*/ 0 h 1580528"/>
                          <a:gd name="connsiteX1" fmla="*/ 342368 w 438943"/>
                          <a:gd name="connsiteY1" fmla="*/ 133351 h 1580528"/>
                          <a:gd name="connsiteX2" fmla="*/ 438943 w 438943"/>
                          <a:gd name="connsiteY2" fmla="*/ 256119 h 1580528"/>
                          <a:gd name="connsiteX3" fmla="*/ 438943 w 438943"/>
                          <a:gd name="connsiteY3" fmla="*/ 1486334 h 1580528"/>
                          <a:gd name="connsiteX4" fmla="*/ 344749 w 438943"/>
                          <a:gd name="connsiteY4" fmla="*/ 1580528 h 1580528"/>
                          <a:gd name="connsiteX5" fmla="*/ 262731 w 438943"/>
                          <a:gd name="connsiteY5" fmla="*/ 1580528 h 1580528"/>
                          <a:gd name="connsiteX6" fmla="*/ 262731 w 438943"/>
                          <a:gd name="connsiteY6" fmla="*/ 351369 h 1580528"/>
                          <a:gd name="connsiteX7" fmla="*/ 159012 w 438943"/>
                          <a:gd name="connsiteY7" fmla="*/ 233362 h 1580528"/>
                          <a:gd name="connsiteX8" fmla="*/ 0 w 438943"/>
                          <a:gd name="connsiteY8" fmla="*/ 146581 h 1580528"/>
                          <a:gd name="connsiteX9" fmla="*/ 56093 w 438943"/>
                          <a:gd name="connsiteY9" fmla="*/ 0 h 1580528"/>
                          <a:gd name="connsiteX0" fmla="*/ 56093 w 438943"/>
                          <a:gd name="connsiteY0" fmla="*/ 0 h 1580528"/>
                          <a:gd name="connsiteX1" fmla="*/ 342368 w 438943"/>
                          <a:gd name="connsiteY1" fmla="*/ 133351 h 1580528"/>
                          <a:gd name="connsiteX2" fmla="*/ 438943 w 438943"/>
                          <a:gd name="connsiteY2" fmla="*/ 256119 h 1580528"/>
                          <a:gd name="connsiteX3" fmla="*/ 438943 w 438943"/>
                          <a:gd name="connsiteY3" fmla="*/ 1486334 h 1580528"/>
                          <a:gd name="connsiteX4" fmla="*/ 344749 w 438943"/>
                          <a:gd name="connsiteY4" fmla="*/ 1580528 h 1580528"/>
                          <a:gd name="connsiteX5" fmla="*/ 262731 w 438943"/>
                          <a:gd name="connsiteY5" fmla="*/ 1580528 h 1580528"/>
                          <a:gd name="connsiteX6" fmla="*/ 262731 w 438943"/>
                          <a:gd name="connsiteY6" fmla="*/ 351369 h 1580528"/>
                          <a:gd name="connsiteX7" fmla="*/ 159012 w 438943"/>
                          <a:gd name="connsiteY7" fmla="*/ 233362 h 1580528"/>
                          <a:gd name="connsiteX8" fmla="*/ 0 w 438943"/>
                          <a:gd name="connsiteY8" fmla="*/ 146581 h 1580528"/>
                          <a:gd name="connsiteX9" fmla="*/ 56093 w 438943"/>
                          <a:gd name="connsiteY9" fmla="*/ 0 h 1580528"/>
                          <a:gd name="connsiteX0" fmla="*/ 56093 w 438943"/>
                          <a:gd name="connsiteY0" fmla="*/ 0 h 1580528"/>
                          <a:gd name="connsiteX1" fmla="*/ 342368 w 438943"/>
                          <a:gd name="connsiteY1" fmla="*/ 133351 h 1580528"/>
                          <a:gd name="connsiteX2" fmla="*/ 438943 w 438943"/>
                          <a:gd name="connsiteY2" fmla="*/ 256119 h 1580528"/>
                          <a:gd name="connsiteX3" fmla="*/ 438943 w 438943"/>
                          <a:gd name="connsiteY3" fmla="*/ 1486334 h 1580528"/>
                          <a:gd name="connsiteX4" fmla="*/ 344749 w 438943"/>
                          <a:gd name="connsiteY4" fmla="*/ 1580528 h 1580528"/>
                          <a:gd name="connsiteX5" fmla="*/ 262731 w 438943"/>
                          <a:gd name="connsiteY5" fmla="*/ 1580528 h 1580528"/>
                          <a:gd name="connsiteX6" fmla="*/ 262731 w 438943"/>
                          <a:gd name="connsiteY6" fmla="*/ 351369 h 1580528"/>
                          <a:gd name="connsiteX7" fmla="*/ 159012 w 438943"/>
                          <a:gd name="connsiteY7" fmla="*/ 233362 h 1580528"/>
                          <a:gd name="connsiteX8" fmla="*/ 0 w 438943"/>
                          <a:gd name="connsiteY8" fmla="*/ 146581 h 1580528"/>
                          <a:gd name="connsiteX9" fmla="*/ 56093 w 438943"/>
                          <a:gd name="connsiteY9" fmla="*/ 0 h 1580528"/>
                          <a:gd name="connsiteX0" fmla="*/ 56093 w 438943"/>
                          <a:gd name="connsiteY0" fmla="*/ 0 h 1580528"/>
                          <a:gd name="connsiteX1" fmla="*/ 342368 w 438943"/>
                          <a:gd name="connsiteY1" fmla="*/ 133351 h 1580528"/>
                          <a:gd name="connsiteX2" fmla="*/ 438943 w 438943"/>
                          <a:gd name="connsiteY2" fmla="*/ 256119 h 1580528"/>
                          <a:gd name="connsiteX3" fmla="*/ 438943 w 438943"/>
                          <a:gd name="connsiteY3" fmla="*/ 1486334 h 1580528"/>
                          <a:gd name="connsiteX4" fmla="*/ 344749 w 438943"/>
                          <a:gd name="connsiteY4" fmla="*/ 1580528 h 1580528"/>
                          <a:gd name="connsiteX5" fmla="*/ 262731 w 438943"/>
                          <a:gd name="connsiteY5" fmla="*/ 1580528 h 1580528"/>
                          <a:gd name="connsiteX6" fmla="*/ 262731 w 438943"/>
                          <a:gd name="connsiteY6" fmla="*/ 351369 h 1580528"/>
                          <a:gd name="connsiteX7" fmla="*/ 159012 w 438943"/>
                          <a:gd name="connsiteY7" fmla="*/ 233362 h 1580528"/>
                          <a:gd name="connsiteX8" fmla="*/ 0 w 438943"/>
                          <a:gd name="connsiteY8" fmla="*/ 160868 h 1580528"/>
                          <a:gd name="connsiteX9" fmla="*/ 56093 w 438943"/>
                          <a:gd name="connsiteY9" fmla="*/ 0 h 1580528"/>
                          <a:gd name="connsiteX0" fmla="*/ 56093 w 438943"/>
                          <a:gd name="connsiteY0" fmla="*/ 0 h 1580528"/>
                          <a:gd name="connsiteX1" fmla="*/ 342368 w 438943"/>
                          <a:gd name="connsiteY1" fmla="*/ 133351 h 1580528"/>
                          <a:gd name="connsiteX2" fmla="*/ 438943 w 438943"/>
                          <a:gd name="connsiteY2" fmla="*/ 256119 h 1580528"/>
                          <a:gd name="connsiteX3" fmla="*/ 438943 w 438943"/>
                          <a:gd name="connsiteY3" fmla="*/ 1486334 h 1580528"/>
                          <a:gd name="connsiteX4" fmla="*/ 344749 w 438943"/>
                          <a:gd name="connsiteY4" fmla="*/ 1580528 h 1580528"/>
                          <a:gd name="connsiteX5" fmla="*/ 262731 w 438943"/>
                          <a:gd name="connsiteY5" fmla="*/ 1580528 h 1580528"/>
                          <a:gd name="connsiteX6" fmla="*/ 262731 w 438943"/>
                          <a:gd name="connsiteY6" fmla="*/ 351369 h 1580528"/>
                          <a:gd name="connsiteX7" fmla="*/ 149487 w 438943"/>
                          <a:gd name="connsiteY7" fmla="*/ 240505 h 1580528"/>
                          <a:gd name="connsiteX8" fmla="*/ 0 w 438943"/>
                          <a:gd name="connsiteY8" fmla="*/ 160868 h 1580528"/>
                          <a:gd name="connsiteX9" fmla="*/ 56093 w 438943"/>
                          <a:gd name="connsiteY9" fmla="*/ 0 h 1580528"/>
                          <a:gd name="connsiteX0" fmla="*/ 56093 w 438943"/>
                          <a:gd name="connsiteY0" fmla="*/ 0 h 1580528"/>
                          <a:gd name="connsiteX1" fmla="*/ 342368 w 438943"/>
                          <a:gd name="connsiteY1" fmla="*/ 133351 h 1580528"/>
                          <a:gd name="connsiteX2" fmla="*/ 438943 w 438943"/>
                          <a:gd name="connsiteY2" fmla="*/ 256119 h 1580528"/>
                          <a:gd name="connsiteX3" fmla="*/ 438943 w 438943"/>
                          <a:gd name="connsiteY3" fmla="*/ 1486334 h 1580528"/>
                          <a:gd name="connsiteX4" fmla="*/ 344749 w 438943"/>
                          <a:gd name="connsiteY4" fmla="*/ 1580528 h 1580528"/>
                          <a:gd name="connsiteX5" fmla="*/ 262731 w 438943"/>
                          <a:gd name="connsiteY5" fmla="*/ 1580528 h 1580528"/>
                          <a:gd name="connsiteX6" fmla="*/ 262731 w 438943"/>
                          <a:gd name="connsiteY6" fmla="*/ 351369 h 1580528"/>
                          <a:gd name="connsiteX7" fmla="*/ 149487 w 438943"/>
                          <a:gd name="connsiteY7" fmla="*/ 240505 h 1580528"/>
                          <a:gd name="connsiteX8" fmla="*/ 0 w 438943"/>
                          <a:gd name="connsiteY8" fmla="*/ 160868 h 1580528"/>
                          <a:gd name="connsiteX9" fmla="*/ 56093 w 438943"/>
                          <a:gd name="connsiteY9" fmla="*/ 0 h 1580528"/>
                          <a:gd name="connsiteX0" fmla="*/ 56093 w 438943"/>
                          <a:gd name="connsiteY0" fmla="*/ 0 h 1580528"/>
                          <a:gd name="connsiteX1" fmla="*/ 342368 w 438943"/>
                          <a:gd name="connsiteY1" fmla="*/ 133351 h 1580528"/>
                          <a:gd name="connsiteX2" fmla="*/ 438943 w 438943"/>
                          <a:gd name="connsiteY2" fmla="*/ 256119 h 1580528"/>
                          <a:gd name="connsiteX3" fmla="*/ 438943 w 438943"/>
                          <a:gd name="connsiteY3" fmla="*/ 1486334 h 1580528"/>
                          <a:gd name="connsiteX4" fmla="*/ 344749 w 438943"/>
                          <a:gd name="connsiteY4" fmla="*/ 1580528 h 1580528"/>
                          <a:gd name="connsiteX5" fmla="*/ 262731 w 438943"/>
                          <a:gd name="connsiteY5" fmla="*/ 1580528 h 1580528"/>
                          <a:gd name="connsiteX6" fmla="*/ 262731 w 438943"/>
                          <a:gd name="connsiteY6" fmla="*/ 351369 h 1580528"/>
                          <a:gd name="connsiteX7" fmla="*/ 156630 w 438943"/>
                          <a:gd name="connsiteY7" fmla="*/ 238124 h 1580528"/>
                          <a:gd name="connsiteX8" fmla="*/ 0 w 438943"/>
                          <a:gd name="connsiteY8" fmla="*/ 160868 h 1580528"/>
                          <a:gd name="connsiteX9" fmla="*/ 56093 w 438943"/>
                          <a:gd name="connsiteY9" fmla="*/ 0 h 1580528"/>
                          <a:gd name="connsiteX0" fmla="*/ 56093 w 438943"/>
                          <a:gd name="connsiteY0" fmla="*/ 0 h 1580528"/>
                          <a:gd name="connsiteX1" fmla="*/ 342368 w 438943"/>
                          <a:gd name="connsiteY1" fmla="*/ 133351 h 1580528"/>
                          <a:gd name="connsiteX2" fmla="*/ 438943 w 438943"/>
                          <a:gd name="connsiteY2" fmla="*/ 256119 h 1580528"/>
                          <a:gd name="connsiteX3" fmla="*/ 438943 w 438943"/>
                          <a:gd name="connsiteY3" fmla="*/ 1486334 h 1580528"/>
                          <a:gd name="connsiteX4" fmla="*/ 344749 w 438943"/>
                          <a:gd name="connsiteY4" fmla="*/ 1580528 h 1580528"/>
                          <a:gd name="connsiteX5" fmla="*/ 262731 w 438943"/>
                          <a:gd name="connsiteY5" fmla="*/ 1580528 h 1580528"/>
                          <a:gd name="connsiteX6" fmla="*/ 262731 w 438943"/>
                          <a:gd name="connsiteY6" fmla="*/ 351369 h 1580528"/>
                          <a:gd name="connsiteX7" fmla="*/ 156630 w 438943"/>
                          <a:gd name="connsiteY7" fmla="*/ 238124 h 1580528"/>
                          <a:gd name="connsiteX8" fmla="*/ 0 w 438943"/>
                          <a:gd name="connsiteY8" fmla="*/ 160868 h 1580528"/>
                          <a:gd name="connsiteX9" fmla="*/ 56093 w 438943"/>
                          <a:gd name="connsiteY9" fmla="*/ 0 h 1580528"/>
                          <a:gd name="connsiteX0" fmla="*/ 56093 w 438943"/>
                          <a:gd name="connsiteY0" fmla="*/ 0 h 1580528"/>
                          <a:gd name="connsiteX1" fmla="*/ 342368 w 438943"/>
                          <a:gd name="connsiteY1" fmla="*/ 133351 h 1580528"/>
                          <a:gd name="connsiteX2" fmla="*/ 438943 w 438943"/>
                          <a:gd name="connsiteY2" fmla="*/ 256119 h 1580528"/>
                          <a:gd name="connsiteX3" fmla="*/ 438943 w 438943"/>
                          <a:gd name="connsiteY3" fmla="*/ 1486334 h 1580528"/>
                          <a:gd name="connsiteX4" fmla="*/ 344749 w 438943"/>
                          <a:gd name="connsiteY4" fmla="*/ 1580528 h 1580528"/>
                          <a:gd name="connsiteX5" fmla="*/ 262731 w 438943"/>
                          <a:gd name="connsiteY5" fmla="*/ 1580528 h 1580528"/>
                          <a:gd name="connsiteX6" fmla="*/ 262731 w 438943"/>
                          <a:gd name="connsiteY6" fmla="*/ 351369 h 1580528"/>
                          <a:gd name="connsiteX7" fmla="*/ 156630 w 438943"/>
                          <a:gd name="connsiteY7" fmla="*/ 238124 h 1580528"/>
                          <a:gd name="connsiteX8" fmla="*/ 0 w 438943"/>
                          <a:gd name="connsiteY8" fmla="*/ 160868 h 1580528"/>
                          <a:gd name="connsiteX9" fmla="*/ 56093 w 438943"/>
                          <a:gd name="connsiteY9" fmla="*/ 0 h 1580528"/>
                          <a:gd name="connsiteX0" fmla="*/ 56093 w 438943"/>
                          <a:gd name="connsiteY0" fmla="*/ 0 h 1580528"/>
                          <a:gd name="connsiteX1" fmla="*/ 342368 w 438943"/>
                          <a:gd name="connsiteY1" fmla="*/ 133351 h 1580528"/>
                          <a:gd name="connsiteX2" fmla="*/ 438943 w 438943"/>
                          <a:gd name="connsiteY2" fmla="*/ 256119 h 1580528"/>
                          <a:gd name="connsiteX3" fmla="*/ 438943 w 438943"/>
                          <a:gd name="connsiteY3" fmla="*/ 1486334 h 1580528"/>
                          <a:gd name="connsiteX4" fmla="*/ 344749 w 438943"/>
                          <a:gd name="connsiteY4" fmla="*/ 1580528 h 1580528"/>
                          <a:gd name="connsiteX5" fmla="*/ 262731 w 438943"/>
                          <a:gd name="connsiteY5" fmla="*/ 1580528 h 1580528"/>
                          <a:gd name="connsiteX6" fmla="*/ 262731 w 438943"/>
                          <a:gd name="connsiteY6" fmla="*/ 351369 h 1580528"/>
                          <a:gd name="connsiteX7" fmla="*/ 156630 w 438943"/>
                          <a:gd name="connsiteY7" fmla="*/ 238124 h 1580528"/>
                          <a:gd name="connsiteX8" fmla="*/ 0 w 438943"/>
                          <a:gd name="connsiteY8" fmla="*/ 160868 h 1580528"/>
                          <a:gd name="connsiteX9" fmla="*/ 56093 w 438943"/>
                          <a:gd name="connsiteY9" fmla="*/ 0 h 1580528"/>
                          <a:gd name="connsiteX0" fmla="*/ 56093 w 438943"/>
                          <a:gd name="connsiteY0" fmla="*/ 0 h 1580528"/>
                          <a:gd name="connsiteX1" fmla="*/ 342368 w 438943"/>
                          <a:gd name="connsiteY1" fmla="*/ 133351 h 1580528"/>
                          <a:gd name="connsiteX2" fmla="*/ 438943 w 438943"/>
                          <a:gd name="connsiteY2" fmla="*/ 256119 h 1580528"/>
                          <a:gd name="connsiteX3" fmla="*/ 438943 w 438943"/>
                          <a:gd name="connsiteY3" fmla="*/ 1486334 h 1580528"/>
                          <a:gd name="connsiteX4" fmla="*/ 344749 w 438943"/>
                          <a:gd name="connsiteY4" fmla="*/ 1580528 h 1580528"/>
                          <a:gd name="connsiteX5" fmla="*/ 262731 w 438943"/>
                          <a:gd name="connsiteY5" fmla="*/ 1580528 h 1580528"/>
                          <a:gd name="connsiteX6" fmla="*/ 262731 w 438943"/>
                          <a:gd name="connsiteY6" fmla="*/ 351369 h 1580528"/>
                          <a:gd name="connsiteX7" fmla="*/ 156630 w 438943"/>
                          <a:gd name="connsiteY7" fmla="*/ 238124 h 1580528"/>
                          <a:gd name="connsiteX8" fmla="*/ 0 w 438943"/>
                          <a:gd name="connsiteY8" fmla="*/ 160868 h 1580528"/>
                          <a:gd name="connsiteX9" fmla="*/ 56093 w 438943"/>
                          <a:gd name="connsiteY9" fmla="*/ 0 h 1580528"/>
                          <a:gd name="connsiteX0" fmla="*/ 56093 w 438943"/>
                          <a:gd name="connsiteY0" fmla="*/ 0 h 1580528"/>
                          <a:gd name="connsiteX1" fmla="*/ 342368 w 438943"/>
                          <a:gd name="connsiteY1" fmla="*/ 133351 h 1580528"/>
                          <a:gd name="connsiteX2" fmla="*/ 438943 w 438943"/>
                          <a:gd name="connsiteY2" fmla="*/ 256119 h 1580528"/>
                          <a:gd name="connsiteX3" fmla="*/ 438943 w 438943"/>
                          <a:gd name="connsiteY3" fmla="*/ 1486334 h 1580528"/>
                          <a:gd name="connsiteX4" fmla="*/ 344749 w 438943"/>
                          <a:gd name="connsiteY4" fmla="*/ 1580528 h 1580528"/>
                          <a:gd name="connsiteX5" fmla="*/ 262731 w 438943"/>
                          <a:gd name="connsiteY5" fmla="*/ 1580528 h 1580528"/>
                          <a:gd name="connsiteX6" fmla="*/ 262731 w 438943"/>
                          <a:gd name="connsiteY6" fmla="*/ 351369 h 1580528"/>
                          <a:gd name="connsiteX7" fmla="*/ 156630 w 438943"/>
                          <a:gd name="connsiteY7" fmla="*/ 238124 h 1580528"/>
                          <a:gd name="connsiteX8" fmla="*/ 0 w 438943"/>
                          <a:gd name="connsiteY8" fmla="*/ 160868 h 1580528"/>
                          <a:gd name="connsiteX9" fmla="*/ 56093 w 438943"/>
                          <a:gd name="connsiteY9" fmla="*/ 0 h 1580528"/>
                          <a:gd name="connsiteX0" fmla="*/ 51330 w 434180"/>
                          <a:gd name="connsiteY0" fmla="*/ 0 h 1580528"/>
                          <a:gd name="connsiteX1" fmla="*/ 337605 w 434180"/>
                          <a:gd name="connsiteY1" fmla="*/ 133351 h 1580528"/>
                          <a:gd name="connsiteX2" fmla="*/ 434180 w 434180"/>
                          <a:gd name="connsiteY2" fmla="*/ 256119 h 1580528"/>
                          <a:gd name="connsiteX3" fmla="*/ 434180 w 434180"/>
                          <a:gd name="connsiteY3" fmla="*/ 1486334 h 1580528"/>
                          <a:gd name="connsiteX4" fmla="*/ 339986 w 434180"/>
                          <a:gd name="connsiteY4" fmla="*/ 1580528 h 1580528"/>
                          <a:gd name="connsiteX5" fmla="*/ 257968 w 434180"/>
                          <a:gd name="connsiteY5" fmla="*/ 1580528 h 1580528"/>
                          <a:gd name="connsiteX6" fmla="*/ 257968 w 434180"/>
                          <a:gd name="connsiteY6" fmla="*/ 351369 h 1580528"/>
                          <a:gd name="connsiteX7" fmla="*/ 151867 w 434180"/>
                          <a:gd name="connsiteY7" fmla="*/ 238124 h 1580528"/>
                          <a:gd name="connsiteX8" fmla="*/ 0 w 434180"/>
                          <a:gd name="connsiteY8" fmla="*/ 148962 h 1580528"/>
                          <a:gd name="connsiteX9" fmla="*/ 51330 w 434180"/>
                          <a:gd name="connsiteY9" fmla="*/ 0 h 1580528"/>
                          <a:gd name="connsiteX0" fmla="*/ 51330 w 434180"/>
                          <a:gd name="connsiteY0" fmla="*/ 0 h 1580528"/>
                          <a:gd name="connsiteX1" fmla="*/ 337605 w 434180"/>
                          <a:gd name="connsiteY1" fmla="*/ 133351 h 1580528"/>
                          <a:gd name="connsiteX2" fmla="*/ 434180 w 434180"/>
                          <a:gd name="connsiteY2" fmla="*/ 256119 h 1580528"/>
                          <a:gd name="connsiteX3" fmla="*/ 434180 w 434180"/>
                          <a:gd name="connsiteY3" fmla="*/ 1486334 h 1580528"/>
                          <a:gd name="connsiteX4" fmla="*/ 339986 w 434180"/>
                          <a:gd name="connsiteY4" fmla="*/ 1580528 h 1580528"/>
                          <a:gd name="connsiteX5" fmla="*/ 257968 w 434180"/>
                          <a:gd name="connsiteY5" fmla="*/ 1580528 h 1580528"/>
                          <a:gd name="connsiteX6" fmla="*/ 257968 w 434180"/>
                          <a:gd name="connsiteY6" fmla="*/ 351369 h 1580528"/>
                          <a:gd name="connsiteX7" fmla="*/ 151867 w 434180"/>
                          <a:gd name="connsiteY7" fmla="*/ 238124 h 1580528"/>
                          <a:gd name="connsiteX8" fmla="*/ 0 w 434180"/>
                          <a:gd name="connsiteY8" fmla="*/ 148962 h 1580528"/>
                          <a:gd name="connsiteX9" fmla="*/ 51330 w 434180"/>
                          <a:gd name="connsiteY9" fmla="*/ 0 h 1580528"/>
                          <a:gd name="connsiteX0" fmla="*/ 51330 w 434180"/>
                          <a:gd name="connsiteY0" fmla="*/ 0 h 1580528"/>
                          <a:gd name="connsiteX1" fmla="*/ 337605 w 434180"/>
                          <a:gd name="connsiteY1" fmla="*/ 133351 h 1580528"/>
                          <a:gd name="connsiteX2" fmla="*/ 434180 w 434180"/>
                          <a:gd name="connsiteY2" fmla="*/ 256119 h 1580528"/>
                          <a:gd name="connsiteX3" fmla="*/ 434180 w 434180"/>
                          <a:gd name="connsiteY3" fmla="*/ 1486334 h 1580528"/>
                          <a:gd name="connsiteX4" fmla="*/ 339986 w 434180"/>
                          <a:gd name="connsiteY4" fmla="*/ 1580528 h 1580528"/>
                          <a:gd name="connsiteX5" fmla="*/ 257968 w 434180"/>
                          <a:gd name="connsiteY5" fmla="*/ 1580528 h 1580528"/>
                          <a:gd name="connsiteX6" fmla="*/ 257968 w 434180"/>
                          <a:gd name="connsiteY6" fmla="*/ 351369 h 1580528"/>
                          <a:gd name="connsiteX7" fmla="*/ 151867 w 434180"/>
                          <a:gd name="connsiteY7" fmla="*/ 238124 h 1580528"/>
                          <a:gd name="connsiteX8" fmla="*/ 0 w 434180"/>
                          <a:gd name="connsiteY8" fmla="*/ 148962 h 1580528"/>
                          <a:gd name="connsiteX9" fmla="*/ 51330 w 434180"/>
                          <a:gd name="connsiteY9" fmla="*/ 0 h 1580528"/>
                          <a:gd name="connsiteX0" fmla="*/ 51330 w 434180"/>
                          <a:gd name="connsiteY0" fmla="*/ 0 h 1580528"/>
                          <a:gd name="connsiteX1" fmla="*/ 337605 w 434180"/>
                          <a:gd name="connsiteY1" fmla="*/ 133351 h 1580528"/>
                          <a:gd name="connsiteX2" fmla="*/ 434180 w 434180"/>
                          <a:gd name="connsiteY2" fmla="*/ 256119 h 1580528"/>
                          <a:gd name="connsiteX3" fmla="*/ 434180 w 434180"/>
                          <a:gd name="connsiteY3" fmla="*/ 1486334 h 1580528"/>
                          <a:gd name="connsiteX4" fmla="*/ 339986 w 434180"/>
                          <a:gd name="connsiteY4" fmla="*/ 1580528 h 1580528"/>
                          <a:gd name="connsiteX5" fmla="*/ 257968 w 434180"/>
                          <a:gd name="connsiteY5" fmla="*/ 1580528 h 1580528"/>
                          <a:gd name="connsiteX6" fmla="*/ 257968 w 434180"/>
                          <a:gd name="connsiteY6" fmla="*/ 351369 h 1580528"/>
                          <a:gd name="connsiteX7" fmla="*/ 156630 w 434180"/>
                          <a:gd name="connsiteY7" fmla="*/ 230980 h 1580528"/>
                          <a:gd name="connsiteX8" fmla="*/ 0 w 434180"/>
                          <a:gd name="connsiteY8" fmla="*/ 148962 h 1580528"/>
                          <a:gd name="connsiteX9" fmla="*/ 51330 w 434180"/>
                          <a:gd name="connsiteY9" fmla="*/ 0 h 1580528"/>
                          <a:gd name="connsiteX0" fmla="*/ 51330 w 434180"/>
                          <a:gd name="connsiteY0" fmla="*/ 0 h 1580528"/>
                          <a:gd name="connsiteX1" fmla="*/ 337605 w 434180"/>
                          <a:gd name="connsiteY1" fmla="*/ 133351 h 1580528"/>
                          <a:gd name="connsiteX2" fmla="*/ 434180 w 434180"/>
                          <a:gd name="connsiteY2" fmla="*/ 256119 h 1580528"/>
                          <a:gd name="connsiteX3" fmla="*/ 434180 w 434180"/>
                          <a:gd name="connsiteY3" fmla="*/ 1486334 h 1580528"/>
                          <a:gd name="connsiteX4" fmla="*/ 339986 w 434180"/>
                          <a:gd name="connsiteY4" fmla="*/ 1580528 h 1580528"/>
                          <a:gd name="connsiteX5" fmla="*/ 257968 w 434180"/>
                          <a:gd name="connsiteY5" fmla="*/ 1580528 h 1580528"/>
                          <a:gd name="connsiteX6" fmla="*/ 257968 w 434180"/>
                          <a:gd name="connsiteY6" fmla="*/ 351369 h 1580528"/>
                          <a:gd name="connsiteX7" fmla="*/ 156630 w 434180"/>
                          <a:gd name="connsiteY7" fmla="*/ 230980 h 1580528"/>
                          <a:gd name="connsiteX8" fmla="*/ 0 w 434180"/>
                          <a:gd name="connsiteY8" fmla="*/ 148962 h 1580528"/>
                          <a:gd name="connsiteX9" fmla="*/ 51330 w 434180"/>
                          <a:gd name="connsiteY9" fmla="*/ 0 h 1580528"/>
                          <a:gd name="connsiteX0" fmla="*/ 51330 w 434180"/>
                          <a:gd name="connsiteY0" fmla="*/ 0 h 1580528"/>
                          <a:gd name="connsiteX1" fmla="*/ 337605 w 434180"/>
                          <a:gd name="connsiteY1" fmla="*/ 133351 h 1580528"/>
                          <a:gd name="connsiteX2" fmla="*/ 434180 w 434180"/>
                          <a:gd name="connsiteY2" fmla="*/ 256119 h 1580528"/>
                          <a:gd name="connsiteX3" fmla="*/ 434180 w 434180"/>
                          <a:gd name="connsiteY3" fmla="*/ 1486334 h 1580528"/>
                          <a:gd name="connsiteX4" fmla="*/ 339986 w 434180"/>
                          <a:gd name="connsiteY4" fmla="*/ 1580528 h 1580528"/>
                          <a:gd name="connsiteX5" fmla="*/ 257968 w 434180"/>
                          <a:gd name="connsiteY5" fmla="*/ 1580528 h 1580528"/>
                          <a:gd name="connsiteX6" fmla="*/ 257968 w 434180"/>
                          <a:gd name="connsiteY6" fmla="*/ 351369 h 1580528"/>
                          <a:gd name="connsiteX7" fmla="*/ 156630 w 434180"/>
                          <a:gd name="connsiteY7" fmla="*/ 233361 h 1580528"/>
                          <a:gd name="connsiteX8" fmla="*/ 0 w 434180"/>
                          <a:gd name="connsiteY8" fmla="*/ 148962 h 1580528"/>
                          <a:gd name="connsiteX9" fmla="*/ 51330 w 434180"/>
                          <a:gd name="connsiteY9" fmla="*/ 0 h 1580528"/>
                          <a:gd name="connsiteX0" fmla="*/ 53712 w 436562"/>
                          <a:gd name="connsiteY0" fmla="*/ 0 h 1580528"/>
                          <a:gd name="connsiteX1" fmla="*/ 339987 w 436562"/>
                          <a:gd name="connsiteY1" fmla="*/ 133351 h 1580528"/>
                          <a:gd name="connsiteX2" fmla="*/ 436562 w 436562"/>
                          <a:gd name="connsiteY2" fmla="*/ 256119 h 1580528"/>
                          <a:gd name="connsiteX3" fmla="*/ 436562 w 436562"/>
                          <a:gd name="connsiteY3" fmla="*/ 1486334 h 1580528"/>
                          <a:gd name="connsiteX4" fmla="*/ 342368 w 436562"/>
                          <a:gd name="connsiteY4" fmla="*/ 1580528 h 1580528"/>
                          <a:gd name="connsiteX5" fmla="*/ 260350 w 436562"/>
                          <a:gd name="connsiteY5" fmla="*/ 1580528 h 1580528"/>
                          <a:gd name="connsiteX6" fmla="*/ 260350 w 436562"/>
                          <a:gd name="connsiteY6" fmla="*/ 351369 h 1580528"/>
                          <a:gd name="connsiteX7" fmla="*/ 159012 w 436562"/>
                          <a:gd name="connsiteY7" fmla="*/ 233361 h 1580528"/>
                          <a:gd name="connsiteX8" fmla="*/ 0 w 436562"/>
                          <a:gd name="connsiteY8" fmla="*/ 158487 h 1580528"/>
                          <a:gd name="connsiteX9" fmla="*/ 53712 w 436562"/>
                          <a:gd name="connsiteY9" fmla="*/ 0 h 1580528"/>
                          <a:gd name="connsiteX0" fmla="*/ 53712 w 436562"/>
                          <a:gd name="connsiteY0" fmla="*/ 0 h 1580528"/>
                          <a:gd name="connsiteX1" fmla="*/ 339987 w 436562"/>
                          <a:gd name="connsiteY1" fmla="*/ 133351 h 1580528"/>
                          <a:gd name="connsiteX2" fmla="*/ 436562 w 436562"/>
                          <a:gd name="connsiteY2" fmla="*/ 256119 h 1580528"/>
                          <a:gd name="connsiteX3" fmla="*/ 436562 w 436562"/>
                          <a:gd name="connsiteY3" fmla="*/ 1486334 h 1580528"/>
                          <a:gd name="connsiteX4" fmla="*/ 342368 w 436562"/>
                          <a:gd name="connsiteY4" fmla="*/ 1580528 h 1580528"/>
                          <a:gd name="connsiteX5" fmla="*/ 260350 w 436562"/>
                          <a:gd name="connsiteY5" fmla="*/ 1580528 h 1580528"/>
                          <a:gd name="connsiteX6" fmla="*/ 260350 w 436562"/>
                          <a:gd name="connsiteY6" fmla="*/ 351369 h 1580528"/>
                          <a:gd name="connsiteX7" fmla="*/ 159012 w 436562"/>
                          <a:gd name="connsiteY7" fmla="*/ 233361 h 1580528"/>
                          <a:gd name="connsiteX8" fmla="*/ 0 w 436562"/>
                          <a:gd name="connsiteY8" fmla="*/ 158487 h 1580528"/>
                          <a:gd name="connsiteX9" fmla="*/ 53712 w 436562"/>
                          <a:gd name="connsiteY9" fmla="*/ 0 h 1580528"/>
                          <a:gd name="connsiteX0" fmla="*/ 63237 w 436562"/>
                          <a:gd name="connsiteY0" fmla="*/ 0 h 1582909"/>
                          <a:gd name="connsiteX1" fmla="*/ 339987 w 436562"/>
                          <a:gd name="connsiteY1" fmla="*/ 135732 h 1582909"/>
                          <a:gd name="connsiteX2" fmla="*/ 436562 w 436562"/>
                          <a:gd name="connsiteY2" fmla="*/ 258500 h 1582909"/>
                          <a:gd name="connsiteX3" fmla="*/ 436562 w 436562"/>
                          <a:gd name="connsiteY3" fmla="*/ 1488715 h 1582909"/>
                          <a:gd name="connsiteX4" fmla="*/ 342368 w 436562"/>
                          <a:gd name="connsiteY4" fmla="*/ 1582909 h 1582909"/>
                          <a:gd name="connsiteX5" fmla="*/ 260350 w 436562"/>
                          <a:gd name="connsiteY5" fmla="*/ 1582909 h 1582909"/>
                          <a:gd name="connsiteX6" fmla="*/ 260350 w 436562"/>
                          <a:gd name="connsiteY6" fmla="*/ 353750 h 1582909"/>
                          <a:gd name="connsiteX7" fmla="*/ 159012 w 436562"/>
                          <a:gd name="connsiteY7" fmla="*/ 235742 h 1582909"/>
                          <a:gd name="connsiteX8" fmla="*/ 0 w 436562"/>
                          <a:gd name="connsiteY8" fmla="*/ 160868 h 1582909"/>
                          <a:gd name="connsiteX9" fmla="*/ 63237 w 436562"/>
                          <a:gd name="connsiteY9" fmla="*/ 0 h 1582909"/>
                          <a:gd name="connsiteX0" fmla="*/ 70381 w 443706"/>
                          <a:gd name="connsiteY0" fmla="*/ 0 h 1582909"/>
                          <a:gd name="connsiteX1" fmla="*/ 347131 w 443706"/>
                          <a:gd name="connsiteY1" fmla="*/ 135732 h 1582909"/>
                          <a:gd name="connsiteX2" fmla="*/ 443706 w 443706"/>
                          <a:gd name="connsiteY2" fmla="*/ 258500 h 1582909"/>
                          <a:gd name="connsiteX3" fmla="*/ 443706 w 443706"/>
                          <a:gd name="connsiteY3" fmla="*/ 1488715 h 1582909"/>
                          <a:gd name="connsiteX4" fmla="*/ 349512 w 443706"/>
                          <a:gd name="connsiteY4" fmla="*/ 1582909 h 1582909"/>
                          <a:gd name="connsiteX5" fmla="*/ 267494 w 443706"/>
                          <a:gd name="connsiteY5" fmla="*/ 1582909 h 1582909"/>
                          <a:gd name="connsiteX6" fmla="*/ 267494 w 443706"/>
                          <a:gd name="connsiteY6" fmla="*/ 353750 h 1582909"/>
                          <a:gd name="connsiteX7" fmla="*/ 166156 w 443706"/>
                          <a:gd name="connsiteY7" fmla="*/ 235742 h 1582909"/>
                          <a:gd name="connsiteX8" fmla="*/ 0 w 443706"/>
                          <a:gd name="connsiteY8" fmla="*/ 158487 h 1582909"/>
                          <a:gd name="connsiteX9" fmla="*/ 70381 w 443706"/>
                          <a:gd name="connsiteY9" fmla="*/ 0 h 1582909"/>
                          <a:gd name="connsiteX0" fmla="*/ 70381 w 443706"/>
                          <a:gd name="connsiteY0" fmla="*/ 0 h 1582909"/>
                          <a:gd name="connsiteX1" fmla="*/ 347131 w 443706"/>
                          <a:gd name="connsiteY1" fmla="*/ 135732 h 1582909"/>
                          <a:gd name="connsiteX2" fmla="*/ 443706 w 443706"/>
                          <a:gd name="connsiteY2" fmla="*/ 258500 h 1582909"/>
                          <a:gd name="connsiteX3" fmla="*/ 443706 w 443706"/>
                          <a:gd name="connsiteY3" fmla="*/ 1488715 h 1582909"/>
                          <a:gd name="connsiteX4" fmla="*/ 349512 w 443706"/>
                          <a:gd name="connsiteY4" fmla="*/ 1582909 h 1582909"/>
                          <a:gd name="connsiteX5" fmla="*/ 267494 w 443706"/>
                          <a:gd name="connsiteY5" fmla="*/ 1582909 h 1582909"/>
                          <a:gd name="connsiteX6" fmla="*/ 267494 w 443706"/>
                          <a:gd name="connsiteY6" fmla="*/ 353750 h 1582909"/>
                          <a:gd name="connsiteX7" fmla="*/ 166156 w 443706"/>
                          <a:gd name="connsiteY7" fmla="*/ 235742 h 1582909"/>
                          <a:gd name="connsiteX8" fmla="*/ 0 w 443706"/>
                          <a:gd name="connsiteY8" fmla="*/ 158487 h 1582909"/>
                          <a:gd name="connsiteX9" fmla="*/ 70381 w 443706"/>
                          <a:gd name="connsiteY9" fmla="*/ 0 h 1582909"/>
                          <a:gd name="connsiteX0" fmla="*/ 70381 w 443706"/>
                          <a:gd name="connsiteY0" fmla="*/ 0 h 1582909"/>
                          <a:gd name="connsiteX1" fmla="*/ 347131 w 443706"/>
                          <a:gd name="connsiteY1" fmla="*/ 135732 h 1582909"/>
                          <a:gd name="connsiteX2" fmla="*/ 443706 w 443706"/>
                          <a:gd name="connsiteY2" fmla="*/ 258500 h 1582909"/>
                          <a:gd name="connsiteX3" fmla="*/ 443706 w 443706"/>
                          <a:gd name="connsiteY3" fmla="*/ 1488715 h 1582909"/>
                          <a:gd name="connsiteX4" fmla="*/ 349512 w 443706"/>
                          <a:gd name="connsiteY4" fmla="*/ 1582909 h 1582909"/>
                          <a:gd name="connsiteX5" fmla="*/ 267494 w 443706"/>
                          <a:gd name="connsiteY5" fmla="*/ 1582909 h 1582909"/>
                          <a:gd name="connsiteX6" fmla="*/ 267494 w 443706"/>
                          <a:gd name="connsiteY6" fmla="*/ 353750 h 1582909"/>
                          <a:gd name="connsiteX7" fmla="*/ 180444 w 443706"/>
                          <a:gd name="connsiteY7" fmla="*/ 250030 h 1582909"/>
                          <a:gd name="connsiteX8" fmla="*/ 0 w 443706"/>
                          <a:gd name="connsiteY8" fmla="*/ 158487 h 1582909"/>
                          <a:gd name="connsiteX9" fmla="*/ 70381 w 443706"/>
                          <a:gd name="connsiteY9" fmla="*/ 0 h 1582909"/>
                          <a:gd name="connsiteX0" fmla="*/ 70381 w 443706"/>
                          <a:gd name="connsiteY0" fmla="*/ 0 h 1582909"/>
                          <a:gd name="connsiteX1" fmla="*/ 347131 w 443706"/>
                          <a:gd name="connsiteY1" fmla="*/ 135732 h 1582909"/>
                          <a:gd name="connsiteX2" fmla="*/ 443706 w 443706"/>
                          <a:gd name="connsiteY2" fmla="*/ 258500 h 1582909"/>
                          <a:gd name="connsiteX3" fmla="*/ 443706 w 443706"/>
                          <a:gd name="connsiteY3" fmla="*/ 1488715 h 1582909"/>
                          <a:gd name="connsiteX4" fmla="*/ 349512 w 443706"/>
                          <a:gd name="connsiteY4" fmla="*/ 1582909 h 1582909"/>
                          <a:gd name="connsiteX5" fmla="*/ 267494 w 443706"/>
                          <a:gd name="connsiteY5" fmla="*/ 1582909 h 1582909"/>
                          <a:gd name="connsiteX6" fmla="*/ 267494 w 443706"/>
                          <a:gd name="connsiteY6" fmla="*/ 353750 h 1582909"/>
                          <a:gd name="connsiteX7" fmla="*/ 180444 w 443706"/>
                          <a:gd name="connsiteY7" fmla="*/ 250030 h 1582909"/>
                          <a:gd name="connsiteX8" fmla="*/ 0 w 443706"/>
                          <a:gd name="connsiteY8" fmla="*/ 158487 h 1582909"/>
                          <a:gd name="connsiteX9" fmla="*/ 70381 w 443706"/>
                          <a:gd name="connsiteY9" fmla="*/ 0 h 1582909"/>
                          <a:gd name="connsiteX0" fmla="*/ 68000 w 441325"/>
                          <a:gd name="connsiteY0" fmla="*/ 0 h 1582909"/>
                          <a:gd name="connsiteX1" fmla="*/ 344750 w 441325"/>
                          <a:gd name="connsiteY1" fmla="*/ 135732 h 1582909"/>
                          <a:gd name="connsiteX2" fmla="*/ 441325 w 441325"/>
                          <a:gd name="connsiteY2" fmla="*/ 258500 h 1582909"/>
                          <a:gd name="connsiteX3" fmla="*/ 441325 w 441325"/>
                          <a:gd name="connsiteY3" fmla="*/ 1488715 h 1582909"/>
                          <a:gd name="connsiteX4" fmla="*/ 347131 w 441325"/>
                          <a:gd name="connsiteY4" fmla="*/ 1582909 h 1582909"/>
                          <a:gd name="connsiteX5" fmla="*/ 265113 w 441325"/>
                          <a:gd name="connsiteY5" fmla="*/ 1582909 h 1582909"/>
                          <a:gd name="connsiteX6" fmla="*/ 265113 w 441325"/>
                          <a:gd name="connsiteY6" fmla="*/ 353750 h 1582909"/>
                          <a:gd name="connsiteX7" fmla="*/ 178063 w 441325"/>
                          <a:gd name="connsiteY7" fmla="*/ 250030 h 1582909"/>
                          <a:gd name="connsiteX8" fmla="*/ 0 w 441325"/>
                          <a:gd name="connsiteY8" fmla="*/ 153725 h 1582909"/>
                          <a:gd name="connsiteX9" fmla="*/ 68000 w 441325"/>
                          <a:gd name="connsiteY9" fmla="*/ 0 h 1582909"/>
                          <a:gd name="connsiteX0" fmla="*/ 68000 w 441325"/>
                          <a:gd name="connsiteY0" fmla="*/ 0 h 1582909"/>
                          <a:gd name="connsiteX1" fmla="*/ 344750 w 441325"/>
                          <a:gd name="connsiteY1" fmla="*/ 135732 h 1582909"/>
                          <a:gd name="connsiteX2" fmla="*/ 441325 w 441325"/>
                          <a:gd name="connsiteY2" fmla="*/ 258500 h 1582909"/>
                          <a:gd name="connsiteX3" fmla="*/ 441325 w 441325"/>
                          <a:gd name="connsiteY3" fmla="*/ 1488715 h 1582909"/>
                          <a:gd name="connsiteX4" fmla="*/ 347131 w 441325"/>
                          <a:gd name="connsiteY4" fmla="*/ 1582909 h 1582909"/>
                          <a:gd name="connsiteX5" fmla="*/ 265113 w 441325"/>
                          <a:gd name="connsiteY5" fmla="*/ 1582909 h 1582909"/>
                          <a:gd name="connsiteX6" fmla="*/ 265113 w 441325"/>
                          <a:gd name="connsiteY6" fmla="*/ 353750 h 1582909"/>
                          <a:gd name="connsiteX7" fmla="*/ 178063 w 441325"/>
                          <a:gd name="connsiteY7" fmla="*/ 250030 h 1582909"/>
                          <a:gd name="connsiteX8" fmla="*/ 0 w 441325"/>
                          <a:gd name="connsiteY8" fmla="*/ 153725 h 1582909"/>
                          <a:gd name="connsiteX9" fmla="*/ 68000 w 441325"/>
                          <a:gd name="connsiteY9" fmla="*/ 0 h 1582909"/>
                          <a:gd name="connsiteX0" fmla="*/ 68000 w 441325"/>
                          <a:gd name="connsiteY0" fmla="*/ 0 h 1582909"/>
                          <a:gd name="connsiteX1" fmla="*/ 344750 w 441325"/>
                          <a:gd name="connsiteY1" fmla="*/ 135732 h 1582909"/>
                          <a:gd name="connsiteX2" fmla="*/ 441325 w 441325"/>
                          <a:gd name="connsiteY2" fmla="*/ 258500 h 1582909"/>
                          <a:gd name="connsiteX3" fmla="*/ 441325 w 441325"/>
                          <a:gd name="connsiteY3" fmla="*/ 1488715 h 1582909"/>
                          <a:gd name="connsiteX4" fmla="*/ 347131 w 441325"/>
                          <a:gd name="connsiteY4" fmla="*/ 1582909 h 1582909"/>
                          <a:gd name="connsiteX5" fmla="*/ 265113 w 441325"/>
                          <a:gd name="connsiteY5" fmla="*/ 1582909 h 1582909"/>
                          <a:gd name="connsiteX6" fmla="*/ 265113 w 441325"/>
                          <a:gd name="connsiteY6" fmla="*/ 353750 h 1582909"/>
                          <a:gd name="connsiteX7" fmla="*/ 178063 w 441325"/>
                          <a:gd name="connsiteY7" fmla="*/ 250030 h 1582909"/>
                          <a:gd name="connsiteX8" fmla="*/ 0 w 441325"/>
                          <a:gd name="connsiteY8" fmla="*/ 153725 h 1582909"/>
                          <a:gd name="connsiteX9" fmla="*/ 68000 w 441325"/>
                          <a:gd name="connsiteY9" fmla="*/ 0 h 1582909"/>
                          <a:gd name="connsiteX0" fmla="*/ 68000 w 441325"/>
                          <a:gd name="connsiteY0" fmla="*/ 0 h 1582909"/>
                          <a:gd name="connsiteX1" fmla="*/ 344750 w 441325"/>
                          <a:gd name="connsiteY1" fmla="*/ 135732 h 1582909"/>
                          <a:gd name="connsiteX2" fmla="*/ 441325 w 441325"/>
                          <a:gd name="connsiteY2" fmla="*/ 258500 h 1582909"/>
                          <a:gd name="connsiteX3" fmla="*/ 441325 w 441325"/>
                          <a:gd name="connsiteY3" fmla="*/ 1488715 h 1582909"/>
                          <a:gd name="connsiteX4" fmla="*/ 347131 w 441325"/>
                          <a:gd name="connsiteY4" fmla="*/ 1582909 h 1582909"/>
                          <a:gd name="connsiteX5" fmla="*/ 265113 w 441325"/>
                          <a:gd name="connsiteY5" fmla="*/ 1582909 h 1582909"/>
                          <a:gd name="connsiteX6" fmla="*/ 265113 w 441325"/>
                          <a:gd name="connsiteY6" fmla="*/ 353750 h 1582909"/>
                          <a:gd name="connsiteX7" fmla="*/ 178063 w 441325"/>
                          <a:gd name="connsiteY7" fmla="*/ 250030 h 1582909"/>
                          <a:gd name="connsiteX8" fmla="*/ 0 w 441325"/>
                          <a:gd name="connsiteY8" fmla="*/ 153725 h 1582909"/>
                          <a:gd name="connsiteX9" fmla="*/ 68000 w 441325"/>
                          <a:gd name="connsiteY9" fmla="*/ 0 h 1582909"/>
                          <a:gd name="connsiteX0" fmla="*/ 68000 w 441325"/>
                          <a:gd name="connsiteY0" fmla="*/ 0 h 1582909"/>
                          <a:gd name="connsiteX1" fmla="*/ 344750 w 441325"/>
                          <a:gd name="connsiteY1" fmla="*/ 135732 h 1582909"/>
                          <a:gd name="connsiteX2" fmla="*/ 441325 w 441325"/>
                          <a:gd name="connsiteY2" fmla="*/ 258500 h 1582909"/>
                          <a:gd name="connsiteX3" fmla="*/ 441325 w 441325"/>
                          <a:gd name="connsiteY3" fmla="*/ 1488715 h 1582909"/>
                          <a:gd name="connsiteX4" fmla="*/ 347131 w 441325"/>
                          <a:gd name="connsiteY4" fmla="*/ 1582909 h 1582909"/>
                          <a:gd name="connsiteX5" fmla="*/ 265113 w 441325"/>
                          <a:gd name="connsiteY5" fmla="*/ 1582909 h 1582909"/>
                          <a:gd name="connsiteX6" fmla="*/ 265113 w 441325"/>
                          <a:gd name="connsiteY6" fmla="*/ 353750 h 1582909"/>
                          <a:gd name="connsiteX7" fmla="*/ 178063 w 441325"/>
                          <a:gd name="connsiteY7" fmla="*/ 250030 h 1582909"/>
                          <a:gd name="connsiteX8" fmla="*/ 0 w 441325"/>
                          <a:gd name="connsiteY8" fmla="*/ 153725 h 1582909"/>
                          <a:gd name="connsiteX9" fmla="*/ 68000 w 441325"/>
                          <a:gd name="connsiteY9" fmla="*/ 0 h 1582909"/>
                          <a:gd name="connsiteX0" fmla="*/ 68000 w 441325"/>
                          <a:gd name="connsiteY0" fmla="*/ 0 h 1582909"/>
                          <a:gd name="connsiteX1" fmla="*/ 344750 w 441325"/>
                          <a:gd name="connsiteY1" fmla="*/ 135732 h 1582909"/>
                          <a:gd name="connsiteX2" fmla="*/ 441325 w 441325"/>
                          <a:gd name="connsiteY2" fmla="*/ 258500 h 1582909"/>
                          <a:gd name="connsiteX3" fmla="*/ 441325 w 441325"/>
                          <a:gd name="connsiteY3" fmla="*/ 1488715 h 1582909"/>
                          <a:gd name="connsiteX4" fmla="*/ 347131 w 441325"/>
                          <a:gd name="connsiteY4" fmla="*/ 1582909 h 1582909"/>
                          <a:gd name="connsiteX5" fmla="*/ 265113 w 441325"/>
                          <a:gd name="connsiteY5" fmla="*/ 1582909 h 1582909"/>
                          <a:gd name="connsiteX6" fmla="*/ 265113 w 441325"/>
                          <a:gd name="connsiteY6" fmla="*/ 353750 h 1582909"/>
                          <a:gd name="connsiteX7" fmla="*/ 178063 w 441325"/>
                          <a:gd name="connsiteY7" fmla="*/ 250030 h 1582909"/>
                          <a:gd name="connsiteX8" fmla="*/ 0 w 441325"/>
                          <a:gd name="connsiteY8" fmla="*/ 153725 h 1582909"/>
                          <a:gd name="connsiteX9" fmla="*/ 68000 w 441325"/>
                          <a:gd name="connsiteY9" fmla="*/ 0 h 1582909"/>
                          <a:gd name="connsiteX0" fmla="*/ 68000 w 441325"/>
                          <a:gd name="connsiteY0" fmla="*/ 0 h 1582909"/>
                          <a:gd name="connsiteX1" fmla="*/ 344750 w 441325"/>
                          <a:gd name="connsiteY1" fmla="*/ 135732 h 1582909"/>
                          <a:gd name="connsiteX2" fmla="*/ 441325 w 441325"/>
                          <a:gd name="connsiteY2" fmla="*/ 258500 h 1582909"/>
                          <a:gd name="connsiteX3" fmla="*/ 441325 w 441325"/>
                          <a:gd name="connsiteY3" fmla="*/ 1488715 h 1582909"/>
                          <a:gd name="connsiteX4" fmla="*/ 347131 w 441325"/>
                          <a:gd name="connsiteY4" fmla="*/ 1582909 h 1582909"/>
                          <a:gd name="connsiteX5" fmla="*/ 265113 w 441325"/>
                          <a:gd name="connsiteY5" fmla="*/ 1582909 h 1582909"/>
                          <a:gd name="connsiteX6" fmla="*/ 265113 w 441325"/>
                          <a:gd name="connsiteY6" fmla="*/ 353750 h 1582909"/>
                          <a:gd name="connsiteX7" fmla="*/ 178063 w 441325"/>
                          <a:gd name="connsiteY7" fmla="*/ 250030 h 1582909"/>
                          <a:gd name="connsiteX8" fmla="*/ 0 w 441325"/>
                          <a:gd name="connsiteY8" fmla="*/ 153725 h 1582909"/>
                          <a:gd name="connsiteX9" fmla="*/ 68000 w 441325"/>
                          <a:gd name="connsiteY9" fmla="*/ 0 h 1582909"/>
                          <a:gd name="connsiteX0" fmla="*/ 68000 w 441325"/>
                          <a:gd name="connsiteY0" fmla="*/ 0 h 1582909"/>
                          <a:gd name="connsiteX1" fmla="*/ 344750 w 441325"/>
                          <a:gd name="connsiteY1" fmla="*/ 135732 h 1582909"/>
                          <a:gd name="connsiteX2" fmla="*/ 441325 w 441325"/>
                          <a:gd name="connsiteY2" fmla="*/ 258500 h 1582909"/>
                          <a:gd name="connsiteX3" fmla="*/ 441325 w 441325"/>
                          <a:gd name="connsiteY3" fmla="*/ 1488715 h 1582909"/>
                          <a:gd name="connsiteX4" fmla="*/ 347131 w 441325"/>
                          <a:gd name="connsiteY4" fmla="*/ 1582909 h 1582909"/>
                          <a:gd name="connsiteX5" fmla="*/ 265113 w 441325"/>
                          <a:gd name="connsiteY5" fmla="*/ 1582909 h 1582909"/>
                          <a:gd name="connsiteX6" fmla="*/ 265113 w 441325"/>
                          <a:gd name="connsiteY6" fmla="*/ 353750 h 1582909"/>
                          <a:gd name="connsiteX7" fmla="*/ 194732 w 441325"/>
                          <a:gd name="connsiteY7" fmla="*/ 254793 h 1582909"/>
                          <a:gd name="connsiteX8" fmla="*/ 0 w 441325"/>
                          <a:gd name="connsiteY8" fmla="*/ 153725 h 1582909"/>
                          <a:gd name="connsiteX9" fmla="*/ 68000 w 441325"/>
                          <a:gd name="connsiteY9" fmla="*/ 0 h 1582909"/>
                          <a:gd name="connsiteX0" fmla="*/ 68000 w 441325"/>
                          <a:gd name="connsiteY0" fmla="*/ 0 h 1582909"/>
                          <a:gd name="connsiteX1" fmla="*/ 344750 w 441325"/>
                          <a:gd name="connsiteY1" fmla="*/ 135732 h 1582909"/>
                          <a:gd name="connsiteX2" fmla="*/ 441325 w 441325"/>
                          <a:gd name="connsiteY2" fmla="*/ 258500 h 1582909"/>
                          <a:gd name="connsiteX3" fmla="*/ 441325 w 441325"/>
                          <a:gd name="connsiteY3" fmla="*/ 1488715 h 1582909"/>
                          <a:gd name="connsiteX4" fmla="*/ 347131 w 441325"/>
                          <a:gd name="connsiteY4" fmla="*/ 1582909 h 1582909"/>
                          <a:gd name="connsiteX5" fmla="*/ 265113 w 441325"/>
                          <a:gd name="connsiteY5" fmla="*/ 1582909 h 1582909"/>
                          <a:gd name="connsiteX6" fmla="*/ 265113 w 441325"/>
                          <a:gd name="connsiteY6" fmla="*/ 353750 h 1582909"/>
                          <a:gd name="connsiteX7" fmla="*/ 194732 w 441325"/>
                          <a:gd name="connsiteY7" fmla="*/ 254793 h 1582909"/>
                          <a:gd name="connsiteX8" fmla="*/ 0 w 441325"/>
                          <a:gd name="connsiteY8" fmla="*/ 153725 h 1582909"/>
                          <a:gd name="connsiteX9" fmla="*/ 68000 w 441325"/>
                          <a:gd name="connsiteY9" fmla="*/ 0 h 1582909"/>
                          <a:gd name="connsiteX0" fmla="*/ 68000 w 441325"/>
                          <a:gd name="connsiteY0" fmla="*/ 0 h 1582909"/>
                          <a:gd name="connsiteX1" fmla="*/ 344750 w 441325"/>
                          <a:gd name="connsiteY1" fmla="*/ 135732 h 1582909"/>
                          <a:gd name="connsiteX2" fmla="*/ 441325 w 441325"/>
                          <a:gd name="connsiteY2" fmla="*/ 258500 h 1582909"/>
                          <a:gd name="connsiteX3" fmla="*/ 441325 w 441325"/>
                          <a:gd name="connsiteY3" fmla="*/ 1488715 h 1582909"/>
                          <a:gd name="connsiteX4" fmla="*/ 347131 w 441325"/>
                          <a:gd name="connsiteY4" fmla="*/ 1582909 h 1582909"/>
                          <a:gd name="connsiteX5" fmla="*/ 265113 w 441325"/>
                          <a:gd name="connsiteY5" fmla="*/ 1582909 h 1582909"/>
                          <a:gd name="connsiteX6" fmla="*/ 265113 w 441325"/>
                          <a:gd name="connsiteY6" fmla="*/ 353750 h 1582909"/>
                          <a:gd name="connsiteX7" fmla="*/ 194732 w 441325"/>
                          <a:gd name="connsiteY7" fmla="*/ 254793 h 1582909"/>
                          <a:gd name="connsiteX8" fmla="*/ 0 w 441325"/>
                          <a:gd name="connsiteY8" fmla="*/ 153725 h 1582909"/>
                          <a:gd name="connsiteX9" fmla="*/ 68000 w 441325"/>
                          <a:gd name="connsiteY9" fmla="*/ 0 h 1582909"/>
                          <a:gd name="connsiteX0" fmla="*/ 68000 w 441325"/>
                          <a:gd name="connsiteY0" fmla="*/ 0 h 1582909"/>
                          <a:gd name="connsiteX1" fmla="*/ 344750 w 441325"/>
                          <a:gd name="connsiteY1" fmla="*/ 135732 h 1582909"/>
                          <a:gd name="connsiteX2" fmla="*/ 441325 w 441325"/>
                          <a:gd name="connsiteY2" fmla="*/ 258500 h 1582909"/>
                          <a:gd name="connsiteX3" fmla="*/ 441325 w 441325"/>
                          <a:gd name="connsiteY3" fmla="*/ 1488715 h 1582909"/>
                          <a:gd name="connsiteX4" fmla="*/ 347131 w 441325"/>
                          <a:gd name="connsiteY4" fmla="*/ 1582909 h 1582909"/>
                          <a:gd name="connsiteX5" fmla="*/ 265113 w 441325"/>
                          <a:gd name="connsiteY5" fmla="*/ 1582909 h 1582909"/>
                          <a:gd name="connsiteX6" fmla="*/ 265113 w 441325"/>
                          <a:gd name="connsiteY6" fmla="*/ 353750 h 1582909"/>
                          <a:gd name="connsiteX7" fmla="*/ 194732 w 441325"/>
                          <a:gd name="connsiteY7" fmla="*/ 254793 h 1582909"/>
                          <a:gd name="connsiteX8" fmla="*/ 0 w 441325"/>
                          <a:gd name="connsiteY8" fmla="*/ 153725 h 1582909"/>
                          <a:gd name="connsiteX9" fmla="*/ 68000 w 441325"/>
                          <a:gd name="connsiteY9" fmla="*/ 0 h 1582909"/>
                          <a:gd name="connsiteX0" fmla="*/ 68000 w 441325"/>
                          <a:gd name="connsiteY0" fmla="*/ 0 h 1582909"/>
                          <a:gd name="connsiteX1" fmla="*/ 344750 w 441325"/>
                          <a:gd name="connsiteY1" fmla="*/ 135732 h 1582909"/>
                          <a:gd name="connsiteX2" fmla="*/ 441325 w 441325"/>
                          <a:gd name="connsiteY2" fmla="*/ 258500 h 1582909"/>
                          <a:gd name="connsiteX3" fmla="*/ 441325 w 441325"/>
                          <a:gd name="connsiteY3" fmla="*/ 1488715 h 1582909"/>
                          <a:gd name="connsiteX4" fmla="*/ 347131 w 441325"/>
                          <a:gd name="connsiteY4" fmla="*/ 1582909 h 1582909"/>
                          <a:gd name="connsiteX5" fmla="*/ 265113 w 441325"/>
                          <a:gd name="connsiteY5" fmla="*/ 1582909 h 1582909"/>
                          <a:gd name="connsiteX6" fmla="*/ 265905 w 441325"/>
                          <a:gd name="connsiteY6" fmla="*/ 1326046 h 1582909"/>
                          <a:gd name="connsiteX7" fmla="*/ 265113 w 441325"/>
                          <a:gd name="connsiteY7" fmla="*/ 353750 h 1582909"/>
                          <a:gd name="connsiteX8" fmla="*/ 194732 w 441325"/>
                          <a:gd name="connsiteY8" fmla="*/ 254793 h 1582909"/>
                          <a:gd name="connsiteX9" fmla="*/ 0 w 441325"/>
                          <a:gd name="connsiteY9" fmla="*/ 153725 h 1582909"/>
                          <a:gd name="connsiteX10" fmla="*/ 68000 w 441325"/>
                          <a:gd name="connsiteY10" fmla="*/ 0 h 1582909"/>
                          <a:gd name="connsiteX0" fmla="*/ 68000 w 441325"/>
                          <a:gd name="connsiteY0" fmla="*/ 0 h 1582909"/>
                          <a:gd name="connsiteX1" fmla="*/ 344750 w 441325"/>
                          <a:gd name="connsiteY1" fmla="*/ 135732 h 1582909"/>
                          <a:gd name="connsiteX2" fmla="*/ 441325 w 441325"/>
                          <a:gd name="connsiteY2" fmla="*/ 258500 h 1582909"/>
                          <a:gd name="connsiteX3" fmla="*/ 441325 w 441325"/>
                          <a:gd name="connsiteY3" fmla="*/ 1488715 h 1582909"/>
                          <a:gd name="connsiteX4" fmla="*/ 347131 w 441325"/>
                          <a:gd name="connsiteY4" fmla="*/ 1582909 h 1582909"/>
                          <a:gd name="connsiteX5" fmla="*/ 188913 w 441325"/>
                          <a:gd name="connsiteY5" fmla="*/ 1504328 h 1582909"/>
                          <a:gd name="connsiteX6" fmla="*/ 265905 w 441325"/>
                          <a:gd name="connsiteY6" fmla="*/ 1326046 h 1582909"/>
                          <a:gd name="connsiteX7" fmla="*/ 265113 w 441325"/>
                          <a:gd name="connsiteY7" fmla="*/ 353750 h 1582909"/>
                          <a:gd name="connsiteX8" fmla="*/ 194732 w 441325"/>
                          <a:gd name="connsiteY8" fmla="*/ 254793 h 1582909"/>
                          <a:gd name="connsiteX9" fmla="*/ 0 w 441325"/>
                          <a:gd name="connsiteY9" fmla="*/ 153725 h 1582909"/>
                          <a:gd name="connsiteX10" fmla="*/ 68000 w 441325"/>
                          <a:gd name="connsiteY10" fmla="*/ 0 h 1582909"/>
                          <a:gd name="connsiteX0" fmla="*/ 68000 w 441325"/>
                          <a:gd name="connsiteY0" fmla="*/ 0 h 1582909"/>
                          <a:gd name="connsiteX1" fmla="*/ 344750 w 441325"/>
                          <a:gd name="connsiteY1" fmla="*/ 135732 h 1582909"/>
                          <a:gd name="connsiteX2" fmla="*/ 441325 w 441325"/>
                          <a:gd name="connsiteY2" fmla="*/ 258500 h 1582909"/>
                          <a:gd name="connsiteX3" fmla="*/ 441325 w 441325"/>
                          <a:gd name="connsiteY3" fmla="*/ 1488715 h 1582909"/>
                          <a:gd name="connsiteX4" fmla="*/ 347131 w 441325"/>
                          <a:gd name="connsiteY4" fmla="*/ 1582909 h 1582909"/>
                          <a:gd name="connsiteX5" fmla="*/ 205582 w 441325"/>
                          <a:gd name="connsiteY5" fmla="*/ 1492422 h 1582909"/>
                          <a:gd name="connsiteX6" fmla="*/ 265905 w 441325"/>
                          <a:gd name="connsiteY6" fmla="*/ 1326046 h 1582909"/>
                          <a:gd name="connsiteX7" fmla="*/ 265113 w 441325"/>
                          <a:gd name="connsiteY7" fmla="*/ 353750 h 1582909"/>
                          <a:gd name="connsiteX8" fmla="*/ 194732 w 441325"/>
                          <a:gd name="connsiteY8" fmla="*/ 254793 h 1582909"/>
                          <a:gd name="connsiteX9" fmla="*/ 0 w 441325"/>
                          <a:gd name="connsiteY9" fmla="*/ 153725 h 1582909"/>
                          <a:gd name="connsiteX10" fmla="*/ 68000 w 441325"/>
                          <a:gd name="connsiteY10" fmla="*/ 0 h 1582909"/>
                          <a:gd name="connsiteX0" fmla="*/ 295013 w 668338"/>
                          <a:gd name="connsiteY0" fmla="*/ 0 h 1734123"/>
                          <a:gd name="connsiteX1" fmla="*/ 571763 w 668338"/>
                          <a:gd name="connsiteY1" fmla="*/ 135732 h 1734123"/>
                          <a:gd name="connsiteX2" fmla="*/ 668338 w 668338"/>
                          <a:gd name="connsiteY2" fmla="*/ 258500 h 1734123"/>
                          <a:gd name="connsiteX3" fmla="*/ 668338 w 668338"/>
                          <a:gd name="connsiteY3" fmla="*/ 1488715 h 1734123"/>
                          <a:gd name="connsiteX4" fmla="*/ 574144 w 668338"/>
                          <a:gd name="connsiteY4" fmla="*/ 1582909 h 1734123"/>
                          <a:gd name="connsiteX5" fmla="*/ 0 w 668338"/>
                          <a:gd name="connsiteY5" fmla="*/ 1733239 h 1734123"/>
                          <a:gd name="connsiteX6" fmla="*/ 432595 w 668338"/>
                          <a:gd name="connsiteY6" fmla="*/ 1492422 h 1734123"/>
                          <a:gd name="connsiteX7" fmla="*/ 492918 w 668338"/>
                          <a:gd name="connsiteY7" fmla="*/ 1326046 h 1734123"/>
                          <a:gd name="connsiteX8" fmla="*/ 492126 w 668338"/>
                          <a:gd name="connsiteY8" fmla="*/ 353750 h 1734123"/>
                          <a:gd name="connsiteX9" fmla="*/ 421745 w 668338"/>
                          <a:gd name="connsiteY9" fmla="*/ 254793 h 1734123"/>
                          <a:gd name="connsiteX10" fmla="*/ 227013 w 668338"/>
                          <a:gd name="connsiteY10" fmla="*/ 153725 h 1734123"/>
                          <a:gd name="connsiteX11" fmla="*/ 295013 w 668338"/>
                          <a:gd name="connsiteY11" fmla="*/ 0 h 1734123"/>
                          <a:gd name="connsiteX0" fmla="*/ 347058 w 720383"/>
                          <a:gd name="connsiteY0" fmla="*/ 0 h 1930835"/>
                          <a:gd name="connsiteX1" fmla="*/ 623808 w 720383"/>
                          <a:gd name="connsiteY1" fmla="*/ 135732 h 1930835"/>
                          <a:gd name="connsiteX2" fmla="*/ 720383 w 720383"/>
                          <a:gd name="connsiteY2" fmla="*/ 258500 h 1930835"/>
                          <a:gd name="connsiteX3" fmla="*/ 720383 w 720383"/>
                          <a:gd name="connsiteY3" fmla="*/ 1488715 h 1930835"/>
                          <a:gd name="connsiteX4" fmla="*/ 626189 w 720383"/>
                          <a:gd name="connsiteY4" fmla="*/ 1582909 h 1930835"/>
                          <a:gd name="connsiteX5" fmla="*/ 61570 w 720383"/>
                          <a:gd name="connsiteY5" fmla="*/ 1928502 h 1930835"/>
                          <a:gd name="connsiteX6" fmla="*/ 52045 w 720383"/>
                          <a:gd name="connsiteY6" fmla="*/ 1733239 h 1930835"/>
                          <a:gd name="connsiteX7" fmla="*/ 484640 w 720383"/>
                          <a:gd name="connsiteY7" fmla="*/ 1492422 h 1930835"/>
                          <a:gd name="connsiteX8" fmla="*/ 544963 w 720383"/>
                          <a:gd name="connsiteY8" fmla="*/ 1326046 h 1930835"/>
                          <a:gd name="connsiteX9" fmla="*/ 544171 w 720383"/>
                          <a:gd name="connsiteY9" fmla="*/ 353750 h 1930835"/>
                          <a:gd name="connsiteX10" fmla="*/ 473790 w 720383"/>
                          <a:gd name="connsiteY10" fmla="*/ 254793 h 1930835"/>
                          <a:gd name="connsiteX11" fmla="*/ 279058 w 720383"/>
                          <a:gd name="connsiteY11" fmla="*/ 153725 h 1930835"/>
                          <a:gd name="connsiteX12" fmla="*/ 347058 w 720383"/>
                          <a:gd name="connsiteY12" fmla="*/ 0 h 1930835"/>
                          <a:gd name="connsiteX0" fmla="*/ 357650 w 730975"/>
                          <a:gd name="connsiteY0" fmla="*/ 0 h 1933525"/>
                          <a:gd name="connsiteX1" fmla="*/ 634400 w 730975"/>
                          <a:gd name="connsiteY1" fmla="*/ 135732 h 1933525"/>
                          <a:gd name="connsiteX2" fmla="*/ 730975 w 730975"/>
                          <a:gd name="connsiteY2" fmla="*/ 258500 h 1933525"/>
                          <a:gd name="connsiteX3" fmla="*/ 730975 w 730975"/>
                          <a:gd name="connsiteY3" fmla="*/ 1488715 h 1933525"/>
                          <a:gd name="connsiteX4" fmla="*/ 636781 w 730975"/>
                          <a:gd name="connsiteY4" fmla="*/ 1582909 h 1933525"/>
                          <a:gd name="connsiteX5" fmla="*/ 72162 w 730975"/>
                          <a:gd name="connsiteY5" fmla="*/ 1928502 h 1933525"/>
                          <a:gd name="connsiteX6" fmla="*/ 5488 w 730975"/>
                          <a:gd name="connsiteY6" fmla="*/ 1783246 h 1933525"/>
                          <a:gd name="connsiteX7" fmla="*/ 62637 w 730975"/>
                          <a:gd name="connsiteY7" fmla="*/ 1733239 h 1933525"/>
                          <a:gd name="connsiteX8" fmla="*/ 495232 w 730975"/>
                          <a:gd name="connsiteY8" fmla="*/ 1492422 h 1933525"/>
                          <a:gd name="connsiteX9" fmla="*/ 555555 w 730975"/>
                          <a:gd name="connsiteY9" fmla="*/ 1326046 h 1933525"/>
                          <a:gd name="connsiteX10" fmla="*/ 554763 w 730975"/>
                          <a:gd name="connsiteY10" fmla="*/ 353750 h 1933525"/>
                          <a:gd name="connsiteX11" fmla="*/ 484382 w 730975"/>
                          <a:gd name="connsiteY11" fmla="*/ 254793 h 1933525"/>
                          <a:gd name="connsiteX12" fmla="*/ 289650 w 730975"/>
                          <a:gd name="connsiteY12" fmla="*/ 153725 h 1933525"/>
                          <a:gd name="connsiteX13" fmla="*/ 357650 w 730975"/>
                          <a:gd name="connsiteY13" fmla="*/ 0 h 1933525"/>
                          <a:gd name="connsiteX0" fmla="*/ 359546 w 732871"/>
                          <a:gd name="connsiteY0" fmla="*/ 0 h 1940468"/>
                          <a:gd name="connsiteX1" fmla="*/ 636296 w 732871"/>
                          <a:gd name="connsiteY1" fmla="*/ 135732 h 1940468"/>
                          <a:gd name="connsiteX2" fmla="*/ 732871 w 732871"/>
                          <a:gd name="connsiteY2" fmla="*/ 258500 h 1940468"/>
                          <a:gd name="connsiteX3" fmla="*/ 732871 w 732871"/>
                          <a:gd name="connsiteY3" fmla="*/ 1488715 h 1940468"/>
                          <a:gd name="connsiteX4" fmla="*/ 638677 w 732871"/>
                          <a:gd name="connsiteY4" fmla="*/ 1582909 h 1940468"/>
                          <a:gd name="connsiteX5" fmla="*/ 69296 w 732871"/>
                          <a:gd name="connsiteY5" fmla="*/ 1935645 h 1940468"/>
                          <a:gd name="connsiteX6" fmla="*/ 7384 w 732871"/>
                          <a:gd name="connsiteY6" fmla="*/ 1783246 h 1940468"/>
                          <a:gd name="connsiteX7" fmla="*/ 64533 w 732871"/>
                          <a:gd name="connsiteY7" fmla="*/ 1733239 h 1940468"/>
                          <a:gd name="connsiteX8" fmla="*/ 497128 w 732871"/>
                          <a:gd name="connsiteY8" fmla="*/ 1492422 h 1940468"/>
                          <a:gd name="connsiteX9" fmla="*/ 557451 w 732871"/>
                          <a:gd name="connsiteY9" fmla="*/ 1326046 h 1940468"/>
                          <a:gd name="connsiteX10" fmla="*/ 556659 w 732871"/>
                          <a:gd name="connsiteY10" fmla="*/ 353750 h 1940468"/>
                          <a:gd name="connsiteX11" fmla="*/ 486278 w 732871"/>
                          <a:gd name="connsiteY11" fmla="*/ 254793 h 1940468"/>
                          <a:gd name="connsiteX12" fmla="*/ 291546 w 732871"/>
                          <a:gd name="connsiteY12" fmla="*/ 153725 h 1940468"/>
                          <a:gd name="connsiteX13" fmla="*/ 359546 w 732871"/>
                          <a:gd name="connsiteY13" fmla="*/ 0 h 1940468"/>
                          <a:gd name="connsiteX0" fmla="*/ 355697 w 729022"/>
                          <a:gd name="connsiteY0" fmla="*/ 0 h 1938382"/>
                          <a:gd name="connsiteX1" fmla="*/ 632447 w 729022"/>
                          <a:gd name="connsiteY1" fmla="*/ 135732 h 1938382"/>
                          <a:gd name="connsiteX2" fmla="*/ 729022 w 729022"/>
                          <a:gd name="connsiteY2" fmla="*/ 258500 h 1938382"/>
                          <a:gd name="connsiteX3" fmla="*/ 729022 w 729022"/>
                          <a:gd name="connsiteY3" fmla="*/ 1488715 h 1938382"/>
                          <a:gd name="connsiteX4" fmla="*/ 634828 w 729022"/>
                          <a:gd name="connsiteY4" fmla="*/ 1582909 h 1938382"/>
                          <a:gd name="connsiteX5" fmla="*/ 65447 w 729022"/>
                          <a:gd name="connsiteY5" fmla="*/ 1935645 h 1938382"/>
                          <a:gd name="connsiteX6" fmla="*/ 3535 w 729022"/>
                          <a:gd name="connsiteY6" fmla="*/ 1783246 h 1938382"/>
                          <a:gd name="connsiteX7" fmla="*/ 60684 w 729022"/>
                          <a:gd name="connsiteY7" fmla="*/ 1733239 h 1938382"/>
                          <a:gd name="connsiteX8" fmla="*/ 493279 w 729022"/>
                          <a:gd name="connsiteY8" fmla="*/ 1492422 h 1938382"/>
                          <a:gd name="connsiteX9" fmla="*/ 553602 w 729022"/>
                          <a:gd name="connsiteY9" fmla="*/ 1326046 h 1938382"/>
                          <a:gd name="connsiteX10" fmla="*/ 552810 w 729022"/>
                          <a:gd name="connsiteY10" fmla="*/ 353750 h 1938382"/>
                          <a:gd name="connsiteX11" fmla="*/ 482429 w 729022"/>
                          <a:gd name="connsiteY11" fmla="*/ 254793 h 1938382"/>
                          <a:gd name="connsiteX12" fmla="*/ 287697 w 729022"/>
                          <a:gd name="connsiteY12" fmla="*/ 153725 h 1938382"/>
                          <a:gd name="connsiteX13" fmla="*/ 355697 w 729022"/>
                          <a:gd name="connsiteY13" fmla="*/ 0 h 1938382"/>
                          <a:gd name="connsiteX0" fmla="*/ 353558 w 726883"/>
                          <a:gd name="connsiteY0" fmla="*/ 0 h 1938382"/>
                          <a:gd name="connsiteX1" fmla="*/ 630308 w 726883"/>
                          <a:gd name="connsiteY1" fmla="*/ 135732 h 1938382"/>
                          <a:gd name="connsiteX2" fmla="*/ 726883 w 726883"/>
                          <a:gd name="connsiteY2" fmla="*/ 258500 h 1938382"/>
                          <a:gd name="connsiteX3" fmla="*/ 726883 w 726883"/>
                          <a:gd name="connsiteY3" fmla="*/ 1488715 h 1938382"/>
                          <a:gd name="connsiteX4" fmla="*/ 632689 w 726883"/>
                          <a:gd name="connsiteY4" fmla="*/ 1582909 h 1938382"/>
                          <a:gd name="connsiteX5" fmla="*/ 63308 w 726883"/>
                          <a:gd name="connsiteY5" fmla="*/ 1935645 h 1938382"/>
                          <a:gd name="connsiteX6" fmla="*/ 1396 w 726883"/>
                          <a:gd name="connsiteY6" fmla="*/ 1783246 h 1938382"/>
                          <a:gd name="connsiteX7" fmla="*/ 68070 w 726883"/>
                          <a:gd name="connsiteY7" fmla="*/ 1716571 h 1938382"/>
                          <a:gd name="connsiteX8" fmla="*/ 491140 w 726883"/>
                          <a:gd name="connsiteY8" fmla="*/ 1492422 h 1938382"/>
                          <a:gd name="connsiteX9" fmla="*/ 551463 w 726883"/>
                          <a:gd name="connsiteY9" fmla="*/ 1326046 h 1938382"/>
                          <a:gd name="connsiteX10" fmla="*/ 550671 w 726883"/>
                          <a:gd name="connsiteY10" fmla="*/ 353750 h 1938382"/>
                          <a:gd name="connsiteX11" fmla="*/ 480290 w 726883"/>
                          <a:gd name="connsiteY11" fmla="*/ 254793 h 1938382"/>
                          <a:gd name="connsiteX12" fmla="*/ 285558 w 726883"/>
                          <a:gd name="connsiteY12" fmla="*/ 153725 h 1938382"/>
                          <a:gd name="connsiteX13" fmla="*/ 353558 w 726883"/>
                          <a:gd name="connsiteY13" fmla="*/ 0 h 1938382"/>
                          <a:gd name="connsiteX0" fmla="*/ 353501 w 726826"/>
                          <a:gd name="connsiteY0" fmla="*/ 0 h 1938382"/>
                          <a:gd name="connsiteX1" fmla="*/ 630251 w 726826"/>
                          <a:gd name="connsiteY1" fmla="*/ 135732 h 1938382"/>
                          <a:gd name="connsiteX2" fmla="*/ 726826 w 726826"/>
                          <a:gd name="connsiteY2" fmla="*/ 258500 h 1938382"/>
                          <a:gd name="connsiteX3" fmla="*/ 726826 w 726826"/>
                          <a:gd name="connsiteY3" fmla="*/ 1488715 h 1938382"/>
                          <a:gd name="connsiteX4" fmla="*/ 632632 w 726826"/>
                          <a:gd name="connsiteY4" fmla="*/ 1582909 h 1938382"/>
                          <a:gd name="connsiteX5" fmla="*/ 63251 w 726826"/>
                          <a:gd name="connsiteY5" fmla="*/ 1935645 h 1938382"/>
                          <a:gd name="connsiteX6" fmla="*/ 1339 w 726826"/>
                          <a:gd name="connsiteY6" fmla="*/ 1783246 h 1938382"/>
                          <a:gd name="connsiteX7" fmla="*/ 68013 w 726826"/>
                          <a:gd name="connsiteY7" fmla="*/ 1716571 h 1938382"/>
                          <a:gd name="connsiteX8" fmla="*/ 491083 w 726826"/>
                          <a:gd name="connsiteY8" fmla="*/ 1492422 h 1938382"/>
                          <a:gd name="connsiteX9" fmla="*/ 551406 w 726826"/>
                          <a:gd name="connsiteY9" fmla="*/ 1326046 h 1938382"/>
                          <a:gd name="connsiteX10" fmla="*/ 550614 w 726826"/>
                          <a:gd name="connsiteY10" fmla="*/ 353750 h 1938382"/>
                          <a:gd name="connsiteX11" fmla="*/ 480233 w 726826"/>
                          <a:gd name="connsiteY11" fmla="*/ 254793 h 1938382"/>
                          <a:gd name="connsiteX12" fmla="*/ 285501 w 726826"/>
                          <a:gd name="connsiteY12" fmla="*/ 153725 h 1938382"/>
                          <a:gd name="connsiteX13" fmla="*/ 353501 w 726826"/>
                          <a:gd name="connsiteY13" fmla="*/ 0 h 1938382"/>
                          <a:gd name="connsiteX0" fmla="*/ 353501 w 726826"/>
                          <a:gd name="connsiteY0" fmla="*/ 0 h 1938382"/>
                          <a:gd name="connsiteX1" fmla="*/ 630251 w 726826"/>
                          <a:gd name="connsiteY1" fmla="*/ 135732 h 1938382"/>
                          <a:gd name="connsiteX2" fmla="*/ 726826 w 726826"/>
                          <a:gd name="connsiteY2" fmla="*/ 258500 h 1938382"/>
                          <a:gd name="connsiteX3" fmla="*/ 726826 w 726826"/>
                          <a:gd name="connsiteY3" fmla="*/ 1488715 h 1938382"/>
                          <a:gd name="connsiteX4" fmla="*/ 632632 w 726826"/>
                          <a:gd name="connsiteY4" fmla="*/ 1582909 h 1938382"/>
                          <a:gd name="connsiteX5" fmla="*/ 63251 w 726826"/>
                          <a:gd name="connsiteY5" fmla="*/ 1935645 h 1938382"/>
                          <a:gd name="connsiteX6" fmla="*/ 1339 w 726826"/>
                          <a:gd name="connsiteY6" fmla="*/ 1783246 h 1938382"/>
                          <a:gd name="connsiteX7" fmla="*/ 68013 w 726826"/>
                          <a:gd name="connsiteY7" fmla="*/ 1716571 h 1938382"/>
                          <a:gd name="connsiteX8" fmla="*/ 491083 w 726826"/>
                          <a:gd name="connsiteY8" fmla="*/ 1492422 h 1938382"/>
                          <a:gd name="connsiteX9" fmla="*/ 551406 w 726826"/>
                          <a:gd name="connsiteY9" fmla="*/ 1326046 h 1938382"/>
                          <a:gd name="connsiteX10" fmla="*/ 550614 w 726826"/>
                          <a:gd name="connsiteY10" fmla="*/ 353750 h 1938382"/>
                          <a:gd name="connsiteX11" fmla="*/ 480233 w 726826"/>
                          <a:gd name="connsiteY11" fmla="*/ 254793 h 1938382"/>
                          <a:gd name="connsiteX12" fmla="*/ 285501 w 726826"/>
                          <a:gd name="connsiteY12" fmla="*/ 153725 h 1938382"/>
                          <a:gd name="connsiteX13" fmla="*/ 353501 w 726826"/>
                          <a:gd name="connsiteY13" fmla="*/ 0 h 1938382"/>
                          <a:gd name="connsiteX0" fmla="*/ 353501 w 726826"/>
                          <a:gd name="connsiteY0" fmla="*/ 0 h 1938382"/>
                          <a:gd name="connsiteX1" fmla="*/ 630251 w 726826"/>
                          <a:gd name="connsiteY1" fmla="*/ 135732 h 1938382"/>
                          <a:gd name="connsiteX2" fmla="*/ 726826 w 726826"/>
                          <a:gd name="connsiteY2" fmla="*/ 258500 h 1938382"/>
                          <a:gd name="connsiteX3" fmla="*/ 726826 w 726826"/>
                          <a:gd name="connsiteY3" fmla="*/ 1488715 h 1938382"/>
                          <a:gd name="connsiteX4" fmla="*/ 630251 w 726826"/>
                          <a:gd name="connsiteY4" fmla="*/ 1599578 h 1938382"/>
                          <a:gd name="connsiteX5" fmla="*/ 63251 w 726826"/>
                          <a:gd name="connsiteY5" fmla="*/ 1935645 h 1938382"/>
                          <a:gd name="connsiteX6" fmla="*/ 1339 w 726826"/>
                          <a:gd name="connsiteY6" fmla="*/ 1783246 h 1938382"/>
                          <a:gd name="connsiteX7" fmla="*/ 68013 w 726826"/>
                          <a:gd name="connsiteY7" fmla="*/ 1716571 h 1938382"/>
                          <a:gd name="connsiteX8" fmla="*/ 491083 w 726826"/>
                          <a:gd name="connsiteY8" fmla="*/ 1492422 h 1938382"/>
                          <a:gd name="connsiteX9" fmla="*/ 551406 w 726826"/>
                          <a:gd name="connsiteY9" fmla="*/ 1326046 h 1938382"/>
                          <a:gd name="connsiteX10" fmla="*/ 550614 w 726826"/>
                          <a:gd name="connsiteY10" fmla="*/ 353750 h 1938382"/>
                          <a:gd name="connsiteX11" fmla="*/ 480233 w 726826"/>
                          <a:gd name="connsiteY11" fmla="*/ 254793 h 1938382"/>
                          <a:gd name="connsiteX12" fmla="*/ 285501 w 726826"/>
                          <a:gd name="connsiteY12" fmla="*/ 153725 h 1938382"/>
                          <a:gd name="connsiteX13" fmla="*/ 353501 w 726826"/>
                          <a:gd name="connsiteY13" fmla="*/ 0 h 1938382"/>
                          <a:gd name="connsiteX0" fmla="*/ 355642 w 728967"/>
                          <a:gd name="connsiteY0" fmla="*/ 0 h 1936040"/>
                          <a:gd name="connsiteX1" fmla="*/ 632392 w 728967"/>
                          <a:gd name="connsiteY1" fmla="*/ 135732 h 1936040"/>
                          <a:gd name="connsiteX2" fmla="*/ 728967 w 728967"/>
                          <a:gd name="connsiteY2" fmla="*/ 258500 h 1936040"/>
                          <a:gd name="connsiteX3" fmla="*/ 728967 w 728967"/>
                          <a:gd name="connsiteY3" fmla="*/ 1488715 h 1936040"/>
                          <a:gd name="connsiteX4" fmla="*/ 632392 w 728967"/>
                          <a:gd name="connsiteY4" fmla="*/ 1599578 h 1936040"/>
                          <a:gd name="connsiteX5" fmla="*/ 58248 w 728967"/>
                          <a:gd name="connsiteY5" fmla="*/ 1933263 h 1936040"/>
                          <a:gd name="connsiteX6" fmla="*/ 3480 w 728967"/>
                          <a:gd name="connsiteY6" fmla="*/ 1783246 h 1936040"/>
                          <a:gd name="connsiteX7" fmla="*/ 70154 w 728967"/>
                          <a:gd name="connsiteY7" fmla="*/ 1716571 h 1936040"/>
                          <a:gd name="connsiteX8" fmla="*/ 493224 w 728967"/>
                          <a:gd name="connsiteY8" fmla="*/ 1492422 h 1936040"/>
                          <a:gd name="connsiteX9" fmla="*/ 553547 w 728967"/>
                          <a:gd name="connsiteY9" fmla="*/ 1326046 h 1936040"/>
                          <a:gd name="connsiteX10" fmla="*/ 552755 w 728967"/>
                          <a:gd name="connsiteY10" fmla="*/ 353750 h 1936040"/>
                          <a:gd name="connsiteX11" fmla="*/ 482374 w 728967"/>
                          <a:gd name="connsiteY11" fmla="*/ 254793 h 1936040"/>
                          <a:gd name="connsiteX12" fmla="*/ 287642 w 728967"/>
                          <a:gd name="connsiteY12" fmla="*/ 153725 h 1936040"/>
                          <a:gd name="connsiteX13" fmla="*/ 355642 w 728967"/>
                          <a:gd name="connsiteY13" fmla="*/ 0 h 1936040"/>
                          <a:gd name="connsiteX0" fmla="*/ 355642 w 728967"/>
                          <a:gd name="connsiteY0" fmla="*/ 0 h 1936040"/>
                          <a:gd name="connsiteX1" fmla="*/ 632392 w 728967"/>
                          <a:gd name="connsiteY1" fmla="*/ 135732 h 1936040"/>
                          <a:gd name="connsiteX2" fmla="*/ 728967 w 728967"/>
                          <a:gd name="connsiteY2" fmla="*/ 258500 h 1936040"/>
                          <a:gd name="connsiteX3" fmla="*/ 728967 w 728967"/>
                          <a:gd name="connsiteY3" fmla="*/ 1488715 h 1936040"/>
                          <a:gd name="connsiteX4" fmla="*/ 625249 w 728967"/>
                          <a:gd name="connsiteY4" fmla="*/ 1604340 h 1936040"/>
                          <a:gd name="connsiteX5" fmla="*/ 58248 w 728967"/>
                          <a:gd name="connsiteY5" fmla="*/ 1933263 h 1936040"/>
                          <a:gd name="connsiteX6" fmla="*/ 3480 w 728967"/>
                          <a:gd name="connsiteY6" fmla="*/ 1783246 h 1936040"/>
                          <a:gd name="connsiteX7" fmla="*/ 70154 w 728967"/>
                          <a:gd name="connsiteY7" fmla="*/ 1716571 h 1936040"/>
                          <a:gd name="connsiteX8" fmla="*/ 493224 w 728967"/>
                          <a:gd name="connsiteY8" fmla="*/ 1492422 h 1936040"/>
                          <a:gd name="connsiteX9" fmla="*/ 553547 w 728967"/>
                          <a:gd name="connsiteY9" fmla="*/ 1326046 h 1936040"/>
                          <a:gd name="connsiteX10" fmla="*/ 552755 w 728967"/>
                          <a:gd name="connsiteY10" fmla="*/ 353750 h 1936040"/>
                          <a:gd name="connsiteX11" fmla="*/ 482374 w 728967"/>
                          <a:gd name="connsiteY11" fmla="*/ 254793 h 1936040"/>
                          <a:gd name="connsiteX12" fmla="*/ 287642 w 728967"/>
                          <a:gd name="connsiteY12" fmla="*/ 153725 h 1936040"/>
                          <a:gd name="connsiteX13" fmla="*/ 355642 w 728967"/>
                          <a:gd name="connsiteY13" fmla="*/ 0 h 1936040"/>
                          <a:gd name="connsiteX0" fmla="*/ 355642 w 739898"/>
                          <a:gd name="connsiteY0" fmla="*/ 0 h 1936040"/>
                          <a:gd name="connsiteX1" fmla="*/ 632392 w 739898"/>
                          <a:gd name="connsiteY1" fmla="*/ 135732 h 1936040"/>
                          <a:gd name="connsiteX2" fmla="*/ 728967 w 739898"/>
                          <a:gd name="connsiteY2" fmla="*/ 258500 h 1936040"/>
                          <a:gd name="connsiteX3" fmla="*/ 728967 w 739898"/>
                          <a:gd name="connsiteY3" fmla="*/ 1488715 h 1936040"/>
                          <a:gd name="connsiteX4" fmla="*/ 710974 w 739898"/>
                          <a:gd name="connsiteY4" fmla="*/ 1609103 h 1936040"/>
                          <a:gd name="connsiteX5" fmla="*/ 58248 w 739898"/>
                          <a:gd name="connsiteY5" fmla="*/ 1933263 h 1936040"/>
                          <a:gd name="connsiteX6" fmla="*/ 3480 w 739898"/>
                          <a:gd name="connsiteY6" fmla="*/ 1783246 h 1936040"/>
                          <a:gd name="connsiteX7" fmla="*/ 70154 w 739898"/>
                          <a:gd name="connsiteY7" fmla="*/ 1716571 h 1936040"/>
                          <a:gd name="connsiteX8" fmla="*/ 493224 w 739898"/>
                          <a:gd name="connsiteY8" fmla="*/ 1492422 h 1936040"/>
                          <a:gd name="connsiteX9" fmla="*/ 553547 w 739898"/>
                          <a:gd name="connsiteY9" fmla="*/ 1326046 h 1936040"/>
                          <a:gd name="connsiteX10" fmla="*/ 552755 w 739898"/>
                          <a:gd name="connsiteY10" fmla="*/ 353750 h 1936040"/>
                          <a:gd name="connsiteX11" fmla="*/ 482374 w 739898"/>
                          <a:gd name="connsiteY11" fmla="*/ 254793 h 1936040"/>
                          <a:gd name="connsiteX12" fmla="*/ 287642 w 739898"/>
                          <a:gd name="connsiteY12" fmla="*/ 153725 h 1936040"/>
                          <a:gd name="connsiteX13" fmla="*/ 355642 w 739898"/>
                          <a:gd name="connsiteY13" fmla="*/ 0 h 1936040"/>
                          <a:gd name="connsiteX0" fmla="*/ 355642 w 728967"/>
                          <a:gd name="connsiteY0" fmla="*/ 0 h 1936040"/>
                          <a:gd name="connsiteX1" fmla="*/ 632392 w 728967"/>
                          <a:gd name="connsiteY1" fmla="*/ 135732 h 1936040"/>
                          <a:gd name="connsiteX2" fmla="*/ 728967 w 728967"/>
                          <a:gd name="connsiteY2" fmla="*/ 258500 h 1936040"/>
                          <a:gd name="connsiteX3" fmla="*/ 728967 w 728967"/>
                          <a:gd name="connsiteY3" fmla="*/ 1488715 h 1936040"/>
                          <a:gd name="connsiteX4" fmla="*/ 670493 w 728967"/>
                          <a:gd name="connsiteY4" fmla="*/ 1578147 h 1936040"/>
                          <a:gd name="connsiteX5" fmla="*/ 58248 w 728967"/>
                          <a:gd name="connsiteY5" fmla="*/ 1933263 h 1936040"/>
                          <a:gd name="connsiteX6" fmla="*/ 3480 w 728967"/>
                          <a:gd name="connsiteY6" fmla="*/ 1783246 h 1936040"/>
                          <a:gd name="connsiteX7" fmla="*/ 70154 w 728967"/>
                          <a:gd name="connsiteY7" fmla="*/ 1716571 h 1936040"/>
                          <a:gd name="connsiteX8" fmla="*/ 493224 w 728967"/>
                          <a:gd name="connsiteY8" fmla="*/ 1492422 h 1936040"/>
                          <a:gd name="connsiteX9" fmla="*/ 553547 w 728967"/>
                          <a:gd name="connsiteY9" fmla="*/ 1326046 h 1936040"/>
                          <a:gd name="connsiteX10" fmla="*/ 552755 w 728967"/>
                          <a:gd name="connsiteY10" fmla="*/ 353750 h 1936040"/>
                          <a:gd name="connsiteX11" fmla="*/ 482374 w 728967"/>
                          <a:gd name="connsiteY11" fmla="*/ 254793 h 1936040"/>
                          <a:gd name="connsiteX12" fmla="*/ 287642 w 728967"/>
                          <a:gd name="connsiteY12" fmla="*/ 153725 h 1936040"/>
                          <a:gd name="connsiteX13" fmla="*/ 355642 w 728967"/>
                          <a:gd name="connsiteY13" fmla="*/ 0 h 1936040"/>
                          <a:gd name="connsiteX0" fmla="*/ 355642 w 728967"/>
                          <a:gd name="connsiteY0" fmla="*/ 0 h 1936040"/>
                          <a:gd name="connsiteX1" fmla="*/ 632392 w 728967"/>
                          <a:gd name="connsiteY1" fmla="*/ 135732 h 1936040"/>
                          <a:gd name="connsiteX2" fmla="*/ 728967 w 728967"/>
                          <a:gd name="connsiteY2" fmla="*/ 258500 h 1936040"/>
                          <a:gd name="connsiteX3" fmla="*/ 728967 w 728967"/>
                          <a:gd name="connsiteY3" fmla="*/ 1488715 h 1936040"/>
                          <a:gd name="connsiteX4" fmla="*/ 670493 w 728967"/>
                          <a:gd name="connsiteY4" fmla="*/ 1578147 h 1936040"/>
                          <a:gd name="connsiteX5" fmla="*/ 58248 w 728967"/>
                          <a:gd name="connsiteY5" fmla="*/ 1933263 h 1936040"/>
                          <a:gd name="connsiteX6" fmla="*/ 3480 w 728967"/>
                          <a:gd name="connsiteY6" fmla="*/ 1783246 h 1936040"/>
                          <a:gd name="connsiteX7" fmla="*/ 70154 w 728967"/>
                          <a:gd name="connsiteY7" fmla="*/ 1716571 h 1936040"/>
                          <a:gd name="connsiteX8" fmla="*/ 493224 w 728967"/>
                          <a:gd name="connsiteY8" fmla="*/ 1492422 h 1936040"/>
                          <a:gd name="connsiteX9" fmla="*/ 553547 w 728967"/>
                          <a:gd name="connsiteY9" fmla="*/ 1326046 h 1936040"/>
                          <a:gd name="connsiteX10" fmla="*/ 552755 w 728967"/>
                          <a:gd name="connsiteY10" fmla="*/ 353750 h 1936040"/>
                          <a:gd name="connsiteX11" fmla="*/ 482374 w 728967"/>
                          <a:gd name="connsiteY11" fmla="*/ 254793 h 1936040"/>
                          <a:gd name="connsiteX12" fmla="*/ 287642 w 728967"/>
                          <a:gd name="connsiteY12" fmla="*/ 153725 h 1936040"/>
                          <a:gd name="connsiteX13" fmla="*/ 355642 w 728967"/>
                          <a:gd name="connsiteY13" fmla="*/ 0 h 1936040"/>
                          <a:gd name="connsiteX0" fmla="*/ 355642 w 728967"/>
                          <a:gd name="connsiteY0" fmla="*/ 0 h 1936040"/>
                          <a:gd name="connsiteX1" fmla="*/ 632392 w 728967"/>
                          <a:gd name="connsiteY1" fmla="*/ 135732 h 1936040"/>
                          <a:gd name="connsiteX2" fmla="*/ 728967 w 728967"/>
                          <a:gd name="connsiteY2" fmla="*/ 258500 h 1936040"/>
                          <a:gd name="connsiteX3" fmla="*/ 728967 w 728967"/>
                          <a:gd name="connsiteY3" fmla="*/ 1488715 h 1936040"/>
                          <a:gd name="connsiteX4" fmla="*/ 670493 w 728967"/>
                          <a:gd name="connsiteY4" fmla="*/ 1578147 h 1936040"/>
                          <a:gd name="connsiteX5" fmla="*/ 58248 w 728967"/>
                          <a:gd name="connsiteY5" fmla="*/ 1933263 h 1936040"/>
                          <a:gd name="connsiteX6" fmla="*/ 3480 w 728967"/>
                          <a:gd name="connsiteY6" fmla="*/ 1783246 h 1936040"/>
                          <a:gd name="connsiteX7" fmla="*/ 70154 w 728967"/>
                          <a:gd name="connsiteY7" fmla="*/ 1716571 h 1936040"/>
                          <a:gd name="connsiteX8" fmla="*/ 493224 w 728967"/>
                          <a:gd name="connsiteY8" fmla="*/ 1492422 h 1936040"/>
                          <a:gd name="connsiteX9" fmla="*/ 553547 w 728967"/>
                          <a:gd name="connsiteY9" fmla="*/ 1326046 h 1936040"/>
                          <a:gd name="connsiteX10" fmla="*/ 552755 w 728967"/>
                          <a:gd name="connsiteY10" fmla="*/ 353750 h 1936040"/>
                          <a:gd name="connsiteX11" fmla="*/ 482374 w 728967"/>
                          <a:gd name="connsiteY11" fmla="*/ 254793 h 1936040"/>
                          <a:gd name="connsiteX12" fmla="*/ 287642 w 728967"/>
                          <a:gd name="connsiteY12" fmla="*/ 153725 h 1936040"/>
                          <a:gd name="connsiteX13" fmla="*/ 355642 w 728967"/>
                          <a:gd name="connsiteY13" fmla="*/ 0 h 1936040"/>
                          <a:gd name="connsiteX0" fmla="*/ 355642 w 728967"/>
                          <a:gd name="connsiteY0" fmla="*/ 0 h 1936040"/>
                          <a:gd name="connsiteX1" fmla="*/ 632392 w 728967"/>
                          <a:gd name="connsiteY1" fmla="*/ 135732 h 1936040"/>
                          <a:gd name="connsiteX2" fmla="*/ 728967 w 728967"/>
                          <a:gd name="connsiteY2" fmla="*/ 258500 h 1936040"/>
                          <a:gd name="connsiteX3" fmla="*/ 728967 w 728967"/>
                          <a:gd name="connsiteY3" fmla="*/ 1488715 h 1936040"/>
                          <a:gd name="connsiteX4" fmla="*/ 670493 w 728967"/>
                          <a:gd name="connsiteY4" fmla="*/ 1578147 h 1936040"/>
                          <a:gd name="connsiteX5" fmla="*/ 58248 w 728967"/>
                          <a:gd name="connsiteY5" fmla="*/ 1933263 h 1936040"/>
                          <a:gd name="connsiteX6" fmla="*/ 3480 w 728967"/>
                          <a:gd name="connsiteY6" fmla="*/ 1783246 h 1936040"/>
                          <a:gd name="connsiteX7" fmla="*/ 70154 w 728967"/>
                          <a:gd name="connsiteY7" fmla="*/ 1716571 h 1936040"/>
                          <a:gd name="connsiteX8" fmla="*/ 493224 w 728967"/>
                          <a:gd name="connsiteY8" fmla="*/ 1492422 h 1936040"/>
                          <a:gd name="connsiteX9" fmla="*/ 553547 w 728967"/>
                          <a:gd name="connsiteY9" fmla="*/ 1326046 h 1936040"/>
                          <a:gd name="connsiteX10" fmla="*/ 552755 w 728967"/>
                          <a:gd name="connsiteY10" fmla="*/ 353750 h 1936040"/>
                          <a:gd name="connsiteX11" fmla="*/ 482374 w 728967"/>
                          <a:gd name="connsiteY11" fmla="*/ 254793 h 1936040"/>
                          <a:gd name="connsiteX12" fmla="*/ 287642 w 728967"/>
                          <a:gd name="connsiteY12" fmla="*/ 153725 h 1936040"/>
                          <a:gd name="connsiteX13" fmla="*/ 355642 w 728967"/>
                          <a:gd name="connsiteY13" fmla="*/ 0 h 1936040"/>
                          <a:gd name="connsiteX0" fmla="*/ 355642 w 728967"/>
                          <a:gd name="connsiteY0" fmla="*/ 0 h 1936040"/>
                          <a:gd name="connsiteX1" fmla="*/ 632392 w 728967"/>
                          <a:gd name="connsiteY1" fmla="*/ 135732 h 1936040"/>
                          <a:gd name="connsiteX2" fmla="*/ 728967 w 728967"/>
                          <a:gd name="connsiteY2" fmla="*/ 258500 h 1936040"/>
                          <a:gd name="connsiteX3" fmla="*/ 728967 w 728967"/>
                          <a:gd name="connsiteY3" fmla="*/ 1488715 h 1936040"/>
                          <a:gd name="connsiteX4" fmla="*/ 670493 w 728967"/>
                          <a:gd name="connsiteY4" fmla="*/ 1578147 h 1936040"/>
                          <a:gd name="connsiteX5" fmla="*/ 58248 w 728967"/>
                          <a:gd name="connsiteY5" fmla="*/ 1933263 h 1936040"/>
                          <a:gd name="connsiteX6" fmla="*/ 3480 w 728967"/>
                          <a:gd name="connsiteY6" fmla="*/ 1783246 h 1936040"/>
                          <a:gd name="connsiteX7" fmla="*/ 70154 w 728967"/>
                          <a:gd name="connsiteY7" fmla="*/ 1716571 h 1936040"/>
                          <a:gd name="connsiteX8" fmla="*/ 493224 w 728967"/>
                          <a:gd name="connsiteY8" fmla="*/ 1492422 h 1936040"/>
                          <a:gd name="connsiteX9" fmla="*/ 553547 w 728967"/>
                          <a:gd name="connsiteY9" fmla="*/ 1326046 h 1936040"/>
                          <a:gd name="connsiteX10" fmla="*/ 552755 w 728967"/>
                          <a:gd name="connsiteY10" fmla="*/ 353750 h 1936040"/>
                          <a:gd name="connsiteX11" fmla="*/ 482374 w 728967"/>
                          <a:gd name="connsiteY11" fmla="*/ 254793 h 1936040"/>
                          <a:gd name="connsiteX12" fmla="*/ 287642 w 728967"/>
                          <a:gd name="connsiteY12" fmla="*/ 153725 h 1936040"/>
                          <a:gd name="connsiteX13" fmla="*/ 355642 w 728967"/>
                          <a:gd name="connsiteY13" fmla="*/ 0 h 1936040"/>
                          <a:gd name="connsiteX0" fmla="*/ 355642 w 728967"/>
                          <a:gd name="connsiteY0" fmla="*/ 0 h 1936040"/>
                          <a:gd name="connsiteX1" fmla="*/ 632392 w 728967"/>
                          <a:gd name="connsiteY1" fmla="*/ 135732 h 1936040"/>
                          <a:gd name="connsiteX2" fmla="*/ 728967 w 728967"/>
                          <a:gd name="connsiteY2" fmla="*/ 258500 h 1936040"/>
                          <a:gd name="connsiteX3" fmla="*/ 728967 w 728967"/>
                          <a:gd name="connsiteY3" fmla="*/ 1488715 h 1936040"/>
                          <a:gd name="connsiteX4" fmla="*/ 670493 w 728967"/>
                          <a:gd name="connsiteY4" fmla="*/ 1578147 h 1936040"/>
                          <a:gd name="connsiteX5" fmla="*/ 58248 w 728967"/>
                          <a:gd name="connsiteY5" fmla="*/ 1933263 h 1936040"/>
                          <a:gd name="connsiteX6" fmla="*/ 3480 w 728967"/>
                          <a:gd name="connsiteY6" fmla="*/ 1783246 h 1936040"/>
                          <a:gd name="connsiteX7" fmla="*/ 70154 w 728967"/>
                          <a:gd name="connsiteY7" fmla="*/ 1716571 h 1936040"/>
                          <a:gd name="connsiteX8" fmla="*/ 497987 w 728967"/>
                          <a:gd name="connsiteY8" fmla="*/ 1470990 h 1936040"/>
                          <a:gd name="connsiteX9" fmla="*/ 553547 w 728967"/>
                          <a:gd name="connsiteY9" fmla="*/ 1326046 h 1936040"/>
                          <a:gd name="connsiteX10" fmla="*/ 552755 w 728967"/>
                          <a:gd name="connsiteY10" fmla="*/ 353750 h 1936040"/>
                          <a:gd name="connsiteX11" fmla="*/ 482374 w 728967"/>
                          <a:gd name="connsiteY11" fmla="*/ 254793 h 1936040"/>
                          <a:gd name="connsiteX12" fmla="*/ 287642 w 728967"/>
                          <a:gd name="connsiteY12" fmla="*/ 153725 h 1936040"/>
                          <a:gd name="connsiteX13" fmla="*/ 355642 w 728967"/>
                          <a:gd name="connsiteY13" fmla="*/ 0 h 1936040"/>
                          <a:gd name="connsiteX0" fmla="*/ 355642 w 728967"/>
                          <a:gd name="connsiteY0" fmla="*/ 0 h 1936040"/>
                          <a:gd name="connsiteX1" fmla="*/ 632392 w 728967"/>
                          <a:gd name="connsiteY1" fmla="*/ 135732 h 1936040"/>
                          <a:gd name="connsiteX2" fmla="*/ 728967 w 728967"/>
                          <a:gd name="connsiteY2" fmla="*/ 258500 h 1936040"/>
                          <a:gd name="connsiteX3" fmla="*/ 728967 w 728967"/>
                          <a:gd name="connsiteY3" fmla="*/ 1488715 h 1936040"/>
                          <a:gd name="connsiteX4" fmla="*/ 670493 w 728967"/>
                          <a:gd name="connsiteY4" fmla="*/ 1578147 h 1936040"/>
                          <a:gd name="connsiteX5" fmla="*/ 58248 w 728967"/>
                          <a:gd name="connsiteY5" fmla="*/ 1933263 h 1936040"/>
                          <a:gd name="connsiteX6" fmla="*/ 3480 w 728967"/>
                          <a:gd name="connsiteY6" fmla="*/ 1783246 h 1936040"/>
                          <a:gd name="connsiteX7" fmla="*/ 70154 w 728967"/>
                          <a:gd name="connsiteY7" fmla="*/ 1716571 h 1936040"/>
                          <a:gd name="connsiteX8" fmla="*/ 497987 w 728967"/>
                          <a:gd name="connsiteY8" fmla="*/ 1470990 h 1936040"/>
                          <a:gd name="connsiteX9" fmla="*/ 553547 w 728967"/>
                          <a:gd name="connsiteY9" fmla="*/ 1326046 h 1936040"/>
                          <a:gd name="connsiteX10" fmla="*/ 552755 w 728967"/>
                          <a:gd name="connsiteY10" fmla="*/ 353750 h 1936040"/>
                          <a:gd name="connsiteX11" fmla="*/ 482374 w 728967"/>
                          <a:gd name="connsiteY11" fmla="*/ 254793 h 1936040"/>
                          <a:gd name="connsiteX12" fmla="*/ 287642 w 728967"/>
                          <a:gd name="connsiteY12" fmla="*/ 153725 h 1936040"/>
                          <a:gd name="connsiteX13" fmla="*/ 355642 w 728967"/>
                          <a:gd name="connsiteY13" fmla="*/ 0 h 1936040"/>
                          <a:gd name="connsiteX0" fmla="*/ 355642 w 728967"/>
                          <a:gd name="connsiteY0" fmla="*/ 0 h 1936040"/>
                          <a:gd name="connsiteX1" fmla="*/ 632392 w 728967"/>
                          <a:gd name="connsiteY1" fmla="*/ 135732 h 1936040"/>
                          <a:gd name="connsiteX2" fmla="*/ 728967 w 728967"/>
                          <a:gd name="connsiteY2" fmla="*/ 258500 h 1936040"/>
                          <a:gd name="connsiteX3" fmla="*/ 728967 w 728967"/>
                          <a:gd name="connsiteY3" fmla="*/ 1488715 h 1936040"/>
                          <a:gd name="connsiteX4" fmla="*/ 670493 w 728967"/>
                          <a:gd name="connsiteY4" fmla="*/ 1578147 h 1936040"/>
                          <a:gd name="connsiteX5" fmla="*/ 58248 w 728967"/>
                          <a:gd name="connsiteY5" fmla="*/ 1933263 h 1936040"/>
                          <a:gd name="connsiteX6" fmla="*/ 3480 w 728967"/>
                          <a:gd name="connsiteY6" fmla="*/ 1783246 h 1936040"/>
                          <a:gd name="connsiteX7" fmla="*/ 70154 w 728967"/>
                          <a:gd name="connsiteY7" fmla="*/ 1716571 h 1936040"/>
                          <a:gd name="connsiteX8" fmla="*/ 497987 w 728967"/>
                          <a:gd name="connsiteY8" fmla="*/ 1470990 h 1936040"/>
                          <a:gd name="connsiteX9" fmla="*/ 553547 w 728967"/>
                          <a:gd name="connsiteY9" fmla="*/ 1326046 h 1936040"/>
                          <a:gd name="connsiteX10" fmla="*/ 552755 w 728967"/>
                          <a:gd name="connsiteY10" fmla="*/ 353750 h 1936040"/>
                          <a:gd name="connsiteX11" fmla="*/ 482374 w 728967"/>
                          <a:gd name="connsiteY11" fmla="*/ 254793 h 1936040"/>
                          <a:gd name="connsiteX12" fmla="*/ 287642 w 728967"/>
                          <a:gd name="connsiteY12" fmla="*/ 153725 h 1936040"/>
                          <a:gd name="connsiteX13" fmla="*/ 355642 w 728967"/>
                          <a:gd name="connsiteY13" fmla="*/ 0 h 1936040"/>
                          <a:gd name="connsiteX0" fmla="*/ 352216 w 725541"/>
                          <a:gd name="connsiteY0" fmla="*/ 0 h 1936529"/>
                          <a:gd name="connsiteX1" fmla="*/ 628966 w 725541"/>
                          <a:gd name="connsiteY1" fmla="*/ 135732 h 1936529"/>
                          <a:gd name="connsiteX2" fmla="*/ 725541 w 725541"/>
                          <a:gd name="connsiteY2" fmla="*/ 258500 h 1936529"/>
                          <a:gd name="connsiteX3" fmla="*/ 725541 w 725541"/>
                          <a:gd name="connsiteY3" fmla="*/ 1488715 h 1936529"/>
                          <a:gd name="connsiteX4" fmla="*/ 667067 w 725541"/>
                          <a:gd name="connsiteY4" fmla="*/ 1578147 h 1936529"/>
                          <a:gd name="connsiteX5" fmla="*/ 54822 w 725541"/>
                          <a:gd name="connsiteY5" fmla="*/ 1933263 h 1936529"/>
                          <a:gd name="connsiteX6" fmla="*/ 54 w 725541"/>
                          <a:gd name="connsiteY6" fmla="*/ 1783246 h 1936529"/>
                          <a:gd name="connsiteX7" fmla="*/ 66728 w 725541"/>
                          <a:gd name="connsiteY7" fmla="*/ 1716571 h 1936529"/>
                          <a:gd name="connsiteX8" fmla="*/ 494561 w 725541"/>
                          <a:gd name="connsiteY8" fmla="*/ 1470990 h 1936529"/>
                          <a:gd name="connsiteX9" fmla="*/ 550121 w 725541"/>
                          <a:gd name="connsiteY9" fmla="*/ 1326046 h 1936529"/>
                          <a:gd name="connsiteX10" fmla="*/ 549329 w 725541"/>
                          <a:gd name="connsiteY10" fmla="*/ 353750 h 1936529"/>
                          <a:gd name="connsiteX11" fmla="*/ 478948 w 725541"/>
                          <a:gd name="connsiteY11" fmla="*/ 254793 h 1936529"/>
                          <a:gd name="connsiteX12" fmla="*/ 284216 w 725541"/>
                          <a:gd name="connsiteY12" fmla="*/ 153725 h 1936529"/>
                          <a:gd name="connsiteX13" fmla="*/ 352216 w 725541"/>
                          <a:gd name="connsiteY13" fmla="*/ 0 h 1936529"/>
                          <a:gd name="connsiteX0" fmla="*/ 352216 w 725541"/>
                          <a:gd name="connsiteY0" fmla="*/ 0 h 1938151"/>
                          <a:gd name="connsiteX1" fmla="*/ 628966 w 725541"/>
                          <a:gd name="connsiteY1" fmla="*/ 135732 h 1938151"/>
                          <a:gd name="connsiteX2" fmla="*/ 725541 w 725541"/>
                          <a:gd name="connsiteY2" fmla="*/ 258500 h 1938151"/>
                          <a:gd name="connsiteX3" fmla="*/ 725541 w 725541"/>
                          <a:gd name="connsiteY3" fmla="*/ 1488715 h 1938151"/>
                          <a:gd name="connsiteX4" fmla="*/ 667067 w 725541"/>
                          <a:gd name="connsiteY4" fmla="*/ 1578147 h 1938151"/>
                          <a:gd name="connsiteX5" fmla="*/ 54822 w 725541"/>
                          <a:gd name="connsiteY5" fmla="*/ 1933263 h 1938151"/>
                          <a:gd name="connsiteX6" fmla="*/ 54 w 725541"/>
                          <a:gd name="connsiteY6" fmla="*/ 1783246 h 1938151"/>
                          <a:gd name="connsiteX7" fmla="*/ 66728 w 725541"/>
                          <a:gd name="connsiteY7" fmla="*/ 1716571 h 1938151"/>
                          <a:gd name="connsiteX8" fmla="*/ 494561 w 725541"/>
                          <a:gd name="connsiteY8" fmla="*/ 1470990 h 1938151"/>
                          <a:gd name="connsiteX9" fmla="*/ 550121 w 725541"/>
                          <a:gd name="connsiteY9" fmla="*/ 1326046 h 1938151"/>
                          <a:gd name="connsiteX10" fmla="*/ 549329 w 725541"/>
                          <a:gd name="connsiteY10" fmla="*/ 353750 h 1938151"/>
                          <a:gd name="connsiteX11" fmla="*/ 478948 w 725541"/>
                          <a:gd name="connsiteY11" fmla="*/ 254793 h 1938151"/>
                          <a:gd name="connsiteX12" fmla="*/ 284216 w 725541"/>
                          <a:gd name="connsiteY12" fmla="*/ 153725 h 1938151"/>
                          <a:gd name="connsiteX13" fmla="*/ 352216 w 725541"/>
                          <a:gd name="connsiteY13" fmla="*/ 0 h 1938151"/>
                          <a:gd name="connsiteX0" fmla="*/ 352216 w 725541"/>
                          <a:gd name="connsiteY0" fmla="*/ 0 h 1938504"/>
                          <a:gd name="connsiteX1" fmla="*/ 628966 w 725541"/>
                          <a:gd name="connsiteY1" fmla="*/ 135732 h 1938504"/>
                          <a:gd name="connsiteX2" fmla="*/ 725541 w 725541"/>
                          <a:gd name="connsiteY2" fmla="*/ 258500 h 1938504"/>
                          <a:gd name="connsiteX3" fmla="*/ 725541 w 725541"/>
                          <a:gd name="connsiteY3" fmla="*/ 1488715 h 1938504"/>
                          <a:gd name="connsiteX4" fmla="*/ 667067 w 725541"/>
                          <a:gd name="connsiteY4" fmla="*/ 1578147 h 1938504"/>
                          <a:gd name="connsiteX5" fmla="*/ 54822 w 725541"/>
                          <a:gd name="connsiteY5" fmla="*/ 1933263 h 1938504"/>
                          <a:gd name="connsiteX6" fmla="*/ 54 w 725541"/>
                          <a:gd name="connsiteY6" fmla="*/ 1795153 h 1938504"/>
                          <a:gd name="connsiteX7" fmla="*/ 66728 w 725541"/>
                          <a:gd name="connsiteY7" fmla="*/ 1716571 h 1938504"/>
                          <a:gd name="connsiteX8" fmla="*/ 494561 w 725541"/>
                          <a:gd name="connsiteY8" fmla="*/ 1470990 h 1938504"/>
                          <a:gd name="connsiteX9" fmla="*/ 550121 w 725541"/>
                          <a:gd name="connsiteY9" fmla="*/ 1326046 h 1938504"/>
                          <a:gd name="connsiteX10" fmla="*/ 549329 w 725541"/>
                          <a:gd name="connsiteY10" fmla="*/ 353750 h 1938504"/>
                          <a:gd name="connsiteX11" fmla="*/ 478948 w 725541"/>
                          <a:gd name="connsiteY11" fmla="*/ 254793 h 1938504"/>
                          <a:gd name="connsiteX12" fmla="*/ 284216 w 725541"/>
                          <a:gd name="connsiteY12" fmla="*/ 153725 h 1938504"/>
                          <a:gd name="connsiteX13" fmla="*/ 352216 w 725541"/>
                          <a:gd name="connsiteY13" fmla="*/ 0 h 1938504"/>
                          <a:gd name="connsiteX0" fmla="*/ 352260 w 725585"/>
                          <a:gd name="connsiteY0" fmla="*/ 0 h 1938504"/>
                          <a:gd name="connsiteX1" fmla="*/ 629010 w 725585"/>
                          <a:gd name="connsiteY1" fmla="*/ 135732 h 1938504"/>
                          <a:gd name="connsiteX2" fmla="*/ 725585 w 725585"/>
                          <a:gd name="connsiteY2" fmla="*/ 258500 h 1938504"/>
                          <a:gd name="connsiteX3" fmla="*/ 725585 w 725585"/>
                          <a:gd name="connsiteY3" fmla="*/ 1488715 h 1938504"/>
                          <a:gd name="connsiteX4" fmla="*/ 667111 w 725585"/>
                          <a:gd name="connsiteY4" fmla="*/ 1578147 h 1938504"/>
                          <a:gd name="connsiteX5" fmla="*/ 54866 w 725585"/>
                          <a:gd name="connsiteY5" fmla="*/ 1933263 h 1938504"/>
                          <a:gd name="connsiteX6" fmla="*/ 98 w 725585"/>
                          <a:gd name="connsiteY6" fmla="*/ 1795153 h 1938504"/>
                          <a:gd name="connsiteX7" fmla="*/ 50103 w 725585"/>
                          <a:gd name="connsiteY7" fmla="*/ 1721334 h 1938504"/>
                          <a:gd name="connsiteX8" fmla="*/ 494605 w 725585"/>
                          <a:gd name="connsiteY8" fmla="*/ 1470990 h 1938504"/>
                          <a:gd name="connsiteX9" fmla="*/ 550165 w 725585"/>
                          <a:gd name="connsiteY9" fmla="*/ 1326046 h 1938504"/>
                          <a:gd name="connsiteX10" fmla="*/ 549373 w 725585"/>
                          <a:gd name="connsiteY10" fmla="*/ 353750 h 1938504"/>
                          <a:gd name="connsiteX11" fmla="*/ 478992 w 725585"/>
                          <a:gd name="connsiteY11" fmla="*/ 254793 h 1938504"/>
                          <a:gd name="connsiteX12" fmla="*/ 284260 w 725585"/>
                          <a:gd name="connsiteY12" fmla="*/ 153725 h 1938504"/>
                          <a:gd name="connsiteX13" fmla="*/ 352260 w 725585"/>
                          <a:gd name="connsiteY13" fmla="*/ 0 h 1938504"/>
                          <a:gd name="connsiteX0" fmla="*/ 352260 w 725585"/>
                          <a:gd name="connsiteY0" fmla="*/ 0 h 1938504"/>
                          <a:gd name="connsiteX1" fmla="*/ 629010 w 725585"/>
                          <a:gd name="connsiteY1" fmla="*/ 135732 h 1938504"/>
                          <a:gd name="connsiteX2" fmla="*/ 725585 w 725585"/>
                          <a:gd name="connsiteY2" fmla="*/ 258500 h 1938504"/>
                          <a:gd name="connsiteX3" fmla="*/ 725585 w 725585"/>
                          <a:gd name="connsiteY3" fmla="*/ 1488715 h 1938504"/>
                          <a:gd name="connsiteX4" fmla="*/ 667111 w 725585"/>
                          <a:gd name="connsiteY4" fmla="*/ 1578147 h 1938504"/>
                          <a:gd name="connsiteX5" fmla="*/ 54866 w 725585"/>
                          <a:gd name="connsiteY5" fmla="*/ 1933263 h 1938504"/>
                          <a:gd name="connsiteX6" fmla="*/ 98 w 725585"/>
                          <a:gd name="connsiteY6" fmla="*/ 1795153 h 1938504"/>
                          <a:gd name="connsiteX7" fmla="*/ 50103 w 725585"/>
                          <a:gd name="connsiteY7" fmla="*/ 1721334 h 1938504"/>
                          <a:gd name="connsiteX8" fmla="*/ 494605 w 725585"/>
                          <a:gd name="connsiteY8" fmla="*/ 1470990 h 1938504"/>
                          <a:gd name="connsiteX9" fmla="*/ 550165 w 725585"/>
                          <a:gd name="connsiteY9" fmla="*/ 1326046 h 1938504"/>
                          <a:gd name="connsiteX10" fmla="*/ 549373 w 725585"/>
                          <a:gd name="connsiteY10" fmla="*/ 353750 h 1938504"/>
                          <a:gd name="connsiteX11" fmla="*/ 478992 w 725585"/>
                          <a:gd name="connsiteY11" fmla="*/ 254793 h 1938504"/>
                          <a:gd name="connsiteX12" fmla="*/ 284260 w 725585"/>
                          <a:gd name="connsiteY12" fmla="*/ 153725 h 1938504"/>
                          <a:gd name="connsiteX13" fmla="*/ 352260 w 725585"/>
                          <a:gd name="connsiteY13" fmla="*/ 0 h 1938504"/>
                          <a:gd name="connsiteX0" fmla="*/ 352260 w 725585"/>
                          <a:gd name="connsiteY0" fmla="*/ 0 h 1938811"/>
                          <a:gd name="connsiteX1" fmla="*/ 629010 w 725585"/>
                          <a:gd name="connsiteY1" fmla="*/ 135732 h 1938811"/>
                          <a:gd name="connsiteX2" fmla="*/ 725585 w 725585"/>
                          <a:gd name="connsiteY2" fmla="*/ 258500 h 1938811"/>
                          <a:gd name="connsiteX3" fmla="*/ 725585 w 725585"/>
                          <a:gd name="connsiteY3" fmla="*/ 1488715 h 1938811"/>
                          <a:gd name="connsiteX4" fmla="*/ 667111 w 725585"/>
                          <a:gd name="connsiteY4" fmla="*/ 1578147 h 1938811"/>
                          <a:gd name="connsiteX5" fmla="*/ 54866 w 725585"/>
                          <a:gd name="connsiteY5" fmla="*/ 1933263 h 1938811"/>
                          <a:gd name="connsiteX6" fmla="*/ 98 w 725585"/>
                          <a:gd name="connsiteY6" fmla="*/ 1795153 h 1938811"/>
                          <a:gd name="connsiteX7" fmla="*/ 50103 w 725585"/>
                          <a:gd name="connsiteY7" fmla="*/ 1721334 h 1938811"/>
                          <a:gd name="connsiteX8" fmla="*/ 494605 w 725585"/>
                          <a:gd name="connsiteY8" fmla="*/ 1470990 h 1938811"/>
                          <a:gd name="connsiteX9" fmla="*/ 550165 w 725585"/>
                          <a:gd name="connsiteY9" fmla="*/ 1326046 h 1938811"/>
                          <a:gd name="connsiteX10" fmla="*/ 549373 w 725585"/>
                          <a:gd name="connsiteY10" fmla="*/ 353750 h 1938811"/>
                          <a:gd name="connsiteX11" fmla="*/ 478992 w 725585"/>
                          <a:gd name="connsiteY11" fmla="*/ 254793 h 1938811"/>
                          <a:gd name="connsiteX12" fmla="*/ 284260 w 725585"/>
                          <a:gd name="connsiteY12" fmla="*/ 153725 h 1938811"/>
                          <a:gd name="connsiteX13" fmla="*/ 352260 w 725585"/>
                          <a:gd name="connsiteY13" fmla="*/ 0 h 1938811"/>
                          <a:gd name="connsiteX0" fmla="*/ 352260 w 725585"/>
                          <a:gd name="connsiteY0" fmla="*/ 0 h 1938811"/>
                          <a:gd name="connsiteX1" fmla="*/ 629010 w 725585"/>
                          <a:gd name="connsiteY1" fmla="*/ 135732 h 1938811"/>
                          <a:gd name="connsiteX2" fmla="*/ 725585 w 725585"/>
                          <a:gd name="connsiteY2" fmla="*/ 258500 h 1938811"/>
                          <a:gd name="connsiteX3" fmla="*/ 725585 w 725585"/>
                          <a:gd name="connsiteY3" fmla="*/ 1488715 h 1938811"/>
                          <a:gd name="connsiteX4" fmla="*/ 667111 w 725585"/>
                          <a:gd name="connsiteY4" fmla="*/ 1578147 h 1938811"/>
                          <a:gd name="connsiteX5" fmla="*/ 54866 w 725585"/>
                          <a:gd name="connsiteY5" fmla="*/ 1933263 h 1938811"/>
                          <a:gd name="connsiteX6" fmla="*/ 98 w 725585"/>
                          <a:gd name="connsiteY6" fmla="*/ 1795153 h 1938811"/>
                          <a:gd name="connsiteX7" fmla="*/ 50103 w 725585"/>
                          <a:gd name="connsiteY7" fmla="*/ 1730859 h 1938811"/>
                          <a:gd name="connsiteX8" fmla="*/ 494605 w 725585"/>
                          <a:gd name="connsiteY8" fmla="*/ 1470990 h 1938811"/>
                          <a:gd name="connsiteX9" fmla="*/ 550165 w 725585"/>
                          <a:gd name="connsiteY9" fmla="*/ 1326046 h 1938811"/>
                          <a:gd name="connsiteX10" fmla="*/ 549373 w 725585"/>
                          <a:gd name="connsiteY10" fmla="*/ 353750 h 1938811"/>
                          <a:gd name="connsiteX11" fmla="*/ 478992 w 725585"/>
                          <a:gd name="connsiteY11" fmla="*/ 254793 h 1938811"/>
                          <a:gd name="connsiteX12" fmla="*/ 284260 w 725585"/>
                          <a:gd name="connsiteY12" fmla="*/ 153725 h 1938811"/>
                          <a:gd name="connsiteX13" fmla="*/ 352260 w 725585"/>
                          <a:gd name="connsiteY13" fmla="*/ 0 h 1938811"/>
                          <a:gd name="connsiteX0" fmla="*/ 352260 w 725585"/>
                          <a:gd name="connsiteY0" fmla="*/ 0 h 1938811"/>
                          <a:gd name="connsiteX1" fmla="*/ 629010 w 725585"/>
                          <a:gd name="connsiteY1" fmla="*/ 135732 h 1938811"/>
                          <a:gd name="connsiteX2" fmla="*/ 725585 w 725585"/>
                          <a:gd name="connsiteY2" fmla="*/ 258500 h 1938811"/>
                          <a:gd name="connsiteX3" fmla="*/ 725585 w 725585"/>
                          <a:gd name="connsiteY3" fmla="*/ 1488715 h 1938811"/>
                          <a:gd name="connsiteX4" fmla="*/ 667111 w 725585"/>
                          <a:gd name="connsiteY4" fmla="*/ 1578147 h 1938811"/>
                          <a:gd name="connsiteX5" fmla="*/ 54866 w 725585"/>
                          <a:gd name="connsiteY5" fmla="*/ 1933263 h 1938811"/>
                          <a:gd name="connsiteX6" fmla="*/ 98 w 725585"/>
                          <a:gd name="connsiteY6" fmla="*/ 1795153 h 1938811"/>
                          <a:gd name="connsiteX7" fmla="*/ 50103 w 725585"/>
                          <a:gd name="connsiteY7" fmla="*/ 1730859 h 1938811"/>
                          <a:gd name="connsiteX8" fmla="*/ 494605 w 725585"/>
                          <a:gd name="connsiteY8" fmla="*/ 1470990 h 1938811"/>
                          <a:gd name="connsiteX9" fmla="*/ 550165 w 725585"/>
                          <a:gd name="connsiteY9" fmla="*/ 1326046 h 1938811"/>
                          <a:gd name="connsiteX10" fmla="*/ 549373 w 725585"/>
                          <a:gd name="connsiteY10" fmla="*/ 353750 h 1938811"/>
                          <a:gd name="connsiteX11" fmla="*/ 478992 w 725585"/>
                          <a:gd name="connsiteY11" fmla="*/ 254793 h 1938811"/>
                          <a:gd name="connsiteX12" fmla="*/ 284260 w 725585"/>
                          <a:gd name="connsiteY12" fmla="*/ 153725 h 1938811"/>
                          <a:gd name="connsiteX13" fmla="*/ 352260 w 725585"/>
                          <a:gd name="connsiteY13" fmla="*/ 0 h 1938811"/>
                          <a:gd name="connsiteX0" fmla="*/ 352260 w 725585"/>
                          <a:gd name="connsiteY0" fmla="*/ 0 h 1937586"/>
                          <a:gd name="connsiteX1" fmla="*/ 629010 w 725585"/>
                          <a:gd name="connsiteY1" fmla="*/ 135732 h 1937586"/>
                          <a:gd name="connsiteX2" fmla="*/ 725585 w 725585"/>
                          <a:gd name="connsiteY2" fmla="*/ 258500 h 1937586"/>
                          <a:gd name="connsiteX3" fmla="*/ 725585 w 725585"/>
                          <a:gd name="connsiteY3" fmla="*/ 1488715 h 1937586"/>
                          <a:gd name="connsiteX4" fmla="*/ 667111 w 725585"/>
                          <a:gd name="connsiteY4" fmla="*/ 1578147 h 1937586"/>
                          <a:gd name="connsiteX5" fmla="*/ 54866 w 725585"/>
                          <a:gd name="connsiteY5" fmla="*/ 1933263 h 1937586"/>
                          <a:gd name="connsiteX6" fmla="*/ 98 w 725585"/>
                          <a:gd name="connsiteY6" fmla="*/ 1795153 h 1937586"/>
                          <a:gd name="connsiteX7" fmla="*/ 50103 w 725585"/>
                          <a:gd name="connsiteY7" fmla="*/ 1730859 h 1937586"/>
                          <a:gd name="connsiteX8" fmla="*/ 494605 w 725585"/>
                          <a:gd name="connsiteY8" fmla="*/ 1470990 h 1937586"/>
                          <a:gd name="connsiteX9" fmla="*/ 550165 w 725585"/>
                          <a:gd name="connsiteY9" fmla="*/ 1326046 h 1937586"/>
                          <a:gd name="connsiteX10" fmla="*/ 549373 w 725585"/>
                          <a:gd name="connsiteY10" fmla="*/ 353750 h 1937586"/>
                          <a:gd name="connsiteX11" fmla="*/ 478992 w 725585"/>
                          <a:gd name="connsiteY11" fmla="*/ 254793 h 1937586"/>
                          <a:gd name="connsiteX12" fmla="*/ 284260 w 725585"/>
                          <a:gd name="connsiteY12" fmla="*/ 153725 h 1937586"/>
                          <a:gd name="connsiteX13" fmla="*/ 352260 w 725585"/>
                          <a:gd name="connsiteY13" fmla="*/ 0 h 1937586"/>
                          <a:gd name="connsiteX0" fmla="*/ 352242 w 725567"/>
                          <a:gd name="connsiteY0" fmla="*/ 0 h 1937586"/>
                          <a:gd name="connsiteX1" fmla="*/ 628992 w 725567"/>
                          <a:gd name="connsiteY1" fmla="*/ 135732 h 1937586"/>
                          <a:gd name="connsiteX2" fmla="*/ 725567 w 725567"/>
                          <a:gd name="connsiteY2" fmla="*/ 258500 h 1937586"/>
                          <a:gd name="connsiteX3" fmla="*/ 725567 w 725567"/>
                          <a:gd name="connsiteY3" fmla="*/ 1488715 h 1937586"/>
                          <a:gd name="connsiteX4" fmla="*/ 667093 w 725567"/>
                          <a:gd name="connsiteY4" fmla="*/ 1578147 h 1937586"/>
                          <a:gd name="connsiteX5" fmla="*/ 54848 w 725567"/>
                          <a:gd name="connsiteY5" fmla="*/ 1933263 h 1937586"/>
                          <a:gd name="connsiteX6" fmla="*/ 80 w 725567"/>
                          <a:gd name="connsiteY6" fmla="*/ 1795153 h 1937586"/>
                          <a:gd name="connsiteX7" fmla="*/ 50085 w 725567"/>
                          <a:gd name="connsiteY7" fmla="*/ 1730859 h 1937586"/>
                          <a:gd name="connsiteX8" fmla="*/ 494587 w 725567"/>
                          <a:gd name="connsiteY8" fmla="*/ 1470990 h 1937586"/>
                          <a:gd name="connsiteX9" fmla="*/ 550147 w 725567"/>
                          <a:gd name="connsiteY9" fmla="*/ 1326046 h 1937586"/>
                          <a:gd name="connsiteX10" fmla="*/ 549355 w 725567"/>
                          <a:gd name="connsiteY10" fmla="*/ 353750 h 1937586"/>
                          <a:gd name="connsiteX11" fmla="*/ 478974 w 725567"/>
                          <a:gd name="connsiteY11" fmla="*/ 254793 h 1937586"/>
                          <a:gd name="connsiteX12" fmla="*/ 284242 w 725567"/>
                          <a:gd name="connsiteY12" fmla="*/ 153725 h 1937586"/>
                          <a:gd name="connsiteX13" fmla="*/ 352242 w 725567"/>
                          <a:gd name="connsiteY13" fmla="*/ 0 h 1937586"/>
                          <a:gd name="connsiteX0" fmla="*/ 352242 w 725567"/>
                          <a:gd name="connsiteY0" fmla="*/ 0 h 1937586"/>
                          <a:gd name="connsiteX1" fmla="*/ 628992 w 725567"/>
                          <a:gd name="connsiteY1" fmla="*/ 135732 h 1937586"/>
                          <a:gd name="connsiteX2" fmla="*/ 725567 w 725567"/>
                          <a:gd name="connsiteY2" fmla="*/ 258500 h 1937586"/>
                          <a:gd name="connsiteX3" fmla="*/ 725567 w 725567"/>
                          <a:gd name="connsiteY3" fmla="*/ 1488715 h 1937586"/>
                          <a:gd name="connsiteX4" fmla="*/ 667093 w 725567"/>
                          <a:gd name="connsiteY4" fmla="*/ 1578147 h 1937586"/>
                          <a:gd name="connsiteX5" fmla="*/ 54848 w 725567"/>
                          <a:gd name="connsiteY5" fmla="*/ 1933263 h 1937586"/>
                          <a:gd name="connsiteX6" fmla="*/ 80 w 725567"/>
                          <a:gd name="connsiteY6" fmla="*/ 1795153 h 1937586"/>
                          <a:gd name="connsiteX7" fmla="*/ 50085 w 725567"/>
                          <a:gd name="connsiteY7" fmla="*/ 1730859 h 1937586"/>
                          <a:gd name="connsiteX8" fmla="*/ 494587 w 725567"/>
                          <a:gd name="connsiteY8" fmla="*/ 1470990 h 1937586"/>
                          <a:gd name="connsiteX9" fmla="*/ 550147 w 725567"/>
                          <a:gd name="connsiteY9" fmla="*/ 1326046 h 1937586"/>
                          <a:gd name="connsiteX10" fmla="*/ 549355 w 725567"/>
                          <a:gd name="connsiteY10" fmla="*/ 353750 h 1937586"/>
                          <a:gd name="connsiteX11" fmla="*/ 478974 w 725567"/>
                          <a:gd name="connsiteY11" fmla="*/ 254793 h 1937586"/>
                          <a:gd name="connsiteX12" fmla="*/ 284242 w 725567"/>
                          <a:gd name="connsiteY12" fmla="*/ 153725 h 1937586"/>
                          <a:gd name="connsiteX13" fmla="*/ 352242 w 725567"/>
                          <a:gd name="connsiteY13" fmla="*/ 0 h 1937586"/>
                          <a:gd name="connsiteX0" fmla="*/ 352242 w 725567"/>
                          <a:gd name="connsiteY0" fmla="*/ 0 h 1937586"/>
                          <a:gd name="connsiteX1" fmla="*/ 628992 w 725567"/>
                          <a:gd name="connsiteY1" fmla="*/ 135732 h 1937586"/>
                          <a:gd name="connsiteX2" fmla="*/ 725567 w 725567"/>
                          <a:gd name="connsiteY2" fmla="*/ 258500 h 1937586"/>
                          <a:gd name="connsiteX3" fmla="*/ 725567 w 725567"/>
                          <a:gd name="connsiteY3" fmla="*/ 1488715 h 1937586"/>
                          <a:gd name="connsiteX4" fmla="*/ 667093 w 725567"/>
                          <a:gd name="connsiteY4" fmla="*/ 1578147 h 1937586"/>
                          <a:gd name="connsiteX5" fmla="*/ 54848 w 725567"/>
                          <a:gd name="connsiteY5" fmla="*/ 1933263 h 1937586"/>
                          <a:gd name="connsiteX6" fmla="*/ 80 w 725567"/>
                          <a:gd name="connsiteY6" fmla="*/ 1795153 h 1937586"/>
                          <a:gd name="connsiteX7" fmla="*/ 50085 w 725567"/>
                          <a:gd name="connsiteY7" fmla="*/ 1730859 h 1937586"/>
                          <a:gd name="connsiteX8" fmla="*/ 494587 w 725567"/>
                          <a:gd name="connsiteY8" fmla="*/ 1470990 h 1937586"/>
                          <a:gd name="connsiteX9" fmla="*/ 543003 w 725567"/>
                          <a:gd name="connsiteY9" fmla="*/ 1340333 h 1937586"/>
                          <a:gd name="connsiteX10" fmla="*/ 549355 w 725567"/>
                          <a:gd name="connsiteY10" fmla="*/ 353750 h 1937586"/>
                          <a:gd name="connsiteX11" fmla="*/ 478974 w 725567"/>
                          <a:gd name="connsiteY11" fmla="*/ 254793 h 1937586"/>
                          <a:gd name="connsiteX12" fmla="*/ 284242 w 725567"/>
                          <a:gd name="connsiteY12" fmla="*/ 153725 h 1937586"/>
                          <a:gd name="connsiteX13" fmla="*/ 352242 w 725567"/>
                          <a:gd name="connsiteY13" fmla="*/ 0 h 1937586"/>
                          <a:gd name="connsiteX0" fmla="*/ 352242 w 725567"/>
                          <a:gd name="connsiteY0" fmla="*/ 0 h 1937586"/>
                          <a:gd name="connsiteX1" fmla="*/ 628992 w 725567"/>
                          <a:gd name="connsiteY1" fmla="*/ 135732 h 1937586"/>
                          <a:gd name="connsiteX2" fmla="*/ 725567 w 725567"/>
                          <a:gd name="connsiteY2" fmla="*/ 258500 h 1937586"/>
                          <a:gd name="connsiteX3" fmla="*/ 725567 w 725567"/>
                          <a:gd name="connsiteY3" fmla="*/ 1488715 h 1937586"/>
                          <a:gd name="connsiteX4" fmla="*/ 667093 w 725567"/>
                          <a:gd name="connsiteY4" fmla="*/ 1578147 h 1937586"/>
                          <a:gd name="connsiteX5" fmla="*/ 54848 w 725567"/>
                          <a:gd name="connsiteY5" fmla="*/ 1933263 h 1937586"/>
                          <a:gd name="connsiteX6" fmla="*/ 80 w 725567"/>
                          <a:gd name="connsiteY6" fmla="*/ 1795153 h 1937586"/>
                          <a:gd name="connsiteX7" fmla="*/ 50085 w 725567"/>
                          <a:gd name="connsiteY7" fmla="*/ 1730859 h 1937586"/>
                          <a:gd name="connsiteX8" fmla="*/ 494587 w 725567"/>
                          <a:gd name="connsiteY8" fmla="*/ 1470990 h 1937586"/>
                          <a:gd name="connsiteX9" fmla="*/ 543003 w 725567"/>
                          <a:gd name="connsiteY9" fmla="*/ 1340333 h 1937586"/>
                          <a:gd name="connsiteX10" fmla="*/ 549355 w 725567"/>
                          <a:gd name="connsiteY10" fmla="*/ 353750 h 1937586"/>
                          <a:gd name="connsiteX11" fmla="*/ 478974 w 725567"/>
                          <a:gd name="connsiteY11" fmla="*/ 254793 h 1937586"/>
                          <a:gd name="connsiteX12" fmla="*/ 284242 w 725567"/>
                          <a:gd name="connsiteY12" fmla="*/ 153725 h 1937586"/>
                          <a:gd name="connsiteX13" fmla="*/ 352242 w 725567"/>
                          <a:gd name="connsiteY13" fmla="*/ 0 h 1937586"/>
                          <a:gd name="connsiteX0" fmla="*/ 352242 w 725567"/>
                          <a:gd name="connsiteY0" fmla="*/ 0 h 1937586"/>
                          <a:gd name="connsiteX1" fmla="*/ 628992 w 725567"/>
                          <a:gd name="connsiteY1" fmla="*/ 135732 h 1937586"/>
                          <a:gd name="connsiteX2" fmla="*/ 725567 w 725567"/>
                          <a:gd name="connsiteY2" fmla="*/ 258500 h 1937586"/>
                          <a:gd name="connsiteX3" fmla="*/ 725567 w 725567"/>
                          <a:gd name="connsiteY3" fmla="*/ 1488715 h 1937586"/>
                          <a:gd name="connsiteX4" fmla="*/ 667093 w 725567"/>
                          <a:gd name="connsiteY4" fmla="*/ 1578147 h 1937586"/>
                          <a:gd name="connsiteX5" fmla="*/ 54848 w 725567"/>
                          <a:gd name="connsiteY5" fmla="*/ 1933263 h 1937586"/>
                          <a:gd name="connsiteX6" fmla="*/ 80 w 725567"/>
                          <a:gd name="connsiteY6" fmla="*/ 1795153 h 1937586"/>
                          <a:gd name="connsiteX7" fmla="*/ 50085 w 725567"/>
                          <a:gd name="connsiteY7" fmla="*/ 1730859 h 1937586"/>
                          <a:gd name="connsiteX8" fmla="*/ 494587 w 725567"/>
                          <a:gd name="connsiteY8" fmla="*/ 1470990 h 1937586"/>
                          <a:gd name="connsiteX9" fmla="*/ 543003 w 725567"/>
                          <a:gd name="connsiteY9" fmla="*/ 1340333 h 1937586"/>
                          <a:gd name="connsiteX10" fmla="*/ 549355 w 725567"/>
                          <a:gd name="connsiteY10" fmla="*/ 353750 h 1937586"/>
                          <a:gd name="connsiteX11" fmla="*/ 478974 w 725567"/>
                          <a:gd name="connsiteY11" fmla="*/ 254793 h 1937586"/>
                          <a:gd name="connsiteX12" fmla="*/ 284242 w 725567"/>
                          <a:gd name="connsiteY12" fmla="*/ 153725 h 1937586"/>
                          <a:gd name="connsiteX13" fmla="*/ 352242 w 725567"/>
                          <a:gd name="connsiteY13" fmla="*/ 0 h 1937586"/>
                          <a:gd name="connsiteX0" fmla="*/ 352242 w 725567"/>
                          <a:gd name="connsiteY0" fmla="*/ 0 h 1937586"/>
                          <a:gd name="connsiteX1" fmla="*/ 628992 w 725567"/>
                          <a:gd name="connsiteY1" fmla="*/ 135732 h 1937586"/>
                          <a:gd name="connsiteX2" fmla="*/ 725567 w 725567"/>
                          <a:gd name="connsiteY2" fmla="*/ 258500 h 1937586"/>
                          <a:gd name="connsiteX3" fmla="*/ 725567 w 725567"/>
                          <a:gd name="connsiteY3" fmla="*/ 1488715 h 1937586"/>
                          <a:gd name="connsiteX4" fmla="*/ 667093 w 725567"/>
                          <a:gd name="connsiteY4" fmla="*/ 1578147 h 1937586"/>
                          <a:gd name="connsiteX5" fmla="*/ 54848 w 725567"/>
                          <a:gd name="connsiteY5" fmla="*/ 1933263 h 1937586"/>
                          <a:gd name="connsiteX6" fmla="*/ 80 w 725567"/>
                          <a:gd name="connsiteY6" fmla="*/ 1795153 h 1937586"/>
                          <a:gd name="connsiteX7" fmla="*/ 50085 w 725567"/>
                          <a:gd name="connsiteY7" fmla="*/ 1730859 h 1937586"/>
                          <a:gd name="connsiteX8" fmla="*/ 494587 w 725567"/>
                          <a:gd name="connsiteY8" fmla="*/ 1470990 h 1937586"/>
                          <a:gd name="connsiteX9" fmla="*/ 543003 w 725567"/>
                          <a:gd name="connsiteY9" fmla="*/ 1340333 h 1937586"/>
                          <a:gd name="connsiteX10" fmla="*/ 549355 w 725567"/>
                          <a:gd name="connsiteY10" fmla="*/ 353750 h 1937586"/>
                          <a:gd name="connsiteX11" fmla="*/ 478974 w 725567"/>
                          <a:gd name="connsiteY11" fmla="*/ 254793 h 1937586"/>
                          <a:gd name="connsiteX12" fmla="*/ 284242 w 725567"/>
                          <a:gd name="connsiteY12" fmla="*/ 153725 h 1937586"/>
                          <a:gd name="connsiteX13" fmla="*/ 352242 w 725567"/>
                          <a:gd name="connsiteY13" fmla="*/ 0 h 1937586"/>
                          <a:gd name="connsiteX0" fmla="*/ 352242 w 725567"/>
                          <a:gd name="connsiteY0" fmla="*/ 0 h 1937586"/>
                          <a:gd name="connsiteX1" fmla="*/ 628992 w 725567"/>
                          <a:gd name="connsiteY1" fmla="*/ 135732 h 1937586"/>
                          <a:gd name="connsiteX2" fmla="*/ 725567 w 725567"/>
                          <a:gd name="connsiteY2" fmla="*/ 258500 h 1937586"/>
                          <a:gd name="connsiteX3" fmla="*/ 725567 w 725567"/>
                          <a:gd name="connsiteY3" fmla="*/ 1488715 h 1937586"/>
                          <a:gd name="connsiteX4" fmla="*/ 667093 w 725567"/>
                          <a:gd name="connsiteY4" fmla="*/ 1578147 h 1937586"/>
                          <a:gd name="connsiteX5" fmla="*/ 54848 w 725567"/>
                          <a:gd name="connsiteY5" fmla="*/ 1933263 h 1937586"/>
                          <a:gd name="connsiteX6" fmla="*/ 80 w 725567"/>
                          <a:gd name="connsiteY6" fmla="*/ 1795153 h 1937586"/>
                          <a:gd name="connsiteX7" fmla="*/ 50085 w 725567"/>
                          <a:gd name="connsiteY7" fmla="*/ 1730859 h 1937586"/>
                          <a:gd name="connsiteX8" fmla="*/ 494587 w 725567"/>
                          <a:gd name="connsiteY8" fmla="*/ 1470990 h 1937586"/>
                          <a:gd name="connsiteX9" fmla="*/ 545384 w 725567"/>
                          <a:gd name="connsiteY9" fmla="*/ 1340333 h 1937586"/>
                          <a:gd name="connsiteX10" fmla="*/ 549355 w 725567"/>
                          <a:gd name="connsiteY10" fmla="*/ 353750 h 1937586"/>
                          <a:gd name="connsiteX11" fmla="*/ 478974 w 725567"/>
                          <a:gd name="connsiteY11" fmla="*/ 254793 h 1937586"/>
                          <a:gd name="connsiteX12" fmla="*/ 284242 w 725567"/>
                          <a:gd name="connsiteY12" fmla="*/ 153725 h 1937586"/>
                          <a:gd name="connsiteX13" fmla="*/ 352242 w 725567"/>
                          <a:gd name="connsiteY13" fmla="*/ 0 h 1937586"/>
                          <a:gd name="connsiteX0" fmla="*/ 352242 w 725567"/>
                          <a:gd name="connsiteY0" fmla="*/ 0 h 1937586"/>
                          <a:gd name="connsiteX1" fmla="*/ 628992 w 725567"/>
                          <a:gd name="connsiteY1" fmla="*/ 135732 h 1937586"/>
                          <a:gd name="connsiteX2" fmla="*/ 725567 w 725567"/>
                          <a:gd name="connsiteY2" fmla="*/ 258500 h 1937586"/>
                          <a:gd name="connsiteX3" fmla="*/ 725567 w 725567"/>
                          <a:gd name="connsiteY3" fmla="*/ 1488715 h 1937586"/>
                          <a:gd name="connsiteX4" fmla="*/ 667093 w 725567"/>
                          <a:gd name="connsiteY4" fmla="*/ 1578147 h 1937586"/>
                          <a:gd name="connsiteX5" fmla="*/ 54848 w 725567"/>
                          <a:gd name="connsiteY5" fmla="*/ 1933263 h 1937586"/>
                          <a:gd name="connsiteX6" fmla="*/ 80 w 725567"/>
                          <a:gd name="connsiteY6" fmla="*/ 1795153 h 1937586"/>
                          <a:gd name="connsiteX7" fmla="*/ 50085 w 725567"/>
                          <a:gd name="connsiteY7" fmla="*/ 1730859 h 1937586"/>
                          <a:gd name="connsiteX8" fmla="*/ 494587 w 725567"/>
                          <a:gd name="connsiteY8" fmla="*/ 1470990 h 1937586"/>
                          <a:gd name="connsiteX9" fmla="*/ 545384 w 725567"/>
                          <a:gd name="connsiteY9" fmla="*/ 1340333 h 1937586"/>
                          <a:gd name="connsiteX10" fmla="*/ 549355 w 725567"/>
                          <a:gd name="connsiteY10" fmla="*/ 353750 h 1937586"/>
                          <a:gd name="connsiteX11" fmla="*/ 478974 w 725567"/>
                          <a:gd name="connsiteY11" fmla="*/ 254793 h 1937586"/>
                          <a:gd name="connsiteX12" fmla="*/ 284242 w 725567"/>
                          <a:gd name="connsiteY12" fmla="*/ 153725 h 1937586"/>
                          <a:gd name="connsiteX13" fmla="*/ 352242 w 725567"/>
                          <a:gd name="connsiteY13" fmla="*/ 0 h 1937586"/>
                          <a:gd name="connsiteX0" fmla="*/ 352242 w 725567"/>
                          <a:gd name="connsiteY0" fmla="*/ 0 h 1937586"/>
                          <a:gd name="connsiteX1" fmla="*/ 628992 w 725567"/>
                          <a:gd name="connsiteY1" fmla="*/ 135732 h 1937586"/>
                          <a:gd name="connsiteX2" fmla="*/ 725567 w 725567"/>
                          <a:gd name="connsiteY2" fmla="*/ 258500 h 1937586"/>
                          <a:gd name="connsiteX3" fmla="*/ 725567 w 725567"/>
                          <a:gd name="connsiteY3" fmla="*/ 1488715 h 1937586"/>
                          <a:gd name="connsiteX4" fmla="*/ 667093 w 725567"/>
                          <a:gd name="connsiteY4" fmla="*/ 1578147 h 1937586"/>
                          <a:gd name="connsiteX5" fmla="*/ 54848 w 725567"/>
                          <a:gd name="connsiteY5" fmla="*/ 1933263 h 1937586"/>
                          <a:gd name="connsiteX6" fmla="*/ 80 w 725567"/>
                          <a:gd name="connsiteY6" fmla="*/ 1795153 h 1937586"/>
                          <a:gd name="connsiteX7" fmla="*/ 50085 w 725567"/>
                          <a:gd name="connsiteY7" fmla="*/ 1730859 h 1937586"/>
                          <a:gd name="connsiteX8" fmla="*/ 494587 w 725567"/>
                          <a:gd name="connsiteY8" fmla="*/ 1470990 h 1937586"/>
                          <a:gd name="connsiteX9" fmla="*/ 547765 w 725567"/>
                          <a:gd name="connsiteY9" fmla="*/ 1345096 h 1937586"/>
                          <a:gd name="connsiteX10" fmla="*/ 549355 w 725567"/>
                          <a:gd name="connsiteY10" fmla="*/ 353750 h 1937586"/>
                          <a:gd name="connsiteX11" fmla="*/ 478974 w 725567"/>
                          <a:gd name="connsiteY11" fmla="*/ 254793 h 1937586"/>
                          <a:gd name="connsiteX12" fmla="*/ 284242 w 725567"/>
                          <a:gd name="connsiteY12" fmla="*/ 153725 h 1937586"/>
                          <a:gd name="connsiteX13" fmla="*/ 352242 w 725567"/>
                          <a:gd name="connsiteY13" fmla="*/ 0 h 1937586"/>
                          <a:gd name="connsiteX0" fmla="*/ 352242 w 725567"/>
                          <a:gd name="connsiteY0" fmla="*/ 0 h 1937586"/>
                          <a:gd name="connsiteX1" fmla="*/ 628992 w 725567"/>
                          <a:gd name="connsiteY1" fmla="*/ 135732 h 1937586"/>
                          <a:gd name="connsiteX2" fmla="*/ 725567 w 725567"/>
                          <a:gd name="connsiteY2" fmla="*/ 258500 h 1937586"/>
                          <a:gd name="connsiteX3" fmla="*/ 725567 w 725567"/>
                          <a:gd name="connsiteY3" fmla="*/ 1488715 h 1937586"/>
                          <a:gd name="connsiteX4" fmla="*/ 667093 w 725567"/>
                          <a:gd name="connsiteY4" fmla="*/ 1578147 h 1937586"/>
                          <a:gd name="connsiteX5" fmla="*/ 54848 w 725567"/>
                          <a:gd name="connsiteY5" fmla="*/ 1933263 h 1937586"/>
                          <a:gd name="connsiteX6" fmla="*/ 80 w 725567"/>
                          <a:gd name="connsiteY6" fmla="*/ 1795153 h 1937586"/>
                          <a:gd name="connsiteX7" fmla="*/ 50085 w 725567"/>
                          <a:gd name="connsiteY7" fmla="*/ 1730859 h 1937586"/>
                          <a:gd name="connsiteX8" fmla="*/ 494587 w 725567"/>
                          <a:gd name="connsiteY8" fmla="*/ 1470990 h 1937586"/>
                          <a:gd name="connsiteX9" fmla="*/ 547765 w 725567"/>
                          <a:gd name="connsiteY9" fmla="*/ 1345096 h 1937586"/>
                          <a:gd name="connsiteX10" fmla="*/ 549355 w 725567"/>
                          <a:gd name="connsiteY10" fmla="*/ 353750 h 1937586"/>
                          <a:gd name="connsiteX11" fmla="*/ 478974 w 725567"/>
                          <a:gd name="connsiteY11" fmla="*/ 254793 h 1937586"/>
                          <a:gd name="connsiteX12" fmla="*/ 284242 w 725567"/>
                          <a:gd name="connsiteY12" fmla="*/ 153725 h 1937586"/>
                          <a:gd name="connsiteX13" fmla="*/ 352242 w 725567"/>
                          <a:gd name="connsiteY13" fmla="*/ 0 h 1937586"/>
                          <a:gd name="connsiteX0" fmla="*/ 352242 w 725567"/>
                          <a:gd name="connsiteY0" fmla="*/ 0 h 1937586"/>
                          <a:gd name="connsiteX1" fmla="*/ 628992 w 725567"/>
                          <a:gd name="connsiteY1" fmla="*/ 135732 h 1937586"/>
                          <a:gd name="connsiteX2" fmla="*/ 725567 w 725567"/>
                          <a:gd name="connsiteY2" fmla="*/ 258500 h 1937586"/>
                          <a:gd name="connsiteX3" fmla="*/ 725567 w 725567"/>
                          <a:gd name="connsiteY3" fmla="*/ 1488715 h 1937586"/>
                          <a:gd name="connsiteX4" fmla="*/ 667093 w 725567"/>
                          <a:gd name="connsiteY4" fmla="*/ 1578147 h 1937586"/>
                          <a:gd name="connsiteX5" fmla="*/ 54848 w 725567"/>
                          <a:gd name="connsiteY5" fmla="*/ 1933263 h 1937586"/>
                          <a:gd name="connsiteX6" fmla="*/ 80 w 725567"/>
                          <a:gd name="connsiteY6" fmla="*/ 1795153 h 1937586"/>
                          <a:gd name="connsiteX7" fmla="*/ 50085 w 725567"/>
                          <a:gd name="connsiteY7" fmla="*/ 1730859 h 1937586"/>
                          <a:gd name="connsiteX8" fmla="*/ 494587 w 725567"/>
                          <a:gd name="connsiteY8" fmla="*/ 1470990 h 1937586"/>
                          <a:gd name="connsiteX9" fmla="*/ 547765 w 725567"/>
                          <a:gd name="connsiteY9" fmla="*/ 1345096 h 1937586"/>
                          <a:gd name="connsiteX10" fmla="*/ 549355 w 725567"/>
                          <a:gd name="connsiteY10" fmla="*/ 353750 h 1937586"/>
                          <a:gd name="connsiteX11" fmla="*/ 476593 w 725567"/>
                          <a:gd name="connsiteY11" fmla="*/ 254793 h 1937586"/>
                          <a:gd name="connsiteX12" fmla="*/ 284242 w 725567"/>
                          <a:gd name="connsiteY12" fmla="*/ 153725 h 1937586"/>
                          <a:gd name="connsiteX13" fmla="*/ 352242 w 725567"/>
                          <a:gd name="connsiteY13" fmla="*/ 0 h 1937586"/>
                          <a:gd name="connsiteX0" fmla="*/ 352242 w 725567"/>
                          <a:gd name="connsiteY0" fmla="*/ 0 h 1937586"/>
                          <a:gd name="connsiteX1" fmla="*/ 628992 w 725567"/>
                          <a:gd name="connsiteY1" fmla="*/ 135732 h 1937586"/>
                          <a:gd name="connsiteX2" fmla="*/ 725567 w 725567"/>
                          <a:gd name="connsiteY2" fmla="*/ 258500 h 1937586"/>
                          <a:gd name="connsiteX3" fmla="*/ 725567 w 725567"/>
                          <a:gd name="connsiteY3" fmla="*/ 1488715 h 1937586"/>
                          <a:gd name="connsiteX4" fmla="*/ 667093 w 725567"/>
                          <a:gd name="connsiteY4" fmla="*/ 1578147 h 1937586"/>
                          <a:gd name="connsiteX5" fmla="*/ 54848 w 725567"/>
                          <a:gd name="connsiteY5" fmla="*/ 1933263 h 1937586"/>
                          <a:gd name="connsiteX6" fmla="*/ 80 w 725567"/>
                          <a:gd name="connsiteY6" fmla="*/ 1795153 h 1937586"/>
                          <a:gd name="connsiteX7" fmla="*/ 50085 w 725567"/>
                          <a:gd name="connsiteY7" fmla="*/ 1730859 h 1937586"/>
                          <a:gd name="connsiteX8" fmla="*/ 494587 w 725567"/>
                          <a:gd name="connsiteY8" fmla="*/ 1470990 h 1937586"/>
                          <a:gd name="connsiteX9" fmla="*/ 547765 w 725567"/>
                          <a:gd name="connsiteY9" fmla="*/ 1345096 h 1937586"/>
                          <a:gd name="connsiteX10" fmla="*/ 549355 w 725567"/>
                          <a:gd name="connsiteY10" fmla="*/ 353750 h 1937586"/>
                          <a:gd name="connsiteX11" fmla="*/ 476593 w 725567"/>
                          <a:gd name="connsiteY11" fmla="*/ 254793 h 1937586"/>
                          <a:gd name="connsiteX12" fmla="*/ 284242 w 725567"/>
                          <a:gd name="connsiteY12" fmla="*/ 153725 h 1937586"/>
                          <a:gd name="connsiteX13" fmla="*/ 352242 w 725567"/>
                          <a:gd name="connsiteY13" fmla="*/ 0 h 1937586"/>
                          <a:gd name="connsiteX0" fmla="*/ 366530 w 725567"/>
                          <a:gd name="connsiteY0" fmla="*/ 0 h 1939967"/>
                          <a:gd name="connsiteX1" fmla="*/ 628992 w 725567"/>
                          <a:gd name="connsiteY1" fmla="*/ 138113 h 1939967"/>
                          <a:gd name="connsiteX2" fmla="*/ 725567 w 725567"/>
                          <a:gd name="connsiteY2" fmla="*/ 260881 h 1939967"/>
                          <a:gd name="connsiteX3" fmla="*/ 725567 w 725567"/>
                          <a:gd name="connsiteY3" fmla="*/ 1491096 h 1939967"/>
                          <a:gd name="connsiteX4" fmla="*/ 667093 w 725567"/>
                          <a:gd name="connsiteY4" fmla="*/ 1580528 h 1939967"/>
                          <a:gd name="connsiteX5" fmla="*/ 54848 w 725567"/>
                          <a:gd name="connsiteY5" fmla="*/ 1935644 h 1939967"/>
                          <a:gd name="connsiteX6" fmla="*/ 80 w 725567"/>
                          <a:gd name="connsiteY6" fmla="*/ 1797534 h 1939967"/>
                          <a:gd name="connsiteX7" fmla="*/ 50085 w 725567"/>
                          <a:gd name="connsiteY7" fmla="*/ 1733240 h 1939967"/>
                          <a:gd name="connsiteX8" fmla="*/ 494587 w 725567"/>
                          <a:gd name="connsiteY8" fmla="*/ 1473371 h 1939967"/>
                          <a:gd name="connsiteX9" fmla="*/ 547765 w 725567"/>
                          <a:gd name="connsiteY9" fmla="*/ 1347477 h 1939967"/>
                          <a:gd name="connsiteX10" fmla="*/ 549355 w 725567"/>
                          <a:gd name="connsiteY10" fmla="*/ 356131 h 1939967"/>
                          <a:gd name="connsiteX11" fmla="*/ 476593 w 725567"/>
                          <a:gd name="connsiteY11" fmla="*/ 257174 h 1939967"/>
                          <a:gd name="connsiteX12" fmla="*/ 284242 w 725567"/>
                          <a:gd name="connsiteY12" fmla="*/ 156106 h 1939967"/>
                          <a:gd name="connsiteX13" fmla="*/ 366530 w 725567"/>
                          <a:gd name="connsiteY13" fmla="*/ 0 h 1939967"/>
                          <a:gd name="connsiteX0" fmla="*/ 366530 w 725567"/>
                          <a:gd name="connsiteY0" fmla="*/ 0 h 1939967"/>
                          <a:gd name="connsiteX1" fmla="*/ 628992 w 725567"/>
                          <a:gd name="connsiteY1" fmla="*/ 138113 h 1939967"/>
                          <a:gd name="connsiteX2" fmla="*/ 725567 w 725567"/>
                          <a:gd name="connsiteY2" fmla="*/ 260881 h 1939967"/>
                          <a:gd name="connsiteX3" fmla="*/ 725567 w 725567"/>
                          <a:gd name="connsiteY3" fmla="*/ 1491096 h 1939967"/>
                          <a:gd name="connsiteX4" fmla="*/ 667093 w 725567"/>
                          <a:gd name="connsiteY4" fmla="*/ 1580528 h 1939967"/>
                          <a:gd name="connsiteX5" fmla="*/ 54848 w 725567"/>
                          <a:gd name="connsiteY5" fmla="*/ 1935644 h 1939967"/>
                          <a:gd name="connsiteX6" fmla="*/ 80 w 725567"/>
                          <a:gd name="connsiteY6" fmla="*/ 1797534 h 1939967"/>
                          <a:gd name="connsiteX7" fmla="*/ 50085 w 725567"/>
                          <a:gd name="connsiteY7" fmla="*/ 1733240 h 1939967"/>
                          <a:gd name="connsiteX8" fmla="*/ 494587 w 725567"/>
                          <a:gd name="connsiteY8" fmla="*/ 1473371 h 1939967"/>
                          <a:gd name="connsiteX9" fmla="*/ 547765 w 725567"/>
                          <a:gd name="connsiteY9" fmla="*/ 1347477 h 1939967"/>
                          <a:gd name="connsiteX10" fmla="*/ 549355 w 725567"/>
                          <a:gd name="connsiteY10" fmla="*/ 356131 h 1939967"/>
                          <a:gd name="connsiteX11" fmla="*/ 476593 w 725567"/>
                          <a:gd name="connsiteY11" fmla="*/ 257174 h 1939967"/>
                          <a:gd name="connsiteX12" fmla="*/ 284242 w 725567"/>
                          <a:gd name="connsiteY12" fmla="*/ 156106 h 1939967"/>
                          <a:gd name="connsiteX13" fmla="*/ 366530 w 725567"/>
                          <a:gd name="connsiteY13" fmla="*/ 0 h 1939967"/>
                          <a:gd name="connsiteX0" fmla="*/ 366530 w 725567"/>
                          <a:gd name="connsiteY0" fmla="*/ 0 h 1939967"/>
                          <a:gd name="connsiteX1" fmla="*/ 628992 w 725567"/>
                          <a:gd name="connsiteY1" fmla="*/ 138113 h 1939967"/>
                          <a:gd name="connsiteX2" fmla="*/ 725567 w 725567"/>
                          <a:gd name="connsiteY2" fmla="*/ 260881 h 1939967"/>
                          <a:gd name="connsiteX3" fmla="*/ 725567 w 725567"/>
                          <a:gd name="connsiteY3" fmla="*/ 1491096 h 1939967"/>
                          <a:gd name="connsiteX4" fmla="*/ 667093 w 725567"/>
                          <a:gd name="connsiteY4" fmla="*/ 1580528 h 1939967"/>
                          <a:gd name="connsiteX5" fmla="*/ 54848 w 725567"/>
                          <a:gd name="connsiteY5" fmla="*/ 1935644 h 1939967"/>
                          <a:gd name="connsiteX6" fmla="*/ 80 w 725567"/>
                          <a:gd name="connsiteY6" fmla="*/ 1797534 h 1939967"/>
                          <a:gd name="connsiteX7" fmla="*/ 50085 w 725567"/>
                          <a:gd name="connsiteY7" fmla="*/ 1733240 h 1939967"/>
                          <a:gd name="connsiteX8" fmla="*/ 494587 w 725567"/>
                          <a:gd name="connsiteY8" fmla="*/ 1473371 h 1939967"/>
                          <a:gd name="connsiteX9" fmla="*/ 547765 w 725567"/>
                          <a:gd name="connsiteY9" fmla="*/ 1347477 h 1939967"/>
                          <a:gd name="connsiteX10" fmla="*/ 549355 w 725567"/>
                          <a:gd name="connsiteY10" fmla="*/ 356131 h 1939967"/>
                          <a:gd name="connsiteX11" fmla="*/ 476593 w 725567"/>
                          <a:gd name="connsiteY11" fmla="*/ 257174 h 1939967"/>
                          <a:gd name="connsiteX12" fmla="*/ 284242 w 725567"/>
                          <a:gd name="connsiteY12" fmla="*/ 156106 h 1939967"/>
                          <a:gd name="connsiteX13" fmla="*/ 366530 w 725567"/>
                          <a:gd name="connsiteY13" fmla="*/ 0 h 1939967"/>
                          <a:gd name="connsiteX0" fmla="*/ 366530 w 725567"/>
                          <a:gd name="connsiteY0" fmla="*/ 0 h 1939967"/>
                          <a:gd name="connsiteX1" fmla="*/ 628992 w 725567"/>
                          <a:gd name="connsiteY1" fmla="*/ 138113 h 1939967"/>
                          <a:gd name="connsiteX2" fmla="*/ 725567 w 725567"/>
                          <a:gd name="connsiteY2" fmla="*/ 260881 h 1939967"/>
                          <a:gd name="connsiteX3" fmla="*/ 725567 w 725567"/>
                          <a:gd name="connsiteY3" fmla="*/ 1491096 h 1939967"/>
                          <a:gd name="connsiteX4" fmla="*/ 667093 w 725567"/>
                          <a:gd name="connsiteY4" fmla="*/ 1580528 h 1939967"/>
                          <a:gd name="connsiteX5" fmla="*/ 54848 w 725567"/>
                          <a:gd name="connsiteY5" fmla="*/ 1935644 h 1939967"/>
                          <a:gd name="connsiteX6" fmla="*/ 80 w 725567"/>
                          <a:gd name="connsiteY6" fmla="*/ 1797534 h 1939967"/>
                          <a:gd name="connsiteX7" fmla="*/ 50085 w 725567"/>
                          <a:gd name="connsiteY7" fmla="*/ 1733240 h 1939967"/>
                          <a:gd name="connsiteX8" fmla="*/ 494587 w 725567"/>
                          <a:gd name="connsiteY8" fmla="*/ 1473371 h 1939967"/>
                          <a:gd name="connsiteX9" fmla="*/ 547765 w 725567"/>
                          <a:gd name="connsiteY9" fmla="*/ 1347477 h 1939967"/>
                          <a:gd name="connsiteX10" fmla="*/ 549355 w 725567"/>
                          <a:gd name="connsiteY10" fmla="*/ 356131 h 1939967"/>
                          <a:gd name="connsiteX11" fmla="*/ 476593 w 725567"/>
                          <a:gd name="connsiteY11" fmla="*/ 257174 h 1939967"/>
                          <a:gd name="connsiteX12" fmla="*/ 284242 w 725567"/>
                          <a:gd name="connsiteY12" fmla="*/ 156106 h 1939967"/>
                          <a:gd name="connsiteX13" fmla="*/ 366530 w 725567"/>
                          <a:gd name="connsiteY13" fmla="*/ 0 h 1939967"/>
                          <a:gd name="connsiteX0" fmla="*/ 366561 w 725598"/>
                          <a:gd name="connsiteY0" fmla="*/ 0 h 1939967"/>
                          <a:gd name="connsiteX1" fmla="*/ 629023 w 725598"/>
                          <a:gd name="connsiteY1" fmla="*/ 138113 h 1939967"/>
                          <a:gd name="connsiteX2" fmla="*/ 725598 w 725598"/>
                          <a:gd name="connsiteY2" fmla="*/ 260881 h 1939967"/>
                          <a:gd name="connsiteX3" fmla="*/ 725598 w 725598"/>
                          <a:gd name="connsiteY3" fmla="*/ 1491096 h 1939967"/>
                          <a:gd name="connsiteX4" fmla="*/ 667124 w 725598"/>
                          <a:gd name="connsiteY4" fmla="*/ 1580528 h 1939967"/>
                          <a:gd name="connsiteX5" fmla="*/ 54879 w 725598"/>
                          <a:gd name="connsiteY5" fmla="*/ 1935644 h 1939967"/>
                          <a:gd name="connsiteX6" fmla="*/ 111 w 725598"/>
                          <a:gd name="connsiteY6" fmla="*/ 1797534 h 1939967"/>
                          <a:gd name="connsiteX7" fmla="*/ 50116 w 725598"/>
                          <a:gd name="connsiteY7" fmla="*/ 1733240 h 1939967"/>
                          <a:gd name="connsiteX8" fmla="*/ 494618 w 725598"/>
                          <a:gd name="connsiteY8" fmla="*/ 1473371 h 1939967"/>
                          <a:gd name="connsiteX9" fmla="*/ 547796 w 725598"/>
                          <a:gd name="connsiteY9" fmla="*/ 1347477 h 1939967"/>
                          <a:gd name="connsiteX10" fmla="*/ 549386 w 725598"/>
                          <a:gd name="connsiteY10" fmla="*/ 356131 h 1939967"/>
                          <a:gd name="connsiteX11" fmla="*/ 476624 w 725598"/>
                          <a:gd name="connsiteY11" fmla="*/ 257174 h 1939967"/>
                          <a:gd name="connsiteX12" fmla="*/ 284273 w 725598"/>
                          <a:gd name="connsiteY12" fmla="*/ 156106 h 1939967"/>
                          <a:gd name="connsiteX13" fmla="*/ 366561 w 725598"/>
                          <a:gd name="connsiteY13" fmla="*/ 0 h 1939967"/>
                          <a:gd name="connsiteX0" fmla="*/ 366561 w 725598"/>
                          <a:gd name="connsiteY0" fmla="*/ 0 h 1939967"/>
                          <a:gd name="connsiteX1" fmla="*/ 629023 w 725598"/>
                          <a:gd name="connsiteY1" fmla="*/ 138113 h 1939967"/>
                          <a:gd name="connsiteX2" fmla="*/ 725598 w 725598"/>
                          <a:gd name="connsiteY2" fmla="*/ 260881 h 1939967"/>
                          <a:gd name="connsiteX3" fmla="*/ 725598 w 725598"/>
                          <a:gd name="connsiteY3" fmla="*/ 1491096 h 1939967"/>
                          <a:gd name="connsiteX4" fmla="*/ 667124 w 725598"/>
                          <a:gd name="connsiteY4" fmla="*/ 1580528 h 1939967"/>
                          <a:gd name="connsiteX5" fmla="*/ 54879 w 725598"/>
                          <a:gd name="connsiteY5" fmla="*/ 1935644 h 1939967"/>
                          <a:gd name="connsiteX6" fmla="*/ 111 w 725598"/>
                          <a:gd name="connsiteY6" fmla="*/ 1797534 h 1939967"/>
                          <a:gd name="connsiteX7" fmla="*/ 50116 w 725598"/>
                          <a:gd name="connsiteY7" fmla="*/ 1733240 h 1939967"/>
                          <a:gd name="connsiteX8" fmla="*/ 494618 w 725598"/>
                          <a:gd name="connsiteY8" fmla="*/ 1473371 h 1939967"/>
                          <a:gd name="connsiteX9" fmla="*/ 547796 w 725598"/>
                          <a:gd name="connsiteY9" fmla="*/ 1347477 h 1939967"/>
                          <a:gd name="connsiteX10" fmla="*/ 549386 w 725598"/>
                          <a:gd name="connsiteY10" fmla="*/ 356131 h 1939967"/>
                          <a:gd name="connsiteX11" fmla="*/ 476624 w 725598"/>
                          <a:gd name="connsiteY11" fmla="*/ 257174 h 1939967"/>
                          <a:gd name="connsiteX12" fmla="*/ 284273 w 725598"/>
                          <a:gd name="connsiteY12" fmla="*/ 156106 h 1939967"/>
                          <a:gd name="connsiteX13" fmla="*/ 366561 w 725598"/>
                          <a:gd name="connsiteY13" fmla="*/ 0 h 1939967"/>
                          <a:gd name="connsiteX0" fmla="*/ 366561 w 725598"/>
                          <a:gd name="connsiteY0" fmla="*/ 0 h 1939391"/>
                          <a:gd name="connsiteX1" fmla="*/ 629023 w 725598"/>
                          <a:gd name="connsiteY1" fmla="*/ 138113 h 1939391"/>
                          <a:gd name="connsiteX2" fmla="*/ 725598 w 725598"/>
                          <a:gd name="connsiteY2" fmla="*/ 260881 h 1939391"/>
                          <a:gd name="connsiteX3" fmla="*/ 725598 w 725598"/>
                          <a:gd name="connsiteY3" fmla="*/ 1491096 h 1939391"/>
                          <a:gd name="connsiteX4" fmla="*/ 667124 w 725598"/>
                          <a:gd name="connsiteY4" fmla="*/ 1580528 h 1939391"/>
                          <a:gd name="connsiteX5" fmla="*/ 54879 w 725598"/>
                          <a:gd name="connsiteY5" fmla="*/ 1935644 h 1939391"/>
                          <a:gd name="connsiteX6" fmla="*/ 111 w 725598"/>
                          <a:gd name="connsiteY6" fmla="*/ 1797534 h 1939391"/>
                          <a:gd name="connsiteX7" fmla="*/ 50116 w 725598"/>
                          <a:gd name="connsiteY7" fmla="*/ 1733240 h 1939391"/>
                          <a:gd name="connsiteX8" fmla="*/ 494618 w 725598"/>
                          <a:gd name="connsiteY8" fmla="*/ 1473371 h 1939391"/>
                          <a:gd name="connsiteX9" fmla="*/ 547796 w 725598"/>
                          <a:gd name="connsiteY9" fmla="*/ 1347477 h 1939391"/>
                          <a:gd name="connsiteX10" fmla="*/ 549386 w 725598"/>
                          <a:gd name="connsiteY10" fmla="*/ 356131 h 1939391"/>
                          <a:gd name="connsiteX11" fmla="*/ 476624 w 725598"/>
                          <a:gd name="connsiteY11" fmla="*/ 257174 h 1939391"/>
                          <a:gd name="connsiteX12" fmla="*/ 284273 w 725598"/>
                          <a:gd name="connsiteY12" fmla="*/ 156106 h 1939391"/>
                          <a:gd name="connsiteX13" fmla="*/ 366561 w 725598"/>
                          <a:gd name="connsiteY13" fmla="*/ 0 h 1939391"/>
                          <a:gd name="connsiteX0" fmla="*/ 366561 w 725598"/>
                          <a:gd name="connsiteY0" fmla="*/ 0 h 1939391"/>
                          <a:gd name="connsiteX1" fmla="*/ 629023 w 725598"/>
                          <a:gd name="connsiteY1" fmla="*/ 138113 h 1939391"/>
                          <a:gd name="connsiteX2" fmla="*/ 725598 w 725598"/>
                          <a:gd name="connsiteY2" fmla="*/ 260881 h 1939391"/>
                          <a:gd name="connsiteX3" fmla="*/ 725598 w 725598"/>
                          <a:gd name="connsiteY3" fmla="*/ 1491096 h 1939391"/>
                          <a:gd name="connsiteX4" fmla="*/ 667124 w 725598"/>
                          <a:gd name="connsiteY4" fmla="*/ 1580528 h 1939391"/>
                          <a:gd name="connsiteX5" fmla="*/ 54879 w 725598"/>
                          <a:gd name="connsiteY5" fmla="*/ 1935644 h 1939391"/>
                          <a:gd name="connsiteX6" fmla="*/ 111 w 725598"/>
                          <a:gd name="connsiteY6" fmla="*/ 1797534 h 1939391"/>
                          <a:gd name="connsiteX7" fmla="*/ 50116 w 725598"/>
                          <a:gd name="connsiteY7" fmla="*/ 1733240 h 1939391"/>
                          <a:gd name="connsiteX8" fmla="*/ 494618 w 725598"/>
                          <a:gd name="connsiteY8" fmla="*/ 1473371 h 1939391"/>
                          <a:gd name="connsiteX9" fmla="*/ 547796 w 725598"/>
                          <a:gd name="connsiteY9" fmla="*/ 1347477 h 1939391"/>
                          <a:gd name="connsiteX10" fmla="*/ 549386 w 725598"/>
                          <a:gd name="connsiteY10" fmla="*/ 356131 h 1939391"/>
                          <a:gd name="connsiteX11" fmla="*/ 476624 w 725598"/>
                          <a:gd name="connsiteY11" fmla="*/ 257174 h 1939391"/>
                          <a:gd name="connsiteX12" fmla="*/ 284273 w 725598"/>
                          <a:gd name="connsiteY12" fmla="*/ 156106 h 1939391"/>
                          <a:gd name="connsiteX13" fmla="*/ 366561 w 725598"/>
                          <a:gd name="connsiteY13" fmla="*/ 0 h 1939391"/>
                          <a:gd name="connsiteX0" fmla="*/ 366561 w 725598"/>
                          <a:gd name="connsiteY0" fmla="*/ 0 h 1939587"/>
                          <a:gd name="connsiteX1" fmla="*/ 629023 w 725598"/>
                          <a:gd name="connsiteY1" fmla="*/ 138113 h 1939587"/>
                          <a:gd name="connsiteX2" fmla="*/ 725598 w 725598"/>
                          <a:gd name="connsiteY2" fmla="*/ 260881 h 1939587"/>
                          <a:gd name="connsiteX3" fmla="*/ 725598 w 725598"/>
                          <a:gd name="connsiteY3" fmla="*/ 1491096 h 1939587"/>
                          <a:gd name="connsiteX4" fmla="*/ 667124 w 725598"/>
                          <a:gd name="connsiteY4" fmla="*/ 1580528 h 1939587"/>
                          <a:gd name="connsiteX5" fmla="*/ 54879 w 725598"/>
                          <a:gd name="connsiteY5" fmla="*/ 1935644 h 1939587"/>
                          <a:gd name="connsiteX6" fmla="*/ 111 w 725598"/>
                          <a:gd name="connsiteY6" fmla="*/ 1804678 h 1939587"/>
                          <a:gd name="connsiteX7" fmla="*/ 50116 w 725598"/>
                          <a:gd name="connsiteY7" fmla="*/ 1733240 h 1939587"/>
                          <a:gd name="connsiteX8" fmla="*/ 494618 w 725598"/>
                          <a:gd name="connsiteY8" fmla="*/ 1473371 h 1939587"/>
                          <a:gd name="connsiteX9" fmla="*/ 547796 w 725598"/>
                          <a:gd name="connsiteY9" fmla="*/ 1347477 h 1939587"/>
                          <a:gd name="connsiteX10" fmla="*/ 549386 w 725598"/>
                          <a:gd name="connsiteY10" fmla="*/ 356131 h 1939587"/>
                          <a:gd name="connsiteX11" fmla="*/ 476624 w 725598"/>
                          <a:gd name="connsiteY11" fmla="*/ 257174 h 1939587"/>
                          <a:gd name="connsiteX12" fmla="*/ 284273 w 725598"/>
                          <a:gd name="connsiteY12" fmla="*/ 156106 h 1939587"/>
                          <a:gd name="connsiteX13" fmla="*/ 366561 w 725598"/>
                          <a:gd name="connsiteY13" fmla="*/ 0 h 1939587"/>
                          <a:gd name="connsiteX0" fmla="*/ 366999 w 726036"/>
                          <a:gd name="connsiteY0" fmla="*/ 0 h 1939587"/>
                          <a:gd name="connsiteX1" fmla="*/ 629461 w 726036"/>
                          <a:gd name="connsiteY1" fmla="*/ 138113 h 1939587"/>
                          <a:gd name="connsiteX2" fmla="*/ 726036 w 726036"/>
                          <a:gd name="connsiteY2" fmla="*/ 260881 h 1939587"/>
                          <a:gd name="connsiteX3" fmla="*/ 726036 w 726036"/>
                          <a:gd name="connsiteY3" fmla="*/ 1491096 h 1939587"/>
                          <a:gd name="connsiteX4" fmla="*/ 667562 w 726036"/>
                          <a:gd name="connsiteY4" fmla="*/ 1580528 h 1939587"/>
                          <a:gd name="connsiteX5" fmla="*/ 55317 w 726036"/>
                          <a:gd name="connsiteY5" fmla="*/ 1935644 h 1939587"/>
                          <a:gd name="connsiteX6" fmla="*/ 549 w 726036"/>
                          <a:gd name="connsiteY6" fmla="*/ 1804678 h 1939587"/>
                          <a:gd name="connsiteX7" fmla="*/ 50554 w 726036"/>
                          <a:gd name="connsiteY7" fmla="*/ 1733240 h 1939587"/>
                          <a:gd name="connsiteX8" fmla="*/ 495056 w 726036"/>
                          <a:gd name="connsiteY8" fmla="*/ 1473371 h 1939587"/>
                          <a:gd name="connsiteX9" fmla="*/ 548234 w 726036"/>
                          <a:gd name="connsiteY9" fmla="*/ 1347477 h 1939587"/>
                          <a:gd name="connsiteX10" fmla="*/ 549824 w 726036"/>
                          <a:gd name="connsiteY10" fmla="*/ 356131 h 1939587"/>
                          <a:gd name="connsiteX11" fmla="*/ 477062 w 726036"/>
                          <a:gd name="connsiteY11" fmla="*/ 257174 h 1939587"/>
                          <a:gd name="connsiteX12" fmla="*/ 284711 w 726036"/>
                          <a:gd name="connsiteY12" fmla="*/ 156106 h 1939587"/>
                          <a:gd name="connsiteX13" fmla="*/ 366999 w 726036"/>
                          <a:gd name="connsiteY13" fmla="*/ 0 h 1939587"/>
                          <a:gd name="connsiteX0" fmla="*/ 366999 w 726036"/>
                          <a:gd name="connsiteY0" fmla="*/ 0 h 1939587"/>
                          <a:gd name="connsiteX1" fmla="*/ 629461 w 726036"/>
                          <a:gd name="connsiteY1" fmla="*/ 138113 h 1939587"/>
                          <a:gd name="connsiteX2" fmla="*/ 726036 w 726036"/>
                          <a:gd name="connsiteY2" fmla="*/ 260881 h 1939587"/>
                          <a:gd name="connsiteX3" fmla="*/ 726036 w 726036"/>
                          <a:gd name="connsiteY3" fmla="*/ 1491096 h 1939587"/>
                          <a:gd name="connsiteX4" fmla="*/ 667562 w 726036"/>
                          <a:gd name="connsiteY4" fmla="*/ 1580528 h 1939587"/>
                          <a:gd name="connsiteX5" fmla="*/ 55317 w 726036"/>
                          <a:gd name="connsiteY5" fmla="*/ 1935644 h 1939587"/>
                          <a:gd name="connsiteX6" fmla="*/ 549 w 726036"/>
                          <a:gd name="connsiteY6" fmla="*/ 1804678 h 1939587"/>
                          <a:gd name="connsiteX7" fmla="*/ 50554 w 726036"/>
                          <a:gd name="connsiteY7" fmla="*/ 1733240 h 1939587"/>
                          <a:gd name="connsiteX8" fmla="*/ 495056 w 726036"/>
                          <a:gd name="connsiteY8" fmla="*/ 1473371 h 1939587"/>
                          <a:gd name="connsiteX9" fmla="*/ 548234 w 726036"/>
                          <a:gd name="connsiteY9" fmla="*/ 1347477 h 1939587"/>
                          <a:gd name="connsiteX10" fmla="*/ 549824 w 726036"/>
                          <a:gd name="connsiteY10" fmla="*/ 356131 h 1939587"/>
                          <a:gd name="connsiteX11" fmla="*/ 477062 w 726036"/>
                          <a:gd name="connsiteY11" fmla="*/ 257174 h 1939587"/>
                          <a:gd name="connsiteX12" fmla="*/ 284711 w 726036"/>
                          <a:gd name="connsiteY12" fmla="*/ 156106 h 1939587"/>
                          <a:gd name="connsiteX13" fmla="*/ 366999 w 726036"/>
                          <a:gd name="connsiteY13" fmla="*/ 0 h 1939587"/>
                          <a:gd name="connsiteX0" fmla="*/ 366562 w 725599"/>
                          <a:gd name="connsiteY0" fmla="*/ 0 h 1939587"/>
                          <a:gd name="connsiteX1" fmla="*/ 629024 w 725599"/>
                          <a:gd name="connsiteY1" fmla="*/ 138113 h 1939587"/>
                          <a:gd name="connsiteX2" fmla="*/ 725599 w 725599"/>
                          <a:gd name="connsiteY2" fmla="*/ 260881 h 1939587"/>
                          <a:gd name="connsiteX3" fmla="*/ 725599 w 725599"/>
                          <a:gd name="connsiteY3" fmla="*/ 1491096 h 1939587"/>
                          <a:gd name="connsiteX4" fmla="*/ 667125 w 725599"/>
                          <a:gd name="connsiteY4" fmla="*/ 1580528 h 1939587"/>
                          <a:gd name="connsiteX5" fmla="*/ 54880 w 725599"/>
                          <a:gd name="connsiteY5" fmla="*/ 1935644 h 1939587"/>
                          <a:gd name="connsiteX6" fmla="*/ 112 w 725599"/>
                          <a:gd name="connsiteY6" fmla="*/ 1804678 h 1939587"/>
                          <a:gd name="connsiteX7" fmla="*/ 50117 w 725599"/>
                          <a:gd name="connsiteY7" fmla="*/ 1733240 h 1939587"/>
                          <a:gd name="connsiteX8" fmla="*/ 494619 w 725599"/>
                          <a:gd name="connsiteY8" fmla="*/ 1473371 h 1939587"/>
                          <a:gd name="connsiteX9" fmla="*/ 547797 w 725599"/>
                          <a:gd name="connsiteY9" fmla="*/ 1347477 h 1939587"/>
                          <a:gd name="connsiteX10" fmla="*/ 549387 w 725599"/>
                          <a:gd name="connsiteY10" fmla="*/ 356131 h 1939587"/>
                          <a:gd name="connsiteX11" fmla="*/ 476625 w 725599"/>
                          <a:gd name="connsiteY11" fmla="*/ 257174 h 1939587"/>
                          <a:gd name="connsiteX12" fmla="*/ 284274 w 725599"/>
                          <a:gd name="connsiteY12" fmla="*/ 156106 h 1939587"/>
                          <a:gd name="connsiteX13" fmla="*/ 366562 w 725599"/>
                          <a:gd name="connsiteY13" fmla="*/ 0 h 1939587"/>
                          <a:gd name="connsiteX0" fmla="*/ 366562 w 725599"/>
                          <a:gd name="connsiteY0" fmla="*/ 0 h 1935851"/>
                          <a:gd name="connsiteX1" fmla="*/ 629024 w 725599"/>
                          <a:gd name="connsiteY1" fmla="*/ 138113 h 1935851"/>
                          <a:gd name="connsiteX2" fmla="*/ 725599 w 725599"/>
                          <a:gd name="connsiteY2" fmla="*/ 260881 h 1935851"/>
                          <a:gd name="connsiteX3" fmla="*/ 725599 w 725599"/>
                          <a:gd name="connsiteY3" fmla="*/ 1491096 h 1935851"/>
                          <a:gd name="connsiteX4" fmla="*/ 667125 w 725599"/>
                          <a:gd name="connsiteY4" fmla="*/ 1580528 h 1935851"/>
                          <a:gd name="connsiteX5" fmla="*/ 54880 w 725599"/>
                          <a:gd name="connsiteY5" fmla="*/ 1935644 h 1935851"/>
                          <a:gd name="connsiteX6" fmla="*/ 112 w 725599"/>
                          <a:gd name="connsiteY6" fmla="*/ 1804678 h 1935851"/>
                          <a:gd name="connsiteX7" fmla="*/ 50117 w 725599"/>
                          <a:gd name="connsiteY7" fmla="*/ 1733240 h 1935851"/>
                          <a:gd name="connsiteX8" fmla="*/ 494619 w 725599"/>
                          <a:gd name="connsiteY8" fmla="*/ 1473371 h 1935851"/>
                          <a:gd name="connsiteX9" fmla="*/ 547797 w 725599"/>
                          <a:gd name="connsiteY9" fmla="*/ 1347477 h 1935851"/>
                          <a:gd name="connsiteX10" fmla="*/ 549387 w 725599"/>
                          <a:gd name="connsiteY10" fmla="*/ 356131 h 1935851"/>
                          <a:gd name="connsiteX11" fmla="*/ 476625 w 725599"/>
                          <a:gd name="connsiteY11" fmla="*/ 257174 h 1935851"/>
                          <a:gd name="connsiteX12" fmla="*/ 284274 w 725599"/>
                          <a:gd name="connsiteY12" fmla="*/ 156106 h 1935851"/>
                          <a:gd name="connsiteX13" fmla="*/ 366562 w 725599"/>
                          <a:gd name="connsiteY13" fmla="*/ 0 h 1935851"/>
                          <a:gd name="connsiteX0" fmla="*/ 366562 w 725599"/>
                          <a:gd name="connsiteY0" fmla="*/ 0 h 1935851"/>
                          <a:gd name="connsiteX1" fmla="*/ 629024 w 725599"/>
                          <a:gd name="connsiteY1" fmla="*/ 138113 h 1935851"/>
                          <a:gd name="connsiteX2" fmla="*/ 725599 w 725599"/>
                          <a:gd name="connsiteY2" fmla="*/ 260881 h 1935851"/>
                          <a:gd name="connsiteX3" fmla="*/ 725599 w 725599"/>
                          <a:gd name="connsiteY3" fmla="*/ 1491096 h 1935851"/>
                          <a:gd name="connsiteX4" fmla="*/ 667125 w 725599"/>
                          <a:gd name="connsiteY4" fmla="*/ 1580528 h 1935851"/>
                          <a:gd name="connsiteX5" fmla="*/ 54880 w 725599"/>
                          <a:gd name="connsiteY5" fmla="*/ 1935644 h 1935851"/>
                          <a:gd name="connsiteX6" fmla="*/ 112 w 725599"/>
                          <a:gd name="connsiteY6" fmla="*/ 1804678 h 1935851"/>
                          <a:gd name="connsiteX7" fmla="*/ 50117 w 725599"/>
                          <a:gd name="connsiteY7" fmla="*/ 1733240 h 1935851"/>
                          <a:gd name="connsiteX8" fmla="*/ 494619 w 725599"/>
                          <a:gd name="connsiteY8" fmla="*/ 1473371 h 1935851"/>
                          <a:gd name="connsiteX9" fmla="*/ 547797 w 725599"/>
                          <a:gd name="connsiteY9" fmla="*/ 1347477 h 1935851"/>
                          <a:gd name="connsiteX10" fmla="*/ 549387 w 725599"/>
                          <a:gd name="connsiteY10" fmla="*/ 356131 h 1935851"/>
                          <a:gd name="connsiteX11" fmla="*/ 476625 w 725599"/>
                          <a:gd name="connsiteY11" fmla="*/ 257174 h 1935851"/>
                          <a:gd name="connsiteX12" fmla="*/ 284274 w 725599"/>
                          <a:gd name="connsiteY12" fmla="*/ 156106 h 1935851"/>
                          <a:gd name="connsiteX13" fmla="*/ 366562 w 725599"/>
                          <a:gd name="connsiteY13" fmla="*/ 0 h 1935851"/>
                          <a:gd name="connsiteX0" fmla="*/ 366562 w 725599"/>
                          <a:gd name="connsiteY0" fmla="*/ 0 h 1935851"/>
                          <a:gd name="connsiteX1" fmla="*/ 629024 w 725599"/>
                          <a:gd name="connsiteY1" fmla="*/ 138113 h 1935851"/>
                          <a:gd name="connsiteX2" fmla="*/ 725599 w 725599"/>
                          <a:gd name="connsiteY2" fmla="*/ 260881 h 1935851"/>
                          <a:gd name="connsiteX3" fmla="*/ 725599 w 725599"/>
                          <a:gd name="connsiteY3" fmla="*/ 1491096 h 1935851"/>
                          <a:gd name="connsiteX4" fmla="*/ 667125 w 725599"/>
                          <a:gd name="connsiteY4" fmla="*/ 1580528 h 1935851"/>
                          <a:gd name="connsiteX5" fmla="*/ 54880 w 725599"/>
                          <a:gd name="connsiteY5" fmla="*/ 1935644 h 1935851"/>
                          <a:gd name="connsiteX6" fmla="*/ 112 w 725599"/>
                          <a:gd name="connsiteY6" fmla="*/ 1804678 h 1935851"/>
                          <a:gd name="connsiteX7" fmla="*/ 50117 w 725599"/>
                          <a:gd name="connsiteY7" fmla="*/ 1733240 h 1935851"/>
                          <a:gd name="connsiteX8" fmla="*/ 494619 w 725599"/>
                          <a:gd name="connsiteY8" fmla="*/ 1473371 h 1935851"/>
                          <a:gd name="connsiteX9" fmla="*/ 547797 w 725599"/>
                          <a:gd name="connsiteY9" fmla="*/ 1347477 h 1935851"/>
                          <a:gd name="connsiteX10" fmla="*/ 549387 w 725599"/>
                          <a:gd name="connsiteY10" fmla="*/ 356131 h 1935851"/>
                          <a:gd name="connsiteX11" fmla="*/ 476625 w 725599"/>
                          <a:gd name="connsiteY11" fmla="*/ 257174 h 1935851"/>
                          <a:gd name="connsiteX12" fmla="*/ 284274 w 725599"/>
                          <a:gd name="connsiteY12" fmla="*/ 156106 h 1935851"/>
                          <a:gd name="connsiteX13" fmla="*/ 366562 w 725599"/>
                          <a:gd name="connsiteY13" fmla="*/ 0 h 1935851"/>
                          <a:gd name="connsiteX0" fmla="*/ 366562 w 725599"/>
                          <a:gd name="connsiteY0" fmla="*/ 0 h 1935851"/>
                          <a:gd name="connsiteX1" fmla="*/ 629024 w 725599"/>
                          <a:gd name="connsiteY1" fmla="*/ 138113 h 1935851"/>
                          <a:gd name="connsiteX2" fmla="*/ 725599 w 725599"/>
                          <a:gd name="connsiteY2" fmla="*/ 260881 h 1935851"/>
                          <a:gd name="connsiteX3" fmla="*/ 725599 w 725599"/>
                          <a:gd name="connsiteY3" fmla="*/ 1491096 h 1935851"/>
                          <a:gd name="connsiteX4" fmla="*/ 667125 w 725599"/>
                          <a:gd name="connsiteY4" fmla="*/ 1580528 h 1935851"/>
                          <a:gd name="connsiteX5" fmla="*/ 54880 w 725599"/>
                          <a:gd name="connsiteY5" fmla="*/ 1935644 h 1935851"/>
                          <a:gd name="connsiteX6" fmla="*/ 112 w 725599"/>
                          <a:gd name="connsiteY6" fmla="*/ 1804678 h 1935851"/>
                          <a:gd name="connsiteX7" fmla="*/ 50117 w 725599"/>
                          <a:gd name="connsiteY7" fmla="*/ 1733240 h 1935851"/>
                          <a:gd name="connsiteX8" fmla="*/ 494619 w 725599"/>
                          <a:gd name="connsiteY8" fmla="*/ 1473371 h 1935851"/>
                          <a:gd name="connsiteX9" fmla="*/ 547797 w 725599"/>
                          <a:gd name="connsiteY9" fmla="*/ 1347477 h 1935851"/>
                          <a:gd name="connsiteX10" fmla="*/ 549387 w 725599"/>
                          <a:gd name="connsiteY10" fmla="*/ 356131 h 1935851"/>
                          <a:gd name="connsiteX11" fmla="*/ 476625 w 725599"/>
                          <a:gd name="connsiteY11" fmla="*/ 257174 h 1935851"/>
                          <a:gd name="connsiteX12" fmla="*/ 284274 w 725599"/>
                          <a:gd name="connsiteY12" fmla="*/ 156106 h 1935851"/>
                          <a:gd name="connsiteX13" fmla="*/ 366562 w 725599"/>
                          <a:gd name="connsiteY13" fmla="*/ 0 h 1935851"/>
                          <a:gd name="connsiteX0" fmla="*/ 366562 w 725599"/>
                          <a:gd name="connsiteY0" fmla="*/ 0 h 1935851"/>
                          <a:gd name="connsiteX1" fmla="*/ 662361 w 725599"/>
                          <a:gd name="connsiteY1" fmla="*/ 157163 h 1935851"/>
                          <a:gd name="connsiteX2" fmla="*/ 725599 w 725599"/>
                          <a:gd name="connsiteY2" fmla="*/ 260881 h 1935851"/>
                          <a:gd name="connsiteX3" fmla="*/ 725599 w 725599"/>
                          <a:gd name="connsiteY3" fmla="*/ 1491096 h 1935851"/>
                          <a:gd name="connsiteX4" fmla="*/ 667125 w 725599"/>
                          <a:gd name="connsiteY4" fmla="*/ 1580528 h 1935851"/>
                          <a:gd name="connsiteX5" fmla="*/ 54880 w 725599"/>
                          <a:gd name="connsiteY5" fmla="*/ 1935644 h 1935851"/>
                          <a:gd name="connsiteX6" fmla="*/ 112 w 725599"/>
                          <a:gd name="connsiteY6" fmla="*/ 1804678 h 1935851"/>
                          <a:gd name="connsiteX7" fmla="*/ 50117 w 725599"/>
                          <a:gd name="connsiteY7" fmla="*/ 1733240 h 1935851"/>
                          <a:gd name="connsiteX8" fmla="*/ 494619 w 725599"/>
                          <a:gd name="connsiteY8" fmla="*/ 1473371 h 1935851"/>
                          <a:gd name="connsiteX9" fmla="*/ 547797 w 725599"/>
                          <a:gd name="connsiteY9" fmla="*/ 1347477 h 1935851"/>
                          <a:gd name="connsiteX10" fmla="*/ 549387 w 725599"/>
                          <a:gd name="connsiteY10" fmla="*/ 356131 h 1935851"/>
                          <a:gd name="connsiteX11" fmla="*/ 476625 w 725599"/>
                          <a:gd name="connsiteY11" fmla="*/ 257174 h 1935851"/>
                          <a:gd name="connsiteX12" fmla="*/ 284274 w 725599"/>
                          <a:gd name="connsiteY12" fmla="*/ 156106 h 1935851"/>
                          <a:gd name="connsiteX13" fmla="*/ 366562 w 725599"/>
                          <a:gd name="connsiteY13" fmla="*/ 0 h 1935851"/>
                          <a:gd name="connsiteX0" fmla="*/ 366562 w 725942"/>
                          <a:gd name="connsiteY0" fmla="*/ 0 h 1935851"/>
                          <a:gd name="connsiteX1" fmla="*/ 674267 w 725942"/>
                          <a:gd name="connsiteY1" fmla="*/ 164307 h 1935851"/>
                          <a:gd name="connsiteX2" fmla="*/ 725599 w 725942"/>
                          <a:gd name="connsiteY2" fmla="*/ 260881 h 1935851"/>
                          <a:gd name="connsiteX3" fmla="*/ 725599 w 725942"/>
                          <a:gd name="connsiteY3" fmla="*/ 1491096 h 1935851"/>
                          <a:gd name="connsiteX4" fmla="*/ 667125 w 725942"/>
                          <a:gd name="connsiteY4" fmla="*/ 1580528 h 1935851"/>
                          <a:gd name="connsiteX5" fmla="*/ 54880 w 725942"/>
                          <a:gd name="connsiteY5" fmla="*/ 1935644 h 1935851"/>
                          <a:gd name="connsiteX6" fmla="*/ 112 w 725942"/>
                          <a:gd name="connsiteY6" fmla="*/ 1804678 h 1935851"/>
                          <a:gd name="connsiteX7" fmla="*/ 50117 w 725942"/>
                          <a:gd name="connsiteY7" fmla="*/ 1733240 h 1935851"/>
                          <a:gd name="connsiteX8" fmla="*/ 494619 w 725942"/>
                          <a:gd name="connsiteY8" fmla="*/ 1473371 h 1935851"/>
                          <a:gd name="connsiteX9" fmla="*/ 547797 w 725942"/>
                          <a:gd name="connsiteY9" fmla="*/ 1347477 h 1935851"/>
                          <a:gd name="connsiteX10" fmla="*/ 549387 w 725942"/>
                          <a:gd name="connsiteY10" fmla="*/ 356131 h 1935851"/>
                          <a:gd name="connsiteX11" fmla="*/ 476625 w 725942"/>
                          <a:gd name="connsiteY11" fmla="*/ 257174 h 1935851"/>
                          <a:gd name="connsiteX12" fmla="*/ 284274 w 725942"/>
                          <a:gd name="connsiteY12" fmla="*/ 156106 h 1935851"/>
                          <a:gd name="connsiteX13" fmla="*/ 366562 w 725942"/>
                          <a:gd name="connsiteY13" fmla="*/ 0 h 1935851"/>
                          <a:gd name="connsiteX0" fmla="*/ 366562 w 725942"/>
                          <a:gd name="connsiteY0" fmla="*/ 0 h 1935851"/>
                          <a:gd name="connsiteX1" fmla="*/ 674267 w 725942"/>
                          <a:gd name="connsiteY1" fmla="*/ 164307 h 1935851"/>
                          <a:gd name="connsiteX2" fmla="*/ 725599 w 725942"/>
                          <a:gd name="connsiteY2" fmla="*/ 260881 h 1935851"/>
                          <a:gd name="connsiteX3" fmla="*/ 725599 w 725942"/>
                          <a:gd name="connsiteY3" fmla="*/ 1491096 h 1935851"/>
                          <a:gd name="connsiteX4" fmla="*/ 667125 w 725942"/>
                          <a:gd name="connsiteY4" fmla="*/ 1580528 h 1935851"/>
                          <a:gd name="connsiteX5" fmla="*/ 54880 w 725942"/>
                          <a:gd name="connsiteY5" fmla="*/ 1935644 h 1935851"/>
                          <a:gd name="connsiteX6" fmla="*/ 112 w 725942"/>
                          <a:gd name="connsiteY6" fmla="*/ 1804678 h 1935851"/>
                          <a:gd name="connsiteX7" fmla="*/ 50117 w 725942"/>
                          <a:gd name="connsiteY7" fmla="*/ 1733240 h 1935851"/>
                          <a:gd name="connsiteX8" fmla="*/ 494619 w 725942"/>
                          <a:gd name="connsiteY8" fmla="*/ 1473371 h 1935851"/>
                          <a:gd name="connsiteX9" fmla="*/ 547797 w 725942"/>
                          <a:gd name="connsiteY9" fmla="*/ 1347477 h 1935851"/>
                          <a:gd name="connsiteX10" fmla="*/ 549387 w 725942"/>
                          <a:gd name="connsiteY10" fmla="*/ 356131 h 1935851"/>
                          <a:gd name="connsiteX11" fmla="*/ 476625 w 725942"/>
                          <a:gd name="connsiteY11" fmla="*/ 257174 h 1935851"/>
                          <a:gd name="connsiteX12" fmla="*/ 284274 w 725942"/>
                          <a:gd name="connsiteY12" fmla="*/ 156106 h 1935851"/>
                          <a:gd name="connsiteX13" fmla="*/ 366562 w 725942"/>
                          <a:gd name="connsiteY13" fmla="*/ 0 h 1935851"/>
                          <a:gd name="connsiteX0" fmla="*/ 357037 w 725942"/>
                          <a:gd name="connsiteY0" fmla="*/ 0 h 1928708"/>
                          <a:gd name="connsiteX1" fmla="*/ 674267 w 725942"/>
                          <a:gd name="connsiteY1" fmla="*/ 157164 h 1928708"/>
                          <a:gd name="connsiteX2" fmla="*/ 725599 w 725942"/>
                          <a:gd name="connsiteY2" fmla="*/ 253738 h 1928708"/>
                          <a:gd name="connsiteX3" fmla="*/ 725599 w 725942"/>
                          <a:gd name="connsiteY3" fmla="*/ 1483953 h 1928708"/>
                          <a:gd name="connsiteX4" fmla="*/ 667125 w 725942"/>
                          <a:gd name="connsiteY4" fmla="*/ 1573385 h 1928708"/>
                          <a:gd name="connsiteX5" fmla="*/ 54880 w 725942"/>
                          <a:gd name="connsiteY5" fmla="*/ 1928501 h 1928708"/>
                          <a:gd name="connsiteX6" fmla="*/ 112 w 725942"/>
                          <a:gd name="connsiteY6" fmla="*/ 1797535 h 1928708"/>
                          <a:gd name="connsiteX7" fmla="*/ 50117 w 725942"/>
                          <a:gd name="connsiteY7" fmla="*/ 1726097 h 1928708"/>
                          <a:gd name="connsiteX8" fmla="*/ 494619 w 725942"/>
                          <a:gd name="connsiteY8" fmla="*/ 1466228 h 1928708"/>
                          <a:gd name="connsiteX9" fmla="*/ 547797 w 725942"/>
                          <a:gd name="connsiteY9" fmla="*/ 1340334 h 1928708"/>
                          <a:gd name="connsiteX10" fmla="*/ 549387 w 725942"/>
                          <a:gd name="connsiteY10" fmla="*/ 348988 h 1928708"/>
                          <a:gd name="connsiteX11" fmla="*/ 476625 w 725942"/>
                          <a:gd name="connsiteY11" fmla="*/ 250031 h 1928708"/>
                          <a:gd name="connsiteX12" fmla="*/ 284274 w 725942"/>
                          <a:gd name="connsiteY12" fmla="*/ 148963 h 1928708"/>
                          <a:gd name="connsiteX13" fmla="*/ 357037 w 725942"/>
                          <a:gd name="connsiteY13" fmla="*/ 0 h 1928708"/>
                          <a:gd name="connsiteX0" fmla="*/ 359418 w 725942"/>
                          <a:gd name="connsiteY0" fmla="*/ 0 h 1933471"/>
                          <a:gd name="connsiteX1" fmla="*/ 674267 w 725942"/>
                          <a:gd name="connsiteY1" fmla="*/ 161927 h 1933471"/>
                          <a:gd name="connsiteX2" fmla="*/ 725599 w 725942"/>
                          <a:gd name="connsiteY2" fmla="*/ 258501 h 1933471"/>
                          <a:gd name="connsiteX3" fmla="*/ 725599 w 725942"/>
                          <a:gd name="connsiteY3" fmla="*/ 1488716 h 1933471"/>
                          <a:gd name="connsiteX4" fmla="*/ 667125 w 725942"/>
                          <a:gd name="connsiteY4" fmla="*/ 1578148 h 1933471"/>
                          <a:gd name="connsiteX5" fmla="*/ 54880 w 725942"/>
                          <a:gd name="connsiteY5" fmla="*/ 1933264 h 1933471"/>
                          <a:gd name="connsiteX6" fmla="*/ 112 w 725942"/>
                          <a:gd name="connsiteY6" fmla="*/ 1802298 h 1933471"/>
                          <a:gd name="connsiteX7" fmla="*/ 50117 w 725942"/>
                          <a:gd name="connsiteY7" fmla="*/ 1730860 h 1933471"/>
                          <a:gd name="connsiteX8" fmla="*/ 494619 w 725942"/>
                          <a:gd name="connsiteY8" fmla="*/ 1470991 h 1933471"/>
                          <a:gd name="connsiteX9" fmla="*/ 547797 w 725942"/>
                          <a:gd name="connsiteY9" fmla="*/ 1345097 h 1933471"/>
                          <a:gd name="connsiteX10" fmla="*/ 549387 w 725942"/>
                          <a:gd name="connsiteY10" fmla="*/ 353751 h 1933471"/>
                          <a:gd name="connsiteX11" fmla="*/ 476625 w 725942"/>
                          <a:gd name="connsiteY11" fmla="*/ 254794 h 1933471"/>
                          <a:gd name="connsiteX12" fmla="*/ 284274 w 725942"/>
                          <a:gd name="connsiteY12" fmla="*/ 153726 h 1933471"/>
                          <a:gd name="connsiteX13" fmla="*/ 359418 w 725942"/>
                          <a:gd name="connsiteY13" fmla="*/ 0 h 1933471"/>
                          <a:gd name="connsiteX0" fmla="*/ 359418 w 725599"/>
                          <a:gd name="connsiteY0" fmla="*/ 0 h 1933471"/>
                          <a:gd name="connsiteX1" fmla="*/ 674267 w 725599"/>
                          <a:gd name="connsiteY1" fmla="*/ 161927 h 1933471"/>
                          <a:gd name="connsiteX2" fmla="*/ 725599 w 725599"/>
                          <a:gd name="connsiteY2" fmla="*/ 258501 h 1933471"/>
                          <a:gd name="connsiteX3" fmla="*/ 725599 w 725599"/>
                          <a:gd name="connsiteY3" fmla="*/ 1488716 h 1933471"/>
                          <a:gd name="connsiteX4" fmla="*/ 667125 w 725599"/>
                          <a:gd name="connsiteY4" fmla="*/ 1578148 h 1933471"/>
                          <a:gd name="connsiteX5" fmla="*/ 54880 w 725599"/>
                          <a:gd name="connsiteY5" fmla="*/ 1933264 h 1933471"/>
                          <a:gd name="connsiteX6" fmla="*/ 112 w 725599"/>
                          <a:gd name="connsiteY6" fmla="*/ 1802298 h 1933471"/>
                          <a:gd name="connsiteX7" fmla="*/ 50117 w 725599"/>
                          <a:gd name="connsiteY7" fmla="*/ 1730860 h 1933471"/>
                          <a:gd name="connsiteX8" fmla="*/ 494619 w 725599"/>
                          <a:gd name="connsiteY8" fmla="*/ 1470991 h 1933471"/>
                          <a:gd name="connsiteX9" fmla="*/ 547797 w 725599"/>
                          <a:gd name="connsiteY9" fmla="*/ 1345097 h 1933471"/>
                          <a:gd name="connsiteX10" fmla="*/ 549387 w 725599"/>
                          <a:gd name="connsiteY10" fmla="*/ 353751 h 1933471"/>
                          <a:gd name="connsiteX11" fmla="*/ 476625 w 725599"/>
                          <a:gd name="connsiteY11" fmla="*/ 254794 h 1933471"/>
                          <a:gd name="connsiteX12" fmla="*/ 284274 w 725599"/>
                          <a:gd name="connsiteY12" fmla="*/ 153726 h 1933471"/>
                          <a:gd name="connsiteX13" fmla="*/ 359418 w 725599"/>
                          <a:gd name="connsiteY13" fmla="*/ 0 h 19334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25599" h="1933471">
                            <a:moveTo>
                              <a:pt x="359418" y="0"/>
                            </a:moveTo>
                            <a:cubicBezTo>
                              <a:pt x="480242" y="54769"/>
                              <a:pt x="570112" y="116683"/>
                              <a:pt x="674267" y="161927"/>
                            </a:cubicBezTo>
                            <a:cubicBezTo>
                              <a:pt x="733433" y="192884"/>
                              <a:pt x="723218" y="220766"/>
                              <a:pt x="725599" y="258501"/>
                            </a:cubicBezTo>
                            <a:lnTo>
                              <a:pt x="725599" y="1488716"/>
                            </a:lnTo>
                            <a:cubicBezTo>
                              <a:pt x="723217" y="1528832"/>
                              <a:pt x="719147" y="1549573"/>
                              <a:pt x="667125" y="1578148"/>
                            </a:cubicBezTo>
                            <a:cubicBezTo>
                              <a:pt x="563276" y="1643508"/>
                              <a:pt x="150571" y="1908209"/>
                              <a:pt x="54880" y="1933264"/>
                            </a:cubicBezTo>
                            <a:cubicBezTo>
                              <a:pt x="-329" y="1938475"/>
                              <a:pt x="6462" y="1844367"/>
                              <a:pt x="112" y="1802298"/>
                            </a:cubicBezTo>
                            <a:cubicBezTo>
                              <a:pt x="-1474" y="1757848"/>
                              <a:pt x="13738" y="1748771"/>
                              <a:pt x="50117" y="1730860"/>
                            </a:cubicBezTo>
                            <a:lnTo>
                              <a:pt x="494619" y="1470991"/>
                            </a:lnTo>
                            <a:cubicBezTo>
                              <a:pt x="531397" y="1456012"/>
                              <a:pt x="546739" y="1407701"/>
                              <a:pt x="547797" y="1345097"/>
                            </a:cubicBezTo>
                            <a:cubicBezTo>
                              <a:pt x="549914" y="1016236"/>
                              <a:pt x="547270" y="682612"/>
                              <a:pt x="549387" y="353751"/>
                            </a:cubicBezTo>
                            <a:cubicBezTo>
                              <a:pt x="539862" y="296965"/>
                              <a:pt x="545316" y="292895"/>
                              <a:pt x="476625" y="254794"/>
                            </a:cubicBezTo>
                            <a:cubicBezTo>
                              <a:pt x="402189" y="206817"/>
                              <a:pt x="358709" y="196941"/>
                              <a:pt x="284274" y="153726"/>
                            </a:cubicBezTo>
                            <a:cubicBezTo>
                              <a:pt x="319993" y="85036"/>
                              <a:pt x="321683" y="73819"/>
                              <a:pt x="359418" y="0"/>
                            </a:cubicBezTo>
                            <a:close/>
                          </a:path>
                        </a:pathLst>
                      </a:custGeom>
                      <a:solidFill>
                        <a:schemeClr val="bg1">
                          <a:lumMod val="50000"/>
                        </a:schemeClr>
                      </a:solidFill>
                      <a:ln w="12700" cap="flat" cmpd="sng" algn="ctr">
                        <a:noFill/>
                        <a:prstDash val="solid"/>
                        <a:miter lim="800000"/>
                      </a:ln>
                      <a:effectLst/>
                    </p:spPr>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N" sz="1400" b="0" i="0" u="none" strike="noStrike" kern="1200" cap="none" spc="0" normalizeH="0" baseline="0" noProof="0">
                          <a:ln>
                            <a:noFill/>
                          </a:ln>
                          <a:solidFill>
                            <a:srgbClr val="000000"/>
                          </a:solidFill>
                          <a:effectLst/>
                          <a:uLnTx/>
                          <a:uFillTx/>
                          <a:ea typeface="+mn-ea"/>
                          <a:cs typeface="+mn-cs"/>
                        </a:endParaRPr>
                      </a:p>
                    </p:txBody>
                  </p:sp>
                  <p:sp>
                    <p:nvSpPr>
                      <p:cNvPr id="63" name="Circle: Hollow 62">
                        <a:extLst>
                          <a:ext uri="{FF2B5EF4-FFF2-40B4-BE49-F238E27FC236}">
                            <a16:creationId xmlns:a16="http://schemas.microsoft.com/office/drawing/2014/main" id="{C1740641-D5C5-4A71-8C81-1E10D8E3C587}"/>
                          </a:ext>
                        </a:extLst>
                      </p:cNvPr>
                      <p:cNvSpPr/>
                      <p:nvPr/>
                    </p:nvSpPr>
                    <p:spPr>
                      <a:xfrm>
                        <a:off x="4419602" y="268205"/>
                        <a:ext cx="445292" cy="445292"/>
                      </a:xfrm>
                      <a:prstGeom prst="donut">
                        <a:avLst>
                          <a:gd name="adj" fmla="val 22326"/>
                        </a:avLst>
                      </a:prstGeom>
                      <a:solidFill>
                        <a:schemeClr val="bg1">
                          <a:lumMod val="50000"/>
                        </a:schemeClr>
                      </a:solidFill>
                      <a:ln w="12700" cap="flat" cmpd="sng" algn="ctr">
                        <a:noFill/>
                        <a:prstDash val="solid"/>
                        <a:miter lim="800000"/>
                      </a:ln>
                      <a:effectLst/>
                    </p:spPr>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N" sz="1400" b="0" i="0" u="none" strike="noStrike" kern="1200" cap="none" spc="0" normalizeH="0" baseline="0" noProof="0">
                          <a:ln>
                            <a:noFill/>
                          </a:ln>
                          <a:solidFill>
                            <a:srgbClr val="000000"/>
                          </a:solidFill>
                          <a:effectLst/>
                          <a:uLnTx/>
                          <a:uFillTx/>
                          <a:ea typeface="+mn-ea"/>
                          <a:cs typeface="+mn-cs"/>
                        </a:endParaRPr>
                      </a:p>
                    </p:txBody>
                  </p:sp>
                </p:grpSp>
              </p:grpSp>
              <p:grpSp>
                <p:nvGrpSpPr>
                  <p:cNvPr id="47" name="Group 46">
                    <a:extLst>
                      <a:ext uri="{FF2B5EF4-FFF2-40B4-BE49-F238E27FC236}">
                        <a16:creationId xmlns:a16="http://schemas.microsoft.com/office/drawing/2014/main" id="{77D41C42-1F96-44D3-81AF-E51F38F4DB75}"/>
                      </a:ext>
                    </a:extLst>
                  </p:cNvPr>
                  <p:cNvGrpSpPr/>
                  <p:nvPr/>
                </p:nvGrpSpPr>
                <p:grpSpPr>
                  <a:xfrm>
                    <a:off x="7355822" y="2973790"/>
                    <a:ext cx="1113746" cy="1638158"/>
                    <a:chOff x="3292046" y="268205"/>
                    <a:chExt cx="1895905" cy="2788603"/>
                  </a:xfrm>
                  <a:solidFill>
                    <a:srgbClr val="1890AD"/>
                  </a:solidFill>
                </p:grpSpPr>
                <p:grpSp>
                  <p:nvGrpSpPr>
                    <p:cNvPr id="48" name="Group 47">
                      <a:extLst>
                        <a:ext uri="{FF2B5EF4-FFF2-40B4-BE49-F238E27FC236}">
                          <a16:creationId xmlns:a16="http://schemas.microsoft.com/office/drawing/2014/main" id="{EAB370FE-A9B6-443A-AC70-880C95A98473}"/>
                        </a:ext>
                      </a:extLst>
                    </p:cNvPr>
                    <p:cNvGrpSpPr/>
                    <p:nvPr/>
                  </p:nvGrpSpPr>
                  <p:grpSpPr>
                    <a:xfrm>
                      <a:off x="4419602" y="268205"/>
                      <a:ext cx="768349" cy="2172783"/>
                      <a:chOff x="4419602" y="268205"/>
                      <a:chExt cx="768349" cy="2172783"/>
                    </a:xfrm>
                    <a:grpFill/>
                  </p:grpSpPr>
                  <p:sp>
                    <p:nvSpPr>
                      <p:cNvPr id="55" name="Freeform: Shape 54">
                        <a:extLst>
                          <a:ext uri="{FF2B5EF4-FFF2-40B4-BE49-F238E27FC236}">
                            <a16:creationId xmlns:a16="http://schemas.microsoft.com/office/drawing/2014/main" id="{6746D45F-9F53-4CE8-BBC1-E5935F12C74C}"/>
                          </a:ext>
                        </a:extLst>
                      </p:cNvPr>
                      <p:cNvSpPr/>
                      <p:nvPr/>
                    </p:nvSpPr>
                    <p:spPr>
                      <a:xfrm>
                        <a:off x="4462352" y="507517"/>
                        <a:ext cx="725599" cy="1933471"/>
                      </a:xfrm>
                      <a:custGeom>
                        <a:avLst/>
                        <a:gdLst>
                          <a:gd name="connsiteX0" fmla="*/ 94194 w 565150"/>
                          <a:gd name="connsiteY0" fmla="*/ 0 h 1418603"/>
                          <a:gd name="connsiteX1" fmla="*/ 470956 w 565150"/>
                          <a:gd name="connsiteY1" fmla="*/ 0 h 1418603"/>
                          <a:gd name="connsiteX2" fmla="*/ 565150 w 565150"/>
                          <a:gd name="connsiteY2" fmla="*/ 94194 h 1418603"/>
                          <a:gd name="connsiteX3" fmla="*/ 565150 w 565150"/>
                          <a:gd name="connsiteY3" fmla="*/ 1324409 h 1418603"/>
                          <a:gd name="connsiteX4" fmla="*/ 470956 w 565150"/>
                          <a:gd name="connsiteY4" fmla="*/ 1418603 h 1418603"/>
                          <a:gd name="connsiteX5" fmla="*/ 388938 w 565150"/>
                          <a:gd name="connsiteY5" fmla="*/ 1418603 h 1418603"/>
                          <a:gd name="connsiteX6" fmla="*/ 388938 w 565150"/>
                          <a:gd name="connsiteY6" fmla="*/ 189444 h 1418603"/>
                          <a:gd name="connsiteX7" fmla="*/ 294744 w 565150"/>
                          <a:gd name="connsiteY7" fmla="*/ 95250 h 1418603"/>
                          <a:gd name="connsiteX8" fmla="*/ 0 w 565150"/>
                          <a:gd name="connsiteY8" fmla="*/ 95250 h 1418603"/>
                          <a:gd name="connsiteX9" fmla="*/ 0 w 565150"/>
                          <a:gd name="connsiteY9" fmla="*/ 94194 h 1418603"/>
                          <a:gd name="connsiteX10" fmla="*/ 94194 w 565150"/>
                          <a:gd name="connsiteY10" fmla="*/ 0 h 1418603"/>
                          <a:gd name="connsiteX0" fmla="*/ 182300 w 565150"/>
                          <a:gd name="connsiteY0" fmla="*/ 0 h 1580528"/>
                          <a:gd name="connsiteX1" fmla="*/ 470956 w 565150"/>
                          <a:gd name="connsiteY1" fmla="*/ 161925 h 1580528"/>
                          <a:gd name="connsiteX2" fmla="*/ 565150 w 565150"/>
                          <a:gd name="connsiteY2" fmla="*/ 256119 h 1580528"/>
                          <a:gd name="connsiteX3" fmla="*/ 565150 w 565150"/>
                          <a:gd name="connsiteY3" fmla="*/ 1486334 h 1580528"/>
                          <a:gd name="connsiteX4" fmla="*/ 470956 w 565150"/>
                          <a:gd name="connsiteY4" fmla="*/ 1580528 h 1580528"/>
                          <a:gd name="connsiteX5" fmla="*/ 388938 w 565150"/>
                          <a:gd name="connsiteY5" fmla="*/ 1580528 h 1580528"/>
                          <a:gd name="connsiteX6" fmla="*/ 388938 w 565150"/>
                          <a:gd name="connsiteY6" fmla="*/ 351369 h 1580528"/>
                          <a:gd name="connsiteX7" fmla="*/ 294744 w 565150"/>
                          <a:gd name="connsiteY7" fmla="*/ 257175 h 1580528"/>
                          <a:gd name="connsiteX8" fmla="*/ 0 w 565150"/>
                          <a:gd name="connsiteY8" fmla="*/ 257175 h 1580528"/>
                          <a:gd name="connsiteX9" fmla="*/ 0 w 565150"/>
                          <a:gd name="connsiteY9" fmla="*/ 256119 h 1580528"/>
                          <a:gd name="connsiteX10" fmla="*/ 182300 w 565150"/>
                          <a:gd name="connsiteY10" fmla="*/ 0 h 1580528"/>
                          <a:gd name="connsiteX0" fmla="*/ 182300 w 565150"/>
                          <a:gd name="connsiteY0" fmla="*/ 0 h 1580528"/>
                          <a:gd name="connsiteX1" fmla="*/ 475719 w 565150"/>
                          <a:gd name="connsiteY1" fmla="*/ 147638 h 1580528"/>
                          <a:gd name="connsiteX2" fmla="*/ 565150 w 565150"/>
                          <a:gd name="connsiteY2" fmla="*/ 256119 h 1580528"/>
                          <a:gd name="connsiteX3" fmla="*/ 565150 w 565150"/>
                          <a:gd name="connsiteY3" fmla="*/ 1486334 h 1580528"/>
                          <a:gd name="connsiteX4" fmla="*/ 470956 w 565150"/>
                          <a:gd name="connsiteY4" fmla="*/ 1580528 h 1580528"/>
                          <a:gd name="connsiteX5" fmla="*/ 388938 w 565150"/>
                          <a:gd name="connsiteY5" fmla="*/ 1580528 h 1580528"/>
                          <a:gd name="connsiteX6" fmla="*/ 388938 w 565150"/>
                          <a:gd name="connsiteY6" fmla="*/ 351369 h 1580528"/>
                          <a:gd name="connsiteX7" fmla="*/ 294744 w 565150"/>
                          <a:gd name="connsiteY7" fmla="*/ 257175 h 1580528"/>
                          <a:gd name="connsiteX8" fmla="*/ 0 w 565150"/>
                          <a:gd name="connsiteY8" fmla="*/ 257175 h 1580528"/>
                          <a:gd name="connsiteX9" fmla="*/ 0 w 565150"/>
                          <a:gd name="connsiteY9" fmla="*/ 256119 h 1580528"/>
                          <a:gd name="connsiteX10" fmla="*/ 182300 w 565150"/>
                          <a:gd name="connsiteY10" fmla="*/ 0 h 1580528"/>
                          <a:gd name="connsiteX0" fmla="*/ 182300 w 565150"/>
                          <a:gd name="connsiteY0" fmla="*/ 0 h 1580528"/>
                          <a:gd name="connsiteX1" fmla="*/ 475719 w 565150"/>
                          <a:gd name="connsiteY1" fmla="*/ 147638 h 1580528"/>
                          <a:gd name="connsiteX2" fmla="*/ 565150 w 565150"/>
                          <a:gd name="connsiteY2" fmla="*/ 256119 h 1580528"/>
                          <a:gd name="connsiteX3" fmla="*/ 565150 w 565150"/>
                          <a:gd name="connsiteY3" fmla="*/ 1486334 h 1580528"/>
                          <a:gd name="connsiteX4" fmla="*/ 470956 w 565150"/>
                          <a:gd name="connsiteY4" fmla="*/ 1580528 h 1580528"/>
                          <a:gd name="connsiteX5" fmla="*/ 388938 w 565150"/>
                          <a:gd name="connsiteY5" fmla="*/ 1580528 h 1580528"/>
                          <a:gd name="connsiteX6" fmla="*/ 388938 w 565150"/>
                          <a:gd name="connsiteY6" fmla="*/ 351369 h 1580528"/>
                          <a:gd name="connsiteX7" fmla="*/ 294744 w 565150"/>
                          <a:gd name="connsiteY7" fmla="*/ 257175 h 1580528"/>
                          <a:gd name="connsiteX8" fmla="*/ 0 w 565150"/>
                          <a:gd name="connsiteY8" fmla="*/ 257175 h 1580528"/>
                          <a:gd name="connsiteX9" fmla="*/ 0 w 565150"/>
                          <a:gd name="connsiteY9" fmla="*/ 256119 h 1580528"/>
                          <a:gd name="connsiteX10" fmla="*/ 182300 w 565150"/>
                          <a:gd name="connsiteY10" fmla="*/ 0 h 1580528"/>
                          <a:gd name="connsiteX0" fmla="*/ 182300 w 565150"/>
                          <a:gd name="connsiteY0" fmla="*/ 0 h 1580528"/>
                          <a:gd name="connsiteX1" fmla="*/ 475719 w 565150"/>
                          <a:gd name="connsiteY1" fmla="*/ 147638 h 1580528"/>
                          <a:gd name="connsiteX2" fmla="*/ 565150 w 565150"/>
                          <a:gd name="connsiteY2" fmla="*/ 256119 h 1580528"/>
                          <a:gd name="connsiteX3" fmla="*/ 565150 w 565150"/>
                          <a:gd name="connsiteY3" fmla="*/ 1486334 h 1580528"/>
                          <a:gd name="connsiteX4" fmla="*/ 470956 w 565150"/>
                          <a:gd name="connsiteY4" fmla="*/ 1580528 h 1580528"/>
                          <a:gd name="connsiteX5" fmla="*/ 388938 w 565150"/>
                          <a:gd name="connsiteY5" fmla="*/ 1580528 h 1580528"/>
                          <a:gd name="connsiteX6" fmla="*/ 388938 w 565150"/>
                          <a:gd name="connsiteY6" fmla="*/ 351369 h 1580528"/>
                          <a:gd name="connsiteX7" fmla="*/ 294744 w 565150"/>
                          <a:gd name="connsiteY7" fmla="*/ 257175 h 1580528"/>
                          <a:gd name="connsiteX8" fmla="*/ 0 w 565150"/>
                          <a:gd name="connsiteY8" fmla="*/ 257175 h 1580528"/>
                          <a:gd name="connsiteX9" fmla="*/ 0 w 565150"/>
                          <a:gd name="connsiteY9" fmla="*/ 256119 h 1580528"/>
                          <a:gd name="connsiteX10" fmla="*/ 182300 w 565150"/>
                          <a:gd name="connsiteY10" fmla="*/ 0 h 1580528"/>
                          <a:gd name="connsiteX0" fmla="*/ 182300 w 565150"/>
                          <a:gd name="connsiteY0" fmla="*/ 0 h 1580528"/>
                          <a:gd name="connsiteX1" fmla="*/ 475719 w 565150"/>
                          <a:gd name="connsiteY1" fmla="*/ 147638 h 1580528"/>
                          <a:gd name="connsiteX2" fmla="*/ 565150 w 565150"/>
                          <a:gd name="connsiteY2" fmla="*/ 256119 h 1580528"/>
                          <a:gd name="connsiteX3" fmla="*/ 565150 w 565150"/>
                          <a:gd name="connsiteY3" fmla="*/ 1486334 h 1580528"/>
                          <a:gd name="connsiteX4" fmla="*/ 470956 w 565150"/>
                          <a:gd name="connsiteY4" fmla="*/ 1580528 h 1580528"/>
                          <a:gd name="connsiteX5" fmla="*/ 388938 w 565150"/>
                          <a:gd name="connsiteY5" fmla="*/ 1580528 h 1580528"/>
                          <a:gd name="connsiteX6" fmla="*/ 388938 w 565150"/>
                          <a:gd name="connsiteY6" fmla="*/ 351369 h 1580528"/>
                          <a:gd name="connsiteX7" fmla="*/ 294744 w 565150"/>
                          <a:gd name="connsiteY7" fmla="*/ 257175 h 1580528"/>
                          <a:gd name="connsiteX8" fmla="*/ 0 w 565150"/>
                          <a:gd name="connsiteY8" fmla="*/ 257175 h 1580528"/>
                          <a:gd name="connsiteX9" fmla="*/ 0 w 565150"/>
                          <a:gd name="connsiteY9" fmla="*/ 256119 h 1580528"/>
                          <a:gd name="connsiteX10" fmla="*/ 182300 w 565150"/>
                          <a:gd name="connsiteY10" fmla="*/ 0 h 1580528"/>
                          <a:gd name="connsiteX0" fmla="*/ 182300 w 565150"/>
                          <a:gd name="connsiteY0" fmla="*/ 0 h 1580528"/>
                          <a:gd name="connsiteX1" fmla="*/ 475719 w 565150"/>
                          <a:gd name="connsiteY1" fmla="*/ 147638 h 1580528"/>
                          <a:gd name="connsiteX2" fmla="*/ 565150 w 565150"/>
                          <a:gd name="connsiteY2" fmla="*/ 256119 h 1580528"/>
                          <a:gd name="connsiteX3" fmla="*/ 565150 w 565150"/>
                          <a:gd name="connsiteY3" fmla="*/ 1486334 h 1580528"/>
                          <a:gd name="connsiteX4" fmla="*/ 470956 w 565150"/>
                          <a:gd name="connsiteY4" fmla="*/ 1580528 h 1580528"/>
                          <a:gd name="connsiteX5" fmla="*/ 388938 w 565150"/>
                          <a:gd name="connsiteY5" fmla="*/ 1580528 h 1580528"/>
                          <a:gd name="connsiteX6" fmla="*/ 388938 w 565150"/>
                          <a:gd name="connsiteY6" fmla="*/ 351369 h 1580528"/>
                          <a:gd name="connsiteX7" fmla="*/ 294744 w 565150"/>
                          <a:gd name="connsiteY7" fmla="*/ 257175 h 1580528"/>
                          <a:gd name="connsiteX8" fmla="*/ 0 w 565150"/>
                          <a:gd name="connsiteY8" fmla="*/ 257175 h 1580528"/>
                          <a:gd name="connsiteX9" fmla="*/ 0 w 565150"/>
                          <a:gd name="connsiteY9" fmla="*/ 256119 h 1580528"/>
                          <a:gd name="connsiteX10" fmla="*/ 182300 w 565150"/>
                          <a:gd name="connsiteY10" fmla="*/ 0 h 1580528"/>
                          <a:gd name="connsiteX0" fmla="*/ 182300 w 565150"/>
                          <a:gd name="connsiteY0" fmla="*/ 0 h 1580528"/>
                          <a:gd name="connsiteX1" fmla="*/ 475719 w 565150"/>
                          <a:gd name="connsiteY1" fmla="*/ 147638 h 1580528"/>
                          <a:gd name="connsiteX2" fmla="*/ 565150 w 565150"/>
                          <a:gd name="connsiteY2" fmla="*/ 256119 h 1580528"/>
                          <a:gd name="connsiteX3" fmla="*/ 565150 w 565150"/>
                          <a:gd name="connsiteY3" fmla="*/ 1486334 h 1580528"/>
                          <a:gd name="connsiteX4" fmla="*/ 470956 w 565150"/>
                          <a:gd name="connsiteY4" fmla="*/ 1580528 h 1580528"/>
                          <a:gd name="connsiteX5" fmla="*/ 388938 w 565150"/>
                          <a:gd name="connsiteY5" fmla="*/ 1580528 h 1580528"/>
                          <a:gd name="connsiteX6" fmla="*/ 388938 w 565150"/>
                          <a:gd name="connsiteY6" fmla="*/ 351369 h 1580528"/>
                          <a:gd name="connsiteX7" fmla="*/ 294744 w 565150"/>
                          <a:gd name="connsiteY7" fmla="*/ 257175 h 1580528"/>
                          <a:gd name="connsiteX8" fmla="*/ 0 w 565150"/>
                          <a:gd name="connsiteY8" fmla="*/ 257175 h 1580528"/>
                          <a:gd name="connsiteX9" fmla="*/ 0 w 565150"/>
                          <a:gd name="connsiteY9" fmla="*/ 256119 h 1580528"/>
                          <a:gd name="connsiteX10" fmla="*/ 182300 w 565150"/>
                          <a:gd name="connsiteY10" fmla="*/ 0 h 1580528"/>
                          <a:gd name="connsiteX0" fmla="*/ 182300 w 565150"/>
                          <a:gd name="connsiteY0" fmla="*/ 0 h 1580528"/>
                          <a:gd name="connsiteX1" fmla="*/ 475719 w 565150"/>
                          <a:gd name="connsiteY1" fmla="*/ 147638 h 1580528"/>
                          <a:gd name="connsiteX2" fmla="*/ 565150 w 565150"/>
                          <a:gd name="connsiteY2" fmla="*/ 256119 h 1580528"/>
                          <a:gd name="connsiteX3" fmla="*/ 565150 w 565150"/>
                          <a:gd name="connsiteY3" fmla="*/ 1486334 h 1580528"/>
                          <a:gd name="connsiteX4" fmla="*/ 470956 w 565150"/>
                          <a:gd name="connsiteY4" fmla="*/ 1580528 h 1580528"/>
                          <a:gd name="connsiteX5" fmla="*/ 388938 w 565150"/>
                          <a:gd name="connsiteY5" fmla="*/ 1580528 h 1580528"/>
                          <a:gd name="connsiteX6" fmla="*/ 388938 w 565150"/>
                          <a:gd name="connsiteY6" fmla="*/ 351369 h 1580528"/>
                          <a:gd name="connsiteX7" fmla="*/ 294744 w 565150"/>
                          <a:gd name="connsiteY7" fmla="*/ 257175 h 1580528"/>
                          <a:gd name="connsiteX8" fmla="*/ 0 w 565150"/>
                          <a:gd name="connsiteY8" fmla="*/ 257175 h 1580528"/>
                          <a:gd name="connsiteX9" fmla="*/ 0 w 565150"/>
                          <a:gd name="connsiteY9" fmla="*/ 256119 h 1580528"/>
                          <a:gd name="connsiteX10" fmla="*/ 182300 w 565150"/>
                          <a:gd name="connsiteY10" fmla="*/ 0 h 1580528"/>
                          <a:gd name="connsiteX0" fmla="*/ 182300 w 565150"/>
                          <a:gd name="connsiteY0" fmla="*/ 0 h 1580528"/>
                          <a:gd name="connsiteX1" fmla="*/ 468575 w 565150"/>
                          <a:gd name="connsiteY1" fmla="*/ 133351 h 1580528"/>
                          <a:gd name="connsiteX2" fmla="*/ 565150 w 565150"/>
                          <a:gd name="connsiteY2" fmla="*/ 256119 h 1580528"/>
                          <a:gd name="connsiteX3" fmla="*/ 565150 w 565150"/>
                          <a:gd name="connsiteY3" fmla="*/ 1486334 h 1580528"/>
                          <a:gd name="connsiteX4" fmla="*/ 470956 w 565150"/>
                          <a:gd name="connsiteY4" fmla="*/ 1580528 h 1580528"/>
                          <a:gd name="connsiteX5" fmla="*/ 388938 w 565150"/>
                          <a:gd name="connsiteY5" fmla="*/ 1580528 h 1580528"/>
                          <a:gd name="connsiteX6" fmla="*/ 388938 w 565150"/>
                          <a:gd name="connsiteY6" fmla="*/ 351369 h 1580528"/>
                          <a:gd name="connsiteX7" fmla="*/ 294744 w 565150"/>
                          <a:gd name="connsiteY7" fmla="*/ 257175 h 1580528"/>
                          <a:gd name="connsiteX8" fmla="*/ 0 w 565150"/>
                          <a:gd name="connsiteY8" fmla="*/ 257175 h 1580528"/>
                          <a:gd name="connsiteX9" fmla="*/ 0 w 565150"/>
                          <a:gd name="connsiteY9" fmla="*/ 256119 h 1580528"/>
                          <a:gd name="connsiteX10" fmla="*/ 182300 w 565150"/>
                          <a:gd name="connsiteY10" fmla="*/ 0 h 1580528"/>
                          <a:gd name="connsiteX0" fmla="*/ 182300 w 565150"/>
                          <a:gd name="connsiteY0" fmla="*/ 0 h 1580528"/>
                          <a:gd name="connsiteX1" fmla="*/ 468575 w 565150"/>
                          <a:gd name="connsiteY1" fmla="*/ 133351 h 1580528"/>
                          <a:gd name="connsiteX2" fmla="*/ 565150 w 565150"/>
                          <a:gd name="connsiteY2" fmla="*/ 256119 h 1580528"/>
                          <a:gd name="connsiteX3" fmla="*/ 565150 w 565150"/>
                          <a:gd name="connsiteY3" fmla="*/ 1486334 h 1580528"/>
                          <a:gd name="connsiteX4" fmla="*/ 470956 w 565150"/>
                          <a:gd name="connsiteY4" fmla="*/ 1580528 h 1580528"/>
                          <a:gd name="connsiteX5" fmla="*/ 388938 w 565150"/>
                          <a:gd name="connsiteY5" fmla="*/ 1580528 h 1580528"/>
                          <a:gd name="connsiteX6" fmla="*/ 388938 w 565150"/>
                          <a:gd name="connsiteY6" fmla="*/ 351369 h 1580528"/>
                          <a:gd name="connsiteX7" fmla="*/ 294744 w 565150"/>
                          <a:gd name="connsiteY7" fmla="*/ 257175 h 1580528"/>
                          <a:gd name="connsiteX8" fmla="*/ 0 w 565150"/>
                          <a:gd name="connsiteY8" fmla="*/ 257175 h 1580528"/>
                          <a:gd name="connsiteX9" fmla="*/ 0 w 565150"/>
                          <a:gd name="connsiteY9" fmla="*/ 256119 h 1580528"/>
                          <a:gd name="connsiteX10" fmla="*/ 182300 w 565150"/>
                          <a:gd name="connsiteY10" fmla="*/ 0 h 1580528"/>
                          <a:gd name="connsiteX0" fmla="*/ 182300 w 565150"/>
                          <a:gd name="connsiteY0" fmla="*/ 0 h 1580528"/>
                          <a:gd name="connsiteX1" fmla="*/ 468575 w 565150"/>
                          <a:gd name="connsiteY1" fmla="*/ 133351 h 1580528"/>
                          <a:gd name="connsiteX2" fmla="*/ 565150 w 565150"/>
                          <a:gd name="connsiteY2" fmla="*/ 256119 h 1580528"/>
                          <a:gd name="connsiteX3" fmla="*/ 565150 w 565150"/>
                          <a:gd name="connsiteY3" fmla="*/ 1486334 h 1580528"/>
                          <a:gd name="connsiteX4" fmla="*/ 470956 w 565150"/>
                          <a:gd name="connsiteY4" fmla="*/ 1580528 h 1580528"/>
                          <a:gd name="connsiteX5" fmla="*/ 388938 w 565150"/>
                          <a:gd name="connsiteY5" fmla="*/ 1580528 h 1580528"/>
                          <a:gd name="connsiteX6" fmla="*/ 388938 w 565150"/>
                          <a:gd name="connsiteY6" fmla="*/ 351369 h 1580528"/>
                          <a:gd name="connsiteX7" fmla="*/ 294744 w 565150"/>
                          <a:gd name="connsiteY7" fmla="*/ 257175 h 1580528"/>
                          <a:gd name="connsiteX8" fmla="*/ 0 w 565150"/>
                          <a:gd name="connsiteY8" fmla="*/ 257175 h 1580528"/>
                          <a:gd name="connsiteX9" fmla="*/ 119063 w 565150"/>
                          <a:gd name="connsiteY9" fmla="*/ 163250 h 1580528"/>
                          <a:gd name="connsiteX10" fmla="*/ 182300 w 565150"/>
                          <a:gd name="connsiteY10" fmla="*/ 0 h 1580528"/>
                          <a:gd name="connsiteX0" fmla="*/ 63237 w 446087"/>
                          <a:gd name="connsiteY0" fmla="*/ 0 h 1580528"/>
                          <a:gd name="connsiteX1" fmla="*/ 349512 w 446087"/>
                          <a:gd name="connsiteY1" fmla="*/ 133351 h 1580528"/>
                          <a:gd name="connsiteX2" fmla="*/ 446087 w 446087"/>
                          <a:gd name="connsiteY2" fmla="*/ 256119 h 1580528"/>
                          <a:gd name="connsiteX3" fmla="*/ 446087 w 446087"/>
                          <a:gd name="connsiteY3" fmla="*/ 1486334 h 1580528"/>
                          <a:gd name="connsiteX4" fmla="*/ 351893 w 446087"/>
                          <a:gd name="connsiteY4" fmla="*/ 1580528 h 1580528"/>
                          <a:gd name="connsiteX5" fmla="*/ 269875 w 446087"/>
                          <a:gd name="connsiteY5" fmla="*/ 1580528 h 1580528"/>
                          <a:gd name="connsiteX6" fmla="*/ 269875 w 446087"/>
                          <a:gd name="connsiteY6" fmla="*/ 351369 h 1580528"/>
                          <a:gd name="connsiteX7" fmla="*/ 175681 w 446087"/>
                          <a:gd name="connsiteY7" fmla="*/ 257175 h 1580528"/>
                          <a:gd name="connsiteX8" fmla="*/ 0 w 446087"/>
                          <a:gd name="connsiteY8" fmla="*/ 163250 h 1580528"/>
                          <a:gd name="connsiteX9" fmla="*/ 63237 w 446087"/>
                          <a:gd name="connsiteY9" fmla="*/ 0 h 1580528"/>
                          <a:gd name="connsiteX0" fmla="*/ 56093 w 438943"/>
                          <a:gd name="connsiteY0" fmla="*/ 0 h 1580528"/>
                          <a:gd name="connsiteX1" fmla="*/ 342368 w 438943"/>
                          <a:gd name="connsiteY1" fmla="*/ 133351 h 1580528"/>
                          <a:gd name="connsiteX2" fmla="*/ 438943 w 438943"/>
                          <a:gd name="connsiteY2" fmla="*/ 256119 h 1580528"/>
                          <a:gd name="connsiteX3" fmla="*/ 438943 w 438943"/>
                          <a:gd name="connsiteY3" fmla="*/ 1486334 h 1580528"/>
                          <a:gd name="connsiteX4" fmla="*/ 344749 w 438943"/>
                          <a:gd name="connsiteY4" fmla="*/ 1580528 h 1580528"/>
                          <a:gd name="connsiteX5" fmla="*/ 262731 w 438943"/>
                          <a:gd name="connsiteY5" fmla="*/ 1580528 h 1580528"/>
                          <a:gd name="connsiteX6" fmla="*/ 262731 w 438943"/>
                          <a:gd name="connsiteY6" fmla="*/ 351369 h 1580528"/>
                          <a:gd name="connsiteX7" fmla="*/ 168537 w 438943"/>
                          <a:gd name="connsiteY7" fmla="*/ 257175 h 1580528"/>
                          <a:gd name="connsiteX8" fmla="*/ 0 w 438943"/>
                          <a:gd name="connsiteY8" fmla="*/ 146581 h 1580528"/>
                          <a:gd name="connsiteX9" fmla="*/ 56093 w 438943"/>
                          <a:gd name="connsiteY9" fmla="*/ 0 h 1580528"/>
                          <a:gd name="connsiteX0" fmla="*/ 56093 w 438943"/>
                          <a:gd name="connsiteY0" fmla="*/ 0 h 1580528"/>
                          <a:gd name="connsiteX1" fmla="*/ 342368 w 438943"/>
                          <a:gd name="connsiteY1" fmla="*/ 133351 h 1580528"/>
                          <a:gd name="connsiteX2" fmla="*/ 438943 w 438943"/>
                          <a:gd name="connsiteY2" fmla="*/ 256119 h 1580528"/>
                          <a:gd name="connsiteX3" fmla="*/ 438943 w 438943"/>
                          <a:gd name="connsiteY3" fmla="*/ 1486334 h 1580528"/>
                          <a:gd name="connsiteX4" fmla="*/ 344749 w 438943"/>
                          <a:gd name="connsiteY4" fmla="*/ 1580528 h 1580528"/>
                          <a:gd name="connsiteX5" fmla="*/ 262731 w 438943"/>
                          <a:gd name="connsiteY5" fmla="*/ 1580528 h 1580528"/>
                          <a:gd name="connsiteX6" fmla="*/ 262731 w 438943"/>
                          <a:gd name="connsiteY6" fmla="*/ 351369 h 1580528"/>
                          <a:gd name="connsiteX7" fmla="*/ 168537 w 438943"/>
                          <a:gd name="connsiteY7" fmla="*/ 257175 h 1580528"/>
                          <a:gd name="connsiteX8" fmla="*/ 0 w 438943"/>
                          <a:gd name="connsiteY8" fmla="*/ 146581 h 1580528"/>
                          <a:gd name="connsiteX9" fmla="*/ 56093 w 438943"/>
                          <a:gd name="connsiteY9" fmla="*/ 0 h 1580528"/>
                          <a:gd name="connsiteX0" fmla="*/ 56093 w 438943"/>
                          <a:gd name="connsiteY0" fmla="*/ 0 h 1580528"/>
                          <a:gd name="connsiteX1" fmla="*/ 342368 w 438943"/>
                          <a:gd name="connsiteY1" fmla="*/ 133351 h 1580528"/>
                          <a:gd name="connsiteX2" fmla="*/ 438943 w 438943"/>
                          <a:gd name="connsiteY2" fmla="*/ 256119 h 1580528"/>
                          <a:gd name="connsiteX3" fmla="*/ 438943 w 438943"/>
                          <a:gd name="connsiteY3" fmla="*/ 1486334 h 1580528"/>
                          <a:gd name="connsiteX4" fmla="*/ 344749 w 438943"/>
                          <a:gd name="connsiteY4" fmla="*/ 1580528 h 1580528"/>
                          <a:gd name="connsiteX5" fmla="*/ 262731 w 438943"/>
                          <a:gd name="connsiteY5" fmla="*/ 1580528 h 1580528"/>
                          <a:gd name="connsiteX6" fmla="*/ 262731 w 438943"/>
                          <a:gd name="connsiteY6" fmla="*/ 351369 h 1580528"/>
                          <a:gd name="connsiteX7" fmla="*/ 168537 w 438943"/>
                          <a:gd name="connsiteY7" fmla="*/ 257175 h 1580528"/>
                          <a:gd name="connsiteX8" fmla="*/ 0 w 438943"/>
                          <a:gd name="connsiteY8" fmla="*/ 146581 h 1580528"/>
                          <a:gd name="connsiteX9" fmla="*/ 56093 w 438943"/>
                          <a:gd name="connsiteY9" fmla="*/ 0 h 1580528"/>
                          <a:gd name="connsiteX0" fmla="*/ 56093 w 438943"/>
                          <a:gd name="connsiteY0" fmla="*/ 0 h 1580528"/>
                          <a:gd name="connsiteX1" fmla="*/ 342368 w 438943"/>
                          <a:gd name="connsiteY1" fmla="*/ 133351 h 1580528"/>
                          <a:gd name="connsiteX2" fmla="*/ 438943 w 438943"/>
                          <a:gd name="connsiteY2" fmla="*/ 256119 h 1580528"/>
                          <a:gd name="connsiteX3" fmla="*/ 438943 w 438943"/>
                          <a:gd name="connsiteY3" fmla="*/ 1486334 h 1580528"/>
                          <a:gd name="connsiteX4" fmla="*/ 344749 w 438943"/>
                          <a:gd name="connsiteY4" fmla="*/ 1580528 h 1580528"/>
                          <a:gd name="connsiteX5" fmla="*/ 262731 w 438943"/>
                          <a:gd name="connsiteY5" fmla="*/ 1580528 h 1580528"/>
                          <a:gd name="connsiteX6" fmla="*/ 262731 w 438943"/>
                          <a:gd name="connsiteY6" fmla="*/ 351369 h 1580528"/>
                          <a:gd name="connsiteX7" fmla="*/ 159012 w 438943"/>
                          <a:gd name="connsiteY7" fmla="*/ 233362 h 1580528"/>
                          <a:gd name="connsiteX8" fmla="*/ 0 w 438943"/>
                          <a:gd name="connsiteY8" fmla="*/ 146581 h 1580528"/>
                          <a:gd name="connsiteX9" fmla="*/ 56093 w 438943"/>
                          <a:gd name="connsiteY9" fmla="*/ 0 h 1580528"/>
                          <a:gd name="connsiteX0" fmla="*/ 56093 w 438943"/>
                          <a:gd name="connsiteY0" fmla="*/ 0 h 1580528"/>
                          <a:gd name="connsiteX1" fmla="*/ 342368 w 438943"/>
                          <a:gd name="connsiteY1" fmla="*/ 133351 h 1580528"/>
                          <a:gd name="connsiteX2" fmla="*/ 438943 w 438943"/>
                          <a:gd name="connsiteY2" fmla="*/ 256119 h 1580528"/>
                          <a:gd name="connsiteX3" fmla="*/ 438943 w 438943"/>
                          <a:gd name="connsiteY3" fmla="*/ 1486334 h 1580528"/>
                          <a:gd name="connsiteX4" fmla="*/ 344749 w 438943"/>
                          <a:gd name="connsiteY4" fmla="*/ 1580528 h 1580528"/>
                          <a:gd name="connsiteX5" fmla="*/ 262731 w 438943"/>
                          <a:gd name="connsiteY5" fmla="*/ 1580528 h 1580528"/>
                          <a:gd name="connsiteX6" fmla="*/ 262731 w 438943"/>
                          <a:gd name="connsiteY6" fmla="*/ 351369 h 1580528"/>
                          <a:gd name="connsiteX7" fmla="*/ 159012 w 438943"/>
                          <a:gd name="connsiteY7" fmla="*/ 233362 h 1580528"/>
                          <a:gd name="connsiteX8" fmla="*/ 0 w 438943"/>
                          <a:gd name="connsiteY8" fmla="*/ 146581 h 1580528"/>
                          <a:gd name="connsiteX9" fmla="*/ 56093 w 438943"/>
                          <a:gd name="connsiteY9" fmla="*/ 0 h 1580528"/>
                          <a:gd name="connsiteX0" fmla="*/ 56093 w 438943"/>
                          <a:gd name="connsiteY0" fmla="*/ 0 h 1580528"/>
                          <a:gd name="connsiteX1" fmla="*/ 342368 w 438943"/>
                          <a:gd name="connsiteY1" fmla="*/ 133351 h 1580528"/>
                          <a:gd name="connsiteX2" fmla="*/ 438943 w 438943"/>
                          <a:gd name="connsiteY2" fmla="*/ 256119 h 1580528"/>
                          <a:gd name="connsiteX3" fmla="*/ 438943 w 438943"/>
                          <a:gd name="connsiteY3" fmla="*/ 1486334 h 1580528"/>
                          <a:gd name="connsiteX4" fmla="*/ 344749 w 438943"/>
                          <a:gd name="connsiteY4" fmla="*/ 1580528 h 1580528"/>
                          <a:gd name="connsiteX5" fmla="*/ 262731 w 438943"/>
                          <a:gd name="connsiteY5" fmla="*/ 1580528 h 1580528"/>
                          <a:gd name="connsiteX6" fmla="*/ 262731 w 438943"/>
                          <a:gd name="connsiteY6" fmla="*/ 351369 h 1580528"/>
                          <a:gd name="connsiteX7" fmla="*/ 159012 w 438943"/>
                          <a:gd name="connsiteY7" fmla="*/ 233362 h 1580528"/>
                          <a:gd name="connsiteX8" fmla="*/ 0 w 438943"/>
                          <a:gd name="connsiteY8" fmla="*/ 146581 h 1580528"/>
                          <a:gd name="connsiteX9" fmla="*/ 56093 w 438943"/>
                          <a:gd name="connsiteY9" fmla="*/ 0 h 1580528"/>
                          <a:gd name="connsiteX0" fmla="*/ 56093 w 438943"/>
                          <a:gd name="connsiteY0" fmla="*/ 0 h 1580528"/>
                          <a:gd name="connsiteX1" fmla="*/ 342368 w 438943"/>
                          <a:gd name="connsiteY1" fmla="*/ 133351 h 1580528"/>
                          <a:gd name="connsiteX2" fmla="*/ 438943 w 438943"/>
                          <a:gd name="connsiteY2" fmla="*/ 256119 h 1580528"/>
                          <a:gd name="connsiteX3" fmla="*/ 438943 w 438943"/>
                          <a:gd name="connsiteY3" fmla="*/ 1486334 h 1580528"/>
                          <a:gd name="connsiteX4" fmla="*/ 344749 w 438943"/>
                          <a:gd name="connsiteY4" fmla="*/ 1580528 h 1580528"/>
                          <a:gd name="connsiteX5" fmla="*/ 262731 w 438943"/>
                          <a:gd name="connsiteY5" fmla="*/ 1580528 h 1580528"/>
                          <a:gd name="connsiteX6" fmla="*/ 262731 w 438943"/>
                          <a:gd name="connsiteY6" fmla="*/ 351369 h 1580528"/>
                          <a:gd name="connsiteX7" fmla="*/ 159012 w 438943"/>
                          <a:gd name="connsiteY7" fmla="*/ 233362 h 1580528"/>
                          <a:gd name="connsiteX8" fmla="*/ 0 w 438943"/>
                          <a:gd name="connsiteY8" fmla="*/ 146581 h 1580528"/>
                          <a:gd name="connsiteX9" fmla="*/ 56093 w 438943"/>
                          <a:gd name="connsiteY9" fmla="*/ 0 h 1580528"/>
                          <a:gd name="connsiteX0" fmla="*/ 56093 w 438943"/>
                          <a:gd name="connsiteY0" fmla="*/ 0 h 1580528"/>
                          <a:gd name="connsiteX1" fmla="*/ 342368 w 438943"/>
                          <a:gd name="connsiteY1" fmla="*/ 133351 h 1580528"/>
                          <a:gd name="connsiteX2" fmla="*/ 438943 w 438943"/>
                          <a:gd name="connsiteY2" fmla="*/ 256119 h 1580528"/>
                          <a:gd name="connsiteX3" fmla="*/ 438943 w 438943"/>
                          <a:gd name="connsiteY3" fmla="*/ 1486334 h 1580528"/>
                          <a:gd name="connsiteX4" fmla="*/ 344749 w 438943"/>
                          <a:gd name="connsiteY4" fmla="*/ 1580528 h 1580528"/>
                          <a:gd name="connsiteX5" fmla="*/ 262731 w 438943"/>
                          <a:gd name="connsiteY5" fmla="*/ 1580528 h 1580528"/>
                          <a:gd name="connsiteX6" fmla="*/ 262731 w 438943"/>
                          <a:gd name="connsiteY6" fmla="*/ 351369 h 1580528"/>
                          <a:gd name="connsiteX7" fmla="*/ 159012 w 438943"/>
                          <a:gd name="connsiteY7" fmla="*/ 233362 h 1580528"/>
                          <a:gd name="connsiteX8" fmla="*/ 0 w 438943"/>
                          <a:gd name="connsiteY8" fmla="*/ 146581 h 1580528"/>
                          <a:gd name="connsiteX9" fmla="*/ 56093 w 438943"/>
                          <a:gd name="connsiteY9" fmla="*/ 0 h 1580528"/>
                          <a:gd name="connsiteX0" fmla="*/ 56093 w 438943"/>
                          <a:gd name="connsiteY0" fmla="*/ 0 h 1580528"/>
                          <a:gd name="connsiteX1" fmla="*/ 342368 w 438943"/>
                          <a:gd name="connsiteY1" fmla="*/ 133351 h 1580528"/>
                          <a:gd name="connsiteX2" fmla="*/ 438943 w 438943"/>
                          <a:gd name="connsiteY2" fmla="*/ 256119 h 1580528"/>
                          <a:gd name="connsiteX3" fmla="*/ 438943 w 438943"/>
                          <a:gd name="connsiteY3" fmla="*/ 1486334 h 1580528"/>
                          <a:gd name="connsiteX4" fmla="*/ 344749 w 438943"/>
                          <a:gd name="connsiteY4" fmla="*/ 1580528 h 1580528"/>
                          <a:gd name="connsiteX5" fmla="*/ 262731 w 438943"/>
                          <a:gd name="connsiteY5" fmla="*/ 1580528 h 1580528"/>
                          <a:gd name="connsiteX6" fmla="*/ 262731 w 438943"/>
                          <a:gd name="connsiteY6" fmla="*/ 351369 h 1580528"/>
                          <a:gd name="connsiteX7" fmla="*/ 159012 w 438943"/>
                          <a:gd name="connsiteY7" fmla="*/ 233362 h 1580528"/>
                          <a:gd name="connsiteX8" fmla="*/ 0 w 438943"/>
                          <a:gd name="connsiteY8" fmla="*/ 146581 h 1580528"/>
                          <a:gd name="connsiteX9" fmla="*/ 56093 w 438943"/>
                          <a:gd name="connsiteY9" fmla="*/ 0 h 1580528"/>
                          <a:gd name="connsiteX0" fmla="*/ 56093 w 438943"/>
                          <a:gd name="connsiteY0" fmla="*/ 0 h 1580528"/>
                          <a:gd name="connsiteX1" fmla="*/ 342368 w 438943"/>
                          <a:gd name="connsiteY1" fmla="*/ 133351 h 1580528"/>
                          <a:gd name="connsiteX2" fmla="*/ 438943 w 438943"/>
                          <a:gd name="connsiteY2" fmla="*/ 256119 h 1580528"/>
                          <a:gd name="connsiteX3" fmla="*/ 438943 w 438943"/>
                          <a:gd name="connsiteY3" fmla="*/ 1486334 h 1580528"/>
                          <a:gd name="connsiteX4" fmla="*/ 344749 w 438943"/>
                          <a:gd name="connsiteY4" fmla="*/ 1580528 h 1580528"/>
                          <a:gd name="connsiteX5" fmla="*/ 262731 w 438943"/>
                          <a:gd name="connsiteY5" fmla="*/ 1580528 h 1580528"/>
                          <a:gd name="connsiteX6" fmla="*/ 262731 w 438943"/>
                          <a:gd name="connsiteY6" fmla="*/ 351369 h 1580528"/>
                          <a:gd name="connsiteX7" fmla="*/ 159012 w 438943"/>
                          <a:gd name="connsiteY7" fmla="*/ 233362 h 1580528"/>
                          <a:gd name="connsiteX8" fmla="*/ 0 w 438943"/>
                          <a:gd name="connsiteY8" fmla="*/ 146581 h 1580528"/>
                          <a:gd name="connsiteX9" fmla="*/ 56093 w 438943"/>
                          <a:gd name="connsiteY9" fmla="*/ 0 h 1580528"/>
                          <a:gd name="connsiteX0" fmla="*/ 56093 w 438943"/>
                          <a:gd name="connsiteY0" fmla="*/ 0 h 1580528"/>
                          <a:gd name="connsiteX1" fmla="*/ 342368 w 438943"/>
                          <a:gd name="connsiteY1" fmla="*/ 133351 h 1580528"/>
                          <a:gd name="connsiteX2" fmla="*/ 438943 w 438943"/>
                          <a:gd name="connsiteY2" fmla="*/ 256119 h 1580528"/>
                          <a:gd name="connsiteX3" fmla="*/ 438943 w 438943"/>
                          <a:gd name="connsiteY3" fmla="*/ 1486334 h 1580528"/>
                          <a:gd name="connsiteX4" fmla="*/ 344749 w 438943"/>
                          <a:gd name="connsiteY4" fmla="*/ 1580528 h 1580528"/>
                          <a:gd name="connsiteX5" fmla="*/ 262731 w 438943"/>
                          <a:gd name="connsiteY5" fmla="*/ 1580528 h 1580528"/>
                          <a:gd name="connsiteX6" fmla="*/ 262731 w 438943"/>
                          <a:gd name="connsiteY6" fmla="*/ 351369 h 1580528"/>
                          <a:gd name="connsiteX7" fmla="*/ 159012 w 438943"/>
                          <a:gd name="connsiteY7" fmla="*/ 233362 h 1580528"/>
                          <a:gd name="connsiteX8" fmla="*/ 0 w 438943"/>
                          <a:gd name="connsiteY8" fmla="*/ 146581 h 1580528"/>
                          <a:gd name="connsiteX9" fmla="*/ 56093 w 438943"/>
                          <a:gd name="connsiteY9" fmla="*/ 0 h 1580528"/>
                          <a:gd name="connsiteX0" fmla="*/ 56093 w 438943"/>
                          <a:gd name="connsiteY0" fmla="*/ 0 h 1580528"/>
                          <a:gd name="connsiteX1" fmla="*/ 342368 w 438943"/>
                          <a:gd name="connsiteY1" fmla="*/ 133351 h 1580528"/>
                          <a:gd name="connsiteX2" fmla="*/ 438943 w 438943"/>
                          <a:gd name="connsiteY2" fmla="*/ 256119 h 1580528"/>
                          <a:gd name="connsiteX3" fmla="*/ 438943 w 438943"/>
                          <a:gd name="connsiteY3" fmla="*/ 1486334 h 1580528"/>
                          <a:gd name="connsiteX4" fmla="*/ 344749 w 438943"/>
                          <a:gd name="connsiteY4" fmla="*/ 1580528 h 1580528"/>
                          <a:gd name="connsiteX5" fmla="*/ 262731 w 438943"/>
                          <a:gd name="connsiteY5" fmla="*/ 1580528 h 1580528"/>
                          <a:gd name="connsiteX6" fmla="*/ 262731 w 438943"/>
                          <a:gd name="connsiteY6" fmla="*/ 351369 h 1580528"/>
                          <a:gd name="connsiteX7" fmla="*/ 159012 w 438943"/>
                          <a:gd name="connsiteY7" fmla="*/ 233362 h 1580528"/>
                          <a:gd name="connsiteX8" fmla="*/ 0 w 438943"/>
                          <a:gd name="connsiteY8" fmla="*/ 146581 h 1580528"/>
                          <a:gd name="connsiteX9" fmla="*/ 56093 w 438943"/>
                          <a:gd name="connsiteY9" fmla="*/ 0 h 1580528"/>
                          <a:gd name="connsiteX0" fmla="*/ 56093 w 438943"/>
                          <a:gd name="connsiteY0" fmla="*/ 0 h 1580528"/>
                          <a:gd name="connsiteX1" fmla="*/ 342368 w 438943"/>
                          <a:gd name="connsiteY1" fmla="*/ 133351 h 1580528"/>
                          <a:gd name="connsiteX2" fmla="*/ 438943 w 438943"/>
                          <a:gd name="connsiteY2" fmla="*/ 256119 h 1580528"/>
                          <a:gd name="connsiteX3" fmla="*/ 438943 w 438943"/>
                          <a:gd name="connsiteY3" fmla="*/ 1486334 h 1580528"/>
                          <a:gd name="connsiteX4" fmla="*/ 344749 w 438943"/>
                          <a:gd name="connsiteY4" fmla="*/ 1580528 h 1580528"/>
                          <a:gd name="connsiteX5" fmla="*/ 262731 w 438943"/>
                          <a:gd name="connsiteY5" fmla="*/ 1580528 h 1580528"/>
                          <a:gd name="connsiteX6" fmla="*/ 262731 w 438943"/>
                          <a:gd name="connsiteY6" fmla="*/ 351369 h 1580528"/>
                          <a:gd name="connsiteX7" fmla="*/ 159012 w 438943"/>
                          <a:gd name="connsiteY7" fmla="*/ 233362 h 1580528"/>
                          <a:gd name="connsiteX8" fmla="*/ 0 w 438943"/>
                          <a:gd name="connsiteY8" fmla="*/ 146581 h 1580528"/>
                          <a:gd name="connsiteX9" fmla="*/ 56093 w 438943"/>
                          <a:gd name="connsiteY9" fmla="*/ 0 h 1580528"/>
                          <a:gd name="connsiteX0" fmla="*/ 56093 w 438943"/>
                          <a:gd name="connsiteY0" fmla="*/ 0 h 1580528"/>
                          <a:gd name="connsiteX1" fmla="*/ 342368 w 438943"/>
                          <a:gd name="connsiteY1" fmla="*/ 133351 h 1580528"/>
                          <a:gd name="connsiteX2" fmla="*/ 438943 w 438943"/>
                          <a:gd name="connsiteY2" fmla="*/ 256119 h 1580528"/>
                          <a:gd name="connsiteX3" fmla="*/ 438943 w 438943"/>
                          <a:gd name="connsiteY3" fmla="*/ 1486334 h 1580528"/>
                          <a:gd name="connsiteX4" fmla="*/ 344749 w 438943"/>
                          <a:gd name="connsiteY4" fmla="*/ 1580528 h 1580528"/>
                          <a:gd name="connsiteX5" fmla="*/ 262731 w 438943"/>
                          <a:gd name="connsiteY5" fmla="*/ 1580528 h 1580528"/>
                          <a:gd name="connsiteX6" fmla="*/ 262731 w 438943"/>
                          <a:gd name="connsiteY6" fmla="*/ 351369 h 1580528"/>
                          <a:gd name="connsiteX7" fmla="*/ 159012 w 438943"/>
                          <a:gd name="connsiteY7" fmla="*/ 233362 h 1580528"/>
                          <a:gd name="connsiteX8" fmla="*/ 0 w 438943"/>
                          <a:gd name="connsiteY8" fmla="*/ 146581 h 1580528"/>
                          <a:gd name="connsiteX9" fmla="*/ 56093 w 438943"/>
                          <a:gd name="connsiteY9" fmla="*/ 0 h 1580528"/>
                          <a:gd name="connsiteX0" fmla="*/ 56093 w 438943"/>
                          <a:gd name="connsiteY0" fmla="*/ 0 h 1580528"/>
                          <a:gd name="connsiteX1" fmla="*/ 342368 w 438943"/>
                          <a:gd name="connsiteY1" fmla="*/ 133351 h 1580528"/>
                          <a:gd name="connsiteX2" fmla="*/ 438943 w 438943"/>
                          <a:gd name="connsiteY2" fmla="*/ 256119 h 1580528"/>
                          <a:gd name="connsiteX3" fmla="*/ 438943 w 438943"/>
                          <a:gd name="connsiteY3" fmla="*/ 1486334 h 1580528"/>
                          <a:gd name="connsiteX4" fmla="*/ 344749 w 438943"/>
                          <a:gd name="connsiteY4" fmla="*/ 1580528 h 1580528"/>
                          <a:gd name="connsiteX5" fmla="*/ 262731 w 438943"/>
                          <a:gd name="connsiteY5" fmla="*/ 1580528 h 1580528"/>
                          <a:gd name="connsiteX6" fmla="*/ 262731 w 438943"/>
                          <a:gd name="connsiteY6" fmla="*/ 351369 h 1580528"/>
                          <a:gd name="connsiteX7" fmla="*/ 159012 w 438943"/>
                          <a:gd name="connsiteY7" fmla="*/ 233362 h 1580528"/>
                          <a:gd name="connsiteX8" fmla="*/ 0 w 438943"/>
                          <a:gd name="connsiteY8" fmla="*/ 160868 h 1580528"/>
                          <a:gd name="connsiteX9" fmla="*/ 56093 w 438943"/>
                          <a:gd name="connsiteY9" fmla="*/ 0 h 1580528"/>
                          <a:gd name="connsiteX0" fmla="*/ 56093 w 438943"/>
                          <a:gd name="connsiteY0" fmla="*/ 0 h 1580528"/>
                          <a:gd name="connsiteX1" fmla="*/ 342368 w 438943"/>
                          <a:gd name="connsiteY1" fmla="*/ 133351 h 1580528"/>
                          <a:gd name="connsiteX2" fmla="*/ 438943 w 438943"/>
                          <a:gd name="connsiteY2" fmla="*/ 256119 h 1580528"/>
                          <a:gd name="connsiteX3" fmla="*/ 438943 w 438943"/>
                          <a:gd name="connsiteY3" fmla="*/ 1486334 h 1580528"/>
                          <a:gd name="connsiteX4" fmla="*/ 344749 w 438943"/>
                          <a:gd name="connsiteY4" fmla="*/ 1580528 h 1580528"/>
                          <a:gd name="connsiteX5" fmla="*/ 262731 w 438943"/>
                          <a:gd name="connsiteY5" fmla="*/ 1580528 h 1580528"/>
                          <a:gd name="connsiteX6" fmla="*/ 262731 w 438943"/>
                          <a:gd name="connsiteY6" fmla="*/ 351369 h 1580528"/>
                          <a:gd name="connsiteX7" fmla="*/ 149487 w 438943"/>
                          <a:gd name="connsiteY7" fmla="*/ 240505 h 1580528"/>
                          <a:gd name="connsiteX8" fmla="*/ 0 w 438943"/>
                          <a:gd name="connsiteY8" fmla="*/ 160868 h 1580528"/>
                          <a:gd name="connsiteX9" fmla="*/ 56093 w 438943"/>
                          <a:gd name="connsiteY9" fmla="*/ 0 h 1580528"/>
                          <a:gd name="connsiteX0" fmla="*/ 56093 w 438943"/>
                          <a:gd name="connsiteY0" fmla="*/ 0 h 1580528"/>
                          <a:gd name="connsiteX1" fmla="*/ 342368 w 438943"/>
                          <a:gd name="connsiteY1" fmla="*/ 133351 h 1580528"/>
                          <a:gd name="connsiteX2" fmla="*/ 438943 w 438943"/>
                          <a:gd name="connsiteY2" fmla="*/ 256119 h 1580528"/>
                          <a:gd name="connsiteX3" fmla="*/ 438943 w 438943"/>
                          <a:gd name="connsiteY3" fmla="*/ 1486334 h 1580528"/>
                          <a:gd name="connsiteX4" fmla="*/ 344749 w 438943"/>
                          <a:gd name="connsiteY4" fmla="*/ 1580528 h 1580528"/>
                          <a:gd name="connsiteX5" fmla="*/ 262731 w 438943"/>
                          <a:gd name="connsiteY5" fmla="*/ 1580528 h 1580528"/>
                          <a:gd name="connsiteX6" fmla="*/ 262731 w 438943"/>
                          <a:gd name="connsiteY6" fmla="*/ 351369 h 1580528"/>
                          <a:gd name="connsiteX7" fmla="*/ 149487 w 438943"/>
                          <a:gd name="connsiteY7" fmla="*/ 240505 h 1580528"/>
                          <a:gd name="connsiteX8" fmla="*/ 0 w 438943"/>
                          <a:gd name="connsiteY8" fmla="*/ 160868 h 1580528"/>
                          <a:gd name="connsiteX9" fmla="*/ 56093 w 438943"/>
                          <a:gd name="connsiteY9" fmla="*/ 0 h 1580528"/>
                          <a:gd name="connsiteX0" fmla="*/ 56093 w 438943"/>
                          <a:gd name="connsiteY0" fmla="*/ 0 h 1580528"/>
                          <a:gd name="connsiteX1" fmla="*/ 342368 w 438943"/>
                          <a:gd name="connsiteY1" fmla="*/ 133351 h 1580528"/>
                          <a:gd name="connsiteX2" fmla="*/ 438943 w 438943"/>
                          <a:gd name="connsiteY2" fmla="*/ 256119 h 1580528"/>
                          <a:gd name="connsiteX3" fmla="*/ 438943 w 438943"/>
                          <a:gd name="connsiteY3" fmla="*/ 1486334 h 1580528"/>
                          <a:gd name="connsiteX4" fmla="*/ 344749 w 438943"/>
                          <a:gd name="connsiteY4" fmla="*/ 1580528 h 1580528"/>
                          <a:gd name="connsiteX5" fmla="*/ 262731 w 438943"/>
                          <a:gd name="connsiteY5" fmla="*/ 1580528 h 1580528"/>
                          <a:gd name="connsiteX6" fmla="*/ 262731 w 438943"/>
                          <a:gd name="connsiteY6" fmla="*/ 351369 h 1580528"/>
                          <a:gd name="connsiteX7" fmla="*/ 156630 w 438943"/>
                          <a:gd name="connsiteY7" fmla="*/ 238124 h 1580528"/>
                          <a:gd name="connsiteX8" fmla="*/ 0 w 438943"/>
                          <a:gd name="connsiteY8" fmla="*/ 160868 h 1580528"/>
                          <a:gd name="connsiteX9" fmla="*/ 56093 w 438943"/>
                          <a:gd name="connsiteY9" fmla="*/ 0 h 1580528"/>
                          <a:gd name="connsiteX0" fmla="*/ 56093 w 438943"/>
                          <a:gd name="connsiteY0" fmla="*/ 0 h 1580528"/>
                          <a:gd name="connsiteX1" fmla="*/ 342368 w 438943"/>
                          <a:gd name="connsiteY1" fmla="*/ 133351 h 1580528"/>
                          <a:gd name="connsiteX2" fmla="*/ 438943 w 438943"/>
                          <a:gd name="connsiteY2" fmla="*/ 256119 h 1580528"/>
                          <a:gd name="connsiteX3" fmla="*/ 438943 w 438943"/>
                          <a:gd name="connsiteY3" fmla="*/ 1486334 h 1580528"/>
                          <a:gd name="connsiteX4" fmla="*/ 344749 w 438943"/>
                          <a:gd name="connsiteY4" fmla="*/ 1580528 h 1580528"/>
                          <a:gd name="connsiteX5" fmla="*/ 262731 w 438943"/>
                          <a:gd name="connsiteY5" fmla="*/ 1580528 h 1580528"/>
                          <a:gd name="connsiteX6" fmla="*/ 262731 w 438943"/>
                          <a:gd name="connsiteY6" fmla="*/ 351369 h 1580528"/>
                          <a:gd name="connsiteX7" fmla="*/ 156630 w 438943"/>
                          <a:gd name="connsiteY7" fmla="*/ 238124 h 1580528"/>
                          <a:gd name="connsiteX8" fmla="*/ 0 w 438943"/>
                          <a:gd name="connsiteY8" fmla="*/ 160868 h 1580528"/>
                          <a:gd name="connsiteX9" fmla="*/ 56093 w 438943"/>
                          <a:gd name="connsiteY9" fmla="*/ 0 h 1580528"/>
                          <a:gd name="connsiteX0" fmla="*/ 56093 w 438943"/>
                          <a:gd name="connsiteY0" fmla="*/ 0 h 1580528"/>
                          <a:gd name="connsiteX1" fmla="*/ 342368 w 438943"/>
                          <a:gd name="connsiteY1" fmla="*/ 133351 h 1580528"/>
                          <a:gd name="connsiteX2" fmla="*/ 438943 w 438943"/>
                          <a:gd name="connsiteY2" fmla="*/ 256119 h 1580528"/>
                          <a:gd name="connsiteX3" fmla="*/ 438943 w 438943"/>
                          <a:gd name="connsiteY3" fmla="*/ 1486334 h 1580528"/>
                          <a:gd name="connsiteX4" fmla="*/ 344749 w 438943"/>
                          <a:gd name="connsiteY4" fmla="*/ 1580528 h 1580528"/>
                          <a:gd name="connsiteX5" fmla="*/ 262731 w 438943"/>
                          <a:gd name="connsiteY5" fmla="*/ 1580528 h 1580528"/>
                          <a:gd name="connsiteX6" fmla="*/ 262731 w 438943"/>
                          <a:gd name="connsiteY6" fmla="*/ 351369 h 1580528"/>
                          <a:gd name="connsiteX7" fmla="*/ 156630 w 438943"/>
                          <a:gd name="connsiteY7" fmla="*/ 238124 h 1580528"/>
                          <a:gd name="connsiteX8" fmla="*/ 0 w 438943"/>
                          <a:gd name="connsiteY8" fmla="*/ 160868 h 1580528"/>
                          <a:gd name="connsiteX9" fmla="*/ 56093 w 438943"/>
                          <a:gd name="connsiteY9" fmla="*/ 0 h 1580528"/>
                          <a:gd name="connsiteX0" fmla="*/ 56093 w 438943"/>
                          <a:gd name="connsiteY0" fmla="*/ 0 h 1580528"/>
                          <a:gd name="connsiteX1" fmla="*/ 342368 w 438943"/>
                          <a:gd name="connsiteY1" fmla="*/ 133351 h 1580528"/>
                          <a:gd name="connsiteX2" fmla="*/ 438943 w 438943"/>
                          <a:gd name="connsiteY2" fmla="*/ 256119 h 1580528"/>
                          <a:gd name="connsiteX3" fmla="*/ 438943 w 438943"/>
                          <a:gd name="connsiteY3" fmla="*/ 1486334 h 1580528"/>
                          <a:gd name="connsiteX4" fmla="*/ 344749 w 438943"/>
                          <a:gd name="connsiteY4" fmla="*/ 1580528 h 1580528"/>
                          <a:gd name="connsiteX5" fmla="*/ 262731 w 438943"/>
                          <a:gd name="connsiteY5" fmla="*/ 1580528 h 1580528"/>
                          <a:gd name="connsiteX6" fmla="*/ 262731 w 438943"/>
                          <a:gd name="connsiteY6" fmla="*/ 351369 h 1580528"/>
                          <a:gd name="connsiteX7" fmla="*/ 156630 w 438943"/>
                          <a:gd name="connsiteY7" fmla="*/ 238124 h 1580528"/>
                          <a:gd name="connsiteX8" fmla="*/ 0 w 438943"/>
                          <a:gd name="connsiteY8" fmla="*/ 160868 h 1580528"/>
                          <a:gd name="connsiteX9" fmla="*/ 56093 w 438943"/>
                          <a:gd name="connsiteY9" fmla="*/ 0 h 1580528"/>
                          <a:gd name="connsiteX0" fmla="*/ 56093 w 438943"/>
                          <a:gd name="connsiteY0" fmla="*/ 0 h 1580528"/>
                          <a:gd name="connsiteX1" fmla="*/ 342368 w 438943"/>
                          <a:gd name="connsiteY1" fmla="*/ 133351 h 1580528"/>
                          <a:gd name="connsiteX2" fmla="*/ 438943 w 438943"/>
                          <a:gd name="connsiteY2" fmla="*/ 256119 h 1580528"/>
                          <a:gd name="connsiteX3" fmla="*/ 438943 w 438943"/>
                          <a:gd name="connsiteY3" fmla="*/ 1486334 h 1580528"/>
                          <a:gd name="connsiteX4" fmla="*/ 344749 w 438943"/>
                          <a:gd name="connsiteY4" fmla="*/ 1580528 h 1580528"/>
                          <a:gd name="connsiteX5" fmla="*/ 262731 w 438943"/>
                          <a:gd name="connsiteY5" fmla="*/ 1580528 h 1580528"/>
                          <a:gd name="connsiteX6" fmla="*/ 262731 w 438943"/>
                          <a:gd name="connsiteY6" fmla="*/ 351369 h 1580528"/>
                          <a:gd name="connsiteX7" fmla="*/ 156630 w 438943"/>
                          <a:gd name="connsiteY7" fmla="*/ 238124 h 1580528"/>
                          <a:gd name="connsiteX8" fmla="*/ 0 w 438943"/>
                          <a:gd name="connsiteY8" fmla="*/ 160868 h 1580528"/>
                          <a:gd name="connsiteX9" fmla="*/ 56093 w 438943"/>
                          <a:gd name="connsiteY9" fmla="*/ 0 h 1580528"/>
                          <a:gd name="connsiteX0" fmla="*/ 56093 w 438943"/>
                          <a:gd name="connsiteY0" fmla="*/ 0 h 1580528"/>
                          <a:gd name="connsiteX1" fmla="*/ 342368 w 438943"/>
                          <a:gd name="connsiteY1" fmla="*/ 133351 h 1580528"/>
                          <a:gd name="connsiteX2" fmla="*/ 438943 w 438943"/>
                          <a:gd name="connsiteY2" fmla="*/ 256119 h 1580528"/>
                          <a:gd name="connsiteX3" fmla="*/ 438943 w 438943"/>
                          <a:gd name="connsiteY3" fmla="*/ 1486334 h 1580528"/>
                          <a:gd name="connsiteX4" fmla="*/ 344749 w 438943"/>
                          <a:gd name="connsiteY4" fmla="*/ 1580528 h 1580528"/>
                          <a:gd name="connsiteX5" fmla="*/ 262731 w 438943"/>
                          <a:gd name="connsiteY5" fmla="*/ 1580528 h 1580528"/>
                          <a:gd name="connsiteX6" fmla="*/ 262731 w 438943"/>
                          <a:gd name="connsiteY6" fmla="*/ 351369 h 1580528"/>
                          <a:gd name="connsiteX7" fmla="*/ 156630 w 438943"/>
                          <a:gd name="connsiteY7" fmla="*/ 238124 h 1580528"/>
                          <a:gd name="connsiteX8" fmla="*/ 0 w 438943"/>
                          <a:gd name="connsiteY8" fmla="*/ 160868 h 1580528"/>
                          <a:gd name="connsiteX9" fmla="*/ 56093 w 438943"/>
                          <a:gd name="connsiteY9" fmla="*/ 0 h 1580528"/>
                          <a:gd name="connsiteX0" fmla="*/ 51330 w 434180"/>
                          <a:gd name="connsiteY0" fmla="*/ 0 h 1580528"/>
                          <a:gd name="connsiteX1" fmla="*/ 337605 w 434180"/>
                          <a:gd name="connsiteY1" fmla="*/ 133351 h 1580528"/>
                          <a:gd name="connsiteX2" fmla="*/ 434180 w 434180"/>
                          <a:gd name="connsiteY2" fmla="*/ 256119 h 1580528"/>
                          <a:gd name="connsiteX3" fmla="*/ 434180 w 434180"/>
                          <a:gd name="connsiteY3" fmla="*/ 1486334 h 1580528"/>
                          <a:gd name="connsiteX4" fmla="*/ 339986 w 434180"/>
                          <a:gd name="connsiteY4" fmla="*/ 1580528 h 1580528"/>
                          <a:gd name="connsiteX5" fmla="*/ 257968 w 434180"/>
                          <a:gd name="connsiteY5" fmla="*/ 1580528 h 1580528"/>
                          <a:gd name="connsiteX6" fmla="*/ 257968 w 434180"/>
                          <a:gd name="connsiteY6" fmla="*/ 351369 h 1580528"/>
                          <a:gd name="connsiteX7" fmla="*/ 151867 w 434180"/>
                          <a:gd name="connsiteY7" fmla="*/ 238124 h 1580528"/>
                          <a:gd name="connsiteX8" fmla="*/ 0 w 434180"/>
                          <a:gd name="connsiteY8" fmla="*/ 148962 h 1580528"/>
                          <a:gd name="connsiteX9" fmla="*/ 51330 w 434180"/>
                          <a:gd name="connsiteY9" fmla="*/ 0 h 1580528"/>
                          <a:gd name="connsiteX0" fmla="*/ 51330 w 434180"/>
                          <a:gd name="connsiteY0" fmla="*/ 0 h 1580528"/>
                          <a:gd name="connsiteX1" fmla="*/ 337605 w 434180"/>
                          <a:gd name="connsiteY1" fmla="*/ 133351 h 1580528"/>
                          <a:gd name="connsiteX2" fmla="*/ 434180 w 434180"/>
                          <a:gd name="connsiteY2" fmla="*/ 256119 h 1580528"/>
                          <a:gd name="connsiteX3" fmla="*/ 434180 w 434180"/>
                          <a:gd name="connsiteY3" fmla="*/ 1486334 h 1580528"/>
                          <a:gd name="connsiteX4" fmla="*/ 339986 w 434180"/>
                          <a:gd name="connsiteY4" fmla="*/ 1580528 h 1580528"/>
                          <a:gd name="connsiteX5" fmla="*/ 257968 w 434180"/>
                          <a:gd name="connsiteY5" fmla="*/ 1580528 h 1580528"/>
                          <a:gd name="connsiteX6" fmla="*/ 257968 w 434180"/>
                          <a:gd name="connsiteY6" fmla="*/ 351369 h 1580528"/>
                          <a:gd name="connsiteX7" fmla="*/ 151867 w 434180"/>
                          <a:gd name="connsiteY7" fmla="*/ 238124 h 1580528"/>
                          <a:gd name="connsiteX8" fmla="*/ 0 w 434180"/>
                          <a:gd name="connsiteY8" fmla="*/ 148962 h 1580528"/>
                          <a:gd name="connsiteX9" fmla="*/ 51330 w 434180"/>
                          <a:gd name="connsiteY9" fmla="*/ 0 h 1580528"/>
                          <a:gd name="connsiteX0" fmla="*/ 51330 w 434180"/>
                          <a:gd name="connsiteY0" fmla="*/ 0 h 1580528"/>
                          <a:gd name="connsiteX1" fmla="*/ 337605 w 434180"/>
                          <a:gd name="connsiteY1" fmla="*/ 133351 h 1580528"/>
                          <a:gd name="connsiteX2" fmla="*/ 434180 w 434180"/>
                          <a:gd name="connsiteY2" fmla="*/ 256119 h 1580528"/>
                          <a:gd name="connsiteX3" fmla="*/ 434180 w 434180"/>
                          <a:gd name="connsiteY3" fmla="*/ 1486334 h 1580528"/>
                          <a:gd name="connsiteX4" fmla="*/ 339986 w 434180"/>
                          <a:gd name="connsiteY4" fmla="*/ 1580528 h 1580528"/>
                          <a:gd name="connsiteX5" fmla="*/ 257968 w 434180"/>
                          <a:gd name="connsiteY5" fmla="*/ 1580528 h 1580528"/>
                          <a:gd name="connsiteX6" fmla="*/ 257968 w 434180"/>
                          <a:gd name="connsiteY6" fmla="*/ 351369 h 1580528"/>
                          <a:gd name="connsiteX7" fmla="*/ 151867 w 434180"/>
                          <a:gd name="connsiteY7" fmla="*/ 238124 h 1580528"/>
                          <a:gd name="connsiteX8" fmla="*/ 0 w 434180"/>
                          <a:gd name="connsiteY8" fmla="*/ 148962 h 1580528"/>
                          <a:gd name="connsiteX9" fmla="*/ 51330 w 434180"/>
                          <a:gd name="connsiteY9" fmla="*/ 0 h 1580528"/>
                          <a:gd name="connsiteX0" fmla="*/ 51330 w 434180"/>
                          <a:gd name="connsiteY0" fmla="*/ 0 h 1580528"/>
                          <a:gd name="connsiteX1" fmla="*/ 337605 w 434180"/>
                          <a:gd name="connsiteY1" fmla="*/ 133351 h 1580528"/>
                          <a:gd name="connsiteX2" fmla="*/ 434180 w 434180"/>
                          <a:gd name="connsiteY2" fmla="*/ 256119 h 1580528"/>
                          <a:gd name="connsiteX3" fmla="*/ 434180 w 434180"/>
                          <a:gd name="connsiteY3" fmla="*/ 1486334 h 1580528"/>
                          <a:gd name="connsiteX4" fmla="*/ 339986 w 434180"/>
                          <a:gd name="connsiteY4" fmla="*/ 1580528 h 1580528"/>
                          <a:gd name="connsiteX5" fmla="*/ 257968 w 434180"/>
                          <a:gd name="connsiteY5" fmla="*/ 1580528 h 1580528"/>
                          <a:gd name="connsiteX6" fmla="*/ 257968 w 434180"/>
                          <a:gd name="connsiteY6" fmla="*/ 351369 h 1580528"/>
                          <a:gd name="connsiteX7" fmla="*/ 156630 w 434180"/>
                          <a:gd name="connsiteY7" fmla="*/ 230980 h 1580528"/>
                          <a:gd name="connsiteX8" fmla="*/ 0 w 434180"/>
                          <a:gd name="connsiteY8" fmla="*/ 148962 h 1580528"/>
                          <a:gd name="connsiteX9" fmla="*/ 51330 w 434180"/>
                          <a:gd name="connsiteY9" fmla="*/ 0 h 1580528"/>
                          <a:gd name="connsiteX0" fmla="*/ 51330 w 434180"/>
                          <a:gd name="connsiteY0" fmla="*/ 0 h 1580528"/>
                          <a:gd name="connsiteX1" fmla="*/ 337605 w 434180"/>
                          <a:gd name="connsiteY1" fmla="*/ 133351 h 1580528"/>
                          <a:gd name="connsiteX2" fmla="*/ 434180 w 434180"/>
                          <a:gd name="connsiteY2" fmla="*/ 256119 h 1580528"/>
                          <a:gd name="connsiteX3" fmla="*/ 434180 w 434180"/>
                          <a:gd name="connsiteY3" fmla="*/ 1486334 h 1580528"/>
                          <a:gd name="connsiteX4" fmla="*/ 339986 w 434180"/>
                          <a:gd name="connsiteY4" fmla="*/ 1580528 h 1580528"/>
                          <a:gd name="connsiteX5" fmla="*/ 257968 w 434180"/>
                          <a:gd name="connsiteY5" fmla="*/ 1580528 h 1580528"/>
                          <a:gd name="connsiteX6" fmla="*/ 257968 w 434180"/>
                          <a:gd name="connsiteY6" fmla="*/ 351369 h 1580528"/>
                          <a:gd name="connsiteX7" fmla="*/ 156630 w 434180"/>
                          <a:gd name="connsiteY7" fmla="*/ 230980 h 1580528"/>
                          <a:gd name="connsiteX8" fmla="*/ 0 w 434180"/>
                          <a:gd name="connsiteY8" fmla="*/ 148962 h 1580528"/>
                          <a:gd name="connsiteX9" fmla="*/ 51330 w 434180"/>
                          <a:gd name="connsiteY9" fmla="*/ 0 h 1580528"/>
                          <a:gd name="connsiteX0" fmla="*/ 51330 w 434180"/>
                          <a:gd name="connsiteY0" fmla="*/ 0 h 1580528"/>
                          <a:gd name="connsiteX1" fmla="*/ 337605 w 434180"/>
                          <a:gd name="connsiteY1" fmla="*/ 133351 h 1580528"/>
                          <a:gd name="connsiteX2" fmla="*/ 434180 w 434180"/>
                          <a:gd name="connsiteY2" fmla="*/ 256119 h 1580528"/>
                          <a:gd name="connsiteX3" fmla="*/ 434180 w 434180"/>
                          <a:gd name="connsiteY3" fmla="*/ 1486334 h 1580528"/>
                          <a:gd name="connsiteX4" fmla="*/ 339986 w 434180"/>
                          <a:gd name="connsiteY4" fmla="*/ 1580528 h 1580528"/>
                          <a:gd name="connsiteX5" fmla="*/ 257968 w 434180"/>
                          <a:gd name="connsiteY5" fmla="*/ 1580528 h 1580528"/>
                          <a:gd name="connsiteX6" fmla="*/ 257968 w 434180"/>
                          <a:gd name="connsiteY6" fmla="*/ 351369 h 1580528"/>
                          <a:gd name="connsiteX7" fmla="*/ 156630 w 434180"/>
                          <a:gd name="connsiteY7" fmla="*/ 233361 h 1580528"/>
                          <a:gd name="connsiteX8" fmla="*/ 0 w 434180"/>
                          <a:gd name="connsiteY8" fmla="*/ 148962 h 1580528"/>
                          <a:gd name="connsiteX9" fmla="*/ 51330 w 434180"/>
                          <a:gd name="connsiteY9" fmla="*/ 0 h 1580528"/>
                          <a:gd name="connsiteX0" fmla="*/ 53712 w 436562"/>
                          <a:gd name="connsiteY0" fmla="*/ 0 h 1580528"/>
                          <a:gd name="connsiteX1" fmla="*/ 339987 w 436562"/>
                          <a:gd name="connsiteY1" fmla="*/ 133351 h 1580528"/>
                          <a:gd name="connsiteX2" fmla="*/ 436562 w 436562"/>
                          <a:gd name="connsiteY2" fmla="*/ 256119 h 1580528"/>
                          <a:gd name="connsiteX3" fmla="*/ 436562 w 436562"/>
                          <a:gd name="connsiteY3" fmla="*/ 1486334 h 1580528"/>
                          <a:gd name="connsiteX4" fmla="*/ 342368 w 436562"/>
                          <a:gd name="connsiteY4" fmla="*/ 1580528 h 1580528"/>
                          <a:gd name="connsiteX5" fmla="*/ 260350 w 436562"/>
                          <a:gd name="connsiteY5" fmla="*/ 1580528 h 1580528"/>
                          <a:gd name="connsiteX6" fmla="*/ 260350 w 436562"/>
                          <a:gd name="connsiteY6" fmla="*/ 351369 h 1580528"/>
                          <a:gd name="connsiteX7" fmla="*/ 159012 w 436562"/>
                          <a:gd name="connsiteY7" fmla="*/ 233361 h 1580528"/>
                          <a:gd name="connsiteX8" fmla="*/ 0 w 436562"/>
                          <a:gd name="connsiteY8" fmla="*/ 158487 h 1580528"/>
                          <a:gd name="connsiteX9" fmla="*/ 53712 w 436562"/>
                          <a:gd name="connsiteY9" fmla="*/ 0 h 1580528"/>
                          <a:gd name="connsiteX0" fmla="*/ 53712 w 436562"/>
                          <a:gd name="connsiteY0" fmla="*/ 0 h 1580528"/>
                          <a:gd name="connsiteX1" fmla="*/ 339987 w 436562"/>
                          <a:gd name="connsiteY1" fmla="*/ 133351 h 1580528"/>
                          <a:gd name="connsiteX2" fmla="*/ 436562 w 436562"/>
                          <a:gd name="connsiteY2" fmla="*/ 256119 h 1580528"/>
                          <a:gd name="connsiteX3" fmla="*/ 436562 w 436562"/>
                          <a:gd name="connsiteY3" fmla="*/ 1486334 h 1580528"/>
                          <a:gd name="connsiteX4" fmla="*/ 342368 w 436562"/>
                          <a:gd name="connsiteY4" fmla="*/ 1580528 h 1580528"/>
                          <a:gd name="connsiteX5" fmla="*/ 260350 w 436562"/>
                          <a:gd name="connsiteY5" fmla="*/ 1580528 h 1580528"/>
                          <a:gd name="connsiteX6" fmla="*/ 260350 w 436562"/>
                          <a:gd name="connsiteY6" fmla="*/ 351369 h 1580528"/>
                          <a:gd name="connsiteX7" fmla="*/ 159012 w 436562"/>
                          <a:gd name="connsiteY7" fmla="*/ 233361 h 1580528"/>
                          <a:gd name="connsiteX8" fmla="*/ 0 w 436562"/>
                          <a:gd name="connsiteY8" fmla="*/ 158487 h 1580528"/>
                          <a:gd name="connsiteX9" fmla="*/ 53712 w 436562"/>
                          <a:gd name="connsiteY9" fmla="*/ 0 h 1580528"/>
                          <a:gd name="connsiteX0" fmla="*/ 63237 w 436562"/>
                          <a:gd name="connsiteY0" fmla="*/ 0 h 1582909"/>
                          <a:gd name="connsiteX1" fmla="*/ 339987 w 436562"/>
                          <a:gd name="connsiteY1" fmla="*/ 135732 h 1582909"/>
                          <a:gd name="connsiteX2" fmla="*/ 436562 w 436562"/>
                          <a:gd name="connsiteY2" fmla="*/ 258500 h 1582909"/>
                          <a:gd name="connsiteX3" fmla="*/ 436562 w 436562"/>
                          <a:gd name="connsiteY3" fmla="*/ 1488715 h 1582909"/>
                          <a:gd name="connsiteX4" fmla="*/ 342368 w 436562"/>
                          <a:gd name="connsiteY4" fmla="*/ 1582909 h 1582909"/>
                          <a:gd name="connsiteX5" fmla="*/ 260350 w 436562"/>
                          <a:gd name="connsiteY5" fmla="*/ 1582909 h 1582909"/>
                          <a:gd name="connsiteX6" fmla="*/ 260350 w 436562"/>
                          <a:gd name="connsiteY6" fmla="*/ 353750 h 1582909"/>
                          <a:gd name="connsiteX7" fmla="*/ 159012 w 436562"/>
                          <a:gd name="connsiteY7" fmla="*/ 235742 h 1582909"/>
                          <a:gd name="connsiteX8" fmla="*/ 0 w 436562"/>
                          <a:gd name="connsiteY8" fmla="*/ 160868 h 1582909"/>
                          <a:gd name="connsiteX9" fmla="*/ 63237 w 436562"/>
                          <a:gd name="connsiteY9" fmla="*/ 0 h 1582909"/>
                          <a:gd name="connsiteX0" fmla="*/ 70381 w 443706"/>
                          <a:gd name="connsiteY0" fmla="*/ 0 h 1582909"/>
                          <a:gd name="connsiteX1" fmla="*/ 347131 w 443706"/>
                          <a:gd name="connsiteY1" fmla="*/ 135732 h 1582909"/>
                          <a:gd name="connsiteX2" fmla="*/ 443706 w 443706"/>
                          <a:gd name="connsiteY2" fmla="*/ 258500 h 1582909"/>
                          <a:gd name="connsiteX3" fmla="*/ 443706 w 443706"/>
                          <a:gd name="connsiteY3" fmla="*/ 1488715 h 1582909"/>
                          <a:gd name="connsiteX4" fmla="*/ 349512 w 443706"/>
                          <a:gd name="connsiteY4" fmla="*/ 1582909 h 1582909"/>
                          <a:gd name="connsiteX5" fmla="*/ 267494 w 443706"/>
                          <a:gd name="connsiteY5" fmla="*/ 1582909 h 1582909"/>
                          <a:gd name="connsiteX6" fmla="*/ 267494 w 443706"/>
                          <a:gd name="connsiteY6" fmla="*/ 353750 h 1582909"/>
                          <a:gd name="connsiteX7" fmla="*/ 166156 w 443706"/>
                          <a:gd name="connsiteY7" fmla="*/ 235742 h 1582909"/>
                          <a:gd name="connsiteX8" fmla="*/ 0 w 443706"/>
                          <a:gd name="connsiteY8" fmla="*/ 158487 h 1582909"/>
                          <a:gd name="connsiteX9" fmla="*/ 70381 w 443706"/>
                          <a:gd name="connsiteY9" fmla="*/ 0 h 1582909"/>
                          <a:gd name="connsiteX0" fmla="*/ 70381 w 443706"/>
                          <a:gd name="connsiteY0" fmla="*/ 0 h 1582909"/>
                          <a:gd name="connsiteX1" fmla="*/ 347131 w 443706"/>
                          <a:gd name="connsiteY1" fmla="*/ 135732 h 1582909"/>
                          <a:gd name="connsiteX2" fmla="*/ 443706 w 443706"/>
                          <a:gd name="connsiteY2" fmla="*/ 258500 h 1582909"/>
                          <a:gd name="connsiteX3" fmla="*/ 443706 w 443706"/>
                          <a:gd name="connsiteY3" fmla="*/ 1488715 h 1582909"/>
                          <a:gd name="connsiteX4" fmla="*/ 349512 w 443706"/>
                          <a:gd name="connsiteY4" fmla="*/ 1582909 h 1582909"/>
                          <a:gd name="connsiteX5" fmla="*/ 267494 w 443706"/>
                          <a:gd name="connsiteY5" fmla="*/ 1582909 h 1582909"/>
                          <a:gd name="connsiteX6" fmla="*/ 267494 w 443706"/>
                          <a:gd name="connsiteY6" fmla="*/ 353750 h 1582909"/>
                          <a:gd name="connsiteX7" fmla="*/ 166156 w 443706"/>
                          <a:gd name="connsiteY7" fmla="*/ 235742 h 1582909"/>
                          <a:gd name="connsiteX8" fmla="*/ 0 w 443706"/>
                          <a:gd name="connsiteY8" fmla="*/ 158487 h 1582909"/>
                          <a:gd name="connsiteX9" fmla="*/ 70381 w 443706"/>
                          <a:gd name="connsiteY9" fmla="*/ 0 h 1582909"/>
                          <a:gd name="connsiteX0" fmla="*/ 70381 w 443706"/>
                          <a:gd name="connsiteY0" fmla="*/ 0 h 1582909"/>
                          <a:gd name="connsiteX1" fmla="*/ 347131 w 443706"/>
                          <a:gd name="connsiteY1" fmla="*/ 135732 h 1582909"/>
                          <a:gd name="connsiteX2" fmla="*/ 443706 w 443706"/>
                          <a:gd name="connsiteY2" fmla="*/ 258500 h 1582909"/>
                          <a:gd name="connsiteX3" fmla="*/ 443706 w 443706"/>
                          <a:gd name="connsiteY3" fmla="*/ 1488715 h 1582909"/>
                          <a:gd name="connsiteX4" fmla="*/ 349512 w 443706"/>
                          <a:gd name="connsiteY4" fmla="*/ 1582909 h 1582909"/>
                          <a:gd name="connsiteX5" fmla="*/ 267494 w 443706"/>
                          <a:gd name="connsiteY5" fmla="*/ 1582909 h 1582909"/>
                          <a:gd name="connsiteX6" fmla="*/ 267494 w 443706"/>
                          <a:gd name="connsiteY6" fmla="*/ 353750 h 1582909"/>
                          <a:gd name="connsiteX7" fmla="*/ 180444 w 443706"/>
                          <a:gd name="connsiteY7" fmla="*/ 250030 h 1582909"/>
                          <a:gd name="connsiteX8" fmla="*/ 0 w 443706"/>
                          <a:gd name="connsiteY8" fmla="*/ 158487 h 1582909"/>
                          <a:gd name="connsiteX9" fmla="*/ 70381 w 443706"/>
                          <a:gd name="connsiteY9" fmla="*/ 0 h 1582909"/>
                          <a:gd name="connsiteX0" fmla="*/ 70381 w 443706"/>
                          <a:gd name="connsiteY0" fmla="*/ 0 h 1582909"/>
                          <a:gd name="connsiteX1" fmla="*/ 347131 w 443706"/>
                          <a:gd name="connsiteY1" fmla="*/ 135732 h 1582909"/>
                          <a:gd name="connsiteX2" fmla="*/ 443706 w 443706"/>
                          <a:gd name="connsiteY2" fmla="*/ 258500 h 1582909"/>
                          <a:gd name="connsiteX3" fmla="*/ 443706 w 443706"/>
                          <a:gd name="connsiteY3" fmla="*/ 1488715 h 1582909"/>
                          <a:gd name="connsiteX4" fmla="*/ 349512 w 443706"/>
                          <a:gd name="connsiteY4" fmla="*/ 1582909 h 1582909"/>
                          <a:gd name="connsiteX5" fmla="*/ 267494 w 443706"/>
                          <a:gd name="connsiteY5" fmla="*/ 1582909 h 1582909"/>
                          <a:gd name="connsiteX6" fmla="*/ 267494 w 443706"/>
                          <a:gd name="connsiteY6" fmla="*/ 353750 h 1582909"/>
                          <a:gd name="connsiteX7" fmla="*/ 180444 w 443706"/>
                          <a:gd name="connsiteY7" fmla="*/ 250030 h 1582909"/>
                          <a:gd name="connsiteX8" fmla="*/ 0 w 443706"/>
                          <a:gd name="connsiteY8" fmla="*/ 158487 h 1582909"/>
                          <a:gd name="connsiteX9" fmla="*/ 70381 w 443706"/>
                          <a:gd name="connsiteY9" fmla="*/ 0 h 1582909"/>
                          <a:gd name="connsiteX0" fmla="*/ 68000 w 441325"/>
                          <a:gd name="connsiteY0" fmla="*/ 0 h 1582909"/>
                          <a:gd name="connsiteX1" fmla="*/ 344750 w 441325"/>
                          <a:gd name="connsiteY1" fmla="*/ 135732 h 1582909"/>
                          <a:gd name="connsiteX2" fmla="*/ 441325 w 441325"/>
                          <a:gd name="connsiteY2" fmla="*/ 258500 h 1582909"/>
                          <a:gd name="connsiteX3" fmla="*/ 441325 w 441325"/>
                          <a:gd name="connsiteY3" fmla="*/ 1488715 h 1582909"/>
                          <a:gd name="connsiteX4" fmla="*/ 347131 w 441325"/>
                          <a:gd name="connsiteY4" fmla="*/ 1582909 h 1582909"/>
                          <a:gd name="connsiteX5" fmla="*/ 265113 w 441325"/>
                          <a:gd name="connsiteY5" fmla="*/ 1582909 h 1582909"/>
                          <a:gd name="connsiteX6" fmla="*/ 265113 w 441325"/>
                          <a:gd name="connsiteY6" fmla="*/ 353750 h 1582909"/>
                          <a:gd name="connsiteX7" fmla="*/ 178063 w 441325"/>
                          <a:gd name="connsiteY7" fmla="*/ 250030 h 1582909"/>
                          <a:gd name="connsiteX8" fmla="*/ 0 w 441325"/>
                          <a:gd name="connsiteY8" fmla="*/ 153725 h 1582909"/>
                          <a:gd name="connsiteX9" fmla="*/ 68000 w 441325"/>
                          <a:gd name="connsiteY9" fmla="*/ 0 h 1582909"/>
                          <a:gd name="connsiteX0" fmla="*/ 68000 w 441325"/>
                          <a:gd name="connsiteY0" fmla="*/ 0 h 1582909"/>
                          <a:gd name="connsiteX1" fmla="*/ 344750 w 441325"/>
                          <a:gd name="connsiteY1" fmla="*/ 135732 h 1582909"/>
                          <a:gd name="connsiteX2" fmla="*/ 441325 w 441325"/>
                          <a:gd name="connsiteY2" fmla="*/ 258500 h 1582909"/>
                          <a:gd name="connsiteX3" fmla="*/ 441325 w 441325"/>
                          <a:gd name="connsiteY3" fmla="*/ 1488715 h 1582909"/>
                          <a:gd name="connsiteX4" fmla="*/ 347131 w 441325"/>
                          <a:gd name="connsiteY4" fmla="*/ 1582909 h 1582909"/>
                          <a:gd name="connsiteX5" fmla="*/ 265113 w 441325"/>
                          <a:gd name="connsiteY5" fmla="*/ 1582909 h 1582909"/>
                          <a:gd name="connsiteX6" fmla="*/ 265113 w 441325"/>
                          <a:gd name="connsiteY6" fmla="*/ 353750 h 1582909"/>
                          <a:gd name="connsiteX7" fmla="*/ 178063 w 441325"/>
                          <a:gd name="connsiteY7" fmla="*/ 250030 h 1582909"/>
                          <a:gd name="connsiteX8" fmla="*/ 0 w 441325"/>
                          <a:gd name="connsiteY8" fmla="*/ 153725 h 1582909"/>
                          <a:gd name="connsiteX9" fmla="*/ 68000 w 441325"/>
                          <a:gd name="connsiteY9" fmla="*/ 0 h 1582909"/>
                          <a:gd name="connsiteX0" fmla="*/ 68000 w 441325"/>
                          <a:gd name="connsiteY0" fmla="*/ 0 h 1582909"/>
                          <a:gd name="connsiteX1" fmla="*/ 344750 w 441325"/>
                          <a:gd name="connsiteY1" fmla="*/ 135732 h 1582909"/>
                          <a:gd name="connsiteX2" fmla="*/ 441325 w 441325"/>
                          <a:gd name="connsiteY2" fmla="*/ 258500 h 1582909"/>
                          <a:gd name="connsiteX3" fmla="*/ 441325 w 441325"/>
                          <a:gd name="connsiteY3" fmla="*/ 1488715 h 1582909"/>
                          <a:gd name="connsiteX4" fmla="*/ 347131 w 441325"/>
                          <a:gd name="connsiteY4" fmla="*/ 1582909 h 1582909"/>
                          <a:gd name="connsiteX5" fmla="*/ 265113 w 441325"/>
                          <a:gd name="connsiteY5" fmla="*/ 1582909 h 1582909"/>
                          <a:gd name="connsiteX6" fmla="*/ 265113 w 441325"/>
                          <a:gd name="connsiteY6" fmla="*/ 353750 h 1582909"/>
                          <a:gd name="connsiteX7" fmla="*/ 178063 w 441325"/>
                          <a:gd name="connsiteY7" fmla="*/ 250030 h 1582909"/>
                          <a:gd name="connsiteX8" fmla="*/ 0 w 441325"/>
                          <a:gd name="connsiteY8" fmla="*/ 153725 h 1582909"/>
                          <a:gd name="connsiteX9" fmla="*/ 68000 w 441325"/>
                          <a:gd name="connsiteY9" fmla="*/ 0 h 1582909"/>
                          <a:gd name="connsiteX0" fmla="*/ 68000 w 441325"/>
                          <a:gd name="connsiteY0" fmla="*/ 0 h 1582909"/>
                          <a:gd name="connsiteX1" fmla="*/ 344750 w 441325"/>
                          <a:gd name="connsiteY1" fmla="*/ 135732 h 1582909"/>
                          <a:gd name="connsiteX2" fmla="*/ 441325 w 441325"/>
                          <a:gd name="connsiteY2" fmla="*/ 258500 h 1582909"/>
                          <a:gd name="connsiteX3" fmla="*/ 441325 w 441325"/>
                          <a:gd name="connsiteY3" fmla="*/ 1488715 h 1582909"/>
                          <a:gd name="connsiteX4" fmla="*/ 347131 w 441325"/>
                          <a:gd name="connsiteY4" fmla="*/ 1582909 h 1582909"/>
                          <a:gd name="connsiteX5" fmla="*/ 265113 w 441325"/>
                          <a:gd name="connsiteY5" fmla="*/ 1582909 h 1582909"/>
                          <a:gd name="connsiteX6" fmla="*/ 265113 w 441325"/>
                          <a:gd name="connsiteY6" fmla="*/ 353750 h 1582909"/>
                          <a:gd name="connsiteX7" fmla="*/ 178063 w 441325"/>
                          <a:gd name="connsiteY7" fmla="*/ 250030 h 1582909"/>
                          <a:gd name="connsiteX8" fmla="*/ 0 w 441325"/>
                          <a:gd name="connsiteY8" fmla="*/ 153725 h 1582909"/>
                          <a:gd name="connsiteX9" fmla="*/ 68000 w 441325"/>
                          <a:gd name="connsiteY9" fmla="*/ 0 h 1582909"/>
                          <a:gd name="connsiteX0" fmla="*/ 68000 w 441325"/>
                          <a:gd name="connsiteY0" fmla="*/ 0 h 1582909"/>
                          <a:gd name="connsiteX1" fmla="*/ 344750 w 441325"/>
                          <a:gd name="connsiteY1" fmla="*/ 135732 h 1582909"/>
                          <a:gd name="connsiteX2" fmla="*/ 441325 w 441325"/>
                          <a:gd name="connsiteY2" fmla="*/ 258500 h 1582909"/>
                          <a:gd name="connsiteX3" fmla="*/ 441325 w 441325"/>
                          <a:gd name="connsiteY3" fmla="*/ 1488715 h 1582909"/>
                          <a:gd name="connsiteX4" fmla="*/ 347131 w 441325"/>
                          <a:gd name="connsiteY4" fmla="*/ 1582909 h 1582909"/>
                          <a:gd name="connsiteX5" fmla="*/ 265113 w 441325"/>
                          <a:gd name="connsiteY5" fmla="*/ 1582909 h 1582909"/>
                          <a:gd name="connsiteX6" fmla="*/ 265113 w 441325"/>
                          <a:gd name="connsiteY6" fmla="*/ 353750 h 1582909"/>
                          <a:gd name="connsiteX7" fmla="*/ 178063 w 441325"/>
                          <a:gd name="connsiteY7" fmla="*/ 250030 h 1582909"/>
                          <a:gd name="connsiteX8" fmla="*/ 0 w 441325"/>
                          <a:gd name="connsiteY8" fmla="*/ 153725 h 1582909"/>
                          <a:gd name="connsiteX9" fmla="*/ 68000 w 441325"/>
                          <a:gd name="connsiteY9" fmla="*/ 0 h 1582909"/>
                          <a:gd name="connsiteX0" fmla="*/ 68000 w 441325"/>
                          <a:gd name="connsiteY0" fmla="*/ 0 h 1582909"/>
                          <a:gd name="connsiteX1" fmla="*/ 344750 w 441325"/>
                          <a:gd name="connsiteY1" fmla="*/ 135732 h 1582909"/>
                          <a:gd name="connsiteX2" fmla="*/ 441325 w 441325"/>
                          <a:gd name="connsiteY2" fmla="*/ 258500 h 1582909"/>
                          <a:gd name="connsiteX3" fmla="*/ 441325 w 441325"/>
                          <a:gd name="connsiteY3" fmla="*/ 1488715 h 1582909"/>
                          <a:gd name="connsiteX4" fmla="*/ 347131 w 441325"/>
                          <a:gd name="connsiteY4" fmla="*/ 1582909 h 1582909"/>
                          <a:gd name="connsiteX5" fmla="*/ 265113 w 441325"/>
                          <a:gd name="connsiteY5" fmla="*/ 1582909 h 1582909"/>
                          <a:gd name="connsiteX6" fmla="*/ 265113 w 441325"/>
                          <a:gd name="connsiteY6" fmla="*/ 353750 h 1582909"/>
                          <a:gd name="connsiteX7" fmla="*/ 178063 w 441325"/>
                          <a:gd name="connsiteY7" fmla="*/ 250030 h 1582909"/>
                          <a:gd name="connsiteX8" fmla="*/ 0 w 441325"/>
                          <a:gd name="connsiteY8" fmla="*/ 153725 h 1582909"/>
                          <a:gd name="connsiteX9" fmla="*/ 68000 w 441325"/>
                          <a:gd name="connsiteY9" fmla="*/ 0 h 1582909"/>
                          <a:gd name="connsiteX0" fmla="*/ 68000 w 441325"/>
                          <a:gd name="connsiteY0" fmla="*/ 0 h 1582909"/>
                          <a:gd name="connsiteX1" fmla="*/ 344750 w 441325"/>
                          <a:gd name="connsiteY1" fmla="*/ 135732 h 1582909"/>
                          <a:gd name="connsiteX2" fmla="*/ 441325 w 441325"/>
                          <a:gd name="connsiteY2" fmla="*/ 258500 h 1582909"/>
                          <a:gd name="connsiteX3" fmla="*/ 441325 w 441325"/>
                          <a:gd name="connsiteY3" fmla="*/ 1488715 h 1582909"/>
                          <a:gd name="connsiteX4" fmla="*/ 347131 w 441325"/>
                          <a:gd name="connsiteY4" fmla="*/ 1582909 h 1582909"/>
                          <a:gd name="connsiteX5" fmla="*/ 265113 w 441325"/>
                          <a:gd name="connsiteY5" fmla="*/ 1582909 h 1582909"/>
                          <a:gd name="connsiteX6" fmla="*/ 265113 w 441325"/>
                          <a:gd name="connsiteY6" fmla="*/ 353750 h 1582909"/>
                          <a:gd name="connsiteX7" fmla="*/ 178063 w 441325"/>
                          <a:gd name="connsiteY7" fmla="*/ 250030 h 1582909"/>
                          <a:gd name="connsiteX8" fmla="*/ 0 w 441325"/>
                          <a:gd name="connsiteY8" fmla="*/ 153725 h 1582909"/>
                          <a:gd name="connsiteX9" fmla="*/ 68000 w 441325"/>
                          <a:gd name="connsiteY9" fmla="*/ 0 h 1582909"/>
                          <a:gd name="connsiteX0" fmla="*/ 68000 w 441325"/>
                          <a:gd name="connsiteY0" fmla="*/ 0 h 1582909"/>
                          <a:gd name="connsiteX1" fmla="*/ 344750 w 441325"/>
                          <a:gd name="connsiteY1" fmla="*/ 135732 h 1582909"/>
                          <a:gd name="connsiteX2" fmla="*/ 441325 w 441325"/>
                          <a:gd name="connsiteY2" fmla="*/ 258500 h 1582909"/>
                          <a:gd name="connsiteX3" fmla="*/ 441325 w 441325"/>
                          <a:gd name="connsiteY3" fmla="*/ 1488715 h 1582909"/>
                          <a:gd name="connsiteX4" fmla="*/ 347131 w 441325"/>
                          <a:gd name="connsiteY4" fmla="*/ 1582909 h 1582909"/>
                          <a:gd name="connsiteX5" fmla="*/ 265113 w 441325"/>
                          <a:gd name="connsiteY5" fmla="*/ 1582909 h 1582909"/>
                          <a:gd name="connsiteX6" fmla="*/ 265113 w 441325"/>
                          <a:gd name="connsiteY6" fmla="*/ 353750 h 1582909"/>
                          <a:gd name="connsiteX7" fmla="*/ 194732 w 441325"/>
                          <a:gd name="connsiteY7" fmla="*/ 254793 h 1582909"/>
                          <a:gd name="connsiteX8" fmla="*/ 0 w 441325"/>
                          <a:gd name="connsiteY8" fmla="*/ 153725 h 1582909"/>
                          <a:gd name="connsiteX9" fmla="*/ 68000 w 441325"/>
                          <a:gd name="connsiteY9" fmla="*/ 0 h 1582909"/>
                          <a:gd name="connsiteX0" fmla="*/ 68000 w 441325"/>
                          <a:gd name="connsiteY0" fmla="*/ 0 h 1582909"/>
                          <a:gd name="connsiteX1" fmla="*/ 344750 w 441325"/>
                          <a:gd name="connsiteY1" fmla="*/ 135732 h 1582909"/>
                          <a:gd name="connsiteX2" fmla="*/ 441325 w 441325"/>
                          <a:gd name="connsiteY2" fmla="*/ 258500 h 1582909"/>
                          <a:gd name="connsiteX3" fmla="*/ 441325 w 441325"/>
                          <a:gd name="connsiteY3" fmla="*/ 1488715 h 1582909"/>
                          <a:gd name="connsiteX4" fmla="*/ 347131 w 441325"/>
                          <a:gd name="connsiteY4" fmla="*/ 1582909 h 1582909"/>
                          <a:gd name="connsiteX5" fmla="*/ 265113 w 441325"/>
                          <a:gd name="connsiteY5" fmla="*/ 1582909 h 1582909"/>
                          <a:gd name="connsiteX6" fmla="*/ 265113 w 441325"/>
                          <a:gd name="connsiteY6" fmla="*/ 353750 h 1582909"/>
                          <a:gd name="connsiteX7" fmla="*/ 194732 w 441325"/>
                          <a:gd name="connsiteY7" fmla="*/ 254793 h 1582909"/>
                          <a:gd name="connsiteX8" fmla="*/ 0 w 441325"/>
                          <a:gd name="connsiteY8" fmla="*/ 153725 h 1582909"/>
                          <a:gd name="connsiteX9" fmla="*/ 68000 w 441325"/>
                          <a:gd name="connsiteY9" fmla="*/ 0 h 1582909"/>
                          <a:gd name="connsiteX0" fmla="*/ 68000 w 441325"/>
                          <a:gd name="connsiteY0" fmla="*/ 0 h 1582909"/>
                          <a:gd name="connsiteX1" fmla="*/ 344750 w 441325"/>
                          <a:gd name="connsiteY1" fmla="*/ 135732 h 1582909"/>
                          <a:gd name="connsiteX2" fmla="*/ 441325 w 441325"/>
                          <a:gd name="connsiteY2" fmla="*/ 258500 h 1582909"/>
                          <a:gd name="connsiteX3" fmla="*/ 441325 w 441325"/>
                          <a:gd name="connsiteY3" fmla="*/ 1488715 h 1582909"/>
                          <a:gd name="connsiteX4" fmla="*/ 347131 w 441325"/>
                          <a:gd name="connsiteY4" fmla="*/ 1582909 h 1582909"/>
                          <a:gd name="connsiteX5" fmla="*/ 265113 w 441325"/>
                          <a:gd name="connsiteY5" fmla="*/ 1582909 h 1582909"/>
                          <a:gd name="connsiteX6" fmla="*/ 265113 w 441325"/>
                          <a:gd name="connsiteY6" fmla="*/ 353750 h 1582909"/>
                          <a:gd name="connsiteX7" fmla="*/ 194732 w 441325"/>
                          <a:gd name="connsiteY7" fmla="*/ 254793 h 1582909"/>
                          <a:gd name="connsiteX8" fmla="*/ 0 w 441325"/>
                          <a:gd name="connsiteY8" fmla="*/ 153725 h 1582909"/>
                          <a:gd name="connsiteX9" fmla="*/ 68000 w 441325"/>
                          <a:gd name="connsiteY9" fmla="*/ 0 h 1582909"/>
                          <a:gd name="connsiteX0" fmla="*/ 68000 w 441325"/>
                          <a:gd name="connsiteY0" fmla="*/ 0 h 1582909"/>
                          <a:gd name="connsiteX1" fmla="*/ 344750 w 441325"/>
                          <a:gd name="connsiteY1" fmla="*/ 135732 h 1582909"/>
                          <a:gd name="connsiteX2" fmla="*/ 441325 w 441325"/>
                          <a:gd name="connsiteY2" fmla="*/ 258500 h 1582909"/>
                          <a:gd name="connsiteX3" fmla="*/ 441325 w 441325"/>
                          <a:gd name="connsiteY3" fmla="*/ 1488715 h 1582909"/>
                          <a:gd name="connsiteX4" fmla="*/ 347131 w 441325"/>
                          <a:gd name="connsiteY4" fmla="*/ 1582909 h 1582909"/>
                          <a:gd name="connsiteX5" fmla="*/ 265113 w 441325"/>
                          <a:gd name="connsiteY5" fmla="*/ 1582909 h 1582909"/>
                          <a:gd name="connsiteX6" fmla="*/ 265113 w 441325"/>
                          <a:gd name="connsiteY6" fmla="*/ 353750 h 1582909"/>
                          <a:gd name="connsiteX7" fmla="*/ 194732 w 441325"/>
                          <a:gd name="connsiteY7" fmla="*/ 254793 h 1582909"/>
                          <a:gd name="connsiteX8" fmla="*/ 0 w 441325"/>
                          <a:gd name="connsiteY8" fmla="*/ 153725 h 1582909"/>
                          <a:gd name="connsiteX9" fmla="*/ 68000 w 441325"/>
                          <a:gd name="connsiteY9" fmla="*/ 0 h 1582909"/>
                          <a:gd name="connsiteX0" fmla="*/ 68000 w 441325"/>
                          <a:gd name="connsiteY0" fmla="*/ 0 h 1582909"/>
                          <a:gd name="connsiteX1" fmla="*/ 344750 w 441325"/>
                          <a:gd name="connsiteY1" fmla="*/ 135732 h 1582909"/>
                          <a:gd name="connsiteX2" fmla="*/ 441325 w 441325"/>
                          <a:gd name="connsiteY2" fmla="*/ 258500 h 1582909"/>
                          <a:gd name="connsiteX3" fmla="*/ 441325 w 441325"/>
                          <a:gd name="connsiteY3" fmla="*/ 1488715 h 1582909"/>
                          <a:gd name="connsiteX4" fmla="*/ 347131 w 441325"/>
                          <a:gd name="connsiteY4" fmla="*/ 1582909 h 1582909"/>
                          <a:gd name="connsiteX5" fmla="*/ 265113 w 441325"/>
                          <a:gd name="connsiteY5" fmla="*/ 1582909 h 1582909"/>
                          <a:gd name="connsiteX6" fmla="*/ 265905 w 441325"/>
                          <a:gd name="connsiteY6" fmla="*/ 1326046 h 1582909"/>
                          <a:gd name="connsiteX7" fmla="*/ 265113 w 441325"/>
                          <a:gd name="connsiteY7" fmla="*/ 353750 h 1582909"/>
                          <a:gd name="connsiteX8" fmla="*/ 194732 w 441325"/>
                          <a:gd name="connsiteY8" fmla="*/ 254793 h 1582909"/>
                          <a:gd name="connsiteX9" fmla="*/ 0 w 441325"/>
                          <a:gd name="connsiteY9" fmla="*/ 153725 h 1582909"/>
                          <a:gd name="connsiteX10" fmla="*/ 68000 w 441325"/>
                          <a:gd name="connsiteY10" fmla="*/ 0 h 1582909"/>
                          <a:gd name="connsiteX0" fmla="*/ 68000 w 441325"/>
                          <a:gd name="connsiteY0" fmla="*/ 0 h 1582909"/>
                          <a:gd name="connsiteX1" fmla="*/ 344750 w 441325"/>
                          <a:gd name="connsiteY1" fmla="*/ 135732 h 1582909"/>
                          <a:gd name="connsiteX2" fmla="*/ 441325 w 441325"/>
                          <a:gd name="connsiteY2" fmla="*/ 258500 h 1582909"/>
                          <a:gd name="connsiteX3" fmla="*/ 441325 w 441325"/>
                          <a:gd name="connsiteY3" fmla="*/ 1488715 h 1582909"/>
                          <a:gd name="connsiteX4" fmla="*/ 347131 w 441325"/>
                          <a:gd name="connsiteY4" fmla="*/ 1582909 h 1582909"/>
                          <a:gd name="connsiteX5" fmla="*/ 188913 w 441325"/>
                          <a:gd name="connsiteY5" fmla="*/ 1504328 h 1582909"/>
                          <a:gd name="connsiteX6" fmla="*/ 265905 w 441325"/>
                          <a:gd name="connsiteY6" fmla="*/ 1326046 h 1582909"/>
                          <a:gd name="connsiteX7" fmla="*/ 265113 w 441325"/>
                          <a:gd name="connsiteY7" fmla="*/ 353750 h 1582909"/>
                          <a:gd name="connsiteX8" fmla="*/ 194732 w 441325"/>
                          <a:gd name="connsiteY8" fmla="*/ 254793 h 1582909"/>
                          <a:gd name="connsiteX9" fmla="*/ 0 w 441325"/>
                          <a:gd name="connsiteY9" fmla="*/ 153725 h 1582909"/>
                          <a:gd name="connsiteX10" fmla="*/ 68000 w 441325"/>
                          <a:gd name="connsiteY10" fmla="*/ 0 h 1582909"/>
                          <a:gd name="connsiteX0" fmla="*/ 68000 w 441325"/>
                          <a:gd name="connsiteY0" fmla="*/ 0 h 1582909"/>
                          <a:gd name="connsiteX1" fmla="*/ 344750 w 441325"/>
                          <a:gd name="connsiteY1" fmla="*/ 135732 h 1582909"/>
                          <a:gd name="connsiteX2" fmla="*/ 441325 w 441325"/>
                          <a:gd name="connsiteY2" fmla="*/ 258500 h 1582909"/>
                          <a:gd name="connsiteX3" fmla="*/ 441325 w 441325"/>
                          <a:gd name="connsiteY3" fmla="*/ 1488715 h 1582909"/>
                          <a:gd name="connsiteX4" fmla="*/ 347131 w 441325"/>
                          <a:gd name="connsiteY4" fmla="*/ 1582909 h 1582909"/>
                          <a:gd name="connsiteX5" fmla="*/ 205582 w 441325"/>
                          <a:gd name="connsiteY5" fmla="*/ 1492422 h 1582909"/>
                          <a:gd name="connsiteX6" fmla="*/ 265905 w 441325"/>
                          <a:gd name="connsiteY6" fmla="*/ 1326046 h 1582909"/>
                          <a:gd name="connsiteX7" fmla="*/ 265113 w 441325"/>
                          <a:gd name="connsiteY7" fmla="*/ 353750 h 1582909"/>
                          <a:gd name="connsiteX8" fmla="*/ 194732 w 441325"/>
                          <a:gd name="connsiteY8" fmla="*/ 254793 h 1582909"/>
                          <a:gd name="connsiteX9" fmla="*/ 0 w 441325"/>
                          <a:gd name="connsiteY9" fmla="*/ 153725 h 1582909"/>
                          <a:gd name="connsiteX10" fmla="*/ 68000 w 441325"/>
                          <a:gd name="connsiteY10" fmla="*/ 0 h 1582909"/>
                          <a:gd name="connsiteX0" fmla="*/ 295013 w 668338"/>
                          <a:gd name="connsiteY0" fmla="*/ 0 h 1734123"/>
                          <a:gd name="connsiteX1" fmla="*/ 571763 w 668338"/>
                          <a:gd name="connsiteY1" fmla="*/ 135732 h 1734123"/>
                          <a:gd name="connsiteX2" fmla="*/ 668338 w 668338"/>
                          <a:gd name="connsiteY2" fmla="*/ 258500 h 1734123"/>
                          <a:gd name="connsiteX3" fmla="*/ 668338 w 668338"/>
                          <a:gd name="connsiteY3" fmla="*/ 1488715 h 1734123"/>
                          <a:gd name="connsiteX4" fmla="*/ 574144 w 668338"/>
                          <a:gd name="connsiteY4" fmla="*/ 1582909 h 1734123"/>
                          <a:gd name="connsiteX5" fmla="*/ 0 w 668338"/>
                          <a:gd name="connsiteY5" fmla="*/ 1733239 h 1734123"/>
                          <a:gd name="connsiteX6" fmla="*/ 432595 w 668338"/>
                          <a:gd name="connsiteY6" fmla="*/ 1492422 h 1734123"/>
                          <a:gd name="connsiteX7" fmla="*/ 492918 w 668338"/>
                          <a:gd name="connsiteY7" fmla="*/ 1326046 h 1734123"/>
                          <a:gd name="connsiteX8" fmla="*/ 492126 w 668338"/>
                          <a:gd name="connsiteY8" fmla="*/ 353750 h 1734123"/>
                          <a:gd name="connsiteX9" fmla="*/ 421745 w 668338"/>
                          <a:gd name="connsiteY9" fmla="*/ 254793 h 1734123"/>
                          <a:gd name="connsiteX10" fmla="*/ 227013 w 668338"/>
                          <a:gd name="connsiteY10" fmla="*/ 153725 h 1734123"/>
                          <a:gd name="connsiteX11" fmla="*/ 295013 w 668338"/>
                          <a:gd name="connsiteY11" fmla="*/ 0 h 1734123"/>
                          <a:gd name="connsiteX0" fmla="*/ 347058 w 720383"/>
                          <a:gd name="connsiteY0" fmla="*/ 0 h 1930835"/>
                          <a:gd name="connsiteX1" fmla="*/ 623808 w 720383"/>
                          <a:gd name="connsiteY1" fmla="*/ 135732 h 1930835"/>
                          <a:gd name="connsiteX2" fmla="*/ 720383 w 720383"/>
                          <a:gd name="connsiteY2" fmla="*/ 258500 h 1930835"/>
                          <a:gd name="connsiteX3" fmla="*/ 720383 w 720383"/>
                          <a:gd name="connsiteY3" fmla="*/ 1488715 h 1930835"/>
                          <a:gd name="connsiteX4" fmla="*/ 626189 w 720383"/>
                          <a:gd name="connsiteY4" fmla="*/ 1582909 h 1930835"/>
                          <a:gd name="connsiteX5" fmla="*/ 61570 w 720383"/>
                          <a:gd name="connsiteY5" fmla="*/ 1928502 h 1930835"/>
                          <a:gd name="connsiteX6" fmla="*/ 52045 w 720383"/>
                          <a:gd name="connsiteY6" fmla="*/ 1733239 h 1930835"/>
                          <a:gd name="connsiteX7" fmla="*/ 484640 w 720383"/>
                          <a:gd name="connsiteY7" fmla="*/ 1492422 h 1930835"/>
                          <a:gd name="connsiteX8" fmla="*/ 544963 w 720383"/>
                          <a:gd name="connsiteY8" fmla="*/ 1326046 h 1930835"/>
                          <a:gd name="connsiteX9" fmla="*/ 544171 w 720383"/>
                          <a:gd name="connsiteY9" fmla="*/ 353750 h 1930835"/>
                          <a:gd name="connsiteX10" fmla="*/ 473790 w 720383"/>
                          <a:gd name="connsiteY10" fmla="*/ 254793 h 1930835"/>
                          <a:gd name="connsiteX11" fmla="*/ 279058 w 720383"/>
                          <a:gd name="connsiteY11" fmla="*/ 153725 h 1930835"/>
                          <a:gd name="connsiteX12" fmla="*/ 347058 w 720383"/>
                          <a:gd name="connsiteY12" fmla="*/ 0 h 1930835"/>
                          <a:gd name="connsiteX0" fmla="*/ 357650 w 730975"/>
                          <a:gd name="connsiteY0" fmla="*/ 0 h 1933525"/>
                          <a:gd name="connsiteX1" fmla="*/ 634400 w 730975"/>
                          <a:gd name="connsiteY1" fmla="*/ 135732 h 1933525"/>
                          <a:gd name="connsiteX2" fmla="*/ 730975 w 730975"/>
                          <a:gd name="connsiteY2" fmla="*/ 258500 h 1933525"/>
                          <a:gd name="connsiteX3" fmla="*/ 730975 w 730975"/>
                          <a:gd name="connsiteY3" fmla="*/ 1488715 h 1933525"/>
                          <a:gd name="connsiteX4" fmla="*/ 636781 w 730975"/>
                          <a:gd name="connsiteY4" fmla="*/ 1582909 h 1933525"/>
                          <a:gd name="connsiteX5" fmla="*/ 72162 w 730975"/>
                          <a:gd name="connsiteY5" fmla="*/ 1928502 h 1933525"/>
                          <a:gd name="connsiteX6" fmla="*/ 5488 w 730975"/>
                          <a:gd name="connsiteY6" fmla="*/ 1783246 h 1933525"/>
                          <a:gd name="connsiteX7" fmla="*/ 62637 w 730975"/>
                          <a:gd name="connsiteY7" fmla="*/ 1733239 h 1933525"/>
                          <a:gd name="connsiteX8" fmla="*/ 495232 w 730975"/>
                          <a:gd name="connsiteY8" fmla="*/ 1492422 h 1933525"/>
                          <a:gd name="connsiteX9" fmla="*/ 555555 w 730975"/>
                          <a:gd name="connsiteY9" fmla="*/ 1326046 h 1933525"/>
                          <a:gd name="connsiteX10" fmla="*/ 554763 w 730975"/>
                          <a:gd name="connsiteY10" fmla="*/ 353750 h 1933525"/>
                          <a:gd name="connsiteX11" fmla="*/ 484382 w 730975"/>
                          <a:gd name="connsiteY11" fmla="*/ 254793 h 1933525"/>
                          <a:gd name="connsiteX12" fmla="*/ 289650 w 730975"/>
                          <a:gd name="connsiteY12" fmla="*/ 153725 h 1933525"/>
                          <a:gd name="connsiteX13" fmla="*/ 357650 w 730975"/>
                          <a:gd name="connsiteY13" fmla="*/ 0 h 1933525"/>
                          <a:gd name="connsiteX0" fmla="*/ 359546 w 732871"/>
                          <a:gd name="connsiteY0" fmla="*/ 0 h 1940468"/>
                          <a:gd name="connsiteX1" fmla="*/ 636296 w 732871"/>
                          <a:gd name="connsiteY1" fmla="*/ 135732 h 1940468"/>
                          <a:gd name="connsiteX2" fmla="*/ 732871 w 732871"/>
                          <a:gd name="connsiteY2" fmla="*/ 258500 h 1940468"/>
                          <a:gd name="connsiteX3" fmla="*/ 732871 w 732871"/>
                          <a:gd name="connsiteY3" fmla="*/ 1488715 h 1940468"/>
                          <a:gd name="connsiteX4" fmla="*/ 638677 w 732871"/>
                          <a:gd name="connsiteY4" fmla="*/ 1582909 h 1940468"/>
                          <a:gd name="connsiteX5" fmla="*/ 69296 w 732871"/>
                          <a:gd name="connsiteY5" fmla="*/ 1935645 h 1940468"/>
                          <a:gd name="connsiteX6" fmla="*/ 7384 w 732871"/>
                          <a:gd name="connsiteY6" fmla="*/ 1783246 h 1940468"/>
                          <a:gd name="connsiteX7" fmla="*/ 64533 w 732871"/>
                          <a:gd name="connsiteY7" fmla="*/ 1733239 h 1940468"/>
                          <a:gd name="connsiteX8" fmla="*/ 497128 w 732871"/>
                          <a:gd name="connsiteY8" fmla="*/ 1492422 h 1940468"/>
                          <a:gd name="connsiteX9" fmla="*/ 557451 w 732871"/>
                          <a:gd name="connsiteY9" fmla="*/ 1326046 h 1940468"/>
                          <a:gd name="connsiteX10" fmla="*/ 556659 w 732871"/>
                          <a:gd name="connsiteY10" fmla="*/ 353750 h 1940468"/>
                          <a:gd name="connsiteX11" fmla="*/ 486278 w 732871"/>
                          <a:gd name="connsiteY11" fmla="*/ 254793 h 1940468"/>
                          <a:gd name="connsiteX12" fmla="*/ 291546 w 732871"/>
                          <a:gd name="connsiteY12" fmla="*/ 153725 h 1940468"/>
                          <a:gd name="connsiteX13" fmla="*/ 359546 w 732871"/>
                          <a:gd name="connsiteY13" fmla="*/ 0 h 1940468"/>
                          <a:gd name="connsiteX0" fmla="*/ 355697 w 729022"/>
                          <a:gd name="connsiteY0" fmla="*/ 0 h 1938382"/>
                          <a:gd name="connsiteX1" fmla="*/ 632447 w 729022"/>
                          <a:gd name="connsiteY1" fmla="*/ 135732 h 1938382"/>
                          <a:gd name="connsiteX2" fmla="*/ 729022 w 729022"/>
                          <a:gd name="connsiteY2" fmla="*/ 258500 h 1938382"/>
                          <a:gd name="connsiteX3" fmla="*/ 729022 w 729022"/>
                          <a:gd name="connsiteY3" fmla="*/ 1488715 h 1938382"/>
                          <a:gd name="connsiteX4" fmla="*/ 634828 w 729022"/>
                          <a:gd name="connsiteY4" fmla="*/ 1582909 h 1938382"/>
                          <a:gd name="connsiteX5" fmla="*/ 65447 w 729022"/>
                          <a:gd name="connsiteY5" fmla="*/ 1935645 h 1938382"/>
                          <a:gd name="connsiteX6" fmla="*/ 3535 w 729022"/>
                          <a:gd name="connsiteY6" fmla="*/ 1783246 h 1938382"/>
                          <a:gd name="connsiteX7" fmla="*/ 60684 w 729022"/>
                          <a:gd name="connsiteY7" fmla="*/ 1733239 h 1938382"/>
                          <a:gd name="connsiteX8" fmla="*/ 493279 w 729022"/>
                          <a:gd name="connsiteY8" fmla="*/ 1492422 h 1938382"/>
                          <a:gd name="connsiteX9" fmla="*/ 553602 w 729022"/>
                          <a:gd name="connsiteY9" fmla="*/ 1326046 h 1938382"/>
                          <a:gd name="connsiteX10" fmla="*/ 552810 w 729022"/>
                          <a:gd name="connsiteY10" fmla="*/ 353750 h 1938382"/>
                          <a:gd name="connsiteX11" fmla="*/ 482429 w 729022"/>
                          <a:gd name="connsiteY11" fmla="*/ 254793 h 1938382"/>
                          <a:gd name="connsiteX12" fmla="*/ 287697 w 729022"/>
                          <a:gd name="connsiteY12" fmla="*/ 153725 h 1938382"/>
                          <a:gd name="connsiteX13" fmla="*/ 355697 w 729022"/>
                          <a:gd name="connsiteY13" fmla="*/ 0 h 1938382"/>
                          <a:gd name="connsiteX0" fmla="*/ 353558 w 726883"/>
                          <a:gd name="connsiteY0" fmla="*/ 0 h 1938382"/>
                          <a:gd name="connsiteX1" fmla="*/ 630308 w 726883"/>
                          <a:gd name="connsiteY1" fmla="*/ 135732 h 1938382"/>
                          <a:gd name="connsiteX2" fmla="*/ 726883 w 726883"/>
                          <a:gd name="connsiteY2" fmla="*/ 258500 h 1938382"/>
                          <a:gd name="connsiteX3" fmla="*/ 726883 w 726883"/>
                          <a:gd name="connsiteY3" fmla="*/ 1488715 h 1938382"/>
                          <a:gd name="connsiteX4" fmla="*/ 632689 w 726883"/>
                          <a:gd name="connsiteY4" fmla="*/ 1582909 h 1938382"/>
                          <a:gd name="connsiteX5" fmla="*/ 63308 w 726883"/>
                          <a:gd name="connsiteY5" fmla="*/ 1935645 h 1938382"/>
                          <a:gd name="connsiteX6" fmla="*/ 1396 w 726883"/>
                          <a:gd name="connsiteY6" fmla="*/ 1783246 h 1938382"/>
                          <a:gd name="connsiteX7" fmla="*/ 68070 w 726883"/>
                          <a:gd name="connsiteY7" fmla="*/ 1716571 h 1938382"/>
                          <a:gd name="connsiteX8" fmla="*/ 491140 w 726883"/>
                          <a:gd name="connsiteY8" fmla="*/ 1492422 h 1938382"/>
                          <a:gd name="connsiteX9" fmla="*/ 551463 w 726883"/>
                          <a:gd name="connsiteY9" fmla="*/ 1326046 h 1938382"/>
                          <a:gd name="connsiteX10" fmla="*/ 550671 w 726883"/>
                          <a:gd name="connsiteY10" fmla="*/ 353750 h 1938382"/>
                          <a:gd name="connsiteX11" fmla="*/ 480290 w 726883"/>
                          <a:gd name="connsiteY11" fmla="*/ 254793 h 1938382"/>
                          <a:gd name="connsiteX12" fmla="*/ 285558 w 726883"/>
                          <a:gd name="connsiteY12" fmla="*/ 153725 h 1938382"/>
                          <a:gd name="connsiteX13" fmla="*/ 353558 w 726883"/>
                          <a:gd name="connsiteY13" fmla="*/ 0 h 1938382"/>
                          <a:gd name="connsiteX0" fmla="*/ 353501 w 726826"/>
                          <a:gd name="connsiteY0" fmla="*/ 0 h 1938382"/>
                          <a:gd name="connsiteX1" fmla="*/ 630251 w 726826"/>
                          <a:gd name="connsiteY1" fmla="*/ 135732 h 1938382"/>
                          <a:gd name="connsiteX2" fmla="*/ 726826 w 726826"/>
                          <a:gd name="connsiteY2" fmla="*/ 258500 h 1938382"/>
                          <a:gd name="connsiteX3" fmla="*/ 726826 w 726826"/>
                          <a:gd name="connsiteY3" fmla="*/ 1488715 h 1938382"/>
                          <a:gd name="connsiteX4" fmla="*/ 632632 w 726826"/>
                          <a:gd name="connsiteY4" fmla="*/ 1582909 h 1938382"/>
                          <a:gd name="connsiteX5" fmla="*/ 63251 w 726826"/>
                          <a:gd name="connsiteY5" fmla="*/ 1935645 h 1938382"/>
                          <a:gd name="connsiteX6" fmla="*/ 1339 w 726826"/>
                          <a:gd name="connsiteY6" fmla="*/ 1783246 h 1938382"/>
                          <a:gd name="connsiteX7" fmla="*/ 68013 w 726826"/>
                          <a:gd name="connsiteY7" fmla="*/ 1716571 h 1938382"/>
                          <a:gd name="connsiteX8" fmla="*/ 491083 w 726826"/>
                          <a:gd name="connsiteY8" fmla="*/ 1492422 h 1938382"/>
                          <a:gd name="connsiteX9" fmla="*/ 551406 w 726826"/>
                          <a:gd name="connsiteY9" fmla="*/ 1326046 h 1938382"/>
                          <a:gd name="connsiteX10" fmla="*/ 550614 w 726826"/>
                          <a:gd name="connsiteY10" fmla="*/ 353750 h 1938382"/>
                          <a:gd name="connsiteX11" fmla="*/ 480233 w 726826"/>
                          <a:gd name="connsiteY11" fmla="*/ 254793 h 1938382"/>
                          <a:gd name="connsiteX12" fmla="*/ 285501 w 726826"/>
                          <a:gd name="connsiteY12" fmla="*/ 153725 h 1938382"/>
                          <a:gd name="connsiteX13" fmla="*/ 353501 w 726826"/>
                          <a:gd name="connsiteY13" fmla="*/ 0 h 1938382"/>
                          <a:gd name="connsiteX0" fmla="*/ 353501 w 726826"/>
                          <a:gd name="connsiteY0" fmla="*/ 0 h 1938382"/>
                          <a:gd name="connsiteX1" fmla="*/ 630251 w 726826"/>
                          <a:gd name="connsiteY1" fmla="*/ 135732 h 1938382"/>
                          <a:gd name="connsiteX2" fmla="*/ 726826 w 726826"/>
                          <a:gd name="connsiteY2" fmla="*/ 258500 h 1938382"/>
                          <a:gd name="connsiteX3" fmla="*/ 726826 w 726826"/>
                          <a:gd name="connsiteY3" fmla="*/ 1488715 h 1938382"/>
                          <a:gd name="connsiteX4" fmla="*/ 632632 w 726826"/>
                          <a:gd name="connsiteY4" fmla="*/ 1582909 h 1938382"/>
                          <a:gd name="connsiteX5" fmla="*/ 63251 w 726826"/>
                          <a:gd name="connsiteY5" fmla="*/ 1935645 h 1938382"/>
                          <a:gd name="connsiteX6" fmla="*/ 1339 w 726826"/>
                          <a:gd name="connsiteY6" fmla="*/ 1783246 h 1938382"/>
                          <a:gd name="connsiteX7" fmla="*/ 68013 w 726826"/>
                          <a:gd name="connsiteY7" fmla="*/ 1716571 h 1938382"/>
                          <a:gd name="connsiteX8" fmla="*/ 491083 w 726826"/>
                          <a:gd name="connsiteY8" fmla="*/ 1492422 h 1938382"/>
                          <a:gd name="connsiteX9" fmla="*/ 551406 w 726826"/>
                          <a:gd name="connsiteY9" fmla="*/ 1326046 h 1938382"/>
                          <a:gd name="connsiteX10" fmla="*/ 550614 w 726826"/>
                          <a:gd name="connsiteY10" fmla="*/ 353750 h 1938382"/>
                          <a:gd name="connsiteX11" fmla="*/ 480233 w 726826"/>
                          <a:gd name="connsiteY11" fmla="*/ 254793 h 1938382"/>
                          <a:gd name="connsiteX12" fmla="*/ 285501 w 726826"/>
                          <a:gd name="connsiteY12" fmla="*/ 153725 h 1938382"/>
                          <a:gd name="connsiteX13" fmla="*/ 353501 w 726826"/>
                          <a:gd name="connsiteY13" fmla="*/ 0 h 1938382"/>
                          <a:gd name="connsiteX0" fmla="*/ 353501 w 726826"/>
                          <a:gd name="connsiteY0" fmla="*/ 0 h 1938382"/>
                          <a:gd name="connsiteX1" fmla="*/ 630251 w 726826"/>
                          <a:gd name="connsiteY1" fmla="*/ 135732 h 1938382"/>
                          <a:gd name="connsiteX2" fmla="*/ 726826 w 726826"/>
                          <a:gd name="connsiteY2" fmla="*/ 258500 h 1938382"/>
                          <a:gd name="connsiteX3" fmla="*/ 726826 w 726826"/>
                          <a:gd name="connsiteY3" fmla="*/ 1488715 h 1938382"/>
                          <a:gd name="connsiteX4" fmla="*/ 630251 w 726826"/>
                          <a:gd name="connsiteY4" fmla="*/ 1599578 h 1938382"/>
                          <a:gd name="connsiteX5" fmla="*/ 63251 w 726826"/>
                          <a:gd name="connsiteY5" fmla="*/ 1935645 h 1938382"/>
                          <a:gd name="connsiteX6" fmla="*/ 1339 w 726826"/>
                          <a:gd name="connsiteY6" fmla="*/ 1783246 h 1938382"/>
                          <a:gd name="connsiteX7" fmla="*/ 68013 w 726826"/>
                          <a:gd name="connsiteY7" fmla="*/ 1716571 h 1938382"/>
                          <a:gd name="connsiteX8" fmla="*/ 491083 w 726826"/>
                          <a:gd name="connsiteY8" fmla="*/ 1492422 h 1938382"/>
                          <a:gd name="connsiteX9" fmla="*/ 551406 w 726826"/>
                          <a:gd name="connsiteY9" fmla="*/ 1326046 h 1938382"/>
                          <a:gd name="connsiteX10" fmla="*/ 550614 w 726826"/>
                          <a:gd name="connsiteY10" fmla="*/ 353750 h 1938382"/>
                          <a:gd name="connsiteX11" fmla="*/ 480233 w 726826"/>
                          <a:gd name="connsiteY11" fmla="*/ 254793 h 1938382"/>
                          <a:gd name="connsiteX12" fmla="*/ 285501 w 726826"/>
                          <a:gd name="connsiteY12" fmla="*/ 153725 h 1938382"/>
                          <a:gd name="connsiteX13" fmla="*/ 353501 w 726826"/>
                          <a:gd name="connsiteY13" fmla="*/ 0 h 1938382"/>
                          <a:gd name="connsiteX0" fmla="*/ 355642 w 728967"/>
                          <a:gd name="connsiteY0" fmla="*/ 0 h 1936040"/>
                          <a:gd name="connsiteX1" fmla="*/ 632392 w 728967"/>
                          <a:gd name="connsiteY1" fmla="*/ 135732 h 1936040"/>
                          <a:gd name="connsiteX2" fmla="*/ 728967 w 728967"/>
                          <a:gd name="connsiteY2" fmla="*/ 258500 h 1936040"/>
                          <a:gd name="connsiteX3" fmla="*/ 728967 w 728967"/>
                          <a:gd name="connsiteY3" fmla="*/ 1488715 h 1936040"/>
                          <a:gd name="connsiteX4" fmla="*/ 632392 w 728967"/>
                          <a:gd name="connsiteY4" fmla="*/ 1599578 h 1936040"/>
                          <a:gd name="connsiteX5" fmla="*/ 58248 w 728967"/>
                          <a:gd name="connsiteY5" fmla="*/ 1933263 h 1936040"/>
                          <a:gd name="connsiteX6" fmla="*/ 3480 w 728967"/>
                          <a:gd name="connsiteY6" fmla="*/ 1783246 h 1936040"/>
                          <a:gd name="connsiteX7" fmla="*/ 70154 w 728967"/>
                          <a:gd name="connsiteY7" fmla="*/ 1716571 h 1936040"/>
                          <a:gd name="connsiteX8" fmla="*/ 493224 w 728967"/>
                          <a:gd name="connsiteY8" fmla="*/ 1492422 h 1936040"/>
                          <a:gd name="connsiteX9" fmla="*/ 553547 w 728967"/>
                          <a:gd name="connsiteY9" fmla="*/ 1326046 h 1936040"/>
                          <a:gd name="connsiteX10" fmla="*/ 552755 w 728967"/>
                          <a:gd name="connsiteY10" fmla="*/ 353750 h 1936040"/>
                          <a:gd name="connsiteX11" fmla="*/ 482374 w 728967"/>
                          <a:gd name="connsiteY11" fmla="*/ 254793 h 1936040"/>
                          <a:gd name="connsiteX12" fmla="*/ 287642 w 728967"/>
                          <a:gd name="connsiteY12" fmla="*/ 153725 h 1936040"/>
                          <a:gd name="connsiteX13" fmla="*/ 355642 w 728967"/>
                          <a:gd name="connsiteY13" fmla="*/ 0 h 1936040"/>
                          <a:gd name="connsiteX0" fmla="*/ 355642 w 728967"/>
                          <a:gd name="connsiteY0" fmla="*/ 0 h 1936040"/>
                          <a:gd name="connsiteX1" fmla="*/ 632392 w 728967"/>
                          <a:gd name="connsiteY1" fmla="*/ 135732 h 1936040"/>
                          <a:gd name="connsiteX2" fmla="*/ 728967 w 728967"/>
                          <a:gd name="connsiteY2" fmla="*/ 258500 h 1936040"/>
                          <a:gd name="connsiteX3" fmla="*/ 728967 w 728967"/>
                          <a:gd name="connsiteY3" fmla="*/ 1488715 h 1936040"/>
                          <a:gd name="connsiteX4" fmla="*/ 625249 w 728967"/>
                          <a:gd name="connsiteY4" fmla="*/ 1604340 h 1936040"/>
                          <a:gd name="connsiteX5" fmla="*/ 58248 w 728967"/>
                          <a:gd name="connsiteY5" fmla="*/ 1933263 h 1936040"/>
                          <a:gd name="connsiteX6" fmla="*/ 3480 w 728967"/>
                          <a:gd name="connsiteY6" fmla="*/ 1783246 h 1936040"/>
                          <a:gd name="connsiteX7" fmla="*/ 70154 w 728967"/>
                          <a:gd name="connsiteY7" fmla="*/ 1716571 h 1936040"/>
                          <a:gd name="connsiteX8" fmla="*/ 493224 w 728967"/>
                          <a:gd name="connsiteY8" fmla="*/ 1492422 h 1936040"/>
                          <a:gd name="connsiteX9" fmla="*/ 553547 w 728967"/>
                          <a:gd name="connsiteY9" fmla="*/ 1326046 h 1936040"/>
                          <a:gd name="connsiteX10" fmla="*/ 552755 w 728967"/>
                          <a:gd name="connsiteY10" fmla="*/ 353750 h 1936040"/>
                          <a:gd name="connsiteX11" fmla="*/ 482374 w 728967"/>
                          <a:gd name="connsiteY11" fmla="*/ 254793 h 1936040"/>
                          <a:gd name="connsiteX12" fmla="*/ 287642 w 728967"/>
                          <a:gd name="connsiteY12" fmla="*/ 153725 h 1936040"/>
                          <a:gd name="connsiteX13" fmla="*/ 355642 w 728967"/>
                          <a:gd name="connsiteY13" fmla="*/ 0 h 1936040"/>
                          <a:gd name="connsiteX0" fmla="*/ 355642 w 739898"/>
                          <a:gd name="connsiteY0" fmla="*/ 0 h 1936040"/>
                          <a:gd name="connsiteX1" fmla="*/ 632392 w 739898"/>
                          <a:gd name="connsiteY1" fmla="*/ 135732 h 1936040"/>
                          <a:gd name="connsiteX2" fmla="*/ 728967 w 739898"/>
                          <a:gd name="connsiteY2" fmla="*/ 258500 h 1936040"/>
                          <a:gd name="connsiteX3" fmla="*/ 728967 w 739898"/>
                          <a:gd name="connsiteY3" fmla="*/ 1488715 h 1936040"/>
                          <a:gd name="connsiteX4" fmla="*/ 710974 w 739898"/>
                          <a:gd name="connsiteY4" fmla="*/ 1609103 h 1936040"/>
                          <a:gd name="connsiteX5" fmla="*/ 58248 w 739898"/>
                          <a:gd name="connsiteY5" fmla="*/ 1933263 h 1936040"/>
                          <a:gd name="connsiteX6" fmla="*/ 3480 w 739898"/>
                          <a:gd name="connsiteY6" fmla="*/ 1783246 h 1936040"/>
                          <a:gd name="connsiteX7" fmla="*/ 70154 w 739898"/>
                          <a:gd name="connsiteY7" fmla="*/ 1716571 h 1936040"/>
                          <a:gd name="connsiteX8" fmla="*/ 493224 w 739898"/>
                          <a:gd name="connsiteY8" fmla="*/ 1492422 h 1936040"/>
                          <a:gd name="connsiteX9" fmla="*/ 553547 w 739898"/>
                          <a:gd name="connsiteY9" fmla="*/ 1326046 h 1936040"/>
                          <a:gd name="connsiteX10" fmla="*/ 552755 w 739898"/>
                          <a:gd name="connsiteY10" fmla="*/ 353750 h 1936040"/>
                          <a:gd name="connsiteX11" fmla="*/ 482374 w 739898"/>
                          <a:gd name="connsiteY11" fmla="*/ 254793 h 1936040"/>
                          <a:gd name="connsiteX12" fmla="*/ 287642 w 739898"/>
                          <a:gd name="connsiteY12" fmla="*/ 153725 h 1936040"/>
                          <a:gd name="connsiteX13" fmla="*/ 355642 w 739898"/>
                          <a:gd name="connsiteY13" fmla="*/ 0 h 1936040"/>
                          <a:gd name="connsiteX0" fmla="*/ 355642 w 728967"/>
                          <a:gd name="connsiteY0" fmla="*/ 0 h 1936040"/>
                          <a:gd name="connsiteX1" fmla="*/ 632392 w 728967"/>
                          <a:gd name="connsiteY1" fmla="*/ 135732 h 1936040"/>
                          <a:gd name="connsiteX2" fmla="*/ 728967 w 728967"/>
                          <a:gd name="connsiteY2" fmla="*/ 258500 h 1936040"/>
                          <a:gd name="connsiteX3" fmla="*/ 728967 w 728967"/>
                          <a:gd name="connsiteY3" fmla="*/ 1488715 h 1936040"/>
                          <a:gd name="connsiteX4" fmla="*/ 670493 w 728967"/>
                          <a:gd name="connsiteY4" fmla="*/ 1578147 h 1936040"/>
                          <a:gd name="connsiteX5" fmla="*/ 58248 w 728967"/>
                          <a:gd name="connsiteY5" fmla="*/ 1933263 h 1936040"/>
                          <a:gd name="connsiteX6" fmla="*/ 3480 w 728967"/>
                          <a:gd name="connsiteY6" fmla="*/ 1783246 h 1936040"/>
                          <a:gd name="connsiteX7" fmla="*/ 70154 w 728967"/>
                          <a:gd name="connsiteY7" fmla="*/ 1716571 h 1936040"/>
                          <a:gd name="connsiteX8" fmla="*/ 493224 w 728967"/>
                          <a:gd name="connsiteY8" fmla="*/ 1492422 h 1936040"/>
                          <a:gd name="connsiteX9" fmla="*/ 553547 w 728967"/>
                          <a:gd name="connsiteY9" fmla="*/ 1326046 h 1936040"/>
                          <a:gd name="connsiteX10" fmla="*/ 552755 w 728967"/>
                          <a:gd name="connsiteY10" fmla="*/ 353750 h 1936040"/>
                          <a:gd name="connsiteX11" fmla="*/ 482374 w 728967"/>
                          <a:gd name="connsiteY11" fmla="*/ 254793 h 1936040"/>
                          <a:gd name="connsiteX12" fmla="*/ 287642 w 728967"/>
                          <a:gd name="connsiteY12" fmla="*/ 153725 h 1936040"/>
                          <a:gd name="connsiteX13" fmla="*/ 355642 w 728967"/>
                          <a:gd name="connsiteY13" fmla="*/ 0 h 1936040"/>
                          <a:gd name="connsiteX0" fmla="*/ 355642 w 728967"/>
                          <a:gd name="connsiteY0" fmla="*/ 0 h 1936040"/>
                          <a:gd name="connsiteX1" fmla="*/ 632392 w 728967"/>
                          <a:gd name="connsiteY1" fmla="*/ 135732 h 1936040"/>
                          <a:gd name="connsiteX2" fmla="*/ 728967 w 728967"/>
                          <a:gd name="connsiteY2" fmla="*/ 258500 h 1936040"/>
                          <a:gd name="connsiteX3" fmla="*/ 728967 w 728967"/>
                          <a:gd name="connsiteY3" fmla="*/ 1488715 h 1936040"/>
                          <a:gd name="connsiteX4" fmla="*/ 670493 w 728967"/>
                          <a:gd name="connsiteY4" fmla="*/ 1578147 h 1936040"/>
                          <a:gd name="connsiteX5" fmla="*/ 58248 w 728967"/>
                          <a:gd name="connsiteY5" fmla="*/ 1933263 h 1936040"/>
                          <a:gd name="connsiteX6" fmla="*/ 3480 w 728967"/>
                          <a:gd name="connsiteY6" fmla="*/ 1783246 h 1936040"/>
                          <a:gd name="connsiteX7" fmla="*/ 70154 w 728967"/>
                          <a:gd name="connsiteY7" fmla="*/ 1716571 h 1936040"/>
                          <a:gd name="connsiteX8" fmla="*/ 493224 w 728967"/>
                          <a:gd name="connsiteY8" fmla="*/ 1492422 h 1936040"/>
                          <a:gd name="connsiteX9" fmla="*/ 553547 w 728967"/>
                          <a:gd name="connsiteY9" fmla="*/ 1326046 h 1936040"/>
                          <a:gd name="connsiteX10" fmla="*/ 552755 w 728967"/>
                          <a:gd name="connsiteY10" fmla="*/ 353750 h 1936040"/>
                          <a:gd name="connsiteX11" fmla="*/ 482374 w 728967"/>
                          <a:gd name="connsiteY11" fmla="*/ 254793 h 1936040"/>
                          <a:gd name="connsiteX12" fmla="*/ 287642 w 728967"/>
                          <a:gd name="connsiteY12" fmla="*/ 153725 h 1936040"/>
                          <a:gd name="connsiteX13" fmla="*/ 355642 w 728967"/>
                          <a:gd name="connsiteY13" fmla="*/ 0 h 1936040"/>
                          <a:gd name="connsiteX0" fmla="*/ 355642 w 728967"/>
                          <a:gd name="connsiteY0" fmla="*/ 0 h 1936040"/>
                          <a:gd name="connsiteX1" fmla="*/ 632392 w 728967"/>
                          <a:gd name="connsiteY1" fmla="*/ 135732 h 1936040"/>
                          <a:gd name="connsiteX2" fmla="*/ 728967 w 728967"/>
                          <a:gd name="connsiteY2" fmla="*/ 258500 h 1936040"/>
                          <a:gd name="connsiteX3" fmla="*/ 728967 w 728967"/>
                          <a:gd name="connsiteY3" fmla="*/ 1488715 h 1936040"/>
                          <a:gd name="connsiteX4" fmla="*/ 670493 w 728967"/>
                          <a:gd name="connsiteY4" fmla="*/ 1578147 h 1936040"/>
                          <a:gd name="connsiteX5" fmla="*/ 58248 w 728967"/>
                          <a:gd name="connsiteY5" fmla="*/ 1933263 h 1936040"/>
                          <a:gd name="connsiteX6" fmla="*/ 3480 w 728967"/>
                          <a:gd name="connsiteY6" fmla="*/ 1783246 h 1936040"/>
                          <a:gd name="connsiteX7" fmla="*/ 70154 w 728967"/>
                          <a:gd name="connsiteY7" fmla="*/ 1716571 h 1936040"/>
                          <a:gd name="connsiteX8" fmla="*/ 493224 w 728967"/>
                          <a:gd name="connsiteY8" fmla="*/ 1492422 h 1936040"/>
                          <a:gd name="connsiteX9" fmla="*/ 553547 w 728967"/>
                          <a:gd name="connsiteY9" fmla="*/ 1326046 h 1936040"/>
                          <a:gd name="connsiteX10" fmla="*/ 552755 w 728967"/>
                          <a:gd name="connsiteY10" fmla="*/ 353750 h 1936040"/>
                          <a:gd name="connsiteX11" fmla="*/ 482374 w 728967"/>
                          <a:gd name="connsiteY11" fmla="*/ 254793 h 1936040"/>
                          <a:gd name="connsiteX12" fmla="*/ 287642 w 728967"/>
                          <a:gd name="connsiteY12" fmla="*/ 153725 h 1936040"/>
                          <a:gd name="connsiteX13" fmla="*/ 355642 w 728967"/>
                          <a:gd name="connsiteY13" fmla="*/ 0 h 1936040"/>
                          <a:gd name="connsiteX0" fmla="*/ 355642 w 728967"/>
                          <a:gd name="connsiteY0" fmla="*/ 0 h 1936040"/>
                          <a:gd name="connsiteX1" fmla="*/ 632392 w 728967"/>
                          <a:gd name="connsiteY1" fmla="*/ 135732 h 1936040"/>
                          <a:gd name="connsiteX2" fmla="*/ 728967 w 728967"/>
                          <a:gd name="connsiteY2" fmla="*/ 258500 h 1936040"/>
                          <a:gd name="connsiteX3" fmla="*/ 728967 w 728967"/>
                          <a:gd name="connsiteY3" fmla="*/ 1488715 h 1936040"/>
                          <a:gd name="connsiteX4" fmla="*/ 670493 w 728967"/>
                          <a:gd name="connsiteY4" fmla="*/ 1578147 h 1936040"/>
                          <a:gd name="connsiteX5" fmla="*/ 58248 w 728967"/>
                          <a:gd name="connsiteY5" fmla="*/ 1933263 h 1936040"/>
                          <a:gd name="connsiteX6" fmla="*/ 3480 w 728967"/>
                          <a:gd name="connsiteY6" fmla="*/ 1783246 h 1936040"/>
                          <a:gd name="connsiteX7" fmla="*/ 70154 w 728967"/>
                          <a:gd name="connsiteY7" fmla="*/ 1716571 h 1936040"/>
                          <a:gd name="connsiteX8" fmla="*/ 493224 w 728967"/>
                          <a:gd name="connsiteY8" fmla="*/ 1492422 h 1936040"/>
                          <a:gd name="connsiteX9" fmla="*/ 553547 w 728967"/>
                          <a:gd name="connsiteY9" fmla="*/ 1326046 h 1936040"/>
                          <a:gd name="connsiteX10" fmla="*/ 552755 w 728967"/>
                          <a:gd name="connsiteY10" fmla="*/ 353750 h 1936040"/>
                          <a:gd name="connsiteX11" fmla="*/ 482374 w 728967"/>
                          <a:gd name="connsiteY11" fmla="*/ 254793 h 1936040"/>
                          <a:gd name="connsiteX12" fmla="*/ 287642 w 728967"/>
                          <a:gd name="connsiteY12" fmla="*/ 153725 h 1936040"/>
                          <a:gd name="connsiteX13" fmla="*/ 355642 w 728967"/>
                          <a:gd name="connsiteY13" fmla="*/ 0 h 1936040"/>
                          <a:gd name="connsiteX0" fmla="*/ 355642 w 728967"/>
                          <a:gd name="connsiteY0" fmla="*/ 0 h 1936040"/>
                          <a:gd name="connsiteX1" fmla="*/ 632392 w 728967"/>
                          <a:gd name="connsiteY1" fmla="*/ 135732 h 1936040"/>
                          <a:gd name="connsiteX2" fmla="*/ 728967 w 728967"/>
                          <a:gd name="connsiteY2" fmla="*/ 258500 h 1936040"/>
                          <a:gd name="connsiteX3" fmla="*/ 728967 w 728967"/>
                          <a:gd name="connsiteY3" fmla="*/ 1488715 h 1936040"/>
                          <a:gd name="connsiteX4" fmla="*/ 670493 w 728967"/>
                          <a:gd name="connsiteY4" fmla="*/ 1578147 h 1936040"/>
                          <a:gd name="connsiteX5" fmla="*/ 58248 w 728967"/>
                          <a:gd name="connsiteY5" fmla="*/ 1933263 h 1936040"/>
                          <a:gd name="connsiteX6" fmla="*/ 3480 w 728967"/>
                          <a:gd name="connsiteY6" fmla="*/ 1783246 h 1936040"/>
                          <a:gd name="connsiteX7" fmla="*/ 70154 w 728967"/>
                          <a:gd name="connsiteY7" fmla="*/ 1716571 h 1936040"/>
                          <a:gd name="connsiteX8" fmla="*/ 493224 w 728967"/>
                          <a:gd name="connsiteY8" fmla="*/ 1492422 h 1936040"/>
                          <a:gd name="connsiteX9" fmla="*/ 553547 w 728967"/>
                          <a:gd name="connsiteY9" fmla="*/ 1326046 h 1936040"/>
                          <a:gd name="connsiteX10" fmla="*/ 552755 w 728967"/>
                          <a:gd name="connsiteY10" fmla="*/ 353750 h 1936040"/>
                          <a:gd name="connsiteX11" fmla="*/ 482374 w 728967"/>
                          <a:gd name="connsiteY11" fmla="*/ 254793 h 1936040"/>
                          <a:gd name="connsiteX12" fmla="*/ 287642 w 728967"/>
                          <a:gd name="connsiteY12" fmla="*/ 153725 h 1936040"/>
                          <a:gd name="connsiteX13" fmla="*/ 355642 w 728967"/>
                          <a:gd name="connsiteY13" fmla="*/ 0 h 1936040"/>
                          <a:gd name="connsiteX0" fmla="*/ 355642 w 728967"/>
                          <a:gd name="connsiteY0" fmla="*/ 0 h 1936040"/>
                          <a:gd name="connsiteX1" fmla="*/ 632392 w 728967"/>
                          <a:gd name="connsiteY1" fmla="*/ 135732 h 1936040"/>
                          <a:gd name="connsiteX2" fmla="*/ 728967 w 728967"/>
                          <a:gd name="connsiteY2" fmla="*/ 258500 h 1936040"/>
                          <a:gd name="connsiteX3" fmla="*/ 728967 w 728967"/>
                          <a:gd name="connsiteY3" fmla="*/ 1488715 h 1936040"/>
                          <a:gd name="connsiteX4" fmla="*/ 670493 w 728967"/>
                          <a:gd name="connsiteY4" fmla="*/ 1578147 h 1936040"/>
                          <a:gd name="connsiteX5" fmla="*/ 58248 w 728967"/>
                          <a:gd name="connsiteY5" fmla="*/ 1933263 h 1936040"/>
                          <a:gd name="connsiteX6" fmla="*/ 3480 w 728967"/>
                          <a:gd name="connsiteY6" fmla="*/ 1783246 h 1936040"/>
                          <a:gd name="connsiteX7" fmla="*/ 70154 w 728967"/>
                          <a:gd name="connsiteY7" fmla="*/ 1716571 h 1936040"/>
                          <a:gd name="connsiteX8" fmla="*/ 497987 w 728967"/>
                          <a:gd name="connsiteY8" fmla="*/ 1470990 h 1936040"/>
                          <a:gd name="connsiteX9" fmla="*/ 553547 w 728967"/>
                          <a:gd name="connsiteY9" fmla="*/ 1326046 h 1936040"/>
                          <a:gd name="connsiteX10" fmla="*/ 552755 w 728967"/>
                          <a:gd name="connsiteY10" fmla="*/ 353750 h 1936040"/>
                          <a:gd name="connsiteX11" fmla="*/ 482374 w 728967"/>
                          <a:gd name="connsiteY11" fmla="*/ 254793 h 1936040"/>
                          <a:gd name="connsiteX12" fmla="*/ 287642 w 728967"/>
                          <a:gd name="connsiteY12" fmla="*/ 153725 h 1936040"/>
                          <a:gd name="connsiteX13" fmla="*/ 355642 w 728967"/>
                          <a:gd name="connsiteY13" fmla="*/ 0 h 1936040"/>
                          <a:gd name="connsiteX0" fmla="*/ 355642 w 728967"/>
                          <a:gd name="connsiteY0" fmla="*/ 0 h 1936040"/>
                          <a:gd name="connsiteX1" fmla="*/ 632392 w 728967"/>
                          <a:gd name="connsiteY1" fmla="*/ 135732 h 1936040"/>
                          <a:gd name="connsiteX2" fmla="*/ 728967 w 728967"/>
                          <a:gd name="connsiteY2" fmla="*/ 258500 h 1936040"/>
                          <a:gd name="connsiteX3" fmla="*/ 728967 w 728967"/>
                          <a:gd name="connsiteY3" fmla="*/ 1488715 h 1936040"/>
                          <a:gd name="connsiteX4" fmla="*/ 670493 w 728967"/>
                          <a:gd name="connsiteY4" fmla="*/ 1578147 h 1936040"/>
                          <a:gd name="connsiteX5" fmla="*/ 58248 w 728967"/>
                          <a:gd name="connsiteY5" fmla="*/ 1933263 h 1936040"/>
                          <a:gd name="connsiteX6" fmla="*/ 3480 w 728967"/>
                          <a:gd name="connsiteY6" fmla="*/ 1783246 h 1936040"/>
                          <a:gd name="connsiteX7" fmla="*/ 70154 w 728967"/>
                          <a:gd name="connsiteY7" fmla="*/ 1716571 h 1936040"/>
                          <a:gd name="connsiteX8" fmla="*/ 497987 w 728967"/>
                          <a:gd name="connsiteY8" fmla="*/ 1470990 h 1936040"/>
                          <a:gd name="connsiteX9" fmla="*/ 553547 w 728967"/>
                          <a:gd name="connsiteY9" fmla="*/ 1326046 h 1936040"/>
                          <a:gd name="connsiteX10" fmla="*/ 552755 w 728967"/>
                          <a:gd name="connsiteY10" fmla="*/ 353750 h 1936040"/>
                          <a:gd name="connsiteX11" fmla="*/ 482374 w 728967"/>
                          <a:gd name="connsiteY11" fmla="*/ 254793 h 1936040"/>
                          <a:gd name="connsiteX12" fmla="*/ 287642 w 728967"/>
                          <a:gd name="connsiteY12" fmla="*/ 153725 h 1936040"/>
                          <a:gd name="connsiteX13" fmla="*/ 355642 w 728967"/>
                          <a:gd name="connsiteY13" fmla="*/ 0 h 1936040"/>
                          <a:gd name="connsiteX0" fmla="*/ 355642 w 728967"/>
                          <a:gd name="connsiteY0" fmla="*/ 0 h 1936040"/>
                          <a:gd name="connsiteX1" fmla="*/ 632392 w 728967"/>
                          <a:gd name="connsiteY1" fmla="*/ 135732 h 1936040"/>
                          <a:gd name="connsiteX2" fmla="*/ 728967 w 728967"/>
                          <a:gd name="connsiteY2" fmla="*/ 258500 h 1936040"/>
                          <a:gd name="connsiteX3" fmla="*/ 728967 w 728967"/>
                          <a:gd name="connsiteY3" fmla="*/ 1488715 h 1936040"/>
                          <a:gd name="connsiteX4" fmla="*/ 670493 w 728967"/>
                          <a:gd name="connsiteY4" fmla="*/ 1578147 h 1936040"/>
                          <a:gd name="connsiteX5" fmla="*/ 58248 w 728967"/>
                          <a:gd name="connsiteY5" fmla="*/ 1933263 h 1936040"/>
                          <a:gd name="connsiteX6" fmla="*/ 3480 w 728967"/>
                          <a:gd name="connsiteY6" fmla="*/ 1783246 h 1936040"/>
                          <a:gd name="connsiteX7" fmla="*/ 70154 w 728967"/>
                          <a:gd name="connsiteY7" fmla="*/ 1716571 h 1936040"/>
                          <a:gd name="connsiteX8" fmla="*/ 497987 w 728967"/>
                          <a:gd name="connsiteY8" fmla="*/ 1470990 h 1936040"/>
                          <a:gd name="connsiteX9" fmla="*/ 553547 w 728967"/>
                          <a:gd name="connsiteY9" fmla="*/ 1326046 h 1936040"/>
                          <a:gd name="connsiteX10" fmla="*/ 552755 w 728967"/>
                          <a:gd name="connsiteY10" fmla="*/ 353750 h 1936040"/>
                          <a:gd name="connsiteX11" fmla="*/ 482374 w 728967"/>
                          <a:gd name="connsiteY11" fmla="*/ 254793 h 1936040"/>
                          <a:gd name="connsiteX12" fmla="*/ 287642 w 728967"/>
                          <a:gd name="connsiteY12" fmla="*/ 153725 h 1936040"/>
                          <a:gd name="connsiteX13" fmla="*/ 355642 w 728967"/>
                          <a:gd name="connsiteY13" fmla="*/ 0 h 1936040"/>
                          <a:gd name="connsiteX0" fmla="*/ 352216 w 725541"/>
                          <a:gd name="connsiteY0" fmla="*/ 0 h 1936529"/>
                          <a:gd name="connsiteX1" fmla="*/ 628966 w 725541"/>
                          <a:gd name="connsiteY1" fmla="*/ 135732 h 1936529"/>
                          <a:gd name="connsiteX2" fmla="*/ 725541 w 725541"/>
                          <a:gd name="connsiteY2" fmla="*/ 258500 h 1936529"/>
                          <a:gd name="connsiteX3" fmla="*/ 725541 w 725541"/>
                          <a:gd name="connsiteY3" fmla="*/ 1488715 h 1936529"/>
                          <a:gd name="connsiteX4" fmla="*/ 667067 w 725541"/>
                          <a:gd name="connsiteY4" fmla="*/ 1578147 h 1936529"/>
                          <a:gd name="connsiteX5" fmla="*/ 54822 w 725541"/>
                          <a:gd name="connsiteY5" fmla="*/ 1933263 h 1936529"/>
                          <a:gd name="connsiteX6" fmla="*/ 54 w 725541"/>
                          <a:gd name="connsiteY6" fmla="*/ 1783246 h 1936529"/>
                          <a:gd name="connsiteX7" fmla="*/ 66728 w 725541"/>
                          <a:gd name="connsiteY7" fmla="*/ 1716571 h 1936529"/>
                          <a:gd name="connsiteX8" fmla="*/ 494561 w 725541"/>
                          <a:gd name="connsiteY8" fmla="*/ 1470990 h 1936529"/>
                          <a:gd name="connsiteX9" fmla="*/ 550121 w 725541"/>
                          <a:gd name="connsiteY9" fmla="*/ 1326046 h 1936529"/>
                          <a:gd name="connsiteX10" fmla="*/ 549329 w 725541"/>
                          <a:gd name="connsiteY10" fmla="*/ 353750 h 1936529"/>
                          <a:gd name="connsiteX11" fmla="*/ 478948 w 725541"/>
                          <a:gd name="connsiteY11" fmla="*/ 254793 h 1936529"/>
                          <a:gd name="connsiteX12" fmla="*/ 284216 w 725541"/>
                          <a:gd name="connsiteY12" fmla="*/ 153725 h 1936529"/>
                          <a:gd name="connsiteX13" fmla="*/ 352216 w 725541"/>
                          <a:gd name="connsiteY13" fmla="*/ 0 h 1936529"/>
                          <a:gd name="connsiteX0" fmla="*/ 352216 w 725541"/>
                          <a:gd name="connsiteY0" fmla="*/ 0 h 1938151"/>
                          <a:gd name="connsiteX1" fmla="*/ 628966 w 725541"/>
                          <a:gd name="connsiteY1" fmla="*/ 135732 h 1938151"/>
                          <a:gd name="connsiteX2" fmla="*/ 725541 w 725541"/>
                          <a:gd name="connsiteY2" fmla="*/ 258500 h 1938151"/>
                          <a:gd name="connsiteX3" fmla="*/ 725541 w 725541"/>
                          <a:gd name="connsiteY3" fmla="*/ 1488715 h 1938151"/>
                          <a:gd name="connsiteX4" fmla="*/ 667067 w 725541"/>
                          <a:gd name="connsiteY4" fmla="*/ 1578147 h 1938151"/>
                          <a:gd name="connsiteX5" fmla="*/ 54822 w 725541"/>
                          <a:gd name="connsiteY5" fmla="*/ 1933263 h 1938151"/>
                          <a:gd name="connsiteX6" fmla="*/ 54 w 725541"/>
                          <a:gd name="connsiteY6" fmla="*/ 1783246 h 1938151"/>
                          <a:gd name="connsiteX7" fmla="*/ 66728 w 725541"/>
                          <a:gd name="connsiteY7" fmla="*/ 1716571 h 1938151"/>
                          <a:gd name="connsiteX8" fmla="*/ 494561 w 725541"/>
                          <a:gd name="connsiteY8" fmla="*/ 1470990 h 1938151"/>
                          <a:gd name="connsiteX9" fmla="*/ 550121 w 725541"/>
                          <a:gd name="connsiteY9" fmla="*/ 1326046 h 1938151"/>
                          <a:gd name="connsiteX10" fmla="*/ 549329 w 725541"/>
                          <a:gd name="connsiteY10" fmla="*/ 353750 h 1938151"/>
                          <a:gd name="connsiteX11" fmla="*/ 478948 w 725541"/>
                          <a:gd name="connsiteY11" fmla="*/ 254793 h 1938151"/>
                          <a:gd name="connsiteX12" fmla="*/ 284216 w 725541"/>
                          <a:gd name="connsiteY12" fmla="*/ 153725 h 1938151"/>
                          <a:gd name="connsiteX13" fmla="*/ 352216 w 725541"/>
                          <a:gd name="connsiteY13" fmla="*/ 0 h 1938151"/>
                          <a:gd name="connsiteX0" fmla="*/ 352216 w 725541"/>
                          <a:gd name="connsiteY0" fmla="*/ 0 h 1938504"/>
                          <a:gd name="connsiteX1" fmla="*/ 628966 w 725541"/>
                          <a:gd name="connsiteY1" fmla="*/ 135732 h 1938504"/>
                          <a:gd name="connsiteX2" fmla="*/ 725541 w 725541"/>
                          <a:gd name="connsiteY2" fmla="*/ 258500 h 1938504"/>
                          <a:gd name="connsiteX3" fmla="*/ 725541 w 725541"/>
                          <a:gd name="connsiteY3" fmla="*/ 1488715 h 1938504"/>
                          <a:gd name="connsiteX4" fmla="*/ 667067 w 725541"/>
                          <a:gd name="connsiteY4" fmla="*/ 1578147 h 1938504"/>
                          <a:gd name="connsiteX5" fmla="*/ 54822 w 725541"/>
                          <a:gd name="connsiteY5" fmla="*/ 1933263 h 1938504"/>
                          <a:gd name="connsiteX6" fmla="*/ 54 w 725541"/>
                          <a:gd name="connsiteY6" fmla="*/ 1795153 h 1938504"/>
                          <a:gd name="connsiteX7" fmla="*/ 66728 w 725541"/>
                          <a:gd name="connsiteY7" fmla="*/ 1716571 h 1938504"/>
                          <a:gd name="connsiteX8" fmla="*/ 494561 w 725541"/>
                          <a:gd name="connsiteY8" fmla="*/ 1470990 h 1938504"/>
                          <a:gd name="connsiteX9" fmla="*/ 550121 w 725541"/>
                          <a:gd name="connsiteY9" fmla="*/ 1326046 h 1938504"/>
                          <a:gd name="connsiteX10" fmla="*/ 549329 w 725541"/>
                          <a:gd name="connsiteY10" fmla="*/ 353750 h 1938504"/>
                          <a:gd name="connsiteX11" fmla="*/ 478948 w 725541"/>
                          <a:gd name="connsiteY11" fmla="*/ 254793 h 1938504"/>
                          <a:gd name="connsiteX12" fmla="*/ 284216 w 725541"/>
                          <a:gd name="connsiteY12" fmla="*/ 153725 h 1938504"/>
                          <a:gd name="connsiteX13" fmla="*/ 352216 w 725541"/>
                          <a:gd name="connsiteY13" fmla="*/ 0 h 1938504"/>
                          <a:gd name="connsiteX0" fmla="*/ 352260 w 725585"/>
                          <a:gd name="connsiteY0" fmla="*/ 0 h 1938504"/>
                          <a:gd name="connsiteX1" fmla="*/ 629010 w 725585"/>
                          <a:gd name="connsiteY1" fmla="*/ 135732 h 1938504"/>
                          <a:gd name="connsiteX2" fmla="*/ 725585 w 725585"/>
                          <a:gd name="connsiteY2" fmla="*/ 258500 h 1938504"/>
                          <a:gd name="connsiteX3" fmla="*/ 725585 w 725585"/>
                          <a:gd name="connsiteY3" fmla="*/ 1488715 h 1938504"/>
                          <a:gd name="connsiteX4" fmla="*/ 667111 w 725585"/>
                          <a:gd name="connsiteY4" fmla="*/ 1578147 h 1938504"/>
                          <a:gd name="connsiteX5" fmla="*/ 54866 w 725585"/>
                          <a:gd name="connsiteY5" fmla="*/ 1933263 h 1938504"/>
                          <a:gd name="connsiteX6" fmla="*/ 98 w 725585"/>
                          <a:gd name="connsiteY6" fmla="*/ 1795153 h 1938504"/>
                          <a:gd name="connsiteX7" fmla="*/ 50103 w 725585"/>
                          <a:gd name="connsiteY7" fmla="*/ 1721334 h 1938504"/>
                          <a:gd name="connsiteX8" fmla="*/ 494605 w 725585"/>
                          <a:gd name="connsiteY8" fmla="*/ 1470990 h 1938504"/>
                          <a:gd name="connsiteX9" fmla="*/ 550165 w 725585"/>
                          <a:gd name="connsiteY9" fmla="*/ 1326046 h 1938504"/>
                          <a:gd name="connsiteX10" fmla="*/ 549373 w 725585"/>
                          <a:gd name="connsiteY10" fmla="*/ 353750 h 1938504"/>
                          <a:gd name="connsiteX11" fmla="*/ 478992 w 725585"/>
                          <a:gd name="connsiteY11" fmla="*/ 254793 h 1938504"/>
                          <a:gd name="connsiteX12" fmla="*/ 284260 w 725585"/>
                          <a:gd name="connsiteY12" fmla="*/ 153725 h 1938504"/>
                          <a:gd name="connsiteX13" fmla="*/ 352260 w 725585"/>
                          <a:gd name="connsiteY13" fmla="*/ 0 h 1938504"/>
                          <a:gd name="connsiteX0" fmla="*/ 352260 w 725585"/>
                          <a:gd name="connsiteY0" fmla="*/ 0 h 1938504"/>
                          <a:gd name="connsiteX1" fmla="*/ 629010 w 725585"/>
                          <a:gd name="connsiteY1" fmla="*/ 135732 h 1938504"/>
                          <a:gd name="connsiteX2" fmla="*/ 725585 w 725585"/>
                          <a:gd name="connsiteY2" fmla="*/ 258500 h 1938504"/>
                          <a:gd name="connsiteX3" fmla="*/ 725585 w 725585"/>
                          <a:gd name="connsiteY3" fmla="*/ 1488715 h 1938504"/>
                          <a:gd name="connsiteX4" fmla="*/ 667111 w 725585"/>
                          <a:gd name="connsiteY4" fmla="*/ 1578147 h 1938504"/>
                          <a:gd name="connsiteX5" fmla="*/ 54866 w 725585"/>
                          <a:gd name="connsiteY5" fmla="*/ 1933263 h 1938504"/>
                          <a:gd name="connsiteX6" fmla="*/ 98 w 725585"/>
                          <a:gd name="connsiteY6" fmla="*/ 1795153 h 1938504"/>
                          <a:gd name="connsiteX7" fmla="*/ 50103 w 725585"/>
                          <a:gd name="connsiteY7" fmla="*/ 1721334 h 1938504"/>
                          <a:gd name="connsiteX8" fmla="*/ 494605 w 725585"/>
                          <a:gd name="connsiteY8" fmla="*/ 1470990 h 1938504"/>
                          <a:gd name="connsiteX9" fmla="*/ 550165 w 725585"/>
                          <a:gd name="connsiteY9" fmla="*/ 1326046 h 1938504"/>
                          <a:gd name="connsiteX10" fmla="*/ 549373 w 725585"/>
                          <a:gd name="connsiteY10" fmla="*/ 353750 h 1938504"/>
                          <a:gd name="connsiteX11" fmla="*/ 478992 w 725585"/>
                          <a:gd name="connsiteY11" fmla="*/ 254793 h 1938504"/>
                          <a:gd name="connsiteX12" fmla="*/ 284260 w 725585"/>
                          <a:gd name="connsiteY12" fmla="*/ 153725 h 1938504"/>
                          <a:gd name="connsiteX13" fmla="*/ 352260 w 725585"/>
                          <a:gd name="connsiteY13" fmla="*/ 0 h 1938504"/>
                          <a:gd name="connsiteX0" fmla="*/ 352260 w 725585"/>
                          <a:gd name="connsiteY0" fmla="*/ 0 h 1938811"/>
                          <a:gd name="connsiteX1" fmla="*/ 629010 w 725585"/>
                          <a:gd name="connsiteY1" fmla="*/ 135732 h 1938811"/>
                          <a:gd name="connsiteX2" fmla="*/ 725585 w 725585"/>
                          <a:gd name="connsiteY2" fmla="*/ 258500 h 1938811"/>
                          <a:gd name="connsiteX3" fmla="*/ 725585 w 725585"/>
                          <a:gd name="connsiteY3" fmla="*/ 1488715 h 1938811"/>
                          <a:gd name="connsiteX4" fmla="*/ 667111 w 725585"/>
                          <a:gd name="connsiteY4" fmla="*/ 1578147 h 1938811"/>
                          <a:gd name="connsiteX5" fmla="*/ 54866 w 725585"/>
                          <a:gd name="connsiteY5" fmla="*/ 1933263 h 1938811"/>
                          <a:gd name="connsiteX6" fmla="*/ 98 w 725585"/>
                          <a:gd name="connsiteY6" fmla="*/ 1795153 h 1938811"/>
                          <a:gd name="connsiteX7" fmla="*/ 50103 w 725585"/>
                          <a:gd name="connsiteY7" fmla="*/ 1721334 h 1938811"/>
                          <a:gd name="connsiteX8" fmla="*/ 494605 w 725585"/>
                          <a:gd name="connsiteY8" fmla="*/ 1470990 h 1938811"/>
                          <a:gd name="connsiteX9" fmla="*/ 550165 w 725585"/>
                          <a:gd name="connsiteY9" fmla="*/ 1326046 h 1938811"/>
                          <a:gd name="connsiteX10" fmla="*/ 549373 w 725585"/>
                          <a:gd name="connsiteY10" fmla="*/ 353750 h 1938811"/>
                          <a:gd name="connsiteX11" fmla="*/ 478992 w 725585"/>
                          <a:gd name="connsiteY11" fmla="*/ 254793 h 1938811"/>
                          <a:gd name="connsiteX12" fmla="*/ 284260 w 725585"/>
                          <a:gd name="connsiteY12" fmla="*/ 153725 h 1938811"/>
                          <a:gd name="connsiteX13" fmla="*/ 352260 w 725585"/>
                          <a:gd name="connsiteY13" fmla="*/ 0 h 1938811"/>
                          <a:gd name="connsiteX0" fmla="*/ 352260 w 725585"/>
                          <a:gd name="connsiteY0" fmla="*/ 0 h 1938811"/>
                          <a:gd name="connsiteX1" fmla="*/ 629010 w 725585"/>
                          <a:gd name="connsiteY1" fmla="*/ 135732 h 1938811"/>
                          <a:gd name="connsiteX2" fmla="*/ 725585 w 725585"/>
                          <a:gd name="connsiteY2" fmla="*/ 258500 h 1938811"/>
                          <a:gd name="connsiteX3" fmla="*/ 725585 w 725585"/>
                          <a:gd name="connsiteY3" fmla="*/ 1488715 h 1938811"/>
                          <a:gd name="connsiteX4" fmla="*/ 667111 w 725585"/>
                          <a:gd name="connsiteY4" fmla="*/ 1578147 h 1938811"/>
                          <a:gd name="connsiteX5" fmla="*/ 54866 w 725585"/>
                          <a:gd name="connsiteY5" fmla="*/ 1933263 h 1938811"/>
                          <a:gd name="connsiteX6" fmla="*/ 98 w 725585"/>
                          <a:gd name="connsiteY6" fmla="*/ 1795153 h 1938811"/>
                          <a:gd name="connsiteX7" fmla="*/ 50103 w 725585"/>
                          <a:gd name="connsiteY7" fmla="*/ 1730859 h 1938811"/>
                          <a:gd name="connsiteX8" fmla="*/ 494605 w 725585"/>
                          <a:gd name="connsiteY8" fmla="*/ 1470990 h 1938811"/>
                          <a:gd name="connsiteX9" fmla="*/ 550165 w 725585"/>
                          <a:gd name="connsiteY9" fmla="*/ 1326046 h 1938811"/>
                          <a:gd name="connsiteX10" fmla="*/ 549373 w 725585"/>
                          <a:gd name="connsiteY10" fmla="*/ 353750 h 1938811"/>
                          <a:gd name="connsiteX11" fmla="*/ 478992 w 725585"/>
                          <a:gd name="connsiteY11" fmla="*/ 254793 h 1938811"/>
                          <a:gd name="connsiteX12" fmla="*/ 284260 w 725585"/>
                          <a:gd name="connsiteY12" fmla="*/ 153725 h 1938811"/>
                          <a:gd name="connsiteX13" fmla="*/ 352260 w 725585"/>
                          <a:gd name="connsiteY13" fmla="*/ 0 h 1938811"/>
                          <a:gd name="connsiteX0" fmla="*/ 352260 w 725585"/>
                          <a:gd name="connsiteY0" fmla="*/ 0 h 1938811"/>
                          <a:gd name="connsiteX1" fmla="*/ 629010 w 725585"/>
                          <a:gd name="connsiteY1" fmla="*/ 135732 h 1938811"/>
                          <a:gd name="connsiteX2" fmla="*/ 725585 w 725585"/>
                          <a:gd name="connsiteY2" fmla="*/ 258500 h 1938811"/>
                          <a:gd name="connsiteX3" fmla="*/ 725585 w 725585"/>
                          <a:gd name="connsiteY3" fmla="*/ 1488715 h 1938811"/>
                          <a:gd name="connsiteX4" fmla="*/ 667111 w 725585"/>
                          <a:gd name="connsiteY4" fmla="*/ 1578147 h 1938811"/>
                          <a:gd name="connsiteX5" fmla="*/ 54866 w 725585"/>
                          <a:gd name="connsiteY5" fmla="*/ 1933263 h 1938811"/>
                          <a:gd name="connsiteX6" fmla="*/ 98 w 725585"/>
                          <a:gd name="connsiteY6" fmla="*/ 1795153 h 1938811"/>
                          <a:gd name="connsiteX7" fmla="*/ 50103 w 725585"/>
                          <a:gd name="connsiteY7" fmla="*/ 1730859 h 1938811"/>
                          <a:gd name="connsiteX8" fmla="*/ 494605 w 725585"/>
                          <a:gd name="connsiteY8" fmla="*/ 1470990 h 1938811"/>
                          <a:gd name="connsiteX9" fmla="*/ 550165 w 725585"/>
                          <a:gd name="connsiteY9" fmla="*/ 1326046 h 1938811"/>
                          <a:gd name="connsiteX10" fmla="*/ 549373 w 725585"/>
                          <a:gd name="connsiteY10" fmla="*/ 353750 h 1938811"/>
                          <a:gd name="connsiteX11" fmla="*/ 478992 w 725585"/>
                          <a:gd name="connsiteY11" fmla="*/ 254793 h 1938811"/>
                          <a:gd name="connsiteX12" fmla="*/ 284260 w 725585"/>
                          <a:gd name="connsiteY12" fmla="*/ 153725 h 1938811"/>
                          <a:gd name="connsiteX13" fmla="*/ 352260 w 725585"/>
                          <a:gd name="connsiteY13" fmla="*/ 0 h 1938811"/>
                          <a:gd name="connsiteX0" fmla="*/ 352260 w 725585"/>
                          <a:gd name="connsiteY0" fmla="*/ 0 h 1937586"/>
                          <a:gd name="connsiteX1" fmla="*/ 629010 w 725585"/>
                          <a:gd name="connsiteY1" fmla="*/ 135732 h 1937586"/>
                          <a:gd name="connsiteX2" fmla="*/ 725585 w 725585"/>
                          <a:gd name="connsiteY2" fmla="*/ 258500 h 1937586"/>
                          <a:gd name="connsiteX3" fmla="*/ 725585 w 725585"/>
                          <a:gd name="connsiteY3" fmla="*/ 1488715 h 1937586"/>
                          <a:gd name="connsiteX4" fmla="*/ 667111 w 725585"/>
                          <a:gd name="connsiteY4" fmla="*/ 1578147 h 1937586"/>
                          <a:gd name="connsiteX5" fmla="*/ 54866 w 725585"/>
                          <a:gd name="connsiteY5" fmla="*/ 1933263 h 1937586"/>
                          <a:gd name="connsiteX6" fmla="*/ 98 w 725585"/>
                          <a:gd name="connsiteY6" fmla="*/ 1795153 h 1937586"/>
                          <a:gd name="connsiteX7" fmla="*/ 50103 w 725585"/>
                          <a:gd name="connsiteY7" fmla="*/ 1730859 h 1937586"/>
                          <a:gd name="connsiteX8" fmla="*/ 494605 w 725585"/>
                          <a:gd name="connsiteY8" fmla="*/ 1470990 h 1937586"/>
                          <a:gd name="connsiteX9" fmla="*/ 550165 w 725585"/>
                          <a:gd name="connsiteY9" fmla="*/ 1326046 h 1937586"/>
                          <a:gd name="connsiteX10" fmla="*/ 549373 w 725585"/>
                          <a:gd name="connsiteY10" fmla="*/ 353750 h 1937586"/>
                          <a:gd name="connsiteX11" fmla="*/ 478992 w 725585"/>
                          <a:gd name="connsiteY11" fmla="*/ 254793 h 1937586"/>
                          <a:gd name="connsiteX12" fmla="*/ 284260 w 725585"/>
                          <a:gd name="connsiteY12" fmla="*/ 153725 h 1937586"/>
                          <a:gd name="connsiteX13" fmla="*/ 352260 w 725585"/>
                          <a:gd name="connsiteY13" fmla="*/ 0 h 1937586"/>
                          <a:gd name="connsiteX0" fmla="*/ 352242 w 725567"/>
                          <a:gd name="connsiteY0" fmla="*/ 0 h 1937586"/>
                          <a:gd name="connsiteX1" fmla="*/ 628992 w 725567"/>
                          <a:gd name="connsiteY1" fmla="*/ 135732 h 1937586"/>
                          <a:gd name="connsiteX2" fmla="*/ 725567 w 725567"/>
                          <a:gd name="connsiteY2" fmla="*/ 258500 h 1937586"/>
                          <a:gd name="connsiteX3" fmla="*/ 725567 w 725567"/>
                          <a:gd name="connsiteY3" fmla="*/ 1488715 h 1937586"/>
                          <a:gd name="connsiteX4" fmla="*/ 667093 w 725567"/>
                          <a:gd name="connsiteY4" fmla="*/ 1578147 h 1937586"/>
                          <a:gd name="connsiteX5" fmla="*/ 54848 w 725567"/>
                          <a:gd name="connsiteY5" fmla="*/ 1933263 h 1937586"/>
                          <a:gd name="connsiteX6" fmla="*/ 80 w 725567"/>
                          <a:gd name="connsiteY6" fmla="*/ 1795153 h 1937586"/>
                          <a:gd name="connsiteX7" fmla="*/ 50085 w 725567"/>
                          <a:gd name="connsiteY7" fmla="*/ 1730859 h 1937586"/>
                          <a:gd name="connsiteX8" fmla="*/ 494587 w 725567"/>
                          <a:gd name="connsiteY8" fmla="*/ 1470990 h 1937586"/>
                          <a:gd name="connsiteX9" fmla="*/ 550147 w 725567"/>
                          <a:gd name="connsiteY9" fmla="*/ 1326046 h 1937586"/>
                          <a:gd name="connsiteX10" fmla="*/ 549355 w 725567"/>
                          <a:gd name="connsiteY10" fmla="*/ 353750 h 1937586"/>
                          <a:gd name="connsiteX11" fmla="*/ 478974 w 725567"/>
                          <a:gd name="connsiteY11" fmla="*/ 254793 h 1937586"/>
                          <a:gd name="connsiteX12" fmla="*/ 284242 w 725567"/>
                          <a:gd name="connsiteY12" fmla="*/ 153725 h 1937586"/>
                          <a:gd name="connsiteX13" fmla="*/ 352242 w 725567"/>
                          <a:gd name="connsiteY13" fmla="*/ 0 h 1937586"/>
                          <a:gd name="connsiteX0" fmla="*/ 352242 w 725567"/>
                          <a:gd name="connsiteY0" fmla="*/ 0 h 1937586"/>
                          <a:gd name="connsiteX1" fmla="*/ 628992 w 725567"/>
                          <a:gd name="connsiteY1" fmla="*/ 135732 h 1937586"/>
                          <a:gd name="connsiteX2" fmla="*/ 725567 w 725567"/>
                          <a:gd name="connsiteY2" fmla="*/ 258500 h 1937586"/>
                          <a:gd name="connsiteX3" fmla="*/ 725567 w 725567"/>
                          <a:gd name="connsiteY3" fmla="*/ 1488715 h 1937586"/>
                          <a:gd name="connsiteX4" fmla="*/ 667093 w 725567"/>
                          <a:gd name="connsiteY4" fmla="*/ 1578147 h 1937586"/>
                          <a:gd name="connsiteX5" fmla="*/ 54848 w 725567"/>
                          <a:gd name="connsiteY5" fmla="*/ 1933263 h 1937586"/>
                          <a:gd name="connsiteX6" fmla="*/ 80 w 725567"/>
                          <a:gd name="connsiteY6" fmla="*/ 1795153 h 1937586"/>
                          <a:gd name="connsiteX7" fmla="*/ 50085 w 725567"/>
                          <a:gd name="connsiteY7" fmla="*/ 1730859 h 1937586"/>
                          <a:gd name="connsiteX8" fmla="*/ 494587 w 725567"/>
                          <a:gd name="connsiteY8" fmla="*/ 1470990 h 1937586"/>
                          <a:gd name="connsiteX9" fmla="*/ 550147 w 725567"/>
                          <a:gd name="connsiteY9" fmla="*/ 1326046 h 1937586"/>
                          <a:gd name="connsiteX10" fmla="*/ 549355 w 725567"/>
                          <a:gd name="connsiteY10" fmla="*/ 353750 h 1937586"/>
                          <a:gd name="connsiteX11" fmla="*/ 478974 w 725567"/>
                          <a:gd name="connsiteY11" fmla="*/ 254793 h 1937586"/>
                          <a:gd name="connsiteX12" fmla="*/ 284242 w 725567"/>
                          <a:gd name="connsiteY12" fmla="*/ 153725 h 1937586"/>
                          <a:gd name="connsiteX13" fmla="*/ 352242 w 725567"/>
                          <a:gd name="connsiteY13" fmla="*/ 0 h 1937586"/>
                          <a:gd name="connsiteX0" fmla="*/ 352242 w 725567"/>
                          <a:gd name="connsiteY0" fmla="*/ 0 h 1937586"/>
                          <a:gd name="connsiteX1" fmla="*/ 628992 w 725567"/>
                          <a:gd name="connsiteY1" fmla="*/ 135732 h 1937586"/>
                          <a:gd name="connsiteX2" fmla="*/ 725567 w 725567"/>
                          <a:gd name="connsiteY2" fmla="*/ 258500 h 1937586"/>
                          <a:gd name="connsiteX3" fmla="*/ 725567 w 725567"/>
                          <a:gd name="connsiteY3" fmla="*/ 1488715 h 1937586"/>
                          <a:gd name="connsiteX4" fmla="*/ 667093 w 725567"/>
                          <a:gd name="connsiteY4" fmla="*/ 1578147 h 1937586"/>
                          <a:gd name="connsiteX5" fmla="*/ 54848 w 725567"/>
                          <a:gd name="connsiteY5" fmla="*/ 1933263 h 1937586"/>
                          <a:gd name="connsiteX6" fmla="*/ 80 w 725567"/>
                          <a:gd name="connsiteY6" fmla="*/ 1795153 h 1937586"/>
                          <a:gd name="connsiteX7" fmla="*/ 50085 w 725567"/>
                          <a:gd name="connsiteY7" fmla="*/ 1730859 h 1937586"/>
                          <a:gd name="connsiteX8" fmla="*/ 494587 w 725567"/>
                          <a:gd name="connsiteY8" fmla="*/ 1470990 h 1937586"/>
                          <a:gd name="connsiteX9" fmla="*/ 543003 w 725567"/>
                          <a:gd name="connsiteY9" fmla="*/ 1340333 h 1937586"/>
                          <a:gd name="connsiteX10" fmla="*/ 549355 w 725567"/>
                          <a:gd name="connsiteY10" fmla="*/ 353750 h 1937586"/>
                          <a:gd name="connsiteX11" fmla="*/ 478974 w 725567"/>
                          <a:gd name="connsiteY11" fmla="*/ 254793 h 1937586"/>
                          <a:gd name="connsiteX12" fmla="*/ 284242 w 725567"/>
                          <a:gd name="connsiteY12" fmla="*/ 153725 h 1937586"/>
                          <a:gd name="connsiteX13" fmla="*/ 352242 w 725567"/>
                          <a:gd name="connsiteY13" fmla="*/ 0 h 1937586"/>
                          <a:gd name="connsiteX0" fmla="*/ 352242 w 725567"/>
                          <a:gd name="connsiteY0" fmla="*/ 0 h 1937586"/>
                          <a:gd name="connsiteX1" fmla="*/ 628992 w 725567"/>
                          <a:gd name="connsiteY1" fmla="*/ 135732 h 1937586"/>
                          <a:gd name="connsiteX2" fmla="*/ 725567 w 725567"/>
                          <a:gd name="connsiteY2" fmla="*/ 258500 h 1937586"/>
                          <a:gd name="connsiteX3" fmla="*/ 725567 w 725567"/>
                          <a:gd name="connsiteY3" fmla="*/ 1488715 h 1937586"/>
                          <a:gd name="connsiteX4" fmla="*/ 667093 w 725567"/>
                          <a:gd name="connsiteY4" fmla="*/ 1578147 h 1937586"/>
                          <a:gd name="connsiteX5" fmla="*/ 54848 w 725567"/>
                          <a:gd name="connsiteY5" fmla="*/ 1933263 h 1937586"/>
                          <a:gd name="connsiteX6" fmla="*/ 80 w 725567"/>
                          <a:gd name="connsiteY6" fmla="*/ 1795153 h 1937586"/>
                          <a:gd name="connsiteX7" fmla="*/ 50085 w 725567"/>
                          <a:gd name="connsiteY7" fmla="*/ 1730859 h 1937586"/>
                          <a:gd name="connsiteX8" fmla="*/ 494587 w 725567"/>
                          <a:gd name="connsiteY8" fmla="*/ 1470990 h 1937586"/>
                          <a:gd name="connsiteX9" fmla="*/ 543003 w 725567"/>
                          <a:gd name="connsiteY9" fmla="*/ 1340333 h 1937586"/>
                          <a:gd name="connsiteX10" fmla="*/ 549355 w 725567"/>
                          <a:gd name="connsiteY10" fmla="*/ 353750 h 1937586"/>
                          <a:gd name="connsiteX11" fmla="*/ 478974 w 725567"/>
                          <a:gd name="connsiteY11" fmla="*/ 254793 h 1937586"/>
                          <a:gd name="connsiteX12" fmla="*/ 284242 w 725567"/>
                          <a:gd name="connsiteY12" fmla="*/ 153725 h 1937586"/>
                          <a:gd name="connsiteX13" fmla="*/ 352242 w 725567"/>
                          <a:gd name="connsiteY13" fmla="*/ 0 h 1937586"/>
                          <a:gd name="connsiteX0" fmla="*/ 352242 w 725567"/>
                          <a:gd name="connsiteY0" fmla="*/ 0 h 1937586"/>
                          <a:gd name="connsiteX1" fmla="*/ 628992 w 725567"/>
                          <a:gd name="connsiteY1" fmla="*/ 135732 h 1937586"/>
                          <a:gd name="connsiteX2" fmla="*/ 725567 w 725567"/>
                          <a:gd name="connsiteY2" fmla="*/ 258500 h 1937586"/>
                          <a:gd name="connsiteX3" fmla="*/ 725567 w 725567"/>
                          <a:gd name="connsiteY3" fmla="*/ 1488715 h 1937586"/>
                          <a:gd name="connsiteX4" fmla="*/ 667093 w 725567"/>
                          <a:gd name="connsiteY4" fmla="*/ 1578147 h 1937586"/>
                          <a:gd name="connsiteX5" fmla="*/ 54848 w 725567"/>
                          <a:gd name="connsiteY5" fmla="*/ 1933263 h 1937586"/>
                          <a:gd name="connsiteX6" fmla="*/ 80 w 725567"/>
                          <a:gd name="connsiteY6" fmla="*/ 1795153 h 1937586"/>
                          <a:gd name="connsiteX7" fmla="*/ 50085 w 725567"/>
                          <a:gd name="connsiteY7" fmla="*/ 1730859 h 1937586"/>
                          <a:gd name="connsiteX8" fmla="*/ 494587 w 725567"/>
                          <a:gd name="connsiteY8" fmla="*/ 1470990 h 1937586"/>
                          <a:gd name="connsiteX9" fmla="*/ 543003 w 725567"/>
                          <a:gd name="connsiteY9" fmla="*/ 1340333 h 1937586"/>
                          <a:gd name="connsiteX10" fmla="*/ 549355 w 725567"/>
                          <a:gd name="connsiteY10" fmla="*/ 353750 h 1937586"/>
                          <a:gd name="connsiteX11" fmla="*/ 478974 w 725567"/>
                          <a:gd name="connsiteY11" fmla="*/ 254793 h 1937586"/>
                          <a:gd name="connsiteX12" fmla="*/ 284242 w 725567"/>
                          <a:gd name="connsiteY12" fmla="*/ 153725 h 1937586"/>
                          <a:gd name="connsiteX13" fmla="*/ 352242 w 725567"/>
                          <a:gd name="connsiteY13" fmla="*/ 0 h 1937586"/>
                          <a:gd name="connsiteX0" fmla="*/ 352242 w 725567"/>
                          <a:gd name="connsiteY0" fmla="*/ 0 h 1937586"/>
                          <a:gd name="connsiteX1" fmla="*/ 628992 w 725567"/>
                          <a:gd name="connsiteY1" fmla="*/ 135732 h 1937586"/>
                          <a:gd name="connsiteX2" fmla="*/ 725567 w 725567"/>
                          <a:gd name="connsiteY2" fmla="*/ 258500 h 1937586"/>
                          <a:gd name="connsiteX3" fmla="*/ 725567 w 725567"/>
                          <a:gd name="connsiteY3" fmla="*/ 1488715 h 1937586"/>
                          <a:gd name="connsiteX4" fmla="*/ 667093 w 725567"/>
                          <a:gd name="connsiteY4" fmla="*/ 1578147 h 1937586"/>
                          <a:gd name="connsiteX5" fmla="*/ 54848 w 725567"/>
                          <a:gd name="connsiteY5" fmla="*/ 1933263 h 1937586"/>
                          <a:gd name="connsiteX6" fmla="*/ 80 w 725567"/>
                          <a:gd name="connsiteY6" fmla="*/ 1795153 h 1937586"/>
                          <a:gd name="connsiteX7" fmla="*/ 50085 w 725567"/>
                          <a:gd name="connsiteY7" fmla="*/ 1730859 h 1937586"/>
                          <a:gd name="connsiteX8" fmla="*/ 494587 w 725567"/>
                          <a:gd name="connsiteY8" fmla="*/ 1470990 h 1937586"/>
                          <a:gd name="connsiteX9" fmla="*/ 543003 w 725567"/>
                          <a:gd name="connsiteY9" fmla="*/ 1340333 h 1937586"/>
                          <a:gd name="connsiteX10" fmla="*/ 549355 w 725567"/>
                          <a:gd name="connsiteY10" fmla="*/ 353750 h 1937586"/>
                          <a:gd name="connsiteX11" fmla="*/ 478974 w 725567"/>
                          <a:gd name="connsiteY11" fmla="*/ 254793 h 1937586"/>
                          <a:gd name="connsiteX12" fmla="*/ 284242 w 725567"/>
                          <a:gd name="connsiteY12" fmla="*/ 153725 h 1937586"/>
                          <a:gd name="connsiteX13" fmla="*/ 352242 w 725567"/>
                          <a:gd name="connsiteY13" fmla="*/ 0 h 1937586"/>
                          <a:gd name="connsiteX0" fmla="*/ 352242 w 725567"/>
                          <a:gd name="connsiteY0" fmla="*/ 0 h 1937586"/>
                          <a:gd name="connsiteX1" fmla="*/ 628992 w 725567"/>
                          <a:gd name="connsiteY1" fmla="*/ 135732 h 1937586"/>
                          <a:gd name="connsiteX2" fmla="*/ 725567 w 725567"/>
                          <a:gd name="connsiteY2" fmla="*/ 258500 h 1937586"/>
                          <a:gd name="connsiteX3" fmla="*/ 725567 w 725567"/>
                          <a:gd name="connsiteY3" fmla="*/ 1488715 h 1937586"/>
                          <a:gd name="connsiteX4" fmla="*/ 667093 w 725567"/>
                          <a:gd name="connsiteY4" fmla="*/ 1578147 h 1937586"/>
                          <a:gd name="connsiteX5" fmla="*/ 54848 w 725567"/>
                          <a:gd name="connsiteY5" fmla="*/ 1933263 h 1937586"/>
                          <a:gd name="connsiteX6" fmla="*/ 80 w 725567"/>
                          <a:gd name="connsiteY6" fmla="*/ 1795153 h 1937586"/>
                          <a:gd name="connsiteX7" fmla="*/ 50085 w 725567"/>
                          <a:gd name="connsiteY7" fmla="*/ 1730859 h 1937586"/>
                          <a:gd name="connsiteX8" fmla="*/ 494587 w 725567"/>
                          <a:gd name="connsiteY8" fmla="*/ 1470990 h 1937586"/>
                          <a:gd name="connsiteX9" fmla="*/ 545384 w 725567"/>
                          <a:gd name="connsiteY9" fmla="*/ 1340333 h 1937586"/>
                          <a:gd name="connsiteX10" fmla="*/ 549355 w 725567"/>
                          <a:gd name="connsiteY10" fmla="*/ 353750 h 1937586"/>
                          <a:gd name="connsiteX11" fmla="*/ 478974 w 725567"/>
                          <a:gd name="connsiteY11" fmla="*/ 254793 h 1937586"/>
                          <a:gd name="connsiteX12" fmla="*/ 284242 w 725567"/>
                          <a:gd name="connsiteY12" fmla="*/ 153725 h 1937586"/>
                          <a:gd name="connsiteX13" fmla="*/ 352242 w 725567"/>
                          <a:gd name="connsiteY13" fmla="*/ 0 h 1937586"/>
                          <a:gd name="connsiteX0" fmla="*/ 352242 w 725567"/>
                          <a:gd name="connsiteY0" fmla="*/ 0 h 1937586"/>
                          <a:gd name="connsiteX1" fmla="*/ 628992 w 725567"/>
                          <a:gd name="connsiteY1" fmla="*/ 135732 h 1937586"/>
                          <a:gd name="connsiteX2" fmla="*/ 725567 w 725567"/>
                          <a:gd name="connsiteY2" fmla="*/ 258500 h 1937586"/>
                          <a:gd name="connsiteX3" fmla="*/ 725567 w 725567"/>
                          <a:gd name="connsiteY3" fmla="*/ 1488715 h 1937586"/>
                          <a:gd name="connsiteX4" fmla="*/ 667093 w 725567"/>
                          <a:gd name="connsiteY4" fmla="*/ 1578147 h 1937586"/>
                          <a:gd name="connsiteX5" fmla="*/ 54848 w 725567"/>
                          <a:gd name="connsiteY5" fmla="*/ 1933263 h 1937586"/>
                          <a:gd name="connsiteX6" fmla="*/ 80 w 725567"/>
                          <a:gd name="connsiteY6" fmla="*/ 1795153 h 1937586"/>
                          <a:gd name="connsiteX7" fmla="*/ 50085 w 725567"/>
                          <a:gd name="connsiteY7" fmla="*/ 1730859 h 1937586"/>
                          <a:gd name="connsiteX8" fmla="*/ 494587 w 725567"/>
                          <a:gd name="connsiteY8" fmla="*/ 1470990 h 1937586"/>
                          <a:gd name="connsiteX9" fmla="*/ 545384 w 725567"/>
                          <a:gd name="connsiteY9" fmla="*/ 1340333 h 1937586"/>
                          <a:gd name="connsiteX10" fmla="*/ 549355 w 725567"/>
                          <a:gd name="connsiteY10" fmla="*/ 353750 h 1937586"/>
                          <a:gd name="connsiteX11" fmla="*/ 478974 w 725567"/>
                          <a:gd name="connsiteY11" fmla="*/ 254793 h 1937586"/>
                          <a:gd name="connsiteX12" fmla="*/ 284242 w 725567"/>
                          <a:gd name="connsiteY12" fmla="*/ 153725 h 1937586"/>
                          <a:gd name="connsiteX13" fmla="*/ 352242 w 725567"/>
                          <a:gd name="connsiteY13" fmla="*/ 0 h 1937586"/>
                          <a:gd name="connsiteX0" fmla="*/ 352242 w 725567"/>
                          <a:gd name="connsiteY0" fmla="*/ 0 h 1937586"/>
                          <a:gd name="connsiteX1" fmla="*/ 628992 w 725567"/>
                          <a:gd name="connsiteY1" fmla="*/ 135732 h 1937586"/>
                          <a:gd name="connsiteX2" fmla="*/ 725567 w 725567"/>
                          <a:gd name="connsiteY2" fmla="*/ 258500 h 1937586"/>
                          <a:gd name="connsiteX3" fmla="*/ 725567 w 725567"/>
                          <a:gd name="connsiteY3" fmla="*/ 1488715 h 1937586"/>
                          <a:gd name="connsiteX4" fmla="*/ 667093 w 725567"/>
                          <a:gd name="connsiteY4" fmla="*/ 1578147 h 1937586"/>
                          <a:gd name="connsiteX5" fmla="*/ 54848 w 725567"/>
                          <a:gd name="connsiteY5" fmla="*/ 1933263 h 1937586"/>
                          <a:gd name="connsiteX6" fmla="*/ 80 w 725567"/>
                          <a:gd name="connsiteY6" fmla="*/ 1795153 h 1937586"/>
                          <a:gd name="connsiteX7" fmla="*/ 50085 w 725567"/>
                          <a:gd name="connsiteY7" fmla="*/ 1730859 h 1937586"/>
                          <a:gd name="connsiteX8" fmla="*/ 494587 w 725567"/>
                          <a:gd name="connsiteY8" fmla="*/ 1470990 h 1937586"/>
                          <a:gd name="connsiteX9" fmla="*/ 547765 w 725567"/>
                          <a:gd name="connsiteY9" fmla="*/ 1345096 h 1937586"/>
                          <a:gd name="connsiteX10" fmla="*/ 549355 w 725567"/>
                          <a:gd name="connsiteY10" fmla="*/ 353750 h 1937586"/>
                          <a:gd name="connsiteX11" fmla="*/ 478974 w 725567"/>
                          <a:gd name="connsiteY11" fmla="*/ 254793 h 1937586"/>
                          <a:gd name="connsiteX12" fmla="*/ 284242 w 725567"/>
                          <a:gd name="connsiteY12" fmla="*/ 153725 h 1937586"/>
                          <a:gd name="connsiteX13" fmla="*/ 352242 w 725567"/>
                          <a:gd name="connsiteY13" fmla="*/ 0 h 1937586"/>
                          <a:gd name="connsiteX0" fmla="*/ 352242 w 725567"/>
                          <a:gd name="connsiteY0" fmla="*/ 0 h 1937586"/>
                          <a:gd name="connsiteX1" fmla="*/ 628992 w 725567"/>
                          <a:gd name="connsiteY1" fmla="*/ 135732 h 1937586"/>
                          <a:gd name="connsiteX2" fmla="*/ 725567 w 725567"/>
                          <a:gd name="connsiteY2" fmla="*/ 258500 h 1937586"/>
                          <a:gd name="connsiteX3" fmla="*/ 725567 w 725567"/>
                          <a:gd name="connsiteY3" fmla="*/ 1488715 h 1937586"/>
                          <a:gd name="connsiteX4" fmla="*/ 667093 w 725567"/>
                          <a:gd name="connsiteY4" fmla="*/ 1578147 h 1937586"/>
                          <a:gd name="connsiteX5" fmla="*/ 54848 w 725567"/>
                          <a:gd name="connsiteY5" fmla="*/ 1933263 h 1937586"/>
                          <a:gd name="connsiteX6" fmla="*/ 80 w 725567"/>
                          <a:gd name="connsiteY6" fmla="*/ 1795153 h 1937586"/>
                          <a:gd name="connsiteX7" fmla="*/ 50085 w 725567"/>
                          <a:gd name="connsiteY7" fmla="*/ 1730859 h 1937586"/>
                          <a:gd name="connsiteX8" fmla="*/ 494587 w 725567"/>
                          <a:gd name="connsiteY8" fmla="*/ 1470990 h 1937586"/>
                          <a:gd name="connsiteX9" fmla="*/ 547765 w 725567"/>
                          <a:gd name="connsiteY9" fmla="*/ 1345096 h 1937586"/>
                          <a:gd name="connsiteX10" fmla="*/ 549355 w 725567"/>
                          <a:gd name="connsiteY10" fmla="*/ 353750 h 1937586"/>
                          <a:gd name="connsiteX11" fmla="*/ 478974 w 725567"/>
                          <a:gd name="connsiteY11" fmla="*/ 254793 h 1937586"/>
                          <a:gd name="connsiteX12" fmla="*/ 284242 w 725567"/>
                          <a:gd name="connsiteY12" fmla="*/ 153725 h 1937586"/>
                          <a:gd name="connsiteX13" fmla="*/ 352242 w 725567"/>
                          <a:gd name="connsiteY13" fmla="*/ 0 h 1937586"/>
                          <a:gd name="connsiteX0" fmla="*/ 352242 w 725567"/>
                          <a:gd name="connsiteY0" fmla="*/ 0 h 1937586"/>
                          <a:gd name="connsiteX1" fmla="*/ 628992 w 725567"/>
                          <a:gd name="connsiteY1" fmla="*/ 135732 h 1937586"/>
                          <a:gd name="connsiteX2" fmla="*/ 725567 w 725567"/>
                          <a:gd name="connsiteY2" fmla="*/ 258500 h 1937586"/>
                          <a:gd name="connsiteX3" fmla="*/ 725567 w 725567"/>
                          <a:gd name="connsiteY3" fmla="*/ 1488715 h 1937586"/>
                          <a:gd name="connsiteX4" fmla="*/ 667093 w 725567"/>
                          <a:gd name="connsiteY4" fmla="*/ 1578147 h 1937586"/>
                          <a:gd name="connsiteX5" fmla="*/ 54848 w 725567"/>
                          <a:gd name="connsiteY5" fmla="*/ 1933263 h 1937586"/>
                          <a:gd name="connsiteX6" fmla="*/ 80 w 725567"/>
                          <a:gd name="connsiteY6" fmla="*/ 1795153 h 1937586"/>
                          <a:gd name="connsiteX7" fmla="*/ 50085 w 725567"/>
                          <a:gd name="connsiteY7" fmla="*/ 1730859 h 1937586"/>
                          <a:gd name="connsiteX8" fmla="*/ 494587 w 725567"/>
                          <a:gd name="connsiteY8" fmla="*/ 1470990 h 1937586"/>
                          <a:gd name="connsiteX9" fmla="*/ 547765 w 725567"/>
                          <a:gd name="connsiteY9" fmla="*/ 1345096 h 1937586"/>
                          <a:gd name="connsiteX10" fmla="*/ 549355 w 725567"/>
                          <a:gd name="connsiteY10" fmla="*/ 353750 h 1937586"/>
                          <a:gd name="connsiteX11" fmla="*/ 476593 w 725567"/>
                          <a:gd name="connsiteY11" fmla="*/ 254793 h 1937586"/>
                          <a:gd name="connsiteX12" fmla="*/ 284242 w 725567"/>
                          <a:gd name="connsiteY12" fmla="*/ 153725 h 1937586"/>
                          <a:gd name="connsiteX13" fmla="*/ 352242 w 725567"/>
                          <a:gd name="connsiteY13" fmla="*/ 0 h 1937586"/>
                          <a:gd name="connsiteX0" fmla="*/ 352242 w 725567"/>
                          <a:gd name="connsiteY0" fmla="*/ 0 h 1937586"/>
                          <a:gd name="connsiteX1" fmla="*/ 628992 w 725567"/>
                          <a:gd name="connsiteY1" fmla="*/ 135732 h 1937586"/>
                          <a:gd name="connsiteX2" fmla="*/ 725567 w 725567"/>
                          <a:gd name="connsiteY2" fmla="*/ 258500 h 1937586"/>
                          <a:gd name="connsiteX3" fmla="*/ 725567 w 725567"/>
                          <a:gd name="connsiteY3" fmla="*/ 1488715 h 1937586"/>
                          <a:gd name="connsiteX4" fmla="*/ 667093 w 725567"/>
                          <a:gd name="connsiteY4" fmla="*/ 1578147 h 1937586"/>
                          <a:gd name="connsiteX5" fmla="*/ 54848 w 725567"/>
                          <a:gd name="connsiteY5" fmla="*/ 1933263 h 1937586"/>
                          <a:gd name="connsiteX6" fmla="*/ 80 w 725567"/>
                          <a:gd name="connsiteY6" fmla="*/ 1795153 h 1937586"/>
                          <a:gd name="connsiteX7" fmla="*/ 50085 w 725567"/>
                          <a:gd name="connsiteY7" fmla="*/ 1730859 h 1937586"/>
                          <a:gd name="connsiteX8" fmla="*/ 494587 w 725567"/>
                          <a:gd name="connsiteY8" fmla="*/ 1470990 h 1937586"/>
                          <a:gd name="connsiteX9" fmla="*/ 547765 w 725567"/>
                          <a:gd name="connsiteY9" fmla="*/ 1345096 h 1937586"/>
                          <a:gd name="connsiteX10" fmla="*/ 549355 w 725567"/>
                          <a:gd name="connsiteY10" fmla="*/ 353750 h 1937586"/>
                          <a:gd name="connsiteX11" fmla="*/ 476593 w 725567"/>
                          <a:gd name="connsiteY11" fmla="*/ 254793 h 1937586"/>
                          <a:gd name="connsiteX12" fmla="*/ 284242 w 725567"/>
                          <a:gd name="connsiteY12" fmla="*/ 153725 h 1937586"/>
                          <a:gd name="connsiteX13" fmla="*/ 352242 w 725567"/>
                          <a:gd name="connsiteY13" fmla="*/ 0 h 1937586"/>
                          <a:gd name="connsiteX0" fmla="*/ 366530 w 725567"/>
                          <a:gd name="connsiteY0" fmla="*/ 0 h 1939967"/>
                          <a:gd name="connsiteX1" fmla="*/ 628992 w 725567"/>
                          <a:gd name="connsiteY1" fmla="*/ 138113 h 1939967"/>
                          <a:gd name="connsiteX2" fmla="*/ 725567 w 725567"/>
                          <a:gd name="connsiteY2" fmla="*/ 260881 h 1939967"/>
                          <a:gd name="connsiteX3" fmla="*/ 725567 w 725567"/>
                          <a:gd name="connsiteY3" fmla="*/ 1491096 h 1939967"/>
                          <a:gd name="connsiteX4" fmla="*/ 667093 w 725567"/>
                          <a:gd name="connsiteY4" fmla="*/ 1580528 h 1939967"/>
                          <a:gd name="connsiteX5" fmla="*/ 54848 w 725567"/>
                          <a:gd name="connsiteY5" fmla="*/ 1935644 h 1939967"/>
                          <a:gd name="connsiteX6" fmla="*/ 80 w 725567"/>
                          <a:gd name="connsiteY6" fmla="*/ 1797534 h 1939967"/>
                          <a:gd name="connsiteX7" fmla="*/ 50085 w 725567"/>
                          <a:gd name="connsiteY7" fmla="*/ 1733240 h 1939967"/>
                          <a:gd name="connsiteX8" fmla="*/ 494587 w 725567"/>
                          <a:gd name="connsiteY8" fmla="*/ 1473371 h 1939967"/>
                          <a:gd name="connsiteX9" fmla="*/ 547765 w 725567"/>
                          <a:gd name="connsiteY9" fmla="*/ 1347477 h 1939967"/>
                          <a:gd name="connsiteX10" fmla="*/ 549355 w 725567"/>
                          <a:gd name="connsiteY10" fmla="*/ 356131 h 1939967"/>
                          <a:gd name="connsiteX11" fmla="*/ 476593 w 725567"/>
                          <a:gd name="connsiteY11" fmla="*/ 257174 h 1939967"/>
                          <a:gd name="connsiteX12" fmla="*/ 284242 w 725567"/>
                          <a:gd name="connsiteY12" fmla="*/ 156106 h 1939967"/>
                          <a:gd name="connsiteX13" fmla="*/ 366530 w 725567"/>
                          <a:gd name="connsiteY13" fmla="*/ 0 h 1939967"/>
                          <a:gd name="connsiteX0" fmla="*/ 366530 w 725567"/>
                          <a:gd name="connsiteY0" fmla="*/ 0 h 1939967"/>
                          <a:gd name="connsiteX1" fmla="*/ 628992 w 725567"/>
                          <a:gd name="connsiteY1" fmla="*/ 138113 h 1939967"/>
                          <a:gd name="connsiteX2" fmla="*/ 725567 w 725567"/>
                          <a:gd name="connsiteY2" fmla="*/ 260881 h 1939967"/>
                          <a:gd name="connsiteX3" fmla="*/ 725567 w 725567"/>
                          <a:gd name="connsiteY3" fmla="*/ 1491096 h 1939967"/>
                          <a:gd name="connsiteX4" fmla="*/ 667093 w 725567"/>
                          <a:gd name="connsiteY4" fmla="*/ 1580528 h 1939967"/>
                          <a:gd name="connsiteX5" fmla="*/ 54848 w 725567"/>
                          <a:gd name="connsiteY5" fmla="*/ 1935644 h 1939967"/>
                          <a:gd name="connsiteX6" fmla="*/ 80 w 725567"/>
                          <a:gd name="connsiteY6" fmla="*/ 1797534 h 1939967"/>
                          <a:gd name="connsiteX7" fmla="*/ 50085 w 725567"/>
                          <a:gd name="connsiteY7" fmla="*/ 1733240 h 1939967"/>
                          <a:gd name="connsiteX8" fmla="*/ 494587 w 725567"/>
                          <a:gd name="connsiteY8" fmla="*/ 1473371 h 1939967"/>
                          <a:gd name="connsiteX9" fmla="*/ 547765 w 725567"/>
                          <a:gd name="connsiteY9" fmla="*/ 1347477 h 1939967"/>
                          <a:gd name="connsiteX10" fmla="*/ 549355 w 725567"/>
                          <a:gd name="connsiteY10" fmla="*/ 356131 h 1939967"/>
                          <a:gd name="connsiteX11" fmla="*/ 476593 w 725567"/>
                          <a:gd name="connsiteY11" fmla="*/ 257174 h 1939967"/>
                          <a:gd name="connsiteX12" fmla="*/ 284242 w 725567"/>
                          <a:gd name="connsiteY12" fmla="*/ 156106 h 1939967"/>
                          <a:gd name="connsiteX13" fmla="*/ 366530 w 725567"/>
                          <a:gd name="connsiteY13" fmla="*/ 0 h 1939967"/>
                          <a:gd name="connsiteX0" fmla="*/ 366530 w 725567"/>
                          <a:gd name="connsiteY0" fmla="*/ 0 h 1939967"/>
                          <a:gd name="connsiteX1" fmla="*/ 628992 w 725567"/>
                          <a:gd name="connsiteY1" fmla="*/ 138113 h 1939967"/>
                          <a:gd name="connsiteX2" fmla="*/ 725567 w 725567"/>
                          <a:gd name="connsiteY2" fmla="*/ 260881 h 1939967"/>
                          <a:gd name="connsiteX3" fmla="*/ 725567 w 725567"/>
                          <a:gd name="connsiteY3" fmla="*/ 1491096 h 1939967"/>
                          <a:gd name="connsiteX4" fmla="*/ 667093 w 725567"/>
                          <a:gd name="connsiteY4" fmla="*/ 1580528 h 1939967"/>
                          <a:gd name="connsiteX5" fmla="*/ 54848 w 725567"/>
                          <a:gd name="connsiteY5" fmla="*/ 1935644 h 1939967"/>
                          <a:gd name="connsiteX6" fmla="*/ 80 w 725567"/>
                          <a:gd name="connsiteY6" fmla="*/ 1797534 h 1939967"/>
                          <a:gd name="connsiteX7" fmla="*/ 50085 w 725567"/>
                          <a:gd name="connsiteY7" fmla="*/ 1733240 h 1939967"/>
                          <a:gd name="connsiteX8" fmla="*/ 494587 w 725567"/>
                          <a:gd name="connsiteY8" fmla="*/ 1473371 h 1939967"/>
                          <a:gd name="connsiteX9" fmla="*/ 547765 w 725567"/>
                          <a:gd name="connsiteY9" fmla="*/ 1347477 h 1939967"/>
                          <a:gd name="connsiteX10" fmla="*/ 549355 w 725567"/>
                          <a:gd name="connsiteY10" fmla="*/ 356131 h 1939967"/>
                          <a:gd name="connsiteX11" fmla="*/ 476593 w 725567"/>
                          <a:gd name="connsiteY11" fmla="*/ 257174 h 1939967"/>
                          <a:gd name="connsiteX12" fmla="*/ 284242 w 725567"/>
                          <a:gd name="connsiteY12" fmla="*/ 156106 h 1939967"/>
                          <a:gd name="connsiteX13" fmla="*/ 366530 w 725567"/>
                          <a:gd name="connsiteY13" fmla="*/ 0 h 1939967"/>
                          <a:gd name="connsiteX0" fmla="*/ 366530 w 725567"/>
                          <a:gd name="connsiteY0" fmla="*/ 0 h 1939967"/>
                          <a:gd name="connsiteX1" fmla="*/ 628992 w 725567"/>
                          <a:gd name="connsiteY1" fmla="*/ 138113 h 1939967"/>
                          <a:gd name="connsiteX2" fmla="*/ 725567 w 725567"/>
                          <a:gd name="connsiteY2" fmla="*/ 260881 h 1939967"/>
                          <a:gd name="connsiteX3" fmla="*/ 725567 w 725567"/>
                          <a:gd name="connsiteY3" fmla="*/ 1491096 h 1939967"/>
                          <a:gd name="connsiteX4" fmla="*/ 667093 w 725567"/>
                          <a:gd name="connsiteY4" fmla="*/ 1580528 h 1939967"/>
                          <a:gd name="connsiteX5" fmla="*/ 54848 w 725567"/>
                          <a:gd name="connsiteY5" fmla="*/ 1935644 h 1939967"/>
                          <a:gd name="connsiteX6" fmla="*/ 80 w 725567"/>
                          <a:gd name="connsiteY6" fmla="*/ 1797534 h 1939967"/>
                          <a:gd name="connsiteX7" fmla="*/ 50085 w 725567"/>
                          <a:gd name="connsiteY7" fmla="*/ 1733240 h 1939967"/>
                          <a:gd name="connsiteX8" fmla="*/ 494587 w 725567"/>
                          <a:gd name="connsiteY8" fmla="*/ 1473371 h 1939967"/>
                          <a:gd name="connsiteX9" fmla="*/ 547765 w 725567"/>
                          <a:gd name="connsiteY9" fmla="*/ 1347477 h 1939967"/>
                          <a:gd name="connsiteX10" fmla="*/ 549355 w 725567"/>
                          <a:gd name="connsiteY10" fmla="*/ 356131 h 1939967"/>
                          <a:gd name="connsiteX11" fmla="*/ 476593 w 725567"/>
                          <a:gd name="connsiteY11" fmla="*/ 257174 h 1939967"/>
                          <a:gd name="connsiteX12" fmla="*/ 284242 w 725567"/>
                          <a:gd name="connsiteY12" fmla="*/ 156106 h 1939967"/>
                          <a:gd name="connsiteX13" fmla="*/ 366530 w 725567"/>
                          <a:gd name="connsiteY13" fmla="*/ 0 h 1939967"/>
                          <a:gd name="connsiteX0" fmla="*/ 366561 w 725598"/>
                          <a:gd name="connsiteY0" fmla="*/ 0 h 1939967"/>
                          <a:gd name="connsiteX1" fmla="*/ 629023 w 725598"/>
                          <a:gd name="connsiteY1" fmla="*/ 138113 h 1939967"/>
                          <a:gd name="connsiteX2" fmla="*/ 725598 w 725598"/>
                          <a:gd name="connsiteY2" fmla="*/ 260881 h 1939967"/>
                          <a:gd name="connsiteX3" fmla="*/ 725598 w 725598"/>
                          <a:gd name="connsiteY3" fmla="*/ 1491096 h 1939967"/>
                          <a:gd name="connsiteX4" fmla="*/ 667124 w 725598"/>
                          <a:gd name="connsiteY4" fmla="*/ 1580528 h 1939967"/>
                          <a:gd name="connsiteX5" fmla="*/ 54879 w 725598"/>
                          <a:gd name="connsiteY5" fmla="*/ 1935644 h 1939967"/>
                          <a:gd name="connsiteX6" fmla="*/ 111 w 725598"/>
                          <a:gd name="connsiteY6" fmla="*/ 1797534 h 1939967"/>
                          <a:gd name="connsiteX7" fmla="*/ 50116 w 725598"/>
                          <a:gd name="connsiteY7" fmla="*/ 1733240 h 1939967"/>
                          <a:gd name="connsiteX8" fmla="*/ 494618 w 725598"/>
                          <a:gd name="connsiteY8" fmla="*/ 1473371 h 1939967"/>
                          <a:gd name="connsiteX9" fmla="*/ 547796 w 725598"/>
                          <a:gd name="connsiteY9" fmla="*/ 1347477 h 1939967"/>
                          <a:gd name="connsiteX10" fmla="*/ 549386 w 725598"/>
                          <a:gd name="connsiteY10" fmla="*/ 356131 h 1939967"/>
                          <a:gd name="connsiteX11" fmla="*/ 476624 w 725598"/>
                          <a:gd name="connsiteY11" fmla="*/ 257174 h 1939967"/>
                          <a:gd name="connsiteX12" fmla="*/ 284273 w 725598"/>
                          <a:gd name="connsiteY12" fmla="*/ 156106 h 1939967"/>
                          <a:gd name="connsiteX13" fmla="*/ 366561 w 725598"/>
                          <a:gd name="connsiteY13" fmla="*/ 0 h 1939967"/>
                          <a:gd name="connsiteX0" fmla="*/ 366561 w 725598"/>
                          <a:gd name="connsiteY0" fmla="*/ 0 h 1939967"/>
                          <a:gd name="connsiteX1" fmla="*/ 629023 w 725598"/>
                          <a:gd name="connsiteY1" fmla="*/ 138113 h 1939967"/>
                          <a:gd name="connsiteX2" fmla="*/ 725598 w 725598"/>
                          <a:gd name="connsiteY2" fmla="*/ 260881 h 1939967"/>
                          <a:gd name="connsiteX3" fmla="*/ 725598 w 725598"/>
                          <a:gd name="connsiteY3" fmla="*/ 1491096 h 1939967"/>
                          <a:gd name="connsiteX4" fmla="*/ 667124 w 725598"/>
                          <a:gd name="connsiteY4" fmla="*/ 1580528 h 1939967"/>
                          <a:gd name="connsiteX5" fmla="*/ 54879 w 725598"/>
                          <a:gd name="connsiteY5" fmla="*/ 1935644 h 1939967"/>
                          <a:gd name="connsiteX6" fmla="*/ 111 w 725598"/>
                          <a:gd name="connsiteY6" fmla="*/ 1797534 h 1939967"/>
                          <a:gd name="connsiteX7" fmla="*/ 50116 w 725598"/>
                          <a:gd name="connsiteY7" fmla="*/ 1733240 h 1939967"/>
                          <a:gd name="connsiteX8" fmla="*/ 494618 w 725598"/>
                          <a:gd name="connsiteY8" fmla="*/ 1473371 h 1939967"/>
                          <a:gd name="connsiteX9" fmla="*/ 547796 w 725598"/>
                          <a:gd name="connsiteY9" fmla="*/ 1347477 h 1939967"/>
                          <a:gd name="connsiteX10" fmla="*/ 549386 w 725598"/>
                          <a:gd name="connsiteY10" fmla="*/ 356131 h 1939967"/>
                          <a:gd name="connsiteX11" fmla="*/ 476624 w 725598"/>
                          <a:gd name="connsiteY11" fmla="*/ 257174 h 1939967"/>
                          <a:gd name="connsiteX12" fmla="*/ 284273 w 725598"/>
                          <a:gd name="connsiteY12" fmla="*/ 156106 h 1939967"/>
                          <a:gd name="connsiteX13" fmla="*/ 366561 w 725598"/>
                          <a:gd name="connsiteY13" fmla="*/ 0 h 1939967"/>
                          <a:gd name="connsiteX0" fmla="*/ 366561 w 725598"/>
                          <a:gd name="connsiteY0" fmla="*/ 0 h 1939391"/>
                          <a:gd name="connsiteX1" fmla="*/ 629023 w 725598"/>
                          <a:gd name="connsiteY1" fmla="*/ 138113 h 1939391"/>
                          <a:gd name="connsiteX2" fmla="*/ 725598 w 725598"/>
                          <a:gd name="connsiteY2" fmla="*/ 260881 h 1939391"/>
                          <a:gd name="connsiteX3" fmla="*/ 725598 w 725598"/>
                          <a:gd name="connsiteY3" fmla="*/ 1491096 h 1939391"/>
                          <a:gd name="connsiteX4" fmla="*/ 667124 w 725598"/>
                          <a:gd name="connsiteY4" fmla="*/ 1580528 h 1939391"/>
                          <a:gd name="connsiteX5" fmla="*/ 54879 w 725598"/>
                          <a:gd name="connsiteY5" fmla="*/ 1935644 h 1939391"/>
                          <a:gd name="connsiteX6" fmla="*/ 111 w 725598"/>
                          <a:gd name="connsiteY6" fmla="*/ 1797534 h 1939391"/>
                          <a:gd name="connsiteX7" fmla="*/ 50116 w 725598"/>
                          <a:gd name="connsiteY7" fmla="*/ 1733240 h 1939391"/>
                          <a:gd name="connsiteX8" fmla="*/ 494618 w 725598"/>
                          <a:gd name="connsiteY8" fmla="*/ 1473371 h 1939391"/>
                          <a:gd name="connsiteX9" fmla="*/ 547796 w 725598"/>
                          <a:gd name="connsiteY9" fmla="*/ 1347477 h 1939391"/>
                          <a:gd name="connsiteX10" fmla="*/ 549386 w 725598"/>
                          <a:gd name="connsiteY10" fmla="*/ 356131 h 1939391"/>
                          <a:gd name="connsiteX11" fmla="*/ 476624 w 725598"/>
                          <a:gd name="connsiteY11" fmla="*/ 257174 h 1939391"/>
                          <a:gd name="connsiteX12" fmla="*/ 284273 w 725598"/>
                          <a:gd name="connsiteY12" fmla="*/ 156106 h 1939391"/>
                          <a:gd name="connsiteX13" fmla="*/ 366561 w 725598"/>
                          <a:gd name="connsiteY13" fmla="*/ 0 h 1939391"/>
                          <a:gd name="connsiteX0" fmla="*/ 366561 w 725598"/>
                          <a:gd name="connsiteY0" fmla="*/ 0 h 1939391"/>
                          <a:gd name="connsiteX1" fmla="*/ 629023 w 725598"/>
                          <a:gd name="connsiteY1" fmla="*/ 138113 h 1939391"/>
                          <a:gd name="connsiteX2" fmla="*/ 725598 w 725598"/>
                          <a:gd name="connsiteY2" fmla="*/ 260881 h 1939391"/>
                          <a:gd name="connsiteX3" fmla="*/ 725598 w 725598"/>
                          <a:gd name="connsiteY3" fmla="*/ 1491096 h 1939391"/>
                          <a:gd name="connsiteX4" fmla="*/ 667124 w 725598"/>
                          <a:gd name="connsiteY4" fmla="*/ 1580528 h 1939391"/>
                          <a:gd name="connsiteX5" fmla="*/ 54879 w 725598"/>
                          <a:gd name="connsiteY5" fmla="*/ 1935644 h 1939391"/>
                          <a:gd name="connsiteX6" fmla="*/ 111 w 725598"/>
                          <a:gd name="connsiteY6" fmla="*/ 1797534 h 1939391"/>
                          <a:gd name="connsiteX7" fmla="*/ 50116 w 725598"/>
                          <a:gd name="connsiteY7" fmla="*/ 1733240 h 1939391"/>
                          <a:gd name="connsiteX8" fmla="*/ 494618 w 725598"/>
                          <a:gd name="connsiteY8" fmla="*/ 1473371 h 1939391"/>
                          <a:gd name="connsiteX9" fmla="*/ 547796 w 725598"/>
                          <a:gd name="connsiteY9" fmla="*/ 1347477 h 1939391"/>
                          <a:gd name="connsiteX10" fmla="*/ 549386 w 725598"/>
                          <a:gd name="connsiteY10" fmla="*/ 356131 h 1939391"/>
                          <a:gd name="connsiteX11" fmla="*/ 476624 w 725598"/>
                          <a:gd name="connsiteY11" fmla="*/ 257174 h 1939391"/>
                          <a:gd name="connsiteX12" fmla="*/ 284273 w 725598"/>
                          <a:gd name="connsiteY12" fmla="*/ 156106 h 1939391"/>
                          <a:gd name="connsiteX13" fmla="*/ 366561 w 725598"/>
                          <a:gd name="connsiteY13" fmla="*/ 0 h 1939391"/>
                          <a:gd name="connsiteX0" fmla="*/ 366561 w 725598"/>
                          <a:gd name="connsiteY0" fmla="*/ 0 h 1939587"/>
                          <a:gd name="connsiteX1" fmla="*/ 629023 w 725598"/>
                          <a:gd name="connsiteY1" fmla="*/ 138113 h 1939587"/>
                          <a:gd name="connsiteX2" fmla="*/ 725598 w 725598"/>
                          <a:gd name="connsiteY2" fmla="*/ 260881 h 1939587"/>
                          <a:gd name="connsiteX3" fmla="*/ 725598 w 725598"/>
                          <a:gd name="connsiteY3" fmla="*/ 1491096 h 1939587"/>
                          <a:gd name="connsiteX4" fmla="*/ 667124 w 725598"/>
                          <a:gd name="connsiteY4" fmla="*/ 1580528 h 1939587"/>
                          <a:gd name="connsiteX5" fmla="*/ 54879 w 725598"/>
                          <a:gd name="connsiteY5" fmla="*/ 1935644 h 1939587"/>
                          <a:gd name="connsiteX6" fmla="*/ 111 w 725598"/>
                          <a:gd name="connsiteY6" fmla="*/ 1804678 h 1939587"/>
                          <a:gd name="connsiteX7" fmla="*/ 50116 w 725598"/>
                          <a:gd name="connsiteY7" fmla="*/ 1733240 h 1939587"/>
                          <a:gd name="connsiteX8" fmla="*/ 494618 w 725598"/>
                          <a:gd name="connsiteY8" fmla="*/ 1473371 h 1939587"/>
                          <a:gd name="connsiteX9" fmla="*/ 547796 w 725598"/>
                          <a:gd name="connsiteY9" fmla="*/ 1347477 h 1939587"/>
                          <a:gd name="connsiteX10" fmla="*/ 549386 w 725598"/>
                          <a:gd name="connsiteY10" fmla="*/ 356131 h 1939587"/>
                          <a:gd name="connsiteX11" fmla="*/ 476624 w 725598"/>
                          <a:gd name="connsiteY11" fmla="*/ 257174 h 1939587"/>
                          <a:gd name="connsiteX12" fmla="*/ 284273 w 725598"/>
                          <a:gd name="connsiteY12" fmla="*/ 156106 h 1939587"/>
                          <a:gd name="connsiteX13" fmla="*/ 366561 w 725598"/>
                          <a:gd name="connsiteY13" fmla="*/ 0 h 1939587"/>
                          <a:gd name="connsiteX0" fmla="*/ 366999 w 726036"/>
                          <a:gd name="connsiteY0" fmla="*/ 0 h 1939587"/>
                          <a:gd name="connsiteX1" fmla="*/ 629461 w 726036"/>
                          <a:gd name="connsiteY1" fmla="*/ 138113 h 1939587"/>
                          <a:gd name="connsiteX2" fmla="*/ 726036 w 726036"/>
                          <a:gd name="connsiteY2" fmla="*/ 260881 h 1939587"/>
                          <a:gd name="connsiteX3" fmla="*/ 726036 w 726036"/>
                          <a:gd name="connsiteY3" fmla="*/ 1491096 h 1939587"/>
                          <a:gd name="connsiteX4" fmla="*/ 667562 w 726036"/>
                          <a:gd name="connsiteY4" fmla="*/ 1580528 h 1939587"/>
                          <a:gd name="connsiteX5" fmla="*/ 55317 w 726036"/>
                          <a:gd name="connsiteY5" fmla="*/ 1935644 h 1939587"/>
                          <a:gd name="connsiteX6" fmla="*/ 549 w 726036"/>
                          <a:gd name="connsiteY6" fmla="*/ 1804678 h 1939587"/>
                          <a:gd name="connsiteX7" fmla="*/ 50554 w 726036"/>
                          <a:gd name="connsiteY7" fmla="*/ 1733240 h 1939587"/>
                          <a:gd name="connsiteX8" fmla="*/ 495056 w 726036"/>
                          <a:gd name="connsiteY8" fmla="*/ 1473371 h 1939587"/>
                          <a:gd name="connsiteX9" fmla="*/ 548234 w 726036"/>
                          <a:gd name="connsiteY9" fmla="*/ 1347477 h 1939587"/>
                          <a:gd name="connsiteX10" fmla="*/ 549824 w 726036"/>
                          <a:gd name="connsiteY10" fmla="*/ 356131 h 1939587"/>
                          <a:gd name="connsiteX11" fmla="*/ 477062 w 726036"/>
                          <a:gd name="connsiteY11" fmla="*/ 257174 h 1939587"/>
                          <a:gd name="connsiteX12" fmla="*/ 284711 w 726036"/>
                          <a:gd name="connsiteY12" fmla="*/ 156106 h 1939587"/>
                          <a:gd name="connsiteX13" fmla="*/ 366999 w 726036"/>
                          <a:gd name="connsiteY13" fmla="*/ 0 h 1939587"/>
                          <a:gd name="connsiteX0" fmla="*/ 366999 w 726036"/>
                          <a:gd name="connsiteY0" fmla="*/ 0 h 1939587"/>
                          <a:gd name="connsiteX1" fmla="*/ 629461 w 726036"/>
                          <a:gd name="connsiteY1" fmla="*/ 138113 h 1939587"/>
                          <a:gd name="connsiteX2" fmla="*/ 726036 w 726036"/>
                          <a:gd name="connsiteY2" fmla="*/ 260881 h 1939587"/>
                          <a:gd name="connsiteX3" fmla="*/ 726036 w 726036"/>
                          <a:gd name="connsiteY3" fmla="*/ 1491096 h 1939587"/>
                          <a:gd name="connsiteX4" fmla="*/ 667562 w 726036"/>
                          <a:gd name="connsiteY4" fmla="*/ 1580528 h 1939587"/>
                          <a:gd name="connsiteX5" fmla="*/ 55317 w 726036"/>
                          <a:gd name="connsiteY5" fmla="*/ 1935644 h 1939587"/>
                          <a:gd name="connsiteX6" fmla="*/ 549 w 726036"/>
                          <a:gd name="connsiteY6" fmla="*/ 1804678 h 1939587"/>
                          <a:gd name="connsiteX7" fmla="*/ 50554 w 726036"/>
                          <a:gd name="connsiteY7" fmla="*/ 1733240 h 1939587"/>
                          <a:gd name="connsiteX8" fmla="*/ 495056 w 726036"/>
                          <a:gd name="connsiteY8" fmla="*/ 1473371 h 1939587"/>
                          <a:gd name="connsiteX9" fmla="*/ 548234 w 726036"/>
                          <a:gd name="connsiteY9" fmla="*/ 1347477 h 1939587"/>
                          <a:gd name="connsiteX10" fmla="*/ 549824 w 726036"/>
                          <a:gd name="connsiteY10" fmla="*/ 356131 h 1939587"/>
                          <a:gd name="connsiteX11" fmla="*/ 477062 w 726036"/>
                          <a:gd name="connsiteY11" fmla="*/ 257174 h 1939587"/>
                          <a:gd name="connsiteX12" fmla="*/ 284711 w 726036"/>
                          <a:gd name="connsiteY12" fmla="*/ 156106 h 1939587"/>
                          <a:gd name="connsiteX13" fmla="*/ 366999 w 726036"/>
                          <a:gd name="connsiteY13" fmla="*/ 0 h 1939587"/>
                          <a:gd name="connsiteX0" fmla="*/ 366562 w 725599"/>
                          <a:gd name="connsiteY0" fmla="*/ 0 h 1939587"/>
                          <a:gd name="connsiteX1" fmla="*/ 629024 w 725599"/>
                          <a:gd name="connsiteY1" fmla="*/ 138113 h 1939587"/>
                          <a:gd name="connsiteX2" fmla="*/ 725599 w 725599"/>
                          <a:gd name="connsiteY2" fmla="*/ 260881 h 1939587"/>
                          <a:gd name="connsiteX3" fmla="*/ 725599 w 725599"/>
                          <a:gd name="connsiteY3" fmla="*/ 1491096 h 1939587"/>
                          <a:gd name="connsiteX4" fmla="*/ 667125 w 725599"/>
                          <a:gd name="connsiteY4" fmla="*/ 1580528 h 1939587"/>
                          <a:gd name="connsiteX5" fmla="*/ 54880 w 725599"/>
                          <a:gd name="connsiteY5" fmla="*/ 1935644 h 1939587"/>
                          <a:gd name="connsiteX6" fmla="*/ 112 w 725599"/>
                          <a:gd name="connsiteY6" fmla="*/ 1804678 h 1939587"/>
                          <a:gd name="connsiteX7" fmla="*/ 50117 w 725599"/>
                          <a:gd name="connsiteY7" fmla="*/ 1733240 h 1939587"/>
                          <a:gd name="connsiteX8" fmla="*/ 494619 w 725599"/>
                          <a:gd name="connsiteY8" fmla="*/ 1473371 h 1939587"/>
                          <a:gd name="connsiteX9" fmla="*/ 547797 w 725599"/>
                          <a:gd name="connsiteY9" fmla="*/ 1347477 h 1939587"/>
                          <a:gd name="connsiteX10" fmla="*/ 549387 w 725599"/>
                          <a:gd name="connsiteY10" fmla="*/ 356131 h 1939587"/>
                          <a:gd name="connsiteX11" fmla="*/ 476625 w 725599"/>
                          <a:gd name="connsiteY11" fmla="*/ 257174 h 1939587"/>
                          <a:gd name="connsiteX12" fmla="*/ 284274 w 725599"/>
                          <a:gd name="connsiteY12" fmla="*/ 156106 h 1939587"/>
                          <a:gd name="connsiteX13" fmla="*/ 366562 w 725599"/>
                          <a:gd name="connsiteY13" fmla="*/ 0 h 1939587"/>
                          <a:gd name="connsiteX0" fmla="*/ 366562 w 725599"/>
                          <a:gd name="connsiteY0" fmla="*/ 0 h 1935851"/>
                          <a:gd name="connsiteX1" fmla="*/ 629024 w 725599"/>
                          <a:gd name="connsiteY1" fmla="*/ 138113 h 1935851"/>
                          <a:gd name="connsiteX2" fmla="*/ 725599 w 725599"/>
                          <a:gd name="connsiteY2" fmla="*/ 260881 h 1935851"/>
                          <a:gd name="connsiteX3" fmla="*/ 725599 w 725599"/>
                          <a:gd name="connsiteY3" fmla="*/ 1491096 h 1935851"/>
                          <a:gd name="connsiteX4" fmla="*/ 667125 w 725599"/>
                          <a:gd name="connsiteY4" fmla="*/ 1580528 h 1935851"/>
                          <a:gd name="connsiteX5" fmla="*/ 54880 w 725599"/>
                          <a:gd name="connsiteY5" fmla="*/ 1935644 h 1935851"/>
                          <a:gd name="connsiteX6" fmla="*/ 112 w 725599"/>
                          <a:gd name="connsiteY6" fmla="*/ 1804678 h 1935851"/>
                          <a:gd name="connsiteX7" fmla="*/ 50117 w 725599"/>
                          <a:gd name="connsiteY7" fmla="*/ 1733240 h 1935851"/>
                          <a:gd name="connsiteX8" fmla="*/ 494619 w 725599"/>
                          <a:gd name="connsiteY8" fmla="*/ 1473371 h 1935851"/>
                          <a:gd name="connsiteX9" fmla="*/ 547797 w 725599"/>
                          <a:gd name="connsiteY9" fmla="*/ 1347477 h 1935851"/>
                          <a:gd name="connsiteX10" fmla="*/ 549387 w 725599"/>
                          <a:gd name="connsiteY10" fmla="*/ 356131 h 1935851"/>
                          <a:gd name="connsiteX11" fmla="*/ 476625 w 725599"/>
                          <a:gd name="connsiteY11" fmla="*/ 257174 h 1935851"/>
                          <a:gd name="connsiteX12" fmla="*/ 284274 w 725599"/>
                          <a:gd name="connsiteY12" fmla="*/ 156106 h 1935851"/>
                          <a:gd name="connsiteX13" fmla="*/ 366562 w 725599"/>
                          <a:gd name="connsiteY13" fmla="*/ 0 h 1935851"/>
                          <a:gd name="connsiteX0" fmla="*/ 366562 w 725599"/>
                          <a:gd name="connsiteY0" fmla="*/ 0 h 1935851"/>
                          <a:gd name="connsiteX1" fmla="*/ 629024 w 725599"/>
                          <a:gd name="connsiteY1" fmla="*/ 138113 h 1935851"/>
                          <a:gd name="connsiteX2" fmla="*/ 725599 w 725599"/>
                          <a:gd name="connsiteY2" fmla="*/ 260881 h 1935851"/>
                          <a:gd name="connsiteX3" fmla="*/ 725599 w 725599"/>
                          <a:gd name="connsiteY3" fmla="*/ 1491096 h 1935851"/>
                          <a:gd name="connsiteX4" fmla="*/ 667125 w 725599"/>
                          <a:gd name="connsiteY4" fmla="*/ 1580528 h 1935851"/>
                          <a:gd name="connsiteX5" fmla="*/ 54880 w 725599"/>
                          <a:gd name="connsiteY5" fmla="*/ 1935644 h 1935851"/>
                          <a:gd name="connsiteX6" fmla="*/ 112 w 725599"/>
                          <a:gd name="connsiteY6" fmla="*/ 1804678 h 1935851"/>
                          <a:gd name="connsiteX7" fmla="*/ 50117 w 725599"/>
                          <a:gd name="connsiteY7" fmla="*/ 1733240 h 1935851"/>
                          <a:gd name="connsiteX8" fmla="*/ 494619 w 725599"/>
                          <a:gd name="connsiteY8" fmla="*/ 1473371 h 1935851"/>
                          <a:gd name="connsiteX9" fmla="*/ 547797 w 725599"/>
                          <a:gd name="connsiteY9" fmla="*/ 1347477 h 1935851"/>
                          <a:gd name="connsiteX10" fmla="*/ 549387 w 725599"/>
                          <a:gd name="connsiteY10" fmla="*/ 356131 h 1935851"/>
                          <a:gd name="connsiteX11" fmla="*/ 476625 w 725599"/>
                          <a:gd name="connsiteY11" fmla="*/ 257174 h 1935851"/>
                          <a:gd name="connsiteX12" fmla="*/ 284274 w 725599"/>
                          <a:gd name="connsiteY12" fmla="*/ 156106 h 1935851"/>
                          <a:gd name="connsiteX13" fmla="*/ 366562 w 725599"/>
                          <a:gd name="connsiteY13" fmla="*/ 0 h 1935851"/>
                          <a:gd name="connsiteX0" fmla="*/ 366562 w 725599"/>
                          <a:gd name="connsiteY0" fmla="*/ 0 h 1935851"/>
                          <a:gd name="connsiteX1" fmla="*/ 629024 w 725599"/>
                          <a:gd name="connsiteY1" fmla="*/ 138113 h 1935851"/>
                          <a:gd name="connsiteX2" fmla="*/ 725599 w 725599"/>
                          <a:gd name="connsiteY2" fmla="*/ 260881 h 1935851"/>
                          <a:gd name="connsiteX3" fmla="*/ 725599 w 725599"/>
                          <a:gd name="connsiteY3" fmla="*/ 1491096 h 1935851"/>
                          <a:gd name="connsiteX4" fmla="*/ 667125 w 725599"/>
                          <a:gd name="connsiteY4" fmla="*/ 1580528 h 1935851"/>
                          <a:gd name="connsiteX5" fmla="*/ 54880 w 725599"/>
                          <a:gd name="connsiteY5" fmla="*/ 1935644 h 1935851"/>
                          <a:gd name="connsiteX6" fmla="*/ 112 w 725599"/>
                          <a:gd name="connsiteY6" fmla="*/ 1804678 h 1935851"/>
                          <a:gd name="connsiteX7" fmla="*/ 50117 w 725599"/>
                          <a:gd name="connsiteY7" fmla="*/ 1733240 h 1935851"/>
                          <a:gd name="connsiteX8" fmla="*/ 494619 w 725599"/>
                          <a:gd name="connsiteY8" fmla="*/ 1473371 h 1935851"/>
                          <a:gd name="connsiteX9" fmla="*/ 547797 w 725599"/>
                          <a:gd name="connsiteY9" fmla="*/ 1347477 h 1935851"/>
                          <a:gd name="connsiteX10" fmla="*/ 549387 w 725599"/>
                          <a:gd name="connsiteY10" fmla="*/ 356131 h 1935851"/>
                          <a:gd name="connsiteX11" fmla="*/ 476625 w 725599"/>
                          <a:gd name="connsiteY11" fmla="*/ 257174 h 1935851"/>
                          <a:gd name="connsiteX12" fmla="*/ 284274 w 725599"/>
                          <a:gd name="connsiteY12" fmla="*/ 156106 h 1935851"/>
                          <a:gd name="connsiteX13" fmla="*/ 366562 w 725599"/>
                          <a:gd name="connsiteY13" fmla="*/ 0 h 1935851"/>
                          <a:gd name="connsiteX0" fmla="*/ 366562 w 725599"/>
                          <a:gd name="connsiteY0" fmla="*/ 0 h 1935851"/>
                          <a:gd name="connsiteX1" fmla="*/ 629024 w 725599"/>
                          <a:gd name="connsiteY1" fmla="*/ 138113 h 1935851"/>
                          <a:gd name="connsiteX2" fmla="*/ 725599 w 725599"/>
                          <a:gd name="connsiteY2" fmla="*/ 260881 h 1935851"/>
                          <a:gd name="connsiteX3" fmla="*/ 725599 w 725599"/>
                          <a:gd name="connsiteY3" fmla="*/ 1491096 h 1935851"/>
                          <a:gd name="connsiteX4" fmla="*/ 667125 w 725599"/>
                          <a:gd name="connsiteY4" fmla="*/ 1580528 h 1935851"/>
                          <a:gd name="connsiteX5" fmla="*/ 54880 w 725599"/>
                          <a:gd name="connsiteY5" fmla="*/ 1935644 h 1935851"/>
                          <a:gd name="connsiteX6" fmla="*/ 112 w 725599"/>
                          <a:gd name="connsiteY6" fmla="*/ 1804678 h 1935851"/>
                          <a:gd name="connsiteX7" fmla="*/ 50117 w 725599"/>
                          <a:gd name="connsiteY7" fmla="*/ 1733240 h 1935851"/>
                          <a:gd name="connsiteX8" fmla="*/ 494619 w 725599"/>
                          <a:gd name="connsiteY8" fmla="*/ 1473371 h 1935851"/>
                          <a:gd name="connsiteX9" fmla="*/ 547797 w 725599"/>
                          <a:gd name="connsiteY9" fmla="*/ 1347477 h 1935851"/>
                          <a:gd name="connsiteX10" fmla="*/ 549387 w 725599"/>
                          <a:gd name="connsiteY10" fmla="*/ 356131 h 1935851"/>
                          <a:gd name="connsiteX11" fmla="*/ 476625 w 725599"/>
                          <a:gd name="connsiteY11" fmla="*/ 257174 h 1935851"/>
                          <a:gd name="connsiteX12" fmla="*/ 284274 w 725599"/>
                          <a:gd name="connsiteY12" fmla="*/ 156106 h 1935851"/>
                          <a:gd name="connsiteX13" fmla="*/ 366562 w 725599"/>
                          <a:gd name="connsiteY13" fmla="*/ 0 h 1935851"/>
                          <a:gd name="connsiteX0" fmla="*/ 366562 w 725599"/>
                          <a:gd name="connsiteY0" fmla="*/ 0 h 1935851"/>
                          <a:gd name="connsiteX1" fmla="*/ 662361 w 725599"/>
                          <a:gd name="connsiteY1" fmla="*/ 157163 h 1935851"/>
                          <a:gd name="connsiteX2" fmla="*/ 725599 w 725599"/>
                          <a:gd name="connsiteY2" fmla="*/ 260881 h 1935851"/>
                          <a:gd name="connsiteX3" fmla="*/ 725599 w 725599"/>
                          <a:gd name="connsiteY3" fmla="*/ 1491096 h 1935851"/>
                          <a:gd name="connsiteX4" fmla="*/ 667125 w 725599"/>
                          <a:gd name="connsiteY4" fmla="*/ 1580528 h 1935851"/>
                          <a:gd name="connsiteX5" fmla="*/ 54880 w 725599"/>
                          <a:gd name="connsiteY5" fmla="*/ 1935644 h 1935851"/>
                          <a:gd name="connsiteX6" fmla="*/ 112 w 725599"/>
                          <a:gd name="connsiteY6" fmla="*/ 1804678 h 1935851"/>
                          <a:gd name="connsiteX7" fmla="*/ 50117 w 725599"/>
                          <a:gd name="connsiteY7" fmla="*/ 1733240 h 1935851"/>
                          <a:gd name="connsiteX8" fmla="*/ 494619 w 725599"/>
                          <a:gd name="connsiteY8" fmla="*/ 1473371 h 1935851"/>
                          <a:gd name="connsiteX9" fmla="*/ 547797 w 725599"/>
                          <a:gd name="connsiteY9" fmla="*/ 1347477 h 1935851"/>
                          <a:gd name="connsiteX10" fmla="*/ 549387 w 725599"/>
                          <a:gd name="connsiteY10" fmla="*/ 356131 h 1935851"/>
                          <a:gd name="connsiteX11" fmla="*/ 476625 w 725599"/>
                          <a:gd name="connsiteY11" fmla="*/ 257174 h 1935851"/>
                          <a:gd name="connsiteX12" fmla="*/ 284274 w 725599"/>
                          <a:gd name="connsiteY12" fmla="*/ 156106 h 1935851"/>
                          <a:gd name="connsiteX13" fmla="*/ 366562 w 725599"/>
                          <a:gd name="connsiteY13" fmla="*/ 0 h 1935851"/>
                          <a:gd name="connsiteX0" fmla="*/ 366562 w 725942"/>
                          <a:gd name="connsiteY0" fmla="*/ 0 h 1935851"/>
                          <a:gd name="connsiteX1" fmla="*/ 674267 w 725942"/>
                          <a:gd name="connsiteY1" fmla="*/ 164307 h 1935851"/>
                          <a:gd name="connsiteX2" fmla="*/ 725599 w 725942"/>
                          <a:gd name="connsiteY2" fmla="*/ 260881 h 1935851"/>
                          <a:gd name="connsiteX3" fmla="*/ 725599 w 725942"/>
                          <a:gd name="connsiteY3" fmla="*/ 1491096 h 1935851"/>
                          <a:gd name="connsiteX4" fmla="*/ 667125 w 725942"/>
                          <a:gd name="connsiteY4" fmla="*/ 1580528 h 1935851"/>
                          <a:gd name="connsiteX5" fmla="*/ 54880 w 725942"/>
                          <a:gd name="connsiteY5" fmla="*/ 1935644 h 1935851"/>
                          <a:gd name="connsiteX6" fmla="*/ 112 w 725942"/>
                          <a:gd name="connsiteY6" fmla="*/ 1804678 h 1935851"/>
                          <a:gd name="connsiteX7" fmla="*/ 50117 w 725942"/>
                          <a:gd name="connsiteY7" fmla="*/ 1733240 h 1935851"/>
                          <a:gd name="connsiteX8" fmla="*/ 494619 w 725942"/>
                          <a:gd name="connsiteY8" fmla="*/ 1473371 h 1935851"/>
                          <a:gd name="connsiteX9" fmla="*/ 547797 w 725942"/>
                          <a:gd name="connsiteY9" fmla="*/ 1347477 h 1935851"/>
                          <a:gd name="connsiteX10" fmla="*/ 549387 w 725942"/>
                          <a:gd name="connsiteY10" fmla="*/ 356131 h 1935851"/>
                          <a:gd name="connsiteX11" fmla="*/ 476625 w 725942"/>
                          <a:gd name="connsiteY11" fmla="*/ 257174 h 1935851"/>
                          <a:gd name="connsiteX12" fmla="*/ 284274 w 725942"/>
                          <a:gd name="connsiteY12" fmla="*/ 156106 h 1935851"/>
                          <a:gd name="connsiteX13" fmla="*/ 366562 w 725942"/>
                          <a:gd name="connsiteY13" fmla="*/ 0 h 1935851"/>
                          <a:gd name="connsiteX0" fmla="*/ 366562 w 725942"/>
                          <a:gd name="connsiteY0" fmla="*/ 0 h 1935851"/>
                          <a:gd name="connsiteX1" fmla="*/ 674267 w 725942"/>
                          <a:gd name="connsiteY1" fmla="*/ 164307 h 1935851"/>
                          <a:gd name="connsiteX2" fmla="*/ 725599 w 725942"/>
                          <a:gd name="connsiteY2" fmla="*/ 260881 h 1935851"/>
                          <a:gd name="connsiteX3" fmla="*/ 725599 w 725942"/>
                          <a:gd name="connsiteY3" fmla="*/ 1491096 h 1935851"/>
                          <a:gd name="connsiteX4" fmla="*/ 667125 w 725942"/>
                          <a:gd name="connsiteY4" fmla="*/ 1580528 h 1935851"/>
                          <a:gd name="connsiteX5" fmla="*/ 54880 w 725942"/>
                          <a:gd name="connsiteY5" fmla="*/ 1935644 h 1935851"/>
                          <a:gd name="connsiteX6" fmla="*/ 112 w 725942"/>
                          <a:gd name="connsiteY6" fmla="*/ 1804678 h 1935851"/>
                          <a:gd name="connsiteX7" fmla="*/ 50117 w 725942"/>
                          <a:gd name="connsiteY7" fmla="*/ 1733240 h 1935851"/>
                          <a:gd name="connsiteX8" fmla="*/ 494619 w 725942"/>
                          <a:gd name="connsiteY8" fmla="*/ 1473371 h 1935851"/>
                          <a:gd name="connsiteX9" fmla="*/ 547797 w 725942"/>
                          <a:gd name="connsiteY9" fmla="*/ 1347477 h 1935851"/>
                          <a:gd name="connsiteX10" fmla="*/ 549387 w 725942"/>
                          <a:gd name="connsiteY10" fmla="*/ 356131 h 1935851"/>
                          <a:gd name="connsiteX11" fmla="*/ 476625 w 725942"/>
                          <a:gd name="connsiteY11" fmla="*/ 257174 h 1935851"/>
                          <a:gd name="connsiteX12" fmla="*/ 284274 w 725942"/>
                          <a:gd name="connsiteY12" fmla="*/ 156106 h 1935851"/>
                          <a:gd name="connsiteX13" fmla="*/ 366562 w 725942"/>
                          <a:gd name="connsiteY13" fmla="*/ 0 h 1935851"/>
                          <a:gd name="connsiteX0" fmla="*/ 357037 w 725942"/>
                          <a:gd name="connsiteY0" fmla="*/ 0 h 1928708"/>
                          <a:gd name="connsiteX1" fmla="*/ 674267 w 725942"/>
                          <a:gd name="connsiteY1" fmla="*/ 157164 h 1928708"/>
                          <a:gd name="connsiteX2" fmla="*/ 725599 w 725942"/>
                          <a:gd name="connsiteY2" fmla="*/ 253738 h 1928708"/>
                          <a:gd name="connsiteX3" fmla="*/ 725599 w 725942"/>
                          <a:gd name="connsiteY3" fmla="*/ 1483953 h 1928708"/>
                          <a:gd name="connsiteX4" fmla="*/ 667125 w 725942"/>
                          <a:gd name="connsiteY4" fmla="*/ 1573385 h 1928708"/>
                          <a:gd name="connsiteX5" fmla="*/ 54880 w 725942"/>
                          <a:gd name="connsiteY5" fmla="*/ 1928501 h 1928708"/>
                          <a:gd name="connsiteX6" fmla="*/ 112 w 725942"/>
                          <a:gd name="connsiteY6" fmla="*/ 1797535 h 1928708"/>
                          <a:gd name="connsiteX7" fmla="*/ 50117 w 725942"/>
                          <a:gd name="connsiteY7" fmla="*/ 1726097 h 1928708"/>
                          <a:gd name="connsiteX8" fmla="*/ 494619 w 725942"/>
                          <a:gd name="connsiteY8" fmla="*/ 1466228 h 1928708"/>
                          <a:gd name="connsiteX9" fmla="*/ 547797 w 725942"/>
                          <a:gd name="connsiteY9" fmla="*/ 1340334 h 1928708"/>
                          <a:gd name="connsiteX10" fmla="*/ 549387 w 725942"/>
                          <a:gd name="connsiteY10" fmla="*/ 348988 h 1928708"/>
                          <a:gd name="connsiteX11" fmla="*/ 476625 w 725942"/>
                          <a:gd name="connsiteY11" fmla="*/ 250031 h 1928708"/>
                          <a:gd name="connsiteX12" fmla="*/ 284274 w 725942"/>
                          <a:gd name="connsiteY12" fmla="*/ 148963 h 1928708"/>
                          <a:gd name="connsiteX13" fmla="*/ 357037 w 725942"/>
                          <a:gd name="connsiteY13" fmla="*/ 0 h 1928708"/>
                          <a:gd name="connsiteX0" fmla="*/ 359418 w 725942"/>
                          <a:gd name="connsiteY0" fmla="*/ 0 h 1933471"/>
                          <a:gd name="connsiteX1" fmla="*/ 674267 w 725942"/>
                          <a:gd name="connsiteY1" fmla="*/ 161927 h 1933471"/>
                          <a:gd name="connsiteX2" fmla="*/ 725599 w 725942"/>
                          <a:gd name="connsiteY2" fmla="*/ 258501 h 1933471"/>
                          <a:gd name="connsiteX3" fmla="*/ 725599 w 725942"/>
                          <a:gd name="connsiteY3" fmla="*/ 1488716 h 1933471"/>
                          <a:gd name="connsiteX4" fmla="*/ 667125 w 725942"/>
                          <a:gd name="connsiteY4" fmla="*/ 1578148 h 1933471"/>
                          <a:gd name="connsiteX5" fmla="*/ 54880 w 725942"/>
                          <a:gd name="connsiteY5" fmla="*/ 1933264 h 1933471"/>
                          <a:gd name="connsiteX6" fmla="*/ 112 w 725942"/>
                          <a:gd name="connsiteY6" fmla="*/ 1802298 h 1933471"/>
                          <a:gd name="connsiteX7" fmla="*/ 50117 w 725942"/>
                          <a:gd name="connsiteY7" fmla="*/ 1730860 h 1933471"/>
                          <a:gd name="connsiteX8" fmla="*/ 494619 w 725942"/>
                          <a:gd name="connsiteY8" fmla="*/ 1470991 h 1933471"/>
                          <a:gd name="connsiteX9" fmla="*/ 547797 w 725942"/>
                          <a:gd name="connsiteY9" fmla="*/ 1345097 h 1933471"/>
                          <a:gd name="connsiteX10" fmla="*/ 549387 w 725942"/>
                          <a:gd name="connsiteY10" fmla="*/ 353751 h 1933471"/>
                          <a:gd name="connsiteX11" fmla="*/ 476625 w 725942"/>
                          <a:gd name="connsiteY11" fmla="*/ 254794 h 1933471"/>
                          <a:gd name="connsiteX12" fmla="*/ 284274 w 725942"/>
                          <a:gd name="connsiteY12" fmla="*/ 153726 h 1933471"/>
                          <a:gd name="connsiteX13" fmla="*/ 359418 w 725942"/>
                          <a:gd name="connsiteY13" fmla="*/ 0 h 1933471"/>
                          <a:gd name="connsiteX0" fmla="*/ 359418 w 725599"/>
                          <a:gd name="connsiteY0" fmla="*/ 0 h 1933471"/>
                          <a:gd name="connsiteX1" fmla="*/ 674267 w 725599"/>
                          <a:gd name="connsiteY1" fmla="*/ 161927 h 1933471"/>
                          <a:gd name="connsiteX2" fmla="*/ 725599 w 725599"/>
                          <a:gd name="connsiteY2" fmla="*/ 258501 h 1933471"/>
                          <a:gd name="connsiteX3" fmla="*/ 725599 w 725599"/>
                          <a:gd name="connsiteY3" fmla="*/ 1488716 h 1933471"/>
                          <a:gd name="connsiteX4" fmla="*/ 667125 w 725599"/>
                          <a:gd name="connsiteY4" fmla="*/ 1578148 h 1933471"/>
                          <a:gd name="connsiteX5" fmla="*/ 54880 w 725599"/>
                          <a:gd name="connsiteY5" fmla="*/ 1933264 h 1933471"/>
                          <a:gd name="connsiteX6" fmla="*/ 112 w 725599"/>
                          <a:gd name="connsiteY6" fmla="*/ 1802298 h 1933471"/>
                          <a:gd name="connsiteX7" fmla="*/ 50117 w 725599"/>
                          <a:gd name="connsiteY7" fmla="*/ 1730860 h 1933471"/>
                          <a:gd name="connsiteX8" fmla="*/ 494619 w 725599"/>
                          <a:gd name="connsiteY8" fmla="*/ 1470991 h 1933471"/>
                          <a:gd name="connsiteX9" fmla="*/ 547797 w 725599"/>
                          <a:gd name="connsiteY9" fmla="*/ 1345097 h 1933471"/>
                          <a:gd name="connsiteX10" fmla="*/ 549387 w 725599"/>
                          <a:gd name="connsiteY10" fmla="*/ 353751 h 1933471"/>
                          <a:gd name="connsiteX11" fmla="*/ 476625 w 725599"/>
                          <a:gd name="connsiteY11" fmla="*/ 254794 h 1933471"/>
                          <a:gd name="connsiteX12" fmla="*/ 284274 w 725599"/>
                          <a:gd name="connsiteY12" fmla="*/ 153726 h 1933471"/>
                          <a:gd name="connsiteX13" fmla="*/ 359418 w 725599"/>
                          <a:gd name="connsiteY13" fmla="*/ 0 h 19334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25599" h="1933471">
                            <a:moveTo>
                              <a:pt x="359418" y="0"/>
                            </a:moveTo>
                            <a:cubicBezTo>
                              <a:pt x="480242" y="54769"/>
                              <a:pt x="570112" y="116683"/>
                              <a:pt x="674267" y="161927"/>
                            </a:cubicBezTo>
                            <a:cubicBezTo>
                              <a:pt x="733433" y="192884"/>
                              <a:pt x="723218" y="220766"/>
                              <a:pt x="725599" y="258501"/>
                            </a:cubicBezTo>
                            <a:lnTo>
                              <a:pt x="725599" y="1488716"/>
                            </a:lnTo>
                            <a:cubicBezTo>
                              <a:pt x="723217" y="1528832"/>
                              <a:pt x="719147" y="1549573"/>
                              <a:pt x="667125" y="1578148"/>
                            </a:cubicBezTo>
                            <a:cubicBezTo>
                              <a:pt x="563276" y="1643508"/>
                              <a:pt x="150571" y="1908209"/>
                              <a:pt x="54880" y="1933264"/>
                            </a:cubicBezTo>
                            <a:cubicBezTo>
                              <a:pt x="-329" y="1938475"/>
                              <a:pt x="6462" y="1844367"/>
                              <a:pt x="112" y="1802298"/>
                            </a:cubicBezTo>
                            <a:cubicBezTo>
                              <a:pt x="-1474" y="1757848"/>
                              <a:pt x="13738" y="1748771"/>
                              <a:pt x="50117" y="1730860"/>
                            </a:cubicBezTo>
                            <a:lnTo>
                              <a:pt x="494619" y="1470991"/>
                            </a:lnTo>
                            <a:cubicBezTo>
                              <a:pt x="531397" y="1456012"/>
                              <a:pt x="546739" y="1407701"/>
                              <a:pt x="547797" y="1345097"/>
                            </a:cubicBezTo>
                            <a:cubicBezTo>
                              <a:pt x="549914" y="1016236"/>
                              <a:pt x="547270" y="682612"/>
                              <a:pt x="549387" y="353751"/>
                            </a:cubicBezTo>
                            <a:cubicBezTo>
                              <a:pt x="539862" y="296965"/>
                              <a:pt x="545316" y="292895"/>
                              <a:pt x="476625" y="254794"/>
                            </a:cubicBezTo>
                            <a:cubicBezTo>
                              <a:pt x="402189" y="206817"/>
                              <a:pt x="358709" y="196941"/>
                              <a:pt x="284274" y="153726"/>
                            </a:cubicBezTo>
                            <a:cubicBezTo>
                              <a:pt x="319993" y="85036"/>
                              <a:pt x="321683" y="73819"/>
                              <a:pt x="359418" y="0"/>
                            </a:cubicBezTo>
                            <a:close/>
                          </a:path>
                        </a:pathLst>
                      </a:custGeom>
                      <a:solidFill>
                        <a:schemeClr val="bg1">
                          <a:lumMod val="50000"/>
                        </a:schemeClr>
                      </a:solidFill>
                      <a:ln w="12700" cap="flat" cmpd="sng" algn="ctr">
                        <a:noFill/>
                        <a:prstDash val="solid"/>
                        <a:miter lim="800000"/>
                      </a:ln>
                      <a:effectLst/>
                    </p:spPr>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N" sz="1400" b="0" i="0" u="none" strike="noStrike" kern="1200" cap="none" spc="0" normalizeH="0" baseline="0" noProof="0">
                          <a:ln>
                            <a:noFill/>
                          </a:ln>
                          <a:solidFill>
                            <a:srgbClr val="000000"/>
                          </a:solidFill>
                          <a:effectLst/>
                          <a:uLnTx/>
                          <a:uFillTx/>
                          <a:ea typeface="+mn-ea"/>
                          <a:cs typeface="+mn-cs"/>
                        </a:endParaRPr>
                      </a:p>
                    </p:txBody>
                  </p:sp>
                  <p:sp>
                    <p:nvSpPr>
                      <p:cNvPr id="56" name="Circle: Hollow 55">
                        <a:extLst>
                          <a:ext uri="{FF2B5EF4-FFF2-40B4-BE49-F238E27FC236}">
                            <a16:creationId xmlns:a16="http://schemas.microsoft.com/office/drawing/2014/main" id="{CA1497D0-97BF-4072-A348-0F678F25261E}"/>
                          </a:ext>
                        </a:extLst>
                      </p:cNvPr>
                      <p:cNvSpPr/>
                      <p:nvPr/>
                    </p:nvSpPr>
                    <p:spPr>
                      <a:xfrm>
                        <a:off x="4419602" y="268205"/>
                        <a:ext cx="445292" cy="445292"/>
                      </a:xfrm>
                      <a:prstGeom prst="donut">
                        <a:avLst>
                          <a:gd name="adj" fmla="val 22326"/>
                        </a:avLst>
                      </a:prstGeom>
                      <a:solidFill>
                        <a:schemeClr val="bg1">
                          <a:lumMod val="50000"/>
                        </a:schemeClr>
                      </a:solidFill>
                      <a:ln w="12700" cap="flat" cmpd="sng" algn="ctr">
                        <a:noFill/>
                        <a:prstDash val="solid"/>
                        <a:miter lim="800000"/>
                      </a:ln>
                      <a:effectLst/>
                    </p:spPr>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N" sz="1400" b="0" i="0" u="none" strike="noStrike" kern="1200" cap="none" spc="0" normalizeH="0" baseline="0" noProof="0">
                          <a:ln>
                            <a:noFill/>
                          </a:ln>
                          <a:solidFill>
                            <a:srgbClr val="000000"/>
                          </a:solidFill>
                          <a:effectLst/>
                          <a:uLnTx/>
                          <a:uFillTx/>
                          <a:ea typeface="+mn-ea"/>
                          <a:cs typeface="+mn-cs"/>
                        </a:endParaRPr>
                      </a:p>
                    </p:txBody>
                  </p:sp>
                </p:grpSp>
                <p:sp>
                  <p:nvSpPr>
                    <p:cNvPr id="49" name="Rectangle: Rounded Corners 9">
                      <a:extLst>
                        <a:ext uri="{FF2B5EF4-FFF2-40B4-BE49-F238E27FC236}">
                          <a16:creationId xmlns:a16="http://schemas.microsoft.com/office/drawing/2014/main" id="{883AD4E6-C920-4780-A639-7A0656368722}"/>
                        </a:ext>
                      </a:extLst>
                    </p:cNvPr>
                    <p:cNvSpPr/>
                    <p:nvPr/>
                  </p:nvSpPr>
                  <p:spPr>
                    <a:xfrm rot="19838384">
                      <a:off x="3566926" y="1256747"/>
                      <a:ext cx="1004742" cy="192554"/>
                    </a:xfrm>
                    <a:custGeom>
                      <a:avLst/>
                      <a:gdLst>
                        <a:gd name="connsiteX0" fmla="*/ 0 w 927849"/>
                        <a:gd name="connsiteY0" fmla="*/ 34926 h 209550"/>
                        <a:gd name="connsiteX1" fmla="*/ 34926 w 927849"/>
                        <a:gd name="connsiteY1" fmla="*/ 0 h 209550"/>
                        <a:gd name="connsiteX2" fmla="*/ 892923 w 927849"/>
                        <a:gd name="connsiteY2" fmla="*/ 0 h 209550"/>
                        <a:gd name="connsiteX3" fmla="*/ 927849 w 927849"/>
                        <a:gd name="connsiteY3" fmla="*/ 34926 h 209550"/>
                        <a:gd name="connsiteX4" fmla="*/ 927849 w 927849"/>
                        <a:gd name="connsiteY4" fmla="*/ 174624 h 209550"/>
                        <a:gd name="connsiteX5" fmla="*/ 892923 w 927849"/>
                        <a:gd name="connsiteY5" fmla="*/ 209550 h 209550"/>
                        <a:gd name="connsiteX6" fmla="*/ 34926 w 927849"/>
                        <a:gd name="connsiteY6" fmla="*/ 209550 h 209550"/>
                        <a:gd name="connsiteX7" fmla="*/ 0 w 927849"/>
                        <a:gd name="connsiteY7" fmla="*/ 174624 h 209550"/>
                        <a:gd name="connsiteX8" fmla="*/ 0 w 927849"/>
                        <a:gd name="connsiteY8" fmla="*/ 34926 h 209550"/>
                        <a:gd name="connsiteX0" fmla="*/ 63948 w 991797"/>
                        <a:gd name="connsiteY0" fmla="*/ 34926 h 209550"/>
                        <a:gd name="connsiteX1" fmla="*/ 98874 w 991797"/>
                        <a:gd name="connsiteY1" fmla="*/ 0 h 209550"/>
                        <a:gd name="connsiteX2" fmla="*/ 956871 w 991797"/>
                        <a:gd name="connsiteY2" fmla="*/ 0 h 209550"/>
                        <a:gd name="connsiteX3" fmla="*/ 991797 w 991797"/>
                        <a:gd name="connsiteY3" fmla="*/ 34926 h 209550"/>
                        <a:gd name="connsiteX4" fmla="*/ 991797 w 991797"/>
                        <a:gd name="connsiteY4" fmla="*/ 174624 h 209550"/>
                        <a:gd name="connsiteX5" fmla="*/ 956871 w 991797"/>
                        <a:gd name="connsiteY5" fmla="*/ 209550 h 209550"/>
                        <a:gd name="connsiteX6" fmla="*/ 98874 w 991797"/>
                        <a:gd name="connsiteY6" fmla="*/ 209550 h 209550"/>
                        <a:gd name="connsiteX7" fmla="*/ 0 w 991797"/>
                        <a:gd name="connsiteY7" fmla="*/ 152310 h 209550"/>
                        <a:gd name="connsiteX8" fmla="*/ 63948 w 991797"/>
                        <a:gd name="connsiteY8" fmla="*/ 34926 h 209550"/>
                        <a:gd name="connsiteX0" fmla="*/ 63948 w 991797"/>
                        <a:gd name="connsiteY0" fmla="*/ 34926 h 209550"/>
                        <a:gd name="connsiteX1" fmla="*/ 98874 w 991797"/>
                        <a:gd name="connsiteY1" fmla="*/ 0 h 209550"/>
                        <a:gd name="connsiteX2" fmla="*/ 956871 w 991797"/>
                        <a:gd name="connsiteY2" fmla="*/ 0 h 209550"/>
                        <a:gd name="connsiteX3" fmla="*/ 991797 w 991797"/>
                        <a:gd name="connsiteY3" fmla="*/ 34926 h 209550"/>
                        <a:gd name="connsiteX4" fmla="*/ 991797 w 991797"/>
                        <a:gd name="connsiteY4" fmla="*/ 174624 h 209550"/>
                        <a:gd name="connsiteX5" fmla="*/ 956871 w 991797"/>
                        <a:gd name="connsiteY5" fmla="*/ 209550 h 209550"/>
                        <a:gd name="connsiteX6" fmla="*/ 98874 w 991797"/>
                        <a:gd name="connsiteY6" fmla="*/ 209550 h 209550"/>
                        <a:gd name="connsiteX7" fmla="*/ 0 w 991797"/>
                        <a:gd name="connsiteY7" fmla="*/ 152310 h 209550"/>
                        <a:gd name="connsiteX8" fmla="*/ 63948 w 991797"/>
                        <a:gd name="connsiteY8" fmla="*/ 34926 h 209550"/>
                        <a:gd name="connsiteX0" fmla="*/ 63948 w 991797"/>
                        <a:gd name="connsiteY0" fmla="*/ 34926 h 209550"/>
                        <a:gd name="connsiteX1" fmla="*/ 98874 w 991797"/>
                        <a:gd name="connsiteY1" fmla="*/ 0 h 209550"/>
                        <a:gd name="connsiteX2" fmla="*/ 956871 w 991797"/>
                        <a:gd name="connsiteY2" fmla="*/ 0 h 209550"/>
                        <a:gd name="connsiteX3" fmla="*/ 991797 w 991797"/>
                        <a:gd name="connsiteY3" fmla="*/ 34926 h 209550"/>
                        <a:gd name="connsiteX4" fmla="*/ 991797 w 991797"/>
                        <a:gd name="connsiteY4" fmla="*/ 174624 h 209550"/>
                        <a:gd name="connsiteX5" fmla="*/ 956871 w 991797"/>
                        <a:gd name="connsiteY5" fmla="*/ 209550 h 209550"/>
                        <a:gd name="connsiteX6" fmla="*/ 21435 w 991797"/>
                        <a:gd name="connsiteY6" fmla="*/ 201504 h 209550"/>
                        <a:gd name="connsiteX7" fmla="*/ 0 w 991797"/>
                        <a:gd name="connsiteY7" fmla="*/ 152310 h 209550"/>
                        <a:gd name="connsiteX8" fmla="*/ 63948 w 991797"/>
                        <a:gd name="connsiteY8" fmla="*/ 34926 h 209550"/>
                        <a:gd name="connsiteX0" fmla="*/ 63948 w 991797"/>
                        <a:gd name="connsiteY0" fmla="*/ 34926 h 209550"/>
                        <a:gd name="connsiteX1" fmla="*/ 98874 w 991797"/>
                        <a:gd name="connsiteY1" fmla="*/ 0 h 209550"/>
                        <a:gd name="connsiteX2" fmla="*/ 956871 w 991797"/>
                        <a:gd name="connsiteY2" fmla="*/ 0 h 209550"/>
                        <a:gd name="connsiteX3" fmla="*/ 991797 w 991797"/>
                        <a:gd name="connsiteY3" fmla="*/ 34926 h 209550"/>
                        <a:gd name="connsiteX4" fmla="*/ 991797 w 991797"/>
                        <a:gd name="connsiteY4" fmla="*/ 174624 h 209550"/>
                        <a:gd name="connsiteX5" fmla="*/ 956871 w 991797"/>
                        <a:gd name="connsiteY5" fmla="*/ 209550 h 209550"/>
                        <a:gd name="connsiteX6" fmla="*/ 21435 w 991797"/>
                        <a:gd name="connsiteY6" fmla="*/ 201504 h 209550"/>
                        <a:gd name="connsiteX7" fmla="*/ 0 w 991797"/>
                        <a:gd name="connsiteY7" fmla="*/ 152310 h 209550"/>
                        <a:gd name="connsiteX8" fmla="*/ 63948 w 991797"/>
                        <a:gd name="connsiteY8" fmla="*/ 34926 h 209550"/>
                        <a:gd name="connsiteX0" fmla="*/ 63948 w 991797"/>
                        <a:gd name="connsiteY0" fmla="*/ 34926 h 209550"/>
                        <a:gd name="connsiteX1" fmla="*/ 98874 w 991797"/>
                        <a:gd name="connsiteY1" fmla="*/ 0 h 209550"/>
                        <a:gd name="connsiteX2" fmla="*/ 956871 w 991797"/>
                        <a:gd name="connsiteY2" fmla="*/ 0 h 209550"/>
                        <a:gd name="connsiteX3" fmla="*/ 991797 w 991797"/>
                        <a:gd name="connsiteY3" fmla="*/ 34926 h 209550"/>
                        <a:gd name="connsiteX4" fmla="*/ 991797 w 991797"/>
                        <a:gd name="connsiteY4" fmla="*/ 174624 h 209550"/>
                        <a:gd name="connsiteX5" fmla="*/ 956871 w 991797"/>
                        <a:gd name="connsiteY5" fmla="*/ 209550 h 209550"/>
                        <a:gd name="connsiteX6" fmla="*/ 34667 w 991797"/>
                        <a:gd name="connsiteY6" fmla="*/ 192554 h 209550"/>
                        <a:gd name="connsiteX7" fmla="*/ 0 w 991797"/>
                        <a:gd name="connsiteY7" fmla="*/ 152310 h 209550"/>
                        <a:gd name="connsiteX8" fmla="*/ 63948 w 991797"/>
                        <a:gd name="connsiteY8" fmla="*/ 34926 h 209550"/>
                        <a:gd name="connsiteX0" fmla="*/ 70434 w 998283"/>
                        <a:gd name="connsiteY0" fmla="*/ 34926 h 209550"/>
                        <a:gd name="connsiteX1" fmla="*/ 105360 w 998283"/>
                        <a:gd name="connsiteY1" fmla="*/ 0 h 209550"/>
                        <a:gd name="connsiteX2" fmla="*/ 963357 w 998283"/>
                        <a:gd name="connsiteY2" fmla="*/ 0 h 209550"/>
                        <a:gd name="connsiteX3" fmla="*/ 998283 w 998283"/>
                        <a:gd name="connsiteY3" fmla="*/ 34926 h 209550"/>
                        <a:gd name="connsiteX4" fmla="*/ 998283 w 998283"/>
                        <a:gd name="connsiteY4" fmla="*/ 174624 h 209550"/>
                        <a:gd name="connsiteX5" fmla="*/ 963357 w 998283"/>
                        <a:gd name="connsiteY5" fmla="*/ 209550 h 209550"/>
                        <a:gd name="connsiteX6" fmla="*/ 41153 w 998283"/>
                        <a:gd name="connsiteY6" fmla="*/ 192554 h 209550"/>
                        <a:gd name="connsiteX7" fmla="*/ 0 w 998283"/>
                        <a:gd name="connsiteY7" fmla="*/ 154126 h 209550"/>
                        <a:gd name="connsiteX8" fmla="*/ 70434 w 998283"/>
                        <a:gd name="connsiteY8" fmla="*/ 34926 h 209550"/>
                        <a:gd name="connsiteX0" fmla="*/ 66284 w 994133"/>
                        <a:gd name="connsiteY0" fmla="*/ 34926 h 209550"/>
                        <a:gd name="connsiteX1" fmla="*/ 101210 w 994133"/>
                        <a:gd name="connsiteY1" fmla="*/ 0 h 209550"/>
                        <a:gd name="connsiteX2" fmla="*/ 959207 w 994133"/>
                        <a:gd name="connsiteY2" fmla="*/ 0 h 209550"/>
                        <a:gd name="connsiteX3" fmla="*/ 994133 w 994133"/>
                        <a:gd name="connsiteY3" fmla="*/ 34926 h 209550"/>
                        <a:gd name="connsiteX4" fmla="*/ 994133 w 994133"/>
                        <a:gd name="connsiteY4" fmla="*/ 174624 h 209550"/>
                        <a:gd name="connsiteX5" fmla="*/ 959207 w 994133"/>
                        <a:gd name="connsiteY5" fmla="*/ 209550 h 209550"/>
                        <a:gd name="connsiteX6" fmla="*/ 37003 w 994133"/>
                        <a:gd name="connsiteY6" fmla="*/ 192554 h 209550"/>
                        <a:gd name="connsiteX7" fmla="*/ 0 w 994133"/>
                        <a:gd name="connsiteY7" fmla="*/ 156461 h 209550"/>
                        <a:gd name="connsiteX8" fmla="*/ 66284 w 994133"/>
                        <a:gd name="connsiteY8" fmla="*/ 34926 h 209550"/>
                        <a:gd name="connsiteX0" fmla="*/ 66284 w 994133"/>
                        <a:gd name="connsiteY0" fmla="*/ 34926 h 193849"/>
                        <a:gd name="connsiteX1" fmla="*/ 101210 w 994133"/>
                        <a:gd name="connsiteY1" fmla="*/ 0 h 193849"/>
                        <a:gd name="connsiteX2" fmla="*/ 959207 w 994133"/>
                        <a:gd name="connsiteY2" fmla="*/ 0 h 193849"/>
                        <a:gd name="connsiteX3" fmla="*/ 994133 w 994133"/>
                        <a:gd name="connsiteY3" fmla="*/ 34926 h 193849"/>
                        <a:gd name="connsiteX4" fmla="*/ 994133 w 994133"/>
                        <a:gd name="connsiteY4" fmla="*/ 174624 h 193849"/>
                        <a:gd name="connsiteX5" fmla="*/ 834162 w 994133"/>
                        <a:gd name="connsiteY5" fmla="*/ 193849 h 193849"/>
                        <a:gd name="connsiteX6" fmla="*/ 37003 w 994133"/>
                        <a:gd name="connsiteY6" fmla="*/ 192554 h 193849"/>
                        <a:gd name="connsiteX7" fmla="*/ 0 w 994133"/>
                        <a:gd name="connsiteY7" fmla="*/ 156461 h 193849"/>
                        <a:gd name="connsiteX8" fmla="*/ 66284 w 994133"/>
                        <a:gd name="connsiteY8" fmla="*/ 34926 h 193849"/>
                        <a:gd name="connsiteX0" fmla="*/ 66284 w 994133"/>
                        <a:gd name="connsiteY0" fmla="*/ 34926 h 193849"/>
                        <a:gd name="connsiteX1" fmla="*/ 101210 w 994133"/>
                        <a:gd name="connsiteY1" fmla="*/ 0 h 193849"/>
                        <a:gd name="connsiteX2" fmla="*/ 959207 w 994133"/>
                        <a:gd name="connsiteY2" fmla="*/ 0 h 193849"/>
                        <a:gd name="connsiteX3" fmla="*/ 994133 w 994133"/>
                        <a:gd name="connsiteY3" fmla="*/ 34926 h 193849"/>
                        <a:gd name="connsiteX4" fmla="*/ 926682 w 994133"/>
                        <a:gd name="connsiteY4" fmla="*/ 158537 h 193849"/>
                        <a:gd name="connsiteX5" fmla="*/ 834162 w 994133"/>
                        <a:gd name="connsiteY5" fmla="*/ 193849 h 193849"/>
                        <a:gd name="connsiteX6" fmla="*/ 37003 w 994133"/>
                        <a:gd name="connsiteY6" fmla="*/ 192554 h 193849"/>
                        <a:gd name="connsiteX7" fmla="*/ 0 w 994133"/>
                        <a:gd name="connsiteY7" fmla="*/ 156461 h 193849"/>
                        <a:gd name="connsiteX8" fmla="*/ 66284 w 994133"/>
                        <a:gd name="connsiteY8" fmla="*/ 34926 h 193849"/>
                        <a:gd name="connsiteX0" fmla="*/ 66284 w 994133"/>
                        <a:gd name="connsiteY0" fmla="*/ 34926 h 192554"/>
                        <a:gd name="connsiteX1" fmla="*/ 101210 w 994133"/>
                        <a:gd name="connsiteY1" fmla="*/ 0 h 192554"/>
                        <a:gd name="connsiteX2" fmla="*/ 959207 w 994133"/>
                        <a:gd name="connsiteY2" fmla="*/ 0 h 192554"/>
                        <a:gd name="connsiteX3" fmla="*/ 994133 w 994133"/>
                        <a:gd name="connsiteY3" fmla="*/ 34926 h 192554"/>
                        <a:gd name="connsiteX4" fmla="*/ 926682 w 994133"/>
                        <a:gd name="connsiteY4" fmla="*/ 158537 h 192554"/>
                        <a:gd name="connsiteX5" fmla="*/ 855954 w 994133"/>
                        <a:gd name="connsiteY5" fmla="*/ 184251 h 192554"/>
                        <a:gd name="connsiteX6" fmla="*/ 37003 w 994133"/>
                        <a:gd name="connsiteY6" fmla="*/ 192554 h 192554"/>
                        <a:gd name="connsiteX7" fmla="*/ 0 w 994133"/>
                        <a:gd name="connsiteY7" fmla="*/ 156461 h 192554"/>
                        <a:gd name="connsiteX8" fmla="*/ 66284 w 994133"/>
                        <a:gd name="connsiteY8" fmla="*/ 34926 h 192554"/>
                        <a:gd name="connsiteX0" fmla="*/ 66284 w 994133"/>
                        <a:gd name="connsiteY0" fmla="*/ 34926 h 192554"/>
                        <a:gd name="connsiteX1" fmla="*/ 101210 w 994133"/>
                        <a:gd name="connsiteY1" fmla="*/ 0 h 192554"/>
                        <a:gd name="connsiteX2" fmla="*/ 959207 w 994133"/>
                        <a:gd name="connsiteY2" fmla="*/ 0 h 192554"/>
                        <a:gd name="connsiteX3" fmla="*/ 994133 w 994133"/>
                        <a:gd name="connsiteY3" fmla="*/ 34926 h 192554"/>
                        <a:gd name="connsiteX4" fmla="*/ 933687 w 994133"/>
                        <a:gd name="connsiteY4" fmla="*/ 146086 h 192554"/>
                        <a:gd name="connsiteX5" fmla="*/ 855954 w 994133"/>
                        <a:gd name="connsiteY5" fmla="*/ 184251 h 192554"/>
                        <a:gd name="connsiteX6" fmla="*/ 37003 w 994133"/>
                        <a:gd name="connsiteY6" fmla="*/ 192554 h 192554"/>
                        <a:gd name="connsiteX7" fmla="*/ 0 w 994133"/>
                        <a:gd name="connsiteY7" fmla="*/ 156461 h 192554"/>
                        <a:gd name="connsiteX8" fmla="*/ 66284 w 994133"/>
                        <a:gd name="connsiteY8" fmla="*/ 34926 h 192554"/>
                        <a:gd name="connsiteX0" fmla="*/ 66284 w 994133"/>
                        <a:gd name="connsiteY0" fmla="*/ 34926 h 192554"/>
                        <a:gd name="connsiteX1" fmla="*/ 101210 w 994133"/>
                        <a:gd name="connsiteY1" fmla="*/ 0 h 192554"/>
                        <a:gd name="connsiteX2" fmla="*/ 959207 w 994133"/>
                        <a:gd name="connsiteY2" fmla="*/ 0 h 192554"/>
                        <a:gd name="connsiteX3" fmla="*/ 994133 w 994133"/>
                        <a:gd name="connsiteY3" fmla="*/ 34926 h 192554"/>
                        <a:gd name="connsiteX4" fmla="*/ 933687 w 994133"/>
                        <a:gd name="connsiteY4" fmla="*/ 146086 h 192554"/>
                        <a:gd name="connsiteX5" fmla="*/ 876320 w 994133"/>
                        <a:gd name="connsiteY5" fmla="*/ 182048 h 192554"/>
                        <a:gd name="connsiteX6" fmla="*/ 37003 w 994133"/>
                        <a:gd name="connsiteY6" fmla="*/ 192554 h 192554"/>
                        <a:gd name="connsiteX7" fmla="*/ 0 w 994133"/>
                        <a:gd name="connsiteY7" fmla="*/ 156461 h 192554"/>
                        <a:gd name="connsiteX8" fmla="*/ 66284 w 994133"/>
                        <a:gd name="connsiteY8" fmla="*/ 34926 h 192554"/>
                        <a:gd name="connsiteX0" fmla="*/ 66284 w 994133"/>
                        <a:gd name="connsiteY0" fmla="*/ 34926 h 192554"/>
                        <a:gd name="connsiteX1" fmla="*/ 101210 w 994133"/>
                        <a:gd name="connsiteY1" fmla="*/ 0 h 192554"/>
                        <a:gd name="connsiteX2" fmla="*/ 959207 w 994133"/>
                        <a:gd name="connsiteY2" fmla="*/ 0 h 192554"/>
                        <a:gd name="connsiteX3" fmla="*/ 994133 w 994133"/>
                        <a:gd name="connsiteY3" fmla="*/ 34926 h 192554"/>
                        <a:gd name="connsiteX4" fmla="*/ 933687 w 994133"/>
                        <a:gd name="connsiteY4" fmla="*/ 146086 h 192554"/>
                        <a:gd name="connsiteX5" fmla="*/ 876320 w 994133"/>
                        <a:gd name="connsiteY5" fmla="*/ 182048 h 192554"/>
                        <a:gd name="connsiteX6" fmla="*/ 37003 w 994133"/>
                        <a:gd name="connsiteY6" fmla="*/ 192554 h 192554"/>
                        <a:gd name="connsiteX7" fmla="*/ 0 w 994133"/>
                        <a:gd name="connsiteY7" fmla="*/ 156461 h 192554"/>
                        <a:gd name="connsiteX8" fmla="*/ 66284 w 994133"/>
                        <a:gd name="connsiteY8" fmla="*/ 34926 h 192554"/>
                        <a:gd name="connsiteX0" fmla="*/ 66284 w 994133"/>
                        <a:gd name="connsiteY0" fmla="*/ 34926 h 192554"/>
                        <a:gd name="connsiteX1" fmla="*/ 116646 w 994133"/>
                        <a:gd name="connsiteY1" fmla="*/ 11417 h 192554"/>
                        <a:gd name="connsiteX2" fmla="*/ 959207 w 994133"/>
                        <a:gd name="connsiteY2" fmla="*/ 0 h 192554"/>
                        <a:gd name="connsiteX3" fmla="*/ 994133 w 994133"/>
                        <a:gd name="connsiteY3" fmla="*/ 34926 h 192554"/>
                        <a:gd name="connsiteX4" fmla="*/ 933687 w 994133"/>
                        <a:gd name="connsiteY4" fmla="*/ 146086 h 192554"/>
                        <a:gd name="connsiteX5" fmla="*/ 876320 w 994133"/>
                        <a:gd name="connsiteY5" fmla="*/ 182048 h 192554"/>
                        <a:gd name="connsiteX6" fmla="*/ 37003 w 994133"/>
                        <a:gd name="connsiteY6" fmla="*/ 192554 h 192554"/>
                        <a:gd name="connsiteX7" fmla="*/ 0 w 994133"/>
                        <a:gd name="connsiteY7" fmla="*/ 156461 h 192554"/>
                        <a:gd name="connsiteX8" fmla="*/ 66284 w 994133"/>
                        <a:gd name="connsiteY8" fmla="*/ 34926 h 192554"/>
                        <a:gd name="connsiteX0" fmla="*/ 66284 w 994133"/>
                        <a:gd name="connsiteY0" fmla="*/ 34926 h 192554"/>
                        <a:gd name="connsiteX1" fmla="*/ 111327 w 994133"/>
                        <a:gd name="connsiteY1" fmla="*/ 11157 h 192554"/>
                        <a:gd name="connsiteX2" fmla="*/ 959207 w 994133"/>
                        <a:gd name="connsiteY2" fmla="*/ 0 h 192554"/>
                        <a:gd name="connsiteX3" fmla="*/ 994133 w 994133"/>
                        <a:gd name="connsiteY3" fmla="*/ 34926 h 192554"/>
                        <a:gd name="connsiteX4" fmla="*/ 933687 w 994133"/>
                        <a:gd name="connsiteY4" fmla="*/ 146086 h 192554"/>
                        <a:gd name="connsiteX5" fmla="*/ 876320 w 994133"/>
                        <a:gd name="connsiteY5" fmla="*/ 182048 h 192554"/>
                        <a:gd name="connsiteX6" fmla="*/ 37003 w 994133"/>
                        <a:gd name="connsiteY6" fmla="*/ 192554 h 192554"/>
                        <a:gd name="connsiteX7" fmla="*/ 0 w 994133"/>
                        <a:gd name="connsiteY7" fmla="*/ 156461 h 192554"/>
                        <a:gd name="connsiteX8" fmla="*/ 66284 w 994133"/>
                        <a:gd name="connsiteY8" fmla="*/ 34926 h 192554"/>
                        <a:gd name="connsiteX0" fmla="*/ 61614 w 994133"/>
                        <a:gd name="connsiteY0" fmla="*/ 43228 h 192554"/>
                        <a:gd name="connsiteX1" fmla="*/ 111327 w 994133"/>
                        <a:gd name="connsiteY1" fmla="*/ 11157 h 192554"/>
                        <a:gd name="connsiteX2" fmla="*/ 959207 w 994133"/>
                        <a:gd name="connsiteY2" fmla="*/ 0 h 192554"/>
                        <a:gd name="connsiteX3" fmla="*/ 994133 w 994133"/>
                        <a:gd name="connsiteY3" fmla="*/ 34926 h 192554"/>
                        <a:gd name="connsiteX4" fmla="*/ 933687 w 994133"/>
                        <a:gd name="connsiteY4" fmla="*/ 146086 h 192554"/>
                        <a:gd name="connsiteX5" fmla="*/ 876320 w 994133"/>
                        <a:gd name="connsiteY5" fmla="*/ 182048 h 192554"/>
                        <a:gd name="connsiteX6" fmla="*/ 37003 w 994133"/>
                        <a:gd name="connsiteY6" fmla="*/ 192554 h 192554"/>
                        <a:gd name="connsiteX7" fmla="*/ 0 w 994133"/>
                        <a:gd name="connsiteY7" fmla="*/ 156461 h 192554"/>
                        <a:gd name="connsiteX8" fmla="*/ 61614 w 994133"/>
                        <a:gd name="connsiteY8" fmla="*/ 43228 h 192554"/>
                        <a:gd name="connsiteX0" fmla="*/ 66933 w 999452"/>
                        <a:gd name="connsiteY0" fmla="*/ 43228 h 192554"/>
                        <a:gd name="connsiteX1" fmla="*/ 116646 w 999452"/>
                        <a:gd name="connsiteY1" fmla="*/ 11157 h 192554"/>
                        <a:gd name="connsiteX2" fmla="*/ 964526 w 999452"/>
                        <a:gd name="connsiteY2" fmla="*/ 0 h 192554"/>
                        <a:gd name="connsiteX3" fmla="*/ 999452 w 999452"/>
                        <a:gd name="connsiteY3" fmla="*/ 34926 h 192554"/>
                        <a:gd name="connsiteX4" fmla="*/ 939006 w 999452"/>
                        <a:gd name="connsiteY4" fmla="*/ 146086 h 192554"/>
                        <a:gd name="connsiteX5" fmla="*/ 881639 w 999452"/>
                        <a:gd name="connsiteY5" fmla="*/ 182048 h 192554"/>
                        <a:gd name="connsiteX6" fmla="*/ 42322 w 999452"/>
                        <a:gd name="connsiteY6" fmla="*/ 192554 h 192554"/>
                        <a:gd name="connsiteX7" fmla="*/ 0 w 999452"/>
                        <a:gd name="connsiteY7" fmla="*/ 156202 h 192554"/>
                        <a:gd name="connsiteX8" fmla="*/ 66933 w 999452"/>
                        <a:gd name="connsiteY8" fmla="*/ 43228 h 192554"/>
                        <a:gd name="connsiteX0" fmla="*/ 66026 w 998545"/>
                        <a:gd name="connsiteY0" fmla="*/ 43228 h 192554"/>
                        <a:gd name="connsiteX1" fmla="*/ 115739 w 998545"/>
                        <a:gd name="connsiteY1" fmla="*/ 11157 h 192554"/>
                        <a:gd name="connsiteX2" fmla="*/ 963619 w 998545"/>
                        <a:gd name="connsiteY2" fmla="*/ 0 h 192554"/>
                        <a:gd name="connsiteX3" fmla="*/ 998545 w 998545"/>
                        <a:gd name="connsiteY3" fmla="*/ 34926 h 192554"/>
                        <a:gd name="connsiteX4" fmla="*/ 938099 w 998545"/>
                        <a:gd name="connsiteY4" fmla="*/ 146086 h 192554"/>
                        <a:gd name="connsiteX5" fmla="*/ 880732 w 998545"/>
                        <a:gd name="connsiteY5" fmla="*/ 182048 h 192554"/>
                        <a:gd name="connsiteX6" fmla="*/ 41415 w 998545"/>
                        <a:gd name="connsiteY6" fmla="*/ 192554 h 192554"/>
                        <a:gd name="connsiteX7" fmla="*/ 0 w 998545"/>
                        <a:gd name="connsiteY7" fmla="*/ 159445 h 192554"/>
                        <a:gd name="connsiteX8" fmla="*/ 66026 w 998545"/>
                        <a:gd name="connsiteY8" fmla="*/ 43228 h 192554"/>
                        <a:gd name="connsiteX0" fmla="*/ 66026 w 998545"/>
                        <a:gd name="connsiteY0" fmla="*/ 43228 h 192554"/>
                        <a:gd name="connsiteX1" fmla="*/ 115739 w 998545"/>
                        <a:gd name="connsiteY1" fmla="*/ 11157 h 192554"/>
                        <a:gd name="connsiteX2" fmla="*/ 963619 w 998545"/>
                        <a:gd name="connsiteY2" fmla="*/ 0 h 192554"/>
                        <a:gd name="connsiteX3" fmla="*/ 998545 w 998545"/>
                        <a:gd name="connsiteY3" fmla="*/ 34926 h 192554"/>
                        <a:gd name="connsiteX4" fmla="*/ 938099 w 998545"/>
                        <a:gd name="connsiteY4" fmla="*/ 146086 h 192554"/>
                        <a:gd name="connsiteX5" fmla="*/ 880732 w 998545"/>
                        <a:gd name="connsiteY5" fmla="*/ 182048 h 192554"/>
                        <a:gd name="connsiteX6" fmla="*/ 41415 w 998545"/>
                        <a:gd name="connsiteY6" fmla="*/ 192554 h 192554"/>
                        <a:gd name="connsiteX7" fmla="*/ 0 w 998545"/>
                        <a:gd name="connsiteY7" fmla="*/ 159445 h 192554"/>
                        <a:gd name="connsiteX8" fmla="*/ 66026 w 998545"/>
                        <a:gd name="connsiteY8" fmla="*/ 43228 h 192554"/>
                        <a:gd name="connsiteX0" fmla="*/ 66026 w 1000621"/>
                        <a:gd name="connsiteY0" fmla="*/ 43228 h 192554"/>
                        <a:gd name="connsiteX1" fmla="*/ 115739 w 1000621"/>
                        <a:gd name="connsiteY1" fmla="*/ 11157 h 192554"/>
                        <a:gd name="connsiteX2" fmla="*/ 963619 w 1000621"/>
                        <a:gd name="connsiteY2" fmla="*/ 0 h 192554"/>
                        <a:gd name="connsiteX3" fmla="*/ 1000621 w 1000621"/>
                        <a:gd name="connsiteY3" fmla="*/ 36094 h 192554"/>
                        <a:gd name="connsiteX4" fmla="*/ 938099 w 1000621"/>
                        <a:gd name="connsiteY4" fmla="*/ 146086 h 192554"/>
                        <a:gd name="connsiteX5" fmla="*/ 880732 w 1000621"/>
                        <a:gd name="connsiteY5" fmla="*/ 182048 h 192554"/>
                        <a:gd name="connsiteX6" fmla="*/ 41415 w 1000621"/>
                        <a:gd name="connsiteY6" fmla="*/ 192554 h 192554"/>
                        <a:gd name="connsiteX7" fmla="*/ 0 w 1000621"/>
                        <a:gd name="connsiteY7" fmla="*/ 159445 h 192554"/>
                        <a:gd name="connsiteX8" fmla="*/ 66026 w 1000621"/>
                        <a:gd name="connsiteY8" fmla="*/ 43228 h 192554"/>
                        <a:gd name="connsiteX0" fmla="*/ 66026 w 1000621"/>
                        <a:gd name="connsiteY0" fmla="*/ 43228 h 192554"/>
                        <a:gd name="connsiteX1" fmla="*/ 115739 w 1000621"/>
                        <a:gd name="connsiteY1" fmla="*/ 11157 h 192554"/>
                        <a:gd name="connsiteX2" fmla="*/ 963619 w 1000621"/>
                        <a:gd name="connsiteY2" fmla="*/ 0 h 192554"/>
                        <a:gd name="connsiteX3" fmla="*/ 1000621 w 1000621"/>
                        <a:gd name="connsiteY3" fmla="*/ 36094 h 192554"/>
                        <a:gd name="connsiteX4" fmla="*/ 938099 w 1000621"/>
                        <a:gd name="connsiteY4" fmla="*/ 146086 h 192554"/>
                        <a:gd name="connsiteX5" fmla="*/ 880732 w 1000621"/>
                        <a:gd name="connsiteY5" fmla="*/ 182048 h 192554"/>
                        <a:gd name="connsiteX6" fmla="*/ 41415 w 1000621"/>
                        <a:gd name="connsiteY6" fmla="*/ 192554 h 192554"/>
                        <a:gd name="connsiteX7" fmla="*/ 0 w 1000621"/>
                        <a:gd name="connsiteY7" fmla="*/ 159445 h 192554"/>
                        <a:gd name="connsiteX8" fmla="*/ 66026 w 1000621"/>
                        <a:gd name="connsiteY8" fmla="*/ 43228 h 192554"/>
                        <a:gd name="connsiteX0" fmla="*/ 66642 w 1001237"/>
                        <a:gd name="connsiteY0" fmla="*/ 43228 h 192554"/>
                        <a:gd name="connsiteX1" fmla="*/ 116355 w 1001237"/>
                        <a:gd name="connsiteY1" fmla="*/ 11157 h 192554"/>
                        <a:gd name="connsiteX2" fmla="*/ 964235 w 1001237"/>
                        <a:gd name="connsiteY2" fmla="*/ 0 h 192554"/>
                        <a:gd name="connsiteX3" fmla="*/ 1001237 w 1001237"/>
                        <a:gd name="connsiteY3" fmla="*/ 36094 h 192554"/>
                        <a:gd name="connsiteX4" fmla="*/ 938715 w 1001237"/>
                        <a:gd name="connsiteY4" fmla="*/ 146086 h 192554"/>
                        <a:gd name="connsiteX5" fmla="*/ 881348 w 1001237"/>
                        <a:gd name="connsiteY5" fmla="*/ 182048 h 192554"/>
                        <a:gd name="connsiteX6" fmla="*/ 42031 w 1001237"/>
                        <a:gd name="connsiteY6" fmla="*/ 192554 h 192554"/>
                        <a:gd name="connsiteX7" fmla="*/ 616 w 1001237"/>
                        <a:gd name="connsiteY7" fmla="*/ 159445 h 192554"/>
                        <a:gd name="connsiteX8" fmla="*/ 66642 w 1001237"/>
                        <a:gd name="connsiteY8" fmla="*/ 43228 h 192554"/>
                        <a:gd name="connsiteX0" fmla="*/ 66642 w 1001237"/>
                        <a:gd name="connsiteY0" fmla="*/ 43228 h 192554"/>
                        <a:gd name="connsiteX1" fmla="*/ 116355 w 1001237"/>
                        <a:gd name="connsiteY1" fmla="*/ 11157 h 192554"/>
                        <a:gd name="connsiteX2" fmla="*/ 964235 w 1001237"/>
                        <a:gd name="connsiteY2" fmla="*/ 0 h 192554"/>
                        <a:gd name="connsiteX3" fmla="*/ 1001237 w 1001237"/>
                        <a:gd name="connsiteY3" fmla="*/ 36094 h 192554"/>
                        <a:gd name="connsiteX4" fmla="*/ 938715 w 1001237"/>
                        <a:gd name="connsiteY4" fmla="*/ 146086 h 192554"/>
                        <a:gd name="connsiteX5" fmla="*/ 881348 w 1001237"/>
                        <a:gd name="connsiteY5" fmla="*/ 182048 h 192554"/>
                        <a:gd name="connsiteX6" fmla="*/ 42031 w 1001237"/>
                        <a:gd name="connsiteY6" fmla="*/ 192554 h 192554"/>
                        <a:gd name="connsiteX7" fmla="*/ 616 w 1001237"/>
                        <a:gd name="connsiteY7" fmla="*/ 159445 h 192554"/>
                        <a:gd name="connsiteX8" fmla="*/ 66642 w 1001237"/>
                        <a:gd name="connsiteY8" fmla="*/ 43228 h 192554"/>
                        <a:gd name="connsiteX0" fmla="*/ 66642 w 1001237"/>
                        <a:gd name="connsiteY0" fmla="*/ 43228 h 192554"/>
                        <a:gd name="connsiteX1" fmla="*/ 116355 w 1001237"/>
                        <a:gd name="connsiteY1" fmla="*/ 11157 h 192554"/>
                        <a:gd name="connsiteX2" fmla="*/ 964235 w 1001237"/>
                        <a:gd name="connsiteY2" fmla="*/ 0 h 192554"/>
                        <a:gd name="connsiteX3" fmla="*/ 1001237 w 1001237"/>
                        <a:gd name="connsiteY3" fmla="*/ 36094 h 192554"/>
                        <a:gd name="connsiteX4" fmla="*/ 938715 w 1001237"/>
                        <a:gd name="connsiteY4" fmla="*/ 146086 h 192554"/>
                        <a:gd name="connsiteX5" fmla="*/ 881348 w 1001237"/>
                        <a:gd name="connsiteY5" fmla="*/ 182048 h 192554"/>
                        <a:gd name="connsiteX6" fmla="*/ 42031 w 1001237"/>
                        <a:gd name="connsiteY6" fmla="*/ 192554 h 192554"/>
                        <a:gd name="connsiteX7" fmla="*/ 616 w 1001237"/>
                        <a:gd name="connsiteY7" fmla="*/ 159445 h 192554"/>
                        <a:gd name="connsiteX8" fmla="*/ 66642 w 1001237"/>
                        <a:gd name="connsiteY8" fmla="*/ 43228 h 192554"/>
                        <a:gd name="connsiteX0" fmla="*/ 66642 w 1002710"/>
                        <a:gd name="connsiteY0" fmla="*/ 43228 h 192554"/>
                        <a:gd name="connsiteX1" fmla="*/ 116355 w 1002710"/>
                        <a:gd name="connsiteY1" fmla="*/ 11157 h 192554"/>
                        <a:gd name="connsiteX2" fmla="*/ 964235 w 1002710"/>
                        <a:gd name="connsiteY2" fmla="*/ 0 h 192554"/>
                        <a:gd name="connsiteX3" fmla="*/ 1001237 w 1002710"/>
                        <a:gd name="connsiteY3" fmla="*/ 36094 h 192554"/>
                        <a:gd name="connsiteX4" fmla="*/ 938715 w 1002710"/>
                        <a:gd name="connsiteY4" fmla="*/ 146086 h 192554"/>
                        <a:gd name="connsiteX5" fmla="*/ 881348 w 1002710"/>
                        <a:gd name="connsiteY5" fmla="*/ 182048 h 192554"/>
                        <a:gd name="connsiteX6" fmla="*/ 42031 w 1002710"/>
                        <a:gd name="connsiteY6" fmla="*/ 192554 h 192554"/>
                        <a:gd name="connsiteX7" fmla="*/ 616 w 1002710"/>
                        <a:gd name="connsiteY7" fmla="*/ 159445 h 192554"/>
                        <a:gd name="connsiteX8" fmla="*/ 66642 w 1002710"/>
                        <a:gd name="connsiteY8" fmla="*/ 43228 h 192554"/>
                        <a:gd name="connsiteX0" fmla="*/ 66642 w 1002710"/>
                        <a:gd name="connsiteY0" fmla="*/ 43228 h 192554"/>
                        <a:gd name="connsiteX1" fmla="*/ 116355 w 1002710"/>
                        <a:gd name="connsiteY1" fmla="*/ 11157 h 192554"/>
                        <a:gd name="connsiteX2" fmla="*/ 964235 w 1002710"/>
                        <a:gd name="connsiteY2" fmla="*/ 0 h 192554"/>
                        <a:gd name="connsiteX3" fmla="*/ 1001237 w 1002710"/>
                        <a:gd name="connsiteY3" fmla="*/ 36094 h 192554"/>
                        <a:gd name="connsiteX4" fmla="*/ 938715 w 1002710"/>
                        <a:gd name="connsiteY4" fmla="*/ 146086 h 192554"/>
                        <a:gd name="connsiteX5" fmla="*/ 881348 w 1002710"/>
                        <a:gd name="connsiteY5" fmla="*/ 182048 h 192554"/>
                        <a:gd name="connsiteX6" fmla="*/ 42031 w 1002710"/>
                        <a:gd name="connsiteY6" fmla="*/ 192554 h 192554"/>
                        <a:gd name="connsiteX7" fmla="*/ 616 w 1002710"/>
                        <a:gd name="connsiteY7" fmla="*/ 159445 h 192554"/>
                        <a:gd name="connsiteX8" fmla="*/ 66642 w 1002710"/>
                        <a:gd name="connsiteY8" fmla="*/ 43228 h 192554"/>
                        <a:gd name="connsiteX0" fmla="*/ 66642 w 1002710"/>
                        <a:gd name="connsiteY0" fmla="*/ 43228 h 192554"/>
                        <a:gd name="connsiteX1" fmla="*/ 116355 w 1002710"/>
                        <a:gd name="connsiteY1" fmla="*/ 11157 h 192554"/>
                        <a:gd name="connsiteX2" fmla="*/ 964235 w 1002710"/>
                        <a:gd name="connsiteY2" fmla="*/ 0 h 192554"/>
                        <a:gd name="connsiteX3" fmla="*/ 1001237 w 1002710"/>
                        <a:gd name="connsiteY3" fmla="*/ 36094 h 192554"/>
                        <a:gd name="connsiteX4" fmla="*/ 938715 w 1002710"/>
                        <a:gd name="connsiteY4" fmla="*/ 146086 h 192554"/>
                        <a:gd name="connsiteX5" fmla="*/ 881348 w 1002710"/>
                        <a:gd name="connsiteY5" fmla="*/ 182048 h 192554"/>
                        <a:gd name="connsiteX6" fmla="*/ 42031 w 1002710"/>
                        <a:gd name="connsiteY6" fmla="*/ 192554 h 192554"/>
                        <a:gd name="connsiteX7" fmla="*/ 616 w 1002710"/>
                        <a:gd name="connsiteY7" fmla="*/ 159445 h 192554"/>
                        <a:gd name="connsiteX8" fmla="*/ 66642 w 1002710"/>
                        <a:gd name="connsiteY8" fmla="*/ 43228 h 192554"/>
                        <a:gd name="connsiteX0" fmla="*/ 66642 w 1002710"/>
                        <a:gd name="connsiteY0" fmla="*/ 43228 h 192554"/>
                        <a:gd name="connsiteX1" fmla="*/ 116355 w 1002710"/>
                        <a:gd name="connsiteY1" fmla="*/ 11157 h 192554"/>
                        <a:gd name="connsiteX2" fmla="*/ 964235 w 1002710"/>
                        <a:gd name="connsiteY2" fmla="*/ 0 h 192554"/>
                        <a:gd name="connsiteX3" fmla="*/ 1001237 w 1002710"/>
                        <a:gd name="connsiteY3" fmla="*/ 36094 h 192554"/>
                        <a:gd name="connsiteX4" fmla="*/ 938715 w 1002710"/>
                        <a:gd name="connsiteY4" fmla="*/ 146086 h 192554"/>
                        <a:gd name="connsiteX5" fmla="*/ 881348 w 1002710"/>
                        <a:gd name="connsiteY5" fmla="*/ 182048 h 192554"/>
                        <a:gd name="connsiteX6" fmla="*/ 42031 w 1002710"/>
                        <a:gd name="connsiteY6" fmla="*/ 192554 h 192554"/>
                        <a:gd name="connsiteX7" fmla="*/ 616 w 1002710"/>
                        <a:gd name="connsiteY7" fmla="*/ 159445 h 192554"/>
                        <a:gd name="connsiteX8" fmla="*/ 66642 w 1002710"/>
                        <a:gd name="connsiteY8" fmla="*/ 43228 h 192554"/>
                        <a:gd name="connsiteX0" fmla="*/ 64567 w 1002710"/>
                        <a:gd name="connsiteY0" fmla="*/ 42060 h 192554"/>
                        <a:gd name="connsiteX1" fmla="*/ 116355 w 1002710"/>
                        <a:gd name="connsiteY1" fmla="*/ 11157 h 192554"/>
                        <a:gd name="connsiteX2" fmla="*/ 964235 w 1002710"/>
                        <a:gd name="connsiteY2" fmla="*/ 0 h 192554"/>
                        <a:gd name="connsiteX3" fmla="*/ 1001237 w 1002710"/>
                        <a:gd name="connsiteY3" fmla="*/ 36094 h 192554"/>
                        <a:gd name="connsiteX4" fmla="*/ 938715 w 1002710"/>
                        <a:gd name="connsiteY4" fmla="*/ 146086 h 192554"/>
                        <a:gd name="connsiteX5" fmla="*/ 881348 w 1002710"/>
                        <a:gd name="connsiteY5" fmla="*/ 182048 h 192554"/>
                        <a:gd name="connsiteX6" fmla="*/ 42031 w 1002710"/>
                        <a:gd name="connsiteY6" fmla="*/ 192554 h 192554"/>
                        <a:gd name="connsiteX7" fmla="*/ 616 w 1002710"/>
                        <a:gd name="connsiteY7" fmla="*/ 159445 h 192554"/>
                        <a:gd name="connsiteX8" fmla="*/ 64567 w 1002710"/>
                        <a:gd name="connsiteY8" fmla="*/ 42060 h 192554"/>
                        <a:gd name="connsiteX0" fmla="*/ 67490 w 1005633"/>
                        <a:gd name="connsiteY0" fmla="*/ 42060 h 192554"/>
                        <a:gd name="connsiteX1" fmla="*/ 119278 w 1005633"/>
                        <a:gd name="connsiteY1" fmla="*/ 11157 h 192554"/>
                        <a:gd name="connsiteX2" fmla="*/ 967158 w 1005633"/>
                        <a:gd name="connsiteY2" fmla="*/ 0 h 192554"/>
                        <a:gd name="connsiteX3" fmla="*/ 1004160 w 1005633"/>
                        <a:gd name="connsiteY3" fmla="*/ 36094 h 192554"/>
                        <a:gd name="connsiteX4" fmla="*/ 941638 w 1005633"/>
                        <a:gd name="connsiteY4" fmla="*/ 146086 h 192554"/>
                        <a:gd name="connsiteX5" fmla="*/ 884271 w 1005633"/>
                        <a:gd name="connsiteY5" fmla="*/ 182048 h 192554"/>
                        <a:gd name="connsiteX6" fmla="*/ 44954 w 1005633"/>
                        <a:gd name="connsiteY6" fmla="*/ 192554 h 192554"/>
                        <a:gd name="connsiteX7" fmla="*/ 555 w 1005633"/>
                        <a:gd name="connsiteY7" fmla="*/ 155035 h 192554"/>
                        <a:gd name="connsiteX8" fmla="*/ 67490 w 1005633"/>
                        <a:gd name="connsiteY8" fmla="*/ 42060 h 192554"/>
                        <a:gd name="connsiteX0" fmla="*/ 65456 w 1003599"/>
                        <a:gd name="connsiteY0" fmla="*/ 42060 h 192554"/>
                        <a:gd name="connsiteX1" fmla="*/ 117244 w 1003599"/>
                        <a:gd name="connsiteY1" fmla="*/ 11157 h 192554"/>
                        <a:gd name="connsiteX2" fmla="*/ 965124 w 1003599"/>
                        <a:gd name="connsiteY2" fmla="*/ 0 h 192554"/>
                        <a:gd name="connsiteX3" fmla="*/ 1002126 w 1003599"/>
                        <a:gd name="connsiteY3" fmla="*/ 36094 h 192554"/>
                        <a:gd name="connsiteX4" fmla="*/ 939604 w 1003599"/>
                        <a:gd name="connsiteY4" fmla="*/ 146086 h 192554"/>
                        <a:gd name="connsiteX5" fmla="*/ 882237 w 1003599"/>
                        <a:gd name="connsiteY5" fmla="*/ 182048 h 192554"/>
                        <a:gd name="connsiteX6" fmla="*/ 42920 w 1003599"/>
                        <a:gd name="connsiteY6" fmla="*/ 192554 h 192554"/>
                        <a:gd name="connsiteX7" fmla="*/ 597 w 1003599"/>
                        <a:gd name="connsiteY7" fmla="*/ 156202 h 192554"/>
                        <a:gd name="connsiteX8" fmla="*/ 65456 w 1003599"/>
                        <a:gd name="connsiteY8" fmla="*/ 42060 h 192554"/>
                        <a:gd name="connsiteX0" fmla="*/ 58971 w 1003599"/>
                        <a:gd name="connsiteY0" fmla="*/ 43875 h 192554"/>
                        <a:gd name="connsiteX1" fmla="*/ 117244 w 1003599"/>
                        <a:gd name="connsiteY1" fmla="*/ 11157 h 192554"/>
                        <a:gd name="connsiteX2" fmla="*/ 965124 w 1003599"/>
                        <a:gd name="connsiteY2" fmla="*/ 0 h 192554"/>
                        <a:gd name="connsiteX3" fmla="*/ 1002126 w 1003599"/>
                        <a:gd name="connsiteY3" fmla="*/ 36094 h 192554"/>
                        <a:gd name="connsiteX4" fmla="*/ 939604 w 1003599"/>
                        <a:gd name="connsiteY4" fmla="*/ 146086 h 192554"/>
                        <a:gd name="connsiteX5" fmla="*/ 882237 w 1003599"/>
                        <a:gd name="connsiteY5" fmla="*/ 182048 h 192554"/>
                        <a:gd name="connsiteX6" fmla="*/ 42920 w 1003599"/>
                        <a:gd name="connsiteY6" fmla="*/ 192554 h 192554"/>
                        <a:gd name="connsiteX7" fmla="*/ 597 w 1003599"/>
                        <a:gd name="connsiteY7" fmla="*/ 156202 h 192554"/>
                        <a:gd name="connsiteX8" fmla="*/ 58971 w 1003599"/>
                        <a:gd name="connsiteY8" fmla="*/ 43875 h 192554"/>
                        <a:gd name="connsiteX0" fmla="*/ 58971 w 1003599"/>
                        <a:gd name="connsiteY0" fmla="*/ 43875 h 192554"/>
                        <a:gd name="connsiteX1" fmla="*/ 117244 w 1003599"/>
                        <a:gd name="connsiteY1" fmla="*/ 11157 h 192554"/>
                        <a:gd name="connsiteX2" fmla="*/ 965124 w 1003599"/>
                        <a:gd name="connsiteY2" fmla="*/ 0 h 192554"/>
                        <a:gd name="connsiteX3" fmla="*/ 1002126 w 1003599"/>
                        <a:gd name="connsiteY3" fmla="*/ 36094 h 192554"/>
                        <a:gd name="connsiteX4" fmla="*/ 939604 w 1003599"/>
                        <a:gd name="connsiteY4" fmla="*/ 146086 h 192554"/>
                        <a:gd name="connsiteX5" fmla="*/ 882237 w 1003599"/>
                        <a:gd name="connsiteY5" fmla="*/ 182048 h 192554"/>
                        <a:gd name="connsiteX6" fmla="*/ 42920 w 1003599"/>
                        <a:gd name="connsiteY6" fmla="*/ 192554 h 192554"/>
                        <a:gd name="connsiteX7" fmla="*/ 597 w 1003599"/>
                        <a:gd name="connsiteY7" fmla="*/ 156202 h 192554"/>
                        <a:gd name="connsiteX8" fmla="*/ 58971 w 1003599"/>
                        <a:gd name="connsiteY8" fmla="*/ 43875 h 192554"/>
                        <a:gd name="connsiteX0" fmla="*/ 61005 w 1005633"/>
                        <a:gd name="connsiteY0" fmla="*/ 43875 h 192554"/>
                        <a:gd name="connsiteX1" fmla="*/ 119278 w 1005633"/>
                        <a:gd name="connsiteY1" fmla="*/ 11157 h 192554"/>
                        <a:gd name="connsiteX2" fmla="*/ 967158 w 1005633"/>
                        <a:gd name="connsiteY2" fmla="*/ 0 h 192554"/>
                        <a:gd name="connsiteX3" fmla="*/ 1004160 w 1005633"/>
                        <a:gd name="connsiteY3" fmla="*/ 36094 h 192554"/>
                        <a:gd name="connsiteX4" fmla="*/ 941638 w 1005633"/>
                        <a:gd name="connsiteY4" fmla="*/ 146086 h 192554"/>
                        <a:gd name="connsiteX5" fmla="*/ 884271 w 1005633"/>
                        <a:gd name="connsiteY5" fmla="*/ 182048 h 192554"/>
                        <a:gd name="connsiteX6" fmla="*/ 44954 w 1005633"/>
                        <a:gd name="connsiteY6" fmla="*/ 192554 h 192554"/>
                        <a:gd name="connsiteX7" fmla="*/ 555 w 1005633"/>
                        <a:gd name="connsiteY7" fmla="*/ 155034 h 192554"/>
                        <a:gd name="connsiteX8" fmla="*/ 61005 w 1005633"/>
                        <a:gd name="connsiteY8" fmla="*/ 43875 h 192554"/>
                        <a:gd name="connsiteX0" fmla="*/ 54922 w 999550"/>
                        <a:gd name="connsiteY0" fmla="*/ 43875 h 192554"/>
                        <a:gd name="connsiteX1" fmla="*/ 113195 w 999550"/>
                        <a:gd name="connsiteY1" fmla="*/ 11157 h 192554"/>
                        <a:gd name="connsiteX2" fmla="*/ 961075 w 999550"/>
                        <a:gd name="connsiteY2" fmla="*/ 0 h 192554"/>
                        <a:gd name="connsiteX3" fmla="*/ 998077 w 999550"/>
                        <a:gd name="connsiteY3" fmla="*/ 36094 h 192554"/>
                        <a:gd name="connsiteX4" fmla="*/ 935555 w 999550"/>
                        <a:gd name="connsiteY4" fmla="*/ 146086 h 192554"/>
                        <a:gd name="connsiteX5" fmla="*/ 878188 w 999550"/>
                        <a:gd name="connsiteY5" fmla="*/ 182048 h 192554"/>
                        <a:gd name="connsiteX6" fmla="*/ 38871 w 999550"/>
                        <a:gd name="connsiteY6" fmla="*/ 192554 h 192554"/>
                        <a:gd name="connsiteX7" fmla="*/ 699 w 999550"/>
                        <a:gd name="connsiteY7" fmla="*/ 158537 h 192554"/>
                        <a:gd name="connsiteX8" fmla="*/ 54922 w 999550"/>
                        <a:gd name="connsiteY8" fmla="*/ 43875 h 192554"/>
                        <a:gd name="connsiteX0" fmla="*/ 59073 w 999550"/>
                        <a:gd name="connsiteY0" fmla="*/ 46210 h 192554"/>
                        <a:gd name="connsiteX1" fmla="*/ 113195 w 999550"/>
                        <a:gd name="connsiteY1" fmla="*/ 11157 h 192554"/>
                        <a:gd name="connsiteX2" fmla="*/ 961075 w 999550"/>
                        <a:gd name="connsiteY2" fmla="*/ 0 h 192554"/>
                        <a:gd name="connsiteX3" fmla="*/ 998077 w 999550"/>
                        <a:gd name="connsiteY3" fmla="*/ 36094 h 192554"/>
                        <a:gd name="connsiteX4" fmla="*/ 935555 w 999550"/>
                        <a:gd name="connsiteY4" fmla="*/ 146086 h 192554"/>
                        <a:gd name="connsiteX5" fmla="*/ 878188 w 999550"/>
                        <a:gd name="connsiteY5" fmla="*/ 182048 h 192554"/>
                        <a:gd name="connsiteX6" fmla="*/ 38871 w 999550"/>
                        <a:gd name="connsiteY6" fmla="*/ 192554 h 192554"/>
                        <a:gd name="connsiteX7" fmla="*/ 699 w 999550"/>
                        <a:gd name="connsiteY7" fmla="*/ 158537 h 192554"/>
                        <a:gd name="connsiteX8" fmla="*/ 59073 w 999550"/>
                        <a:gd name="connsiteY8" fmla="*/ 46210 h 192554"/>
                        <a:gd name="connsiteX0" fmla="*/ 64265 w 1004742"/>
                        <a:gd name="connsiteY0" fmla="*/ 46210 h 192554"/>
                        <a:gd name="connsiteX1" fmla="*/ 118387 w 1004742"/>
                        <a:gd name="connsiteY1" fmla="*/ 11157 h 192554"/>
                        <a:gd name="connsiteX2" fmla="*/ 966267 w 1004742"/>
                        <a:gd name="connsiteY2" fmla="*/ 0 h 192554"/>
                        <a:gd name="connsiteX3" fmla="*/ 1003269 w 1004742"/>
                        <a:gd name="connsiteY3" fmla="*/ 36094 h 192554"/>
                        <a:gd name="connsiteX4" fmla="*/ 940747 w 1004742"/>
                        <a:gd name="connsiteY4" fmla="*/ 146086 h 192554"/>
                        <a:gd name="connsiteX5" fmla="*/ 883380 w 1004742"/>
                        <a:gd name="connsiteY5" fmla="*/ 182048 h 192554"/>
                        <a:gd name="connsiteX6" fmla="*/ 44063 w 1004742"/>
                        <a:gd name="connsiteY6" fmla="*/ 192554 h 192554"/>
                        <a:gd name="connsiteX7" fmla="*/ 572 w 1004742"/>
                        <a:gd name="connsiteY7" fmla="*/ 158277 h 192554"/>
                        <a:gd name="connsiteX8" fmla="*/ 64265 w 1004742"/>
                        <a:gd name="connsiteY8" fmla="*/ 46210 h 192554"/>
                        <a:gd name="connsiteX0" fmla="*/ 59595 w 1004742"/>
                        <a:gd name="connsiteY0" fmla="*/ 54511 h 192554"/>
                        <a:gd name="connsiteX1" fmla="*/ 118387 w 1004742"/>
                        <a:gd name="connsiteY1" fmla="*/ 11157 h 192554"/>
                        <a:gd name="connsiteX2" fmla="*/ 966267 w 1004742"/>
                        <a:gd name="connsiteY2" fmla="*/ 0 h 192554"/>
                        <a:gd name="connsiteX3" fmla="*/ 1003269 w 1004742"/>
                        <a:gd name="connsiteY3" fmla="*/ 36094 h 192554"/>
                        <a:gd name="connsiteX4" fmla="*/ 940747 w 1004742"/>
                        <a:gd name="connsiteY4" fmla="*/ 146086 h 192554"/>
                        <a:gd name="connsiteX5" fmla="*/ 883380 w 1004742"/>
                        <a:gd name="connsiteY5" fmla="*/ 182048 h 192554"/>
                        <a:gd name="connsiteX6" fmla="*/ 44063 w 1004742"/>
                        <a:gd name="connsiteY6" fmla="*/ 192554 h 192554"/>
                        <a:gd name="connsiteX7" fmla="*/ 572 w 1004742"/>
                        <a:gd name="connsiteY7" fmla="*/ 158277 h 192554"/>
                        <a:gd name="connsiteX8" fmla="*/ 59595 w 1004742"/>
                        <a:gd name="connsiteY8" fmla="*/ 54511 h 192554"/>
                        <a:gd name="connsiteX0" fmla="*/ 59595 w 1004742"/>
                        <a:gd name="connsiteY0" fmla="*/ 54511 h 192554"/>
                        <a:gd name="connsiteX1" fmla="*/ 118387 w 1004742"/>
                        <a:gd name="connsiteY1" fmla="*/ 11157 h 192554"/>
                        <a:gd name="connsiteX2" fmla="*/ 966267 w 1004742"/>
                        <a:gd name="connsiteY2" fmla="*/ 0 h 192554"/>
                        <a:gd name="connsiteX3" fmla="*/ 1003269 w 1004742"/>
                        <a:gd name="connsiteY3" fmla="*/ 36094 h 192554"/>
                        <a:gd name="connsiteX4" fmla="*/ 940747 w 1004742"/>
                        <a:gd name="connsiteY4" fmla="*/ 146086 h 192554"/>
                        <a:gd name="connsiteX5" fmla="*/ 883380 w 1004742"/>
                        <a:gd name="connsiteY5" fmla="*/ 182048 h 192554"/>
                        <a:gd name="connsiteX6" fmla="*/ 44063 w 1004742"/>
                        <a:gd name="connsiteY6" fmla="*/ 192554 h 192554"/>
                        <a:gd name="connsiteX7" fmla="*/ 572 w 1004742"/>
                        <a:gd name="connsiteY7" fmla="*/ 158277 h 192554"/>
                        <a:gd name="connsiteX8" fmla="*/ 59595 w 1004742"/>
                        <a:gd name="connsiteY8" fmla="*/ 54511 h 192554"/>
                        <a:gd name="connsiteX0" fmla="*/ 59595 w 1004742"/>
                        <a:gd name="connsiteY0" fmla="*/ 54511 h 192554"/>
                        <a:gd name="connsiteX1" fmla="*/ 118387 w 1004742"/>
                        <a:gd name="connsiteY1" fmla="*/ 11157 h 192554"/>
                        <a:gd name="connsiteX2" fmla="*/ 966267 w 1004742"/>
                        <a:gd name="connsiteY2" fmla="*/ 0 h 192554"/>
                        <a:gd name="connsiteX3" fmla="*/ 1003269 w 1004742"/>
                        <a:gd name="connsiteY3" fmla="*/ 36094 h 192554"/>
                        <a:gd name="connsiteX4" fmla="*/ 940747 w 1004742"/>
                        <a:gd name="connsiteY4" fmla="*/ 146086 h 192554"/>
                        <a:gd name="connsiteX5" fmla="*/ 883380 w 1004742"/>
                        <a:gd name="connsiteY5" fmla="*/ 182048 h 192554"/>
                        <a:gd name="connsiteX6" fmla="*/ 44063 w 1004742"/>
                        <a:gd name="connsiteY6" fmla="*/ 192554 h 192554"/>
                        <a:gd name="connsiteX7" fmla="*/ 572 w 1004742"/>
                        <a:gd name="connsiteY7" fmla="*/ 158277 h 192554"/>
                        <a:gd name="connsiteX8" fmla="*/ 59595 w 1004742"/>
                        <a:gd name="connsiteY8" fmla="*/ 54511 h 192554"/>
                        <a:gd name="connsiteX0" fmla="*/ 59595 w 1004742"/>
                        <a:gd name="connsiteY0" fmla="*/ 54511 h 192554"/>
                        <a:gd name="connsiteX1" fmla="*/ 118387 w 1004742"/>
                        <a:gd name="connsiteY1" fmla="*/ 11157 h 192554"/>
                        <a:gd name="connsiteX2" fmla="*/ 966267 w 1004742"/>
                        <a:gd name="connsiteY2" fmla="*/ 0 h 192554"/>
                        <a:gd name="connsiteX3" fmla="*/ 1003269 w 1004742"/>
                        <a:gd name="connsiteY3" fmla="*/ 36094 h 192554"/>
                        <a:gd name="connsiteX4" fmla="*/ 940747 w 1004742"/>
                        <a:gd name="connsiteY4" fmla="*/ 146086 h 192554"/>
                        <a:gd name="connsiteX5" fmla="*/ 883380 w 1004742"/>
                        <a:gd name="connsiteY5" fmla="*/ 182048 h 192554"/>
                        <a:gd name="connsiteX6" fmla="*/ 44063 w 1004742"/>
                        <a:gd name="connsiteY6" fmla="*/ 192554 h 192554"/>
                        <a:gd name="connsiteX7" fmla="*/ 572 w 1004742"/>
                        <a:gd name="connsiteY7" fmla="*/ 158277 h 192554"/>
                        <a:gd name="connsiteX8" fmla="*/ 59595 w 1004742"/>
                        <a:gd name="connsiteY8" fmla="*/ 54511 h 192554"/>
                        <a:gd name="connsiteX0" fmla="*/ 59595 w 1004742"/>
                        <a:gd name="connsiteY0" fmla="*/ 54511 h 192554"/>
                        <a:gd name="connsiteX1" fmla="*/ 118387 w 1004742"/>
                        <a:gd name="connsiteY1" fmla="*/ 11157 h 192554"/>
                        <a:gd name="connsiteX2" fmla="*/ 966267 w 1004742"/>
                        <a:gd name="connsiteY2" fmla="*/ 0 h 192554"/>
                        <a:gd name="connsiteX3" fmla="*/ 1003269 w 1004742"/>
                        <a:gd name="connsiteY3" fmla="*/ 36094 h 192554"/>
                        <a:gd name="connsiteX4" fmla="*/ 940747 w 1004742"/>
                        <a:gd name="connsiteY4" fmla="*/ 146086 h 192554"/>
                        <a:gd name="connsiteX5" fmla="*/ 883380 w 1004742"/>
                        <a:gd name="connsiteY5" fmla="*/ 182048 h 192554"/>
                        <a:gd name="connsiteX6" fmla="*/ 44063 w 1004742"/>
                        <a:gd name="connsiteY6" fmla="*/ 192554 h 192554"/>
                        <a:gd name="connsiteX7" fmla="*/ 572 w 1004742"/>
                        <a:gd name="connsiteY7" fmla="*/ 158277 h 192554"/>
                        <a:gd name="connsiteX8" fmla="*/ 59595 w 1004742"/>
                        <a:gd name="connsiteY8" fmla="*/ 54511 h 192554"/>
                        <a:gd name="connsiteX0" fmla="*/ 59595 w 1004742"/>
                        <a:gd name="connsiteY0" fmla="*/ 54511 h 192554"/>
                        <a:gd name="connsiteX1" fmla="*/ 118387 w 1004742"/>
                        <a:gd name="connsiteY1" fmla="*/ 11157 h 192554"/>
                        <a:gd name="connsiteX2" fmla="*/ 966267 w 1004742"/>
                        <a:gd name="connsiteY2" fmla="*/ 0 h 192554"/>
                        <a:gd name="connsiteX3" fmla="*/ 1003269 w 1004742"/>
                        <a:gd name="connsiteY3" fmla="*/ 36094 h 192554"/>
                        <a:gd name="connsiteX4" fmla="*/ 940747 w 1004742"/>
                        <a:gd name="connsiteY4" fmla="*/ 146086 h 192554"/>
                        <a:gd name="connsiteX5" fmla="*/ 883380 w 1004742"/>
                        <a:gd name="connsiteY5" fmla="*/ 182048 h 192554"/>
                        <a:gd name="connsiteX6" fmla="*/ 44063 w 1004742"/>
                        <a:gd name="connsiteY6" fmla="*/ 192554 h 192554"/>
                        <a:gd name="connsiteX7" fmla="*/ 572 w 1004742"/>
                        <a:gd name="connsiteY7" fmla="*/ 158277 h 192554"/>
                        <a:gd name="connsiteX8" fmla="*/ 59595 w 1004742"/>
                        <a:gd name="connsiteY8" fmla="*/ 54511 h 192554"/>
                        <a:gd name="connsiteX0" fmla="*/ 59595 w 1004742"/>
                        <a:gd name="connsiteY0" fmla="*/ 54511 h 192554"/>
                        <a:gd name="connsiteX1" fmla="*/ 118387 w 1004742"/>
                        <a:gd name="connsiteY1" fmla="*/ 11157 h 192554"/>
                        <a:gd name="connsiteX2" fmla="*/ 966267 w 1004742"/>
                        <a:gd name="connsiteY2" fmla="*/ 0 h 192554"/>
                        <a:gd name="connsiteX3" fmla="*/ 1003269 w 1004742"/>
                        <a:gd name="connsiteY3" fmla="*/ 36094 h 192554"/>
                        <a:gd name="connsiteX4" fmla="*/ 940747 w 1004742"/>
                        <a:gd name="connsiteY4" fmla="*/ 146086 h 192554"/>
                        <a:gd name="connsiteX5" fmla="*/ 883380 w 1004742"/>
                        <a:gd name="connsiteY5" fmla="*/ 182048 h 192554"/>
                        <a:gd name="connsiteX6" fmla="*/ 44063 w 1004742"/>
                        <a:gd name="connsiteY6" fmla="*/ 192554 h 192554"/>
                        <a:gd name="connsiteX7" fmla="*/ 572 w 1004742"/>
                        <a:gd name="connsiteY7" fmla="*/ 158277 h 192554"/>
                        <a:gd name="connsiteX8" fmla="*/ 59595 w 1004742"/>
                        <a:gd name="connsiteY8" fmla="*/ 54511 h 192554"/>
                        <a:gd name="connsiteX0" fmla="*/ 59595 w 1004742"/>
                        <a:gd name="connsiteY0" fmla="*/ 54511 h 192554"/>
                        <a:gd name="connsiteX1" fmla="*/ 118387 w 1004742"/>
                        <a:gd name="connsiteY1" fmla="*/ 11157 h 192554"/>
                        <a:gd name="connsiteX2" fmla="*/ 966267 w 1004742"/>
                        <a:gd name="connsiteY2" fmla="*/ 0 h 192554"/>
                        <a:gd name="connsiteX3" fmla="*/ 1003269 w 1004742"/>
                        <a:gd name="connsiteY3" fmla="*/ 36094 h 192554"/>
                        <a:gd name="connsiteX4" fmla="*/ 940747 w 1004742"/>
                        <a:gd name="connsiteY4" fmla="*/ 146086 h 192554"/>
                        <a:gd name="connsiteX5" fmla="*/ 883380 w 1004742"/>
                        <a:gd name="connsiteY5" fmla="*/ 182048 h 192554"/>
                        <a:gd name="connsiteX6" fmla="*/ 44063 w 1004742"/>
                        <a:gd name="connsiteY6" fmla="*/ 192554 h 192554"/>
                        <a:gd name="connsiteX7" fmla="*/ 572 w 1004742"/>
                        <a:gd name="connsiteY7" fmla="*/ 158277 h 192554"/>
                        <a:gd name="connsiteX8" fmla="*/ 59595 w 1004742"/>
                        <a:gd name="connsiteY8" fmla="*/ 54511 h 1925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04742" h="192554">
                          <a:moveTo>
                            <a:pt x="59595" y="54511"/>
                          </a:moveTo>
                          <a:cubicBezTo>
                            <a:pt x="76070" y="25364"/>
                            <a:pt x="88460" y="10637"/>
                            <a:pt x="118387" y="11157"/>
                          </a:cubicBezTo>
                          <a:lnTo>
                            <a:pt x="966267" y="0"/>
                          </a:lnTo>
                          <a:cubicBezTo>
                            <a:pt x="985556" y="0"/>
                            <a:pt x="1011182" y="7596"/>
                            <a:pt x="1003269" y="36094"/>
                          </a:cubicBezTo>
                          <a:lnTo>
                            <a:pt x="940747" y="146086"/>
                          </a:lnTo>
                          <a:cubicBezTo>
                            <a:pt x="916360" y="184443"/>
                            <a:pt x="902669" y="182048"/>
                            <a:pt x="883380" y="182048"/>
                          </a:cubicBezTo>
                          <a:lnTo>
                            <a:pt x="44063" y="192554"/>
                          </a:lnTo>
                          <a:cubicBezTo>
                            <a:pt x="20624" y="190219"/>
                            <a:pt x="-4098" y="185867"/>
                            <a:pt x="572" y="158277"/>
                          </a:cubicBezTo>
                          <a:cubicBezTo>
                            <a:pt x="33000" y="102632"/>
                            <a:pt x="25740" y="117549"/>
                            <a:pt x="59595" y="54511"/>
                          </a:cubicBezTo>
                          <a:close/>
                        </a:path>
                      </a:pathLst>
                    </a:custGeom>
                    <a:solidFill>
                      <a:schemeClr val="bg1">
                        <a:lumMod val="50000"/>
                      </a:schemeClr>
                    </a:solidFill>
                    <a:ln w="12700" cap="flat" cmpd="sng" algn="ctr">
                      <a:noFill/>
                      <a:prstDash val="solid"/>
                      <a:miter lim="800000"/>
                    </a:ln>
                    <a:effectLst/>
                  </p:spPr>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N" sz="1400" b="0" i="0" u="none" strike="noStrike" kern="1200" cap="none" spc="0" normalizeH="0" baseline="0" noProof="0">
                        <a:ln>
                          <a:noFill/>
                        </a:ln>
                        <a:solidFill>
                          <a:srgbClr val="000000"/>
                        </a:solidFill>
                        <a:effectLst/>
                        <a:uLnTx/>
                        <a:uFillTx/>
                        <a:ea typeface="+mn-ea"/>
                        <a:cs typeface="+mn-cs"/>
                      </a:endParaRPr>
                    </a:p>
                  </p:txBody>
                </p:sp>
                <p:sp>
                  <p:nvSpPr>
                    <p:cNvPr id="50" name="Rectangle: Rounded Corners 9">
                      <a:extLst>
                        <a:ext uri="{FF2B5EF4-FFF2-40B4-BE49-F238E27FC236}">
                          <a16:creationId xmlns:a16="http://schemas.microsoft.com/office/drawing/2014/main" id="{EF21765C-0941-40AA-B550-CBD109A3413F}"/>
                        </a:ext>
                      </a:extLst>
                    </p:cNvPr>
                    <p:cNvSpPr/>
                    <p:nvPr/>
                  </p:nvSpPr>
                  <p:spPr>
                    <a:xfrm rot="19838384">
                      <a:off x="3642146" y="1565228"/>
                      <a:ext cx="1202208" cy="192554"/>
                    </a:xfrm>
                    <a:custGeom>
                      <a:avLst/>
                      <a:gdLst>
                        <a:gd name="connsiteX0" fmla="*/ 0 w 927849"/>
                        <a:gd name="connsiteY0" fmla="*/ 34926 h 209550"/>
                        <a:gd name="connsiteX1" fmla="*/ 34926 w 927849"/>
                        <a:gd name="connsiteY1" fmla="*/ 0 h 209550"/>
                        <a:gd name="connsiteX2" fmla="*/ 892923 w 927849"/>
                        <a:gd name="connsiteY2" fmla="*/ 0 h 209550"/>
                        <a:gd name="connsiteX3" fmla="*/ 927849 w 927849"/>
                        <a:gd name="connsiteY3" fmla="*/ 34926 h 209550"/>
                        <a:gd name="connsiteX4" fmla="*/ 927849 w 927849"/>
                        <a:gd name="connsiteY4" fmla="*/ 174624 h 209550"/>
                        <a:gd name="connsiteX5" fmla="*/ 892923 w 927849"/>
                        <a:gd name="connsiteY5" fmla="*/ 209550 h 209550"/>
                        <a:gd name="connsiteX6" fmla="*/ 34926 w 927849"/>
                        <a:gd name="connsiteY6" fmla="*/ 209550 h 209550"/>
                        <a:gd name="connsiteX7" fmla="*/ 0 w 927849"/>
                        <a:gd name="connsiteY7" fmla="*/ 174624 h 209550"/>
                        <a:gd name="connsiteX8" fmla="*/ 0 w 927849"/>
                        <a:gd name="connsiteY8" fmla="*/ 34926 h 209550"/>
                        <a:gd name="connsiteX0" fmla="*/ 63948 w 991797"/>
                        <a:gd name="connsiteY0" fmla="*/ 34926 h 209550"/>
                        <a:gd name="connsiteX1" fmla="*/ 98874 w 991797"/>
                        <a:gd name="connsiteY1" fmla="*/ 0 h 209550"/>
                        <a:gd name="connsiteX2" fmla="*/ 956871 w 991797"/>
                        <a:gd name="connsiteY2" fmla="*/ 0 h 209550"/>
                        <a:gd name="connsiteX3" fmla="*/ 991797 w 991797"/>
                        <a:gd name="connsiteY3" fmla="*/ 34926 h 209550"/>
                        <a:gd name="connsiteX4" fmla="*/ 991797 w 991797"/>
                        <a:gd name="connsiteY4" fmla="*/ 174624 h 209550"/>
                        <a:gd name="connsiteX5" fmla="*/ 956871 w 991797"/>
                        <a:gd name="connsiteY5" fmla="*/ 209550 h 209550"/>
                        <a:gd name="connsiteX6" fmla="*/ 98874 w 991797"/>
                        <a:gd name="connsiteY6" fmla="*/ 209550 h 209550"/>
                        <a:gd name="connsiteX7" fmla="*/ 0 w 991797"/>
                        <a:gd name="connsiteY7" fmla="*/ 152310 h 209550"/>
                        <a:gd name="connsiteX8" fmla="*/ 63948 w 991797"/>
                        <a:gd name="connsiteY8" fmla="*/ 34926 h 209550"/>
                        <a:gd name="connsiteX0" fmla="*/ 63948 w 991797"/>
                        <a:gd name="connsiteY0" fmla="*/ 34926 h 209550"/>
                        <a:gd name="connsiteX1" fmla="*/ 98874 w 991797"/>
                        <a:gd name="connsiteY1" fmla="*/ 0 h 209550"/>
                        <a:gd name="connsiteX2" fmla="*/ 956871 w 991797"/>
                        <a:gd name="connsiteY2" fmla="*/ 0 h 209550"/>
                        <a:gd name="connsiteX3" fmla="*/ 991797 w 991797"/>
                        <a:gd name="connsiteY3" fmla="*/ 34926 h 209550"/>
                        <a:gd name="connsiteX4" fmla="*/ 991797 w 991797"/>
                        <a:gd name="connsiteY4" fmla="*/ 174624 h 209550"/>
                        <a:gd name="connsiteX5" fmla="*/ 956871 w 991797"/>
                        <a:gd name="connsiteY5" fmla="*/ 209550 h 209550"/>
                        <a:gd name="connsiteX6" fmla="*/ 98874 w 991797"/>
                        <a:gd name="connsiteY6" fmla="*/ 209550 h 209550"/>
                        <a:gd name="connsiteX7" fmla="*/ 0 w 991797"/>
                        <a:gd name="connsiteY7" fmla="*/ 152310 h 209550"/>
                        <a:gd name="connsiteX8" fmla="*/ 63948 w 991797"/>
                        <a:gd name="connsiteY8" fmla="*/ 34926 h 209550"/>
                        <a:gd name="connsiteX0" fmla="*/ 63948 w 991797"/>
                        <a:gd name="connsiteY0" fmla="*/ 34926 h 209550"/>
                        <a:gd name="connsiteX1" fmla="*/ 98874 w 991797"/>
                        <a:gd name="connsiteY1" fmla="*/ 0 h 209550"/>
                        <a:gd name="connsiteX2" fmla="*/ 956871 w 991797"/>
                        <a:gd name="connsiteY2" fmla="*/ 0 h 209550"/>
                        <a:gd name="connsiteX3" fmla="*/ 991797 w 991797"/>
                        <a:gd name="connsiteY3" fmla="*/ 34926 h 209550"/>
                        <a:gd name="connsiteX4" fmla="*/ 991797 w 991797"/>
                        <a:gd name="connsiteY4" fmla="*/ 174624 h 209550"/>
                        <a:gd name="connsiteX5" fmla="*/ 956871 w 991797"/>
                        <a:gd name="connsiteY5" fmla="*/ 209550 h 209550"/>
                        <a:gd name="connsiteX6" fmla="*/ 21435 w 991797"/>
                        <a:gd name="connsiteY6" fmla="*/ 201504 h 209550"/>
                        <a:gd name="connsiteX7" fmla="*/ 0 w 991797"/>
                        <a:gd name="connsiteY7" fmla="*/ 152310 h 209550"/>
                        <a:gd name="connsiteX8" fmla="*/ 63948 w 991797"/>
                        <a:gd name="connsiteY8" fmla="*/ 34926 h 209550"/>
                        <a:gd name="connsiteX0" fmla="*/ 63948 w 991797"/>
                        <a:gd name="connsiteY0" fmla="*/ 34926 h 209550"/>
                        <a:gd name="connsiteX1" fmla="*/ 98874 w 991797"/>
                        <a:gd name="connsiteY1" fmla="*/ 0 h 209550"/>
                        <a:gd name="connsiteX2" fmla="*/ 956871 w 991797"/>
                        <a:gd name="connsiteY2" fmla="*/ 0 h 209550"/>
                        <a:gd name="connsiteX3" fmla="*/ 991797 w 991797"/>
                        <a:gd name="connsiteY3" fmla="*/ 34926 h 209550"/>
                        <a:gd name="connsiteX4" fmla="*/ 991797 w 991797"/>
                        <a:gd name="connsiteY4" fmla="*/ 174624 h 209550"/>
                        <a:gd name="connsiteX5" fmla="*/ 956871 w 991797"/>
                        <a:gd name="connsiteY5" fmla="*/ 209550 h 209550"/>
                        <a:gd name="connsiteX6" fmla="*/ 21435 w 991797"/>
                        <a:gd name="connsiteY6" fmla="*/ 201504 h 209550"/>
                        <a:gd name="connsiteX7" fmla="*/ 0 w 991797"/>
                        <a:gd name="connsiteY7" fmla="*/ 152310 h 209550"/>
                        <a:gd name="connsiteX8" fmla="*/ 63948 w 991797"/>
                        <a:gd name="connsiteY8" fmla="*/ 34926 h 209550"/>
                        <a:gd name="connsiteX0" fmla="*/ 63948 w 991797"/>
                        <a:gd name="connsiteY0" fmla="*/ 34926 h 209550"/>
                        <a:gd name="connsiteX1" fmla="*/ 98874 w 991797"/>
                        <a:gd name="connsiteY1" fmla="*/ 0 h 209550"/>
                        <a:gd name="connsiteX2" fmla="*/ 956871 w 991797"/>
                        <a:gd name="connsiteY2" fmla="*/ 0 h 209550"/>
                        <a:gd name="connsiteX3" fmla="*/ 991797 w 991797"/>
                        <a:gd name="connsiteY3" fmla="*/ 34926 h 209550"/>
                        <a:gd name="connsiteX4" fmla="*/ 991797 w 991797"/>
                        <a:gd name="connsiteY4" fmla="*/ 174624 h 209550"/>
                        <a:gd name="connsiteX5" fmla="*/ 956871 w 991797"/>
                        <a:gd name="connsiteY5" fmla="*/ 209550 h 209550"/>
                        <a:gd name="connsiteX6" fmla="*/ 34667 w 991797"/>
                        <a:gd name="connsiteY6" fmla="*/ 192554 h 209550"/>
                        <a:gd name="connsiteX7" fmla="*/ 0 w 991797"/>
                        <a:gd name="connsiteY7" fmla="*/ 152310 h 209550"/>
                        <a:gd name="connsiteX8" fmla="*/ 63948 w 991797"/>
                        <a:gd name="connsiteY8" fmla="*/ 34926 h 209550"/>
                        <a:gd name="connsiteX0" fmla="*/ 70434 w 998283"/>
                        <a:gd name="connsiteY0" fmla="*/ 34926 h 209550"/>
                        <a:gd name="connsiteX1" fmla="*/ 105360 w 998283"/>
                        <a:gd name="connsiteY1" fmla="*/ 0 h 209550"/>
                        <a:gd name="connsiteX2" fmla="*/ 963357 w 998283"/>
                        <a:gd name="connsiteY2" fmla="*/ 0 h 209550"/>
                        <a:gd name="connsiteX3" fmla="*/ 998283 w 998283"/>
                        <a:gd name="connsiteY3" fmla="*/ 34926 h 209550"/>
                        <a:gd name="connsiteX4" fmla="*/ 998283 w 998283"/>
                        <a:gd name="connsiteY4" fmla="*/ 174624 h 209550"/>
                        <a:gd name="connsiteX5" fmla="*/ 963357 w 998283"/>
                        <a:gd name="connsiteY5" fmla="*/ 209550 h 209550"/>
                        <a:gd name="connsiteX6" fmla="*/ 41153 w 998283"/>
                        <a:gd name="connsiteY6" fmla="*/ 192554 h 209550"/>
                        <a:gd name="connsiteX7" fmla="*/ 0 w 998283"/>
                        <a:gd name="connsiteY7" fmla="*/ 154126 h 209550"/>
                        <a:gd name="connsiteX8" fmla="*/ 70434 w 998283"/>
                        <a:gd name="connsiteY8" fmla="*/ 34926 h 209550"/>
                        <a:gd name="connsiteX0" fmla="*/ 66284 w 994133"/>
                        <a:gd name="connsiteY0" fmla="*/ 34926 h 209550"/>
                        <a:gd name="connsiteX1" fmla="*/ 101210 w 994133"/>
                        <a:gd name="connsiteY1" fmla="*/ 0 h 209550"/>
                        <a:gd name="connsiteX2" fmla="*/ 959207 w 994133"/>
                        <a:gd name="connsiteY2" fmla="*/ 0 h 209550"/>
                        <a:gd name="connsiteX3" fmla="*/ 994133 w 994133"/>
                        <a:gd name="connsiteY3" fmla="*/ 34926 h 209550"/>
                        <a:gd name="connsiteX4" fmla="*/ 994133 w 994133"/>
                        <a:gd name="connsiteY4" fmla="*/ 174624 h 209550"/>
                        <a:gd name="connsiteX5" fmla="*/ 959207 w 994133"/>
                        <a:gd name="connsiteY5" fmla="*/ 209550 h 209550"/>
                        <a:gd name="connsiteX6" fmla="*/ 37003 w 994133"/>
                        <a:gd name="connsiteY6" fmla="*/ 192554 h 209550"/>
                        <a:gd name="connsiteX7" fmla="*/ 0 w 994133"/>
                        <a:gd name="connsiteY7" fmla="*/ 156461 h 209550"/>
                        <a:gd name="connsiteX8" fmla="*/ 66284 w 994133"/>
                        <a:gd name="connsiteY8" fmla="*/ 34926 h 209550"/>
                        <a:gd name="connsiteX0" fmla="*/ 66284 w 994133"/>
                        <a:gd name="connsiteY0" fmla="*/ 34926 h 193849"/>
                        <a:gd name="connsiteX1" fmla="*/ 101210 w 994133"/>
                        <a:gd name="connsiteY1" fmla="*/ 0 h 193849"/>
                        <a:gd name="connsiteX2" fmla="*/ 959207 w 994133"/>
                        <a:gd name="connsiteY2" fmla="*/ 0 h 193849"/>
                        <a:gd name="connsiteX3" fmla="*/ 994133 w 994133"/>
                        <a:gd name="connsiteY3" fmla="*/ 34926 h 193849"/>
                        <a:gd name="connsiteX4" fmla="*/ 994133 w 994133"/>
                        <a:gd name="connsiteY4" fmla="*/ 174624 h 193849"/>
                        <a:gd name="connsiteX5" fmla="*/ 834162 w 994133"/>
                        <a:gd name="connsiteY5" fmla="*/ 193849 h 193849"/>
                        <a:gd name="connsiteX6" fmla="*/ 37003 w 994133"/>
                        <a:gd name="connsiteY6" fmla="*/ 192554 h 193849"/>
                        <a:gd name="connsiteX7" fmla="*/ 0 w 994133"/>
                        <a:gd name="connsiteY7" fmla="*/ 156461 h 193849"/>
                        <a:gd name="connsiteX8" fmla="*/ 66284 w 994133"/>
                        <a:gd name="connsiteY8" fmla="*/ 34926 h 193849"/>
                        <a:gd name="connsiteX0" fmla="*/ 66284 w 994133"/>
                        <a:gd name="connsiteY0" fmla="*/ 34926 h 193849"/>
                        <a:gd name="connsiteX1" fmla="*/ 101210 w 994133"/>
                        <a:gd name="connsiteY1" fmla="*/ 0 h 193849"/>
                        <a:gd name="connsiteX2" fmla="*/ 959207 w 994133"/>
                        <a:gd name="connsiteY2" fmla="*/ 0 h 193849"/>
                        <a:gd name="connsiteX3" fmla="*/ 994133 w 994133"/>
                        <a:gd name="connsiteY3" fmla="*/ 34926 h 193849"/>
                        <a:gd name="connsiteX4" fmla="*/ 926682 w 994133"/>
                        <a:gd name="connsiteY4" fmla="*/ 158537 h 193849"/>
                        <a:gd name="connsiteX5" fmla="*/ 834162 w 994133"/>
                        <a:gd name="connsiteY5" fmla="*/ 193849 h 193849"/>
                        <a:gd name="connsiteX6" fmla="*/ 37003 w 994133"/>
                        <a:gd name="connsiteY6" fmla="*/ 192554 h 193849"/>
                        <a:gd name="connsiteX7" fmla="*/ 0 w 994133"/>
                        <a:gd name="connsiteY7" fmla="*/ 156461 h 193849"/>
                        <a:gd name="connsiteX8" fmla="*/ 66284 w 994133"/>
                        <a:gd name="connsiteY8" fmla="*/ 34926 h 193849"/>
                        <a:gd name="connsiteX0" fmla="*/ 66284 w 994133"/>
                        <a:gd name="connsiteY0" fmla="*/ 34926 h 192554"/>
                        <a:gd name="connsiteX1" fmla="*/ 101210 w 994133"/>
                        <a:gd name="connsiteY1" fmla="*/ 0 h 192554"/>
                        <a:gd name="connsiteX2" fmla="*/ 959207 w 994133"/>
                        <a:gd name="connsiteY2" fmla="*/ 0 h 192554"/>
                        <a:gd name="connsiteX3" fmla="*/ 994133 w 994133"/>
                        <a:gd name="connsiteY3" fmla="*/ 34926 h 192554"/>
                        <a:gd name="connsiteX4" fmla="*/ 926682 w 994133"/>
                        <a:gd name="connsiteY4" fmla="*/ 158537 h 192554"/>
                        <a:gd name="connsiteX5" fmla="*/ 855954 w 994133"/>
                        <a:gd name="connsiteY5" fmla="*/ 184251 h 192554"/>
                        <a:gd name="connsiteX6" fmla="*/ 37003 w 994133"/>
                        <a:gd name="connsiteY6" fmla="*/ 192554 h 192554"/>
                        <a:gd name="connsiteX7" fmla="*/ 0 w 994133"/>
                        <a:gd name="connsiteY7" fmla="*/ 156461 h 192554"/>
                        <a:gd name="connsiteX8" fmla="*/ 66284 w 994133"/>
                        <a:gd name="connsiteY8" fmla="*/ 34926 h 192554"/>
                        <a:gd name="connsiteX0" fmla="*/ 66284 w 994133"/>
                        <a:gd name="connsiteY0" fmla="*/ 34926 h 192554"/>
                        <a:gd name="connsiteX1" fmla="*/ 101210 w 994133"/>
                        <a:gd name="connsiteY1" fmla="*/ 0 h 192554"/>
                        <a:gd name="connsiteX2" fmla="*/ 959207 w 994133"/>
                        <a:gd name="connsiteY2" fmla="*/ 0 h 192554"/>
                        <a:gd name="connsiteX3" fmla="*/ 994133 w 994133"/>
                        <a:gd name="connsiteY3" fmla="*/ 34926 h 192554"/>
                        <a:gd name="connsiteX4" fmla="*/ 933687 w 994133"/>
                        <a:gd name="connsiteY4" fmla="*/ 146086 h 192554"/>
                        <a:gd name="connsiteX5" fmla="*/ 855954 w 994133"/>
                        <a:gd name="connsiteY5" fmla="*/ 184251 h 192554"/>
                        <a:gd name="connsiteX6" fmla="*/ 37003 w 994133"/>
                        <a:gd name="connsiteY6" fmla="*/ 192554 h 192554"/>
                        <a:gd name="connsiteX7" fmla="*/ 0 w 994133"/>
                        <a:gd name="connsiteY7" fmla="*/ 156461 h 192554"/>
                        <a:gd name="connsiteX8" fmla="*/ 66284 w 994133"/>
                        <a:gd name="connsiteY8" fmla="*/ 34926 h 192554"/>
                        <a:gd name="connsiteX0" fmla="*/ 66284 w 994133"/>
                        <a:gd name="connsiteY0" fmla="*/ 34926 h 192554"/>
                        <a:gd name="connsiteX1" fmla="*/ 101210 w 994133"/>
                        <a:gd name="connsiteY1" fmla="*/ 0 h 192554"/>
                        <a:gd name="connsiteX2" fmla="*/ 959207 w 994133"/>
                        <a:gd name="connsiteY2" fmla="*/ 0 h 192554"/>
                        <a:gd name="connsiteX3" fmla="*/ 994133 w 994133"/>
                        <a:gd name="connsiteY3" fmla="*/ 34926 h 192554"/>
                        <a:gd name="connsiteX4" fmla="*/ 933687 w 994133"/>
                        <a:gd name="connsiteY4" fmla="*/ 146086 h 192554"/>
                        <a:gd name="connsiteX5" fmla="*/ 876320 w 994133"/>
                        <a:gd name="connsiteY5" fmla="*/ 182048 h 192554"/>
                        <a:gd name="connsiteX6" fmla="*/ 37003 w 994133"/>
                        <a:gd name="connsiteY6" fmla="*/ 192554 h 192554"/>
                        <a:gd name="connsiteX7" fmla="*/ 0 w 994133"/>
                        <a:gd name="connsiteY7" fmla="*/ 156461 h 192554"/>
                        <a:gd name="connsiteX8" fmla="*/ 66284 w 994133"/>
                        <a:gd name="connsiteY8" fmla="*/ 34926 h 192554"/>
                        <a:gd name="connsiteX0" fmla="*/ 66284 w 994133"/>
                        <a:gd name="connsiteY0" fmla="*/ 34926 h 192554"/>
                        <a:gd name="connsiteX1" fmla="*/ 101210 w 994133"/>
                        <a:gd name="connsiteY1" fmla="*/ 0 h 192554"/>
                        <a:gd name="connsiteX2" fmla="*/ 959207 w 994133"/>
                        <a:gd name="connsiteY2" fmla="*/ 0 h 192554"/>
                        <a:gd name="connsiteX3" fmla="*/ 994133 w 994133"/>
                        <a:gd name="connsiteY3" fmla="*/ 34926 h 192554"/>
                        <a:gd name="connsiteX4" fmla="*/ 933687 w 994133"/>
                        <a:gd name="connsiteY4" fmla="*/ 146086 h 192554"/>
                        <a:gd name="connsiteX5" fmla="*/ 876320 w 994133"/>
                        <a:gd name="connsiteY5" fmla="*/ 182048 h 192554"/>
                        <a:gd name="connsiteX6" fmla="*/ 37003 w 994133"/>
                        <a:gd name="connsiteY6" fmla="*/ 192554 h 192554"/>
                        <a:gd name="connsiteX7" fmla="*/ 0 w 994133"/>
                        <a:gd name="connsiteY7" fmla="*/ 156461 h 192554"/>
                        <a:gd name="connsiteX8" fmla="*/ 66284 w 994133"/>
                        <a:gd name="connsiteY8" fmla="*/ 34926 h 192554"/>
                        <a:gd name="connsiteX0" fmla="*/ 66284 w 994133"/>
                        <a:gd name="connsiteY0" fmla="*/ 34926 h 192554"/>
                        <a:gd name="connsiteX1" fmla="*/ 116646 w 994133"/>
                        <a:gd name="connsiteY1" fmla="*/ 11417 h 192554"/>
                        <a:gd name="connsiteX2" fmla="*/ 959207 w 994133"/>
                        <a:gd name="connsiteY2" fmla="*/ 0 h 192554"/>
                        <a:gd name="connsiteX3" fmla="*/ 994133 w 994133"/>
                        <a:gd name="connsiteY3" fmla="*/ 34926 h 192554"/>
                        <a:gd name="connsiteX4" fmla="*/ 933687 w 994133"/>
                        <a:gd name="connsiteY4" fmla="*/ 146086 h 192554"/>
                        <a:gd name="connsiteX5" fmla="*/ 876320 w 994133"/>
                        <a:gd name="connsiteY5" fmla="*/ 182048 h 192554"/>
                        <a:gd name="connsiteX6" fmla="*/ 37003 w 994133"/>
                        <a:gd name="connsiteY6" fmla="*/ 192554 h 192554"/>
                        <a:gd name="connsiteX7" fmla="*/ 0 w 994133"/>
                        <a:gd name="connsiteY7" fmla="*/ 156461 h 192554"/>
                        <a:gd name="connsiteX8" fmla="*/ 66284 w 994133"/>
                        <a:gd name="connsiteY8" fmla="*/ 34926 h 192554"/>
                        <a:gd name="connsiteX0" fmla="*/ 66284 w 994133"/>
                        <a:gd name="connsiteY0" fmla="*/ 34926 h 192554"/>
                        <a:gd name="connsiteX1" fmla="*/ 111327 w 994133"/>
                        <a:gd name="connsiteY1" fmla="*/ 11157 h 192554"/>
                        <a:gd name="connsiteX2" fmla="*/ 959207 w 994133"/>
                        <a:gd name="connsiteY2" fmla="*/ 0 h 192554"/>
                        <a:gd name="connsiteX3" fmla="*/ 994133 w 994133"/>
                        <a:gd name="connsiteY3" fmla="*/ 34926 h 192554"/>
                        <a:gd name="connsiteX4" fmla="*/ 933687 w 994133"/>
                        <a:gd name="connsiteY4" fmla="*/ 146086 h 192554"/>
                        <a:gd name="connsiteX5" fmla="*/ 876320 w 994133"/>
                        <a:gd name="connsiteY5" fmla="*/ 182048 h 192554"/>
                        <a:gd name="connsiteX6" fmla="*/ 37003 w 994133"/>
                        <a:gd name="connsiteY6" fmla="*/ 192554 h 192554"/>
                        <a:gd name="connsiteX7" fmla="*/ 0 w 994133"/>
                        <a:gd name="connsiteY7" fmla="*/ 156461 h 192554"/>
                        <a:gd name="connsiteX8" fmla="*/ 66284 w 994133"/>
                        <a:gd name="connsiteY8" fmla="*/ 34926 h 192554"/>
                        <a:gd name="connsiteX0" fmla="*/ 61614 w 994133"/>
                        <a:gd name="connsiteY0" fmla="*/ 43228 h 192554"/>
                        <a:gd name="connsiteX1" fmla="*/ 111327 w 994133"/>
                        <a:gd name="connsiteY1" fmla="*/ 11157 h 192554"/>
                        <a:gd name="connsiteX2" fmla="*/ 959207 w 994133"/>
                        <a:gd name="connsiteY2" fmla="*/ 0 h 192554"/>
                        <a:gd name="connsiteX3" fmla="*/ 994133 w 994133"/>
                        <a:gd name="connsiteY3" fmla="*/ 34926 h 192554"/>
                        <a:gd name="connsiteX4" fmla="*/ 933687 w 994133"/>
                        <a:gd name="connsiteY4" fmla="*/ 146086 h 192554"/>
                        <a:gd name="connsiteX5" fmla="*/ 876320 w 994133"/>
                        <a:gd name="connsiteY5" fmla="*/ 182048 h 192554"/>
                        <a:gd name="connsiteX6" fmla="*/ 37003 w 994133"/>
                        <a:gd name="connsiteY6" fmla="*/ 192554 h 192554"/>
                        <a:gd name="connsiteX7" fmla="*/ 0 w 994133"/>
                        <a:gd name="connsiteY7" fmla="*/ 156461 h 192554"/>
                        <a:gd name="connsiteX8" fmla="*/ 61614 w 994133"/>
                        <a:gd name="connsiteY8" fmla="*/ 43228 h 192554"/>
                        <a:gd name="connsiteX0" fmla="*/ 66933 w 999452"/>
                        <a:gd name="connsiteY0" fmla="*/ 43228 h 192554"/>
                        <a:gd name="connsiteX1" fmla="*/ 116646 w 999452"/>
                        <a:gd name="connsiteY1" fmla="*/ 11157 h 192554"/>
                        <a:gd name="connsiteX2" fmla="*/ 964526 w 999452"/>
                        <a:gd name="connsiteY2" fmla="*/ 0 h 192554"/>
                        <a:gd name="connsiteX3" fmla="*/ 999452 w 999452"/>
                        <a:gd name="connsiteY3" fmla="*/ 34926 h 192554"/>
                        <a:gd name="connsiteX4" fmla="*/ 939006 w 999452"/>
                        <a:gd name="connsiteY4" fmla="*/ 146086 h 192554"/>
                        <a:gd name="connsiteX5" fmla="*/ 881639 w 999452"/>
                        <a:gd name="connsiteY5" fmla="*/ 182048 h 192554"/>
                        <a:gd name="connsiteX6" fmla="*/ 42322 w 999452"/>
                        <a:gd name="connsiteY6" fmla="*/ 192554 h 192554"/>
                        <a:gd name="connsiteX7" fmla="*/ 0 w 999452"/>
                        <a:gd name="connsiteY7" fmla="*/ 156202 h 192554"/>
                        <a:gd name="connsiteX8" fmla="*/ 66933 w 999452"/>
                        <a:gd name="connsiteY8" fmla="*/ 43228 h 192554"/>
                        <a:gd name="connsiteX0" fmla="*/ 66026 w 998545"/>
                        <a:gd name="connsiteY0" fmla="*/ 43228 h 192554"/>
                        <a:gd name="connsiteX1" fmla="*/ 115739 w 998545"/>
                        <a:gd name="connsiteY1" fmla="*/ 11157 h 192554"/>
                        <a:gd name="connsiteX2" fmla="*/ 963619 w 998545"/>
                        <a:gd name="connsiteY2" fmla="*/ 0 h 192554"/>
                        <a:gd name="connsiteX3" fmla="*/ 998545 w 998545"/>
                        <a:gd name="connsiteY3" fmla="*/ 34926 h 192554"/>
                        <a:gd name="connsiteX4" fmla="*/ 938099 w 998545"/>
                        <a:gd name="connsiteY4" fmla="*/ 146086 h 192554"/>
                        <a:gd name="connsiteX5" fmla="*/ 880732 w 998545"/>
                        <a:gd name="connsiteY5" fmla="*/ 182048 h 192554"/>
                        <a:gd name="connsiteX6" fmla="*/ 41415 w 998545"/>
                        <a:gd name="connsiteY6" fmla="*/ 192554 h 192554"/>
                        <a:gd name="connsiteX7" fmla="*/ 0 w 998545"/>
                        <a:gd name="connsiteY7" fmla="*/ 159445 h 192554"/>
                        <a:gd name="connsiteX8" fmla="*/ 66026 w 998545"/>
                        <a:gd name="connsiteY8" fmla="*/ 43228 h 192554"/>
                        <a:gd name="connsiteX0" fmla="*/ 66026 w 998545"/>
                        <a:gd name="connsiteY0" fmla="*/ 43228 h 192554"/>
                        <a:gd name="connsiteX1" fmla="*/ 115739 w 998545"/>
                        <a:gd name="connsiteY1" fmla="*/ 11157 h 192554"/>
                        <a:gd name="connsiteX2" fmla="*/ 963619 w 998545"/>
                        <a:gd name="connsiteY2" fmla="*/ 0 h 192554"/>
                        <a:gd name="connsiteX3" fmla="*/ 998545 w 998545"/>
                        <a:gd name="connsiteY3" fmla="*/ 34926 h 192554"/>
                        <a:gd name="connsiteX4" fmla="*/ 938099 w 998545"/>
                        <a:gd name="connsiteY4" fmla="*/ 146086 h 192554"/>
                        <a:gd name="connsiteX5" fmla="*/ 880732 w 998545"/>
                        <a:gd name="connsiteY5" fmla="*/ 182048 h 192554"/>
                        <a:gd name="connsiteX6" fmla="*/ 41415 w 998545"/>
                        <a:gd name="connsiteY6" fmla="*/ 192554 h 192554"/>
                        <a:gd name="connsiteX7" fmla="*/ 0 w 998545"/>
                        <a:gd name="connsiteY7" fmla="*/ 159445 h 192554"/>
                        <a:gd name="connsiteX8" fmla="*/ 66026 w 998545"/>
                        <a:gd name="connsiteY8" fmla="*/ 43228 h 192554"/>
                        <a:gd name="connsiteX0" fmla="*/ 66026 w 1000621"/>
                        <a:gd name="connsiteY0" fmla="*/ 43228 h 192554"/>
                        <a:gd name="connsiteX1" fmla="*/ 115739 w 1000621"/>
                        <a:gd name="connsiteY1" fmla="*/ 11157 h 192554"/>
                        <a:gd name="connsiteX2" fmla="*/ 963619 w 1000621"/>
                        <a:gd name="connsiteY2" fmla="*/ 0 h 192554"/>
                        <a:gd name="connsiteX3" fmla="*/ 1000621 w 1000621"/>
                        <a:gd name="connsiteY3" fmla="*/ 36094 h 192554"/>
                        <a:gd name="connsiteX4" fmla="*/ 938099 w 1000621"/>
                        <a:gd name="connsiteY4" fmla="*/ 146086 h 192554"/>
                        <a:gd name="connsiteX5" fmla="*/ 880732 w 1000621"/>
                        <a:gd name="connsiteY5" fmla="*/ 182048 h 192554"/>
                        <a:gd name="connsiteX6" fmla="*/ 41415 w 1000621"/>
                        <a:gd name="connsiteY6" fmla="*/ 192554 h 192554"/>
                        <a:gd name="connsiteX7" fmla="*/ 0 w 1000621"/>
                        <a:gd name="connsiteY7" fmla="*/ 159445 h 192554"/>
                        <a:gd name="connsiteX8" fmla="*/ 66026 w 1000621"/>
                        <a:gd name="connsiteY8" fmla="*/ 43228 h 192554"/>
                        <a:gd name="connsiteX0" fmla="*/ 66026 w 1000621"/>
                        <a:gd name="connsiteY0" fmla="*/ 43228 h 192554"/>
                        <a:gd name="connsiteX1" fmla="*/ 115739 w 1000621"/>
                        <a:gd name="connsiteY1" fmla="*/ 11157 h 192554"/>
                        <a:gd name="connsiteX2" fmla="*/ 963619 w 1000621"/>
                        <a:gd name="connsiteY2" fmla="*/ 0 h 192554"/>
                        <a:gd name="connsiteX3" fmla="*/ 1000621 w 1000621"/>
                        <a:gd name="connsiteY3" fmla="*/ 36094 h 192554"/>
                        <a:gd name="connsiteX4" fmla="*/ 938099 w 1000621"/>
                        <a:gd name="connsiteY4" fmla="*/ 146086 h 192554"/>
                        <a:gd name="connsiteX5" fmla="*/ 880732 w 1000621"/>
                        <a:gd name="connsiteY5" fmla="*/ 182048 h 192554"/>
                        <a:gd name="connsiteX6" fmla="*/ 41415 w 1000621"/>
                        <a:gd name="connsiteY6" fmla="*/ 192554 h 192554"/>
                        <a:gd name="connsiteX7" fmla="*/ 0 w 1000621"/>
                        <a:gd name="connsiteY7" fmla="*/ 159445 h 192554"/>
                        <a:gd name="connsiteX8" fmla="*/ 66026 w 1000621"/>
                        <a:gd name="connsiteY8" fmla="*/ 43228 h 192554"/>
                        <a:gd name="connsiteX0" fmla="*/ 66642 w 1001237"/>
                        <a:gd name="connsiteY0" fmla="*/ 43228 h 192554"/>
                        <a:gd name="connsiteX1" fmla="*/ 116355 w 1001237"/>
                        <a:gd name="connsiteY1" fmla="*/ 11157 h 192554"/>
                        <a:gd name="connsiteX2" fmla="*/ 964235 w 1001237"/>
                        <a:gd name="connsiteY2" fmla="*/ 0 h 192554"/>
                        <a:gd name="connsiteX3" fmla="*/ 1001237 w 1001237"/>
                        <a:gd name="connsiteY3" fmla="*/ 36094 h 192554"/>
                        <a:gd name="connsiteX4" fmla="*/ 938715 w 1001237"/>
                        <a:gd name="connsiteY4" fmla="*/ 146086 h 192554"/>
                        <a:gd name="connsiteX5" fmla="*/ 881348 w 1001237"/>
                        <a:gd name="connsiteY5" fmla="*/ 182048 h 192554"/>
                        <a:gd name="connsiteX6" fmla="*/ 42031 w 1001237"/>
                        <a:gd name="connsiteY6" fmla="*/ 192554 h 192554"/>
                        <a:gd name="connsiteX7" fmla="*/ 616 w 1001237"/>
                        <a:gd name="connsiteY7" fmla="*/ 159445 h 192554"/>
                        <a:gd name="connsiteX8" fmla="*/ 66642 w 1001237"/>
                        <a:gd name="connsiteY8" fmla="*/ 43228 h 192554"/>
                        <a:gd name="connsiteX0" fmla="*/ 66642 w 1001237"/>
                        <a:gd name="connsiteY0" fmla="*/ 43228 h 192554"/>
                        <a:gd name="connsiteX1" fmla="*/ 116355 w 1001237"/>
                        <a:gd name="connsiteY1" fmla="*/ 11157 h 192554"/>
                        <a:gd name="connsiteX2" fmla="*/ 964235 w 1001237"/>
                        <a:gd name="connsiteY2" fmla="*/ 0 h 192554"/>
                        <a:gd name="connsiteX3" fmla="*/ 1001237 w 1001237"/>
                        <a:gd name="connsiteY3" fmla="*/ 36094 h 192554"/>
                        <a:gd name="connsiteX4" fmla="*/ 938715 w 1001237"/>
                        <a:gd name="connsiteY4" fmla="*/ 146086 h 192554"/>
                        <a:gd name="connsiteX5" fmla="*/ 881348 w 1001237"/>
                        <a:gd name="connsiteY5" fmla="*/ 182048 h 192554"/>
                        <a:gd name="connsiteX6" fmla="*/ 42031 w 1001237"/>
                        <a:gd name="connsiteY6" fmla="*/ 192554 h 192554"/>
                        <a:gd name="connsiteX7" fmla="*/ 616 w 1001237"/>
                        <a:gd name="connsiteY7" fmla="*/ 159445 h 192554"/>
                        <a:gd name="connsiteX8" fmla="*/ 66642 w 1001237"/>
                        <a:gd name="connsiteY8" fmla="*/ 43228 h 192554"/>
                        <a:gd name="connsiteX0" fmla="*/ 66642 w 1001237"/>
                        <a:gd name="connsiteY0" fmla="*/ 43228 h 192554"/>
                        <a:gd name="connsiteX1" fmla="*/ 116355 w 1001237"/>
                        <a:gd name="connsiteY1" fmla="*/ 11157 h 192554"/>
                        <a:gd name="connsiteX2" fmla="*/ 964235 w 1001237"/>
                        <a:gd name="connsiteY2" fmla="*/ 0 h 192554"/>
                        <a:gd name="connsiteX3" fmla="*/ 1001237 w 1001237"/>
                        <a:gd name="connsiteY3" fmla="*/ 36094 h 192554"/>
                        <a:gd name="connsiteX4" fmla="*/ 938715 w 1001237"/>
                        <a:gd name="connsiteY4" fmla="*/ 146086 h 192554"/>
                        <a:gd name="connsiteX5" fmla="*/ 881348 w 1001237"/>
                        <a:gd name="connsiteY5" fmla="*/ 182048 h 192554"/>
                        <a:gd name="connsiteX6" fmla="*/ 42031 w 1001237"/>
                        <a:gd name="connsiteY6" fmla="*/ 192554 h 192554"/>
                        <a:gd name="connsiteX7" fmla="*/ 616 w 1001237"/>
                        <a:gd name="connsiteY7" fmla="*/ 159445 h 192554"/>
                        <a:gd name="connsiteX8" fmla="*/ 66642 w 1001237"/>
                        <a:gd name="connsiteY8" fmla="*/ 43228 h 192554"/>
                        <a:gd name="connsiteX0" fmla="*/ 66642 w 1002710"/>
                        <a:gd name="connsiteY0" fmla="*/ 43228 h 192554"/>
                        <a:gd name="connsiteX1" fmla="*/ 116355 w 1002710"/>
                        <a:gd name="connsiteY1" fmla="*/ 11157 h 192554"/>
                        <a:gd name="connsiteX2" fmla="*/ 964235 w 1002710"/>
                        <a:gd name="connsiteY2" fmla="*/ 0 h 192554"/>
                        <a:gd name="connsiteX3" fmla="*/ 1001237 w 1002710"/>
                        <a:gd name="connsiteY3" fmla="*/ 36094 h 192554"/>
                        <a:gd name="connsiteX4" fmla="*/ 938715 w 1002710"/>
                        <a:gd name="connsiteY4" fmla="*/ 146086 h 192554"/>
                        <a:gd name="connsiteX5" fmla="*/ 881348 w 1002710"/>
                        <a:gd name="connsiteY5" fmla="*/ 182048 h 192554"/>
                        <a:gd name="connsiteX6" fmla="*/ 42031 w 1002710"/>
                        <a:gd name="connsiteY6" fmla="*/ 192554 h 192554"/>
                        <a:gd name="connsiteX7" fmla="*/ 616 w 1002710"/>
                        <a:gd name="connsiteY7" fmla="*/ 159445 h 192554"/>
                        <a:gd name="connsiteX8" fmla="*/ 66642 w 1002710"/>
                        <a:gd name="connsiteY8" fmla="*/ 43228 h 192554"/>
                        <a:gd name="connsiteX0" fmla="*/ 66642 w 1002710"/>
                        <a:gd name="connsiteY0" fmla="*/ 43228 h 192554"/>
                        <a:gd name="connsiteX1" fmla="*/ 116355 w 1002710"/>
                        <a:gd name="connsiteY1" fmla="*/ 11157 h 192554"/>
                        <a:gd name="connsiteX2" fmla="*/ 964235 w 1002710"/>
                        <a:gd name="connsiteY2" fmla="*/ 0 h 192554"/>
                        <a:gd name="connsiteX3" fmla="*/ 1001237 w 1002710"/>
                        <a:gd name="connsiteY3" fmla="*/ 36094 h 192554"/>
                        <a:gd name="connsiteX4" fmla="*/ 938715 w 1002710"/>
                        <a:gd name="connsiteY4" fmla="*/ 146086 h 192554"/>
                        <a:gd name="connsiteX5" fmla="*/ 881348 w 1002710"/>
                        <a:gd name="connsiteY5" fmla="*/ 182048 h 192554"/>
                        <a:gd name="connsiteX6" fmla="*/ 42031 w 1002710"/>
                        <a:gd name="connsiteY6" fmla="*/ 192554 h 192554"/>
                        <a:gd name="connsiteX7" fmla="*/ 616 w 1002710"/>
                        <a:gd name="connsiteY7" fmla="*/ 159445 h 192554"/>
                        <a:gd name="connsiteX8" fmla="*/ 66642 w 1002710"/>
                        <a:gd name="connsiteY8" fmla="*/ 43228 h 192554"/>
                        <a:gd name="connsiteX0" fmla="*/ 66642 w 1002710"/>
                        <a:gd name="connsiteY0" fmla="*/ 43228 h 192554"/>
                        <a:gd name="connsiteX1" fmla="*/ 116355 w 1002710"/>
                        <a:gd name="connsiteY1" fmla="*/ 11157 h 192554"/>
                        <a:gd name="connsiteX2" fmla="*/ 964235 w 1002710"/>
                        <a:gd name="connsiteY2" fmla="*/ 0 h 192554"/>
                        <a:gd name="connsiteX3" fmla="*/ 1001237 w 1002710"/>
                        <a:gd name="connsiteY3" fmla="*/ 36094 h 192554"/>
                        <a:gd name="connsiteX4" fmla="*/ 938715 w 1002710"/>
                        <a:gd name="connsiteY4" fmla="*/ 146086 h 192554"/>
                        <a:gd name="connsiteX5" fmla="*/ 881348 w 1002710"/>
                        <a:gd name="connsiteY5" fmla="*/ 182048 h 192554"/>
                        <a:gd name="connsiteX6" fmla="*/ 42031 w 1002710"/>
                        <a:gd name="connsiteY6" fmla="*/ 192554 h 192554"/>
                        <a:gd name="connsiteX7" fmla="*/ 616 w 1002710"/>
                        <a:gd name="connsiteY7" fmla="*/ 159445 h 192554"/>
                        <a:gd name="connsiteX8" fmla="*/ 66642 w 1002710"/>
                        <a:gd name="connsiteY8" fmla="*/ 43228 h 192554"/>
                        <a:gd name="connsiteX0" fmla="*/ 66642 w 1002710"/>
                        <a:gd name="connsiteY0" fmla="*/ 43228 h 192554"/>
                        <a:gd name="connsiteX1" fmla="*/ 116355 w 1002710"/>
                        <a:gd name="connsiteY1" fmla="*/ 11157 h 192554"/>
                        <a:gd name="connsiteX2" fmla="*/ 964235 w 1002710"/>
                        <a:gd name="connsiteY2" fmla="*/ 0 h 192554"/>
                        <a:gd name="connsiteX3" fmla="*/ 1001237 w 1002710"/>
                        <a:gd name="connsiteY3" fmla="*/ 36094 h 192554"/>
                        <a:gd name="connsiteX4" fmla="*/ 938715 w 1002710"/>
                        <a:gd name="connsiteY4" fmla="*/ 146086 h 192554"/>
                        <a:gd name="connsiteX5" fmla="*/ 881348 w 1002710"/>
                        <a:gd name="connsiteY5" fmla="*/ 182048 h 192554"/>
                        <a:gd name="connsiteX6" fmla="*/ 42031 w 1002710"/>
                        <a:gd name="connsiteY6" fmla="*/ 192554 h 192554"/>
                        <a:gd name="connsiteX7" fmla="*/ 616 w 1002710"/>
                        <a:gd name="connsiteY7" fmla="*/ 159445 h 192554"/>
                        <a:gd name="connsiteX8" fmla="*/ 66642 w 1002710"/>
                        <a:gd name="connsiteY8" fmla="*/ 43228 h 192554"/>
                        <a:gd name="connsiteX0" fmla="*/ 64567 w 1002710"/>
                        <a:gd name="connsiteY0" fmla="*/ 42060 h 192554"/>
                        <a:gd name="connsiteX1" fmla="*/ 116355 w 1002710"/>
                        <a:gd name="connsiteY1" fmla="*/ 11157 h 192554"/>
                        <a:gd name="connsiteX2" fmla="*/ 964235 w 1002710"/>
                        <a:gd name="connsiteY2" fmla="*/ 0 h 192554"/>
                        <a:gd name="connsiteX3" fmla="*/ 1001237 w 1002710"/>
                        <a:gd name="connsiteY3" fmla="*/ 36094 h 192554"/>
                        <a:gd name="connsiteX4" fmla="*/ 938715 w 1002710"/>
                        <a:gd name="connsiteY4" fmla="*/ 146086 h 192554"/>
                        <a:gd name="connsiteX5" fmla="*/ 881348 w 1002710"/>
                        <a:gd name="connsiteY5" fmla="*/ 182048 h 192554"/>
                        <a:gd name="connsiteX6" fmla="*/ 42031 w 1002710"/>
                        <a:gd name="connsiteY6" fmla="*/ 192554 h 192554"/>
                        <a:gd name="connsiteX7" fmla="*/ 616 w 1002710"/>
                        <a:gd name="connsiteY7" fmla="*/ 159445 h 192554"/>
                        <a:gd name="connsiteX8" fmla="*/ 64567 w 1002710"/>
                        <a:gd name="connsiteY8" fmla="*/ 42060 h 192554"/>
                        <a:gd name="connsiteX0" fmla="*/ 67490 w 1005633"/>
                        <a:gd name="connsiteY0" fmla="*/ 42060 h 192554"/>
                        <a:gd name="connsiteX1" fmla="*/ 119278 w 1005633"/>
                        <a:gd name="connsiteY1" fmla="*/ 11157 h 192554"/>
                        <a:gd name="connsiteX2" fmla="*/ 967158 w 1005633"/>
                        <a:gd name="connsiteY2" fmla="*/ 0 h 192554"/>
                        <a:gd name="connsiteX3" fmla="*/ 1004160 w 1005633"/>
                        <a:gd name="connsiteY3" fmla="*/ 36094 h 192554"/>
                        <a:gd name="connsiteX4" fmla="*/ 941638 w 1005633"/>
                        <a:gd name="connsiteY4" fmla="*/ 146086 h 192554"/>
                        <a:gd name="connsiteX5" fmla="*/ 884271 w 1005633"/>
                        <a:gd name="connsiteY5" fmla="*/ 182048 h 192554"/>
                        <a:gd name="connsiteX6" fmla="*/ 44954 w 1005633"/>
                        <a:gd name="connsiteY6" fmla="*/ 192554 h 192554"/>
                        <a:gd name="connsiteX7" fmla="*/ 555 w 1005633"/>
                        <a:gd name="connsiteY7" fmla="*/ 155035 h 192554"/>
                        <a:gd name="connsiteX8" fmla="*/ 67490 w 1005633"/>
                        <a:gd name="connsiteY8" fmla="*/ 42060 h 192554"/>
                        <a:gd name="connsiteX0" fmla="*/ 65456 w 1003599"/>
                        <a:gd name="connsiteY0" fmla="*/ 42060 h 192554"/>
                        <a:gd name="connsiteX1" fmla="*/ 117244 w 1003599"/>
                        <a:gd name="connsiteY1" fmla="*/ 11157 h 192554"/>
                        <a:gd name="connsiteX2" fmla="*/ 965124 w 1003599"/>
                        <a:gd name="connsiteY2" fmla="*/ 0 h 192554"/>
                        <a:gd name="connsiteX3" fmla="*/ 1002126 w 1003599"/>
                        <a:gd name="connsiteY3" fmla="*/ 36094 h 192554"/>
                        <a:gd name="connsiteX4" fmla="*/ 939604 w 1003599"/>
                        <a:gd name="connsiteY4" fmla="*/ 146086 h 192554"/>
                        <a:gd name="connsiteX5" fmla="*/ 882237 w 1003599"/>
                        <a:gd name="connsiteY5" fmla="*/ 182048 h 192554"/>
                        <a:gd name="connsiteX6" fmla="*/ 42920 w 1003599"/>
                        <a:gd name="connsiteY6" fmla="*/ 192554 h 192554"/>
                        <a:gd name="connsiteX7" fmla="*/ 597 w 1003599"/>
                        <a:gd name="connsiteY7" fmla="*/ 156202 h 192554"/>
                        <a:gd name="connsiteX8" fmla="*/ 65456 w 1003599"/>
                        <a:gd name="connsiteY8" fmla="*/ 42060 h 192554"/>
                        <a:gd name="connsiteX0" fmla="*/ 58971 w 1003599"/>
                        <a:gd name="connsiteY0" fmla="*/ 43875 h 192554"/>
                        <a:gd name="connsiteX1" fmla="*/ 117244 w 1003599"/>
                        <a:gd name="connsiteY1" fmla="*/ 11157 h 192554"/>
                        <a:gd name="connsiteX2" fmla="*/ 965124 w 1003599"/>
                        <a:gd name="connsiteY2" fmla="*/ 0 h 192554"/>
                        <a:gd name="connsiteX3" fmla="*/ 1002126 w 1003599"/>
                        <a:gd name="connsiteY3" fmla="*/ 36094 h 192554"/>
                        <a:gd name="connsiteX4" fmla="*/ 939604 w 1003599"/>
                        <a:gd name="connsiteY4" fmla="*/ 146086 h 192554"/>
                        <a:gd name="connsiteX5" fmla="*/ 882237 w 1003599"/>
                        <a:gd name="connsiteY5" fmla="*/ 182048 h 192554"/>
                        <a:gd name="connsiteX6" fmla="*/ 42920 w 1003599"/>
                        <a:gd name="connsiteY6" fmla="*/ 192554 h 192554"/>
                        <a:gd name="connsiteX7" fmla="*/ 597 w 1003599"/>
                        <a:gd name="connsiteY7" fmla="*/ 156202 h 192554"/>
                        <a:gd name="connsiteX8" fmla="*/ 58971 w 1003599"/>
                        <a:gd name="connsiteY8" fmla="*/ 43875 h 192554"/>
                        <a:gd name="connsiteX0" fmla="*/ 58971 w 1003599"/>
                        <a:gd name="connsiteY0" fmla="*/ 43875 h 192554"/>
                        <a:gd name="connsiteX1" fmla="*/ 117244 w 1003599"/>
                        <a:gd name="connsiteY1" fmla="*/ 11157 h 192554"/>
                        <a:gd name="connsiteX2" fmla="*/ 965124 w 1003599"/>
                        <a:gd name="connsiteY2" fmla="*/ 0 h 192554"/>
                        <a:gd name="connsiteX3" fmla="*/ 1002126 w 1003599"/>
                        <a:gd name="connsiteY3" fmla="*/ 36094 h 192554"/>
                        <a:gd name="connsiteX4" fmla="*/ 939604 w 1003599"/>
                        <a:gd name="connsiteY4" fmla="*/ 146086 h 192554"/>
                        <a:gd name="connsiteX5" fmla="*/ 882237 w 1003599"/>
                        <a:gd name="connsiteY5" fmla="*/ 182048 h 192554"/>
                        <a:gd name="connsiteX6" fmla="*/ 42920 w 1003599"/>
                        <a:gd name="connsiteY6" fmla="*/ 192554 h 192554"/>
                        <a:gd name="connsiteX7" fmla="*/ 597 w 1003599"/>
                        <a:gd name="connsiteY7" fmla="*/ 156202 h 192554"/>
                        <a:gd name="connsiteX8" fmla="*/ 58971 w 1003599"/>
                        <a:gd name="connsiteY8" fmla="*/ 43875 h 192554"/>
                        <a:gd name="connsiteX0" fmla="*/ 61005 w 1005633"/>
                        <a:gd name="connsiteY0" fmla="*/ 43875 h 192554"/>
                        <a:gd name="connsiteX1" fmla="*/ 119278 w 1005633"/>
                        <a:gd name="connsiteY1" fmla="*/ 11157 h 192554"/>
                        <a:gd name="connsiteX2" fmla="*/ 967158 w 1005633"/>
                        <a:gd name="connsiteY2" fmla="*/ 0 h 192554"/>
                        <a:gd name="connsiteX3" fmla="*/ 1004160 w 1005633"/>
                        <a:gd name="connsiteY3" fmla="*/ 36094 h 192554"/>
                        <a:gd name="connsiteX4" fmla="*/ 941638 w 1005633"/>
                        <a:gd name="connsiteY4" fmla="*/ 146086 h 192554"/>
                        <a:gd name="connsiteX5" fmla="*/ 884271 w 1005633"/>
                        <a:gd name="connsiteY5" fmla="*/ 182048 h 192554"/>
                        <a:gd name="connsiteX6" fmla="*/ 44954 w 1005633"/>
                        <a:gd name="connsiteY6" fmla="*/ 192554 h 192554"/>
                        <a:gd name="connsiteX7" fmla="*/ 555 w 1005633"/>
                        <a:gd name="connsiteY7" fmla="*/ 155034 h 192554"/>
                        <a:gd name="connsiteX8" fmla="*/ 61005 w 1005633"/>
                        <a:gd name="connsiteY8" fmla="*/ 43875 h 192554"/>
                        <a:gd name="connsiteX0" fmla="*/ 54922 w 999550"/>
                        <a:gd name="connsiteY0" fmla="*/ 43875 h 192554"/>
                        <a:gd name="connsiteX1" fmla="*/ 113195 w 999550"/>
                        <a:gd name="connsiteY1" fmla="*/ 11157 h 192554"/>
                        <a:gd name="connsiteX2" fmla="*/ 961075 w 999550"/>
                        <a:gd name="connsiteY2" fmla="*/ 0 h 192554"/>
                        <a:gd name="connsiteX3" fmla="*/ 998077 w 999550"/>
                        <a:gd name="connsiteY3" fmla="*/ 36094 h 192554"/>
                        <a:gd name="connsiteX4" fmla="*/ 935555 w 999550"/>
                        <a:gd name="connsiteY4" fmla="*/ 146086 h 192554"/>
                        <a:gd name="connsiteX5" fmla="*/ 878188 w 999550"/>
                        <a:gd name="connsiteY5" fmla="*/ 182048 h 192554"/>
                        <a:gd name="connsiteX6" fmla="*/ 38871 w 999550"/>
                        <a:gd name="connsiteY6" fmla="*/ 192554 h 192554"/>
                        <a:gd name="connsiteX7" fmla="*/ 699 w 999550"/>
                        <a:gd name="connsiteY7" fmla="*/ 158537 h 192554"/>
                        <a:gd name="connsiteX8" fmla="*/ 54922 w 999550"/>
                        <a:gd name="connsiteY8" fmla="*/ 43875 h 192554"/>
                        <a:gd name="connsiteX0" fmla="*/ 59073 w 999550"/>
                        <a:gd name="connsiteY0" fmla="*/ 46210 h 192554"/>
                        <a:gd name="connsiteX1" fmla="*/ 113195 w 999550"/>
                        <a:gd name="connsiteY1" fmla="*/ 11157 h 192554"/>
                        <a:gd name="connsiteX2" fmla="*/ 961075 w 999550"/>
                        <a:gd name="connsiteY2" fmla="*/ 0 h 192554"/>
                        <a:gd name="connsiteX3" fmla="*/ 998077 w 999550"/>
                        <a:gd name="connsiteY3" fmla="*/ 36094 h 192554"/>
                        <a:gd name="connsiteX4" fmla="*/ 935555 w 999550"/>
                        <a:gd name="connsiteY4" fmla="*/ 146086 h 192554"/>
                        <a:gd name="connsiteX5" fmla="*/ 878188 w 999550"/>
                        <a:gd name="connsiteY5" fmla="*/ 182048 h 192554"/>
                        <a:gd name="connsiteX6" fmla="*/ 38871 w 999550"/>
                        <a:gd name="connsiteY6" fmla="*/ 192554 h 192554"/>
                        <a:gd name="connsiteX7" fmla="*/ 699 w 999550"/>
                        <a:gd name="connsiteY7" fmla="*/ 158537 h 192554"/>
                        <a:gd name="connsiteX8" fmla="*/ 59073 w 999550"/>
                        <a:gd name="connsiteY8" fmla="*/ 46210 h 192554"/>
                        <a:gd name="connsiteX0" fmla="*/ 64265 w 1004742"/>
                        <a:gd name="connsiteY0" fmla="*/ 46210 h 192554"/>
                        <a:gd name="connsiteX1" fmla="*/ 118387 w 1004742"/>
                        <a:gd name="connsiteY1" fmla="*/ 11157 h 192554"/>
                        <a:gd name="connsiteX2" fmla="*/ 966267 w 1004742"/>
                        <a:gd name="connsiteY2" fmla="*/ 0 h 192554"/>
                        <a:gd name="connsiteX3" fmla="*/ 1003269 w 1004742"/>
                        <a:gd name="connsiteY3" fmla="*/ 36094 h 192554"/>
                        <a:gd name="connsiteX4" fmla="*/ 940747 w 1004742"/>
                        <a:gd name="connsiteY4" fmla="*/ 146086 h 192554"/>
                        <a:gd name="connsiteX5" fmla="*/ 883380 w 1004742"/>
                        <a:gd name="connsiteY5" fmla="*/ 182048 h 192554"/>
                        <a:gd name="connsiteX6" fmla="*/ 44063 w 1004742"/>
                        <a:gd name="connsiteY6" fmla="*/ 192554 h 192554"/>
                        <a:gd name="connsiteX7" fmla="*/ 572 w 1004742"/>
                        <a:gd name="connsiteY7" fmla="*/ 158277 h 192554"/>
                        <a:gd name="connsiteX8" fmla="*/ 64265 w 1004742"/>
                        <a:gd name="connsiteY8" fmla="*/ 46210 h 192554"/>
                        <a:gd name="connsiteX0" fmla="*/ 59595 w 1004742"/>
                        <a:gd name="connsiteY0" fmla="*/ 54511 h 192554"/>
                        <a:gd name="connsiteX1" fmla="*/ 118387 w 1004742"/>
                        <a:gd name="connsiteY1" fmla="*/ 11157 h 192554"/>
                        <a:gd name="connsiteX2" fmla="*/ 966267 w 1004742"/>
                        <a:gd name="connsiteY2" fmla="*/ 0 h 192554"/>
                        <a:gd name="connsiteX3" fmla="*/ 1003269 w 1004742"/>
                        <a:gd name="connsiteY3" fmla="*/ 36094 h 192554"/>
                        <a:gd name="connsiteX4" fmla="*/ 940747 w 1004742"/>
                        <a:gd name="connsiteY4" fmla="*/ 146086 h 192554"/>
                        <a:gd name="connsiteX5" fmla="*/ 883380 w 1004742"/>
                        <a:gd name="connsiteY5" fmla="*/ 182048 h 192554"/>
                        <a:gd name="connsiteX6" fmla="*/ 44063 w 1004742"/>
                        <a:gd name="connsiteY6" fmla="*/ 192554 h 192554"/>
                        <a:gd name="connsiteX7" fmla="*/ 572 w 1004742"/>
                        <a:gd name="connsiteY7" fmla="*/ 158277 h 192554"/>
                        <a:gd name="connsiteX8" fmla="*/ 59595 w 1004742"/>
                        <a:gd name="connsiteY8" fmla="*/ 54511 h 192554"/>
                        <a:gd name="connsiteX0" fmla="*/ 59595 w 1004742"/>
                        <a:gd name="connsiteY0" fmla="*/ 54511 h 192554"/>
                        <a:gd name="connsiteX1" fmla="*/ 118387 w 1004742"/>
                        <a:gd name="connsiteY1" fmla="*/ 11157 h 192554"/>
                        <a:gd name="connsiteX2" fmla="*/ 966267 w 1004742"/>
                        <a:gd name="connsiteY2" fmla="*/ 0 h 192554"/>
                        <a:gd name="connsiteX3" fmla="*/ 1003269 w 1004742"/>
                        <a:gd name="connsiteY3" fmla="*/ 36094 h 192554"/>
                        <a:gd name="connsiteX4" fmla="*/ 940747 w 1004742"/>
                        <a:gd name="connsiteY4" fmla="*/ 146086 h 192554"/>
                        <a:gd name="connsiteX5" fmla="*/ 883380 w 1004742"/>
                        <a:gd name="connsiteY5" fmla="*/ 182048 h 192554"/>
                        <a:gd name="connsiteX6" fmla="*/ 44063 w 1004742"/>
                        <a:gd name="connsiteY6" fmla="*/ 192554 h 192554"/>
                        <a:gd name="connsiteX7" fmla="*/ 572 w 1004742"/>
                        <a:gd name="connsiteY7" fmla="*/ 158277 h 192554"/>
                        <a:gd name="connsiteX8" fmla="*/ 59595 w 1004742"/>
                        <a:gd name="connsiteY8" fmla="*/ 54511 h 192554"/>
                        <a:gd name="connsiteX0" fmla="*/ 59595 w 1004742"/>
                        <a:gd name="connsiteY0" fmla="*/ 54511 h 192554"/>
                        <a:gd name="connsiteX1" fmla="*/ 118387 w 1004742"/>
                        <a:gd name="connsiteY1" fmla="*/ 11157 h 192554"/>
                        <a:gd name="connsiteX2" fmla="*/ 966267 w 1004742"/>
                        <a:gd name="connsiteY2" fmla="*/ 0 h 192554"/>
                        <a:gd name="connsiteX3" fmla="*/ 1003269 w 1004742"/>
                        <a:gd name="connsiteY3" fmla="*/ 36094 h 192554"/>
                        <a:gd name="connsiteX4" fmla="*/ 940747 w 1004742"/>
                        <a:gd name="connsiteY4" fmla="*/ 146086 h 192554"/>
                        <a:gd name="connsiteX5" fmla="*/ 883380 w 1004742"/>
                        <a:gd name="connsiteY5" fmla="*/ 182048 h 192554"/>
                        <a:gd name="connsiteX6" fmla="*/ 44063 w 1004742"/>
                        <a:gd name="connsiteY6" fmla="*/ 192554 h 192554"/>
                        <a:gd name="connsiteX7" fmla="*/ 572 w 1004742"/>
                        <a:gd name="connsiteY7" fmla="*/ 158277 h 192554"/>
                        <a:gd name="connsiteX8" fmla="*/ 59595 w 1004742"/>
                        <a:gd name="connsiteY8" fmla="*/ 54511 h 192554"/>
                        <a:gd name="connsiteX0" fmla="*/ 59595 w 1004742"/>
                        <a:gd name="connsiteY0" fmla="*/ 54511 h 192554"/>
                        <a:gd name="connsiteX1" fmla="*/ 118387 w 1004742"/>
                        <a:gd name="connsiteY1" fmla="*/ 11157 h 192554"/>
                        <a:gd name="connsiteX2" fmla="*/ 966267 w 1004742"/>
                        <a:gd name="connsiteY2" fmla="*/ 0 h 192554"/>
                        <a:gd name="connsiteX3" fmla="*/ 1003269 w 1004742"/>
                        <a:gd name="connsiteY3" fmla="*/ 36094 h 192554"/>
                        <a:gd name="connsiteX4" fmla="*/ 940747 w 1004742"/>
                        <a:gd name="connsiteY4" fmla="*/ 146086 h 192554"/>
                        <a:gd name="connsiteX5" fmla="*/ 883380 w 1004742"/>
                        <a:gd name="connsiteY5" fmla="*/ 182048 h 192554"/>
                        <a:gd name="connsiteX6" fmla="*/ 44063 w 1004742"/>
                        <a:gd name="connsiteY6" fmla="*/ 192554 h 192554"/>
                        <a:gd name="connsiteX7" fmla="*/ 572 w 1004742"/>
                        <a:gd name="connsiteY7" fmla="*/ 158277 h 192554"/>
                        <a:gd name="connsiteX8" fmla="*/ 59595 w 1004742"/>
                        <a:gd name="connsiteY8" fmla="*/ 54511 h 192554"/>
                        <a:gd name="connsiteX0" fmla="*/ 59595 w 1004742"/>
                        <a:gd name="connsiteY0" fmla="*/ 54511 h 192554"/>
                        <a:gd name="connsiteX1" fmla="*/ 118387 w 1004742"/>
                        <a:gd name="connsiteY1" fmla="*/ 11157 h 192554"/>
                        <a:gd name="connsiteX2" fmla="*/ 966267 w 1004742"/>
                        <a:gd name="connsiteY2" fmla="*/ 0 h 192554"/>
                        <a:gd name="connsiteX3" fmla="*/ 1003269 w 1004742"/>
                        <a:gd name="connsiteY3" fmla="*/ 36094 h 192554"/>
                        <a:gd name="connsiteX4" fmla="*/ 940747 w 1004742"/>
                        <a:gd name="connsiteY4" fmla="*/ 146086 h 192554"/>
                        <a:gd name="connsiteX5" fmla="*/ 883380 w 1004742"/>
                        <a:gd name="connsiteY5" fmla="*/ 182048 h 192554"/>
                        <a:gd name="connsiteX6" fmla="*/ 44063 w 1004742"/>
                        <a:gd name="connsiteY6" fmla="*/ 192554 h 192554"/>
                        <a:gd name="connsiteX7" fmla="*/ 572 w 1004742"/>
                        <a:gd name="connsiteY7" fmla="*/ 158277 h 192554"/>
                        <a:gd name="connsiteX8" fmla="*/ 59595 w 1004742"/>
                        <a:gd name="connsiteY8" fmla="*/ 54511 h 192554"/>
                        <a:gd name="connsiteX0" fmla="*/ 59595 w 1004742"/>
                        <a:gd name="connsiteY0" fmla="*/ 54511 h 192554"/>
                        <a:gd name="connsiteX1" fmla="*/ 118387 w 1004742"/>
                        <a:gd name="connsiteY1" fmla="*/ 11157 h 192554"/>
                        <a:gd name="connsiteX2" fmla="*/ 966267 w 1004742"/>
                        <a:gd name="connsiteY2" fmla="*/ 0 h 192554"/>
                        <a:gd name="connsiteX3" fmla="*/ 1003269 w 1004742"/>
                        <a:gd name="connsiteY3" fmla="*/ 36094 h 192554"/>
                        <a:gd name="connsiteX4" fmla="*/ 940747 w 1004742"/>
                        <a:gd name="connsiteY4" fmla="*/ 146086 h 192554"/>
                        <a:gd name="connsiteX5" fmla="*/ 883380 w 1004742"/>
                        <a:gd name="connsiteY5" fmla="*/ 182048 h 192554"/>
                        <a:gd name="connsiteX6" fmla="*/ 44063 w 1004742"/>
                        <a:gd name="connsiteY6" fmla="*/ 192554 h 192554"/>
                        <a:gd name="connsiteX7" fmla="*/ 572 w 1004742"/>
                        <a:gd name="connsiteY7" fmla="*/ 158277 h 192554"/>
                        <a:gd name="connsiteX8" fmla="*/ 59595 w 1004742"/>
                        <a:gd name="connsiteY8" fmla="*/ 54511 h 192554"/>
                        <a:gd name="connsiteX0" fmla="*/ 59595 w 1004742"/>
                        <a:gd name="connsiteY0" fmla="*/ 54511 h 192554"/>
                        <a:gd name="connsiteX1" fmla="*/ 118387 w 1004742"/>
                        <a:gd name="connsiteY1" fmla="*/ 11157 h 192554"/>
                        <a:gd name="connsiteX2" fmla="*/ 966267 w 1004742"/>
                        <a:gd name="connsiteY2" fmla="*/ 0 h 192554"/>
                        <a:gd name="connsiteX3" fmla="*/ 1003269 w 1004742"/>
                        <a:gd name="connsiteY3" fmla="*/ 36094 h 192554"/>
                        <a:gd name="connsiteX4" fmla="*/ 940747 w 1004742"/>
                        <a:gd name="connsiteY4" fmla="*/ 146086 h 192554"/>
                        <a:gd name="connsiteX5" fmla="*/ 883380 w 1004742"/>
                        <a:gd name="connsiteY5" fmla="*/ 182048 h 192554"/>
                        <a:gd name="connsiteX6" fmla="*/ 44063 w 1004742"/>
                        <a:gd name="connsiteY6" fmla="*/ 192554 h 192554"/>
                        <a:gd name="connsiteX7" fmla="*/ 572 w 1004742"/>
                        <a:gd name="connsiteY7" fmla="*/ 158277 h 192554"/>
                        <a:gd name="connsiteX8" fmla="*/ 59595 w 1004742"/>
                        <a:gd name="connsiteY8" fmla="*/ 54511 h 192554"/>
                        <a:gd name="connsiteX0" fmla="*/ 59595 w 1004742"/>
                        <a:gd name="connsiteY0" fmla="*/ 54511 h 192554"/>
                        <a:gd name="connsiteX1" fmla="*/ 118387 w 1004742"/>
                        <a:gd name="connsiteY1" fmla="*/ 11157 h 192554"/>
                        <a:gd name="connsiteX2" fmla="*/ 966267 w 1004742"/>
                        <a:gd name="connsiteY2" fmla="*/ 0 h 192554"/>
                        <a:gd name="connsiteX3" fmla="*/ 1003269 w 1004742"/>
                        <a:gd name="connsiteY3" fmla="*/ 36094 h 192554"/>
                        <a:gd name="connsiteX4" fmla="*/ 940747 w 1004742"/>
                        <a:gd name="connsiteY4" fmla="*/ 146086 h 192554"/>
                        <a:gd name="connsiteX5" fmla="*/ 883380 w 1004742"/>
                        <a:gd name="connsiteY5" fmla="*/ 182048 h 192554"/>
                        <a:gd name="connsiteX6" fmla="*/ 44063 w 1004742"/>
                        <a:gd name="connsiteY6" fmla="*/ 192554 h 192554"/>
                        <a:gd name="connsiteX7" fmla="*/ 572 w 1004742"/>
                        <a:gd name="connsiteY7" fmla="*/ 158277 h 192554"/>
                        <a:gd name="connsiteX8" fmla="*/ 59595 w 1004742"/>
                        <a:gd name="connsiteY8" fmla="*/ 54511 h 1925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04742" h="192554">
                          <a:moveTo>
                            <a:pt x="59595" y="54511"/>
                          </a:moveTo>
                          <a:cubicBezTo>
                            <a:pt x="76070" y="25364"/>
                            <a:pt x="88460" y="10637"/>
                            <a:pt x="118387" y="11157"/>
                          </a:cubicBezTo>
                          <a:lnTo>
                            <a:pt x="966267" y="0"/>
                          </a:lnTo>
                          <a:cubicBezTo>
                            <a:pt x="985556" y="0"/>
                            <a:pt x="1011182" y="7596"/>
                            <a:pt x="1003269" y="36094"/>
                          </a:cubicBezTo>
                          <a:lnTo>
                            <a:pt x="940747" y="146086"/>
                          </a:lnTo>
                          <a:cubicBezTo>
                            <a:pt x="916360" y="184443"/>
                            <a:pt x="902669" y="182048"/>
                            <a:pt x="883380" y="182048"/>
                          </a:cubicBezTo>
                          <a:lnTo>
                            <a:pt x="44063" y="192554"/>
                          </a:lnTo>
                          <a:cubicBezTo>
                            <a:pt x="20624" y="190219"/>
                            <a:pt x="-4098" y="185867"/>
                            <a:pt x="572" y="158277"/>
                          </a:cubicBezTo>
                          <a:cubicBezTo>
                            <a:pt x="33000" y="102632"/>
                            <a:pt x="25740" y="117549"/>
                            <a:pt x="59595" y="54511"/>
                          </a:cubicBezTo>
                          <a:close/>
                        </a:path>
                      </a:pathLst>
                    </a:custGeom>
                    <a:solidFill>
                      <a:schemeClr val="bg1">
                        <a:lumMod val="50000"/>
                      </a:schemeClr>
                    </a:solidFill>
                    <a:ln w="12700" cap="flat" cmpd="sng" algn="ctr">
                      <a:noFill/>
                      <a:prstDash val="solid"/>
                      <a:miter lim="800000"/>
                    </a:ln>
                    <a:effectLst/>
                  </p:spPr>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N" sz="1400" b="0" i="0" u="none" strike="noStrike" kern="1200" cap="none" spc="0" normalizeH="0" baseline="0" noProof="0">
                        <a:ln>
                          <a:noFill/>
                        </a:ln>
                        <a:solidFill>
                          <a:srgbClr val="000000"/>
                        </a:solidFill>
                        <a:effectLst/>
                        <a:uLnTx/>
                        <a:uFillTx/>
                        <a:ea typeface="+mn-ea"/>
                        <a:cs typeface="+mn-cs"/>
                      </a:endParaRPr>
                    </a:p>
                  </p:txBody>
                </p:sp>
                <p:sp>
                  <p:nvSpPr>
                    <p:cNvPr id="51" name="Rectangle: Rounded Corners 9">
                      <a:extLst>
                        <a:ext uri="{FF2B5EF4-FFF2-40B4-BE49-F238E27FC236}">
                          <a16:creationId xmlns:a16="http://schemas.microsoft.com/office/drawing/2014/main" id="{B2EE2A36-4351-4170-BC45-B210A222BAB4}"/>
                        </a:ext>
                      </a:extLst>
                    </p:cNvPr>
                    <p:cNvSpPr/>
                    <p:nvPr/>
                  </p:nvSpPr>
                  <p:spPr>
                    <a:xfrm rot="19838384">
                      <a:off x="3925905" y="1881760"/>
                      <a:ext cx="1004742" cy="192554"/>
                    </a:xfrm>
                    <a:custGeom>
                      <a:avLst/>
                      <a:gdLst>
                        <a:gd name="connsiteX0" fmla="*/ 0 w 927849"/>
                        <a:gd name="connsiteY0" fmla="*/ 34926 h 209550"/>
                        <a:gd name="connsiteX1" fmla="*/ 34926 w 927849"/>
                        <a:gd name="connsiteY1" fmla="*/ 0 h 209550"/>
                        <a:gd name="connsiteX2" fmla="*/ 892923 w 927849"/>
                        <a:gd name="connsiteY2" fmla="*/ 0 h 209550"/>
                        <a:gd name="connsiteX3" fmla="*/ 927849 w 927849"/>
                        <a:gd name="connsiteY3" fmla="*/ 34926 h 209550"/>
                        <a:gd name="connsiteX4" fmla="*/ 927849 w 927849"/>
                        <a:gd name="connsiteY4" fmla="*/ 174624 h 209550"/>
                        <a:gd name="connsiteX5" fmla="*/ 892923 w 927849"/>
                        <a:gd name="connsiteY5" fmla="*/ 209550 h 209550"/>
                        <a:gd name="connsiteX6" fmla="*/ 34926 w 927849"/>
                        <a:gd name="connsiteY6" fmla="*/ 209550 h 209550"/>
                        <a:gd name="connsiteX7" fmla="*/ 0 w 927849"/>
                        <a:gd name="connsiteY7" fmla="*/ 174624 h 209550"/>
                        <a:gd name="connsiteX8" fmla="*/ 0 w 927849"/>
                        <a:gd name="connsiteY8" fmla="*/ 34926 h 209550"/>
                        <a:gd name="connsiteX0" fmla="*/ 63948 w 991797"/>
                        <a:gd name="connsiteY0" fmla="*/ 34926 h 209550"/>
                        <a:gd name="connsiteX1" fmla="*/ 98874 w 991797"/>
                        <a:gd name="connsiteY1" fmla="*/ 0 h 209550"/>
                        <a:gd name="connsiteX2" fmla="*/ 956871 w 991797"/>
                        <a:gd name="connsiteY2" fmla="*/ 0 h 209550"/>
                        <a:gd name="connsiteX3" fmla="*/ 991797 w 991797"/>
                        <a:gd name="connsiteY3" fmla="*/ 34926 h 209550"/>
                        <a:gd name="connsiteX4" fmla="*/ 991797 w 991797"/>
                        <a:gd name="connsiteY4" fmla="*/ 174624 h 209550"/>
                        <a:gd name="connsiteX5" fmla="*/ 956871 w 991797"/>
                        <a:gd name="connsiteY5" fmla="*/ 209550 h 209550"/>
                        <a:gd name="connsiteX6" fmla="*/ 98874 w 991797"/>
                        <a:gd name="connsiteY6" fmla="*/ 209550 h 209550"/>
                        <a:gd name="connsiteX7" fmla="*/ 0 w 991797"/>
                        <a:gd name="connsiteY7" fmla="*/ 152310 h 209550"/>
                        <a:gd name="connsiteX8" fmla="*/ 63948 w 991797"/>
                        <a:gd name="connsiteY8" fmla="*/ 34926 h 209550"/>
                        <a:gd name="connsiteX0" fmla="*/ 63948 w 991797"/>
                        <a:gd name="connsiteY0" fmla="*/ 34926 h 209550"/>
                        <a:gd name="connsiteX1" fmla="*/ 98874 w 991797"/>
                        <a:gd name="connsiteY1" fmla="*/ 0 h 209550"/>
                        <a:gd name="connsiteX2" fmla="*/ 956871 w 991797"/>
                        <a:gd name="connsiteY2" fmla="*/ 0 h 209550"/>
                        <a:gd name="connsiteX3" fmla="*/ 991797 w 991797"/>
                        <a:gd name="connsiteY3" fmla="*/ 34926 h 209550"/>
                        <a:gd name="connsiteX4" fmla="*/ 991797 w 991797"/>
                        <a:gd name="connsiteY4" fmla="*/ 174624 h 209550"/>
                        <a:gd name="connsiteX5" fmla="*/ 956871 w 991797"/>
                        <a:gd name="connsiteY5" fmla="*/ 209550 h 209550"/>
                        <a:gd name="connsiteX6" fmla="*/ 98874 w 991797"/>
                        <a:gd name="connsiteY6" fmla="*/ 209550 h 209550"/>
                        <a:gd name="connsiteX7" fmla="*/ 0 w 991797"/>
                        <a:gd name="connsiteY7" fmla="*/ 152310 h 209550"/>
                        <a:gd name="connsiteX8" fmla="*/ 63948 w 991797"/>
                        <a:gd name="connsiteY8" fmla="*/ 34926 h 209550"/>
                        <a:gd name="connsiteX0" fmla="*/ 63948 w 991797"/>
                        <a:gd name="connsiteY0" fmla="*/ 34926 h 209550"/>
                        <a:gd name="connsiteX1" fmla="*/ 98874 w 991797"/>
                        <a:gd name="connsiteY1" fmla="*/ 0 h 209550"/>
                        <a:gd name="connsiteX2" fmla="*/ 956871 w 991797"/>
                        <a:gd name="connsiteY2" fmla="*/ 0 h 209550"/>
                        <a:gd name="connsiteX3" fmla="*/ 991797 w 991797"/>
                        <a:gd name="connsiteY3" fmla="*/ 34926 h 209550"/>
                        <a:gd name="connsiteX4" fmla="*/ 991797 w 991797"/>
                        <a:gd name="connsiteY4" fmla="*/ 174624 h 209550"/>
                        <a:gd name="connsiteX5" fmla="*/ 956871 w 991797"/>
                        <a:gd name="connsiteY5" fmla="*/ 209550 h 209550"/>
                        <a:gd name="connsiteX6" fmla="*/ 21435 w 991797"/>
                        <a:gd name="connsiteY6" fmla="*/ 201504 h 209550"/>
                        <a:gd name="connsiteX7" fmla="*/ 0 w 991797"/>
                        <a:gd name="connsiteY7" fmla="*/ 152310 h 209550"/>
                        <a:gd name="connsiteX8" fmla="*/ 63948 w 991797"/>
                        <a:gd name="connsiteY8" fmla="*/ 34926 h 209550"/>
                        <a:gd name="connsiteX0" fmla="*/ 63948 w 991797"/>
                        <a:gd name="connsiteY0" fmla="*/ 34926 h 209550"/>
                        <a:gd name="connsiteX1" fmla="*/ 98874 w 991797"/>
                        <a:gd name="connsiteY1" fmla="*/ 0 h 209550"/>
                        <a:gd name="connsiteX2" fmla="*/ 956871 w 991797"/>
                        <a:gd name="connsiteY2" fmla="*/ 0 h 209550"/>
                        <a:gd name="connsiteX3" fmla="*/ 991797 w 991797"/>
                        <a:gd name="connsiteY3" fmla="*/ 34926 h 209550"/>
                        <a:gd name="connsiteX4" fmla="*/ 991797 w 991797"/>
                        <a:gd name="connsiteY4" fmla="*/ 174624 h 209550"/>
                        <a:gd name="connsiteX5" fmla="*/ 956871 w 991797"/>
                        <a:gd name="connsiteY5" fmla="*/ 209550 h 209550"/>
                        <a:gd name="connsiteX6" fmla="*/ 21435 w 991797"/>
                        <a:gd name="connsiteY6" fmla="*/ 201504 h 209550"/>
                        <a:gd name="connsiteX7" fmla="*/ 0 w 991797"/>
                        <a:gd name="connsiteY7" fmla="*/ 152310 h 209550"/>
                        <a:gd name="connsiteX8" fmla="*/ 63948 w 991797"/>
                        <a:gd name="connsiteY8" fmla="*/ 34926 h 209550"/>
                        <a:gd name="connsiteX0" fmla="*/ 63948 w 991797"/>
                        <a:gd name="connsiteY0" fmla="*/ 34926 h 209550"/>
                        <a:gd name="connsiteX1" fmla="*/ 98874 w 991797"/>
                        <a:gd name="connsiteY1" fmla="*/ 0 h 209550"/>
                        <a:gd name="connsiteX2" fmla="*/ 956871 w 991797"/>
                        <a:gd name="connsiteY2" fmla="*/ 0 h 209550"/>
                        <a:gd name="connsiteX3" fmla="*/ 991797 w 991797"/>
                        <a:gd name="connsiteY3" fmla="*/ 34926 h 209550"/>
                        <a:gd name="connsiteX4" fmla="*/ 991797 w 991797"/>
                        <a:gd name="connsiteY4" fmla="*/ 174624 h 209550"/>
                        <a:gd name="connsiteX5" fmla="*/ 956871 w 991797"/>
                        <a:gd name="connsiteY5" fmla="*/ 209550 h 209550"/>
                        <a:gd name="connsiteX6" fmla="*/ 34667 w 991797"/>
                        <a:gd name="connsiteY6" fmla="*/ 192554 h 209550"/>
                        <a:gd name="connsiteX7" fmla="*/ 0 w 991797"/>
                        <a:gd name="connsiteY7" fmla="*/ 152310 h 209550"/>
                        <a:gd name="connsiteX8" fmla="*/ 63948 w 991797"/>
                        <a:gd name="connsiteY8" fmla="*/ 34926 h 209550"/>
                        <a:gd name="connsiteX0" fmla="*/ 70434 w 998283"/>
                        <a:gd name="connsiteY0" fmla="*/ 34926 h 209550"/>
                        <a:gd name="connsiteX1" fmla="*/ 105360 w 998283"/>
                        <a:gd name="connsiteY1" fmla="*/ 0 h 209550"/>
                        <a:gd name="connsiteX2" fmla="*/ 963357 w 998283"/>
                        <a:gd name="connsiteY2" fmla="*/ 0 h 209550"/>
                        <a:gd name="connsiteX3" fmla="*/ 998283 w 998283"/>
                        <a:gd name="connsiteY3" fmla="*/ 34926 h 209550"/>
                        <a:gd name="connsiteX4" fmla="*/ 998283 w 998283"/>
                        <a:gd name="connsiteY4" fmla="*/ 174624 h 209550"/>
                        <a:gd name="connsiteX5" fmla="*/ 963357 w 998283"/>
                        <a:gd name="connsiteY5" fmla="*/ 209550 h 209550"/>
                        <a:gd name="connsiteX6" fmla="*/ 41153 w 998283"/>
                        <a:gd name="connsiteY6" fmla="*/ 192554 h 209550"/>
                        <a:gd name="connsiteX7" fmla="*/ 0 w 998283"/>
                        <a:gd name="connsiteY7" fmla="*/ 154126 h 209550"/>
                        <a:gd name="connsiteX8" fmla="*/ 70434 w 998283"/>
                        <a:gd name="connsiteY8" fmla="*/ 34926 h 209550"/>
                        <a:gd name="connsiteX0" fmla="*/ 66284 w 994133"/>
                        <a:gd name="connsiteY0" fmla="*/ 34926 h 209550"/>
                        <a:gd name="connsiteX1" fmla="*/ 101210 w 994133"/>
                        <a:gd name="connsiteY1" fmla="*/ 0 h 209550"/>
                        <a:gd name="connsiteX2" fmla="*/ 959207 w 994133"/>
                        <a:gd name="connsiteY2" fmla="*/ 0 h 209550"/>
                        <a:gd name="connsiteX3" fmla="*/ 994133 w 994133"/>
                        <a:gd name="connsiteY3" fmla="*/ 34926 h 209550"/>
                        <a:gd name="connsiteX4" fmla="*/ 994133 w 994133"/>
                        <a:gd name="connsiteY4" fmla="*/ 174624 h 209550"/>
                        <a:gd name="connsiteX5" fmla="*/ 959207 w 994133"/>
                        <a:gd name="connsiteY5" fmla="*/ 209550 h 209550"/>
                        <a:gd name="connsiteX6" fmla="*/ 37003 w 994133"/>
                        <a:gd name="connsiteY6" fmla="*/ 192554 h 209550"/>
                        <a:gd name="connsiteX7" fmla="*/ 0 w 994133"/>
                        <a:gd name="connsiteY7" fmla="*/ 156461 h 209550"/>
                        <a:gd name="connsiteX8" fmla="*/ 66284 w 994133"/>
                        <a:gd name="connsiteY8" fmla="*/ 34926 h 209550"/>
                        <a:gd name="connsiteX0" fmla="*/ 66284 w 994133"/>
                        <a:gd name="connsiteY0" fmla="*/ 34926 h 193849"/>
                        <a:gd name="connsiteX1" fmla="*/ 101210 w 994133"/>
                        <a:gd name="connsiteY1" fmla="*/ 0 h 193849"/>
                        <a:gd name="connsiteX2" fmla="*/ 959207 w 994133"/>
                        <a:gd name="connsiteY2" fmla="*/ 0 h 193849"/>
                        <a:gd name="connsiteX3" fmla="*/ 994133 w 994133"/>
                        <a:gd name="connsiteY3" fmla="*/ 34926 h 193849"/>
                        <a:gd name="connsiteX4" fmla="*/ 994133 w 994133"/>
                        <a:gd name="connsiteY4" fmla="*/ 174624 h 193849"/>
                        <a:gd name="connsiteX5" fmla="*/ 834162 w 994133"/>
                        <a:gd name="connsiteY5" fmla="*/ 193849 h 193849"/>
                        <a:gd name="connsiteX6" fmla="*/ 37003 w 994133"/>
                        <a:gd name="connsiteY6" fmla="*/ 192554 h 193849"/>
                        <a:gd name="connsiteX7" fmla="*/ 0 w 994133"/>
                        <a:gd name="connsiteY7" fmla="*/ 156461 h 193849"/>
                        <a:gd name="connsiteX8" fmla="*/ 66284 w 994133"/>
                        <a:gd name="connsiteY8" fmla="*/ 34926 h 193849"/>
                        <a:gd name="connsiteX0" fmla="*/ 66284 w 994133"/>
                        <a:gd name="connsiteY0" fmla="*/ 34926 h 193849"/>
                        <a:gd name="connsiteX1" fmla="*/ 101210 w 994133"/>
                        <a:gd name="connsiteY1" fmla="*/ 0 h 193849"/>
                        <a:gd name="connsiteX2" fmla="*/ 959207 w 994133"/>
                        <a:gd name="connsiteY2" fmla="*/ 0 h 193849"/>
                        <a:gd name="connsiteX3" fmla="*/ 994133 w 994133"/>
                        <a:gd name="connsiteY3" fmla="*/ 34926 h 193849"/>
                        <a:gd name="connsiteX4" fmla="*/ 926682 w 994133"/>
                        <a:gd name="connsiteY4" fmla="*/ 158537 h 193849"/>
                        <a:gd name="connsiteX5" fmla="*/ 834162 w 994133"/>
                        <a:gd name="connsiteY5" fmla="*/ 193849 h 193849"/>
                        <a:gd name="connsiteX6" fmla="*/ 37003 w 994133"/>
                        <a:gd name="connsiteY6" fmla="*/ 192554 h 193849"/>
                        <a:gd name="connsiteX7" fmla="*/ 0 w 994133"/>
                        <a:gd name="connsiteY7" fmla="*/ 156461 h 193849"/>
                        <a:gd name="connsiteX8" fmla="*/ 66284 w 994133"/>
                        <a:gd name="connsiteY8" fmla="*/ 34926 h 193849"/>
                        <a:gd name="connsiteX0" fmla="*/ 66284 w 994133"/>
                        <a:gd name="connsiteY0" fmla="*/ 34926 h 192554"/>
                        <a:gd name="connsiteX1" fmla="*/ 101210 w 994133"/>
                        <a:gd name="connsiteY1" fmla="*/ 0 h 192554"/>
                        <a:gd name="connsiteX2" fmla="*/ 959207 w 994133"/>
                        <a:gd name="connsiteY2" fmla="*/ 0 h 192554"/>
                        <a:gd name="connsiteX3" fmla="*/ 994133 w 994133"/>
                        <a:gd name="connsiteY3" fmla="*/ 34926 h 192554"/>
                        <a:gd name="connsiteX4" fmla="*/ 926682 w 994133"/>
                        <a:gd name="connsiteY4" fmla="*/ 158537 h 192554"/>
                        <a:gd name="connsiteX5" fmla="*/ 855954 w 994133"/>
                        <a:gd name="connsiteY5" fmla="*/ 184251 h 192554"/>
                        <a:gd name="connsiteX6" fmla="*/ 37003 w 994133"/>
                        <a:gd name="connsiteY6" fmla="*/ 192554 h 192554"/>
                        <a:gd name="connsiteX7" fmla="*/ 0 w 994133"/>
                        <a:gd name="connsiteY7" fmla="*/ 156461 h 192554"/>
                        <a:gd name="connsiteX8" fmla="*/ 66284 w 994133"/>
                        <a:gd name="connsiteY8" fmla="*/ 34926 h 192554"/>
                        <a:gd name="connsiteX0" fmla="*/ 66284 w 994133"/>
                        <a:gd name="connsiteY0" fmla="*/ 34926 h 192554"/>
                        <a:gd name="connsiteX1" fmla="*/ 101210 w 994133"/>
                        <a:gd name="connsiteY1" fmla="*/ 0 h 192554"/>
                        <a:gd name="connsiteX2" fmla="*/ 959207 w 994133"/>
                        <a:gd name="connsiteY2" fmla="*/ 0 h 192554"/>
                        <a:gd name="connsiteX3" fmla="*/ 994133 w 994133"/>
                        <a:gd name="connsiteY3" fmla="*/ 34926 h 192554"/>
                        <a:gd name="connsiteX4" fmla="*/ 933687 w 994133"/>
                        <a:gd name="connsiteY4" fmla="*/ 146086 h 192554"/>
                        <a:gd name="connsiteX5" fmla="*/ 855954 w 994133"/>
                        <a:gd name="connsiteY5" fmla="*/ 184251 h 192554"/>
                        <a:gd name="connsiteX6" fmla="*/ 37003 w 994133"/>
                        <a:gd name="connsiteY6" fmla="*/ 192554 h 192554"/>
                        <a:gd name="connsiteX7" fmla="*/ 0 w 994133"/>
                        <a:gd name="connsiteY7" fmla="*/ 156461 h 192554"/>
                        <a:gd name="connsiteX8" fmla="*/ 66284 w 994133"/>
                        <a:gd name="connsiteY8" fmla="*/ 34926 h 192554"/>
                        <a:gd name="connsiteX0" fmla="*/ 66284 w 994133"/>
                        <a:gd name="connsiteY0" fmla="*/ 34926 h 192554"/>
                        <a:gd name="connsiteX1" fmla="*/ 101210 w 994133"/>
                        <a:gd name="connsiteY1" fmla="*/ 0 h 192554"/>
                        <a:gd name="connsiteX2" fmla="*/ 959207 w 994133"/>
                        <a:gd name="connsiteY2" fmla="*/ 0 h 192554"/>
                        <a:gd name="connsiteX3" fmla="*/ 994133 w 994133"/>
                        <a:gd name="connsiteY3" fmla="*/ 34926 h 192554"/>
                        <a:gd name="connsiteX4" fmla="*/ 933687 w 994133"/>
                        <a:gd name="connsiteY4" fmla="*/ 146086 h 192554"/>
                        <a:gd name="connsiteX5" fmla="*/ 876320 w 994133"/>
                        <a:gd name="connsiteY5" fmla="*/ 182048 h 192554"/>
                        <a:gd name="connsiteX6" fmla="*/ 37003 w 994133"/>
                        <a:gd name="connsiteY6" fmla="*/ 192554 h 192554"/>
                        <a:gd name="connsiteX7" fmla="*/ 0 w 994133"/>
                        <a:gd name="connsiteY7" fmla="*/ 156461 h 192554"/>
                        <a:gd name="connsiteX8" fmla="*/ 66284 w 994133"/>
                        <a:gd name="connsiteY8" fmla="*/ 34926 h 192554"/>
                        <a:gd name="connsiteX0" fmla="*/ 66284 w 994133"/>
                        <a:gd name="connsiteY0" fmla="*/ 34926 h 192554"/>
                        <a:gd name="connsiteX1" fmla="*/ 101210 w 994133"/>
                        <a:gd name="connsiteY1" fmla="*/ 0 h 192554"/>
                        <a:gd name="connsiteX2" fmla="*/ 959207 w 994133"/>
                        <a:gd name="connsiteY2" fmla="*/ 0 h 192554"/>
                        <a:gd name="connsiteX3" fmla="*/ 994133 w 994133"/>
                        <a:gd name="connsiteY3" fmla="*/ 34926 h 192554"/>
                        <a:gd name="connsiteX4" fmla="*/ 933687 w 994133"/>
                        <a:gd name="connsiteY4" fmla="*/ 146086 h 192554"/>
                        <a:gd name="connsiteX5" fmla="*/ 876320 w 994133"/>
                        <a:gd name="connsiteY5" fmla="*/ 182048 h 192554"/>
                        <a:gd name="connsiteX6" fmla="*/ 37003 w 994133"/>
                        <a:gd name="connsiteY6" fmla="*/ 192554 h 192554"/>
                        <a:gd name="connsiteX7" fmla="*/ 0 w 994133"/>
                        <a:gd name="connsiteY7" fmla="*/ 156461 h 192554"/>
                        <a:gd name="connsiteX8" fmla="*/ 66284 w 994133"/>
                        <a:gd name="connsiteY8" fmla="*/ 34926 h 192554"/>
                        <a:gd name="connsiteX0" fmla="*/ 66284 w 994133"/>
                        <a:gd name="connsiteY0" fmla="*/ 34926 h 192554"/>
                        <a:gd name="connsiteX1" fmla="*/ 116646 w 994133"/>
                        <a:gd name="connsiteY1" fmla="*/ 11417 h 192554"/>
                        <a:gd name="connsiteX2" fmla="*/ 959207 w 994133"/>
                        <a:gd name="connsiteY2" fmla="*/ 0 h 192554"/>
                        <a:gd name="connsiteX3" fmla="*/ 994133 w 994133"/>
                        <a:gd name="connsiteY3" fmla="*/ 34926 h 192554"/>
                        <a:gd name="connsiteX4" fmla="*/ 933687 w 994133"/>
                        <a:gd name="connsiteY4" fmla="*/ 146086 h 192554"/>
                        <a:gd name="connsiteX5" fmla="*/ 876320 w 994133"/>
                        <a:gd name="connsiteY5" fmla="*/ 182048 h 192554"/>
                        <a:gd name="connsiteX6" fmla="*/ 37003 w 994133"/>
                        <a:gd name="connsiteY6" fmla="*/ 192554 h 192554"/>
                        <a:gd name="connsiteX7" fmla="*/ 0 w 994133"/>
                        <a:gd name="connsiteY7" fmla="*/ 156461 h 192554"/>
                        <a:gd name="connsiteX8" fmla="*/ 66284 w 994133"/>
                        <a:gd name="connsiteY8" fmla="*/ 34926 h 192554"/>
                        <a:gd name="connsiteX0" fmla="*/ 66284 w 994133"/>
                        <a:gd name="connsiteY0" fmla="*/ 34926 h 192554"/>
                        <a:gd name="connsiteX1" fmla="*/ 111327 w 994133"/>
                        <a:gd name="connsiteY1" fmla="*/ 11157 h 192554"/>
                        <a:gd name="connsiteX2" fmla="*/ 959207 w 994133"/>
                        <a:gd name="connsiteY2" fmla="*/ 0 h 192554"/>
                        <a:gd name="connsiteX3" fmla="*/ 994133 w 994133"/>
                        <a:gd name="connsiteY3" fmla="*/ 34926 h 192554"/>
                        <a:gd name="connsiteX4" fmla="*/ 933687 w 994133"/>
                        <a:gd name="connsiteY4" fmla="*/ 146086 h 192554"/>
                        <a:gd name="connsiteX5" fmla="*/ 876320 w 994133"/>
                        <a:gd name="connsiteY5" fmla="*/ 182048 h 192554"/>
                        <a:gd name="connsiteX6" fmla="*/ 37003 w 994133"/>
                        <a:gd name="connsiteY6" fmla="*/ 192554 h 192554"/>
                        <a:gd name="connsiteX7" fmla="*/ 0 w 994133"/>
                        <a:gd name="connsiteY7" fmla="*/ 156461 h 192554"/>
                        <a:gd name="connsiteX8" fmla="*/ 66284 w 994133"/>
                        <a:gd name="connsiteY8" fmla="*/ 34926 h 192554"/>
                        <a:gd name="connsiteX0" fmla="*/ 61614 w 994133"/>
                        <a:gd name="connsiteY0" fmla="*/ 43228 h 192554"/>
                        <a:gd name="connsiteX1" fmla="*/ 111327 w 994133"/>
                        <a:gd name="connsiteY1" fmla="*/ 11157 h 192554"/>
                        <a:gd name="connsiteX2" fmla="*/ 959207 w 994133"/>
                        <a:gd name="connsiteY2" fmla="*/ 0 h 192554"/>
                        <a:gd name="connsiteX3" fmla="*/ 994133 w 994133"/>
                        <a:gd name="connsiteY3" fmla="*/ 34926 h 192554"/>
                        <a:gd name="connsiteX4" fmla="*/ 933687 w 994133"/>
                        <a:gd name="connsiteY4" fmla="*/ 146086 h 192554"/>
                        <a:gd name="connsiteX5" fmla="*/ 876320 w 994133"/>
                        <a:gd name="connsiteY5" fmla="*/ 182048 h 192554"/>
                        <a:gd name="connsiteX6" fmla="*/ 37003 w 994133"/>
                        <a:gd name="connsiteY6" fmla="*/ 192554 h 192554"/>
                        <a:gd name="connsiteX7" fmla="*/ 0 w 994133"/>
                        <a:gd name="connsiteY7" fmla="*/ 156461 h 192554"/>
                        <a:gd name="connsiteX8" fmla="*/ 61614 w 994133"/>
                        <a:gd name="connsiteY8" fmla="*/ 43228 h 192554"/>
                        <a:gd name="connsiteX0" fmla="*/ 66933 w 999452"/>
                        <a:gd name="connsiteY0" fmla="*/ 43228 h 192554"/>
                        <a:gd name="connsiteX1" fmla="*/ 116646 w 999452"/>
                        <a:gd name="connsiteY1" fmla="*/ 11157 h 192554"/>
                        <a:gd name="connsiteX2" fmla="*/ 964526 w 999452"/>
                        <a:gd name="connsiteY2" fmla="*/ 0 h 192554"/>
                        <a:gd name="connsiteX3" fmla="*/ 999452 w 999452"/>
                        <a:gd name="connsiteY3" fmla="*/ 34926 h 192554"/>
                        <a:gd name="connsiteX4" fmla="*/ 939006 w 999452"/>
                        <a:gd name="connsiteY4" fmla="*/ 146086 h 192554"/>
                        <a:gd name="connsiteX5" fmla="*/ 881639 w 999452"/>
                        <a:gd name="connsiteY5" fmla="*/ 182048 h 192554"/>
                        <a:gd name="connsiteX6" fmla="*/ 42322 w 999452"/>
                        <a:gd name="connsiteY6" fmla="*/ 192554 h 192554"/>
                        <a:gd name="connsiteX7" fmla="*/ 0 w 999452"/>
                        <a:gd name="connsiteY7" fmla="*/ 156202 h 192554"/>
                        <a:gd name="connsiteX8" fmla="*/ 66933 w 999452"/>
                        <a:gd name="connsiteY8" fmla="*/ 43228 h 192554"/>
                        <a:gd name="connsiteX0" fmla="*/ 66026 w 998545"/>
                        <a:gd name="connsiteY0" fmla="*/ 43228 h 192554"/>
                        <a:gd name="connsiteX1" fmla="*/ 115739 w 998545"/>
                        <a:gd name="connsiteY1" fmla="*/ 11157 h 192554"/>
                        <a:gd name="connsiteX2" fmla="*/ 963619 w 998545"/>
                        <a:gd name="connsiteY2" fmla="*/ 0 h 192554"/>
                        <a:gd name="connsiteX3" fmla="*/ 998545 w 998545"/>
                        <a:gd name="connsiteY3" fmla="*/ 34926 h 192554"/>
                        <a:gd name="connsiteX4" fmla="*/ 938099 w 998545"/>
                        <a:gd name="connsiteY4" fmla="*/ 146086 h 192554"/>
                        <a:gd name="connsiteX5" fmla="*/ 880732 w 998545"/>
                        <a:gd name="connsiteY5" fmla="*/ 182048 h 192554"/>
                        <a:gd name="connsiteX6" fmla="*/ 41415 w 998545"/>
                        <a:gd name="connsiteY6" fmla="*/ 192554 h 192554"/>
                        <a:gd name="connsiteX7" fmla="*/ 0 w 998545"/>
                        <a:gd name="connsiteY7" fmla="*/ 159445 h 192554"/>
                        <a:gd name="connsiteX8" fmla="*/ 66026 w 998545"/>
                        <a:gd name="connsiteY8" fmla="*/ 43228 h 192554"/>
                        <a:gd name="connsiteX0" fmla="*/ 66026 w 998545"/>
                        <a:gd name="connsiteY0" fmla="*/ 43228 h 192554"/>
                        <a:gd name="connsiteX1" fmla="*/ 115739 w 998545"/>
                        <a:gd name="connsiteY1" fmla="*/ 11157 h 192554"/>
                        <a:gd name="connsiteX2" fmla="*/ 963619 w 998545"/>
                        <a:gd name="connsiteY2" fmla="*/ 0 h 192554"/>
                        <a:gd name="connsiteX3" fmla="*/ 998545 w 998545"/>
                        <a:gd name="connsiteY3" fmla="*/ 34926 h 192554"/>
                        <a:gd name="connsiteX4" fmla="*/ 938099 w 998545"/>
                        <a:gd name="connsiteY4" fmla="*/ 146086 h 192554"/>
                        <a:gd name="connsiteX5" fmla="*/ 880732 w 998545"/>
                        <a:gd name="connsiteY5" fmla="*/ 182048 h 192554"/>
                        <a:gd name="connsiteX6" fmla="*/ 41415 w 998545"/>
                        <a:gd name="connsiteY6" fmla="*/ 192554 h 192554"/>
                        <a:gd name="connsiteX7" fmla="*/ 0 w 998545"/>
                        <a:gd name="connsiteY7" fmla="*/ 159445 h 192554"/>
                        <a:gd name="connsiteX8" fmla="*/ 66026 w 998545"/>
                        <a:gd name="connsiteY8" fmla="*/ 43228 h 192554"/>
                        <a:gd name="connsiteX0" fmla="*/ 66026 w 1000621"/>
                        <a:gd name="connsiteY0" fmla="*/ 43228 h 192554"/>
                        <a:gd name="connsiteX1" fmla="*/ 115739 w 1000621"/>
                        <a:gd name="connsiteY1" fmla="*/ 11157 h 192554"/>
                        <a:gd name="connsiteX2" fmla="*/ 963619 w 1000621"/>
                        <a:gd name="connsiteY2" fmla="*/ 0 h 192554"/>
                        <a:gd name="connsiteX3" fmla="*/ 1000621 w 1000621"/>
                        <a:gd name="connsiteY3" fmla="*/ 36094 h 192554"/>
                        <a:gd name="connsiteX4" fmla="*/ 938099 w 1000621"/>
                        <a:gd name="connsiteY4" fmla="*/ 146086 h 192554"/>
                        <a:gd name="connsiteX5" fmla="*/ 880732 w 1000621"/>
                        <a:gd name="connsiteY5" fmla="*/ 182048 h 192554"/>
                        <a:gd name="connsiteX6" fmla="*/ 41415 w 1000621"/>
                        <a:gd name="connsiteY6" fmla="*/ 192554 h 192554"/>
                        <a:gd name="connsiteX7" fmla="*/ 0 w 1000621"/>
                        <a:gd name="connsiteY7" fmla="*/ 159445 h 192554"/>
                        <a:gd name="connsiteX8" fmla="*/ 66026 w 1000621"/>
                        <a:gd name="connsiteY8" fmla="*/ 43228 h 192554"/>
                        <a:gd name="connsiteX0" fmla="*/ 66026 w 1000621"/>
                        <a:gd name="connsiteY0" fmla="*/ 43228 h 192554"/>
                        <a:gd name="connsiteX1" fmla="*/ 115739 w 1000621"/>
                        <a:gd name="connsiteY1" fmla="*/ 11157 h 192554"/>
                        <a:gd name="connsiteX2" fmla="*/ 963619 w 1000621"/>
                        <a:gd name="connsiteY2" fmla="*/ 0 h 192554"/>
                        <a:gd name="connsiteX3" fmla="*/ 1000621 w 1000621"/>
                        <a:gd name="connsiteY3" fmla="*/ 36094 h 192554"/>
                        <a:gd name="connsiteX4" fmla="*/ 938099 w 1000621"/>
                        <a:gd name="connsiteY4" fmla="*/ 146086 h 192554"/>
                        <a:gd name="connsiteX5" fmla="*/ 880732 w 1000621"/>
                        <a:gd name="connsiteY5" fmla="*/ 182048 h 192554"/>
                        <a:gd name="connsiteX6" fmla="*/ 41415 w 1000621"/>
                        <a:gd name="connsiteY6" fmla="*/ 192554 h 192554"/>
                        <a:gd name="connsiteX7" fmla="*/ 0 w 1000621"/>
                        <a:gd name="connsiteY7" fmla="*/ 159445 h 192554"/>
                        <a:gd name="connsiteX8" fmla="*/ 66026 w 1000621"/>
                        <a:gd name="connsiteY8" fmla="*/ 43228 h 192554"/>
                        <a:gd name="connsiteX0" fmla="*/ 66642 w 1001237"/>
                        <a:gd name="connsiteY0" fmla="*/ 43228 h 192554"/>
                        <a:gd name="connsiteX1" fmla="*/ 116355 w 1001237"/>
                        <a:gd name="connsiteY1" fmla="*/ 11157 h 192554"/>
                        <a:gd name="connsiteX2" fmla="*/ 964235 w 1001237"/>
                        <a:gd name="connsiteY2" fmla="*/ 0 h 192554"/>
                        <a:gd name="connsiteX3" fmla="*/ 1001237 w 1001237"/>
                        <a:gd name="connsiteY3" fmla="*/ 36094 h 192554"/>
                        <a:gd name="connsiteX4" fmla="*/ 938715 w 1001237"/>
                        <a:gd name="connsiteY4" fmla="*/ 146086 h 192554"/>
                        <a:gd name="connsiteX5" fmla="*/ 881348 w 1001237"/>
                        <a:gd name="connsiteY5" fmla="*/ 182048 h 192554"/>
                        <a:gd name="connsiteX6" fmla="*/ 42031 w 1001237"/>
                        <a:gd name="connsiteY6" fmla="*/ 192554 h 192554"/>
                        <a:gd name="connsiteX7" fmla="*/ 616 w 1001237"/>
                        <a:gd name="connsiteY7" fmla="*/ 159445 h 192554"/>
                        <a:gd name="connsiteX8" fmla="*/ 66642 w 1001237"/>
                        <a:gd name="connsiteY8" fmla="*/ 43228 h 192554"/>
                        <a:gd name="connsiteX0" fmla="*/ 66642 w 1001237"/>
                        <a:gd name="connsiteY0" fmla="*/ 43228 h 192554"/>
                        <a:gd name="connsiteX1" fmla="*/ 116355 w 1001237"/>
                        <a:gd name="connsiteY1" fmla="*/ 11157 h 192554"/>
                        <a:gd name="connsiteX2" fmla="*/ 964235 w 1001237"/>
                        <a:gd name="connsiteY2" fmla="*/ 0 h 192554"/>
                        <a:gd name="connsiteX3" fmla="*/ 1001237 w 1001237"/>
                        <a:gd name="connsiteY3" fmla="*/ 36094 h 192554"/>
                        <a:gd name="connsiteX4" fmla="*/ 938715 w 1001237"/>
                        <a:gd name="connsiteY4" fmla="*/ 146086 h 192554"/>
                        <a:gd name="connsiteX5" fmla="*/ 881348 w 1001237"/>
                        <a:gd name="connsiteY5" fmla="*/ 182048 h 192554"/>
                        <a:gd name="connsiteX6" fmla="*/ 42031 w 1001237"/>
                        <a:gd name="connsiteY6" fmla="*/ 192554 h 192554"/>
                        <a:gd name="connsiteX7" fmla="*/ 616 w 1001237"/>
                        <a:gd name="connsiteY7" fmla="*/ 159445 h 192554"/>
                        <a:gd name="connsiteX8" fmla="*/ 66642 w 1001237"/>
                        <a:gd name="connsiteY8" fmla="*/ 43228 h 192554"/>
                        <a:gd name="connsiteX0" fmla="*/ 66642 w 1001237"/>
                        <a:gd name="connsiteY0" fmla="*/ 43228 h 192554"/>
                        <a:gd name="connsiteX1" fmla="*/ 116355 w 1001237"/>
                        <a:gd name="connsiteY1" fmla="*/ 11157 h 192554"/>
                        <a:gd name="connsiteX2" fmla="*/ 964235 w 1001237"/>
                        <a:gd name="connsiteY2" fmla="*/ 0 h 192554"/>
                        <a:gd name="connsiteX3" fmla="*/ 1001237 w 1001237"/>
                        <a:gd name="connsiteY3" fmla="*/ 36094 h 192554"/>
                        <a:gd name="connsiteX4" fmla="*/ 938715 w 1001237"/>
                        <a:gd name="connsiteY4" fmla="*/ 146086 h 192554"/>
                        <a:gd name="connsiteX5" fmla="*/ 881348 w 1001237"/>
                        <a:gd name="connsiteY5" fmla="*/ 182048 h 192554"/>
                        <a:gd name="connsiteX6" fmla="*/ 42031 w 1001237"/>
                        <a:gd name="connsiteY6" fmla="*/ 192554 h 192554"/>
                        <a:gd name="connsiteX7" fmla="*/ 616 w 1001237"/>
                        <a:gd name="connsiteY7" fmla="*/ 159445 h 192554"/>
                        <a:gd name="connsiteX8" fmla="*/ 66642 w 1001237"/>
                        <a:gd name="connsiteY8" fmla="*/ 43228 h 192554"/>
                        <a:gd name="connsiteX0" fmla="*/ 66642 w 1002710"/>
                        <a:gd name="connsiteY0" fmla="*/ 43228 h 192554"/>
                        <a:gd name="connsiteX1" fmla="*/ 116355 w 1002710"/>
                        <a:gd name="connsiteY1" fmla="*/ 11157 h 192554"/>
                        <a:gd name="connsiteX2" fmla="*/ 964235 w 1002710"/>
                        <a:gd name="connsiteY2" fmla="*/ 0 h 192554"/>
                        <a:gd name="connsiteX3" fmla="*/ 1001237 w 1002710"/>
                        <a:gd name="connsiteY3" fmla="*/ 36094 h 192554"/>
                        <a:gd name="connsiteX4" fmla="*/ 938715 w 1002710"/>
                        <a:gd name="connsiteY4" fmla="*/ 146086 h 192554"/>
                        <a:gd name="connsiteX5" fmla="*/ 881348 w 1002710"/>
                        <a:gd name="connsiteY5" fmla="*/ 182048 h 192554"/>
                        <a:gd name="connsiteX6" fmla="*/ 42031 w 1002710"/>
                        <a:gd name="connsiteY6" fmla="*/ 192554 h 192554"/>
                        <a:gd name="connsiteX7" fmla="*/ 616 w 1002710"/>
                        <a:gd name="connsiteY7" fmla="*/ 159445 h 192554"/>
                        <a:gd name="connsiteX8" fmla="*/ 66642 w 1002710"/>
                        <a:gd name="connsiteY8" fmla="*/ 43228 h 192554"/>
                        <a:gd name="connsiteX0" fmla="*/ 66642 w 1002710"/>
                        <a:gd name="connsiteY0" fmla="*/ 43228 h 192554"/>
                        <a:gd name="connsiteX1" fmla="*/ 116355 w 1002710"/>
                        <a:gd name="connsiteY1" fmla="*/ 11157 h 192554"/>
                        <a:gd name="connsiteX2" fmla="*/ 964235 w 1002710"/>
                        <a:gd name="connsiteY2" fmla="*/ 0 h 192554"/>
                        <a:gd name="connsiteX3" fmla="*/ 1001237 w 1002710"/>
                        <a:gd name="connsiteY3" fmla="*/ 36094 h 192554"/>
                        <a:gd name="connsiteX4" fmla="*/ 938715 w 1002710"/>
                        <a:gd name="connsiteY4" fmla="*/ 146086 h 192554"/>
                        <a:gd name="connsiteX5" fmla="*/ 881348 w 1002710"/>
                        <a:gd name="connsiteY5" fmla="*/ 182048 h 192554"/>
                        <a:gd name="connsiteX6" fmla="*/ 42031 w 1002710"/>
                        <a:gd name="connsiteY6" fmla="*/ 192554 h 192554"/>
                        <a:gd name="connsiteX7" fmla="*/ 616 w 1002710"/>
                        <a:gd name="connsiteY7" fmla="*/ 159445 h 192554"/>
                        <a:gd name="connsiteX8" fmla="*/ 66642 w 1002710"/>
                        <a:gd name="connsiteY8" fmla="*/ 43228 h 192554"/>
                        <a:gd name="connsiteX0" fmla="*/ 66642 w 1002710"/>
                        <a:gd name="connsiteY0" fmla="*/ 43228 h 192554"/>
                        <a:gd name="connsiteX1" fmla="*/ 116355 w 1002710"/>
                        <a:gd name="connsiteY1" fmla="*/ 11157 h 192554"/>
                        <a:gd name="connsiteX2" fmla="*/ 964235 w 1002710"/>
                        <a:gd name="connsiteY2" fmla="*/ 0 h 192554"/>
                        <a:gd name="connsiteX3" fmla="*/ 1001237 w 1002710"/>
                        <a:gd name="connsiteY3" fmla="*/ 36094 h 192554"/>
                        <a:gd name="connsiteX4" fmla="*/ 938715 w 1002710"/>
                        <a:gd name="connsiteY4" fmla="*/ 146086 h 192554"/>
                        <a:gd name="connsiteX5" fmla="*/ 881348 w 1002710"/>
                        <a:gd name="connsiteY5" fmla="*/ 182048 h 192554"/>
                        <a:gd name="connsiteX6" fmla="*/ 42031 w 1002710"/>
                        <a:gd name="connsiteY6" fmla="*/ 192554 h 192554"/>
                        <a:gd name="connsiteX7" fmla="*/ 616 w 1002710"/>
                        <a:gd name="connsiteY7" fmla="*/ 159445 h 192554"/>
                        <a:gd name="connsiteX8" fmla="*/ 66642 w 1002710"/>
                        <a:gd name="connsiteY8" fmla="*/ 43228 h 192554"/>
                        <a:gd name="connsiteX0" fmla="*/ 66642 w 1002710"/>
                        <a:gd name="connsiteY0" fmla="*/ 43228 h 192554"/>
                        <a:gd name="connsiteX1" fmla="*/ 116355 w 1002710"/>
                        <a:gd name="connsiteY1" fmla="*/ 11157 h 192554"/>
                        <a:gd name="connsiteX2" fmla="*/ 964235 w 1002710"/>
                        <a:gd name="connsiteY2" fmla="*/ 0 h 192554"/>
                        <a:gd name="connsiteX3" fmla="*/ 1001237 w 1002710"/>
                        <a:gd name="connsiteY3" fmla="*/ 36094 h 192554"/>
                        <a:gd name="connsiteX4" fmla="*/ 938715 w 1002710"/>
                        <a:gd name="connsiteY4" fmla="*/ 146086 h 192554"/>
                        <a:gd name="connsiteX5" fmla="*/ 881348 w 1002710"/>
                        <a:gd name="connsiteY5" fmla="*/ 182048 h 192554"/>
                        <a:gd name="connsiteX6" fmla="*/ 42031 w 1002710"/>
                        <a:gd name="connsiteY6" fmla="*/ 192554 h 192554"/>
                        <a:gd name="connsiteX7" fmla="*/ 616 w 1002710"/>
                        <a:gd name="connsiteY7" fmla="*/ 159445 h 192554"/>
                        <a:gd name="connsiteX8" fmla="*/ 66642 w 1002710"/>
                        <a:gd name="connsiteY8" fmla="*/ 43228 h 192554"/>
                        <a:gd name="connsiteX0" fmla="*/ 64567 w 1002710"/>
                        <a:gd name="connsiteY0" fmla="*/ 42060 h 192554"/>
                        <a:gd name="connsiteX1" fmla="*/ 116355 w 1002710"/>
                        <a:gd name="connsiteY1" fmla="*/ 11157 h 192554"/>
                        <a:gd name="connsiteX2" fmla="*/ 964235 w 1002710"/>
                        <a:gd name="connsiteY2" fmla="*/ 0 h 192554"/>
                        <a:gd name="connsiteX3" fmla="*/ 1001237 w 1002710"/>
                        <a:gd name="connsiteY3" fmla="*/ 36094 h 192554"/>
                        <a:gd name="connsiteX4" fmla="*/ 938715 w 1002710"/>
                        <a:gd name="connsiteY4" fmla="*/ 146086 h 192554"/>
                        <a:gd name="connsiteX5" fmla="*/ 881348 w 1002710"/>
                        <a:gd name="connsiteY5" fmla="*/ 182048 h 192554"/>
                        <a:gd name="connsiteX6" fmla="*/ 42031 w 1002710"/>
                        <a:gd name="connsiteY6" fmla="*/ 192554 h 192554"/>
                        <a:gd name="connsiteX7" fmla="*/ 616 w 1002710"/>
                        <a:gd name="connsiteY7" fmla="*/ 159445 h 192554"/>
                        <a:gd name="connsiteX8" fmla="*/ 64567 w 1002710"/>
                        <a:gd name="connsiteY8" fmla="*/ 42060 h 192554"/>
                        <a:gd name="connsiteX0" fmla="*/ 67490 w 1005633"/>
                        <a:gd name="connsiteY0" fmla="*/ 42060 h 192554"/>
                        <a:gd name="connsiteX1" fmla="*/ 119278 w 1005633"/>
                        <a:gd name="connsiteY1" fmla="*/ 11157 h 192554"/>
                        <a:gd name="connsiteX2" fmla="*/ 967158 w 1005633"/>
                        <a:gd name="connsiteY2" fmla="*/ 0 h 192554"/>
                        <a:gd name="connsiteX3" fmla="*/ 1004160 w 1005633"/>
                        <a:gd name="connsiteY3" fmla="*/ 36094 h 192554"/>
                        <a:gd name="connsiteX4" fmla="*/ 941638 w 1005633"/>
                        <a:gd name="connsiteY4" fmla="*/ 146086 h 192554"/>
                        <a:gd name="connsiteX5" fmla="*/ 884271 w 1005633"/>
                        <a:gd name="connsiteY5" fmla="*/ 182048 h 192554"/>
                        <a:gd name="connsiteX6" fmla="*/ 44954 w 1005633"/>
                        <a:gd name="connsiteY6" fmla="*/ 192554 h 192554"/>
                        <a:gd name="connsiteX7" fmla="*/ 555 w 1005633"/>
                        <a:gd name="connsiteY7" fmla="*/ 155035 h 192554"/>
                        <a:gd name="connsiteX8" fmla="*/ 67490 w 1005633"/>
                        <a:gd name="connsiteY8" fmla="*/ 42060 h 192554"/>
                        <a:gd name="connsiteX0" fmla="*/ 65456 w 1003599"/>
                        <a:gd name="connsiteY0" fmla="*/ 42060 h 192554"/>
                        <a:gd name="connsiteX1" fmla="*/ 117244 w 1003599"/>
                        <a:gd name="connsiteY1" fmla="*/ 11157 h 192554"/>
                        <a:gd name="connsiteX2" fmla="*/ 965124 w 1003599"/>
                        <a:gd name="connsiteY2" fmla="*/ 0 h 192554"/>
                        <a:gd name="connsiteX3" fmla="*/ 1002126 w 1003599"/>
                        <a:gd name="connsiteY3" fmla="*/ 36094 h 192554"/>
                        <a:gd name="connsiteX4" fmla="*/ 939604 w 1003599"/>
                        <a:gd name="connsiteY4" fmla="*/ 146086 h 192554"/>
                        <a:gd name="connsiteX5" fmla="*/ 882237 w 1003599"/>
                        <a:gd name="connsiteY5" fmla="*/ 182048 h 192554"/>
                        <a:gd name="connsiteX6" fmla="*/ 42920 w 1003599"/>
                        <a:gd name="connsiteY6" fmla="*/ 192554 h 192554"/>
                        <a:gd name="connsiteX7" fmla="*/ 597 w 1003599"/>
                        <a:gd name="connsiteY7" fmla="*/ 156202 h 192554"/>
                        <a:gd name="connsiteX8" fmla="*/ 65456 w 1003599"/>
                        <a:gd name="connsiteY8" fmla="*/ 42060 h 192554"/>
                        <a:gd name="connsiteX0" fmla="*/ 58971 w 1003599"/>
                        <a:gd name="connsiteY0" fmla="*/ 43875 h 192554"/>
                        <a:gd name="connsiteX1" fmla="*/ 117244 w 1003599"/>
                        <a:gd name="connsiteY1" fmla="*/ 11157 h 192554"/>
                        <a:gd name="connsiteX2" fmla="*/ 965124 w 1003599"/>
                        <a:gd name="connsiteY2" fmla="*/ 0 h 192554"/>
                        <a:gd name="connsiteX3" fmla="*/ 1002126 w 1003599"/>
                        <a:gd name="connsiteY3" fmla="*/ 36094 h 192554"/>
                        <a:gd name="connsiteX4" fmla="*/ 939604 w 1003599"/>
                        <a:gd name="connsiteY4" fmla="*/ 146086 h 192554"/>
                        <a:gd name="connsiteX5" fmla="*/ 882237 w 1003599"/>
                        <a:gd name="connsiteY5" fmla="*/ 182048 h 192554"/>
                        <a:gd name="connsiteX6" fmla="*/ 42920 w 1003599"/>
                        <a:gd name="connsiteY6" fmla="*/ 192554 h 192554"/>
                        <a:gd name="connsiteX7" fmla="*/ 597 w 1003599"/>
                        <a:gd name="connsiteY7" fmla="*/ 156202 h 192554"/>
                        <a:gd name="connsiteX8" fmla="*/ 58971 w 1003599"/>
                        <a:gd name="connsiteY8" fmla="*/ 43875 h 192554"/>
                        <a:gd name="connsiteX0" fmla="*/ 58971 w 1003599"/>
                        <a:gd name="connsiteY0" fmla="*/ 43875 h 192554"/>
                        <a:gd name="connsiteX1" fmla="*/ 117244 w 1003599"/>
                        <a:gd name="connsiteY1" fmla="*/ 11157 h 192554"/>
                        <a:gd name="connsiteX2" fmla="*/ 965124 w 1003599"/>
                        <a:gd name="connsiteY2" fmla="*/ 0 h 192554"/>
                        <a:gd name="connsiteX3" fmla="*/ 1002126 w 1003599"/>
                        <a:gd name="connsiteY3" fmla="*/ 36094 h 192554"/>
                        <a:gd name="connsiteX4" fmla="*/ 939604 w 1003599"/>
                        <a:gd name="connsiteY4" fmla="*/ 146086 h 192554"/>
                        <a:gd name="connsiteX5" fmla="*/ 882237 w 1003599"/>
                        <a:gd name="connsiteY5" fmla="*/ 182048 h 192554"/>
                        <a:gd name="connsiteX6" fmla="*/ 42920 w 1003599"/>
                        <a:gd name="connsiteY6" fmla="*/ 192554 h 192554"/>
                        <a:gd name="connsiteX7" fmla="*/ 597 w 1003599"/>
                        <a:gd name="connsiteY7" fmla="*/ 156202 h 192554"/>
                        <a:gd name="connsiteX8" fmla="*/ 58971 w 1003599"/>
                        <a:gd name="connsiteY8" fmla="*/ 43875 h 192554"/>
                        <a:gd name="connsiteX0" fmla="*/ 61005 w 1005633"/>
                        <a:gd name="connsiteY0" fmla="*/ 43875 h 192554"/>
                        <a:gd name="connsiteX1" fmla="*/ 119278 w 1005633"/>
                        <a:gd name="connsiteY1" fmla="*/ 11157 h 192554"/>
                        <a:gd name="connsiteX2" fmla="*/ 967158 w 1005633"/>
                        <a:gd name="connsiteY2" fmla="*/ 0 h 192554"/>
                        <a:gd name="connsiteX3" fmla="*/ 1004160 w 1005633"/>
                        <a:gd name="connsiteY3" fmla="*/ 36094 h 192554"/>
                        <a:gd name="connsiteX4" fmla="*/ 941638 w 1005633"/>
                        <a:gd name="connsiteY4" fmla="*/ 146086 h 192554"/>
                        <a:gd name="connsiteX5" fmla="*/ 884271 w 1005633"/>
                        <a:gd name="connsiteY5" fmla="*/ 182048 h 192554"/>
                        <a:gd name="connsiteX6" fmla="*/ 44954 w 1005633"/>
                        <a:gd name="connsiteY6" fmla="*/ 192554 h 192554"/>
                        <a:gd name="connsiteX7" fmla="*/ 555 w 1005633"/>
                        <a:gd name="connsiteY7" fmla="*/ 155034 h 192554"/>
                        <a:gd name="connsiteX8" fmla="*/ 61005 w 1005633"/>
                        <a:gd name="connsiteY8" fmla="*/ 43875 h 192554"/>
                        <a:gd name="connsiteX0" fmla="*/ 54922 w 999550"/>
                        <a:gd name="connsiteY0" fmla="*/ 43875 h 192554"/>
                        <a:gd name="connsiteX1" fmla="*/ 113195 w 999550"/>
                        <a:gd name="connsiteY1" fmla="*/ 11157 h 192554"/>
                        <a:gd name="connsiteX2" fmla="*/ 961075 w 999550"/>
                        <a:gd name="connsiteY2" fmla="*/ 0 h 192554"/>
                        <a:gd name="connsiteX3" fmla="*/ 998077 w 999550"/>
                        <a:gd name="connsiteY3" fmla="*/ 36094 h 192554"/>
                        <a:gd name="connsiteX4" fmla="*/ 935555 w 999550"/>
                        <a:gd name="connsiteY4" fmla="*/ 146086 h 192554"/>
                        <a:gd name="connsiteX5" fmla="*/ 878188 w 999550"/>
                        <a:gd name="connsiteY5" fmla="*/ 182048 h 192554"/>
                        <a:gd name="connsiteX6" fmla="*/ 38871 w 999550"/>
                        <a:gd name="connsiteY6" fmla="*/ 192554 h 192554"/>
                        <a:gd name="connsiteX7" fmla="*/ 699 w 999550"/>
                        <a:gd name="connsiteY7" fmla="*/ 158537 h 192554"/>
                        <a:gd name="connsiteX8" fmla="*/ 54922 w 999550"/>
                        <a:gd name="connsiteY8" fmla="*/ 43875 h 192554"/>
                        <a:gd name="connsiteX0" fmla="*/ 59073 w 999550"/>
                        <a:gd name="connsiteY0" fmla="*/ 46210 h 192554"/>
                        <a:gd name="connsiteX1" fmla="*/ 113195 w 999550"/>
                        <a:gd name="connsiteY1" fmla="*/ 11157 h 192554"/>
                        <a:gd name="connsiteX2" fmla="*/ 961075 w 999550"/>
                        <a:gd name="connsiteY2" fmla="*/ 0 h 192554"/>
                        <a:gd name="connsiteX3" fmla="*/ 998077 w 999550"/>
                        <a:gd name="connsiteY3" fmla="*/ 36094 h 192554"/>
                        <a:gd name="connsiteX4" fmla="*/ 935555 w 999550"/>
                        <a:gd name="connsiteY4" fmla="*/ 146086 h 192554"/>
                        <a:gd name="connsiteX5" fmla="*/ 878188 w 999550"/>
                        <a:gd name="connsiteY5" fmla="*/ 182048 h 192554"/>
                        <a:gd name="connsiteX6" fmla="*/ 38871 w 999550"/>
                        <a:gd name="connsiteY6" fmla="*/ 192554 h 192554"/>
                        <a:gd name="connsiteX7" fmla="*/ 699 w 999550"/>
                        <a:gd name="connsiteY7" fmla="*/ 158537 h 192554"/>
                        <a:gd name="connsiteX8" fmla="*/ 59073 w 999550"/>
                        <a:gd name="connsiteY8" fmla="*/ 46210 h 192554"/>
                        <a:gd name="connsiteX0" fmla="*/ 64265 w 1004742"/>
                        <a:gd name="connsiteY0" fmla="*/ 46210 h 192554"/>
                        <a:gd name="connsiteX1" fmla="*/ 118387 w 1004742"/>
                        <a:gd name="connsiteY1" fmla="*/ 11157 h 192554"/>
                        <a:gd name="connsiteX2" fmla="*/ 966267 w 1004742"/>
                        <a:gd name="connsiteY2" fmla="*/ 0 h 192554"/>
                        <a:gd name="connsiteX3" fmla="*/ 1003269 w 1004742"/>
                        <a:gd name="connsiteY3" fmla="*/ 36094 h 192554"/>
                        <a:gd name="connsiteX4" fmla="*/ 940747 w 1004742"/>
                        <a:gd name="connsiteY4" fmla="*/ 146086 h 192554"/>
                        <a:gd name="connsiteX5" fmla="*/ 883380 w 1004742"/>
                        <a:gd name="connsiteY5" fmla="*/ 182048 h 192554"/>
                        <a:gd name="connsiteX6" fmla="*/ 44063 w 1004742"/>
                        <a:gd name="connsiteY6" fmla="*/ 192554 h 192554"/>
                        <a:gd name="connsiteX7" fmla="*/ 572 w 1004742"/>
                        <a:gd name="connsiteY7" fmla="*/ 158277 h 192554"/>
                        <a:gd name="connsiteX8" fmla="*/ 64265 w 1004742"/>
                        <a:gd name="connsiteY8" fmla="*/ 46210 h 192554"/>
                        <a:gd name="connsiteX0" fmla="*/ 59595 w 1004742"/>
                        <a:gd name="connsiteY0" fmla="*/ 54511 h 192554"/>
                        <a:gd name="connsiteX1" fmla="*/ 118387 w 1004742"/>
                        <a:gd name="connsiteY1" fmla="*/ 11157 h 192554"/>
                        <a:gd name="connsiteX2" fmla="*/ 966267 w 1004742"/>
                        <a:gd name="connsiteY2" fmla="*/ 0 h 192554"/>
                        <a:gd name="connsiteX3" fmla="*/ 1003269 w 1004742"/>
                        <a:gd name="connsiteY3" fmla="*/ 36094 h 192554"/>
                        <a:gd name="connsiteX4" fmla="*/ 940747 w 1004742"/>
                        <a:gd name="connsiteY4" fmla="*/ 146086 h 192554"/>
                        <a:gd name="connsiteX5" fmla="*/ 883380 w 1004742"/>
                        <a:gd name="connsiteY5" fmla="*/ 182048 h 192554"/>
                        <a:gd name="connsiteX6" fmla="*/ 44063 w 1004742"/>
                        <a:gd name="connsiteY6" fmla="*/ 192554 h 192554"/>
                        <a:gd name="connsiteX7" fmla="*/ 572 w 1004742"/>
                        <a:gd name="connsiteY7" fmla="*/ 158277 h 192554"/>
                        <a:gd name="connsiteX8" fmla="*/ 59595 w 1004742"/>
                        <a:gd name="connsiteY8" fmla="*/ 54511 h 192554"/>
                        <a:gd name="connsiteX0" fmla="*/ 59595 w 1004742"/>
                        <a:gd name="connsiteY0" fmla="*/ 54511 h 192554"/>
                        <a:gd name="connsiteX1" fmla="*/ 118387 w 1004742"/>
                        <a:gd name="connsiteY1" fmla="*/ 11157 h 192554"/>
                        <a:gd name="connsiteX2" fmla="*/ 966267 w 1004742"/>
                        <a:gd name="connsiteY2" fmla="*/ 0 h 192554"/>
                        <a:gd name="connsiteX3" fmla="*/ 1003269 w 1004742"/>
                        <a:gd name="connsiteY3" fmla="*/ 36094 h 192554"/>
                        <a:gd name="connsiteX4" fmla="*/ 940747 w 1004742"/>
                        <a:gd name="connsiteY4" fmla="*/ 146086 h 192554"/>
                        <a:gd name="connsiteX5" fmla="*/ 883380 w 1004742"/>
                        <a:gd name="connsiteY5" fmla="*/ 182048 h 192554"/>
                        <a:gd name="connsiteX6" fmla="*/ 44063 w 1004742"/>
                        <a:gd name="connsiteY6" fmla="*/ 192554 h 192554"/>
                        <a:gd name="connsiteX7" fmla="*/ 572 w 1004742"/>
                        <a:gd name="connsiteY7" fmla="*/ 158277 h 192554"/>
                        <a:gd name="connsiteX8" fmla="*/ 59595 w 1004742"/>
                        <a:gd name="connsiteY8" fmla="*/ 54511 h 192554"/>
                        <a:gd name="connsiteX0" fmla="*/ 59595 w 1004742"/>
                        <a:gd name="connsiteY0" fmla="*/ 54511 h 192554"/>
                        <a:gd name="connsiteX1" fmla="*/ 118387 w 1004742"/>
                        <a:gd name="connsiteY1" fmla="*/ 11157 h 192554"/>
                        <a:gd name="connsiteX2" fmla="*/ 966267 w 1004742"/>
                        <a:gd name="connsiteY2" fmla="*/ 0 h 192554"/>
                        <a:gd name="connsiteX3" fmla="*/ 1003269 w 1004742"/>
                        <a:gd name="connsiteY3" fmla="*/ 36094 h 192554"/>
                        <a:gd name="connsiteX4" fmla="*/ 940747 w 1004742"/>
                        <a:gd name="connsiteY4" fmla="*/ 146086 h 192554"/>
                        <a:gd name="connsiteX5" fmla="*/ 883380 w 1004742"/>
                        <a:gd name="connsiteY5" fmla="*/ 182048 h 192554"/>
                        <a:gd name="connsiteX6" fmla="*/ 44063 w 1004742"/>
                        <a:gd name="connsiteY6" fmla="*/ 192554 h 192554"/>
                        <a:gd name="connsiteX7" fmla="*/ 572 w 1004742"/>
                        <a:gd name="connsiteY7" fmla="*/ 158277 h 192554"/>
                        <a:gd name="connsiteX8" fmla="*/ 59595 w 1004742"/>
                        <a:gd name="connsiteY8" fmla="*/ 54511 h 192554"/>
                        <a:gd name="connsiteX0" fmla="*/ 59595 w 1004742"/>
                        <a:gd name="connsiteY0" fmla="*/ 54511 h 192554"/>
                        <a:gd name="connsiteX1" fmla="*/ 118387 w 1004742"/>
                        <a:gd name="connsiteY1" fmla="*/ 11157 h 192554"/>
                        <a:gd name="connsiteX2" fmla="*/ 966267 w 1004742"/>
                        <a:gd name="connsiteY2" fmla="*/ 0 h 192554"/>
                        <a:gd name="connsiteX3" fmla="*/ 1003269 w 1004742"/>
                        <a:gd name="connsiteY3" fmla="*/ 36094 h 192554"/>
                        <a:gd name="connsiteX4" fmla="*/ 940747 w 1004742"/>
                        <a:gd name="connsiteY4" fmla="*/ 146086 h 192554"/>
                        <a:gd name="connsiteX5" fmla="*/ 883380 w 1004742"/>
                        <a:gd name="connsiteY5" fmla="*/ 182048 h 192554"/>
                        <a:gd name="connsiteX6" fmla="*/ 44063 w 1004742"/>
                        <a:gd name="connsiteY6" fmla="*/ 192554 h 192554"/>
                        <a:gd name="connsiteX7" fmla="*/ 572 w 1004742"/>
                        <a:gd name="connsiteY7" fmla="*/ 158277 h 192554"/>
                        <a:gd name="connsiteX8" fmla="*/ 59595 w 1004742"/>
                        <a:gd name="connsiteY8" fmla="*/ 54511 h 192554"/>
                        <a:gd name="connsiteX0" fmla="*/ 59595 w 1004742"/>
                        <a:gd name="connsiteY0" fmla="*/ 54511 h 192554"/>
                        <a:gd name="connsiteX1" fmla="*/ 118387 w 1004742"/>
                        <a:gd name="connsiteY1" fmla="*/ 11157 h 192554"/>
                        <a:gd name="connsiteX2" fmla="*/ 966267 w 1004742"/>
                        <a:gd name="connsiteY2" fmla="*/ 0 h 192554"/>
                        <a:gd name="connsiteX3" fmla="*/ 1003269 w 1004742"/>
                        <a:gd name="connsiteY3" fmla="*/ 36094 h 192554"/>
                        <a:gd name="connsiteX4" fmla="*/ 940747 w 1004742"/>
                        <a:gd name="connsiteY4" fmla="*/ 146086 h 192554"/>
                        <a:gd name="connsiteX5" fmla="*/ 883380 w 1004742"/>
                        <a:gd name="connsiteY5" fmla="*/ 182048 h 192554"/>
                        <a:gd name="connsiteX6" fmla="*/ 44063 w 1004742"/>
                        <a:gd name="connsiteY6" fmla="*/ 192554 h 192554"/>
                        <a:gd name="connsiteX7" fmla="*/ 572 w 1004742"/>
                        <a:gd name="connsiteY7" fmla="*/ 158277 h 192554"/>
                        <a:gd name="connsiteX8" fmla="*/ 59595 w 1004742"/>
                        <a:gd name="connsiteY8" fmla="*/ 54511 h 192554"/>
                        <a:gd name="connsiteX0" fmla="*/ 59595 w 1004742"/>
                        <a:gd name="connsiteY0" fmla="*/ 54511 h 192554"/>
                        <a:gd name="connsiteX1" fmla="*/ 118387 w 1004742"/>
                        <a:gd name="connsiteY1" fmla="*/ 11157 h 192554"/>
                        <a:gd name="connsiteX2" fmla="*/ 966267 w 1004742"/>
                        <a:gd name="connsiteY2" fmla="*/ 0 h 192554"/>
                        <a:gd name="connsiteX3" fmla="*/ 1003269 w 1004742"/>
                        <a:gd name="connsiteY3" fmla="*/ 36094 h 192554"/>
                        <a:gd name="connsiteX4" fmla="*/ 940747 w 1004742"/>
                        <a:gd name="connsiteY4" fmla="*/ 146086 h 192554"/>
                        <a:gd name="connsiteX5" fmla="*/ 883380 w 1004742"/>
                        <a:gd name="connsiteY5" fmla="*/ 182048 h 192554"/>
                        <a:gd name="connsiteX6" fmla="*/ 44063 w 1004742"/>
                        <a:gd name="connsiteY6" fmla="*/ 192554 h 192554"/>
                        <a:gd name="connsiteX7" fmla="*/ 572 w 1004742"/>
                        <a:gd name="connsiteY7" fmla="*/ 158277 h 192554"/>
                        <a:gd name="connsiteX8" fmla="*/ 59595 w 1004742"/>
                        <a:gd name="connsiteY8" fmla="*/ 54511 h 192554"/>
                        <a:gd name="connsiteX0" fmla="*/ 59595 w 1004742"/>
                        <a:gd name="connsiteY0" fmla="*/ 54511 h 192554"/>
                        <a:gd name="connsiteX1" fmla="*/ 118387 w 1004742"/>
                        <a:gd name="connsiteY1" fmla="*/ 11157 h 192554"/>
                        <a:gd name="connsiteX2" fmla="*/ 966267 w 1004742"/>
                        <a:gd name="connsiteY2" fmla="*/ 0 h 192554"/>
                        <a:gd name="connsiteX3" fmla="*/ 1003269 w 1004742"/>
                        <a:gd name="connsiteY3" fmla="*/ 36094 h 192554"/>
                        <a:gd name="connsiteX4" fmla="*/ 940747 w 1004742"/>
                        <a:gd name="connsiteY4" fmla="*/ 146086 h 192554"/>
                        <a:gd name="connsiteX5" fmla="*/ 883380 w 1004742"/>
                        <a:gd name="connsiteY5" fmla="*/ 182048 h 192554"/>
                        <a:gd name="connsiteX6" fmla="*/ 44063 w 1004742"/>
                        <a:gd name="connsiteY6" fmla="*/ 192554 h 192554"/>
                        <a:gd name="connsiteX7" fmla="*/ 572 w 1004742"/>
                        <a:gd name="connsiteY7" fmla="*/ 158277 h 192554"/>
                        <a:gd name="connsiteX8" fmla="*/ 59595 w 1004742"/>
                        <a:gd name="connsiteY8" fmla="*/ 54511 h 192554"/>
                        <a:gd name="connsiteX0" fmla="*/ 59595 w 1004742"/>
                        <a:gd name="connsiteY0" fmla="*/ 54511 h 192554"/>
                        <a:gd name="connsiteX1" fmla="*/ 118387 w 1004742"/>
                        <a:gd name="connsiteY1" fmla="*/ 11157 h 192554"/>
                        <a:gd name="connsiteX2" fmla="*/ 966267 w 1004742"/>
                        <a:gd name="connsiteY2" fmla="*/ 0 h 192554"/>
                        <a:gd name="connsiteX3" fmla="*/ 1003269 w 1004742"/>
                        <a:gd name="connsiteY3" fmla="*/ 36094 h 192554"/>
                        <a:gd name="connsiteX4" fmla="*/ 940747 w 1004742"/>
                        <a:gd name="connsiteY4" fmla="*/ 146086 h 192554"/>
                        <a:gd name="connsiteX5" fmla="*/ 883380 w 1004742"/>
                        <a:gd name="connsiteY5" fmla="*/ 182048 h 192554"/>
                        <a:gd name="connsiteX6" fmla="*/ 44063 w 1004742"/>
                        <a:gd name="connsiteY6" fmla="*/ 192554 h 192554"/>
                        <a:gd name="connsiteX7" fmla="*/ 572 w 1004742"/>
                        <a:gd name="connsiteY7" fmla="*/ 158277 h 192554"/>
                        <a:gd name="connsiteX8" fmla="*/ 59595 w 1004742"/>
                        <a:gd name="connsiteY8" fmla="*/ 54511 h 1925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04742" h="192554">
                          <a:moveTo>
                            <a:pt x="59595" y="54511"/>
                          </a:moveTo>
                          <a:cubicBezTo>
                            <a:pt x="76070" y="25364"/>
                            <a:pt x="88460" y="10637"/>
                            <a:pt x="118387" y="11157"/>
                          </a:cubicBezTo>
                          <a:lnTo>
                            <a:pt x="966267" y="0"/>
                          </a:lnTo>
                          <a:cubicBezTo>
                            <a:pt x="985556" y="0"/>
                            <a:pt x="1011182" y="7596"/>
                            <a:pt x="1003269" y="36094"/>
                          </a:cubicBezTo>
                          <a:lnTo>
                            <a:pt x="940747" y="146086"/>
                          </a:lnTo>
                          <a:cubicBezTo>
                            <a:pt x="916360" y="184443"/>
                            <a:pt x="902669" y="182048"/>
                            <a:pt x="883380" y="182048"/>
                          </a:cubicBezTo>
                          <a:lnTo>
                            <a:pt x="44063" y="192554"/>
                          </a:lnTo>
                          <a:cubicBezTo>
                            <a:pt x="20624" y="190219"/>
                            <a:pt x="-4098" y="185867"/>
                            <a:pt x="572" y="158277"/>
                          </a:cubicBezTo>
                          <a:cubicBezTo>
                            <a:pt x="33000" y="102632"/>
                            <a:pt x="25740" y="117549"/>
                            <a:pt x="59595" y="54511"/>
                          </a:cubicBezTo>
                          <a:close/>
                        </a:path>
                      </a:pathLst>
                    </a:custGeom>
                    <a:solidFill>
                      <a:schemeClr val="bg1">
                        <a:lumMod val="50000"/>
                      </a:schemeClr>
                    </a:solidFill>
                    <a:ln w="12700" cap="flat" cmpd="sng" algn="ctr">
                      <a:noFill/>
                      <a:prstDash val="solid"/>
                      <a:miter lim="800000"/>
                    </a:ln>
                    <a:effectLst/>
                  </p:spPr>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N" sz="1400" b="0" i="0" u="none" strike="noStrike" kern="1200" cap="none" spc="0" normalizeH="0" baseline="0" noProof="0">
                        <a:ln>
                          <a:noFill/>
                        </a:ln>
                        <a:solidFill>
                          <a:srgbClr val="000000"/>
                        </a:solidFill>
                        <a:effectLst/>
                        <a:uLnTx/>
                        <a:uFillTx/>
                        <a:ea typeface="+mn-ea"/>
                        <a:cs typeface="+mn-cs"/>
                      </a:endParaRPr>
                    </a:p>
                  </p:txBody>
                </p:sp>
                <p:grpSp>
                  <p:nvGrpSpPr>
                    <p:cNvPr id="52" name="Group 51">
                      <a:extLst>
                        <a:ext uri="{FF2B5EF4-FFF2-40B4-BE49-F238E27FC236}">
                          <a16:creationId xmlns:a16="http://schemas.microsoft.com/office/drawing/2014/main" id="{C9D6155D-38D9-48BC-A780-83FC4E0CD9BF}"/>
                        </a:ext>
                      </a:extLst>
                    </p:cNvPr>
                    <p:cNvGrpSpPr/>
                    <p:nvPr/>
                  </p:nvGrpSpPr>
                  <p:grpSpPr>
                    <a:xfrm flipH="1" flipV="1">
                      <a:off x="3292046" y="884025"/>
                      <a:ext cx="768349" cy="2172783"/>
                      <a:chOff x="4419602" y="268205"/>
                      <a:chExt cx="768349" cy="2172783"/>
                    </a:xfrm>
                    <a:grpFill/>
                  </p:grpSpPr>
                  <p:sp>
                    <p:nvSpPr>
                      <p:cNvPr id="53" name="Freeform: Shape 52">
                        <a:extLst>
                          <a:ext uri="{FF2B5EF4-FFF2-40B4-BE49-F238E27FC236}">
                            <a16:creationId xmlns:a16="http://schemas.microsoft.com/office/drawing/2014/main" id="{4F3BBD1B-3150-45E1-9980-C6FCC4911745}"/>
                          </a:ext>
                        </a:extLst>
                      </p:cNvPr>
                      <p:cNvSpPr/>
                      <p:nvPr/>
                    </p:nvSpPr>
                    <p:spPr>
                      <a:xfrm>
                        <a:off x="4462352" y="507517"/>
                        <a:ext cx="725599" cy="1933471"/>
                      </a:xfrm>
                      <a:custGeom>
                        <a:avLst/>
                        <a:gdLst>
                          <a:gd name="connsiteX0" fmla="*/ 94194 w 565150"/>
                          <a:gd name="connsiteY0" fmla="*/ 0 h 1418603"/>
                          <a:gd name="connsiteX1" fmla="*/ 470956 w 565150"/>
                          <a:gd name="connsiteY1" fmla="*/ 0 h 1418603"/>
                          <a:gd name="connsiteX2" fmla="*/ 565150 w 565150"/>
                          <a:gd name="connsiteY2" fmla="*/ 94194 h 1418603"/>
                          <a:gd name="connsiteX3" fmla="*/ 565150 w 565150"/>
                          <a:gd name="connsiteY3" fmla="*/ 1324409 h 1418603"/>
                          <a:gd name="connsiteX4" fmla="*/ 470956 w 565150"/>
                          <a:gd name="connsiteY4" fmla="*/ 1418603 h 1418603"/>
                          <a:gd name="connsiteX5" fmla="*/ 388938 w 565150"/>
                          <a:gd name="connsiteY5" fmla="*/ 1418603 h 1418603"/>
                          <a:gd name="connsiteX6" fmla="*/ 388938 w 565150"/>
                          <a:gd name="connsiteY6" fmla="*/ 189444 h 1418603"/>
                          <a:gd name="connsiteX7" fmla="*/ 294744 w 565150"/>
                          <a:gd name="connsiteY7" fmla="*/ 95250 h 1418603"/>
                          <a:gd name="connsiteX8" fmla="*/ 0 w 565150"/>
                          <a:gd name="connsiteY8" fmla="*/ 95250 h 1418603"/>
                          <a:gd name="connsiteX9" fmla="*/ 0 w 565150"/>
                          <a:gd name="connsiteY9" fmla="*/ 94194 h 1418603"/>
                          <a:gd name="connsiteX10" fmla="*/ 94194 w 565150"/>
                          <a:gd name="connsiteY10" fmla="*/ 0 h 1418603"/>
                          <a:gd name="connsiteX0" fmla="*/ 182300 w 565150"/>
                          <a:gd name="connsiteY0" fmla="*/ 0 h 1580528"/>
                          <a:gd name="connsiteX1" fmla="*/ 470956 w 565150"/>
                          <a:gd name="connsiteY1" fmla="*/ 161925 h 1580528"/>
                          <a:gd name="connsiteX2" fmla="*/ 565150 w 565150"/>
                          <a:gd name="connsiteY2" fmla="*/ 256119 h 1580528"/>
                          <a:gd name="connsiteX3" fmla="*/ 565150 w 565150"/>
                          <a:gd name="connsiteY3" fmla="*/ 1486334 h 1580528"/>
                          <a:gd name="connsiteX4" fmla="*/ 470956 w 565150"/>
                          <a:gd name="connsiteY4" fmla="*/ 1580528 h 1580528"/>
                          <a:gd name="connsiteX5" fmla="*/ 388938 w 565150"/>
                          <a:gd name="connsiteY5" fmla="*/ 1580528 h 1580528"/>
                          <a:gd name="connsiteX6" fmla="*/ 388938 w 565150"/>
                          <a:gd name="connsiteY6" fmla="*/ 351369 h 1580528"/>
                          <a:gd name="connsiteX7" fmla="*/ 294744 w 565150"/>
                          <a:gd name="connsiteY7" fmla="*/ 257175 h 1580528"/>
                          <a:gd name="connsiteX8" fmla="*/ 0 w 565150"/>
                          <a:gd name="connsiteY8" fmla="*/ 257175 h 1580528"/>
                          <a:gd name="connsiteX9" fmla="*/ 0 w 565150"/>
                          <a:gd name="connsiteY9" fmla="*/ 256119 h 1580528"/>
                          <a:gd name="connsiteX10" fmla="*/ 182300 w 565150"/>
                          <a:gd name="connsiteY10" fmla="*/ 0 h 1580528"/>
                          <a:gd name="connsiteX0" fmla="*/ 182300 w 565150"/>
                          <a:gd name="connsiteY0" fmla="*/ 0 h 1580528"/>
                          <a:gd name="connsiteX1" fmla="*/ 475719 w 565150"/>
                          <a:gd name="connsiteY1" fmla="*/ 147638 h 1580528"/>
                          <a:gd name="connsiteX2" fmla="*/ 565150 w 565150"/>
                          <a:gd name="connsiteY2" fmla="*/ 256119 h 1580528"/>
                          <a:gd name="connsiteX3" fmla="*/ 565150 w 565150"/>
                          <a:gd name="connsiteY3" fmla="*/ 1486334 h 1580528"/>
                          <a:gd name="connsiteX4" fmla="*/ 470956 w 565150"/>
                          <a:gd name="connsiteY4" fmla="*/ 1580528 h 1580528"/>
                          <a:gd name="connsiteX5" fmla="*/ 388938 w 565150"/>
                          <a:gd name="connsiteY5" fmla="*/ 1580528 h 1580528"/>
                          <a:gd name="connsiteX6" fmla="*/ 388938 w 565150"/>
                          <a:gd name="connsiteY6" fmla="*/ 351369 h 1580528"/>
                          <a:gd name="connsiteX7" fmla="*/ 294744 w 565150"/>
                          <a:gd name="connsiteY7" fmla="*/ 257175 h 1580528"/>
                          <a:gd name="connsiteX8" fmla="*/ 0 w 565150"/>
                          <a:gd name="connsiteY8" fmla="*/ 257175 h 1580528"/>
                          <a:gd name="connsiteX9" fmla="*/ 0 w 565150"/>
                          <a:gd name="connsiteY9" fmla="*/ 256119 h 1580528"/>
                          <a:gd name="connsiteX10" fmla="*/ 182300 w 565150"/>
                          <a:gd name="connsiteY10" fmla="*/ 0 h 1580528"/>
                          <a:gd name="connsiteX0" fmla="*/ 182300 w 565150"/>
                          <a:gd name="connsiteY0" fmla="*/ 0 h 1580528"/>
                          <a:gd name="connsiteX1" fmla="*/ 475719 w 565150"/>
                          <a:gd name="connsiteY1" fmla="*/ 147638 h 1580528"/>
                          <a:gd name="connsiteX2" fmla="*/ 565150 w 565150"/>
                          <a:gd name="connsiteY2" fmla="*/ 256119 h 1580528"/>
                          <a:gd name="connsiteX3" fmla="*/ 565150 w 565150"/>
                          <a:gd name="connsiteY3" fmla="*/ 1486334 h 1580528"/>
                          <a:gd name="connsiteX4" fmla="*/ 470956 w 565150"/>
                          <a:gd name="connsiteY4" fmla="*/ 1580528 h 1580528"/>
                          <a:gd name="connsiteX5" fmla="*/ 388938 w 565150"/>
                          <a:gd name="connsiteY5" fmla="*/ 1580528 h 1580528"/>
                          <a:gd name="connsiteX6" fmla="*/ 388938 w 565150"/>
                          <a:gd name="connsiteY6" fmla="*/ 351369 h 1580528"/>
                          <a:gd name="connsiteX7" fmla="*/ 294744 w 565150"/>
                          <a:gd name="connsiteY7" fmla="*/ 257175 h 1580528"/>
                          <a:gd name="connsiteX8" fmla="*/ 0 w 565150"/>
                          <a:gd name="connsiteY8" fmla="*/ 257175 h 1580528"/>
                          <a:gd name="connsiteX9" fmla="*/ 0 w 565150"/>
                          <a:gd name="connsiteY9" fmla="*/ 256119 h 1580528"/>
                          <a:gd name="connsiteX10" fmla="*/ 182300 w 565150"/>
                          <a:gd name="connsiteY10" fmla="*/ 0 h 1580528"/>
                          <a:gd name="connsiteX0" fmla="*/ 182300 w 565150"/>
                          <a:gd name="connsiteY0" fmla="*/ 0 h 1580528"/>
                          <a:gd name="connsiteX1" fmla="*/ 475719 w 565150"/>
                          <a:gd name="connsiteY1" fmla="*/ 147638 h 1580528"/>
                          <a:gd name="connsiteX2" fmla="*/ 565150 w 565150"/>
                          <a:gd name="connsiteY2" fmla="*/ 256119 h 1580528"/>
                          <a:gd name="connsiteX3" fmla="*/ 565150 w 565150"/>
                          <a:gd name="connsiteY3" fmla="*/ 1486334 h 1580528"/>
                          <a:gd name="connsiteX4" fmla="*/ 470956 w 565150"/>
                          <a:gd name="connsiteY4" fmla="*/ 1580528 h 1580528"/>
                          <a:gd name="connsiteX5" fmla="*/ 388938 w 565150"/>
                          <a:gd name="connsiteY5" fmla="*/ 1580528 h 1580528"/>
                          <a:gd name="connsiteX6" fmla="*/ 388938 w 565150"/>
                          <a:gd name="connsiteY6" fmla="*/ 351369 h 1580528"/>
                          <a:gd name="connsiteX7" fmla="*/ 294744 w 565150"/>
                          <a:gd name="connsiteY7" fmla="*/ 257175 h 1580528"/>
                          <a:gd name="connsiteX8" fmla="*/ 0 w 565150"/>
                          <a:gd name="connsiteY8" fmla="*/ 257175 h 1580528"/>
                          <a:gd name="connsiteX9" fmla="*/ 0 w 565150"/>
                          <a:gd name="connsiteY9" fmla="*/ 256119 h 1580528"/>
                          <a:gd name="connsiteX10" fmla="*/ 182300 w 565150"/>
                          <a:gd name="connsiteY10" fmla="*/ 0 h 1580528"/>
                          <a:gd name="connsiteX0" fmla="*/ 182300 w 565150"/>
                          <a:gd name="connsiteY0" fmla="*/ 0 h 1580528"/>
                          <a:gd name="connsiteX1" fmla="*/ 475719 w 565150"/>
                          <a:gd name="connsiteY1" fmla="*/ 147638 h 1580528"/>
                          <a:gd name="connsiteX2" fmla="*/ 565150 w 565150"/>
                          <a:gd name="connsiteY2" fmla="*/ 256119 h 1580528"/>
                          <a:gd name="connsiteX3" fmla="*/ 565150 w 565150"/>
                          <a:gd name="connsiteY3" fmla="*/ 1486334 h 1580528"/>
                          <a:gd name="connsiteX4" fmla="*/ 470956 w 565150"/>
                          <a:gd name="connsiteY4" fmla="*/ 1580528 h 1580528"/>
                          <a:gd name="connsiteX5" fmla="*/ 388938 w 565150"/>
                          <a:gd name="connsiteY5" fmla="*/ 1580528 h 1580528"/>
                          <a:gd name="connsiteX6" fmla="*/ 388938 w 565150"/>
                          <a:gd name="connsiteY6" fmla="*/ 351369 h 1580528"/>
                          <a:gd name="connsiteX7" fmla="*/ 294744 w 565150"/>
                          <a:gd name="connsiteY7" fmla="*/ 257175 h 1580528"/>
                          <a:gd name="connsiteX8" fmla="*/ 0 w 565150"/>
                          <a:gd name="connsiteY8" fmla="*/ 257175 h 1580528"/>
                          <a:gd name="connsiteX9" fmla="*/ 0 w 565150"/>
                          <a:gd name="connsiteY9" fmla="*/ 256119 h 1580528"/>
                          <a:gd name="connsiteX10" fmla="*/ 182300 w 565150"/>
                          <a:gd name="connsiteY10" fmla="*/ 0 h 1580528"/>
                          <a:gd name="connsiteX0" fmla="*/ 182300 w 565150"/>
                          <a:gd name="connsiteY0" fmla="*/ 0 h 1580528"/>
                          <a:gd name="connsiteX1" fmla="*/ 475719 w 565150"/>
                          <a:gd name="connsiteY1" fmla="*/ 147638 h 1580528"/>
                          <a:gd name="connsiteX2" fmla="*/ 565150 w 565150"/>
                          <a:gd name="connsiteY2" fmla="*/ 256119 h 1580528"/>
                          <a:gd name="connsiteX3" fmla="*/ 565150 w 565150"/>
                          <a:gd name="connsiteY3" fmla="*/ 1486334 h 1580528"/>
                          <a:gd name="connsiteX4" fmla="*/ 470956 w 565150"/>
                          <a:gd name="connsiteY4" fmla="*/ 1580528 h 1580528"/>
                          <a:gd name="connsiteX5" fmla="*/ 388938 w 565150"/>
                          <a:gd name="connsiteY5" fmla="*/ 1580528 h 1580528"/>
                          <a:gd name="connsiteX6" fmla="*/ 388938 w 565150"/>
                          <a:gd name="connsiteY6" fmla="*/ 351369 h 1580528"/>
                          <a:gd name="connsiteX7" fmla="*/ 294744 w 565150"/>
                          <a:gd name="connsiteY7" fmla="*/ 257175 h 1580528"/>
                          <a:gd name="connsiteX8" fmla="*/ 0 w 565150"/>
                          <a:gd name="connsiteY8" fmla="*/ 257175 h 1580528"/>
                          <a:gd name="connsiteX9" fmla="*/ 0 w 565150"/>
                          <a:gd name="connsiteY9" fmla="*/ 256119 h 1580528"/>
                          <a:gd name="connsiteX10" fmla="*/ 182300 w 565150"/>
                          <a:gd name="connsiteY10" fmla="*/ 0 h 1580528"/>
                          <a:gd name="connsiteX0" fmla="*/ 182300 w 565150"/>
                          <a:gd name="connsiteY0" fmla="*/ 0 h 1580528"/>
                          <a:gd name="connsiteX1" fmla="*/ 475719 w 565150"/>
                          <a:gd name="connsiteY1" fmla="*/ 147638 h 1580528"/>
                          <a:gd name="connsiteX2" fmla="*/ 565150 w 565150"/>
                          <a:gd name="connsiteY2" fmla="*/ 256119 h 1580528"/>
                          <a:gd name="connsiteX3" fmla="*/ 565150 w 565150"/>
                          <a:gd name="connsiteY3" fmla="*/ 1486334 h 1580528"/>
                          <a:gd name="connsiteX4" fmla="*/ 470956 w 565150"/>
                          <a:gd name="connsiteY4" fmla="*/ 1580528 h 1580528"/>
                          <a:gd name="connsiteX5" fmla="*/ 388938 w 565150"/>
                          <a:gd name="connsiteY5" fmla="*/ 1580528 h 1580528"/>
                          <a:gd name="connsiteX6" fmla="*/ 388938 w 565150"/>
                          <a:gd name="connsiteY6" fmla="*/ 351369 h 1580528"/>
                          <a:gd name="connsiteX7" fmla="*/ 294744 w 565150"/>
                          <a:gd name="connsiteY7" fmla="*/ 257175 h 1580528"/>
                          <a:gd name="connsiteX8" fmla="*/ 0 w 565150"/>
                          <a:gd name="connsiteY8" fmla="*/ 257175 h 1580528"/>
                          <a:gd name="connsiteX9" fmla="*/ 0 w 565150"/>
                          <a:gd name="connsiteY9" fmla="*/ 256119 h 1580528"/>
                          <a:gd name="connsiteX10" fmla="*/ 182300 w 565150"/>
                          <a:gd name="connsiteY10" fmla="*/ 0 h 1580528"/>
                          <a:gd name="connsiteX0" fmla="*/ 182300 w 565150"/>
                          <a:gd name="connsiteY0" fmla="*/ 0 h 1580528"/>
                          <a:gd name="connsiteX1" fmla="*/ 475719 w 565150"/>
                          <a:gd name="connsiteY1" fmla="*/ 147638 h 1580528"/>
                          <a:gd name="connsiteX2" fmla="*/ 565150 w 565150"/>
                          <a:gd name="connsiteY2" fmla="*/ 256119 h 1580528"/>
                          <a:gd name="connsiteX3" fmla="*/ 565150 w 565150"/>
                          <a:gd name="connsiteY3" fmla="*/ 1486334 h 1580528"/>
                          <a:gd name="connsiteX4" fmla="*/ 470956 w 565150"/>
                          <a:gd name="connsiteY4" fmla="*/ 1580528 h 1580528"/>
                          <a:gd name="connsiteX5" fmla="*/ 388938 w 565150"/>
                          <a:gd name="connsiteY5" fmla="*/ 1580528 h 1580528"/>
                          <a:gd name="connsiteX6" fmla="*/ 388938 w 565150"/>
                          <a:gd name="connsiteY6" fmla="*/ 351369 h 1580528"/>
                          <a:gd name="connsiteX7" fmla="*/ 294744 w 565150"/>
                          <a:gd name="connsiteY7" fmla="*/ 257175 h 1580528"/>
                          <a:gd name="connsiteX8" fmla="*/ 0 w 565150"/>
                          <a:gd name="connsiteY8" fmla="*/ 257175 h 1580528"/>
                          <a:gd name="connsiteX9" fmla="*/ 0 w 565150"/>
                          <a:gd name="connsiteY9" fmla="*/ 256119 h 1580528"/>
                          <a:gd name="connsiteX10" fmla="*/ 182300 w 565150"/>
                          <a:gd name="connsiteY10" fmla="*/ 0 h 1580528"/>
                          <a:gd name="connsiteX0" fmla="*/ 182300 w 565150"/>
                          <a:gd name="connsiteY0" fmla="*/ 0 h 1580528"/>
                          <a:gd name="connsiteX1" fmla="*/ 468575 w 565150"/>
                          <a:gd name="connsiteY1" fmla="*/ 133351 h 1580528"/>
                          <a:gd name="connsiteX2" fmla="*/ 565150 w 565150"/>
                          <a:gd name="connsiteY2" fmla="*/ 256119 h 1580528"/>
                          <a:gd name="connsiteX3" fmla="*/ 565150 w 565150"/>
                          <a:gd name="connsiteY3" fmla="*/ 1486334 h 1580528"/>
                          <a:gd name="connsiteX4" fmla="*/ 470956 w 565150"/>
                          <a:gd name="connsiteY4" fmla="*/ 1580528 h 1580528"/>
                          <a:gd name="connsiteX5" fmla="*/ 388938 w 565150"/>
                          <a:gd name="connsiteY5" fmla="*/ 1580528 h 1580528"/>
                          <a:gd name="connsiteX6" fmla="*/ 388938 w 565150"/>
                          <a:gd name="connsiteY6" fmla="*/ 351369 h 1580528"/>
                          <a:gd name="connsiteX7" fmla="*/ 294744 w 565150"/>
                          <a:gd name="connsiteY7" fmla="*/ 257175 h 1580528"/>
                          <a:gd name="connsiteX8" fmla="*/ 0 w 565150"/>
                          <a:gd name="connsiteY8" fmla="*/ 257175 h 1580528"/>
                          <a:gd name="connsiteX9" fmla="*/ 0 w 565150"/>
                          <a:gd name="connsiteY9" fmla="*/ 256119 h 1580528"/>
                          <a:gd name="connsiteX10" fmla="*/ 182300 w 565150"/>
                          <a:gd name="connsiteY10" fmla="*/ 0 h 1580528"/>
                          <a:gd name="connsiteX0" fmla="*/ 182300 w 565150"/>
                          <a:gd name="connsiteY0" fmla="*/ 0 h 1580528"/>
                          <a:gd name="connsiteX1" fmla="*/ 468575 w 565150"/>
                          <a:gd name="connsiteY1" fmla="*/ 133351 h 1580528"/>
                          <a:gd name="connsiteX2" fmla="*/ 565150 w 565150"/>
                          <a:gd name="connsiteY2" fmla="*/ 256119 h 1580528"/>
                          <a:gd name="connsiteX3" fmla="*/ 565150 w 565150"/>
                          <a:gd name="connsiteY3" fmla="*/ 1486334 h 1580528"/>
                          <a:gd name="connsiteX4" fmla="*/ 470956 w 565150"/>
                          <a:gd name="connsiteY4" fmla="*/ 1580528 h 1580528"/>
                          <a:gd name="connsiteX5" fmla="*/ 388938 w 565150"/>
                          <a:gd name="connsiteY5" fmla="*/ 1580528 h 1580528"/>
                          <a:gd name="connsiteX6" fmla="*/ 388938 w 565150"/>
                          <a:gd name="connsiteY6" fmla="*/ 351369 h 1580528"/>
                          <a:gd name="connsiteX7" fmla="*/ 294744 w 565150"/>
                          <a:gd name="connsiteY7" fmla="*/ 257175 h 1580528"/>
                          <a:gd name="connsiteX8" fmla="*/ 0 w 565150"/>
                          <a:gd name="connsiteY8" fmla="*/ 257175 h 1580528"/>
                          <a:gd name="connsiteX9" fmla="*/ 0 w 565150"/>
                          <a:gd name="connsiteY9" fmla="*/ 256119 h 1580528"/>
                          <a:gd name="connsiteX10" fmla="*/ 182300 w 565150"/>
                          <a:gd name="connsiteY10" fmla="*/ 0 h 1580528"/>
                          <a:gd name="connsiteX0" fmla="*/ 182300 w 565150"/>
                          <a:gd name="connsiteY0" fmla="*/ 0 h 1580528"/>
                          <a:gd name="connsiteX1" fmla="*/ 468575 w 565150"/>
                          <a:gd name="connsiteY1" fmla="*/ 133351 h 1580528"/>
                          <a:gd name="connsiteX2" fmla="*/ 565150 w 565150"/>
                          <a:gd name="connsiteY2" fmla="*/ 256119 h 1580528"/>
                          <a:gd name="connsiteX3" fmla="*/ 565150 w 565150"/>
                          <a:gd name="connsiteY3" fmla="*/ 1486334 h 1580528"/>
                          <a:gd name="connsiteX4" fmla="*/ 470956 w 565150"/>
                          <a:gd name="connsiteY4" fmla="*/ 1580528 h 1580528"/>
                          <a:gd name="connsiteX5" fmla="*/ 388938 w 565150"/>
                          <a:gd name="connsiteY5" fmla="*/ 1580528 h 1580528"/>
                          <a:gd name="connsiteX6" fmla="*/ 388938 w 565150"/>
                          <a:gd name="connsiteY6" fmla="*/ 351369 h 1580528"/>
                          <a:gd name="connsiteX7" fmla="*/ 294744 w 565150"/>
                          <a:gd name="connsiteY7" fmla="*/ 257175 h 1580528"/>
                          <a:gd name="connsiteX8" fmla="*/ 0 w 565150"/>
                          <a:gd name="connsiteY8" fmla="*/ 257175 h 1580528"/>
                          <a:gd name="connsiteX9" fmla="*/ 119063 w 565150"/>
                          <a:gd name="connsiteY9" fmla="*/ 163250 h 1580528"/>
                          <a:gd name="connsiteX10" fmla="*/ 182300 w 565150"/>
                          <a:gd name="connsiteY10" fmla="*/ 0 h 1580528"/>
                          <a:gd name="connsiteX0" fmla="*/ 63237 w 446087"/>
                          <a:gd name="connsiteY0" fmla="*/ 0 h 1580528"/>
                          <a:gd name="connsiteX1" fmla="*/ 349512 w 446087"/>
                          <a:gd name="connsiteY1" fmla="*/ 133351 h 1580528"/>
                          <a:gd name="connsiteX2" fmla="*/ 446087 w 446087"/>
                          <a:gd name="connsiteY2" fmla="*/ 256119 h 1580528"/>
                          <a:gd name="connsiteX3" fmla="*/ 446087 w 446087"/>
                          <a:gd name="connsiteY3" fmla="*/ 1486334 h 1580528"/>
                          <a:gd name="connsiteX4" fmla="*/ 351893 w 446087"/>
                          <a:gd name="connsiteY4" fmla="*/ 1580528 h 1580528"/>
                          <a:gd name="connsiteX5" fmla="*/ 269875 w 446087"/>
                          <a:gd name="connsiteY5" fmla="*/ 1580528 h 1580528"/>
                          <a:gd name="connsiteX6" fmla="*/ 269875 w 446087"/>
                          <a:gd name="connsiteY6" fmla="*/ 351369 h 1580528"/>
                          <a:gd name="connsiteX7" fmla="*/ 175681 w 446087"/>
                          <a:gd name="connsiteY7" fmla="*/ 257175 h 1580528"/>
                          <a:gd name="connsiteX8" fmla="*/ 0 w 446087"/>
                          <a:gd name="connsiteY8" fmla="*/ 163250 h 1580528"/>
                          <a:gd name="connsiteX9" fmla="*/ 63237 w 446087"/>
                          <a:gd name="connsiteY9" fmla="*/ 0 h 1580528"/>
                          <a:gd name="connsiteX0" fmla="*/ 56093 w 438943"/>
                          <a:gd name="connsiteY0" fmla="*/ 0 h 1580528"/>
                          <a:gd name="connsiteX1" fmla="*/ 342368 w 438943"/>
                          <a:gd name="connsiteY1" fmla="*/ 133351 h 1580528"/>
                          <a:gd name="connsiteX2" fmla="*/ 438943 w 438943"/>
                          <a:gd name="connsiteY2" fmla="*/ 256119 h 1580528"/>
                          <a:gd name="connsiteX3" fmla="*/ 438943 w 438943"/>
                          <a:gd name="connsiteY3" fmla="*/ 1486334 h 1580528"/>
                          <a:gd name="connsiteX4" fmla="*/ 344749 w 438943"/>
                          <a:gd name="connsiteY4" fmla="*/ 1580528 h 1580528"/>
                          <a:gd name="connsiteX5" fmla="*/ 262731 w 438943"/>
                          <a:gd name="connsiteY5" fmla="*/ 1580528 h 1580528"/>
                          <a:gd name="connsiteX6" fmla="*/ 262731 w 438943"/>
                          <a:gd name="connsiteY6" fmla="*/ 351369 h 1580528"/>
                          <a:gd name="connsiteX7" fmla="*/ 168537 w 438943"/>
                          <a:gd name="connsiteY7" fmla="*/ 257175 h 1580528"/>
                          <a:gd name="connsiteX8" fmla="*/ 0 w 438943"/>
                          <a:gd name="connsiteY8" fmla="*/ 146581 h 1580528"/>
                          <a:gd name="connsiteX9" fmla="*/ 56093 w 438943"/>
                          <a:gd name="connsiteY9" fmla="*/ 0 h 1580528"/>
                          <a:gd name="connsiteX0" fmla="*/ 56093 w 438943"/>
                          <a:gd name="connsiteY0" fmla="*/ 0 h 1580528"/>
                          <a:gd name="connsiteX1" fmla="*/ 342368 w 438943"/>
                          <a:gd name="connsiteY1" fmla="*/ 133351 h 1580528"/>
                          <a:gd name="connsiteX2" fmla="*/ 438943 w 438943"/>
                          <a:gd name="connsiteY2" fmla="*/ 256119 h 1580528"/>
                          <a:gd name="connsiteX3" fmla="*/ 438943 w 438943"/>
                          <a:gd name="connsiteY3" fmla="*/ 1486334 h 1580528"/>
                          <a:gd name="connsiteX4" fmla="*/ 344749 w 438943"/>
                          <a:gd name="connsiteY4" fmla="*/ 1580528 h 1580528"/>
                          <a:gd name="connsiteX5" fmla="*/ 262731 w 438943"/>
                          <a:gd name="connsiteY5" fmla="*/ 1580528 h 1580528"/>
                          <a:gd name="connsiteX6" fmla="*/ 262731 w 438943"/>
                          <a:gd name="connsiteY6" fmla="*/ 351369 h 1580528"/>
                          <a:gd name="connsiteX7" fmla="*/ 168537 w 438943"/>
                          <a:gd name="connsiteY7" fmla="*/ 257175 h 1580528"/>
                          <a:gd name="connsiteX8" fmla="*/ 0 w 438943"/>
                          <a:gd name="connsiteY8" fmla="*/ 146581 h 1580528"/>
                          <a:gd name="connsiteX9" fmla="*/ 56093 w 438943"/>
                          <a:gd name="connsiteY9" fmla="*/ 0 h 1580528"/>
                          <a:gd name="connsiteX0" fmla="*/ 56093 w 438943"/>
                          <a:gd name="connsiteY0" fmla="*/ 0 h 1580528"/>
                          <a:gd name="connsiteX1" fmla="*/ 342368 w 438943"/>
                          <a:gd name="connsiteY1" fmla="*/ 133351 h 1580528"/>
                          <a:gd name="connsiteX2" fmla="*/ 438943 w 438943"/>
                          <a:gd name="connsiteY2" fmla="*/ 256119 h 1580528"/>
                          <a:gd name="connsiteX3" fmla="*/ 438943 w 438943"/>
                          <a:gd name="connsiteY3" fmla="*/ 1486334 h 1580528"/>
                          <a:gd name="connsiteX4" fmla="*/ 344749 w 438943"/>
                          <a:gd name="connsiteY4" fmla="*/ 1580528 h 1580528"/>
                          <a:gd name="connsiteX5" fmla="*/ 262731 w 438943"/>
                          <a:gd name="connsiteY5" fmla="*/ 1580528 h 1580528"/>
                          <a:gd name="connsiteX6" fmla="*/ 262731 w 438943"/>
                          <a:gd name="connsiteY6" fmla="*/ 351369 h 1580528"/>
                          <a:gd name="connsiteX7" fmla="*/ 168537 w 438943"/>
                          <a:gd name="connsiteY7" fmla="*/ 257175 h 1580528"/>
                          <a:gd name="connsiteX8" fmla="*/ 0 w 438943"/>
                          <a:gd name="connsiteY8" fmla="*/ 146581 h 1580528"/>
                          <a:gd name="connsiteX9" fmla="*/ 56093 w 438943"/>
                          <a:gd name="connsiteY9" fmla="*/ 0 h 1580528"/>
                          <a:gd name="connsiteX0" fmla="*/ 56093 w 438943"/>
                          <a:gd name="connsiteY0" fmla="*/ 0 h 1580528"/>
                          <a:gd name="connsiteX1" fmla="*/ 342368 w 438943"/>
                          <a:gd name="connsiteY1" fmla="*/ 133351 h 1580528"/>
                          <a:gd name="connsiteX2" fmla="*/ 438943 w 438943"/>
                          <a:gd name="connsiteY2" fmla="*/ 256119 h 1580528"/>
                          <a:gd name="connsiteX3" fmla="*/ 438943 w 438943"/>
                          <a:gd name="connsiteY3" fmla="*/ 1486334 h 1580528"/>
                          <a:gd name="connsiteX4" fmla="*/ 344749 w 438943"/>
                          <a:gd name="connsiteY4" fmla="*/ 1580528 h 1580528"/>
                          <a:gd name="connsiteX5" fmla="*/ 262731 w 438943"/>
                          <a:gd name="connsiteY5" fmla="*/ 1580528 h 1580528"/>
                          <a:gd name="connsiteX6" fmla="*/ 262731 w 438943"/>
                          <a:gd name="connsiteY6" fmla="*/ 351369 h 1580528"/>
                          <a:gd name="connsiteX7" fmla="*/ 159012 w 438943"/>
                          <a:gd name="connsiteY7" fmla="*/ 233362 h 1580528"/>
                          <a:gd name="connsiteX8" fmla="*/ 0 w 438943"/>
                          <a:gd name="connsiteY8" fmla="*/ 146581 h 1580528"/>
                          <a:gd name="connsiteX9" fmla="*/ 56093 w 438943"/>
                          <a:gd name="connsiteY9" fmla="*/ 0 h 1580528"/>
                          <a:gd name="connsiteX0" fmla="*/ 56093 w 438943"/>
                          <a:gd name="connsiteY0" fmla="*/ 0 h 1580528"/>
                          <a:gd name="connsiteX1" fmla="*/ 342368 w 438943"/>
                          <a:gd name="connsiteY1" fmla="*/ 133351 h 1580528"/>
                          <a:gd name="connsiteX2" fmla="*/ 438943 w 438943"/>
                          <a:gd name="connsiteY2" fmla="*/ 256119 h 1580528"/>
                          <a:gd name="connsiteX3" fmla="*/ 438943 w 438943"/>
                          <a:gd name="connsiteY3" fmla="*/ 1486334 h 1580528"/>
                          <a:gd name="connsiteX4" fmla="*/ 344749 w 438943"/>
                          <a:gd name="connsiteY4" fmla="*/ 1580528 h 1580528"/>
                          <a:gd name="connsiteX5" fmla="*/ 262731 w 438943"/>
                          <a:gd name="connsiteY5" fmla="*/ 1580528 h 1580528"/>
                          <a:gd name="connsiteX6" fmla="*/ 262731 w 438943"/>
                          <a:gd name="connsiteY6" fmla="*/ 351369 h 1580528"/>
                          <a:gd name="connsiteX7" fmla="*/ 159012 w 438943"/>
                          <a:gd name="connsiteY7" fmla="*/ 233362 h 1580528"/>
                          <a:gd name="connsiteX8" fmla="*/ 0 w 438943"/>
                          <a:gd name="connsiteY8" fmla="*/ 146581 h 1580528"/>
                          <a:gd name="connsiteX9" fmla="*/ 56093 w 438943"/>
                          <a:gd name="connsiteY9" fmla="*/ 0 h 1580528"/>
                          <a:gd name="connsiteX0" fmla="*/ 56093 w 438943"/>
                          <a:gd name="connsiteY0" fmla="*/ 0 h 1580528"/>
                          <a:gd name="connsiteX1" fmla="*/ 342368 w 438943"/>
                          <a:gd name="connsiteY1" fmla="*/ 133351 h 1580528"/>
                          <a:gd name="connsiteX2" fmla="*/ 438943 w 438943"/>
                          <a:gd name="connsiteY2" fmla="*/ 256119 h 1580528"/>
                          <a:gd name="connsiteX3" fmla="*/ 438943 w 438943"/>
                          <a:gd name="connsiteY3" fmla="*/ 1486334 h 1580528"/>
                          <a:gd name="connsiteX4" fmla="*/ 344749 w 438943"/>
                          <a:gd name="connsiteY4" fmla="*/ 1580528 h 1580528"/>
                          <a:gd name="connsiteX5" fmla="*/ 262731 w 438943"/>
                          <a:gd name="connsiteY5" fmla="*/ 1580528 h 1580528"/>
                          <a:gd name="connsiteX6" fmla="*/ 262731 w 438943"/>
                          <a:gd name="connsiteY6" fmla="*/ 351369 h 1580528"/>
                          <a:gd name="connsiteX7" fmla="*/ 159012 w 438943"/>
                          <a:gd name="connsiteY7" fmla="*/ 233362 h 1580528"/>
                          <a:gd name="connsiteX8" fmla="*/ 0 w 438943"/>
                          <a:gd name="connsiteY8" fmla="*/ 146581 h 1580528"/>
                          <a:gd name="connsiteX9" fmla="*/ 56093 w 438943"/>
                          <a:gd name="connsiteY9" fmla="*/ 0 h 1580528"/>
                          <a:gd name="connsiteX0" fmla="*/ 56093 w 438943"/>
                          <a:gd name="connsiteY0" fmla="*/ 0 h 1580528"/>
                          <a:gd name="connsiteX1" fmla="*/ 342368 w 438943"/>
                          <a:gd name="connsiteY1" fmla="*/ 133351 h 1580528"/>
                          <a:gd name="connsiteX2" fmla="*/ 438943 w 438943"/>
                          <a:gd name="connsiteY2" fmla="*/ 256119 h 1580528"/>
                          <a:gd name="connsiteX3" fmla="*/ 438943 w 438943"/>
                          <a:gd name="connsiteY3" fmla="*/ 1486334 h 1580528"/>
                          <a:gd name="connsiteX4" fmla="*/ 344749 w 438943"/>
                          <a:gd name="connsiteY4" fmla="*/ 1580528 h 1580528"/>
                          <a:gd name="connsiteX5" fmla="*/ 262731 w 438943"/>
                          <a:gd name="connsiteY5" fmla="*/ 1580528 h 1580528"/>
                          <a:gd name="connsiteX6" fmla="*/ 262731 w 438943"/>
                          <a:gd name="connsiteY6" fmla="*/ 351369 h 1580528"/>
                          <a:gd name="connsiteX7" fmla="*/ 159012 w 438943"/>
                          <a:gd name="connsiteY7" fmla="*/ 233362 h 1580528"/>
                          <a:gd name="connsiteX8" fmla="*/ 0 w 438943"/>
                          <a:gd name="connsiteY8" fmla="*/ 146581 h 1580528"/>
                          <a:gd name="connsiteX9" fmla="*/ 56093 w 438943"/>
                          <a:gd name="connsiteY9" fmla="*/ 0 h 1580528"/>
                          <a:gd name="connsiteX0" fmla="*/ 56093 w 438943"/>
                          <a:gd name="connsiteY0" fmla="*/ 0 h 1580528"/>
                          <a:gd name="connsiteX1" fmla="*/ 342368 w 438943"/>
                          <a:gd name="connsiteY1" fmla="*/ 133351 h 1580528"/>
                          <a:gd name="connsiteX2" fmla="*/ 438943 w 438943"/>
                          <a:gd name="connsiteY2" fmla="*/ 256119 h 1580528"/>
                          <a:gd name="connsiteX3" fmla="*/ 438943 w 438943"/>
                          <a:gd name="connsiteY3" fmla="*/ 1486334 h 1580528"/>
                          <a:gd name="connsiteX4" fmla="*/ 344749 w 438943"/>
                          <a:gd name="connsiteY4" fmla="*/ 1580528 h 1580528"/>
                          <a:gd name="connsiteX5" fmla="*/ 262731 w 438943"/>
                          <a:gd name="connsiteY5" fmla="*/ 1580528 h 1580528"/>
                          <a:gd name="connsiteX6" fmla="*/ 262731 w 438943"/>
                          <a:gd name="connsiteY6" fmla="*/ 351369 h 1580528"/>
                          <a:gd name="connsiteX7" fmla="*/ 159012 w 438943"/>
                          <a:gd name="connsiteY7" fmla="*/ 233362 h 1580528"/>
                          <a:gd name="connsiteX8" fmla="*/ 0 w 438943"/>
                          <a:gd name="connsiteY8" fmla="*/ 146581 h 1580528"/>
                          <a:gd name="connsiteX9" fmla="*/ 56093 w 438943"/>
                          <a:gd name="connsiteY9" fmla="*/ 0 h 1580528"/>
                          <a:gd name="connsiteX0" fmla="*/ 56093 w 438943"/>
                          <a:gd name="connsiteY0" fmla="*/ 0 h 1580528"/>
                          <a:gd name="connsiteX1" fmla="*/ 342368 w 438943"/>
                          <a:gd name="connsiteY1" fmla="*/ 133351 h 1580528"/>
                          <a:gd name="connsiteX2" fmla="*/ 438943 w 438943"/>
                          <a:gd name="connsiteY2" fmla="*/ 256119 h 1580528"/>
                          <a:gd name="connsiteX3" fmla="*/ 438943 w 438943"/>
                          <a:gd name="connsiteY3" fmla="*/ 1486334 h 1580528"/>
                          <a:gd name="connsiteX4" fmla="*/ 344749 w 438943"/>
                          <a:gd name="connsiteY4" fmla="*/ 1580528 h 1580528"/>
                          <a:gd name="connsiteX5" fmla="*/ 262731 w 438943"/>
                          <a:gd name="connsiteY5" fmla="*/ 1580528 h 1580528"/>
                          <a:gd name="connsiteX6" fmla="*/ 262731 w 438943"/>
                          <a:gd name="connsiteY6" fmla="*/ 351369 h 1580528"/>
                          <a:gd name="connsiteX7" fmla="*/ 159012 w 438943"/>
                          <a:gd name="connsiteY7" fmla="*/ 233362 h 1580528"/>
                          <a:gd name="connsiteX8" fmla="*/ 0 w 438943"/>
                          <a:gd name="connsiteY8" fmla="*/ 146581 h 1580528"/>
                          <a:gd name="connsiteX9" fmla="*/ 56093 w 438943"/>
                          <a:gd name="connsiteY9" fmla="*/ 0 h 1580528"/>
                          <a:gd name="connsiteX0" fmla="*/ 56093 w 438943"/>
                          <a:gd name="connsiteY0" fmla="*/ 0 h 1580528"/>
                          <a:gd name="connsiteX1" fmla="*/ 342368 w 438943"/>
                          <a:gd name="connsiteY1" fmla="*/ 133351 h 1580528"/>
                          <a:gd name="connsiteX2" fmla="*/ 438943 w 438943"/>
                          <a:gd name="connsiteY2" fmla="*/ 256119 h 1580528"/>
                          <a:gd name="connsiteX3" fmla="*/ 438943 w 438943"/>
                          <a:gd name="connsiteY3" fmla="*/ 1486334 h 1580528"/>
                          <a:gd name="connsiteX4" fmla="*/ 344749 w 438943"/>
                          <a:gd name="connsiteY4" fmla="*/ 1580528 h 1580528"/>
                          <a:gd name="connsiteX5" fmla="*/ 262731 w 438943"/>
                          <a:gd name="connsiteY5" fmla="*/ 1580528 h 1580528"/>
                          <a:gd name="connsiteX6" fmla="*/ 262731 w 438943"/>
                          <a:gd name="connsiteY6" fmla="*/ 351369 h 1580528"/>
                          <a:gd name="connsiteX7" fmla="*/ 159012 w 438943"/>
                          <a:gd name="connsiteY7" fmla="*/ 233362 h 1580528"/>
                          <a:gd name="connsiteX8" fmla="*/ 0 w 438943"/>
                          <a:gd name="connsiteY8" fmla="*/ 146581 h 1580528"/>
                          <a:gd name="connsiteX9" fmla="*/ 56093 w 438943"/>
                          <a:gd name="connsiteY9" fmla="*/ 0 h 1580528"/>
                          <a:gd name="connsiteX0" fmla="*/ 56093 w 438943"/>
                          <a:gd name="connsiteY0" fmla="*/ 0 h 1580528"/>
                          <a:gd name="connsiteX1" fmla="*/ 342368 w 438943"/>
                          <a:gd name="connsiteY1" fmla="*/ 133351 h 1580528"/>
                          <a:gd name="connsiteX2" fmla="*/ 438943 w 438943"/>
                          <a:gd name="connsiteY2" fmla="*/ 256119 h 1580528"/>
                          <a:gd name="connsiteX3" fmla="*/ 438943 w 438943"/>
                          <a:gd name="connsiteY3" fmla="*/ 1486334 h 1580528"/>
                          <a:gd name="connsiteX4" fmla="*/ 344749 w 438943"/>
                          <a:gd name="connsiteY4" fmla="*/ 1580528 h 1580528"/>
                          <a:gd name="connsiteX5" fmla="*/ 262731 w 438943"/>
                          <a:gd name="connsiteY5" fmla="*/ 1580528 h 1580528"/>
                          <a:gd name="connsiteX6" fmla="*/ 262731 w 438943"/>
                          <a:gd name="connsiteY6" fmla="*/ 351369 h 1580528"/>
                          <a:gd name="connsiteX7" fmla="*/ 159012 w 438943"/>
                          <a:gd name="connsiteY7" fmla="*/ 233362 h 1580528"/>
                          <a:gd name="connsiteX8" fmla="*/ 0 w 438943"/>
                          <a:gd name="connsiteY8" fmla="*/ 146581 h 1580528"/>
                          <a:gd name="connsiteX9" fmla="*/ 56093 w 438943"/>
                          <a:gd name="connsiteY9" fmla="*/ 0 h 1580528"/>
                          <a:gd name="connsiteX0" fmla="*/ 56093 w 438943"/>
                          <a:gd name="connsiteY0" fmla="*/ 0 h 1580528"/>
                          <a:gd name="connsiteX1" fmla="*/ 342368 w 438943"/>
                          <a:gd name="connsiteY1" fmla="*/ 133351 h 1580528"/>
                          <a:gd name="connsiteX2" fmla="*/ 438943 w 438943"/>
                          <a:gd name="connsiteY2" fmla="*/ 256119 h 1580528"/>
                          <a:gd name="connsiteX3" fmla="*/ 438943 w 438943"/>
                          <a:gd name="connsiteY3" fmla="*/ 1486334 h 1580528"/>
                          <a:gd name="connsiteX4" fmla="*/ 344749 w 438943"/>
                          <a:gd name="connsiteY4" fmla="*/ 1580528 h 1580528"/>
                          <a:gd name="connsiteX5" fmla="*/ 262731 w 438943"/>
                          <a:gd name="connsiteY5" fmla="*/ 1580528 h 1580528"/>
                          <a:gd name="connsiteX6" fmla="*/ 262731 w 438943"/>
                          <a:gd name="connsiteY6" fmla="*/ 351369 h 1580528"/>
                          <a:gd name="connsiteX7" fmla="*/ 159012 w 438943"/>
                          <a:gd name="connsiteY7" fmla="*/ 233362 h 1580528"/>
                          <a:gd name="connsiteX8" fmla="*/ 0 w 438943"/>
                          <a:gd name="connsiteY8" fmla="*/ 146581 h 1580528"/>
                          <a:gd name="connsiteX9" fmla="*/ 56093 w 438943"/>
                          <a:gd name="connsiteY9" fmla="*/ 0 h 1580528"/>
                          <a:gd name="connsiteX0" fmla="*/ 56093 w 438943"/>
                          <a:gd name="connsiteY0" fmla="*/ 0 h 1580528"/>
                          <a:gd name="connsiteX1" fmla="*/ 342368 w 438943"/>
                          <a:gd name="connsiteY1" fmla="*/ 133351 h 1580528"/>
                          <a:gd name="connsiteX2" fmla="*/ 438943 w 438943"/>
                          <a:gd name="connsiteY2" fmla="*/ 256119 h 1580528"/>
                          <a:gd name="connsiteX3" fmla="*/ 438943 w 438943"/>
                          <a:gd name="connsiteY3" fmla="*/ 1486334 h 1580528"/>
                          <a:gd name="connsiteX4" fmla="*/ 344749 w 438943"/>
                          <a:gd name="connsiteY4" fmla="*/ 1580528 h 1580528"/>
                          <a:gd name="connsiteX5" fmla="*/ 262731 w 438943"/>
                          <a:gd name="connsiteY5" fmla="*/ 1580528 h 1580528"/>
                          <a:gd name="connsiteX6" fmla="*/ 262731 w 438943"/>
                          <a:gd name="connsiteY6" fmla="*/ 351369 h 1580528"/>
                          <a:gd name="connsiteX7" fmla="*/ 159012 w 438943"/>
                          <a:gd name="connsiteY7" fmla="*/ 233362 h 1580528"/>
                          <a:gd name="connsiteX8" fmla="*/ 0 w 438943"/>
                          <a:gd name="connsiteY8" fmla="*/ 146581 h 1580528"/>
                          <a:gd name="connsiteX9" fmla="*/ 56093 w 438943"/>
                          <a:gd name="connsiteY9" fmla="*/ 0 h 1580528"/>
                          <a:gd name="connsiteX0" fmla="*/ 56093 w 438943"/>
                          <a:gd name="connsiteY0" fmla="*/ 0 h 1580528"/>
                          <a:gd name="connsiteX1" fmla="*/ 342368 w 438943"/>
                          <a:gd name="connsiteY1" fmla="*/ 133351 h 1580528"/>
                          <a:gd name="connsiteX2" fmla="*/ 438943 w 438943"/>
                          <a:gd name="connsiteY2" fmla="*/ 256119 h 1580528"/>
                          <a:gd name="connsiteX3" fmla="*/ 438943 w 438943"/>
                          <a:gd name="connsiteY3" fmla="*/ 1486334 h 1580528"/>
                          <a:gd name="connsiteX4" fmla="*/ 344749 w 438943"/>
                          <a:gd name="connsiteY4" fmla="*/ 1580528 h 1580528"/>
                          <a:gd name="connsiteX5" fmla="*/ 262731 w 438943"/>
                          <a:gd name="connsiteY5" fmla="*/ 1580528 h 1580528"/>
                          <a:gd name="connsiteX6" fmla="*/ 262731 w 438943"/>
                          <a:gd name="connsiteY6" fmla="*/ 351369 h 1580528"/>
                          <a:gd name="connsiteX7" fmla="*/ 159012 w 438943"/>
                          <a:gd name="connsiteY7" fmla="*/ 233362 h 1580528"/>
                          <a:gd name="connsiteX8" fmla="*/ 0 w 438943"/>
                          <a:gd name="connsiteY8" fmla="*/ 146581 h 1580528"/>
                          <a:gd name="connsiteX9" fmla="*/ 56093 w 438943"/>
                          <a:gd name="connsiteY9" fmla="*/ 0 h 1580528"/>
                          <a:gd name="connsiteX0" fmla="*/ 56093 w 438943"/>
                          <a:gd name="connsiteY0" fmla="*/ 0 h 1580528"/>
                          <a:gd name="connsiteX1" fmla="*/ 342368 w 438943"/>
                          <a:gd name="connsiteY1" fmla="*/ 133351 h 1580528"/>
                          <a:gd name="connsiteX2" fmla="*/ 438943 w 438943"/>
                          <a:gd name="connsiteY2" fmla="*/ 256119 h 1580528"/>
                          <a:gd name="connsiteX3" fmla="*/ 438943 w 438943"/>
                          <a:gd name="connsiteY3" fmla="*/ 1486334 h 1580528"/>
                          <a:gd name="connsiteX4" fmla="*/ 344749 w 438943"/>
                          <a:gd name="connsiteY4" fmla="*/ 1580528 h 1580528"/>
                          <a:gd name="connsiteX5" fmla="*/ 262731 w 438943"/>
                          <a:gd name="connsiteY5" fmla="*/ 1580528 h 1580528"/>
                          <a:gd name="connsiteX6" fmla="*/ 262731 w 438943"/>
                          <a:gd name="connsiteY6" fmla="*/ 351369 h 1580528"/>
                          <a:gd name="connsiteX7" fmla="*/ 159012 w 438943"/>
                          <a:gd name="connsiteY7" fmla="*/ 233362 h 1580528"/>
                          <a:gd name="connsiteX8" fmla="*/ 0 w 438943"/>
                          <a:gd name="connsiteY8" fmla="*/ 160868 h 1580528"/>
                          <a:gd name="connsiteX9" fmla="*/ 56093 w 438943"/>
                          <a:gd name="connsiteY9" fmla="*/ 0 h 1580528"/>
                          <a:gd name="connsiteX0" fmla="*/ 56093 w 438943"/>
                          <a:gd name="connsiteY0" fmla="*/ 0 h 1580528"/>
                          <a:gd name="connsiteX1" fmla="*/ 342368 w 438943"/>
                          <a:gd name="connsiteY1" fmla="*/ 133351 h 1580528"/>
                          <a:gd name="connsiteX2" fmla="*/ 438943 w 438943"/>
                          <a:gd name="connsiteY2" fmla="*/ 256119 h 1580528"/>
                          <a:gd name="connsiteX3" fmla="*/ 438943 w 438943"/>
                          <a:gd name="connsiteY3" fmla="*/ 1486334 h 1580528"/>
                          <a:gd name="connsiteX4" fmla="*/ 344749 w 438943"/>
                          <a:gd name="connsiteY4" fmla="*/ 1580528 h 1580528"/>
                          <a:gd name="connsiteX5" fmla="*/ 262731 w 438943"/>
                          <a:gd name="connsiteY5" fmla="*/ 1580528 h 1580528"/>
                          <a:gd name="connsiteX6" fmla="*/ 262731 w 438943"/>
                          <a:gd name="connsiteY6" fmla="*/ 351369 h 1580528"/>
                          <a:gd name="connsiteX7" fmla="*/ 149487 w 438943"/>
                          <a:gd name="connsiteY7" fmla="*/ 240505 h 1580528"/>
                          <a:gd name="connsiteX8" fmla="*/ 0 w 438943"/>
                          <a:gd name="connsiteY8" fmla="*/ 160868 h 1580528"/>
                          <a:gd name="connsiteX9" fmla="*/ 56093 w 438943"/>
                          <a:gd name="connsiteY9" fmla="*/ 0 h 1580528"/>
                          <a:gd name="connsiteX0" fmla="*/ 56093 w 438943"/>
                          <a:gd name="connsiteY0" fmla="*/ 0 h 1580528"/>
                          <a:gd name="connsiteX1" fmla="*/ 342368 w 438943"/>
                          <a:gd name="connsiteY1" fmla="*/ 133351 h 1580528"/>
                          <a:gd name="connsiteX2" fmla="*/ 438943 w 438943"/>
                          <a:gd name="connsiteY2" fmla="*/ 256119 h 1580528"/>
                          <a:gd name="connsiteX3" fmla="*/ 438943 w 438943"/>
                          <a:gd name="connsiteY3" fmla="*/ 1486334 h 1580528"/>
                          <a:gd name="connsiteX4" fmla="*/ 344749 w 438943"/>
                          <a:gd name="connsiteY4" fmla="*/ 1580528 h 1580528"/>
                          <a:gd name="connsiteX5" fmla="*/ 262731 w 438943"/>
                          <a:gd name="connsiteY5" fmla="*/ 1580528 h 1580528"/>
                          <a:gd name="connsiteX6" fmla="*/ 262731 w 438943"/>
                          <a:gd name="connsiteY6" fmla="*/ 351369 h 1580528"/>
                          <a:gd name="connsiteX7" fmla="*/ 149487 w 438943"/>
                          <a:gd name="connsiteY7" fmla="*/ 240505 h 1580528"/>
                          <a:gd name="connsiteX8" fmla="*/ 0 w 438943"/>
                          <a:gd name="connsiteY8" fmla="*/ 160868 h 1580528"/>
                          <a:gd name="connsiteX9" fmla="*/ 56093 w 438943"/>
                          <a:gd name="connsiteY9" fmla="*/ 0 h 1580528"/>
                          <a:gd name="connsiteX0" fmla="*/ 56093 w 438943"/>
                          <a:gd name="connsiteY0" fmla="*/ 0 h 1580528"/>
                          <a:gd name="connsiteX1" fmla="*/ 342368 w 438943"/>
                          <a:gd name="connsiteY1" fmla="*/ 133351 h 1580528"/>
                          <a:gd name="connsiteX2" fmla="*/ 438943 w 438943"/>
                          <a:gd name="connsiteY2" fmla="*/ 256119 h 1580528"/>
                          <a:gd name="connsiteX3" fmla="*/ 438943 w 438943"/>
                          <a:gd name="connsiteY3" fmla="*/ 1486334 h 1580528"/>
                          <a:gd name="connsiteX4" fmla="*/ 344749 w 438943"/>
                          <a:gd name="connsiteY4" fmla="*/ 1580528 h 1580528"/>
                          <a:gd name="connsiteX5" fmla="*/ 262731 w 438943"/>
                          <a:gd name="connsiteY5" fmla="*/ 1580528 h 1580528"/>
                          <a:gd name="connsiteX6" fmla="*/ 262731 w 438943"/>
                          <a:gd name="connsiteY6" fmla="*/ 351369 h 1580528"/>
                          <a:gd name="connsiteX7" fmla="*/ 156630 w 438943"/>
                          <a:gd name="connsiteY7" fmla="*/ 238124 h 1580528"/>
                          <a:gd name="connsiteX8" fmla="*/ 0 w 438943"/>
                          <a:gd name="connsiteY8" fmla="*/ 160868 h 1580528"/>
                          <a:gd name="connsiteX9" fmla="*/ 56093 w 438943"/>
                          <a:gd name="connsiteY9" fmla="*/ 0 h 1580528"/>
                          <a:gd name="connsiteX0" fmla="*/ 56093 w 438943"/>
                          <a:gd name="connsiteY0" fmla="*/ 0 h 1580528"/>
                          <a:gd name="connsiteX1" fmla="*/ 342368 w 438943"/>
                          <a:gd name="connsiteY1" fmla="*/ 133351 h 1580528"/>
                          <a:gd name="connsiteX2" fmla="*/ 438943 w 438943"/>
                          <a:gd name="connsiteY2" fmla="*/ 256119 h 1580528"/>
                          <a:gd name="connsiteX3" fmla="*/ 438943 w 438943"/>
                          <a:gd name="connsiteY3" fmla="*/ 1486334 h 1580528"/>
                          <a:gd name="connsiteX4" fmla="*/ 344749 w 438943"/>
                          <a:gd name="connsiteY4" fmla="*/ 1580528 h 1580528"/>
                          <a:gd name="connsiteX5" fmla="*/ 262731 w 438943"/>
                          <a:gd name="connsiteY5" fmla="*/ 1580528 h 1580528"/>
                          <a:gd name="connsiteX6" fmla="*/ 262731 w 438943"/>
                          <a:gd name="connsiteY6" fmla="*/ 351369 h 1580528"/>
                          <a:gd name="connsiteX7" fmla="*/ 156630 w 438943"/>
                          <a:gd name="connsiteY7" fmla="*/ 238124 h 1580528"/>
                          <a:gd name="connsiteX8" fmla="*/ 0 w 438943"/>
                          <a:gd name="connsiteY8" fmla="*/ 160868 h 1580528"/>
                          <a:gd name="connsiteX9" fmla="*/ 56093 w 438943"/>
                          <a:gd name="connsiteY9" fmla="*/ 0 h 1580528"/>
                          <a:gd name="connsiteX0" fmla="*/ 56093 w 438943"/>
                          <a:gd name="connsiteY0" fmla="*/ 0 h 1580528"/>
                          <a:gd name="connsiteX1" fmla="*/ 342368 w 438943"/>
                          <a:gd name="connsiteY1" fmla="*/ 133351 h 1580528"/>
                          <a:gd name="connsiteX2" fmla="*/ 438943 w 438943"/>
                          <a:gd name="connsiteY2" fmla="*/ 256119 h 1580528"/>
                          <a:gd name="connsiteX3" fmla="*/ 438943 w 438943"/>
                          <a:gd name="connsiteY3" fmla="*/ 1486334 h 1580528"/>
                          <a:gd name="connsiteX4" fmla="*/ 344749 w 438943"/>
                          <a:gd name="connsiteY4" fmla="*/ 1580528 h 1580528"/>
                          <a:gd name="connsiteX5" fmla="*/ 262731 w 438943"/>
                          <a:gd name="connsiteY5" fmla="*/ 1580528 h 1580528"/>
                          <a:gd name="connsiteX6" fmla="*/ 262731 w 438943"/>
                          <a:gd name="connsiteY6" fmla="*/ 351369 h 1580528"/>
                          <a:gd name="connsiteX7" fmla="*/ 156630 w 438943"/>
                          <a:gd name="connsiteY7" fmla="*/ 238124 h 1580528"/>
                          <a:gd name="connsiteX8" fmla="*/ 0 w 438943"/>
                          <a:gd name="connsiteY8" fmla="*/ 160868 h 1580528"/>
                          <a:gd name="connsiteX9" fmla="*/ 56093 w 438943"/>
                          <a:gd name="connsiteY9" fmla="*/ 0 h 1580528"/>
                          <a:gd name="connsiteX0" fmla="*/ 56093 w 438943"/>
                          <a:gd name="connsiteY0" fmla="*/ 0 h 1580528"/>
                          <a:gd name="connsiteX1" fmla="*/ 342368 w 438943"/>
                          <a:gd name="connsiteY1" fmla="*/ 133351 h 1580528"/>
                          <a:gd name="connsiteX2" fmla="*/ 438943 w 438943"/>
                          <a:gd name="connsiteY2" fmla="*/ 256119 h 1580528"/>
                          <a:gd name="connsiteX3" fmla="*/ 438943 w 438943"/>
                          <a:gd name="connsiteY3" fmla="*/ 1486334 h 1580528"/>
                          <a:gd name="connsiteX4" fmla="*/ 344749 w 438943"/>
                          <a:gd name="connsiteY4" fmla="*/ 1580528 h 1580528"/>
                          <a:gd name="connsiteX5" fmla="*/ 262731 w 438943"/>
                          <a:gd name="connsiteY5" fmla="*/ 1580528 h 1580528"/>
                          <a:gd name="connsiteX6" fmla="*/ 262731 w 438943"/>
                          <a:gd name="connsiteY6" fmla="*/ 351369 h 1580528"/>
                          <a:gd name="connsiteX7" fmla="*/ 156630 w 438943"/>
                          <a:gd name="connsiteY7" fmla="*/ 238124 h 1580528"/>
                          <a:gd name="connsiteX8" fmla="*/ 0 w 438943"/>
                          <a:gd name="connsiteY8" fmla="*/ 160868 h 1580528"/>
                          <a:gd name="connsiteX9" fmla="*/ 56093 w 438943"/>
                          <a:gd name="connsiteY9" fmla="*/ 0 h 1580528"/>
                          <a:gd name="connsiteX0" fmla="*/ 56093 w 438943"/>
                          <a:gd name="connsiteY0" fmla="*/ 0 h 1580528"/>
                          <a:gd name="connsiteX1" fmla="*/ 342368 w 438943"/>
                          <a:gd name="connsiteY1" fmla="*/ 133351 h 1580528"/>
                          <a:gd name="connsiteX2" fmla="*/ 438943 w 438943"/>
                          <a:gd name="connsiteY2" fmla="*/ 256119 h 1580528"/>
                          <a:gd name="connsiteX3" fmla="*/ 438943 w 438943"/>
                          <a:gd name="connsiteY3" fmla="*/ 1486334 h 1580528"/>
                          <a:gd name="connsiteX4" fmla="*/ 344749 w 438943"/>
                          <a:gd name="connsiteY4" fmla="*/ 1580528 h 1580528"/>
                          <a:gd name="connsiteX5" fmla="*/ 262731 w 438943"/>
                          <a:gd name="connsiteY5" fmla="*/ 1580528 h 1580528"/>
                          <a:gd name="connsiteX6" fmla="*/ 262731 w 438943"/>
                          <a:gd name="connsiteY6" fmla="*/ 351369 h 1580528"/>
                          <a:gd name="connsiteX7" fmla="*/ 156630 w 438943"/>
                          <a:gd name="connsiteY7" fmla="*/ 238124 h 1580528"/>
                          <a:gd name="connsiteX8" fmla="*/ 0 w 438943"/>
                          <a:gd name="connsiteY8" fmla="*/ 160868 h 1580528"/>
                          <a:gd name="connsiteX9" fmla="*/ 56093 w 438943"/>
                          <a:gd name="connsiteY9" fmla="*/ 0 h 1580528"/>
                          <a:gd name="connsiteX0" fmla="*/ 56093 w 438943"/>
                          <a:gd name="connsiteY0" fmla="*/ 0 h 1580528"/>
                          <a:gd name="connsiteX1" fmla="*/ 342368 w 438943"/>
                          <a:gd name="connsiteY1" fmla="*/ 133351 h 1580528"/>
                          <a:gd name="connsiteX2" fmla="*/ 438943 w 438943"/>
                          <a:gd name="connsiteY2" fmla="*/ 256119 h 1580528"/>
                          <a:gd name="connsiteX3" fmla="*/ 438943 w 438943"/>
                          <a:gd name="connsiteY3" fmla="*/ 1486334 h 1580528"/>
                          <a:gd name="connsiteX4" fmla="*/ 344749 w 438943"/>
                          <a:gd name="connsiteY4" fmla="*/ 1580528 h 1580528"/>
                          <a:gd name="connsiteX5" fmla="*/ 262731 w 438943"/>
                          <a:gd name="connsiteY5" fmla="*/ 1580528 h 1580528"/>
                          <a:gd name="connsiteX6" fmla="*/ 262731 w 438943"/>
                          <a:gd name="connsiteY6" fmla="*/ 351369 h 1580528"/>
                          <a:gd name="connsiteX7" fmla="*/ 156630 w 438943"/>
                          <a:gd name="connsiteY7" fmla="*/ 238124 h 1580528"/>
                          <a:gd name="connsiteX8" fmla="*/ 0 w 438943"/>
                          <a:gd name="connsiteY8" fmla="*/ 160868 h 1580528"/>
                          <a:gd name="connsiteX9" fmla="*/ 56093 w 438943"/>
                          <a:gd name="connsiteY9" fmla="*/ 0 h 1580528"/>
                          <a:gd name="connsiteX0" fmla="*/ 51330 w 434180"/>
                          <a:gd name="connsiteY0" fmla="*/ 0 h 1580528"/>
                          <a:gd name="connsiteX1" fmla="*/ 337605 w 434180"/>
                          <a:gd name="connsiteY1" fmla="*/ 133351 h 1580528"/>
                          <a:gd name="connsiteX2" fmla="*/ 434180 w 434180"/>
                          <a:gd name="connsiteY2" fmla="*/ 256119 h 1580528"/>
                          <a:gd name="connsiteX3" fmla="*/ 434180 w 434180"/>
                          <a:gd name="connsiteY3" fmla="*/ 1486334 h 1580528"/>
                          <a:gd name="connsiteX4" fmla="*/ 339986 w 434180"/>
                          <a:gd name="connsiteY4" fmla="*/ 1580528 h 1580528"/>
                          <a:gd name="connsiteX5" fmla="*/ 257968 w 434180"/>
                          <a:gd name="connsiteY5" fmla="*/ 1580528 h 1580528"/>
                          <a:gd name="connsiteX6" fmla="*/ 257968 w 434180"/>
                          <a:gd name="connsiteY6" fmla="*/ 351369 h 1580528"/>
                          <a:gd name="connsiteX7" fmla="*/ 151867 w 434180"/>
                          <a:gd name="connsiteY7" fmla="*/ 238124 h 1580528"/>
                          <a:gd name="connsiteX8" fmla="*/ 0 w 434180"/>
                          <a:gd name="connsiteY8" fmla="*/ 148962 h 1580528"/>
                          <a:gd name="connsiteX9" fmla="*/ 51330 w 434180"/>
                          <a:gd name="connsiteY9" fmla="*/ 0 h 1580528"/>
                          <a:gd name="connsiteX0" fmla="*/ 51330 w 434180"/>
                          <a:gd name="connsiteY0" fmla="*/ 0 h 1580528"/>
                          <a:gd name="connsiteX1" fmla="*/ 337605 w 434180"/>
                          <a:gd name="connsiteY1" fmla="*/ 133351 h 1580528"/>
                          <a:gd name="connsiteX2" fmla="*/ 434180 w 434180"/>
                          <a:gd name="connsiteY2" fmla="*/ 256119 h 1580528"/>
                          <a:gd name="connsiteX3" fmla="*/ 434180 w 434180"/>
                          <a:gd name="connsiteY3" fmla="*/ 1486334 h 1580528"/>
                          <a:gd name="connsiteX4" fmla="*/ 339986 w 434180"/>
                          <a:gd name="connsiteY4" fmla="*/ 1580528 h 1580528"/>
                          <a:gd name="connsiteX5" fmla="*/ 257968 w 434180"/>
                          <a:gd name="connsiteY5" fmla="*/ 1580528 h 1580528"/>
                          <a:gd name="connsiteX6" fmla="*/ 257968 w 434180"/>
                          <a:gd name="connsiteY6" fmla="*/ 351369 h 1580528"/>
                          <a:gd name="connsiteX7" fmla="*/ 151867 w 434180"/>
                          <a:gd name="connsiteY7" fmla="*/ 238124 h 1580528"/>
                          <a:gd name="connsiteX8" fmla="*/ 0 w 434180"/>
                          <a:gd name="connsiteY8" fmla="*/ 148962 h 1580528"/>
                          <a:gd name="connsiteX9" fmla="*/ 51330 w 434180"/>
                          <a:gd name="connsiteY9" fmla="*/ 0 h 1580528"/>
                          <a:gd name="connsiteX0" fmla="*/ 51330 w 434180"/>
                          <a:gd name="connsiteY0" fmla="*/ 0 h 1580528"/>
                          <a:gd name="connsiteX1" fmla="*/ 337605 w 434180"/>
                          <a:gd name="connsiteY1" fmla="*/ 133351 h 1580528"/>
                          <a:gd name="connsiteX2" fmla="*/ 434180 w 434180"/>
                          <a:gd name="connsiteY2" fmla="*/ 256119 h 1580528"/>
                          <a:gd name="connsiteX3" fmla="*/ 434180 w 434180"/>
                          <a:gd name="connsiteY3" fmla="*/ 1486334 h 1580528"/>
                          <a:gd name="connsiteX4" fmla="*/ 339986 w 434180"/>
                          <a:gd name="connsiteY4" fmla="*/ 1580528 h 1580528"/>
                          <a:gd name="connsiteX5" fmla="*/ 257968 w 434180"/>
                          <a:gd name="connsiteY5" fmla="*/ 1580528 h 1580528"/>
                          <a:gd name="connsiteX6" fmla="*/ 257968 w 434180"/>
                          <a:gd name="connsiteY6" fmla="*/ 351369 h 1580528"/>
                          <a:gd name="connsiteX7" fmla="*/ 151867 w 434180"/>
                          <a:gd name="connsiteY7" fmla="*/ 238124 h 1580528"/>
                          <a:gd name="connsiteX8" fmla="*/ 0 w 434180"/>
                          <a:gd name="connsiteY8" fmla="*/ 148962 h 1580528"/>
                          <a:gd name="connsiteX9" fmla="*/ 51330 w 434180"/>
                          <a:gd name="connsiteY9" fmla="*/ 0 h 1580528"/>
                          <a:gd name="connsiteX0" fmla="*/ 51330 w 434180"/>
                          <a:gd name="connsiteY0" fmla="*/ 0 h 1580528"/>
                          <a:gd name="connsiteX1" fmla="*/ 337605 w 434180"/>
                          <a:gd name="connsiteY1" fmla="*/ 133351 h 1580528"/>
                          <a:gd name="connsiteX2" fmla="*/ 434180 w 434180"/>
                          <a:gd name="connsiteY2" fmla="*/ 256119 h 1580528"/>
                          <a:gd name="connsiteX3" fmla="*/ 434180 w 434180"/>
                          <a:gd name="connsiteY3" fmla="*/ 1486334 h 1580528"/>
                          <a:gd name="connsiteX4" fmla="*/ 339986 w 434180"/>
                          <a:gd name="connsiteY4" fmla="*/ 1580528 h 1580528"/>
                          <a:gd name="connsiteX5" fmla="*/ 257968 w 434180"/>
                          <a:gd name="connsiteY5" fmla="*/ 1580528 h 1580528"/>
                          <a:gd name="connsiteX6" fmla="*/ 257968 w 434180"/>
                          <a:gd name="connsiteY6" fmla="*/ 351369 h 1580528"/>
                          <a:gd name="connsiteX7" fmla="*/ 156630 w 434180"/>
                          <a:gd name="connsiteY7" fmla="*/ 230980 h 1580528"/>
                          <a:gd name="connsiteX8" fmla="*/ 0 w 434180"/>
                          <a:gd name="connsiteY8" fmla="*/ 148962 h 1580528"/>
                          <a:gd name="connsiteX9" fmla="*/ 51330 w 434180"/>
                          <a:gd name="connsiteY9" fmla="*/ 0 h 1580528"/>
                          <a:gd name="connsiteX0" fmla="*/ 51330 w 434180"/>
                          <a:gd name="connsiteY0" fmla="*/ 0 h 1580528"/>
                          <a:gd name="connsiteX1" fmla="*/ 337605 w 434180"/>
                          <a:gd name="connsiteY1" fmla="*/ 133351 h 1580528"/>
                          <a:gd name="connsiteX2" fmla="*/ 434180 w 434180"/>
                          <a:gd name="connsiteY2" fmla="*/ 256119 h 1580528"/>
                          <a:gd name="connsiteX3" fmla="*/ 434180 w 434180"/>
                          <a:gd name="connsiteY3" fmla="*/ 1486334 h 1580528"/>
                          <a:gd name="connsiteX4" fmla="*/ 339986 w 434180"/>
                          <a:gd name="connsiteY4" fmla="*/ 1580528 h 1580528"/>
                          <a:gd name="connsiteX5" fmla="*/ 257968 w 434180"/>
                          <a:gd name="connsiteY5" fmla="*/ 1580528 h 1580528"/>
                          <a:gd name="connsiteX6" fmla="*/ 257968 w 434180"/>
                          <a:gd name="connsiteY6" fmla="*/ 351369 h 1580528"/>
                          <a:gd name="connsiteX7" fmla="*/ 156630 w 434180"/>
                          <a:gd name="connsiteY7" fmla="*/ 230980 h 1580528"/>
                          <a:gd name="connsiteX8" fmla="*/ 0 w 434180"/>
                          <a:gd name="connsiteY8" fmla="*/ 148962 h 1580528"/>
                          <a:gd name="connsiteX9" fmla="*/ 51330 w 434180"/>
                          <a:gd name="connsiteY9" fmla="*/ 0 h 1580528"/>
                          <a:gd name="connsiteX0" fmla="*/ 51330 w 434180"/>
                          <a:gd name="connsiteY0" fmla="*/ 0 h 1580528"/>
                          <a:gd name="connsiteX1" fmla="*/ 337605 w 434180"/>
                          <a:gd name="connsiteY1" fmla="*/ 133351 h 1580528"/>
                          <a:gd name="connsiteX2" fmla="*/ 434180 w 434180"/>
                          <a:gd name="connsiteY2" fmla="*/ 256119 h 1580528"/>
                          <a:gd name="connsiteX3" fmla="*/ 434180 w 434180"/>
                          <a:gd name="connsiteY3" fmla="*/ 1486334 h 1580528"/>
                          <a:gd name="connsiteX4" fmla="*/ 339986 w 434180"/>
                          <a:gd name="connsiteY4" fmla="*/ 1580528 h 1580528"/>
                          <a:gd name="connsiteX5" fmla="*/ 257968 w 434180"/>
                          <a:gd name="connsiteY5" fmla="*/ 1580528 h 1580528"/>
                          <a:gd name="connsiteX6" fmla="*/ 257968 w 434180"/>
                          <a:gd name="connsiteY6" fmla="*/ 351369 h 1580528"/>
                          <a:gd name="connsiteX7" fmla="*/ 156630 w 434180"/>
                          <a:gd name="connsiteY7" fmla="*/ 233361 h 1580528"/>
                          <a:gd name="connsiteX8" fmla="*/ 0 w 434180"/>
                          <a:gd name="connsiteY8" fmla="*/ 148962 h 1580528"/>
                          <a:gd name="connsiteX9" fmla="*/ 51330 w 434180"/>
                          <a:gd name="connsiteY9" fmla="*/ 0 h 1580528"/>
                          <a:gd name="connsiteX0" fmla="*/ 53712 w 436562"/>
                          <a:gd name="connsiteY0" fmla="*/ 0 h 1580528"/>
                          <a:gd name="connsiteX1" fmla="*/ 339987 w 436562"/>
                          <a:gd name="connsiteY1" fmla="*/ 133351 h 1580528"/>
                          <a:gd name="connsiteX2" fmla="*/ 436562 w 436562"/>
                          <a:gd name="connsiteY2" fmla="*/ 256119 h 1580528"/>
                          <a:gd name="connsiteX3" fmla="*/ 436562 w 436562"/>
                          <a:gd name="connsiteY3" fmla="*/ 1486334 h 1580528"/>
                          <a:gd name="connsiteX4" fmla="*/ 342368 w 436562"/>
                          <a:gd name="connsiteY4" fmla="*/ 1580528 h 1580528"/>
                          <a:gd name="connsiteX5" fmla="*/ 260350 w 436562"/>
                          <a:gd name="connsiteY5" fmla="*/ 1580528 h 1580528"/>
                          <a:gd name="connsiteX6" fmla="*/ 260350 w 436562"/>
                          <a:gd name="connsiteY6" fmla="*/ 351369 h 1580528"/>
                          <a:gd name="connsiteX7" fmla="*/ 159012 w 436562"/>
                          <a:gd name="connsiteY7" fmla="*/ 233361 h 1580528"/>
                          <a:gd name="connsiteX8" fmla="*/ 0 w 436562"/>
                          <a:gd name="connsiteY8" fmla="*/ 158487 h 1580528"/>
                          <a:gd name="connsiteX9" fmla="*/ 53712 w 436562"/>
                          <a:gd name="connsiteY9" fmla="*/ 0 h 1580528"/>
                          <a:gd name="connsiteX0" fmla="*/ 53712 w 436562"/>
                          <a:gd name="connsiteY0" fmla="*/ 0 h 1580528"/>
                          <a:gd name="connsiteX1" fmla="*/ 339987 w 436562"/>
                          <a:gd name="connsiteY1" fmla="*/ 133351 h 1580528"/>
                          <a:gd name="connsiteX2" fmla="*/ 436562 w 436562"/>
                          <a:gd name="connsiteY2" fmla="*/ 256119 h 1580528"/>
                          <a:gd name="connsiteX3" fmla="*/ 436562 w 436562"/>
                          <a:gd name="connsiteY3" fmla="*/ 1486334 h 1580528"/>
                          <a:gd name="connsiteX4" fmla="*/ 342368 w 436562"/>
                          <a:gd name="connsiteY4" fmla="*/ 1580528 h 1580528"/>
                          <a:gd name="connsiteX5" fmla="*/ 260350 w 436562"/>
                          <a:gd name="connsiteY5" fmla="*/ 1580528 h 1580528"/>
                          <a:gd name="connsiteX6" fmla="*/ 260350 w 436562"/>
                          <a:gd name="connsiteY6" fmla="*/ 351369 h 1580528"/>
                          <a:gd name="connsiteX7" fmla="*/ 159012 w 436562"/>
                          <a:gd name="connsiteY7" fmla="*/ 233361 h 1580528"/>
                          <a:gd name="connsiteX8" fmla="*/ 0 w 436562"/>
                          <a:gd name="connsiteY8" fmla="*/ 158487 h 1580528"/>
                          <a:gd name="connsiteX9" fmla="*/ 53712 w 436562"/>
                          <a:gd name="connsiteY9" fmla="*/ 0 h 1580528"/>
                          <a:gd name="connsiteX0" fmla="*/ 63237 w 436562"/>
                          <a:gd name="connsiteY0" fmla="*/ 0 h 1582909"/>
                          <a:gd name="connsiteX1" fmla="*/ 339987 w 436562"/>
                          <a:gd name="connsiteY1" fmla="*/ 135732 h 1582909"/>
                          <a:gd name="connsiteX2" fmla="*/ 436562 w 436562"/>
                          <a:gd name="connsiteY2" fmla="*/ 258500 h 1582909"/>
                          <a:gd name="connsiteX3" fmla="*/ 436562 w 436562"/>
                          <a:gd name="connsiteY3" fmla="*/ 1488715 h 1582909"/>
                          <a:gd name="connsiteX4" fmla="*/ 342368 w 436562"/>
                          <a:gd name="connsiteY4" fmla="*/ 1582909 h 1582909"/>
                          <a:gd name="connsiteX5" fmla="*/ 260350 w 436562"/>
                          <a:gd name="connsiteY5" fmla="*/ 1582909 h 1582909"/>
                          <a:gd name="connsiteX6" fmla="*/ 260350 w 436562"/>
                          <a:gd name="connsiteY6" fmla="*/ 353750 h 1582909"/>
                          <a:gd name="connsiteX7" fmla="*/ 159012 w 436562"/>
                          <a:gd name="connsiteY7" fmla="*/ 235742 h 1582909"/>
                          <a:gd name="connsiteX8" fmla="*/ 0 w 436562"/>
                          <a:gd name="connsiteY8" fmla="*/ 160868 h 1582909"/>
                          <a:gd name="connsiteX9" fmla="*/ 63237 w 436562"/>
                          <a:gd name="connsiteY9" fmla="*/ 0 h 1582909"/>
                          <a:gd name="connsiteX0" fmla="*/ 70381 w 443706"/>
                          <a:gd name="connsiteY0" fmla="*/ 0 h 1582909"/>
                          <a:gd name="connsiteX1" fmla="*/ 347131 w 443706"/>
                          <a:gd name="connsiteY1" fmla="*/ 135732 h 1582909"/>
                          <a:gd name="connsiteX2" fmla="*/ 443706 w 443706"/>
                          <a:gd name="connsiteY2" fmla="*/ 258500 h 1582909"/>
                          <a:gd name="connsiteX3" fmla="*/ 443706 w 443706"/>
                          <a:gd name="connsiteY3" fmla="*/ 1488715 h 1582909"/>
                          <a:gd name="connsiteX4" fmla="*/ 349512 w 443706"/>
                          <a:gd name="connsiteY4" fmla="*/ 1582909 h 1582909"/>
                          <a:gd name="connsiteX5" fmla="*/ 267494 w 443706"/>
                          <a:gd name="connsiteY5" fmla="*/ 1582909 h 1582909"/>
                          <a:gd name="connsiteX6" fmla="*/ 267494 w 443706"/>
                          <a:gd name="connsiteY6" fmla="*/ 353750 h 1582909"/>
                          <a:gd name="connsiteX7" fmla="*/ 166156 w 443706"/>
                          <a:gd name="connsiteY7" fmla="*/ 235742 h 1582909"/>
                          <a:gd name="connsiteX8" fmla="*/ 0 w 443706"/>
                          <a:gd name="connsiteY8" fmla="*/ 158487 h 1582909"/>
                          <a:gd name="connsiteX9" fmla="*/ 70381 w 443706"/>
                          <a:gd name="connsiteY9" fmla="*/ 0 h 1582909"/>
                          <a:gd name="connsiteX0" fmla="*/ 70381 w 443706"/>
                          <a:gd name="connsiteY0" fmla="*/ 0 h 1582909"/>
                          <a:gd name="connsiteX1" fmla="*/ 347131 w 443706"/>
                          <a:gd name="connsiteY1" fmla="*/ 135732 h 1582909"/>
                          <a:gd name="connsiteX2" fmla="*/ 443706 w 443706"/>
                          <a:gd name="connsiteY2" fmla="*/ 258500 h 1582909"/>
                          <a:gd name="connsiteX3" fmla="*/ 443706 w 443706"/>
                          <a:gd name="connsiteY3" fmla="*/ 1488715 h 1582909"/>
                          <a:gd name="connsiteX4" fmla="*/ 349512 w 443706"/>
                          <a:gd name="connsiteY4" fmla="*/ 1582909 h 1582909"/>
                          <a:gd name="connsiteX5" fmla="*/ 267494 w 443706"/>
                          <a:gd name="connsiteY5" fmla="*/ 1582909 h 1582909"/>
                          <a:gd name="connsiteX6" fmla="*/ 267494 w 443706"/>
                          <a:gd name="connsiteY6" fmla="*/ 353750 h 1582909"/>
                          <a:gd name="connsiteX7" fmla="*/ 166156 w 443706"/>
                          <a:gd name="connsiteY7" fmla="*/ 235742 h 1582909"/>
                          <a:gd name="connsiteX8" fmla="*/ 0 w 443706"/>
                          <a:gd name="connsiteY8" fmla="*/ 158487 h 1582909"/>
                          <a:gd name="connsiteX9" fmla="*/ 70381 w 443706"/>
                          <a:gd name="connsiteY9" fmla="*/ 0 h 1582909"/>
                          <a:gd name="connsiteX0" fmla="*/ 70381 w 443706"/>
                          <a:gd name="connsiteY0" fmla="*/ 0 h 1582909"/>
                          <a:gd name="connsiteX1" fmla="*/ 347131 w 443706"/>
                          <a:gd name="connsiteY1" fmla="*/ 135732 h 1582909"/>
                          <a:gd name="connsiteX2" fmla="*/ 443706 w 443706"/>
                          <a:gd name="connsiteY2" fmla="*/ 258500 h 1582909"/>
                          <a:gd name="connsiteX3" fmla="*/ 443706 w 443706"/>
                          <a:gd name="connsiteY3" fmla="*/ 1488715 h 1582909"/>
                          <a:gd name="connsiteX4" fmla="*/ 349512 w 443706"/>
                          <a:gd name="connsiteY4" fmla="*/ 1582909 h 1582909"/>
                          <a:gd name="connsiteX5" fmla="*/ 267494 w 443706"/>
                          <a:gd name="connsiteY5" fmla="*/ 1582909 h 1582909"/>
                          <a:gd name="connsiteX6" fmla="*/ 267494 w 443706"/>
                          <a:gd name="connsiteY6" fmla="*/ 353750 h 1582909"/>
                          <a:gd name="connsiteX7" fmla="*/ 180444 w 443706"/>
                          <a:gd name="connsiteY7" fmla="*/ 250030 h 1582909"/>
                          <a:gd name="connsiteX8" fmla="*/ 0 w 443706"/>
                          <a:gd name="connsiteY8" fmla="*/ 158487 h 1582909"/>
                          <a:gd name="connsiteX9" fmla="*/ 70381 w 443706"/>
                          <a:gd name="connsiteY9" fmla="*/ 0 h 1582909"/>
                          <a:gd name="connsiteX0" fmla="*/ 70381 w 443706"/>
                          <a:gd name="connsiteY0" fmla="*/ 0 h 1582909"/>
                          <a:gd name="connsiteX1" fmla="*/ 347131 w 443706"/>
                          <a:gd name="connsiteY1" fmla="*/ 135732 h 1582909"/>
                          <a:gd name="connsiteX2" fmla="*/ 443706 w 443706"/>
                          <a:gd name="connsiteY2" fmla="*/ 258500 h 1582909"/>
                          <a:gd name="connsiteX3" fmla="*/ 443706 w 443706"/>
                          <a:gd name="connsiteY3" fmla="*/ 1488715 h 1582909"/>
                          <a:gd name="connsiteX4" fmla="*/ 349512 w 443706"/>
                          <a:gd name="connsiteY4" fmla="*/ 1582909 h 1582909"/>
                          <a:gd name="connsiteX5" fmla="*/ 267494 w 443706"/>
                          <a:gd name="connsiteY5" fmla="*/ 1582909 h 1582909"/>
                          <a:gd name="connsiteX6" fmla="*/ 267494 w 443706"/>
                          <a:gd name="connsiteY6" fmla="*/ 353750 h 1582909"/>
                          <a:gd name="connsiteX7" fmla="*/ 180444 w 443706"/>
                          <a:gd name="connsiteY7" fmla="*/ 250030 h 1582909"/>
                          <a:gd name="connsiteX8" fmla="*/ 0 w 443706"/>
                          <a:gd name="connsiteY8" fmla="*/ 158487 h 1582909"/>
                          <a:gd name="connsiteX9" fmla="*/ 70381 w 443706"/>
                          <a:gd name="connsiteY9" fmla="*/ 0 h 1582909"/>
                          <a:gd name="connsiteX0" fmla="*/ 68000 w 441325"/>
                          <a:gd name="connsiteY0" fmla="*/ 0 h 1582909"/>
                          <a:gd name="connsiteX1" fmla="*/ 344750 w 441325"/>
                          <a:gd name="connsiteY1" fmla="*/ 135732 h 1582909"/>
                          <a:gd name="connsiteX2" fmla="*/ 441325 w 441325"/>
                          <a:gd name="connsiteY2" fmla="*/ 258500 h 1582909"/>
                          <a:gd name="connsiteX3" fmla="*/ 441325 w 441325"/>
                          <a:gd name="connsiteY3" fmla="*/ 1488715 h 1582909"/>
                          <a:gd name="connsiteX4" fmla="*/ 347131 w 441325"/>
                          <a:gd name="connsiteY4" fmla="*/ 1582909 h 1582909"/>
                          <a:gd name="connsiteX5" fmla="*/ 265113 w 441325"/>
                          <a:gd name="connsiteY5" fmla="*/ 1582909 h 1582909"/>
                          <a:gd name="connsiteX6" fmla="*/ 265113 w 441325"/>
                          <a:gd name="connsiteY6" fmla="*/ 353750 h 1582909"/>
                          <a:gd name="connsiteX7" fmla="*/ 178063 w 441325"/>
                          <a:gd name="connsiteY7" fmla="*/ 250030 h 1582909"/>
                          <a:gd name="connsiteX8" fmla="*/ 0 w 441325"/>
                          <a:gd name="connsiteY8" fmla="*/ 153725 h 1582909"/>
                          <a:gd name="connsiteX9" fmla="*/ 68000 w 441325"/>
                          <a:gd name="connsiteY9" fmla="*/ 0 h 1582909"/>
                          <a:gd name="connsiteX0" fmla="*/ 68000 w 441325"/>
                          <a:gd name="connsiteY0" fmla="*/ 0 h 1582909"/>
                          <a:gd name="connsiteX1" fmla="*/ 344750 w 441325"/>
                          <a:gd name="connsiteY1" fmla="*/ 135732 h 1582909"/>
                          <a:gd name="connsiteX2" fmla="*/ 441325 w 441325"/>
                          <a:gd name="connsiteY2" fmla="*/ 258500 h 1582909"/>
                          <a:gd name="connsiteX3" fmla="*/ 441325 w 441325"/>
                          <a:gd name="connsiteY3" fmla="*/ 1488715 h 1582909"/>
                          <a:gd name="connsiteX4" fmla="*/ 347131 w 441325"/>
                          <a:gd name="connsiteY4" fmla="*/ 1582909 h 1582909"/>
                          <a:gd name="connsiteX5" fmla="*/ 265113 w 441325"/>
                          <a:gd name="connsiteY5" fmla="*/ 1582909 h 1582909"/>
                          <a:gd name="connsiteX6" fmla="*/ 265113 w 441325"/>
                          <a:gd name="connsiteY6" fmla="*/ 353750 h 1582909"/>
                          <a:gd name="connsiteX7" fmla="*/ 178063 w 441325"/>
                          <a:gd name="connsiteY7" fmla="*/ 250030 h 1582909"/>
                          <a:gd name="connsiteX8" fmla="*/ 0 w 441325"/>
                          <a:gd name="connsiteY8" fmla="*/ 153725 h 1582909"/>
                          <a:gd name="connsiteX9" fmla="*/ 68000 w 441325"/>
                          <a:gd name="connsiteY9" fmla="*/ 0 h 1582909"/>
                          <a:gd name="connsiteX0" fmla="*/ 68000 w 441325"/>
                          <a:gd name="connsiteY0" fmla="*/ 0 h 1582909"/>
                          <a:gd name="connsiteX1" fmla="*/ 344750 w 441325"/>
                          <a:gd name="connsiteY1" fmla="*/ 135732 h 1582909"/>
                          <a:gd name="connsiteX2" fmla="*/ 441325 w 441325"/>
                          <a:gd name="connsiteY2" fmla="*/ 258500 h 1582909"/>
                          <a:gd name="connsiteX3" fmla="*/ 441325 w 441325"/>
                          <a:gd name="connsiteY3" fmla="*/ 1488715 h 1582909"/>
                          <a:gd name="connsiteX4" fmla="*/ 347131 w 441325"/>
                          <a:gd name="connsiteY4" fmla="*/ 1582909 h 1582909"/>
                          <a:gd name="connsiteX5" fmla="*/ 265113 w 441325"/>
                          <a:gd name="connsiteY5" fmla="*/ 1582909 h 1582909"/>
                          <a:gd name="connsiteX6" fmla="*/ 265113 w 441325"/>
                          <a:gd name="connsiteY6" fmla="*/ 353750 h 1582909"/>
                          <a:gd name="connsiteX7" fmla="*/ 178063 w 441325"/>
                          <a:gd name="connsiteY7" fmla="*/ 250030 h 1582909"/>
                          <a:gd name="connsiteX8" fmla="*/ 0 w 441325"/>
                          <a:gd name="connsiteY8" fmla="*/ 153725 h 1582909"/>
                          <a:gd name="connsiteX9" fmla="*/ 68000 w 441325"/>
                          <a:gd name="connsiteY9" fmla="*/ 0 h 1582909"/>
                          <a:gd name="connsiteX0" fmla="*/ 68000 w 441325"/>
                          <a:gd name="connsiteY0" fmla="*/ 0 h 1582909"/>
                          <a:gd name="connsiteX1" fmla="*/ 344750 w 441325"/>
                          <a:gd name="connsiteY1" fmla="*/ 135732 h 1582909"/>
                          <a:gd name="connsiteX2" fmla="*/ 441325 w 441325"/>
                          <a:gd name="connsiteY2" fmla="*/ 258500 h 1582909"/>
                          <a:gd name="connsiteX3" fmla="*/ 441325 w 441325"/>
                          <a:gd name="connsiteY3" fmla="*/ 1488715 h 1582909"/>
                          <a:gd name="connsiteX4" fmla="*/ 347131 w 441325"/>
                          <a:gd name="connsiteY4" fmla="*/ 1582909 h 1582909"/>
                          <a:gd name="connsiteX5" fmla="*/ 265113 w 441325"/>
                          <a:gd name="connsiteY5" fmla="*/ 1582909 h 1582909"/>
                          <a:gd name="connsiteX6" fmla="*/ 265113 w 441325"/>
                          <a:gd name="connsiteY6" fmla="*/ 353750 h 1582909"/>
                          <a:gd name="connsiteX7" fmla="*/ 178063 w 441325"/>
                          <a:gd name="connsiteY7" fmla="*/ 250030 h 1582909"/>
                          <a:gd name="connsiteX8" fmla="*/ 0 w 441325"/>
                          <a:gd name="connsiteY8" fmla="*/ 153725 h 1582909"/>
                          <a:gd name="connsiteX9" fmla="*/ 68000 w 441325"/>
                          <a:gd name="connsiteY9" fmla="*/ 0 h 1582909"/>
                          <a:gd name="connsiteX0" fmla="*/ 68000 w 441325"/>
                          <a:gd name="connsiteY0" fmla="*/ 0 h 1582909"/>
                          <a:gd name="connsiteX1" fmla="*/ 344750 w 441325"/>
                          <a:gd name="connsiteY1" fmla="*/ 135732 h 1582909"/>
                          <a:gd name="connsiteX2" fmla="*/ 441325 w 441325"/>
                          <a:gd name="connsiteY2" fmla="*/ 258500 h 1582909"/>
                          <a:gd name="connsiteX3" fmla="*/ 441325 w 441325"/>
                          <a:gd name="connsiteY3" fmla="*/ 1488715 h 1582909"/>
                          <a:gd name="connsiteX4" fmla="*/ 347131 w 441325"/>
                          <a:gd name="connsiteY4" fmla="*/ 1582909 h 1582909"/>
                          <a:gd name="connsiteX5" fmla="*/ 265113 w 441325"/>
                          <a:gd name="connsiteY5" fmla="*/ 1582909 h 1582909"/>
                          <a:gd name="connsiteX6" fmla="*/ 265113 w 441325"/>
                          <a:gd name="connsiteY6" fmla="*/ 353750 h 1582909"/>
                          <a:gd name="connsiteX7" fmla="*/ 178063 w 441325"/>
                          <a:gd name="connsiteY7" fmla="*/ 250030 h 1582909"/>
                          <a:gd name="connsiteX8" fmla="*/ 0 w 441325"/>
                          <a:gd name="connsiteY8" fmla="*/ 153725 h 1582909"/>
                          <a:gd name="connsiteX9" fmla="*/ 68000 w 441325"/>
                          <a:gd name="connsiteY9" fmla="*/ 0 h 1582909"/>
                          <a:gd name="connsiteX0" fmla="*/ 68000 w 441325"/>
                          <a:gd name="connsiteY0" fmla="*/ 0 h 1582909"/>
                          <a:gd name="connsiteX1" fmla="*/ 344750 w 441325"/>
                          <a:gd name="connsiteY1" fmla="*/ 135732 h 1582909"/>
                          <a:gd name="connsiteX2" fmla="*/ 441325 w 441325"/>
                          <a:gd name="connsiteY2" fmla="*/ 258500 h 1582909"/>
                          <a:gd name="connsiteX3" fmla="*/ 441325 w 441325"/>
                          <a:gd name="connsiteY3" fmla="*/ 1488715 h 1582909"/>
                          <a:gd name="connsiteX4" fmla="*/ 347131 w 441325"/>
                          <a:gd name="connsiteY4" fmla="*/ 1582909 h 1582909"/>
                          <a:gd name="connsiteX5" fmla="*/ 265113 w 441325"/>
                          <a:gd name="connsiteY5" fmla="*/ 1582909 h 1582909"/>
                          <a:gd name="connsiteX6" fmla="*/ 265113 w 441325"/>
                          <a:gd name="connsiteY6" fmla="*/ 353750 h 1582909"/>
                          <a:gd name="connsiteX7" fmla="*/ 178063 w 441325"/>
                          <a:gd name="connsiteY7" fmla="*/ 250030 h 1582909"/>
                          <a:gd name="connsiteX8" fmla="*/ 0 w 441325"/>
                          <a:gd name="connsiteY8" fmla="*/ 153725 h 1582909"/>
                          <a:gd name="connsiteX9" fmla="*/ 68000 w 441325"/>
                          <a:gd name="connsiteY9" fmla="*/ 0 h 1582909"/>
                          <a:gd name="connsiteX0" fmla="*/ 68000 w 441325"/>
                          <a:gd name="connsiteY0" fmla="*/ 0 h 1582909"/>
                          <a:gd name="connsiteX1" fmla="*/ 344750 w 441325"/>
                          <a:gd name="connsiteY1" fmla="*/ 135732 h 1582909"/>
                          <a:gd name="connsiteX2" fmla="*/ 441325 w 441325"/>
                          <a:gd name="connsiteY2" fmla="*/ 258500 h 1582909"/>
                          <a:gd name="connsiteX3" fmla="*/ 441325 w 441325"/>
                          <a:gd name="connsiteY3" fmla="*/ 1488715 h 1582909"/>
                          <a:gd name="connsiteX4" fmla="*/ 347131 w 441325"/>
                          <a:gd name="connsiteY4" fmla="*/ 1582909 h 1582909"/>
                          <a:gd name="connsiteX5" fmla="*/ 265113 w 441325"/>
                          <a:gd name="connsiteY5" fmla="*/ 1582909 h 1582909"/>
                          <a:gd name="connsiteX6" fmla="*/ 265113 w 441325"/>
                          <a:gd name="connsiteY6" fmla="*/ 353750 h 1582909"/>
                          <a:gd name="connsiteX7" fmla="*/ 178063 w 441325"/>
                          <a:gd name="connsiteY7" fmla="*/ 250030 h 1582909"/>
                          <a:gd name="connsiteX8" fmla="*/ 0 w 441325"/>
                          <a:gd name="connsiteY8" fmla="*/ 153725 h 1582909"/>
                          <a:gd name="connsiteX9" fmla="*/ 68000 w 441325"/>
                          <a:gd name="connsiteY9" fmla="*/ 0 h 1582909"/>
                          <a:gd name="connsiteX0" fmla="*/ 68000 w 441325"/>
                          <a:gd name="connsiteY0" fmla="*/ 0 h 1582909"/>
                          <a:gd name="connsiteX1" fmla="*/ 344750 w 441325"/>
                          <a:gd name="connsiteY1" fmla="*/ 135732 h 1582909"/>
                          <a:gd name="connsiteX2" fmla="*/ 441325 w 441325"/>
                          <a:gd name="connsiteY2" fmla="*/ 258500 h 1582909"/>
                          <a:gd name="connsiteX3" fmla="*/ 441325 w 441325"/>
                          <a:gd name="connsiteY3" fmla="*/ 1488715 h 1582909"/>
                          <a:gd name="connsiteX4" fmla="*/ 347131 w 441325"/>
                          <a:gd name="connsiteY4" fmla="*/ 1582909 h 1582909"/>
                          <a:gd name="connsiteX5" fmla="*/ 265113 w 441325"/>
                          <a:gd name="connsiteY5" fmla="*/ 1582909 h 1582909"/>
                          <a:gd name="connsiteX6" fmla="*/ 265113 w 441325"/>
                          <a:gd name="connsiteY6" fmla="*/ 353750 h 1582909"/>
                          <a:gd name="connsiteX7" fmla="*/ 194732 w 441325"/>
                          <a:gd name="connsiteY7" fmla="*/ 254793 h 1582909"/>
                          <a:gd name="connsiteX8" fmla="*/ 0 w 441325"/>
                          <a:gd name="connsiteY8" fmla="*/ 153725 h 1582909"/>
                          <a:gd name="connsiteX9" fmla="*/ 68000 w 441325"/>
                          <a:gd name="connsiteY9" fmla="*/ 0 h 1582909"/>
                          <a:gd name="connsiteX0" fmla="*/ 68000 w 441325"/>
                          <a:gd name="connsiteY0" fmla="*/ 0 h 1582909"/>
                          <a:gd name="connsiteX1" fmla="*/ 344750 w 441325"/>
                          <a:gd name="connsiteY1" fmla="*/ 135732 h 1582909"/>
                          <a:gd name="connsiteX2" fmla="*/ 441325 w 441325"/>
                          <a:gd name="connsiteY2" fmla="*/ 258500 h 1582909"/>
                          <a:gd name="connsiteX3" fmla="*/ 441325 w 441325"/>
                          <a:gd name="connsiteY3" fmla="*/ 1488715 h 1582909"/>
                          <a:gd name="connsiteX4" fmla="*/ 347131 w 441325"/>
                          <a:gd name="connsiteY4" fmla="*/ 1582909 h 1582909"/>
                          <a:gd name="connsiteX5" fmla="*/ 265113 w 441325"/>
                          <a:gd name="connsiteY5" fmla="*/ 1582909 h 1582909"/>
                          <a:gd name="connsiteX6" fmla="*/ 265113 w 441325"/>
                          <a:gd name="connsiteY6" fmla="*/ 353750 h 1582909"/>
                          <a:gd name="connsiteX7" fmla="*/ 194732 w 441325"/>
                          <a:gd name="connsiteY7" fmla="*/ 254793 h 1582909"/>
                          <a:gd name="connsiteX8" fmla="*/ 0 w 441325"/>
                          <a:gd name="connsiteY8" fmla="*/ 153725 h 1582909"/>
                          <a:gd name="connsiteX9" fmla="*/ 68000 w 441325"/>
                          <a:gd name="connsiteY9" fmla="*/ 0 h 1582909"/>
                          <a:gd name="connsiteX0" fmla="*/ 68000 w 441325"/>
                          <a:gd name="connsiteY0" fmla="*/ 0 h 1582909"/>
                          <a:gd name="connsiteX1" fmla="*/ 344750 w 441325"/>
                          <a:gd name="connsiteY1" fmla="*/ 135732 h 1582909"/>
                          <a:gd name="connsiteX2" fmla="*/ 441325 w 441325"/>
                          <a:gd name="connsiteY2" fmla="*/ 258500 h 1582909"/>
                          <a:gd name="connsiteX3" fmla="*/ 441325 w 441325"/>
                          <a:gd name="connsiteY3" fmla="*/ 1488715 h 1582909"/>
                          <a:gd name="connsiteX4" fmla="*/ 347131 w 441325"/>
                          <a:gd name="connsiteY4" fmla="*/ 1582909 h 1582909"/>
                          <a:gd name="connsiteX5" fmla="*/ 265113 w 441325"/>
                          <a:gd name="connsiteY5" fmla="*/ 1582909 h 1582909"/>
                          <a:gd name="connsiteX6" fmla="*/ 265113 w 441325"/>
                          <a:gd name="connsiteY6" fmla="*/ 353750 h 1582909"/>
                          <a:gd name="connsiteX7" fmla="*/ 194732 w 441325"/>
                          <a:gd name="connsiteY7" fmla="*/ 254793 h 1582909"/>
                          <a:gd name="connsiteX8" fmla="*/ 0 w 441325"/>
                          <a:gd name="connsiteY8" fmla="*/ 153725 h 1582909"/>
                          <a:gd name="connsiteX9" fmla="*/ 68000 w 441325"/>
                          <a:gd name="connsiteY9" fmla="*/ 0 h 1582909"/>
                          <a:gd name="connsiteX0" fmla="*/ 68000 w 441325"/>
                          <a:gd name="connsiteY0" fmla="*/ 0 h 1582909"/>
                          <a:gd name="connsiteX1" fmla="*/ 344750 w 441325"/>
                          <a:gd name="connsiteY1" fmla="*/ 135732 h 1582909"/>
                          <a:gd name="connsiteX2" fmla="*/ 441325 w 441325"/>
                          <a:gd name="connsiteY2" fmla="*/ 258500 h 1582909"/>
                          <a:gd name="connsiteX3" fmla="*/ 441325 w 441325"/>
                          <a:gd name="connsiteY3" fmla="*/ 1488715 h 1582909"/>
                          <a:gd name="connsiteX4" fmla="*/ 347131 w 441325"/>
                          <a:gd name="connsiteY4" fmla="*/ 1582909 h 1582909"/>
                          <a:gd name="connsiteX5" fmla="*/ 265113 w 441325"/>
                          <a:gd name="connsiteY5" fmla="*/ 1582909 h 1582909"/>
                          <a:gd name="connsiteX6" fmla="*/ 265113 w 441325"/>
                          <a:gd name="connsiteY6" fmla="*/ 353750 h 1582909"/>
                          <a:gd name="connsiteX7" fmla="*/ 194732 w 441325"/>
                          <a:gd name="connsiteY7" fmla="*/ 254793 h 1582909"/>
                          <a:gd name="connsiteX8" fmla="*/ 0 w 441325"/>
                          <a:gd name="connsiteY8" fmla="*/ 153725 h 1582909"/>
                          <a:gd name="connsiteX9" fmla="*/ 68000 w 441325"/>
                          <a:gd name="connsiteY9" fmla="*/ 0 h 1582909"/>
                          <a:gd name="connsiteX0" fmla="*/ 68000 w 441325"/>
                          <a:gd name="connsiteY0" fmla="*/ 0 h 1582909"/>
                          <a:gd name="connsiteX1" fmla="*/ 344750 w 441325"/>
                          <a:gd name="connsiteY1" fmla="*/ 135732 h 1582909"/>
                          <a:gd name="connsiteX2" fmla="*/ 441325 w 441325"/>
                          <a:gd name="connsiteY2" fmla="*/ 258500 h 1582909"/>
                          <a:gd name="connsiteX3" fmla="*/ 441325 w 441325"/>
                          <a:gd name="connsiteY3" fmla="*/ 1488715 h 1582909"/>
                          <a:gd name="connsiteX4" fmla="*/ 347131 w 441325"/>
                          <a:gd name="connsiteY4" fmla="*/ 1582909 h 1582909"/>
                          <a:gd name="connsiteX5" fmla="*/ 265113 w 441325"/>
                          <a:gd name="connsiteY5" fmla="*/ 1582909 h 1582909"/>
                          <a:gd name="connsiteX6" fmla="*/ 265905 w 441325"/>
                          <a:gd name="connsiteY6" fmla="*/ 1326046 h 1582909"/>
                          <a:gd name="connsiteX7" fmla="*/ 265113 w 441325"/>
                          <a:gd name="connsiteY7" fmla="*/ 353750 h 1582909"/>
                          <a:gd name="connsiteX8" fmla="*/ 194732 w 441325"/>
                          <a:gd name="connsiteY8" fmla="*/ 254793 h 1582909"/>
                          <a:gd name="connsiteX9" fmla="*/ 0 w 441325"/>
                          <a:gd name="connsiteY9" fmla="*/ 153725 h 1582909"/>
                          <a:gd name="connsiteX10" fmla="*/ 68000 w 441325"/>
                          <a:gd name="connsiteY10" fmla="*/ 0 h 1582909"/>
                          <a:gd name="connsiteX0" fmla="*/ 68000 w 441325"/>
                          <a:gd name="connsiteY0" fmla="*/ 0 h 1582909"/>
                          <a:gd name="connsiteX1" fmla="*/ 344750 w 441325"/>
                          <a:gd name="connsiteY1" fmla="*/ 135732 h 1582909"/>
                          <a:gd name="connsiteX2" fmla="*/ 441325 w 441325"/>
                          <a:gd name="connsiteY2" fmla="*/ 258500 h 1582909"/>
                          <a:gd name="connsiteX3" fmla="*/ 441325 w 441325"/>
                          <a:gd name="connsiteY3" fmla="*/ 1488715 h 1582909"/>
                          <a:gd name="connsiteX4" fmla="*/ 347131 w 441325"/>
                          <a:gd name="connsiteY4" fmla="*/ 1582909 h 1582909"/>
                          <a:gd name="connsiteX5" fmla="*/ 188913 w 441325"/>
                          <a:gd name="connsiteY5" fmla="*/ 1504328 h 1582909"/>
                          <a:gd name="connsiteX6" fmla="*/ 265905 w 441325"/>
                          <a:gd name="connsiteY6" fmla="*/ 1326046 h 1582909"/>
                          <a:gd name="connsiteX7" fmla="*/ 265113 w 441325"/>
                          <a:gd name="connsiteY7" fmla="*/ 353750 h 1582909"/>
                          <a:gd name="connsiteX8" fmla="*/ 194732 w 441325"/>
                          <a:gd name="connsiteY8" fmla="*/ 254793 h 1582909"/>
                          <a:gd name="connsiteX9" fmla="*/ 0 w 441325"/>
                          <a:gd name="connsiteY9" fmla="*/ 153725 h 1582909"/>
                          <a:gd name="connsiteX10" fmla="*/ 68000 w 441325"/>
                          <a:gd name="connsiteY10" fmla="*/ 0 h 1582909"/>
                          <a:gd name="connsiteX0" fmla="*/ 68000 w 441325"/>
                          <a:gd name="connsiteY0" fmla="*/ 0 h 1582909"/>
                          <a:gd name="connsiteX1" fmla="*/ 344750 w 441325"/>
                          <a:gd name="connsiteY1" fmla="*/ 135732 h 1582909"/>
                          <a:gd name="connsiteX2" fmla="*/ 441325 w 441325"/>
                          <a:gd name="connsiteY2" fmla="*/ 258500 h 1582909"/>
                          <a:gd name="connsiteX3" fmla="*/ 441325 w 441325"/>
                          <a:gd name="connsiteY3" fmla="*/ 1488715 h 1582909"/>
                          <a:gd name="connsiteX4" fmla="*/ 347131 w 441325"/>
                          <a:gd name="connsiteY4" fmla="*/ 1582909 h 1582909"/>
                          <a:gd name="connsiteX5" fmla="*/ 205582 w 441325"/>
                          <a:gd name="connsiteY5" fmla="*/ 1492422 h 1582909"/>
                          <a:gd name="connsiteX6" fmla="*/ 265905 w 441325"/>
                          <a:gd name="connsiteY6" fmla="*/ 1326046 h 1582909"/>
                          <a:gd name="connsiteX7" fmla="*/ 265113 w 441325"/>
                          <a:gd name="connsiteY7" fmla="*/ 353750 h 1582909"/>
                          <a:gd name="connsiteX8" fmla="*/ 194732 w 441325"/>
                          <a:gd name="connsiteY8" fmla="*/ 254793 h 1582909"/>
                          <a:gd name="connsiteX9" fmla="*/ 0 w 441325"/>
                          <a:gd name="connsiteY9" fmla="*/ 153725 h 1582909"/>
                          <a:gd name="connsiteX10" fmla="*/ 68000 w 441325"/>
                          <a:gd name="connsiteY10" fmla="*/ 0 h 1582909"/>
                          <a:gd name="connsiteX0" fmla="*/ 295013 w 668338"/>
                          <a:gd name="connsiteY0" fmla="*/ 0 h 1734123"/>
                          <a:gd name="connsiteX1" fmla="*/ 571763 w 668338"/>
                          <a:gd name="connsiteY1" fmla="*/ 135732 h 1734123"/>
                          <a:gd name="connsiteX2" fmla="*/ 668338 w 668338"/>
                          <a:gd name="connsiteY2" fmla="*/ 258500 h 1734123"/>
                          <a:gd name="connsiteX3" fmla="*/ 668338 w 668338"/>
                          <a:gd name="connsiteY3" fmla="*/ 1488715 h 1734123"/>
                          <a:gd name="connsiteX4" fmla="*/ 574144 w 668338"/>
                          <a:gd name="connsiteY4" fmla="*/ 1582909 h 1734123"/>
                          <a:gd name="connsiteX5" fmla="*/ 0 w 668338"/>
                          <a:gd name="connsiteY5" fmla="*/ 1733239 h 1734123"/>
                          <a:gd name="connsiteX6" fmla="*/ 432595 w 668338"/>
                          <a:gd name="connsiteY6" fmla="*/ 1492422 h 1734123"/>
                          <a:gd name="connsiteX7" fmla="*/ 492918 w 668338"/>
                          <a:gd name="connsiteY7" fmla="*/ 1326046 h 1734123"/>
                          <a:gd name="connsiteX8" fmla="*/ 492126 w 668338"/>
                          <a:gd name="connsiteY8" fmla="*/ 353750 h 1734123"/>
                          <a:gd name="connsiteX9" fmla="*/ 421745 w 668338"/>
                          <a:gd name="connsiteY9" fmla="*/ 254793 h 1734123"/>
                          <a:gd name="connsiteX10" fmla="*/ 227013 w 668338"/>
                          <a:gd name="connsiteY10" fmla="*/ 153725 h 1734123"/>
                          <a:gd name="connsiteX11" fmla="*/ 295013 w 668338"/>
                          <a:gd name="connsiteY11" fmla="*/ 0 h 1734123"/>
                          <a:gd name="connsiteX0" fmla="*/ 347058 w 720383"/>
                          <a:gd name="connsiteY0" fmla="*/ 0 h 1930835"/>
                          <a:gd name="connsiteX1" fmla="*/ 623808 w 720383"/>
                          <a:gd name="connsiteY1" fmla="*/ 135732 h 1930835"/>
                          <a:gd name="connsiteX2" fmla="*/ 720383 w 720383"/>
                          <a:gd name="connsiteY2" fmla="*/ 258500 h 1930835"/>
                          <a:gd name="connsiteX3" fmla="*/ 720383 w 720383"/>
                          <a:gd name="connsiteY3" fmla="*/ 1488715 h 1930835"/>
                          <a:gd name="connsiteX4" fmla="*/ 626189 w 720383"/>
                          <a:gd name="connsiteY4" fmla="*/ 1582909 h 1930835"/>
                          <a:gd name="connsiteX5" fmla="*/ 61570 w 720383"/>
                          <a:gd name="connsiteY5" fmla="*/ 1928502 h 1930835"/>
                          <a:gd name="connsiteX6" fmla="*/ 52045 w 720383"/>
                          <a:gd name="connsiteY6" fmla="*/ 1733239 h 1930835"/>
                          <a:gd name="connsiteX7" fmla="*/ 484640 w 720383"/>
                          <a:gd name="connsiteY7" fmla="*/ 1492422 h 1930835"/>
                          <a:gd name="connsiteX8" fmla="*/ 544963 w 720383"/>
                          <a:gd name="connsiteY8" fmla="*/ 1326046 h 1930835"/>
                          <a:gd name="connsiteX9" fmla="*/ 544171 w 720383"/>
                          <a:gd name="connsiteY9" fmla="*/ 353750 h 1930835"/>
                          <a:gd name="connsiteX10" fmla="*/ 473790 w 720383"/>
                          <a:gd name="connsiteY10" fmla="*/ 254793 h 1930835"/>
                          <a:gd name="connsiteX11" fmla="*/ 279058 w 720383"/>
                          <a:gd name="connsiteY11" fmla="*/ 153725 h 1930835"/>
                          <a:gd name="connsiteX12" fmla="*/ 347058 w 720383"/>
                          <a:gd name="connsiteY12" fmla="*/ 0 h 1930835"/>
                          <a:gd name="connsiteX0" fmla="*/ 357650 w 730975"/>
                          <a:gd name="connsiteY0" fmla="*/ 0 h 1933525"/>
                          <a:gd name="connsiteX1" fmla="*/ 634400 w 730975"/>
                          <a:gd name="connsiteY1" fmla="*/ 135732 h 1933525"/>
                          <a:gd name="connsiteX2" fmla="*/ 730975 w 730975"/>
                          <a:gd name="connsiteY2" fmla="*/ 258500 h 1933525"/>
                          <a:gd name="connsiteX3" fmla="*/ 730975 w 730975"/>
                          <a:gd name="connsiteY3" fmla="*/ 1488715 h 1933525"/>
                          <a:gd name="connsiteX4" fmla="*/ 636781 w 730975"/>
                          <a:gd name="connsiteY4" fmla="*/ 1582909 h 1933525"/>
                          <a:gd name="connsiteX5" fmla="*/ 72162 w 730975"/>
                          <a:gd name="connsiteY5" fmla="*/ 1928502 h 1933525"/>
                          <a:gd name="connsiteX6" fmla="*/ 5488 w 730975"/>
                          <a:gd name="connsiteY6" fmla="*/ 1783246 h 1933525"/>
                          <a:gd name="connsiteX7" fmla="*/ 62637 w 730975"/>
                          <a:gd name="connsiteY7" fmla="*/ 1733239 h 1933525"/>
                          <a:gd name="connsiteX8" fmla="*/ 495232 w 730975"/>
                          <a:gd name="connsiteY8" fmla="*/ 1492422 h 1933525"/>
                          <a:gd name="connsiteX9" fmla="*/ 555555 w 730975"/>
                          <a:gd name="connsiteY9" fmla="*/ 1326046 h 1933525"/>
                          <a:gd name="connsiteX10" fmla="*/ 554763 w 730975"/>
                          <a:gd name="connsiteY10" fmla="*/ 353750 h 1933525"/>
                          <a:gd name="connsiteX11" fmla="*/ 484382 w 730975"/>
                          <a:gd name="connsiteY11" fmla="*/ 254793 h 1933525"/>
                          <a:gd name="connsiteX12" fmla="*/ 289650 w 730975"/>
                          <a:gd name="connsiteY12" fmla="*/ 153725 h 1933525"/>
                          <a:gd name="connsiteX13" fmla="*/ 357650 w 730975"/>
                          <a:gd name="connsiteY13" fmla="*/ 0 h 1933525"/>
                          <a:gd name="connsiteX0" fmla="*/ 359546 w 732871"/>
                          <a:gd name="connsiteY0" fmla="*/ 0 h 1940468"/>
                          <a:gd name="connsiteX1" fmla="*/ 636296 w 732871"/>
                          <a:gd name="connsiteY1" fmla="*/ 135732 h 1940468"/>
                          <a:gd name="connsiteX2" fmla="*/ 732871 w 732871"/>
                          <a:gd name="connsiteY2" fmla="*/ 258500 h 1940468"/>
                          <a:gd name="connsiteX3" fmla="*/ 732871 w 732871"/>
                          <a:gd name="connsiteY3" fmla="*/ 1488715 h 1940468"/>
                          <a:gd name="connsiteX4" fmla="*/ 638677 w 732871"/>
                          <a:gd name="connsiteY4" fmla="*/ 1582909 h 1940468"/>
                          <a:gd name="connsiteX5" fmla="*/ 69296 w 732871"/>
                          <a:gd name="connsiteY5" fmla="*/ 1935645 h 1940468"/>
                          <a:gd name="connsiteX6" fmla="*/ 7384 w 732871"/>
                          <a:gd name="connsiteY6" fmla="*/ 1783246 h 1940468"/>
                          <a:gd name="connsiteX7" fmla="*/ 64533 w 732871"/>
                          <a:gd name="connsiteY7" fmla="*/ 1733239 h 1940468"/>
                          <a:gd name="connsiteX8" fmla="*/ 497128 w 732871"/>
                          <a:gd name="connsiteY8" fmla="*/ 1492422 h 1940468"/>
                          <a:gd name="connsiteX9" fmla="*/ 557451 w 732871"/>
                          <a:gd name="connsiteY9" fmla="*/ 1326046 h 1940468"/>
                          <a:gd name="connsiteX10" fmla="*/ 556659 w 732871"/>
                          <a:gd name="connsiteY10" fmla="*/ 353750 h 1940468"/>
                          <a:gd name="connsiteX11" fmla="*/ 486278 w 732871"/>
                          <a:gd name="connsiteY11" fmla="*/ 254793 h 1940468"/>
                          <a:gd name="connsiteX12" fmla="*/ 291546 w 732871"/>
                          <a:gd name="connsiteY12" fmla="*/ 153725 h 1940468"/>
                          <a:gd name="connsiteX13" fmla="*/ 359546 w 732871"/>
                          <a:gd name="connsiteY13" fmla="*/ 0 h 1940468"/>
                          <a:gd name="connsiteX0" fmla="*/ 355697 w 729022"/>
                          <a:gd name="connsiteY0" fmla="*/ 0 h 1938382"/>
                          <a:gd name="connsiteX1" fmla="*/ 632447 w 729022"/>
                          <a:gd name="connsiteY1" fmla="*/ 135732 h 1938382"/>
                          <a:gd name="connsiteX2" fmla="*/ 729022 w 729022"/>
                          <a:gd name="connsiteY2" fmla="*/ 258500 h 1938382"/>
                          <a:gd name="connsiteX3" fmla="*/ 729022 w 729022"/>
                          <a:gd name="connsiteY3" fmla="*/ 1488715 h 1938382"/>
                          <a:gd name="connsiteX4" fmla="*/ 634828 w 729022"/>
                          <a:gd name="connsiteY4" fmla="*/ 1582909 h 1938382"/>
                          <a:gd name="connsiteX5" fmla="*/ 65447 w 729022"/>
                          <a:gd name="connsiteY5" fmla="*/ 1935645 h 1938382"/>
                          <a:gd name="connsiteX6" fmla="*/ 3535 w 729022"/>
                          <a:gd name="connsiteY6" fmla="*/ 1783246 h 1938382"/>
                          <a:gd name="connsiteX7" fmla="*/ 60684 w 729022"/>
                          <a:gd name="connsiteY7" fmla="*/ 1733239 h 1938382"/>
                          <a:gd name="connsiteX8" fmla="*/ 493279 w 729022"/>
                          <a:gd name="connsiteY8" fmla="*/ 1492422 h 1938382"/>
                          <a:gd name="connsiteX9" fmla="*/ 553602 w 729022"/>
                          <a:gd name="connsiteY9" fmla="*/ 1326046 h 1938382"/>
                          <a:gd name="connsiteX10" fmla="*/ 552810 w 729022"/>
                          <a:gd name="connsiteY10" fmla="*/ 353750 h 1938382"/>
                          <a:gd name="connsiteX11" fmla="*/ 482429 w 729022"/>
                          <a:gd name="connsiteY11" fmla="*/ 254793 h 1938382"/>
                          <a:gd name="connsiteX12" fmla="*/ 287697 w 729022"/>
                          <a:gd name="connsiteY12" fmla="*/ 153725 h 1938382"/>
                          <a:gd name="connsiteX13" fmla="*/ 355697 w 729022"/>
                          <a:gd name="connsiteY13" fmla="*/ 0 h 1938382"/>
                          <a:gd name="connsiteX0" fmla="*/ 353558 w 726883"/>
                          <a:gd name="connsiteY0" fmla="*/ 0 h 1938382"/>
                          <a:gd name="connsiteX1" fmla="*/ 630308 w 726883"/>
                          <a:gd name="connsiteY1" fmla="*/ 135732 h 1938382"/>
                          <a:gd name="connsiteX2" fmla="*/ 726883 w 726883"/>
                          <a:gd name="connsiteY2" fmla="*/ 258500 h 1938382"/>
                          <a:gd name="connsiteX3" fmla="*/ 726883 w 726883"/>
                          <a:gd name="connsiteY3" fmla="*/ 1488715 h 1938382"/>
                          <a:gd name="connsiteX4" fmla="*/ 632689 w 726883"/>
                          <a:gd name="connsiteY4" fmla="*/ 1582909 h 1938382"/>
                          <a:gd name="connsiteX5" fmla="*/ 63308 w 726883"/>
                          <a:gd name="connsiteY5" fmla="*/ 1935645 h 1938382"/>
                          <a:gd name="connsiteX6" fmla="*/ 1396 w 726883"/>
                          <a:gd name="connsiteY6" fmla="*/ 1783246 h 1938382"/>
                          <a:gd name="connsiteX7" fmla="*/ 68070 w 726883"/>
                          <a:gd name="connsiteY7" fmla="*/ 1716571 h 1938382"/>
                          <a:gd name="connsiteX8" fmla="*/ 491140 w 726883"/>
                          <a:gd name="connsiteY8" fmla="*/ 1492422 h 1938382"/>
                          <a:gd name="connsiteX9" fmla="*/ 551463 w 726883"/>
                          <a:gd name="connsiteY9" fmla="*/ 1326046 h 1938382"/>
                          <a:gd name="connsiteX10" fmla="*/ 550671 w 726883"/>
                          <a:gd name="connsiteY10" fmla="*/ 353750 h 1938382"/>
                          <a:gd name="connsiteX11" fmla="*/ 480290 w 726883"/>
                          <a:gd name="connsiteY11" fmla="*/ 254793 h 1938382"/>
                          <a:gd name="connsiteX12" fmla="*/ 285558 w 726883"/>
                          <a:gd name="connsiteY12" fmla="*/ 153725 h 1938382"/>
                          <a:gd name="connsiteX13" fmla="*/ 353558 w 726883"/>
                          <a:gd name="connsiteY13" fmla="*/ 0 h 1938382"/>
                          <a:gd name="connsiteX0" fmla="*/ 353501 w 726826"/>
                          <a:gd name="connsiteY0" fmla="*/ 0 h 1938382"/>
                          <a:gd name="connsiteX1" fmla="*/ 630251 w 726826"/>
                          <a:gd name="connsiteY1" fmla="*/ 135732 h 1938382"/>
                          <a:gd name="connsiteX2" fmla="*/ 726826 w 726826"/>
                          <a:gd name="connsiteY2" fmla="*/ 258500 h 1938382"/>
                          <a:gd name="connsiteX3" fmla="*/ 726826 w 726826"/>
                          <a:gd name="connsiteY3" fmla="*/ 1488715 h 1938382"/>
                          <a:gd name="connsiteX4" fmla="*/ 632632 w 726826"/>
                          <a:gd name="connsiteY4" fmla="*/ 1582909 h 1938382"/>
                          <a:gd name="connsiteX5" fmla="*/ 63251 w 726826"/>
                          <a:gd name="connsiteY5" fmla="*/ 1935645 h 1938382"/>
                          <a:gd name="connsiteX6" fmla="*/ 1339 w 726826"/>
                          <a:gd name="connsiteY6" fmla="*/ 1783246 h 1938382"/>
                          <a:gd name="connsiteX7" fmla="*/ 68013 w 726826"/>
                          <a:gd name="connsiteY7" fmla="*/ 1716571 h 1938382"/>
                          <a:gd name="connsiteX8" fmla="*/ 491083 w 726826"/>
                          <a:gd name="connsiteY8" fmla="*/ 1492422 h 1938382"/>
                          <a:gd name="connsiteX9" fmla="*/ 551406 w 726826"/>
                          <a:gd name="connsiteY9" fmla="*/ 1326046 h 1938382"/>
                          <a:gd name="connsiteX10" fmla="*/ 550614 w 726826"/>
                          <a:gd name="connsiteY10" fmla="*/ 353750 h 1938382"/>
                          <a:gd name="connsiteX11" fmla="*/ 480233 w 726826"/>
                          <a:gd name="connsiteY11" fmla="*/ 254793 h 1938382"/>
                          <a:gd name="connsiteX12" fmla="*/ 285501 w 726826"/>
                          <a:gd name="connsiteY12" fmla="*/ 153725 h 1938382"/>
                          <a:gd name="connsiteX13" fmla="*/ 353501 w 726826"/>
                          <a:gd name="connsiteY13" fmla="*/ 0 h 1938382"/>
                          <a:gd name="connsiteX0" fmla="*/ 353501 w 726826"/>
                          <a:gd name="connsiteY0" fmla="*/ 0 h 1938382"/>
                          <a:gd name="connsiteX1" fmla="*/ 630251 w 726826"/>
                          <a:gd name="connsiteY1" fmla="*/ 135732 h 1938382"/>
                          <a:gd name="connsiteX2" fmla="*/ 726826 w 726826"/>
                          <a:gd name="connsiteY2" fmla="*/ 258500 h 1938382"/>
                          <a:gd name="connsiteX3" fmla="*/ 726826 w 726826"/>
                          <a:gd name="connsiteY3" fmla="*/ 1488715 h 1938382"/>
                          <a:gd name="connsiteX4" fmla="*/ 632632 w 726826"/>
                          <a:gd name="connsiteY4" fmla="*/ 1582909 h 1938382"/>
                          <a:gd name="connsiteX5" fmla="*/ 63251 w 726826"/>
                          <a:gd name="connsiteY5" fmla="*/ 1935645 h 1938382"/>
                          <a:gd name="connsiteX6" fmla="*/ 1339 w 726826"/>
                          <a:gd name="connsiteY6" fmla="*/ 1783246 h 1938382"/>
                          <a:gd name="connsiteX7" fmla="*/ 68013 w 726826"/>
                          <a:gd name="connsiteY7" fmla="*/ 1716571 h 1938382"/>
                          <a:gd name="connsiteX8" fmla="*/ 491083 w 726826"/>
                          <a:gd name="connsiteY8" fmla="*/ 1492422 h 1938382"/>
                          <a:gd name="connsiteX9" fmla="*/ 551406 w 726826"/>
                          <a:gd name="connsiteY9" fmla="*/ 1326046 h 1938382"/>
                          <a:gd name="connsiteX10" fmla="*/ 550614 w 726826"/>
                          <a:gd name="connsiteY10" fmla="*/ 353750 h 1938382"/>
                          <a:gd name="connsiteX11" fmla="*/ 480233 w 726826"/>
                          <a:gd name="connsiteY11" fmla="*/ 254793 h 1938382"/>
                          <a:gd name="connsiteX12" fmla="*/ 285501 w 726826"/>
                          <a:gd name="connsiteY12" fmla="*/ 153725 h 1938382"/>
                          <a:gd name="connsiteX13" fmla="*/ 353501 w 726826"/>
                          <a:gd name="connsiteY13" fmla="*/ 0 h 1938382"/>
                          <a:gd name="connsiteX0" fmla="*/ 353501 w 726826"/>
                          <a:gd name="connsiteY0" fmla="*/ 0 h 1938382"/>
                          <a:gd name="connsiteX1" fmla="*/ 630251 w 726826"/>
                          <a:gd name="connsiteY1" fmla="*/ 135732 h 1938382"/>
                          <a:gd name="connsiteX2" fmla="*/ 726826 w 726826"/>
                          <a:gd name="connsiteY2" fmla="*/ 258500 h 1938382"/>
                          <a:gd name="connsiteX3" fmla="*/ 726826 w 726826"/>
                          <a:gd name="connsiteY3" fmla="*/ 1488715 h 1938382"/>
                          <a:gd name="connsiteX4" fmla="*/ 630251 w 726826"/>
                          <a:gd name="connsiteY4" fmla="*/ 1599578 h 1938382"/>
                          <a:gd name="connsiteX5" fmla="*/ 63251 w 726826"/>
                          <a:gd name="connsiteY5" fmla="*/ 1935645 h 1938382"/>
                          <a:gd name="connsiteX6" fmla="*/ 1339 w 726826"/>
                          <a:gd name="connsiteY6" fmla="*/ 1783246 h 1938382"/>
                          <a:gd name="connsiteX7" fmla="*/ 68013 w 726826"/>
                          <a:gd name="connsiteY7" fmla="*/ 1716571 h 1938382"/>
                          <a:gd name="connsiteX8" fmla="*/ 491083 w 726826"/>
                          <a:gd name="connsiteY8" fmla="*/ 1492422 h 1938382"/>
                          <a:gd name="connsiteX9" fmla="*/ 551406 w 726826"/>
                          <a:gd name="connsiteY9" fmla="*/ 1326046 h 1938382"/>
                          <a:gd name="connsiteX10" fmla="*/ 550614 w 726826"/>
                          <a:gd name="connsiteY10" fmla="*/ 353750 h 1938382"/>
                          <a:gd name="connsiteX11" fmla="*/ 480233 w 726826"/>
                          <a:gd name="connsiteY11" fmla="*/ 254793 h 1938382"/>
                          <a:gd name="connsiteX12" fmla="*/ 285501 w 726826"/>
                          <a:gd name="connsiteY12" fmla="*/ 153725 h 1938382"/>
                          <a:gd name="connsiteX13" fmla="*/ 353501 w 726826"/>
                          <a:gd name="connsiteY13" fmla="*/ 0 h 1938382"/>
                          <a:gd name="connsiteX0" fmla="*/ 355642 w 728967"/>
                          <a:gd name="connsiteY0" fmla="*/ 0 h 1936040"/>
                          <a:gd name="connsiteX1" fmla="*/ 632392 w 728967"/>
                          <a:gd name="connsiteY1" fmla="*/ 135732 h 1936040"/>
                          <a:gd name="connsiteX2" fmla="*/ 728967 w 728967"/>
                          <a:gd name="connsiteY2" fmla="*/ 258500 h 1936040"/>
                          <a:gd name="connsiteX3" fmla="*/ 728967 w 728967"/>
                          <a:gd name="connsiteY3" fmla="*/ 1488715 h 1936040"/>
                          <a:gd name="connsiteX4" fmla="*/ 632392 w 728967"/>
                          <a:gd name="connsiteY4" fmla="*/ 1599578 h 1936040"/>
                          <a:gd name="connsiteX5" fmla="*/ 58248 w 728967"/>
                          <a:gd name="connsiteY5" fmla="*/ 1933263 h 1936040"/>
                          <a:gd name="connsiteX6" fmla="*/ 3480 w 728967"/>
                          <a:gd name="connsiteY6" fmla="*/ 1783246 h 1936040"/>
                          <a:gd name="connsiteX7" fmla="*/ 70154 w 728967"/>
                          <a:gd name="connsiteY7" fmla="*/ 1716571 h 1936040"/>
                          <a:gd name="connsiteX8" fmla="*/ 493224 w 728967"/>
                          <a:gd name="connsiteY8" fmla="*/ 1492422 h 1936040"/>
                          <a:gd name="connsiteX9" fmla="*/ 553547 w 728967"/>
                          <a:gd name="connsiteY9" fmla="*/ 1326046 h 1936040"/>
                          <a:gd name="connsiteX10" fmla="*/ 552755 w 728967"/>
                          <a:gd name="connsiteY10" fmla="*/ 353750 h 1936040"/>
                          <a:gd name="connsiteX11" fmla="*/ 482374 w 728967"/>
                          <a:gd name="connsiteY11" fmla="*/ 254793 h 1936040"/>
                          <a:gd name="connsiteX12" fmla="*/ 287642 w 728967"/>
                          <a:gd name="connsiteY12" fmla="*/ 153725 h 1936040"/>
                          <a:gd name="connsiteX13" fmla="*/ 355642 w 728967"/>
                          <a:gd name="connsiteY13" fmla="*/ 0 h 1936040"/>
                          <a:gd name="connsiteX0" fmla="*/ 355642 w 728967"/>
                          <a:gd name="connsiteY0" fmla="*/ 0 h 1936040"/>
                          <a:gd name="connsiteX1" fmla="*/ 632392 w 728967"/>
                          <a:gd name="connsiteY1" fmla="*/ 135732 h 1936040"/>
                          <a:gd name="connsiteX2" fmla="*/ 728967 w 728967"/>
                          <a:gd name="connsiteY2" fmla="*/ 258500 h 1936040"/>
                          <a:gd name="connsiteX3" fmla="*/ 728967 w 728967"/>
                          <a:gd name="connsiteY3" fmla="*/ 1488715 h 1936040"/>
                          <a:gd name="connsiteX4" fmla="*/ 625249 w 728967"/>
                          <a:gd name="connsiteY4" fmla="*/ 1604340 h 1936040"/>
                          <a:gd name="connsiteX5" fmla="*/ 58248 w 728967"/>
                          <a:gd name="connsiteY5" fmla="*/ 1933263 h 1936040"/>
                          <a:gd name="connsiteX6" fmla="*/ 3480 w 728967"/>
                          <a:gd name="connsiteY6" fmla="*/ 1783246 h 1936040"/>
                          <a:gd name="connsiteX7" fmla="*/ 70154 w 728967"/>
                          <a:gd name="connsiteY7" fmla="*/ 1716571 h 1936040"/>
                          <a:gd name="connsiteX8" fmla="*/ 493224 w 728967"/>
                          <a:gd name="connsiteY8" fmla="*/ 1492422 h 1936040"/>
                          <a:gd name="connsiteX9" fmla="*/ 553547 w 728967"/>
                          <a:gd name="connsiteY9" fmla="*/ 1326046 h 1936040"/>
                          <a:gd name="connsiteX10" fmla="*/ 552755 w 728967"/>
                          <a:gd name="connsiteY10" fmla="*/ 353750 h 1936040"/>
                          <a:gd name="connsiteX11" fmla="*/ 482374 w 728967"/>
                          <a:gd name="connsiteY11" fmla="*/ 254793 h 1936040"/>
                          <a:gd name="connsiteX12" fmla="*/ 287642 w 728967"/>
                          <a:gd name="connsiteY12" fmla="*/ 153725 h 1936040"/>
                          <a:gd name="connsiteX13" fmla="*/ 355642 w 728967"/>
                          <a:gd name="connsiteY13" fmla="*/ 0 h 1936040"/>
                          <a:gd name="connsiteX0" fmla="*/ 355642 w 739898"/>
                          <a:gd name="connsiteY0" fmla="*/ 0 h 1936040"/>
                          <a:gd name="connsiteX1" fmla="*/ 632392 w 739898"/>
                          <a:gd name="connsiteY1" fmla="*/ 135732 h 1936040"/>
                          <a:gd name="connsiteX2" fmla="*/ 728967 w 739898"/>
                          <a:gd name="connsiteY2" fmla="*/ 258500 h 1936040"/>
                          <a:gd name="connsiteX3" fmla="*/ 728967 w 739898"/>
                          <a:gd name="connsiteY3" fmla="*/ 1488715 h 1936040"/>
                          <a:gd name="connsiteX4" fmla="*/ 710974 w 739898"/>
                          <a:gd name="connsiteY4" fmla="*/ 1609103 h 1936040"/>
                          <a:gd name="connsiteX5" fmla="*/ 58248 w 739898"/>
                          <a:gd name="connsiteY5" fmla="*/ 1933263 h 1936040"/>
                          <a:gd name="connsiteX6" fmla="*/ 3480 w 739898"/>
                          <a:gd name="connsiteY6" fmla="*/ 1783246 h 1936040"/>
                          <a:gd name="connsiteX7" fmla="*/ 70154 w 739898"/>
                          <a:gd name="connsiteY7" fmla="*/ 1716571 h 1936040"/>
                          <a:gd name="connsiteX8" fmla="*/ 493224 w 739898"/>
                          <a:gd name="connsiteY8" fmla="*/ 1492422 h 1936040"/>
                          <a:gd name="connsiteX9" fmla="*/ 553547 w 739898"/>
                          <a:gd name="connsiteY9" fmla="*/ 1326046 h 1936040"/>
                          <a:gd name="connsiteX10" fmla="*/ 552755 w 739898"/>
                          <a:gd name="connsiteY10" fmla="*/ 353750 h 1936040"/>
                          <a:gd name="connsiteX11" fmla="*/ 482374 w 739898"/>
                          <a:gd name="connsiteY11" fmla="*/ 254793 h 1936040"/>
                          <a:gd name="connsiteX12" fmla="*/ 287642 w 739898"/>
                          <a:gd name="connsiteY12" fmla="*/ 153725 h 1936040"/>
                          <a:gd name="connsiteX13" fmla="*/ 355642 w 739898"/>
                          <a:gd name="connsiteY13" fmla="*/ 0 h 1936040"/>
                          <a:gd name="connsiteX0" fmla="*/ 355642 w 728967"/>
                          <a:gd name="connsiteY0" fmla="*/ 0 h 1936040"/>
                          <a:gd name="connsiteX1" fmla="*/ 632392 w 728967"/>
                          <a:gd name="connsiteY1" fmla="*/ 135732 h 1936040"/>
                          <a:gd name="connsiteX2" fmla="*/ 728967 w 728967"/>
                          <a:gd name="connsiteY2" fmla="*/ 258500 h 1936040"/>
                          <a:gd name="connsiteX3" fmla="*/ 728967 w 728967"/>
                          <a:gd name="connsiteY3" fmla="*/ 1488715 h 1936040"/>
                          <a:gd name="connsiteX4" fmla="*/ 670493 w 728967"/>
                          <a:gd name="connsiteY4" fmla="*/ 1578147 h 1936040"/>
                          <a:gd name="connsiteX5" fmla="*/ 58248 w 728967"/>
                          <a:gd name="connsiteY5" fmla="*/ 1933263 h 1936040"/>
                          <a:gd name="connsiteX6" fmla="*/ 3480 w 728967"/>
                          <a:gd name="connsiteY6" fmla="*/ 1783246 h 1936040"/>
                          <a:gd name="connsiteX7" fmla="*/ 70154 w 728967"/>
                          <a:gd name="connsiteY7" fmla="*/ 1716571 h 1936040"/>
                          <a:gd name="connsiteX8" fmla="*/ 493224 w 728967"/>
                          <a:gd name="connsiteY8" fmla="*/ 1492422 h 1936040"/>
                          <a:gd name="connsiteX9" fmla="*/ 553547 w 728967"/>
                          <a:gd name="connsiteY9" fmla="*/ 1326046 h 1936040"/>
                          <a:gd name="connsiteX10" fmla="*/ 552755 w 728967"/>
                          <a:gd name="connsiteY10" fmla="*/ 353750 h 1936040"/>
                          <a:gd name="connsiteX11" fmla="*/ 482374 w 728967"/>
                          <a:gd name="connsiteY11" fmla="*/ 254793 h 1936040"/>
                          <a:gd name="connsiteX12" fmla="*/ 287642 w 728967"/>
                          <a:gd name="connsiteY12" fmla="*/ 153725 h 1936040"/>
                          <a:gd name="connsiteX13" fmla="*/ 355642 w 728967"/>
                          <a:gd name="connsiteY13" fmla="*/ 0 h 1936040"/>
                          <a:gd name="connsiteX0" fmla="*/ 355642 w 728967"/>
                          <a:gd name="connsiteY0" fmla="*/ 0 h 1936040"/>
                          <a:gd name="connsiteX1" fmla="*/ 632392 w 728967"/>
                          <a:gd name="connsiteY1" fmla="*/ 135732 h 1936040"/>
                          <a:gd name="connsiteX2" fmla="*/ 728967 w 728967"/>
                          <a:gd name="connsiteY2" fmla="*/ 258500 h 1936040"/>
                          <a:gd name="connsiteX3" fmla="*/ 728967 w 728967"/>
                          <a:gd name="connsiteY3" fmla="*/ 1488715 h 1936040"/>
                          <a:gd name="connsiteX4" fmla="*/ 670493 w 728967"/>
                          <a:gd name="connsiteY4" fmla="*/ 1578147 h 1936040"/>
                          <a:gd name="connsiteX5" fmla="*/ 58248 w 728967"/>
                          <a:gd name="connsiteY5" fmla="*/ 1933263 h 1936040"/>
                          <a:gd name="connsiteX6" fmla="*/ 3480 w 728967"/>
                          <a:gd name="connsiteY6" fmla="*/ 1783246 h 1936040"/>
                          <a:gd name="connsiteX7" fmla="*/ 70154 w 728967"/>
                          <a:gd name="connsiteY7" fmla="*/ 1716571 h 1936040"/>
                          <a:gd name="connsiteX8" fmla="*/ 493224 w 728967"/>
                          <a:gd name="connsiteY8" fmla="*/ 1492422 h 1936040"/>
                          <a:gd name="connsiteX9" fmla="*/ 553547 w 728967"/>
                          <a:gd name="connsiteY9" fmla="*/ 1326046 h 1936040"/>
                          <a:gd name="connsiteX10" fmla="*/ 552755 w 728967"/>
                          <a:gd name="connsiteY10" fmla="*/ 353750 h 1936040"/>
                          <a:gd name="connsiteX11" fmla="*/ 482374 w 728967"/>
                          <a:gd name="connsiteY11" fmla="*/ 254793 h 1936040"/>
                          <a:gd name="connsiteX12" fmla="*/ 287642 w 728967"/>
                          <a:gd name="connsiteY12" fmla="*/ 153725 h 1936040"/>
                          <a:gd name="connsiteX13" fmla="*/ 355642 w 728967"/>
                          <a:gd name="connsiteY13" fmla="*/ 0 h 1936040"/>
                          <a:gd name="connsiteX0" fmla="*/ 355642 w 728967"/>
                          <a:gd name="connsiteY0" fmla="*/ 0 h 1936040"/>
                          <a:gd name="connsiteX1" fmla="*/ 632392 w 728967"/>
                          <a:gd name="connsiteY1" fmla="*/ 135732 h 1936040"/>
                          <a:gd name="connsiteX2" fmla="*/ 728967 w 728967"/>
                          <a:gd name="connsiteY2" fmla="*/ 258500 h 1936040"/>
                          <a:gd name="connsiteX3" fmla="*/ 728967 w 728967"/>
                          <a:gd name="connsiteY3" fmla="*/ 1488715 h 1936040"/>
                          <a:gd name="connsiteX4" fmla="*/ 670493 w 728967"/>
                          <a:gd name="connsiteY4" fmla="*/ 1578147 h 1936040"/>
                          <a:gd name="connsiteX5" fmla="*/ 58248 w 728967"/>
                          <a:gd name="connsiteY5" fmla="*/ 1933263 h 1936040"/>
                          <a:gd name="connsiteX6" fmla="*/ 3480 w 728967"/>
                          <a:gd name="connsiteY6" fmla="*/ 1783246 h 1936040"/>
                          <a:gd name="connsiteX7" fmla="*/ 70154 w 728967"/>
                          <a:gd name="connsiteY7" fmla="*/ 1716571 h 1936040"/>
                          <a:gd name="connsiteX8" fmla="*/ 493224 w 728967"/>
                          <a:gd name="connsiteY8" fmla="*/ 1492422 h 1936040"/>
                          <a:gd name="connsiteX9" fmla="*/ 553547 w 728967"/>
                          <a:gd name="connsiteY9" fmla="*/ 1326046 h 1936040"/>
                          <a:gd name="connsiteX10" fmla="*/ 552755 w 728967"/>
                          <a:gd name="connsiteY10" fmla="*/ 353750 h 1936040"/>
                          <a:gd name="connsiteX11" fmla="*/ 482374 w 728967"/>
                          <a:gd name="connsiteY11" fmla="*/ 254793 h 1936040"/>
                          <a:gd name="connsiteX12" fmla="*/ 287642 w 728967"/>
                          <a:gd name="connsiteY12" fmla="*/ 153725 h 1936040"/>
                          <a:gd name="connsiteX13" fmla="*/ 355642 w 728967"/>
                          <a:gd name="connsiteY13" fmla="*/ 0 h 1936040"/>
                          <a:gd name="connsiteX0" fmla="*/ 355642 w 728967"/>
                          <a:gd name="connsiteY0" fmla="*/ 0 h 1936040"/>
                          <a:gd name="connsiteX1" fmla="*/ 632392 w 728967"/>
                          <a:gd name="connsiteY1" fmla="*/ 135732 h 1936040"/>
                          <a:gd name="connsiteX2" fmla="*/ 728967 w 728967"/>
                          <a:gd name="connsiteY2" fmla="*/ 258500 h 1936040"/>
                          <a:gd name="connsiteX3" fmla="*/ 728967 w 728967"/>
                          <a:gd name="connsiteY3" fmla="*/ 1488715 h 1936040"/>
                          <a:gd name="connsiteX4" fmla="*/ 670493 w 728967"/>
                          <a:gd name="connsiteY4" fmla="*/ 1578147 h 1936040"/>
                          <a:gd name="connsiteX5" fmla="*/ 58248 w 728967"/>
                          <a:gd name="connsiteY5" fmla="*/ 1933263 h 1936040"/>
                          <a:gd name="connsiteX6" fmla="*/ 3480 w 728967"/>
                          <a:gd name="connsiteY6" fmla="*/ 1783246 h 1936040"/>
                          <a:gd name="connsiteX7" fmla="*/ 70154 w 728967"/>
                          <a:gd name="connsiteY7" fmla="*/ 1716571 h 1936040"/>
                          <a:gd name="connsiteX8" fmla="*/ 493224 w 728967"/>
                          <a:gd name="connsiteY8" fmla="*/ 1492422 h 1936040"/>
                          <a:gd name="connsiteX9" fmla="*/ 553547 w 728967"/>
                          <a:gd name="connsiteY9" fmla="*/ 1326046 h 1936040"/>
                          <a:gd name="connsiteX10" fmla="*/ 552755 w 728967"/>
                          <a:gd name="connsiteY10" fmla="*/ 353750 h 1936040"/>
                          <a:gd name="connsiteX11" fmla="*/ 482374 w 728967"/>
                          <a:gd name="connsiteY11" fmla="*/ 254793 h 1936040"/>
                          <a:gd name="connsiteX12" fmla="*/ 287642 w 728967"/>
                          <a:gd name="connsiteY12" fmla="*/ 153725 h 1936040"/>
                          <a:gd name="connsiteX13" fmla="*/ 355642 w 728967"/>
                          <a:gd name="connsiteY13" fmla="*/ 0 h 1936040"/>
                          <a:gd name="connsiteX0" fmla="*/ 355642 w 728967"/>
                          <a:gd name="connsiteY0" fmla="*/ 0 h 1936040"/>
                          <a:gd name="connsiteX1" fmla="*/ 632392 w 728967"/>
                          <a:gd name="connsiteY1" fmla="*/ 135732 h 1936040"/>
                          <a:gd name="connsiteX2" fmla="*/ 728967 w 728967"/>
                          <a:gd name="connsiteY2" fmla="*/ 258500 h 1936040"/>
                          <a:gd name="connsiteX3" fmla="*/ 728967 w 728967"/>
                          <a:gd name="connsiteY3" fmla="*/ 1488715 h 1936040"/>
                          <a:gd name="connsiteX4" fmla="*/ 670493 w 728967"/>
                          <a:gd name="connsiteY4" fmla="*/ 1578147 h 1936040"/>
                          <a:gd name="connsiteX5" fmla="*/ 58248 w 728967"/>
                          <a:gd name="connsiteY5" fmla="*/ 1933263 h 1936040"/>
                          <a:gd name="connsiteX6" fmla="*/ 3480 w 728967"/>
                          <a:gd name="connsiteY6" fmla="*/ 1783246 h 1936040"/>
                          <a:gd name="connsiteX7" fmla="*/ 70154 w 728967"/>
                          <a:gd name="connsiteY7" fmla="*/ 1716571 h 1936040"/>
                          <a:gd name="connsiteX8" fmla="*/ 493224 w 728967"/>
                          <a:gd name="connsiteY8" fmla="*/ 1492422 h 1936040"/>
                          <a:gd name="connsiteX9" fmla="*/ 553547 w 728967"/>
                          <a:gd name="connsiteY9" fmla="*/ 1326046 h 1936040"/>
                          <a:gd name="connsiteX10" fmla="*/ 552755 w 728967"/>
                          <a:gd name="connsiteY10" fmla="*/ 353750 h 1936040"/>
                          <a:gd name="connsiteX11" fmla="*/ 482374 w 728967"/>
                          <a:gd name="connsiteY11" fmla="*/ 254793 h 1936040"/>
                          <a:gd name="connsiteX12" fmla="*/ 287642 w 728967"/>
                          <a:gd name="connsiteY12" fmla="*/ 153725 h 1936040"/>
                          <a:gd name="connsiteX13" fmla="*/ 355642 w 728967"/>
                          <a:gd name="connsiteY13" fmla="*/ 0 h 1936040"/>
                          <a:gd name="connsiteX0" fmla="*/ 355642 w 728967"/>
                          <a:gd name="connsiteY0" fmla="*/ 0 h 1936040"/>
                          <a:gd name="connsiteX1" fmla="*/ 632392 w 728967"/>
                          <a:gd name="connsiteY1" fmla="*/ 135732 h 1936040"/>
                          <a:gd name="connsiteX2" fmla="*/ 728967 w 728967"/>
                          <a:gd name="connsiteY2" fmla="*/ 258500 h 1936040"/>
                          <a:gd name="connsiteX3" fmla="*/ 728967 w 728967"/>
                          <a:gd name="connsiteY3" fmla="*/ 1488715 h 1936040"/>
                          <a:gd name="connsiteX4" fmla="*/ 670493 w 728967"/>
                          <a:gd name="connsiteY4" fmla="*/ 1578147 h 1936040"/>
                          <a:gd name="connsiteX5" fmla="*/ 58248 w 728967"/>
                          <a:gd name="connsiteY5" fmla="*/ 1933263 h 1936040"/>
                          <a:gd name="connsiteX6" fmla="*/ 3480 w 728967"/>
                          <a:gd name="connsiteY6" fmla="*/ 1783246 h 1936040"/>
                          <a:gd name="connsiteX7" fmla="*/ 70154 w 728967"/>
                          <a:gd name="connsiteY7" fmla="*/ 1716571 h 1936040"/>
                          <a:gd name="connsiteX8" fmla="*/ 497987 w 728967"/>
                          <a:gd name="connsiteY8" fmla="*/ 1470990 h 1936040"/>
                          <a:gd name="connsiteX9" fmla="*/ 553547 w 728967"/>
                          <a:gd name="connsiteY9" fmla="*/ 1326046 h 1936040"/>
                          <a:gd name="connsiteX10" fmla="*/ 552755 w 728967"/>
                          <a:gd name="connsiteY10" fmla="*/ 353750 h 1936040"/>
                          <a:gd name="connsiteX11" fmla="*/ 482374 w 728967"/>
                          <a:gd name="connsiteY11" fmla="*/ 254793 h 1936040"/>
                          <a:gd name="connsiteX12" fmla="*/ 287642 w 728967"/>
                          <a:gd name="connsiteY12" fmla="*/ 153725 h 1936040"/>
                          <a:gd name="connsiteX13" fmla="*/ 355642 w 728967"/>
                          <a:gd name="connsiteY13" fmla="*/ 0 h 1936040"/>
                          <a:gd name="connsiteX0" fmla="*/ 355642 w 728967"/>
                          <a:gd name="connsiteY0" fmla="*/ 0 h 1936040"/>
                          <a:gd name="connsiteX1" fmla="*/ 632392 w 728967"/>
                          <a:gd name="connsiteY1" fmla="*/ 135732 h 1936040"/>
                          <a:gd name="connsiteX2" fmla="*/ 728967 w 728967"/>
                          <a:gd name="connsiteY2" fmla="*/ 258500 h 1936040"/>
                          <a:gd name="connsiteX3" fmla="*/ 728967 w 728967"/>
                          <a:gd name="connsiteY3" fmla="*/ 1488715 h 1936040"/>
                          <a:gd name="connsiteX4" fmla="*/ 670493 w 728967"/>
                          <a:gd name="connsiteY4" fmla="*/ 1578147 h 1936040"/>
                          <a:gd name="connsiteX5" fmla="*/ 58248 w 728967"/>
                          <a:gd name="connsiteY5" fmla="*/ 1933263 h 1936040"/>
                          <a:gd name="connsiteX6" fmla="*/ 3480 w 728967"/>
                          <a:gd name="connsiteY6" fmla="*/ 1783246 h 1936040"/>
                          <a:gd name="connsiteX7" fmla="*/ 70154 w 728967"/>
                          <a:gd name="connsiteY7" fmla="*/ 1716571 h 1936040"/>
                          <a:gd name="connsiteX8" fmla="*/ 497987 w 728967"/>
                          <a:gd name="connsiteY8" fmla="*/ 1470990 h 1936040"/>
                          <a:gd name="connsiteX9" fmla="*/ 553547 w 728967"/>
                          <a:gd name="connsiteY9" fmla="*/ 1326046 h 1936040"/>
                          <a:gd name="connsiteX10" fmla="*/ 552755 w 728967"/>
                          <a:gd name="connsiteY10" fmla="*/ 353750 h 1936040"/>
                          <a:gd name="connsiteX11" fmla="*/ 482374 w 728967"/>
                          <a:gd name="connsiteY11" fmla="*/ 254793 h 1936040"/>
                          <a:gd name="connsiteX12" fmla="*/ 287642 w 728967"/>
                          <a:gd name="connsiteY12" fmla="*/ 153725 h 1936040"/>
                          <a:gd name="connsiteX13" fmla="*/ 355642 w 728967"/>
                          <a:gd name="connsiteY13" fmla="*/ 0 h 1936040"/>
                          <a:gd name="connsiteX0" fmla="*/ 355642 w 728967"/>
                          <a:gd name="connsiteY0" fmla="*/ 0 h 1936040"/>
                          <a:gd name="connsiteX1" fmla="*/ 632392 w 728967"/>
                          <a:gd name="connsiteY1" fmla="*/ 135732 h 1936040"/>
                          <a:gd name="connsiteX2" fmla="*/ 728967 w 728967"/>
                          <a:gd name="connsiteY2" fmla="*/ 258500 h 1936040"/>
                          <a:gd name="connsiteX3" fmla="*/ 728967 w 728967"/>
                          <a:gd name="connsiteY3" fmla="*/ 1488715 h 1936040"/>
                          <a:gd name="connsiteX4" fmla="*/ 670493 w 728967"/>
                          <a:gd name="connsiteY4" fmla="*/ 1578147 h 1936040"/>
                          <a:gd name="connsiteX5" fmla="*/ 58248 w 728967"/>
                          <a:gd name="connsiteY5" fmla="*/ 1933263 h 1936040"/>
                          <a:gd name="connsiteX6" fmla="*/ 3480 w 728967"/>
                          <a:gd name="connsiteY6" fmla="*/ 1783246 h 1936040"/>
                          <a:gd name="connsiteX7" fmla="*/ 70154 w 728967"/>
                          <a:gd name="connsiteY7" fmla="*/ 1716571 h 1936040"/>
                          <a:gd name="connsiteX8" fmla="*/ 497987 w 728967"/>
                          <a:gd name="connsiteY8" fmla="*/ 1470990 h 1936040"/>
                          <a:gd name="connsiteX9" fmla="*/ 553547 w 728967"/>
                          <a:gd name="connsiteY9" fmla="*/ 1326046 h 1936040"/>
                          <a:gd name="connsiteX10" fmla="*/ 552755 w 728967"/>
                          <a:gd name="connsiteY10" fmla="*/ 353750 h 1936040"/>
                          <a:gd name="connsiteX11" fmla="*/ 482374 w 728967"/>
                          <a:gd name="connsiteY11" fmla="*/ 254793 h 1936040"/>
                          <a:gd name="connsiteX12" fmla="*/ 287642 w 728967"/>
                          <a:gd name="connsiteY12" fmla="*/ 153725 h 1936040"/>
                          <a:gd name="connsiteX13" fmla="*/ 355642 w 728967"/>
                          <a:gd name="connsiteY13" fmla="*/ 0 h 1936040"/>
                          <a:gd name="connsiteX0" fmla="*/ 352216 w 725541"/>
                          <a:gd name="connsiteY0" fmla="*/ 0 h 1936529"/>
                          <a:gd name="connsiteX1" fmla="*/ 628966 w 725541"/>
                          <a:gd name="connsiteY1" fmla="*/ 135732 h 1936529"/>
                          <a:gd name="connsiteX2" fmla="*/ 725541 w 725541"/>
                          <a:gd name="connsiteY2" fmla="*/ 258500 h 1936529"/>
                          <a:gd name="connsiteX3" fmla="*/ 725541 w 725541"/>
                          <a:gd name="connsiteY3" fmla="*/ 1488715 h 1936529"/>
                          <a:gd name="connsiteX4" fmla="*/ 667067 w 725541"/>
                          <a:gd name="connsiteY4" fmla="*/ 1578147 h 1936529"/>
                          <a:gd name="connsiteX5" fmla="*/ 54822 w 725541"/>
                          <a:gd name="connsiteY5" fmla="*/ 1933263 h 1936529"/>
                          <a:gd name="connsiteX6" fmla="*/ 54 w 725541"/>
                          <a:gd name="connsiteY6" fmla="*/ 1783246 h 1936529"/>
                          <a:gd name="connsiteX7" fmla="*/ 66728 w 725541"/>
                          <a:gd name="connsiteY7" fmla="*/ 1716571 h 1936529"/>
                          <a:gd name="connsiteX8" fmla="*/ 494561 w 725541"/>
                          <a:gd name="connsiteY8" fmla="*/ 1470990 h 1936529"/>
                          <a:gd name="connsiteX9" fmla="*/ 550121 w 725541"/>
                          <a:gd name="connsiteY9" fmla="*/ 1326046 h 1936529"/>
                          <a:gd name="connsiteX10" fmla="*/ 549329 w 725541"/>
                          <a:gd name="connsiteY10" fmla="*/ 353750 h 1936529"/>
                          <a:gd name="connsiteX11" fmla="*/ 478948 w 725541"/>
                          <a:gd name="connsiteY11" fmla="*/ 254793 h 1936529"/>
                          <a:gd name="connsiteX12" fmla="*/ 284216 w 725541"/>
                          <a:gd name="connsiteY12" fmla="*/ 153725 h 1936529"/>
                          <a:gd name="connsiteX13" fmla="*/ 352216 w 725541"/>
                          <a:gd name="connsiteY13" fmla="*/ 0 h 1936529"/>
                          <a:gd name="connsiteX0" fmla="*/ 352216 w 725541"/>
                          <a:gd name="connsiteY0" fmla="*/ 0 h 1938151"/>
                          <a:gd name="connsiteX1" fmla="*/ 628966 w 725541"/>
                          <a:gd name="connsiteY1" fmla="*/ 135732 h 1938151"/>
                          <a:gd name="connsiteX2" fmla="*/ 725541 w 725541"/>
                          <a:gd name="connsiteY2" fmla="*/ 258500 h 1938151"/>
                          <a:gd name="connsiteX3" fmla="*/ 725541 w 725541"/>
                          <a:gd name="connsiteY3" fmla="*/ 1488715 h 1938151"/>
                          <a:gd name="connsiteX4" fmla="*/ 667067 w 725541"/>
                          <a:gd name="connsiteY4" fmla="*/ 1578147 h 1938151"/>
                          <a:gd name="connsiteX5" fmla="*/ 54822 w 725541"/>
                          <a:gd name="connsiteY5" fmla="*/ 1933263 h 1938151"/>
                          <a:gd name="connsiteX6" fmla="*/ 54 w 725541"/>
                          <a:gd name="connsiteY6" fmla="*/ 1783246 h 1938151"/>
                          <a:gd name="connsiteX7" fmla="*/ 66728 w 725541"/>
                          <a:gd name="connsiteY7" fmla="*/ 1716571 h 1938151"/>
                          <a:gd name="connsiteX8" fmla="*/ 494561 w 725541"/>
                          <a:gd name="connsiteY8" fmla="*/ 1470990 h 1938151"/>
                          <a:gd name="connsiteX9" fmla="*/ 550121 w 725541"/>
                          <a:gd name="connsiteY9" fmla="*/ 1326046 h 1938151"/>
                          <a:gd name="connsiteX10" fmla="*/ 549329 w 725541"/>
                          <a:gd name="connsiteY10" fmla="*/ 353750 h 1938151"/>
                          <a:gd name="connsiteX11" fmla="*/ 478948 w 725541"/>
                          <a:gd name="connsiteY11" fmla="*/ 254793 h 1938151"/>
                          <a:gd name="connsiteX12" fmla="*/ 284216 w 725541"/>
                          <a:gd name="connsiteY12" fmla="*/ 153725 h 1938151"/>
                          <a:gd name="connsiteX13" fmla="*/ 352216 w 725541"/>
                          <a:gd name="connsiteY13" fmla="*/ 0 h 1938151"/>
                          <a:gd name="connsiteX0" fmla="*/ 352216 w 725541"/>
                          <a:gd name="connsiteY0" fmla="*/ 0 h 1938504"/>
                          <a:gd name="connsiteX1" fmla="*/ 628966 w 725541"/>
                          <a:gd name="connsiteY1" fmla="*/ 135732 h 1938504"/>
                          <a:gd name="connsiteX2" fmla="*/ 725541 w 725541"/>
                          <a:gd name="connsiteY2" fmla="*/ 258500 h 1938504"/>
                          <a:gd name="connsiteX3" fmla="*/ 725541 w 725541"/>
                          <a:gd name="connsiteY3" fmla="*/ 1488715 h 1938504"/>
                          <a:gd name="connsiteX4" fmla="*/ 667067 w 725541"/>
                          <a:gd name="connsiteY4" fmla="*/ 1578147 h 1938504"/>
                          <a:gd name="connsiteX5" fmla="*/ 54822 w 725541"/>
                          <a:gd name="connsiteY5" fmla="*/ 1933263 h 1938504"/>
                          <a:gd name="connsiteX6" fmla="*/ 54 w 725541"/>
                          <a:gd name="connsiteY6" fmla="*/ 1795153 h 1938504"/>
                          <a:gd name="connsiteX7" fmla="*/ 66728 w 725541"/>
                          <a:gd name="connsiteY7" fmla="*/ 1716571 h 1938504"/>
                          <a:gd name="connsiteX8" fmla="*/ 494561 w 725541"/>
                          <a:gd name="connsiteY8" fmla="*/ 1470990 h 1938504"/>
                          <a:gd name="connsiteX9" fmla="*/ 550121 w 725541"/>
                          <a:gd name="connsiteY9" fmla="*/ 1326046 h 1938504"/>
                          <a:gd name="connsiteX10" fmla="*/ 549329 w 725541"/>
                          <a:gd name="connsiteY10" fmla="*/ 353750 h 1938504"/>
                          <a:gd name="connsiteX11" fmla="*/ 478948 w 725541"/>
                          <a:gd name="connsiteY11" fmla="*/ 254793 h 1938504"/>
                          <a:gd name="connsiteX12" fmla="*/ 284216 w 725541"/>
                          <a:gd name="connsiteY12" fmla="*/ 153725 h 1938504"/>
                          <a:gd name="connsiteX13" fmla="*/ 352216 w 725541"/>
                          <a:gd name="connsiteY13" fmla="*/ 0 h 1938504"/>
                          <a:gd name="connsiteX0" fmla="*/ 352260 w 725585"/>
                          <a:gd name="connsiteY0" fmla="*/ 0 h 1938504"/>
                          <a:gd name="connsiteX1" fmla="*/ 629010 w 725585"/>
                          <a:gd name="connsiteY1" fmla="*/ 135732 h 1938504"/>
                          <a:gd name="connsiteX2" fmla="*/ 725585 w 725585"/>
                          <a:gd name="connsiteY2" fmla="*/ 258500 h 1938504"/>
                          <a:gd name="connsiteX3" fmla="*/ 725585 w 725585"/>
                          <a:gd name="connsiteY3" fmla="*/ 1488715 h 1938504"/>
                          <a:gd name="connsiteX4" fmla="*/ 667111 w 725585"/>
                          <a:gd name="connsiteY4" fmla="*/ 1578147 h 1938504"/>
                          <a:gd name="connsiteX5" fmla="*/ 54866 w 725585"/>
                          <a:gd name="connsiteY5" fmla="*/ 1933263 h 1938504"/>
                          <a:gd name="connsiteX6" fmla="*/ 98 w 725585"/>
                          <a:gd name="connsiteY6" fmla="*/ 1795153 h 1938504"/>
                          <a:gd name="connsiteX7" fmla="*/ 50103 w 725585"/>
                          <a:gd name="connsiteY7" fmla="*/ 1721334 h 1938504"/>
                          <a:gd name="connsiteX8" fmla="*/ 494605 w 725585"/>
                          <a:gd name="connsiteY8" fmla="*/ 1470990 h 1938504"/>
                          <a:gd name="connsiteX9" fmla="*/ 550165 w 725585"/>
                          <a:gd name="connsiteY9" fmla="*/ 1326046 h 1938504"/>
                          <a:gd name="connsiteX10" fmla="*/ 549373 w 725585"/>
                          <a:gd name="connsiteY10" fmla="*/ 353750 h 1938504"/>
                          <a:gd name="connsiteX11" fmla="*/ 478992 w 725585"/>
                          <a:gd name="connsiteY11" fmla="*/ 254793 h 1938504"/>
                          <a:gd name="connsiteX12" fmla="*/ 284260 w 725585"/>
                          <a:gd name="connsiteY12" fmla="*/ 153725 h 1938504"/>
                          <a:gd name="connsiteX13" fmla="*/ 352260 w 725585"/>
                          <a:gd name="connsiteY13" fmla="*/ 0 h 1938504"/>
                          <a:gd name="connsiteX0" fmla="*/ 352260 w 725585"/>
                          <a:gd name="connsiteY0" fmla="*/ 0 h 1938504"/>
                          <a:gd name="connsiteX1" fmla="*/ 629010 w 725585"/>
                          <a:gd name="connsiteY1" fmla="*/ 135732 h 1938504"/>
                          <a:gd name="connsiteX2" fmla="*/ 725585 w 725585"/>
                          <a:gd name="connsiteY2" fmla="*/ 258500 h 1938504"/>
                          <a:gd name="connsiteX3" fmla="*/ 725585 w 725585"/>
                          <a:gd name="connsiteY3" fmla="*/ 1488715 h 1938504"/>
                          <a:gd name="connsiteX4" fmla="*/ 667111 w 725585"/>
                          <a:gd name="connsiteY4" fmla="*/ 1578147 h 1938504"/>
                          <a:gd name="connsiteX5" fmla="*/ 54866 w 725585"/>
                          <a:gd name="connsiteY5" fmla="*/ 1933263 h 1938504"/>
                          <a:gd name="connsiteX6" fmla="*/ 98 w 725585"/>
                          <a:gd name="connsiteY6" fmla="*/ 1795153 h 1938504"/>
                          <a:gd name="connsiteX7" fmla="*/ 50103 w 725585"/>
                          <a:gd name="connsiteY7" fmla="*/ 1721334 h 1938504"/>
                          <a:gd name="connsiteX8" fmla="*/ 494605 w 725585"/>
                          <a:gd name="connsiteY8" fmla="*/ 1470990 h 1938504"/>
                          <a:gd name="connsiteX9" fmla="*/ 550165 w 725585"/>
                          <a:gd name="connsiteY9" fmla="*/ 1326046 h 1938504"/>
                          <a:gd name="connsiteX10" fmla="*/ 549373 w 725585"/>
                          <a:gd name="connsiteY10" fmla="*/ 353750 h 1938504"/>
                          <a:gd name="connsiteX11" fmla="*/ 478992 w 725585"/>
                          <a:gd name="connsiteY11" fmla="*/ 254793 h 1938504"/>
                          <a:gd name="connsiteX12" fmla="*/ 284260 w 725585"/>
                          <a:gd name="connsiteY12" fmla="*/ 153725 h 1938504"/>
                          <a:gd name="connsiteX13" fmla="*/ 352260 w 725585"/>
                          <a:gd name="connsiteY13" fmla="*/ 0 h 1938504"/>
                          <a:gd name="connsiteX0" fmla="*/ 352260 w 725585"/>
                          <a:gd name="connsiteY0" fmla="*/ 0 h 1938811"/>
                          <a:gd name="connsiteX1" fmla="*/ 629010 w 725585"/>
                          <a:gd name="connsiteY1" fmla="*/ 135732 h 1938811"/>
                          <a:gd name="connsiteX2" fmla="*/ 725585 w 725585"/>
                          <a:gd name="connsiteY2" fmla="*/ 258500 h 1938811"/>
                          <a:gd name="connsiteX3" fmla="*/ 725585 w 725585"/>
                          <a:gd name="connsiteY3" fmla="*/ 1488715 h 1938811"/>
                          <a:gd name="connsiteX4" fmla="*/ 667111 w 725585"/>
                          <a:gd name="connsiteY4" fmla="*/ 1578147 h 1938811"/>
                          <a:gd name="connsiteX5" fmla="*/ 54866 w 725585"/>
                          <a:gd name="connsiteY5" fmla="*/ 1933263 h 1938811"/>
                          <a:gd name="connsiteX6" fmla="*/ 98 w 725585"/>
                          <a:gd name="connsiteY6" fmla="*/ 1795153 h 1938811"/>
                          <a:gd name="connsiteX7" fmla="*/ 50103 w 725585"/>
                          <a:gd name="connsiteY7" fmla="*/ 1721334 h 1938811"/>
                          <a:gd name="connsiteX8" fmla="*/ 494605 w 725585"/>
                          <a:gd name="connsiteY8" fmla="*/ 1470990 h 1938811"/>
                          <a:gd name="connsiteX9" fmla="*/ 550165 w 725585"/>
                          <a:gd name="connsiteY9" fmla="*/ 1326046 h 1938811"/>
                          <a:gd name="connsiteX10" fmla="*/ 549373 w 725585"/>
                          <a:gd name="connsiteY10" fmla="*/ 353750 h 1938811"/>
                          <a:gd name="connsiteX11" fmla="*/ 478992 w 725585"/>
                          <a:gd name="connsiteY11" fmla="*/ 254793 h 1938811"/>
                          <a:gd name="connsiteX12" fmla="*/ 284260 w 725585"/>
                          <a:gd name="connsiteY12" fmla="*/ 153725 h 1938811"/>
                          <a:gd name="connsiteX13" fmla="*/ 352260 w 725585"/>
                          <a:gd name="connsiteY13" fmla="*/ 0 h 1938811"/>
                          <a:gd name="connsiteX0" fmla="*/ 352260 w 725585"/>
                          <a:gd name="connsiteY0" fmla="*/ 0 h 1938811"/>
                          <a:gd name="connsiteX1" fmla="*/ 629010 w 725585"/>
                          <a:gd name="connsiteY1" fmla="*/ 135732 h 1938811"/>
                          <a:gd name="connsiteX2" fmla="*/ 725585 w 725585"/>
                          <a:gd name="connsiteY2" fmla="*/ 258500 h 1938811"/>
                          <a:gd name="connsiteX3" fmla="*/ 725585 w 725585"/>
                          <a:gd name="connsiteY3" fmla="*/ 1488715 h 1938811"/>
                          <a:gd name="connsiteX4" fmla="*/ 667111 w 725585"/>
                          <a:gd name="connsiteY4" fmla="*/ 1578147 h 1938811"/>
                          <a:gd name="connsiteX5" fmla="*/ 54866 w 725585"/>
                          <a:gd name="connsiteY5" fmla="*/ 1933263 h 1938811"/>
                          <a:gd name="connsiteX6" fmla="*/ 98 w 725585"/>
                          <a:gd name="connsiteY6" fmla="*/ 1795153 h 1938811"/>
                          <a:gd name="connsiteX7" fmla="*/ 50103 w 725585"/>
                          <a:gd name="connsiteY7" fmla="*/ 1730859 h 1938811"/>
                          <a:gd name="connsiteX8" fmla="*/ 494605 w 725585"/>
                          <a:gd name="connsiteY8" fmla="*/ 1470990 h 1938811"/>
                          <a:gd name="connsiteX9" fmla="*/ 550165 w 725585"/>
                          <a:gd name="connsiteY9" fmla="*/ 1326046 h 1938811"/>
                          <a:gd name="connsiteX10" fmla="*/ 549373 w 725585"/>
                          <a:gd name="connsiteY10" fmla="*/ 353750 h 1938811"/>
                          <a:gd name="connsiteX11" fmla="*/ 478992 w 725585"/>
                          <a:gd name="connsiteY11" fmla="*/ 254793 h 1938811"/>
                          <a:gd name="connsiteX12" fmla="*/ 284260 w 725585"/>
                          <a:gd name="connsiteY12" fmla="*/ 153725 h 1938811"/>
                          <a:gd name="connsiteX13" fmla="*/ 352260 w 725585"/>
                          <a:gd name="connsiteY13" fmla="*/ 0 h 1938811"/>
                          <a:gd name="connsiteX0" fmla="*/ 352260 w 725585"/>
                          <a:gd name="connsiteY0" fmla="*/ 0 h 1938811"/>
                          <a:gd name="connsiteX1" fmla="*/ 629010 w 725585"/>
                          <a:gd name="connsiteY1" fmla="*/ 135732 h 1938811"/>
                          <a:gd name="connsiteX2" fmla="*/ 725585 w 725585"/>
                          <a:gd name="connsiteY2" fmla="*/ 258500 h 1938811"/>
                          <a:gd name="connsiteX3" fmla="*/ 725585 w 725585"/>
                          <a:gd name="connsiteY3" fmla="*/ 1488715 h 1938811"/>
                          <a:gd name="connsiteX4" fmla="*/ 667111 w 725585"/>
                          <a:gd name="connsiteY4" fmla="*/ 1578147 h 1938811"/>
                          <a:gd name="connsiteX5" fmla="*/ 54866 w 725585"/>
                          <a:gd name="connsiteY5" fmla="*/ 1933263 h 1938811"/>
                          <a:gd name="connsiteX6" fmla="*/ 98 w 725585"/>
                          <a:gd name="connsiteY6" fmla="*/ 1795153 h 1938811"/>
                          <a:gd name="connsiteX7" fmla="*/ 50103 w 725585"/>
                          <a:gd name="connsiteY7" fmla="*/ 1730859 h 1938811"/>
                          <a:gd name="connsiteX8" fmla="*/ 494605 w 725585"/>
                          <a:gd name="connsiteY8" fmla="*/ 1470990 h 1938811"/>
                          <a:gd name="connsiteX9" fmla="*/ 550165 w 725585"/>
                          <a:gd name="connsiteY9" fmla="*/ 1326046 h 1938811"/>
                          <a:gd name="connsiteX10" fmla="*/ 549373 w 725585"/>
                          <a:gd name="connsiteY10" fmla="*/ 353750 h 1938811"/>
                          <a:gd name="connsiteX11" fmla="*/ 478992 w 725585"/>
                          <a:gd name="connsiteY11" fmla="*/ 254793 h 1938811"/>
                          <a:gd name="connsiteX12" fmla="*/ 284260 w 725585"/>
                          <a:gd name="connsiteY12" fmla="*/ 153725 h 1938811"/>
                          <a:gd name="connsiteX13" fmla="*/ 352260 w 725585"/>
                          <a:gd name="connsiteY13" fmla="*/ 0 h 1938811"/>
                          <a:gd name="connsiteX0" fmla="*/ 352260 w 725585"/>
                          <a:gd name="connsiteY0" fmla="*/ 0 h 1937586"/>
                          <a:gd name="connsiteX1" fmla="*/ 629010 w 725585"/>
                          <a:gd name="connsiteY1" fmla="*/ 135732 h 1937586"/>
                          <a:gd name="connsiteX2" fmla="*/ 725585 w 725585"/>
                          <a:gd name="connsiteY2" fmla="*/ 258500 h 1937586"/>
                          <a:gd name="connsiteX3" fmla="*/ 725585 w 725585"/>
                          <a:gd name="connsiteY3" fmla="*/ 1488715 h 1937586"/>
                          <a:gd name="connsiteX4" fmla="*/ 667111 w 725585"/>
                          <a:gd name="connsiteY4" fmla="*/ 1578147 h 1937586"/>
                          <a:gd name="connsiteX5" fmla="*/ 54866 w 725585"/>
                          <a:gd name="connsiteY5" fmla="*/ 1933263 h 1937586"/>
                          <a:gd name="connsiteX6" fmla="*/ 98 w 725585"/>
                          <a:gd name="connsiteY6" fmla="*/ 1795153 h 1937586"/>
                          <a:gd name="connsiteX7" fmla="*/ 50103 w 725585"/>
                          <a:gd name="connsiteY7" fmla="*/ 1730859 h 1937586"/>
                          <a:gd name="connsiteX8" fmla="*/ 494605 w 725585"/>
                          <a:gd name="connsiteY8" fmla="*/ 1470990 h 1937586"/>
                          <a:gd name="connsiteX9" fmla="*/ 550165 w 725585"/>
                          <a:gd name="connsiteY9" fmla="*/ 1326046 h 1937586"/>
                          <a:gd name="connsiteX10" fmla="*/ 549373 w 725585"/>
                          <a:gd name="connsiteY10" fmla="*/ 353750 h 1937586"/>
                          <a:gd name="connsiteX11" fmla="*/ 478992 w 725585"/>
                          <a:gd name="connsiteY11" fmla="*/ 254793 h 1937586"/>
                          <a:gd name="connsiteX12" fmla="*/ 284260 w 725585"/>
                          <a:gd name="connsiteY12" fmla="*/ 153725 h 1937586"/>
                          <a:gd name="connsiteX13" fmla="*/ 352260 w 725585"/>
                          <a:gd name="connsiteY13" fmla="*/ 0 h 1937586"/>
                          <a:gd name="connsiteX0" fmla="*/ 352242 w 725567"/>
                          <a:gd name="connsiteY0" fmla="*/ 0 h 1937586"/>
                          <a:gd name="connsiteX1" fmla="*/ 628992 w 725567"/>
                          <a:gd name="connsiteY1" fmla="*/ 135732 h 1937586"/>
                          <a:gd name="connsiteX2" fmla="*/ 725567 w 725567"/>
                          <a:gd name="connsiteY2" fmla="*/ 258500 h 1937586"/>
                          <a:gd name="connsiteX3" fmla="*/ 725567 w 725567"/>
                          <a:gd name="connsiteY3" fmla="*/ 1488715 h 1937586"/>
                          <a:gd name="connsiteX4" fmla="*/ 667093 w 725567"/>
                          <a:gd name="connsiteY4" fmla="*/ 1578147 h 1937586"/>
                          <a:gd name="connsiteX5" fmla="*/ 54848 w 725567"/>
                          <a:gd name="connsiteY5" fmla="*/ 1933263 h 1937586"/>
                          <a:gd name="connsiteX6" fmla="*/ 80 w 725567"/>
                          <a:gd name="connsiteY6" fmla="*/ 1795153 h 1937586"/>
                          <a:gd name="connsiteX7" fmla="*/ 50085 w 725567"/>
                          <a:gd name="connsiteY7" fmla="*/ 1730859 h 1937586"/>
                          <a:gd name="connsiteX8" fmla="*/ 494587 w 725567"/>
                          <a:gd name="connsiteY8" fmla="*/ 1470990 h 1937586"/>
                          <a:gd name="connsiteX9" fmla="*/ 550147 w 725567"/>
                          <a:gd name="connsiteY9" fmla="*/ 1326046 h 1937586"/>
                          <a:gd name="connsiteX10" fmla="*/ 549355 w 725567"/>
                          <a:gd name="connsiteY10" fmla="*/ 353750 h 1937586"/>
                          <a:gd name="connsiteX11" fmla="*/ 478974 w 725567"/>
                          <a:gd name="connsiteY11" fmla="*/ 254793 h 1937586"/>
                          <a:gd name="connsiteX12" fmla="*/ 284242 w 725567"/>
                          <a:gd name="connsiteY12" fmla="*/ 153725 h 1937586"/>
                          <a:gd name="connsiteX13" fmla="*/ 352242 w 725567"/>
                          <a:gd name="connsiteY13" fmla="*/ 0 h 1937586"/>
                          <a:gd name="connsiteX0" fmla="*/ 352242 w 725567"/>
                          <a:gd name="connsiteY0" fmla="*/ 0 h 1937586"/>
                          <a:gd name="connsiteX1" fmla="*/ 628992 w 725567"/>
                          <a:gd name="connsiteY1" fmla="*/ 135732 h 1937586"/>
                          <a:gd name="connsiteX2" fmla="*/ 725567 w 725567"/>
                          <a:gd name="connsiteY2" fmla="*/ 258500 h 1937586"/>
                          <a:gd name="connsiteX3" fmla="*/ 725567 w 725567"/>
                          <a:gd name="connsiteY3" fmla="*/ 1488715 h 1937586"/>
                          <a:gd name="connsiteX4" fmla="*/ 667093 w 725567"/>
                          <a:gd name="connsiteY4" fmla="*/ 1578147 h 1937586"/>
                          <a:gd name="connsiteX5" fmla="*/ 54848 w 725567"/>
                          <a:gd name="connsiteY5" fmla="*/ 1933263 h 1937586"/>
                          <a:gd name="connsiteX6" fmla="*/ 80 w 725567"/>
                          <a:gd name="connsiteY6" fmla="*/ 1795153 h 1937586"/>
                          <a:gd name="connsiteX7" fmla="*/ 50085 w 725567"/>
                          <a:gd name="connsiteY7" fmla="*/ 1730859 h 1937586"/>
                          <a:gd name="connsiteX8" fmla="*/ 494587 w 725567"/>
                          <a:gd name="connsiteY8" fmla="*/ 1470990 h 1937586"/>
                          <a:gd name="connsiteX9" fmla="*/ 550147 w 725567"/>
                          <a:gd name="connsiteY9" fmla="*/ 1326046 h 1937586"/>
                          <a:gd name="connsiteX10" fmla="*/ 549355 w 725567"/>
                          <a:gd name="connsiteY10" fmla="*/ 353750 h 1937586"/>
                          <a:gd name="connsiteX11" fmla="*/ 478974 w 725567"/>
                          <a:gd name="connsiteY11" fmla="*/ 254793 h 1937586"/>
                          <a:gd name="connsiteX12" fmla="*/ 284242 w 725567"/>
                          <a:gd name="connsiteY12" fmla="*/ 153725 h 1937586"/>
                          <a:gd name="connsiteX13" fmla="*/ 352242 w 725567"/>
                          <a:gd name="connsiteY13" fmla="*/ 0 h 1937586"/>
                          <a:gd name="connsiteX0" fmla="*/ 352242 w 725567"/>
                          <a:gd name="connsiteY0" fmla="*/ 0 h 1937586"/>
                          <a:gd name="connsiteX1" fmla="*/ 628992 w 725567"/>
                          <a:gd name="connsiteY1" fmla="*/ 135732 h 1937586"/>
                          <a:gd name="connsiteX2" fmla="*/ 725567 w 725567"/>
                          <a:gd name="connsiteY2" fmla="*/ 258500 h 1937586"/>
                          <a:gd name="connsiteX3" fmla="*/ 725567 w 725567"/>
                          <a:gd name="connsiteY3" fmla="*/ 1488715 h 1937586"/>
                          <a:gd name="connsiteX4" fmla="*/ 667093 w 725567"/>
                          <a:gd name="connsiteY4" fmla="*/ 1578147 h 1937586"/>
                          <a:gd name="connsiteX5" fmla="*/ 54848 w 725567"/>
                          <a:gd name="connsiteY5" fmla="*/ 1933263 h 1937586"/>
                          <a:gd name="connsiteX6" fmla="*/ 80 w 725567"/>
                          <a:gd name="connsiteY6" fmla="*/ 1795153 h 1937586"/>
                          <a:gd name="connsiteX7" fmla="*/ 50085 w 725567"/>
                          <a:gd name="connsiteY7" fmla="*/ 1730859 h 1937586"/>
                          <a:gd name="connsiteX8" fmla="*/ 494587 w 725567"/>
                          <a:gd name="connsiteY8" fmla="*/ 1470990 h 1937586"/>
                          <a:gd name="connsiteX9" fmla="*/ 543003 w 725567"/>
                          <a:gd name="connsiteY9" fmla="*/ 1340333 h 1937586"/>
                          <a:gd name="connsiteX10" fmla="*/ 549355 w 725567"/>
                          <a:gd name="connsiteY10" fmla="*/ 353750 h 1937586"/>
                          <a:gd name="connsiteX11" fmla="*/ 478974 w 725567"/>
                          <a:gd name="connsiteY11" fmla="*/ 254793 h 1937586"/>
                          <a:gd name="connsiteX12" fmla="*/ 284242 w 725567"/>
                          <a:gd name="connsiteY12" fmla="*/ 153725 h 1937586"/>
                          <a:gd name="connsiteX13" fmla="*/ 352242 w 725567"/>
                          <a:gd name="connsiteY13" fmla="*/ 0 h 1937586"/>
                          <a:gd name="connsiteX0" fmla="*/ 352242 w 725567"/>
                          <a:gd name="connsiteY0" fmla="*/ 0 h 1937586"/>
                          <a:gd name="connsiteX1" fmla="*/ 628992 w 725567"/>
                          <a:gd name="connsiteY1" fmla="*/ 135732 h 1937586"/>
                          <a:gd name="connsiteX2" fmla="*/ 725567 w 725567"/>
                          <a:gd name="connsiteY2" fmla="*/ 258500 h 1937586"/>
                          <a:gd name="connsiteX3" fmla="*/ 725567 w 725567"/>
                          <a:gd name="connsiteY3" fmla="*/ 1488715 h 1937586"/>
                          <a:gd name="connsiteX4" fmla="*/ 667093 w 725567"/>
                          <a:gd name="connsiteY4" fmla="*/ 1578147 h 1937586"/>
                          <a:gd name="connsiteX5" fmla="*/ 54848 w 725567"/>
                          <a:gd name="connsiteY5" fmla="*/ 1933263 h 1937586"/>
                          <a:gd name="connsiteX6" fmla="*/ 80 w 725567"/>
                          <a:gd name="connsiteY6" fmla="*/ 1795153 h 1937586"/>
                          <a:gd name="connsiteX7" fmla="*/ 50085 w 725567"/>
                          <a:gd name="connsiteY7" fmla="*/ 1730859 h 1937586"/>
                          <a:gd name="connsiteX8" fmla="*/ 494587 w 725567"/>
                          <a:gd name="connsiteY8" fmla="*/ 1470990 h 1937586"/>
                          <a:gd name="connsiteX9" fmla="*/ 543003 w 725567"/>
                          <a:gd name="connsiteY9" fmla="*/ 1340333 h 1937586"/>
                          <a:gd name="connsiteX10" fmla="*/ 549355 w 725567"/>
                          <a:gd name="connsiteY10" fmla="*/ 353750 h 1937586"/>
                          <a:gd name="connsiteX11" fmla="*/ 478974 w 725567"/>
                          <a:gd name="connsiteY11" fmla="*/ 254793 h 1937586"/>
                          <a:gd name="connsiteX12" fmla="*/ 284242 w 725567"/>
                          <a:gd name="connsiteY12" fmla="*/ 153725 h 1937586"/>
                          <a:gd name="connsiteX13" fmla="*/ 352242 w 725567"/>
                          <a:gd name="connsiteY13" fmla="*/ 0 h 1937586"/>
                          <a:gd name="connsiteX0" fmla="*/ 352242 w 725567"/>
                          <a:gd name="connsiteY0" fmla="*/ 0 h 1937586"/>
                          <a:gd name="connsiteX1" fmla="*/ 628992 w 725567"/>
                          <a:gd name="connsiteY1" fmla="*/ 135732 h 1937586"/>
                          <a:gd name="connsiteX2" fmla="*/ 725567 w 725567"/>
                          <a:gd name="connsiteY2" fmla="*/ 258500 h 1937586"/>
                          <a:gd name="connsiteX3" fmla="*/ 725567 w 725567"/>
                          <a:gd name="connsiteY3" fmla="*/ 1488715 h 1937586"/>
                          <a:gd name="connsiteX4" fmla="*/ 667093 w 725567"/>
                          <a:gd name="connsiteY4" fmla="*/ 1578147 h 1937586"/>
                          <a:gd name="connsiteX5" fmla="*/ 54848 w 725567"/>
                          <a:gd name="connsiteY5" fmla="*/ 1933263 h 1937586"/>
                          <a:gd name="connsiteX6" fmla="*/ 80 w 725567"/>
                          <a:gd name="connsiteY6" fmla="*/ 1795153 h 1937586"/>
                          <a:gd name="connsiteX7" fmla="*/ 50085 w 725567"/>
                          <a:gd name="connsiteY7" fmla="*/ 1730859 h 1937586"/>
                          <a:gd name="connsiteX8" fmla="*/ 494587 w 725567"/>
                          <a:gd name="connsiteY8" fmla="*/ 1470990 h 1937586"/>
                          <a:gd name="connsiteX9" fmla="*/ 543003 w 725567"/>
                          <a:gd name="connsiteY9" fmla="*/ 1340333 h 1937586"/>
                          <a:gd name="connsiteX10" fmla="*/ 549355 w 725567"/>
                          <a:gd name="connsiteY10" fmla="*/ 353750 h 1937586"/>
                          <a:gd name="connsiteX11" fmla="*/ 478974 w 725567"/>
                          <a:gd name="connsiteY11" fmla="*/ 254793 h 1937586"/>
                          <a:gd name="connsiteX12" fmla="*/ 284242 w 725567"/>
                          <a:gd name="connsiteY12" fmla="*/ 153725 h 1937586"/>
                          <a:gd name="connsiteX13" fmla="*/ 352242 w 725567"/>
                          <a:gd name="connsiteY13" fmla="*/ 0 h 1937586"/>
                          <a:gd name="connsiteX0" fmla="*/ 352242 w 725567"/>
                          <a:gd name="connsiteY0" fmla="*/ 0 h 1937586"/>
                          <a:gd name="connsiteX1" fmla="*/ 628992 w 725567"/>
                          <a:gd name="connsiteY1" fmla="*/ 135732 h 1937586"/>
                          <a:gd name="connsiteX2" fmla="*/ 725567 w 725567"/>
                          <a:gd name="connsiteY2" fmla="*/ 258500 h 1937586"/>
                          <a:gd name="connsiteX3" fmla="*/ 725567 w 725567"/>
                          <a:gd name="connsiteY3" fmla="*/ 1488715 h 1937586"/>
                          <a:gd name="connsiteX4" fmla="*/ 667093 w 725567"/>
                          <a:gd name="connsiteY4" fmla="*/ 1578147 h 1937586"/>
                          <a:gd name="connsiteX5" fmla="*/ 54848 w 725567"/>
                          <a:gd name="connsiteY5" fmla="*/ 1933263 h 1937586"/>
                          <a:gd name="connsiteX6" fmla="*/ 80 w 725567"/>
                          <a:gd name="connsiteY6" fmla="*/ 1795153 h 1937586"/>
                          <a:gd name="connsiteX7" fmla="*/ 50085 w 725567"/>
                          <a:gd name="connsiteY7" fmla="*/ 1730859 h 1937586"/>
                          <a:gd name="connsiteX8" fmla="*/ 494587 w 725567"/>
                          <a:gd name="connsiteY8" fmla="*/ 1470990 h 1937586"/>
                          <a:gd name="connsiteX9" fmla="*/ 543003 w 725567"/>
                          <a:gd name="connsiteY9" fmla="*/ 1340333 h 1937586"/>
                          <a:gd name="connsiteX10" fmla="*/ 549355 w 725567"/>
                          <a:gd name="connsiteY10" fmla="*/ 353750 h 1937586"/>
                          <a:gd name="connsiteX11" fmla="*/ 478974 w 725567"/>
                          <a:gd name="connsiteY11" fmla="*/ 254793 h 1937586"/>
                          <a:gd name="connsiteX12" fmla="*/ 284242 w 725567"/>
                          <a:gd name="connsiteY12" fmla="*/ 153725 h 1937586"/>
                          <a:gd name="connsiteX13" fmla="*/ 352242 w 725567"/>
                          <a:gd name="connsiteY13" fmla="*/ 0 h 1937586"/>
                          <a:gd name="connsiteX0" fmla="*/ 352242 w 725567"/>
                          <a:gd name="connsiteY0" fmla="*/ 0 h 1937586"/>
                          <a:gd name="connsiteX1" fmla="*/ 628992 w 725567"/>
                          <a:gd name="connsiteY1" fmla="*/ 135732 h 1937586"/>
                          <a:gd name="connsiteX2" fmla="*/ 725567 w 725567"/>
                          <a:gd name="connsiteY2" fmla="*/ 258500 h 1937586"/>
                          <a:gd name="connsiteX3" fmla="*/ 725567 w 725567"/>
                          <a:gd name="connsiteY3" fmla="*/ 1488715 h 1937586"/>
                          <a:gd name="connsiteX4" fmla="*/ 667093 w 725567"/>
                          <a:gd name="connsiteY4" fmla="*/ 1578147 h 1937586"/>
                          <a:gd name="connsiteX5" fmla="*/ 54848 w 725567"/>
                          <a:gd name="connsiteY5" fmla="*/ 1933263 h 1937586"/>
                          <a:gd name="connsiteX6" fmla="*/ 80 w 725567"/>
                          <a:gd name="connsiteY6" fmla="*/ 1795153 h 1937586"/>
                          <a:gd name="connsiteX7" fmla="*/ 50085 w 725567"/>
                          <a:gd name="connsiteY7" fmla="*/ 1730859 h 1937586"/>
                          <a:gd name="connsiteX8" fmla="*/ 494587 w 725567"/>
                          <a:gd name="connsiteY8" fmla="*/ 1470990 h 1937586"/>
                          <a:gd name="connsiteX9" fmla="*/ 545384 w 725567"/>
                          <a:gd name="connsiteY9" fmla="*/ 1340333 h 1937586"/>
                          <a:gd name="connsiteX10" fmla="*/ 549355 w 725567"/>
                          <a:gd name="connsiteY10" fmla="*/ 353750 h 1937586"/>
                          <a:gd name="connsiteX11" fmla="*/ 478974 w 725567"/>
                          <a:gd name="connsiteY11" fmla="*/ 254793 h 1937586"/>
                          <a:gd name="connsiteX12" fmla="*/ 284242 w 725567"/>
                          <a:gd name="connsiteY12" fmla="*/ 153725 h 1937586"/>
                          <a:gd name="connsiteX13" fmla="*/ 352242 w 725567"/>
                          <a:gd name="connsiteY13" fmla="*/ 0 h 1937586"/>
                          <a:gd name="connsiteX0" fmla="*/ 352242 w 725567"/>
                          <a:gd name="connsiteY0" fmla="*/ 0 h 1937586"/>
                          <a:gd name="connsiteX1" fmla="*/ 628992 w 725567"/>
                          <a:gd name="connsiteY1" fmla="*/ 135732 h 1937586"/>
                          <a:gd name="connsiteX2" fmla="*/ 725567 w 725567"/>
                          <a:gd name="connsiteY2" fmla="*/ 258500 h 1937586"/>
                          <a:gd name="connsiteX3" fmla="*/ 725567 w 725567"/>
                          <a:gd name="connsiteY3" fmla="*/ 1488715 h 1937586"/>
                          <a:gd name="connsiteX4" fmla="*/ 667093 w 725567"/>
                          <a:gd name="connsiteY4" fmla="*/ 1578147 h 1937586"/>
                          <a:gd name="connsiteX5" fmla="*/ 54848 w 725567"/>
                          <a:gd name="connsiteY5" fmla="*/ 1933263 h 1937586"/>
                          <a:gd name="connsiteX6" fmla="*/ 80 w 725567"/>
                          <a:gd name="connsiteY6" fmla="*/ 1795153 h 1937586"/>
                          <a:gd name="connsiteX7" fmla="*/ 50085 w 725567"/>
                          <a:gd name="connsiteY7" fmla="*/ 1730859 h 1937586"/>
                          <a:gd name="connsiteX8" fmla="*/ 494587 w 725567"/>
                          <a:gd name="connsiteY8" fmla="*/ 1470990 h 1937586"/>
                          <a:gd name="connsiteX9" fmla="*/ 545384 w 725567"/>
                          <a:gd name="connsiteY9" fmla="*/ 1340333 h 1937586"/>
                          <a:gd name="connsiteX10" fmla="*/ 549355 w 725567"/>
                          <a:gd name="connsiteY10" fmla="*/ 353750 h 1937586"/>
                          <a:gd name="connsiteX11" fmla="*/ 478974 w 725567"/>
                          <a:gd name="connsiteY11" fmla="*/ 254793 h 1937586"/>
                          <a:gd name="connsiteX12" fmla="*/ 284242 w 725567"/>
                          <a:gd name="connsiteY12" fmla="*/ 153725 h 1937586"/>
                          <a:gd name="connsiteX13" fmla="*/ 352242 w 725567"/>
                          <a:gd name="connsiteY13" fmla="*/ 0 h 1937586"/>
                          <a:gd name="connsiteX0" fmla="*/ 352242 w 725567"/>
                          <a:gd name="connsiteY0" fmla="*/ 0 h 1937586"/>
                          <a:gd name="connsiteX1" fmla="*/ 628992 w 725567"/>
                          <a:gd name="connsiteY1" fmla="*/ 135732 h 1937586"/>
                          <a:gd name="connsiteX2" fmla="*/ 725567 w 725567"/>
                          <a:gd name="connsiteY2" fmla="*/ 258500 h 1937586"/>
                          <a:gd name="connsiteX3" fmla="*/ 725567 w 725567"/>
                          <a:gd name="connsiteY3" fmla="*/ 1488715 h 1937586"/>
                          <a:gd name="connsiteX4" fmla="*/ 667093 w 725567"/>
                          <a:gd name="connsiteY4" fmla="*/ 1578147 h 1937586"/>
                          <a:gd name="connsiteX5" fmla="*/ 54848 w 725567"/>
                          <a:gd name="connsiteY5" fmla="*/ 1933263 h 1937586"/>
                          <a:gd name="connsiteX6" fmla="*/ 80 w 725567"/>
                          <a:gd name="connsiteY6" fmla="*/ 1795153 h 1937586"/>
                          <a:gd name="connsiteX7" fmla="*/ 50085 w 725567"/>
                          <a:gd name="connsiteY7" fmla="*/ 1730859 h 1937586"/>
                          <a:gd name="connsiteX8" fmla="*/ 494587 w 725567"/>
                          <a:gd name="connsiteY8" fmla="*/ 1470990 h 1937586"/>
                          <a:gd name="connsiteX9" fmla="*/ 547765 w 725567"/>
                          <a:gd name="connsiteY9" fmla="*/ 1345096 h 1937586"/>
                          <a:gd name="connsiteX10" fmla="*/ 549355 w 725567"/>
                          <a:gd name="connsiteY10" fmla="*/ 353750 h 1937586"/>
                          <a:gd name="connsiteX11" fmla="*/ 478974 w 725567"/>
                          <a:gd name="connsiteY11" fmla="*/ 254793 h 1937586"/>
                          <a:gd name="connsiteX12" fmla="*/ 284242 w 725567"/>
                          <a:gd name="connsiteY12" fmla="*/ 153725 h 1937586"/>
                          <a:gd name="connsiteX13" fmla="*/ 352242 w 725567"/>
                          <a:gd name="connsiteY13" fmla="*/ 0 h 1937586"/>
                          <a:gd name="connsiteX0" fmla="*/ 352242 w 725567"/>
                          <a:gd name="connsiteY0" fmla="*/ 0 h 1937586"/>
                          <a:gd name="connsiteX1" fmla="*/ 628992 w 725567"/>
                          <a:gd name="connsiteY1" fmla="*/ 135732 h 1937586"/>
                          <a:gd name="connsiteX2" fmla="*/ 725567 w 725567"/>
                          <a:gd name="connsiteY2" fmla="*/ 258500 h 1937586"/>
                          <a:gd name="connsiteX3" fmla="*/ 725567 w 725567"/>
                          <a:gd name="connsiteY3" fmla="*/ 1488715 h 1937586"/>
                          <a:gd name="connsiteX4" fmla="*/ 667093 w 725567"/>
                          <a:gd name="connsiteY4" fmla="*/ 1578147 h 1937586"/>
                          <a:gd name="connsiteX5" fmla="*/ 54848 w 725567"/>
                          <a:gd name="connsiteY5" fmla="*/ 1933263 h 1937586"/>
                          <a:gd name="connsiteX6" fmla="*/ 80 w 725567"/>
                          <a:gd name="connsiteY6" fmla="*/ 1795153 h 1937586"/>
                          <a:gd name="connsiteX7" fmla="*/ 50085 w 725567"/>
                          <a:gd name="connsiteY7" fmla="*/ 1730859 h 1937586"/>
                          <a:gd name="connsiteX8" fmla="*/ 494587 w 725567"/>
                          <a:gd name="connsiteY8" fmla="*/ 1470990 h 1937586"/>
                          <a:gd name="connsiteX9" fmla="*/ 547765 w 725567"/>
                          <a:gd name="connsiteY9" fmla="*/ 1345096 h 1937586"/>
                          <a:gd name="connsiteX10" fmla="*/ 549355 w 725567"/>
                          <a:gd name="connsiteY10" fmla="*/ 353750 h 1937586"/>
                          <a:gd name="connsiteX11" fmla="*/ 478974 w 725567"/>
                          <a:gd name="connsiteY11" fmla="*/ 254793 h 1937586"/>
                          <a:gd name="connsiteX12" fmla="*/ 284242 w 725567"/>
                          <a:gd name="connsiteY12" fmla="*/ 153725 h 1937586"/>
                          <a:gd name="connsiteX13" fmla="*/ 352242 w 725567"/>
                          <a:gd name="connsiteY13" fmla="*/ 0 h 1937586"/>
                          <a:gd name="connsiteX0" fmla="*/ 352242 w 725567"/>
                          <a:gd name="connsiteY0" fmla="*/ 0 h 1937586"/>
                          <a:gd name="connsiteX1" fmla="*/ 628992 w 725567"/>
                          <a:gd name="connsiteY1" fmla="*/ 135732 h 1937586"/>
                          <a:gd name="connsiteX2" fmla="*/ 725567 w 725567"/>
                          <a:gd name="connsiteY2" fmla="*/ 258500 h 1937586"/>
                          <a:gd name="connsiteX3" fmla="*/ 725567 w 725567"/>
                          <a:gd name="connsiteY3" fmla="*/ 1488715 h 1937586"/>
                          <a:gd name="connsiteX4" fmla="*/ 667093 w 725567"/>
                          <a:gd name="connsiteY4" fmla="*/ 1578147 h 1937586"/>
                          <a:gd name="connsiteX5" fmla="*/ 54848 w 725567"/>
                          <a:gd name="connsiteY5" fmla="*/ 1933263 h 1937586"/>
                          <a:gd name="connsiteX6" fmla="*/ 80 w 725567"/>
                          <a:gd name="connsiteY6" fmla="*/ 1795153 h 1937586"/>
                          <a:gd name="connsiteX7" fmla="*/ 50085 w 725567"/>
                          <a:gd name="connsiteY7" fmla="*/ 1730859 h 1937586"/>
                          <a:gd name="connsiteX8" fmla="*/ 494587 w 725567"/>
                          <a:gd name="connsiteY8" fmla="*/ 1470990 h 1937586"/>
                          <a:gd name="connsiteX9" fmla="*/ 547765 w 725567"/>
                          <a:gd name="connsiteY9" fmla="*/ 1345096 h 1937586"/>
                          <a:gd name="connsiteX10" fmla="*/ 549355 w 725567"/>
                          <a:gd name="connsiteY10" fmla="*/ 353750 h 1937586"/>
                          <a:gd name="connsiteX11" fmla="*/ 476593 w 725567"/>
                          <a:gd name="connsiteY11" fmla="*/ 254793 h 1937586"/>
                          <a:gd name="connsiteX12" fmla="*/ 284242 w 725567"/>
                          <a:gd name="connsiteY12" fmla="*/ 153725 h 1937586"/>
                          <a:gd name="connsiteX13" fmla="*/ 352242 w 725567"/>
                          <a:gd name="connsiteY13" fmla="*/ 0 h 1937586"/>
                          <a:gd name="connsiteX0" fmla="*/ 352242 w 725567"/>
                          <a:gd name="connsiteY0" fmla="*/ 0 h 1937586"/>
                          <a:gd name="connsiteX1" fmla="*/ 628992 w 725567"/>
                          <a:gd name="connsiteY1" fmla="*/ 135732 h 1937586"/>
                          <a:gd name="connsiteX2" fmla="*/ 725567 w 725567"/>
                          <a:gd name="connsiteY2" fmla="*/ 258500 h 1937586"/>
                          <a:gd name="connsiteX3" fmla="*/ 725567 w 725567"/>
                          <a:gd name="connsiteY3" fmla="*/ 1488715 h 1937586"/>
                          <a:gd name="connsiteX4" fmla="*/ 667093 w 725567"/>
                          <a:gd name="connsiteY4" fmla="*/ 1578147 h 1937586"/>
                          <a:gd name="connsiteX5" fmla="*/ 54848 w 725567"/>
                          <a:gd name="connsiteY5" fmla="*/ 1933263 h 1937586"/>
                          <a:gd name="connsiteX6" fmla="*/ 80 w 725567"/>
                          <a:gd name="connsiteY6" fmla="*/ 1795153 h 1937586"/>
                          <a:gd name="connsiteX7" fmla="*/ 50085 w 725567"/>
                          <a:gd name="connsiteY7" fmla="*/ 1730859 h 1937586"/>
                          <a:gd name="connsiteX8" fmla="*/ 494587 w 725567"/>
                          <a:gd name="connsiteY8" fmla="*/ 1470990 h 1937586"/>
                          <a:gd name="connsiteX9" fmla="*/ 547765 w 725567"/>
                          <a:gd name="connsiteY9" fmla="*/ 1345096 h 1937586"/>
                          <a:gd name="connsiteX10" fmla="*/ 549355 w 725567"/>
                          <a:gd name="connsiteY10" fmla="*/ 353750 h 1937586"/>
                          <a:gd name="connsiteX11" fmla="*/ 476593 w 725567"/>
                          <a:gd name="connsiteY11" fmla="*/ 254793 h 1937586"/>
                          <a:gd name="connsiteX12" fmla="*/ 284242 w 725567"/>
                          <a:gd name="connsiteY12" fmla="*/ 153725 h 1937586"/>
                          <a:gd name="connsiteX13" fmla="*/ 352242 w 725567"/>
                          <a:gd name="connsiteY13" fmla="*/ 0 h 1937586"/>
                          <a:gd name="connsiteX0" fmla="*/ 366530 w 725567"/>
                          <a:gd name="connsiteY0" fmla="*/ 0 h 1939967"/>
                          <a:gd name="connsiteX1" fmla="*/ 628992 w 725567"/>
                          <a:gd name="connsiteY1" fmla="*/ 138113 h 1939967"/>
                          <a:gd name="connsiteX2" fmla="*/ 725567 w 725567"/>
                          <a:gd name="connsiteY2" fmla="*/ 260881 h 1939967"/>
                          <a:gd name="connsiteX3" fmla="*/ 725567 w 725567"/>
                          <a:gd name="connsiteY3" fmla="*/ 1491096 h 1939967"/>
                          <a:gd name="connsiteX4" fmla="*/ 667093 w 725567"/>
                          <a:gd name="connsiteY4" fmla="*/ 1580528 h 1939967"/>
                          <a:gd name="connsiteX5" fmla="*/ 54848 w 725567"/>
                          <a:gd name="connsiteY5" fmla="*/ 1935644 h 1939967"/>
                          <a:gd name="connsiteX6" fmla="*/ 80 w 725567"/>
                          <a:gd name="connsiteY6" fmla="*/ 1797534 h 1939967"/>
                          <a:gd name="connsiteX7" fmla="*/ 50085 w 725567"/>
                          <a:gd name="connsiteY7" fmla="*/ 1733240 h 1939967"/>
                          <a:gd name="connsiteX8" fmla="*/ 494587 w 725567"/>
                          <a:gd name="connsiteY8" fmla="*/ 1473371 h 1939967"/>
                          <a:gd name="connsiteX9" fmla="*/ 547765 w 725567"/>
                          <a:gd name="connsiteY9" fmla="*/ 1347477 h 1939967"/>
                          <a:gd name="connsiteX10" fmla="*/ 549355 w 725567"/>
                          <a:gd name="connsiteY10" fmla="*/ 356131 h 1939967"/>
                          <a:gd name="connsiteX11" fmla="*/ 476593 w 725567"/>
                          <a:gd name="connsiteY11" fmla="*/ 257174 h 1939967"/>
                          <a:gd name="connsiteX12" fmla="*/ 284242 w 725567"/>
                          <a:gd name="connsiteY12" fmla="*/ 156106 h 1939967"/>
                          <a:gd name="connsiteX13" fmla="*/ 366530 w 725567"/>
                          <a:gd name="connsiteY13" fmla="*/ 0 h 1939967"/>
                          <a:gd name="connsiteX0" fmla="*/ 366530 w 725567"/>
                          <a:gd name="connsiteY0" fmla="*/ 0 h 1939967"/>
                          <a:gd name="connsiteX1" fmla="*/ 628992 w 725567"/>
                          <a:gd name="connsiteY1" fmla="*/ 138113 h 1939967"/>
                          <a:gd name="connsiteX2" fmla="*/ 725567 w 725567"/>
                          <a:gd name="connsiteY2" fmla="*/ 260881 h 1939967"/>
                          <a:gd name="connsiteX3" fmla="*/ 725567 w 725567"/>
                          <a:gd name="connsiteY3" fmla="*/ 1491096 h 1939967"/>
                          <a:gd name="connsiteX4" fmla="*/ 667093 w 725567"/>
                          <a:gd name="connsiteY4" fmla="*/ 1580528 h 1939967"/>
                          <a:gd name="connsiteX5" fmla="*/ 54848 w 725567"/>
                          <a:gd name="connsiteY5" fmla="*/ 1935644 h 1939967"/>
                          <a:gd name="connsiteX6" fmla="*/ 80 w 725567"/>
                          <a:gd name="connsiteY6" fmla="*/ 1797534 h 1939967"/>
                          <a:gd name="connsiteX7" fmla="*/ 50085 w 725567"/>
                          <a:gd name="connsiteY7" fmla="*/ 1733240 h 1939967"/>
                          <a:gd name="connsiteX8" fmla="*/ 494587 w 725567"/>
                          <a:gd name="connsiteY8" fmla="*/ 1473371 h 1939967"/>
                          <a:gd name="connsiteX9" fmla="*/ 547765 w 725567"/>
                          <a:gd name="connsiteY9" fmla="*/ 1347477 h 1939967"/>
                          <a:gd name="connsiteX10" fmla="*/ 549355 w 725567"/>
                          <a:gd name="connsiteY10" fmla="*/ 356131 h 1939967"/>
                          <a:gd name="connsiteX11" fmla="*/ 476593 w 725567"/>
                          <a:gd name="connsiteY11" fmla="*/ 257174 h 1939967"/>
                          <a:gd name="connsiteX12" fmla="*/ 284242 w 725567"/>
                          <a:gd name="connsiteY12" fmla="*/ 156106 h 1939967"/>
                          <a:gd name="connsiteX13" fmla="*/ 366530 w 725567"/>
                          <a:gd name="connsiteY13" fmla="*/ 0 h 1939967"/>
                          <a:gd name="connsiteX0" fmla="*/ 366530 w 725567"/>
                          <a:gd name="connsiteY0" fmla="*/ 0 h 1939967"/>
                          <a:gd name="connsiteX1" fmla="*/ 628992 w 725567"/>
                          <a:gd name="connsiteY1" fmla="*/ 138113 h 1939967"/>
                          <a:gd name="connsiteX2" fmla="*/ 725567 w 725567"/>
                          <a:gd name="connsiteY2" fmla="*/ 260881 h 1939967"/>
                          <a:gd name="connsiteX3" fmla="*/ 725567 w 725567"/>
                          <a:gd name="connsiteY3" fmla="*/ 1491096 h 1939967"/>
                          <a:gd name="connsiteX4" fmla="*/ 667093 w 725567"/>
                          <a:gd name="connsiteY4" fmla="*/ 1580528 h 1939967"/>
                          <a:gd name="connsiteX5" fmla="*/ 54848 w 725567"/>
                          <a:gd name="connsiteY5" fmla="*/ 1935644 h 1939967"/>
                          <a:gd name="connsiteX6" fmla="*/ 80 w 725567"/>
                          <a:gd name="connsiteY6" fmla="*/ 1797534 h 1939967"/>
                          <a:gd name="connsiteX7" fmla="*/ 50085 w 725567"/>
                          <a:gd name="connsiteY7" fmla="*/ 1733240 h 1939967"/>
                          <a:gd name="connsiteX8" fmla="*/ 494587 w 725567"/>
                          <a:gd name="connsiteY8" fmla="*/ 1473371 h 1939967"/>
                          <a:gd name="connsiteX9" fmla="*/ 547765 w 725567"/>
                          <a:gd name="connsiteY9" fmla="*/ 1347477 h 1939967"/>
                          <a:gd name="connsiteX10" fmla="*/ 549355 w 725567"/>
                          <a:gd name="connsiteY10" fmla="*/ 356131 h 1939967"/>
                          <a:gd name="connsiteX11" fmla="*/ 476593 w 725567"/>
                          <a:gd name="connsiteY11" fmla="*/ 257174 h 1939967"/>
                          <a:gd name="connsiteX12" fmla="*/ 284242 w 725567"/>
                          <a:gd name="connsiteY12" fmla="*/ 156106 h 1939967"/>
                          <a:gd name="connsiteX13" fmla="*/ 366530 w 725567"/>
                          <a:gd name="connsiteY13" fmla="*/ 0 h 1939967"/>
                          <a:gd name="connsiteX0" fmla="*/ 366530 w 725567"/>
                          <a:gd name="connsiteY0" fmla="*/ 0 h 1939967"/>
                          <a:gd name="connsiteX1" fmla="*/ 628992 w 725567"/>
                          <a:gd name="connsiteY1" fmla="*/ 138113 h 1939967"/>
                          <a:gd name="connsiteX2" fmla="*/ 725567 w 725567"/>
                          <a:gd name="connsiteY2" fmla="*/ 260881 h 1939967"/>
                          <a:gd name="connsiteX3" fmla="*/ 725567 w 725567"/>
                          <a:gd name="connsiteY3" fmla="*/ 1491096 h 1939967"/>
                          <a:gd name="connsiteX4" fmla="*/ 667093 w 725567"/>
                          <a:gd name="connsiteY4" fmla="*/ 1580528 h 1939967"/>
                          <a:gd name="connsiteX5" fmla="*/ 54848 w 725567"/>
                          <a:gd name="connsiteY5" fmla="*/ 1935644 h 1939967"/>
                          <a:gd name="connsiteX6" fmla="*/ 80 w 725567"/>
                          <a:gd name="connsiteY6" fmla="*/ 1797534 h 1939967"/>
                          <a:gd name="connsiteX7" fmla="*/ 50085 w 725567"/>
                          <a:gd name="connsiteY7" fmla="*/ 1733240 h 1939967"/>
                          <a:gd name="connsiteX8" fmla="*/ 494587 w 725567"/>
                          <a:gd name="connsiteY8" fmla="*/ 1473371 h 1939967"/>
                          <a:gd name="connsiteX9" fmla="*/ 547765 w 725567"/>
                          <a:gd name="connsiteY9" fmla="*/ 1347477 h 1939967"/>
                          <a:gd name="connsiteX10" fmla="*/ 549355 w 725567"/>
                          <a:gd name="connsiteY10" fmla="*/ 356131 h 1939967"/>
                          <a:gd name="connsiteX11" fmla="*/ 476593 w 725567"/>
                          <a:gd name="connsiteY11" fmla="*/ 257174 h 1939967"/>
                          <a:gd name="connsiteX12" fmla="*/ 284242 w 725567"/>
                          <a:gd name="connsiteY12" fmla="*/ 156106 h 1939967"/>
                          <a:gd name="connsiteX13" fmla="*/ 366530 w 725567"/>
                          <a:gd name="connsiteY13" fmla="*/ 0 h 1939967"/>
                          <a:gd name="connsiteX0" fmla="*/ 366561 w 725598"/>
                          <a:gd name="connsiteY0" fmla="*/ 0 h 1939967"/>
                          <a:gd name="connsiteX1" fmla="*/ 629023 w 725598"/>
                          <a:gd name="connsiteY1" fmla="*/ 138113 h 1939967"/>
                          <a:gd name="connsiteX2" fmla="*/ 725598 w 725598"/>
                          <a:gd name="connsiteY2" fmla="*/ 260881 h 1939967"/>
                          <a:gd name="connsiteX3" fmla="*/ 725598 w 725598"/>
                          <a:gd name="connsiteY3" fmla="*/ 1491096 h 1939967"/>
                          <a:gd name="connsiteX4" fmla="*/ 667124 w 725598"/>
                          <a:gd name="connsiteY4" fmla="*/ 1580528 h 1939967"/>
                          <a:gd name="connsiteX5" fmla="*/ 54879 w 725598"/>
                          <a:gd name="connsiteY5" fmla="*/ 1935644 h 1939967"/>
                          <a:gd name="connsiteX6" fmla="*/ 111 w 725598"/>
                          <a:gd name="connsiteY6" fmla="*/ 1797534 h 1939967"/>
                          <a:gd name="connsiteX7" fmla="*/ 50116 w 725598"/>
                          <a:gd name="connsiteY7" fmla="*/ 1733240 h 1939967"/>
                          <a:gd name="connsiteX8" fmla="*/ 494618 w 725598"/>
                          <a:gd name="connsiteY8" fmla="*/ 1473371 h 1939967"/>
                          <a:gd name="connsiteX9" fmla="*/ 547796 w 725598"/>
                          <a:gd name="connsiteY9" fmla="*/ 1347477 h 1939967"/>
                          <a:gd name="connsiteX10" fmla="*/ 549386 w 725598"/>
                          <a:gd name="connsiteY10" fmla="*/ 356131 h 1939967"/>
                          <a:gd name="connsiteX11" fmla="*/ 476624 w 725598"/>
                          <a:gd name="connsiteY11" fmla="*/ 257174 h 1939967"/>
                          <a:gd name="connsiteX12" fmla="*/ 284273 w 725598"/>
                          <a:gd name="connsiteY12" fmla="*/ 156106 h 1939967"/>
                          <a:gd name="connsiteX13" fmla="*/ 366561 w 725598"/>
                          <a:gd name="connsiteY13" fmla="*/ 0 h 1939967"/>
                          <a:gd name="connsiteX0" fmla="*/ 366561 w 725598"/>
                          <a:gd name="connsiteY0" fmla="*/ 0 h 1939967"/>
                          <a:gd name="connsiteX1" fmla="*/ 629023 w 725598"/>
                          <a:gd name="connsiteY1" fmla="*/ 138113 h 1939967"/>
                          <a:gd name="connsiteX2" fmla="*/ 725598 w 725598"/>
                          <a:gd name="connsiteY2" fmla="*/ 260881 h 1939967"/>
                          <a:gd name="connsiteX3" fmla="*/ 725598 w 725598"/>
                          <a:gd name="connsiteY3" fmla="*/ 1491096 h 1939967"/>
                          <a:gd name="connsiteX4" fmla="*/ 667124 w 725598"/>
                          <a:gd name="connsiteY4" fmla="*/ 1580528 h 1939967"/>
                          <a:gd name="connsiteX5" fmla="*/ 54879 w 725598"/>
                          <a:gd name="connsiteY5" fmla="*/ 1935644 h 1939967"/>
                          <a:gd name="connsiteX6" fmla="*/ 111 w 725598"/>
                          <a:gd name="connsiteY6" fmla="*/ 1797534 h 1939967"/>
                          <a:gd name="connsiteX7" fmla="*/ 50116 w 725598"/>
                          <a:gd name="connsiteY7" fmla="*/ 1733240 h 1939967"/>
                          <a:gd name="connsiteX8" fmla="*/ 494618 w 725598"/>
                          <a:gd name="connsiteY8" fmla="*/ 1473371 h 1939967"/>
                          <a:gd name="connsiteX9" fmla="*/ 547796 w 725598"/>
                          <a:gd name="connsiteY9" fmla="*/ 1347477 h 1939967"/>
                          <a:gd name="connsiteX10" fmla="*/ 549386 w 725598"/>
                          <a:gd name="connsiteY10" fmla="*/ 356131 h 1939967"/>
                          <a:gd name="connsiteX11" fmla="*/ 476624 w 725598"/>
                          <a:gd name="connsiteY11" fmla="*/ 257174 h 1939967"/>
                          <a:gd name="connsiteX12" fmla="*/ 284273 w 725598"/>
                          <a:gd name="connsiteY12" fmla="*/ 156106 h 1939967"/>
                          <a:gd name="connsiteX13" fmla="*/ 366561 w 725598"/>
                          <a:gd name="connsiteY13" fmla="*/ 0 h 1939967"/>
                          <a:gd name="connsiteX0" fmla="*/ 366561 w 725598"/>
                          <a:gd name="connsiteY0" fmla="*/ 0 h 1939391"/>
                          <a:gd name="connsiteX1" fmla="*/ 629023 w 725598"/>
                          <a:gd name="connsiteY1" fmla="*/ 138113 h 1939391"/>
                          <a:gd name="connsiteX2" fmla="*/ 725598 w 725598"/>
                          <a:gd name="connsiteY2" fmla="*/ 260881 h 1939391"/>
                          <a:gd name="connsiteX3" fmla="*/ 725598 w 725598"/>
                          <a:gd name="connsiteY3" fmla="*/ 1491096 h 1939391"/>
                          <a:gd name="connsiteX4" fmla="*/ 667124 w 725598"/>
                          <a:gd name="connsiteY4" fmla="*/ 1580528 h 1939391"/>
                          <a:gd name="connsiteX5" fmla="*/ 54879 w 725598"/>
                          <a:gd name="connsiteY5" fmla="*/ 1935644 h 1939391"/>
                          <a:gd name="connsiteX6" fmla="*/ 111 w 725598"/>
                          <a:gd name="connsiteY6" fmla="*/ 1797534 h 1939391"/>
                          <a:gd name="connsiteX7" fmla="*/ 50116 w 725598"/>
                          <a:gd name="connsiteY7" fmla="*/ 1733240 h 1939391"/>
                          <a:gd name="connsiteX8" fmla="*/ 494618 w 725598"/>
                          <a:gd name="connsiteY8" fmla="*/ 1473371 h 1939391"/>
                          <a:gd name="connsiteX9" fmla="*/ 547796 w 725598"/>
                          <a:gd name="connsiteY9" fmla="*/ 1347477 h 1939391"/>
                          <a:gd name="connsiteX10" fmla="*/ 549386 w 725598"/>
                          <a:gd name="connsiteY10" fmla="*/ 356131 h 1939391"/>
                          <a:gd name="connsiteX11" fmla="*/ 476624 w 725598"/>
                          <a:gd name="connsiteY11" fmla="*/ 257174 h 1939391"/>
                          <a:gd name="connsiteX12" fmla="*/ 284273 w 725598"/>
                          <a:gd name="connsiteY12" fmla="*/ 156106 h 1939391"/>
                          <a:gd name="connsiteX13" fmla="*/ 366561 w 725598"/>
                          <a:gd name="connsiteY13" fmla="*/ 0 h 1939391"/>
                          <a:gd name="connsiteX0" fmla="*/ 366561 w 725598"/>
                          <a:gd name="connsiteY0" fmla="*/ 0 h 1939391"/>
                          <a:gd name="connsiteX1" fmla="*/ 629023 w 725598"/>
                          <a:gd name="connsiteY1" fmla="*/ 138113 h 1939391"/>
                          <a:gd name="connsiteX2" fmla="*/ 725598 w 725598"/>
                          <a:gd name="connsiteY2" fmla="*/ 260881 h 1939391"/>
                          <a:gd name="connsiteX3" fmla="*/ 725598 w 725598"/>
                          <a:gd name="connsiteY3" fmla="*/ 1491096 h 1939391"/>
                          <a:gd name="connsiteX4" fmla="*/ 667124 w 725598"/>
                          <a:gd name="connsiteY4" fmla="*/ 1580528 h 1939391"/>
                          <a:gd name="connsiteX5" fmla="*/ 54879 w 725598"/>
                          <a:gd name="connsiteY5" fmla="*/ 1935644 h 1939391"/>
                          <a:gd name="connsiteX6" fmla="*/ 111 w 725598"/>
                          <a:gd name="connsiteY6" fmla="*/ 1797534 h 1939391"/>
                          <a:gd name="connsiteX7" fmla="*/ 50116 w 725598"/>
                          <a:gd name="connsiteY7" fmla="*/ 1733240 h 1939391"/>
                          <a:gd name="connsiteX8" fmla="*/ 494618 w 725598"/>
                          <a:gd name="connsiteY8" fmla="*/ 1473371 h 1939391"/>
                          <a:gd name="connsiteX9" fmla="*/ 547796 w 725598"/>
                          <a:gd name="connsiteY9" fmla="*/ 1347477 h 1939391"/>
                          <a:gd name="connsiteX10" fmla="*/ 549386 w 725598"/>
                          <a:gd name="connsiteY10" fmla="*/ 356131 h 1939391"/>
                          <a:gd name="connsiteX11" fmla="*/ 476624 w 725598"/>
                          <a:gd name="connsiteY11" fmla="*/ 257174 h 1939391"/>
                          <a:gd name="connsiteX12" fmla="*/ 284273 w 725598"/>
                          <a:gd name="connsiteY12" fmla="*/ 156106 h 1939391"/>
                          <a:gd name="connsiteX13" fmla="*/ 366561 w 725598"/>
                          <a:gd name="connsiteY13" fmla="*/ 0 h 1939391"/>
                          <a:gd name="connsiteX0" fmla="*/ 366561 w 725598"/>
                          <a:gd name="connsiteY0" fmla="*/ 0 h 1939587"/>
                          <a:gd name="connsiteX1" fmla="*/ 629023 w 725598"/>
                          <a:gd name="connsiteY1" fmla="*/ 138113 h 1939587"/>
                          <a:gd name="connsiteX2" fmla="*/ 725598 w 725598"/>
                          <a:gd name="connsiteY2" fmla="*/ 260881 h 1939587"/>
                          <a:gd name="connsiteX3" fmla="*/ 725598 w 725598"/>
                          <a:gd name="connsiteY3" fmla="*/ 1491096 h 1939587"/>
                          <a:gd name="connsiteX4" fmla="*/ 667124 w 725598"/>
                          <a:gd name="connsiteY4" fmla="*/ 1580528 h 1939587"/>
                          <a:gd name="connsiteX5" fmla="*/ 54879 w 725598"/>
                          <a:gd name="connsiteY5" fmla="*/ 1935644 h 1939587"/>
                          <a:gd name="connsiteX6" fmla="*/ 111 w 725598"/>
                          <a:gd name="connsiteY6" fmla="*/ 1804678 h 1939587"/>
                          <a:gd name="connsiteX7" fmla="*/ 50116 w 725598"/>
                          <a:gd name="connsiteY7" fmla="*/ 1733240 h 1939587"/>
                          <a:gd name="connsiteX8" fmla="*/ 494618 w 725598"/>
                          <a:gd name="connsiteY8" fmla="*/ 1473371 h 1939587"/>
                          <a:gd name="connsiteX9" fmla="*/ 547796 w 725598"/>
                          <a:gd name="connsiteY9" fmla="*/ 1347477 h 1939587"/>
                          <a:gd name="connsiteX10" fmla="*/ 549386 w 725598"/>
                          <a:gd name="connsiteY10" fmla="*/ 356131 h 1939587"/>
                          <a:gd name="connsiteX11" fmla="*/ 476624 w 725598"/>
                          <a:gd name="connsiteY11" fmla="*/ 257174 h 1939587"/>
                          <a:gd name="connsiteX12" fmla="*/ 284273 w 725598"/>
                          <a:gd name="connsiteY12" fmla="*/ 156106 h 1939587"/>
                          <a:gd name="connsiteX13" fmla="*/ 366561 w 725598"/>
                          <a:gd name="connsiteY13" fmla="*/ 0 h 1939587"/>
                          <a:gd name="connsiteX0" fmla="*/ 366999 w 726036"/>
                          <a:gd name="connsiteY0" fmla="*/ 0 h 1939587"/>
                          <a:gd name="connsiteX1" fmla="*/ 629461 w 726036"/>
                          <a:gd name="connsiteY1" fmla="*/ 138113 h 1939587"/>
                          <a:gd name="connsiteX2" fmla="*/ 726036 w 726036"/>
                          <a:gd name="connsiteY2" fmla="*/ 260881 h 1939587"/>
                          <a:gd name="connsiteX3" fmla="*/ 726036 w 726036"/>
                          <a:gd name="connsiteY3" fmla="*/ 1491096 h 1939587"/>
                          <a:gd name="connsiteX4" fmla="*/ 667562 w 726036"/>
                          <a:gd name="connsiteY4" fmla="*/ 1580528 h 1939587"/>
                          <a:gd name="connsiteX5" fmla="*/ 55317 w 726036"/>
                          <a:gd name="connsiteY5" fmla="*/ 1935644 h 1939587"/>
                          <a:gd name="connsiteX6" fmla="*/ 549 w 726036"/>
                          <a:gd name="connsiteY6" fmla="*/ 1804678 h 1939587"/>
                          <a:gd name="connsiteX7" fmla="*/ 50554 w 726036"/>
                          <a:gd name="connsiteY7" fmla="*/ 1733240 h 1939587"/>
                          <a:gd name="connsiteX8" fmla="*/ 495056 w 726036"/>
                          <a:gd name="connsiteY8" fmla="*/ 1473371 h 1939587"/>
                          <a:gd name="connsiteX9" fmla="*/ 548234 w 726036"/>
                          <a:gd name="connsiteY9" fmla="*/ 1347477 h 1939587"/>
                          <a:gd name="connsiteX10" fmla="*/ 549824 w 726036"/>
                          <a:gd name="connsiteY10" fmla="*/ 356131 h 1939587"/>
                          <a:gd name="connsiteX11" fmla="*/ 477062 w 726036"/>
                          <a:gd name="connsiteY11" fmla="*/ 257174 h 1939587"/>
                          <a:gd name="connsiteX12" fmla="*/ 284711 w 726036"/>
                          <a:gd name="connsiteY12" fmla="*/ 156106 h 1939587"/>
                          <a:gd name="connsiteX13" fmla="*/ 366999 w 726036"/>
                          <a:gd name="connsiteY13" fmla="*/ 0 h 1939587"/>
                          <a:gd name="connsiteX0" fmla="*/ 366999 w 726036"/>
                          <a:gd name="connsiteY0" fmla="*/ 0 h 1939587"/>
                          <a:gd name="connsiteX1" fmla="*/ 629461 w 726036"/>
                          <a:gd name="connsiteY1" fmla="*/ 138113 h 1939587"/>
                          <a:gd name="connsiteX2" fmla="*/ 726036 w 726036"/>
                          <a:gd name="connsiteY2" fmla="*/ 260881 h 1939587"/>
                          <a:gd name="connsiteX3" fmla="*/ 726036 w 726036"/>
                          <a:gd name="connsiteY3" fmla="*/ 1491096 h 1939587"/>
                          <a:gd name="connsiteX4" fmla="*/ 667562 w 726036"/>
                          <a:gd name="connsiteY4" fmla="*/ 1580528 h 1939587"/>
                          <a:gd name="connsiteX5" fmla="*/ 55317 w 726036"/>
                          <a:gd name="connsiteY5" fmla="*/ 1935644 h 1939587"/>
                          <a:gd name="connsiteX6" fmla="*/ 549 w 726036"/>
                          <a:gd name="connsiteY6" fmla="*/ 1804678 h 1939587"/>
                          <a:gd name="connsiteX7" fmla="*/ 50554 w 726036"/>
                          <a:gd name="connsiteY7" fmla="*/ 1733240 h 1939587"/>
                          <a:gd name="connsiteX8" fmla="*/ 495056 w 726036"/>
                          <a:gd name="connsiteY8" fmla="*/ 1473371 h 1939587"/>
                          <a:gd name="connsiteX9" fmla="*/ 548234 w 726036"/>
                          <a:gd name="connsiteY9" fmla="*/ 1347477 h 1939587"/>
                          <a:gd name="connsiteX10" fmla="*/ 549824 w 726036"/>
                          <a:gd name="connsiteY10" fmla="*/ 356131 h 1939587"/>
                          <a:gd name="connsiteX11" fmla="*/ 477062 w 726036"/>
                          <a:gd name="connsiteY11" fmla="*/ 257174 h 1939587"/>
                          <a:gd name="connsiteX12" fmla="*/ 284711 w 726036"/>
                          <a:gd name="connsiteY12" fmla="*/ 156106 h 1939587"/>
                          <a:gd name="connsiteX13" fmla="*/ 366999 w 726036"/>
                          <a:gd name="connsiteY13" fmla="*/ 0 h 1939587"/>
                          <a:gd name="connsiteX0" fmla="*/ 366562 w 725599"/>
                          <a:gd name="connsiteY0" fmla="*/ 0 h 1939587"/>
                          <a:gd name="connsiteX1" fmla="*/ 629024 w 725599"/>
                          <a:gd name="connsiteY1" fmla="*/ 138113 h 1939587"/>
                          <a:gd name="connsiteX2" fmla="*/ 725599 w 725599"/>
                          <a:gd name="connsiteY2" fmla="*/ 260881 h 1939587"/>
                          <a:gd name="connsiteX3" fmla="*/ 725599 w 725599"/>
                          <a:gd name="connsiteY3" fmla="*/ 1491096 h 1939587"/>
                          <a:gd name="connsiteX4" fmla="*/ 667125 w 725599"/>
                          <a:gd name="connsiteY4" fmla="*/ 1580528 h 1939587"/>
                          <a:gd name="connsiteX5" fmla="*/ 54880 w 725599"/>
                          <a:gd name="connsiteY5" fmla="*/ 1935644 h 1939587"/>
                          <a:gd name="connsiteX6" fmla="*/ 112 w 725599"/>
                          <a:gd name="connsiteY6" fmla="*/ 1804678 h 1939587"/>
                          <a:gd name="connsiteX7" fmla="*/ 50117 w 725599"/>
                          <a:gd name="connsiteY7" fmla="*/ 1733240 h 1939587"/>
                          <a:gd name="connsiteX8" fmla="*/ 494619 w 725599"/>
                          <a:gd name="connsiteY8" fmla="*/ 1473371 h 1939587"/>
                          <a:gd name="connsiteX9" fmla="*/ 547797 w 725599"/>
                          <a:gd name="connsiteY9" fmla="*/ 1347477 h 1939587"/>
                          <a:gd name="connsiteX10" fmla="*/ 549387 w 725599"/>
                          <a:gd name="connsiteY10" fmla="*/ 356131 h 1939587"/>
                          <a:gd name="connsiteX11" fmla="*/ 476625 w 725599"/>
                          <a:gd name="connsiteY11" fmla="*/ 257174 h 1939587"/>
                          <a:gd name="connsiteX12" fmla="*/ 284274 w 725599"/>
                          <a:gd name="connsiteY12" fmla="*/ 156106 h 1939587"/>
                          <a:gd name="connsiteX13" fmla="*/ 366562 w 725599"/>
                          <a:gd name="connsiteY13" fmla="*/ 0 h 1939587"/>
                          <a:gd name="connsiteX0" fmla="*/ 366562 w 725599"/>
                          <a:gd name="connsiteY0" fmla="*/ 0 h 1935851"/>
                          <a:gd name="connsiteX1" fmla="*/ 629024 w 725599"/>
                          <a:gd name="connsiteY1" fmla="*/ 138113 h 1935851"/>
                          <a:gd name="connsiteX2" fmla="*/ 725599 w 725599"/>
                          <a:gd name="connsiteY2" fmla="*/ 260881 h 1935851"/>
                          <a:gd name="connsiteX3" fmla="*/ 725599 w 725599"/>
                          <a:gd name="connsiteY3" fmla="*/ 1491096 h 1935851"/>
                          <a:gd name="connsiteX4" fmla="*/ 667125 w 725599"/>
                          <a:gd name="connsiteY4" fmla="*/ 1580528 h 1935851"/>
                          <a:gd name="connsiteX5" fmla="*/ 54880 w 725599"/>
                          <a:gd name="connsiteY5" fmla="*/ 1935644 h 1935851"/>
                          <a:gd name="connsiteX6" fmla="*/ 112 w 725599"/>
                          <a:gd name="connsiteY6" fmla="*/ 1804678 h 1935851"/>
                          <a:gd name="connsiteX7" fmla="*/ 50117 w 725599"/>
                          <a:gd name="connsiteY7" fmla="*/ 1733240 h 1935851"/>
                          <a:gd name="connsiteX8" fmla="*/ 494619 w 725599"/>
                          <a:gd name="connsiteY8" fmla="*/ 1473371 h 1935851"/>
                          <a:gd name="connsiteX9" fmla="*/ 547797 w 725599"/>
                          <a:gd name="connsiteY9" fmla="*/ 1347477 h 1935851"/>
                          <a:gd name="connsiteX10" fmla="*/ 549387 w 725599"/>
                          <a:gd name="connsiteY10" fmla="*/ 356131 h 1935851"/>
                          <a:gd name="connsiteX11" fmla="*/ 476625 w 725599"/>
                          <a:gd name="connsiteY11" fmla="*/ 257174 h 1935851"/>
                          <a:gd name="connsiteX12" fmla="*/ 284274 w 725599"/>
                          <a:gd name="connsiteY12" fmla="*/ 156106 h 1935851"/>
                          <a:gd name="connsiteX13" fmla="*/ 366562 w 725599"/>
                          <a:gd name="connsiteY13" fmla="*/ 0 h 1935851"/>
                          <a:gd name="connsiteX0" fmla="*/ 366562 w 725599"/>
                          <a:gd name="connsiteY0" fmla="*/ 0 h 1935851"/>
                          <a:gd name="connsiteX1" fmla="*/ 629024 w 725599"/>
                          <a:gd name="connsiteY1" fmla="*/ 138113 h 1935851"/>
                          <a:gd name="connsiteX2" fmla="*/ 725599 w 725599"/>
                          <a:gd name="connsiteY2" fmla="*/ 260881 h 1935851"/>
                          <a:gd name="connsiteX3" fmla="*/ 725599 w 725599"/>
                          <a:gd name="connsiteY3" fmla="*/ 1491096 h 1935851"/>
                          <a:gd name="connsiteX4" fmla="*/ 667125 w 725599"/>
                          <a:gd name="connsiteY4" fmla="*/ 1580528 h 1935851"/>
                          <a:gd name="connsiteX5" fmla="*/ 54880 w 725599"/>
                          <a:gd name="connsiteY5" fmla="*/ 1935644 h 1935851"/>
                          <a:gd name="connsiteX6" fmla="*/ 112 w 725599"/>
                          <a:gd name="connsiteY6" fmla="*/ 1804678 h 1935851"/>
                          <a:gd name="connsiteX7" fmla="*/ 50117 w 725599"/>
                          <a:gd name="connsiteY7" fmla="*/ 1733240 h 1935851"/>
                          <a:gd name="connsiteX8" fmla="*/ 494619 w 725599"/>
                          <a:gd name="connsiteY8" fmla="*/ 1473371 h 1935851"/>
                          <a:gd name="connsiteX9" fmla="*/ 547797 w 725599"/>
                          <a:gd name="connsiteY9" fmla="*/ 1347477 h 1935851"/>
                          <a:gd name="connsiteX10" fmla="*/ 549387 w 725599"/>
                          <a:gd name="connsiteY10" fmla="*/ 356131 h 1935851"/>
                          <a:gd name="connsiteX11" fmla="*/ 476625 w 725599"/>
                          <a:gd name="connsiteY11" fmla="*/ 257174 h 1935851"/>
                          <a:gd name="connsiteX12" fmla="*/ 284274 w 725599"/>
                          <a:gd name="connsiteY12" fmla="*/ 156106 h 1935851"/>
                          <a:gd name="connsiteX13" fmla="*/ 366562 w 725599"/>
                          <a:gd name="connsiteY13" fmla="*/ 0 h 1935851"/>
                          <a:gd name="connsiteX0" fmla="*/ 366562 w 725599"/>
                          <a:gd name="connsiteY0" fmla="*/ 0 h 1935851"/>
                          <a:gd name="connsiteX1" fmla="*/ 629024 w 725599"/>
                          <a:gd name="connsiteY1" fmla="*/ 138113 h 1935851"/>
                          <a:gd name="connsiteX2" fmla="*/ 725599 w 725599"/>
                          <a:gd name="connsiteY2" fmla="*/ 260881 h 1935851"/>
                          <a:gd name="connsiteX3" fmla="*/ 725599 w 725599"/>
                          <a:gd name="connsiteY3" fmla="*/ 1491096 h 1935851"/>
                          <a:gd name="connsiteX4" fmla="*/ 667125 w 725599"/>
                          <a:gd name="connsiteY4" fmla="*/ 1580528 h 1935851"/>
                          <a:gd name="connsiteX5" fmla="*/ 54880 w 725599"/>
                          <a:gd name="connsiteY5" fmla="*/ 1935644 h 1935851"/>
                          <a:gd name="connsiteX6" fmla="*/ 112 w 725599"/>
                          <a:gd name="connsiteY6" fmla="*/ 1804678 h 1935851"/>
                          <a:gd name="connsiteX7" fmla="*/ 50117 w 725599"/>
                          <a:gd name="connsiteY7" fmla="*/ 1733240 h 1935851"/>
                          <a:gd name="connsiteX8" fmla="*/ 494619 w 725599"/>
                          <a:gd name="connsiteY8" fmla="*/ 1473371 h 1935851"/>
                          <a:gd name="connsiteX9" fmla="*/ 547797 w 725599"/>
                          <a:gd name="connsiteY9" fmla="*/ 1347477 h 1935851"/>
                          <a:gd name="connsiteX10" fmla="*/ 549387 w 725599"/>
                          <a:gd name="connsiteY10" fmla="*/ 356131 h 1935851"/>
                          <a:gd name="connsiteX11" fmla="*/ 476625 w 725599"/>
                          <a:gd name="connsiteY11" fmla="*/ 257174 h 1935851"/>
                          <a:gd name="connsiteX12" fmla="*/ 284274 w 725599"/>
                          <a:gd name="connsiteY12" fmla="*/ 156106 h 1935851"/>
                          <a:gd name="connsiteX13" fmla="*/ 366562 w 725599"/>
                          <a:gd name="connsiteY13" fmla="*/ 0 h 1935851"/>
                          <a:gd name="connsiteX0" fmla="*/ 366562 w 725599"/>
                          <a:gd name="connsiteY0" fmla="*/ 0 h 1935851"/>
                          <a:gd name="connsiteX1" fmla="*/ 629024 w 725599"/>
                          <a:gd name="connsiteY1" fmla="*/ 138113 h 1935851"/>
                          <a:gd name="connsiteX2" fmla="*/ 725599 w 725599"/>
                          <a:gd name="connsiteY2" fmla="*/ 260881 h 1935851"/>
                          <a:gd name="connsiteX3" fmla="*/ 725599 w 725599"/>
                          <a:gd name="connsiteY3" fmla="*/ 1491096 h 1935851"/>
                          <a:gd name="connsiteX4" fmla="*/ 667125 w 725599"/>
                          <a:gd name="connsiteY4" fmla="*/ 1580528 h 1935851"/>
                          <a:gd name="connsiteX5" fmla="*/ 54880 w 725599"/>
                          <a:gd name="connsiteY5" fmla="*/ 1935644 h 1935851"/>
                          <a:gd name="connsiteX6" fmla="*/ 112 w 725599"/>
                          <a:gd name="connsiteY6" fmla="*/ 1804678 h 1935851"/>
                          <a:gd name="connsiteX7" fmla="*/ 50117 w 725599"/>
                          <a:gd name="connsiteY7" fmla="*/ 1733240 h 1935851"/>
                          <a:gd name="connsiteX8" fmla="*/ 494619 w 725599"/>
                          <a:gd name="connsiteY8" fmla="*/ 1473371 h 1935851"/>
                          <a:gd name="connsiteX9" fmla="*/ 547797 w 725599"/>
                          <a:gd name="connsiteY9" fmla="*/ 1347477 h 1935851"/>
                          <a:gd name="connsiteX10" fmla="*/ 549387 w 725599"/>
                          <a:gd name="connsiteY10" fmla="*/ 356131 h 1935851"/>
                          <a:gd name="connsiteX11" fmla="*/ 476625 w 725599"/>
                          <a:gd name="connsiteY11" fmla="*/ 257174 h 1935851"/>
                          <a:gd name="connsiteX12" fmla="*/ 284274 w 725599"/>
                          <a:gd name="connsiteY12" fmla="*/ 156106 h 1935851"/>
                          <a:gd name="connsiteX13" fmla="*/ 366562 w 725599"/>
                          <a:gd name="connsiteY13" fmla="*/ 0 h 1935851"/>
                          <a:gd name="connsiteX0" fmla="*/ 366562 w 725599"/>
                          <a:gd name="connsiteY0" fmla="*/ 0 h 1935851"/>
                          <a:gd name="connsiteX1" fmla="*/ 662361 w 725599"/>
                          <a:gd name="connsiteY1" fmla="*/ 157163 h 1935851"/>
                          <a:gd name="connsiteX2" fmla="*/ 725599 w 725599"/>
                          <a:gd name="connsiteY2" fmla="*/ 260881 h 1935851"/>
                          <a:gd name="connsiteX3" fmla="*/ 725599 w 725599"/>
                          <a:gd name="connsiteY3" fmla="*/ 1491096 h 1935851"/>
                          <a:gd name="connsiteX4" fmla="*/ 667125 w 725599"/>
                          <a:gd name="connsiteY4" fmla="*/ 1580528 h 1935851"/>
                          <a:gd name="connsiteX5" fmla="*/ 54880 w 725599"/>
                          <a:gd name="connsiteY5" fmla="*/ 1935644 h 1935851"/>
                          <a:gd name="connsiteX6" fmla="*/ 112 w 725599"/>
                          <a:gd name="connsiteY6" fmla="*/ 1804678 h 1935851"/>
                          <a:gd name="connsiteX7" fmla="*/ 50117 w 725599"/>
                          <a:gd name="connsiteY7" fmla="*/ 1733240 h 1935851"/>
                          <a:gd name="connsiteX8" fmla="*/ 494619 w 725599"/>
                          <a:gd name="connsiteY8" fmla="*/ 1473371 h 1935851"/>
                          <a:gd name="connsiteX9" fmla="*/ 547797 w 725599"/>
                          <a:gd name="connsiteY9" fmla="*/ 1347477 h 1935851"/>
                          <a:gd name="connsiteX10" fmla="*/ 549387 w 725599"/>
                          <a:gd name="connsiteY10" fmla="*/ 356131 h 1935851"/>
                          <a:gd name="connsiteX11" fmla="*/ 476625 w 725599"/>
                          <a:gd name="connsiteY11" fmla="*/ 257174 h 1935851"/>
                          <a:gd name="connsiteX12" fmla="*/ 284274 w 725599"/>
                          <a:gd name="connsiteY12" fmla="*/ 156106 h 1935851"/>
                          <a:gd name="connsiteX13" fmla="*/ 366562 w 725599"/>
                          <a:gd name="connsiteY13" fmla="*/ 0 h 1935851"/>
                          <a:gd name="connsiteX0" fmla="*/ 366562 w 725942"/>
                          <a:gd name="connsiteY0" fmla="*/ 0 h 1935851"/>
                          <a:gd name="connsiteX1" fmla="*/ 674267 w 725942"/>
                          <a:gd name="connsiteY1" fmla="*/ 164307 h 1935851"/>
                          <a:gd name="connsiteX2" fmla="*/ 725599 w 725942"/>
                          <a:gd name="connsiteY2" fmla="*/ 260881 h 1935851"/>
                          <a:gd name="connsiteX3" fmla="*/ 725599 w 725942"/>
                          <a:gd name="connsiteY3" fmla="*/ 1491096 h 1935851"/>
                          <a:gd name="connsiteX4" fmla="*/ 667125 w 725942"/>
                          <a:gd name="connsiteY4" fmla="*/ 1580528 h 1935851"/>
                          <a:gd name="connsiteX5" fmla="*/ 54880 w 725942"/>
                          <a:gd name="connsiteY5" fmla="*/ 1935644 h 1935851"/>
                          <a:gd name="connsiteX6" fmla="*/ 112 w 725942"/>
                          <a:gd name="connsiteY6" fmla="*/ 1804678 h 1935851"/>
                          <a:gd name="connsiteX7" fmla="*/ 50117 w 725942"/>
                          <a:gd name="connsiteY7" fmla="*/ 1733240 h 1935851"/>
                          <a:gd name="connsiteX8" fmla="*/ 494619 w 725942"/>
                          <a:gd name="connsiteY8" fmla="*/ 1473371 h 1935851"/>
                          <a:gd name="connsiteX9" fmla="*/ 547797 w 725942"/>
                          <a:gd name="connsiteY9" fmla="*/ 1347477 h 1935851"/>
                          <a:gd name="connsiteX10" fmla="*/ 549387 w 725942"/>
                          <a:gd name="connsiteY10" fmla="*/ 356131 h 1935851"/>
                          <a:gd name="connsiteX11" fmla="*/ 476625 w 725942"/>
                          <a:gd name="connsiteY11" fmla="*/ 257174 h 1935851"/>
                          <a:gd name="connsiteX12" fmla="*/ 284274 w 725942"/>
                          <a:gd name="connsiteY12" fmla="*/ 156106 h 1935851"/>
                          <a:gd name="connsiteX13" fmla="*/ 366562 w 725942"/>
                          <a:gd name="connsiteY13" fmla="*/ 0 h 1935851"/>
                          <a:gd name="connsiteX0" fmla="*/ 366562 w 725942"/>
                          <a:gd name="connsiteY0" fmla="*/ 0 h 1935851"/>
                          <a:gd name="connsiteX1" fmla="*/ 674267 w 725942"/>
                          <a:gd name="connsiteY1" fmla="*/ 164307 h 1935851"/>
                          <a:gd name="connsiteX2" fmla="*/ 725599 w 725942"/>
                          <a:gd name="connsiteY2" fmla="*/ 260881 h 1935851"/>
                          <a:gd name="connsiteX3" fmla="*/ 725599 w 725942"/>
                          <a:gd name="connsiteY3" fmla="*/ 1491096 h 1935851"/>
                          <a:gd name="connsiteX4" fmla="*/ 667125 w 725942"/>
                          <a:gd name="connsiteY4" fmla="*/ 1580528 h 1935851"/>
                          <a:gd name="connsiteX5" fmla="*/ 54880 w 725942"/>
                          <a:gd name="connsiteY5" fmla="*/ 1935644 h 1935851"/>
                          <a:gd name="connsiteX6" fmla="*/ 112 w 725942"/>
                          <a:gd name="connsiteY6" fmla="*/ 1804678 h 1935851"/>
                          <a:gd name="connsiteX7" fmla="*/ 50117 w 725942"/>
                          <a:gd name="connsiteY7" fmla="*/ 1733240 h 1935851"/>
                          <a:gd name="connsiteX8" fmla="*/ 494619 w 725942"/>
                          <a:gd name="connsiteY8" fmla="*/ 1473371 h 1935851"/>
                          <a:gd name="connsiteX9" fmla="*/ 547797 w 725942"/>
                          <a:gd name="connsiteY9" fmla="*/ 1347477 h 1935851"/>
                          <a:gd name="connsiteX10" fmla="*/ 549387 w 725942"/>
                          <a:gd name="connsiteY10" fmla="*/ 356131 h 1935851"/>
                          <a:gd name="connsiteX11" fmla="*/ 476625 w 725942"/>
                          <a:gd name="connsiteY11" fmla="*/ 257174 h 1935851"/>
                          <a:gd name="connsiteX12" fmla="*/ 284274 w 725942"/>
                          <a:gd name="connsiteY12" fmla="*/ 156106 h 1935851"/>
                          <a:gd name="connsiteX13" fmla="*/ 366562 w 725942"/>
                          <a:gd name="connsiteY13" fmla="*/ 0 h 1935851"/>
                          <a:gd name="connsiteX0" fmla="*/ 357037 w 725942"/>
                          <a:gd name="connsiteY0" fmla="*/ 0 h 1928708"/>
                          <a:gd name="connsiteX1" fmla="*/ 674267 w 725942"/>
                          <a:gd name="connsiteY1" fmla="*/ 157164 h 1928708"/>
                          <a:gd name="connsiteX2" fmla="*/ 725599 w 725942"/>
                          <a:gd name="connsiteY2" fmla="*/ 253738 h 1928708"/>
                          <a:gd name="connsiteX3" fmla="*/ 725599 w 725942"/>
                          <a:gd name="connsiteY3" fmla="*/ 1483953 h 1928708"/>
                          <a:gd name="connsiteX4" fmla="*/ 667125 w 725942"/>
                          <a:gd name="connsiteY4" fmla="*/ 1573385 h 1928708"/>
                          <a:gd name="connsiteX5" fmla="*/ 54880 w 725942"/>
                          <a:gd name="connsiteY5" fmla="*/ 1928501 h 1928708"/>
                          <a:gd name="connsiteX6" fmla="*/ 112 w 725942"/>
                          <a:gd name="connsiteY6" fmla="*/ 1797535 h 1928708"/>
                          <a:gd name="connsiteX7" fmla="*/ 50117 w 725942"/>
                          <a:gd name="connsiteY7" fmla="*/ 1726097 h 1928708"/>
                          <a:gd name="connsiteX8" fmla="*/ 494619 w 725942"/>
                          <a:gd name="connsiteY8" fmla="*/ 1466228 h 1928708"/>
                          <a:gd name="connsiteX9" fmla="*/ 547797 w 725942"/>
                          <a:gd name="connsiteY9" fmla="*/ 1340334 h 1928708"/>
                          <a:gd name="connsiteX10" fmla="*/ 549387 w 725942"/>
                          <a:gd name="connsiteY10" fmla="*/ 348988 h 1928708"/>
                          <a:gd name="connsiteX11" fmla="*/ 476625 w 725942"/>
                          <a:gd name="connsiteY11" fmla="*/ 250031 h 1928708"/>
                          <a:gd name="connsiteX12" fmla="*/ 284274 w 725942"/>
                          <a:gd name="connsiteY12" fmla="*/ 148963 h 1928708"/>
                          <a:gd name="connsiteX13" fmla="*/ 357037 w 725942"/>
                          <a:gd name="connsiteY13" fmla="*/ 0 h 1928708"/>
                          <a:gd name="connsiteX0" fmla="*/ 359418 w 725942"/>
                          <a:gd name="connsiteY0" fmla="*/ 0 h 1933471"/>
                          <a:gd name="connsiteX1" fmla="*/ 674267 w 725942"/>
                          <a:gd name="connsiteY1" fmla="*/ 161927 h 1933471"/>
                          <a:gd name="connsiteX2" fmla="*/ 725599 w 725942"/>
                          <a:gd name="connsiteY2" fmla="*/ 258501 h 1933471"/>
                          <a:gd name="connsiteX3" fmla="*/ 725599 w 725942"/>
                          <a:gd name="connsiteY3" fmla="*/ 1488716 h 1933471"/>
                          <a:gd name="connsiteX4" fmla="*/ 667125 w 725942"/>
                          <a:gd name="connsiteY4" fmla="*/ 1578148 h 1933471"/>
                          <a:gd name="connsiteX5" fmla="*/ 54880 w 725942"/>
                          <a:gd name="connsiteY5" fmla="*/ 1933264 h 1933471"/>
                          <a:gd name="connsiteX6" fmla="*/ 112 w 725942"/>
                          <a:gd name="connsiteY6" fmla="*/ 1802298 h 1933471"/>
                          <a:gd name="connsiteX7" fmla="*/ 50117 w 725942"/>
                          <a:gd name="connsiteY7" fmla="*/ 1730860 h 1933471"/>
                          <a:gd name="connsiteX8" fmla="*/ 494619 w 725942"/>
                          <a:gd name="connsiteY8" fmla="*/ 1470991 h 1933471"/>
                          <a:gd name="connsiteX9" fmla="*/ 547797 w 725942"/>
                          <a:gd name="connsiteY9" fmla="*/ 1345097 h 1933471"/>
                          <a:gd name="connsiteX10" fmla="*/ 549387 w 725942"/>
                          <a:gd name="connsiteY10" fmla="*/ 353751 h 1933471"/>
                          <a:gd name="connsiteX11" fmla="*/ 476625 w 725942"/>
                          <a:gd name="connsiteY11" fmla="*/ 254794 h 1933471"/>
                          <a:gd name="connsiteX12" fmla="*/ 284274 w 725942"/>
                          <a:gd name="connsiteY12" fmla="*/ 153726 h 1933471"/>
                          <a:gd name="connsiteX13" fmla="*/ 359418 w 725942"/>
                          <a:gd name="connsiteY13" fmla="*/ 0 h 1933471"/>
                          <a:gd name="connsiteX0" fmla="*/ 359418 w 725599"/>
                          <a:gd name="connsiteY0" fmla="*/ 0 h 1933471"/>
                          <a:gd name="connsiteX1" fmla="*/ 674267 w 725599"/>
                          <a:gd name="connsiteY1" fmla="*/ 161927 h 1933471"/>
                          <a:gd name="connsiteX2" fmla="*/ 725599 w 725599"/>
                          <a:gd name="connsiteY2" fmla="*/ 258501 h 1933471"/>
                          <a:gd name="connsiteX3" fmla="*/ 725599 w 725599"/>
                          <a:gd name="connsiteY3" fmla="*/ 1488716 h 1933471"/>
                          <a:gd name="connsiteX4" fmla="*/ 667125 w 725599"/>
                          <a:gd name="connsiteY4" fmla="*/ 1578148 h 1933471"/>
                          <a:gd name="connsiteX5" fmla="*/ 54880 w 725599"/>
                          <a:gd name="connsiteY5" fmla="*/ 1933264 h 1933471"/>
                          <a:gd name="connsiteX6" fmla="*/ 112 w 725599"/>
                          <a:gd name="connsiteY6" fmla="*/ 1802298 h 1933471"/>
                          <a:gd name="connsiteX7" fmla="*/ 50117 w 725599"/>
                          <a:gd name="connsiteY7" fmla="*/ 1730860 h 1933471"/>
                          <a:gd name="connsiteX8" fmla="*/ 494619 w 725599"/>
                          <a:gd name="connsiteY8" fmla="*/ 1470991 h 1933471"/>
                          <a:gd name="connsiteX9" fmla="*/ 547797 w 725599"/>
                          <a:gd name="connsiteY9" fmla="*/ 1345097 h 1933471"/>
                          <a:gd name="connsiteX10" fmla="*/ 549387 w 725599"/>
                          <a:gd name="connsiteY10" fmla="*/ 353751 h 1933471"/>
                          <a:gd name="connsiteX11" fmla="*/ 476625 w 725599"/>
                          <a:gd name="connsiteY11" fmla="*/ 254794 h 1933471"/>
                          <a:gd name="connsiteX12" fmla="*/ 284274 w 725599"/>
                          <a:gd name="connsiteY12" fmla="*/ 153726 h 1933471"/>
                          <a:gd name="connsiteX13" fmla="*/ 359418 w 725599"/>
                          <a:gd name="connsiteY13" fmla="*/ 0 h 19334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25599" h="1933471">
                            <a:moveTo>
                              <a:pt x="359418" y="0"/>
                            </a:moveTo>
                            <a:cubicBezTo>
                              <a:pt x="480242" y="54769"/>
                              <a:pt x="570112" y="116683"/>
                              <a:pt x="674267" y="161927"/>
                            </a:cubicBezTo>
                            <a:cubicBezTo>
                              <a:pt x="733433" y="192884"/>
                              <a:pt x="723218" y="220766"/>
                              <a:pt x="725599" y="258501"/>
                            </a:cubicBezTo>
                            <a:lnTo>
                              <a:pt x="725599" y="1488716"/>
                            </a:lnTo>
                            <a:cubicBezTo>
                              <a:pt x="723217" y="1528832"/>
                              <a:pt x="719147" y="1549573"/>
                              <a:pt x="667125" y="1578148"/>
                            </a:cubicBezTo>
                            <a:cubicBezTo>
                              <a:pt x="563276" y="1643508"/>
                              <a:pt x="150571" y="1908209"/>
                              <a:pt x="54880" y="1933264"/>
                            </a:cubicBezTo>
                            <a:cubicBezTo>
                              <a:pt x="-329" y="1938475"/>
                              <a:pt x="6462" y="1844367"/>
                              <a:pt x="112" y="1802298"/>
                            </a:cubicBezTo>
                            <a:cubicBezTo>
                              <a:pt x="-1474" y="1757848"/>
                              <a:pt x="13738" y="1748771"/>
                              <a:pt x="50117" y="1730860"/>
                            </a:cubicBezTo>
                            <a:lnTo>
                              <a:pt x="494619" y="1470991"/>
                            </a:lnTo>
                            <a:cubicBezTo>
                              <a:pt x="531397" y="1456012"/>
                              <a:pt x="546739" y="1407701"/>
                              <a:pt x="547797" y="1345097"/>
                            </a:cubicBezTo>
                            <a:cubicBezTo>
                              <a:pt x="549914" y="1016236"/>
                              <a:pt x="547270" y="682612"/>
                              <a:pt x="549387" y="353751"/>
                            </a:cubicBezTo>
                            <a:cubicBezTo>
                              <a:pt x="539862" y="296965"/>
                              <a:pt x="545316" y="292895"/>
                              <a:pt x="476625" y="254794"/>
                            </a:cubicBezTo>
                            <a:cubicBezTo>
                              <a:pt x="402189" y="206817"/>
                              <a:pt x="358709" y="196941"/>
                              <a:pt x="284274" y="153726"/>
                            </a:cubicBezTo>
                            <a:cubicBezTo>
                              <a:pt x="319993" y="85036"/>
                              <a:pt x="321683" y="73819"/>
                              <a:pt x="359418" y="0"/>
                            </a:cubicBezTo>
                            <a:close/>
                          </a:path>
                        </a:pathLst>
                      </a:custGeom>
                      <a:solidFill>
                        <a:schemeClr val="bg1">
                          <a:lumMod val="50000"/>
                        </a:schemeClr>
                      </a:solidFill>
                      <a:ln w="12700" cap="flat" cmpd="sng" algn="ctr">
                        <a:noFill/>
                        <a:prstDash val="solid"/>
                        <a:miter lim="800000"/>
                      </a:ln>
                      <a:effectLst/>
                    </p:spPr>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N" sz="1400" b="0" i="0" u="none" strike="noStrike" kern="1200" cap="none" spc="0" normalizeH="0" baseline="0" noProof="0">
                          <a:ln>
                            <a:noFill/>
                          </a:ln>
                          <a:solidFill>
                            <a:srgbClr val="000000"/>
                          </a:solidFill>
                          <a:effectLst/>
                          <a:uLnTx/>
                          <a:uFillTx/>
                          <a:ea typeface="+mn-ea"/>
                          <a:cs typeface="+mn-cs"/>
                        </a:endParaRPr>
                      </a:p>
                    </p:txBody>
                  </p:sp>
                  <p:sp>
                    <p:nvSpPr>
                      <p:cNvPr id="54" name="Circle: Hollow 53">
                        <a:extLst>
                          <a:ext uri="{FF2B5EF4-FFF2-40B4-BE49-F238E27FC236}">
                            <a16:creationId xmlns:a16="http://schemas.microsoft.com/office/drawing/2014/main" id="{AF3A44E8-67FD-4D29-91B6-3D8426B1AD35}"/>
                          </a:ext>
                        </a:extLst>
                      </p:cNvPr>
                      <p:cNvSpPr/>
                      <p:nvPr/>
                    </p:nvSpPr>
                    <p:spPr>
                      <a:xfrm>
                        <a:off x="4419602" y="268205"/>
                        <a:ext cx="445292" cy="445292"/>
                      </a:xfrm>
                      <a:prstGeom prst="donut">
                        <a:avLst>
                          <a:gd name="adj" fmla="val 22326"/>
                        </a:avLst>
                      </a:prstGeom>
                      <a:solidFill>
                        <a:schemeClr val="bg1">
                          <a:lumMod val="50000"/>
                        </a:schemeClr>
                      </a:solidFill>
                      <a:ln w="12700" cap="flat" cmpd="sng" algn="ctr">
                        <a:noFill/>
                        <a:prstDash val="solid"/>
                        <a:miter lim="800000"/>
                      </a:ln>
                      <a:effectLst/>
                    </p:spPr>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N" sz="1400" b="0" i="0" u="none" strike="noStrike" kern="1200" cap="none" spc="0" normalizeH="0" baseline="0" noProof="0">
                          <a:ln>
                            <a:noFill/>
                          </a:ln>
                          <a:solidFill>
                            <a:srgbClr val="000000"/>
                          </a:solidFill>
                          <a:effectLst/>
                          <a:uLnTx/>
                          <a:uFillTx/>
                          <a:ea typeface="+mn-ea"/>
                          <a:cs typeface="+mn-cs"/>
                        </a:endParaRPr>
                      </a:p>
                    </p:txBody>
                  </p:sp>
                </p:grpSp>
              </p:grpSp>
            </p:grpSp>
          </p:grpSp>
          <p:grpSp>
            <p:nvGrpSpPr>
              <p:cNvPr id="31" name="Group 30">
                <a:extLst>
                  <a:ext uri="{FF2B5EF4-FFF2-40B4-BE49-F238E27FC236}">
                    <a16:creationId xmlns:a16="http://schemas.microsoft.com/office/drawing/2014/main" id="{74D0608E-3FD7-49BC-B3BA-A50F739E90CD}"/>
                  </a:ext>
                </a:extLst>
              </p:cNvPr>
              <p:cNvGrpSpPr/>
              <p:nvPr/>
            </p:nvGrpSpPr>
            <p:grpSpPr>
              <a:xfrm>
                <a:off x="5524521" y="3261248"/>
                <a:ext cx="1142957" cy="1063242"/>
                <a:chOff x="4733730" y="2222500"/>
                <a:chExt cx="2224601" cy="2069448"/>
              </a:xfrm>
            </p:grpSpPr>
            <p:sp>
              <p:nvSpPr>
                <p:cNvPr id="32" name="Oval 31">
                  <a:extLst>
                    <a:ext uri="{FF2B5EF4-FFF2-40B4-BE49-F238E27FC236}">
                      <a16:creationId xmlns:a16="http://schemas.microsoft.com/office/drawing/2014/main" id="{DCB045C6-3449-4AD0-B676-EC4A7BBB92E6}"/>
                    </a:ext>
                  </a:extLst>
                </p:cNvPr>
                <p:cNvSpPr/>
                <p:nvPr/>
              </p:nvSpPr>
              <p:spPr>
                <a:xfrm>
                  <a:off x="5909963" y="3243580"/>
                  <a:ext cx="1048368" cy="1048368"/>
                </a:xfrm>
                <a:prstGeom prst="ellipse">
                  <a:avLst/>
                </a:prstGeom>
                <a:solidFill>
                  <a:srgbClr val="0A045D"/>
                </a:solidFill>
                <a:ln w="12700" cap="flat" cmpd="sng" algn="ctr">
                  <a:noFill/>
                  <a:prstDash val="solid"/>
                  <a:miter lim="800000"/>
                </a:ln>
                <a:effectLst/>
              </p:spPr>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N" sz="1400" b="0" i="0" u="none" strike="noStrike" kern="1200" cap="none" spc="0" normalizeH="0" baseline="0" noProof="0">
                    <a:ln>
                      <a:noFill/>
                    </a:ln>
                    <a:solidFill>
                      <a:srgbClr val="000000"/>
                    </a:solidFill>
                    <a:effectLst/>
                    <a:uLnTx/>
                    <a:uFillTx/>
                    <a:ea typeface="+mn-ea"/>
                    <a:cs typeface="+mn-cs"/>
                  </a:endParaRPr>
                </a:p>
              </p:txBody>
            </p:sp>
            <p:sp>
              <p:nvSpPr>
                <p:cNvPr id="33" name="Oval 32">
                  <a:extLst>
                    <a:ext uri="{FF2B5EF4-FFF2-40B4-BE49-F238E27FC236}">
                      <a16:creationId xmlns:a16="http://schemas.microsoft.com/office/drawing/2014/main" id="{3462FCAB-D4E2-4AF7-9B4D-9B4203AB1236}"/>
                    </a:ext>
                  </a:extLst>
                </p:cNvPr>
                <p:cNvSpPr/>
                <p:nvPr/>
              </p:nvSpPr>
              <p:spPr>
                <a:xfrm>
                  <a:off x="4733730" y="3243580"/>
                  <a:ext cx="1048368" cy="1048368"/>
                </a:xfrm>
                <a:prstGeom prst="ellipse">
                  <a:avLst/>
                </a:prstGeom>
                <a:solidFill>
                  <a:srgbClr val="0A045D"/>
                </a:solidFill>
                <a:ln w="12700" cap="flat" cmpd="sng" algn="ctr">
                  <a:noFill/>
                  <a:prstDash val="solid"/>
                  <a:miter lim="800000"/>
                </a:ln>
                <a:effectLst/>
              </p:spPr>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N" sz="1400" b="0" i="0" u="none" strike="noStrike" kern="1200" cap="none" spc="0" normalizeH="0" baseline="0" noProof="0">
                    <a:ln>
                      <a:noFill/>
                    </a:ln>
                    <a:solidFill>
                      <a:srgbClr val="000000"/>
                    </a:solidFill>
                    <a:effectLst/>
                    <a:uLnTx/>
                    <a:uFillTx/>
                    <a:ea typeface="+mn-ea"/>
                    <a:cs typeface="+mn-cs"/>
                  </a:endParaRPr>
                </a:p>
              </p:txBody>
            </p:sp>
            <p:sp>
              <p:nvSpPr>
                <p:cNvPr id="34" name="Oval 33">
                  <a:extLst>
                    <a:ext uri="{FF2B5EF4-FFF2-40B4-BE49-F238E27FC236}">
                      <a16:creationId xmlns:a16="http://schemas.microsoft.com/office/drawing/2014/main" id="{FA19A939-E39E-478A-9FC9-4F0D3D59293E}"/>
                    </a:ext>
                  </a:extLst>
                </p:cNvPr>
                <p:cNvSpPr/>
                <p:nvPr/>
              </p:nvSpPr>
              <p:spPr>
                <a:xfrm>
                  <a:off x="5321846" y="2222500"/>
                  <a:ext cx="1048368" cy="1048368"/>
                </a:xfrm>
                <a:prstGeom prst="ellipse">
                  <a:avLst/>
                </a:prstGeom>
                <a:solidFill>
                  <a:srgbClr val="0A045D"/>
                </a:solidFill>
                <a:ln w="12700" cap="flat" cmpd="sng" algn="ctr">
                  <a:solidFill>
                    <a:srgbClr val="0B95C1"/>
                  </a:solidFill>
                  <a:prstDash val="solid"/>
                  <a:miter lim="800000"/>
                </a:ln>
                <a:effectLst/>
              </p:spPr>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N" sz="1400" b="0" i="0" u="none" strike="noStrike" kern="1200" cap="none" spc="0" normalizeH="0" baseline="0" noProof="0">
                    <a:ln>
                      <a:noFill/>
                    </a:ln>
                    <a:solidFill>
                      <a:srgbClr val="000000"/>
                    </a:solidFill>
                    <a:effectLst/>
                    <a:uLnTx/>
                    <a:uFillTx/>
                    <a:ea typeface="+mn-ea"/>
                    <a:cs typeface="+mn-cs"/>
                  </a:endParaRPr>
                </a:p>
              </p:txBody>
            </p:sp>
            <p:grpSp>
              <p:nvGrpSpPr>
                <p:cNvPr id="35" name="Group 34">
                  <a:extLst>
                    <a:ext uri="{FF2B5EF4-FFF2-40B4-BE49-F238E27FC236}">
                      <a16:creationId xmlns:a16="http://schemas.microsoft.com/office/drawing/2014/main" id="{499FF623-99C6-4875-8B28-2B665012B024}"/>
                    </a:ext>
                  </a:extLst>
                </p:cNvPr>
                <p:cNvGrpSpPr/>
                <p:nvPr/>
              </p:nvGrpSpPr>
              <p:grpSpPr>
                <a:xfrm>
                  <a:off x="5321846" y="2707450"/>
                  <a:ext cx="943355" cy="1188010"/>
                  <a:chOff x="5321846" y="2707450"/>
                  <a:chExt cx="943355" cy="1188010"/>
                </a:xfrm>
              </p:grpSpPr>
              <p:sp>
                <p:nvSpPr>
                  <p:cNvPr id="39" name="Rectangle 38">
                    <a:extLst>
                      <a:ext uri="{FF2B5EF4-FFF2-40B4-BE49-F238E27FC236}">
                        <a16:creationId xmlns:a16="http://schemas.microsoft.com/office/drawing/2014/main" id="{65446972-8C5A-4C65-8DCF-F8DC15C2D563}"/>
                      </a:ext>
                    </a:extLst>
                  </p:cNvPr>
                  <p:cNvSpPr/>
                  <p:nvPr/>
                </p:nvSpPr>
                <p:spPr>
                  <a:xfrm rot="5400000">
                    <a:off x="5665724" y="3295982"/>
                    <a:ext cx="255600" cy="943355"/>
                  </a:xfrm>
                  <a:prstGeom prst="rect">
                    <a:avLst/>
                  </a:prstGeom>
                  <a:solidFill>
                    <a:sysClr val="window" lastClr="FFFFFF"/>
                  </a:solidFill>
                  <a:ln w="12700" cap="flat" cmpd="sng" algn="ctr">
                    <a:noFill/>
                    <a:prstDash val="solid"/>
                    <a:miter lim="800000"/>
                  </a:ln>
                  <a:effectLst/>
                </p:spPr>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N" sz="1400" b="0" i="0" u="none" strike="noStrike" kern="1200" cap="none" spc="0" normalizeH="0" baseline="0" noProof="0">
                      <a:ln>
                        <a:noFill/>
                      </a:ln>
                      <a:solidFill>
                        <a:srgbClr val="000000"/>
                      </a:solidFill>
                      <a:effectLst/>
                      <a:uLnTx/>
                      <a:uFillTx/>
                      <a:ea typeface="+mn-ea"/>
                      <a:cs typeface="+mn-cs"/>
                    </a:endParaRPr>
                  </a:p>
                </p:txBody>
              </p:sp>
              <p:sp>
                <p:nvSpPr>
                  <p:cNvPr id="40" name="Rectangle 39">
                    <a:extLst>
                      <a:ext uri="{FF2B5EF4-FFF2-40B4-BE49-F238E27FC236}">
                        <a16:creationId xmlns:a16="http://schemas.microsoft.com/office/drawing/2014/main" id="{1F70014F-29A8-4FF2-A928-479281DB55EC}"/>
                      </a:ext>
                    </a:extLst>
                  </p:cNvPr>
                  <p:cNvSpPr/>
                  <p:nvPr/>
                </p:nvSpPr>
                <p:spPr>
                  <a:xfrm rot="1784364" flipH="1">
                    <a:off x="5453834" y="2754121"/>
                    <a:ext cx="256280" cy="941683"/>
                  </a:xfrm>
                  <a:prstGeom prst="rect">
                    <a:avLst/>
                  </a:prstGeom>
                  <a:solidFill>
                    <a:sysClr val="window" lastClr="FFFFFF"/>
                  </a:solidFill>
                  <a:ln w="12700" cap="flat" cmpd="sng" algn="ctr">
                    <a:noFill/>
                    <a:prstDash val="solid"/>
                    <a:miter lim="800000"/>
                  </a:ln>
                  <a:effectLst/>
                </p:spPr>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N" sz="1400" b="0" i="0" u="none" strike="noStrike" kern="1200" cap="none" spc="0" normalizeH="0" baseline="0" noProof="0">
                      <a:ln>
                        <a:noFill/>
                      </a:ln>
                      <a:solidFill>
                        <a:srgbClr val="000000"/>
                      </a:solidFill>
                      <a:effectLst/>
                      <a:uLnTx/>
                      <a:uFillTx/>
                      <a:ea typeface="+mn-ea"/>
                      <a:cs typeface="+mn-cs"/>
                    </a:endParaRPr>
                  </a:p>
                </p:txBody>
              </p:sp>
              <p:sp>
                <p:nvSpPr>
                  <p:cNvPr id="41" name="Rectangle 40">
                    <a:extLst>
                      <a:ext uri="{FF2B5EF4-FFF2-40B4-BE49-F238E27FC236}">
                        <a16:creationId xmlns:a16="http://schemas.microsoft.com/office/drawing/2014/main" id="{F2ABF2F6-F616-4C66-B514-BF2980367D3C}"/>
                      </a:ext>
                    </a:extLst>
                  </p:cNvPr>
                  <p:cNvSpPr/>
                  <p:nvPr/>
                </p:nvSpPr>
                <p:spPr>
                  <a:xfrm rot="19815636">
                    <a:off x="5983000" y="2707450"/>
                    <a:ext cx="256280" cy="973514"/>
                  </a:xfrm>
                  <a:prstGeom prst="rect">
                    <a:avLst/>
                  </a:prstGeom>
                  <a:solidFill>
                    <a:sysClr val="window" lastClr="FFFFFF"/>
                  </a:solidFill>
                  <a:ln w="12700" cap="flat" cmpd="sng" algn="ctr">
                    <a:noFill/>
                    <a:prstDash val="solid"/>
                    <a:miter lim="800000"/>
                  </a:ln>
                  <a:effectLst/>
                </p:spPr>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N" sz="1400" b="0" i="0" u="none" strike="noStrike" kern="1200" cap="none" spc="0" normalizeH="0" baseline="0" noProof="0">
                      <a:ln>
                        <a:noFill/>
                      </a:ln>
                      <a:solidFill>
                        <a:srgbClr val="000000"/>
                      </a:solidFill>
                      <a:effectLst/>
                      <a:uLnTx/>
                      <a:uFillTx/>
                      <a:ea typeface="+mn-ea"/>
                      <a:cs typeface="+mn-cs"/>
                    </a:endParaRPr>
                  </a:p>
                </p:txBody>
              </p:sp>
            </p:grpSp>
            <p:sp>
              <p:nvSpPr>
                <p:cNvPr id="36" name="Oval 35">
                  <a:extLst>
                    <a:ext uri="{FF2B5EF4-FFF2-40B4-BE49-F238E27FC236}">
                      <a16:creationId xmlns:a16="http://schemas.microsoft.com/office/drawing/2014/main" id="{9202229C-D920-47AE-A44A-ABFBA86C9C56}"/>
                    </a:ext>
                  </a:extLst>
                </p:cNvPr>
                <p:cNvSpPr/>
                <p:nvPr/>
              </p:nvSpPr>
              <p:spPr>
                <a:xfrm>
                  <a:off x="6142095" y="3475712"/>
                  <a:ext cx="584104" cy="584104"/>
                </a:xfrm>
                <a:prstGeom prst="ellipse">
                  <a:avLst/>
                </a:prstGeom>
                <a:solidFill>
                  <a:sysClr val="window" lastClr="FFFFFF"/>
                </a:solidFill>
                <a:ln w="12700" cap="flat" cmpd="sng" algn="ctr">
                  <a:noFill/>
                  <a:prstDash val="solid"/>
                  <a:miter lim="800000"/>
                </a:ln>
                <a:effectLst/>
              </p:spPr>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N" sz="1400" b="0" i="0" u="none" strike="noStrike" kern="1200" cap="none" spc="0" normalizeH="0" baseline="0" noProof="0">
                    <a:ln>
                      <a:noFill/>
                    </a:ln>
                    <a:solidFill>
                      <a:srgbClr val="000000"/>
                    </a:solidFill>
                    <a:effectLst/>
                    <a:uLnTx/>
                    <a:uFillTx/>
                    <a:ea typeface="+mn-ea"/>
                    <a:cs typeface="+mn-cs"/>
                  </a:endParaRPr>
                </a:p>
              </p:txBody>
            </p:sp>
            <p:sp>
              <p:nvSpPr>
                <p:cNvPr id="37" name="Oval 36">
                  <a:extLst>
                    <a:ext uri="{FF2B5EF4-FFF2-40B4-BE49-F238E27FC236}">
                      <a16:creationId xmlns:a16="http://schemas.microsoft.com/office/drawing/2014/main" id="{792A924D-A572-4ED0-9617-8A1F3588F5ED}"/>
                    </a:ext>
                  </a:extLst>
                </p:cNvPr>
                <p:cNvSpPr/>
                <p:nvPr/>
              </p:nvSpPr>
              <p:spPr>
                <a:xfrm>
                  <a:off x="4965862" y="3475712"/>
                  <a:ext cx="584104" cy="584104"/>
                </a:xfrm>
                <a:prstGeom prst="ellipse">
                  <a:avLst/>
                </a:prstGeom>
                <a:solidFill>
                  <a:sysClr val="window" lastClr="FFFFFF"/>
                </a:solidFill>
                <a:ln w="12700" cap="flat" cmpd="sng" algn="ctr">
                  <a:noFill/>
                  <a:prstDash val="solid"/>
                  <a:miter lim="800000"/>
                </a:ln>
                <a:effectLst/>
              </p:spPr>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N" sz="1400" b="0" i="0" u="none" strike="noStrike" kern="1200" cap="none" spc="0" normalizeH="0" baseline="0" noProof="0">
                    <a:ln>
                      <a:noFill/>
                    </a:ln>
                    <a:solidFill>
                      <a:srgbClr val="000000"/>
                    </a:solidFill>
                    <a:effectLst/>
                    <a:uLnTx/>
                    <a:uFillTx/>
                    <a:ea typeface="+mn-ea"/>
                    <a:cs typeface="+mn-cs"/>
                  </a:endParaRPr>
                </a:p>
              </p:txBody>
            </p:sp>
            <p:sp>
              <p:nvSpPr>
                <p:cNvPr id="38" name="Oval 37">
                  <a:extLst>
                    <a:ext uri="{FF2B5EF4-FFF2-40B4-BE49-F238E27FC236}">
                      <a16:creationId xmlns:a16="http://schemas.microsoft.com/office/drawing/2014/main" id="{49716080-C805-44AB-8071-0B984FF7D662}"/>
                    </a:ext>
                  </a:extLst>
                </p:cNvPr>
                <p:cNvSpPr/>
                <p:nvPr/>
              </p:nvSpPr>
              <p:spPr>
                <a:xfrm>
                  <a:off x="5553978" y="2454632"/>
                  <a:ext cx="584104" cy="584104"/>
                </a:xfrm>
                <a:prstGeom prst="ellipse">
                  <a:avLst/>
                </a:prstGeom>
                <a:solidFill>
                  <a:sysClr val="window" lastClr="FFFFFF"/>
                </a:solidFill>
                <a:ln w="12700" cap="flat" cmpd="sng" algn="ctr">
                  <a:noFill/>
                  <a:prstDash val="solid"/>
                  <a:miter lim="800000"/>
                </a:ln>
                <a:effectLst/>
              </p:spPr>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N" sz="1400" b="0" i="0" u="none" strike="noStrike" kern="1200" cap="none" spc="0" normalizeH="0" baseline="0" noProof="0">
                    <a:ln>
                      <a:noFill/>
                    </a:ln>
                    <a:solidFill>
                      <a:srgbClr val="000000"/>
                    </a:solidFill>
                    <a:effectLst/>
                    <a:uLnTx/>
                    <a:uFillTx/>
                    <a:ea typeface="+mn-ea"/>
                    <a:cs typeface="+mn-cs"/>
                  </a:endParaRPr>
                </a:p>
              </p:txBody>
            </p:sp>
          </p:grpSp>
        </p:grpSp>
        <p:grpSp>
          <p:nvGrpSpPr>
            <p:cNvPr id="9" name="Group 8">
              <a:extLst>
                <a:ext uri="{FF2B5EF4-FFF2-40B4-BE49-F238E27FC236}">
                  <a16:creationId xmlns:a16="http://schemas.microsoft.com/office/drawing/2014/main" id="{E6328227-FDC0-4DBD-B0F4-361A99F6CED5}"/>
                </a:ext>
              </a:extLst>
            </p:cNvPr>
            <p:cNvGrpSpPr/>
            <p:nvPr/>
          </p:nvGrpSpPr>
          <p:grpSpPr>
            <a:xfrm>
              <a:off x="-206552" y="1540031"/>
              <a:ext cx="9549146" cy="4611025"/>
              <a:chOff x="-206552" y="1540031"/>
              <a:chExt cx="9549146" cy="4611025"/>
            </a:xfrm>
          </p:grpSpPr>
          <p:grpSp>
            <p:nvGrpSpPr>
              <p:cNvPr id="10" name="Group 9">
                <a:extLst>
                  <a:ext uri="{FF2B5EF4-FFF2-40B4-BE49-F238E27FC236}">
                    <a16:creationId xmlns:a16="http://schemas.microsoft.com/office/drawing/2014/main" id="{63BA9258-F982-4E55-B01C-92430547DEF0}"/>
                  </a:ext>
                </a:extLst>
              </p:cNvPr>
              <p:cNvGrpSpPr/>
              <p:nvPr/>
            </p:nvGrpSpPr>
            <p:grpSpPr>
              <a:xfrm>
                <a:off x="6374987" y="1540033"/>
                <a:ext cx="2630998" cy="827403"/>
                <a:chOff x="8710396" y="1471206"/>
                <a:chExt cx="3214811" cy="1011003"/>
              </a:xfrm>
            </p:grpSpPr>
            <p:sp>
              <p:nvSpPr>
                <p:cNvPr id="26" name="Rectangle 25">
                  <a:extLst>
                    <a:ext uri="{FF2B5EF4-FFF2-40B4-BE49-F238E27FC236}">
                      <a16:creationId xmlns:a16="http://schemas.microsoft.com/office/drawing/2014/main" id="{7D497FCE-EDDC-458C-9833-47BDA66474F7}"/>
                    </a:ext>
                  </a:extLst>
                </p:cNvPr>
                <p:cNvSpPr/>
                <p:nvPr/>
              </p:nvSpPr>
              <p:spPr>
                <a:xfrm flipH="1">
                  <a:off x="9198658" y="1471206"/>
                  <a:ext cx="2726549" cy="1011003"/>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600">
                      <a:solidFill>
                        <a:srgbClr val="000000"/>
                      </a:solidFill>
                    </a:rPr>
                    <a:t>Quality Check 100% of cases rather than a sample</a:t>
                  </a:r>
                </a:p>
              </p:txBody>
            </p:sp>
            <p:grpSp>
              <p:nvGrpSpPr>
                <p:cNvPr id="27" name="Group 26">
                  <a:extLst>
                    <a:ext uri="{FF2B5EF4-FFF2-40B4-BE49-F238E27FC236}">
                      <a16:creationId xmlns:a16="http://schemas.microsoft.com/office/drawing/2014/main" id="{CB26F074-87F1-43F6-AF51-44398142A912}"/>
                    </a:ext>
                  </a:extLst>
                </p:cNvPr>
                <p:cNvGrpSpPr/>
                <p:nvPr/>
              </p:nvGrpSpPr>
              <p:grpSpPr>
                <a:xfrm>
                  <a:off x="8710396" y="1523588"/>
                  <a:ext cx="80552" cy="541565"/>
                  <a:chOff x="8672295" y="1502535"/>
                  <a:chExt cx="80552" cy="541565"/>
                </a:xfrm>
              </p:grpSpPr>
              <p:sp>
                <p:nvSpPr>
                  <p:cNvPr id="28" name="Rectangle: Rounded Corners 9">
                    <a:extLst>
                      <a:ext uri="{FF2B5EF4-FFF2-40B4-BE49-F238E27FC236}">
                        <a16:creationId xmlns:a16="http://schemas.microsoft.com/office/drawing/2014/main" id="{0FE48A08-7566-45DC-9F85-9C9340A87986}"/>
                      </a:ext>
                    </a:extLst>
                  </p:cNvPr>
                  <p:cNvSpPr/>
                  <p:nvPr/>
                </p:nvSpPr>
                <p:spPr>
                  <a:xfrm rot="17026101">
                    <a:off x="8536562" y="1638268"/>
                    <a:ext cx="328450" cy="56984"/>
                  </a:xfrm>
                  <a:custGeom>
                    <a:avLst/>
                    <a:gdLst>
                      <a:gd name="connsiteX0" fmla="*/ 0 w 927849"/>
                      <a:gd name="connsiteY0" fmla="*/ 34926 h 209550"/>
                      <a:gd name="connsiteX1" fmla="*/ 34926 w 927849"/>
                      <a:gd name="connsiteY1" fmla="*/ 0 h 209550"/>
                      <a:gd name="connsiteX2" fmla="*/ 892923 w 927849"/>
                      <a:gd name="connsiteY2" fmla="*/ 0 h 209550"/>
                      <a:gd name="connsiteX3" fmla="*/ 927849 w 927849"/>
                      <a:gd name="connsiteY3" fmla="*/ 34926 h 209550"/>
                      <a:gd name="connsiteX4" fmla="*/ 927849 w 927849"/>
                      <a:gd name="connsiteY4" fmla="*/ 174624 h 209550"/>
                      <a:gd name="connsiteX5" fmla="*/ 892923 w 927849"/>
                      <a:gd name="connsiteY5" fmla="*/ 209550 h 209550"/>
                      <a:gd name="connsiteX6" fmla="*/ 34926 w 927849"/>
                      <a:gd name="connsiteY6" fmla="*/ 209550 h 209550"/>
                      <a:gd name="connsiteX7" fmla="*/ 0 w 927849"/>
                      <a:gd name="connsiteY7" fmla="*/ 174624 h 209550"/>
                      <a:gd name="connsiteX8" fmla="*/ 0 w 927849"/>
                      <a:gd name="connsiteY8" fmla="*/ 34926 h 209550"/>
                      <a:gd name="connsiteX0" fmla="*/ 63948 w 991797"/>
                      <a:gd name="connsiteY0" fmla="*/ 34926 h 209550"/>
                      <a:gd name="connsiteX1" fmla="*/ 98874 w 991797"/>
                      <a:gd name="connsiteY1" fmla="*/ 0 h 209550"/>
                      <a:gd name="connsiteX2" fmla="*/ 956871 w 991797"/>
                      <a:gd name="connsiteY2" fmla="*/ 0 h 209550"/>
                      <a:gd name="connsiteX3" fmla="*/ 991797 w 991797"/>
                      <a:gd name="connsiteY3" fmla="*/ 34926 h 209550"/>
                      <a:gd name="connsiteX4" fmla="*/ 991797 w 991797"/>
                      <a:gd name="connsiteY4" fmla="*/ 174624 h 209550"/>
                      <a:gd name="connsiteX5" fmla="*/ 956871 w 991797"/>
                      <a:gd name="connsiteY5" fmla="*/ 209550 h 209550"/>
                      <a:gd name="connsiteX6" fmla="*/ 98874 w 991797"/>
                      <a:gd name="connsiteY6" fmla="*/ 209550 h 209550"/>
                      <a:gd name="connsiteX7" fmla="*/ 0 w 991797"/>
                      <a:gd name="connsiteY7" fmla="*/ 152310 h 209550"/>
                      <a:gd name="connsiteX8" fmla="*/ 63948 w 991797"/>
                      <a:gd name="connsiteY8" fmla="*/ 34926 h 209550"/>
                      <a:gd name="connsiteX0" fmla="*/ 63948 w 991797"/>
                      <a:gd name="connsiteY0" fmla="*/ 34926 h 209550"/>
                      <a:gd name="connsiteX1" fmla="*/ 98874 w 991797"/>
                      <a:gd name="connsiteY1" fmla="*/ 0 h 209550"/>
                      <a:gd name="connsiteX2" fmla="*/ 956871 w 991797"/>
                      <a:gd name="connsiteY2" fmla="*/ 0 h 209550"/>
                      <a:gd name="connsiteX3" fmla="*/ 991797 w 991797"/>
                      <a:gd name="connsiteY3" fmla="*/ 34926 h 209550"/>
                      <a:gd name="connsiteX4" fmla="*/ 991797 w 991797"/>
                      <a:gd name="connsiteY4" fmla="*/ 174624 h 209550"/>
                      <a:gd name="connsiteX5" fmla="*/ 956871 w 991797"/>
                      <a:gd name="connsiteY5" fmla="*/ 209550 h 209550"/>
                      <a:gd name="connsiteX6" fmla="*/ 98874 w 991797"/>
                      <a:gd name="connsiteY6" fmla="*/ 209550 h 209550"/>
                      <a:gd name="connsiteX7" fmla="*/ 0 w 991797"/>
                      <a:gd name="connsiteY7" fmla="*/ 152310 h 209550"/>
                      <a:gd name="connsiteX8" fmla="*/ 63948 w 991797"/>
                      <a:gd name="connsiteY8" fmla="*/ 34926 h 209550"/>
                      <a:gd name="connsiteX0" fmla="*/ 63948 w 991797"/>
                      <a:gd name="connsiteY0" fmla="*/ 34926 h 209550"/>
                      <a:gd name="connsiteX1" fmla="*/ 98874 w 991797"/>
                      <a:gd name="connsiteY1" fmla="*/ 0 h 209550"/>
                      <a:gd name="connsiteX2" fmla="*/ 956871 w 991797"/>
                      <a:gd name="connsiteY2" fmla="*/ 0 h 209550"/>
                      <a:gd name="connsiteX3" fmla="*/ 991797 w 991797"/>
                      <a:gd name="connsiteY3" fmla="*/ 34926 h 209550"/>
                      <a:gd name="connsiteX4" fmla="*/ 991797 w 991797"/>
                      <a:gd name="connsiteY4" fmla="*/ 174624 h 209550"/>
                      <a:gd name="connsiteX5" fmla="*/ 956871 w 991797"/>
                      <a:gd name="connsiteY5" fmla="*/ 209550 h 209550"/>
                      <a:gd name="connsiteX6" fmla="*/ 21435 w 991797"/>
                      <a:gd name="connsiteY6" fmla="*/ 201504 h 209550"/>
                      <a:gd name="connsiteX7" fmla="*/ 0 w 991797"/>
                      <a:gd name="connsiteY7" fmla="*/ 152310 h 209550"/>
                      <a:gd name="connsiteX8" fmla="*/ 63948 w 991797"/>
                      <a:gd name="connsiteY8" fmla="*/ 34926 h 209550"/>
                      <a:gd name="connsiteX0" fmla="*/ 63948 w 991797"/>
                      <a:gd name="connsiteY0" fmla="*/ 34926 h 209550"/>
                      <a:gd name="connsiteX1" fmla="*/ 98874 w 991797"/>
                      <a:gd name="connsiteY1" fmla="*/ 0 h 209550"/>
                      <a:gd name="connsiteX2" fmla="*/ 956871 w 991797"/>
                      <a:gd name="connsiteY2" fmla="*/ 0 h 209550"/>
                      <a:gd name="connsiteX3" fmla="*/ 991797 w 991797"/>
                      <a:gd name="connsiteY3" fmla="*/ 34926 h 209550"/>
                      <a:gd name="connsiteX4" fmla="*/ 991797 w 991797"/>
                      <a:gd name="connsiteY4" fmla="*/ 174624 h 209550"/>
                      <a:gd name="connsiteX5" fmla="*/ 956871 w 991797"/>
                      <a:gd name="connsiteY5" fmla="*/ 209550 h 209550"/>
                      <a:gd name="connsiteX6" fmla="*/ 21435 w 991797"/>
                      <a:gd name="connsiteY6" fmla="*/ 201504 h 209550"/>
                      <a:gd name="connsiteX7" fmla="*/ 0 w 991797"/>
                      <a:gd name="connsiteY7" fmla="*/ 152310 h 209550"/>
                      <a:gd name="connsiteX8" fmla="*/ 63948 w 991797"/>
                      <a:gd name="connsiteY8" fmla="*/ 34926 h 209550"/>
                      <a:gd name="connsiteX0" fmla="*/ 63948 w 991797"/>
                      <a:gd name="connsiteY0" fmla="*/ 34926 h 209550"/>
                      <a:gd name="connsiteX1" fmla="*/ 98874 w 991797"/>
                      <a:gd name="connsiteY1" fmla="*/ 0 h 209550"/>
                      <a:gd name="connsiteX2" fmla="*/ 956871 w 991797"/>
                      <a:gd name="connsiteY2" fmla="*/ 0 h 209550"/>
                      <a:gd name="connsiteX3" fmla="*/ 991797 w 991797"/>
                      <a:gd name="connsiteY3" fmla="*/ 34926 h 209550"/>
                      <a:gd name="connsiteX4" fmla="*/ 991797 w 991797"/>
                      <a:gd name="connsiteY4" fmla="*/ 174624 h 209550"/>
                      <a:gd name="connsiteX5" fmla="*/ 956871 w 991797"/>
                      <a:gd name="connsiteY5" fmla="*/ 209550 h 209550"/>
                      <a:gd name="connsiteX6" fmla="*/ 34667 w 991797"/>
                      <a:gd name="connsiteY6" fmla="*/ 192554 h 209550"/>
                      <a:gd name="connsiteX7" fmla="*/ 0 w 991797"/>
                      <a:gd name="connsiteY7" fmla="*/ 152310 h 209550"/>
                      <a:gd name="connsiteX8" fmla="*/ 63948 w 991797"/>
                      <a:gd name="connsiteY8" fmla="*/ 34926 h 209550"/>
                      <a:gd name="connsiteX0" fmla="*/ 70434 w 998283"/>
                      <a:gd name="connsiteY0" fmla="*/ 34926 h 209550"/>
                      <a:gd name="connsiteX1" fmla="*/ 105360 w 998283"/>
                      <a:gd name="connsiteY1" fmla="*/ 0 h 209550"/>
                      <a:gd name="connsiteX2" fmla="*/ 963357 w 998283"/>
                      <a:gd name="connsiteY2" fmla="*/ 0 h 209550"/>
                      <a:gd name="connsiteX3" fmla="*/ 998283 w 998283"/>
                      <a:gd name="connsiteY3" fmla="*/ 34926 h 209550"/>
                      <a:gd name="connsiteX4" fmla="*/ 998283 w 998283"/>
                      <a:gd name="connsiteY4" fmla="*/ 174624 h 209550"/>
                      <a:gd name="connsiteX5" fmla="*/ 963357 w 998283"/>
                      <a:gd name="connsiteY5" fmla="*/ 209550 h 209550"/>
                      <a:gd name="connsiteX6" fmla="*/ 41153 w 998283"/>
                      <a:gd name="connsiteY6" fmla="*/ 192554 h 209550"/>
                      <a:gd name="connsiteX7" fmla="*/ 0 w 998283"/>
                      <a:gd name="connsiteY7" fmla="*/ 154126 h 209550"/>
                      <a:gd name="connsiteX8" fmla="*/ 70434 w 998283"/>
                      <a:gd name="connsiteY8" fmla="*/ 34926 h 209550"/>
                      <a:gd name="connsiteX0" fmla="*/ 66284 w 994133"/>
                      <a:gd name="connsiteY0" fmla="*/ 34926 h 209550"/>
                      <a:gd name="connsiteX1" fmla="*/ 101210 w 994133"/>
                      <a:gd name="connsiteY1" fmla="*/ 0 h 209550"/>
                      <a:gd name="connsiteX2" fmla="*/ 959207 w 994133"/>
                      <a:gd name="connsiteY2" fmla="*/ 0 h 209550"/>
                      <a:gd name="connsiteX3" fmla="*/ 994133 w 994133"/>
                      <a:gd name="connsiteY3" fmla="*/ 34926 h 209550"/>
                      <a:gd name="connsiteX4" fmla="*/ 994133 w 994133"/>
                      <a:gd name="connsiteY4" fmla="*/ 174624 h 209550"/>
                      <a:gd name="connsiteX5" fmla="*/ 959207 w 994133"/>
                      <a:gd name="connsiteY5" fmla="*/ 209550 h 209550"/>
                      <a:gd name="connsiteX6" fmla="*/ 37003 w 994133"/>
                      <a:gd name="connsiteY6" fmla="*/ 192554 h 209550"/>
                      <a:gd name="connsiteX7" fmla="*/ 0 w 994133"/>
                      <a:gd name="connsiteY7" fmla="*/ 156461 h 209550"/>
                      <a:gd name="connsiteX8" fmla="*/ 66284 w 994133"/>
                      <a:gd name="connsiteY8" fmla="*/ 34926 h 209550"/>
                      <a:gd name="connsiteX0" fmla="*/ 66284 w 994133"/>
                      <a:gd name="connsiteY0" fmla="*/ 34926 h 193849"/>
                      <a:gd name="connsiteX1" fmla="*/ 101210 w 994133"/>
                      <a:gd name="connsiteY1" fmla="*/ 0 h 193849"/>
                      <a:gd name="connsiteX2" fmla="*/ 959207 w 994133"/>
                      <a:gd name="connsiteY2" fmla="*/ 0 h 193849"/>
                      <a:gd name="connsiteX3" fmla="*/ 994133 w 994133"/>
                      <a:gd name="connsiteY3" fmla="*/ 34926 h 193849"/>
                      <a:gd name="connsiteX4" fmla="*/ 994133 w 994133"/>
                      <a:gd name="connsiteY4" fmla="*/ 174624 h 193849"/>
                      <a:gd name="connsiteX5" fmla="*/ 834162 w 994133"/>
                      <a:gd name="connsiteY5" fmla="*/ 193849 h 193849"/>
                      <a:gd name="connsiteX6" fmla="*/ 37003 w 994133"/>
                      <a:gd name="connsiteY6" fmla="*/ 192554 h 193849"/>
                      <a:gd name="connsiteX7" fmla="*/ 0 w 994133"/>
                      <a:gd name="connsiteY7" fmla="*/ 156461 h 193849"/>
                      <a:gd name="connsiteX8" fmla="*/ 66284 w 994133"/>
                      <a:gd name="connsiteY8" fmla="*/ 34926 h 193849"/>
                      <a:gd name="connsiteX0" fmla="*/ 66284 w 994133"/>
                      <a:gd name="connsiteY0" fmla="*/ 34926 h 193849"/>
                      <a:gd name="connsiteX1" fmla="*/ 101210 w 994133"/>
                      <a:gd name="connsiteY1" fmla="*/ 0 h 193849"/>
                      <a:gd name="connsiteX2" fmla="*/ 959207 w 994133"/>
                      <a:gd name="connsiteY2" fmla="*/ 0 h 193849"/>
                      <a:gd name="connsiteX3" fmla="*/ 994133 w 994133"/>
                      <a:gd name="connsiteY3" fmla="*/ 34926 h 193849"/>
                      <a:gd name="connsiteX4" fmla="*/ 926682 w 994133"/>
                      <a:gd name="connsiteY4" fmla="*/ 158537 h 193849"/>
                      <a:gd name="connsiteX5" fmla="*/ 834162 w 994133"/>
                      <a:gd name="connsiteY5" fmla="*/ 193849 h 193849"/>
                      <a:gd name="connsiteX6" fmla="*/ 37003 w 994133"/>
                      <a:gd name="connsiteY6" fmla="*/ 192554 h 193849"/>
                      <a:gd name="connsiteX7" fmla="*/ 0 w 994133"/>
                      <a:gd name="connsiteY7" fmla="*/ 156461 h 193849"/>
                      <a:gd name="connsiteX8" fmla="*/ 66284 w 994133"/>
                      <a:gd name="connsiteY8" fmla="*/ 34926 h 193849"/>
                      <a:gd name="connsiteX0" fmla="*/ 66284 w 994133"/>
                      <a:gd name="connsiteY0" fmla="*/ 34926 h 192554"/>
                      <a:gd name="connsiteX1" fmla="*/ 101210 w 994133"/>
                      <a:gd name="connsiteY1" fmla="*/ 0 h 192554"/>
                      <a:gd name="connsiteX2" fmla="*/ 959207 w 994133"/>
                      <a:gd name="connsiteY2" fmla="*/ 0 h 192554"/>
                      <a:gd name="connsiteX3" fmla="*/ 994133 w 994133"/>
                      <a:gd name="connsiteY3" fmla="*/ 34926 h 192554"/>
                      <a:gd name="connsiteX4" fmla="*/ 926682 w 994133"/>
                      <a:gd name="connsiteY4" fmla="*/ 158537 h 192554"/>
                      <a:gd name="connsiteX5" fmla="*/ 855954 w 994133"/>
                      <a:gd name="connsiteY5" fmla="*/ 184251 h 192554"/>
                      <a:gd name="connsiteX6" fmla="*/ 37003 w 994133"/>
                      <a:gd name="connsiteY6" fmla="*/ 192554 h 192554"/>
                      <a:gd name="connsiteX7" fmla="*/ 0 w 994133"/>
                      <a:gd name="connsiteY7" fmla="*/ 156461 h 192554"/>
                      <a:gd name="connsiteX8" fmla="*/ 66284 w 994133"/>
                      <a:gd name="connsiteY8" fmla="*/ 34926 h 192554"/>
                      <a:gd name="connsiteX0" fmla="*/ 66284 w 994133"/>
                      <a:gd name="connsiteY0" fmla="*/ 34926 h 192554"/>
                      <a:gd name="connsiteX1" fmla="*/ 101210 w 994133"/>
                      <a:gd name="connsiteY1" fmla="*/ 0 h 192554"/>
                      <a:gd name="connsiteX2" fmla="*/ 959207 w 994133"/>
                      <a:gd name="connsiteY2" fmla="*/ 0 h 192554"/>
                      <a:gd name="connsiteX3" fmla="*/ 994133 w 994133"/>
                      <a:gd name="connsiteY3" fmla="*/ 34926 h 192554"/>
                      <a:gd name="connsiteX4" fmla="*/ 933687 w 994133"/>
                      <a:gd name="connsiteY4" fmla="*/ 146086 h 192554"/>
                      <a:gd name="connsiteX5" fmla="*/ 855954 w 994133"/>
                      <a:gd name="connsiteY5" fmla="*/ 184251 h 192554"/>
                      <a:gd name="connsiteX6" fmla="*/ 37003 w 994133"/>
                      <a:gd name="connsiteY6" fmla="*/ 192554 h 192554"/>
                      <a:gd name="connsiteX7" fmla="*/ 0 w 994133"/>
                      <a:gd name="connsiteY7" fmla="*/ 156461 h 192554"/>
                      <a:gd name="connsiteX8" fmla="*/ 66284 w 994133"/>
                      <a:gd name="connsiteY8" fmla="*/ 34926 h 192554"/>
                      <a:gd name="connsiteX0" fmla="*/ 66284 w 994133"/>
                      <a:gd name="connsiteY0" fmla="*/ 34926 h 192554"/>
                      <a:gd name="connsiteX1" fmla="*/ 101210 w 994133"/>
                      <a:gd name="connsiteY1" fmla="*/ 0 h 192554"/>
                      <a:gd name="connsiteX2" fmla="*/ 959207 w 994133"/>
                      <a:gd name="connsiteY2" fmla="*/ 0 h 192554"/>
                      <a:gd name="connsiteX3" fmla="*/ 994133 w 994133"/>
                      <a:gd name="connsiteY3" fmla="*/ 34926 h 192554"/>
                      <a:gd name="connsiteX4" fmla="*/ 933687 w 994133"/>
                      <a:gd name="connsiteY4" fmla="*/ 146086 h 192554"/>
                      <a:gd name="connsiteX5" fmla="*/ 876320 w 994133"/>
                      <a:gd name="connsiteY5" fmla="*/ 182048 h 192554"/>
                      <a:gd name="connsiteX6" fmla="*/ 37003 w 994133"/>
                      <a:gd name="connsiteY6" fmla="*/ 192554 h 192554"/>
                      <a:gd name="connsiteX7" fmla="*/ 0 w 994133"/>
                      <a:gd name="connsiteY7" fmla="*/ 156461 h 192554"/>
                      <a:gd name="connsiteX8" fmla="*/ 66284 w 994133"/>
                      <a:gd name="connsiteY8" fmla="*/ 34926 h 192554"/>
                      <a:gd name="connsiteX0" fmla="*/ 66284 w 994133"/>
                      <a:gd name="connsiteY0" fmla="*/ 34926 h 192554"/>
                      <a:gd name="connsiteX1" fmla="*/ 101210 w 994133"/>
                      <a:gd name="connsiteY1" fmla="*/ 0 h 192554"/>
                      <a:gd name="connsiteX2" fmla="*/ 959207 w 994133"/>
                      <a:gd name="connsiteY2" fmla="*/ 0 h 192554"/>
                      <a:gd name="connsiteX3" fmla="*/ 994133 w 994133"/>
                      <a:gd name="connsiteY3" fmla="*/ 34926 h 192554"/>
                      <a:gd name="connsiteX4" fmla="*/ 933687 w 994133"/>
                      <a:gd name="connsiteY4" fmla="*/ 146086 h 192554"/>
                      <a:gd name="connsiteX5" fmla="*/ 876320 w 994133"/>
                      <a:gd name="connsiteY5" fmla="*/ 182048 h 192554"/>
                      <a:gd name="connsiteX6" fmla="*/ 37003 w 994133"/>
                      <a:gd name="connsiteY6" fmla="*/ 192554 h 192554"/>
                      <a:gd name="connsiteX7" fmla="*/ 0 w 994133"/>
                      <a:gd name="connsiteY7" fmla="*/ 156461 h 192554"/>
                      <a:gd name="connsiteX8" fmla="*/ 66284 w 994133"/>
                      <a:gd name="connsiteY8" fmla="*/ 34926 h 192554"/>
                      <a:gd name="connsiteX0" fmla="*/ 66284 w 994133"/>
                      <a:gd name="connsiteY0" fmla="*/ 34926 h 192554"/>
                      <a:gd name="connsiteX1" fmla="*/ 116646 w 994133"/>
                      <a:gd name="connsiteY1" fmla="*/ 11417 h 192554"/>
                      <a:gd name="connsiteX2" fmla="*/ 959207 w 994133"/>
                      <a:gd name="connsiteY2" fmla="*/ 0 h 192554"/>
                      <a:gd name="connsiteX3" fmla="*/ 994133 w 994133"/>
                      <a:gd name="connsiteY3" fmla="*/ 34926 h 192554"/>
                      <a:gd name="connsiteX4" fmla="*/ 933687 w 994133"/>
                      <a:gd name="connsiteY4" fmla="*/ 146086 h 192554"/>
                      <a:gd name="connsiteX5" fmla="*/ 876320 w 994133"/>
                      <a:gd name="connsiteY5" fmla="*/ 182048 h 192554"/>
                      <a:gd name="connsiteX6" fmla="*/ 37003 w 994133"/>
                      <a:gd name="connsiteY6" fmla="*/ 192554 h 192554"/>
                      <a:gd name="connsiteX7" fmla="*/ 0 w 994133"/>
                      <a:gd name="connsiteY7" fmla="*/ 156461 h 192554"/>
                      <a:gd name="connsiteX8" fmla="*/ 66284 w 994133"/>
                      <a:gd name="connsiteY8" fmla="*/ 34926 h 192554"/>
                      <a:gd name="connsiteX0" fmla="*/ 66284 w 994133"/>
                      <a:gd name="connsiteY0" fmla="*/ 34926 h 192554"/>
                      <a:gd name="connsiteX1" fmla="*/ 111327 w 994133"/>
                      <a:gd name="connsiteY1" fmla="*/ 11157 h 192554"/>
                      <a:gd name="connsiteX2" fmla="*/ 959207 w 994133"/>
                      <a:gd name="connsiteY2" fmla="*/ 0 h 192554"/>
                      <a:gd name="connsiteX3" fmla="*/ 994133 w 994133"/>
                      <a:gd name="connsiteY3" fmla="*/ 34926 h 192554"/>
                      <a:gd name="connsiteX4" fmla="*/ 933687 w 994133"/>
                      <a:gd name="connsiteY4" fmla="*/ 146086 h 192554"/>
                      <a:gd name="connsiteX5" fmla="*/ 876320 w 994133"/>
                      <a:gd name="connsiteY5" fmla="*/ 182048 h 192554"/>
                      <a:gd name="connsiteX6" fmla="*/ 37003 w 994133"/>
                      <a:gd name="connsiteY6" fmla="*/ 192554 h 192554"/>
                      <a:gd name="connsiteX7" fmla="*/ 0 w 994133"/>
                      <a:gd name="connsiteY7" fmla="*/ 156461 h 192554"/>
                      <a:gd name="connsiteX8" fmla="*/ 66284 w 994133"/>
                      <a:gd name="connsiteY8" fmla="*/ 34926 h 192554"/>
                      <a:gd name="connsiteX0" fmla="*/ 61614 w 994133"/>
                      <a:gd name="connsiteY0" fmla="*/ 43228 h 192554"/>
                      <a:gd name="connsiteX1" fmla="*/ 111327 w 994133"/>
                      <a:gd name="connsiteY1" fmla="*/ 11157 h 192554"/>
                      <a:gd name="connsiteX2" fmla="*/ 959207 w 994133"/>
                      <a:gd name="connsiteY2" fmla="*/ 0 h 192554"/>
                      <a:gd name="connsiteX3" fmla="*/ 994133 w 994133"/>
                      <a:gd name="connsiteY3" fmla="*/ 34926 h 192554"/>
                      <a:gd name="connsiteX4" fmla="*/ 933687 w 994133"/>
                      <a:gd name="connsiteY4" fmla="*/ 146086 h 192554"/>
                      <a:gd name="connsiteX5" fmla="*/ 876320 w 994133"/>
                      <a:gd name="connsiteY5" fmla="*/ 182048 h 192554"/>
                      <a:gd name="connsiteX6" fmla="*/ 37003 w 994133"/>
                      <a:gd name="connsiteY6" fmla="*/ 192554 h 192554"/>
                      <a:gd name="connsiteX7" fmla="*/ 0 w 994133"/>
                      <a:gd name="connsiteY7" fmla="*/ 156461 h 192554"/>
                      <a:gd name="connsiteX8" fmla="*/ 61614 w 994133"/>
                      <a:gd name="connsiteY8" fmla="*/ 43228 h 192554"/>
                      <a:gd name="connsiteX0" fmla="*/ 66933 w 999452"/>
                      <a:gd name="connsiteY0" fmla="*/ 43228 h 192554"/>
                      <a:gd name="connsiteX1" fmla="*/ 116646 w 999452"/>
                      <a:gd name="connsiteY1" fmla="*/ 11157 h 192554"/>
                      <a:gd name="connsiteX2" fmla="*/ 964526 w 999452"/>
                      <a:gd name="connsiteY2" fmla="*/ 0 h 192554"/>
                      <a:gd name="connsiteX3" fmla="*/ 999452 w 999452"/>
                      <a:gd name="connsiteY3" fmla="*/ 34926 h 192554"/>
                      <a:gd name="connsiteX4" fmla="*/ 939006 w 999452"/>
                      <a:gd name="connsiteY4" fmla="*/ 146086 h 192554"/>
                      <a:gd name="connsiteX5" fmla="*/ 881639 w 999452"/>
                      <a:gd name="connsiteY5" fmla="*/ 182048 h 192554"/>
                      <a:gd name="connsiteX6" fmla="*/ 42322 w 999452"/>
                      <a:gd name="connsiteY6" fmla="*/ 192554 h 192554"/>
                      <a:gd name="connsiteX7" fmla="*/ 0 w 999452"/>
                      <a:gd name="connsiteY7" fmla="*/ 156202 h 192554"/>
                      <a:gd name="connsiteX8" fmla="*/ 66933 w 999452"/>
                      <a:gd name="connsiteY8" fmla="*/ 43228 h 192554"/>
                      <a:gd name="connsiteX0" fmla="*/ 66026 w 998545"/>
                      <a:gd name="connsiteY0" fmla="*/ 43228 h 192554"/>
                      <a:gd name="connsiteX1" fmla="*/ 115739 w 998545"/>
                      <a:gd name="connsiteY1" fmla="*/ 11157 h 192554"/>
                      <a:gd name="connsiteX2" fmla="*/ 963619 w 998545"/>
                      <a:gd name="connsiteY2" fmla="*/ 0 h 192554"/>
                      <a:gd name="connsiteX3" fmla="*/ 998545 w 998545"/>
                      <a:gd name="connsiteY3" fmla="*/ 34926 h 192554"/>
                      <a:gd name="connsiteX4" fmla="*/ 938099 w 998545"/>
                      <a:gd name="connsiteY4" fmla="*/ 146086 h 192554"/>
                      <a:gd name="connsiteX5" fmla="*/ 880732 w 998545"/>
                      <a:gd name="connsiteY5" fmla="*/ 182048 h 192554"/>
                      <a:gd name="connsiteX6" fmla="*/ 41415 w 998545"/>
                      <a:gd name="connsiteY6" fmla="*/ 192554 h 192554"/>
                      <a:gd name="connsiteX7" fmla="*/ 0 w 998545"/>
                      <a:gd name="connsiteY7" fmla="*/ 159445 h 192554"/>
                      <a:gd name="connsiteX8" fmla="*/ 66026 w 998545"/>
                      <a:gd name="connsiteY8" fmla="*/ 43228 h 192554"/>
                      <a:gd name="connsiteX0" fmla="*/ 66026 w 998545"/>
                      <a:gd name="connsiteY0" fmla="*/ 43228 h 192554"/>
                      <a:gd name="connsiteX1" fmla="*/ 115739 w 998545"/>
                      <a:gd name="connsiteY1" fmla="*/ 11157 h 192554"/>
                      <a:gd name="connsiteX2" fmla="*/ 963619 w 998545"/>
                      <a:gd name="connsiteY2" fmla="*/ 0 h 192554"/>
                      <a:gd name="connsiteX3" fmla="*/ 998545 w 998545"/>
                      <a:gd name="connsiteY3" fmla="*/ 34926 h 192554"/>
                      <a:gd name="connsiteX4" fmla="*/ 938099 w 998545"/>
                      <a:gd name="connsiteY4" fmla="*/ 146086 h 192554"/>
                      <a:gd name="connsiteX5" fmla="*/ 880732 w 998545"/>
                      <a:gd name="connsiteY5" fmla="*/ 182048 h 192554"/>
                      <a:gd name="connsiteX6" fmla="*/ 41415 w 998545"/>
                      <a:gd name="connsiteY6" fmla="*/ 192554 h 192554"/>
                      <a:gd name="connsiteX7" fmla="*/ 0 w 998545"/>
                      <a:gd name="connsiteY7" fmla="*/ 159445 h 192554"/>
                      <a:gd name="connsiteX8" fmla="*/ 66026 w 998545"/>
                      <a:gd name="connsiteY8" fmla="*/ 43228 h 192554"/>
                      <a:gd name="connsiteX0" fmla="*/ 66026 w 1000621"/>
                      <a:gd name="connsiteY0" fmla="*/ 43228 h 192554"/>
                      <a:gd name="connsiteX1" fmla="*/ 115739 w 1000621"/>
                      <a:gd name="connsiteY1" fmla="*/ 11157 h 192554"/>
                      <a:gd name="connsiteX2" fmla="*/ 963619 w 1000621"/>
                      <a:gd name="connsiteY2" fmla="*/ 0 h 192554"/>
                      <a:gd name="connsiteX3" fmla="*/ 1000621 w 1000621"/>
                      <a:gd name="connsiteY3" fmla="*/ 36094 h 192554"/>
                      <a:gd name="connsiteX4" fmla="*/ 938099 w 1000621"/>
                      <a:gd name="connsiteY4" fmla="*/ 146086 h 192554"/>
                      <a:gd name="connsiteX5" fmla="*/ 880732 w 1000621"/>
                      <a:gd name="connsiteY5" fmla="*/ 182048 h 192554"/>
                      <a:gd name="connsiteX6" fmla="*/ 41415 w 1000621"/>
                      <a:gd name="connsiteY6" fmla="*/ 192554 h 192554"/>
                      <a:gd name="connsiteX7" fmla="*/ 0 w 1000621"/>
                      <a:gd name="connsiteY7" fmla="*/ 159445 h 192554"/>
                      <a:gd name="connsiteX8" fmla="*/ 66026 w 1000621"/>
                      <a:gd name="connsiteY8" fmla="*/ 43228 h 192554"/>
                      <a:gd name="connsiteX0" fmla="*/ 66026 w 1000621"/>
                      <a:gd name="connsiteY0" fmla="*/ 43228 h 192554"/>
                      <a:gd name="connsiteX1" fmla="*/ 115739 w 1000621"/>
                      <a:gd name="connsiteY1" fmla="*/ 11157 h 192554"/>
                      <a:gd name="connsiteX2" fmla="*/ 963619 w 1000621"/>
                      <a:gd name="connsiteY2" fmla="*/ 0 h 192554"/>
                      <a:gd name="connsiteX3" fmla="*/ 1000621 w 1000621"/>
                      <a:gd name="connsiteY3" fmla="*/ 36094 h 192554"/>
                      <a:gd name="connsiteX4" fmla="*/ 938099 w 1000621"/>
                      <a:gd name="connsiteY4" fmla="*/ 146086 h 192554"/>
                      <a:gd name="connsiteX5" fmla="*/ 880732 w 1000621"/>
                      <a:gd name="connsiteY5" fmla="*/ 182048 h 192554"/>
                      <a:gd name="connsiteX6" fmla="*/ 41415 w 1000621"/>
                      <a:gd name="connsiteY6" fmla="*/ 192554 h 192554"/>
                      <a:gd name="connsiteX7" fmla="*/ 0 w 1000621"/>
                      <a:gd name="connsiteY7" fmla="*/ 159445 h 192554"/>
                      <a:gd name="connsiteX8" fmla="*/ 66026 w 1000621"/>
                      <a:gd name="connsiteY8" fmla="*/ 43228 h 192554"/>
                      <a:gd name="connsiteX0" fmla="*/ 66642 w 1001237"/>
                      <a:gd name="connsiteY0" fmla="*/ 43228 h 192554"/>
                      <a:gd name="connsiteX1" fmla="*/ 116355 w 1001237"/>
                      <a:gd name="connsiteY1" fmla="*/ 11157 h 192554"/>
                      <a:gd name="connsiteX2" fmla="*/ 964235 w 1001237"/>
                      <a:gd name="connsiteY2" fmla="*/ 0 h 192554"/>
                      <a:gd name="connsiteX3" fmla="*/ 1001237 w 1001237"/>
                      <a:gd name="connsiteY3" fmla="*/ 36094 h 192554"/>
                      <a:gd name="connsiteX4" fmla="*/ 938715 w 1001237"/>
                      <a:gd name="connsiteY4" fmla="*/ 146086 h 192554"/>
                      <a:gd name="connsiteX5" fmla="*/ 881348 w 1001237"/>
                      <a:gd name="connsiteY5" fmla="*/ 182048 h 192554"/>
                      <a:gd name="connsiteX6" fmla="*/ 42031 w 1001237"/>
                      <a:gd name="connsiteY6" fmla="*/ 192554 h 192554"/>
                      <a:gd name="connsiteX7" fmla="*/ 616 w 1001237"/>
                      <a:gd name="connsiteY7" fmla="*/ 159445 h 192554"/>
                      <a:gd name="connsiteX8" fmla="*/ 66642 w 1001237"/>
                      <a:gd name="connsiteY8" fmla="*/ 43228 h 192554"/>
                      <a:gd name="connsiteX0" fmla="*/ 66642 w 1001237"/>
                      <a:gd name="connsiteY0" fmla="*/ 43228 h 192554"/>
                      <a:gd name="connsiteX1" fmla="*/ 116355 w 1001237"/>
                      <a:gd name="connsiteY1" fmla="*/ 11157 h 192554"/>
                      <a:gd name="connsiteX2" fmla="*/ 964235 w 1001237"/>
                      <a:gd name="connsiteY2" fmla="*/ 0 h 192554"/>
                      <a:gd name="connsiteX3" fmla="*/ 1001237 w 1001237"/>
                      <a:gd name="connsiteY3" fmla="*/ 36094 h 192554"/>
                      <a:gd name="connsiteX4" fmla="*/ 938715 w 1001237"/>
                      <a:gd name="connsiteY4" fmla="*/ 146086 h 192554"/>
                      <a:gd name="connsiteX5" fmla="*/ 881348 w 1001237"/>
                      <a:gd name="connsiteY5" fmla="*/ 182048 h 192554"/>
                      <a:gd name="connsiteX6" fmla="*/ 42031 w 1001237"/>
                      <a:gd name="connsiteY6" fmla="*/ 192554 h 192554"/>
                      <a:gd name="connsiteX7" fmla="*/ 616 w 1001237"/>
                      <a:gd name="connsiteY7" fmla="*/ 159445 h 192554"/>
                      <a:gd name="connsiteX8" fmla="*/ 66642 w 1001237"/>
                      <a:gd name="connsiteY8" fmla="*/ 43228 h 192554"/>
                      <a:gd name="connsiteX0" fmla="*/ 66642 w 1001237"/>
                      <a:gd name="connsiteY0" fmla="*/ 43228 h 192554"/>
                      <a:gd name="connsiteX1" fmla="*/ 116355 w 1001237"/>
                      <a:gd name="connsiteY1" fmla="*/ 11157 h 192554"/>
                      <a:gd name="connsiteX2" fmla="*/ 964235 w 1001237"/>
                      <a:gd name="connsiteY2" fmla="*/ 0 h 192554"/>
                      <a:gd name="connsiteX3" fmla="*/ 1001237 w 1001237"/>
                      <a:gd name="connsiteY3" fmla="*/ 36094 h 192554"/>
                      <a:gd name="connsiteX4" fmla="*/ 938715 w 1001237"/>
                      <a:gd name="connsiteY4" fmla="*/ 146086 h 192554"/>
                      <a:gd name="connsiteX5" fmla="*/ 881348 w 1001237"/>
                      <a:gd name="connsiteY5" fmla="*/ 182048 h 192554"/>
                      <a:gd name="connsiteX6" fmla="*/ 42031 w 1001237"/>
                      <a:gd name="connsiteY6" fmla="*/ 192554 h 192554"/>
                      <a:gd name="connsiteX7" fmla="*/ 616 w 1001237"/>
                      <a:gd name="connsiteY7" fmla="*/ 159445 h 192554"/>
                      <a:gd name="connsiteX8" fmla="*/ 66642 w 1001237"/>
                      <a:gd name="connsiteY8" fmla="*/ 43228 h 192554"/>
                      <a:gd name="connsiteX0" fmla="*/ 66642 w 1002710"/>
                      <a:gd name="connsiteY0" fmla="*/ 43228 h 192554"/>
                      <a:gd name="connsiteX1" fmla="*/ 116355 w 1002710"/>
                      <a:gd name="connsiteY1" fmla="*/ 11157 h 192554"/>
                      <a:gd name="connsiteX2" fmla="*/ 964235 w 1002710"/>
                      <a:gd name="connsiteY2" fmla="*/ 0 h 192554"/>
                      <a:gd name="connsiteX3" fmla="*/ 1001237 w 1002710"/>
                      <a:gd name="connsiteY3" fmla="*/ 36094 h 192554"/>
                      <a:gd name="connsiteX4" fmla="*/ 938715 w 1002710"/>
                      <a:gd name="connsiteY4" fmla="*/ 146086 h 192554"/>
                      <a:gd name="connsiteX5" fmla="*/ 881348 w 1002710"/>
                      <a:gd name="connsiteY5" fmla="*/ 182048 h 192554"/>
                      <a:gd name="connsiteX6" fmla="*/ 42031 w 1002710"/>
                      <a:gd name="connsiteY6" fmla="*/ 192554 h 192554"/>
                      <a:gd name="connsiteX7" fmla="*/ 616 w 1002710"/>
                      <a:gd name="connsiteY7" fmla="*/ 159445 h 192554"/>
                      <a:gd name="connsiteX8" fmla="*/ 66642 w 1002710"/>
                      <a:gd name="connsiteY8" fmla="*/ 43228 h 192554"/>
                      <a:gd name="connsiteX0" fmla="*/ 66642 w 1002710"/>
                      <a:gd name="connsiteY0" fmla="*/ 43228 h 192554"/>
                      <a:gd name="connsiteX1" fmla="*/ 116355 w 1002710"/>
                      <a:gd name="connsiteY1" fmla="*/ 11157 h 192554"/>
                      <a:gd name="connsiteX2" fmla="*/ 964235 w 1002710"/>
                      <a:gd name="connsiteY2" fmla="*/ 0 h 192554"/>
                      <a:gd name="connsiteX3" fmla="*/ 1001237 w 1002710"/>
                      <a:gd name="connsiteY3" fmla="*/ 36094 h 192554"/>
                      <a:gd name="connsiteX4" fmla="*/ 938715 w 1002710"/>
                      <a:gd name="connsiteY4" fmla="*/ 146086 h 192554"/>
                      <a:gd name="connsiteX5" fmla="*/ 881348 w 1002710"/>
                      <a:gd name="connsiteY5" fmla="*/ 182048 h 192554"/>
                      <a:gd name="connsiteX6" fmla="*/ 42031 w 1002710"/>
                      <a:gd name="connsiteY6" fmla="*/ 192554 h 192554"/>
                      <a:gd name="connsiteX7" fmla="*/ 616 w 1002710"/>
                      <a:gd name="connsiteY7" fmla="*/ 159445 h 192554"/>
                      <a:gd name="connsiteX8" fmla="*/ 66642 w 1002710"/>
                      <a:gd name="connsiteY8" fmla="*/ 43228 h 192554"/>
                      <a:gd name="connsiteX0" fmla="*/ 66642 w 1002710"/>
                      <a:gd name="connsiteY0" fmla="*/ 43228 h 192554"/>
                      <a:gd name="connsiteX1" fmla="*/ 116355 w 1002710"/>
                      <a:gd name="connsiteY1" fmla="*/ 11157 h 192554"/>
                      <a:gd name="connsiteX2" fmla="*/ 964235 w 1002710"/>
                      <a:gd name="connsiteY2" fmla="*/ 0 h 192554"/>
                      <a:gd name="connsiteX3" fmla="*/ 1001237 w 1002710"/>
                      <a:gd name="connsiteY3" fmla="*/ 36094 h 192554"/>
                      <a:gd name="connsiteX4" fmla="*/ 938715 w 1002710"/>
                      <a:gd name="connsiteY4" fmla="*/ 146086 h 192554"/>
                      <a:gd name="connsiteX5" fmla="*/ 881348 w 1002710"/>
                      <a:gd name="connsiteY5" fmla="*/ 182048 h 192554"/>
                      <a:gd name="connsiteX6" fmla="*/ 42031 w 1002710"/>
                      <a:gd name="connsiteY6" fmla="*/ 192554 h 192554"/>
                      <a:gd name="connsiteX7" fmla="*/ 616 w 1002710"/>
                      <a:gd name="connsiteY7" fmla="*/ 159445 h 192554"/>
                      <a:gd name="connsiteX8" fmla="*/ 66642 w 1002710"/>
                      <a:gd name="connsiteY8" fmla="*/ 43228 h 192554"/>
                      <a:gd name="connsiteX0" fmla="*/ 66642 w 1002710"/>
                      <a:gd name="connsiteY0" fmla="*/ 43228 h 192554"/>
                      <a:gd name="connsiteX1" fmla="*/ 116355 w 1002710"/>
                      <a:gd name="connsiteY1" fmla="*/ 11157 h 192554"/>
                      <a:gd name="connsiteX2" fmla="*/ 964235 w 1002710"/>
                      <a:gd name="connsiteY2" fmla="*/ 0 h 192554"/>
                      <a:gd name="connsiteX3" fmla="*/ 1001237 w 1002710"/>
                      <a:gd name="connsiteY3" fmla="*/ 36094 h 192554"/>
                      <a:gd name="connsiteX4" fmla="*/ 938715 w 1002710"/>
                      <a:gd name="connsiteY4" fmla="*/ 146086 h 192554"/>
                      <a:gd name="connsiteX5" fmla="*/ 881348 w 1002710"/>
                      <a:gd name="connsiteY5" fmla="*/ 182048 h 192554"/>
                      <a:gd name="connsiteX6" fmla="*/ 42031 w 1002710"/>
                      <a:gd name="connsiteY6" fmla="*/ 192554 h 192554"/>
                      <a:gd name="connsiteX7" fmla="*/ 616 w 1002710"/>
                      <a:gd name="connsiteY7" fmla="*/ 159445 h 192554"/>
                      <a:gd name="connsiteX8" fmla="*/ 66642 w 1002710"/>
                      <a:gd name="connsiteY8" fmla="*/ 43228 h 192554"/>
                      <a:gd name="connsiteX0" fmla="*/ 64567 w 1002710"/>
                      <a:gd name="connsiteY0" fmla="*/ 42060 h 192554"/>
                      <a:gd name="connsiteX1" fmla="*/ 116355 w 1002710"/>
                      <a:gd name="connsiteY1" fmla="*/ 11157 h 192554"/>
                      <a:gd name="connsiteX2" fmla="*/ 964235 w 1002710"/>
                      <a:gd name="connsiteY2" fmla="*/ 0 h 192554"/>
                      <a:gd name="connsiteX3" fmla="*/ 1001237 w 1002710"/>
                      <a:gd name="connsiteY3" fmla="*/ 36094 h 192554"/>
                      <a:gd name="connsiteX4" fmla="*/ 938715 w 1002710"/>
                      <a:gd name="connsiteY4" fmla="*/ 146086 h 192554"/>
                      <a:gd name="connsiteX5" fmla="*/ 881348 w 1002710"/>
                      <a:gd name="connsiteY5" fmla="*/ 182048 h 192554"/>
                      <a:gd name="connsiteX6" fmla="*/ 42031 w 1002710"/>
                      <a:gd name="connsiteY6" fmla="*/ 192554 h 192554"/>
                      <a:gd name="connsiteX7" fmla="*/ 616 w 1002710"/>
                      <a:gd name="connsiteY7" fmla="*/ 159445 h 192554"/>
                      <a:gd name="connsiteX8" fmla="*/ 64567 w 1002710"/>
                      <a:gd name="connsiteY8" fmla="*/ 42060 h 192554"/>
                      <a:gd name="connsiteX0" fmla="*/ 67490 w 1005633"/>
                      <a:gd name="connsiteY0" fmla="*/ 42060 h 192554"/>
                      <a:gd name="connsiteX1" fmla="*/ 119278 w 1005633"/>
                      <a:gd name="connsiteY1" fmla="*/ 11157 h 192554"/>
                      <a:gd name="connsiteX2" fmla="*/ 967158 w 1005633"/>
                      <a:gd name="connsiteY2" fmla="*/ 0 h 192554"/>
                      <a:gd name="connsiteX3" fmla="*/ 1004160 w 1005633"/>
                      <a:gd name="connsiteY3" fmla="*/ 36094 h 192554"/>
                      <a:gd name="connsiteX4" fmla="*/ 941638 w 1005633"/>
                      <a:gd name="connsiteY4" fmla="*/ 146086 h 192554"/>
                      <a:gd name="connsiteX5" fmla="*/ 884271 w 1005633"/>
                      <a:gd name="connsiteY5" fmla="*/ 182048 h 192554"/>
                      <a:gd name="connsiteX6" fmla="*/ 44954 w 1005633"/>
                      <a:gd name="connsiteY6" fmla="*/ 192554 h 192554"/>
                      <a:gd name="connsiteX7" fmla="*/ 555 w 1005633"/>
                      <a:gd name="connsiteY7" fmla="*/ 155035 h 192554"/>
                      <a:gd name="connsiteX8" fmla="*/ 67490 w 1005633"/>
                      <a:gd name="connsiteY8" fmla="*/ 42060 h 192554"/>
                      <a:gd name="connsiteX0" fmla="*/ 65456 w 1003599"/>
                      <a:gd name="connsiteY0" fmla="*/ 42060 h 192554"/>
                      <a:gd name="connsiteX1" fmla="*/ 117244 w 1003599"/>
                      <a:gd name="connsiteY1" fmla="*/ 11157 h 192554"/>
                      <a:gd name="connsiteX2" fmla="*/ 965124 w 1003599"/>
                      <a:gd name="connsiteY2" fmla="*/ 0 h 192554"/>
                      <a:gd name="connsiteX3" fmla="*/ 1002126 w 1003599"/>
                      <a:gd name="connsiteY3" fmla="*/ 36094 h 192554"/>
                      <a:gd name="connsiteX4" fmla="*/ 939604 w 1003599"/>
                      <a:gd name="connsiteY4" fmla="*/ 146086 h 192554"/>
                      <a:gd name="connsiteX5" fmla="*/ 882237 w 1003599"/>
                      <a:gd name="connsiteY5" fmla="*/ 182048 h 192554"/>
                      <a:gd name="connsiteX6" fmla="*/ 42920 w 1003599"/>
                      <a:gd name="connsiteY6" fmla="*/ 192554 h 192554"/>
                      <a:gd name="connsiteX7" fmla="*/ 597 w 1003599"/>
                      <a:gd name="connsiteY7" fmla="*/ 156202 h 192554"/>
                      <a:gd name="connsiteX8" fmla="*/ 65456 w 1003599"/>
                      <a:gd name="connsiteY8" fmla="*/ 42060 h 192554"/>
                      <a:gd name="connsiteX0" fmla="*/ 58971 w 1003599"/>
                      <a:gd name="connsiteY0" fmla="*/ 43875 h 192554"/>
                      <a:gd name="connsiteX1" fmla="*/ 117244 w 1003599"/>
                      <a:gd name="connsiteY1" fmla="*/ 11157 h 192554"/>
                      <a:gd name="connsiteX2" fmla="*/ 965124 w 1003599"/>
                      <a:gd name="connsiteY2" fmla="*/ 0 h 192554"/>
                      <a:gd name="connsiteX3" fmla="*/ 1002126 w 1003599"/>
                      <a:gd name="connsiteY3" fmla="*/ 36094 h 192554"/>
                      <a:gd name="connsiteX4" fmla="*/ 939604 w 1003599"/>
                      <a:gd name="connsiteY4" fmla="*/ 146086 h 192554"/>
                      <a:gd name="connsiteX5" fmla="*/ 882237 w 1003599"/>
                      <a:gd name="connsiteY5" fmla="*/ 182048 h 192554"/>
                      <a:gd name="connsiteX6" fmla="*/ 42920 w 1003599"/>
                      <a:gd name="connsiteY6" fmla="*/ 192554 h 192554"/>
                      <a:gd name="connsiteX7" fmla="*/ 597 w 1003599"/>
                      <a:gd name="connsiteY7" fmla="*/ 156202 h 192554"/>
                      <a:gd name="connsiteX8" fmla="*/ 58971 w 1003599"/>
                      <a:gd name="connsiteY8" fmla="*/ 43875 h 192554"/>
                      <a:gd name="connsiteX0" fmla="*/ 58971 w 1003599"/>
                      <a:gd name="connsiteY0" fmla="*/ 43875 h 192554"/>
                      <a:gd name="connsiteX1" fmla="*/ 117244 w 1003599"/>
                      <a:gd name="connsiteY1" fmla="*/ 11157 h 192554"/>
                      <a:gd name="connsiteX2" fmla="*/ 965124 w 1003599"/>
                      <a:gd name="connsiteY2" fmla="*/ 0 h 192554"/>
                      <a:gd name="connsiteX3" fmla="*/ 1002126 w 1003599"/>
                      <a:gd name="connsiteY3" fmla="*/ 36094 h 192554"/>
                      <a:gd name="connsiteX4" fmla="*/ 939604 w 1003599"/>
                      <a:gd name="connsiteY4" fmla="*/ 146086 h 192554"/>
                      <a:gd name="connsiteX5" fmla="*/ 882237 w 1003599"/>
                      <a:gd name="connsiteY5" fmla="*/ 182048 h 192554"/>
                      <a:gd name="connsiteX6" fmla="*/ 42920 w 1003599"/>
                      <a:gd name="connsiteY6" fmla="*/ 192554 h 192554"/>
                      <a:gd name="connsiteX7" fmla="*/ 597 w 1003599"/>
                      <a:gd name="connsiteY7" fmla="*/ 156202 h 192554"/>
                      <a:gd name="connsiteX8" fmla="*/ 58971 w 1003599"/>
                      <a:gd name="connsiteY8" fmla="*/ 43875 h 192554"/>
                      <a:gd name="connsiteX0" fmla="*/ 61005 w 1005633"/>
                      <a:gd name="connsiteY0" fmla="*/ 43875 h 192554"/>
                      <a:gd name="connsiteX1" fmla="*/ 119278 w 1005633"/>
                      <a:gd name="connsiteY1" fmla="*/ 11157 h 192554"/>
                      <a:gd name="connsiteX2" fmla="*/ 967158 w 1005633"/>
                      <a:gd name="connsiteY2" fmla="*/ 0 h 192554"/>
                      <a:gd name="connsiteX3" fmla="*/ 1004160 w 1005633"/>
                      <a:gd name="connsiteY3" fmla="*/ 36094 h 192554"/>
                      <a:gd name="connsiteX4" fmla="*/ 941638 w 1005633"/>
                      <a:gd name="connsiteY4" fmla="*/ 146086 h 192554"/>
                      <a:gd name="connsiteX5" fmla="*/ 884271 w 1005633"/>
                      <a:gd name="connsiteY5" fmla="*/ 182048 h 192554"/>
                      <a:gd name="connsiteX6" fmla="*/ 44954 w 1005633"/>
                      <a:gd name="connsiteY6" fmla="*/ 192554 h 192554"/>
                      <a:gd name="connsiteX7" fmla="*/ 555 w 1005633"/>
                      <a:gd name="connsiteY7" fmla="*/ 155034 h 192554"/>
                      <a:gd name="connsiteX8" fmla="*/ 61005 w 1005633"/>
                      <a:gd name="connsiteY8" fmla="*/ 43875 h 192554"/>
                      <a:gd name="connsiteX0" fmla="*/ 54922 w 999550"/>
                      <a:gd name="connsiteY0" fmla="*/ 43875 h 192554"/>
                      <a:gd name="connsiteX1" fmla="*/ 113195 w 999550"/>
                      <a:gd name="connsiteY1" fmla="*/ 11157 h 192554"/>
                      <a:gd name="connsiteX2" fmla="*/ 961075 w 999550"/>
                      <a:gd name="connsiteY2" fmla="*/ 0 h 192554"/>
                      <a:gd name="connsiteX3" fmla="*/ 998077 w 999550"/>
                      <a:gd name="connsiteY3" fmla="*/ 36094 h 192554"/>
                      <a:gd name="connsiteX4" fmla="*/ 935555 w 999550"/>
                      <a:gd name="connsiteY4" fmla="*/ 146086 h 192554"/>
                      <a:gd name="connsiteX5" fmla="*/ 878188 w 999550"/>
                      <a:gd name="connsiteY5" fmla="*/ 182048 h 192554"/>
                      <a:gd name="connsiteX6" fmla="*/ 38871 w 999550"/>
                      <a:gd name="connsiteY6" fmla="*/ 192554 h 192554"/>
                      <a:gd name="connsiteX7" fmla="*/ 699 w 999550"/>
                      <a:gd name="connsiteY7" fmla="*/ 158537 h 192554"/>
                      <a:gd name="connsiteX8" fmla="*/ 54922 w 999550"/>
                      <a:gd name="connsiteY8" fmla="*/ 43875 h 192554"/>
                      <a:gd name="connsiteX0" fmla="*/ 59073 w 999550"/>
                      <a:gd name="connsiteY0" fmla="*/ 46210 h 192554"/>
                      <a:gd name="connsiteX1" fmla="*/ 113195 w 999550"/>
                      <a:gd name="connsiteY1" fmla="*/ 11157 h 192554"/>
                      <a:gd name="connsiteX2" fmla="*/ 961075 w 999550"/>
                      <a:gd name="connsiteY2" fmla="*/ 0 h 192554"/>
                      <a:gd name="connsiteX3" fmla="*/ 998077 w 999550"/>
                      <a:gd name="connsiteY3" fmla="*/ 36094 h 192554"/>
                      <a:gd name="connsiteX4" fmla="*/ 935555 w 999550"/>
                      <a:gd name="connsiteY4" fmla="*/ 146086 h 192554"/>
                      <a:gd name="connsiteX5" fmla="*/ 878188 w 999550"/>
                      <a:gd name="connsiteY5" fmla="*/ 182048 h 192554"/>
                      <a:gd name="connsiteX6" fmla="*/ 38871 w 999550"/>
                      <a:gd name="connsiteY6" fmla="*/ 192554 h 192554"/>
                      <a:gd name="connsiteX7" fmla="*/ 699 w 999550"/>
                      <a:gd name="connsiteY7" fmla="*/ 158537 h 192554"/>
                      <a:gd name="connsiteX8" fmla="*/ 59073 w 999550"/>
                      <a:gd name="connsiteY8" fmla="*/ 46210 h 192554"/>
                      <a:gd name="connsiteX0" fmla="*/ 64265 w 1004742"/>
                      <a:gd name="connsiteY0" fmla="*/ 46210 h 192554"/>
                      <a:gd name="connsiteX1" fmla="*/ 118387 w 1004742"/>
                      <a:gd name="connsiteY1" fmla="*/ 11157 h 192554"/>
                      <a:gd name="connsiteX2" fmla="*/ 966267 w 1004742"/>
                      <a:gd name="connsiteY2" fmla="*/ 0 h 192554"/>
                      <a:gd name="connsiteX3" fmla="*/ 1003269 w 1004742"/>
                      <a:gd name="connsiteY3" fmla="*/ 36094 h 192554"/>
                      <a:gd name="connsiteX4" fmla="*/ 940747 w 1004742"/>
                      <a:gd name="connsiteY4" fmla="*/ 146086 h 192554"/>
                      <a:gd name="connsiteX5" fmla="*/ 883380 w 1004742"/>
                      <a:gd name="connsiteY5" fmla="*/ 182048 h 192554"/>
                      <a:gd name="connsiteX6" fmla="*/ 44063 w 1004742"/>
                      <a:gd name="connsiteY6" fmla="*/ 192554 h 192554"/>
                      <a:gd name="connsiteX7" fmla="*/ 572 w 1004742"/>
                      <a:gd name="connsiteY7" fmla="*/ 158277 h 192554"/>
                      <a:gd name="connsiteX8" fmla="*/ 64265 w 1004742"/>
                      <a:gd name="connsiteY8" fmla="*/ 46210 h 192554"/>
                      <a:gd name="connsiteX0" fmla="*/ 59595 w 1004742"/>
                      <a:gd name="connsiteY0" fmla="*/ 54511 h 192554"/>
                      <a:gd name="connsiteX1" fmla="*/ 118387 w 1004742"/>
                      <a:gd name="connsiteY1" fmla="*/ 11157 h 192554"/>
                      <a:gd name="connsiteX2" fmla="*/ 966267 w 1004742"/>
                      <a:gd name="connsiteY2" fmla="*/ 0 h 192554"/>
                      <a:gd name="connsiteX3" fmla="*/ 1003269 w 1004742"/>
                      <a:gd name="connsiteY3" fmla="*/ 36094 h 192554"/>
                      <a:gd name="connsiteX4" fmla="*/ 940747 w 1004742"/>
                      <a:gd name="connsiteY4" fmla="*/ 146086 h 192554"/>
                      <a:gd name="connsiteX5" fmla="*/ 883380 w 1004742"/>
                      <a:gd name="connsiteY5" fmla="*/ 182048 h 192554"/>
                      <a:gd name="connsiteX6" fmla="*/ 44063 w 1004742"/>
                      <a:gd name="connsiteY6" fmla="*/ 192554 h 192554"/>
                      <a:gd name="connsiteX7" fmla="*/ 572 w 1004742"/>
                      <a:gd name="connsiteY7" fmla="*/ 158277 h 192554"/>
                      <a:gd name="connsiteX8" fmla="*/ 59595 w 1004742"/>
                      <a:gd name="connsiteY8" fmla="*/ 54511 h 192554"/>
                      <a:gd name="connsiteX0" fmla="*/ 59595 w 1004742"/>
                      <a:gd name="connsiteY0" fmla="*/ 54511 h 192554"/>
                      <a:gd name="connsiteX1" fmla="*/ 118387 w 1004742"/>
                      <a:gd name="connsiteY1" fmla="*/ 11157 h 192554"/>
                      <a:gd name="connsiteX2" fmla="*/ 966267 w 1004742"/>
                      <a:gd name="connsiteY2" fmla="*/ 0 h 192554"/>
                      <a:gd name="connsiteX3" fmla="*/ 1003269 w 1004742"/>
                      <a:gd name="connsiteY3" fmla="*/ 36094 h 192554"/>
                      <a:gd name="connsiteX4" fmla="*/ 940747 w 1004742"/>
                      <a:gd name="connsiteY4" fmla="*/ 146086 h 192554"/>
                      <a:gd name="connsiteX5" fmla="*/ 883380 w 1004742"/>
                      <a:gd name="connsiteY5" fmla="*/ 182048 h 192554"/>
                      <a:gd name="connsiteX6" fmla="*/ 44063 w 1004742"/>
                      <a:gd name="connsiteY6" fmla="*/ 192554 h 192554"/>
                      <a:gd name="connsiteX7" fmla="*/ 572 w 1004742"/>
                      <a:gd name="connsiteY7" fmla="*/ 158277 h 192554"/>
                      <a:gd name="connsiteX8" fmla="*/ 59595 w 1004742"/>
                      <a:gd name="connsiteY8" fmla="*/ 54511 h 192554"/>
                      <a:gd name="connsiteX0" fmla="*/ 59595 w 1004742"/>
                      <a:gd name="connsiteY0" fmla="*/ 54511 h 192554"/>
                      <a:gd name="connsiteX1" fmla="*/ 118387 w 1004742"/>
                      <a:gd name="connsiteY1" fmla="*/ 11157 h 192554"/>
                      <a:gd name="connsiteX2" fmla="*/ 966267 w 1004742"/>
                      <a:gd name="connsiteY2" fmla="*/ 0 h 192554"/>
                      <a:gd name="connsiteX3" fmla="*/ 1003269 w 1004742"/>
                      <a:gd name="connsiteY3" fmla="*/ 36094 h 192554"/>
                      <a:gd name="connsiteX4" fmla="*/ 940747 w 1004742"/>
                      <a:gd name="connsiteY4" fmla="*/ 146086 h 192554"/>
                      <a:gd name="connsiteX5" fmla="*/ 883380 w 1004742"/>
                      <a:gd name="connsiteY5" fmla="*/ 182048 h 192554"/>
                      <a:gd name="connsiteX6" fmla="*/ 44063 w 1004742"/>
                      <a:gd name="connsiteY6" fmla="*/ 192554 h 192554"/>
                      <a:gd name="connsiteX7" fmla="*/ 572 w 1004742"/>
                      <a:gd name="connsiteY7" fmla="*/ 158277 h 192554"/>
                      <a:gd name="connsiteX8" fmla="*/ 59595 w 1004742"/>
                      <a:gd name="connsiteY8" fmla="*/ 54511 h 192554"/>
                      <a:gd name="connsiteX0" fmla="*/ 59595 w 1004742"/>
                      <a:gd name="connsiteY0" fmla="*/ 54511 h 192554"/>
                      <a:gd name="connsiteX1" fmla="*/ 118387 w 1004742"/>
                      <a:gd name="connsiteY1" fmla="*/ 11157 h 192554"/>
                      <a:gd name="connsiteX2" fmla="*/ 966267 w 1004742"/>
                      <a:gd name="connsiteY2" fmla="*/ 0 h 192554"/>
                      <a:gd name="connsiteX3" fmla="*/ 1003269 w 1004742"/>
                      <a:gd name="connsiteY3" fmla="*/ 36094 h 192554"/>
                      <a:gd name="connsiteX4" fmla="*/ 940747 w 1004742"/>
                      <a:gd name="connsiteY4" fmla="*/ 146086 h 192554"/>
                      <a:gd name="connsiteX5" fmla="*/ 883380 w 1004742"/>
                      <a:gd name="connsiteY5" fmla="*/ 182048 h 192554"/>
                      <a:gd name="connsiteX6" fmla="*/ 44063 w 1004742"/>
                      <a:gd name="connsiteY6" fmla="*/ 192554 h 192554"/>
                      <a:gd name="connsiteX7" fmla="*/ 572 w 1004742"/>
                      <a:gd name="connsiteY7" fmla="*/ 158277 h 192554"/>
                      <a:gd name="connsiteX8" fmla="*/ 59595 w 1004742"/>
                      <a:gd name="connsiteY8" fmla="*/ 54511 h 192554"/>
                      <a:gd name="connsiteX0" fmla="*/ 59595 w 1004742"/>
                      <a:gd name="connsiteY0" fmla="*/ 54511 h 192554"/>
                      <a:gd name="connsiteX1" fmla="*/ 118387 w 1004742"/>
                      <a:gd name="connsiteY1" fmla="*/ 11157 h 192554"/>
                      <a:gd name="connsiteX2" fmla="*/ 966267 w 1004742"/>
                      <a:gd name="connsiteY2" fmla="*/ 0 h 192554"/>
                      <a:gd name="connsiteX3" fmla="*/ 1003269 w 1004742"/>
                      <a:gd name="connsiteY3" fmla="*/ 36094 h 192554"/>
                      <a:gd name="connsiteX4" fmla="*/ 940747 w 1004742"/>
                      <a:gd name="connsiteY4" fmla="*/ 146086 h 192554"/>
                      <a:gd name="connsiteX5" fmla="*/ 883380 w 1004742"/>
                      <a:gd name="connsiteY5" fmla="*/ 182048 h 192554"/>
                      <a:gd name="connsiteX6" fmla="*/ 44063 w 1004742"/>
                      <a:gd name="connsiteY6" fmla="*/ 192554 h 192554"/>
                      <a:gd name="connsiteX7" fmla="*/ 572 w 1004742"/>
                      <a:gd name="connsiteY7" fmla="*/ 158277 h 192554"/>
                      <a:gd name="connsiteX8" fmla="*/ 59595 w 1004742"/>
                      <a:gd name="connsiteY8" fmla="*/ 54511 h 192554"/>
                      <a:gd name="connsiteX0" fmla="*/ 59595 w 1004742"/>
                      <a:gd name="connsiteY0" fmla="*/ 54511 h 192554"/>
                      <a:gd name="connsiteX1" fmla="*/ 118387 w 1004742"/>
                      <a:gd name="connsiteY1" fmla="*/ 11157 h 192554"/>
                      <a:gd name="connsiteX2" fmla="*/ 966267 w 1004742"/>
                      <a:gd name="connsiteY2" fmla="*/ 0 h 192554"/>
                      <a:gd name="connsiteX3" fmla="*/ 1003269 w 1004742"/>
                      <a:gd name="connsiteY3" fmla="*/ 36094 h 192554"/>
                      <a:gd name="connsiteX4" fmla="*/ 940747 w 1004742"/>
                      <a:gd name="connsiteY4" fmla="*/ 146086 h 192554"/>
                      <a:gd name="connsiteX5" fmla="*/ 883380 w 1004742"/>
                      <a:gd name="connsiteY5" fmla="*/ 182048 h 192554"/>
                      <a:gd name="connsiteX6" fmla="*/ 44063 w 1004742"/>
                      <a:gd name="connsiteY6" fmla="*/ 192554 h 192554"/>
                      <a:gd name="connsiteX7" fmla="*/ 572 w 1004742"/>
                      <a:gd name="connsiteY7" fmla="*/ 158277 h 192554"/>
                      <a:gd name="connsiteX8" fmla="*/ 59595 w 1004742"/>
                      <a:gd name="connsiteY8" fmla="*/ 54511 h 192554"/>
                      <a:gd name="connsiteX0" fmla="*/ 59595 w 1004742"/>
                      <a:gd name="connsiteY0" fmla="*/ 54511 h 192554"/>
                      <a:gd name="connsiteX1" fmla="*/ 118387 w 1004742"/>
                      <a:gd name="connsiteY1" fmla="*/ 11157 h 192554"/>
                      <a:gd name="connsiteX2" fmla="*/ 966267 w 1004742"/>
                      <a:gd name="connsiteY2" fmla="*/ 0 h 192554"/>
                      <a:gd name="connsiteX3" fmla="*/ 1003269 w 1004742"/>
                      <a:gd name="connsiteY3" fmla="*/ 36094 h 192554"/>
                      <a:gd name="connsiteX4" fmla="*/ 940747 w 1004742"/>
                      <a:gd name="connsiteY4" fmla="*/ 146086 h 192554"/>
                      <a:gd name="connsiteX5" fmla="*/ 883380 w 1004742"/>
                      <a:gd name="connsiteY5" fmla="*/ 182048 h 192554"/>
                      <a:gd name="connsiteX6" fmla="*/ 44063 w 1004742"/>
                      <a:gd name="connsiteY6" fmla="*/ 192554 h 192554"/>
                      <a:gd name="connsiteX7" fmla="*/ 572 w 1004742"/>
                      <a:gd name="connsiteY7" fmla="*/ 158277 h 192554"/>
                      <a:gd name="connsiteX8" fmla="*/ 59595 w 1004742"/>
                      <a:gd name="connsiteY8" fmla="*/ 54511 h 192554"/>
                      <a:gd name="connsiteX0" fmla="*/ 59595 w 1004742"/>
                      <a:gd name="connsiteY0" fmla="*/ 54511 h 192554"/>
                      <a:gd name="connsiteX1" fmla="*/ 118387 w 1004742"/>
                      <a:gd name="connsiteY1" fmla="*/ 11157 h 192554"/>
                      <a:gd name="connsiteX2" fmla="*/ 966267 w 1004742"/>
                      <a:gd name="connsiteY2" fmla="*/ 0 h 192554"/>
                      <a:gd name="connsiteX3" fmla="*/ 1003269 w 1004742"/>
                      <a:gd name="connsiteY3" fmla="*/ 36094 h 192554"/>
                      <a:gd name="connsiteX4" fmla="*/ 940747 w 1004742"/>
                      <a:gd name="connsiteY4" fmla="*/ 146086 h 192554"/>
                      <a:gd name="connsiteX5" fmla="*/ 883380 w 1004742"/>
                      <a:gd name="connsiteY5" fmla="*/ 182048 h 192554"/>
                      <a:gd name="connsiteX6" fmla="*/ 44063 w 1004742"/>
                      <a:gd name="connsiteY6" fmla="*/ 192554 h 192554"/>
                      <a:gd name="connsiteX7" fmla="*/ 572 w 1004742"/>
                      <a:gd name="connsiteY7" fmla="*/ 158277 h 192554"/>
                      <a:gd name="connsiteX8" fmla="*/ 59595 w 1004742"/>
                      <a:gd name="connsiteY8" fmla="*/ 54511 h 1925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04742" h="192554">
                        <a:moveTo>
                          <a:pt x="59595" y="54511"/>
                        </a:moveTo>
                        <a:cubicBezTo>
                          <a:pt x="76070" y="25364"/>
                          <a:pt x="88460" y="10637"/>
                          <a:pt x="118387" y="11157"/>
                        </a:cubicBezTo>
                        <a:lnTo>
                          <a:pt x="966267" y="0"/>
                        </a:lnTo>
                        <a:cubicBezTo>
                          <a:pt x="985556" y="0"/>
                          <a:pt x="1011182" y="7596"/>
                          <a:pt x="1003269" y="36094"/>
                        </a:cubicBezTo>
                        <a:lnTo>
                          <a:pt x="940747" y="146086"/>
                        </a:lnTo>
                        <a:cubicBezTo>
                          <a:pt x="916360" y="184443"/>
                          <a:pt x="902669" y="182048"/>
                          <a:pt x="883380" y="182048"/>
                        </a:cubicBezTo>
                        <a:lnTo>
                          <a:pt x="44063" y="192554"/>
                        </a:lnTo>
                        <a:cubicBezTo>
                          <a:pt x="20624" y="190219"/>
                          <a:pt x="-4098" y="185867"/>
                          <a:pt x="572" y="158277"/>
                        </a:cubicBezTo>
                        <a:cubicBezTo>
                          <a:pt x="33000" y="102632"/>
                          <a:pt x="25740" y="117549"/>
                          <a:pt x="59595" y="54511"/>
                        </a:cubicBezTo>
                        <a:close/>
                      </a:path>
                    </a:pathLst>
                  </a:custGeom>
                  <a:solidFill>
                    <a:srgbClr val="F04936"/>
                  </a:solidFill>
                  <a:ln w="12700" cap="flat" cmpd="sng" algn="ctr">
                    <a:noFill/>
                    <a:prstDash val="solid"/>
                    <a:miter lim="800000"/>
                  </a:ln>
                  <a:effectLst/>
                </p:spPr>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N" sz="1400" b="0" i="0" u="none" strike="noStrike" kern="1200" cap="none" spc="0" normalizeH="0" baseline="0" noProof="0">
                      <a:ln>
                        <a:noFill/>
                      </a:ln>
                      <a:solidFill>
                        <a:srgbClr val="000000"/>
                      </a:solidFill>
                      <a:effectLst/>
                      <a:uLnTx/>
                      <a:uFillTx/>
                      <a:ea typeface="+mn-ea"/>
                      <a:cs typeface="+mn-cs"/>
                    </a:endParaRPr>
                  </a:p>
                </p:txBody>
              </p:sp>
              <p:sp>
                <p:nvSpPr>
                  <p:cNvPr id="29" name="Rectangle: Rounded Corners 9">
                    <a:extLst>
                      <a:ext uri="{FF2B5EF4-FFF2-40B4-BE49-F238E27FC236}">
                        <a16:creationId xmlns:a16="http://schemas.microsoft.com/office/drawing/2014/main" id="{724CBC8F-E21B-4894-9B71-10B28401CBA5}"/>
                      </a:ext>
                    </a:extLst>
                  </p:cNvPr>
                  <p:cNvSpPr/>
                  <p:nvPr/>
                </p:nvSpPr>
                <p:spPr>
                  <a:xfrm rot="17026101">
                    <a:off x="8560130" y="1851383"/>
                    <a:ext cx="328450" cy="56984"/>
                  </a:xfrm>
                  <a:custGeom>
                    <a:avLst/>
                    <a:gdLst>
                      <a:gd name="connsiteX0" fmla="*/ 0 w 927849"/>
                      <a:gd name="connsiteY0" fmla="*/ 34926 h 209550"/>
                      <a:gd name="connsiteX1" fmla="*/ 34926 w 927849"/>
                      <a:gd name="connsiteY1" fmla="*/ 0 h 209550"/>
                      <a:gd name="connsiteX2" fmla="*/ 892923 w 927849"/>
                      <a:gd name="connsiteY2" fmla="*/ 0 h 209550"/>
                      <a:gd name="connsiteX3" fmla="*/ 927849 w 927849"/>
                      <a:gd name="connsiteY3" fmla="*/ 34926 h 209550"/>
                      <a:gd name="connsiteX4" fmla="*/ 927849 w 927849"/>
                      <a:gd name="connsiteY4" fmla="*/ 174624 h 209550"/>
                      <a:gd name="connsiteX5" fmla="*/ 892923 w 927849"/>
                      <a:gd name="connsiteY5" fmla="*/ 209550 h 209550"/>
                      <a:gd name="connsiteX6" fmla="*/ 34926 w 927849"/>
                      <a:gd name="connsiteY6" fmla="*/ 209550 h 209550"/>
                      <a:gd name="connsiteX7" fmla="*/ 0 w 927849"/>
                      <a:gd name="connsiteY7" fmla="*/ 174624 h 209550"/>
                      <a:gd name="connsiteX8" fmla="*/ 0 w 927849"/>
                      <a:gd name="connsiteY8" fmla="*/ 34926 h 209550"/>
                      <a:gd name="connsiteX0" fmla="*/ 63948 w 991797"/>
                      <a:gd name="connsiteY0" fmla="*/ 34926 h 209550"/>
                      <a:gd name="connsiteX1" fmla="*/ 98874 w 991797"/>
                      <a:gd name="connsiteY1" fmla="*/ 0 h 209550"/>
                      <a:gd name="connsiteX2" fmla="*/ 956871 w 991797"/>
                      <a:gd name="connsiteY2" fmla="*/ 0 h 209550"/>
                      <a:gd name="connsiteX3" fmla="*/ 991797 w 991797"/>
                      <a:gd name="connsiteY3" fmla="*/ 34926 h 209550"/>
                      <a:gd name="connsiteX4" fmla="*/ 991797 w 991797"/>
                      <a:gd name="connsiteY4" fmla="*/ 174624 h 209550"/>
                      <a:gd name="connsiteX5" fmla="*/ 956871 w 991797"/>
                      <a:gd name="connsiteY5" fmla="*/ 209550 h 209550"/>
                      <a:gd name="connsiteX6" fmla="*/ 98874 w 991797"/>
                      <a:gd name="connsiteY6" fmla="*/ 209550 h 209550"/>
                      <a:gd name="connsiteX7" fmla="*/ 0 w 991797"/>
                      <a:gd name="connsiteY7" fmla="*/ 152310 h 209550"/>
                      <a:gd name="connsiteX8" fmla="*/ 63948 w 991797"/>
                      <a:gd name="connsiteY8" fmla="*/ 34926 h 209550"/>
                      <a:gd name="connsiteX0" fmla="*/ 63948 w 991797"/>
                      <a:gd name="connsiteY0" fmla="*/ 34926 h 209550"/>
                      <a:gd name="connsiteX1" fmla="*/ 98874 w 991797"/>
                      <a:gd name="connsiteY1" fmla="*/ 0 h 209550"/>
                      <a:gd name="connsiteX2" fmla="*/ 956871 w 991797"/>
                      <a:gd name="connsiteY2" fmla="*/ 0 h 209550"/>
                      <a:gd name="connsiteX3" fmla="*/ 991797 w 991797"/>
                      <a:gd name="connsiteY3" fmla="*/ 34926 h 209550"/>
                      <a:gd name="connsiteX4" fmla="*/ 991797 w 991797"/>
                      <a:gd name="connsiteY4" fmla="*/ 174624 h 209550"/>
                      <a:gd name="connsiteX5" fmla="*/ 956871 w 991797"/>
                      <a:gd name="connsiteY5" fmla="*/ 209550 h 209550"/>
                      <a:gd name="connsiteX6" fmla="*/ 98874 w 991797"/>
                      <a:gd name="connsiteY6" fmla="*/ 209550 h 209550"/>
                      <a:gd name="connsiteX7" fmla="*/ 0 w 991797"/>
                      <a:gd name="connsiteY7" fmla="*/ 152310 h 209550"/>
                      <a:gd name="connsiteX8" fmla="*/ 63948 w 991797"/>
                      <a:gd name="connsiteY8" fmla="*/ 34926 h 209550"/>
                      <a:gd name="connsiteX0" fmla="*/ 63948 w 991797"/>
                      <a:gd name="connsiteY0" fmla="*/ 34926 h 209550"/>
                      <a:gd name="connsiteX1" fmla="*/ 98874 w 991797"/>
                      <a:gd name="connsiteY1" fmla="*/ 0 h 209550"/>
                      <a:gd name="connsiteX2" fmla="*/ 956871 w 991797"/>
                      <a:gd name="connsiteY2" fmla="*/ 0 h 209550"/>
                      <a:gd name="connsiteX3" fmla="*/ 991797 w 991797"/>
                      <a:gd name="connsiteY3" fmla="*/ 34926 h 209550"/>
                      <a:gd name="connsiteX4" fmla="*/ 991797 w 991797"/>
                      <a:gd name="connsiteY4" fmla="*/ 174624 h 209550"/>
                      <a:gd name="connsiteX5" fmla="*/ 956871 w 991797"/>
                      <a:gd name="connsiteY5" fmla="*/ 209550 h 209550"/>
                      <a:gd name="connsiteX6" fmla="*/ 21435 w 991797"/>
                      <a:gd name="connsiteY6" fmla="*/ 201504 h 209550"/>
                      <a:gd name="connsiteX7" fmla="*/ 0 w 991797"/>
                      <a:gd name="connsiteY7" fmla="*/ 152310 h 209550"/>
                      <a:gd name="connsiteX8" fmla="*/ 63948 w 991797"/>
                      <a:gd name="connsiteY8" fmla="*/ 34926 h 209550"/>
                      <a:gd name="connsiteX0" fmla="*/ 63948 w 991797"/>
                      <a:gd name="connsiteY0" fmla="*/ 34926 h 209550"/>
                      <a:gd name="connsiteX1" fmla="*/ 98874 w 991797"/>
                      <a:gd name="connsiteY1" fmla="*/ 0 h 209550"/>
                      <a:gd name="connsiteX2" fmla="*/ 956871 w 991797"/>
                      <a:gd name="connsiteY2" fmla="*/ 0 h 209550"/>
                      <a:gd name="connsiteX3" fmla="*/ 991797 w 991797"/>
                      <a:gd name="connsiteY3" fmla="*/ 34926 h 209550"/>
                      <a:gd name="connsiteX4" fmla="*/ 991797 w 991797"/>
                      <a:gd name="connsiteY4" fmla="*/ 174624 h 209550"/>
                      <a:gd name="connsiteX5" fmla="*/ 956871 w 991797"/>
                      <a:gd name="connsiteY5" fmla="*/ 209550 h 209550"/>
                      <a:gd name="connsiteX6" fmla="*/ 21435 w 991797"/>
                      <a:gd name="connsiteY6" fmla="*/ 201504 h 209550"/>
                      <a:gd name="connsiteX7" fmla="*/ 0 w 991797"/>
                      <a:gd name="connsiteY7" fmla="*/ 152310 h 209550"/>
                      <a:gd name="connsiteX8" fmla="*/ 63948 w 991797"/>
                      <a:gd name="connsiteY8" fmla="*/ 34926 h 209550"/>
                      <a:gd name="connsiteX0" fmla="*/ 63948 w 991797"/>
                      <a:gd name="connsiteY0" fmla="*/ 34926 h 209550"/>
                      <a:gd name="connsiteX1" fmla="*/ 98874 w 991797"/>
                      <a:gd name="connsiteY1" fmla="*/ 0 h 209550"/>
                      <a:gd name="connsiteX2" fmla="*/ 956871 w 991797"/>
                      <a:gd name="connsiteY2" fmla="*/ 0 h 209550"/>
                      <a:gd name="connsiteX3" fmla="*/ 991797 w 991797"/>
                      <a:gd name="connsiteY3" fmla="*/ 34926 h 209550"/>
                      <a:gd name="connsiteX4" fmla="*/ 991797 w 991797"/>
                      <a:gd name="connsiteY4" fmla="*/ 174624 h 209550"/>
                      <a:gd name="connsiteX5" fmla="*/ 956871 w 991797"/>
                      <a:gd name="connsiteY5" fmla="*/ 209550 h 209550"/>
                      <a:gd name="connsiteX6" fmla="*/ 34667 w 991797"/>
                      <a:gd name="connsiteY6" fmla="*/ 192554 h 209550"/>
                      <a:gd name="connsiteX7" fmla="*/ 0 w 991797"/>
                      <a:gd name="connsiteY7" fmla="*/ 152310 h 209550"/>
                      <a:gd name="connsiteX8" fmla="*/ 63948 w 991797"/>
                      <a:gd name="connsiteY8" fmla="*/ 34926 h 209550"/>
                      <a:gd name="connsiteX0" fmla="*/ 70434 w 998283"/>
                      <a:gd name="connsiteY0" fmla="*/ 34926 h 209550"/>
                      <a:gd name="connsiteX1" fmla="*/ 105360 w 998283"/>
                      <a:gd name="connsiteY1" fmla="*/ 0 h 209550"/>
                      <a:gd name="connsiteX2" fmla="*/ 963357 w 998283"/>
                      <a:gd name="connsiteY2" fmla="*/ 0 h 209550"/>
                      <a:gd name="connsiteX3" fmla="*/ 998283 w 998283"/>
                      <a:gd name="connsiteY3" fmla="*/ 34926 h 209550"/>
                      <a:gd name="connsiteX4" fmla="*/ 998283 w 998283"/>
                      <a:gd name="connsiteY4" fmla="*/ 174624 h 209550"/>
                      <a:gd name="connsiteX5" fmla="*/ 963357 w 998283"/>
                      <a:gd name="connsiteY5" fmla="*/ 209550 h 209550"/>
                      <a:gd name="connsiteX6" fmla="*/ 41153 w 998283"/>
                      <a:gd name="connsiteY6" fmla="*/ 192554 h 209550"/>
                      <a:gd name="connsiteX7" fmla="*/ 0 w 998283"/>
                      <a:gd name="connsiteY7" fmla="*/ 154126 h 209550"/>
                      <a:gd name="connsiteX8" fmla="*/ 70434 w 998283"/>
                      <a:gd name="connsiteY8" fmla="*/ 34926 h 209550"/>
                      <a:gd name="connsiteX0" fmla="*/ 66284 w 994133"/>
                      <a:gd name="connsiteY0" fmla="*/ 34926 h 209550"/>
                      <a:gd name="connsiteX1" fmla="*/ 101210 w 994133"/>
                      <a:gd name="connsiteY1" fmla="*/ 0 h 209550"/>
                      <a:gd name="connsiteX2" fmla="*/ 959207 w 994133"/>
                      <a:gd name="connsiteY2" fmla="*/ 0 h 209550"/>
                      <a:gd name="connsiteX3" fmla="*/ 994133 w 994133"/>
                      <a:gd name="connsiteY3" fmla="*/ 34926 h 209550"/>
                      <a:gd name="connsiteX4" fmla="*/ 994133 w 994133"/>
                      <a:gd name="connsiteY4" fmla="*/ 174624 h 209550"/>
                      <a:gd name="connsiteX5" fmla="*/ 959207 w 994133"/>
                      <a:gd name="connsiteY5" fmla="*/ 209550 h 209550"/>
                      <a:gd name="connsiteX6" fmla="*/ 37003 w 994133"/>
                      <a:gd name="connsiteY6" fmla="*/ 192554 h 209550"/>
                      <a:gd name="connsiteX7" fmla="*/ 0 w 994133"/>
                      <a:gd name="connsiteY7" fmla="*/ 156461 h 209550"/>
                      <a:gd name="connsiteX8" fmla="*/ 66284 w 994133"/>
                      <a:gd name="connsiteY8" fmla="*/ 34926 h 209550"/>
                      <a:gd name="connsiteX0" fmla="*/ 66284 w 994133"/>
                      <a:gd name="connsiteY0" fmla="*/ 34926 h 193849"/>
                      <a:gd name="connsiteX1" fmla="*/ 101210 w 994133"/>
                      <a:gd name="connsiteY1" fmla="*/ 0 h 193849"/>
                      <a:gd name="connsiteX2" fmla="*/ 959207 w 994133"/>
                      <a:gd name="connsiteY2" fmla="*/ 0 h 193849"/>
                      <a:gd name="connsiteX3" fmla="*/ 994133 w 994133"/>
                      <a:gd name="connsiteY3" fmla="*/ 34926 h 193849"/>
                      <a:gd name="connsiteX4" fmla="*/ 994133 w 994133"/>
                      <a:gd name="connsiteY4" fmla="*/ 174624 h 193849"/>
                      <a:gd name="connsiteX5" fmla="*/ 834162 w 994133"/>
                      <a:gd name="connsiteY5" fmla="*/ 193849 h 193849"/>
                      <a:gd name="connsiteX6" fmla="*/ 37003 w 994133"/>
                      <a:gd name="connsiteY6" fmla="*/ 192554 h 193849"/>
                      <a:gd name="connsiteX7" fmla="*/ 0 w 994133"/>
                      <a:gd name="connsiteY7" fmla="*/ 156461 h 193849"/>
                      <a:gd name="connsiteX8" fmla="*/ 66284 w 994133"/>
                      <a:gd name="connsiteY8" fmla="*/ 34926 h 193849"/>
                      <a:gd name="connsiteX0" fmla="*/ 66284 w 994133"/>
                      <a:gd name="connsiteY0" fmla="*/ 34926 h 193849"/>
                      <a:gd name="connsiteX1" fmla="*/ 101210 w 994133"/>
                      <a:gd name="connsiteY1" fmla="*/ 0 h 193849"/>
                      <a:gd name="connsiteX2" fmla="*/ 959207 w 994133"/>
                      <a:gd name="connsiteY2" fmla="*/ 0 h 193849"/>
                      <a:gd name="connsiteX3" fmla="*/ 994133 w 994133"/>
                      <a:gd name="connsiteY3" fmla="*/ 34926 h 193849"/>
                      <a:gd name="connsiteX4" fmla="*/ 926682 w 994133"/>
                      <a:gd name="connsiteY4" fmla="*/ 158537 h 193849"/>
                      <a:gd name="connsiteX5" fmla="*/ 834162 w 994133"/>
                      <a:gd name="connsiteY5" fmla="*/ 193849 h 193849"/>
                      <a:gd name="connsiteX6" fmla="*/ 37003 w 994133"/>
                      <a:gd name="connsiteY6" fmla="*/ 192554 h 193849"/>
                      <a:gd name="connsiteX7" fmla="*/ 0 w 994133"/>
                      <a:gd name="connsiteY7" fmla="*/ 156461 h 193849"/>
                      <a:gd name="connsiteX8" fmla="*/ 66284 w 994133"/>
                      <a:gd name="connsiteY8" fmla="*/ 34926 h 193849"/>
                      <a:gd name="connsiteX0" fmla="*/ 66284 w 994133"/>
                      <a:gd name="connsiteY0" fmla="*/ 34926 h 192554"/>
                      <a:gd name="connsiteX1" fmla="*/ 101210 w 994133"/>
                      <a:gd name="connsiteY1" fmla="*/ 0 h 192554"/>
                      <a:gd name="connsiteX2" fmla="*/ 959207 w 994133"/>
                      <a:gd name="connsiteY2" fmla="*/ 0 h 192554"/>
                      <a:gd name="connsiteX3" fmla="*/ 994133 w 994133"/>
                      <a:gd name="connsiteY3" fmla="*/ 34926 h 192554"/>
                      <a:gd name="connsiteX4" fmla="*/ 926682 w 994133"/>
                      <a:gd name="connsiteY4" fmla="*/ 158537 h 192554"/>
                      <a:gd name="connsiteX5" fmla="*/ 855954 w 994133"/>
                      <a:gd name="connsiteY5" fmla="*/ 184251 h 192554"/>
                      <a:gd name="connsiteX6" fmla="*/ 37003 w 994133"/>
                      <a:gd name="connsiteY6" fmla="*/ 192554 h 192554"/>
                      <a:gd name="connsiteX7" fmla="*/ 0 w 994133"/>
                      <a:gd name="connsiteY7" fmla="*/ 156461 h 192554"/>
                      <a:gd name="connsiteX8" fmla="*/ 66284 w 994133"/>
                      <a:gd name="connsiteY8" fmla="*/ 34926 h 192554"/>
                      <a:gd name="connsiteX0" fmla="*/ 66284 w 994133"/>
                      <a:gd name="connsiteY0" fmla="*/ 34926 h 192554"/>
                      <a:gd name="connsiteX1" fmla="*/ 101210 w 994133"/>
                      <a:gd name="connsiteY1" fmla="*/ 0 h 192554"/>
                      <a:gd name="connsiteX2" fmla="*/ 959207 w 994133"/>
                      <a:gd name="connsiteY2" fmla="*/ 0 h 192554"/>
                      <a:gd name="connsiteX3" fmla="*/ 994133 w 994133"/>
                      <a:gd name="connsiteY3" fmla="*/ 34926 h 192554"/>
                      <a:gd name="connsiteX4" fmla="*/ 933687 w 994133"/>
                      <a:gd name="connsiteY4" fmla="*/ 146086 h 192554"/>
                      <a:gd name="connsiteX5" fmla="*/ 855954 w 994133"/>
                      <a:gd name="connsiteY5" fmla="*/ 184251 h 192554"/>
                      <a:gd name="connsiteX6" fmla="*/ 37003 w 994133"/>
                      <a:gd name="connsiteY6" fmla="*/ 192554 h 192554"/>
                      <a:gd name="connsiteX7" fmla="*/ 0 w 994133"/>
                      <a:gd name="connsiteY7" fmla="*/ 156461 h 192554"/>
                      <a:gd name="connsiteX8" fmla="*/ 66284 w 994133"/>
                      <a:gd name="connsiteY8" fmla="*/ 34926 h 192554"/>
                      <a:gd name="connsiteX0" fmla="*/ 66284 w 994133"/>
                      <a:gd name="connsiteY0" fmla="*/ 34926 h 192554"/>
                      <a:gd name="connsiteX1" fmla="*/ 101210 w 994133"/>
                      <a:gd name="connsiteY1" fmla="*/ 0 h 192554"/>
                      <a:gd name="connsiteX2" fmla="*/ 959207 w 994133"/>
                      <a:gd name="connsiteY2" fmla="*/ 0 h 192554"/>
                      <a:gd name="connsiteX3" fmla="*/ 994133 w 994133"/>
                      <a:gd name="connsiteY3" fmla="*/ 34926 h 192554"/>
                      <a:gd name="connsiteX4" fmla="*/ 933687 w 994133"/>
                      <a:gd name="connsiteY4" fmla="*/ 146086 h 192554"/>
                      <a:gd name="connsiteX5" fmla="*/ 876320 w 994133"/>
                      <a:gd name="connsiteY5" fmla="*/ 182048 h 192554"/>
                      <a:gd name="connsiteX6" fmla="*/ 37003 w 994133"/>
                      <a:gd name="connsiteY6" fmla="*/ 192554 h 192554"/>
                      <a:gd name="connsiteX7" fmla="*/ 0 w 994133"/>
                      <a:gd name="connsiteY7" fmla="*/ 156461 h 192554"/>
                      <a:gd name="connsiteX8" fmla="*/ 66284 w 994133"/>
                      <a:gd name="connsiteY8" fmla="*/ 34926 h 192554"/>
                      <a:gd name="connsiteX0" fmla="*/ 66284 w 994133"/>
                      <a:gd name="connsiteY0" fmla="*/ 34926 h 192554"/>
                      <a:gd name="connsiteX1" fmla="*/ 101210 w 994133"/>
                      <a:gd name="connsiteY1" fmla="*/ 0 h 192554"/>
                      <a:gd name="connsiteX2" fmla="*/ 959207 w 994133"/>
                      <a:gd name="connsiteY2" fmla="*/ 0 h 192554"/>
                      <a:gd name="connsiteX3" fmla="*/ 994133 w 994133"/>
                      <a:gd name="connsiteY3" fmla="*/ 34926 h 192554"/>
                      <a:gd name="connsiteX4" fmla="*/ 933687 w 994133"/>
                      <a:gd name="connsiteY4" fmla="*/ 146086 h 192554"/>
                      <a:gd name="connsiteX5" fmla="*/ 876320 w 994133"/>
                      <a:gd name="connsiteY5" fmla="*/ 182048 h 192554"/>
                      <a:gd name="connsiteX6" fmla="*/ 37003 w 994133"/>
                      <a:gd name="connsiteY6" fmla="*/ 192554 h 192554"/>
                      <a:gd name="connsiteX7" fmla="*/ 0 w 994133"/>
                      <a:gd name="connsiteY7" fmla="*/ 156461 h 192554"/>
                      <a:gd name="connsiteX8" fmla="*/ 66284 w 994133"/>
                      <a:gd name="connsiteY8" fmla="*/ 34926 h 192554"/>
                      <a:gd name="connsiteX0" fmla="*/ 66284 w 994133"/>
                      <a:gd name="connsiteY0" fmla="*/ 34926 h 192554"/>
                      <a:gd name="connsiteX1" fmla="*/ 116646 w 994133"/>
                      <a:gd name="connsiteY1" fmla="*/ 11417 h 192554"/>
                      <a:gd name="connsiteX2" fmla="*/ 959207 w 994133"/>
                      <a:gd name="connsiteY2" fmla="*/ 0 h 192554"/>
                      <a:gd name="connsiteX3" fmla="*/ 994133 w 994133"/>
                      <a:gd name="connsiteY3" fmla="*/ 34926 h 192554"/>
                      <a:gd name="connsiteX4" fmla="*/ 933687 w 994133"/>
                      <a:gd name="connsiteY4" fmla="*/ 146086 h 192554"/>
                      <a:gd name="connsiteX5" fmla="*/ 876320 w 994133"/>
                      <a:gd name="connsiteY5" fmla="*/ 182048 h 192554"/>
                      <a:gd name="connsiteX6" fmla="*/ 37003 w 994133"/>
                      <a:gd name="connsiteY6" fmla="*/ 192554 h 192554"/>
                      <a:gd name="connsiteX7" fmla="*/ 0 w 994133"/>
                      <a:gd name="connsiteY7" fmla="*/ 156461 h 192554"/>
                      <a:gd name="connsiteX8" fmla="*/ 66284 w 994133"/>
                      <a:gd name="connsiteY8" fmla="*/ 34926 h 192554"/>
                      <a:gd name="connsiteX0" fmla="*/ 66284 w 994133"/>
                      <a:gd name="connsiteY0" fmla="*/ 34926 h 192554"/>
                      <a:gd name="connsiteX1" fmla="*/ 111327 w 994133"/>
                      <a:gd name="connsiteY1" fmla="*/ 11157 h 192554"/>
                      <a:gd name="connsiteX2" fmla="*/ 959207 w 994133"/>
                      <a:gd name="connsiteY2" fmla="*/ 0 h 192554"/>
                      <a:gd name="connsiteX3" fmla="*/ 994133 w 994133"/>
                      <a:gd name="connsiteY3" fmla="*/ 34926 h 192554"/>
                      <a:gd name="connsiteX4" fmla="*/ 933687 w 994133"/>
                      <a:gd name="connsiteY4" fmla="*/ 146086 h 192554"/>
                      <a:gd name="connsiteX5" fmla="*/ 876320 w 994133"/>
                      <a:gd name="connsiteY5" fmla="*/ 182048 h 192554"/>
                      <a:gd name="connsiteX6" fmla="*/ 37003 w 994133"/>
                      <a:gd name="connsiteY6" fmla="*/ 192554 h 192554"/>
                      <a:gd name="connsiteX7" fmla="*/ 0 w 994133"/>
                      <a:gd name="connsiteY7" fmla="*/ 156461 h 192554"/>
                      <a:gd name="connsiteX8" fmla="*/ 66284 w 994133"/>
                      <a:gd name="connsiteY8" fmla="*/ 34926 h 192554"/>
                      <a:gd name="connsiteX0" fmla="*/ 61614 w 994133"/>
                      <a:gd name="connsiteY0" fmla="*/ 43228 h 192554"/>
                      <a:gd name="connsiteX1" fmla="*/ 111327 w 994133"/>
                      <a:gd name="connsiteY1" fmla="*/ 11157 h 192554"/>
                      <a:gd name="connsiteX2" fmla="*/ 959207 w 994133"/>
                      <a:gd name="connsiteY2" fmla="*/ 0 h 192554"/>
                      <a:gd name="connsiteX3" fmla="*/ 994133 w 994133"/>
                      <a:gd name="connsiteY3" fmla="*/ 34926 h 192554"/>
                      <a:gd name="connsiteX4" fmla="*/ 933687 w 994133"/>
                      <a:gd name="connsiteY4" fmla="*/ 146086 h 192554"/>
                      <a:gd name="connsiteX5" fmla="*/ 876320 w 994133"/>
                      <a:gd name="connsiteY5" fmla="*/ 182048 h 192554"/>
                      <a:gd name="connsiteX6" fmla="*/ 37003 w 994133"/>
                      <a:gd name="connsiteY6" fmla="*/ 192554 h 192554"/>
                      <a:gd name="connsiteX7" fmla="*/ 0 w 994133"/>
                      <a:gd name="connsiteY7" fmla="*/ 156461 h 192554"/>
                      <a:gd name="connsiteX8" fmla="*/ 61614 w 994133"/>
                      <a:gd name="connsiteY8" fmla="*/ 43228 h 192554"/>
                      <a:gd name="connsiteX0" fmla="*/ 66933 w 999452"/>
                      <a:gd name="connsiteY0" fmla="*/ 43228 h 192554"/>
                      <a:gd name="connsiteX1" fmla="*/ 116646 w 999452"/>
                      <a:gd name="connsiteY1" fmla="*/ 11157 h 192554"/>
                      <a:gd name="connsiteX2" fmla="*/ 964526 w 999452"/>
                      <a:gd name="connsiteY2" fmla="*/ 0 h 192554"/>
                      <a:gd name="connsiteX3" fmla="*/ 999452 w 999452"/>
                      <a:gd name="connsiteY3" fmla="*/ 34926 h 192554"/>
                      <a:gd name="connsiteX4" fmla="*/ 939006 w 999452"/>
                      <a:gd name="connsiteY4" fmla="*/ 146086 h 192554"/>
                      <a:gd name="connsiteX5" fmla="*/ 881639 w 999452"/>
                      <a:gd name="connsiteY5" fmla="*/ 182048 h 192554"/>
                      <a:gd name="connsiteX6" fmla="*/ 42322 w 999452"/>
                      <a:gd name="connsiteY6" fmla="*/ 192554 h 192554"/>
                      <a:gd name="connsiteX7" fmla="*/ 0 w 999452"/>
                      <a:gd name="connsiteY7" fmla="*/ 156202 h 192554"/>
                      <a:gd name="connsiteX8" fmla="*/ 66933 w 999452"/>
                      <a:gd name="connsiteY8" fmla="*/ 43228 h 192554"/>
                      <a:gd name="connsiteX0" fmla="*/ 66026 w 998545"/>
                      <a:gd name="connsiteY0" fmla="*/ 43228 h 192554"/>
                      <a:gd name="connsiteX1" fmla="*/ 115739 w 998545"/>
                      <a:gd name="connsiteY1" fmla="*/ 11157 h 192554"/>
                      <a:gd name="connsiteX2" fmla="*/ 963619 w 998545"/>
                      <a:gd name="connsiteY2" fmla="*/ 0 h 192554"/>
                      <a:gd name="connsiteX3" fmla="*/ 998545 w 998545"/>
                      <a:gd name="connsiteY3" fmla="*/ 34926 h 192554"/>
                      <a:gd name="connsiteX4" fmla="*/ 938099 w 998545"/>
                      <a:gd name="connsiteY4" fmla="*/ 146086 h 192554"/>
                      <a:gd name="connsiteX5" fmla="*/ 880732 w 998545"/>
                      <a:gd name="connsiteY5" fmla="*/ 182048 h 192554"/>
                      <a:gd name="connsiteX6" fmla="*/ 41415 w 998545"/>
                      <a:gd name="connsiteY6" fmla="*/ 192554 h 192554"/>
                      <a:gd name="connsiteX7" fmla="*/ 0 w 998545"/>
                      <a:gd name="connsiteY7" fmla="*/ 159445 h 192554"/>
                      <a:gd name="connsiteX8" fmla="*/ 66026 w 998545"/>
                      <a:gd name="connsiteY8" fmla="*/ 43228 h 192554"/>
                      <a:gd name="connsiteX0" fmla="*/ 66026 w 998545"/>
                      <a:gd name="connsiteY0" fmla="*/ 43228 h 192554"/>
                      <a:gd name="connsiteX1" fmla="*/ 115739 w 998545"/>
                      <a:gd name="connsiteY1" fmla="*/ 11157 h 192554"/>
                      <a:gd name="connsiteX2" fmla="*/ 963619 w 998545"/>
                      <a:gd name="connsiteY2" fmla="*/ 0 h 192554"/>
                      <a:gd name="connsiteX3" fmla="*/ 998545 w 998545"/>
                      <a:gd name="connsiteY3" fmla="*/ 34926 h 192554"/>
                      <a:gd name="connsiteX4" fmla="*/ 938099 w 998545"/>
                      <a:gd name="connsiteY4" fmla="*/ 146086 h 192554"/>
                      <a:gd name="connsiteX5" fmla="*/ 880732 w 998545"/>
                      <a:gd name="connsiteY5" fmla="*/ 182048 h 192554"/>
                      <a:gd name="connsiteX6" fmla="*/ 41415 w 998545"/>
                      <a:gd name="connsiteY6" fmla="*/ 192554 h 192554"/>
                      <a:gd name="connsiteX7" fmla="*/ 0 w 998545"/>
                      <a:gd name="connsiteY7" fmla="*/ 159445 h 192554"/>
                      <a:gd name="connsiteX8" fmla="*/ 66026 w 998545"/>
                      <a:gd name="connsiteY8" fmla="*/ 43228 h 192554"/>
                      <a:gd name="connsiteX0" fmla="*/ 66026 w 1000621"/>
                      <a:gd name="connsiteY0" fmla="*/ 43228 h 192554"/>
                      <a:gd name="connsiteX1" fmla="*/ 115739 w 1000621"/>
                      <a:gd name="connsiteY1" fmla="*/ 11157 h 192554"/>
                      <a:gd name="connsiteX2" fmla="*/ 963619 w 1000621"/>
                      <a:gd name="connsiteY2" fmla="*/ 0 h 192554"/>
                      <a:gd name="connsiteX3" fmla="*/ 1000621 w 1000621"/>
                      <a:gd name="connsiteY3" fmla="*/ 36094 h 192554"/>
                      <a:gd name="connsiteX4" fmla="*/ 938099 w 1000621"/>
                      <a:gd name="connsiteY4" fmla="*/ 146086 h 192554"/>
                      <a:gd name="connsiteX5" fmla="*/ 880732 w 1000621"/>
                      <a:gd name="connsiteY5" fmla="*/ 182048 h 192554"/>
                      <a:gd name="connsiteX6" fmla="*/ 41415 w 1000621"/>
                      <a:gd name="connsiteY6" fmla="*/ 192554 h 192554"/>
                      <a:gd name="connsiteX7" fmla="*/ 0 w 1000621"/>
                      <a:gd name="connsiteY7" fmla="*/ 159445 h 192554"/>
                      <a:gd name="connsiteX8" fmla="*/ 66026 w 1000621"/>
                      <a:gd name="connsiteY8" fmla="*/ 43228 h 192554"/>
                      <a:gd name="connsiteX0" fmla="*/ 66026 w 1000621"/>
                      <a:gd name="connsiteY0" fmla="*/ 43228 h 192554"/>
                      <a:gd name="connsiteX1" fmla="*/ 115739 w 1000621"/>
                      <a:gd name="connsiteY1" fmla="*/ 11157 h 192554"/>
                      <a:gd name="connsiteX2" fmla="*/ 963619 w 1000621"/>
                      <a:gd name="connsiteY2" fmla="*/ 0 h 192554"/>
                      <a:gd name="connsiteX3" fmla="*/ 1000621 w 1000621"/>
                      <a:gd name="connsiteY3" fmla="*/ 36094 h 192554"/>
                      <a:gd name="connsiteX4" fmla="*/ 938099 w 1000621"/>
                      <a:gd name="connsiteY4" fmla="*/ 146086 h 192554"/>
                      <a:gd name="connsiteX5" fmla="*/ 880732 w 1000621"/>
                      <a:gd name="connsiteY5" fmla="*/ 182048 h 192554"/>
                      <a:gd name="connsiteX6" fmla="*/ 41415 w 1000621"/>
                      <a:gd name="connsiteY6" fmla="*/ 192554 h 192554"/>
                      <a:gd name="connsiteX7" fmla="*/ 0 w 1000621"/>
                      <a:gd name="connsiteY7" fmla="*/ 159445 h 192554"/>
                      <a:gd name="connsiteX8" fmla="*/ 66026 w 1000621"/>
                      <a:gd name="connsiteY8" fmla="*/ 43228 h 192554"/>
                      <a:gd name="connsiteX0" fmla="*/ 66642 w 1001237"/>
                      <a:gd name="connsiteY0" fmla="*/ 43228 h 192554"/>
                      <a:gd name="connsiteX1" fmla="*/ 116355 w 1001237"/>
                      <a:gd name="connsiteY1" fmla="*/ 11157 h 192554"/>
                      <a:gd name="connsiteX2" fmla="*/ 964235 w 1001237"/>
                      <a:gd name="connsiteY2" fmla="*/ 0 h 192554"/>
                      <a:gd name="connsiteX3" fmla="*/ 1001237 w 1001237"/>
                      <a:gd name="connsiteY3" fmla="*/ 36094 h 192554"/>
                      <a:gd name="connsiteX4" fmla="*/ 938715 w 1001237"/>
                      <a:gd name="connsiteY4" fmla="*/ 146086 h 192554"/>
                      <a:gd name="connsiteX5" fmla="*/ 881348 w 1001237"/>
                      <a:gd name="connsiteY5" fmla="*/ 182048 h 192554"/>
                      <a:gd name="connsiteX6" fmla="*/ 42031 w 1001237"/>
                      <a:gd name="connsiteY6" fmla="*/ 192554 h 192554"/>
                      <a:gd name="connsiteX7" fmla="*/ 616 w 1001237"/>
                      <a:gd name="connsiteY7" fmla="*/ 159445 h 192554"/>
                      <a:gd name="connsiteX8" fmla="*/ 66642 w 1001237"/>
                      <a:gd name="connsiteY8" fmla="*/ 43228 h 192554"/>
                      <a:gd name="connsiteX0" fmla="*/ 66642 w 1001237"/>
                      <a:gd name="connsiteY0" fmla="*/ 43228 h 192554"/>
                      <a:gd name="connsiteX1" fmla="*/ 116355 w 1001237"/>
                      <a:gd name="connsiteY1" fmla="*/ 11157 h 192554"/>
                      <a:gd name="connsiteX2" fmla="*/ 964235 w 1001237"/>
                      <a:gd name="connsiteY2" fmla="*/ 0 h 192554"/>
                      <a:gd name="connsiteX3" fmla="*/ 1001237 w 1001237"/>
                      <a:gd name="connsiteY3" fmla="*/ 36094 h 192554"/>
                      <a:gd name="connsiteX4" fmla="*/ 938715 w 1001237"/>
                      <a:gd name="connsiteY4" fmla="*/ 146086 h 192554"/>
                      <a:gd name="connsiteX5" fmla="*/ 881348 w 1001237"/>
                      <a:gd name="connsiteY5" fmla="*/ 182048 h 192554"/>
                      <a:gd name="connsiteX6" fmla="*/ 42031 w 1001237"/>
                      <a:gd name="connsiteY6" fmla="*/ 192554 h 192554"/>
                      <a:gd name="connsiteX7" fmla="*/ 616 w 1001237"/>
                      <a:gd name="connsiteY7" fmla="*/ 159445 h 192554"/>
                      <a:gd name="connsiteX8" fmla="*/ 66642 w 1001237"/>
                      <a:gd name="connsiteY8" fmla="*/ 43228 h 192554"/>
                      <a:gd name="connsiteX0" fmla="*/ 66642 w 1001237"/>
                      <a:gd name="connsiteY0" fmla="*/ 43228 h 192554"/>
                      <a:gd name="connsiteX1" fmla="*/ 116355 w 1001237"/>
                      <a:gd name="connsiteY1" fmla="*/ 11157 h 192554"/>
                      <a:gd name="connsiteX2" fmla="*/ 964235 w 1001237"/>
                      <a:gd name="connsiteY2" fmla="*/ 0 h 192554"/>
                      <a:gd name="connsiteX3" fmla="*/ 1001237 w 1001237"/>
                      <a:gd name="connsiteY3" fmla="*/ 36094 h 192554"/>
                      <a:gd name="connsiteX4" fmla="*/ 938715 w 1001237"/>
                      <a:gd name="connsiteY4" fmla="*/ 146086 h 192554"/>
                      <a:gd name="connsiteX5" fmla="*/ 881348 w 1001237"/>
                      <a:gd name="connsiteY5" fmla="*/ 182048 h 192554"/>
                      <a:gd name="connsiteX6" fmla="*/ 42031 w 1001237"/>
                      <a:gd name="connsiteY6" fmla="*/ 192554 h 192554"/>
                      <a:gd name="connsiteX7" fmla="*/ 616 w 1001237"/>
                      <a:gd name="connsiteY7" fmla="*/ 159445 h 192554"/>
                      <a:gd name="connsiteX8" fmla="*/ 66642 w 1001237"/>
                      <a:gd name="connsiteY8" fmla="*/ 43228 h 192554"/>
                      <a:gd name="connsiteX0" fmla="*/ 66642 w 1002710"/>
                      <a:gd name="connsiteY0" fmla="*/ 43228 h 192554"/>
                      <a:gd name="connsiteX1" fmla="*/ 116355 w 1002710"/>
                      <a:gd name="connsiteY1" fmla="*/ 11157 h 192554"/>
                      <a:gd name="connsiteX2" fmla="*/ 964235 w 1002710"/>
                      <a:gd name="connsiteY2" fmla="*/ 0 h 192554"/>
                      <a:gd name="connsiteX3" fmla="*/ 1001237 w 1002710"/>
                      <a:gd name="connsiteY3" fmla="*/ 36094 h 192554"/>
                      <a:gd name="connsiteX4" fmla="*/ 938715 w 1002710"/>
                      <a:gd name="connsiteY4" fmla="*/ 146086 h 192554"/>
                      <a:gd name="connsiteX5" fmla="*/ 881348 w 1002710"/>
                      <a:gd name="connsiteY5" fmla="*/ 182048 h 192554"/>
                      <a:gd name="connsiteX6" fmla="*/ 42031 w 1002710"/>
                      <a:gd name="connsiteY6" fmla="*/ 192554 h 192554"/>
                      <a:gd name="connsiteX7" fmla="*/ 616 w 1002710"/>
                      <a:gd name="connsiteY7" fmla="*/ 159445 h 192554"/>
                      <a:gd name="connsiteX8" fmla="*/ 66642 w 1002710"/>
                      <a:gd name="connsiteY8" fmla="*/ 43228 h 192554"/>
                      <a:gd name="connsiteX0" fmla="*/ 66642 w 1002710"/>
                      <a:gd name="connsiteY0" fmla="*/ 43228 h 192554"/>
                      <a:gd name="connsiteX1" fmla="*/ 116355 w 1002710"/>
                      <a:gd name="connsiteY1" fmla="*/ 11157 h 192554"/>
                      <a:gd name="connsiteX2" fmla="*/ 964235 w 1002710"/>
                      <a:gd name="connsiteY2" fmla="*/ 0 h 192554"/>
                      <a:gd name="connsiteX3" fmla="*/ 1001237 w 1002710"/>
                      <a:gd name="connsiteY3" fmla="*/ 36094 h 192554"/>
                      <a:gd name="connsiteX4" fmla="*/ 938715 w 1002710"/>
                      <a:gd name="connsiteY4" fmla="*/ 146086 h 192554"/>
                      <a:gd name="connsiteX5" fmla="*/ 881348 w 1002710"/>
                      <a:gd name="connsiteY5" fmla="*/ 182048 h 192554"/>
                      <a:gd name="connsiteX6" fmla="*/ 42031 w 1002710"/>
                      <a:gd name="connsiteY6" fmla="*/ 192554 h 192554"/>
                      <a:gd name="connsiteX7" fmla="*/ 616 w 1002710"/>
                      <a:gd name="connsiteY7" fmla="*/ 159445 h 192554"/>
                      <a:gd name="connsiteX8" fmla="*/ 66642 w 1002710"/>
                      <a:gd name="connsiteY8" fmla="*/ 43228 h 192554"/>
                      <a:gd name="connsiteX0" fmla="*/ 66642 w 1002710"/>
                      <a:gd name="connsiteY0" fmla="*/ 43228 h 192554"/>
                      <a:gd name="connsiteX1" fmla="*/ 116355 w 1002710"/>
                      <a:gd name="connsiteY1" fmla="*/ 11157 h 192554"/>
                      <a:gd name="connsiteX2" fmla="*/ 964235 w 1002710"/>
                      <a:gd name="connsiteY2" fmla="*/ 0 h 192554"/>
                      <a:gd name="connsiteX3" fmla="*/ 1001237 w 1002710"/>
                      <a:gd name="connsiteY3" fmla="*/ 36094 h 192554"/>
                      <a:gd name="connsiteX4" fmla="*/ 938715 w 1002710"/>
                      <a:gd name="connsiteY4" fmla="*/ 146086 h 192554"/>
                      <a:gd name="connsiteX5" fmla="*/ 881348 w 1002710"/>
                      <a:gd name="connsiteY5" fmla="*/ 182048 h 192554"/>
                      <a:gd name="connsiteX6" fmla="*/ 42031 w 1002710"/>
                      <a:gd name="connsiteY6" fmla="*/ 192554 h 192554"/>
                      <a:gd name="connsiteX7" fmla="*/ 616 w 1002710"/>
                      <a:gd name="connsiteY7" fmla="*/ 159445 h 192554"/>
                      <a:gd name="connsiteX8" fmla="*/ 66642 w 1002710"/>
                      <a:gd name="connsiteY8" fmla="*/ 43228 h 192554"/>
                      <a:gd name="connsiteX0" fmla="*/ 66642 w 1002710"/>
                      <a:gd name="connsiteY0" fmla="*/ 43228 h 192554"/>
                      <a:gd name="connsiteX1" fmla="*/ 116355 w 1002710"/>
                      <a:gd name="connsiteY1" fmla="*/ 11157 h 192554"/>
                      <a:gd name="connsiteX2" fmla="*/ 964235 w 1002710"/>
                      <a:gd name="connsiteY2" fmla="*/ 0 h 192554"/>
                      <a:gd name="connsiteX3" fmla="*/ 1001237 w 1002710"/>
                      <a:gd name="connsiteY3" fmla="*/ 36094 h 192554"/>
                      <a:gd name="connsiteX4" fmla="*/ 938715 w 1002710"/>
                      <a:gd name="connsiteY4" fmla="*/ 146086 h 192554"/>
                      <a:gd name="connsiteX5" fmla="*/ 881348 w 1002710"/>
                      <a:gd name="connsiteY5" fmla="*/ 182048 h 192554"/>
                      <a:gd name="connsiteX6" fmla="*/ 42031 w 1002710"/>
                      <a:gd name="connsiteY6" fmla="*/ 192554 h 192554"/>
                      <a:gd name="connsiteX7" fmla="*/ 616 w 1002710"/>
                      <a:gd name="connsiteY7" fmla="*/ 159445 h 192554"/>
                      <a:gd name="connsiteX8" fmla="*/ 66642 w 1002710"/>
                      <a:gd name="connsiteY8" fmla="*/ 43228 h 192554"/>
                      <a:gd name="connsiteX0" fmla="*/ 64567 w 1002710"/>
                      <a:gd name="connsiteY0" fmla="*/ 42060 h 192554"/>
                      <a:gd name="connsiteX1" fmla="*/ 116355 w 1002710"/>
                      <a:gd name="connsiteY1" fmla="*/ 11157 h 192554"/>
                      <a:gd name="connsiteX2" fmla="*/ 964235 w 1002710"/>
                      <a:gd name="connsiteY2" fmla="*/ 0 h 192554"/>
                      <a:gd name="connsiteX3" fmla="*/ 1001237 w 1002710"/>
                      <a:gd name="connsiteY3" fmla="*/ 36094 h 192554"/>
                      <a:gd name="connsiteX4" fmla="*/ 938715 w 1002710"/>
                      <a:gd name="connsiteY4" fmla="*/ 146086 h 192554"/>
                      <a:gd name="connsiteX5" fmla="*/ 881348 w 1002710"/>
                      <a:gd name="connsiteY5" fmla="*/ 182048 h 192554"/>
                      <a:gd name="connsiteX6" fmla="*/ 42031 w 1002710"/>
                      <a:gd name="connsiteY6" fmla="*/ 192554 h 192554"/>
                      <a:gd name="connsiteX7" fmla="*/ 616 w 1002710"/>
                      <a:gd name="connsiteY7" fmla="*/ 159445 h 192554"/>
                      <a:gd name="connsiteX8" fmla="*/ 64567 w 1002710"/>
                      <a:gd name="connsiteY8" fmla="*/ 42060 h 192554"/>
                      <a:gd name="connsiteX0" fmla="*/ 67490 w 1005633"/>
                      <a:gd name="connsiteY0" fmla="*/ 42060 h 192554"/>
                      <a:gd name="connsiteX1" fmla="*/ 119278 w 1005633"/>
                      <a:gd name="connsiteY1" fmla="*/ 11157 h 192554"/>
                      <a:gd name="connsiteX2" fmla="*/ 967158 w 1005633"/>
                      <a:gd name="connsiteY2" fmla="*/ 0 h 192554"/>
                      <a:gd name="connsiteX3" fmla="*/ 1004160 w 1005633"/>
                      <a:gd name="connsiteY3" fmla="*/ 36094 h 192554"/>
                      <a:gd name="connsiteX4" fmla="*/ 941638 w 1005633"/>
                      <a:gd name="connsiteY4" fmla="*/ 146086 h 192554"/>
                      <a:gd name="connsiteX5" fmla="*/ 884271 w 1005633"/>
                      <a:gd name="connsiteY5" fmla="*/ 182048 h 192554"/>
                      <a:gd name="connsiteX6" fmla="*/ 44954 w 1005633"/>
                      <a:gd name="connsiteY6" fmla="*/ 192554 h 192554"/>
                      <a:gd name="connsiteX7" fmla="*/ 555 w 1005633"/>
                      <a:gd name="connsiteY7" fmla="*/ 155035 h 192554"/>
                      <a:gd name="connsiteX8" fmla="*/ 67490 w 1005633"/>
                      <a:gd name="connsiteY8" fmla="*/ 42060 h 192554"/>
                      <a:gd name="connsiteX0" fmla="*/ 65456 w 1003599"/>
                      <a:gd name="connsiteY0" fmla="*/ 42060 h 192554"/>
                      <a:gd name="connsiteX1" fmla="*/ 117244 w 1003599"/>
                      <a:gd name="connsiteY1" fmla="*/ 11157 h 192554"/>
                      <a:gd name="connsiteX2" fmla="*/ 965124 w 1003599"/>
                      <a:gd name="connsiteY2" fmla="*/ 0 h 192554"/>
                      <a:gd name="connsiteX3" fmla="*/ 1002126 w 1003599"/>
                      <a:gd name="connsiteY3" fmla="*/ 36094 h 192554"/>
                      <a:gd name="connsiteX4" fmla="*/ 939604 w 1003599"/>
                      <a:gd name="connsiteY4" fmla="*/ 146086 h 192554"/>
                      <a:gd name="connsiteX5" fmla="*/ 882237 w 1003599"/>
                      <a:gd name="connsiteY5" fmla="*/ 182048 h 192554"/>
                      <a:gd name="connsiteX6" fmla="*/ 42920 w 1003599"/>
                      <a:gd name="connsiteY6" fmla="*/ 192554 h 192554"/>
                      <a:gd name="connsiteX7" fmla="*/ 597 w 1003599"/>
                      <a:gd name="connsiteY7" fmla="*/ 156202 h 192554"/>
                      <a:gd name="connsiteX8" fmla="*/ 65456 w 1003599"/>
                      <a:gd name="connsiteY8" fmla="*/ 42060 h 192554"/>
                      <a:gd name="connsiteX0" fmla="*/ 58971 w 1003599"/>
                      <a:gd name="connsiteY0" fmla="*/ 43875 h 192554"/>
                      <a:gd name="connsiteX1" fmla="*/ 117244 w 1003599"/>
                      <a:gd name="connsiteY1" fmla="*/ 11157 h 192554"/>
                      <a:gd name="connsiteX2" fmla="*/ 965124 w 1003599"/>
                      <a:gd name="connsiteY2" fmla="*/ 0 h 192554"/>
                      <a:gd name="connsiteX3" fmla="*/ 1002126 w 1003599"/>
                      <a:gd name="connsiteY3" fmla="*/ 36094 h 192554"/>
                      <a:gd name="connsiteX4" fmla="*/ 939604 w 1003599"/>
                      <a:gd name="connsiteY4" fmla="*/ 146086 h 192554"/>
                      <a:gd name="connsiteX5" fmla="*/ 882237 w 1003599"/>
                      <a:gd name="connsiteY5" fmla="*/ 182048 h 192554"/>
                      <a:gd name="connsiteX6" fmla="*/ 42920 w 1003599"/>
                      <a:gd name="connsiteY6" fmla="*/ 192554 h 192554"/>
                      <a:gd name="connsiteX7" fmla="*/ 597 w 1003599"/>
                      <a:gd name="connsiteY7" fmla="*/ 156202 h 192554"/>
                      <a:gd name="connsiteX8" fmla="*/ 58971 w 1003599"/>
                      <a:gd name="connsiteY8" fmla="*/ 43875 h 192554"/>
                      <a:gd name="connsiteX0" fmla="*/ 58971 w 1003599"/>
                      <a:gd name="connsiteY0" fmla="*/ 43875 h 192554"/>
                      <a:gd name="connsiteX1" fmla="*/ 117244 w 1003599"/>
                      <a:gd name="connsiteY1" fmla="*/ 11157 h 192554"/>
                      <a:gd name="connsiteX2" fmla="*/ 965124 w 1003599"/>
                      <a:gd name="connsiteY2" fmla="*/ 0 h 192554"/>
                      <a:gd name="connsiteX3" fmla="*/ 1002126 w 1003599"/>
                      <a:gd name="connsiteY3" fmla="*/ 36094 h 192554"/>
                      <a:gd name="connsiteX4" fmla="*/ 939604 w 1003599"/>
                      <a:gd name="connsiteY4" fmla="*/ 146086 h 192554"/>
                      <a:gd name="connsiteX5" fmla="*/ 882237 w 1003599"/>
                      <a:gd name="connsiteY5" fmla="*/ 182048 h 192554"/>
                      <a:gd name="connsiteX6" fmla="*/ 42920 w 1003599"/>
                      <a:gd name="connsiteY6" fmla="*/ 192554 h 192554"/>
                      <a:gd name="connsiteX7" fmla="*/ 597 w 1003599"/>
                      <a:gd name="connsiteY7" fmla="*/ 156202 h 192554"/>
                      <a:gd name="connsiteX8" fmla="*/ 58971 w 1003599"/>
                      <a:gd name="connsiteY8" fmla="*/ 43875 h 192554"/>
                      <a:gd name="connsiteX0" fmla="*/ 61005 w 1005633"/>
                      <a:gd name="connsiteY0" fmla="*/ 43875 h 192554"/>
                      <a:gd name="connsiteX1" fmla="*/ 119278 w 1005633"/>
                      <a:gd name="connsiteY1" fmla="*/ 11157 h 192554"/>
                      <a:gd name="connsiteX2" fmla="*/ 967158 w 1005633"/>
                      <a:gd name="connsiteY2" fmla="*/ 0 h 192554"/>
                      <a:gd name="connsiteX3" fmla="*/ 1004160 w 1005633"/>
                      <a:gd name="connsiteY3" fmla="*/ 36094 h 192554"/>
                      <a:gd name="connsiteX4" fmla="*/ 941638 w 1005633"/>
                      <a:gd name="connsiteY4" fmla="*/ 146086 h 192554"/>
                      <a:gd name="connsiteX5" fmla="*/ 884271 w 1005633"/>
                      <a:gd name="connsiteY5" fmla="*/ 182048 h 192554"/>
                      <a:gd name="connsiteX6" fmla="*/ 44954 w 1005633"/>
                      <a:gd name="connsiteY6" fmla="*/ 192554 h 192554"/>
                      <a:gd name="connsiteX7" fmla="*/ 555 w 1005633"/>
                      <a:gd name="connsiteY7" fmla="*/ 155034 h 192554"/>
                      <a:gd name="connsiteX8" fmla="*/ 61005 w 1005633"/>
                      <a:gd name="connsiteY8" fmla="*/ 43875 h 192554"/>
                      <a:gd name="connsiteX0" fmla="*/ 54922 w 999550"/>
                      <a:gd name="connsiteY0" fmla="*/ 43875 h 192554"/>
                      <a:gd name="connsiteX1" fmla="*/ 113195 w 999550"/>
                      <a:gd name="connsiteY1" fmla="*/ 11157 h 192554"/>
                      <a:gd name="connsiteX2" fmla="*/ 961075 w 999550"/>
                      <a:gd name="connsiteY2" fmla="*/ 0 h 192554"/>
                      <a:gd name="connsiteX3" fmla="*/ 998077 w 999550"/>
                      <a:gd name="connsiteY3" fmla="*/ 36094 h 192554"/>
                      <a:gd name="connsiteX4" fmla="*/ 935555 w 999550"/>
                      <a:gd name="connsiteY4" fmla="*/ 146086 h 192554"/>
                      <a:gd name="connsiteX5" fmla="*/ 878188 w 999550"/>
                      <a:gd name="connsiteY5" fmla="*/ 182048 h 192554"/>
                      <a:gd name="connsiteX6" fmla="*/ 38871 w 999550"/>
                      <a:gd name="connsiteY6" fmla="*/ 192554 h 192554"/>
                      <a:gd name="connsiteX7" fmla="*/ 699 w 999550"/>
                      <a:gd name="connsiteY7" fmla="*/ 158537 h 192554"/>
                      <a:gd name="connsiteX8" fmla="*/ 54922 w 999550"/>
                      <a:gd name="connsiteY8" fmla="*/ 43875 h 192554"/>
                      <a:gd name="connsiteX0" fmla="*/ 59073 w 999550"/>
                      <a:gd name="connsiteY0" fmla="*/ 46210 h 192554"/>
                      <a:gd name="connsiteX1" fmla="*/ 113195 w 999550"/>
                      <a:gd name="connsiteY1" fmla="*/ 11157 h 192554"/>
                      <a:gd name="connsiteX2" fmla="*/ 961075 w 999550"/>
                      <a:gd name="connsiteY2" fmla="*/ 0 h 192554"/>
                      <a:gd name="connsiteX3" fmla="*/ 998077 w 999550"/>
                      <a:gd name="connsiteY3" fmla="*/ 36094 h 192554"/>
                      <a:gd name="connsiteX4" fmla="*/ 935555 w 999550"/>
                      <a:gd name="connsiteY4" fmla="*/ 146086 h 192554"/>
                      <a:gd name="connsiteX5" fmla="*/ 878188 w 999550"/>
                      <a:gd name="connsiteY5" fmla="*/ 182048 h 192554"/>
                      <a:gd name="connsiteX6" fmla="*/ 38871 w 999550"/>
                      <a:gd name="connsiteY6" fmla="*/ 192554 h 192554"/>
                      <a:gd name="connsiteX7" fmla="*/ 699 w 999550"/>
                      <a:gd name="connsiteY7" fmla="*/ 158537 h 192554"/>
                      <a:gd name="connsiteX8" fmla="*/ 59073 w 999550"/>
                      <a:gd name="connsiteY8" fmla="*/ 46210 h 192554"/>
                      <a:gd name="connsiteX0" fmla="*/ 64265 w 1004742"/>
                      <a:gd name="connsiteY0" fmla="*/ 46210 h 192554"/>
                      <a:gd name="connsiteX1" fmla="*/ 118387 w 1004742"/>
                      <a:gd name="connsiteY1" fmla="*/ 11157 h 192554"/>
                      <a:gd name="connsiteX2" fmla="*/ 966267 w 1004742"/>
                      <a:gd name="connsiteY2" fmla="*/ 0 h 192554"/>
                      <a:gd name="connsiteX3" fmla="*/ 1003269 w 1004742"/>
                      <a:gd name="connsiteY3" fmla="*/ 36094 h 192554"/>
                      <a:gd name="connsiteX4" fmla="*/ 940747 w 1004742"/>
                      <a:gd name="connsiteY4" fmla="*/ 146086 h 192554"/>
                      <a:gd name="connsiteX5" fmla="*/ 883380 w 1004742"/>
                      <a:gd name="connsiteY5" fmla="*/ 182048 h 192554"/>
                      <a:gd name="connsiteX6" fmla="*/ 44063 w 1004742"/>
                      <a:gd name="connsiteY6" fmla="*/ 192554 h 192554"/>
                      <a:gd name="connsiteX7" fmla="*/ 572 w 1004742"/>
                      <a:gd name="connsiteY7" fmla="*/ 158277 h 192554"/>
                      <a:gd name="connsiteX8" fmla="*/ 64265 w 1004742"/>
                      <a:gd name="connsiteY8" fmla="*/ 46210 h 192554"/>
                      <a:gd name="connsiteX0" fmla="*/ 59595 w 1004742"/>
                      <a:gd name="connsiteY0" fmla="*/ 54511 h 192554"/>
                      <a:gd name="connsiteX1" fmla="*/ 118387 w 1004742"/>
                      <a:gd name="connsiteY1" fmla="*/ 11157 h 192554"/>
                      <a:gd name="connsiteX2" fmla="*/ 966267 w 1004742"/>
                      <a:gd name="connsiteY2" fmla="*/ 0 h 192554"/>
                      <a:gd name="connsiteX3" fmla="*/ 1003269 w 1004742"/>
                      <a:gd name="connsiteY3" fmla="*/ 36094 h 192554"/>
                      <a:gd name="connsiteX4" fmla="*/ 940747 w 1004742"/>
                      <a:gd name="connsiteY4" fmla="*/ 146086 h 192554"/>
                      <a:gd name="connsiteX5" fmla="*/ 883380 w 1004742"/>
                      <a:gd name="connsiteY5" fmla="*/ 182048 h 192554"/>
                      <a:gd name="connsiteX6" fmla="*/ 44063 w 1004742"/>
                      <a:gd name="connsiteY6" fmla="*/ 192554 h 192554"/>
                      <a:gd name="connsiteX7" fmla="*/ 572 w 1004742"/>
                      <a:gd name="connsiteY7" fmla="*/ 158277 h 192554"/>
                      <a:gd name="connsiteX8" fmla="*/ 59595 w 1004742"/>
                      <a:gd name="connsiteY8" fmla="*/ 54511 h 192554"/>
                      <a:gd name="connsiteX0" fmla="*/ 59595 w 1004742"/>
                      <a:gd name="connsiteY0" fmla="*/ 54511 h 192554"/>
                      <a:gd name="connsiteX1" fmla="*/ 118387 w 1004742"/>
                      <a:gd name="connsiteY1" fmla="*/ 11157 h 192554"/>
                      <a:gd name="connsiteX2" fmla="*/ 966267 w 1004742"/>
                      <a:gd name="connsiteY2" fmla="*/ 0 h 192554"/>
                      <a:gd name="connsiteX3" fmla="*/ 1003269 w 1004742"/>
                      <a:gd name="connsiteY3" fmla="*/ 36094 h 192554"/>
                      <a:gd name="connsiteX4" fmla="*/ 940747 w 1004742"/>
                      <a:gd name="connsiteY4" fmla="*/ 146086 h 192554"/>
                      <a:gd name="connsiteX5" fmla="*/ 883380 w 1004742"/>
                      <a:gd name="connsiteY5" fmla="*/ 182048 h 192554"/>
                      <a:gd name="connsiteX6" fmla="*/ 44063 w 1004742"/>
                      <a:gd name="connsiteY6" fmla="*/ 192554 h 192554"/>
                      <a:gd name="connsiteX7" fmla="*/ 572 w 1004742"/>
                      <a:gd name="connsiteY7" fmla="*/ 158277 h 192554"/>
                      <a:gd name="connsiteX8" fmla="*/ 59595 w 1004742"/>
                      <a:gd name="connsiteY8" fmla="*/ 54511 h 192554"/>
                      <a:gd name="connsiteX0" fmla="*/ 59595 w 1004742"/>
                      <a:gd name="connsiteY0" fmla="*/ 54511 h 192554"/>
                      <a:gd name="connsiteX1" fmla="*/ 118387 w 1004742"/>
                      <a:gd name="connsiteY1" fmla="*/ 11157 h 192554"/>
                      <a:gd name="connsiteX2" fmla="*/ 966267 w 1004742"/>
                      <a:gd name="connsiteY2" fmla="*/ 0 h 192554"/>
                      <a:gd name="connsiteX3" fmla="*/ 1003269 w 1004742"/>
                      <a:gd name="connsiteY3" fmla="*/ 36094 h 192554"/>
                      <a:gd name="connsiteX4" fmla="*/ 940747 w 1004742"/>
                      <a:gd name="connsiteY4" fmla="*/ 146086 h 192554"/>
                      <a:gd name="connsiteX5" fmla="*/ 883380 w 1004742"/>
                      <a:gd name="connsiteY5" fmla="*/ 182048 h 192554"/>
                      <a:gd name="connsiteX6" fmla="*/ 44063 w 1004742"/>
                      <a:gd name="connsiteY6" fmla="*/ 192554 h 192554"/>
                      <a:gd name="connsiteX7" fmla="*/ 572 w 1004742"/>
                      <a:gd name="connsiteY7" fmla="*/ 158277 h 192554"/>
                      <a:gd name="connsiteX8" fmla="*/ 59595 w 1004742"/>
                      <a:gd name="connsiteY8" fmla="*/ 54511 h 192554"/>
                      <a:gd name="connsiteX0" fmla="*/ 59595 w 1004742"/>
                      <a:gd name="connsiteY0" fmla="*/ 54511 h 192554"/>
                      <a:gd name="connsiteX1" fmla="*/ 118387 w 1004742"/>
                      <a:gd name="connsiteY1" fmla="*/ 11157 h 192554"/>
                      <a:gd name="connsiteX2" fmla="*/ 966267 w 1004742"/>
                      <a:gd name="connsiteY2" fmla="*/ 0 h 192554"/>
                      <a:gd name="connsiteX3" fmla="*/ 1003269 w 1004742"/>
                      <a:gd name="connsiteY3" fmla="*/ 36094 h 192554"/>
                      <a:gd name="connsiteX4" fmla="*/ 940747 w 1004742"/>
                      <a:gd name="connsiteY4" fmla="*/ 146086 h 192554"/>
                      <a:gd name="connsiteX5" fmla="*/ 883380 w 1004742"/>
                      <a:gd name="connsiteY5" fmla="*/ 182048 h 192554"/>
                      <a:gd name="connsiteX6" fmla="*/ 44063 w 1004742"/>
                      <a:gd name="connsiteY6" fmla="*/ 192554 h 192554"/>
                      <a:gd name="connsiteX7" fmla="*/ 572 w 1004742"/>
                      <a:gd name="connsiteY7" fmla="*/ 158277 h 192554"/>
                      <a:gd name="connsiteX8" fmla="*/ 59595 w 1004742"/>
                      <a:gd name="connsiteY8" fmla="*/ 54511 h 192554"/>
                      <a:gd name="connsiteX0" fmla="*/ 59595 w 1004742"/>
                      <a:gd name="connsiteY0" fmla="*/ 54511 h 192554"/>
                      <a:gd name="connsiteX1" fmla="*/ 118387 w 1004742"/>
                      <a:gd name="connsiteY1" fmla="*/ 11157 h 192554"/>
                      <a:gd name="connsiteX2" fmla="*/ 966267 w 1004742"/>
                      <a:gd name="connsiteY2" fmla="*/ 0 h 192554"/>
                      <a:gd name="connsiteX3" fmla="*/ 1003269 w 1004742"/>
                      <a:gd name="connsiteY3" fmla="*/ 36094 h 192554"/>
                      <a:gd name="connsiteX4" fmla="*/ 940747 w 1004742"/>
                      <a:gd name="connsiteY4" fmla="*/ 146086 h 192554"/>
                      <a:gd name="connsiteX5" fmla="*/ 883380 w 1004742"/>
                      <a:gd name="connsiteY5" fmla="*/ 182048 h 192554"/>
                      <a:gd name="connsiteX6" fmla="*/ 44063 w 1004742"/>
                      <a:gd name="connsiteY6" fmla="*/ 192554 h 192554"/>
                      <a:gd name="connsiteX7" fmla="*/ 572 w 1004742"/>
                      <a:gd name="connsiteY7" fmla="*/ 158277 h 192554"/>
                      <a:gd name="connsiteX8" fmla="*/ 59595 w 1004742"/>
                      <a:gd name="connsiteY8" fmla="*/ 54511 h 192554"/>
                      <a:gd name="connsiteX0" fmla="*/ 59595 w 1004742"/>
                      <a:gd name="connsiteY0" fmla="*/ 54511 h 192554"/>
                      <a:gd name="connsiteX1" fmla="*/ 118387 w 1004742"/>
                      <a:gd name="connsiteY1" fmla="*/ 11157 h 192554"/>
                      <a:gd name="connsiteX2" fmla="*/ 966267 w 1004742"/>
                      <a:gd name="connsiteY2" fmla="*/ 0 h 192554"/>
                      <a:gd name="connsiteX3" fmla="*/ 1003269 w 1004742"/>
                      <a:gd name="connsiteY3" fmla="*/ 36094 h 192554"/>
                      <a:gd name="connsiteX4" fmla="*/ 940747 w 1004742"/>
                      <a:gd name="connsiteY4" fmla="*/ 146086 h 192554"/>
                      <a:gd name="connsiteX5" fmla="*/ 883380 w 1004742"/>
                      <a:gd name="connsiteY5" fmla="*/ 182048 h 192554"/>
                      <a:gd name="connsiteX6" fmla="*/ 44063 w 1004742"/>
                      <a:gd name="connsiteY6" fmla="*/ 192554 h 192554"/>
                      <a:gd name="connsiteX7" fmla="*/ 572 w 1004742"/>
                      <a:gd name="connsiteY7" fmla="*/ 158277 h 192554"/>
                      <a:gd name="connsiteX8" fmla="*/ 59595 w 1004742"/>
                      <a:gd name="connsiteY8" fmla="*/ 54511 h 192554"/>
                      <a:gd name="connsiteX0" fmla="*/ 59595 w 1004742"/>
                      <a:gd name="connsiteY0" fmla="*/ 54511 h 192554"/>
                      <a:gd name="connsiteX1" fmla="*/ 118387 w 1004742"/>
                      <a:gd name="connsiteY1" fmla="*/ 11157 h 192554"/>
                      <a:gd name="connsiteX2" fmla="*/ 966267 w 1004742"/>
                      <a:gd name="connsiteY2" fmla="*/ 0 h 192554"/>
                      <a:gd name="connsiteX3" fmla="*/ 1003269 w 1004742"/>
                      <a:gd name="connsiteY3" fmla="*/ 36094 h 192554"/>
                      <a:gd name="connsiteX4" fmla="*/ 940747 w 1004742"/>
                      <a:gd name="connsiteY4" fmla="*/ 146086 h 192554"/>
                      <a:gd name="connsiteX5" fmla="*/ 883380 w 1004742"/>
                      <a:gd name="connsiteY5" fmla="*/ 182048 h 192554"/>
                      <a:gd name="connsiteX6" fmla="*/ 44063 w 1004742"/>
                      <a:gd name="connsiteY6" fmla="*/ 192554 h 192554"/>
                      <a:gd name="connsiteX7" fmla="*/ 572 w 1004742"/>
                      <a:gd name="connsiteY7" fmla="*/ 158277 h 192554"/>
                      <a:gd name="connsiteX8" fmla="*/ 59595 w 1004742"/>
                      <a:gd name="connsiteY8" fmla="*/ 54511 h 192554"/>
                      <a:gd name="connsiteX0" fmla="*/ 59595 w 1004742"/>
                      <a:gd name="connsiteY0" fmla="*/ 54511 h 192554"/>
                      <a:gd name="connsiteX1" fmla="*/ 118387 w 1004742"/>
                      <a:gd name="connsiteY1" fmla="*/ 11157 h 192554"/>
                      <a:gd name="connsiteX2" fmla="*/ 966267 w 1004742"/>
                      <a:gd name="connsiteY2" fmla="*/ 0 h 192554"/>
                      <a:gd name="connsiteX3" fmla="*/ 1003269 w 1004742"/>
                      <a:gd name="connsiteY3" fmla="*/ 36094 h 192554"/>
                      <a:gd name="connsiteX4" fmla="*/ 940747 w 1004742"/>
                      <a:gd name="connsiteY4" fmla="*/ 146086 h 192554"/>
                      <a:gd name="connsiteX5" fmla="*/ 883380 w 1004742"/>
                      <a:gd name="connsiteY5" fmla="*/ 182048 h 192554"/>
                      <a:gd name="connsiteX6" fmla="*/ 44063 w 1004742"/>
                      <a:gd name="connsiteY6" fmla="*/ 192554 h 192554"/>
                      <a:gd name="connsiteX7" fmla="*/ 572 w 1004742"/>
                      <a:gd name="connsiteY7" fmla="*/ 158277 h 192554"/>
                      <a:gd name="connsiteX8" fmla="*/ 59595 w 1004742"/>
                      <a:gd name="connsiteY8" fmla="*/ 54511 h 1925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04742" h="192554">
                        <a:moveTo>
                          <a:pt x="59595" y="54511"/>
                        </a:moveTo>
                        <a:cubicBezTo>
                          <a:pt x="76070" y="25364"/>
                          <a:pt x="88460" y="10637"/>
                          <a:pt x="118387" y="11157"/>
                        </a:cubicBezTo>
                        <a:lnTo>
                          <a:pt x="966267" y="0"/>
                        </a:lnTo>
                        <a:cubicBezTo>
                          <a:pt x="985556" y="0"/>
                          <a:pt x="1011182" y="7596"/>
                          <a:pt x="1003269" y="36094"/>
                        </a:cubicBezTo>
                        <a:lnTo>
                          <a:pt x="940747" y="146086"/>
                        </a:lnTo>
                        <a:cubicBezTo>
                          <a:pt x="916360" y="184443"/>
                          <a:pt x="902669" y="182048"/>
                          <a:pt x="883380" y="182048"/>
                        </a:cubicBezTo>
                        <a:lnTo>
                          <a:pt x="44063" y="192554"/>
                        </a:lnTo>
                        <a:cubicBezTo>
                          <a:pt x="20624" y="190219"/>
                          <a:pt x="-4098" y="185867"/>
                          <a:pt x="572" y="158277"/>
                        </a:cubicBezTo>
                        <a:cubicBezTo>
                          <a:pt x="33000" y="102632"/>
                          <a:pt x="25740" y="117549"/>
                          <a:pt x="59595" y="54511"/>
                        </a:cubicBezTo>
                        <a:close/>
                      </a:path>
                    </a:pathLst>
                  </a:custGeom>
                  <a:solidFill>
                    <a:srgbClr val="F04936"/>
                  </a:solidFill>
                  <a:ln w="12700" cap="flat" cmpd="sng" algn="ctr">
                    <a:noFill/>
                    <a:prstDash val="solid"/>
                    <a:miter lim="800000"/>
                  </a:ln>
                  <a:effectLst/>
                </p:spPr>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N" sz="1400" b="0" i="0" u="none" strike="noStrike" kern="1200" cap="none" spc="0" normalizeH="0" baseline="0" noProof="0">
                      <a:ln>
                        <a:noFill/>
                      </a:ln>
                      <a:solidFill>
                        <a:srgbClr val="000000"/>
                      </a:solidFill>
                      <a:effectLst/>
                      <a:uLnTx/>
                      <a:uFillTx/>
                      <a:ea typeface="+mn-ea"/>
                      <a:cs typeface="+mn-cs"/>
                    </a:endParaRPr>
                  </a:p>
                </p:txBody>
              </p:sp>
            </p:grpSp>
          </p:grpSp>
          <p:grpSp>
            <p:nvGrpSpPr>
              <p:cNvPr id="11" name="Group 10">
                <a:extLst>
                  <a:ext uri="{FF2B5EF4-FFF2-40B4-BE49-F238E27FC236}">
                    <a16:creationId xmlns:a16="http://schemas.microsoft.com/office/drawing/2014/main" id="{C6465164-1982-4815-8F6D-09795CBBCC56}"/>
                  </a:ext>
                </a:extLst>
              </p:cNvPr>
              <p:cNvGrpSpPr/>
              <p:nvPr/>
            </p:nvGrpSpPr>
            <p:grpSpPr>
              <a:xfrm>
                <a:off x="6374987" y="5233700"/>
                <a:ext cx="2967607" cy="827404"/>
                <a:chOff x="8710396" y="1361294"/>
                <a:chExt cx="3626113" cy="1011003"/>
              </a:xfrm>
            </p:grpSpPr>
            <p:sp>
              <p:nvSpPr>
                <p:cNvPr id="22" name="Rectangle 21">
                  <a:extLst>
                    <a:ext uri="{FF2B5EF4-FFF2-40B4-BE49-F238E27FC236}">
                      <a16:creationId xmlns:a16="http://schemas.microsoft.com/office/drawing/2014/main" id="{50AAB10D-8099-478B-8DC6-30EA6BAA8AF6}"/>
                    </a:ext>
                  </a:extLst>
                </p:cNvPr>
                <p:cNvSpPr/>
                <p:nvPr/>
              </p:nvSpPr>
              <p:spPr>
                <a:xfrm flipH="1">
                  <a:off x="8891563" y="1361294"/>
                  <a:ext cx="3444946" cy="1011003"/>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600">
                      <a:solidFill>
                        <a:srgbClr val="000000"/>
                      </a:solidFill>
                    </a:rPr>
                    <a:t>Drastically increase efficiency as manual checking is reduced or eliminated</a:t>
                  </a:r>
                </a:p>
              </p:txBody>
            </p:sp>
            <p:grpSp>
              <p:nvGrpSpPr>
                <p:cNvPr id="23" name="Group 22">
                  <a:extLst>
                    <a:ext uri="{FF2B5EF4-FFF2-40B4-BE49-F238E27FC236}">
                      <a16:creationId xmlns:a16="http://schemas.microsoft.com/office/drawing/2014/main" id="{7EF6C3F6-AC9E-4101-AE20-F2DB31093F9B}"/>
                    </a:ext>
                  </a:extLst>
                </p:cNvPr>
                <p:cNvGrpSpPr/>
                <p:nvPr/>
              </p:nvGrpSpPr>
              <p:grpSpPr>
                <a:xfrm>
                  <a:off x="8710396" y="1523588"/>
                  <a:ext cx="80552" cy="541565"/>
                  <a:chOff x="8672295" y="1502535"/>
                  <a:chExt cx="80552" cy="541565"/>
                </a:xfrm>
              </p:grpSpPr>
              <p:sp>
                <p:nvSpPr>
                  <p:cNvPr id="24" name="Rectangle: Rounded Corners 9">
                    <a:extLst>
                      <a:ext uri="{FF2B5EF4-FFF2-40B4-BE49-F238E27FC236}">
                        <a16:creationId xmlns:a16="http://schemas.microsoft.com/office/drawing/2014/main" id="{467DAF39-8308-404A-B717-9C68A27BFA50}"/>
                      </a:ext>
                    </a:extLst>
                  </p:cNvPr>
                  <p:cNvSpPr/>
                  <p:nvPr/>
                </p:nvSpPr>
                <p:spPr>
                  <a:xfrm rot="17026101">
                    <a:off x="8536562" y="1638268"/>
                    <a:ext cx="328450" cy="56984"/>
                  </a:xfrm>
                  <a:custGeom>
                    <a:avLst/>
                    <a:gdLst>
                      <a:gd name="connsiteX0" fmla="*/ 0 w 927849"/>
                      <a:gd name="connsiteY0" fmla="*/ 34926 h 209550"/>
                      <a:gd name="connsiteX1" fmla="*/ 34926 w 927849"/>
                      <a:gd name="connsiteY1" fmla="*/ 0 h 209550"/>
                      <a:gd name="connsiteX2" fmla="*/ 892923 w 927849"/>
                      <a:gd name="connsiteY2" fmla="*/ 0 h 209550"/>
                      <a:gd name="connsiteX3" fmla="*/ 927849 w 927849"/>
                      <a:gd name="connsiteY3" fmla="*/ 34926 h 209550"/>
                      <a:gd name="connsiteX4" fmla="*/ 927849 w 927849"/>
                      <a:gd name="connsiteY4" fmla="*/ 174624 h 209550"/>
                      <a:gd name="connsiteX5" fmla="*/ 892923 w 927849"/>
                      <a:gd name="connsiteY5" fmla="*/ 209550 h 209550"/>
                      <a:gd name="connsiteX6" fmla="*/ 34926 w 927849"/>
                      <a:gd name="connsiteY6" fmla="*/ 209550 h 209550"/>
                      <a:gd name="connsiteX7" fmla="*/ 0 w 927849"/>
                      <a:gd name="connsiteY7" fmla="*/ 174624 h 209550"/>
                      <a:gd name="connsiteX8" fmla="*/ 0 w 927849"/>
                      <a:gd name="connsiteY8" fmla="*/ 34926 h 209550"/>
                      <a:gd name="connsiteX0" fmla="*/ 63948 w 991797"/>
                      <a:gd name="connsiteY0" fmla="*/ 34926 h 209550"/>
                      <a:gd name="connsiteX1" fmla="*/ 98874 w 991797"/>
                      <a:gd name="connsiteY1" fmla="*/ 0 h 209550"/>
                      <a:gd name="connsiteX2" fmla="*/ 956871 w 991797"/>
                      <a:gd name="connsiteY2" fmla="*/ 0 h 209550"/>
                      <a:gd name="connsiteX3" fmla="*/ 991797 w 991797"/>
                      <a:gd name="connsiteY3" fmla="*/ 34926 h 209550"/>
                      <a:gd name="connsiteX4" fmla="*/ 991797 w 991797"/>
                      <a:gd name="connsiteY4" fmla="*/ 174624 h 209550"/>
                      <a:gd name="connsiteX5" fmla="*/ 956871 w 991797"/>
                      <a:gd name="connsiteY5" fmla="*/ 209550 h 209550"/>
                      <a:gd name="connsiteX6" fmla="*/ 98874 w 991797"/>
                      <a:gd name="connsiteY6" fmla="*/ 209550 h 209550"/>
                      <a:gd name="connsiteX7" fmla="*/ 0 w 991797"/>
                      <a:gd name="connsiteY7" fmla="*/ 152310 h 209550"/>
                      <a:gd name="connsiteX8" fmla="*/ 63948 w 991797"/>
                      <a:gd name="connsiteY8" fmla="*/ 34926 h 209550"/>
                      <a:gd name="connsiteX0" fmla="*/ 63948 w 991797"/>
                      <a:gd name="connsiteY0" fmla="*/ 34926 h 209550"/>
                      <a:gd name="connsiteX1" fmla="*/ 98874 w 991797"/>
                      <a:gd name="connsiteY1" fmla="*/ 0 h 209550"/>
                      <a:gd name="connsiteX2" fmla="*/ 956871 w 991797"/>
                      <a:gd name="connsiteY2" fmla="*/ 0 h 209550"/>
                      <a:gd name="connsiteX3" fmla="*/ 991797 w 991797"/>
                      <a:gd name="connsiteY3" fmla="*/ 34926 h 209550"/>
                      <a:gd name="connsiteX4" fmla="*/ 991797 w 991797"/>
                      <a:gd name="connsiteY4" fmla="*/ 174624 h 209550"/>
                      <a:gd name="connsiteX5" fmla="*/ 956871 w 991797"/>
                      <a:gd name="connsiteY5" fmla="*/ 209550 h 209550"/>
                      <a:gd name="connsiteX6" fmla="*/ 98874 w 991797"/>
                      <a:gd name="connsiteY6" fmla="*/ 209550 h 209550"/>
                      <a:gd name="connsiteX7" fmla="*/ 0 w 991797"/>
                      <a:gd name="connsiteY7" fmla="*/ 152310 h 209550"/>
                      <a:gd name="connsiteX8" fmla="*/ 63948 w 991797"/>
                      <a:gd name="connsiteY8" fmla="*/ 34926 h 209550"/>
                      <a:gd name="connsiteX0" fmla="*/ 63948 w 991797"/>
                      <a:gd name="connsiteY0" fmla="*/ 34926 h 209550"/>
                      <a:gd name="connsiteX1" fmla="*/ 98874 w 991797"/>
                      <a:gd name="connsiteY1" fmla="*/ 0 h 209550"/>
                      <a:gd name="connsiteX2" fmla="*/ 956871 w 991797"/>
                      <a:gd name="connsiteY2" fmla="*/ 0 h 209550"/>
                      <a:gd name="connsiteX3" fmla="*/ 991797 w 991797"/>
                      <a:gd name="connsiteY3" fmla="*/ 34926 h 209550"/>
                      <a:gd name="connsiteX4" fmla="*/ 991797 w 991797"/>
                      <a:gd name="connsiteY4" fmla="*/ 174624 h 209550"/>
                      <a:gd name="connsiteX5" fmla="*/ 956871 w 991797"/>
                      <a:gd name="connsiteY5" fmla="*/ 209550 h 209550"/>
                      <a:gd name="connsiteX6" fmla="*/ 21435 w 991797"/>
                      <a:gd name="connsiteY6" fmla="*/ 201504 h 209550"/>
                      <a:gd name="connsiteX7" fmla="*/ 0 w 991797"/>
                      <a:gd name="connsiteY7" fmla="*/ 152310 h 209550"/>
                      <a:gd name="connsiteX8" fmla="*/ 63948 w 991797"/>
                      <a:gd name="connsiteY8" fmla="*/ 34926 h 209550"/>
                      <a:gd name="connsiteX0" fmla="*/ 63948 w 991797"/>
                      <a:gd name="connsiteY0" fmla="*/ 34926 h 209550"/>
                      <a:gd name="connsiteX1" fmla="*/ 98874 w 991797"/>
                      <a:gd name="connsiteY1" fmla="*/ 0 h 209550"/>
                      <a:gd name="connsiteX2" fmla="*/ 956871 w 991797"/>
                      <a:gd name="connsiteY2" fmla="*/ 0 h 209550"/>
                      <a:gd name="connsiteX3" fmla="*/ 991797 w 991797"/>
                      <a:gd name="connsiteY3" fmla="*/ 34926 h 209550"/>
                      <a:gd name="connsiteX4" fmla="*/ 991797 w 991797"/>
                      <a:gd name="connsiteY4" fmla="*/ 174624 h 209550"/>
                      <a:gd name="connsiteX5" fmla="*/ 956871 w 991797"/>
                      <a:gd name="connsiteY5" fmla="*/ 209550 h 209550"/>
                      <a:gd name="connsiteX6" fmla="*/ 21435 w 991797"/>
                      <a:gd name="connsiteY6" fmla="*/ 201504 h 209550"/>
                      <a:gd name="connsiteX7" fmla="*/ 0 w 991797"/>
                      <a:gd name="connsiteY7" fmla="*/ 152310 h 209550"/>
                      <a:gd name="connsiteX8" fmla="*/ 63948 w 991797"/>
                      <a:gd name="connsiteY8" fmla="*/ 34926 h 209550"/>
                      <a:gd name="connsiteX0" fmla="*/ 63948 w 991797"/>
                      <a:gd name="connsiteY0" fmla="*/ 34926 h 209550"/>
                      <a:gd name="connsiteX1" fmla="*/ 98874 w 991797"/>
                      <a:gd name="connsiteY1" fmla="*/ 0 h 209550"/>
                      <a:gd name="connsiteX2" fmla="*/ 956871 w 991797"/>
                      <a:gd name="connsiteY2" fmla="*/ 0 h 209550"/>
                      <a:gd name="connsiteX3" fmla="*/ 991797 w 991797"/>
                      <a:gd name="connsiteY3" fmla="*/ 34926 h 209550"/>
                      <a:gd name="connsiteX4" fmla="*/ 991797 w 991797"/>
                      <a:gd name="connsiteY4" fmla="*/ 174624 h 209550"/>
                      <a:gd name="connsiteX5" fmla="*/ 956871 w 991797"/>
                      <a:gd name="connsiteY5" fmla="*/ 209550 h 209550"/>
                      <a:gd name="connsiteX6" fmla="*/ 34667 w 991797"/>
                      <a:gd name="connsiteY6" fmla="*/ 192554 h 209550"/>
                      <a:gd name="connsiteX7" fmla="*/ 0 w 991797"/>
                      <a:gd name="connsiteY7" fmla="*/ 152310 h 209550"/>
                      <a:gd name="connsiteX8" fmla="*/ 63948 w 991797"/>
                      <a:gd name="connsiteY8" fmla="*/ 34926 h 209550"/>
                      <a:gd name="connsiteX0" fmla="*/ 70434 w 998283"/>
                      <a:gd name="connsiteY0" fmla="*/ 34926 h 209550"/>
                      <a:gd name="connsiteX1" fmla="*/ 105360 w 998283"/>
                      <a:gd name="connsiteY1" fmla="*/ 0 h 209550"/>
                      <a:gd name="connsiteX2" fmla="*/ 963357 w 998283"/>
                      <a:gd name="connsiteY2" fmla="*/ 0 h 209550"/>
                      <a:gd name="connsiteX3" fmla="*/ 998283 w 998283"/>
                      <a:gd name="connsiteY3" fmla="*/ 34926 h 209550"/>
                      <a:gd name="connsiteX4" fmla="*/ 998283 w 998283"/>
                      <a:gd name="connsiteY4" fmla="*/ 174624 h 209550"/>
                      <a:gd name="connsiteX5" fmla="*/ 963357 w 998283"/>
                      <a:gd name="connsiteY5" fmla="*/ 209550 h 209550"/>
                      <a:gd name="connsiteX6" fmla="*/ 41153 w 998283"/>
                      <a:gd name="connsiteY6" fmla="*/ 192554 h 209550"/>
                      <a:gd name="connsiteX7" fmla="*/ 0 w 998283"/>
                      <a:gd name="connsiteY7" fmla="*/ 154126 h 209550"/>
                      <a:gd name="connsiteX8" fmla="*/ 70434 w 998283"/>
                      <a:gd name="connsiteY8" fmla="*/ 34926 h 209550"/>
                      <a:gd name="connsiteX0" fmla="*/ 66284 w 994133"/>
                      <a:gd name="connsiteY0" fmla="*/ 34926 h 209550"/>
                      <a:gd name="connsiteX1" fmla="*/ 101210 w 994133"/>
                      <a:gd name="connsiteY1" fmla="*/ 0 h 209550"/>
                      <a:gd name="connsiteX2" fmla="*/ 959207 w 994133"/>
                      <a:gd name="connsiteY2" fmla="*/ 0 h 209550"/>
                      <a:gd name="connsiteX3" fmla="*/ 994133 w 994133"/>
                      <a:gd name="connsiteY3" fmla="*/ 34926 h 209550"/>
                      <a:gd name="connsiteX4" fmla="*/ 994133 w 994133"/>
                      <a:gd name="connsiteY4" fmla="*/ 174624 h 209550"/>
                      <a:gd name="connsiteX5" fmla="*/ 959207 w 994133"/>
                      <a:gd name="connsiteY5" fmla="*/ 209550 h 209550"/>
                      <a:gd name="connsiteX6" fmla="*/ 37003 w 994133"/>
                      <a:gd name="connsiteY6" fmla="*/ 192554 h 209550"/>
                      <a:gd name="connsiteX7" fmla="*/ 0 w 994133"/>
                      <a:gd name="connsiteY7" fmla="*/ 156461 h 209550"/>
                      <a:gd name="connsiteX8" fmla="*/ 66284 w 994133"/>
                      <a:gd name="connsiteY8" fmla="*/ 34926 h 209550"/>
                      <a:gd name="connsiteX0" fmla="*/ 66284 w 994133"/>
                      <a:gd name="connsiteY0" fmla="*/ 34926 h 193849"/>
                      <a:gd name="connsiteX1" fmla="*/ 101210 w 994133"/>
                      <a:gd name="connsiteY1" fmla="*/ 0 h 193849"/>
                      <a:gd name="connsiteX2" fmla="*/ 959207 w 994133"/>
                      <a:gd name="connsiteY2" fmla="*/ 0 h 193849"/>
                      <a:gd name="connsiteX3" fmla="*/ 994133 w 994133"/>
                      <a:gd name="connsiteY3" fmla="*/ 34926 h 193849"/>
                      <a:gd name="connsiteX4" fmla="*/ 994133 w 994133"/>
                      <a:gd name="connsiteY4" fmla="*/ 174624 h 193849"/>
                      <a:gd name="connsiteX5" fmla="*/ 834162 w 994133"/>
                      <a:gd name="connsiteY5" fmla="*/ 193849 h 193849"/>
                      <a:gd name="connsiteX6" fmla="*/ 37003 w 994133"/>
                      <a:gd name="connsiteY6" fmla="*/ 192554 h 193849"/>
                      <a:gd name="connsiteX7" fmla="*/ 0 w 994133"/>
                      <a:gd name="connsiteY7" fmla="*/ 156461 h 193849"/>
                      <a:gd name="connsiteX8" fmla="*/ 66284 w 994133"/>
                      <a:gd name="connsiteY8" fmla="*/ 34926 h 193849"/>
                      <a:gd name="connsiteX0" fmla="*/ 66284 w 994133"/>
                      <a:gd name="connsiteY0" fmla="*/ 34926 h 193849"/>
                      <a:gd name="connsiteX1" fmla="*/ 101210 w 994133"/>
                      <a:gd name="connsiteY1" fmla="*/ 0 h 193849"/>
                      <a:gd name="connsiteX2" fmla="*/ 959207 w 994133"/>
                      <a:gd name="connsiteY2" fmla="*/ 0 h 193849"/>
                      <a:gd name="connsiteX3" fmla="*/ 994133 w 994133"/>
                      <a:gd name="connsiteY3" fmla="*/ 34926 h 193849"/>
                      <a:gd name="connsiteX4" fmla="*/ 926682 w 994133"/>
                      <a:gd name="connsiteY4" fmla="*/ 158537 h 193849"/>
                      <a:gd name="connsiteX5" fmla="*/ 834162 w 994133"/>
                      <a:gd name="connsiteY5" fmla="*/ 193849 h 193849"/>
                      <a:gd name="connsiteX6" fmla="*/ 37003 w 994133"/>
                      <a:gd name="connsiteY6" fmla="*/ 192554 h 193849"/>
                      <a:gd name="connsiteX7" fmla="*/ 0 w 994133"/>
                      <a:gd name="connsiteY7" fmla="*/ 156461 h 193849"/>
                      <a:gd name="connsiteX8" fmla="*/ 66284 w 994133"/>
                      <a:gd name="connsiteY8" fmla="*/ 34926 h 193849"/>
                      <a:gd name="connsiteX0" fmla="*/ 66284 w 994133"/>
                      <a:gd name="connsiteY0" fmla="*/ 34926 h 192554"/>
                      <a:gd name="connsiteX1" fmla="*/ 101210 w 994133"/>
                      <a:gd name="connsiteY1" fmla="*/ 0 h 192554"/>
                      <a:gd name="connsiteX2" fmla="*/ 959207 w 994133"/>
                      <a:gd name="connsiteY2" fmla="*/ 0 h 192554"/>
                      <a:gd name="connsiteX3" fmla="*/ 994133 w 994133"/>
                      <a:gd name="connsiteY3" fmla="*/ 34926 h 192554"/>
                      <a:gd name="connsiteX4" fmla="*/ 926682 w 994133"/>
                      <a:gd name="connsiteY4" fmla="*/ 158537 h 192554"/>
                      <a:gd name="connsiteX5" fmla="*/ 855954 w 994133"/>
                      <a:gd name="connsiteY5" fmla="*/ 184251 h 192554"/>
                      <a:gd name="connsiteX6" fmla="*/ 37003 w 994133"/>
                      <a:gd name="connsiteY6" fmla="*/ 192554 h 192554"/>
                      <a:gd name="connsiteX7" fmla="*/ 0 w 994133"/>
                      <a:gd name="connsiteY7" fmla="*/ 156461 h 192554"/>
                      <a:gd name="connsiteX8" fmla="*/ 66284 w 994133"/>
                      <a:gd name="connsiteY8" fmla="*/ 34926 h 192554"/>
                      <a:gd name="connsiteX0" fmla="*/ 66284 w 994133"/>
                      <a:gd name="connsiteY0" fmla="*/ 34926 h 192554"/>
                      <a:gd name="connsiteX1" fmla="*/ 101210 w 994133"/>
                      <a:gd name="connsiteY1" fmla="*/ 0 h 192554"/>
                      <a:gd name="connsiteX2" fmla="*/ 959207 w 994133"/>
                      <a:gd name="connsiteY2" fmla="*/ 0 h 192554"/>
                      <a:gd name="connsiteX3" fmla="*/ 994133 w 994133"/>
                      <a:gd name="connsiteY3" fmla="*/ 34926 h 192554"/>
                      <a:gd name="connsiteX4" fmla="*/ 933687 w 994133"/>
                      <a:gd name="connsiteY4" fmla="*/ 146086 h 192554"/>
                      <a:gd name="connsiteX5" fmla="*/ 855954 w 994133"/>
                      <a:gd name="connsiteY5" fmla="*/ 184251 h 192554"/>
                      <a:gd name="connsiteX6" fmla="*/ 37003 w 994133"/>
                      <a:gd name="connsiteY6" fmla="*/ 192554 h 192554"/>
                      <a:gd name="connsiteX7" fmla="*/ 0 w 994133"/>
                      <a:gd name="connsiteY7" fmla="*/ 156461 h 192554"/>
                      <a:gd name="connsiteX8" fmla="*/ 66284 w 994133"/>
                      <a:gd name="connsiteY8" fmla="*/ 34926 h 192554"/>
                      <a:gd name="connsiteX0" fmla="*/ 66284 w 994133"/>
                      <a:gd name="connsiteY0" fmla="*/ 34926 h 192554"/>
                      <a:gd name="connsiteX1" fmla="*/ 101210 w 994133"/>
                      <a:gd name="connsiteY1" fmla="*/ 0 h 192554"/>
                      <a:gd name="connsiteX2" fmla="*/ 959207 w 994133"/>
                      <a:gd name="connsiteY2" fmla="*/ 0 h 192554"/>
                      <a:gd name="connsiteX3" fmla="*/ 994133 w 994133"/>
                      <a:gd name="connsiteY3" fmla="*/ 34926 h 192554"/>
                      <a:gd name="connsiteX4" fmla="*/ 933687 w 994133"/>
                      <a:gd name="connsiteY4" fmla="*/ 146086 h 192554"/>
                      <a:gd name="connsiteX5" fmla="*/ 876320 w 994133"/>
                      <a:gd name="connsiteY5" fmla="*/ 182048 h 192554"/>
                      <a:gd name="connsiteX6" fmla="*/ 37003 w 994133"/>
                      <a:gd name="connsiteY6" fmla="*/ 192554 h 192554"/>
                      <a:gd name="connsiteX7" fmla="*/ 0 w 994133"/>
                      <a:gd name="connsiteY7" fmla="*/ 156461 h 192554"/>
                      <a:gd name="connsiteX8" fmla="*/ 66284 w 994133"/>
                      <a:gd name="connsiteY8" fmla="*/ 34926 h 192554"/>
                      <a:gd name="connsiteX0" fmla="*/ 66284 w 994133"/>
                      <a:gd name="connsiteY0" fmla="*/ 34926 h 192554"/>
                      <a:gd name="connsiteX1" fmla="*/ 101210 w 994133"/>
                      <a:gd name="connsiteY1" fmla="*/ 0 h 192554"/>
                      <a:gd name="connsiteX2" fmla="*/ 959207 w 994133"/>
                      <a:gd name="connsiteY2" fmla="*/ 0 h 192554"/>
                      <a:gd name="connsiteX3" fmla="*/ 994133 w 994133"/>
                      <a:gd name="connsiteY3" fmla="*/ 34926 h 192554"/>
                      <a:gd name="connsiteX4" fmla="*/ 933687 w 994133"/>
                      <a:gd name="connsiteY4" fmla="*/ 146086 h 192554"/>
                      <a:gd name="connsiteX5" fmla="*/ 876320 w 994133"/>
                      <a:gd name="connsiteY5" fmla="*/ 182048 h 192554"/>
                      <a:gd name="connsiteX6" fmla="*/ 37003 w 994133"/>
                      <a:gd name="connsiteY6" fmla="*/ 192554 h 192554"/>
                      <a:gd name="connsiteX7" fmla="*/ 0 w 994133"/>
                      <a:gd name="connsiteY7" fmla="*/ 156461 h 192554"/>
                      <a:gd name="connsiteX8" fmla="*/ 66284 w 994133"/>
                      <a:gd name="connsiteY8" fmla="*/ 34926 h 192554"/>
                      <a:gd name="connsiteX0" fmla="*/ 66284 w 994133"/>
                      <a:gd name="connsiteY0" fmla="*/ 34926 h 192554"/>
                      <a:gd name="connsiteX1" fmla="*/ 116646 w 994133"/>
                      <a:gd name="connsiteY1" fmla="*/ 11417 h 192554"/>
                      <a:gd name="connsiteX2" fmla="*/ 959207 w 994133"/>
                      <a:gd name="connsiteY2" fmla="*/ 0 h 192554"/>
                      <a:gd name="connsiteX3" fmla="*/ 994133 w 994133"/>
                      <a:gd name="connsiteY3" fmla="*/ 34926 h 192554"/>
                      <a:gd name="connsiteX4" fmla="*/ 933687 w 994133"/>
                      <a:gd name="connsiteY4" fmla="*/ 146086 h 192554"/>
                      <a:gd name="connsiteX5" fmla="*/ 876320 w 994133"/>
                      <a:gd name="connsiteY5" fmla="*/ 182048 h 192554"/>
                      <a:gd name="connsiteX6" fmla="*/ 37003 w 994133"/>
                      <a:gd name="connsiteY6" fmla="*/ 192554 h 192554"/>
                      <a:gd name="connsiteX7" fmla="*/ 0 w 994133"/>
                      <a:gd name="connsiteY7" fmla="*/ 156461 h 192554"/>
                      <a:gd name="connsiteX8" fmla="*/ 66284 w 994133"/>
                      <a:gd name="connsiteY8" fmla="*/ 34926 h 192554"/>
                      <a:gd name="connsiteX0" fmla="*/ 66284 w 994133"/>
                      <a:gd name="connsiteY0" fmla="*/ 34926 h 192554"/>
                      <a:gd name="connsiteX1" fmla="*/ 111327 w 994133"/>
                      <a:gd name="connsiteY1" fmla="*/ 11157 h 192554"/>
                      <a:gd name="connsiteX2" fmla="*/ 959207 w 994133"/>
                      <a:gd name="connsiteY2" fmla="*/ 0 h 192554"/>
                      <a:gd name="connsiteX3" fmla="*/ 994133 w 994133"/>
                      <a:gd name="connsiteY3" fmla="*/ 34926 h 192554"/>
                      <a:gd name="connsiteX4" fmla="*/ 933687 w 994133"/>
                      <a:gd name="connsiteY4" fmla="*/ 146086 h 192554"/>
                      <a:gd name="connsiteX5" fmla="*/ 876320 w 994133"/>
                      <a:gd name="connsiteY5" fmla="*/ 182048 h 192554"/>
                      <a:gd name="connsiteX6" fmla="*/ 37003 w 994133"/>
                      <a:gd name="connsiteY6" fmla="*/ 192554 h 192554"/>
                      <a:gd name="connsiteX7" fmla="*/ 0 w 994133"/>
                      <a:gd name="connsiteY7" fmla="*/ 156461 h 192554"/>
                      <a:gd name="connsiteX8" fmla="*/ 66284 w 994133"/>
                      <a:gd name="connsiteY8" fmla="*/ 34926 h 192554"/>
                      <a:gd name="connsiteX0" fmla="*/ 61614 w 994133"/>
                      <a:gd name="connsiteY0" fmla="*/ 43228 h 192554"/>
                      <a:gd name="connsiteX1" fmla="*/ 111327 w 994133"/>
                      <a:gd name="connsiteY1" fmla="*/ 11157 h 192554"/>
                      <a:gd name="connsiteX2" fmla="*/ 959207 w 994133"/>
                      <a:gd name="connsiteY2" fmla="*/ 0 h 192554"/>
                      <a:gd name="connsiteX3" fmla="*/ 994133 w 994133"/>
                      <a:gd name="connsiteY3" fmla="*/ 34926 h 192554"/>
                      <a:gd name="connsiteX4" fmla="*/ 933687 w 994133"/>
                      <a:gd name="connsiteY4" fmla="*/ 146086 h 192554"/>
                      <a:gd name="connsiteX5" fmla="*/ 876320 w 994133"/>
                      <a:gd name="connsiteY5" fmla="*/ 182048 h 192554"/>
                      <a:gd name="connsiteX6" fmla="*/ 37003 w 994133"/>
                      <a:gd name="connsiteY6" fmla="*/ 192554 h 192554"/>
                      <a:gd name="connsiteX7" fmla="*/ 0 w 994133"/>
                      <a:gd name="connsiteY7" fmla="*/ 156461 h 192554"/>
                      <a:gd name="connsiteX8" fmla="*/ 61614 w 994133"/>
                      <a:gd name="connsiteY8" fmla="*/ 43228 h 192554"/>
                      <a:gd name="connsiteX0" fmla="*/ 66933 w 999452"/>
                      <a:gd name="connsiteY0" fmla="*/ 43228 h 192554"/>
                      <a:gd name="connsiteX1" fmla="*/ 116646 w 999452"/>
                      <a:gd name="connsiteY1" fmla="*/ 11157 h 192554"/>
                      <a:gd name="connsiteX2" fmla="*/ 964526 w 999452"/>
                      <a:gd name="connsiteY2" fmla="*/ 0 h 192554"/>
                      <a:gd name="connsiteX3" fmla="*/ 999452 w 999452"/>
                      <a:gd name="connsiteY3" fmla="*/ 34926 h 192554"/>
                      <a:gd name="connsiteX4" fmla="*/ 939006 w 999452"/>
                      <a:gd name="connsiteY4" fmla="*/ 146086 h 192554"/>
                      <a:gd name="connsiteX5" fmla="*/ 881639 w 999452"/>
                      <a:gd name="connsiteY5" fmla="*/ 182048 h 192554"/>
                      <a:gd name="connsiteX6" fmla="*/ 42322 w 999452"/>
                      <a:gd name="connsiteY6" fmla="*/ 192554 h 192554"/>
                      <a:gd name="connsiteX7" fmla="*/ 0 w 999452"/>
                      <a:gd name="connsiteY7" fmla="*/ 156202 h 192554"/>
                      <a:gd name="connsiteX8" fmla="*/ 66933 w 999452"/>
                      <a:gd name="connsiteY8" fmla="*/ 43228 h 192554"/>
                      <a:gd name="connsiteX0" fmla="*/ 66026 w 998545"/>
                      <a:gd name="connsiteY0" fmla="*/ 43228 h 192554"/>
                      <a:gd name="connsiteX1" fmla="*/ 115739 w 998545"/>
                      <a:gd name="connsiteY1" fmla="*/ 11157 h 192554"/>
                      <a:gd name="connsiteX2" fmla="*/ 963619 w 998545"/>
                      <a:gd name="connsiteY2" fmla="*/ 0 h 192554"/>
                      <a:gd name="connsiteX3" fmla="*/ 998545 w 998545"/>
                      <a:gd name="connsiteY3" fmla="*/ 34926 h 192554"/>
                      <a:gd name="connsiteX4" fmla="*/ 938099 w 998545"/>
                      <a:gd name="connsiteY4" fmla="*/ 146086 h 192554"/>
                      <a:gd name="connsiteX5" fmla="*/ 880732 w 998545"/>
                      <a:gd name="connsiteY5" fmla="*/ 182048 h 192554"/>
                      <a:gd name="connsiteX6" fmla="*/ 41415 w 998545"/>
                      <a:gd name="connsiteY6" fmla="*/ 192554 h 192554"/>
                      <a:gd name="connsiteX7" fmla="*/ 0 w 998545"/>
                      <a:gd name="connsiteY7" fmla="*/ 159445 h 192554"/>
                      <a:gd name="connsiteX8" fmla="*/ 66026 w 998545"/>
                      <a:gd name="connsiteY8" fmla="*/ 43228 h 192554"/>
                      <a:gd name="connsiteX0" fmla="*/ 66026 w 998545"/>
                      <a:gd name="connsiteY0" fmla="*/ 43228 h 192554"/>
                      <a:gd name="connsiteX1" fmla="*/ 115739 w 998545"/>
                      <a:gd name="connsiteY1" fmla="*/ 11157 h 192554"/>
                      <a:gd name="connsiteX2" fmla="*/ 963619 w 998545"/>
                      <a:gd name="connsiteY2" fmla="*/ 0 h 192554"/>
                      <a:gd name="connsiteX3" fmla="*/ 998545 w 998545"/>
                      <a:gd name="connsiteY3" fmla="*/ 34926 h 192554"/>
                      <a:gd name="connsiteX4" fmla="*/ 938099 w 998545"/>
                      <a:gd name="connsiteY4" fmla="*/ 146086 h 192554"/>
                      <a:gd name="connsiteX5" fmla="*/ 880732 w 998545"/>
                      <a:gd name="connsiteY5" fmla="*/ 182048 h 192554"/>
                      <a:gd name="connsiteX6" fmla="*/ 41415 w 998545"/>
                      <a:gd name="connsiteY6" fmla="*/ 192554 h 192554"/>
                      <a:gd name="connsiteX7" fmla="*/ 0 w 998545"/>
                      <a:gd name="connsiteY7" fmla="*/ 159445 h 192554"/>
                      <a:gd name="connsiteX8" fmla="*/ 66026 w 998545"/>
                      <a:gd name="connsiteY8" fmla="*/ 43228 h 192554"/>
                      <a:gd name="connsiteX0" fmla="*/ 66026 w 1000621"/>
                      <a:gd name="connsiteY0" fmla="*/ 43228 h 192554"/>
                      <a:gd name="connsiteX1" fmla="*/ 115739 w 1000621"/>
                      <a:gd name="connsiteY1" fmla="*/ 11157 h 192554"/>
                      <a:gd name="connsiteX2" fmla="*/ 963619 w 1000621"/>
                      <a:gd name="connsiteY2" fmla="*/ 0 h 192554"/>
                      <a:gd name="connsiteX3" fmla="*/ 1000621 w 1000621"/>
                      <a:gd name="connsiteY3" fmla="*/ 36094 h 192554"/>
                      <a:gd name="connsiteX4" fmla="*/ 938099 w 1000621"/>
                      <a:gd name="connsiteY4" fmla="*/ 146086 h 192554"/>
                      <a:gd name="connsiteX5" fmla="*/ 880732 w 1000621"/>
                      <a:gd name="connsiteY5" fmla="*/ 182048 h 192554"/>
                      <a:gd name="connsiteX6" fmla="*/ 41415 w 1000621"/>
                      <a:gd name="connsiteY6" fmla="*/ 192554 h 192554"/>
                      <a:gd name="connsiteX7" fmla="*/ 0 w 1000621"/>
                      <a:gd name="connsiteY7" fmla="*/ 159445 h 192554"/>
                      <a:gd name="connsiteX8" fmla="*/ 66026 w 1000621"/>
                      <a:gd name="connsiteY8" fmla="*/ 43228 h 192554"/>
                      <a:gd name="connsiteX0" fmla="*/ 66026 w 1000621"/>
                      <a:gd name="connsiteY0" fmla="*/ 43228 h 192554"/>
                      <a:gd name="connsiteX1" fmla="*/ 115739 w 1000621"/>
                      <a:gd name="connsiteY1" fmla="*/ 11157 h 192554"/>
                      <a:gd name="connsiteX2" fmla="*/ 963619 w 1000621"/>
                      <a:gd name="connsiteY2" fmla="*/ 0 h 192554"/>
                      <a:gd name="connsiteX3" fmla="*/ 1000621 w 1000621"/>
                      <a:gd name="connsiteY3" fmla="*/ 36094 h 192554"/>
                      <a:gd name="connsiteX4" fmla="*/ 938099 w 1000621"/>
                      <a:gd name="connsiteY4" fmla="*/ 146086 h 192554"/>
                      <a:gd name="connsiteX5" fmla="*/ 880732 w 1000621"/>
                      <a:gd name="connsiteY5" fmla="*/ 182048 h 192554"/>
                      <a:gd name="connsiteX6" fmla="*/ 41415 w 1000621"/>
                      <a:gd name="connsiteY6" fmla="*/ 192554 h 192554"/>
                      <a:gd name="connsiteX7" fmla="*/ 0 w 1000621"/>
                      <a:gd name="connsiteY7" fmla="*/ 159445 h 192554"/>
                      <a:gd name="connsiteX8" fmla="*/ 66026 w 1000621"/>
                      <a:gd name="connsiteY8" fmla="*/ 43228 h 192554"/>
                      <a:gd name="connsiteX0" fmla="*/ 66642 w 1001237"/>
                      <a:gd name="connsiteY0" fmla="*/ 43228 h 192554"/>
                      <a:gd name="connsiteX1" fmla="*/ 116355 w 1001237"/>
                      <a:gd name="connsiteY1" fmla="*/ 11157 h 192554"/>
                      <a:gd name="connsiteX2" fmla="*/ 964235 w 1001237"/>
                      <a:gd name="connsiteY2" fmla="*/ 0 h 192554"/>
                      <a:gd name="connsiteX3" fmla="*/ 1001237 w 1001237"/>
                      <a:gd name="connsiteY3" fmla="*/ 36094 h 192554"/>
                      <a:gd name="connsiteX4" fmla="*/ 938715 w 1001237"/>
                      <a:gd name="connsiteY4" fmla="*/ 146086 h 192554"/>
                      <a:gd name="connsiteX5" fmla="*/ 881348 w 1001237"/>
                      <a:gd name="connsiteY5" fmla="*/ 182048 h 192554"/>
                      <a:gd name="connsiteX6" fmla="*/ 42031 w 1001237"/>
                      <a:gd name="connsiteY6" fmla="*/ 192554 h 192554"/>
                      <a:gd name="connsiteX7" fmla="*/ 616 w 1001237"/>
                      <a:gd name="connsiteY7" fmla="*/ 159445 h 192554"/>
                      <a:gd name="connsiteX8" fmla="*/ 66642 w 1001237"/>
                      <a:gd name="connsiteY8" fmla="*/ 43228 h 192554"/>
                      <a:gd name="connsiteX0" fmla="*/ 66642 w 1001237"/>
                      <a:gd name="connsiteY0" fmla="*/ 43228 h 192554"/>
                      <a:gd name="connsiteX1" fmla="*/ 116355 w 1001237"/>
                      <a:gd name="connsiteY1" fmla="*/ 11157 h 192554"/>
                      <a:gd name="connsiteX2" fmla="*/ 964235 w 1001237"/>
                      <a:gd name="connsiteY2" fmla="*/ 0 h 192554"/>
                      <a:gd name="connsiteX3" fmla="*/ 1001237 w 1001237"/>
                      <a:gd name="connsiteY3" fmla="*/ 36094 h 192554"/>
                      <a:gd name="connsiteX4" fmla="*/ 938715 w 1001237"/>
                      <a:gd name="connsiteY4" fmla="*/ 146086 h 192554"/>
                      <a:gd name="connsiteX5" fmla="*/ 881348 w 1001237"/>
                      <a:gd name="connsiteY5" fmla="*/ 182048 h 192554"/>
                      <a:gd name="connsiteX6" fmla="*/ 42031 w 1001237"/>
                      <a:gd name="connsiteY6" fmla="*/ 192554 h 192554"/>
                      <a:gd name="connsiteX7" fmla="*/ 616 w 1001237"/>
                      <a:gd name="connsiteY7" fmla="*/ 159445 h 192554"/>
                      <a:gd name="connsiteX8" fmla="*/ 66642 w 1001237"/>
                      <a:gd name="connsiteY8" fmla="*/ 43228 h 192554"/>
                      <a:gd name="connsiteX0" fmla="*/ 66642 w 1001237"/>
                      <a:gd name="connsiteY0" fmla="*/ 43228 h 192554"/>
                      <a:gd name="connsiteX1" fmla="*/ 116355 w 1001237"/>
                      <a:gd name="connsiteY1" fmla="*/ 11157 h 192554"/>
                      <a:gd name="connsiteX2" fmla="*/ 964235 w 1001237"/>
                      <a:gd name="connsiteY2" fmla="*/ 0 h 192554"/>
                      <a:gd name="connsiteX3" fmla="*/ 1001237 w 1001237"/>
                      <a:gd name="connsiteY3" fmla="*/ 36094 h 192554"/>
                      <a:gd name="connsiteX4" fmla="*/ 938715 w 1001237"/>
                      <a:gd name="connsiteY4" fmla="*/ 146086 h 192554"/>
                      <a:gd name="connsiteX5" fmla="*/ 881348 w 1001237"/>
                      <a:gd name="connsiteY5" fmla="*/ 182048 h 192554"/>
                      <a:gd name="connsiteX6" fmla="*/ 42031 w 1001237"/>
                      <a:gd name="connsiteY6" fmla="*/ 192554 h 192554"/>
                      <a:gd name="connsiteX7" fmla="*/ 616 w 1001237"/>
                      <a:gd name="connsiteY7" fmla="*/ 159445 h 192554"/>
                      <a:gd name="connsiteX8" fmla="*/ 66642 w 1001237"/>
                      <a:gd name="connsiteY8" fmla="*/ 43228 h 192554"/>
                      <a:gd name="connsiteX0" fmla="*/ 66642 w 1002710"/>
                      <a:gd name="connsiteY0" fmla="*/ 43228 h 192554"/>
                      <a:gd name="connsiteX1" fmla="*/ 116355 w 1002710"/>
                      <a:gd name="connsiteY1" fmla="*/ 11157 h 192554"/>
                      <a:gd name="connsiteX2" fmla="*/ 964235 w 1002710"/>
                      <a:gd name="connsiteY2" fmla="*/ 0 h 192554"/>
                      <a:gd name="connsiteX3" fmla="*/ 1001237 w 1002710"/>
                      <a:gd name="connsiteY3" fmla="*/ 36094 h 192554"/>
                      <a:gd name="connsiteX4" fmla="*/ 938715 w 1002710"/>
                      <a:gd name="connsiteY4" fmla="*/ 146086 h 192554"/>
                      <a:gd name="connsiteX5" fmla="*/ 881348 w 1002710"/>
                      <a:gd name="connsiteY5" fmla="*/ 182048 h 192554"/>
                      <a:gd name="connsiteX6" fmla="*/ 42031 w 1002710"/>
                      <a:gd name="connsiteY6" fmla="*/ 192554 h 192554"/>
                      <a:gd name="connsiteX7" fmla="*/ 616 w 1002710"/>
                      <a:gd name="connsiteY7" fmla="*/ 159445 h 192554"/>
                      <a:gd name="connsiteX8" fmla="*/ 66642 w 1002710"/>
                      <a:gd name="connsiteY8" fmla="*/ 43228 h 192554"/>
                      <a:gd name="connsiteX0" fmla="*/ 66642 w 1002710"/>
                      <a:gd name="connsiteY0" fmla="*/ 43228 h 192554"/>
                      <a:gd name="connsiteX1" fmla="*/ 116355 w 1002710"/>
                      <a:gd name="connsiteY1" fmla="*/ 11157 h 192554"/>
                      <a:gd name="connsiteX2" fmla="*/ 964235 w 1002710"/>
                      <a:gd name="connsiteY2" fmla="*/ 0 h 192554"/>
                      <a:gd name="connsiteX3" fmla="*/ 1001237 w 1002710"/>
                      <a:gd name="connsiteY3" fmla="*/ 36094 h 192554"/>
                      <a:gd name="connsiteX4" fmla="*/ 938715 w 1002710"/>
                      <a:gd name="connsiteY4" fmla="*/ 146086 h 192554"/>
                      <a:gd name="connsiteX5" fmla="*/ 881348 w 1002710"/>
                      <a:gd name="connsiteY5" fmla="*/ 182048 h 192554"/>
                      <a:gd name="connsiteX6" fmla="*/ 42031 w 1002710"/>
                      <a:gd name="connsiteY6" fmla="*/ 192554 h 192554"/>
                      <a:gd name="connsiteX7" fmla="*/ 616 w 1002710"/>
                      <a:gd name="connsiteY7" fmla="*/ 159445 h 192554"/>
                      <a:gd name="connsiteX8" fmla="*/ 66642 w 1002710"/>
                      <a:gd name="connsiteY8" fmla="*/ 43228 h 192554"/>
                      <a:gd name="connsiteX0" fmla="*/ 66642 w 1002710"/>
                      <a:gd name="connsiteY0" fmla="*/ 43228 h 192554"/>
                      <a:gd name="connsiteX1" fmla="*/ 116355 w 1002710"/>
                      <a:gd name="connsiteY1" fmla="*/ 11157 h 192554"/>
                      <a:gd name="connsiteX2" fmla="*/ 964235 w 1002710"/>
                      <a:gd name="connsiteY2" fmla="*/ 0 h 192554"/>
                      <a:gd name="connsiteX3" fmla="*/ 1001237 w 1002710"/>
                      <a:gd name="connsiteY3" fmla="*/ 36094 h 192554"/>
                      <a:gd name="connsiteX4" fmla="*/ 938715 w 1002710"/>
                      <a:gd name="connsiteY4" fmla="*/ 146086 h 192554"/>
                      <a:gd name="connsiteX5" fmla="*/ 881348 w 1002710"/>
                      <a:gd name="connsiteY5" fmla="*/ 182048 h 192554"/>
                      <a:gd name="connsiteX6" fmla="*/ 42031 w 1002710"/>
                      <a:gd name="connsiteY6" fmla="*/ 192554 h 192554"/>
                      <a:gd name="connsiteX7" fmla="*/ 616 w 1002710"/>
                      <a:gd name="connsiteY7" fmla="*/ 159445 h 192554"/>
                      <a:gd name="connsiteX8" fmla="*/ 66642 w 1002710"/>
                      <a:gd name="connsiteY8" fmla="*/ 43228 h 192554"/>
                      <a:gd name="connsiteX0" fmla="*/ 66642 w 1002710"/>
                      <a:gd name="connsiteY0" fmla="*/ 43228 h 192554"/>
                      <a:gd name="connsiteX1" fmla="*/ 116355 w 1002710"/>
                      <a:gd name="connsiteY1" fmla="*/ 11157 h 192554"/>
                      <a:gd name="connsiteX2" fmla="*/ 964235 w 1002710"/>
                      <a:gd name="connsiteY2" fmla="*/ 0 h 192554"/>
                      <a:gd name="connsiteX3" fmla="*/ 1001237 w 1002710"/>
                      <a:gd name="connsiteY3" fmla="*/ 36094 h 192554"/>
                      <a:gd name="connsiteX4" fmla="*/ 938715 w 1002710"/>
                      <a:gd name="connsiteY4" fmla="*/ 146086 h 192554"/>
                      <a:gd name="connsiteX5" fmla="*/ 881348 w 1002710"/>
                      <a:gd name="connsiteY5" fmla="*/ 182048 h 192554"/>
                      <a:gd name="connsiteX6" fmla="*/ 42031 w 1002710"/>
                      <a:gd name="connsiteY6" fmla="*/ 192554 h 192554"/>
                      <a:gd name="connsiteX7" fmla="*/ 616 w 1002710"/>
                      <a:gd name="connsiteY7" fmla="*/ 159445 h 192554"/>
                      <a:gd name="connsiteX8" fmla="*/ 66642 w 1002710"/>
                      <a:gd name="connsiteY8" fmla="*/ 43228 h 192554"/>
                      <a:gd name="connsiteX0" fmla="*/ 64567 w 1002710"/>
                      <a:gd name="connsiteY0" fmla="*/ 42060 h 192554"/>
                      <a:gd name="connsiteX1" fmla="*/ 116355 w 1002710"/>
                      <a:gd name="connsiteY1" fmla="*/ 11157 h 192554"/>
                      <a:gd name="connsiteX2" fmla="*/ 964235 w 1002710"/>
                      <a:gd name="connsiteY2" fmla="*/ 0 h 192554"/>
                      <a:gd name="connsiteX3" fmla="*/ 1001237 w 1002710"/>
                      <a:gd name="connsiteY3" fmla="*/ 36094 h 192554"/>
                      <a:gd name="connsiteX4" fmla="*/ 938715 w 1002710"/>
                      <a:gd name="connsiteY4" fmla="*/ 146086 h 192554"/>
                      <a:gd name="connsiteX5" fmla="*/ 881348 w 1002710"/>
                      <a:gd name="connsiteY5" fmla="*/ 182048 h 192554"/>
                      <a:gd name="connsiteX6" fmla="*/ 42031 w 1002710"/>
                      <a:gd name="connsiteY6" fmla="*/ 192554 h 192554"/>
                      <a:gd name="connsiteX7" fmla="*/ 616 w 1002710"/>
                      <a:gd name="connsiteY7" fmla="*/ 159445 h 192554"/>
                      <a:gd name="connsiteX8" fmla="*/ 64567 w 1002710"/>
                      <a:gd name="connsiteY8" fmla="*/ 42060 h 192554"/>
                      <a:gd name="connsiteX0" fmla="*/ 67490 w 1005633"/>
                      <a:gd name="connsiteY0" fmla="*/ 42060 h 192554"/>
                      <a:gd name="connsiteX1" fmla="*/ 119278 w 1005633"/>
                      <a:gd name="connsiteY1" fmla="*/ 11157 h 192554"/>
                      <a:gd name="connsiteX2" fmla="*/ 967158 w 1005633"/>
                      <a:gd name="connsiteY2" fmla="*/ 0 h 192554"/>
                      <a:gd name="connsiteX3" fmla="*/ 1004160 w 1005633"/>
                      <a:gd name="connsiteY3" fmla="*/ 36094 h 192554"/>
                      <a:gd name="connsiteX4" fmla="*/ 941638 w 1005633"/>
                      <a:gd name="connsiteY4" fmla="*/ 146086 h 192554"/>
                      <a:gd name="connsiteX5" fmla="*/ 884271 w 1005633"/>
                      <a:gd name="connsiteY5" fmla="*/ 182048 h 192554"/>
                      <a:gd name="connsiteX6" fmla="*/ 44954 w 1005633"/>
                      <a:gd name="connsiteY6" fmla="*/ 192554 h 192554"/>
                      <a:gd name="connsiteX7" fmla="*/ 555 w 1005633"/>
                      <a:gd name="connsiteY7" fmla="*/ 155035 h 192554"/>
                      <a:gd name="connsiteX8" fmla="*/ 67490 w 1005633"/>
                      <a:gd name="connsiteY8" fmla="*/ 42060 h 192554"/>
                      <a:gd name="connsiteX0" fmla="*/ 65456 w 1003599"/>
                      <a:gd name="connsiteY0" fmla="*/ 42060 h 192554"/>
                      <a:gd name="connsiteX1" fmla="*/ 117244 w 1003599"/>
                      <a:gd name="connsiteY1" fmla="*/ 11157 h 192554"/>
                      <a:gd name="connsiteX2" fmla="*/ 965124 w 1003599"/>
                      <a:gd name="connsiteY2" fmla="*/ 0 h 192554"/>
                      <a:gd name="connsiteX3" fmla="*/ 1002126 w 1003599"/>
                      <a:gd name="connsiteY3" fmla="*/ 36094 h 192554"/>
                      <a:gd name="connsiteX4" fmla="*/ 939604 w 1003599"/>
                      <a:gd name="connsiteY4" fmla="*/ 146086 h 192554"/>
                      <a:gd name="connsiteX5" fmla="*/ 882237 w 1003599"/>
                      <a:gd name="connsiteY5" fmla="*/ 182048 h 192554"/>
                      <a:gd name="connsiteX6" fmla="*/ 42920 w 1003599"/>
                      <a:gd name="connsiteY6" fmla="*/ 192554 h 192554"/>
                      <a:gd name="connsiteX7" fmla="*/ 597 w 1003599"/>
                      <a:gd name="connsiteY7" fmla="*/ 156202 h 192554"/>
                      <a:gd name="connsiteX8" fmla="*/ 65456 w 1003599"/>
                      <a:gd name="connsiteY8" fmla="*/ 42060 h 192554"/>
                      <a:gd name="connsiteX0" fmla="*/ 58971 w 1003599"/>
                      <a:gd name="connsiteY0" fmla="*/ 43875 h 192554"/>
                      <a:gd name="connsiteX1" fmla="*/ 117244 w 1003599"/>
                      <a:gd name="connsiteY1" fmla="*/ 11157 h 192554"/>
                      <a:gd name="connsiteX2" fmla="*/ 965124 w 1003599"/>
                      <a:gd name="connsiteY2" fmla="*/ 0 h 192554"/>
                      <a:gd name="connsiteX3" fmla="*/ 1002126 w 1003599"/>
                      <a:gd name="connsiteY3" fmla="*/ 36094 h 192554"/>
                      <a:gd name="connsiteX4" fmla="*/ 939604 w 1003599"/>
                      <a:gd name="connsiteY4" fmla="*/ 146086 h 192554"/>
                      <a:gd name="connsiteX5" fmla="*/ 882237 w 1003599"/>
                      <a:gd name="connsiteY5" fmla="*/ 182048 h 192554"/>
                      <a:gd name="connsiteX6" fmla="*/ 42920 w 1003599"/>
                      <a:gd name="connsiteY6" fmla="*/ 192554 h 192554"/>
                      <a:gd name="connsiteX7" fmla="*/ 597 w 1003599"/>
                      <a:gd name="connsiteY7" fmla="*/ 156202 h 192554"/>
                      <a:gd name="connsiteX8" fmla="*/ 58971 w 1003599"/>
                      <a:gd name="connsiteY8" fmla="*/ 43875 h 192554"/>
                      <a:gd name="connsiteX0" fmla="*/ 58971 w 1003599"/>
                      <a:gd name="connsiteY0" fmla="*/ 43875 h 192554"/>
                      <a:gd name="connsiteX1" fmla="*/ 117244 w 1003599"/>
                      <a:gd name="connsiteY1" fmla="*/ 11157 h 192554"/>
                      <a:gd name="connsiteX2" fmla="*/ 965124 w 1003599"/>
                      <a:gd name="connsiteY2" fmla="*/ 0 h 192554"/>
                      <a:gd name="connsiteX3" fmla="*/ 1002126 w 1003599"/>
                      <a:gd name="connsiteY3" fmla="*/ 36094 h 192554"/>
                      <a:gd name="connsiteX4" fmla="*/ 939604 w 1003599"/>
                      <a:gd name="connsiteY4" fmla="*/ 146086 h 192554"/>
                      <a:gd name="connsiteX5" fmla="*/ 882237 w 1003599"/>
                      <a:gd name="connsiteY5" fmla="*/ 182048 h 192554"/>
                      <a:gd name="connsiteX6" fmla="*/ 42920 w 1003599"/>
                      <a:gd name="connsiteY6" fmla="*/ 192554 h 192554"/>
                      <a:gd name="connsiteX7" fmla="*/ 597 w 1003599"/>
                      <a:gd name="connsiteY7" fmla="*/ 156202 h 192554"/>
                      <a:gd name="connsiteX8" fmla="*/ 58971 w 1003599"/>
                      <a:gd name="connsiteY8" fmla="*/ 43875 h 192554"/>
                      <a:gd name="connsiteX0" fmla="*/ 61005 w 1005633"/>
                      <a:gd name="connsiteY0" fmla="*/ 43875 h 192554"/>
                      <a:gd name="connsiteX1" fmla="*/ 119278 w 1005633"/>
                      <a:gd name="connsiteY1" fmla="*/ 11157 h 192554"/>
                      <a:gd name="connsiteX2" fmla="*/ 967158 w 1005633"/>
                      <a:gd name="connsiteY2" fmla="*/ 0 h 192554"/>
                      <a:gd name="connsiteX3" fmla="*/ 1004160 w 1005633"/>
                      <a:gd name="connsiteY3" fmla="*/ 36094 h 192554"/>
                      <a:gd name="connsiteX4" fmla="*/ 941638 w 1005633"/>
                      <a:gd name="connsiteY4" fmla="*/ 146086 h 192554"/>
                      <a:gd name="connsiteX5" fmla="*/ 884271 w 1005633"/>
                      <a:gd name="connsiteY5" fmla="*/ 182048 h 192554"/>
                      <a:gd name="connsiteX6" fmla="*/ 44954 w 1005633"/>
                      <a:gd name="connsiteY6" fmla="*/ 192554 h 192554"/>
                      <a:gd name="connsiteX7" fmla="*/ 555 w 1005633"/>
                      <a:gd name="connsiteY7" fmla="*/ 155034 h 192554"/>
                      <a:gd name="connsiteX8" fmla="*/ 61005 w 1005633"/>
                      <a:gd name="connsiteY8" fmla="*/ 43875 h 192554"/>
                      <a:gd name="connsiteX0" fmla="*/ 54922 w 999550"/>
                      <a:gd name="connsiteY0" fmla="*/ 43875 h 192554"/>
                      <a:gd name="connsiteX1" fmla="*/ 113195 w 999550"/>
                      <a:gd name="connsiteY1" fmla="*/ 11157 h 192554"/>
                      <a:gd name="connsiteX2" fmla="*/ 961075 w 999550"/>
                      <a:gd name="connsiteY2" fmla="*/ 0 h 192554"/>
                      <a:gd name="connsiteX3" fmla="*/ 998077 w 999550"/>
                      <a:gd name="connsiteY3" fmla="*/ 36094 h 192554"/>
                      <a:gd name="connsiteX4" fmla="*/ 935555 w 999550"/>
                      <a:gd name="connsiteY4" fmla="*/ 146086 h 192554"/>
                      <a:gd name="connsiteX5" fmla="*/ 878188 w 999550"/>
                      <a:gd name="connsiteY5" fmla="*/ 182048 h 192554"/>
                      <a:gd name="connsiteX6" fmla="*/ 38871 w 999550"/>
                      <a:gd name="connsiteY6" fmla="*/ 192554 h 192554"/>
                      <a:gd name="connsiteX7" fmla="*/ 699 w 999550"/>
                      <a:gd name="connsiteY7" fmla="*/ 158537 h 192554"/>
                      <a:gd name="connsiteX8" fmla="*/ 54922 w 999550"/>
                      <a:gd name="connsiteY8" fmla="*/ 43875 h 192554"/>
                      <a:gd name="connsiteX0" fmla="*/ 59073 w 999550"/>
                      <a:gd name="connsiteY0" fmla="*/ 46210 h 192554"/>
                      <a:gd name="connsiteX1" fmla="*/ 113195 w 999550"/>
                      <a:gd name="connsiteY1" fmla="*/ 11157 h 192554"/>
                      <a:gd name="connsiteX2" fmla="*/ 961075 w 999550"/>
                      <a:gd name="connsiteY2" fmla="*/ 0 h 192554"/>
                      <a:gd name="connsiteX3" fmla="*/ 998077 w 999550"/>
                      <a:gd name="connsiteY3" fmla="*/ 36094 h 192554"/>
                      <a:gd name="connsiteX4" fmla="*/ 935555 w 999550"/>
                      <a:gd name="connsiteY4" fmla="*/ 146086 h 192554"/>
                      <a:gd name="connsiteX5" fmla="*/ 878188 w 999550"/>
                      <a:gd name="connsiteY5" fmla="*/ 182048 h 192554"/>
                      <a:gd name="connsiteX6" fmla="*/ 38871 w 999550"/>
                      <a:gd name="connsiteY6" fmla="*/ 192554 h 192554"/>
                      <a:gd name="connsiteX7" fmla="*/ 699 w 999550"/>
                      <a:gd name="connsiteY7" fmla="*/ 158537 h 192554"/>
                      <a:gd name="connsiteX8" fmla="*/ 59073 w 999550"/>
                      <a:gd name="connsiteY8" fmla="*/ 46210 h 192554"/>
                      <a:gd name="connsiteX0" fmla="*/ 64265 w 1004742"/>
                      <a:gd name="connsiteY0" fmla="*/ 46210 h 192554"/>
                      <a:gd name="connsiteX1" fmla="*/ 118387 w 1004742"/>
                      <a:gd name="connsiteY1" fmla="*/ 11157 h 192554"/>
                      <a:gd name="connsiteX2" fmla="*/ 966267 w 1004742"/>
                      <a:gd name="connsiteY2" fmla="*/ 0 h 192554"/>
                      <a:gd name="connsiteX3" fmla="*/ 1003269 w 1004742"/>
                      <a:gd name="connsiteY3" fmla="*/ 36094 h 192554"/>
                      <a:gd name="connsiteX4" fmla="*/ 940747 w 1004742"/>
                      <a:gd name="connsiteY4" fmla="*/ 146086 h 192554"/>
                      <a:gd name="connsiteX5" fmla="*/ 883380 w 1004742"/>
                      <a:gd name="connsiteY5" fmla="*/ 182048 h 192554"/>
                      <a:gd name="connsiteX6" fmla="*/ 44063 w 1004742"/>
                      <a:gd name="connsiteY6" fmla="*/ 192554 h 192554"/>
                      <a:gd name="connsiteX7" fmla="*/ 572 w 1004742"/>
                      <a:gd name="connsiteY7" fmla="*/ 158277 h 192554"/>
                      <a:gd name="connsiteX8" fmla="*/ 64265 w 1004742"/>
                      <a:gd name="connsiteY8" fmla="*/ 46210 h 192554"/>
                      <a:gd name="connsiteX0" fmla="*/ 59595 w 1004742"/>
                      <a:gd name="connsiteY0" fmla="*/ 54511 h 192554"/>
                      <a:gd name="connsiteX1" fmla="*/ 118387 w 1004742"/>
                      <a:gd name="connsiteY1" fmla="*/ 11157 h 192554"/>
                      <a:gd name="connsiteX2" fmla="*/ 966267 w 1004742"/>
                      <a:gd name="connsiteY2" fmla="*/ 0 h 192554"/>
                      <a:gd name="connsiteX3" fmla="*/ 1003269 w 1004742"/>
                      <a:gd name="connsiteY3" fmla="*/ 36094 h 192554"/>
                      <a:gd name="connsiteX4" fmla="*/ 940747 w 1004742"/>
                      <a:gd name="connsiteY4" fmla="*/ 146086 h 192554"/>
                      <a:gd name="connsiteX5" fmla="*/ 883380 w 1004742"/>
                      <a:gd name="connsiteY5" fmla="*/ 182048 h 192554"/>
                      <a:gd name="connsiteX6" fmla="*/ 44063 w 1004742"/>
                      <a:gd name="connsiteY6" fmla="*/ 192554 h 192554"/>
                      <a:gd name="connsiteX7" fmla="*/ 572 w 1004742"/>
                      <a:gd name="connsiteY7" fmla="*/ 158277 h 192554"/>
                      <a:gd name="connsiteX8" fmla="*/ 59595 w 1004742"/>
                      <a:gd name="connsiteY8" fmla="*/ 54511 h 192554"/>
                      <a:gd name="connsiteX0" fmla="*/ 59595 w 1004742"/>
                      <a:gd name="connsiteY0" fmla="*/ 54511 h 192554"/>
                      <a:gd name="connsiteX1" fmla="*/ 118387 w 1004742"/>
                      <a:gd name="connsiteY1" fmla="*/ 11157 h 192554"/>
                      <a:gd name="connsiteX2" fmla="*/ 966267 w 1004742"/>
                      <a:gd name="connsiteY2" fmla="*/ 0 h 192554"/>
                      <a:gd name="connsiteX3" fmla="*/ 1003269 w 1004742"/>
                      <a:gd name="connsiteY3" fmla="*/ 36094 h 192554"/>
                      <a:gd name="connsiteX4" fmla="*/ 940747 w 1004742"/>
                      <a:gd name="connsiteY4" fmla="*/ 146086 h 192554"/>
                      <a:gd name="connsiteX5" fmla="*/ 883380 w 1004742"/>
                      <a:gd name="connsiteY5" fmla="*/ 182048 h 192554"/>
                      <a:gd name="connsiteX6" fmla="*/ 44063 w 1004742"/>
                      <a:gd name="connsiteY6" fmla="*/ 192554 h 192554"/>
                      <a:gd name="connsiteX7" fmla="*/ 572 w 1004742"/>
                      <a:gd name="connsiteY7" fmla="*/ 158277 h 192554"/>
                      <a:gd name="connsiteX8" fmla="*/ 59595 w 1004742"/>
                      <a:gd name="connsiteY8" fmla="*/ 54511 h 192554"/>
                      <a:gd name="connsiteX0" fmla="*/ 59595 w 1004742"/>
                      <a:gd name="connsiteY0" fmla="*/ 54511 h 192554"/>
                      <a:gd name="connsiteX1" fmla="*/ 118387 w 1004742"/>
                      <a:gd name="connsiteY1" fmla="*/ 11157 h 192554"/>
                      <a:gd name="connsiteX2" fmla="*/ 966267 w 1004742"/>
                      <a:gd name="connsiteY2" fmla="*/ 0 h 192554"/>
                      <a:gd name="connsiteX3" fmla="*/ 1003269 w 1004742"/>
                      <a:gd name="connsiteY3" fmla="*/ 36094 h 192554"/>
                      <a:gd name="connsiteX4" fmla="*/ 940747 w 1004742"/>
                      <a:gd name="connsiteY4" fmla="*/ 146086 h 192554"/>
                      <a:gd name="connsiteX5" fmla="*/ 883380 w 1004742"/>
                      <a:gd name="connsiteY5" fmla="*/ 182048 h 192554"/>
                      <a:gd name="connsiteX6" fmla="*/ 44063 w 1004742"/>
                      <a:gd name="connsiteY6" fmla="*/ 192554 h 192554"/>
                      <a:gd name="connsiteX7" fmla="*/ 572 w 1004742"/>
                      <a:gd name="connsiteY7" fmla="*/ 158277 h 192554"/>
                      <a:gd name="connsiteX8" fmla="*/ 59595 w 1004742"/>
                      <a:gd name="connsiteY8" fmla="*/ 54511 h 192554"/>
                      <a:gd name="connsiteX0" fmla="*/ 59595 w 1004742"/>
                      <a:gd name="connsiteY0" fmla="*/ 54511 h 192554"/>
                      <a:gd name="connsiteX1" fmla="*/ 118387 w 1004742"/>
                      <a:gd name="connsiteY1" fmla="*/ 11157 h 192554"/>
                      <a:gd name="connsiteX2" fmla="*/ 966267 w 1004742"/>
                      <a:gd name="connsiteY2" fmla="*/ 0 h 192554"/>
                      <a:gd name="connsiteX3" fmla="*/ 1003269 w 1004742"/>
                      <a:gd name="connsiteY3" fmla="*/ 36094 h 192554"/>
                      <a:gd name="connsiteX4" fmla="*/ 940747 w 1004742"/>
                      <a:gd name="connsiteY4" fmla="*/ 146086 h 192554"/>
                      <a:gd name="connsiteX5" fmla="*/ 883380 w 1004742"/>
                      <a:gd name="connsiteY5" fmla="*/ 182048 h 192554"/>
                      <a:gd name="connsiteX6" fmla="*/ 44063 w 1004742"/>
                      <a:gd name="connsiteY6" fmla="*/ 192554 h 192554"/>
                      <a:gd name="connsiteX7" fmla="*/ 572 w 1004742"/>
                      <a:gd name="connsiteY7" fmla="*/ 158277 h 192554"/>
                      <a:gd name="connsiteX8" fmla="*/ 59595 w 1004742"/>
                      <a:gd name="connsiteY8" fmla="*/ 54511 h 192554"/>
                      <a:gd name="connsiteX0" fmla="*/ 59595 w 1004742"/>
                      <a:gd name="connsiteY0" fmla="*/ 54511 h 192554"/>
                      <a:gd name="connsiteX1" fmla="*/ 118387 w 1004742"/>
                      <a:gd name="connsiteY1" fmla="*/ 11157 h 192554"/>
                      <a:gd name="connsiteX2" fmla="*/ 966267 w 1004742"/>
                      <a:gd name="connsiteY2" fmla="*/ 0 h 192554"/>
                      <a:gd name="connsiteX3" fmla="*/ 1003269 w 1004742"/>
                      <a:gd name="connsiteY3" fmla="*/ 36094 h 192554"/>
                      <a:gd name="connsiteX4" fmla="*/ 940747 w 1004742"/>
                      <a:gd name="connsiteY4" fmla="*/ 146086 h 192554"/>
                      <a:gd name="connsiteX5" fmla="*/ 883380 w 1004742"/>
                      <a:gd name="connsiteY5" fmla="*/ 182048 h 192554"/>
                      <a:gd name="connsiteX6" fmla="*/ 44063 w 1004742"/>
                      <a:gd name="connsiteY6" fmla="*/ 192554 h 192554"/>
                      <a:gd name="connsiteX7" fmla="*/ 572 w 1004742"/>
                      <a:gd name="connsiteY7" fmla="*/ 158277 h 192554"/>
                      <a:gd name="connsiteX8" fmla="*/ 59595 w 1004742"/>
                      <a:gd name="connsiteY8" fmla="*/ 54511 h 192554"/>
                      <a:gd name="connsiteX0" fmla="*/ 59595 w 1004742"/>
                      <a:gd name="connsiteY0" fmla="*/ 54511 h 192554"/>
                      <a:gd name="connsiteX1" fmla="*/ 118387 w 1004742"/>
                      <a:gd name="connsiteY1" fmla="*/ 11157 h 192554"/>
                      <a:gd name="connsiteX2" fmla="*/ 966267 w 1004742"/>
                      <a:gd name="connsiteY2" fmla="*/ 0 h 192554"/>
                      <a:gd name="connsiteX3" fmla="*/ 1003269 w 1004742"/>
                      <a:gd name="connsiteY3" fmla="*/ 36094 h 192554"/>
                      <a:gd name="connsiteX4" fmla="*/ 940747 w 1004742"/>
                      <a:gd name="connsiteY4" fmla="*/ 146086 h 192554"/>
                      <a:gd name="connsiteX5" fmla="*/ 883380 w 1004742"/>
                      <a:gd name="connsiteY5" fmla="*/ 182048 h 192554"/>
                      <a:gd name="connsiteX6" fmla="*/ 44063 w 1004742"/>
                      <a:gd name="connsiteY6" fmla="*/ 192554 h 192554"/>
                      <a:gd name="connsiteX7" fmla="*/ 572 w 1004742"/>
                      <a:gd name="connsiteY7" fmla="*/ 158277 h 192554"/>
                      <a:gd name="connsiteX8" fmla="*/ 59595 w 1004742"/>
                      <a:gd name="connsiteY8" fmla="*/ 54511 h 192554"/>
                      <a:gd name="connsiteX0" fmla="*/ 59595 w 1004742"/>
                      <a:gd name="connsiteY0" fmla="*/ 54511 h 192554"/>
                      <a:gd name="connsiteX1" fmla="*/ 118387 w 1004742"/>
                      <a:gd name="connsiteY1" fmla="*/ 11157 h 192554"/>
                      <a:gd name="connsiteX2" fmla="*/ 966267 w 1004742"/>
                      <a:gd name="connsiteY2" fmla="*/ 0 h 192554"/>
                      <a:gd name="connsiteX3" fmla="*/ 1003269 w 1004742"/>
                      <a:gd name="connsiteY3" fmla="*/ 36094 h 192554"/>
                      <a:gd name="connsiteX4" fmla="*/ 940747 w 1004742"/>
                      <a:gd name="connsiteY4" fmla="*/ 146086 h 192554"/>
                      <a:gd name="connsiteX5" fmla="*/ 883380 w 1004742"/>
                      <a:gd name="connsiteY5" fmla="*/ 182048 h 192554"/>
                      <a:gd name="connsiteX6" fmla="*/ 44063 w 1004742"/>
                      <a:gd name="connsiteY6" fmla="*/ 192554 h 192554"/>
                      <a:gd name="connsiteX7" fmla="*/ 572 w 1004742"/>
                      <a:gd name="connsiteY7" fmla="*/ 158277 h 192554"/>
                      <a:gd name="connsiteX8" fmla="*/ 59595 w 1004742"/>
                      <a:gd name="connsiteY8" fmla="*/ 54511 h 192554"/>
                      <a:gd name="connsiteX0" fmla="*/ 59595 w 1004742"/>
                      <a:gd name="connsiteY0" fmla="*/ 54511 h 192554"/>
                      <a:gd name="connsiteX1" fmla="*/ 118387 w 1004742"/>
                      <a:gd name="connsiteY1" fmla="*/ 11157 h 192554"/>
                      <a:gd name="connsiteX2" fmla="*/ 966267 w 1004742"/>
                      <a:gd name="connsiteY2" fmla="*/ 0 h 192554"/>
                      <a:gd name="connsiteX3" fmla="*/ 1003269 w 1004742"/>
                      <a:gd name="connsiteY3" fmla="*/ 36094 h 192554"/>
                      <a:gd name="connsiteX4" fmla="*/ 940747 w 1004742"/>
                      <a:gd name="connsiteY4" fmla="*/ 146086 h 192554"/>
                      <a:gd name="connsiteX5" fmla="*/ 883380 w 1004742"/>
                      <a:gd name="connsiteY5" fmla="*/ 182048 h 192554"/>
                      <a:gd name="connsiteX6" fmla="*/ 44063 w 1004742"/>
                      <a:gd name="connsiteY6" fmla="*/ 192554 h 192554"/>
                      <a:gd name="connsiteX7" fmla="*/ 572 w 1004742"/>
                      <a:gd name="connsiteY7" fmla="*/ 158277 h 192554"/>
                      <a:gd name="connsiteX8" fmla="*/ 59595 w 1004742"/>
                      <a:gd name="connsiteY8" fmla="*/ 54511 h 1925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04742" h="192554">
                        <a:moveTo>
                          <a:pt x="59595" y="54511"/>
                        </a:moveTo>
                        <a:cubicBezTo>
                          <a:pt x="76070" y="25364"/>
                          <a:pt x="88460" y="10637"/>
                          <a:pt x="118387" y="11157"/>
                        </a:cubicBezTo>
                        <a:lnTo>
                          <a:pt x="966267" y="0"/>
                        </a:lnTo>
                        <a:cubicBezTo>
                          <a:pt x="985556" y="0"/>
                          <a:pt x="1011182" y="7596"/>
                          <a:pt x="1003269" y="36094"/>
                        </a:cubicBezTo>
                        <a:lnTo>
                          <a:pt x="940747" y="146086"/>
                        </a:lnTo>
                        <a:cubicBezTo>
                          <a:pt x="916360" y="184443"/>
                          <a:pt x="902669" y="182048"/>
                          <a:pt x="883380" y="182048"/>
                        </a:cubicBezTo>
                        <a:lnTo>
                          <a:pt x="44063" y="192554"/>
                        </a:lnTo>
                        <a:cubicBezTo>
                          <a:pt x="20624" y="190219"/>
                          <a:pt x="-4098" y="185867"/>
                          <a:pt x="572" y="158277"/>
                        </a:cubicBezTo>
                        <a:cubicBezTo>
                          <a:pt x="33000" y="102632"/>
                          <a:pt x="25740" y="117549"/>
                          <a:pt x="59595" y="54511"/>
                        </a:cubicBezTo>
                        <a:close/>
                      </a:path>
                    </a:pathLst>
                  </a:custGeom>
                  <a:solidFill>
                    <a:schemeClr val="bg1">
                      <a:lumMod val="50000"/>
                    </a:schemeClr>
                  </a:solidFill>
                  <a:ln w="12700" cap="flat" cmpd="sng" algn="ctr">
                    <a:noFill/>
                    <a:prstDash val="solid"/>
                    <a:miter lim="800000"/>
                  </a:ln>
                  <a:effectLst/>
                </p:spPr>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N" sz="1400" b="0" i="0" u="none" strike="noStrike" kern="1200" cap="none" spc="0" normalizeH="0" baseline="0" noProof="0">
                      <a:ln>
                        <a:noFill/>
                      </a:ln>
                      <a:solidFill>
                        <a:srgbClr val="000000"/>
                      </a:solidFill>
                      <a:effectLst/>
                      <a:uLnTx/>
                      <a:uFillTx/>
                      <a:ea typeface="+mn-ea"/>
                      <a:cs typeface="+mn-cs"/>
                    </a:endParaRPr>
                  </a:p>
                </p:txBody>
              </p:sp>
              <p:sp>
                <p:nvSpPr>
                  <p:cNvPr id="25" name="Rectangle: Rounded Corners 9">
                    <a:extLst>
                      <a:ext uri="{FF2B5EF4-FFF2-40B4-BE49-F238E27FC236}">
                        <a16:creationId xmlns:a16="http://schemas.microsoft.com/office/drawing/2014/main" id="{CCFADE31-04BC-4DB3-A7DF-2CD5623D0AC8}"/>
                      </a:ext>
                    </a:extLst>
                  </p:cNvPr>
                  <p:cNvSpPr/>
                  <p:nvPr/>
                </p:nvSpPr>
                <p:spPr>
                  <a:xfrm rot="17026101">
                    <a:off x="8560130" y="1851383"/>
                    <a:ext cx="328450" cy="56984"/>
                  </a:xfrm>
                  <a:custGeom>
                    <a:avLst/>
                    <a:gdLst>
                      <a:gd name="connsiteX0" fmla="*/ 0 w 927849"/>
                      <a:gd name="connsiteY0" fmla="*/ 34926 h 209550"/>
                      <a:gd name="connsiteX1" fmla="*/ 34926 w 927849"/>
                      <a:gd name="connsiteY1" fmla="*/ 0 h 209550"/>
                      <a:gd name="connsiteX2" fmla="*/ 892923 w 927849"/>
                      <a:gd name="connsiteY2" fmla="*/ 0 h 209550"/>
                      <a:gd name="connsiteX3" fmla="*/ 927849 w 927849"/>
                      <a:gd name="connsiteY3" fmla="*/ 34926 h 209550"/>
                      <a:gd name="connsiteX4" fmla="*/ 927849 w 927849"/>
                      <a:gd name="connsiteY4" fmla="*/ 174624 h 209550"/>
                      <a:gd name="connsiteX5" fmla="*/ 892923 w 927849"/>
                      <a:gd name="connsiteY5" fmla="*/ 209550 h 209550"/>
                      <a:gd name="connsiteX6" fmla="*/ 34926 w 927849"/>
                      <a:gd name="connsiteY6" fmla="*/ 209550 h 209550"/>
                      <a:gd name="connsiteX7" fmla="*/ 0 w 927849"/>
                      <a:gd name="connsiteY7" fmla="*/ 174624 h 209550"/>
                      <a:gd name="connsiteX8" fmla="*/ 0 w 927849"/>
                      <a:gd name="connsiteY8" fmla="*/ 34926 h 209550"/>
                      <a:gd name="connsiteX0" fmla="*/ 63948 w 991797"/>
                      <a:gd name="connsiteY0" fmla="*/ 34926 h 209550"/>
                      <a:gd name="connsiteX1" fmla="*/ 98874 w 991797"/>
                      <a:gd name="connsiteY1" fmla="*/ 0 h 209550"/>
                      <a:gd name="connsiteX2" fmla="*/ 956871 w 991797"/>
                      <a:gd name="connsiteY2" fmla="*/ 0 h 209550"/>
                      <a:gd name="connsiteX3" fmla="*/ 991797 w 991797"/>
                      <a:gd name="connsiteY3" fmla="*/ 34926 h 209550"/>
                      <a:gd name="connsiteX4" fmla="*/ 991797 w 991797"/>
                      <a:gd name="connsiteY4" fmla="*/ 174624 h 209550"/>
                      <a:gd name="connsiteX5" fmla="*/ 956871 w 991797"/>
                      <a:gd name="connsiteY5" fmla="*/ 209550 h 209550"/>
                      <a:gd name="connsiteX6" fmla="*/ 98874 w 991797"/>
                      <a:gd name="connsiteY6" fmla="*/ 209550 h 209550"/>
                      <a:gd name="connsiteX7" fmla="*/ 0 w 991797"/>
                      <a:gd name="connsiteY7" fmla="*/ 152310 h 209550"/>
                      <a:gd name="connsiteX8" fmla="*/ 63948 w 991797"/>
                      <a:gd name="connsiteY8" fmla="*/ 34926 h 209550"/>
                      <a:gd name="connsiteX0" fmla="*/ 63948 w 991797"/>
                      <a:gd name="connsiteY0" fmla="*/ 34926 h 209550"/>
                      <a:gd name="connsiteX1" fmla="*/ 98874 w 991797"/>
                      <a:gd name="connsiteY1" fmla="*/ 0 h 209550"/>
                      <a:gd name="connsiteX2" fmla="*/ 956871 w 991797"/>
                      <a:gd name="connsiteY2" fmla="*/ 0 h 209550"/>
                      <a:gd name="connsiteX3" fmla="*/ 991797 w 991797"/>
                      <a:gd name="connsiteY3" fmla="*/ 34926 h 209550"/>
                      <a:gd name="connsiteX4" fmla="*/ 991797 w 991797"/>
                      <a:gd name="connsiteY4" fmla="*/ 174624 h 209550"/>
                      <a:gd name="connsiteX5" fmla="*/ 956871 w 991797"/>
                      <a:gd name="connsiteY5" fmla="*/ 209550 h 209550"/>
                      <a:gd name="connsiteX6" fmla="*/ 98874 w 991797"/>
                      <a:gd name="connsiteY6" fmla="*/ 209550 h 209550"/>
                      <a:gd name="connsiteX7" fmla="*/ 0 w 991797"/>
                      <a:gd name="connsiteY7" fmla="*/ 152310 h 209550"/>
                      <a:gd name="connsiteX8" fmla="*/ 63948 w 991797"/>
                      <a:gd name="connsiteY8" fmla="*/ 34926 h 209550"/>
                      <a:gd name="connsiteX0" fmla="*/ 63948 w 991797"/>
                      <a:gd name="connsiteY0" fmla="*/ 34926 h 209550"/>
                      <a:gd name="connsiteX1" fmla="*/ 98874 w 991797"/>
                      <a:gd name="connsiteY1" fmla="*/ 0 h 209550"/>
                      <a:gd name="connsiteX2" fmla="*/ 956871 w 991797"/>
                      <a:gd name="connsiteY2" fmla="*/ 0 h 209550"/>
                      <a:gd name="connsiteX3" fmla="*/ 991797 w 991797"/>
                      <a:gd name="connsiteY3" fmla="*/ 34926 h 209550"/>
                      <a:gd name="connsiteX4" fmla="*/ 991797 w 991797"/>
                      <a:gd name="connsiteY4" fmla="*/ 174624 h 209550"/>
                      <a:gd name="connsiteX5" fmla="*/ 956871 w 991797"/>
                      <a:gd name="connsiteY5" fmla="*/ 209550 h 209550"/>
                      <a:gd name="connsiteX6" fmla="*/ 21435 w 991797"/>
                      <a:gd name="connsiteY6" fmla="*/ 201504 h 209550"/>
                      <a:gd name="connsiteX7" fmla="*/ 0 w 991797"/>
                      <a:gd name="connsiteY7" fmla="*/ 152310 h 209550"/>
                      <a:gd name="connsiteX8" fmla="*/ 63948 w 991797"/>
                      <a:gd name="connsiteY8" fmla="*/ 34926 h 209550"/>
                      <a:gd name="connsiteX0" fmla="*/ 63948 w 991797"/>
                      <a:gd name="connsiteY0" fmla="*/ 34926 h 209550"/>
                      <a:gd name="connsiteX1" fmla="*/ 98874 w 991797"/>
                      <a:gd name="connsiteY1" fmla="*/ 0 h 209550"/>
                      <a:gd name="connsiteX2" fmla="*/ 956871 w 991797"/>
                      <a:gd name="connsiteY2" fmla="*/ 0 h 209550"/>
                      <a:gd name="connsiteX3" fmla="*/ 991797 w 991797"/>
                      <a:gd name="connsiteY3" fmla="*/ 34926 h 209550"/>
                      <a:gd name="connsiteX4" fmla="*/ 991797 w 991797"/>
                      <a:gd name="connsiteY4" fmla="*/ 174624 h 209550"/>
                      <a:gd name="connsiteX5" fmla="*/ 956871 w 991797"/>
                      <a:gd name="connsiteY5" fmla="*/ 209550 h 209550"/>
                      <a:gd name="connsiteX6" fmla="*/ 21435 w 991797"/>
                      <a:gd name="connsiteY6" fmla="*/ 201504 h 209550"/>
                      <a:gd name="connsiteX7" fmla="*/ 0 w 991797"/>
                      <a:gd name="connsiteY7" fmla="*/ 152310 h 209550"/>
                      <a:gd name="connsiteX8" fmla="*/ 63948 w 991797"/>
                      <a:gd name="connsiteY8" fmla="*/ 34926 h 209550"/>
                      <a:gd name="connsiteX0" fmla="*/ 63948 w 991797"/>
                      <a:gd name="connsiteY0" fmla="*/ 34926 h 209550"/>
                      <a:gd name="connsiteX1" fmla="*/ 98874 w 991797"/>
                      <a:gd name="connsiteY1" fmla="*/ 0 h 209550"/>
                      <a:gd name="connsiteX2" fmla="*/ 956871 w 991797"/>
                      <a:gd name="connsiteY2" fmla="*/ 0 h 209550"/>
                      <a:gd name="connsiteX3" fmla="*/ 991797 w 991797"/>
                      <a:gd name="connsiteY3" fmla="*/ 34926 h 209550"/>
                      <a:gd name="connsiteX4" fmla="*/ 991797 w 991797"/>
                      <a:gd name="connsiteY4" fmla="*/ 174624 h 209550"/>
                      <a:gd name="connsiteX5" fmla="*/ 956871 w 991797"/>
                      <a:gd name="connsiteY5" fmla="*/ 209550 h 209550"/>
                      <a:gd name="connsiteX6" fmla="*/ 34667 w 991797"/>
                      <a:gd name="connsiteY6" fmla="*/ 192554 h 209550"/>
                      <a:gd name="connsiteX7" fmla="*/ 0 w 991797"/>
                      <a:gd name="connsiteY7" fmla="*/ 152310 h 209550"/>
                      <a:gd name="connsiteX8" fmla="*/ 63948 w 991797"/>
                      <a:gd name="connsiteY8" fmla="*/ 34926 h 209550"/>
                      <a:gd name="connsiteX0" fmla="*/ 70434 w 998283"/>
                      <a:gd name="connsiteY0" fmla="*/ 34926 h 209550"/>
                      <a:gd name="connsiteX1" fmla="*/ 105360 w 998283"/>
                      <a:gd name="connsiteY1" fmla="*/ 0 h 209550"/>
                      <a:gd name="connsiteX2" fmla="*/ 963357 w 998283"/>
                      <a:gd name="connsiteY2" fmla="*/ 0 h 209550"/>
                      <a:gd name="connsiteX3" fmla="*/ 998283 w 998283"/>
                      <a:gd name="connsiteY3" fmla="*/ 34926 h 209550"/>
                      <a:gd name="connsiteX4" fmla="*/ 998283 w 998283"/>
                      <a:gd name="connsiteY4" fmla="*/ 174624 h 209550"/>
                      <a:gd name="connsiteX5" fmla="*/ 963357 w 998283"/>
                      <a:gd name="connsiteY5" fmla="*/ 209550 h 209550"/>
                      <a:gd name="connsiteX6" fmla="*/ 41153 w 998283"/>
                      <a:gd name="connsiteY6" fmla="*/ 192554 h 209550"/>
                      <a:gd name="connsiteX7" fmla="*/ 0 w 998283"/>
                      <a:gd name="connsiteY7" fmla="*/ 154126 h 209550"/>
                      <a:gd name="connsiteX8" fmla="*/ 70434 w 998283"/>
                      <a:gd name="connsiteY8" fmla="*/ 34926 h 209550"/>
                      <a:gd name="connsiteX0" fmla="*/ 66284 w 994133"/>
                      <a:gd name="connsiteY0" fmla="*/ 34926 h 209550"/>
                      <a:gd name="connsiteX1" fmla="*/ 101210 w 994133"/>
                      <a:gd name="connsiteY1" fmla="*/ 0 h 209550"/>
                      <a:gd name="connsiteX2" fmla="*/ 959207 w 994133"/>
                      <a:gd name="connsiteY2" fmla="*/ 0 h 209550"/>
                      <a:gd name="connsiteX3" fmla="*/ 994133 w 994133"/>
                      <a:gd name="connsiteY3" fmla="*/ 34926 h 209550"/>
                      <a:gd name="connsiteX4" fmla="*/ 994133 w 994133"/>
                      <a:gd name="connsiteY4" fmla="*/ 174624 h 209550"/>
                      <a:gd name="connsiteX5" fmla="*/ 959207 w 994133"/>
                      <a:gd name="connsiteY5" fmla="*/ 209550 h 209550"/>
                      <a:gd name="connsiteX6" fmla="*/ 37003 w 994133"/>
                      <a:gd name="connsiteY6" fmla="*/ 192554 h 209550"/>
                      <a:gd name="connsiteX7" fmla="*/ 0 w 994133"/>
                      <a:gd name="connsiteY7" fmla="*/ 156461 h 209550"/>
                      <a:gd name="connsiteX8" fmla="*/ 66284 w 994133"/>
                      <a:gd name="connsiteY8" fmla="*/ 34926 h 209550"/>
                      <a:gd name="connsiteX0" fmla="*/ 66284 w 994133"/>
                      <a:gd name="connsiteY0" fmla="*/ 34926 h 193849"/>
                      <a:gd name="connsiteX1" fmla="*/ 101210 w 994133"/>
                      <a:gd name="connsiteY1" fmla="*/ 0 h 193849"/>
                      <a:gd name="connsiteX2" fmla="*/ 959207 w 994133"/>
                      <a:gd name="connsiteY2" fmla="*/ 0 h 193849"/>
                      <a:gd name="connsiteX3" fmla="*/ 994133 w 994133"/>
                      <a:gd name="connsiteY3" fmla="*/ 34926 h 193849"/>
                      <a:gd name="connsiteX4" fmla="*/ 994133 w 994133"/>
                      <a:gd name="connsiteY4" fmla="*/ 174624 h 193849"/>
                      <a:gd name="connsiteX5" fmla="*/ 834162 w 994133"/>
                      <a:gd name="connsiteY5" fmla="*/ 193849 h 193849"/>
                      <a:gd name="connsiteX6" fmla="*/ 37003 w 994133"/>
                      <a:gd name="connsiteY6" fmla="*/ 192554 h 193849"/>
                      <a:gd name="connsiteX7" fmla="*/ 0 w 994133"/>
                      <a:gd name="connsiteY7" fmla="*/ 156461 h 193849"/>
                      <a:gd name="connsiteX8" fmla="*/ 66284 w 994133"/>
                      <a:gd name="connsiteY8" fmla="*/ 34926 h 193849"/>
                      <a:gd name="connsiteX0" fmla="*/ 66284 w 994133"/>
                      <a:gd name="connsiteY0" fmla="*/ 34926 h 193849"/>
                      <a:gd name="connsiteX1" fmla="*/ 101210 w 994133"/>
                      <a:gd name="connsiteY1" fmla="*/ 0 h 193849"/>
                      <a:gd name="connsiteX2" fmla="*/ 959207 w 994133"/>
                      <a:gd name="connsiteY2" fmla="*/ 0 h 193849"/>
                      <a:gd name="connsiteX3" fmla="*/ 994133 w 994133"/>
                      <a:gd name="connsiteY3" fmla="*/ 34926 h 193849"/>
                      <a:gd name="connsiteX4" fmla="*/ 926682 w 994133"/>
                      <a:gd name="connsiteY4" fmla="*/ 158537 h 193849"/>
                      <a:gd name="connsiteX5" fmla="*/ 834162 w 994133"/>
                      <a:gd name="connsiteY5" fmla="*/ 193849 h 193849"/>
                      <a:gd name="connsiteX6" fmla="*/ 37003 w 994133"/>
                      <a:gd name="connsiteY6" fmla="*/ 192554 h 193849"/>
                      <a:gd name="connsiteX7" fmla="*/ 0 w 994133"/>
                      <a:gd name="connsiteY7" fmla="*/ 156461 h 193849"/>
                      <a:gd name="connsiteX8" fmla="*/ 66284 w 994133"/>
                      <a:gd name="connsiteY8" fmla="*/ 34926 h 193849"/>
                      <a:gd name="connsiteX0" fmla="*/ 66284 w 994133"/>
                      <a:gd name="connsiteY0" fmla="*/ 34926 h 192554"/>
                      <a:gd name="connsiteX1" fmla="*/ 101210 w 994133"/>
                      <a:gd name="connsiteY1" fmla="*/ 0 h 192554"/>
                      <a:gd name="connsiteX2" fmla="*/ 959207 w 994133"/>
                      <a:gd name="connsiteY2" fmla="*/ 0 h 192554"/>
                      <a:gd name="connsiteX3" fmla="*/ 994133 w 994133"/>
                      <a:gd name="connsiteY3" fmla="*/ 34926 h 192554"/>
                      <a:gd name="connsiteX4" fmla="*/ 926682 w 994133"/>
                      <a:gd name="connsiteY4" fmla="*/ 158537 h 192554"/>
                      <a:gd name="connsiteX5" fmla="*/ 855954 w 994133"/>
                      <a:gd name="connsiteY5" fmla="*/ 184251 h 192554"/>
                      <a:gd name="connsiteX6" fmla="*/ 37003 w 994133"/>
                      <a:gd name="connsiteY6" fmla="*/ 192554 h 192554"/>
                      <a:gd name="connsiteX7" fmla="*/ 0 w 994133"/>
                      <a:gd name="connsiteY7" fmla="*/ 156461 h 192554"/>
                      <a:gd name="connsiteX8" fmla="*/ 66284 w 994133"/>
                      <a:gd name="connsiteY8" fmla="*/ 34926 h 192554"/>
                      <a:gd name="connsiteX0" fmla="*/ 66284 w 994133"/>
                      <a:gd name="connsiteY0" fmla="*/ 34926 h 192554"/>
                      <a:gd name="connsiteX1" fmla="*/ 101210 w 994133"/>
                      <a:gd name="connsiteY1" fmla="*/ 0 h 192554"/>
                      <a:gd name="connsiteX2" fmla="*/ 959207 w 994133"/>
                      <a:gd name="connsiteY2" fmla="*/ 0 h 192554"/>
                      <a:gd name="connsiteX3" fmla="*/ 994133 w 994133"/>
                      <a:gd name="connsiteY3" fmla="*/ 34926 h 192554"/>
                      <a:gd name="connsiteX4" fmla="*/ 933687 w 994133"/>
                      <a:gd name="connsiteY4" fmla="*/ 146086 h 192554"/>
                      <a:gd name="connsiteX5" fmla="*/ 855954 w 994133"/>
                      <a:gd name="connsiteY5" fmla="*/ 184251 h 192554"/>
                      <a:gd name="connsiteX6" fmla="*/ 37003 w 994133"/>
                      <a:gd name="connsiteY6" fmla="*/ 192554 h 192554"/>
                      <a:gd name="connsiteX7" fmla="*/ 0 w 994133"/>
                      <a:gd name="connsiteY7" fmla="*/ 156461 h 192554"/>
                      <a:gd name="connsiteX8" fmla="*/ 66284 w 994133"/>
                      <a:gd name="connsiteY8" fmla="*/ 34926 h 192554"/>
                      <a:gd name="connsiteX0" fmla="*/ 66284 w 994133"/>
                      <a:gd name="connsiteY0" fmla="*/ 34926 h 192554"/>
                      <a:gd name="connsiteX1" fmla="*/ 101210 w 994133"/>
                      <a:gd name="connsiteY1" fmla="*/ 0 h 192554"/>
                      <a:gd name="connsiteX2" fmla="*/ 959207 w 994133"/>
                      <a:gd name="connsiteY2" fmla="*/ 0 h 192554"/>
                      <a:gd name="connsiteX3" fmla="*/ 994133 w 994133"/>
                      <a:gd name="connsiteY3" fmla="*/ 34926 h 192554"/>
                      <a:gd name="connsiteX4" fmla="*/ 933687 w 994133"/>
                      <a:gd name="connsiteY4" fmla="*/ 146086 h 192554"/>
                      <a:gd name="connsiteX5" fmla="*/ 876320 w 994133"/>
                      <a:gd name="connsiteY5" fmla="*/ 182048 h 192554"/>
                      <a:gd name="connsiteX6" fmla="*/ 37003 w 994133"/>
                      <a:gd name="connsiteY6" fmla="*/ 192554 h 192554"/>
                      <a:gd name="connsiteX7" fmla="*/ 0 w 994133"/>
                      <a:gd name="connsiteY7" fmla="*/ 156461 h 192554"/>
                      <a:gd name="connsiteX8" fmla="*/ 66284 w 994133"/>
                      <a:gd name="connsiteY8" fmla="*/ 34926 h 192554"/>
                      <a:gd name="connsiteX0" fmla="*/ 66284 w 994133"/>
                      <a:gd name="connsiteY0" fmla="*/ 34926 h 192554"/>
                      <a:gd name="connsiteX1" fmla="*/ 101210 w 994133"/>
                      <a:gd name="connsiteY1" fmla="*/ 0 h 192554"/>
                      <a:gd name="connsiteX2" fmla="*/ 959207 w 994133"/>
                      <a:gd name="connsiteY2" fmla="*/ 0 h 192554"/>
                      <a:gd name="connsiteX3" fmla="*/ 994133 w 994133"/>
                      <a:gd name="connsiteY3" fmla="*/ 34926 h 192554"/>
                      <a:gd name="connsiteX4" fmla="*/ 933687 w 994133"/>
                      <a:gd name="connsiteY4" fmla="*/ 146086 h 192554"/>
                      <a:gd name="connsiteX5" fmla="*/ 876320 w 994133"/>
                      <a:gd name="connsiteY5" fmla="*/ 182048 h 192554"/>
                      <a:gd name="connsiteX6" fmla="*/ 37003 w 994133"/>
                      <a:gd name="connsiteY6" fmla="*/ 192554 h 192554"/>
                      <a:gd name="connsiteX7" fmla="*/ 0 w 994133"/>
                      <a:gd name="connsiteY7" fmla="*/ 156461 h 192554"/>
                      <a:gd name="connsiteX8" fmla="*/ 66284 w 994133"/>
                      <a:gd name="connsiteY8" fmla="*/ 34926 h 192554"/>
                      <a:gd name="connsiteX0" fmla="*/ 66284 w 994133"/>
                      <a:gd name="connsiteY0" fmla="*/ 34926 h 192554"/>
                      <a:gd name="connsiteX1" fmla="*/ 116646 w 994133"/>
                      <a:gd name="connsiteY1" fmla="*/ 11417 h 192554"/>
                      <a:gd name="connsiteX2" fmla="*/ 959207 w 994133"/>
                      <a:gd name="connsiteY2" fmla="*/ 0 h 192554"/>
                      <a:gd name="connsiteX3" fmla="*/ 994133 w 994133"/>
                      <a:gd name="connsiteY3" fmla="*/ 34926 h 192554"/>
                      <a:gd name="connsiteX4" fmla="*/ 933687 w 994133"/>
                      <a:gd name="connsiteY4" fmla="*/ 146086 h 192554"/>
                      <a:gd name="connsiteX5" fmla="*/ 876320 w 994133"/>
                      <a:gd name="connsiteY5" fmla="*/ 182048 h 192554"/>
                      <a:gd name="connsiteX6" fmla="*/ 37003 w 994133"/>
                      <a:gd name="connsiteY6" fmla="*/ 192554 h 192554"/>
                      <a:gd name="connsiteX7" fmla="*/ 0 w 994133"/>
                      <a:gd name="connsiteY7" fmla="*/ 156461 h 192554"/>
                      <a:gd name="connsiteX8" fmla="*/ 66284 w 994133"/>
                      <a:gd name="connsiteY8" fmla="*/ 34926 h 192554"/>
                      <a:gd name="connsiteX0" fmla="*/ 66284 w 994133"/>
                      <a:gd name="connsiteY0" fmla="*/ 34926 h 192554"/>
                      <a:gd name="connsiteX1" fmla="*/ 111327 w 994133"/>
                      <a:gd name="connsiteY1" fmla="*/ 11157 h 192554"/>
                      <a:gd name="connsiteX2" fmla="*/ 959207 w 994133"/>
                      <a:gd name="connsiteY2" fmla="*/ 0 h 192554"/>
                      <a:gd name="connsiteX3" fmla="*/ 994133 w 994133"/>
                      <a:gd name="connsiteY3" fmla="*/ 34926 h 192554"/>
                      <a:gd name="connsiteX4" fmla="*/ 933687 w 994133"/>
                      <a:gd name="connsiteY4" fmla="*/ 146086 h 192554"/>
                      <a:gd name="connsiteX5" fmla="*/ 876320 w 994133"/>
                      <a:gd name="connsiteY5" fmla="*/ 182048 h 192554"/>
                      <a:gd name="connsiteX6" fmla="*/ 37003 w 994133"/>
                      <a:gd name="connsiteY6" fmla="*/ 192554 h 192554"/>
                      <a:gd name="connsiteX7" fmla="*/ 0 w 994133"/>
                      <a:gd name="connsiteY7" fmla="*/ 156461 h 192554"/>
                      <a:gd name="connsiteX8" fmla="*/ 66284 w 994133"/>
                      <a:gd name="connsiteY8" fmla="*/ 34926 h 192554"/>
                      <a:gd name="connsiteX0" fmla="*/ 61614 w 994133"/>
                      <a:gd name="connsiteY0" fmla="*/ 43228 h 192554"/>
                      <a:gd name="connsiteX1" fmla="*/ 111327 w 994133"/>
                      <a:gd name="connsiteY1" fmla="*/ 11157 h 192554"/>
                      <a:gd name="connsiteX2" fmla="*/ 959207 w 994133"/>
                      <a:gd name="connsiteY2" fmla="*/ 0 h 192554"/>
                      <a:gd name="connsiteX3" fmla="*/ 994133 w 994133"/>
                      <a:gd name="connsiteY3" fmla="*/ 34926 h 192554"/>
                      <a:gd name="connsiteX4" fmla="*/ 933687 w 994133"/>
                      <a:gd name="connsiteY4" fmla="*/ 146086 h 192554"/>
                      <a:gd name="connsiteX5" fmla="*/ 876320 w 994133"/>
                      <a:gd name="connsiteY5" fmla="*/ 182048 h 192554"/>
                      <a:gd name="connsiteX6" fmla="*/ 37003 w 994133"/>
                      <a:gd name="connsiteY6" fmla="*/ 192554 h 192554"/>
                      <a:gd name="connsiteX7" fmla="*/ 0 w 994133"/>
                      <a:gd name="connsiteY7" fmla="*/ 156461 h 192554"/>
                      <a:gd name="connsiteX8" fmla="*/ 61614 w 994133"/>
                      <a:gd name="connsiteY8" fmla="*/ 43228 h 192554"/>
                      <a:gd name="connsiteX0" fmla="*/ 66933 w 999452"/>
                      <a:gd name="connsiteY0" fmla="*/ 43228 h 192554"/>
                      <a:gd name="connsiteX1" fmla="*/ 116646 w 999452"/>
                      <a:gd name="connsiteY1" fmla="*/ 11157 h 192554"/>
                      <a:gd name="connsiteX2" fmla="*/ 964526 w 999452"/>
                      <a:gd name="connsiteY2" fmla="*/ 0 h 192554"/>
                      <a:gd name="connsiteX3" fmla="*/ 999452 w 999452"/>
                      <a:gd name="connsiteY3" fmla="*/ 34926 h 192554"/>
                      <a:gd name="connsiteX4" fmla="*/ 939006 w 999452"/>
                      <a:gd name="connsiteY4" fmla="*/ 146086 h 192554"/>
                      <a:gd name="connsiteX5" fmla="*/ 881639 w 999452"/>
                      <a:gd name="connsiteY5" fmla="*/ 182048 h 192554"/>
                      <a:gd name="connsiteX6" fmla="*/ 42322 w 999452"/>
                      <a:gd name="connsiteY6" fmla="*/ 192554 h 192554"/>
                      <a:gd name="connsiteX7" fmla="*/ 0 w 999452"/>
                      <a:gd name="connsiteY7" fmla="*/ 156202 h 192554"/>
                      <a:gd name="connsiteX8" fmla="*/ 66933 w 999452"/>
                      <a:gd name="connsiteY8" fmla="*/ 43228 h 192554"/>
                      <a:gd name="connsiteX0" fmla="*/ 66026 w 998545"/>
                      <a:gd name="connsiteY0" fmla="*/ 43228 h 192554"/>
                      <a:gd name="connsiteX1" fmla="*/ 115739 w 998545"/>
                      <a:gd name="connsiteY1" fmla="*/ 11157 h 192554"/>
                      <a:gd name="connsiteX2" fmla="*/ 963619 w 998545"/>
                      <a:gd name="connsiteY2" fmla="*/ 0 h 192554"/>
                      <a:gd name="connsiteX3" fmla="*/ 998545 w 998545"/>
                      <a:gd name="connsiteY3" fmla="*/ 34926 h 192554"/>
                      <a:gd name="connsiteX4" fmla="*/ 938099 w 998545"/>
                      <a:gd name="connsiteY4" fmla="*/ 146086 h 192554"/>
                      <a:gd name="connsiteX5" fmla="*/ 880732 w 998545"/>
                      <a:gd name="connsiteY5" fmla="*/ 182048 h 192554"/>
                      <a:gd name="connsiteX6" fmla="*/ 41415 w 998545"/>
                      <a:gd name="connsiteY6" fmla="*/ 192554 h 192554"/>
                      <a:gd name="connsiteX7" fmla="*/ 0 w 998545"/>
                      <a:gd name="connsiteY7" fmla="*/ 159445 h 192554"/>
                      <a:gd name="connsiteX8" fmla="*/ 66026 w 998545"/>
                      <a:gd name="connsiteY8" fmla="*/ 43228 h 192554"/>
                      <a:gd name="connsiteX0" fmla="*/ 66026 w 998545"/>
                      <a:gd name="connsiteY0" fmla="*/ 43228 h 192554"/>
                      <a:gd name="connsiteX1" fmla="*/ 115739 w 998545"/>
                      <a:gd name="connsiteY1" fmla="*/ 11157 h 192554"/>
                      <a:gd name="connsiteX2" fmla="*/ 963619 w 998545"/>
                      <a:gd name="connsiteY2" fmla="*/ 0 h 192554"/>
                      <a:gd name="connsiteX3" fmla="*/ 998545 w 998545"/>
                      <a:gd name="connsiteY3" fmla="*/ 34926 h 192554"/>
                      <a:gd name="connsiteX4" fmla="*/ 938099 w 998545"/>
                      <a:gd name="connsiteY4" fmla="*/ 146086 h 192554"/>
                      <a:gd name="connsiteX5" fmla="*/ 880732 w 998545"/>
                      <a:gd name="connsiteY5" fmla="*/ 182048 h 192554"/>
                      <a:gd name="connsiteX6" fmla="*/ 41415 w 998545"/>
                      <a:gd name="connsiteY6" fmla="*/ 192554 h 192554"/>
                      <a:gd name="connsiteX7" fmla="*/ 0 w 998545"/>
                      <a:gd name="connsiteY7" fmla="*/ 159445 h 192554"/>
                      <a:gd name="connsiteX8" fmla="*/ 66026 w 998545"/>
                      <a:gd name="connsiteY8" fmla="*/ 43228 h 192554"/>
                      <a:gd name="connsiteX0" fmla="*/ 66026 w 1000621"/>
                      <a:gd name="connsiteY0" fmla="*/ 43228 h 192554"/>
                      <a:gd name="connsiteX1" fmla="*/ 115739 w 1000621"/>
                      <a:gd name="connsiteY1" fmla="*/ 11157 h 192554"/>
                      <a:gd name="connsiteX2" fmla="*/ 963619 w 1000621"/>
                      <a:gd name="connsiteY2" fmla="*/ 0 h 192554"/>
                      <a:gd name="connsiteX3" fmla="*/ 1000621 w 1000621"/>
                      <a:gd name="connsiteY3" fmla="*/ 36094 h 192554"/>
                      <a:gd name="connsiteX4" fmla="*/ 938099 w 1000621"/>
                      <a:gd name="connsiteY4" fmla="*/ 146086 h 192554"/>
                      <a:gd name="connsiteX5" fmla="*/ 880732 w 1000621"/>
                      <a:gd name="connsiteY5" fmla="*/ 182048 h 192554"/>
                      <a:gd name="connsiteX6" fmla="*/ 41415 w 1000621"/>
                      <a:gd name="connsiteY6" fmla="*/ 192554 h 192554"/>
                      <a:gd name="connsiteX7" fmla="*/ 0 w 1000621"/>
                      <a:gd name="connsiteY7" fmla="*/ 159445 h 192554"/>
                      <a:gd name="connsiteX8" fmla="*/ 66026 w 1000621"/>
                      <a:gd name="connsiteY8" fmla="*/ 43228 h 192554"/>
                      <a:gd name="connsiteX0" fmla="*/ 66026 w 1000621"/>
                      <a:gd name="connsiteY0" fmla="*/ 43228 h 192554"/>
                      <a:gd name="connsiteX1" fmla="*/ 115739 w 1000621"/>
                      <a:gd name="connsiteY1" fmla="*/ 11157 h 192554"/>
                      <a:gd name="connsiteX2" fmla="*/ 963619 w 1000621"/>
                      <a:gd name="connsiteY2" fmla="*/ 0 h 192554"/>
                      <a:gd name="connsiteX3" fmla="*/ 1000621 w 1000621"/>
                      <a:gd name="connsiteY3" fmla="*/ 36094 h 192554"/>
                      <a:gd name="connsiteX4" fmla="*/ 938099 w 1000621"/>
                      <a:gd name="connsiteY4" fmla="*/ 146086 h 192554"/>
                      <a:gd name="connsiteX5" fmla="*/ 880732 w 1000621"/>
                      <a:gd name="connsiteY5" fmla="*/ 182048 h 192554"/>
                      <a:gd name="connsiteX6" fmla="*/ 41415 w 1000621"/>
                      <a:gd name="connsiteY6" fmla="*/ 192554 h 192554"/>
                      <a:gd name="connsiteX7" fmla="*/ 0 w 1000621"/>
                      <a:gd name="connsiteY7" fmla="*/ 159445 h 192554"/>
                      <a:gd name="connsiteX8" fmla="*/ 66026 w 1000621"/>
                      <a:gd name="connsiteY8" fmla="*/ 43228 h 192554"/>
                      <a:gd name="connsiteX0" fmla="*/ 66642 w 1001237"/>
                      <a:gd name="connsiteY0" fmla="*/ 43228 h 192554"/>
                      <a:gd name="connsiteX1" fmla="*/ 116355 w 1001237"/>
                      <a:gd name="connsiteY1" fmla="*/ 11157 h 192554"/>
                      <a:gd name="connsiteX2" fmla="*/ 964235 w 1001237"/>
                      <a:gd name="connsiteY2" fmla="*/ 0 h 192554"/>
                      <a:gd name="connsiteX3" fmla="*/ 1001237 w 1001237"/>
                      <a:gd name="connsiteY3" fmla="*/ 36094 h 192554"/>
                      <a:gd name="connsiteX4" fmla="*/ 938715 w 1001237"/>
                      <a:gd name="connsiteY4" fmla="*/ 146086 h 192554"/>
                      <a:gd name="connsiteX5" fmla="*/ 881348 w 1001237"/>
                      <a:gd name="connsiteY5" fmla="*/ 182048 h 192554"/>
                      <a:gd name="connsiteX6" fmla="*/ 42031 w 1001237"/>
                      <a:gd name="connsiteY6" fmla="*/ 192554 h 192554"/>
                      <a:gd name="connsiteX7" fmla="*/ 616 w 1001237"/>
                      <a:gd name="connsiteY7" fmla="*/ 159445 h 192554"/>
                      <a:gd name="connsiteX8" fmla="*/ 66642 w 1001237"/>
                      <a:gd name="connsiteY8" fmla="*/ 43228 h 192554"/>
                      <a:gd name="connsiteX0" fmla="*/ 66642 w 1001237"/>
                      <a:gd name="connsiteY0" fmla="*/ 43228 h 192554"/>
                      <a:gd name="connsiteX1" fmla="*/ 116355 w 1001237"/>
                      <a:gd name="connsiteY1" fmla="*/ 11157 h 192554"/>
                      <a:gd name="connsiteX2" fmla="*/ 964235 w 1001237"/>
                      <a:gd name="connsiteY2" fmla="*/ 0 h 192554"/>
                      <a:gd name="connsiteX3" fmla="*/ 1001237 w 1001237"/>
                      <a:gd name="connsiteY3" fmla="*/ 36094 h 192554"/>
                      <a:gd name="connsiteX4" fmla="*/ 938715 w 1001237"/>
                      <a:gd name="connsiteY4" fmla="*/ 146086 h 192554"/>
                      <a:gd name="connsiteX5" fmla="*/ 881348 w 1001237"/>
                      <a:gd name="connsiteY5" fmla="*/ 182048 h 192554"/>
                      <a:gd name="connsiteX6" fmla="*/ 42031 w 1001237"/>
                      <a:gd name="connsiteY6" fmla="*/ 192554 h 192554"/>
                      <a:gd name="connsiteX7" fmla="*/ 616 w 1001237"/>
                      <a:gd name="connsiteY7" fmla="*/ 159445 h 192554"/>
                      <a:gd name="connsiteX8" fmla="*/ 66642 w 1001237"/>
                      <a:gd name="connsiteY8" fmla="*/ 43228 h 192554"/>
                      <a:gd name="connsiteX0" fmla="*/ 66642 w 1001237"/>
                      <a:gd name="connsiteY0" fmla="*/ 43228 h 192554"/>
                      <a:gd name="connsiteX1" fmla="*/ 116355 w 1001237"/>
                      <a:gd name="connsiteY1" fmla="*/ 11157 h 192554"/>
                      <a:gd name="connsiteX2" fmla="*/ 964235 w 1001237"/>
                      <a:gd name="connsiteY2" fmla="*/ 0 h 192554"/>
                      <a:gd name="connsiteX3" fmla="*/ 1001237 w 1001237"/>
                      <a:gd name="connsiteY3" fmla="*/ 36094 h 192554"/>
                      <a:gd name="connsiteX4" fmla="*/ 938715 w 1001237"/>
                      <a:gd name="connsiteY4" fmla="*/ 146086 h 192554"/>
                      <a:gd name="connsiteX5" fmla="*/ 881348 w 1001237"/>
                      <a:gd name="connsiteY5" fmla="*/ 182048 h 192554"/>
                      <a:gd name="connsiteX6" fmla="*/ 42031 w 1001237"/>
                      <a:gd name="connsiteY6" fmla="*/ 192554 h 192554"/>
                      <a:gd name="connsiteX7" fmla="*/ 616 w 1001237"/>
                      <a:gd name="connsiteY7" fmla="*/ 159445 h 192554"/>
                      <a:gd name="connsiteX8" fmla="*/ 66642 w 1001237"/>
                      <a:gd name="connsiteY8" fmla="*/ 43228 h 192554"/>
                      <a:gd name="connsiteX0" fmla="*/ 66642 w 1002710"/>
                      <a:gd name="connsiteY0" fmla="*/ 43228 h 192554"/>
                      <a:gd name="connsiteX1" fmla="*/ 116355 w 1002710"/>
                      <a:gd name="connsiteY1" fmla="*/ 11157 h 192554"/>
                      <a:gd name="connsiteX2" fmla="*/ 964235 w 1002710"/>
                      <a:gd name="connsiteY2" fmla="*/ 0 h 192554"/>
                      <a:gd name="connsiteX3" fmla="*/ 1001237 w 1002710"/>
                      <a:gd name="connsiteY3" fmla="*/ 36094 h 192554"/>
                      <a:gd name="connsiteX4" fmla="*/ 938715 w 1002710"/>
                      <a:gd name="connsiteY4" fmla="*/ 146086 h 192554"/>
                      <a:gd name="connsiteX5" fmla="*/ 881348 w 1002710"/>
                      <a:gd name="connsiteY5" fmla="*/ 182048 h 192554"/>
                      <a:gd name="connsiteX6" fmla="*/ 42031 w 1002710"/>
                      <a:gd name="connsiteY6" fmla="*/ 192554 h 192554"/>
                      <a:gd name="connsiteX7" fmla="*/ 616 w 1002710"/>
                      <a:gd name="connsiteY7" fmla="*/ 159445 h 192554"/>
                      <a:gd name="connsiteX8" fmla="*/ 66642 w 1002710"/>
                      <a:gd name="connsiteY8" fmla="*/ 43228 h 192554"/>
                      <a:gd name="connsiteX0" fmla="*/ 66642 w 1002710"/>
                      <a:gd name="connsiteY0" fmla="*/ 43228 h 192554"/>
                      <a:gd name="connsiteX1" fmla="*/ 116355 w 1002710"/>
                      <a:gd name="connsiteY1" fmla="*/ 11157 h 192554"/>
                      <a:gd name="connsiteX2" fmla="*/ 964235 w 1002710"/>
                      <a:gd name="connsiteY2" fmla="*/ 0 h 192554"/>
                      <a:gd name="connsiteX3" fmla="*/ 1001237 w 1002710"/>
                      <a:gd name="connsiteY3" fmla="*/ 36094 h 192554"/>
                      <a:gd name="connsiteX4" fmla="*/ 938715 w 1002710"/>
                      <a:gd name="connsiteY4" fmla="*/ 146086 h 192554"/>
                      <a:gd name="connsiteX5" fmla="*/ 881348 w 1002710"/>
                      <a:gd name="connsiteY5" fmla="*/ 182048 h 192554"/>
                      <a:gd name="connsiteX6" fmla="*/ 42031 w 1002710"/>
                      <a:gd name="connsiteY6" fmla="*/ 192554 h 192554"/>
                      <a:gd name="connsiteX7" fmla="*/ 616 w 1002710"/>
                      <a:gd name="connsiteY7" fmla="*/ 159445 h 192554"/>
                      <a:gd name="connsiteX8" fmla="*/ 66642 w 1002710"/>
                      <a:gd name="connsiteY8" fmla="*/ 43228 h 192554"/>
                      <a:gd name="connsiteX0" fmla="*/ 66642 w 1002710"/>
                      <a:gd name="connsiteY0" fmla="*/ 43228 h 192554"/>
                      <a:gd name="connsiteX1" fmla="*/ 116355 w 1002710"/>
                      <a:gd name="connsiteY1" fmla="*/ 11157 h 192554"/>
                      <a:gd name="connsiteX2" fmla="*/ 964235 w 1002710"/>
                      <a:gd name="connsiteY2" fmla="*/ 0 h 192554"/>
                      <a:gd name="connsiteX3" fmla="*/ 1001237 w 1002710"/>
                      <a:gd name="connsiteY3" fmla="*/ 36094 h 192554"/>
                      <a:gd name="connsiteX4" fmla="*/ 938715 w 1002710"/>
                      <a:gd name="connsiteY4" fmla="*/ 146086 h 192554"/>
                      <a:gd name="connsiteX5" fmla="*/ 881348 w 1002710"/>
                      <a:gd name="connsiteY5" fmla="*/ 182048 h 192554"/>
                      <a:gd name="connsiteX6" fmla="*/ 42031 w 1002710"/>
                      <a:gd name="connsiteY6" fmla="*/ 192554 h 192554"/>
                      <a:gd name="connsiteX7" fmla="*/ 616 w 1002710"/>
                      <a:gd name="connsiteY7" fmla="*/ 159445 h 192554"/>
                      <a:gd name="connsiteX8" fmla="*/ 66642 w 1002710"/>
                      <a:gd name="connsiteY8" fmla="*/ 43228 h 192554"/>
                      <a:gd name="connsiteX0" fmla="*/ 66642 w 1002710"/>
                      <a:gd name="connsiteY0" fmla="*/ 43228 h 192554"/>
                      <a:gd name="connsiteX1" fmla="*/ 116355 w 1002710"/>
                      <a:gd name="connsiteY1" fmla="*/ 11157 h 192554"/>
                      <a:gd name="connsiteX2" fmla="*/ 964235 w 1002710"/>
                      <a:gd name="connsiteY2" fmla="*/ 0 h 192554"/>
                      <a:gd name="connsiteX3" fmla="*/ 1001237 w 1002710"/>
                      <a:gd name="connsiteY3" fmla="*/ 36094 h 192554"/>
                      <a:gd name="connsiteX4" fmla="*/ 938715 w 1002710"/>
                      <a:gd name="connsiteY4" fmla="*/ 146086 h 192554"/>
                      <a:gd name="connsiteX5" fmla="*/ 881348 w 1002710"/>
                      <a:gd name="connsiteY5" fmla="*/ 182048 h 192554"/>
                      <a:gd name="connsiteX6" fmla="*/ 42031 w 1002710"/>
                      <a:gd name="connsiteY6" fmla="*/ 192554 h 192554"/>
                      <a:gd name="connsiteX7" fmla="*/ 616 w 1002710"/>
                      <a:gd name="connsiteY7" fmla="*/ 159445 h 192554"/>
                      <a:gd name="connsiteX8" fmla="*/ 66642 w 1002710"/>
                      <a:gd name="connsiteY8" fmla="*/ 43228 h 192554"/>
                      <a:gd name="connsiteX0" fmla="*/ 64567 w 1002710"/>
                      <a:gd name="connsiteY0" fmla="*/ 42060 h 192554"/>
                      <a:gd name="connsiteX1" fmla="*/ 116355 w 1002710"/>
                      <a:gd name="connsiteY1" fmla="*/ 11157 h 192554"/>
                      <a:gd name="connsiteX2" fmla="*/ 964235 w 1002710"/>
                      <a:gd name="connsiteY2" fmla="*/ 0 h 192554"/>
                      <a:gd name="connsiteX3" fmla="*/ 1001237 w 1002710"/>
                      <a:gd name="connsiteY3" fmla="*/ 36094 h 192554"/>
                      <a:gd name="connsiteX4" fmla="*/ 938715 w 1002710"/>
                      <a:gd name="connsiteY4" fmla="*/ 146086 h 192554"/>
                      <a:gd name="connsiteX5" fmla="*/ 881348 w 1002710"/>
                      <a:gd name="connsiteY5" fmla="*/ 182048 h 192554"/>
                      <a:gd name="connsiteX6" fmla="*/ 42031 w 1002710"/>
                      <a:gd name="connsiteY6" fmla="*/ 192554 h 192554"/>
                      <a:gd name="connsiteX7" fmla="*/ 616 w 1002710"/>
                      <a:gd name="connsiteY7" fmla="*/ 159445 h 192554"/>
                      <a:gd name="connsiteX8" fmla="*/ 64567 w 1002710"/>
                      <a:gd name="connsiteY8" fmla="*/ 42060 h 192554"/>
                      <a:gd name="connsiteX0" fmla="*/ 67490 w 1005633"/>
                      <a:gd name="connsiteY0" fmla="*/ 42060 h 192554"/>
                      <a:gd name="connsiteX1" fmla="*/ 119278 w 1005633"/>
                      <a:gd name="connsiteY1" fmla="*/ 11157 h 192554"/>
                      <a:gd name="connsiteX2" fmla="*/ 967158 w 1005633"/>
                      <a:gd name="connsiteY2" fmla="*/ 0 h 192554"/>
                      <a:gd name="connsiteX3" fmla="*/ 1004160 w 1005633"/>
                      <a:gd name="connsiteY3" fmla="*/ 36094 h 192554"/>
                      <a:gd name="connsiteX4" fmla="*/ 941638 w 1005633"/>
                      <a:gd name="connsiteY4" fmla="*/ 146086 h 192554"/>
                      <a:gd name="connsiteX5" fmla="*/ 884271 w 1005633"/>
                      <a:gd name="connsiteY5" fmla="*/ 182048 h 192554"/>
                      <a:gd name="connsiteX6" fmla="*/ 44954 w 1005633"/>
                      <a:gd name="connsiteY6" fmla="*/ 192554 h 192554"/>
                      <a:gd name="connsiteX7" fmla="*/ 555 w 1005633"/>
                      <a:gd name="connsiteY7" fmla="*/ 155035 h 192554"/>
                      <a:gd name="connsiteX8" fmla="*/ 67490 w 1005633"/>
                      <a:gd name="connsiteY8" fmla="*/ 42060 h 192554"/>
                      <a:gd name="connsiteX0" fmla="*/ 65456 w 1003599"/>
                      <a:gd name="connsiteY0" fmla="*/ 42060 h 192554"/>
                      <a:gd name="connsiteX1" fmla="*/ 117244 w 1003599"/>
                      <a:gd name="connsiteY1" fmla="*/ 11157 h 192554"/>
                      <a:gd name="connsiteX2" fmla="*/ 965124 w 1003599"/>
                      <a:gd name="connsiteY2" fmla="*/ 0 h 192554"/>
                      <a:gd name="connsiteX3" fmla="*/ 1002126 w 1003599"/>
                      <a:gd name="connsiteY3" fmla="*/ 36094 h 192554"/>
                      <a:gd name="connsiteX4" fmla="*/ 939604 w 1003599"/>
                      <a:gd name="connsiteY4" fmla="*/ 146086 h 192554"/>
                      <a:gd name="connsiteX5" fmla="*/ 882237 w 1003599"/>
                      <a:gd name="connsiteY5" fmla="*/ 182048 h 192554"/>
                      <a:gd name="connsiteX6" fmla="*/ 42920 w 1003599"/>
                      <a:gd name="connsiteY6" fmla="*/ 192554 h 192554"/>
                      <a:gd name="connsiteX7" fmla="*/ 597 w 1003599"/>
                      <a:gd name="connsiteY7" fmla="*/ 156202 h 192554"/>
                      <a:gd name="connsiteX8" fmla="*/ 65456 w 1003599"/>
                      <a:gd name="connsiteY8" fmla="*/ 42060 h 192554"/>
                      <a:gd name="connsiteX0" fmla="*/ 58971 w 1003599"/>
                      <a:gd name="connsiteY0" fmla="*/ 43875 h 192554"/>
                      <a:gd name="connsiteX1" fmla="*/ 117244 w 1003599"/>
                      <a:gd name="connsiteY1" fmla="*/ 11157 h 192554"/>
                      <a:gd name="connsiteX2" fmla="*/ 965124 w 1003599"/>
                      <a:gd name="connsiteY2" fmla="*/ 0 h 192554"/>
                      <a:gd name="connsiteX3" fmla="*/ 1002126 w 1003599"/>
                      <a:gd name="connsiteY3" fmla="*/ 36094 h 192554"/>
                      <a:gd name="connsiteX4" fmla="*/ 939604 w 1003599"/>
                      <a:gd name="connsiteY4" fmla="*/ 146086 h 192554"/>
                      <a:gd name="connsiteX5" fmla="*/ 882237 w 1003599"/>
                      <a:gd name="connsiteY5" fmla="*/ 182048 h 192554"/>
                      <a:gd name="connsiteX6" fmla="*/ 42920 w 1003599"/>
                      <a:gd name="connsiteY6" fmla="*/ 192554 h 192554"/>
                      <a:gd name="connsiteX7" fmla="*/ 597 w 1003599"/>
                      <a:gd name="connsiteY7" fmla="*/ 156202 h 192554"/>
                      <a:gd name="connsiteX8" fmla="*/ 58971 w 1003599"/>
                      <a:gd name="connsiteY8" fmla="*/ 43875 h 192554"/>
                      <a:gd name="connsiteX0" fmla="*/ 58971 w 1003599"/>
                      <a:gd name="connsiteY0" fmla="*/ 43875 h 192554"/>
                      <a:gd name="connsiteX1" fmla="*/ 117244 w 1003599"/>
                      <a:gd name="connsiteY1" fmla="*/ 11157 h 192554"/>
                      <a:gd name="connsiteX2" fmla="*/ 965124 w 1003599"/>
                      <a:gd name="connsiteY2" fmla="*/ 0 h 192554"/>
                      <a:gd name="connsiteX3" fmla="*/ 1002126 w 1003599"/>
                      <a:gd name="connsiteY3" fmla="*/ 36094 h 192554"/>
                      <a:gd name="connsiteX4" fmla="*/ 939604 w 1003599"/>
                      <a:gd name="connsiteY4" fmla="*/ 146086 h 192554"/>
                      <a:gd name="connsiteX5" fmla="*/ 882237 w 1003599"/>
                      <a:gd name="connsiteY5" fmla="*/ 182048 h 192554"/>
                      <a:gd name="connsiteX6" fmla="*/ 42920 w 1003599"/>
                      <a:gd name="connsiteY6" fmla="*/ 192554 h 192554"/>
                      <a:gd name="connsiteX7" fmla="*/ 597 w 1003599"/>
                      <a:gd name="connsiteY7" fmla="*/ 156202 h 192554"/>
                      <a:gd name="connsiteX8" fmla="*/ 58971 w 1003599"/>
                      <a:gd name="connsiteY8" fmla="*/ 43875 h 192554"/>
                      <a:gd name="connsiteX0" fmla="*/ 61005 w 1005633"/>
                      <a:gd name="connsiteY0" fmla="*/ 43875 h 192554"/>
                      <a:gd name="connsiteX1" fmla="*/ 119278 w 1005633"/>
                      <a:gd name="connsiteY1" fmla="*/ 11157 h 192554"/>
                      <a:gd name="connsiteX2" fmla="*/ 967158 w 1005633"/>
                      <a:gd name="connsiteY2" fmla="*/ 0 h 192554"/>
                      <a:gd name="connsiteX3" fmla="*/ 1004160 w 1005633"/>
                      <a:gd name="connsiteY3" fmla="*/ 36094 h 192554"/>
                      <a:gd name="connsiteX4" fmla="*/ 941638 w 1005633"/>
                      <a:gd name="connsiteY4" fmla="*/ 146086 h 192554"/>
                      <a:gd name="connsiteX5" fmla="*/ 884271 w 1005633"/>
                      <a:gd name="connsiteY5" fmla="*/ 182048 h 192554"/>
                      <a:gd name="connsiteX6" fmla="*/ 44954 w 1005633"/>
                      <a:gd name="connsiteY6" fmla="*/ 192554 h 192554"/>
                      <a:gd name="connsiteX7" fmla="*/ 555 w 1005633"/>
                      <a:gd name="connsiteY7" fmla="*/ 155034 h 192554"/>
                      <a:gd name="connsiteX8" fmla="*/ 61005 w 1005633"/>
                      <a:gd name="connsiteY8" fmla="*/ 43875 h 192554"/>
                      <a:gd name="connsiteX0" fmla="*/ 54922 w 999550"/>
                      <a:gd name="connsiteY0" fmla="*/ 43875 h 192554"/>
                      <a:gd name="connsiteX1" fmla="*/ 113195 w 999550"/>
                      <a:gd name="connsiteY1" fmla="*/ 11157 h 192554"/>
                      <a:gd name="connsiteX2" fmla="*/ 961075 w 999550"/>
                      <a:gd name="connsiteY2" fmla="*/ 0 h 192554"/>
                      <a:gd name="connsiteX3" fmla="*/ 998077 w 999550"/>
                      <a:gd name="connsiteY3" fmla="*/ 36094 h 192554"/>
                      <a:gd name="connsiteX4" fmla="*/ 935555 w 999550"/>
                      <a:gd name="connsiteY4" fmla="*/ 146086 h 192554"/>
                      <a:gd name="connsiteX5" fmla="*/ 878188 w 999550"/>
                      <a:gd name="connsiteY5" fmla="*/ 182048 h 192554"/>
                      <a:gd name="connsiteX6" fmla="*/ 38871 w 999550"/>
                      <a:gd name="connsiteY6" fmla="*/ 192554 h 192554"/>
                      <a:gd name="connsiteX7" fmla="*/ 699 w 999550"/>
                      <a:gd name="connsiteY7" fmla="*/ 158537 h 192554"/>
                      <a:gd name="connsiteX8" fmla="*/ 54922 w 999550"/>
                      <a:gd name="connsiteY8" fmla="*/ 43875 h 192554"/>
                      <a:gd name="connsiteX0" fmla="*/ 59073 w 999550"/>
                      <a:gd name="connsiteY0" fmla="*/ 46210 h 192554"/>
                      <a:gd name="connsiteX1" fmla="*/ 113195 w 999550"/>
                      <a:gd name="connsiteY1" fmla="*/ 11157 h 192554"/>
                      <a:gd name="connsiteX2" fmla="*/ 961075 w 999550"/>
                      <a:gd name="connsiteY2" fmla="*/ 0 h 192554"/>
                      <a:gd name="connsiteX3" fmla="*/ 998077 w 999550"/>
                      <a:gd name="connsiteY3" fmla="*/ 36094 h 192554"/>
                      <a:gd name="connsiteX4" fmla="*/ 935555 w 999550"/>
                      <a:gd name="connsiteY4" fmla="*/ 146086 h 192554"/>
                      <a:gd name="connsiteX5" fmla="*/ 878188 w 999550"/>
                      <a:gd name="connsiteY5" fmla="*/ 182048 h 192554"/>
                      <a:gd name="connsiteX6" fmla="*/ 38871 w 999550"/>
                      <a:gd name="connsiteY6" fmla="*/ 192554 h 192554"/>
                      <a:gd name="connsiteX7" fmla="*/ 699 w 999550"/>
                      <a:gd name="connsiteY7" fmla="*/ 158537 h 192554"/>
                      <a:gd name="connsiteX8" fmla="*/ 59073 w 999550"/>
                      <a:gd name="connsiteY8" fmla="*/ 46210 h 192554"/>
                      <a:gd name="connsiteX0" fmla="*/ 64265 w 1004742"/>
                      <a:gd name="connsiteY0" fmla="*/ 46210 h 192554"/>
                      <a:gd name="connsiteX1" fmla="*/ 118387 w 1004742"/>
                      <a:gd name="connsiteY1" fmla="*/ 11157 h 192554"/>
                      <a:gd name="connsiteX2" fmla="*/ 966267 w 1004742"/>
                      <a:gd name="connsiteY2" fmla="*/ 0 h 192554"/>
                      <a:gd name="connsiteX3" fmla="*/ 1003269 w 1004742"/>
                      <a:gd name="connsiteY3" fmla="*/ 36094 h 192554"/>
                      <a:gd name="connsiteX4" fmla="*/ 940747 w 1004742"/>
                      <a:gd name="connsiteY4" fmla="*/ 146086 h 192554"/>
                      <a:gd name="connsiteX5" fmla="*/ 883380 w 1004742"/>
                      <a:gd name="connsiteY5" fmla="*/ 182048 h 192554"/>
                      <a:gd name="connsiteX6" fmla="*/ 44063 w 1004742"/>
                      <a:gd name="connsiteY6" fmla="*/ 192554 h 192554"/>
                      <a:gd name="connsiteX7" fmla="*/ 572 w 1004742"/>
                      <a:gd name="connsiteY7" fmla="*/ 158277 h 192554"/>
                      <a:gd name="connsiteX8" fmla="*/ 64265 w 1004742"/>
                      <a:gd name="connsiteY8" fmla="*/ 46210 h 192554"/>
                      <a:gd name="connsiteX0" fmla="*/ 59595 w 1004742"/>
                      <a:gd name="connsiteY0" fmla="*/ 54511 h 192554"/>
                      <a:gd name="connsiteX1" fmla="*/ 118387 w 1004742"/>
                      <a:gd name="connsiteY1" fmla="*/ 11157 h 192554"/>
                      <a:gd name="connsiteX2" fmla="*/ 966267 w 1004742"/>
                      <a:gd name="connsiteY2" fmla="*/ 0 h 192554"/>
                      <a:gd name="connsiteX3" fmla="*/ 1003269 w 1004742"/>
                      <a:gd name="connsiteY3" fmla="*/ 36094 h 192554"/>
                      <a:gd name="connsiteX4" fmla="*/ 940747 w 1004742"/>
                      <a:gd name="connsiteY4" fmla="*/ 146086 h 192554"/>
                      <a:gd name="connsiteX5" fmla="*/ 883380 w 1004742"/>
                      <a:gd name="connsiteY5" fmla="*/ 182048 h 192554"/>
                      <a:gd name="connsiteX6" fmla="*/ 44063 w 1004742"/>
                      <a:gd name="connsiteY6" fmla="*/ 192554 h 192554"/>
                      <a:gd name="connsiteX7" fmla="*/ 572 w 1004742"/>
                      <a:gd name="connsiteY7" fmla="*/ 158277 h 192554"/>
                      <a:gd name="connsiteX8" fmla="*/ 59595 w 1004742"/>
                      <a:gd name="connsiteY8" fmla="*/ 54511 h 192554"/>
                      <a:gd name="connsiteX0" fmla="*/ 59595 w 1004742"/>
                      <a:gd name="connsiteY0" fmla="*/ 54511 h 192554"/>
                      <a:gd name="connsiteX1" fmla="*/ 118387 w 1004742"/>
                      <a:gd name="connsiteY1" fmla="*/ 11157 h 192554"/>
                      <a:gd name="connsiteX2" fmla="*/ 966267 w 1004742"/>
                      <a:gd name="connsiteY2" fmla="*/ 0 h 192554"/>
                      <a:gd name="connsiteX3" fmla="*/ 1003269 w 1004742"/>
                      <a:gd name="connsiteY3" fmla="*/ 36094 h 192554"/>
                      <a:gd name="connsiteX4" fmla="*/ 940747 w 1004742"/>
                      <a:gd name="connsiteY4" fmla="*/ 146086 h 192554"/>
                      <a:gd name="connsiteX5" fmla="*/ 883380 w 1004742"/>
                      <a:gd name="connsiteY5" fmla="*/ 182048 h 192554"/>
                      <a:gd name="connsiteX6" fmla="*/ 44063 w 1004742"/>
                      <a:gd name="connsiteY6" fmla="*/ 192554 h 192554"/>
                      <a:gd name="connsiteX7" fmla="*/ 572 w 1004742"/>
                      <a:gd name="connsiteY7" fmla="*/ 158277 h 192554"/>
                      <a:gd name="connsiteX8" fmla="*/ 59595 w 1004742"/>
                      <a:gd name="connsiteY8" fmla="*/ 54511 h 192554"/>
                      <a:gd name="connsiteX0" fmla="*/ 59595 w 1004742"/>
                      <a:gd name="connsiteY0" fmla="*/ 54511 h 192554"/>
                      <a:gd name="connsiteX1" fmla="*/ 118387 w 1004742"/>
                      <a:gd name="connsiteY1" fmla="*/ 11157 h 192554"/>
                      <a:gd name="connsiteX2" fmla="*/ 966267 w 1004742"/>
                      <a:gd name="connsiteY2" fmla="*/ 0 h 192554"/>
                      <a:gd name="connsiteX3" fmla="*/ 1003269 w 1004742"/>
                      <a:gd name="connsiteY3" fmla="*/ 36094 h 192554"/>
                      <a:gd name="connsiteX4" fmla="*/ 940747 w 1004742"/>
                      <a:gd name="connsiteY4" fmla="*/ 146086 h 192554"/>
                      <a:gd name="connsiteX5" fmla="*/ 883380 w 1004742"/>
                      <a:gd name="connsiteY5" fmla="*/ 182048 h 192554"/>
                      <a:gd name="connsiteX6" fmla="*/ 44063 w 1004742"/>
                      <a:gd name="connsiteY6" fmla="*/ 192554 h 192554"/>
                      <a:gd name="connsiteX7" fmla="*/ 572 w 1004742"/>
                      <a:gd name="connsiteY7" fmla="*/ 158277 h 192554"/>
                      <a:gd name="connsiteX8" fmla="*/ 59595 w 1004742"/>
                      <a:gd name="connsiteY8" fmla="*/ 54511 h 192554"/>
                      <a:gd name="connsiteX0" fmla="*/ 59595 w 1004742"/>
                      <a:gd name="connsiteY0" fmla="*/ 54511 h 192554"/>
                      <a:gd name="connsiteX1" fmla="*/ 118387 w 1004742"/>
                      <a:gd name="connsiteY1" fmla="*/ 11157 h 192554"/>
                      <a:gd name="connsiteX2" fmla="*/ 966267 w 1004742"/>
                      <a:gd name="connsiteY2" fmla="*/ 0 h 192554"/>
                      <a:gd name="connsiteX3" fmla="*/ 1003269 w 1004742"/>
                      <a:gd name="connsiteY3" fmla="*/ 36094 h 192554"/>
                      <a:gd name="connsiteX4" fmla="*/ 940747 w 1004742"/>
                      <a:gd name="connsiteY4" fmla="*/ 146086 h 192554"/>
                      <a:gd name="connsiteX5" fmla="*/ 883380 w 1004742"/>
                      <a:gd name="connsiteY5" fmla="*/ 182048 h 192554"/>
                      <a:gd name="connsiteX6" fmla="*/ 44063 w 1004742"/>
                      <a:gd name="connsiteY6" fmla="*/ 192554 h 192554"/>
                      <a:gd name="connsiteX7" fmla="*/ 572 w 1004742"/>
                      <a:gd name="connsiteY7" fmla="*/ 158277 h 192554"/>
                      <a:gd name="connsiteX8" fmla="*/ 59595 w 1004742"/>
                      <a:gd name="connsiteY8" fmla="*/ 54511 h 192554"/>
                      <a:gd name="connsiteX0" fmla="*/ 59595 w 1004742"/>
                      <a:gd name="connsiteY0" fmla="*/ 54511 h 192554"/>
                      <a:gd name="connsiteX1" fmla="*/ 118387 w 1004742"/>
                      <a:gd name="connsiteY1" fmla="*/ 11157 h 192554"/>
                      <a:gd name="connsiteX2" fmla="*/ 966267 w 1004742"/>
                      <a:gd name="connsiteY2" fmla="*/ 0 h 192554"/>
                      <a:gd name="connsiteX3" fmla="*/ 1003269 w 1004742"/>
                      <a:gd name="connsiteY3" fmla="*/ 36094 h 192554"/>
                      <a:gd name="connsiteX4" fmla="*/ 940747 w 1004742"/>
                      <a:gd name="connsiteY4" fmla="*/ 146086 h 192554"/>
                      <a:gd name="connsiteX5" fmla="*/ 883380 w 1004742"/>
                      <a:gd name="connsiteY5" fmla="*/ 182048 h 192554"/>
                      <a:gd name="connsiteX6" fmla="*/ 44063 w 1004742"/>
                      <a:gd name="connsiteY6" fmla="*/ 192554 h 192554"/>
                      <a:gd name="connsiteX7" fmla="*/ 572 w 1004742"/>
                      <a:gd name="connsiteY7" fmla="*/ 158277 h 192554"/>
                      <a:gd name="connsiteX8" fmla="*/ 59595 w 1004742"/>
                      <a:gd name="connsiteY8" fmla="*/ 54511 h 192554"/>
                      <a:gd name="connsiteX0" fmla="*/ 59595 w 1004742"/>
                      <a:gd name="connsiteY0" fmla="*/ 54511 h 192554"/>
                      <a:gd name="connsiteX1" fmla="*/ 118387 w 1004742"/>
                      <a:gd name="connsiteY1" fmla="*/ 11157 h 192554"/>
                      <a:gd name="connsiteX2" fmla="*/ 966267 w 1004742"/>
                      <a:gd name="connsiteY2" fmla="*/ 0 h 192554"/>
                      <a:gd name="connsiteX3" fmla="*/ 1003269 w 1004742"/>
                      <a:gd name="connsiteY3" fmla="*/ 36094 h 192554"/>
                      <a:gd name="connsiteX4" fmla="*/ 940747 w 1004742"/>
                      <a:gd name="connsiteY4" fmla="*/ 146086 h 192554"/>
                      <a:gd name="connsiteX5" fmla="*/ 883380 w 1004742"/>
                      <a:gd name="connsiteY5" fmla="*/ 182048 h 192554"/>
                      <a:gd name="connsiteX6" fmla="*/ 44063 w 1004742"/>
                      <a:gd name="connsiteY6" fmla="*/ 192554 h 192554"/>
                      <a:gd name="connsiteX7" fmla="*/ 572 w 1004742"/>
                      <a:gd name="connsiteY7" fmla="*/ 158277 h 192554"/>
                      <a:gd name="connsiteX8" fmla="*/ 59595 w 1004742"/>
                      <a:gd name="connsiteY8" fmla="*/ 54511 h 192554"/>
                      <a:gd name="connsiteX0" fmla="*/ 59595 w 1004742"/>
                      <a:gd name="connsiteY0" fmla="*/ 54511 h 192554"/>
                      <a:gd name="connsiteX1" fmla="*/ 118387 w 1004742"/>
                      <a:gd name="connsiteY1" fmla="*/ 11157 h 192554"/>
                      <a:gd name="connsiteX2" fmla="*/ 966267 w 1004742"/>
                      <a:gd name="connsiteY2" fmla="*/ 0 h 192554"/>
                      <a:gd name="connsiteX3" fmla="*/ 1003269 w 1004742"/>
                      <a:gd name="connsiteY3" fmla="*/ 36094 h 192554"/>
                      <a:gd name="connsiteX4" fmla="*/ 940747 w 1004742"/>
                      <a:gd name="connsiteY4" fmla="*/ 146086 h 192554"/>
                      <a:gd name="connsiteX5" fmla="*/ 883380 w 1004742"/>
                      <a:gd name="connsiteY5" fmla="*/ 182048 h 192554"/>
                      <a:gd name="connsiteX6" fmla="*/ 44063 w 1004742"/>
                      <a:gd name="connsiteY6" fmla="*/ 192554 h 192554"/>
                      <a:gd name="connsiteX7" fmla="*/ 572 w 1004742"/>
                      <a:gd name="connsiteY7" fmla="*/ 158277 h 192554"/>
                      <a:gd name="connsiteX8" fmla="*/ 59595 w 1004742"/>
                      <a:gd name="connsiteY8" fmla="*/ 54511 h 192554"/>
                      <a:gd name="connsiteX0" fmla="*/ 59595 w 1004742"/>
                      <a:gd name="connsiteY0" fmla="*/ 54511 h 192554"/>
                      <a:gd name="connsiteX1" fmla="*/ 118387 w 1004742"/>
                      <a:gd name="connsiteY1" fmla="*/ 11157 h 192554"/>
                      <a:gd name="connsiteX2" fmla="*/ 966267 w 1004742"/>
                      <a:gd name="connsiteY2" fmla="*/ 0 h 192554"/>
                      <a:gd name="connsiteX3" fmla="*/ 1003269 w 1004742"/>
                      <a:gd name="connsiteY3" fmla="*/ 36094 h 192554"/>
                      <a:gd name="connsiteX4" fmla="*/ 940747 w 1004742"/>
                      <a:gd name="connsiteY4" fmla="*/ 146086 h 192554"/>
                      <a:gd name="connsiteX5" fmla="*/ 883380 w 1004742"/>
                      <a:gd name="connsiteY5" fmla="*/ 182048 h 192554"/>
                      <a:gd name="connsiteX6" fmla="*/ 44063 w 1004742"/>
                      <a:gd name="connsiteY6" fmla="*/ 192554 h 192554"/>
                      <a:gd name="connsiteX7" fmla="*/ 572 w 1004742"/>
                      <a:gd name="connsiteY7" fmla="*/ 158277 h 192554"/>
                      <a:gd name="connsiteX8" fmla="*/ 59595 w 1004742"/>
                      <a:gd name="connsiteY8" fmla="*/ 54511 h 1925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04742" h="192554">
                        <a:moveTo>
                          <a:pt x="59595" y="54511"/>
                        </a:moveTo>
                        <a:cubicBezTo>
                          <a:pt x="76070" y="25364"/>
                          <a:pt x="88460" y="10637"/>
                          <a:pt x="118387" y="11157"/>
                        </a:cubicBezTo>
                        <a:lnTo>
                          <a:pt x="966267" y="0"/>
                        </a:lnTo>
                        <a:cubicBezTo>
                          <a:pt x="985556" y="0"/>
                          <a:pt x="1011182" y="7596"/>
                          <a:pt x="1003269" y="36094"/>
                        </a:cubicBezTo>
                        <a:lnTo>
                          <a:pt x="940747" y="146086"/>
                        </a:lnTo>
                        <a:cubicBezTo>
                          <a:pt x="916360" y="184443"/>
                          <a:pt x="902669" y="182048"/>
                          <a:pt x="883380" y="182048"/>
                        </a:cubicBezTo>
                        <a:lnTo>
                          <a:pt x="44063" y="192554"/>
                        </a:lnTo>
                        <a:cubicBezTo>
                          <a:pt x="20624" y="190219"/>
                          <a:pt x="-4098" y="185867"/>
                          <a:pt x="572" y="158277"/>
                        </a:cubicBezTo>
                        <a:cubicBezTo>
                          <a:pt x="33000" y="102632"/>
                          <a:pt x="25740" y="117549"/>
                          <a:pt x="59595" y="54511"/>
                        </a:cubicBezTo>
                        <a:close/>
                      </a:path>
                    </a:pathLst>
                  </a:custGeom>
                  <a:solidFill>
                    <a:schemeClr val="bg1">
                      <a:lumMod val="50000"/>
                    </a:schemeClr>
                  </a:solidFill>
                  <a:ln w="12700" cap="flat" cmpd="sng" algn="ctr">
                    <a:noFill/>
                    <a:prstDash val="solid"/>
                    <a:miter lim="800000"/>
                  </a:ln>
                  <a:effectLst/>
                </p:spPr>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N" sz="1400" b="0" i="0" u="none" strike="noStrike" kern="1200" cap="none" spc="0" normalizeH="0" baseline="0" noProof="0">
                      <a:ln>
                        <a:noFill/>
                      </a:ln>
                      <a:solidFill>
                        <a:srgbClr val="000000"/>
                      </a:solidFill>
                      <a:effectLst/>
                      <a:uLnTx/>
                      <a:uFillTx/>
                      <a:ea typeface="+mn-ea"/>
                      <a:cs typeface="+mn-cs"/>
                    </a:endParaRPr>
                  </a:p>
                </p:txBody>
              </p:sp>
            </p:grpSp>
          </p:grpSp>
          <p:grpSp>
            <p:nvGrpSpPr>
              <p:cNvPr id="12" name="Group 11">
                <a:extLst>
                  <a:ext uri="{FF2B5EF4-FFF2-40B4-BE49-F238E27FC236}">
                    <a16:creationId xmlns:a16="http://schemas.microsoft.com/office/drawing/2014/main" id="{50C06527-FAA1-46AE-9B5F-A8DD59AEAF18}"/>
                  </a:ext>
                </a:extLst>
              </p:cNvPr>
              <p:cNvGrpSpPr/>
              <p:nvPr/>
            </p:nvGrpSpPr>
            <p:grpSpPr>
              <a:xfrm flipH="1">
                <a:off x="-206552" y="5323651"/>
                <a:ext cx="2975564" cy="827405"/>
                <a:chOff x="8710396" y="1471205"/>
                <a:chExt cx="3635835" cy="1011005"/>
              </a:xfrm>
            </p:grpSpPr>
            <p:sp>
              <p:nvSpPr>
                <p:cNvPr id="18" name="Rectangle 17">
                  <a:extLst>
                    <a:ext uri="{FF2B5EF4-FFF2-40B4-BE49-F238E27FC236}">
                      <a16:creationId xmlns:a16="http://schemas.microsoft.com/office/drawing/2014/main" id="{CF88928D-59C1-4D53-AD89-DB2DF1901067}"/>
                    </a:ext>
                  </a:extLst>
                </p:cNvPr>
                <p:cNvSpPr/>
                <p:nvPr/>
              </p:nvSpPr>
              <p:spPr>
                <a:xfrm flipH="1">
                  <a:off x="8788484" y="1471205"/>
                  <a:ext cx="3557747" cy="1011005"/>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defRPr/>
                  </a:pPr>
                  <a:r>
                    <a:rPr lang="en-US" sz="1600">
                      <a:solidFill>
                        <a:srgbClr val="000000"/>
                      </a:solidFill>
                    </a:rPr>
                    <a:t>Improve compliance utilizing the tool as an addition to existing QA process</a:t>
                  </a:r>
                </a:p>
              </p:txBody>
            </p:sp>
            <p:grpSp>
              <p:nvGrpSpPr>
                <p:cNvPr id="19" name="Group 18">
                  <a:extLst>
                    <a:ext uri="{FF2B5EF4-FFF2-40B4-BE49-F238E27FC236}">
                      <a16:creationId xmlns:a16="http://schemas.microsoft.com/office/drawing/2014/main" id="{ADB65EE7-CE56-4C05-8748-E3C698F9C598}"/>
                    </a:ext>
                  </a:extLst>
                </p:cNvPr>
                <p:cNvGrpSpPr/>
                <p:nvPr/>
              </p:nvGrpSpPr>
              <p:grpSpPr>
                <a:xfrm>
                  <a:off x="8710396" y="1523588"/>
                  <a:ext cx="80552" cy="541565"/>
                  <a:chOff x="8672295" y="1502535"/>
                  <a:chExt cx="80552" cy="541565"/>
                </a:xfrm>
              </p:grpSpPr>
              <p:sp>
                <p:nvSpPr>
                  <p:cNvPr id="20" name="Rectangle: Rounded Corners 9">
                    <a:extLst>
                      <a:ext uri="{FF2B5EF4-FFF2-40B4-BE49-F238E27FC236}">
                        <a16:creationId xmlns:a16="http://schemas.microsoft.com/office/drawing/2014/main" id="{76D27CC4-D4DC-4B8E-A9C2-3AF615597D2F}"/>
                      </a:ext>
                    </a:extLst>
                  </p:cNvPr>
                  <p:cNvSpPr/>
                  <p:nvPr/>
                </p:nvSpPr>
                <p:spPr>
                  <a:xfrm rot="17026101">
                    <a:off x="8536562" y="1638268"/>
                    <a:ext cx="328450" cy="56984"/>
                  </a:xfrm>
                  <a:custGeom>
                    <a:avLst/>
                    <a:gdLst>
                      <a:gd name="connsiteX0" fmla="*/ 0 w 927849"/>
                      <a:gd name="connsiteY0" fmla="*/ 34926 h 209550"/>
                      <a:gd name="connsiteX1" fmla="*/ 34926 w 927849"/>
                      <a:gd name="connsiteY1" fmla="*/ 0 h 209550"/>
                      <a:gd name="connsiteX2" fmla="*/ 892923 w 927849"/>
                      <a:gd name="connsiteY2" fmla="*/ 0 h 209550"/>
                      <a:gd name="connsiteX3" fmla="*/ 927849 w 927849"/>
                      <a:gd name="connsiteY3" fmla="*/ 34926 h 209550"/>
                      <a:gd name="connsiteX4" fmla="*/ 927849 w 927849"/>
                      <a:gd name="connsiteY4" fmla="*/ 174624 h 209550"/>
                      <a:gd name="connsiteX5" fmla="*/ 892923 w 927849"/>
                      <a:gd name="connsiteY5" fmla="*/ 209550 h 209550"/>
                      <a:gd name="connsiteX6" fmla="*/ 34926 w 927849"/>
                      <a:gd name="connsiteY6" fmla="*/ 209550 h 209550"/>
                      <a:gd name="connsiteX7" fmla="*/ 0 w 927849"/>
                      <a:gd name="connsiteY7" fmla="*/ 174624 h 209550"/>
                      <a:gd name="connsiteX8" fmla="*/ 0 w 927849"/>
                      <a:gd name="connsiteY8" fmla="*/ 34926 h 209550"/>
                      <a:gd name="connsiteX0" fmla="*/ 63948 w 991797"/>
                      <a:gd name="connsiteY0" fmla="*/ 34926 h 209550"/>
                      <a:gd name="connsiteX1" fmla="*/ 98874 w 991797"/>
                      <a:gd name="connsiteY1" fmla="*/ 0 h 209550"/>
                      <a:gd name="connsiteX2" fmla="*/ 956871 w 991797"/>
                      <a:gd name="connsiteY2" fmla="*/ 0 h 209550"/>
                      <a:gd name="connsiteX3" fmla="*/ 991797 w 991797"/>
                      <a:gd name="connsiteY3" fmla="*/ 34926 h 209550"/>
                      <a:gd name="connsiteX4" fmla="*/ 991797 w 991797"/>
                      <a:gd name="connsiteY4" fmla="*/ 174624 h 209550"/>
                      <a:gd name="connsiteX5" fmla="*/ 956871 w 991797"/>
                      <a:gd name="connsiteY5" fmla="*/ 209550 h 209550"/>
                      <a:gd name="connsiteX6" fmla="*/ 98874 w 991797"/>
                      <a:gd name="connsiteY6" fmla="*/ 209550 h 209550"/>
                      <a:gd name="connsiteX7" fmla="*/ 0 w 991797"/>
                      <a:gd name="connsiteY7" fmla="*/ 152310 h 209550"/>
                      <a:gd name="connsiteX8" fmla="*/ 63948 w 991797"/>
                      <a:gd name="connsiteY8" fmla="*/ 34926 h 209550"/>
                      <a:gd name="connsiteX0" fmla="*/ 63948 w 991797"/>
                      <a:gd name="connsiteY0" fmla="*/ 34926 h 209550"/>
                      <a:gd name="connsiteX1" fmla="*/ 98874 w 991797"/>
                      <a:gd name="connsiteY1" fmla="*/ 0 h 209550"/>
                      <a:gd name="connsiteX2" fmla="*/ 956871 w 991797"/>
                      <a:gd name="connsiteY2" fmla="*/ 0 h 209550"/>
                      <a:gd name="connsiteX3" fmla="*/ 991797 w 991797"/>
                      <a:gd name="connsiteY3" fmla="*/ 34926 h 209550"/>
                      <a:gd name="connsiteX4" fmla="*/ 991797 w 991797"/>
                      <a:gd name="connsiteY4" fmla="*/ 174624 h 209550"/>
                      <a:gd name="connsiteX5" fmla="*/ 956871 w 991797"/>
                      <a:gd name="connsiteY5" fmla="*/ 209550 h 209550"/>
                      <a:gd name="connsiteX6" fmla="*/ 98874 w 991797"/>
                      <a:gd name="connsiteY6" fmla="*/ 209550 h 209550"/>
                      <a:gd name="connsiteX7" fmla="*/ 0 w 991797"/>
                      <a:gd name="connsiteY7" fmla="*/ 152310 h 209550"/>
                      <a:gd name="connsiteX8" fmla="*/ 63948 w 991797"/>
                      <a:gd name="connsiteY8" fmla="*/ 34926 h 209550"/>
                      <a:gd name="connsiteX0" fmla="*/ 63948 w 991797"/>
                      <a:gd name="connsiteY0" fmla="*/ 34926 h 209550"/>
                      <a:gd name="connsiteX1" fmla="*/ 98874 w 991797"/>
                      <a:gd name="connsiteY1" fmla="*/ 0 h 209550"/>
                      <a:gd name="connsiteX2" fmla="*/ 956871 w 991797"/>
                      <a:gd name="connsiteY2" fmla="*/ 0 h 209550"/>
                      <a:gd name="connsiteX3" fmla="*/ 991797 w 991797"/>
                      <a:gd name="connsiteY3" fmla="*/ 34926 h 209550"/>
                      <a:gd name="connsiteX4" fmla="*/ 991797 w 991797"/>
                      <a:gd name="connsiteY4" fmla="*/ 174624 h 209550"/>
                      <a:gd name="connsiteX5" fmla="*/ 956871 w 991797"/>
                      <a:gd name="connsiteY5" fmla="*/ 209550 h 209550"/>
                      <a:gd name="connsiteX6" fmla="*/ 21435 w 991797"/>
                      <a:gd name="connsiteY6" fmla="*/ 201504 h 209550"/>
                      <a:gd name="connsiteX7" fmla="*/ 0 w 991797"/>
                      <a:gd name="connsiteY7" fmla="*/ 152310 h 209550"/>
                      <a:gd name="connsiteX8" fmla="*/ 63948 w 991797"/>
                      <a:gd name="connsiteY8" fmla="*/ 34926 h 209550"/>
                      <a:gd name="connsiteX0" fmla="*/ 63948 w 991797"/>
                      <a:gd name="connsiteY0" fmla="*/ 34926 h 209550"/>
                      <a:gd name="connsiteX1" fmla="*/ 98874 w 991797"/>
                      <a:gd name="connsiteY1" fmla="*/ 0 h 209550"/>
                      <a:gd name="connsiteX2" fmla="*/ 956871 w 991797"/>
                      <a:gd name="connsiteY2" fmla="*/ 0 h 209550"/>
                      <a:gd name="connsiteX3" fmla="*/ 991797 w 991797"/>
                      <a:gd name="connsiteY3" fmla="*/ 34926 h 209550"/>
                      <a:gd name="connsiteX4" fmla="*/ 991797 w 991797"/>
                      <a:gd name="connsiteY4" fmla="*/ 174624 h 209550"/>
                      <a:gd name="connsiteX5" fmla="*/ 956871 w 991797"/>
                      <a:gd name="connsiteY5" fmla="*/ 209550 h 209550"/>
                      <a:gd name="connsiteX6" fmla="*/ 21435 w 991797"/>
                      <a:gd name="connsiteY6" fmla="*/ 201504 h 209550"/>
                      <a:gd name="connsiteX7" fmla="*/ 0 w 991797"/>
                      <a:gd name="connsiteY7" fmla="*/ 152310 h 209550"/>
                      <a:gd name="connsiteX8" fmla="*/ 63948 w 991797"/>
                      <a:gd name="connsiteY8" fmla="*/ 34926 h 209550"/>
                      <a:gd name="connsiteX0" fmla="*/ 63948 w 991797"/>
                      <a:gd name="connsiteY0" fmla="*/ 34926 h 209550"/>
                      <a:gd name="connsiteX1" fmla="*/ 98874 w 991797"/>
                      <a:gd name="connsiteY1" fmla="*/ 0 h 209550"/>
                      <a:gd name="connsiteX2" fmla="*/ 956871 w 991797"/>
                      <a:gd name="connsiteY2" fmla="*/ 0 h 209550"/>
                      <a:gd name="connsiteX3" fmla="*/ 991797 w 991797"/>
                      <a:gd name="connsiteY3" fmla="*/ 34926 h 209550"/>
                      <a:gd name="connsiteX4" fmla="*/ 991797 w 991797"/>
                      <a:gd name="connsiteY4" fmla="*/ 174624 h 209550"/>
                      <a:gd name="connsiteX5" fmla="*/ 956871 w 991797"/>
                      <a:gd name="connsiteY5" fmla="*/ 209550 h 209550"/>
                      <a:gd name="connsiteX6" fmla="*/ 34667 w 991797"/>
                      <a:gd name="connsiteY6" fmla="*/ 192554 h 209550"/>
                      <a:gd name="connsiteX7" fmla="*/ 0 w 991797"/>
                      <a:gd name="connsiteY7" fmla="*/ 152310 h 209550"/>
                      <a:gd name="connsiteX8" fmla="*/ 63948 w 991797"/>
                      <a:gd name="connsiteY8" fmla="*/ 34926 h 209550"/>
                      <a:gd name="connsiteX0" fmla="*/ 70434 w 998283"/>
                      <a:gd name="connsiteY0" fmla="*/ 34926 h 209550"/>
                      <a:gd name="connsiteX1" fmla="*/ 105360 w 998283"/>
                      <a:gd name="connsiteY1" fmla="*/ 0 h 209550"/>
                      <a:gd name="connsiteX2" fmla="*/ 963357 w 998283"/>
                      <a:gd name="connsiteY2" fmla="*/ 0 h 209550"/>
                      <a:gd name="connsiteX3" fmla="*/ 998283 w 998283"/>
                      <a:gd name="connsiteY3" fmla="*/ 34926 h 209550"/>
                      <a:gd name="connsiteX4" fmla="*/ 998283 w 998283"/>
                      <a:gd name="connsiteY4" fmla="*/ 174624 h 209550"/>
                      <a:gd name="connsiteX5" fmla="*/ 963357 w 998283"/>
                      <a:gd name="connsiteY5" fmla="*/ 209550 h 209550"/>
                      <a:gd name="connsiteX6" fmla="*/ 41153 w 998283"/>
                      <a:gd name="connsiteY6" fmla="*/ 192554 h 209550"/>
                      <a:gd name="connsiteX7" fmla="*/ 0 w 998283"/>
                      <a:gd name="connsiteY7" fmla="*/ 154126 h 209550"/>
                      <a:gd name="connsiteX8" fmla="*/ 70434 w 998283"/>
                      <a:gd name="connsiteY8" fmla="*/ 34926 h 209550"/>
                      <a:gd name="connsiteX0" fmla="*/ 66284 w 994133"/>
                      <a:gd name="connsiteY0" fmla="*/ 34926 h 209550"/>
                      <a:gd name="connsiteX1" fmla="*/ 101210 w 994133"/>
                      <a:gd name="connsiteY1" fmla="*/ 0 h 209550"/>
                      <a:gd name="connsiteX2" fmla="*/ 959207 w 994133"/>
                      <a:gd name="connsiteY2" fmla="*/ 0 h 209550"/>
                      <a:gd name="connsiteX3" fmla="*/ 994133 w 994133"/>
                      <a:gd name="connsiteY3" fmla="*/ 34926 h 209550"/>
                      <a:gd name="connsiteX4" fmla="*/ 994133 w 994133"/>
                      <a:gd name="connsiteY4" fmla="*/ 174624 h 209550"/>
                      <a:gd name="connsiteX5" fmla="*/ 959207 w 994133"/>
                      <a:gd name="connsiteY5" fmla="*/ 209550 h 209550"/>
                      <a:gd name="connsiteX6" fmla="*/ 37003 w 994133"/>
                      <a:gd name="connsiteY6" fmla="*/ 192554 h 209550"/>
                      <a:gd name="connsiteX7" fmla="*/ 0 w 994133"/>
                      <a:gd name="connsiteY7" fmla="*/ 156461 h 209550"/>
                      <a:gd name="connsiteX8" fmla="*/ 66284 w 994133"/>
                      <a:gd name="connsiteY8" fmla="*/ 34926 h 209550"/>
                      <a:gd name="connsiteX0" fmla="*/ 66284 w 994133"/>
                      <a:gd name="connsiteY0" fmla="*/ 34926 h 193849"/>
                      <a:gd name="connsiteX1" fmla="*/ 101210 w 994133"/>
                      <a:gd name="connsiteY1" fmla="*/ 0 h 193849"/>
                      <a:gd name="connsiteX2" fmla="*/ 959207 w 994133"/>
                      <a:gd name="connsiteY2" fmla="*/ 0 h 193849"/>
                      <a:gd name="connsiteX3" fmla="*/ 994133 w 994133"/>
                      <a:gd name="connsiteY3" fmla="*/ 34926 h 193849"/>
                      <a:gd name="connsiteX4" fmla="*/ 994133 w 994133"/>
                      <a:gd name="connsiteY4" fmla="*/ 174624 h 193849"/>
                      <a:gd name="connsiteX5" fmla="*/ 834162 w 994133"/>
                      <a:gd name="connsiteY5" fmla="*/ 193849 h 193849"/>
                      <a:gd name="connsiteX6" fmla="*/ 37003 w 994133"/>
                      <a:gd name="connsiteY6" fmla="*/ 192554 h 193849"/>
                      <a:gd name="connsiteX7" fmla="*/ 0 w 994133"/>
                      <a:gd name="connsiteY7" fmla="*/ 156461 h 193849"/>
                      <a:gd name="connsiteX8" fmla="*/ 66284 w 994133"/>
                      <a:gd name="connsiteY8" fmla="*/ 34926 h 193849"/>
                      <a:gd name="connsiteX0" fmla="*/ 66284 w 994133"/>
                      <a:gd name="connsiteY0" fmla="*/ 34926 h 193849"/>
                      <a:gd name="connsiteX1" fmla="*/ 101210 w 994133"/>
                      <a:gd name="connsiteY1" fmla="*/ 0 h 193849"/>
                      <a:gd name="connsiteX2" fmla="*/ 959207 w 994133"/>
                      <a:gd name="connsiteY2" fmla="*/ 0 h 193849"/>
                      <a:gd name="connsiteX3" fmla="*/ 994133 w 994133"/>
                      <a:gd name="connsiteY3" fmla="*/ 34926 h 193849"/>
                      <a:gd name="connsiteX4" fmla="*/ 926682 w 994133"/>
                      <a:gd name="connsiteY4" fmla="*/ 158537 h 193849"/>
                      <a:gd name="connsiteX5" fmla="*/ 834162 w 994133"/>
                      <a:gd name="connsiteY5" fmla="*/ 193849 h 193849"/>
                      <a:gd name="connsiteX6" fmla="*/ 37003 w 994133"/>
                      <a:gd name="connsiteY6" fmla="*/ 192554 h 193849"/>
                      <a:gd name="connsiteX7" fmla="*/ 0 w 994133"/>
                      <a:gd name="connsiteY7" fmla="*/ 156461 h 193849"/>
                      <a:gd name="connsiteX8" fmla="*/ 66284 w 994133"/>
                      <a:gd name="connsiteY8" fmla="*/ 34926 h 193849"/>
                      <a:gd name="connsiteX0" fmla="*/ 66284 w 994133"/>
                      <a:gd name="connsiteY0" fmla="*/ 34926 h 192554"/>
                      <a:gd name="connsiteX1" fmla="*/ 101210 w 994133"/>
                      <a:gd name="connsiteY1" fmla="*/ 0 h 192554"/>
                      <a:gd name="connsiteX2" fmla="*/ 959207 w 994133"/>
                      <a:gd name="connsiteY2" fmla="*/ 0 h 192554"/>
                      <a:gd name="connsiteX3" fmla="*/ 994133 w 994133"/>
                      <a:gd name="connsiteY3" fmla="*/ 34926 h 192554"/>
                      <a:gd name="connsiteX4" fmla="*/ 926682 w 994133"/>
                      <a:gd name="connsiteY4" fmla="*/ 158537 h 192554"/>
                      <a:gd name="connsiteX5" fmla="*/ 855954 w 994133"/>
                      <a:gd name="connsiteY5" fmla="*/ 184251 h 192554"/>
                      <a:gd name="connsiteX6" fmla="*/ 37003 w 994133"/>
                      <a:gd name="connsiteY6" fmla="*/ 192554 h 192554"/>
                      <a:gd name="connsiteX7" fmla="*/ 0 w 994133"/>
                      <a:gd name="connsiteY7" fmla="*/ 156461 h 192554"/>
                      <a:gd name="connsiteX8" fmla="*/ 66284 w 994133"/>
                      <a:gd name="connsiteY8" fmla="*/ 34926 h 192554"/>
                      <a:gd name="connsiteX0" fmla="*/ 66284 w 994133"/>
                      <a:gd name="connsiteY0" fmla="*/ 34926 h 192554"/>
                      <a:gd name="connsiteX1" fmla="*/ 101210 w 994133"/>
                      <a:gd name="connsiteY1" fmla="*/ 0 h 192554"/>
                      <a:gd name="connsiteX2" fmla="*/ 959207 w 994133"/>
                      <a:gd name="connsiteY2" fmla="*/ 0 h 192554"/>
                      <a:gd name="connsiteX3" fmla="*/ 994133 w 994133"/>
                      <a:gd name="connsiteY3" fmla="*/ 34926 h 192554"/>
                      <a:gd name="connsiteX4" fmla="*/ 933687 w 994133"/>
                      <a:gd name="connsiteY4" fmla="*/ 146086 h 192554"/>
                      <a:gd name="connsiteX5" fmla="*/ 855954 w 994133"/>
                      <a:gd name="connsiteY5" fmla="*/ 184251 h 192554"/>
                      <a:gd name="connsiteX6" fmla="*/ 37003 w 994133"/>
                      <a:gd name="connsiteY6" fmla="*/ 192554 h 192554"/>
                      <a:gd name="connsiteX7" fmla="*/ 0 w 994133"/>
                      <a:gd name="connsiteY7" fmla="*/ 156461 h 192554"/>
                      <a:gd name="connsiteX8" fmla="*/ 66284 w 994133"/>
                      <a:gd name="connsiteY8" fmla="*/ 34926 h 192554"/>
                      <a:gd name="connsiteX0" fmla="*/ 66284 w 994133"/>
                      <a:gd name="connsiteY0" fmla="*/ 34926 h 192554"/>
                      <a:gd name="connsiteX1" fmla="*/ 101210 w 994133"/>
                      <a:gd name="connsiteY1" fmla="*/ 0 h 192554"/>
                      <a:gd name="connsiteX2" fmla="*/ 959207 w 994133"/>
                      <a:gd name="connsiteY2" fmla="*/ 0 h 192554"/>
                      <a:gd name="connsiteX3" fmla="*/ 994133 w 994133"/>
                      <a:gd name="connsiteY3" fmla="*/ 34926 h 192554"/>
                      <a:gd name="connsiteX4" fmla="*/ 933687 w 994133"/>
                      <a:gd name="connsiteY4" fmla="*/ 146086 h 192554"/>
                      <a:gd name="connsiteX5" fmla="*/ 876320 w 994133"/>
                      <a:gd name="connsiteY5" fmla="*/ 182048 h 192554"/>
                      <a:gd name="connsiteX6" fmla="*/ 37003 w 994133"/>
                      <a:gd name="connsiteY6" fmla="*/ 192554 h 192554"/>
                      <a:gd name="connsiteX7" fmla="*/ 0 w 994133"/>
                      <a:gd name="connsiteY7" fmla="*/ 156461 h 192554"/>
                      <a:gd name="connsiteX8" fmla="*/ 66284 w 994133"/>
                      <a:gd name="connsiteY8" fmla="*/ 34926 h 192554"/>
                      <a:gd name="connsiteX0" fmla="*/ 66284 w 994133"/>
                      <a:gd name="connsiteY0" fmla="*/ 34926 h 192554"/>
                      <a:gd name="connsiteX1" fmla="*/ 101210 w 994133"/>
                      <a:gd name="connsiteY1" fmla="*/ 0 h 192554"/>
                      <a:gd name="connsiteX2" fmla="*/ 959207 w 994133"/>
                      <a:gd name="connsiteY2" fmla="*/ 0 h 192554"/>
                      <a:gd name="connsiteX3" fmla="*/ 994133 w 994133"/>
                      <a:gd name="connsiteY3" fmla="*/ 34926 h 192554"/>
                      <a:gd name="connsiteX4" fmla="*/ 933687 w 994133"/>
                      <a:gd name="connsiteY4" fmla="*/ 146086 h 192554"/>
                      <a:gd name="connsiteX5" fmla="*/ 876320 w 994133"/>
                      <a:gd name="connsiteY5" fmla="*/ 182048 h 192554"/>
                      <a:gd name="connsiteX6" fmla="*/ 37003 w 994133"/>
                      <a:gd name="connsiteY6" fmla="*/ 192554 h 192554"/>
                      <a:gd name="connsiteX7" fmla="*/ 0 w 994133"/>
                      <a:gd name="connsiteY7" fmla="*/ 156461 h 192554"/>
                      <a:gd name="connsiteX8" fmla="*/ 66284 w 994133"/>
                      <a:gd name="connsiteY8" fmla="*/ 34926 h 192554"/>
                      <a:gd name="connsiteX0" fmla="*/ 66284 w 994133"/>
                      <a:gd name="connsiteY0" fmla="*/ 34926 h 192554"/>
                      <a:gd name="connsiteX1" fmla="*/ 116646 w 994133"/>
                      <a:gd name="connsiteY1" fmla="*/ 11417 h 192554"/>
                      <a:gd name="connsiteX2" fmla="*/ 959207 w 994133"/>
                      <a:gd name="connsiteY2" fmla="*/ 0 h 192554"/>
                      <a:gd name="connsiteX3" fmla="*/ 994133 w 994133"/>
                      <a:gd name="connsiteY3" fmla="*/ 34926 h 192554"/>
                      <a:gd name="connsiteX4" fmla="*/ 933687 w 994133"/>
                      <a:gd name="connsiteY4" fmla="*/ 146086 h 192554"/>
                      <a:gd name="connsiteX5" fmla="*/ 876320 w 994133"/>
                      <a:gd name="connsiteY5" fmla="*/ 182048 h 192554"/>
                      <a:gd name="connsiteX6" fmla="*/ 37003 w 994133"/>
                      <a:gd name="connsiteY6" fmla="*/ 192554 h 192554"/>
                      <a:gd name="connsiteX7" fmla="*/ 0 w 994133"/>
                      <a:gd name="connsiteY7" fmla="*/ 156461 h 192554"/>
                      <a:gd name="connsiteX8" fmla="*/ 66284 w 994133"/>
                      <a:gd name="connsiteY8" fmla="*/ 34926 h 192554"/>
                      <a:gd name="connsiteX0" fmla="*/ 66284 w 994133"/>
                      <a:gd name="connsiteY0" fmla="*/ 34926 h 192554"/>
                      <a:gd name="connsiteX1" fmla="*/ 111327 w 994133"/>
                      <a:gd name="connsiteY1" fmla="*/ 11157 h 192554"/>
                      <a:gd name="connsiteX2" fmla="*/ 959207 w 994133"/>
                      <a:gd name="connsiteY2" fmla="*/ 0 h 192554"/>
                      <a:gd name="connsiteX3" fmla="*/ 994133 w 994133"/>
                      <a:gd name="connsiteY3" fmla="*/ 34926 h 192554"/>
                      <a:gd name="connsiteX4" fmla="*/ 933687 w 994133"/>
                      <a:gd name="connsiteY4" fmla="*/ 146086 h 192554"/>
                      <a:gd name="connsiteX5" fmla="*/ 876320 w 994133"/>
                      <a:gd name="connsiteY5" fmla="*/ 182048 h 192554"/>
                      <a:gd name="connsiteX6" fmla="*/ 37003 w 994133"/>
                      <a:gd name="connsiteY6" fmla="*/ 192554 h 192554"/>
                      <a:gd name="connsiteX7" fmla="*/ 0 w 994133"/>
                      <a:gd name="connsiteY7" fmla="*/ 156461 h 192554"/>
                      <a:gd name="connsiteX8" fmla="*/ 66284 w 994133"/>
                      <a:gd name="connsiteY8" fmla="*/ 34926 h 192554"/>
                      <a:gd name="connsiteX0" fmla="*/ 61614 w 994133"/>
                      <a:gd name="connsiteY0" fmla="*/ 43228 h 192554"/>
                      <a:gd name="connsiteX1" fmla="*/ 111327 w 994133"/>
                      <a:gd name="connsiteY1" fmla="*/ 11157 h 192554"/>
                      <a:gd name="connsiteX2" fmla="*/ 959207 w 994133"/>
                      <a:gd name="connsiteY2" fmla="*/ 0 h 192554"/>
                      <a:gd name="connsiteX3" fmla="*/ 994133 w 994133"/>
                      <a:gd name="connsiteY3" fmla="*/ 34926 h 192554"/>
                      <a:gd name="connsiteX4" fmla="*/ 933687 w 994133"/>
                      <a:gd name="connsiteY4" fmla="*/ 146086 h 192554"/>
                      <a:gd name="connsiteX5" fmla="*/ 876320 w 994133"/>
                      <a:gd name="connsiteY5" fmla="*/ 182048 h 192554"/>
                      <a:gd name="connsiteX6" fmla="*/ 37003 w 994133"/>
                      <a:gd name="connsiteY6" fmla="*/ 192554 h 192554"/>
                      <a:gd name="connsiteX7" fmla="*/ 0 w 994133"/>
                      <a:gd name="connsiteY7" fmla="*/ 156461 h 192554"/>
                      <a:gd name="connsiteX8" fmla="*/ 61614 w 994133"/>
                      <a:gd name="connsiteY8" fmla="*/ 43228 h 192554"/>
                      <a:gd name="connsiteX0" fmla="*/ 66933 w 999452"/>
                      <a:gd name="connsiteY0" fmla="*/ 43228 h 192554"/>
                      <a:gd name="connsiteX1" fmla="*/ 116646 w 999452"/>
                      <a:gd name="connsiteY1" fmla="*/ 11157 h 192554"/>
                      <a:gd name="connsiteX2" fmla="*/ 964526 w 999452"/>
                      <a:gd name="connsiteY2" fmla="*/ 0 h 192554"/>
                      <a:gd name="connsiteX3" fmla="*/ 999452 w 999452"/>
                      <a:gd name="connsiteY3" fmla="*/ 34926 h 192554"/>
                      <a:gd name="connsiteX4" fmla="*/ 939006 w 999452"/>
                      <a:gd name="connsiteY4" fmla="*/ 146086 h 192554"/>
                      <a:gd name="connsiteX5" fmla="*/ 881639 w 999452"/>
                      <a:gd name="connsiteY5" fmla="*/ 182048 h 192554"/>
                      <a:gd name="connsiteX6" fmla="*/ 42322 w 999452"/>
                      <a:gd name="connsiteY6" fmla="*/ 192554 h 192554"/>
                      <a:gd name="connsiteX7" fmla="*/ 0 w 999452"/>
                      <a:gd name="connsiteY7" fmla="*/ 156202 h 192554"/>
                      <a:gd name="connsiteX8" fmla="*/ 66933 w 999452"/>
                      <a:gd name="connsiteY8" fmla="*/ 43228 h 192554"/>
                      <a:gd name="connsiteX0" fmla="*/ 66026 w 998545"/>
                      <a:gd name="connsiteY0" fmla="*/ 43228 h 192554"/>
                      <a:gd name="connsiteX1" fmla="*/ 115739 w 998545"/>
                      <a:gd name="connsiteY1" fmla="*/ 11157 h 192554"/>
                      <a:gd name="connsiteX2" fmla="*/ 963619 w 998545"/>
                      <a:gd name="connsiteY2" fmla="*/ 0 h 192554"/>
                      <a:gd name="connsiteX3" fmla="*/ 998545 w 998545"/>
                      <a:gd name="connsiteY3" fmla="*/ 34926 h 192554"/>
                      <a:gd name="connsiteX4" fmla="*/ 938099 w 998545"/>
                      <a:gd name="connsiteY4" fmla="*/ 146086 h 192554"/>
                      <a:gd name="connsiteX5" fmla="*/ 880732 w 998545"/>
                      <a:gd name="connsiteY5" fmla="*/ 182048 h 192554"/>
                      <a:gd name="connsiteX6" fmla="*/ 41415 w 998545"/>
                      <a:gd name="connsiteY6" fmla="*/ 192554 h 192554"/>
                      <a:gd name="connsiteX7" fmla="*/ 0 w 998545"/>
                      <a:gd name="connsiteY7" fmla="*/ 159445 h 192554"/>
                      <a:gd name="connsiteX8" fmla="*/ 66026 w 998545"/>
                      <a:gd name="connsiteY8" fmla="*/ 43228 h 192554"/>
                      <a:gd name="connsiteX0" fmla="*/ 66026 w 998545"/>
                      <a:gd name="connsiteY0" fmla="*/ 43228 h 192554"/>
                      <a:gd name="connsiteX1" fmla="*/ 115739 w 998545"/>
                      <a:gd name="connsiteY1" fmla="*/ 11157 h 192554"/>
                      <a:gd name="connsiteX2" fmla="*/ 963619 w 998545"/>
                      <a:gd name="connsiteY2" fmla="*/ 0 h 192554"/>
                      <a:gd name="connsiteX3" fmla="*/ 998545 w 998545"/>
                      <a:gd name="connsiteY3" fmla="*/ 34926 h 192554"/>
                      <a:gd name="connsiteX4" fmla="*/ 938099 w 998545"/>
                      <a:gd name="connsiteY4" fmla="*/ 146086 h 192554"/>
                      <a:gd name="connsiteX5" fmla="*/ 880732 w 998545"/>
                      <a:gd name="connsiteY5" fmla="*/ 182048 h 192554"/>
                      <a:gd name="connsiteX6" fmla="*/ 41415 w 998545"/>
                      <a:gd name="connsiteY6" fmla="*/ 192554 h 192554"/>
                      <a:gd name="connsiteX7" fmla="*/ 0 w 998545"/>
                      <a:gd name="connsiteY7" fmla="*/ 159445 h 192554"/>
                      <a:gd name="connsiteX8" fmla="*/ 66026 w 998545"/>
                      <a:gd name="connsiteY8" fmla="*/ 43228 h 192554"/>
                      <a:gd name="connsiteX0" fmla="*/ 66026 w 1000621"/>
                      <a:gd name="connsiteY0" fmla="*/ 43228 h 192554"/>
                      <a:gd name="connsiteX1" fmla="*/ 115739 w 1000621"/>
                      <a:gd name="connsiteY1" fmla="*/ 11157 h 192554"/>
                      <a:gd name="connsiteX2" fmla="*/ 963619 w 1000621"/>
                      <a:gd name="connsiteY2" fmla="*/ 0 h 192554"/>
                      <a:gd name="connsiteX3" fmla="*/ 1000621 w 1000621"/>
                      <a:gd name="connsiteY3" fmla="*/ 36094 h 192554"/>
                      <a:gd name="connsiteX4" fmla="*/ 938099 w 1000621"/>
                      <a:gd name="connsiteY4" fmla="*/ 146086 h 192554"/>
                      <a:gd name="connsiteX5" fmla="*/ 880732 w 1000621"/>
                      <a:gd name="connsiteY5" fmla="*/ 182048 h 192554"/>
                      <a:gd name="connsiteX6" fmla="*/ 41415 w 1000621"/>
                      <a:gd name="connsiteY6" fmla="*/ 192554 h 192554"/>
                      <a:gd name="connsiteX7" fmla="*/ 0 w 1000621"/>
                      <a:gd name="connsiteY7" fmla="*/ 159445 h 192554"/>
                      <a:gd name="connsiteX8" fmla="*/ 66026 w 1000621"/>
                      <a:gd name="connsiteY8" fmla="*/ 43228 h 192554"/>
                      <a:gd name="connsiteX0" fmla="*/ 66026 w 1000621"/>
                      <a:gd name="connsiteY0" fmla="*/ 43228 h 192554"/>
                      <a:gd name="connsiteX1" fmla="*/ 115739 w 1000621"/>
                      <a:gd name="connsiteY1" fmla="*/ 11157 h 192554"/>
                      <a:gd name="connsiteX2" fmla="*/ 963619 w 1000621"/>
                      <a:gd name="connsiteY2" fmla="*/ 0 h 192554"/>
                      <a:gd name="connsiteX3" fmla="*/ 1000621 w 1000621"/>
                      <a:gd name="connsiteY3" fmla="*/ 36094 h 192554"/>
                      <a:gd name="connsiteX4" fmla="*/ 938099 w 1000621"/>
                      <a:gd name="connsiteY4" fmla="*/ 146086 h 192554"/>
                      <a:gd name="connsiteX5" fmla="*/ 880732 w 1000621"/>
                      <a:gd name="connsiteY5" fmla="*/ 182048 h 192554"/>
                      <a:gd name="connsiteX6" fmla="*/ 41415 w 1000621"/>
                      <a:gd name="connsiteY6" fmla="*/ 192554 h 192554"/>
                      <a:gd name="connsiteX7" fmla="*/ 0 w 1000621"/>
                      <a:gd name="connsiteY7" fmla="*/ 159445 h 192554"/>
                      <a:gd name="connsiteX8" fmla="*/ 66026 w 1000621"/>
                      <a:gd name="connsiteY8" fmla="*/ 43228 h 192554"/>
                      <a:gd name="connsiteX0" fmla="*/ 66642 w 1001237"/>
                      <a:gd name="connsiteY0" fmla="*/ 43228 h 192554"/>
                      <a:gd name="connsiteX1" fmla="*/ 116355 w 1001237"/>
                      <a:gd name="connsiteY1" fmla="*/ 11157 h 192554"/>
                      <a:gd name="connsiteX2" fmla="*/ 964235 w 1001237"/>
                      <a:gd name="connsiteY2" fmla="*/ 0 h 192554"/>
                      <a:gd name="connsiteX3" fmla="*/ 1001237 w 1001237"/>
                      <a:gd name="connsiteY3" fmla="*/ 36094 h 192554"/>
                      <a:gd name="connsiteX4" fmla="*/ 938715 w 1001237"/>
                      <a:gd name="connsiteY4" fmla="*/ 146086 h 192554"/>
                      <a:gd name="connsiteX5" fmla="*/ 881348 w 1001237"/>
                      <a:gd name="connsiteY5" fmla="*/ 182048 h 192554"/>
                      <a:gd name="connsiteX6" fmla="*/ 42031 w 1001237"/>
                      <a:gd name="connsiteY6" fmla="*/ 192554 h 192554"/>
                      <a:gd name="connsiteX7" fmla="*/ 616 w 1001237"/>
                      <a:gd name="connsiteY7" fmla="*/ 159445 h 192554"/>
                      <a:gd name="connsiteX8" fmla="*/ 66642 w 1001237"/>
                      <a:gd name="connsiteY8" fmla="*/ 43228 h 192554"/>
                      <a:gd name="connsiteX0" fmla="*/ 66642 w 1001237"/>
                      <a:gd name="connsiteY0" fmla="*/ 43228 h 192554"/>
                      <a:gd name="connsiteX1" fmla="*/ 116355 w 1001237"/>
                      <a:gd name="connsiteY1" fmla="*/ 11157 h 192554"/>
                      <a:gd name="connsiteX2" fmla="*/ 964235 w 1001237"/>
                      <a:gd name="connsiteY2" fmla="*/ 0 h 192554"/>
                      <a:gd name="connsiteX3" fmla="*/ 1001237 w 1001237"/>
                      <a:gd name="connsiteY3" fmla="*/ 36094 h 192554"/>
                      <a:gd name="connsiteX4" fmla="*/ 938715 w 1001237"/>
                      <a:gd name="connsiteY4" fmla="*/ 146086 h 192554"/>
                      <a:gd name="connsiteX5" fmla="*/ 881348 w 1001237"/>
                      <a:gd name="connsiteY5" fmla="*/ 182048 h 192554"/>
                      <a:gd name="connsiteX6" fmla="*/ 42031 w 1001237"/>
                      <a:gd name="connsiteY6" fmla="*/ 192554 h 192554"/>
                      <a:gd name="connsiteX7" fmla="*/ 616 w 1001237"/>
                      <a:gd name="connsiteY7" fmla="*/ 159445 h 192554"/>
                      <a:gd name="connsiteX8" fmla="*/ 66642 w 1001237"/>
                      <a:gd name="connsiteY8" fmla="*/ 43228 h 192554"/>
                      <a:gd name="connsiteX0" fmla="*/ 66642 w 1001237"/>
                      <a:gd name="connsiteY0" fmla="*/ 43228 h 192554"/>
                      <a:gd name="connsiteX1" fmla="*/ 116355 w 1001237"/>
                      <a:gd name="connsiteY1" fmla="*/ 11157 h 192554"/>
                      <a:gd name="connsiteX2" fmla="*/ 964235 w 1001237"/>
                      <a:gd name="connsiteY2" fmla="*/ 0 h 192554"/>
                      <a:gd name="connsiteX3" fmla="*/ 1001237 w 1001237"/>
                      <a:gd name="connsiteY3" fmla="*/ 36094 h 192554"/>
                      <a:gd name="connsiteX4" fmla="*/ 938715 w 1001237"/>
                      <a:gd name="connsiteY4" fmla="*/ 146086 h 192554"/>
                      <a:gd name="connsiteX5" fmla="*/ 881348 w 1001237"/>
                      <a:gd name="connsiteY5" fmla="*/ 182048 h 192554"/>
                      <a:gd name="connsiteX6" fmla="*/ 42031 w 1001237"/>
                      <a:gd name="connsiteY6" fmla="*/ 192554 h 192554"/>
                      <a:gd name="connsiteX7" fmla="*/ 616 w 1001237"/>
                      <a:gd name="connsiteY7" fmla="*/ 159445 h 192554"/>
                      <a:gd name="connsiteX8" fmla="*/ 66642 w 1001237"/>
                      <a:gd name="connsiteY8" fmla="*/ 43228 h 192554"/>
                      <a:gd name="connsiteX0" fmla="*/ 66642 w 1002710"/>
                      <a:gd name="connsiteY0" fmla="*/ 43228 h 192554"/>
                      <a:gd name="connsiteX1" fmla="*/ 116355 w 1002710"/>
                      <a:gd name="connsiteY1" fmla="*/ 11157 h 192554"/>
                      <a:gd name="connsiteX2" fmla="*/ 964235 w 1002710"/>
                      <a:gd name="connsiteY2" fmla="*/ 0 h 192554"/>
                      <a:gd name="connsiteX3" fmla="*/ 1001237 w 1002710"/>
                      <a:gd name="connsiteY3" fmla="*/ 36094 h 192554"/>
                      <a:gd name="connsiteX4" fmla="*/ 938715 w 1002710"/>
                      <a:gd name="connsiteY4" fmla="*/ 146086 h 192554"/>
                      <a:gd name="connsiteX5" fmla="*/ 881348 w 1002710"/>
                      <a:gd name="connsiteY5" fmla="*/ 182048 h 192554"/>
                      <a:gd name="connsiteX6" fmla="*/ 42031 w 1002710"/>
                      <a:gd name="connsiteY6" fmla="*/ 192554 h 192554"/>
                      <a:gd name="connsiteX7" fmla="*/ 616 w 1002710"/>
                      <a:gd name="connsiteY7" fmla="*/ 159445 h 192554"/>
                      <a:gd name="connsiteX8" fmla="*/ 66642 w 1002710"/>
                      <a:gd name="connsiteY8" fmla="*/ 43228 h 192554"/>
                      <a:gd name="connsiteX0" fmla="*/ 66642 w 1002710"/>
                      <a:gd name="connsiteY0" fmla="*/ 43228 h 192554"/>
                      <a:gd name="connsiteX1" fmla="*/ 116355 w 1002710"/>
                      <a:gd name="connsiteY1" fmla="*/ 11157 h 192554"/>
                      <a:gd name="connsiteX2" fmla="*/ 964235 w 1002710"/>
                      <a:gd name="connsiteY2" fmla="*/ 0 h 192554"/>
                      <a:gd name="connsiteX3" fmla="*/ 1001237 w 1002710"/>
                      <a:gd name="connsiteY3" fmla="*/ 36094 h 192554"/>
                      <a:gd name="connsiteX4" fmla="*/ 938715 w 1002710"/>
                      <a:gd name="connsiteY4" fmla="*/ 146086 h 192554"/>
                      <a:gd name="connsiteX5" fmla="*/ 881348 w 1002710"/>
                      <a:gd name="connsiteY5" fmla="*/ 182048 h 192554"/>
                      <a:gd name="connsiteX6" fmla="*/ 42031 w 1002710"/>
                      <a:gd name="connsiteY6" fmla="*/ 192554 h 192554"/>
                      <a:gd name="connsiteX7" fmla="*/ 616 w 1002710"/>
                      <a:gd name="connsiteY7" fmla="*/ 159445 h 192554"/>
                      <a:gd name="connsiteX8" fmla="*/ 66642 w 1002710"/>
                      <a:gd name="connsiteY8" fmla="*/ 43228 h 192554"/>
                      <a:gd name="connsiteX0" fmla="*/ 66642 w 1002710"/>
                      <a:gd name="connsiteY0" fmla="*/ 43228 h 192554"/>
                      <a:gd name="connsiteX1" fmla="*/ 116355 w 1002710"/>
                      <a:gd name="connsiteY1" fmla="*/ 11157 h 192554"/>
                      <a:gd name="connsiteX2" fmla="*/ 964235 w 1002710"/>
                      <a:gd name="connsiteY2" fmla="*/ 0 h 192554"/>
                      <a:gd name="connsiteX3" fmla="*/ 1001237 w 1002710"/>
                      <a:gd name="connsiteY3" fmla="*/ 36094 h 192554"/>
                      <a:gd name="connsiteX4" fmla="*/ 938715 w 1002710"/>
                      <a:gd name="connsiteY4" fmla="*/ 146086 h 192554"/>
                      <a:gd name="connsiteX5" fmla="*/ 881348 w 1002710"/>
                      <a:gd name="connsiteY5" fmla="*/ 182048 h 192554"/>
                      <a:gd name="connsiteX6" fmla="*/ 42031 w 1002710"/>
                      <a:gd name="connsiteY6" fmla="*/ 192554 h 192554"/>
                      <a:gd name="connsiteX7" fmla="*/ 616 w 1002710"/>
                      <a:gd name="connsiteY7" fmla="*/ 159445 h 192554"/>
                      <a:gd name="connsiteX8" fmla="*/ 66642 w 1002710"/>
                      <a:gd name="connsiteY8" fmla="*/ 43228 h 192554"/>
                      <a:gd name="connsiteX0" fmla="*/ 66642 w 1002710"/>
                      <a:gd name="connsiteY0" fmla="*/ 43228 h 192554"/>
                      <a:gd name="connsiteX1" fmla="*/ 116355 w 1002710"/>
                      <a:gd name="connsiteY1" fmla="*/ 11157 h 192554"/>
                      <a:gd name="connsiteX2" fmla="*/ 964235 w 1002710"/>
                      <a:gd name="connsiteY2" fmla="*/ 0 h 192554"/>
                      <a:gd name="connsiteX3" fmla="*/ 1001237 w 1002710"/>
                      <a:gd name="connsiteY3" fmla="*/ 36094 h 192554"/>
                      <a:gd name="connsiteX4" fmla="*/ 938715 w 1002710"/>
                      <a:gd name="connsiteY4" fmla="*/ 146086 h 192554"/>
                      <a:gd name="connsiteX5" fmla="*/ 881348 w 1002710"/>
                      <a:gd name="connsiteY5" fmla="*/ 182048 h 192554"/>
                      <a:gd name="connsiteX6" fmla="*/ 42031 w 1002710"/>
                      <a:gd name="connsiteY6" fmla="*/ 192554 h 192554"/>
                      <a:gd name="connsiteX7" fmla="*/ 616 w 1002710"/>
                      <a:gd name="connsiteY7" fmla="*/ 159445 h 192554"/>
                      <a:gd name="connsiteX8" fmla="*/ 66642 w 1002710"/>
                      <a:gd name="connsiteY8" fmla="*/ 43228 h 192554"/>
                      <a:gd name="connsiteX0" fmla="*/ 64567 w 1002710"/>
                      <a:gd name="connsiteY0" fmla="*/ 42060 h 192554"/>
                      <a:gd name="connsiteX1" fmla="*/ 116355 w 1002710"/>
                      <a:gd name="connsiteY1" fmla="*/ 11157 h 192554"/>
                      <a:gd name="connsiteX2" fmla="*/ 964235 w 1002710"/>
                      <a:gd name="connsiteY2" fmla="*/ 0 h 192554"/>
                      <a:gd name="connsiteX3" fmla="*/ 1001237 w 1002710"/>
                      <a:gd name="connsiteY3" fmla="*/ 36094 h 192554"/>
                      <a:gd name="connsiteX4" fmla="*/ 938715 w 1002710"/>
                      <a:gd name="connsiteY4" fmla="*/ 146086 h 192554"/>
                      <a:gd name="connsiteX5" fmla="*/ 881348 w 1002710"/>
                      <a:gd name="connsiteY5" fmla="*/ 182048 h 192554"/>
                      <a:gd name="connsiteX6" fmla="*/ 42031 w 1002710"/>
                      <a:gd name="connsiteY6" fmla="*/ 192554 h 192554"/>
                      <a:gd name="connsiteX7" fmla="*/ 616 w 1002710"/>
                      <a:gd name="connsiteY7" fmla="*/ 159445 h 192554"/>
                      <a:gd name="connsiteX8" fmla="*/ 64567 w 1002710"/>
                      <a:gd name="connsiteY8" fmla="*/ 42060 h 192554"/>
                      <a:gd name="connsiteX0" fmla="*/ 67490 w 1005633"/>
                      <a:gd name="connsiteY0" fmla="*/ 42060 h 192554"/>
                      <a:gd name="connsiteX1" fmla="*/ 119278 w 1005633"/>
                      <a:gd name="connsiteY1" fmla="*/ 11157 h 192554"/>
                      <a:gd name="connsiteX2" fmla="*/ 967158 w 1005633"/>
                      <a:gd name="connsiteY2" fmla="*/ 0 h 192554"/>
                      <a:gd name="connsiteX3" fmla="*/ 1004160 w 1005633"/>
                      <a:gd name="connsiteY3" fmla="*/ 36094 h 192554"/>
                      <a:gd name="connsiteX4" fmla="*/ 941638 w 1005633"/>
                      <a:gd name="connsiteY4" fmla="*/ 146086 h 192554"/>
                      <a:gd name="connsiteX5" fmla="*/ 884271 w 1005633"/>
                      <a:gd name="connsiteY5" fmla="*/ 182048 h 192554"/>
                      <a:gd name="connsiteX6" fmla="*/ 44954 w 1005633"/>
                      <a:gd name="connsiteY6" fmla="*/ 192554 h 192554"/>
                      <a:gd name="connsiteX7" fmla="*/ 555 w 1005633"/>
                      <a:gd name="connsiteY7" fmla="*/ 155035 h 192554"/>
                      <a:gd name="connsiteX8" fmla="*/ 67490 w 1005633"/>
                      <a:gd name="connsiteY8" fmla="*/ 42060 h 192554"/>
                      <a:gd name="connsiteX0" fmla="*/ 65456 w 1003599"/>
                      <a:gd name="connsiteY0" fmla="*/ 42060 h 192554"/>
                      <a:gd name="connsiteX1" fmla="*/ 117244 w 1003599"/>
                      <a:gd name="connsiteY1" fmla="*/ 11157 h 192554"/>
                      <a:gd name="connsiteX2" fmla="*/ 965124 w 1003599"/>
                      <a:gd name="connsiteY2" fmla="*/ 0 h 192554"/>
                      <a:gd name="connsiteX3" fmla="*/ 1002126 w 1003599"/>
                      <a:gd name="connsiteY3" fmla="*/ 36094 h 192554"/>
                      <a:gd name="connsiteX4" fmla="*/ 939604 w 1003599"/>
                      <a:gd name="connsiteY4" fmla="*/ 146086 h 192554"/>
                      <a:gd name="connsiteX5" fmla="*/ 882237 w 1003599"/>
                      <a:gd name="connsiteY5" fmla="*/ 182048 h 192554"/>
                      <a:gd name="connsiteX6" fmla="*/ 42920 w 1003599"/>
                      <a:gd name="connsiteY6" fmla="*/ 192554 h 192554"/>
                      <a:gd name="connsiteX7" fmla="*/ 597 w 1003599"/>
                      <a:gd name="connsiteY7" fmla="*/ 156202 h 192554"/>
                      <a:gd name="connsiteX8" fmla="*/ 65456 w 1003599"/>
                      <a:gd name="connsiteY8" fmla="*/ 42060 h 192554"/>
                      <a:gd name="connsiteX0" fmla="*/ 58971 w 1003599"/>
                      <a:gd name="connsiteY0" fmla="*/ 43875 h 192554"/>
                      <a:gd name="connsiteX1" fmla="*/ 117244 w 1003599"/>
                      <a:gd name="connsiteY1" fmla="*/ 11157 h 192554"/>
                      <a:gd name="connsiteX2" fmla="*/ 965124 w 1003599"/>
                      <a:gd name="connsiteY2" fmla="*/ 0 h 192554"/>
                      <a:gd name="connsiteX3" fmla="*/ 1002126 w 1003599"/>
                      <a:gd name="connsiteY3" fmla="*/ 36094 h 192554"/>
                      <a:gd name="connsiteX4" fmla="*/ 939604 w 1003599"/>
                      <a:gd name="connsiteY4" fmla="*/ 146086 h 192554"/>
                      <a:gd name="connsiteX5" fmla="*/ 882237 w 1003599"/>
                      <a:gd name="connsiteY5" fmla="*/ 182048 h 192554"/>
                      <a:gd name="connsiteX6" fmla="*/ 42920 w 1003599"/>
                      <a:gd name="connsiteY6" fmla="*/ 192554 h 192554"/>
                      <a:gd name="connsiteX7" fmla="*/ 597 w 1003599"/>
                      <a:gd name="connsiteY7" fmla="*/ 156202 h 192554"/>
                      <a:gd name="connsiteX8" fmla="*/ 58971 w 1003599"/>
                      <a:gd name="connsiteY8" fmla="*/ 43875 h 192554"/>
                      <a:gd name="connsiteX0" fmla="*/ 58971 w 1003599"/>
                      <a:gd name="connsiteY0" fmla="*/ 43875 h 192554"/>
                      <a:gd name="connsiteX1" fmla="*/ 117244 w 1003599"/>
                      <a:gd name="connsiteY1" fmla="*/ 11157 h 192554"/>
                      <a:gd name="connsiteX2" fmla="*/ 965124 w 1003599"/>
                      <a:gd name="connsiteY2" fmla="*/ 0 h 192554"/>
                      <a:gd name="connsiteX3" fmla="*/ 1002126 w 1003599"/>
                      <a:gd name="connsiteY3" fmla="*/ 36094 h 192554"/>
                      <a:gd name="connsiteX4" fmla="*/ 939604 w 1003599"/>
                      <a:gd name="connsiteY4" fmla="*/ 146086 h 192554"/>
                      <a:gd name="connsiteX5" fmla="*/ 882237 w 1003599"/>
                      <a:gd name="connsiteY5" fmla="*/ 182048 h 192554"/>
                      <a:gd name="connsiteX6" fmla="*/ 42920 w 1003599"/>
                      <a:gd name="connsiteY6" fmla="*/ 192554 h 192554"/>
                      <a:gd name="connsiteX7" fmla="*/ 597 w 1003599"/>
                      <a:gd name="connsiteY7" fmla="*/ 156202 h 192554"/>
                      <a:gd name="connsiteX8" fmla="*/ 58971 w 1003599"/>
                      <a:gd name="connsiteY8" fmla="*/ 43875 h 192554"/>
                      <a:gd name="connsiteX0" fmla="*/ 61005 w 1005633"/>
                      <a:gd name="connsiteY0" fmla="*/ 43875 h 192554"/>
                      <a:gd name="connsiteX1" fmla="*/ 119278 w 1005633"/>
                      <a:gd name="connsiteY1" fmla="*/ 11157 h 192554"/>
                      <a:gd name="connsiteX2" fmla="*/ 967158 w 1005633"/>
                      <a:gd name="connsiteY2" fmla="*/ 0 h 192554"/>
                      <a:gd name="connsiteX3" fmla="*/ 1004160 w 1005633"/>
                      <a:gd name="connsiteY3" fmla="*/ 36094 h 192554"/>
                      <a:gd name="connsiteX4" fmla="*/ 941638 w 1005633"/>
                      <a:gd name="connsiteY4" fmla="*/ 146086 h 192554"/>
                      <a:gd name="connsiteX5" fmla="*/ 884271 w 1005633"/>
                      <a:gd name="connsiteY5" fmla="*/ 182048 h 192554"/>
                      <a:gd name="connsiteX6" fmla="*/ 44954 w 1005633"/>
                      <a:gd name="connsiteY6" fmla="*/ 192554 h 192554"/>
                      <a:gd name="connsiteX7" fmla="*/ 555 w 1005633"/>
                      <a:gd name="connsiteY7" fmla="*/ 155034 h 192554"/>
                      <a:gd name="connsiteX8" fmla="*/ 61005 w 1005633"/>
                      <a:gd name="connsiteY8" fmla="*/ 43875 h 192554"/>
                      <a:gd name="connsiteX0" fmla="*/ 54922 w 999550"/>
                      <a:gd name="connsiteY0" fmla="*/ 43875 h 192554"/>
                      <a:gd name="connsiteX1" fmla="*/ 113195 w 999550"/>
                      <a:gd name="connsiteY1" fmla="*/ 11157 h 192554"/>
                      <a:gd name="connsiteX2" fmla="*/ 961075 w 999550"/>
                      <a:gd name="connsiteY2" fmla="*/ 0 h 192554"/>
                      <a:gd name="connsiteX3" fmla="*/ 998077 w 999550"/>
                      <a:gd name="connsiteY3" fmla="*/ 36094 h 192554"/>
                      <a:gd name="connsiteX4" fmla="*/ 935555 w 999550"/>
                      <a:gd name="connsiteY4" fmla="*/ 146086 h 192554"/>
                      <a:gd name="connsiteX5" fmla="*/ 878188 w 999550"/>
                      <a:gd name="connsiteY5" fmla="*/ 182048 h 192554"/>
                      <a:gd name="connsiteX6" fmla="*/ 38871 w 999550"/>
                      <a:gd name="connsiteY6" fmla="*/ 192554 h 192554"/>
                      <a:gd name="connsiteX7" fmla="*/ 699 w 999550"/>
                      <a:gd name="connsiteY7" fmla="*/ 158537 h 192554"/>
                      <a:gd name="connsiteX8" fmla="*/ 54922 w 999550"/>
                      <a:gd name="connsiteY8" fmla="*/ 43875 h 192554"/>
                      <a:gd name="connsiteX0" fmla="*/ 59073 w 999550"/>
                      <a:gd name="connsiteY0" fmla="*/ 46210 h 192554"/>
                      <a:gd name="connsiteX1" fmla="*/ 113195 w 999550"/>
                      <a:gd name="connsiteY1" fmla="*/ 11157 h 192554"/>
                      <a:gd name="connsiteX2" fmla="*/ 961075 w 999550"/>
                      <a:gd name="connsiteY2" fmla="*/ 0 h 192554"/>
                      <a:gd name="connsiteX3" fmla="*/ 998077 w 999550"/>
                      <a:gd name="connsiteY3" fmla="*/ 36094 h 192554"/>
                      <a:gd name="connsiteX4" fmla="*/ 935555 w 999550"/>
                      <a:gd name="connsiteY4" fmla="*/ 146086 h 192554"/>
                      <a:gd name="connsiteX5" fmla="*/ 878188 w 999550"/>
                      <a:gd name="connsiteY5" fmla="*/ 182048 h 192554"/>
                      <a:gd name="connsiteX6" fmla="*/ 38871 w 999550"/>
                      <a:gd name="connsiteY6" fmla="*/ 192554 h 192554"/>
                      <a:gd name="connsiteX7" fmla="*/ 699 w 999550"/>
                      <a:gd name="connsiteY7" fmla="*/ 158537 h 192554"/>
                      <a:gd name="connsiteX8" fmla="*/ 59073 w 999550"/>
                      <a:gd name="connsiteY8" fmla="*/ 46210 h 192554"/>
                      <a:gd name="connsiteX0" fmla="*/ 64265 w 1004742"/>
                      <a:gd name="connsiteY0" fmla="*/ 46210 h 192554"/>
                      <a:gd name="connsiteX1" fmla="*/ 118387 w 1004742"/>
                      <a:gd name="connsiteY1" fmla="*/ 11157 h 192554"/>
                      <a:gd name="connsiteX2" fmla="*/ 966267 w 1004742"/>
                      <a:gd name="connsiteY2" fmla="*/ 0 h 192554"/>
                      <a:gd name="connsiteX3" fmla="*/ 1003269 w 1004742"/>
                      <a:gd name="connsiteY3" fmla="*/ 36094 h 192554"/>
                      <a:gd name="connsiteX4" fmla="*/ 940747 w 1004742"/>
                      <a:gd name="connsiteY4" fmla="*/ 146086 h 192554"/>
                      <a:gd name="connsiteX5" fmla="*/ 883380 w 1004742"/>
                      <a:gd name="connsiteY5" fmla="*/ 182048 h 192554"/>
                      <a:gd name="connsiteX6" fmla="*/ 44063 w 1004742"/>
                      <a:gd name="connsiteY6" fmla="*/ 192554 h 192554"/>
                      <a:gd name="connsiteX7" fmla="*/ 572 w 1004742"/>
                      <a:gd name="connsiteY7" fmla="*/ 158277 h 192554"/>
                      <a:gd name="connsiteX8" fmla="*/ 64265 w 1004742"/>
                      <a:gd name="connsiteY8" fmla="*/ 46210 h 192554"/>
                      <a:gd name="connsiteX0" fmla="*/ 59595 w 1004742"/>
                      <a:gd name="connsiteY0" fmla="*/ 54511 h 192554"/>
                      <a:gd name="connsiteX1" fmla="*/ 118387 w 1004742"/>
                      <a:gd name="connsiteY1" fmla="*/ 11157 h 192554"/>
                      <a:gd name="connsiteX2" fmla="*/ 966267 w 1004742"/>
                      <a:gd name="connsiteY2" fmla="*/ 0 h 192554"/>
                      <a:gd name="connsiteX3" fmla="*/ 1003269 w 1004742"/>
                      <a:gd name="connsiteY3" fmla="*/ 36094 h 192554"/>
                      <a:gd name="connsiteX4" fmla="*/ 940747 w 1004742"/>
                      <a:gd name="connsiteY4" fmla="*/ 146086 h 192554"/>
                      <a:gd name="connsiteX5" fmla="*/ 883380 w 1004742"/>
                      <a:gd name="connsiteY5" fmla="*/ 182048 h 192554"/>
                      <a:gd name="connsiteX6" fmla="*/ 44063 w 1004742"/>
                      <a:gd name="connsiteY6" fmla="*/ 192554 h 192554"/>
                      <a:gd name="connsiteX7" fmla="*/ 572 w 1004742"/>
                      <a:gd name="connsiteY7" fmla="*/ 158277 h 192554"/>
                      <a:gd name="connsiteX8" fmla="*/ 59595 w 1004742"/>
                      <a:gd name="connsiteY8" fmla="*/ 54511 h 192554"/>
                      <a:gd name="connsiteX0" fmla="*/ 59595 w 1004742"/>
                      <a:gd name="connsiteY0" fmla="*/ 54511 h 192554"/>
                      <a:gd name="connsiteX1" fmla="*/ 118387 w 1004742"/>
                      <a:gd name="connsiteY1" fmla="*/ 11157 h 192554"/>
                      <a:gd name="connsiteX2" fmla="*/ 966267 w 1004742"/>
                      <a:gd name="connsiteY2" fmla="*/ 0 h 192554"/>
                      <a:gd name="connsiteX3" fmla="*/ 1003269 w 1004742"/>
                      <a:gd name="connsiteY3" fmla="*/ 36094 h 192554"/>
                      <a:gd name="connsiteX4" fmla="*/ 940747 w 1004742"/>
                      <a:gd name="connsiteY4" fmla="*/ 146086 h 192554"/>
                      <a:gd name="connsiteX5" fmla="*/ 883380 w 1004742"/>
                      <a:gd name="connsiteY5" fmla="*/ 182048 h 192554"/>
                      <a:gd name="connsiteX6" fmla="*/ 44063 w 1004742"/>
                      <a:gd name="connsiteY6" fmla="*/ 192554 h 192554"/>
                      <a:gd name="connsiteX7" fmla="*/ 572 w 1004742"/>
                      <a:gd name="connsiteY7" fmla="*/ 158277 h 192554"/>
                      <a:gd name="connsiteX8" fmla="*/ 59595 w 1004742"/>
                      <a:gd name="connsiteY8" fmla="*/ 54511 h 192554"/>
                      <a:gd name="connsiteX0" fmla="*/ 59595 w 1004742"/>
                      <a:gd name="connsiteY0" fmla="*/ 54511 h 192554"/>
                      <a:gd name="connsiteX1" fmla="*/ 118387 w 1004742"/>
                      <a:gd name="connsiteY1" fmla="*/ 11157 h 192554"/>
                      <a:gd name="connsiteX2" fmla="*/ 966267 w 1004742"/>
                      <a:gd name="connsiteY2" fmla="*/ 0 h 192554"/>
                      <a:gd name="connsiteX3" fmla="*/ 1003269 w 1004742"/>
                      <a:gd name="connsiteY3" fmla="*/ 36094 h 192554"/>
                      <a:gd name="connsiteX4" fmla="*/ 940747 w 1004742"/>
                      <a:gd name="connsiteY4" fmla="*/ 146086 h 192554"/>
                      <a:gd name="connsiteX5" fmla="*/ 883380 w 1004742"/>
                      <a:gd name="connsiteY5" fmla="*/ 182048 h 192554"/>
                      <a:gd name="connsiteX6" fmla="*/ 44063 w 1004742"/>
                      <a:gd name="connsiteY6" fmla="*/ 192554 h 192554"/>
                      <a:gd name="connsiteX7" fmla="*/ 572 w 1004742"/>
                      <a:gd name="connsiteY7" fmla="*/ 158277 h 192554"/>
                      <a:gd name="connsiteX8" fmla="*/ 59595 w 1004742"/>
                      <a:gd name="connsiteY8" fmla="*/ 54511 h 192554"/>
                      <a:gd name="connsiteX0" fmla="*/ 59595 w 1004742"/>
                      <a:gd name="connsiteY0" fmla="*/ 54511 h 192554"/>
                      <a:gd name="connsiteX1" fmla="*/ 118387 w 1004742"/>
                      <a:gd name="connsiteY1" fmla="*/ 11157 h 192554"/>
                      <a:gd name="connsiteX2" fmla="*/ 966267 w 1004742"/>
                      <a:gd name="connsiteY2" fmla="*/ 0 h 192554"/>
                      <a:gd name="connsiteX3" fmla="*/ 1003269 w 1004742"/>
                      <a:gd name="connsiteY3" fmla="*/ 36094 h 192554"/>
                      <a:gd name="connsiteX4" fmla="*/ 940747 w 1004742"/>
                      <a:gd name="connsiteY4" fmla="*/ 146086 h 192554"/>
                      <a:gd name="connsiteX5" fmla="*/ 883380 w 1004742"/>
                      <a:gd name="connsiteY5" fmla="*/ 182048 h 192554"/>
                      <a:gd name="connsiteX6" fmla="*/ 44063 w 1004742"/>
                      <a:gd name="connsiteY6" fmla="*/ 192554 h 192554"/>
                      <a:gd name="connsiteX7" fmla="*/ 572 w 1004742"/>
                      <a:gd name="connsiteY7" fmla="*/ 158277 h 192554"/>
                      <a:gd name="connsiteX8" fmla="*/ 59595 w 1004742"/>
                      <a:gd name="connsiteY8" fmla="*/ 54511 h 192554"/>
                      <a:gd name="connsiteX0" fmla="*/ 59595 w 1004742"/>
                      <a:gd name="connsiteY0" fmla="*/ 54511 h 192554"/>
                      <a:gd name="connsiteX1" fmla="*/ 118387 w 1004742"/>
                      <a:gd name="connsiteY1" fmla="*/ 11157 h 192554"/>
                      <a:gd name="connsiteX2" fmla="*/ 966267 w 1004742"/>
                      <a:gd name="connsiteY2" fmla="*/ 0 h 192554"/>
                      <a:gd name="connsiteX3" fmla="*/ 1003269 w 1004742"/>
                      <a:gd name="connsiteY3" fmla="*/ 36094 h 192554"/>
                      <a:gd name="connsiteX4" fmla="*/ 940747 w 1004742"/>
                      <a:gd name="connsiteY4" fmla="*/ 146086 h 192554"/>
                      <a:gd name="connsiteX5" fmla="*/ 883380 w 1004742"/>
                      <a:gd name="connsiteY5" fmla="*/ 182048 h 192554"/>
                      <a:gd name="connsiteX6" fmla="*/ 44063 w 1004742"/>
                      <a:gd name="connsiteY6" fmla="*/ 192554 h 192554"/>
                      <a:gd name="connsiteX7" fmla="*/ 572 w 1004742"/>
                      <a:gd name="connsiteY7" fmla="*/ 158277 h 192554"/>
                      <a:gd name="connsiteX8" fmla="*/ 59595 w 1004742"/>
                      <a:gd name="connsiteY8" fmla="*/ 54511 h 192554"/>
                      <a:gd name="connsiteX0" fmla="*/ 59595 w 1004742"/>
                      <a:gd name="connsiteY0" fmla="*/ 54511 h 192554"/>
                      <a:gd name="connsiteX1" fmla="*/ 118387 w 1004742"/>
                      <a:gd name="connsiteY1" fmla="*/ 11157 h 192554"/>
                      <a:gd name="connsiteX2" fmla="*/ 966267 w 1004742"/>
                      <a:gd name="connsiteY2" fmla="*/ 0 h 192554"/>
                      <a:gd name="connsiteX3" fmla="*/ 1003269 w 1004742"/>
                      <a:gd name="connsiteY3" fmla="*/ 36094 h 192554"/>
                      <a:gd name="connsiteX4" fmla="*/ 940747 w 1004742"/>
                      <a:gd name="connsiteY4" fmla="*/ 146086 h 192554"/>
                      <a:gd name="connsiteX5" fmla="*/ 883380 w 1004742"/>
                      <a:gd name="connsiteY5" fmla="*/ 182048 h 192554"/>
                      <a:gd name="connsiteX6" fmla="*/ 44063 w 1004742"/>
                      <a:gd name="connsiteY6" fmla="*/ 192554 h 192554"/>
                      <a:gd name="connsiteX7" fmla="*/ 572 w 1004742"/>
                      <a:gd name="connsiteY7" fmla="*/ 158277 h 192554"/>
                      <a:gd name="connsiteX8" fmla="*/ 59595 w 1004742"/>
                      <a:gd name="connsiteY8" fmla="*/ 54511 h 192554"/>
                      <a:gd name="connsiteX0" fmla="*/ 59595 w 1004742"/>
                      <a:gd name="connsiteY0" fmla="*/ 54511 h 192554"/>
                      <a:gd name="connsiteX1" fmla="*/ 118387 w 1004742"/>
                      <a:gd name="connsiteY1" fmla="*/ 11157 h 192554"/>
                      <a:gd name="connsiteX2" fmla="*/ 966267 w 1004742"/>
                      <a:gd name="connsiteY2" fmla="*/ 0 h 192554"/>
                      <a:gd name="connsiteX3" fmla="*/ 1003269 w 1004742"/>
                      <a:gd name="connsiteY3" fmla="*/ 36094 h 192554"/>
                      <a:gd name="connsiteX4" fmla="*/ 940747 w 1004742"/>
                      <a:gd name="connsiteY4" fmla="*/ 146086 h 192554"/>
                      <a:gd name="connsiteX5" fmla="*/ 883380 w 1004742"/>
                      <a:gd name="connsiteY5" fmla="*/ 182048 h 192554"/>
                      <a:gd name="connsiteX6" fmla="*/ 44063 w 1004742"/>
                      <a:gd name="connsiteY6" fmla="*/ 192554 h 192554"/>
                      <a:gd name="connsiteX7" fmla="*/ 572 w 1004742"/>
                      <a:gd name="connsiteY7" fmla="*/ 158277 h 192554"/>
                      <a:gd name="connsiteX8" fmla="*/ 59595 w 1004742"/>
                      <a:gd name="connsiteY8" fmla="*/ 54511 h 192554"/>
                      <a:gd name="connsiteX0" fmla="*/ 59595 w 1004742"/>
                      <a:gd name="connsiteY0" fmla="*/ 54511 h 192554"/>
                      <a:gd name="connsiteX1" fmla="*/ 118387 w 1004742"/>
                      <a:gd name="connsiteY1" fmla="*/ 11157 h 192554"/>
                      <a:gd name="connsiteX2" fmla="*/ 966267 w 1004742"/>
                      <a:gd name="connsiteY2" fmla="*/ 0 h 192554"/>
                      <a:gd name="connsiteX3" fmla="*/ 1003269 w 1004742"/>
                      <a:gd name="connsiteY3" fmla="*/ 36094 h 192554"/>
                      <a:gd name="connsiteX4" fmla="*/ 940747 w 1004742"/>
                      <a:gd name="connsiteY4" fmla="*/ 146086 h 192554"/>
                      <a:gd name="connsiteX5" fmla="*/ 883380 w 1004742"/>
                      <a:gd name="connsiteY5" fmla="*/ 182048 h 192554"/>
                      <a:gd name="connsiteX6" fmla="*/ 44063 w 1004742"/>
                      <a:gd name="connsiteY6" fmla="*/ 192554 h 192554"/>
                      <a:gd name="connsiteX7" fmla="*/ 572 w 1004742"/>
                      <a:gd name="connsiteY7" fmla="*/ 158277 h 192554"/>
                      <a:gd name="connsiteX8" fmla="*/ 59595 w 1004742"/>
                      <a:gd name="connsiteY8" fmla="*/ 54511 h 1925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04742" h="192554">
                        <a:moveTo>
                          <a:pt x="59595" y="54511"/>
                        </a:moveTo>
                        <a:cubicBezTo>
                          <a:pt x="76070" y="25364"/>
                          <a:pt x="88460" y="10637"/>
                          <a:pt x="118387" y="11157"/>
                        </a:cubicBezTo>
                        <a:lnTo>
                          <a:pt x="966267" y="0"/>
                        </a:lnTo>
                        <a:cubicBezTo>
                          <a:pt x="985556" y="0"/>
                          <a:pt x="1011182" y="7596"/>
                          <a:pt x="1003269" y="36094"/>
                        </a:cubicBezTo>
                        <a:lnTo>
                          <a:pt x="940747" y="146086"/>
                        </a:lnTo>
                        <a:cubicBezTo>
                          <a:pt x="916360" y="184443"/>
                          <a:pt x="902669" y="182048"/>
                          <a:pt x="883380" y="182048"/>
                        </a:cubicBezTo>
                        <a:lnTo>
                          <a:pt x="44063" y="192554"/>
                        </a:lnTo>
                        <a:cubicBezTo>
                          <a:pt x="20624" y="190219"/>
                          <a:pt x="-4098" y="185867"/>
                          <a:pt x="572" y="158277"/>
                        </a:cubicBezTo>
                        <a:cubicBezTo>
                          <a:pt x="33000" y="102632"/>
                          <a:pt x="25740" y="117549"/>
                          <a:pt x="59595" y="54511"/>
                        </a:cubicBezTo>
                        <a:close/>
                      </a:path>
                    </a:pathLst>
                  </a:custGeom>
                  <a:solidFill>
                    <a:srgbClr val="F04936"/>
                  </a:solidFill>
                  <a:ln w="12700" cap="flat" cmpd="sng" algn="ctr">
                    <a:noFill/>
                    <a:prstDash val="solid"/>
                    <a:miter lim="800000"/>
                  </a:ln>
                  <a:effectLst/>
                </p:spPr>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IN" sz="1400" b="0" i="0" u="none" strike="noStrike" kern="1200" cap="none" spc="0" normalizeH="0" baseline="0" noProof="0">
                      <a:ln>
                        <a:noFill/>
                      </a:ln>
                      <a:solidFill>
                        <a:srgbClr val="000000"/>
                      </a:solidFill>
                      <a:effectLst/>
                      <a:uLnTx/>
                      <a:uFillTx/>
                      <a:ea typeface="+mn-ea"/>
                      <a:cs typeface="+mn-cs"/>
                    </a:endParaRPr>
                  </a:p>
                </p:txBody>
              </p:sp>
              <p:sp>
                <p:nvSpPr>
                  <p:cNvPr id="21" name="Rectangle: Rounded Corners 9">
                    <a:extLst>
                      <a:ext uri="{FF2B5EF4-FFF2-40B4-BE49-F238E27FC236}">
                        <a16:creationId xmlns:a16="http://schemas.microsoft.com/office/drawing/2014/main" id="{3289BD8A-DF57-4F47-9470-5309BE0EAB4A}"/>
                      </a:ext>
                    </a:extLst>
                  </p:cNvPr>
                  <p:cNvSpPr/>
                  <p:nvPr/>
                </p:nvSpPr>
                <p:spPr>
                  <a:xfrm rot="17026101">
                    <a:off x="8560130" y="1851383"/>
                    <a:ext cx="328450" cy="56984"/>
                  </a:xfrm>
                  <a:custGeom>
                    <a:avLst/>
                    <a:gdLst>
                      <a:gd name="connsiteX0" fmla="*/ 0 w 927849"/>
                      <a:gd name="connsiteY0" fmla="*/ 34926 h 209550"/>
                      <a:gd name="connsiteX1" fmla="*/ 34926 w 927849"/>
                      <a:gd name="connsiteY1" fmla="*/ 0 h 209550"/>
                      <a:gd name="connsiteX2" fmla="*/ 892923 w 927849"/>
                      <a:gd name="connsiteY2" fmla="*/ 0 h 209550"/>
                      <a:gd name="connsiteX3" fmla="*/ 927849 w 927849"/>
                      <a:gd name="connsiteY3" fmla="*/ 34926 h 209550"/>
                      <a:gd name="connsiteX4" fmla="*/ 927849 w 927849"/>
                      <a:gd name="connsiteY4" fmla="*/ 174624 h 209550"/>
                      <a:gd name="connsiteX5" fmla="*/ 892923 w 927849"/>
                      <a:gd name="connsiteY5" fmla="*/ 209550 h 209550"/>
                      <a:gd name="connsiteX6" fmla="*/ 34926 w 927849"/>
                      <a:gd name="connsiteY6" fmla="*/ 209550 h 209550"/>
                      <a:gd name="connsiteX7" fmla="*/ 0 w 927849"/>
                      <a:gd name="connsiteY7" fmla="*/ 174624 h 209550"/>
                      <a:gd name="connsiteX8" fmla="*/ 0 w 927849"/>
                      <a:gd name="connsiteY8" fmla="*/ 34926 h 209550"/>
                      <a:gd name="connsiteX0" fmla="*/ 63948 w 991797"/>
                      <a:gd name="connsiteY0" fmla="*/ 34926 h 209550"/>
                      <a:gd name="connsiteX1" fmla="*/ 98874 w 991797"/>
                      <a:gd name="connsiteY1" fmla="*/ 0 h 209550"/>
                      <a:gd name="connsiteX2" fmla="*/ 956871 w 991797"/>
                      <a:gd name="connsiteY2" fmla="*/ 0 h 209550"/>
                      <a:gd name="connsiteX3" fmla="*/ 991797 w 991797"/>
                      <a:gd name="connsiteY3" fmla="*/ 34926 h 209550"/>
                      <a:gd name="connsiteX4" fmla="*/ 991797 w 991797"/>
                      <a:gd name="connsiteY4" fmla="*/ 174624 h 209550"/>
                      <a:gd name="connsiteX5" fmla="*/ 956871 w 991797"/>
                      <a:gd name="connsiteY5" fmla="*/ 209550 h 209550"/>
                      <a:gd name="connsiteX6" fmla="*/ 98874 w 991797"/>
                      <a:gd name="connsiteY6" fmla="*/ 209550 h 209550"/>
                      <a:gd name="connsiteX7" fmla="*/ 0 w 991797"/>
                      <a:gd name="connsiteY7" fmla="*/ 152310 h 209550"/>
                      <a:gd name="connsiteX8" fmla="*/ 63948 w 991797"/>
                      <a:gd name="connsiteY8" fmla="*/ 34926 h 209550"/>
                      <a:gd name="connsiteX0" fmla="*/ 63948 w 991797"/>
                      <a:gd name="connsiteY0" fmla="*/ 34926 h 209550"/>
                      <a:gd name="connsiteX1" fmla="*/ 98874 w 991797"/>
                      <a:gd name="connsiteY1" fmla="*/ 0 h 209550"/>
                      <a:gd name="connsiteX2" fmla="*/ 956871 w 991797"/>
                      <a:gd name="connsiteY2" fmla="*/ 0 h 209550"/>
                      <a:gd name="connsiteX3" fmla="*/ 991797 w 991797"/>
                      <a:gd name="connsiteY3" fmla="*/ 34926 h 209550"/>
                      <a:gd name="connsiteX4" fmla="*/ 991797 w 991797"/>
                      <a:gd name="connsiteY4" fmla="*/ 174624 h 209550"/>
                      <a:gd name="connsiteX5" fmla="*/ 956871 w 991797"/>
                      <a:gd name="connsiteY5" fmla="*/ 209550 h 209550"/>
                      <a:gd name="connsiteX6" fmla="*/ 98874 w 991797"/>
                      <a:gd name="connsiteY6" fmla="*/ 209550 h 209550"/>
                      <a:gd name="connsiteX7" fmla="*/ 0 w 991797"/>
                      <a:gd name="connsiteY7" fmla="*/ 152310 h 209550"/>
                      <a:gd name="connsiteX8" fmla="*/ 63948 w 991797"/>
                      <a:gd name="connsiteY8" fmla="*/ 34926 h 209550"/>
                      <a:gd name="connsiteX0" fmla="*/ 63948 w 991797"/>
                      <a:gd name="connsiteY0" fmla="*/ 34926 h 209550"/>
                      <a:gd name="connsiteX1" fmla="*/ 98874 w 991797"/>
                      <a:gd name="connsiteY1" fmla="*/ 0 h 209550"/>
                      <a:gd name="connsiteX2" fmla="*/ 956871 w 991797"/>
                      <a:gd name="connsiteY2" fmla="*/ 0 h 209550"/>
                      <a:gd name="connsiteX3" fmla="*/ 991797 w 991797"/>
                      <a:gd name="connsiteY3" fmla="*/ 34926 h 209550"/>
                      <a:gd name="connsiteX4" fmla="*/ 991797 w 991797"/>
                      <a:gd name="connsiteY4" fmla="*/ 174624 h 209550"/>
                      <a:gd name="connsiteX5" fmla="*/ 956871 w 991797"/>
                      <a:gd name="connsiteY5" fmla="*/ 209550 h 209550"/>
                      <a:gd name="connsiteX6" fmla="*/ 21435 w 991797"/>
                      <a:gd name="connsiteY6" fmla="*/ 201504 h 209550"/>
                      <a:gd name="connsiteX7" fmla="*/ 0 w 991797"/>
                      <a:gd name="connsiteY7" fmla="*/ 152310 h 209550"/>
                      <a:gd name="connsiteX8" fmla="*/ 63948 w 991797"/>
                      <a:gd name="connsiteY8" fmla="*/ 34926 h 209550"/>
                      <a:gd name="connsiteX0" fmla="*/ 63948 w 991797"/>
                      <a:gd name="connsiteY0" fmla="*/ 34926 h 209550"/>
                      <a:gd name="connsiteX1" fmla="*/ 98874 w 991797"/>
                      <a:gd name="connsiteY1" fmla="*/ 0 h 209550"/>
                      <a:gd name="connsiteX2" fmla="*/ 956871 w 991797"/>
                      <a:gd name="connsiteY2" fmla="*/ 0 h 209550"/>
                      <a:gd name="connsiteX3" fmla="*/ 991797 w 991797"/>
                      <a:gd name="connsiteY3" fmla="*/ 34926 h 209550"/>
                      <a:gd name="connsiteX4" fmla="*/ 991797 w 991797"/>
                      <a:gd name="connsiteY4" fmla="*/ 174624 h 209550"/>
                      <a:gd name="connsiteX5" fmla="*/ 956871 w 991797"/>
                      <a:gd name="connsiteY5" fmla="*/ 209550 h 209550"/>
                      <a:gd name="connsiteX6" fmla="*/ 21435 w 991797"/>
                      <a:gd name="connsiteY6" fmla="*/ 201504 h 209550"/>
                      <a:gd name="connsiteX7" fmla="*/ 0 w 991797"/>
                      <a:gd name="connsiteY7" fmla="*/ 152310 h 209550"/>
                      <a:gd name="connsiteX8" fmla="*/ 63948 w 991797"/>
                      <a:gd name="connsiteY8" fmla="*/ 34926 h 209550"/>
                      <a:gd name="connsiteX0" fmla="*/ 63948 w 991797"/>
                      <a:gd name="connsiteY0" fmla="*/ 34926 h 209550"/>
                      <a:gd name="connsiteX1" fmla="*/ 98874 w 991797"/>
                      <a:gd name="connsiteY1" fmla="*/ 0 h 209550"/>
                      <a:gd name="connsiteX2" fmla="*/ 956871 w 991797"/>
                      <a:gd name="connsiteY2" fmla="*/ 0 h 209550"/>
                      <a:gd name="connsiteX3" fmla="*/ 991797 w 991797"/>
                      <a:gd name="connsiteY3" fmla="*/ 34926 h 209550"/>
                      <a:gd name="connsiteX4" fmla="*/ 991797 w 991797"/>
                      <a:gd name="connsiteY4" fmla="*/ 174624 h 209550"/>
                      <a:gd name="connsiteX5" fmla="*/ 956871 w 991797"/>
                      <a:gd name="connsiteY5" fmla="*/ 209550 h 209550"/>
                      <a:gd name="connsiteX6" fmla="*/ 34667 w 991797"/>
                      <a:gd name="connsiteY6" fmla="*/ 192554 h 209550"/>
                      <a:gd name="connsiteX7" fmla="*/ 0 w 991797"/>
                      <a:gd name="connsiteY7" fmla="*/ 152310 h 209550"/>
                      <a:gd name="connsiteX8" fmla="*/ 63948 w 991797"/>
                      <a:gd name="connsiteY8" fmla="*/ 34926 h 209550"/>
                      <a:gd name="connsiteX0" fmla="*/ 70434 w 998283"/>
                      <a:gd name="connsiteY0" fmla="*/ 34926 h 209550"/>
                      <a:gd name="connsiteX1" fmla="*/ 105360 w 998283"/>
                      <a:gd name="connsiteY1" fmla="*/ 0 h 209550"/>
                      <a:gd name="connsiteX2" fmla="*/ 963357 w 998283"/>
                      <a:gd name="connsiteY2" fmla="*/ 0 h 209550"/>
                      <a:gd name="connsiteX3" fmla="*/ 998283 w 998283"/>
                      <a:gd name="connsiteY3" fmla="*/ 34926 h 209550"/>
                      <a:gd name="connsiteX4" fmla="*/ 998283 w 998283"/>
                      <a:gd name="connsiteY4" fmla="*/ 174624 h 209550"/>
                      <a:gd name="connsiteX5" fmla="*/ 963357 w 998283"/>
                      <a:gd name="connsiteY5" fmla="*/ 209550 h 209550"/>
                      <a:gd name="connsiteX6" fmla="*/ 41153 w 998283"/>
                      <a:gd name="connsiteY6" fmla="*/ 192554 h 209550"/>
                      <a:gd name="connsiteX7" fmla="*/ 0 w 998283"/>
                      <a:gd name="connsiteY7" fmla="*/ 154126 h 209550"/>
                      <a:gd name="connsiteX8" fmla="*/ 70434 w 998283"/>
                      <a:gd name="connsiteY8" fmla="*/ 34926 h 209550"/>
                      <a:gd name="connsiteX0" fmla="*/ 66284 w 994133"/>
                      <a:gd name="connsiteY0" fmla="*/ 34926 h 209550"/>
                      <a:gd name="connsiteX1" fmla="*/ 101210 w 994133"/>
                      <a:gd name="connsiteY1" fmla="*/ 0 h 209550"/>
                      <a:gd name="connsiteX2" fmla="*/ 959207 w 994133"/>
                      <a:gd name="connsiteY2" fmla="*/ 0 h 209550"/>
                      <a:gd name="connsiteX3" fmla="*/ 994133 w 994133"/>
                      <a:gd name="connsiteY3" fmla="*/ 34926 h 209550"/>
                      <a:gd name="connsiteX4" fmla="*/ 994133 w 994133"/>
                      <a:gd name="connsiteY4" fmla="*/ 174624 h 209550"/>
                      <a:gd name="connsiteX5" fmla="*/ 959207 w 994133"/>
                      <a:gd name="connsiteY5" fmla="*/ 209550 h 209550"/>
                      <a:gd name="connsiteX6" fmla="*/ 37003 w 994133"/>
                      <a:gd name="connsiteY6" fmla="*/ 192554 h 209550"/>
                      <a:gd name="connsiteX7" fmla="*/ 0 w 994133"/>
                      <a:gd name="connsiteY7" fmla="*/ 156461 h 209550"/>
                      <a:gd name="connsiteX8" fmla="*/ 66284 w 994133"/>
                      <a:gd name="connsiteY8" fmla="*/ 34926 h 209550"/>
                      <a:gd name="connsiteX0" fmla="*/ 66284 w 994133"/>
                      <a:gd name="connsiteY0" fmla="*/ 34926 h 193849"/>
                      <a:gd name="connsiteX1" fmla="*/ 101210 w 994133"/>
                      <a:gd name="connsiteY1" fmla="*/ 0 h 193849"/>
                      <a:gd name="connsiteX2" fmla="*/ 959207 w 994133"/>
                      <a:gd name="connsiteY2" fmla="*/ 0 h 193849"/>
                      <a:gd name="connsiteX3" fmla="*/ 994133 w 994133"/>
                      <a:gd name="connsiteY3" fmla="*/ 34926 h 193849"/>
                      <a:gd name="connsiteX4" fmla="*/ 994133 w 994133"/>
                      <a:gd name="connsiteY4" fmla="*/ 174624 h 193849"/>
                      <a:gd name="connsiteX5" fmla="*/ 834162 w 994133"/>
                      <a:gd name="connsiteY5" fmla="*/ 193849 h 193849"/>
                      <a:gd name="connsiteX6" fmla="*/ 37003 w 994133"/>
                      <a:gd name="connsiteY6" fmla="*/ 192554 h 193849"/>
                      <a:gd name="connsiteX7" fmla="*/ 0 w 994133"/>
                      <a:gd name="connsiteY7" fmla="*/ 156461 h 193849"/>
                      <a:gd name="connsiteX8" fmla="*/ 66284 w 994133"/>
                      <a:gd name="connsiteY8" fmla="*/ 34926 h 193849"/>
                      <a:gd name="connsiteX0" fmla="*/ 66284 w 994133"/>
                      <a:gd name="connsiteY0" fmla="*/ 34926 h 193849"/>
                      <a:gd name="connsiteX1" fmla="*/ 101210 w 994133"/>
                      <a:gd name="connsiteY1" fmla="*/ 0 h 193849"/>
                      <a:gd name="connsiteX2" fmla="*/ 959207 w 994133"/>
                      <a:gd name="connsiteY2" fmla="*/ 0 h 193849"/>
                      <a:gd name="connsiteX3" fmla="*/ 994133 w 994133"/>
                      <a:gd name="connsiteY3" fmla="*/ 34926 h 193849"/>
                      <a:gd name="connsiteX4" fmla="*/ 926682 w 994133"/>
                      <a:gd name="connsiteY4" fmla="*/ 158537 h 193849"/>
                      <a:gd name="connsiteX5" fmla="*/ 834162 w 994133"/>
                      <a:gd name="connsiteY5" fmla="*/ 193849 h 193849"/>
                      <a:gd name="connsiteX6" fmla="*/ 37003 w 994133"/>
                      <a:gd name="connsiteY6" fmla="*/ 192554 h 193849"/>
                      <a:gd name="connsiteX7" fmla="*/ 0 w 994133"/>
                      <a:gd name="connsiteY7" fmla="*/ 156461 h 193849"/>
                      <a:gd name="connsiteX8" fmla="*/ 66284 w 994133"/>
                      <a:gd name="connsiteY8" fmla="*/ 34926 h 193849"/>
                      <a:gd name="connsiteX0" fmla="*/ 66284 w 994133"/>
                      <a:gd name="connsiteY0" fmla="*/ 34926 h 192554"/>
                      <a:gd name="connsiteX1" fmla="*/ 101210 w 994133"/>
                      <a:gd name="connsiteY1" fmla="*/ 0 h 192554"/>
                      <a:gd name="connsiteX2" fmla="*/ 959207 w 994133"/>
                      <a:gd name="connsiteY2" fmla="*/ 0 h 192554"/>
                      <a:gd name="connsiteX3" fmla="*/ 994133 w 994133"/>
                      <a:gd name="connsiteY3" fmla="*/ 34926 h 192554"/>
                      <a:gd name="connsiteX4" fmla="*/ 926682 w 994133"/>
                      <a:gd name="connsiteY4" fmla="*/ 158537 h 192554"/>
                      <a:gd name="connsiteX5" fmla="*/ 855954 w 994133"/>
                      <a:gd name="connsiteY5" fmla="*/ 184251 h 192554"/>
                      <a:gd name="connsiteX6" fmla="*/ 37003 w 994133"/>
                      <a:gd name="connsiteY6" fmla="*/ 192554 h 192554"/>
                      <a:gd name="connsiteX7" fmla="*/ 0 w 994133"/>
                      <a:gd name="connsiteY7" fmla="*/ 156461 h 192554"/>
                      <a:gd name="connsiteX8" fmla="*/ 66284 w 994133"/>
                      <a:gd name="connsiteY8" fmla="*/ 34926 h 192554"/>
                      <a:gd name="connsiteX0" fmla="*/ 66284 w 994133"/>
                      <a:gd name="connsiteY0" fmla="*/ 34926 h 192554"/>
                      <a:gd name="connsiteX1" fmla="*/ 101210 w 994133"/>
                      <a:gd name="connsiteY1" fmla="*/ 0 h 192554"/>
                      <a:gd name="connsiteX2" fmla="*/ 959207 w 994133"/>
                      <a:gd name="connsiteY2" fmla="*/ 0 h 192554"/>
                      <a:gd name="connsiteX3" fmla="*/ 994133 w 994133"/>
                      <a:gd name="connsiteY3" fmla="*/ 34926 h 192554"/>
                      <a:gd name="connsiteX4" fmla="*/ 933687 w 994133"/>
                      <a:gd name="connsiteY4" fmla="*/ 146086 h 192554"/>
                      <a:gd name="connsiteX5" fmla="*/ 855954 w 994133"/>
                      <a:gd name="connsiteY5" fmla="*/ 184251 h 192554"/>
                      <a:gd name="connsiteX6" fmla="*/ 37003 w 994133"/>
                      <a:gd name="connsiteY6" fmla="*/ 192554 h 192554"/>
                      <a:gd name="connsiteX7" fmla="*/ 0 w 994133"/>
                      <a:gd name="connsiteY7" fmla="*/ 156461 h 192554"/>
                      <a:gd name="connsiteX8" fmla="*/ 66284 w 994133"/>
                      <a:gd name="connsiteY8" fmla="*/ 34926 h 192554"/>
                      <a:gd name="connsiteX0" fmla="*/ 66284 w 994133"/>
                      <a:gd name="connsiteY0" fmla="*/ 34926 h 192554"/>
                      <a:gd name="connsiteX1" fmla="*/ 101210 w 994133"/>
                      <a:gd name="connsiteY1" fmla="*/ 0 h 192554"/>
                      <a:gd name="connsiteX2" fmla="*/ 959207 w 994133"/>
                      <a:gd name="connsiteY2" fmla="*/ 0 h 192554"/>
                      <a:gd name="connsiteX3" fmla="*/ 994133 w 994133"/>
                      <a:gd name="connsiteY3" fmla="*/ 34926 h 192554"/>
                      <a:gd name="connsiteX4" fmla="*/ 933687 w 994133"/>
                      <a:gd name="connsiteY4" fmla="*/ 146086 h 192554"/>
                      <a:gd name="connsiteX5" fmla="*/ 876320 w 994133"/>
                      <a:gd name="connsiteY5" fmla="*/ 182048 h 192554"/>
                      <a:gd name="connsiteX6" fmla="*/ 37003 w 994133"/>
                      <a:gd name="connsiteY6" fmla="*/ 192554 h 192554"/>
                      <a:gd name="connsiteX7" fmla="*/ 0 w 994133"/>
                      <a:gd name="connsiteY7" fmla="*/ 156461 h 192554"/>
                      <a:gd name="connsiteX8" fmla="*/ 66284 w 994133"/>
                      <a:gd name="connsiteY8" fmla="*/ 34926 h 192554"/>
                      <a:gd name="connsiteX0" fmla="*/ 66284 w 994133"/>
                      <a:gd name="connsiteY0" fmla="*/ 34926 h 192554"/>
                      <a:gd name="connsiteX1" fmla="*/ 101210 w 994133"/>
                      <a:gd name="connsiteY1" fmla="*/ 0 h 192554"/>
                      <a:gd name="connsiteX2" fmla="*/ 959207 w 994133"/>
                      <a:gd name="connsiteY2" fmla="*/ 0 h 192554"/>
                      <a:gd name="connsiteX3" fmla="*/ 994133 w 994133"/>
                      <a:gd name="connsiteY3" fmla="*/ 34926 h 192554"/>
                      <a:gd name="connsiteX4" fmla="*/ 933687 w 994133"/>
                      <a:gd name="connsiteY4" fmla="*/ 146086 h 192554"/>
                      <a:gd name="connsiteX5" fmla="*/ 876320 w 994133"/>
                      <a:gd name="connsiteY5" fmla="*/ 182048 h 192554"/>
                      <a:gd name="connsiteX6" fmla="*/ 37003 w 994133"/>
                      <a:gd name="connsiteY6" fmla="*/ 192554 h 192554"/>
                      <a:gd name="connsiteX7" fmla="*/ 0 w 994133"/>
                      <a:gd name="connsiteY7" fmla="*/ 156461 h 192554"/>
                      <a:gd name="connsiteX8" fmla="*/ 66284 w 994133"/>
                      <a:gd name="connsiteY8" fmla="*/ 34926 h 192554"/>
                      <a:gd name="connsiteX0" fmla="*/ 66284 w 994133"/>
                      <a:gd name="connsiteY0" fmla="*/ 34926 h 192554"/>
                      <a:gd name="connsiteX1" fmla="*/ 116646 w 994133"/>
                      <a:gd name="connsiteY1" fmla="*/ 11417 h 192554"/>
                      <a:gd name="connsiteX2" fmla="*/ 959207 w 994133"/>
                      <a:gd name="connsiteY2" fmla="*/ 0 h 192554"/>
                      <a:gd name="connsiteX3" fmla="*/ 994133 w 994133"/>
                      <a:gd name="connsiteY3" fmla="*/ 34926 h 192554"/>
                      <a:gd name="connsiteX4" fmla="*/ 933687 w 994133"/>
                      <a:gd name="connsiteY4" fmla="*/ 146086 h 192554"/>
                      <a:gd name="connsiteX5" fmla="*/ 876320 w 994133"/>
                      <a:gd name="connsiteY5" fmla="*/ 182048 h 192554"/>
                      <a:gd name="connsiteX6" fmla="*/ 37003 w 994133"/>
                      <a:gd name="connsiteY6" fmla="*/ 192554 h 192554"/>
                      <a:gd name="connsiteX7" fmla="*/ 0 w 994133"/>
                      <a:gd name="connsiteY7" fmla="*/ 156461 h 192554"/>
                      <a:gd name="connsiteX8" fmla="*/ 66284 w 994133"/>
                      <a:gd name="connsiteY8" fmla="*/ 34926 h 192554"/>
                      <a:gd name="connsiteX0" fmla="*/ 66284 w 994133"/>
                      <a:gd name="connsiteY0" fmla="*/ 34926 h 192554"/>
                      <a:gd name="connsiteX1" fmla="*/ 111327 w 994133"/>
                      <a:gd name="connsiteY1" fmla="*/ 11157 h 192554"/>
                      <a:gd name="connsiteX2" fmla="*/ 959207 w 994133"/>
                      <a:gd name="connsiteY2" fmla="*/ 0 h 192554"/>
                      <a:gd name="connsiteX3" fmla="*/ 994133 w 994133"/>
                      <a:gd name="connsiteY3" fmla="*/ 34926 h 192554"/>
                      <a:gd name="connsiteX4" fmla="*/ 933687 w 994133"/>
                      <a:gd name="connsiteY4" fmla="*/ 146086 h 192554"/>
                      <a:gd name="connsiteX5" fmla="*/ 876320 w 994133"/>
                      <a:gd name="connsiteY5" fmla="*/ 182048 h 192554"/>
                      <a:gd name="connsiteX6" fmla="*/ 37003 w 994133"/>
                      <a:gd name="connsiteY6" fmla="*/ 192554 h 192554"/>
                      <a:gd name="connsiteX7" fmla="*/ 0 w 994133"/>
                      <a:gd name="connsiteY7" fmla="*/ 156461 h 192554"/>
                      <a:gd name="connsiteX8" fmla="*/ 66284 w 994133"/>
                      <a:gd name="connsiteY8" fmla="*/ 34926 h 192554"/>
                      <a:gd name="connsiteX0" fmla="*/ 61614 w 994133"/>
                      <a:gd name="connsiteY0" fmla="*/ 43228 h 192554"/>
                      <a:gd name="connsiteX1" fmla="*/ 111327 w 994133"/>
                      <a:gd name="connsiteY1" fmla="*/ 11157 h 192554"/>
                      <a:gd name="connsiteX2" fmla="*/ 959207 w 994133"/>
                      <a:gd name="connsiteY2" fmla="*/ 0 h 192554"/>
                      <a:gd name="connsiteX3" fmla="*/ 994133 w 994133"/>
                      <a:gd name="connsiteY3" fmla="*/ 34926 h 192554"/>
                      <a:gd name="connsiteX4" fmla="*/ 933687 w 994133"/>
                      <a:gd name="connsiteY4" fmla="*/ 146086 h 192554"/>
                      <a:gd name="connsiteX5" fmla="*/ 876320 w 994133"/>
                      <a:gd name="connsiteY5" fmla="*/ 182048 h 192554"/>
                      <a:gd name="connsiteX6" fmla="*/ 37003 w 994133"/>
                      <a:gd name="connsiteY6" fmla="*/ 192554 h 192554"/>
                      <a:gd name="connsiteX7" fmla="*/ 0 w 994133"/>
                      <a:gd name="connsiteY7" fmla="*/ 156461 h 192554"/>
                      <a:gd name="connsiteX8" fmla="*/ 61614 w 994133"/>
                      <a:gd name="connsiteY8" fmla="*/ 43228 h 192554"/>
                      <a:gd name="connsiteX0" fmla="*/ 66933 w 999452"/>
                      <a:gd name="connsiteY0" fmla="*/ 43228 h 192554"/>
                      <a:gd name="connsiteX1" fmla="*/ 116646 w 999452"/>
                      <a:gd name="connsiteY1" fmla="*/ 11157 h 192554"/>
                      <a:gd name="connsiteX2" fmla="*/ 964526 w 999452"/>
                      <a:gd name="connsiteY2" fmla="*/ 0 h 192554"/>
                      <a:gd name="connsiteX3" fmla="*/ 999452 w 999452"/>
                      <a:gd name="connsiteY3" fmla="*/ 34926 h 192554"/>
                      <a:gd name="connsiteX4" fmla="*/ 939006 w 999452"/>
                      <a:gd name="connsiteY4" fmla="*/ 146086 h 192554"/>
                      <a:gd name="connsiteX5" fmla="*/ 881639 w 999452"/>
                      <a:gd name="connsiteY5" fmla="*/ 182048 h 192554"/>
                      <a:gd name="connsiteX6" fmla="*/ 42322 w 999452"/>
                      <a:gd name="connsiteY6" fmla="*/ 192554 h 192554"/>
                      <a:gd name="connsiteX7" fmla="*/ 0 w 999452"/>
                      <a:gd name="connsiteY7" fmla="*/ 156202 h 192554"/>
                      <a:gd name="connsiteX8" fmla="*/ 66933 w 999452"/>
                      <a:gd name="connsiteY8" fmla="*/ 43228 h 192554"/>
                      <a:gd name="connsiteX0" fmla="*/ 66026 w 998545"/>
                      <a:gd name="connsiteY0" fmla="*/ 43228 h 192554"/>
                      <a:gd name="connsiteX1" fmla="*/ 115739 w 998545"/>
                      <a:gd name="connsiteY1" fmla="*/ 11157 h 192554"/>
                      <a:gd name="connsiteX2" fmla="*/ 963619 w 998545"/>
                      <a:gd name="connsiteY2" fmla="*/ 0 h 192554"/>
                      <a:gd name="connsiteX3" fmla="*/ 998545 w 998545"/>
                      <a:gd name="connsiteY3" fmla="*/ 34926 h 192554"/>
                      <a:gd name="connsiteX4" fmla="*/ 938099 w 998545"/>
                      <a:gd name="connsiteY4" fmla="*/ 146086 h 192554"/>
                      <a:gd name="connsiteX5" fmla="*/ 880732 w 998545"/>
                      <a:gd name="connsiteY5" fmla="*/ 182048 h 192554"/>
                      <a:gd name="connsiteX6" fmla="*/ 41415 w 998545"/>
                      <a:gd name="connsiteY6" fmla="*/ 192554 h 192554"/>
                      <a:gd name="connsiteX7" fmla="*/ 0 w 998545"/>
                      <a:gd name="connsiteY7" fmla="*/ 159445 h 192554"/>
                      <a:gd name="connsiteX8" fmla="*/ 66026 w 998545"/>
                      <a:gd name="connsiteY8" fmla="*/ 43228 h 192554"/>
                      <a:gd name="connsiteX0" fmla="*/ 66026 w 998545"/>
                      <a:gd name="connsiteY0" fmla="*/ 43228 h 192554"/>
                      <a:gd name="connsiteX1" fmla="*/ 115739 w 998545"/>
                      <a:gd name="connsiteY1" fmla="*/ 11157 h 192554"/>
                      <a:gd name="connsiteX2" fmla="*/ 963619 w 998545"/>
                      <a:gd name="connsiteY2" fmla="*/ 0 h 192554"/>
                      <a:gd name="connsiteX3" fmla="*/ 998545 w 998545"/>
                      <a:gd name="connsiteY3" fmla="*/ 34926 h 192554"/>
                      <a:gd name="connsiteX4" fmla="*/ 938099 w 998545"/>
                      <a:gd name="connsiteY4" fmla="*/ 146086 h 192554"/>
                      <a:gd name="connsiteX5" fmla="*/ 880732 w 998545"/>
                      <a:gd name="connsiteY5" fmla="*/ 182048 h 192554"/>
                      <a:gd name="connsiteX6" fmla="*/ 41415 w 998545"/>
                      <a:gd name="connsiteY6" fmla="*/ 192554 h 192554"/>
                      <a:gd name="connsiteX7" fmla="*/ 0 w 998545"/>
                      <a:gd name="connsiteY7" fmla="*/ 159445 h 192554"/>
                      <a:gd name="connsiteX8" fmla="*/ 66026 w 998545"/>
                      <a:gd name="connsiteY8" fmla="*/ 43228 h 192554"/>
                      <a:gd name="connsiteX0" fmla="*/ 66026 w 1000621"/>
                      <a:gd name="connsiteY0" fmla="*/ 43228 h 192554"/>
                      <a:gd name="connsiteX1" fmla="*/ 115739 w 1000621"/>
                      <a:gd name="connsiteY1" fmla="*/ 11157 h 192554"/>
                      <a:gd name="connsiteX2" fmla="*/ 963619 w 1000621"/>
                      <a:gd name="connsiteY2" fmla="*/ 0 h 192554"/>
                      <a:gd name="connsiteX3" fmla="*/ 1000621 w 1000621"/>
                      <a:gd name="connsiteY3" fmla="*/ 36094 h 192554"/>
                      <a:gd name="connsiteX4" fmla="*/ 938099 w 1000621"/>
                      <a:gd name="connsiteY4" fmla="*/ 146086 h 192554"/>
                      <a:gd name="connsiteX5" fmla="*/ 880732 w 1000621"/>
                      <a:gd name="connsiteY5" fmla="*/ 182048 h 192554"/>
                      <a:gd name="connsiteX6" fmla="*/ 41415 w 1000621"/>
                      <a:gd name="connsiteY6" fmla="*/ 192554 h 192554"/>
                      <a:gd name="connsiteX7" fmla="*/ 0 w 1000621"/>
                      <a:gd name="connsiteY7" fmla="*/ 159445 h 192554"/>
                      <a:gd name="connsiteX8" fmla="*/ 66026 w 1000621"/>
                      <a:gd name="connsiteY8" fmla="*/ 43228 h 192554"/>
                      <a:gd name="connsiteX0" fmla="*/ 66026 w 1000621"/>
                      <a:gd name="connsiteY0" fmla="*/ 43228 h 192554"/>
                      <a:gd name="connsiteX1" fmla="*/ 115739 w 1000621"/>
                      <a:gd name="connsiteY1" fmla="*/ 11157 h 192554"/>
                      <a:gd name="connsiteX2" fmla="*/ 963619 w 1000621"/>
                      <a:gd name="connsiteY2" fmla="*/ 0 h 192554"/>
                      <a:gd name="connsiteX3" fmla="*/ 1000621 w 1000621"/>
                      <a:gd name="connsiteY3" fmla="*/ 36094 h 192554"/>
                      <a:gd name="connsiteX4" fmla="*/ 938099 w 1000621"/>
                      <a:gd name="connsiteY4" fmla="*/ 146086 h 192554"/>
                      <a:gd name="connsiteX5" fmla="*/ 880732 w 1000621"/>
                      <a:gd name="connsiteY5" fmla="*/ 182048 h 192554"/>
                      <a:gd name="connsiteX6" fmla="*/ 41415 w 1000621"/>
                      <a:gd name="connsiteY6" fmla="*/ 192554 h 192554"/>
                      <a:gd name="connsiteX7" fmla="*/ 0 w 1000621"/>
                      <a:gd name="connsiteY7" fmla="*/ 159445 h 192554"/>
                      <a:gd name="connsiteX8" fmla="*/ 66026 w 1000621"/>
                      <a:gd name="connsiteY8" fmla="*/ 43228 h 192554"/>
                      <a:gd name="connsiteX0" fmla="*/ 66642 w 1001237"/>
                      <a:gd name="connsiteY0" fmla="*/ 43228 h 192554"/>
                      <a:gd name="connsiteX1" fmla="*/ 116355 w 1001237"/>
                      <a:gd name="connsiteY1" fmla="*/ 11157 h 192554"/>
                      <a:gd name="connsiteX2" fmla="*/ 964235 w 1001237"/>
                      <a:gd name="connsiteY2" fmla="*/ 0 h 192554"/>
                      <a:gd name="connsiteX3" fmla="*/ 1001237 w 1001237"/>
                      <a:gd name="connsiteY3" fmla="*/ 36094 h 192554"/>
                      <a:gd name="connsiteX4" fmla="*/ 938715 w 1001237"/>
                      <a:gd name="connsiteY4" fmla="*/ 146086 h 192554"/>
                      <a:gd name="connsiteX5" fmla="*/ 881348 w 1001237"/>
                      <a:gd name="connsiteY5" fmla="*/ 182048 h 192554"/>
                      <a:gd name="connsiteX6" fmla="*/ 42031 w 1001237"/>
                      <a:gd name="connsiteY6" fmla="*/ 192554 h 192554"/>
                      <a:gd name="connsiteX7" fmla="*/ 616 w 1001237"/>
                      <a:gd name="connsiteY7" fmla="*/ 159445 h 192554"/>
                      <a:gd name="connsiteX8" fmla="*/ 66642 w 1001237"/>
                      <a:gd name="connsiteY8" fmla="*/ 43228 h 192554"/>
                      <a:gd name="connsiteX0" fmla="*/ 66642 w 1001237"/>
                      <a:gd name="connsiteY0" fmla="*/ 43228 h 192554"/>
                      <a:gd name="connsiteX1" fmla="*/ 116355 w 1001237"/>
                      <a:gd name="connsiteY1" fmla="*/ 11157 h 192554"/>
                      <a:gd name="connsiteX2" fmla="*/ 964235 w 1001237"/>
                      <a:gd name="connsiteY2" fmla="*/ 0 h 192554"/>
                      <a:gd name="connsiteX3" fmla="*/ 1001237 w 1001237"/>
                      <a:gd name="connsiteY3" fmla="*/ 36094 h 192554"/>
                      <a:gd name="connsiteX4" fmla="*/ 938715 w 1001237"/>
                      <a:gd name="connsiteY4" fmla="*/ 146086 h 192554"/>
                      <a:gd name="connsiteX5" fmla="*/ 881348 w 1001237"/>
                      <a:gd name="connsiteY5" fmla="*/ 182048 h 192554"/>
                      <a:gd name="connsiteX6" fmla="*/ 42031 w 1001237"/>
                      <a:gd name="connsiteY6" fmla="*/ 192554 h 192554"/>
                      <a:gd name="connsiteX7" fmla="*/ 616 w 1001237"/>
                      <a:gd name="connsiteY7" fmla="*/ 159445 h 192554"/>
                      <a:gd name="connsiteX8" fmla="*/ 66642 w 1001237"/>
                      <a:gd name="connsiteY8" fmla="*/ 43228 h 192554"/>
                      <a:gd name="connsiteX0" fmla="*/ 66642 w 1001237"/>
                      <a:gd name="connsiteY0" fmla="*/ 43228 h 192554"/>
                      <a:gd name="connsiteX1" fmla="*/ 116355 w 1001237"/>
                      <a:gd name="connsiteY1" fmla="*/ 11157 h 192554"/>
                      <a:gd name="connsiteX2" fmla="*/ 964235 w 1001237"/>
                      <a:gd name="connsiteY2" fmla="*/ 0 h 192554"/>
                      <a:gd name="connsiteX3" fmla="*/ 1001237 w 1001237"/>
                      <a:gd name="connsiteY3" fmla="*/ 36094 h 192554"/>
                      <a:gd name="connsiteX4" fmla="*/ 938715 w 1001237"/>
                      <a:gd name="connsiteY4" fmla="*/ 146086 h 192554"/>
                      <a:gd name="connsiteX5" fmla="*/ 881348 w 1001237"/>
                      <a:gd name="connsiteY5" fmla="*/ 182048 h 192554"/>
                      <a:gd name="connsiteX6" fmla="*/ 42031 w 1001237"/>
                      <a:gd name="connsiteY6" fmla="*/ 192554 h 192554"/>
                      <a:gd name="connsiteX7" fmla="*/ 616 w 1001237"/>
                      <a:gd name="connsiteY7" fmla="*/ 159445 h 192554"/>
                      <a:gd name="connsiteX8" fmla="*/ 66642 w 1001237"/>
                      <a:gd name="connsiteY8" fmla="*/ 43228 h 192554"/>
                      <a:gd name="connsiteX0" fmla="*/ 66642 w 1002710"/>
                      <a:gd name="connsiteY0" fmla="*/ 43228 h 192554"/>
                      <a:gd name="connsiteX1" fmla="*/ 116355 w 1002710"/>
                      <a:gd name="connsiteY1" fmla="*/ 11157 h 192554"/>
                      <a:gd name="connsiteX2" fmla="*/ 964235 w 1002710"/>
                      <a:gd name="connsiteY2" fmla="*/ 0 h 192554"/>
                      <a:gd name="connsiteX3" fmla="*/ 1001237 w 1002710"/>
                      <a:gd name="connsiteY3" fmla="*/ 36094 h 192554"/>
                      <a:gd name="connsiteX4" fmla="*/ 938715 w 1002710"/>
                      <a:gd name="connsiteY4" fmla="*/ 146086 h 192554"/>
                      <a:gd name="connsiteX5" fmla="*/ 881348 w 1002710"/>
                      <a:gd name="connsiteY5" fmla="*/ 182048 h 192554"/>
                      <a:gd name="connsiteX6" fmla="*/ 42031 w 1002710"/>
                      <a:gd name="connsiteY6" fmla="*/ 192554 h 192554"/>
                      <a:gd name="connsiteX7" fmla="*/ 616 w 1002710"/>
                      <a:gd name="connsiteY7" fmla="*/ 159445 h 192554"/>
                      <a:gd name="connsiteX8" fmla="*/ 66642 w 1002710"/>
                      <a:gd name="connsiteY8" fmla="*/ 43228 h 192554"/>
                      <a:gd name="connsiteX0" fmla="*/ 66642 w 1002710"/>
                      <a:gd name="connsiteY0" fmla="*/ 43228 h 192554"/>
                      <a:gd name="connsiteX1" fmla="*/ 116355 w 1002710"/>
                      <a:gd name="connsiteY1" fmla="*/ 11157 h 192554"/>
                      <a:gd name="connsiteX2" fmla="*/ 964235 w 1002710"/>
                      <a:gd name="connsiteY2" fmla="*/ 0 h 192554"/>
                      <a:gd name="connsiteX3" fmla="*/ 1001237 w 1002710"/>
                      <a:gd name="connsiteY3" fmla="*/ 36094 h 192554"/>
                      <a:gd name="connsiteX4" fmla="*/ 938715 w 1002710"/>
                      <a:gd name="connsiteY4" fmla="*/ 146086 h 192554"/>
                      <a:gd name="connsiteX5" fmla="*/ 881348 w 1002710"/>
                      <a:gd name="connsiteY5" fmla="*/ 182048 h 192554"/>
                      <a:gd name="connsiteX6" fmla="*/ 42031 w 1002710"/>
                      <a:gd name="connsiteY6" fmla="*/ 192554 h 192554"/>
                      <a:gd name="connsiteX7" fmla="*/ 616 w 1002710"/>
                      <a:gd name="connsiteY7" fmla="*/ 159445 h 192554"/>
                      <a:gd name="connsiteX8" fmla="*/ 66642 w 1002710"/>
                      <a:gd name="connsiteY8" fmla="*/ 43228 h 192554"/>
                      <a:gd name="connsiteX0" fmla="*/ 66642 w 1002710"/>
                      <a:gd name="connsiteY0" fmla="*/ 43228 h 192554"/>
                      <a:gd name="connsiteX1" fmla="*/ 116355 w 1002710"/>
                      <a:gd name="connsiteY1" fmla="*/ 11157 h 192554"/>
                      <a:gd name="connsiteX2" fmla="*/ 964235 w 1002710"/>
                      <a:gd name="connsiteY2" fmla="*/ 0 h 192554"/>
                      <a:gd name="connsiteX3" fmla="*/ 1001237 w 1002710"/>
                      <a:gd name="connsiteY3" fmla="*/ 36094 h 192554"/>
                      <a:gd name="connsiteX4" fmla="*/ 938715 w 1002710"/>
                      <a:gd name="connsiteY4" fmla="*/ 146086 h 192554"/>
                      <a:gd name="connsiteX5" fmla="*/ 881348 w 1002710"/>
                      <a:gd name="connsiteY5" fmla="*/ 182048 h 192554"/>
                      <a:gd name="connsiteX6" fmla="*/ 42031 w 1002710"/>
                      <a:gd name="connsiteY6" fmla="*/ 192554 h 192554"/>
                      <a:gd name="connsiteX7" fmla="*/ 616 w 1002710"/>
                      <a:gd name="connsiteY7" fmla="*/ 159445 h 192554"/>
                      <a:gd name="connsiteX8" fmla="*/ 66642 w 1002710"/>
                      <a:gd name="connsiteY8" fmla="*/ 43228 h 192554"/>
                      <a:gd name="connsiteX0" fmla="*/ 66642 w 1002710"/>
                      <a:gd name="connsiteY0" fmla="*/ 43228 h 192554"/>
                      <a:gd name="connsiteX1" fmla="*/ 116355 w 1002710"/>
                      <a:gd name="connsiteY1" fmla="*/ 11157 h 192554"/>
                      <a:gd name="connsiteX2" fmla="*/ 964235 w 1002710"/>
                      <a:gd name="connsiteY2" fmla="*/ 0 h 192554"/>
                      <a:gd name="connsiteX3" fmla="*/ 1001237 w 1002710"/>
                      <a:gd name="connsiteY3" fmla="*/ 36094 h 192554"/>
                      <a:gd name="connsiteX4" fmla="*/ 938715 w 1002710"/>
                      <a:gd name="connsiteY4" fmla="*/ 146086 h 192554"/>
                      <a:gd name="connsiteX5" fmla="*/ 881348 w 1002710"/>
                      <a:gd name="connsiteY5" fmla="*/ 182048 h 192554"/>
                      <a:gd name="connsiteX6" fmla="*/ 42031 w 1002710"/>
                      <a:gd name="connsiteY6" fmla="*/ 192554 h 192554"/>
                      <a:gd name="connsiteX7" fmla="*/ 616 w 1002710"/>
                      <a:gd name="connsiteY7" fmla="*/ 159445 h 192554"/>
                      <a:gd name="connsiteX8" fmla="*/ 66642 w 1002710"/>
                      <a:gd name="connsiteY8" fmla="*/ 43228 h 192554"/>
                      <a:gd name="connsiteX0" fmla="*/ 64567 w 1002710"/>
                      <a:gd name="connsiteY0" fmla="*/ 42060 h 192554"/>
                      <a:gd name="connsiteX1" fmla="*/ 116355 w 1002710"/>
                      <a:gd name="connsiteY1" fmla="*/ 11157 h 192554"/>
                      <a:gd name="connsiteX2" fmla="*/ 964235 w 1002710"/>
                      <a:gd name="connsiteY2" fmla="*/ 0 h 192554"/>
                      <a:gd name="connsiteX3" fmla="*/ 1001237 w 1002710"/>
                      <a:gd name="connsiteY3" fmla="*/ 36094 h 192554"/>
                      <a:gd name="connsiteX4" fmla="*/ 938715 w 1002710"/>
                      <a:gd name="connsiteY4" fmla="*/ 146086 h 192554"/>
                      <a:gd name="connsiteX5" fmla="*/ 881348 w 1002710"/>
                      <a:gd name="connsiteY5" fmla="*/ 182048 h 192554"/>
                      <a:gd name="connsiteX6" fmla="*/ 42031 w 1002710"/>
                      <a:gd name="connsiteY6" fmla="*/ 192554 h 192554"/>
                      <a:gd name="connsiteX7" fmla="*/ 616 w 1002710"/>
                      <a:gd name="connsiteY7" fmla="*/ 159445 h 192554"/>
                      <a:gd name="connsiteX8" fmla="*/ 64567 w 1002710"/>
                      <a:gd name="connsiteY8" fmla="*/ 42060 h 192554"/>
                      <a:gd name="connsiteX0" fmla="*/ 67490 w 1005633"/>
                      <a:gd name="connsiteY0" fmla="*/ 42060 h 192554"/>
                      <a:gd name="connsiteX1" fmla="*/ 119278 w 1005633"/>
                      <a:gd name="connsiteY1" fmla="*/ 11157 h 192554"/>
                      <a:gd name="connsiteX2" fmla="*/ 967158 w 1005633"/>
                      <a:gd name="connsiteY2" fmla="*/ 0 h 192554"/>
                      <a:gd name="connsiteX3" fmla="*/ 1004160 w 1005633"/>
                      <a:gd name="connsiteY3" fmla="*/ 36094 h 192554"/>
                      <a:gd name="connsiteX4" fmla="*/ 941638 w 1005633"/>
                      <a:gd name="connsiteY4" fmla="*/ 146086 h 192554"/>
                      <a:gd name="connsiteX5" fmla="*/ 884271 w 1005633"/>
                      <a:gd name="connsiteY5" fmla="*/ 182048 h 192554"/>
                      <a:gd name="connsiteX6" fmla="*/ 44954 w 1005633"/>
                      <a:gd name="connsiteY6" fmla="*/ 192554 h 192554"/>
                      <a:gd name="connsiteX7" fmla="*/ 555 w 1005633"/>
                      <a:gd name="connsiteY7" fmla="*/ 155035 h 192554"/>
                      <a:gd name="connsiteX8" fmla="*/ 67490 w 1005633"/>
                      <a:gd name="connsiteY8" fmla="*/ 42060 h 192554"/>
                      <a:gd name="connsiteX0" fmla="*/ 65456 w 1003599"/>
                      <a:gd name="connsiteY0" fmla="*/ 42060 h 192554"/>
                      <a:gd name="connsiteX1" fmla="*/ 117244 w 1003599"/>
                      <a:gd name="connsiteY1" fmla="*/ 11157 h 192554"/>
                      <a:gd name="connsiteX2" fmla="*/ 965124 w 1003599"/>
                      <a:gd name="connsiteY2" fmla="*/ 0 h 192554"/>
                      <a:gd name="connsiteX3" fmla="*/ 1002126 w 1003599"/>
                      <a:gd name="connsiteY3" fmla="*/ 36094 h 192554"/>
                      <a:gd name="connsiteX4" fmla="*/ 939604 w 1003599"/>
                      <a:gd name="connsiteY4" fmla="*/ 146086 h 192554"/>
                      <a:gd name="connsiteX5" fmla="*/ 882237 w 1003599"/>
                      <a:gd name="connsiteY5" fmla="*/ 182048 h 192554"/>
                      <a:gd name="connsiteX6" fmla="*/ 42920 w 1003599"/>
                      <a:gd name="connsiteY6" fmla="*/ 192554 h 192554"/>
                      <a:gd name="connsiteX7" fmla="*/ 597 w 1003599"/>
                      <a:gd name="connsiteY7" fmla="*/ 156202 h 192554"/>
                      <a:gd name="connsiteX8" fmla="*/ 65456 w 1003599"/>
                      <a:gd name="connsiteY8" fmla="*/ 42060 h 192554"/>
                      <a:gd name="connsiteX0" fmla="*/ 58971 w 1003599"/>
                      <a:gd name="connsiteY0" fmla="*/ 43875 h 192554"/>
                      <a:gd name="connsiteX1" fmla="*/ 117244 w 1003599"/>
                      <a:gd name="connsiteY1" fmla="*/ 11157 h 192554"/>
                      <a:gd name="connsiteX2" fmla="*/ 965124 w 1003599"/>
                      <a:gd name="connsiteY2" fmla="*/ 0 h 192554"/>
                      <a:gd name="connsiteX3" fmla="*/ 1002126 w 1003599"/>
                      <a:gd name="connsiteY3" fmla="*/ 36094 h 192554"/>
                      <a:gd name="connsiteX4" fmla="*/ 939604 w 1003599"/>
                      <a:gd name="connsiteY4" fmla="*/ 146086 h 192554"/>
                      <a:gd name="connsiteX5" fmla="*/ 882237 w 1003599"/>
                      <a:gd name="connsiteY5" fmla="*/ 182048 h 192554"/>
                      <a:gd name="connsiteX6" fmla="*/ 42920 w 1003599"/>
                      <a:gd name="connsiteY6" fmla="*/ 192554 h 192554"/>
                      <a:gd name="connsiteX7" fmla="*/ 597 w 1003599"/>
                      <a:gd name="connsiteY7" fmla="*/ 156202 h 192554"/>
                      <a:gd name="connsiteX8" fmla="*/ 58971 w 1003599"/>
                      <a:gd name="connsiteY8" fmla="*/ 43875 h 192554"/>
                      <a:gd name="connsiteX0" fmla="*/ 58971 w 1003599"/>
                      <a:gd name="connsiteY0" fmla="*/ 43875 h 192554"/>
                      <a:gd name="connsiteX1" fmla="*/ 117244 w 1003599"/>
                      <a:gd name="connsiteY1" fmla="*/ 11157 h 192554"/>
                      <a:gd name="connsiteX2" fmla="*/ 965124 w 1003599"/>
                      <a:gd name="connsiteY2" fmla="*/ 0 h 192554"/>
                      <a:gd name="connsiteX3" fmla="*/ 1002126 w 1003599"/>
                      <a:gd name="connsiteY3" fmla="*/ 36094 h 192554"/>
                      <a:gd name="connsiteX4" fmla="*/ 939604 w 1003599"/>
                      <a:gd name="connsiteY4" fmla="*/ 146086 h 192554"/>
                      <a:gd name="connsiteX5" fmla="*/ 882237 w 1003599"/>
                      <a:gd name="connsiteY5" fmla="*/ 182048 h 192554"/>
                      <a:gd name="connsiteX6" fmla="*/ 42920 w 1003599"/>
                      <a:gd name="connsiteY6" fmla="*/ 192554 h 192554"/>
                      <a:gd name="connsiteX7" fmla="*/ 597 w 1003599"/>
                      <a:gd name="connsiteY7" fmla="*/ 156202 h 192554"/>
                      <a:gd name="connsiteX8" fmla="*/ 58971 w 1003599"/>
                      <a:gd name="connsiteY8" fmla="*/ 43875 h 192554"/>
                      <a:gd name="connsiteX0" fmla="*/ 61005 w 1005633"/>
                      <a:gd name="connsiteY0" fmla="*/ 43875 h 192554"/>
                      <a:gd name="connsiteX1" fmla="*/ 119278 w 1005633"/>
                      <a:gd name="connsiteY1" fmla="*/ 11157 h 192554"/>
                      <a:gd name="connsiteX2" fmla="*/ 967158 w 1005633"/>
                      <a:gd name="connsiteY2" fmla="*/ 0 h 192554"/>
                      <a:gd name="connsiteX3" fmla="*/ 1004160 w 1005633"/>
                      <a:gd name="connsiteY3" fmla="*/ 36094 h 192554"/>
                      <a:gd name="connsiteX4" fmla="*/ 941638 w 1005633"/>
                      <a:gd name="connsiteY4" fmla="*/ 146086 h 192554"/>
                      <a:gd name="connsiteX5" fmla="*/ 884271 w 1005633"/>
                      <a:gd name="connsiteY5" fmla="*/ 182048 h 192554"/>
                      <a:gd name="connsiteX6" fmla="*/ 44954 w 1005633"/>
                      <a:gd name="connsiteY6" fmla="*/ 192554 h 192554"/>
                      <a:gd name="connsiteX7" fmla="*/ 555 w 1005633"/>
                      <a:gd name="connsiteY7" fmla="*/ 155034 h 192554"/>
                      <a:gd name="connsiteX8" fmla="*/ 61005 w 1005633"/>
                      <a:gd name="connsiteY8" fmla="*/ 43875 h 192554"/>
                      <a:gd name="connsiteX0" fmla="*/ 54922 w 999550"/>
                      <a:gd name="connsiteY0" fmla="*/ 43875 h 192554"/>
                      <a:gd name="connsiteX1" fmla="*/ 113195 w 999550"/>
                      <a:gd name="connsiteY1" fmla="*/ 11157 h 192554"/>
                      <a:gd name="connsiteX2" fmla="*/ 961075 w 999550"/>
                      <a:gd name="connsiteY2" fmla="*/ 0 h 192554"/>
                      <a:gd name="connsiteX3" fmla="*/ 998077 w 999550"/>
                      <a:gd name="connsiteY3" fmla="*/ 36094 h 192554"/>
                      <a:gd name="connsiteX4" fmla="*/ 935555 w 999550"/>
                      <a:gd name="connsiteY4" fmla="*/ 146086 h 192554"/>
                      <a:gd name="connsiteX5" fmla="*/ 878188 w 999550"/>
                      <a:gd name="connsiteY5" fmla="*/ 182048 h 192554"/>
                      <a:gd name="connsiteX6" fmla="*/ 38871 w 999550"/>
                      <a:gd name="connsiteY6" fmla="*/ 192554 h 192554"/>
                      <a:gd name="connsiteX7" fmla="*/ 699 w 999550"/>
                      <a:gd name="connsiteY7" fmla="*/ 158537 h 192554"/>
                      <a:gd name="connsiteX8" fmla="*/ 54922 w 999550"/>
                      <a:gd name="connsiteY8" fmla="*/ 43875 h 192554"/>
                      <a:gd name="connsiteX0" fmla="*/ 59073 w 999550"/>
                      <a:gd name="connsiteY0" fmla="*/ 46210 h 192554"/>
                      <a:gd name="connsiteX1" fmla="*/ 113195 w 999550"/>
                      <a:gd name="connsiteY1" fmla="*/ 11157 h 192554"/>
                      <a:gd name="connsiteX2" fmla="*/ 961075 w 999550"/>
                      <a:gd name="connsiteY2" fmla="*/ 0 h 192554"/>
                      <a:gd name="connsiteX3" fmla="*/ 998077 w 999550"/>
                      <a:gd name="connsiteY3" fmla="*/ 36094 h 192554"/>
                      <a:gd name="connsiteX4" fmla="*/ 935555 w 999550"/>
                      <a:gd name="connsiteY4" fmla="*/ 146086 h 192554"/>
                      <a:gd name="connsiteX5" fmla="*/ 878188 w 999550"/>
                      <a:gd name="connsiteY5" fmla="*/ 182048 h 192554"/>
                      <a:gd name="connsiteX6" fmla="*/ 38871 w 999550"/>
                      <a:gd name="connsiteY6" fmla="*/ 192554 h 192554"/>
                      <a:gd name="connsiteX7" fmla="*/ 699 w 999550"/>
                      <a:gd name="connsiteY7" fmla="*/ 158537 h 192554"/>
                      <a:gd name="connsiteX8" fmla="*/ 59073 w 999550"/>
                      <a:gd name="connsiteY8" fmla="*/ 46210 h 192554"/>
                      <a:gd name="connsiteX0" fmla="*/ 64265 w 1004742"/>
                      <a:gd name="connsiteY0" fmla="*/ 46210 h 192554"/>
                      <a:gd name="connsiteX1" fmla="*/ 118387 w 1004742"/>
                      <a:gd name="connsiteY1" fmla="*/ 11157 h 192554"/>
                      <a:gd name="connsiteX2" fmla="*/ 966267 w 1004742"/>
                      <a:gd name="connsiteY2" fmla="*/ 0 h 192554"/>
                      <a:gd name="connsiteX3" fmla="*/ 1003269 w 1004742"/>
                      <a:gd name="connsiteY3" fmla="*/ 36094 h 192554"/>
                      <a:gd name="connsiteX4" fmla="*/ 940747 w 1004742"/>
                      <a:gd name="connsiteY4" fmla="*/ 146086 h 192554"/>
                      <a:gd name="connsiteX5" fmla="*/ 883380 w 1004742"/>
                      <a:gd name="connsiteY5" fmla="*/ 182048 h 192554"/>
                      <a:gd name="connsiteX6" fmla="*/ 44063 w 1004742"/>
                      <a:gd name="connsiteY6" fmla="*/ 192554 h 192554"/>
                      <a:gd name="connsiteX7" fmla="*/ 572 w 1004742"/>
                      <a:gd name="connsiteY7" fmla="*/ 158277 h 192554"/>
                      <a:gd name="connsiteX8" fmla="*/ 64265 w 1004742"/>
                      <a:gd name="connsiteY8" fmla="*/ 46210 h 192554"/>
                      <a:gd name="connsiteX0" fmla="*/ 59595 w 1004742"/>
                      <a:gd name="connsiteY0" fmla="*/ 54511 h 192554"/>
                      <a:gd name="connsiteX1" fmla="*/ 118387 w 1004742"/>
                      <a:gd name="connsiteY1" fmla="*/ 11157 h 192554"/>
                      <a:gd name="connsiteX2" fmla="*/ 966267 w 1004742"/>
                      <a:gd name="connsiteY2" fmla="*/ 0 h 192554"/>
                      <a:gd name="connsiteX3" fmla="*/ 1003269 w 1004742"/>
                      <a:gd name="connsiteY3" fmla="*/ 36094 h 192554"/>
                      <a:gd name="connsiteX4" fmla="*/ 940747 w 1004742"/>
                      <a:gd name="connsiteY4" fmla="*/ 146086 h 192554"/>
                      <a:gd name="connsiteX5" fmla="*/ 883380 w 1004742"/>
                      <a:gd name="connsiteY5" fmla="*/ 182048 h 192554"/>
                      <a:gd name="connsiteX6" fmla="*/ 44063 w 1004742"/>
                      <a:gd name="connsiteY6" fmla="*/ 192554 h 192554"/>
                      <a:gd name="connsiteX7" fmla="*/ 572 w 1004742"/>
                      <a:gd name="connsiteY7" fmla="*/ 158277 h 192554"/>
                      <a:gd name="connsiteX8" fmla="*/ 59595 w 1004742"/>
                      <a:gd name="connsiteY8" fmla="*/ 54511 h 192554"/>
                      <a:gd name="connsiteX0" fmla="*/ 59595 w 1004742"/>
                      <a:gd name="connsiteY0" fmla="*/ 54511 h 192554"/>
                      <a:gd name="connsiteX1" fmla="*/ 118387 w 1004742"/>
                      <a:gd name="connsiteY1" fmla="*/ 11157 h 192554"/>
                      <a:gd name="connsiteX2" fmla="*/ 966267 w 1004742"/>
                      <a:gd name="connsiteY2" fmla="*/ 0 h 192554"/>
                      <a:gd name="connsiteX3" fmla="*/ 1003269 w 1004742"/>
                      <a:gd name="connsiteY3" fmla="*/ 36094 h 192554"/>
                      <a:gd name="connsiteX4" fmla="*/ 940747 w 1004742"/>
                      <a:gd name="connsiteY4" fmla="*/ 146086 h 192554"/>
                      <a:gd name="connsiteX5" fmla="*/ 883380 w 1004742"/>
                      <a:gd name="connsiteY5" fmla="*/ 182048 h 192554"/>
                      <a:gd name="connsiteX6" fmla="*/ 44063 w 1004742"/>
                      <a:gd name="connsiteY6" fmla="*/ 192554 h 192554"/>
                      <a:gd name="connsiteX7" fmla="*/ 572 w 1004742"/>
                      <a:gd name="connsiteY7" fmla="*/ 158277 h 192554"/>
                      <a:gd name="connsiteX8" fmla="*/ 59595 w 1004742"/>
                      <a:gd name="connsiteY8" fmla="*/ 54511 h 192554"/>
                      <a:gd name="connsiteX0" fmla="*/ 59595 w 1004742"/>
                      <a:gd name="connsiteY0" fmla="*/ 54511 h 192554"/>
                      <a:gd name="connsiteX1" fmla="*/ 118387 w 1004742"/>
                      <a:gd name="connsiteY1" fmla="*/ 11157 h 192554"/>
                      <a:gd name="connsiteX2" fmla="*/ 966267 w 1004742"/>
                      <a:gd name="connsiteY2" fmla="*/ 0 h 192554"/>
                      <a:gd name="connsiteX3" fmla="*/ 1003269 w 1004742"/>
                      <a:gd name="connsiteY3" fmla="*/ 36094 h 192554"/>
                      <a:gd name="connsiteX4" fmla="*/ 940747 w 1004742"/>
                      <a:gd name="connsiteY4" fmla="*/ 146086 h 192554"/>
                      <a:gd name="connsiteX5" fmla="*/ 883380 w 1004742"/>
                      <a:gd name="connsiteY5" fmla="*/ 182048 h 192554"/>
                      <a:gd name="connsiteX6" fmla="*/ 44063 w 1004742"/>
                      <a:gd name="connsiteY6" fmla="*/ 192554 h 192554"/>
                      <a:gd name="connsiteX7" fmla="*/ 572 w 1004742"/>
                      <a:gd name="connsiteY7" fmla="*/ 158277 h 192554"/>
                      <a:gd name="connsiteX8" fmla="*/ 59595 w 1004742"/>
                      <a:gd name="connsiteY8" fmla="*/ 54511 h 192554"/>
                      <a:gd name="connsiteX0" fmla="*/ 59595 w 1004742"/>
                      <a:gd name="connsiteY0" fmla="*/ 54511 h 192554"/>
                      <a:gd name="connsiteX1" fmla="*/ 118387 w 1004742"/>
                      <a:gd name="connsiteY1" fmla="*/ 11157 h 192554"/>
                      <a:gd name="connsiteX2" fmla="*/ 966267 w 1004742"/>
                      <a:gd name="connsiteY2" fmla="*/ 0 h 192554"/>
                      <a:gd name="connsiteX3" fmla="*/ 1003269 w 1004742"/>
                      <a:gd name="connsiteY3" fmla="*/ 36094 h 192554"/>
                      <a:gd name="connsiteX4" fmla="*/ 940747 w 1004742"/>
                      <a:gd name="connsiteY4" fmla="*/ 146086 h 192554"/>
                      <a:gd name="connsiteX5" fmla="*/ 883380 w 1004742"/>
                      <a:gd name="connsiteY5" fmla="*/ 182048 h 192554"/>
                      <a:gd name="connsiteX6" fmla="*/ 44063 w 1004742"/>
                      <a:gd name="connsiteY6" fmla="*/ 192554 h 192554"/>
                      <a:gd name="connsiteX7" fmla="*/ 572 w 1004742"/>
                      <a:gd name="connsiteY7" fmla="*/ 158277 h 192554"/>
                      <a:gd name="connsiteX8" fmla="*/ 59595 w 1004742"/>
                      <a:gd name="connsiteY8" fmla="*/ 54511 h 192554"/>
                      <a:gd name="connsiteX0" fmla="*/ 59595 w 1004742"/>
                      <a:gd name="connsiteY0" fmla="*/ 54511 h 192554"/>
                      <a:gd name="connsiteX1" fmla="*/ 118387 w 1004742"/>
                      <a:gd name="connsiteY1" fmla="*/ 11157 h 192554"/>
                      <a:gd name="connsiteX2" fmla="*/ 966267 w 1004742"/>
                      <a:gd name="connsiteY2" fmla="*/ 0 h 192554"/>
                      <a:gd name="connsiteX3" fmla="*/ 1003269 w 1004742"/>
                      <a:gd name="connsiteY3" fmla="*/ 36094 h 192554"/>
                      <a:gd name="connsiteX4" fmla="*/ 940747 w 1004742"/>
                      <a:gd name="connsiteY4" fmla="*/ 146086 h 192554"/>
                      <a:gd name="connsiteX5" fmla="*/ 883380 w 1004742"/>
                      <a:gd name="connsiteY5" fmla="*/ 182048 h 192554"/>
                      <a:gd name="connsiteX6" fmla="*/ 44063 w 1004742"/>
                      <a:gd name="connsiteY6" fmla="*/ 192554 h 192554"/>
                      <a:gd name="connsiteX7" fmla="*/ 572 w 1004742"/>
                      <a:gd name="connsiteY7" fmla="*/ 158277 h 192554"/>
                      <a:gd name="connsiteX8" fmla="*/ 59595 w 1004742"/>
                      <a:gd name="connsiteY8" fmla="*/ 54511 h 192554"/>
                      <a:gd name="connsiteX0" fmla="*/ 59595 w 1004742"/>
                      <a:gd name="connsiteY0" fmla="*/ 54511 h 192554"/>
                      <a:gd name="connsiteX1" fmla="*/ 118387 w 1004742"/>
                      <a:gd name="connsiteY1" fmla="*/ 11157 h 192554"/>
                      <a:gd name="connsiteX2" fmla="*/ 966267 w 1004742"/>
                      <a:gd name="connsiteY2" fmla="*/ 0 h 192554"/>
                      <a:gd name="connsiteX3" fmla="*/ 1003269 w 1004742"/>
                      <a:gd name="connsiteY3" fmla="*/ 36094 h 192554"/>
                      <a:gd name="connsiteX4" fmla="*/ 940747 w 1004742"/>
                      <a:gd name="connsiteY4" fmla="*/ 146086 h 192554"/>
                      <a:gd name="connsiteX5" fmla="*/ 883380 w 1004742"/>
                      <a:gd name="connsiteY5" fmla="*/ 182048 h 192554"/>
                      <a:gd name="connsiteX6" fmla="*/ 44063 w 1004742"/>
                      <a:gd name="connsiteY6" fmla="*/ 192554 h 192554"/>
                      <a:gd name="connsiteX7" fmla="*/ 572 w 1004742"/>
                      <a:gd name="connsiteY7" fmla="*/ 158277 h 192554"/>
                      <a:gd name="connsiteX8" fmla="*/ 59595 w 1004742"/>
                      <a:gd name="connsiteY8" fmla="*/ 54511 h 192554"/>
                      <a:gd name="connsiteX0" fmla="*/ 59595 w 1004742"/>
                      <a:gd name="connsiteY0" fmla="*/ 54511 h 192554"/>
                      <a:gd name="connsiteX1" fmla="*/ 118387 w 1004742"/>
                      <a:gd name="connsiteY1" fmla="*/ 11157 h 192554"/>
                      <a:gd name="connsiteX2" fmla="*/ 966267 w 1004742"/>
                      <a:gd name="connsiteY2" fmla="*/ 0 h 192554"/>
                      <a:gd name="connsiteX3" fmla="*/ 1003269 w 1004742"/>
                      <a:gd name="connsiteY3" fmla="*/ 36094 h 192554"/>
                      <a:gd name="connsiteX4" fmla="*/ 940747 w 1004742"/>
                      <a:gd name="connsiteY4" fmla="*/ 146086 h 192554"/>
                      <a:gd name="connsiteX5" fmla="*/ 883380 w 1004742"/>
                      <a:gd name="connsiteY5" fmla="*/ 182048 h 192554"/>
                      <a:gd name="connsiteX6" fmla="*/ 44063 w 1004742"/>
                      <a:gd name="connsiteY6" fmla="*/ 192554 h 192554"/>
                      <a:gd name="connsiteX7" fmla="*/ 572 w 1004742"/>
                      <a:gd name="connsiteY7" fmla="*/ 158277 h 192554"/>
                      <a:gd name="connsiteX8" fmla="*/ 59595 w 1004742"/>
                      <a:gd name="connsiteY8" fmla="*/ 54511 h 192554"/>
                      <a:gd name="connsiteX0" fmla="*/ 59595 w 1004742"/>
                      <a:gd name="connsiteY0" fmla="*/ 54511 h 192554"/>
                      <a:gd name="connsiteX1" fmla="*/ 118387 w 1004742"/>
                      <a:gd name="connsiteY1" fmla="*/ 11157 h 192554"/>
                      <a:gd name="connsiteX2" fmla="*/ 966267 w 1004742"/>
                      <a:gd name="connsiteY2" fmla="*/ 0 h 192554"/>
                      <a:gd name="connsiteX3" fmla="*/ 1003269 w 1004742"/>
                      <a:gd name="connsiteY3" fmla="*/ 36094 h 192554"/>
                      <a:gd name="connsiteX4" fmla="*/ 940747 w 1004742"/>
                      <a:gd name="connsiteY4" fmla="*/ 146086 h 192554"/>
                      <a:gd name="connsiteX5" fmla="*/ 883380 w 1004742"/>
                      <a:gd name="connsiteY5" fmla="*/ 182048 h 192554"/>
                      <a:gd name="connsiteX6" fmla="*/ 44063 w 1004742"/>
                      <a:gd name="connsiteY6" fmla="*/ 192554 h 192554"/>
                      <a:gd name="connsiteX7" fmla="*/ 572 w 1004742"/>
                      <a:gd name="connsiteY7" fmla="*/ 158277 h 192554"/>
                      <a:gd name="connsiteX8" fmla="*/ 59595 w 1004742"/>
                      <a:gd name="connsiteY8" fmla="*/ 54511 h 1925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04742" h="192554">
                        <a:moveTo>
                          <a:pt x="59595" y="54511"/>
                        </a:moveTo>
                        <a:cubicBezTo>
                          <a:pt x="76070" y="25364"/>
                          <a:pt x="88460" y="10637"/>
                          <a:pt x="118387" y="11157"/>
                        </a:cubicBezTo>
                        <a:lnTo>
                          <a:pt x="966267" y="0"/>
                        </a:lnTo>
                        <a:cubicBezTo>
                          <a:pt x="985556" y="0"/>
                          <a:pt x="1011182" y="7596"/>
                          <a:pt x="1003269" y="36094"/>
                        </a:cubicBezTo>
                        <a:lnTo>
                          <a:pt x="940747" y="146086"/>
                        </a:lnTo>
                        <a:cubicBezTo>
                          <a:pt x="916360" y="184443"/>
                          <a:pt x="902669" y="182048"/>
                          <a:pt x="883380" y="182048"/>
                        </a:cubicBezTo>
                        <a:lnTo>
                          <a:pt x="44063" y="192554"/>
                        </a:lnTo>
                        <a:cubicBezTo>
                          <a:pt x="20624" y="190219"/>
                          <a:pt x="-4098" y="185867"/>
                          <a:pt x="572" y="158277"/>
                        </a:cubicBezTo>
                        <a:cubicBezTo>
                          <a:pt x="33000" y="102632"/>
                          <a:pt x="25740" y="117549"/>
                          <a:pt x="59595" y="54511"/>
                        </a:cubicBezTo>
                        <a:close/>
                      </a:path>
                    </a:pathLst>
                  </a:custGeom>
                  <a:solidFill>
                    <a:srgbClr val="F04936"/>
                  </a:solidFill>
                  <a:ln w="12700" cap="flat" cmpd="sng" algn="ctr">
                    <a:noFill/>
                    <a:prstDash val="solid"/>
                    <a:miter lim="800000"/>
                  </a:ln>
                  <a:effectLst/>
                </p:spPr>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IN" sz="1400" b="0" i="0" u="none" strike="noStrike" kern="1200" cap="none" spc="0" normalizeH="0" baseline="0" noProof="0">
                      <a:ln>
                        <a:noFill/>
                      </a:ln>
                      <a:solidFill>
                        <a:srgbClr val="000000"/>
                      </a:solidFill>
                      <a:effectLst/>
                      <a:uLnTx/>
                      <a:uFillTx/>
                      <a:ea typeface="+mn-ea"/>
                      <a:cs typeface="+mn-cs"/>
                    </a:endParaRPr>
                  </a:p>
                </p:txBody>
              </p:sp>
            </p:grpSp>
          </p:grpSp>
          <p:grpSp>
            <p:nvGrpSpPr>
              <p:cNvPr id="13" name="Group 12">
                <a:extLst>
                  <a:ext uri="{FF2B5EF4-FFF2-40B4-BE49-F238E27FC236}">
                    <a16:creationId xmlns:a16="http://schemas.microsoft.com/office/drawing/2014/main" id="{7C8CCFFE-E8CB-46B6-B5A5-659EEEB69A20}"/>
                  </a:ext>
                </a:extLst>
              </p:cNvPr>
              <p:cNvGrpSpPr/>
              <p:nvPr/>
            </p:nvGrpSpPr>
            <p:grpSpPr>
              <a:xfrm flipH="1">
                <a:off x="53791" y="1540031"/>
                <a:ext cx="2715222" cy="827404"/>
                <a:chOff x="8710396" y="1471205"/>
                <a:chExt cx="3317724" cy="1011005"/>
              </a:xfrm>
            </p:grpSpPr>
            <p:sp>
              <p:nvSpPr>
                <p:cNvPr id="14" name="Rectangle 13">
                  <a:extLst>
                    <a:ext uri="{FF2B5EF4-FFF2-40B4-BE49-F238E27FC236}">
                      <a16:creationId xmlns:a16="http://schemas.microsoft.com/office/drawing/2014/main" id="{FEEEAA1A-4E29-44E6-8CBB-E8A9C14EE117}"/>
                    </a:ext>
                  </a:extLst>
                </p:cNvPr>
                <p:cNvSpPr/>
                <p:nvPr/>
              </p:nvSpPr>
              <p:spPr>
                <a:xfrm flipH="1">
                  <a:off x="8788484" y="1471205"/>
                  <a:ext cx="3239636" cy="1011005"/>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600">
                      <a:solidFill>
                        <a:srgbClr val="000000"/>
                      </a:solidFill>
                    </a:rPr>
                    <a:t>Build intent database for utilization in chat or voice response solutions</a:t>
                  </a:r>
                </a:p>
              </p:txBody>
            </p:sp>
            <p:grpSp>
              <p:nvGrpSpPr>
                <p:cNvPr id="15" name="Group 14">
                  <a:extLst>
                    <a:ext uri="{FF2B5EF4-FFF2-40B4-BE49-F238E27FC236}">
                      <a16:creationId xmlns:a16="http://schemas.microsoft.com/office/drawing/2014/main" id="{CC1FF27D-7081-42BC-9374-957C560383C8}"/>
                    </a:ext>
                  </a:extLst>
                </p:cNvPr>
                <p:cNvGrpSpPr/>
                <p:nvPr/>
              </p:nvGrpSpPr>
              <p:grpSpPr>
                <a:xfrm>
                  <a:off x="8710396" y="1523588"/>
                  <a:ext cx="80552" cy="541565"/>
                  <a:chOff x="8672295" y="1502535"/>
                  <a:chExt cx="80552" cy="541565"/>
                </a:xfrm>
              </p:grpSpPr>
              <p:sp>
                <p:nvSpPr>
                  <p:cNvPr id="16" name="Rectangle: Rounded Corners 9">
                    <a:extLst>
                      <a:ext uri="{FF2B5EF4-FFF2-40B4-BE49-F238E27FC236}">
                        <a16:creationId xmlns:a16="http://schemas.microsoft.com/office/drawing/2014/main" id="{0146A3B4-0334-45E9-8C6F-03DA81357CBB}"/>
                      </a:ext>
                    </a:extLst>
                  </p:cNvPr>
                  <p:cNvSpPr/>
                  <p:nvPr/>
                </p:nvSpPr>
                <p:spPr>
                  <a:xfrm rot="17026101">
                    <a:off x="8536562" y="1638268"/>
                    <a:ext cx="328450" cy="56984"/>
                  </a:xfrm>
                  <a:custGeom>
                    <a:avLst/>
                    <a:gdLst>
                      <a:gd name="connsiteX0" fmla="*/ 0 w 927849"/>
                      <a:gd name="connsiteY0" fmla="*/ 34926 h 209550"/>
                      <a:gd name="connsiteX1" fmla="*/ 34926 w 927849"/>
                      <a:gd name="connsiteY1" fmla="*/ 0 h 209550"/>
                      <a:gd name="connsiteX2" fmla="*/ 892923 w 927849"/>
                      <a:gd name="connsiteY2" fmla="*/ 0 h 209550"/>
                      <a:gd name="connsiteX3" fmla="*/ 927849 w 927849"/>
                      <a:gd name="connsiteY3" fmla="*/ 34926 h 209550"/>
                      <a:gd name="connsiteX4" fmla="*/ 927849 w 927849"/>
                      <a:gd name="connsiteY4" fmla="*/ 174624 h 209550"/>
                      <a:gd name="connsiteX5" fmla="*/ 892923 w 927849"/>
                      <a:gd name="connsiteY5" fmla="*/ 209550 h 209550"/>
                      <a:gd name="connsiteX6" fmla="*/ 34926 w 927849"/>
                      <a:gd name="connsiteY6" fmla="*/ 209550 h 209550"/>
                      <a:gd name="connsiteX7" fmla="*/ 0 w 927849"/>
                      <a:gd name="connsiteY7" fmla="*/ 174624 h 209550"/>
                      <a:gd name="connsiteX8" fmla="*/ 0 w 927849"/>
                      <a:gd name="connsiteY8" fmla="*/ 34926 h 209550"/>
                      <a:gd name="connsiteX0" fmla="*/ 63948 w 991797"/>
                      <a:gd name="connsiteY0" fmla="*/ 34926 h 209550"/>
                      <a:gd name="connsiteX1" fmla="*/ 98874 w 991797"/>
                      <a:gd name="connsiteY1" fmla="*/ 0 h 209550"/>
                      <a:gd name="connsiteX2" fmla="*/ 956871 w 991797"/>
                      <a:gd name="connsiteY2" fmla="*/ 0 h 209550"/>
                      <a:gd name="connsiteX3" fmla="*/ 991797 w 991797"/>
                      <a:gd name="connsiteY3" fmla="*/ 34926 h 209550"/>
                      <a:gd name="connsiteX4" fmla="*/ 991797 w 991797"/>
                      <a:gd name="connsiteY4" fmla="*/ 174624 h 209550"/>
                      <a:gd name="connsiteX5" fmla="*/ 956871 w 991797"/>
                      <a:gd name="connsiteY5" fmla="*/ 209550 h 209550"/>
                      <a:gd name="connsiteX6" fmla="*/ 98874 w 991797"/>
                      <a:gd name="connsiteY6" fmla="*/ 209550 h 209550"/>
                      <a:gd name="connsiteX7" fmla="*/ 0 w 991797"/>
                      <a:gd name="connsiteY7" fmla="*/ 152310 h 209550"/>
                      <a:gd name="connsiteX8" fmla="*/ 63948 w 991797"/>
                      <a:gd name="connsiteY8" fmla="*/ 34926 h 209550"/>
                      <a:gd name="connsiteX0" fmla="*/ 63948 w 991797"/>
                      <a:gd name="connsiteY0" fmla="*/ 34926 h 209550"/>
                      <a:gd name="connsiteX1" fmla="*/ 98874 w 991797"/>
                      <a:gd name="connsiteY1" fmla="*/ 0 h 209550"/>
                      <a:gd name="connsiteX2" fmla="*/ 956871 w 991797"/>
                      <a:gd name="connsiteY2" fmla="*/ 0 h 209550"/>
                      <a:gd name="connsiteX3" fmla="*/ 991797 w 991797"/>
                      <a:gd name="connsiteY3" fmla="*/ 34926 h 209550"/>
                      <a:gd name="connsiteX4" fmla="*/ 991797 w 991797"/>
                      <a:gd name="connsiteY4" fmla="*/ 174624 h 209550"/>
                      <a:gd name="connsiteX5" fmla="*/ 956871 w 991797"/>
                      <a:gd name="connsiteY5" fmla="*/ 209550 h 209550"/>
                      <a:gd name="connsiteX6" fmla="*/ 98874 w 991797"/>
                      <a:gd name="connsiteY6" fmla="*/ 209550 h 209550"/>
                      <a:gd name="connsiteX7" fmla="*/ 0 w 991797"/>
                      <a:gd name="connsiteY7" fmla="*/ 152310 h 209550"/>
                      <a:gd name="connsiteX8" fmla="*/ 63948 w 991797"/>
                      <a:gd name="connsiteY8" fmla="*/ 34926 h 209550"/>
                      <a:gd name="connsiteX0" fmla="*/ 63948 w 991797"/>
                      <a:gd name="connsiteY0" fmla="*/ 34926 h 209550"/>
                      <a:gd name="connsiteX1" fmla="*/ 98874 w 991797"/>
                      <a:gd name="connsiteY1" fmla="*/ 0 h 209550"/>
                      <a:gd name="connsiteX2" fmla="*/ 956871 w 991797"/>
                      <a:gd name="connsiteY2" fmla="*/ 0 h 209550"/>
                      <a:gd name="connsiteX3" fmla="*/ 991797 w 991797"/>
                      <a:gd name="connsiteY3" fmla="*/ 34926 h 209550"/>
                      <a:gd name="connsiteX4" fmla="*/ 991797 w 991797"/>
                      <a:gd name="connsiteY4" fmla="*/ 174624 h 209550"/>
                      <a:gd name="connsiteX5" fmla="*/ 956871 w 991797"/>
                      <a:gd name="connsiteY5" fmla="*/ 209550 h 209550"/>
                      <a:gd name="connsiteX6" fmla="*/ 21435 w 991797"/>
                      <a:gd name="connsiteY6" fmla="*/ 201504 h 209550"/>
                      <a:gd name="connsiteX7" fmla="*/ 0 w 991797"/>
                      <a:gd name="connsiteY7" fmla="*/ 152310 h 209550"/>
                      <a:gd name="connsiteX8" fmla="*/ 63948 w 991797"/>
                      <a:gd name="connsiteY8" fmla="*/ 34926 h 209550"/>
                      <a:gd name="connsiteX0" fmla="*/ 63948 w 991797"/>
                      <a:gd name="connsiteY0" fmla="*/ 34926 h 209550"/>
                      <a:gd name="connsiteX1" fmla="*/ 98874 w 991797"/>
                      <a:gd name="connsiteY1" fmla="*/ 0 h 209550"/>
                      <a:gd name="connsiteX2" fmla="*/ 956871 w 991797"/>
                      <a:gd name="connsiteY2" fmla="*/ 0 h 209550"/>
                      <a:gd name="connsiteX3" fmla="*/ 991797 w 991797"/>
                      <a:gd name="connsiteY3" fmla="*/ 34926 h 209550"/>
                      <a:gd name="connsiteX4" fmla="*/ 991797 w 991797"/>
                      <a:gd name="connsiteY4" fmla="*/ 174624 h 209550"/>
                      <a:gd name="connsiteX5" fmla="*/ 956871 w 991797"/>
                      <a:gd name="connsiteY5" fmla="*/ 209550 h 209550"/>
                      <a:gd name="connsiteX6" fmla="*/ 21435 w 991797"/>
                      <a:gd name="connsiteY6" fmla="*/ 201504 h 209550"/>
                      <a:gd name="connsiteX7" fmla="*/ 0 w 991797"/>
                      <a:gd name="connsiteY7" fmla="*/ 152310 h 209550"/>
                      <a:gd name="connsiteX8" fmla="*/ 63948 w 991797"/>
                      <a:gd name="connsiteY8" fmla="*/ 34926 h 209550"/>
                      <a:gd name="connsiteX0" fmla="*/ 63948 w 991797"/>
                      <a:gd name="connsiteY0" fmla="*/ 34926 h 209550"/>
                      <a:gd name="connsiteX1" fmla="*/ 98874 w 991797"/>
                      <a:gd name="connsiteY1" fmla="*/ 0 h 209550"/>
                      <a:gd name="connsiteX2" fmla="*/ 956871 w 991797"/>
                      <a:gd name="connsiteY2" fmla="*/ 0 h 209550"/>
                      <a:gd name="connsiteX3" fmla="*/ 991797 w 991797"/>
                      <a:gd name="connsiteY3" fmla="*/ 34926 h 209550"/>
                      <a:gd name="connsiteX4" fmla="*/ 991797 w 991797"/>
                      <a:gd name="connsiteY4" fmla="*/ 174624 h 209550"/>
                      <a:gd name="connsiteX5" fmla="*/ 956871 w 991797"/>
                      <a:gd name="connsiteY5" fmla="*/ 209550 h 209550"/>
                      <a:gd name="connsiteX6" fmla="*/ 34667 w 991797"/>
                      <a:gd name="connsiteY6" fmla="*/ 192554 h 209550"/>
                      <a:gd name="connsiteX7" fmla="*/ 0 w 991797"/>
                      <a:gd name="connsiteY7" fmla="*/ 152310 h 209550"/>
                      <a:gd name="connsiteX8" fmla="*/ 63948 w 991797"/>
                      <a:gd name="connsiteY8" fmla="*/ 34926 h 209550"/>
                      <a:gd name="connsiteX0" fmla="*/ 70434 w 998283"/>
                      <a:gd name="connsiteY0" fmla="*/ 34926 h 209550"/>
                      <a:gd name="connsiteX1" fmla="*/ 105360 w 998283"/>
                      <a:gd name="connsiteY1" fmla="*/ 0 h 209550"/>
                      <a:gd name="connsiteX2" fmla="*/ 963357 w 998283"/>
                      <a:gd name="connsiteY2" fmla="*/ 0 h 209550"/>
                      <a:gd name="connsiteX3" fmla="*/ 998283 w 998283"/>
                      <a:gd name="connsiteY3" fmla="*/ 34926 h 209550"/>
                      <a:gd name="connsiteX4" fmla="*/ 998283 w 998283"/>
                      <a:gd name="connsiteY4" fmla="*/ 174624 h 209550"/>
                      <a:gd name="connsiteX5" fmla="*/ 963357 w 998283"/>
                      <a:gd name="connsiteY5" fmla="*/ 209550 h 209550"/>
                      <a:gd name="connsiteX6" fmla="*/ 41153 w 998283"/>
                      <a:gd name="connsiteY6" fmla="*/ 192554 h 209550"/>
                      <a:gd name="connsiteX7" fmla="*/ 0 w 998283"/>
                      <a:gd name="connsiteY7" fmla="*/ 154126 h 209550"/>
                      <a:gd name="connsiteX8" fmla="*/ 70434 w 998283"/>
                      <a:gd name="connsiteY8" fmla="*/ 34926 h 209550"/>
                      <a:gd name="connsiteX0" fmla="*/ 66284 w 994133"/>
                      <a:gd name="connsiteY0" fmla="*/ 34926 h 209550"/>
                      <a:gd name="connsiteX1" fmla="*/ 101210 w 994133"/>
                      <a:gd name="connsiteY1" fmla="*/ 0 h 209550"/>
                      <a:gd name="connsiteX2" fmla="*/ 959207 w 994133"/>
                      <a:gd name="connsiteY2" fmla="*/ 0 h 209550"/>
                      <a:gd name="connsiteX3" fmla="*/ 994133 w 994133"/>
                      <a:gd name="connsiteY3" fmla="*/ 34926 h 209550"/>
                      <a:gd name="connsiteX4" fmla="*/ 994133 w 994133"/>
                      <a:gd name="connsiteY4" fmla="*/ 174624 h 209550"/>
                      <a:gd name="connsiteX5" fmla="*/ 959207 w 994133"/>
                      <a:gd name="connsiteY5" fmla="*/ 209550 h 209550"/>
                      <a:gd name="connsiteX6" fmla="*/ 37003 w 994133"/>
                      <a:gd name="connsiteY6" fmla="*/ 192554 h 209550"/>
                      <a:gd name="connsiteX7" fmla="*/ 0 w 994133"/>
                      <a:gd name="connsiteY7" fmla="*/ 156461 h 209550"/>
                      <a:gd name="connsiteX8" fmla="*/ 66284 w 994133"/>
                      <a:gd name="connsiteY8" fmla="*/ 34926 h 209550"/>
                      <a:gd name="connsiteX0" fmla="*/ 66284 w 994133"/>
                      <a:gd name="connsiteY0" fmla="*/ 34926 h 193849"/>
                      <a:gd name="connsiteX1" fmla="*/ 101210 w 994133"/>
                      <a:gd name="connsiteY1" fmla="*/ 0 h 193849"/>
                      <a:gd name="connsiteX2" fmla="*/ 959207 w 994133"/>
                      <a:gd name="connsiteY2" fmla="*/ 0 h 193849"/>
                      <a:gd name="connsiteX3" fmla="*/ 994133 w 994133"/>
                      <a:gd name="connsiteY3" fmla="*/ 34926 h 193849"/>
                      <a:gd name="connsiteX4" fmla="*/ 994133 w 994133"/>
                      <a:gd name="connsiteY4" fmla="*/ 174624 h 193849"/>
                      <a:gd name="connsiteX5" fmla="*/ 834162 w 994133"/>
                      <a:gd name="connsiteY5" fmla="*/ 193849 h 193849"/>
                      <a:gd name="connsiteX6" fmla="*/ 37003 w 994133"/>
                      <a:gd name="connsiteY6" fmla="*/ 192554 h 193849"/>
                      <a:gd name="connsiteX7" fmla="*/ 0 w 994133"/>
                      <a:gd name="connsiteY7" fmla="*/ 156461 h 193849"/>
                      <a:gd name="connsiteX8" fmla="*/ 66284 w 994133"/>
                      <a:gd name="connsiteY8" fmla="*/ 34926 h 193849"/>
                      <a:gd name="connsiteX0" fmla="*/ 66284 w 994133"/>
                      <a:gd name="connsiteY0" fmla="*/ 34926 h 193849"/>
                      <a:gd name="connsiteX1" fmla="*/ 101210 w 994133"/>
                      <a:gd name="connsiteY1" fmla="*/ 0 h 193849"/>
                      <a:gd name="connsiteX2" fmla="*/ 959207 w 994133"/>
                      <a:gd name="connsiteY2" fmla="*/ 0 h 193849"/>
                      <a:gd name="connsiteX3" fmla="*/ 994133 w 994133"/>
                      <a:gd name="connsiteY3" fmla="*/ 34926 h 193849"/>
                      <a:gd name="connsiteX4" fmla="*/ 926682 w 994133"/>
                      <a:gd name="connsiteY4" fmla="*/ 158537 h 193849"/>
                      <a:gd name="connsiteX5" fmla="*/ 834162 w 994133"/>
                      <a:gd name="connsiteY5" fmla="*/ 193849 h 193849"/>
                      <a:gd name="connsiteX6" fmla="*/ 37003 w 994133"/>
                      <a:gd name="connsiteY6" fmla="*/ 192554 h 193849"/>
                      <a:gd name="connsiteX7" fmla="*/ 0 w 994133"/>
                      <a:gd name="connsiteY7" fmla="*/ 156461 h 193849"/>
                      <a:gd name="connsiteX8" fmla="*/ 66284 w 994133"/>
                      <a:gd name="connsiteY8" fmla="*/ 34926 h 193849"/>
                      <a:gd name="connsiteX0" fmla="*/ 66284 w 994133"/>
                      <a:gd name="connsiteY0" fmla="*/ 34926 h 192554"/>
                      <a:gd name="connsiteX1" fmla="*/ 101210 w 994133"/>
                      <a:gd name="connsiteY1" fmla="*/ 0 h 192554"/>
                      <a:gd name="connsiteX2" fmla="*/ 959207 w 994133"/>
                      <a:gd name="connsiteY2" fmla="*/ 0 h 192554"/>
                      <a:gd name="connsiteX3" fmla="*/ 994133 w 994133"/>
                      <a:gd name="connsiteY3" fmla="*/ 34926 h 192554"/>
                      <a:gd name="connsiteX4" fmla="*/ 926682 w 994133"/>
                      <a:gd name="connsiteY4" fmla="*/ 158537 h 192554"/>
                      <a:gd name="connsiteX5" fmla="*/ 855954 w 994133"/>
                      <a:gd name="connsiteY5" fmla="*/ 184251 h 192554"/>
                      <a:gd name="connsiteX6" fmla="*/ 37003 w 994133"/>
                      <a:gd name="connsiteY6" fmla="*/ 192554 h 192554"/>
                      <a:gd name="connsiteX7" fmla="*/ 0 w 994133"/>
                      <a:gd name="connsiteY7" fmla="*/ 156461 h 192554"/>
                      <a:gd name="connsiteX8" fmla="*/ 66284 w 994133"/>
                      <a:gd name="connsiteY8" fmla="*/ 34926 h 192554"/>
                      <a:gd name="connsiteX0" fmla="*/ 66284 w 994133"/>
                      <a:gd name="connsiteY0" fmla="*/ 34926 h 192554"/>
                      <a:gd name="connsiteX1" fmla="*/ 101210 w 994133"/>
                      <a:gd name="connsiteY1" fmla="*/ 0 h 192554"/>
                      <a:gd name="connsiteX2" fmla="*/ 959207 w 994133"/>
                      <a:gd name="connsiteY2" fmla="*/ 0 h 192554"/>
                      <a:gd name="connsiteX3" fmla="*/ 994133 w 994133"/>
                      <a:gd name="connsiteY3" fmla="*/ 34926 h 192554"/>
                      <a:gd name="connsiteX4" fmla="*/ 933687 w 994133"/>
                      <a:gd name="connsiteY4" fmla="*/ 146086 h 192554"/>
                      <a:gd name="connsiteX5" fmla="*/ 855954 w 994133"/>
                      <a:gd name="connsiteY5" fmla="*/ 184251 h 192554"/>
                      <a:gd name="connsiteX6" fmla="*/ 37003 w 994133"/>
                      <a:gd name="connsiteY6" fmla="*/ 192554 h 192554"/>
                      <a:gd name="connsiteX7" fmla="*/ 0 w 994133"/>
                      <a:gd name="connsiteY7" fmla="*/ 156461 h 192554"/>
                      <a:gd name="connsiteX8" fmla="*/ 66284 w 994133"/>
                      <a:gd name="connsiteY8" fmla="*/ 34926 h 192554"/>
                      <a:gd name="connsiteX0" fmla="*/ 66284 w 994133"/>
                      <a:gd name="connsiteY0" fmla="*/ 34926 h 192554"/>
                      <a:gd name="connsiteX1" fmla="*/ 101210 w 994133"/>
                      <a:gd name="connsiteY1" fmla="*/ 0 h 192554"/>
                      <a:gd name="connsiteX2" fmla="*/ 959207 w 994133"/>
                      <a:gd name="connsiteY2" fmla="*/ 0 h 192554"/>
                      <a:gd name="connsiteX3" fmla="*/ 994133 w 994133"/>
                      <a:gd name="connsiteY3" fmla="*/ 34926 h 192554"/>
                      <a:gd name="connsiteX4" fmla="*/ 933687 w 994133"/>
                      <a:gd name="connsiteY4" fmla="*/ 146086 h 192554"/>
                      <a:gd name="connsiteX5" fmla="*/ 876320 w 994133"/>
                      <a:gd name="connsiteY5" fmla="*/ 182048 h 192554"/>
                      <a:gd name="connsiteX6" fmla="*/ 37003 w 994133"/>
                      <a:gd name="connsiteY6" fmla="*/ 192554 h 192554"/>
                      <a:gd name="connsiteX7" fmla="*/ 0 w 994133"/>
                      <a:gd name="connsiteY7" fmla="*/ 156461 h 192554"/>
                      <a:gd name="connsiteX8" fmla="*/ 66284 w 994133"/>
                      <a:gd name="connsiteY8" fmla="*/ 34926 h 192554"/>
                      <a:gd name="connsiteX0" fmla="*/ 66284 w 994133"/>
                      <a:gd name="connsiteY0" fmla="*/ 34926 h 192554"/>
                      <a:gd name="connsiteX1" fmla="*/ 101210 w 994133"/>
                      <a:gd name="connsiteY1" fmla="*/ 0 h 192554"/>
                      <a:gd name="connsiteX2" fmla="*/ 959207 w 994133"/>
                      <a:gd name="connsiteY2" fmla="*/ 0 h 192554"/>
                      <a:gd name="connsiteX3" fmla="*/ 994133 w 994133"/>
                      <a:gd name="connsiteY3" fmla="*/ 34926 h 192554"/>
                      <a:gd name="connsiteX4" fmla="*/ 933687 w 994133"/>
                      <a:gd name="connsiteY4" fmla="*/ 146086 h 192554"/>
                      <a:gd name="connsiteX5" fmla="*/ 876320 w 994133"/>
                      <a:gd name="connsiteY5" fmla="*/ 182048 h 192554"/>
                      <a:gd name="connsiteX6" fmla="*/ 37003 w 994133"/>
                      <a:gd name="connsiteY6" fmla="*/ 192554 h 192554"/>
                      <a:gd name="connsiteX7" fmla="*/ 0 w 994133"/>
                      <a:gd name="connsiteY7" fmla="*/ 156461 h 192554"/>
                      <a:gd name="connsiteX8" fmla="*/ 66284 w 994133"/>
                      <a:gd name="connsiteY8" fmla="*/ 34926 h 192554"/>
                      <a:gd name="connsiteX0" fmla="*/ 66284 w 994133"/>
                      <a:gd name="connsiteY0" fmla="*/ 34926 h 192554"/>
                      <a:gd name="connsiteX1" fmla="*/ 116646 w 994133"/>
                      <a:gd name="connsiteY1" fmla="*/ 11417 h 192554"/>
                      <a:gd name="connsiteX2" fmla="*/ 959207 w 994133"/>
                      <a:gd name="connsiteY2" fmla="*/ 0 h 192554"/>
                      <a:gd name="connsiteX3" fmla="*/ 994133 w 994133"/>
                      <a:gd name="connsiteY3" fmla="*/ 34926 h 192554"/>
                      <a:gd name="connsiteX4" fmla="*/ 933687 w 994133"/>
                      <a:gd name="connsiteY4" fmla="*/ 146086 h 192554"/>
                      <a:gd name="connsiteX5" fmla="*/ 876320 w 994133"/>
                      <a:gd name="connsiteY5" fmla="*/ 182048 h 192554"/>
                      <a:gd name="connsiteX6" fmla="*/ 37003 w 994133"/>
                      <a:gd name="connsiteY6" fmla="*/ 192554 h 192554"/>
                      <a:gd name="connsiteX7" fmla="*/ 0 w 994133"/>
                      <a:gd name="connsiteY7" fmla="*/ 156461 h 192554"/>
                      <a:gd name="connsiteX8" fmla="*/ 66284 w 994133"/>
                      <a:gd name="connsiteY8" fmla="*/ 34926 h 192554"/>
                      <a:gd name="connsiteX0" fmla="*/ 66284 w 994133"/>
                      <a:gd name="connsiteY0" fmla="*/ 34926 h 192554"/>
                      <a:gd name="connsiteX1" fmla="*/ 111327 w 994133"/>
                      <a:gd name="connsiteY1" fmla="*/ 11157 h 192554"/>
                      <a:gd name="connsiteX2" fmla="*/ 959207 w 994133"/>
                      <a:gd name="connsiteY2" fmla="*/ 0 h 192554"/>
                      <a:gd name="connsiteX3" fmla="*/ 994133 w 994133"/>
                      <a:gd name="connsiteY3" fmla="*/ 34926 h 192554"/>
                      <a:gd name="connsiteX4" fmla="*/ 933687 w 994133"/>
                      <a:gd name="connsiteY4" fmla="*/ 146086 h 192554"/>
                      <a:gd name="connsiteX5" fmla="*/ 876320 w 994133"/>
                      <a:gd name="connsiteY5" fmla="*/ 182048 h 192554"/>
                      <a:gd name="connsiteX6" fmla="*/ 37003 w 994133"/>
                      <a:gd name="connsiteY6" fmla="*/ 192554 h 192554"/>
                      <a:gd name="connsiteX7" fmla="*/ 0 w 994133"/>
                      <a:gd name="connsiteY7" fmla="*/ 156461 h 192554"/>
                      <a:gd name="connsiteX8" fmla="*/ 66284 w 994133"/>
                      <a:gd name="connsiteY8" fmla="*/ 34926 h 192554"/>
                      <a:gd name="connsiteX0" fmla="*/ 61614 w 994133"/>
                      <a:gd name="connsiteY0" fmla="*/ 43228 h 192554"/>
                      <a:gd name="connsiteX1" fmla="*/ 111327 w 994133"/>
                      <a:gd name="connsiteY1" fmla="*/ 11157 h 192554"/>
                      <a:gd name="connsiteX2" fmla="*/ 959207 w 994133"/>
                      <a:gd name="connsiteY2" fmla="*/ 0 h 192554"/>
                      <a:gd name="connsiteX3" fmla="*/ 994133 w 994133"/>
                      <a:gd name="connsiteY3" fmla="*/ 34926 h 192554"/>
                      <a:gd name="connsiteX4" fmla="*/ 933687 w 994133"/>
                      <a:gd name="connsiteY4" fmla="*/ 146086 h 192554"/>
                      <a:gd name="connsiteX5" fmla="*/ 876320 w 994133"/>
                      <a:gd name="connsiteY5" fmla="*/ 182048 h 192554"/>
                      <a:gd name="connsiteX6" fmla="*/ 37003 w 994133"/>
                      <a:gd name="connsiteY6" fmla="*/ 192554 h 192554"/>
                      <a:gd name="connsiteX7" fmla="*/ 0 w 994133"/>
                      <a:gd name="connsiteY7" fmla="*/ 156461 h 192554"/>
                      <a:gd name="connsiteX8" fmla="*/ 61614 w 994133"/>
                      <a:gd name="connsiteY8" fmla="*/ 43228 h 192554"/>
                      <a:gd name="connsiteX0" fmla="*/ 66933 w 999452"/>
                      <a:gd name="connsiteY0" fmla="*/ 43228 h 192554"/>
                      <a:gd name="connsiteX1" fmla="*/ 116646 w 999452"/>
                      <a:gd name="connsiteY1" fmla="*/ 11157 h 192554"/>
                      <a:gd name="connsiteX2" fmla="*/ 964526 w 999452"/>
                      <a:gd name="connsiteY2" fmla="*/ 0 h 192554"/>
                      <a:gd name="connsiteX3" fmla="*/ 999452 w 999452"/>
                      <a:gd name="connsiteY3" fmla="*/ 34926 h 192554"/>
                      <a:gd name="connsiteX4" fmla="*/ 939006 w 999452"/>
                      <a:gd name="connsiteY4" fmla="*/ 146086 h 192554"/>
                      <a:gd name="connsiteX5" fmla="*/ 881639 w 999452"/>
                      <a:gd name="connsiteY5" fmla="*/ 182048 h 192554"/>
                      <a:gd name="connsiteX6" fmla="*/ 42322 w 999452"/>
                      <a:gd name="connsiteY6" fmla="*/ 192554 h 192554"/>
                      <a:gd name="connsiteX7" fmla="*/ 0 w 999452"/>
                      <a:gd name="connsiteY7" fmla="*/ 156202 h 192554"/>
                      <a:gd name="connsiteX8" fmla="*/ 66933 w 999452"/>
                      <a:gd name="connsiteY8" fmla="*/ 43228 h 192554"/>
                      <a:gd name="connsiteX0" fmla="*/ 66026 w 998545"/>
                      <a:gd name="connsiteY0" fmla="*/ 43228 h 192554"/>
                      <a:gd name="connsiteX1" fmla="*/ 115739 w 998545"/>
                      <a:gd name="connsiteY1" fmla="*/ 11157 h 192554"/>
                      <a:gd name="connsiteX2" fmla="*/ 963619 w 998545"/>
                      <a:gd name="connsiteY2" fmla="*/ 0 h 192554"/>
                      <a:gd name="connsiteX3" fmla="*/ 998545 w 998545"/>
                      <a:gd name="connsiteY3" fmla="*/ 34926 h 192554"/>
                      <a:gd name="connsiteX4" fmla="*/ 938099 w 998545"/>
                      <a:gd name="connsiteY4" fmla="*/ 146086 h 192554"/>
                      <a:gd name="connsiteX5" fmla="*/ 880732 w 998545"/>
                      <a:gd name="connsiteY5" fmla="*/ 182048 h 192554"/>
                      <a:gd name="connsiteX6" fmla="*/ 41415 w 998545"/>
                      <a:gd name="connsiteY6" fmla="*/ 192554 h 192554"/>
                      <a:gd name="connsiteX7" fmla="*/ 0 w 998545"/>
                      <a:gd name="connsiteY7" fmla="*/ 159445 h 192554"/>
                      <a:gd name="connsiteX8" fmla="*/ 66026 w 998545"/>
                      <a:gd name="connsiteY8" fmla="*/ 43228 h 192554"/>
                      <a:gd name="connsiteX0" fmla="*/ 66026 w 998545"/>
                      <a:gd name="connsiteY0" fmla="*/ 43228 h 192554"/>
                      <a:gd name="connsiteX1" fmla="*/ 115739 w 998545"/>
                      <a:gd name="connsiteY1" fmla="*/ 11157 h 192554"/>
                      <a:gd name="connsiteX2" fmla="*/ 963619 w 998545"/>
                      <a:gd name="connsiteY2" fmla="*/ 0 h 192554"/>
                      <a:gd name="connsiteX3" fmla="*/ 998545 w 998545"/>
                      <a:gd name="connsiteY3" fmla="*/ 34926 h 192554"/>
                      <a:gd name="connsiteX4" fmla="*/ 938099 w 998545"/>
                      <a:gd name="connsiteY4" fmla="*/ 146086 h 192554"/>
                      <a:gd name="connsiteX5" fmla="*/ 880732 w 998545"/>
                      <a:gd name="connsiteY5" fmla="*/ 182048 h 192554"/>
                      <a:gd name="connsiteX6" fmla="*/ 41415 w 998545"/>
                      <a:gd name="connsiteY6" fmla="*/ 192554 h 192554"/>
                      <a:gd name="connsiteX7" fmla="*/ 0 w 998545"/>
                      <a:gd name="connsiteY7" fmla="*/ 159445 h 192554"/>
                      <a:gd name="connsiteX8" fmla="*/ 66026 w 998545"/>
                      <a:gd name="connsiteY8" fmla="*/ 43228 h 192554"/>
                      <a:gd name="connsiteX0" fmla="*/ 66026 w 1000621"/>
                      <a:gd name="connsiteY0" fmla="*/ 43228 h 192554"/>
                      <a:gd name="connsiteX1" fmla="*/ 115739 w 1000621"/>
                      <a:gd name="connsiteY1" fmla="*/ 11157 h 192554"/>
                      <a:gd name="connsiteX2" fmla="*/ 963619 w 1000621"/>
                      <a:gd name="connsiteY2" fmla="*/ 0 h 192554"/>
                      <a:gd name="connsiteX3" fmla="*/ 1000621 w 1000621"/>
                      <a:gd name="connsiteY3" fmla="*/ 36094 h 192554"/>
                      <a:gd name="connsiteX4" fmla="*/ 938099 w 1000621"/>
                      <a:gd name="connsiteY4" fmla="*/ 146086 h 192554"/>
                      <a:gd name="connsiteX5" fmla="*/ 880732 w 1000621"/>
                      <a:gd name="connsiteY5" fmla="*/ 182048 h 192554"/>
                      <a:gd name="connsiteX6" fmla="*/ 41415 w 1000621"/>
                      <a:gd name="connsiteY6" fmla="*/ 192554 h 192554"/>
                      <a:gd name="connsiteX7" fmla="*/ 0 w 1000621"/>
                      <a:gd name="connsiteY7" fmla="*/ 159445 h 192554"/>
                      <a:gd name="connsiteX8" fmla="*/ 66026 w 1000621"/>
                      <a:gd name="connsiteY8" fmla="*/ 43228 h 192554"/>
                      <a:gd name="connsiteX0" fmla="*/ 66026 w 1000621"/>
                      <a:gd name="connsiteY0" fmla="*/ 43228 h 192554"/>
                      <a:gd name="connsiteX1" fmla="*/ 115739 w 1000621"/>
                      <a:gd name="connsiteY1" fmla="*/ 11157 h 192554"/>
                      <a:gd name="connsiteX2" fmla="*/ 963619 w 1000621"/>
                      <a:gd name="connsiteY2" fmla="*/ 0 h 192554"/>
                      <a:gd name="connsiteX3" fmla="*/ 1000621 w 1000621"/>
                      <a:gd name="connsiteY3" fmla="*/ 36094 h 192554"/>
                      <a:gd name="connsiteX4" fmla="*/ 938099 w 1000621"/>
                      <a:gd name="connsiteY4" fmla="*/ 146086 h 192554"/>
                      <a:gd name="connsiteX5" fmla="*/ 880732 w 1000621"/>
                      <a:gd name="connsiteY5" fmla="*/ 182048 h 192554"/>
                      <a:gd name="connsiteX6" fmla="*/ 41415 w 1000621"/>
                      <a:gd name="connsiteY6" fmla="*/ 192554 h 192554"/>
                      <a:gd name="connsiteX7" fmla="*/ 0 w 1000621"/>
                      <a:gd name="connsiteY7" fmla="*/ 159445 h 192554"/>
                      <a:gd name="connsiteX8" fmla="*/ 66026 w 1000621"/>
                      <a:gd name="connsiteY8" fmla="*/ 43228 h 192554"/>
                      <a:gd name="connsiteX0" fmla="*/ 66642 w 1001237"/>
                      <a:gd name="connsiteY0" fmla="*/ 43228 h 192554"/>
                      <a:gd name="connsiteX1" fmla="*/ 116355 w 1001237"/>
                      <a:gd name="connsiteY1" fmla="*/ 11157 h 192554"/>
                      <a:gd name="connsiteX2" fmla="*/ 964235 w 1001237"/>
                      <a:gd name="connsiteY2" fmla="*/ 0 h 192554"/>
                      <a:gd name="connsiteX3" fmla="*/ 1001237 w 1001237"/>
                      <a:gd name="connsiteY3" fmla="*/ 36094 h 192554"/>
                      <a:gd name="connsiteX4" fmla="*/ 938715 w 1001237"/>
                      <a:gd name="connsiteY4" fmla="*/ 146086 h 192554"/>
                      <a:gd name="connsiteX5" fmla="*/ 881348 w 1001237"/>
                      <a:gd name="connsiteY5" fmla="*/ 182048 h 192554"/>
                      <a:gd name="connsiteX6" fmla="*/ 42031 w 1001237"/>
                      <a:gd name="connsiteY6" fmla="*/ 192554 h 192554"/>
                      <a:gd name="connsiteX7" fmla="*/ 616 w 1001237"/>
                      <a:gd name="connsiteY7" fmla="*/ 159445 h 192554"/>
                      <a:gd name="connsiteX8" fmla="*/ 66642 w 1001237"/>
                      <a:gd name="connsiteY8" fmla="*/ 43228 h 192554"/>
                      <a:gd name="connsiteX0" fmla="*/ 66642 w 1001237"/>
                      <a:gd name="connsiteY0" fmla="*/ 43228 h 192554"/>
                      <a:gd name="connsiteX1" fmla="*/ 116355 w 1001237"/>
                      <a:gd name="connsiteY1" fmla="*/ 11157 h 192554"/>
                      <a:gd name="connsiteX2" fmla="*/ 964235 w 1001237"/>
                      <a:gd name="connsiteY2" fmla="*/ 0 h 192554"/>
                      <a:gd name="connsiteX3" fmla="*/ 1001237 w 1001237"/>
                      <a:gd name="connsiteY3" fmla="*/ 36094 h 192554"/>
                      <a:gd name="connsiteX4" fmla="*/ 938715 w 1001237"/>
                      <a:gd name="connsiteY4" fmla="*/ 146086 h 192554"/>
                      <a:gd name="connsiteX5" fmla="*/ 881348 w 1001237"/>
                      <a:gd name="connsiteY5" fmla="*/ 182048 h 192554"/>
                      <a:gd name="connsiteX6" fmla="*/ 42031 w 1001237"/>
                      <a:gd name="connsiteY6" fmla="*/ 192554 h 192554"/>
                      <a:gd name="connsiteX7" fmla="*/ 616 w 1001237"/>
                      <a:gd name="connsiteY7" fmla="*/ 159445 h 192554"/>
                      <a:gd name="connsiteX8" fmla="*/ 66642 w 1001237"/>
                      <a:gd name="connsiteY8" fmla="*/ 43228 h 192554"/>
                      <a:gd name="connsiteX0" fmla="*/ 66642 w 1001237"/>
                      <a:gd name="connsiteY0" fmla="*/ 43228 h 192554"/>
                      <a:gd name="connsiteX1" fmla="*/ 116355 w 1001237"/>
                      <a:gd name="connsiteY1" fmla="*/ 11157 h 192554"/>
                      <a:gd name="connsiteX2" fmla="*/ 964235 w 1001237"/>
                      <a:gd name="connsiteY2" fmla="*/ 0 h 192554"/>
                      <a:gd name="connsiteX3" fmla="*/ 1001237 w 1001237"/>
                      <a:gd name="connsiteY3" fmla="*/ 36094 h 192554"/>
                      <a:gd name="connsiteX4" fmla="*/ 938715 w 1001237"/>
                      <a:gd name="connsiteY4" fmla="*/ 146086 h 192554"/>
                      <a:gd name="connsiteX5" fmla="*/ 881348 w 1001237"/>
                      <a:gd name="connsiteY5" fmla="*/ 182048 h 192554"/>
                      <a:gd name="connsiteX6" fmla="*/ 42031 w 1001237"/>
                      <a:gd name="connsiteY6" fmla="*/ 192554 h 192554"/>
                      <a:gd name="connsiteX7" fmla="*/ 616 w 1001237"/>
                      <a:gd name="connsiteY7" fmla="*/ 159445 h 192554"/>
                      <a:gd name="connsiteX8" fmla="*/ 66642 w 1001237"/>
                      <a:gd name="connsiteY8" fmla="*/ 43228 h 192554"/>
                      <a:gd name="connsiteX0" fmla="*/ 66642 w 1002710"/>
                      <a:gd name="connsiteY0" fmla="*/ 43228 h 192554"/>
                      <a:gd name="connsiteX1" fmla="*/ 116355 w 1002710"/>
                      <a:gd name="connsiteY1" fmla="*/ 11157 h 192554"/>
                      <a:gd name="connsiteX2" fmla="*/ 964235 w 1002710"/>
                      <a:gd name="connsiteY2" fmla="*/ 0 h 192554"/>
                      <a:gd name="connsiteX3" fmla="*/ 1001237 w 1002710"/>
                      <a:gd name="connsiteY3" fmla="*/ 36094 h 192554"/>
                      <a:gd name="connsiteX4" fmla="*/ 938715 w 1002710"/>
                      <a:gd name="connsiteY4" fmla="*/ 146086 h 192554"/>
                      <a:gd name="connsiteX5" fmla="*/ 881348 w 1002710"/>
                      <a:gd name="connsiteY5" fmla="*/ 182048 h 192554"/>
                      <a:gd name="connsiteX6" fmla="*/ 42031 w 1002710"/>
                      <a:gd name="connsiteY6" fmla="*/ 192554 h 192554"/>
                      <a:gd name="connsiteX7" fmla="*/ 616 w 1002710"/>
                      <a:gd name="connsiteY7" fmla="*/ 159445 h 192554"/>
                      <a:gd name="connsiteX8" fmla="*/ 66642 w 1002710"/>
                      <a:gd name="connsiteY8" fmla="*/ 43228 h 192554"/>
                      <a:gd name="connsiteX0" fmla="*/ 66642 w 1002710"/>
                      <a:gd name="connsiteY0" fmla="*/ 43228 h 192554"/>
                      <a:gd name="connsiteX1" fmla="*/ 116355 w 1002710"/>
                      <a:gd name="connsiteY1" fmla="*/ 11157 h 192554"/>
                      <a:gd name="connsiteX2" fmla="*/ 964235 w 1002710"/>
                      <a:gd name="connsiteY2" fmla="*/ 0 h 192554"/>
                      <a:gd name="connsiteX3" fmla="*/ 1001237 w 1002710"/>
                      <a:gd name="connsiteY3" fmla="*/ 36094 h 192554"/>
                      <a:gd name="connsiteX4" fmla="*/ 938715 w 1002710"/>
                      <a:gd name="connsiteY4" fmla="*/ 146086 h 192554"/>
                      <a:gd name="connsiteX5" fmla="*/ 881348 w 1002710"/>
                      <a:gd name="connsiteY5" fmla="*/ 182048 h 192554"/>
                      <a:gd name="connsiteX6" fmla="*/ 42031 w 1002710"/>
                      <a:gd name="connsiteY6" fmla="*/ 192554 h 192554"/>
                      <a:gd name="connsiteX7" fmla="*/ 616 w 1002710"/>
                      <a:gd name="connsiteY7" fmla="*/ 159445 h 192554"/>
                      <a:gd name="connsiteX8" fmla="*/ 66642 w 1002710"/>
                      <a:gd name="connsiteY8" fmla="*/ 43228 h 192554"/>
                      <a:gd name="connsiteX0" fmla="*/ 66642 w 1002710"/>
                      <a:gd name="connsiteY0" fmla="*/ 43228 h 192554"/>
                      <a:gd name="connsiteX1" fmla="*/ 116355 w 1002710"/>
                      <a:gd name="connsiteY1" fmla="*/ 11157 h 192554"/>
                      <a:gd name="connsiteX2" fmla="*/ 964235 w 1002710"/>
                      <a:gd name="connsiteY2" fmla="*/ 0 h 192554"/>
                      <a:gd name="connsiteX3" fmla="*/ 1001237 w 1002710"/>
                      <a:gd name="connsiteY3" fmla="*/ 36094 h 192554"/>
                      <a:gd name="connsiteX4" fmla="*/ 938715 w 1002710"/>
                      <a:gd name="connsiteY4" fmla="*/ 146086 h 192554"/>
                      <a:gd name="connsiteX5" fmla="*/ 881348 w 1002710"/>
                      <a:gd name="connsiteY5" fmla="*/ 182048 h 192554"/>
                      <a:gd name="connsiteX6" fmla="*/ 42031 w 1002710"/>
                      <a:gd name="connsiteY6" fmla="*/ 192554 h 192554"/>
                      <a:gd name="connsiteX7" fmla="*/ 616 w 1002710"/>
                      <a:gd name="connsiteY7" fmla="*/ 159445 h 192554"/>
                      <a:gd name="connsiteX8" fmla="*/ 66642 w 1002710"/>
                      <a:gd name="connsiteY8" fmla="*/ 43228 h 192554"/>
                      <a:gd name="connsiteX0" fmla="*/ 66642 w 1002710"/>
                      <a:gd name="connsiteY0" fmla="*/ 43228 h 192554"/>
                      <a:gd name="connsiteX1" fmla="*/ 116355 w 1002710"/>
                      <a:gd name="connsiteY1" fmla="*/ 11157 h 192554"/>
                      <a:gd name="connsiteX2" fmla="*/ 964235 w 1002710"/>
                      <a:gd name="connsiteY2" fmla="*/ 0 h 192554"/>
                      <a:gd name="connsiteX3" fmla="*/ 1001237 w 1002710"/>
                      <a:gd name="connsiteY3" fmla="*/ 36094 h 192554"/>
                      <a:gd name="connsiteX4" fmla="*/ 938715 w 1002710"/>
                      <a:gd name="connsiteY4" fmla="*/ 146086 h 192554"/>
                      <a:gd name="connsiteX5" fmla="*/ 881348 w 1002710"/>
                      <a:gd name="connsiteY5" fmla="*/ 182048 h 192554"/>
                      <a:gd name="connsiteX6" fmla="*/ 42031 w 1002710"/>
                      <a:gd name="connsiteY6" fmla="*/ 192554 h 192554"/>
                      <a:gd name="connsiteX7" fmla="*/ 616 w 1002710"/>
                      <a:gd name="connsiteY7" fmla="*/ 159445 h 192554"/>
                      <a:gd name="connsiteX8" fmla="*/ 66642 w 1002710"/>
                      <a:gd name="connsiteY8" fmla="*/ 43228 h 192554"/>
                      <a:gd name="connsiteX0" fmla="*/ 64567 w 1002710"/>
                      <a:gd name="connsiteY0" fmla="*/ 42060 h 192554"/>
                      <a:gd name="connsiteX1" fmla="*/ 116355 w 1002710"/>
                      <a:gd name="connsiteY1" fmla="*/ 11157 h 192554"/>
                      <a:gd name="connsiteX2" fmla="*/ 964235 w 1002710"/>
                      <a:gd name="connsiteY2" fmla="*/ 0 h 192554"/>
                      <a:gd name="connsiteX3" fmla="*/ 1001237 w 1002710"/>
                      <a:gd name="connsiteY3" fmla="*/ 36094 h 192554"/>
                      <a:gd name="connsiteX4" fmla="*/ 938715 w 1002710"/>
                      <a:gd name="connsiteY4" fmla="*/ 146086 h 192554"/>
                      <a:gd name="connsiteX5" fmla="*/ 881348 w 1002710"/>
                      <a:gd name="connsiteY5" fmla="*/ 182048 h 192554"/>
                      <a:gd name="connsiteX6" fmla="*/ 42031 w 1002710"/>
                      <a:gd name="connsiteY6" fmla="*/ 192554 h 192554"/>
                      <a:gd name="connsiteX7" fmla="*/ 616 w 1002710"/>
                      <a:gd name="connsiteY7" fmla="*/ 159445 h 192554"/>
                      <a:gd name="connsiteX8" fmla="*/ 64567 w 1002710"/>
                      <a:gd name="connsiteY8" fmla="*/ 42060 h 192554"/>
                      <a:gd name="connsiteX0" fmla="*/ 67490 w 1005633"/>
                      <a:gd name="connsiteY0" fmla="*/ 42060 h 192554"/>
                      <a:gd name="connsiteX1" fmla="*/ 119278 w 1005633"/>
                      <a:gd name="connsiteY1" fmla="*/ 11157 h 192554"/>
                      <a:gd name="connsiteX2" fmla="*/ 967158 w 1005633"/>
                      <a:gd name="connsiteY2" fmla="*/ 0 h 192554"/>
                      <a:gd name="connsiteX3" fmla="*/ 1004160 w 1005633"/>
                      <a:gd name="connsiteY3" fmla="*/ 36094 h 192554"/>
                      <a:gd name="connsiteX4" fmla="*/ 941638 w 1005633"/>
                      <a:gd name="connsiteY4" fmla="*/ 146086 h 192554"/>
                      <a:gd name="connsiteX5" fmla="*/ 884271 w 1005633"/>
                      <a:gd name="connsiteY5" fmla="*/ 182048 h 192554"/>
                      <a:gd name="connsiteX6" fmla="*/ 44954 w 1005633"/>
                      <a:gd name="connsiteY6" fmla="*/ 192554 h 192554"/>
                      <a:gd name="connsiteX7" fmla="*/ 555 w 1005633"/>
                      <a:gd name="connsiteY7" fmla="*/ 155035 h 192554"/>
                      <a:gd name="connsiteX8" fmla="*/ 67490 w 1005633"/>
                      <a:gd name="connsiteY8" fmla="*/ 42060 h 192554"/>
                      <a:gd name="connsiteX0" fmla="*/ 65456 w 1003599"/>
                      <a:gd name="connsiteY0" fmla="*/ 42060 h 192554"/>
                      <a:gd name="connsiteX1" fmla="*/ 117244 w 1003599"/>
                      <a:gd name="connsiteY1" fmla="*/ 11157 h 192554"/>
                      <a:gd name="connsiteX2" fmla="*/ 965124 w 1003599"/>
                      <a:gd name="connsiteY2" fmla="*/ 0 h 192554"/>
                      <a:gd name="connsiteX3" fmla="*/ 1002126 w 1003599"/>
                      <a:gd name="connsiteY3" fmla="*/ 36094 h 192554"/>
                      <a:gd name="connsiteX4" fmla="*/ 939604 w 1003599"/>
                      <a:gd name="connsiteY4" fmla="*/ 146086 h 192554"/>
                      <a:gd name="connsiteX5" fmla="*/ 882237 w 1003599"/>
                      <a:gd name="connsiteY5" fmla="*/ 182048 h 192554"/>
                      <a:gd name="connsiteX6" fmla="*/ 42920 w 1003599"/>
                      <a:gd name="connsiteY6" fmla="*/ 192554 h 192554"/>
                      <a:gd name="connsiteX7" fmla="*/ 597 w 1003599"/>
                      <a:gd name="connsiteY7" fmla="*/ 156202 h 192554"/>
                      <a:gd name="connsiteX8" fmla="*/ 65456 w 1003599"/>
                      <a:gd name="connsiteY8" fmla="*/ 42060 h 192554"/>
                      <a:gd name="connsiteX0" fmla="*/ 58971 w 1003599"/>
                      <a:gd name="connsiteY0" fmla="*/ 43875 h 192554"/>
                      <a:gd name="connsiteX1" fmla="*/ 117244 w 1003599"/>
                      <a:gd name="connsiteY1" fmla="*/ 11157 h 192554"/>
                      <a:gd name="connsiteX2" fmla="*/ 965124 w 1003599"/>
                      <a:gd name="connsiteY2" fmla="*/ 0 h 192554"/>
                      <a:gd name="connsiteX3" fmla="*/ 1002126 w 1003599"/>
                      <a:gd name="connsiteY3" fmla="*/ 36094 h 192554"/>
                      <a:gd name="connsiteX4" fmla="*/ 939604 w 1003599"/>
                      <a:gd name="connsiteY4" fmla="*/ 146086 h 192554"/>
                      <a:gd name="connsiteX5" fmla="*/ 882237 w 1003599"/>
                      <a:gd name="connsiteY5" fmla="*/ 182048 h 192554"/>
                      <a:gd name="connsiteX6" fmla="*/ 42920 w 1003599"/>
                      <a:gd name="connsiteY6" fmla="*/ 192554 h 192554"/>
                      <a:gd name="connsiteX7" fmla="*/ 597 w 1003599"/>
                      <a:gd name="connsiteY7" fmla="*/ 156202 h 192554"/>
                      <a:gd name="connsiteX8" fmla="*/ 58971 w 1003599"/>
                      <a:gd name="connsiteY8" fmla="*/ 43875 h 192554"/>
                      <a:gd name="connsiteX0" fmla="*/ 58971 w 1003599"/>
                      <a:gd name="connsiteY0" fmla="*/ 43875 h 192554"/>
                      <a:gd name="connsiteX1" fmla="*/ 117244 w 1003599"/>
                      <a:gd name="connsiteY1" fmla="*/ 11157 h 192554"/>
                      <a:gd name="connsiteX2" fmla="*/ 965124 w 1003599"/>
                      <a:gd name="connsiteY2" fmla="*/ 0 h 192554"/>
                      <a:gd name="connsiteX3" fmla="*/ 1002126 w 1003599"/>
                      <a:gd name="connsiteY3" fmla="*/ 36094 h 192554"/>
                      <a:gd name="connsiteX4" fmla="*/ 939604 w 1003599"/>
                      <a:gd name="connsiteY4" fmla="*/ 146086 h 192554"/>
                      <a:gd name="connsiteX5" fmla="*/ 882237 w 1003599"/>
                      <a:gd name="connsiteY5" fmla="*/ 182048 h 192554"/>
                      <a:gd name="connsiteX6" fmla="*/ 42920 w 1003599"/>
                      <a:gd name="connsiteY6" fmla="*/ 192554 h 192554"/>
                      <a:gd name="connsiteX7" fmla="*/ 597 w 1003599"/>
                      <a:gd name="connsiteY7" fmla="*/ 156202 h 192554"/>
                      <a:gd name="connsiteX8" fmla="*/ 58971 w 1003599"/>
                      <a:gd name="connsiteY8" fmla="*/ 43875 h 192554"/>
                      <a:gd name="connsiteX0" fmla="*/ 61005 w 1005633"/>
                      <a:gd name="connsiteY0" fmla="*/ 43875 h 192554"/>
                      <a:gd name="connsiteX1" fmla="*/ 119278 w 1005633"/>
                      <a:gd name="connsiteY1" fmla="*/ 11157 h 192554"/>
                      <a:gd name="connsiteX2" fmla="*/ 967158 w 1005633"/>
                      <a:gd name="connsiteY2" fmla="*/ 0 h 192554"/>
                      <a:gd name="connsiteX3" fmla="*/ 1004160 w 1005633"/>
                      <a:gd name="connsiteY3" fmla="*/ 36094 h 192554"/>
                      <a:gd name="connsiteX4" fmla="*/ 941638 w 1005633"/>
                      <a:gd name="connsiteY4" fmla="*/ 146086 h 192554"/>
                      <a:gd name="connsiteX5" fmla="*/ 884271 w 1005633"/>
                      <a:gd name="connsiteY5" fmla="*/ 182048 h 192554"/>
                      <a:gd name="connsiteX6" fmla="*/ 44954 w 1005633"/>
                      <a:gd name="connsiteY6" fmla="*/ 192554 h 192554"/>
                      <a:gd name="connsiteX7" fmla="*/ 555 w 1005633"/>
                      <a:gd name="connsiteY7" fmla="*/ 155034 h 192554"/>
                      <a:gd name="connsiteX8" fmla="*/ 61005 w 1005633"/>
                      <a:gd name="connsiteY8" fmla="*/ 43875 h 192554"/>
                      <a:gd name="connsiteX0" fmla="*/ 54922 w 999550"/>
                      <a:gd name="connsiteY0" fmla="*/ 43875 h 192554"/>
                      <a:gd name="connsiteX1" fmla="*/ 113195 w 999550"/>
                      <a:gd name="connsiteY1" fmla="*/ 11157 h 192554"/>
                      <a:gd name="connsiteX2" fmla="*/ 961075 w 999550"/>
                      <a:gd name="connsiteY2" fmla="*/ 0 h 192554"/>
                      <a:gd name="connsiteX3" fmla="*/ 998077 w 999550"/>
                      <a:gd name="connsiteY3" fmla="*/ 36094 h 192554"/>
                      <a:gd name="connsiteX4" fmla="*/ 935555 w 999550"/>
                      <a:gd name="connsiteY4" fmla="*/ 146086 h 192554"/>
                      <a:gd name="connsiteX5" fmla="*/ 878188 w 999550"/>
                      <a:gd name="connsiteY5" fmla="*/ 182048 h 192554"/>
                      <a:gd name="connsiteX6" fmla="*/ 38871 w 999550"/>
                      <a:gd name="connsiteY6" fmla="*/ 192554 h 192554"/>
                      <a:gd name="connsiteX7" fmla="*/ 699 w 999550"/>
                      <a:gd name="connsiteY7" fmla="*/ 158537 h 192554"/>
                      <a:gd name="connsiteX8" fmla="*/ 54922 w 999550"/>
                      <a:gd name="connsiteY8" fmla="*/ 43875 h 192554"/>
                      <a:gd name="connsiteX0" fmla="*/ 59073 w 999550"/>
                      <a:gd name="connsiteY0" fmla="*/ 46210 h 192554"/>
                      <a:gd name="connsiteX1" fmla="*/ 113195 w 999550"/>
                      <a:gd name="connsiteY1" fmla="*/ 11157 h 192554"/>
                      <a:gd name="connsiteX2" fmla="*/ 961075 w 999550"/>
                      <a:gd name="connsiteY2" fmla="*/ 0 h 192554"/>
                      <a:gd name="connsiteX3" fmla="*/ 998077 w 999550"/>
                      <a:gd name="connsiteY3" fmla="*/ 36094 h 192554"/>
                      <a:gd name="connsiteX4" fmla="*/ 935555 w 999550"/>
                      <a:gd name="connsiteY4" fmla="*/ 146086 h 192554"/>
                      <a:gd name="connsiteX5" fmla="*/ 878188 w 999550"/>
                      <a:gd name="connsiteY5" fmla="*/ 182048 h 192554"/>
                      <a:gd name="connsiteX6" fmla="*/ 38871 w 999550"/>
                      <a:gd name="connsiteY6" fmla="*/ 192554 h 192554"/>
                      <a:gd name="connsiteX7" fmla="*/ 699 w 999550"/>
                      <a:gd name="connsiteY7" fmla="*/ 158537 h 192554"/>
                      <a:gd name="connsiteX8" fmla="*/ 59073 w 999550"/>
                      <a:gd name="connsiteY8" fmla="*/ 46210 h 192554"/>
                      <a:gd name="connsiteX0" fmla="*/ 64265 w 1004742"/>
                      <a:gd name="connsiteY0" fmla="*/ 46210 h 192554"/>
                      <a:gd name="connsiteX1" fmla="*/ 118387 w 1004742"/>
                      <a:gd name="connsiteY1" fmla="*/ 11157 h 192554"/>
                      <a:gd name="connsiteX2" fmla="*/ 966267 w 1004742"/>
                      <a:gd name="connsiteY2" fmla="*/ 0 h 192554"/>
                      <a:gd name="connsiteX3" fmla="*/ 1003269 w 1004742"/>
                      <a:gd name="connsiteY3" fmla="*/ 36094 h 192554"/>
                      <a:gd name="connsiteX4" fmla="*/ 940747 w 1004742"/>
                      <a:gd name="connsiteY4" fmla="*/ 146086 h 192554"/>
                      <a:gd name="connsiteX5" fmla="*/ 883380 w 1004742"/>
                      <a:gd name="connsiteY5" fmla="*/ 182048 h 192554"/>
                      <a:gd name="connsiteX6" fmla="*/ 44063 w 1004742"/>
                      <a:gd name="connsiteY6" fmla="*/ 192554 h 192554"/>
                      <a:gd name="connsiteX7" fmla="*/ 572 w 1004742"/>
                      <a:gd name="connsiteY7" fmla="*/ 158277 h 192554"/>
                      <a:gd name="connsiteX8" fmla="*/ 64265 w 1004742"/>
                      <a:gd name="connsiteY8" fmla="*/ 46210 h 192554"/>
                      <a:gd name="connsiteX0" fmla="*/ 59595 w 1004742"/>
                      <a:gd name="connsiteY0" fmla="*/ 54511 h 192554"/>
                      <a:gd name="connsiteX1" fmla="*/ 118387 w 1004742"/>
                      <a:gd name="connsiteY1" fmla="*/ 11157 h 192554"/>
                      <a:gd name="connsiteX2" fmla="*/ 966267 w 1004742"/>
                      <a:gd name="connsiteY2" fmla="*/ 0 h 192554"/>
                      <a:gd name="connsiteX3" fmla="*/ 1003269 w 1004742"/>
                      <a:gd name="connsiteY3" fmla="*/ 36094 h 192554"/>
                      <a:gd name="connsiteX4" fmla="*/ 940747 w 1004742"/>
                      <a:gd name="connsiteY4" fmla="*/ 146086 h 192554"/>
                      <a:gd name="connsiteX5" fmla="*/ 883380 w 1004742"/>
                      <a:gd name="connsiteY5" fmla="*/ 182048 h 192554"/>
                      <a:gd name="connsiteX6" fmla="*/ 44063 w 1004742"/>
                      <a:gd name="connsiteY6" fmla="*/ 192554 h 192554"/>
                      <a:gd name="connsiteX7" fmla="*/ 572 w 1004742"/>
                      <a:gd name="connsiteY7" fmla="*/ 158277 h 192554"/>
                      <a:gd name="connsiteX8" fmla="*/ 59595 w 1004742"/>
                      <a:gd name="connsiteY8" fmla="*/ 54511 h 192554"/>
                      <a:gd name="connsiteX0" fmla="*/ 59595 w 1004742"/>
                      <a:gd name="connsiteY0" fmla="*/ 54511 h 192554"/>
                      <a:gd name="connsiteX1" fmla="*/ 118387 w 1004742"/>
                      <a:gd name="connsiteY1" fmla="*/ 11157 h 192554"/>
                      <a:gd name="connsiteX2" fmla="*/ 966267 w 1004742"/>
                      <a:gd name="connsiteY2" fmla="*/ 0 h 192554"/>
                      <a:gd name="connsiteX3" fmla="*/ 1003269 w 1004742"/>
                      <a:gd name="connsiteY3" fmla="*/ 36094 h 192554"/>
                      <a:gd name="connsiteX4" fmla="*/ 940747 w 1004742"/>
                      <a:gd name="connsiteY4" fmla="*/ 146086 h 192554"/>
                      <a:gd name="connsiteX5" fmla="*/ 883380 w 1004742"/>
                      <a:gd name="connsiteY5" fmla="*/ 182048 h 192554"/>
                      <a:gd name="connsiteX6" fmla="*/ 44063 w 1004742"/>
                      <a:gd name="connsiteY6" fmla="*/ 192554 h 192554"/>
                      <a:gd name="connsiteX7" fmla="*/ 572 w 1004742"/>
                      <a:gd name="connsiteY7" fmla="*/ 158277 h 192554"/>
                      <a:gd name="connsiteX8" fmla="*/ 59595 w 1004742"/>
                      <a:gd name="connsiteY8" fmla="*/ 54511 h 192554"/>
                      <a:gd name="connsiteX0" fmla="*/ 59595 w 1004742"/>
                      <a:gd name="connsiteY0" fmla="*/ 54511 h 192554"/>
                      <a:gd name="connsiteX1" fmla="*/ 118387 w 1004742"/>
                      <a:gd name="connsiteY1" fmla="*/ 11157 h 192554"/>
                      <a:gd name="connsiteX2" fmla="*/ 966267 w 1004742"/>
                      <a:gd name="connsiteY2" fmla="*/ 0 h 192554"/>
                      <a:gd name="connsiteX3" fmla="*/ 1003269 w 1004742"/>
                      <a:gd name="connsiteY3" fmla="*/ 36094 h 192554"/>
                      <a:gd name="connsiteX4" fmla="*/ 940747 w 1004742"/>
                      <a:gd name="connsiteY4" fmla="*/ 146086 h 192554"/>
                      <a:gd name="connsiteX5" fmla="*/ 883380 w 1004742"/>
                      <a:gd name="connsiteY5" fmla="*/ 182048 h 192554"/>
                      <a:gd name="connsiteX6" fmla="*/ 44063 w 1004742"/>
                      <a:gd name="connsiteY6" fmla="*/ 192554 h 192554"/>
                      <a:gd name="connsiteX7" fmla="*/ 572 w 1004742"/>
                      <a:gd name="connsiteY7" fmla="*/ 158277 h 192554"/>
                      <a:gd name="connsiteX8" fmla="*/ 59595 w 1004742"/>
                      <a:gd name="connsiteY8" fmla="*/ 54511 h 192554"/>
                      <a:gd name="connsiteX0" fmla="*/ 59595 w 1004742"/>
                      <a:gd name="connsiteY0" fmla="*/ 54511 h 192554"/>
                      <a:gd name="connsiteX1" fmla="*/ 118387 w 1004742"/>
                      <a:gd name="connsiteY1" fmla="*/ 11157 h 192554"/>
                      <a:gd name="connsiteX2" fmla="*/ 966267 w 1004742"/>
                      <a:gd name="connsiteY2" fmla="*/ 0 h 192554"/>
                      <a:gd name="connsiteX3" fmla="*/ 1003269 w 1004742"/>
                      <a:gd name="connsiteY3" fmla="*/ 36094 h 192554"/>
                      <a:gd name="connsiteX4" fmla="*/ 940747 w 1004742"/>
                      <a:gd name="connsiteY4" fmla="*/ 146086 h 192554"/>
                      <a:gd name="connsiteX5" fmla="*/ 883380 w 1004742"/>
                      <a:gd name="connsiteY5" fmla="*/ 182048 h 192554"/>
                      <a:gd name="connsiteX6" fmla="*/ 44063 w 1004742"/>
                      <a:gd name="connsiteY6" fmla="*/ 192554 h 192554"/>
                      <a:gd name="connsiteX7" fmla="*/ 572 w 1004742"/>
                      <a:gd name="connsiteY7" fmla="*/ 158277 h 192554"/>
                      <a:gd name="connsiteX8" fmla="*/ 59595 w 1004742"/>
                      <a:gd name="connsiteY8" fmla="*/ 54511 h 192554"/>
                      <a:gd name="connsiteX0" fmla="*/ 59595 w 1004742"/>
                      <a:gd name="connsiteY0" fmla="*/ 54511 h 192554"/>
                      <a:gd name="connsiteX1" fmla="*/ 118387 w 1004742"/>
                      <a:gd name="connsiteY1" fmla="*/ 11157 h 192554"/>
                      <a:gd name="connsiteX2" fmla="*/ 966267 w 1004742"/>
                      <a:gd name="connsiteY2" fmla="*/ 0 h 192554"/>
                      <a:gd name="connsiteX3" fmla="*/ 1003269 w 1004742"/>
                      <a:gd name="connsiteY3" fmla="*/ 36094 h 192554"/>
                      <a:gd name="connsiteX4" fmla="*/ 940747 w 1004742"/>
                      <a:gd name="connsiteY4" fmla="*/ 146086 h 192554"/>
                      <a:gd name="connsiteX5" fmla="*/ 883380 w 1004742"/>
                      <a:gd name="connsiteY5" fmla="*/ 182048 h 192554"/>
                      <a:gd name="connsiteX6" fmla="*/ 44063 w 1004742"/>
                      <a:gd name="connsiteY6" fmla="*/ 192554 h 192554"/>
                      <a:gd name="connsiteX7" fmla="*/ 572 w 1004742"/>
                      <a:gd name="connsiteY7" fmla="*/ 158277 h 192554"/>
                      <a:gd name="connsiteX8" fmla="*/ 59595 w 1004742"/>
                      <a:gd name="connsiteY8" fmla="*/ 54511 h 192554"/>
                      <a:gd name="connsiteX0" fmla="*/ 59595 w 1004742"/>
                      <a:gd name="connsiteY0" fmla="*/ 54511 h 192554"/>
                      <a:gd name="connsiteX1" fmla="*/ 118387 w 1004742"/>
                      <a:gd name="connsiteY1" fmla="*/ 11157 h 192554"/>
                      <a:gd name="connsiteX2" fmla="*/ 966267 w 1004742"/>
                      <a:gd name="connsiteY2" fmla="*/ 0 h 192554"/>
                      <a:gd name="connsiteX3" fmla="*/ 1003269 w 1004742"/>
                      <a:gd name="connsiteY3" fmla="*/ 36094 h 192554"/>
                      <a:gd name="connsiteX4" fmla="*/ 940747 w 1004742"/>
                      <a:gd name="connsiteY4" fmla="*/ 146086 h 192554"/>
                      <a:gd name="connsiteX5" fmla="*/ 883380 w 1004742"/>
                      <a:gd name="connsiteY5" fmla="*/ 182048 h 192554"/>
                      <a:gd name="connsiteX6" fmla="*/ 44063 w 1004742"/>
                      <a:gd name="connsiteY6" fmla="*/ 192554 h 192554"/>
                      <a:gd name="connsiteX7" fmla="*/ 572 w 1004742"/>
                      <a:gd name="connsiteY7" fmla="*/ 158277 h 192554"/>
                      <a:gd name="connsiteX8" fmla="*/ 59595 w 1004742"/>
                      <a:gd name="connsiteY8" fmla="*/ 54511 h 192554"/>
                      <a:gd name="connsiteX0" fmla="*/ 59595 w 1004742"/>
                      <a:gd name="connsiteY0" fmla="*/ 54511 h 192554"/>
                      <a:gd name="connsiteX1" fmla="*/ 118387 w 1004742"/>
                      <a:gd name="connsiteY1" fmla="*/ 11157 h 192554"/>
                      <a:gd name="connsiteX2" fmla="*/ 966267 w 1004742"/>
                      <a:gd name="connsiteY2" fmla="*/ 0 h 192554"/>
                      <a:gd name="connsiteX3" fmla="*/ 1003269 w 1004742"/>
                      <a:gd name="connsiteY3" fmla="*/ 36094 h 192554"/>
                      <a:gd name="connsiteX4" fmla="*/ 940747 w 1004742"/>
                      <a:gd name="connsiteY4" fmla="*/ 146086 h 192554"/>
                      <a:gd name="connsiteX5" fmla="*/ 883380 w 1004742"/>
                      <a:gd name="connsiteY5" fmla="*/ 182048 h 192554"/>
                      <a:gd name="connsiteX6" fmla="*/ 44063 w 1004742"/>
                      <a:gd name="connsiteY6" fmla="*/ 192554 h 192554"/>
                      <a:gd name="connsiteX7" fmla="*/ 572 w 1004742"/>
                      <a:gd name="connsiteY7" fmla="*/ 158277 h 192554"/>
                      <a:gd name="connsiteX8" fmla="*/ 59595 w 1004742"/>
                      <a:gd name="connsiteY8" fmla="*/ 54511 h 192554"/>
                      <a:gd name="connsiteX0" fmla="*/ 59595 w 1004742"/>
                      <a:gd name="connsiteY0" fmla="*/ 54511 h 192554"/>
                      <a:gd name="connsiteX1" fmla="*/ 118387 w 1004742"/>
                      <a:gd name="connsiteY1" fmla="*/ 11157 h 192554"/>
                      <a:gd name="connsiteX2" fmla="*/ 966267 w 1004742"/>
                      <a:gd name="connsiteY2" fmla="*/ 0 h 192554"/>
                      <a:gd name="connsiteX3" fmla="*/ 1003269 w 1004742"/>
                      <a:gd name="connsiteY3" fmla="*/ 36094 h 192554"/>
                      <a:gd name="connsiteX4" fmla="*/ 940747 w 1004742"/>
                      <a:gd name="connsiteY4" fmla="*/ 146086 h 192554"/>
                      <a:gd name="connsiteX5" fmla="*/ 883380 w 1004742"/>
                      <a:gd name="connsiteY5" fmla="*/ 182048 h 192554"/>
                      <a:gd name="connsiteX6" fmla="*/ 44063 w 1004742"/>
                      <a:gd name="connsiteY6" fmla="*/ 192554 h 192554"/>
                      <a:gd name="connsiteX7" fmla="*/ 572 w 1004742"/>
                      <a:gd name="connsiteY7" fmla="*/ 158277 h 192554"/>
                      <a:gd name="connsiteX8" fmla="*/ 59595 w 1004742"/>
                      <a:gd name="connsiteY8" fmla="*/ 54511 h 1925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04742" h="192554">
                        <a:moveTo>
                          <a:pt x="59595" y="54511"/>
                        </a:moveTo>
                        <a:cubicBezTo>
                          <a:pt x="76070" y="25364"/>
                          <a:pt x="88460" y="10637"/>
                          <a:pt x="118387" y="11157"/>
                        </a:cubicBezTo>
                        <a:lnTo>
                          <a:pt x="966267" y="0"/>
                        </a:lnTo>
                        <a:cubicBezTo>
                          <a:pt x="985556" y="0"/>
                          <a:pt x="1011182" y="7596"/>
                          <a:pt x="1003269" y="36094"/>
                        </a:cubicBezTo>
                        <a:lnTo>
                          <a:pt x="940747" y="146086"/>
                        </a:lnTo>
                        <a:cubicBezTo>
                          <a:pt x="916360" y="184443"/>
                          <a:pt x="902669" y="182048"/>
                          <a:pt x="883380" y="182048"/>
                        </a:cubicBezTo>
                        <a:lnTo>
                          <a:pt x="44063" y="192554"/>
                        </a:lnTo>
                        <a:cubicBezTo>
                          <a:pt x="20624" y="190219"/>
                          <a:pt x="-4098" y="185867"/>
                          <a:pt x="572" y="158277"/>
                        </a:cubicBezTo>
                        <a:cubicBezTo>
                          <a:pt x="33000" y="102632"/>
                          <a:pt x="25740" y="117549"/>
                          <a:pt x="59595" y="54511"/>
                        </a:cubicBezTo>
                        <a:close/>
                      </a:path>
                    </a:pathLst>
                  </a:custGeom>
                  <a:solidFill>
                    <a:schemeClr val="bg1">
                      <a:lumMod val="50000"/>
                    </a:schemeClr>
                  </a:solidFill>
                  <a:ln w="12700" cap="flat" cmpd="sng" algn="ctr">
                    <a:noFill/>
                    <a:prstDash val="solid"/>
                    <a:miter lim="800000"/>
                  </a:ln>
                  <a:effectLst/>
                </p:spPr>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IN" sz="1400" b="0" i="0" u="none" strike="noStrike" kern="1200" cap="none" spc="0" normalizeH="0" baseline="0" noProof="0">
                      <a:ln>
                        <a:noFill/>
                      </a:ln>
                      <a:solidFill>
                        <a:srgbClr val="000000"/>
                      </a:solidFill>
                      <a:effectLst/>
                      <a:uLnTx/>
                      <a:uFillTx/>
                      <a:ea typeface="+mn-ea"/>
                      <a:cs typeface="+mn-cs"/>
                    </a:endParaRPr>
                  </a:p>
                </p:txBody>
              </p:sp>
              <p:sp>
                <p:nvSpPr>
                  <p:cNvPr id="17" name="Rectangle: Rounded Corners 9">
                    <a:extLst>
                      <a:ext uri="{FF2B5EF4-FFF2-40B4-BE49-F238E27FC236}">
                        <a16:creationId xmlns:a16="http://schemas.microsoft.com/office/drawing/2014/main" id="{CB76AD81-19A6-4E6E-8758-7F7572A0FC10}"/>
                      </a:ext>
                    </a:extLst>
                  </p:cNvPr>
                  <p:cNvSpPr/>
                  <p:nvPr/>
                </p:nvSpPr>
                <p:spPr>
                  <a:xfrm rot="17026101">
                    <a:off x="8560130" y="1851383"/>
                    <a:ext cx="328450" cy="56984"/>
                  </a:xfrm>
                  <a:custGeom>
                    <a:avLst/>
                    <a:gdLst>
                      <a:gd name="connsiteX0" fmla="*/ 0 w 927849"/>
                      <a:gd name="connsiteY0" fmla="*/ 34926 h 209550"/>
                      <a:gd name="connsiteX1" fmla="*/ 34926 w 927849"/>
                      <a:gd name="connsiteY1" fmla="*/ 0 h 209550"/>
                      <a:gd name="connsiteX2" fmla="*/ 892923 w 927849"/>
                      <a:gd name="connsiteY2" fmla="*/ 0 h 209550"/>
                      <a:gd name="connsiteX3" fmla="*/ 927849 w 927849"/>
                      <a:gd name="connsiteY3" fmla="*/ 34926 h 209550"/>
                      <a:gd name="connsiteX4" fmla="*/ 927849 w 927849"/>
                      <a:gd name="connsiteY4" fmla="*/ 174624 h 209550"/>
                      <a:gd name="connsiteX5" fmla="*/ 892923 w 927849"/>
                      <a:gd name="connsiteY5" fmla="*/ 209550 h 209550"/>
                      <a:gd name="connsiteX6" fmla="*/ 34926 w 927849"/>
                      <a:gd name="connsiteY6" fmla="*/ 209550 h 209550"/>
                      <a:gd name="connsiteX7" fmla="*/ 0 w 927849"/>
                      <a:gd name="connsiteY7" fmla="*/ 174624 h 209550"/>
                      <a:gd name="connsiteX8" fmla="*/ 0 w 927849"/>
                      <a:gd name="connsiteY8" fmla="*/ 34926 h 209550"/>
                      <a:gd name="connsiteX0" fmla="*/ 63948 w 991797"/>
                      <a:gd name="connsiteY0" fmla="*/ 34926 h 209550"/>
                      <a:gd name="connsiteX1" fmla="*/ 98874 w 991797"/>
                      <a:gd name="connsiteY1" fmla="*/ 0 h 209550"/>
                      <a:gd name="connsiteX2" fmla="*/ 956871 w 991797"/>
                      <a:gd name="connsiteY2" fmla="*/ 0 h 209550"/>
                      <a:gd name="connsiteX3" fmla="*/ 991797 w 991797"/>
                      <a:gd name="connsiteY3" fmla="*/ 34926 h 209550"/>
                      <a:gd name="connsiteX4" fmla="*/ 991797 w 991797"/>
                      <a:gd name="connsiteY4" fmla="*/ 174624 h 209550"/>
                      <a:gd name="connsiteX5" fmla="*/ 956871 w 991797"/>
                      <a:gd name="connsiteY5" fmla="*/ 209550 h 209550"/>
                      <a:gd name="connsiteX6" fmla="*/ 98874 w 991797"/>
                      <a:gd name="connsiteY6" fmla="*/ 209550 h 209550"/>
                      <a:gd name="connsiteX7" fmla="*/ 0 w 991797"/>
                      <a:gd name="connsiteY7" fmla="*/ 152310 h 209550"/>
                      <a:gd name="connsiteX8" fmla="*/ 63948 w 991797"/>
                      <a:gd name="connsiteY8" fmla="*/ 34926 h 209550"/>
                      <a:gd name="connsiteX0" fmla="*/ 63948 w 991797"/>
                      <a:gd name="connsiteY0" fmla="*/ 34926 h 209550"/>
                      <a:gd name="connsiteX1" fmla="*/ 98874 w 991797"/>
                      <a:gd name="connsiteY1" fmla="*/ 0 h 209550"/>
                      <a:gd name="connsiteX2" fmla="*/ 956871 w 991797"/>
                      <a:gd name="connsiteY2" fmla="*/ 0 h 209550"/>
                      <a:gd name="connsiteX3" fmla="*/ 991797 w 991797"/>
                      <a:gd name="connsiteY3" fmla="*/ 34926 h 209550"/>
                      <a:gd name="connsiteX4" fmla="*/ 991797 w 991797"/>
                      <a:gd name="connsiteY4" fmla="*/ 174624 h 209550"/>
                      <a:gd name="connsiteX5" fmla="*/ 956871 w 991797"/>
                      <a:gd name="connsiteY5" fmla="*/ 209550 h 209550"/>
                      <a:gd name="connsiteX6" fmla="*/ 98874 w 991797"/>
                      <a:gd name="connsiteY6" fmla="*/ 209550 h 209550"/>
                      <a:gd name="connsiteX7" fmla="*/ 0 w 991797"/>
                      <a:gd name="connsiteY7" fmla="*/ 152310 h 209550"/>
                      <a:gd name="connsiteX8" fmla="*/ 63948 w 991797"/>
                      <a:gd name="connsiteY8" fmla="*/ 34926 h 209550"/>
                      <a:gd name="connsiteX0" fmla="*/ 63948 w 991797"/>
                      <a:gd name="connsiteY0" fmla="*/ 34926 h 209550"/>
                      <a:gd name="connsiteX1" fmla="*/ 98874 w 991797"/>
                      <a:gd name="connsiteY1" fmla="*/ 0 h 209550"/>
                      <a:gd name="connsiteX2" fmla="*/ 956871 w 991797"/>
                      <a:gd name="connsiteY2" fmla="*/ 0 h 209550"/>
                      <a:gd name="connsiteX3" fmla="*/ 991797 w 991797"/>
                      <a:gd name="connsiteY3" fmla="*/ 34926 h 209550"/>
                      <a:gd name="connsiteX4" fmla="*/ 991797 w 991797"/>
                      <a:gd name="connsiteY4" fmla="*/ 174624 h 209550"/>
                      <a:gd name="connsiteX5" fmla="*/ 956871 w 991797"/>
                      <a:gd name="connsiteY5" fmla="*/ 209550 h 209550"/>
                      <a:gd name="connsiteX6" fmla="*/ 21435 w 991797"/>
                      <a:gd name="connsiteY6" fmla="*/ 201504 h 209550"/>
                      <a:gd name="connsiteX7" fmla="*/ 0 w 991797"/>
                      <a:gd name="connsiteY7" fmla="*/ 152310 h 209550"/>
                      <a:gd name="connsiteX8" fmla="*/ 63948 w 991797"/>
                      <a:gd name="connsiteY8" fmla="*/ 34926 h 209550"/>
                      <a:gd name="connsiteX0" fmla="*/ 63948 w 991797"/>
                      <a:gd name="connsiteY0" fmla="*/ 34926 h 209550"/>
                      <a:gd name="connsiteX1" fmla="*/ 98874 w 991797"/>
                      <a:gd name="connsiteY1" fmla="*/ 0 h 209550"/>
                      <a:gd name="connsiteX2" fmla="*/ 956871 w 991797"/>
                      <a:gd name="connsiteY2" fmla="*/ 0 h 209550"/>
                      <a:gd name="connsiteX3" fmla="*/ 991797 w 991797"/>
                      <a:gd name="connsiteY3" fmla="*/ 34926 h 209550"/>
                      <a:gd name="connsiteX4" fmla="*/ 991797 w 991797"/>
                      <a:gd name="connsiteY4" fmla="*/ 174624 h 209550"/>
                      <a:gd name="connsiteX5" fmla="*/ 956871 w 991797"/>
                      <a:gd name="connsiteY5" fmla="*/ 209550 h 209550"/>
                      <a:gd name="connsiteX6" fmla="*/ 21435 w 991797"/>
                      <a:gd name="connsiteY6" fmla="*/ 201504 h 209550"/>
                      <a:gd name="connsiteX7" fmla="*/ 0 w 991797"/>
                      <a:gd name="connsiteY7" fmla="*/ 152310 h 209550"/>
                      <a:gd name="connsiteX8" fmla="*/ 63948 w 991797"/>
                      <a:gd name="connsiteY8" fmla="*/ 34926 h 209550"/>
                      <a:gd name="connsiteX0" fmla="*/ 63948 w 991797"/>
                      <a:gd name="connsiteY0" fmla="*/ 34926 h 209550"/>
                      <a:gd name="connsiteX1" fmla="*/ 98874 w 991797"/>
                      <a:gd name="connsiteY1" fmla="*/ 0 h 209550"/>
                      <a:gd name="connsiteX2" fmla="*/ 956871 w 991797"/>
                      <a:gd name="connsiteY2" fmla="*/ 0 h 209550"/>
                      <a:gd name="connsiteX3" fmla="*/ 991797 w 991797"/>
                      <a:gd name="connsiteY3" fmla="*/ 34926 h 209550"/>
                      <a:gd name="connsiteX4" fmla="*/ 991797 w 991797"/>
                      <a:gd name="connsiteY4" fmla="*/ 174624 h 209550"/>
                      <a:gd name="connsiteX5" fmla="*/ 956871 w 991797"/>
                      <a:gd name="connsiteY5" fmla="*/ 209550 h 209550"/>
                      <a:gd name="connsiteX6" fmla="*/ 34667 w 991797"/>
                      <a:gd name="connsiteY6" fmla="*/ 192554 h 209550"/>
                      <a:gd name="connsiteX7" fmla="*/ 0 w 991797"/>
                      <a:gd name="connsiteY7" fmla="*/ 152310 h 209550"/>
                      <a:gd name="connsiteX8" fmla="*/ 63948 w 991797"/>
                      <a:gd name="connsiteY8" fmla="*/ 34926 h 209550"/>
                      <a:gd name="connsiteX0" fmla="*/ 70434 w 998283"/>
                      <a:gd name="connsiteY0" fmla="*/ 34926 h 209550"/>
                      <a:gd name="connsiteX1" fmla="*/ 105360 w 998283"/>
                      <a:gd name="connsiteY1" fmla="*/ 0 h 209550"/>
                      <a:gd name="connsiteX2" fmla="*/ 963357 w 998283"/>
                      <a:gd name="connsiteY2" fmla="*/ 0 h 209550"/>
                      <a:gd name="connsiteX3" fmla="*/ 998283 w 998283"/>
                      <a:gd name="connsiteY3" fmla="*/ 34926 h 209550"/>
                      <a:gd name="connsiteX4" fmla="*/ 998283 w 998283"/>
                      <a:gd name="connsiteY4" fmla="*/ 174624 h 209550"/>
                      <a:gd name="connsiteX5" fmla="*/ 963357 w 998283"/>
                      <a:gd name="connsiteY5" fmla="*/ 209550 h 209550"/>
                      <a:gd name="connsiteX6" fmla="*/ 41153 w 998283"/>
                      <a:gd name="connsiteY6" fmla="*/ 192554 h 209550"/>
                      <a:gd name="connsiteX7" fmla="*/ 0 w 998283"/>
                      <a:gd name="connsiteY7" fmla="*/ 154126 h 209550"/>
                      <a:gd name="connsiteX8" fmla="*/ 70434 w 998283"/>
                      <a:gd name="connsiteY8" fmla="*/ 34926 h 209550"/>
                      <a:gd name="connsiteX0" fmla="*/ 66284 w 994133"/>
                      <a:gd name="connsiteY0" fmla="*/ 34926 h 209550"/>
                      <a:gd name="connsiteX1" fmla="*/ 101210 w 994133"/>
                      <a:gd name="connsiteY1" fmla="*/ 0 h 209550"/>
                      <a:gd name="connsiteX2" fmla="*/ 959207 w 994133"/>
                      <a:gd name="connsiteY2" fmla="*/ 0 h 209550"/>
                      <a:gd name="connsiteX3" fmla="*/ 994133 w 994133"/>
                      <a:gd name="connsiteY3" fmla="*/ 34926 h 209550"/>
                      <a:gd name="connsiteX4" fmla="*/ 994133 w 994133"/>
                      <a:gd name="connsiteY4" fmla="*/ 174624 h 209550"/>
                      <a:gd name="connsiteX5" fmla="*/ 959207 w 994133"/>
                      <a:gd name="connsiteY5" fmla="*/ 209550 h 209550"/>
                      <a:gd name="connsiteX6" fmla="*/ 37003 w 994133"/>
                      <a:gd name="connsiteY6" fmla="*/ 192554 h 209550"/>
                      <a:gd name="connsiteX7" fmla="*/ 0 w 994133"/>
                      <a:gd name="connsiteY7" fmla="*/ 156461 h 209550"/>
                      <a:gd name="connsiteX8" fmla="*/ 66284 w 994133"/>
                      <a:gd name="connsiteY8" fmla="*/ 34926 h 209550"/>
                      <a:gd name="connsiteX0" fmla="*/ 66284 w 994133"/>
                      <a:gd name="connsiteY0" fmla="*/ 34926 h 193849"/>
                      <a:gd name="connsiteX1" fmla="*/ 101210 w 994133"/>
                      <a:gd name="connsiteY1" fmla="*/ 0 h 193849"/>
                      <a:gd name="connsiteX2" fmla="*/ 959207 w 994133"/>
                      <a:gd name="connsiteY2" fmla="*/ 0 h 193849"/>
                      <a:gd name="connsiteX3" fmla="*/ 994133 w 994133"/>
                      <a:gd name="connsiteY3" fmla="*/ 34926 h 193849"/>
                      <a:gd name="connsiteX4" fmla="*/ 994133 w 994133"/>
                      <a:gd name="connsiteY4" fmla="*/ 174624 h 193849"/>
                      <a:gd name="connsiteX5" fmla="*/ 834162 w 994133"/>
                      <a:gd name="connsiteY5" fmla="*/ 193849 h 193849"/>
                      <a:gd name="connsiteX6" fmla="*/ 37003 w 994133"/>
                      <a:gd name="connsiteY6" fmla="*/ 192554 h 193849"/>
                      <a:gd name="connsiteX7" fmla="*/ 0 w 994133"/>
                      <a:gd name="connsiteY7" fmla="*/ 156461 h 193849"/>
                      <a:gd name="connsiteX8" fmla="*/ 66284 w 994133"/>
                      <a:gd name="connsiteY8" fmla="*/ 34926 h 193849"/>
                      <a:gd name="connsiteX0" fmla="*/ 66284 w 994133"/>
                      <a:gd name="connsiteY0" fmla="*/ 34926 h 193849"/>
                      <a:gd name="connsiteX1" fmla="*/ 101210 w 994133"/>
                      <a:gd name="connsiteY1" fmla="*/ 0 h 193849"/>
                      <a:gd name="connsiteX2" fmla="*/ 959207 w 994133"/>
                      <a:gd name="connsiteY2" fmla="*/ 0 h 193849"/>
                      <a:gd name="connsiteX3" fmla="*/ 994133 w 994133"/>
                      <a:gd name="connsiteY3" fmla="*/ 34926 h 193849"/>
                      <a:gd name="connsiteX4" fmla="*/ 926682 w 994133"/>
                      <a:gd name="connsiteY4" fmla="*/ 158537 h 193849"/>
                      <a:gd name="connsiteX5" fmla="*/ 834162 w 994133"/>
                      <a:gd name="connsiteY5" fmla="*/ 193849 h 193849"/>
                      <a:gd name="connsiteX6" fmla="*/ 37003 w 994133"/>
                      <a:gd name="connsiteY6" fmla="*/ 192554 h 193849"/>
                      <a:gd name="connsiteX7" fmla="*/ 0 w 994133"/>
                      <a:gd name="connsiteY7" fmla="*/ 156461 h 193849"/>
                      <a:gd name="connsiteX8" fmla="*/ 66284 w 994133"/>
                      <a:gd name="connsiteY8" fmla="*/ 34926 h 193849"/>
                      <a:gd name="connsiteX0" fmla="*/ 66284 w 994133"/>
                      <a:gd name="connsiteY0" fmla="*/ 34926 h 192554"/>
                      <a:gd name="connsiteX1" fmla="*/ 101210 w 994133"/>
                      <a:gd name="connsiteY1" fmla="*/ 0 h 192554"/>
                      <a:gd name="connsiteX2" fmla="*/ 959207 w 994133"/>
                      <a:gd name="connsiteY2" fmla="*/ 0 h 192554"/>
                      <a:gd name="connsiteX3" fmla="*/ 994133 w 994133"/>
                      <a:gd name="connsiteY3" fmla="*/ 34926 h 192554"/>
                      <a:gd name="connsiteX4" fmla="*/ 926682 w 994133"/>
                      <a:gd name="connsiteY4" fmla="*/ 158537 h 192554"/>
                      <a:gd name="connsiteX5" fmla="*/ 855954 w 994133"/>
                      <a:gd name="connsiteY5" fmla="*/ 184251 h 192554"/>
                      <a:gd name="connsiteX6" fmla="*/ 37003 w 994133"/>
                      <a:gd name="connsiteY6" fmla="*/ 192554 h 192554"/>
                      <a:gd name="connsiteX7" fmla="*/ 0 w 994133"/>
                      <a:gd name="connsiteY7" fmla="*/ 156461 h 192554"/>
                      <a:gd name="connsiteX8" fmla="*/ 66284 w 994133"/>
                      <a:gd name="connsiteY8" fmla="*/ 34926 h 192554"/>
                      <a:gd name="connsiteX0" fmla="*/ 66284 w 994133"/>
                      <a:gd name="connsiteY0" fmla="*/ 34926 h 192554"/>
                      <a:gd name="connsiteX1" fmla="*/ 101210 w 994133"/>
                      <a:gd name="connsiteY1" fmla="*/ 0 h 192554"/>
                      <a:gd name="connsiteX2" fmla="*/ 959207 w 994133"/>
                      <a:gd name="connsiteY2" fmla="*/ 0 h 192554"/>
                      <a:gd name="connsiteX3" fmla="*/ 994133 w 994133"/>
                      <a:gd name="connsiteY3" fmla="*/ 34926 h 192554"/>
                      <a:gd name="connsiteX4" fmla="*/ 933687 w 994133"/>
                      <a:gd name="connsiteY4" fmla="*/ 146086 h 192554"/>
                      <a:gd name="connsiteX5" fmla="*/ 855954 w 994133"/>
                      <a:gd name="connsiteY5" fmla="*/ 184251 h 192554"/>
                      <a:gd name="connsiteX6" fmla="*/ 37003 w 994133"/>
                      <a:gd name="connsiteY6" fmla="*/ 192554 h 192554"/>
                      <a:gd name="connsiteX7" fmla="*/ 0 w 994133"/>
                      <a:gd name="connsiteY7" fmla="*/ 156461 h 192554"/>
                      <a:gd name="connsiteX8" fmla="*/ 66284 w 994133"/>
                      <a:gd name="connsiteY8" fmla="*/ 34926 h 192554"/>
                      <a:gd name="connsiteX0" fmla="*/ 66284 w 994133"/>
                      <a:gd name="connsiteY0" fmla="*/ 34926 h 192554"/>
                      <a:gd name="connsiteX1" fmla="*/ 101210 w 994133"/>
                      <a:gd name="connsiteY1" fmla="*/ 0 h 192554"/>
                      <a:gd name="connsiteX2" fmla="*/ 959207 w 994133"/>
                      <a:gd name="connsiteY2" fmla="*/ 0 h 192554"/>
                      <a:gd name="connsiteX3" fmla="*/ 994133 w 994133"/>
                      <a:gd name="connsiteY3" fmla="*/ 34926 h 192554"/>
                      <a:gd name="connsiteX4" fmla="*/ 933687 w 994133"/>
                      <a:gd name="connsiteY4" fmla="*/ 146086 h 192554"/>
                      <a:gd name="connsiteX5" fmla="*/ 876320 w 994133"/>
                      <a:gd name="connsiteY5" fmla="*/ 182048 h 192554"/>
                      <a:gd name="connsiteX6" fmla="*/ 37003 w 994133"/>
                      <a:gd name="connsiteY6" fmla="*/ 192554 h 192554"/>
                      <a:gd name="connsiteX7" fmla="*/ 0 w 994133"/>
                      <a:gd name="connsiteY7" fmla="*/ 156461 h 192554"/>
                      <a:gd name="connsiteX8" fmla="*/ 66284 w 994133"/>
                      <a:gd name="connsiteY8" fmla="*/ 34926 h 192554"/>
                      <a:gd name="connsiteX0" fmla="*/ 66284 w 994133"/>
                      <a:gd name="connsiteY0" fmla="*/ 34926 h 192554"/>
                      <a:gd name="connsiteX1" fmla="*/ 101210 w 994133"/>
                      <a:gd name="connsiteY1" fmla="*/ 0 h 192554"/>
                      <a:gd name="connsiteX2" fmla="*/ 959207 w 994133"/>
                      <a:gd name="connsiteY2" fmla="*/ 0 h 192554"/>
                      <a:gd name="connsiteX3" fmla="*/ 994133 w 994133"/>
                      <a:gd name="connsiteY3" fmla="*/ 34926 h 192554"/>
                      <a:gd name="connsiteX4" fmla="*/ 933687 w 994133"/>
                      <a:gd name="connsiteY4" fmla="*/ 146086 h 192554"/>
                      <a:gd name="connsiteX5" fmla="*/ 876320 w 994133"/>
                      <a:gd name="connsiteY5" fmla="*/ 182048 h 192554"/>
                      <a:gd name="connsiteX6" fmla="*/ 37003 w 994133"/>
                      <a:gd name="connsiteY6" fmla="*/ 192554 h 192554"/>
                      <a:gd name="connsiteX7" fmla="*/ 0 w 994133"/>
                      <a:gd name="connsiteY7" fmla="*/ 156461 h 192554"/>
                      <a:gd name="connsiteX8" fmla="*/ 66284 w 994133"/>
                      <a:gd name="connsiteY8" fmla="*/ 34926 h 192554"/>
                      <a:gd name="connsiteX0" fmla="*/ 66284 w 994133"/>
                      <a:gd name="connsiteY0" fmla="*/ 34926 h 192554"/>
                      <a:gd name="connsiteX1" fmla="*/ 116646 w 994133"/>
                      <a:gd name="connsiteY1" fmla="*/ 11417 h 192554"/>
                      <a:gd name="connsiteX2" fmla="*/ 959207 w 994133"/>
                      <a:gd name="connsiteY2" fmla="*/ 0 h 192554"/>
                      <a:gd name="connsiteX3" fmla="*/ 994133 w 994133"/>
                      <a:gd name="connsiteY3" fmla="*/ 34926 h 192554"/>
                      <a:gd name="connsiteX4" fmla="*/ 933687 w 994133"/>
                      <a:gd name="connsiteY4" fmla="*/ 146086 h 192554"/>
                      <a:gd name="connsiteX5" fmla="*/ 876320 w 994133"/>
                      <a:gd name="connsiteY5" fmla="*/ 182048 h 192554"/>
                      <a:gd name="connsiteX6" fmla="*/ 37003 w 994133"/>
                      <a:gd name="connsiteY6" fmla="*/ 192554 h 192554"/>
                      <a:gd name="connsiteX7" fmla="*/ 0 w 994133"/>
                      <a:gd name="connsiteY7" fmla="*/ 156461 h 192554"/>
                      <a:gd name="connsiteX8" fmla="*/ 66284 w 994133"/>
                      <a:gd name="connsiteY8" fmla="*/ 34926 h 192554"/>
                      <a:gd name="connsiteX0" fmla="*/ 66284 w 994133"/>
                      <a:gd name="connsiteY0" fmla="*/ 34926 h 192554"/>
                      <a:gd name="connsiteX1" fmla="*/ 111327 w 994133"/>
                      <a:gd name="connsiteY1" fmla="*/ 11157 h 192554"/>
                      <a:gd name="connsiteX2" fmla="*/ 959207 w 994133"/>
                      <a:gd name="connsiteY2" fmla="*/ 0 h 192554"/>
                      <a:gd name="connsiteX3" fmla="*/ 994133 w 994133"/>
                      <a:gd name="connsiteY3" fmla="*/ 34926 h 192554"/>
                      <a:gd name="connsiteX4" fmla="*/ 933687 w 994133"/>
                      <a:gd name="connsiteY4" fmla="*/ 146086 h 192554"/>
                      <a:gd name="connsiteX5" fmla="*/ 876320 w 994133"/>
                      <a:gd name="connsiteY5" fmla="*/ 182048 h 192554"/>
                      <a:gd name="connsiteX6" fmla="*/ 37003 w 994133"/>
                      <a:gd name="connsiteY6" fmla="*/ 192554 h 192554"/>
                      <a:gd name="connsiteX7" fmla="*/ 0 w 994133"/>
                      <a:gd name="connsiteY7" fmla="*/ 156461 h 192554"/>
                      <a:gd name="connsiteX8" fmla="*/ 66284 w 994133"/>
                      <a:gd name="connsiteY8" fmla="*/ 34926 h 192554"/>
                      <a:gd name="connsiteX0" fmla="*/ 61614 w 994133"/>
                      <a:gd name="connsiteY0" fmla="*/ 43228 h 192554"/>
                      <a:gd name="connsiteX1" fmla="*/ 111327 w 994133"/>
                      <a:gd name="connsiteY1" fmla="*/ 11157 h 192554"/>
                      <a:gd name="connsiteX2" fmla="*/ 959207 w 994133"/>
                      <a:gd name="connsiteY2" fmla="*/ 0 h 192554"/>
                      <a:gd name="connsiteX3" fmla="*/ 994133 w 994133"/>
                      <a:gd name="connsiteY3" fmla="*/ 34926 h 192554"/>
                      <a:gd name="connsiteX4" fmla="*/ 933687 w 994133"/>
                      <a:gd name="connsiteY4" fmla="*/ 146086 h 192554"/>
                      <a:gd name="connsiteX5" fmla="*/ 876320 w 994133"/>
                      <a:gd name="connsiteY5" fmla="*/ 182048 h 192554"/>
                      <a:gd name="connsiteX6" fmla="*/ 37003 w 994133"/>
                      <a:gd name="connsiteY6" fmla="*/ 192554 h 192554"/>
                      <a:gd name="connsiteX7" fmla="*/ 0 w 994133"/>
                      <a:gd name="connsiteY7" fmla="*/ 156461 h 192554"/>
                      <a:gd name="connsiteX8" fmla="*/ 61614 w 994133"/>
                      <a:gd name="connsiteY8" fmla="*/ 43228 h 192554"/>
                      <a:gd name="connsiteX0" fmla="*/ 66933 w 999452"/>
                      <a:gd name="connsiteY0" fmla="*/ 43228 h 192554"/>
                      <a:gd name="connsiteX1" fmla="*/ 116646 w 999452"/>
                      <a:gd name="connsiteY1" fmla="*/ 11157 h 192554"/>
                      <a:gd name="connsiteX2" fmla="*/ 964526 w 999452"/>
                      <a:gd name="connsiteY2" fmla="*/ 0 h 192554"/>
                      <a:gd name="connsiteX3" fmla="*/ 999452 w 999452"/>
                      <a:gd name="connsiteY3" fmla="*/ 34926 h 192554"/>
                      <a:gd name="connsiteX4" fmla="*/ 939006 w 999452"/>
                      <a:gd name="connsiteY4" fmla="*/ 146086 h 192554"/>
                      <a:gd name="connsiteX5" fmla="*/ 881639 w 999452"/>
                      <a:gd name="connsiteY5" fmla="*/ 182048 h 192554"/>
                      <a:gd name="connsiteX6" fmla="*/ 42322 w 999452"/>
                      <a:gd name="connsiteY6" fmla="*/ 192554 h 192554"/>
                      <a:gd name="connsiteX7" fmla="*/ 0 w 999452"/>
                      <a:gd name="connsiteY7" fmla="*/ 156202 h 192554"/>
                      <a:gd name="connsiteX8" fmla="*/ 66933 w 999452"/>
                      <a:gd name="connsiteY8" fmla="*/ 43228 h 192554"/>
                      <a:gd name="connsiteX0" fmla="*/ 66026 w 998545"/>
                      <a:gd name="connsiteY0" fmla="*/ 43228 h 192554"/>
                      <a:gd name="connsiteX1" fmla="*/ 115739 w 998545"/>
                      <a:gd name="connsiteY1" fmla="*/ 11157 h 192554"/>
                      <a:gd name="connsiteX2" fmla="*/ 963619 w 998545"/>
                      <a:gd name="connsiteY2" fmla="*/ 0 h 192554"/>
                      <a:gd name="connsiteX3" fmla="*/ 998545 w 998545"/>
                      <a:gd name="connsiteY3" fmla="*/ 34926 h 192554"/>
                      <a:gd name="connsiteX4" fmla="*/ 938099 w 998545"/>
                      <a:gd name="connsiteY4" fmla="*/ 146086 h 192554"/>
                      <a:gd name="connsiteX5" fmla="*/ 880732 w 998545"/>
                      <a:gd name="connsiteY5" fmla="*/ 182048 h 192554"/>
                      <a:gd name="connsiteX6" fmla="*/ 41415 w 998545"/>
                      <a:gd name="connsiteY6" fmla="*/ 192554 h 192554"/>
                      <a:gd name="connsiteX7" fmla="*/ 0 w 998545"/>
                      <a:gd name="connsiteY7" fmla="*/ 159445 h 192554"/>
                      <a:gd name="connsiteX8" fmla="*/ 66026 w 998545"/>
                      <a:gd name="connsiteY8" fmla="*/ 43228 h 192554"/>
                      <a:gd name="connsiteX0" fmla="*/ 66026 w 998545"/>
                      <a:gd name="connsiteY0" fmla="*/ 43228 h 192554"/>
                      <a:gd name="connsiteX1" fmla="*/ 115739 w 998545"/>
                      <a:gd name="connsiteY1" fmla="*/ 11157 h 192554"/>
                      <a:gd name="connsiteX2" fmla="*/ 963619 w 998545"/>
                      <a:gd name="connsiteY2" fmla="*/ 0 h 192554"/>
                      <a:gd name="connsiteX3" fmla="*/ 998545 w 998545"/>
                      <a:gd name="connsiteY3" fmla="*/ 34926 h 192554"/>
                      <a:gd name="connsiteX4" fmla="*/ 938099 w 998545"/>
                      <a:gd name="connsiteY4" fmla="*/ 146086 h 192554"/>
                      <a:gd name="connsiteX5" fmla="*/ 880732 w 998545"/>
                      <a:gd name="connsiteY5" fmla="*/ 182048 h 192554"/>
                      <a:gd name="connsiteX6" fmla="*/ 41415 w 998545"/>
                      <a:gd name="connsiteY6" fmla="*/ 192554 h 192554"/>
                      <a:gd name="connsiteX7" fmla="*/ 0 w 998545"/>
                      <a:gd name="connsiteY7" fmla="*/ 159445 h 192554"/>
                      <a:gd name="connsiteX8" fmla="*/ 66026 w 998545"/>
                      <a:gd name="connsiteY8" fmla="*/ 43228 h 192554"/>
                      <a:gd name="connsiteX0" fmla="*/ 66026 w 1000621"/>
                      <a:gd name="connsiteY0" fmla="*/ 43228 h 192554"/>
                      <a:gd name="connsiteX1" fmla="*/ 115739 w 1000621"/>
                      <a:gd name="connsiteY1" fmla="*/ 11157 h 192554"/>
                      <a:gd name="connsiteX2" fmla="*/ 963619 w 1000621"/>
                      <a:gd name="connsiteY2" fmla="*/ 0 h 192554"/>
                      <a:gd name="connsiteX3" fmla="*/ 1000621 w 1000621"/>
                      <a:gd name="connsiteY3" fmla="*/ 36094 h 192554"/>
                      <a:gd name="connsiteX4" fmla="*/ 938099 w 1000621"/>
                      <a:gd name="connsiteY4" fmla="*/ 146086 h 192554"/>
                      <a:gd name="connsiteX5" fmla="*/ 880732 w 1000621"/>
                      <a:gd name="connsiteY5" fmla="*/ 182048 h 192554"/>
                      <a:gd name="connsiteX6" fmla="*/ 41415 w 1000621"/>
                      <a:gd name="connsiteY6" fmla="*/ 192554 h 192554"/>
                      <a:gd name="connsiteX7" fmla="*/ 0 w 1000621"/>
                      <a:gd name="connsiteY7" fmla="*/ 159445 h 192554"/>
                      <a:gd name="connsiteX8" fmla="*/ 66026 w 1000621"/>
                      <a:gd name="connsiteY8" fmla="*/ 43228 h 192554"/>
                      <a:gd name="connsiteX0" fmla="*/ 66026 w 1000621"/>
                      <a:gd name="connsiteY0" fmla="*/ 43228 h 192554"/>
                      <a:gd name="connsiteX1" fmla="*/ 115739 w 1000621"/>
                      <a:gd name="connsiteY1" fmla="*/ 11157 h 192554"/>
                      <a:gd name="connsiteX2" fmla="*/ 963619 w 1000621"/>
                      <a:gd name="connsiteY2" fmla="*/ 0 h 192554"/>
                      <a:gd name="connsiteX3" fmla="*/ 1000621 w 1000621"/>
                      <a:gd name="connsiteY3" fmla="*/ 36094 h 192554"/>
                      <a:gd name="connsiteX4" fmla="*/ 938099 w 1000621"/>
                      <a:gd name="connsiteY4" fmla="*/ 146086 h 192554"/>
                      <a:gd name="connsiteX5" fmla="*/ 880732 w 1000621"/>
                      <a:gd name="connsiteY5" fmla="*/ 182048 h 192554"/>
                      <a:gd name="connsiteX6" fmla="*/ 41415 w 1000621"/>
                      <a:gd name="connsiteY6" fmla="*/ 192554 h 192554"/>
                      <a:gd name="connsiteX7" fmla="*/ 0 w 1000621"/>
                      <a:gd name="connsiteY7" fmla="*/ 159445 h 192554"/>
                      <a:gd name="connsiteX8" fmla="*/ 66026 w 1000621"/>
                      <a:gd name="connsiteY8" fmla="*/ 43228 h 192554"/>
                      <a:gd name="connsiteX0" fmla="*/ 66642 w 1001237"/>
                      <a:gd name="connsiteY0" fmla="*/ 43228 h 192554"/>
                      <a:gd name="connsiteX1" fmla="*/ 116355 w 1001237"/>
                      <a:gd name="connsiteY1" fmla="*/ 11157 h 192554"/>
                      <a:gd name="connsiteX2" fmla="*/ 964235 w 1001237"/>
                      <a:gd name="connsiteY2" fmla="*/ 0 h 192554"/>
                      <a:gd name="connsiteX3" fmla="*/ 1001237 w 1001237"/>
                      <a:gd name="connsiteY3" fmla="*/ 36094 h 192554"/>
                      <a:gd name="connsiteX4" fmla="*/ 938715 w 1001237"/>
                      <a:gd name="connsiteY4" fmla="*/ 146086 h 192554"/>
                      <a:gd name="connsiteX5" fmla="*/ 881348 w 1001237"/>
                      <a:gd name="connsiteY5" fmla="*/ 182048 h 192554"/>
                      <a:gd name="connsiteX6" fmla="*/ 42031 w 1001237"/>
                      <a:gd name="connsiteY6" fmla="*/ 192554 h 192554"/>
                      <a:gd name="connsiteX7" fmla="*/ 616 w 1001237"/>
                      <a:gd name="connsiteY7" fmla="*/ 159445 h 192554"/>
                      <a:gd name="connsiteX8" fmla="*/ 66642 w 1001237"/>
                      <a:gd name="connsiteY8" fmla="*/ 43228 h 192554"/>
                      <a:gd name="connsiteX0" fmla="*/ 66642 w 1001237"/>
                      <a:gd name="connsiteY0" fmla="*/ 43228 h 192554"/>
                      <a:gd name="connsiteX1" fmla="*/ 116355 w 1001237"/>
                      <a:gd name="connsiteY1" fmla="*/ 11157 h 192554"/>
                      <a:gd name="connsiteX2" fmla="*/ 964235 w 1001237"/>
                      <a:gd name="connsiteY2" fmla="*/ 0 h 192554"/>
                      <a:gd name="connsiteX3" fmla="*/ 1001237 w 1001237"/>
                      <a:gd name="connsiteY3" fmla="*/ 36094 h 192554"/>
                      <a:gd name="connsiteX4" fmla="*/ 938715 w 1001237"/>
                      <a:gd name="connsiteY4" fmla="*/ 146086 h 192554"/>
                      <a:gd name="connsiteX5" fmla="*/ 881348 w 1001237"/>
                      <a:gd name="connsiteY5" fmla="*/ 182048 h 192554"/>
                      <a:gd name="connsiteX6" fmla="*/ 42031 w 1001237"/>
                      <a:gd name="connsiteY6" fmla="*/ 192554 h 192554"/>
                      <a:gd name="connsiteX7" fmla="*/ 616 w 1001237"/>
                      <a:gd name="connsiteY7" fmla="*/ 159445 h 192554"/>
                      <a:gd name="connsiteX8" fmla="*/ 66642 w 1001237"/>
                      <a:gd name="connsiteY8" fmla="*/ 43228 h 192554"/>
                      <a:gd name="connsiteX0" fmla="*/ 66642 w 1001237"/>
                      <a:gd name="connsiteY0" fmla="*/ 43228 h 192554"/>
                      <a:gd name="connsiteX1" fmla="*/ 116355 w 1001237"/>
                      <a:gd name="connsiteY1" fmla="*/ 11157 h 192554"/>
                      <a:gd name="connsiteX2" fmla="*/ 964235 w 1001237"/>
                      <a:gd name="connsiteY2" fmla="*/ 0 h 192554"/>
                      <a:gd name="connsiteX3" fmla="*/ 1001237 w 1001237"/>
                      <a:gd name="connsiteY3" fmla="*/ 36094 h 192554"/>
                      <a:gd name="connsiteX4" fmla="*/ 938715 w 1001237"/>
                      <a:gd name="connsiteY4" fmla="*/ 146086 h 192554"/>
                      <a:gd name="connsiteX5" fmla="*/ 881348 w 1001237"/>
                      <a:gd name="connsiteY5" fmla="*/ 182048 h 192554"/>
                      <a:gd name="connsiteX6" fmla="*/ 42031 w 1001237"/>
                      <a:gd name="connsiteY6" fmla="*/ 192554 h 192554"/>
                      <a:gd name="connsiteX7" fmla="*/ 616 w 1001237"/>
                      <a:gd name="connsiteY7" fmla="*/ 159445 h 192554"/>
                      <a:gd name="connsiteX8" fmla="*/ 66642 w 1001237"/>
                      <a:gd name="connsiteY8" fmla="*/ 43228 h 192554"/>
                      <a:gd name="connsiteX0" fmla="*/ 66642 w 1002710"/>
                      <a:gd name="connsiteY0" fmla="*/ 43228 h 192554"/>
                      <a:gd name="connsiteX1" fmla="*/ 116355 w 1002710"/>
                      <a:gd name="connsiteY1" fmla="*/ 11157 h 192554"/>
                      <a:gd name="connsiteX2" fmla="*/ 964235 w 1002710"/>
                      <a:gd name="connsiteY2" fmla="*/ 0 h 192554"/>
                      <a:gd name="connsiteX3" fmla="*/ 1001237 w 1002710"/>
                      <a:gd name="connsiteY3" fmla="*/ 36094 h 192554"/>
                      <a:gd name="connsiteX4" fmla="*/ 938715 w 1002710"/>
                      <a:gd name="connsiteY4" fmla="*/ 146086 h 192554"/>
                      <a:gd name="connsiteX5" fmla="*/ 881348 w 1002710"/>
                      <a:gd name="connsiteY5" fmla="*/ 182048 h 192554"/>
                      <a:gd name="connsiteX6" fmla="*/ 42031 w 1002710"/>
                      <a:gd name="connsiteY6" fmla="*/ 192554 h 192554"/>
                      <a:gd name="connsiteX7" fmla="*/ 616 w 1002710"/>
                      <a:gd name="connsiteY7" fmla="*/ 159445 h 192554"/>
                      <a:gd name="connsiteX8" fmla="*/ 66642 w 1002710"/>
                      <a:gd name="connsiteY8" fmla="*/ 43228 h 192554"/>
                      <a:gd name="connsiteX0" fmla="*/ 66642 w 1002710"/>
                      <a:gd name="connsiteY0" fmla="*/ 43228 h 192554"/>
                      <a:gd name="connsiteX1" fmla="*/ 116355 w 1002710"/>
                      <a:gd name="connsiteY1" fmla="*/ 11157 h 192554"/>
                      <a:gd name="connsiteX2" fmla="*/ 964235 w 1002710"/>
                      <a:gd name="connsiteY2" fmla="*/ 0 h 192554"/>
                      <a:gd name="connsiteX3" fmla="*/ 1001237 w 1002710"/>
                      <a:gd name="connsiteY3" fmla="*/ 36094 h 192554"/>
                      <a:gd name="connsiteX4" fmla="*/ 938715 w 1002710"/>
                      <a:gd name="connsiteY4" fmla="*/ 146086 h 192554"/>
                      <a:gd name="connsiteX5" fmla="*/ 881348 w 1002710"/>
                      <a:gd name="connsiteY5" fmla="*/ 182048 h 192554"/>
                      <a:gd name="connsiteX6" fmla="*/ 42031 w 1002710"/>
                      <a:gd name="connsiteY6" fmla="*/ 192554 h 192554"/>
                      <a:gd name="connsiteX7" fmla="*/ 616 w 1002710"/>
                      <a:gd name="connsiteY7" fmla="*/ 159445 h 192554"/>
                      <a:gd name="connsiteX8" fmla="*/ 66642 w 1002710"/>
                      <a:gd name="connsiteY8" fmla="*/ 43228 h 192554"/>
                      <a:gd name="connsiteX0" fmla="*/ 66642 w 1002710"/>
                      <a:gd name="connsiteY0" fmla="*/ 43228 h 192554"/>
                      <a:gd name="connsiteX1" fmla="*/ 116355 w 1002710"/>
                      <a:gd name="connsiteY1" fmla="*/ 11157 h 192554"/>
                      <a:gd name="connsiteX2" fmla="*/ 964235 w 1002710"/>
                      <a:gd name="connsiteY2" fmla="*/ 0 h 192554"/>
                      <a:gd name="connsiteX3" fmla="*/ 1001237 w 1002710"/>
                      <a:gd name="connsiteY3" fmla="*/ 36094 h 192554"/>
                      <a:gd name="connsiteX4" fmla="*/ 938715 w 1002710"/>
                      <a:gd name="connsiteY4" fmla="*/ 146086 h 192554"/>
                      <a:gd name="connsiteX5" fmla="*/ 881348 w 1002710"/>
                      <a:gd name="connsiteY5" fmla="*/ 182048 h 192554"/>
                      <a:gd name="connsiteX6" fmla="*/ 42031 w 1002710"/>
                      <a:gd name="connsiteY6" fmla="*/ 192554 h 192554"/>
                      <a:gd name="connsiteX7" fmla="*/ 616 w 1002710"/>
                      <a:gd name="connsiteY7" fmla="*/ 159445 h 192554"/>
                      <a:gd name="connsiteX8" fmla="*/ 66642 w 1002710"/>
                      <a:gd name="connsiteY8" fmla="*/ 43228 h 192554"/>
                      <a:gd name="connsiteX0" fmla="*/ 66642 w 1002710"/>
                      <a:gd name="connsiteY0" fmla="*/ 43228 h 192554"/>
                      <a:gd name="connsiteX1" fmla="*/ 116355 w 1002710"/>
                      <a:gd name="connsiteY1" fmla="*/ 11157 h 192554"/>
                      <a:gd name="connsiteX2" fmla="*/ 964235 w 1002710"/>
                      <a:gd name="connsiteY2" fmla="*/ 0 h 192554"/>
                      <a:gd name="connsiteX3" fmla="*/ 1001237 w 1002710"/>
                      <a:gd name="connsiteY3" fmla="*/ 36094 h 192554"/>
                      <a:gd name="connsiteX4" fmla="*/ 938715 w 1002710"/>
                      <a:gd name="connsiteY4" fmla="*/ 146086 h 192554"/>
                      <a:gd name="connsiteX5" fmla="*/ 881348 w 1002710"/>
                      <a:gd name="connsiteY5" fmla="*/ 182048 h 192554"/>
                      <a:gd name="connsiteX6" fmla="*/ 42031 w 1002710"/>
                      <a:gd name="connsiteY6" fmla="*/ 192554 h 192554"/>
                      <a:gd name="connsiteX7" fmla="*/ 616 w 1002710"/>
                      <a:gd name="connsiteY7" fmla="*/ 159445 h 192554"/>
                      <a:gd name="connsiteX8" fmla="*/ 66642 w 1002710"/>
                      <a:gd name="connsiteY8" fmla="*/ 43228 h 192554"/>
                      <a:gd name="connsiteX0" fmla="*/ 64567 w 1002710"/>
                      <a:gd name="connsiteY0" fmla="*/ 42060 h 192554"/>
                      <a:gd name="connsiteX1" fmla="*/ 116355 w 1002710"/>
                      <a:gd name="connsiteY1" fmla="*/ 11157 h 192554"/>
                      <a:gd name="connsiteX2" fmla="*/ 964235 w 1002710"/>
                      <a:gd name="connsiteY2" fmla="*/ 0 h 192554"/>
                      <a:gd name="connsiteX3" fmla="*/ 1001237 w 1002710"/>
                      <a:gd name="connsiteY3" fmla="*/ 36094 h 192554"/>
                      <a:gd name="connsiteX4" fmla="*/ 938715 w 1002710"/>
                      <a:gd name="connsiteY4" fmla="*/ 146086 h 192554"/>
                      <a:gd name="connsiteX5" fmla="*/ 881348 w 1002710"/>
                      <a:gd name="connsiteY5" fmla="*/ 182048 h 192554"/>
                      <a:gd name="connsiteX6" fmla="*/ 42031 w 1002710"/>
                      <a:gd name="connsiteY6" fmla="*/ 192554 h 192554"/>
                      <a:gd name="connsiteX7" fmla="*/ 616 w 1002710"/>
                      <a:gd name="connsiteY7" fmla="*/ 159445 h 192554"/>
                      <a:gd name="connsiteX8" fmla="*/ 64567 w 1002710"/>
                      <a:gd name="connsiteY8" fmla="*/ 42060 h 192554"/>
                      <a:gd name="connsiteX0" fmla="*/ 67490 w 1005633"/>
                      <a:gd name="connsiteY0" fmla="*/ 42060 h 192554"/>
                      <a:gd name="connsiteX1" fmla="*/ 119278 w 1005633"/>
                      <a:gd name="connsiteY1" fmla="*/ 11157 h 192554"/>
                      <a:gd name="connsiteX2" fmla="*/ 967158 w 1005633"/>
                      <a:gd name="connsiteY2" fmla="*/ 0 h 192554"/>
                      <a:gd name="connsiteX3" fmla="*/ 1004160 w 1005633"/>
                      <a:gd name="connsiteY3" fmla="*/ 36094 h 192554"/>
                      <a:gd name="connsiteX4" fmla="*/ 941638 w 1005633"/>
                      <a:gd name="connsiteY4" fmla="*/ 146086 h 192554"/>
                      <a:gd name="connsiteX5" fmla="*/ 884271 w 1005633"/>
                      <a:gd name="connsiteY5" fmla="*/ 182048 h 192554"/>
                      <a:gd name="connsiteX6" fmla="*/ 44954 w 1005633"/>
                      <a:gd name="connsiteY6" fmla="*/ 192554 h 192554"/>
                      <a:gd name="connsiteX7" fmla="*/ 555 w 1005633"/>
                      <a:gd name="connsiteY7" fmla="*/ 155035 h 192554"/>
                      <a:gd name="connsiteX8" fmla="*/ 67490 w 1005633"/>
                      <a:gd name="connsiteY8" fmla="*/ 42060 h 192554"/>
                      <a:gd name="connsiteX0" fmla="*/ 65456 w 1003599"/>
                      <a:gd name="connsiteY0" fmla="*/ 42060 h 192554"/>
                      <a:gd name="connsiteX1" fmla="*/ 117244 w 1003599"/>
                      <a:gd name="connsiteY1" fmla="*/ 11157 h 192554"/>
                      <a:gd name="connsiteX2" fmla="*/ 965124 w 1003599"/>
                      <a:gd name="connsiteY2" fmla="*/ 0 h 192554"/>
                      <a:gd name="connsiteX3" fmla="*/ 1002126 w 1003599"/>
                      <a:gd name="connsiteY3" fmla="*/ 36094 h 192554"/>
                      <a:gd name="connsiteX4" fmla="*/ 939604 w 1003599"/>
                      <a:gd name="connsiteY4" fmla="*/ 146086 h 192554"/>
                      <a:gd name="connsiteX5" fmla="*/ 882237 w 1003599"/>
                      <a:gd name="connsiteY5" fmla="*/ 182048 h 192554"/>
                      <a:gd name="connsiteX6" fmla="*/ 42920 w 1003599"/>
                      <a:gd name="connsiteY6" fmla="*/ 192554 h 192554"/>
                      <a:gd name="connsiteX7" fmla="*/ 597 w 1003599"/>
                      <a:gd name="connsiteY7" fmla="*/ 156202 h 192554"/>
                      <a:gd name="connsiteX8" fmla="*/ 65456 w 1003599"/>
                      <a:gd name="connsiteY8" fmla="*/ 42060 h 192554"/>
                      <a:gd name="connsiteX0" fmla="*/ 58971 w 1003599"/>
                      <a:gd name="connsiteY0" fmla="*/ 43875 h 192554"/>
                      <a:gd name="connsiteX1" fmla="*/ 117244 w 1003599"/>
                      <a:gd name="connsiteY1" fmla="*/ 11157 h 192554"/>
                      <a:gd name="connsiteX2" fmla="*/ 965124 w 1003599"/>
                      <a:gd name="connsiteY2" fmla="*/ 0 h 192554"/>
                      <a:gd name="connsiteX3" fmla="*/ 1002126 w 1003599"/>
                      <a:gd name="connsiteY3" fmla="*/ 36094 h 192554"/>
                      <a:gd name="connsiteX4" fmla="*/ 939604 w 1003599"/>
                      <a:gd name="connsiteY4" fmla="*/ 146086 h 192554"/>
                      <a:gd name="connsiteX5" fmla="*/ 882237 w 1003599"/>
                      <a:gd name="connsiteY5" fmla="*/ 182048 h 192554"/>
                      <a:gd name="connsiteX6" fmla="*/ 42920 w 1003599"/>
                      <a:gd name="connsiteY6" fmla="*/ 192554 h 192554"/>
                      <a:gd name="connsiteX7" fmla="*/ 597 w 1003599"/>
                      <a:gd name="connsiteY7" fmla="*/ 156202 h 192554"/>
                      <a:gd name="connsiteX8" fmla="*/ 58971 w 1003599"/>
                      <a:gd name="connsiteY8" fmla="*/ 43875 h 192554"/>
                      <a:gd name="connsiteX0" fmla="*/ 58971 w 1003599"/>
                      <a:gd name="connsiteY0" fmla="*/ 43875 h 192554"/>
                      <a:gd name="connsiteX1" fmla="*/ 117244 w 1003599"/>
                      <a:gd name="connsiteY1" fmla="*/ 11157 h 192554"/>
                      <a:gd name="connsiteX2" fmla="*/ 965124 w 1003599"/>
                      <a:gd name="connsiteY2" fmla="*/ 0 h 192554"/>
                      <a:gd name="connsiteX3" fmla="*/ 1002126 w 1003599"/>
                      <a:gd name="connsiteY3" fmla="*/ 36094 h 192554"/>
                      <a:gd name="connsiteX4" fmla="*/ 939604 w 1003599"/>
                      <a:gd name="connsiteY4" fmla="*/ 146086 h 192554"/>
                      <a:gd name="connsiteX5" fmla="*/ 882237 w 1003599"/>
                      <a:gd name="connsiteY5" fmla="*/ 182048 h 192554"/>
                      <a:gd name="connsiteX6" fmla="*/ 42920 w 1003599"/>
                      <a:gd name="connsiteY6" fmla="*/ 192554 h 192554"/>
                      <a:gd name="connsiteX7" fmla="*/ 597 w 1003599"/>
                      <a:gd name="connsiteY7" fmla="*/ 156202 h 192554"/>
                      <a:gd name="connsiteX8" fmla="*/ 58971 w 1003599"/>
                      <a:gd name="connsiteY8" fmla="*/ 43875 h 192554"/>
                      <a:gd name="connsiteX0" fmla="*/ 61005 w 1005633"/>
                      <a:gd name="connsiteY0" fmla="*/ 43875 h 192554"/>
                      <a:gd name="connsiteX1" fmla="*/ 119278 w 1005633"/>
                      <a:gd name="connsiteY1" fmla="*/ 11157 h 192554"/>
                      <a:gd name="connsiteX2" fmla="*/ 967158 w 1005633"/>
                      <a:gd name="connsiteY2" fmla="*/ 0 h 192554"/>
                      <a:gd name="connsiteX3" fmla="*/ 1004160 w 1005633"/>
                      <a:gd name="connsiteY3" fmla="*/ 36094 h 192554"/>
                      <a:gd name="connsiteX4" fmla="*/ 941638 w 1005633"/>
                      <a:gd name="connsiteY4" fmla="*/ 146086 h 192554"/>
                      <a:gd name="connsiteX5" fmla="*/ 884271 w 1005633"/>
                      <a:gd name="connsiteY5" fmla="*/ 182048 h 192554"/>
                      <a:gd name="connsiteX6" fmla="*/ 44954 w 1005633"/>
                      <a:gd name="connsiteY6" fmla="*/ 192554 h 192554"/>
                      <a:gd name="connsiteX7" fmla="*/ 555 w 1005633"/>
                      <a:gd name="connsiteY7" fmla="*/ 155034 h 192554"/>
                      <a:gd name="connsiteX8" fmla="*/ 61005 w 1005633"/>
                      <a:gd name="connsiteY8" fmla="*/ 43875 h 192554"/>
                      <a:gd name="connsiteX0" fmla="*/ 54922 w 999550"/>
                      <a:gd name="connsiteY0" fmla="*/ 43875 h 192554"/>
                      <a:gd name="connsiteX1" fmla="*/ 113195 w 999550"/>
                      <a:gd name="connsiteY1" fmla="*/ 11157 h 192554"/>
                      <a:gd name="connsiteX2" fmla="*/ 961075 w 999550"/>
                      <a:gd name="connsiteY2" fmla="*/ 0 h 192554"/>
                      <a:gd name="connsiteX3" fmla="*/ 998077 w 999550"/>
                      <a:gd name="connsiteY3" fmla="*/ 36094 h 192554"/>
                      <a:gd name="connsiteX4" fmla="*/ 935555 w 999550"/>
                      <a:gd name="connsiteY4" fmla="*/ 146086 h 192554"/>
                      <a:gd name="connsiteX5" fmla="*/ 878188 w 999550"/>
                      <a:gd name="connsiteY5" fmla="*/ 182048 h 192554"/>
                      <a:gd name="connsiteX6" fmla="*/ 38871 w 999550"/>
                      <a:gd name="connsiteY6" fmla="*/ 192554 h 192554"/>
                      <a:gd name="connsiteX7" fmla="*/ 699 w 999550"/>
                      <a:gd name="connsiteY7" fmla="*/ 158537 h 192554"/>
                      <a:gd name="connsiteX8" fmla="*/ 54922 w 999550"/>
                      <a:gd name="connsiteY8" fmla="*/ 43875 h 192554"/>
                      <a:gd name="connsiteX0" fmla="*/ 59073 w 999550"/>
                      <a:gd name="connsiteY0" fmla="*/ 46210 h 192554"/>
                      <a:gd name="connsiteX1" fmla="*/ 113195 w 999550"/>
                      <a:gd name="connsiteY1" fmla="*/ 11157 h 192554"/>
                      <a:gd name="connsiteX2" fmla="*/ 961075 w 999550"/>
                      <a:gd name="connsiteY2" fmla="*/ 0 h 192554"/>
                      <a:gd name="connsiteX3" fmla="*/ 998077 w 999550"/>
                      <a:gd name="connsiteY3" fmla="*/ 36094 h 192554"/>
                      <a:gd name="connsiteX4" fmla="*/ 935555 w 999550"/>
                      <a:gd name="connsiteY4" fmla="*/ 146086 h 192554"/>
                      <a:gd name="connsiteX5" fmla="*/ 878188 w 999550"/>
                      <a:gd name="connsiteY5" fmla="*/ 182048 h 192554"/>
                      <a:gd name="connsiteX6" fmla="*/ 38871 w 999550"/>
                      <a:gd name="connsiteY6" fmla="*/ 192554 h 192554"/>
                      <a:gd name="connsiteX7" fmla="*/ 699 w 999550"/>
                      <a:gd name="connsiteY7" fmla="*/ 158537 h 192554"/>
                      <a:gd name="connsiteX8" fmla="*/ 59073 w 999550"/>
                      <a:gd name="connsiteY8" fmla="*/ 46210 h 192554"/>
                      <a:gd name="connsiteX0" fmla="*/ 64265 w 1004742"/>
                      <a:gd name="connsiteY0" fmla="*/ 46210 h 192554"/>
                      <a:gd name="connsiteX1" fmla="*/ 118387 w 1004742"/>
                      <a:gd name="connsiteY1" fmla="*/ 11157 h 192554"/>
                      <a:gd name="connsiteX2" fmla="*/ 966267 w 1004742"/>
                      <a:gd name="connsiteY2" fmla="*/ 0 h 192554"/>
                      <a:gd name="connsiteX3" fmla="*/ 1003269 w 1004742"/>
                      <a:gd name="connsiteY3" fmla="*/ 36094 h 192554"/>
                      <a:gd name="connsiteX4" fmla="*/ 940747 w 1004742"/>
                      <a:gd name="connsiteY4" fmla="*/ 146086 h 192554"/>
                      <a:gd name="connsiteX5" fmla="*/ 883380 w 1004742"/>
                      <a:gd name="connsiteY5" fmla="*/ 182048 h 192554"/>
                      <a:gd name="connsiteX6" fmla="*/ 44063 w 1004742"/>
                      <a:gd name="connsiteY6" fmla="*/ 192554 h 192554"/>
                      <a:gd name="connsiteX7" fmla="*/ 572 w 1004742"/>
                      <a:gd name="connsiteY7" fmla="*/ 158277 h 192554"/>
                      <a:gd name="connsiteX8" fmla="*/ 64265 w 1004742"/>
                      <a:gd name="connsiteY8" fmla="*/ 46210 h 192554"/>
                      <a:gd name="connsiteX0" fmla="*/ 59595 w 1004742"/>
                      <a:gd name="connsiteY0" fmla="*/ 54511 h 192554"/>
                      <a:gd name="connsiteX1" fmla="*/ 118387 w 1004742"/>
                      <a:gd name="connsiteY1" fmla="*/ 11157 h 192554"/>
                      <a:gd name="connsiteX2" fmla="*/ 966267 w 1004742"/>
                      <a:gd name="connsiteY2" fmla="*/ 0 h 192554"/>
                      <a:gd name="connsiteX3" fmla="*/ 1003269 w 1004742"/>
                      <a:gd name="connsiteY3" fmla="*/ 36094 h 192554"/>
                      <a:gd name="connsiteX4" fmla="*/ 940747 w 1004742"/>
                      <a:gd name="connsiteY4" fmla="*/ 146086 h 192554"/>
                      <a:gd name="connsiteX5" fmla="*/ 883380 w 1004742"/>
                      <a:gd name="connsiteY5" fmla="*/ 182048 h 192554"/>
                      <a:gd name="connsiteX6" fmla="*/ 44063 w 1004742"/>
                      <a:gd name="connsiteY6" fmla="*/ 192554 h 192554"/>
                      <a:gd name="connsiteX7" fmla="*/ 572 w 1004742"/>
                      <a:gd name="connsiteY7" fmla="*/ 158277 h 192554"/>
                      <a:gd name="connsiteX8" fmla="*/ 59595 w 1004742"/>
                      <a:gd name="connsiteY8" fmla="*/ 54511 h 192554"/>
                      <a:gd name="connsiteX0" fmla="*/ 59595 w 1004742"/>
                      <a:gd name="connsiteY0" fmla="*/ 54511 h 192554"/>
                      <a:gd name="connsiteX1" fmla="*/ 118387 w 1004742"/>
                      <a:gd name="connsiteY1" fmla="*/ 11157 h 192554"/>
                      <a:gd name="connsiteX2" fmla="*/ 966267 w 1004742"/>
                      <a:gd name="connsiteY2" fmla="*/ 0 h 192554"/>
                      <a:gd name="connsiteX3" fmla="*/ 1003269 w 1004742"/>
                      <a:gd name="connsiteY3" fmla="*/ 36094 h 192554"/>
                      <a:gd name="connsiteX4" fmla="*/ 940747 w 1004742"/>
                      <a:gd name="connsiteY4" fmla="*/ 146086 h 192554"/>
                      <a:gd name="connsiteX5" fmla="*/ 883380 w 1004742"/>
                      <a:gd name="connsiteY5" fmla="*/ 182048 h 192554"/>
                      <a:gd name="connsiteX6" fmla="*/ 44063 w 1004742"/>
                      <a:gd name="connsiteY6" fmla="*/ 192554 h 192554"/>
                      <a:gd name="connsiteX7" fmla="*/ 572 w 1004742"/>
                      <a:gd name="connsiteY7" fmla="*/ 158277 h 192554"/>
                      <a:gd name="connsiteX8" fmla="*/ 59595 w 1004742"/>
                      <a:gd name="connsiteY8" fmla="*/ 54511 h 192554"/>
                      <a:gd name="connsiteX0" fmla="*/ 59595 w 1004742"/>
                      <a:gd name="connsiteY0" fmla="*/ 54511 h 192554"/>
                      <a:gd name="connsiteX1" fmla="*/ 118387 w 1004742"/>
                      <a:gd name="connsiteY1" fmla="*/ 11157 h 192554"/>
                      <a:gd name="connsiteX2" fmla="*/ 966267 w 1004742"/>
                      <a:gd name="connsiteY2" fmla="*/ 0 h 192554"/>
                      <a:gd name="connsiteX3" fmla="*/ 1003269 w 1004742"/>
                      <a:gd name="connsiteY3" fmla="*/ 36094 h 192554"/>
                      <a:gd name="connsiteX4" fmla="*/ 940747 w 1004742"/>
                      <a:gd name="connsiteY4" fmla="*/ 146086 h 192554"/>
                      <a:gd name="connsiteX5" fmla="*/ 883380 w 1004742"/>
                      <a:gd name="connsiteY5" fmla="*/ 182048 h 192554"/>
                      <a:gd name="connsiteX6" fmla="*/ 44063 w 1004742"/>
                      <a:gd name="connsiteY6" fmla="*/ 192554 h 192554"/>
                      <a:gd name="connsiteX7" fmla="*/ 572 w 1004742"/>
                      <a:gd name="connsiteY7" fmla="*/ 158277 h 192554"/>
                      <a:gd name="connsiteX8" fmla="*/ 59595 w 1004742"/>
                      <a:gd name="connsiteY8" fmla="*/ 54511 h 192554"/>
                      <a:gd name="connsiteX0" fmla="*/ 59595 w 1004742"/>
                      <a:gd name="connsiteY0" fmla="*/ 54511 h 192554"/>
                      <a:gd name="connsiteX1" fmla="*/ 118387 w 1004742"/>
                      <a:gd name="connsiteY1" fmla="*/ 11157 h 192554"/>
                      <a:gd name="connsiteX2" fmla="*/ 966267 w 1004742"/>
                      <a:gd name="connsiteY2" fmla="*/ 0 h 192554"/>
                      <a:gd name="connsiteX3" fmla="*/ 1003269 w 1004742"/>
                      <a:gd name="connsiteY3" fmla="*/ 36094 h 192554"/>
                      <a:gd name="connsiteX4" fmla="*/ 940747 w 1004742"/>
                      <a:gd name="connsiteY4" fmla="*/ 146086 h 192554"/>
                      <a:gd name="connsiteX5" fmla="*/ 883380 w 1004742"/>
                      <a:gd name="connsiteY5" fmla="*/ 182048 h 192554"/>
                      <a:gd name="connsiteX6" fmla="*/ 44063 w 1004742"/>
                      <a:gd name="connsiteY6" fmla="*/ 192554 h 192554"/>
                      <a:gd name="connsiteX7" fmla="*/ 572 w 1004742"/>
                      <a:gd name="connsiteY7" fmla="*/ 158277 h 192554"/>
                      <a:gd name="connsiteX8" fmla="*/ 59595 w 1004742"/>
                      <a:gd name="connsiteY8" fmla="*/ 54511 h 192554"/>
                      <a:gd name="connsiteX0" fmla="*/ 59595 w 1004742"/>
                      <a:gd name="connsiteY0" fmla="*/ 54511 h 192554"/>
                      <a:gd name="connsiteX1" fmla="*/ 118387 w 1004742"/>
                      <a:gd name="connsiteY1" fmla="*/ 11157 h 192554"/>
                      <a:gd name="connsiteX2" fmla="*/ 966267 w 1004742"/>
                      <a:gd name="connsiteY2" fmla="*/ 0 h 192554"/>
                      <a:gd name="connsiteX3" fmla="*/ 1003269 w 1004742"/>
                      <a:gd name="connsiteY3" fmla="*/ 36094 h 192554"/>
                      <a:gd name="connsiteX4" fmla="*/ 940747 w 1004742"/>
                      <a:gd name="connsiteY4" fmla="*/ 146086 h 192554"/>
                      <a:gd name="connsiteX5" fmla="*/ 883380 w 1004742"/>
                      <a:gd name="connsiteY5" fmla="*/ 182048 h 192554"/>
                      <a:gd name="connsiteX6" fmla="*/ 44063 w 1004742"/>
                      <a:gd name="connsiteY6" fmla="*/ 192554 h 192554"/>
                      <a:gd name="connsiteX7" fmla="*/ 572 w 1004742"/>
                      <a:gd name="connsiteY7" fmla="*/ 158277 h 192554"/>
                      <a:gd name="connsiteX8" fmla="*/ 59595 w 1004742"/>
                      <a:gd name="connsiteY8" fmla="*/ 54511 h 192554"/>
                      <a:gd name="connsiteX0" fmla="*/ 59595 w 1004742"/>
                      <a:gd name="connsiteY0" fmla="*/ 54511 h 192554"/>
                      <a:gd name="connsiteX1" fmla="*/ 118387 w 1004742"/>
                      <a:gd name="connsiteY1" fmla="*/ 11157 h 192554"/>
                      <a:gd name="connsiteX2" fmla="*/ 966267 w 1004742"/>
                      <a:gd name="connsiteY2" fmla="*/ 0 h 192554"/>
                      <a:gd name="connsiteX3" fmla="*/ 1003269 w 1004742"/>
                      <a:gd name="connsiteY3" fmla="*/ 36094 h 192554"/>
                      <a:gd name="connsiteX4" fmla="*/ 940747 w 1004742"/>
                      <a:gd name="connsiteY4" fmla="*/ 146086 h 192554"/>
                      <a:gd name="connsiteX5" fmla="*/ 883380 w 1004742"/>
                      <a:gd name="connsiteY5" fmla="*/ 182048 h 192554"/>
                      <a:gd name="connsiteX6" fmla="*/ 44063 w 1004742"/>
                      <a:gd name="connsiteY6" fmla="*/ 192554 h 192554"/>
                      <a:gd name="connsiteX7" fmla="*/ 572 w 1004742"/>
                      <a:gd name="connsiteY7" fmla="*/ 158277 h 192554"/>
                      <a:gd name="connsiteX8" fmla="*/ 59595 w 1004742"/>
                      <a:gd name="connsiteY8" fmla="*/ 54511 h 192554"/>
                      <a:gd name="connsiteX0" fmla="*/ 59595 w 1004742"/>
                      <a:gd name="connsiteY0" fmla="*/ 54511 h 192554"/>
                      <a:gd name="connsiteX1" fmla="*/ 118387 w 1004742"/>
                      <a:gd name="connsiteY1" fmla="*/ 11157 h 192554"/>
                      <a:gd name="connsiteX2" fmla="*/ 966267 w 1004742"/>
                      <a:gd name="connsiteY2" fmla="*/ 0 h 192554"/>
                      <a:gd name="connsiteX3" fmla="*/ 1003269 w 1004742"/>
                      <a:gd name="connsiteY3" fmla="*/ 36094 h 192554"/>
                      <a:gd name="connsiteX4" fmla="*/ 940747 w 1004742"/>
                      <a:gd name="connsiteY4" fmla="*/ 146086 h 192554"/>
                      <a:gd name="connsiteX5" fmla="*/ 883380 w 1004742"/>
                      <a:gd name="connsiteY5" fmla="*/ 182048 h 192554"/>
                      <a:gd name="connsiteX6" fmla="*/ 44063 w 1004742"/>
                      <a:gd name="connsiteY6" fmla="*/ 192554 h 192554"/>
                      <a:gd name="connsiteX7" fmla="*/ 572 w 1004742"/>
                      <a:gd name="connsiteY7" fmla="*/ 158277 h 192554"/>
                      <a:gd name="connsiteX8" fmla="*/ 59595 w 1004742"/>
                      <a:gd name="connsiteY8" fmla="*/ 54511 h 192554"/>
                      <a:gd name="connsiteX0" fmla="*/ 59595 w 1004742"/>
                      <a:gd name="connsiteY0" fmla="*/ 54511 h 192554"/>
                      <a:gd name="connsiteX1" fmla="*/ 118387 w 1004742"/>
                      <a:gd name="connsiteY1" fmla="*/ 11157 h 192554"/>
                      <a:gd name="connsiteX2" fmla="*/ 966267 w 1004742"/>
                      <a:gd name="connsiteY2" fmla="*/ 0 h 192554"/>
                      <a:gd name="connsiteX3" fmla="*/ 1003269 w 1004742"/>
                      <a:gd name="connsiteY3" fmla="*/ 36094 h 192554"/>
                      <a:gd name="connsiteX4" fmla="*/ 940747 w 1004742"/>
                      <a:gd name="connsiteY4" fmla="*/ 146086 h 192554"/>
                      <a:gd name="connsiteX5" fmla="*/ 883380 w 1004742"/>
                      <a:gd name="connsiteY5" fmla="*/ 182048 h 192554"/>
                      <a:gd name="connsiteX6" fmla="*/ 44063 w 1004742"/>
                      <a:gd name="connsiteY6" fmla="*/ 192554 h 192554"/>
                      <a:gd name="connsiteX7" fmla="*/ 572 w 1004742"/>
                      <a:gd name="connsiteY7" fmla="*/ 158277 h 192554"/>
                      <a:gd name="connsiteX8" fmla="*/ 59595 w 1004742"/>
                      <a:gd name="connsiteY8" fmla="*/ 54511 h 1925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04742" h="192554">
                        <a:moveTo>
                          <a:pt x="59595" y="54511"/>
                        </a:moveTo>
                        <a:cubicBezTo>
                          <a:pt x="76070" y="25364"/>
                          <a:pt x="88460" y="10637"/>
                          <a:pt x="118387" y="11157"/>
                        </a:cubicBezTo>
                        <a:lnTo>
                          <a:pt x="966267" y="0"/>
                        </a:lnTo>
                        <a:cubicBezTo>
                          <a:pt x="985556" y="0"/>
                          <a:pt x="1011182" y="7596"/>
                          <a:pt x="1003269" y="36094"/>
                        </a:cubicBezTo>
                        <a:lnTo>
                          <a:pt x="940747" y="146086"/>
                        </a:lnTo>
                        <a:cubicBezTo>
                          <a:pt x="916360" y="184443"/>
                          <a:pt x="902669" y="182048"/>
                          <a:pt x="883380" y="182048"/>
                        </a:cubicBezTo>
                        <a:lnTo>
                          <a:pt x="44063" y="192554"/>
                        </a:lnTo>
                        <a:cubicBezTo>
                          <a:pt x="20624" y="190219"/>
                          <a:pt x="-4098" y="185867"/>
                          <a:pt x="572" y="158277"/>
                        </a:cubicBezTo>
                        <a:cubicBezTo>
                          <a:pt x="33000" y="102632"/>
                          <a:pt x="25740" y="117549"/>
                          <a:pt x="59595" y="54511"/>
                        </a:cubicBezTo>
                        <a:close/>
                      </a:path>
                    </a:pathLst>
                  </a:custGeom>
                  <a:solidFill>
                    <a:schemeClr val="bg1">
                      <a:lumMod val="50000"/>
                    </a:schemeClr>
                  </a:solidFill>
                  <a:ln w="12700" cap="flat" cmpd="sng" algn="ctr">
                    <a:noFill/>
                    <a:prstDash val="solid"/>
                    <a:miter lim="800000"/>
                  </a:ln>
                  <a:effectLst/>
                </p:spPr>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IN" sz="1400" b="0" i="0" u="none" strike="noStrike" kern="1200" cap="none" spc="0" normalizeH="0" baseline="0" noProof="0">
                      <a:ln>
                        <a:noFill/>
                      </a:ln>
                      <a:solidFill>
                        <a:srgbClr val="000000"/>
                      </a:solidFill>
                      <a:effectLst/>
                      <a:uLnTx/>
                      <a:uFillTx/>
                      <a:ea typeface="+mn-ea"/>
                      <a:cs typeface="+mn-cs"/>
                    </a:endParaRPr>
                  </a:p>
                </p:txBody>
              </p:sp>
            </p:grpSp>
          </p:grpSp>
        </p:grpSp>
      </p:grpSp>
    </p:spTree>
    <p:extLst>
      <p:ext uri="{BB962C8B-B14F-4D97-AF65-F5344CB8AC3E}">
        <p14:creationId xmlns:p14="http://schemas.microsoft.com/office/powerpoint/2010/main" val="4105494379"/>
      </p:ext>
    </p:extLst>
  </p:cSld>
  <p:clrMapOvr>
    <a:masterClrMapping/>
  </p:clrMapOvr>
  <mc:AlternateContent xmlns:mc="http://schemas.openxmlformats.org/markup-compatibility/2006" xmlns:p14="http://schemas.microsoft.com/office/powerpoint/2010/main">
    <mc:Choice Requires="p14">
      <p:transition spd="slow" p14:dur="5000"/>
    </mc:Choice>
    <mc:Fallback xmlns="">
      <p:transition spd="slow"/>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idx="4294967295"/>
          </p:nvPr>
        </p:nvSpPr>
        <p:spPr>
          <a:xfrm>
            <a:off x="147247" y="201951"/>
            <a:ext cx="10090150" cy="573087"/>
          </a:xfrm>
        </p:spPr>
        <p:txBody>
          <a:bodyPr>
            <a:noAutofit/>
          </a:bodyPr>
          <a:lstStyle/>
          <a:p>
            <a:r>
              <a:rPr lang="en-US">
                <a:solidFill>
                  <a:srgbClr val="0A045D"/>
                </a:solidFill>
                <a:latin typeface="+mn-lt"/>
              </a:rPr>
              <a:t>AI-based Agent Assist</a:t>
            </a:r>
          </a:p>
        </p:txBody>
      </p:sp>
      <p:sp>
        <p:nvSpPr>
          <p:cNvPr id="8" name="Text Placeholder 7">
            <a:extLst>
              <a:ext uri="{FF2B5EF4-FFF2-40B4-BE49-F238E27FC236}">
                <a16:creationId xmlns:a16="http://schemas.microsoft.com/office/drawing/2014/main" id="{C2516A13-B79E-AB45-8A4F-628D2818EFA7}"/>
              </a:ext>
            </a:extLst>
          </p:cNvPr>
          <p:cNvSpPr>
            <a:spLocks noGrp="1"/>
          </p:cNvSpPr>
          <p:nvPr>
            <p:ph type="body" sz="quarter" idx="4294967295"/>
          </p:nvPr>
        </p:nvSpPr>
        <p:spPr>
          <a:xfrm>
            <a:off x="154466" y="917603"/>
            <a:ext cx="4876800" cy="304800"/>
          </a:xfrm>
        </p:spPr>
        <p:txBody>
          <a:bodyPr>
            <a:noAutofit/>
          </a:bodyPr>
          <a:lstStyle/>
          <a:p>
            <a:pPr marL="0" indent="0">
              <a:buNone/>
            </a:pPr>
            <a:r>
              <a:rPr lang="en-US" sz="2800" spc="-100">
                <a:solidFill>
                  <a:srgbClr val="0A045D"/>
                </a:solidFill>
              </a:rPr>
              <a:t>What is it?!  </a:t>
            </a:r>
          </a:p>
        </p:txBody>
      </p:sp>
      <p:grpSp>
        <p:nvGrpSpPr>
          <p:cNvPr id="2" name="Group 1">
            <a:extLst>
              <a:ext uri="{FF2B5EF4-FFF2-40B4-BE49-F238E27FC236}">
                <a16:creationId xmlns:a16="http://schemas.microsoft.com/office/drawing/2014/main" id="{7BA11E50-A9D0-371F-4521-48DEE343FF04}"/>
              </a:ext>
            </a:extLst>
          </p:cNvPr>
          <p:cNvGrpSpPr/>
          <p:nvPr/>
        </p:nvGrpSpPr>
        <p:grpSpPr>
          <a:xfrm>
            <a:off x="1475811" y="1525136"/>
            <a:ext cx="9240378" cy="4536445"/>
            <a:chOff x="299377" y="1632026"/>
            <a:chExt cx="8359928" cy="4050096"/>
          </a:xfrm>
        </p:grpSpPr>
        <p:grpSp>
          <p:nvGrpSpPr>
            <p:cNvPr id="4" name="Group 3">
              <a:extLst>
                <a:ext uri="{FF2B5EF4-FFF2-40B4-BE49-F238E27FC236}">
                  <a16:creationId xmlns:a16="http://schemas.microsoft.com/office/drawing/2014/main" id="{18289A00-D49A-300F-B2FE-002F76E45B07}"/>
                </a:ext>
              </a:extLst>
            </p:cNvPr>
            <p:cNvGrpSpPr/>
            <p:nvPr/>
          </p:nvGrpSpPr>
          <p:grpSpPr>
            <a:xfrm>
              <a:off x="299377" y="1919125"/>
              <a:ext cx="8359928" cy="3650451"/>
              <a:chOff x="299377" y="1874288"/>
              <a:chExt cx="8359928" cy="3650451"/>
            </a:xfrm>
          </p:grpSpPr>
          <p:sp>
            <p:nvSpPr>
              <p:cNvPr id="115" name="TextBox 43">
                <a:extLst>
                  <a:ext uri="{FF2B5EF4-FFF2-40B4-BE49-F238E27FC236}">
                    <a16:creationId xmlns:a16="http://schemas.microsoft.com/office/drawing/2014/main" id="{1A2AF2FB-D265-AEC6-0D3B-4D0D4340F74E}"/>
                  </a:ext>
                </a:extLst>
              </p:cNvPr>
              <p:cNvSpPr txBox="1"/>
              <p:nvPr/>
            </p:nvSpPr>
            <p:spPr>
              <a:xfrm>
                <a:off x="6526892" y="4563009"/>
                <a:ext cx="2132413" cy="87380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90000"/>
                  </a:lnSpc>
                  <a:spcBef>
                    <a:spcPts val="1000"/>
                  </a:spcBef>
                  <a:spcAft>
                    <a:spcPts val="200"/>
                  </a:spcAft>
                  <a:buClr>
                    <a:schemeClr val="bg1"/>
                  </a:buClr>
                </a:pPr>
                <a:r>
                  <a:rPr lang="en-US" sz="1600">
                    <a:solidFill>
                      <a:srgbClr val="000000"/>
                    </a:solidFill>
                    <a:ea typeface="Raleway" charset="0"/>
                    <a:cs typeface="Raleway" charset="0"/>
                  </a:rPr>
                  <a:t>Can suggest verbal responses or documents to be used in a response letter or email</a:t>
                </a:r>
              </a:p>
            </p:txBody>
          </p:sp>
          <p:sp>
            <p:nvSpPr>
              <p:cNvPr id="113" name="TextBox 46">
                <a:extLst>
                  <a:ext uri="{FF2B5EF4-FFF2-40B4-BE49-F238E27FC236}">
                    <a16:creationId xmlns:a16="http://schemas.microsoft.com/office/drawing/2014/main" id="{DE155FDA-FA6C-5623-371C-2AB6C9CC56B0}"/>
                  </a:ext>
                </a:extLst>
              </p:cNvPr>
              <p:cNvSpPr txBox="1"/>
              <p:nvPr/>
            </p:nvSpPr>
            <p:spPr>
              <a:xfrm flipH="1">
                <a:off x="299377" y="4563009"/>
                <a:ext cx="2397551" cy="96173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srgbClr val="000000"/>
                    </a:solidFill>
                    <a:effectLst/>
                    <a:uLnTx/>
                    <a:uFillTx/>
                    <a:ea typeface="+mn-ea"/>
                    <a:cs typeface="Arial" panose="020B0604020202020204" pitchFamily="34" charset="0"/>
                  </a:rPr>
                  <a:t>Can initiate workflow activity and automatically route if necessary (custom response needed for example)</a:t>
                </a:r>
              </a:p>
            </p:txBody>
          </p:sp>
          <p:sp>
            <p:nvSpPr>
              <p:cNvPr id="111" name="TextBox 30">
                <a:extLst>
                  <a:ext uri="{FF2B5EF4-FFF2-40B4-BE49-F238E27FC236}">
                    <a16:creationId xmlns:a16="http://schemas.microsoft.com/office/drawing/2014/main" id="{FE9DEC18-B6AD-1966-71F5-08312BA0539C}"/>
                  </a:ext>
                </a:extLst>
              </p:cNvPr>
              <p:cNvSpPr txBox="1"/>
              <p:nvPr/>
            </p:nvSpPr>
            <p:spPr>
              <a:xfrm>
                <a:off x="6526892" y="1874288"/>
                <a:ext cx="1699241" cy="52208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srgbClr val="000000"/>
                    </a:solidFill>
                    <a:effectLst/>
                    <a:uLnTx/>
                    <a:uFillTx/>
                    <a:ea typeface="+mn-ea"/>
                    <a:cs typeface="Arial" panose="020B0604020202020204" pitchFamily="34" charset="0"/>
                  </a:rPr>
                  <a:t>Based on fields and free text entry</a:t>
                </a:r>
              </a:p>
            </p:txBody>
          </p:sp>
          <p:sp>
            <p:nvSpPr>
              <p:cNvPr id="109" name="TextBox 49">
                <a:extLst>
                  <a:ext uri="{FF2B5EF4-FFF2-40B4-BE49-F238E27FC236}">
                    <a16:creationId xmlns:a16="http://schemas.microsoft.com/office/drawing/2014/main" id="{840D5D3B-8D95-AF3F-F300-835870FB5476}"/>
                  </a:ext>
                </a:extLst>
              </p:cNvPr>
              <p:cNvSpPr txBox="1"/>
              <p:nvPr/>
            </p:nvSpPr>
            <p:spPr>
              <a:xfrm flipH="1">
                <a:off x="907779" y="1874288"/>
                <a:ext cx="1789149" cy="741906"/>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srgbClr val="000000"/>
                    </a:solidFill>
                    <a:effectLst/>
                    <a:uLnTx/>
                    <a:uFillTx/>
                    <a:ea typeface="+mn-ea"/>
                    <a:cs typeface="Arial" panose="020B0604020202020204" pitchFamily="34" charset="0"/>
                  </a:rPr>
                  <a:t>Real time AI based evaluation of text as it is being entered</a:t>
                </a:r>
              </a:p>
            </p:txBody>
          </p:sp>
        </p:grpSp>
        <p:grpSp>
          <p:nvGrpSpPr>
            <p:cNvPr id="5" name="Group 4">
              <a:extLst>
                <a:ext uri="{FF2B5EF4-FFF2-40B4-BE49-F238E27FC236}">
                  <a16:creationId xmlns:a16="http://schemas.microsoft.com/office/drawing/2014/main" id="{2D87DFEB-A8A3-318D-5A34-3F2FD8B14B4F}"/>
                </a:ext>
              </a:extLst>
            </p:cNvPr>
            <p:cNvGrpSpPr/>
            <p:nvPr/>
          </p:nvGrpSpPr>
          <p:grpSpPr>
            <a:xfrm>
              <a:off x="2536438" y="1632026"/>
              <a:ext cx="4071124" cy="4050096"/>
              <a:chOff x="2539992" y="1632026"/>
              <a:chExt cx="4071124" cy="4050096"/>
            </a:xfrm>
          </p:grpSpPr>
          <p:grpSp>
            <p:nvGrpSpPr>
              <p:cNvPr id="94" name="Group 93">
                <a:extLst>
                  <a:ext uri="{FF2B5EF4-FFF2-40B4-BE49-F238E27FC236}">
                    <a16:creationId xmlns:a16="http://schemas.microsoft.com/office/drawing/2014/main" id="{ACD8BE27-1708-5E98-35B0-88741EC4CD43}"/>
                  </a:ext>
                </a:extLst>
              </p:cNvPr>
              <p:cNvGrpSpPr/>
              <p:nvPr/>
            </p:nvGrpSpPr>
            <p:grpSpPr>
              <a:xfrm>
                <a:off x="2903886" y="2244529"/>
                <a:ext cx="3274935" cy="2820509"/>
                <a:chOff x="3226422" y="2470900"/>
                <a:chExt cx="2747945" cy="2366641"/>
              </a:xfrm>
            </p:grpSpPr>
            <p:sp>
              <p:nvSpPr>
                <p:cNvPr id="100" name="TextBox 13">
                  <a:extLst>
                    <a:ext uri="{FF2B5EF4-FFF2-40B4-BE49-F238E27FC236}">
                      <a16:creationId xmlns:a16="http://schemas.microsoft.com/office/drawing/2014/main" id="{20CCA725-5FF2-9C30-2127-D25D0C9FF12B}"/>
                    </a:ext>
                  </a:extLst>
                </p:cNvPr>
                <p:cNvSpPr txBox="1"/>
                <p:nvPr/>
              </p:nvSpPr>
              <p:spPr>
                <a:xfrm rot="8829">
                  <a:off x="3226422" y="2470900"/>
                  <a:ext cx="685262" cy="391958"/>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a:ln>
                        <a:noFill/>
                      </a:ln>
                      <a:solidFill>
                        <a:srgbClr val="F04936"/>
                      </a:solidFill>
                      <a:effectLst/>
                      <a:uLnTx/>
                      <a:uFillTx/>
                      <a:latin typeface="Arial" panose="020B0604020202020204" pitchFamily="34" charset="0"/>
                      <a:ea typeface="+mn-ea"/>
                      <a:cs typeface="Arial" panose="020B0604020202020204" pitchFamily="34" charset="0"/>
                    </a:rPr>
                    <a:t>01</a:t>
                  </a:r>
                </a:p>
              </p:txBody>
            </p:sp>
            <p:sp>
              <p:nvSpPr>
                <p:cNvPr id="101" name="TextBox 32">
                  <a:extLst>
                    <a:ext uri="{FF2B5EF4-FFF2-40B4-BE49-F238E27FC236}">
                      <a16:creationId xmlns:a16="http://schemas.microsoft.com/office/drawing/2014/main" id="{9B38BF55-D0D1-24BA-529C-9D5BB71E1AEB}"/>
                    </a:ext>
                  </a:extLst>
                </p:cNvPr>
                <p:cNvSpPr txBox="1"/>
                <p:nvPr/>
              </p:nvSpPr>
              <p:spPr>
                <a:xfrm rot="8829">
                  <a:off x="5262656" y="2470900"/>
                  <a:ext cx="685262" cy="391958"/>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a:ln>
                        <a:noFill/>
                      </a:ln>
                      <a:solidFill>
                        <a:srgbClr val="0A045D"/>
                      </a:solidFill>
                      <a:effectLst/>
                      <a:uLnTx/>
                      <a:uFillTx/>
                      <a:latin typeface="Arial" panose="020B0604020202020204" pitchFamily="34" charset="0"/>
                      <a:ea typeface="+mn-ea"/>
                      <a:cs typeface="Arial" panose="020B0604020202020204" pitchFamily="34" charset="0"/>
                    </a:rPr>
                    <a:t>02</a:t>
                  </a:r>
                </a:p>
              </p:txBody>
            </p:sp>
            <p:sp>
              <p:nvSpPr>
                <p:cNvPr id="102" name="TextBox 33">
                  <a:extLst>
                    <a:ext uri="{FF2B5EF4-FFF2-40B4-BE49-F238E27FC236}">
                      <a16:creationId xmlns:a16="http://schemas.microsoft.com/office/drawing/2014/main" id="{4EF8417D-2D49-A311-C6FE-74BD72493325}"/>
                    </a:ext>
                  </a:extLst>
                </p:cNvPr>
                <p:cNvSpPr txBox="1"/>
                <p:nvPr/>
              </p:nvSpPr>
              <p:spPr>
                <a:xfrm rot="8829">
                  <a:off x="5289105" y="4445584"/>
                  <a:ext cx="685262" cy="39195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a:ln>
                        <a:noFill/>
                      </a:ln>
                      <a:solidFill>
                        <a:srgbClr val="FF9B3F"/>
                      </a:solidFill>
                      <a:effectLst/>
                      <a:uLnTx/>
                      <a:uFillTx/>
                      <a:latin typeface="Arial" panose="020B0604020202020204" pitchFamily="34" charset="0"/>
                      <a:ea typeface="+mn-ea"/>
                      <a:cs typeface="Arial" panose="020B0604020202020204" pitchFamily="34" charset="0"/>
                    </a:rPr>
                    <a:t>03</a:t>
                  </a:r>
                </a:p>
              </p:txBody>
            </p:sp>
            <p:sp>
              <p:nvSpPr>
                <p:cNvPr id="103" name="TextBox 34">
                  <a:extLst>
                    <a:ext uri="{FF2B5EF4-FFF2-40B4-BE49-F238E27FC236}">
                      <a16:creationId xmlns:a16="http://schemas.microsoft.com/office/drawing/2014/main" id="{7D21AD8D-01D3-CCAC-1211-1655511D09B6}"/>
                    </a:ext>
                  </a:extLst>
                </p:cNvPr>
                <p:cNvSpPr txBox="1"/>
                <p:nvPr/>
              </p:nvSpPr>
              <p:spPr>
                <a:xfrm rot="8829">
                  <a:off x="3295765" y="4445584"/>
                  <a:ext cx="685262" cy="39195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a:ln>
                        <a:noFill/>
                      </a:ln>
                      <a:solidFill>
                        <a:srgbClr val="3A2CF6"/>
                      </a:solidFill>
                      <a:effectLst/>
                      <a:uLnTx/>
                      <a:uFillTx/>
                      <a:latin typeface="Arial" panose="020B0604020202020204" pitchFamily="34" charset="0"/>
                      <a:ea typeface="+mn-ea"/>
                      <a:cs typeface="Arial" panose="020B0604020202020204" pitchFamily="34" charset="0"/>
                    </a:rPr>
                    <a:t>04</a:t>
                  </a:r>
                </a:p>
              </p:txBody>
            </p:sp>
          </p:grpSp>
          <p:grpSp>
            <p:nvGrpSpPr>
              <p:cNvPr id="95" name="Group 94">
                <a:extLst>
                  <a:ext uri="{FF2B5EF4-FFF2-40B4-BE49-F238E27FC236}">
                    <a16:creationId xmlns:a16="http://schemas.microsoft.com/office/drawing/2014/main" id="{DCC68B94-A358-99BC-85C9-8AE4A2D00E96}"/>
                  </a:ext>
                </a:extLst>
              </p:cNvPr>
              <p:cNvGrpSpPr/>
              <p:nvPr/>
            </p:nvGrpSpPr>
            <p:grpSpPr>
              <a:xfrm>
                <a:off x="2539992" y="1632026"/>
                <a:ext cx="4071124" cy="4050096"/>
                <a:chOff x="2539992" y="1632026"/>
                <a:chExt cx="4071124" cy="4050096"/>
              </a:xfrm>
            </p:grpSpPr>
            <p:sp>
              <p:nvSpPr>
                <p:cNvPr id="96" name="Freeform 4">
                  <a:extLst>
                    <a:ext uri="{FF2B5EF4-FFF2-40B4-BE49-F238E27FC236}">
                      <a16:creationId xmlns:a16="http://schemas.microsoft.com/office/drawing/2014/main" id="{3CB2EAD3-16D3-4D10-BB37-51B1A18CD6C1}"/>
                    </a:ext>
                  </a:extLst>
                </p:cNvPr>
                <p:cNvSpPr/>
                <p:nvPr/>
              </p:nvSpPr>
              <p:spPr>
                <a:xfrm rot="3684142">
                  <a:off x="4321927" y="2024287"/>
                  <a:ext cx="2562873" cy="2015505"/>
                </a:xfrm>
                <a:custGeom>
                  <a:avLst/>
                  <a:gdLst>
                    <a:gd name="connsiteX0" fmla="*/ 1892300 w 1892300"/>
                    <a:gd name="connsiteY0" fmla="*/ 717550 h 1397000"/>
                    <a:gd name="connsiteX1" fmla="*/ 895350 w 1892300"/>
                    <a:gd name="connsiteY1" fmla="*/ 0 h 1397000"/>
                    <a:gd name="connsiteX2" fmla="*/ 768350 w 1892300"/>
                    <a:gd name="connsiteY2" fmla="*/ 800100 h 1397000"/>
                    <a:gd name="connsiteX3" fmla="*/ 971550 w 1892300"/>
                    <a:gd name="connsiteY3" fmla="*/ 654050 h 1397000"/>
                    <a:gd name="connsiteX4" fmla="*/ 0 w 1892300"/>
                    <a:gd name="connsiteY4" fmla="*/ 1397000 h 1397000"/>
                    <a:gd name="connsiteX0" fmla="*/ 1892300 w 1892300"/>
                    <a:gd name="connsiteY0" fmla="*/ 813559 h 1493009"/>
                    <a:gd name="connsiteX1" fmla="*/ 895350 w 1892300"/>
                    <a:gd name="connsiteY1" fmla="*/ 96009 h 1493009"/>
                    <a:gd name="connsiteX2" fmla="*/ 768350 w 1892300"/>
                    <a:gd name="connsiteY2" fmla="*/ 896109 h 1493009"/>
                    <a:gd name="connsiteX3" fmla="*/ 971550 w 1892300"/>
                    <a:gd name="connsiteY3" fmla="*/ 750059 h 1493009"/>
                    <a:gd name="connsiteX4" fmla="*/ 0 w 1892300"/>
                    <a:gd name="connsiteY4" fmla="*/ 1493009 h 1493009"/>
                    <a:gd name="connsiteX0" fmla="*/ 1892300 w 1892300"/>
                    <a:gd name="connsiteY0" fmla="*/ 785491 h 1464941"/>
                    <a:gd name="connsiteX1" fmla="*/ 895350 w 1892300"/>
                    <a:gd name="connsiteY1" fmla="*/ 67941 h 1464941"/>
                    <a:gd name="connsiteX2" fmla="*/ 768350 w 1892300"/>
                    <a:gd name="connsiteY2" fmla="*/ 868041 h 1464941"/>
                    <a:gd name="connsiteX3" fmla="*/ 971550 w 1892300"/>
                    <a:gd name="connsiteY3" fmla="*/ 721991 h 1464941"/>
                    <a:gd name="connsiteX4" fmla="*/ 0 w 1892300"/>
                    <a:gd name="connsiteY4" fmla="*/ 1464941 h 1464941"/>
                    <a:gd name="connsiteX0" fmla="*/ 1892300 w 1892300"/>
                    <a:gd name="connsiteY0" fmla="*/ 826361 h 1505811"/>
                    <a:gd name="connsiteX1" fmla="*/ 895350 w 1892300"/>
                    <a:gd name="connsiteY1" fmla="*/ 108811 h 1505811"/>
                    <a:gd name="connsiteX2" fmla="*/ 768350 w 1892300"/>
                    <a:gd name="connsiteY2" fmla="*/ 908911 h 1505811"/>
                    <a:gd name="connsiteX3" fmla="*/ 971550 w 1892300"/>
                    <a:gd name="connsiteY3" fmla="*/ 762861 h 1505811"/>
                    <a:gd name="connsiteX4" fmla="*/ 0 w 1892300"/>
                    <a:gd name="connsiteY4" fmla="*/ 1505811 h 1505811"/>
                    <a:gd name="connsiteX0" fmla="*/ 1892300 w 1892300"/>
                    <a:gd name="connsiteY0" fmla="*/ 824196 h 1503646"/>
                    <a:gd name="connsiteX1" fmla="*/ 895350 w 1892300"/>
                    <a:gd name="connsiteY1" fmla="*/ 106646 h 1503646"/>
                    <a:gd name="connsiteX2" fmla="*/ 768350 w 1892300"/>
                    <a:gd name="connsiteY2" fmla="*/ 906746 h 1503646"/>
                    <a:gd name="connsiteX3" fmla="*/ 971550 w 1892300"/>
                    <a:gd name="connsiteY3" fmla="*/ 760696 h 1503646"/>
                    <a:gd name="connsiteX4" fmla="*/ 0 w 1892300"/>
                    <a:gd name="connsiteY4" fmla="*/ 1503646 h 1503646"/>
                    <a:gd name="connsiteX0" fmla="*/ 1892300 w 1892300"/>
                    <a:gd name="connsiteY0" fmla="*/ 835253 h 1514703"/>
                    <a:gd name="connsiteX1" fmla="*/ 895350 w 1892300"/>
                    <a:gd name="connsiteY1" fmla="*/ 117703 h 1514703"/>
                    <a:gd name="connsiteX2" fmla="*/ 768350 w 1892300"/>
                    <a:gd name="connsiteY2" fmla="*/ 917803 h 1514703"/>
                    <a:gd name="connsiteX3" fmla="*/ 971550 w 1892300"/>
                    <a:gd name="connsiteY3" fmla="*/ 771753 h 1514703"/>
                    <a:gd name="connsiteX4" fmla="*/ 0 w 1892300"/>
                    <a:gd name="connsiteY4" fmla="*/ 1514703 h 1514703"/>
                    <a:gd name="connsiteX0" fmla="*/ 1892300 w 1892300"/>
                    <a:gd name="connsiteY0" fmla="*/ 830194 h 1509644"/>
                    <a:gd name="connsiteX1" fmla="*/ 895350 w 1892300"/>
                    <a:gd name="connsiteY1" fmla="*/ 112644 h 1509644"/>
                    <a:gd name="connsiteX2" fmla="*/ 768350 w 1892300"/>
                    <a:gd name="connsiteY2" fmla="*/ 912744 h 1509644"/>
                    <a:gd name="connsiteX3" fmla="*/ 971550 w 1892300"/>
                    <a:gd name="connsiteY3" fmla="*/ 766694 h 1509644"/>
                    <a:gd name="connsiteX4" fmla="*/ 0 w 1892300"/>
                    <a:gd name="connsiteY4" fmla="*/ 1509644 h 1509644"/>
                    <a:gd name="connsiteX0" fmla="*/ 1892300 w 1892300"/>
                    <a:gd name="connsiteY0" fmla="*/ 833867 h 1513317"/>
                    <a:gd name="connsiteX1" fmla="*/ 895350 w 1892300"/>
                    <a:gd name="connsiteY1" fmla="*/ 116317 h 1513317"/>
                    <a:gd name="connsiteX2" fmla="*/ 768350 w 1892300"/>
                    <a:gd name="connsiteY2" fmla="*/ 916417 h 1513317"/>
                    <a:gd name="connsiteX3" fmla="*/ 971550 w 1892300"/>
                    <a:gd name="connsiteY3" fmla="*/ 770367 h 1513317"/>
                    <a:gd name="connsiteX4" fmla="*/ 0 w 1892300"/>
                    <a:gd name="connsiteY4" fmla="*/ 1513317 h 1513317"/>
                    <a:gd name="connsiteX0" fmla="*/ 1892300 w 1892300"/>
                    <a:gd name="connsiteY0" fmla="*/ 815724 h 1495174"/>
                    <a:gd name="connsiteX1" fmla="*/ 895350 w 1892300"/>
                    <a:gd name="connsiteY1" fmla="*/ 98174 h 1495174"/>
                    <a:gd name="connsiteX2" fmla="*/ 768350 w 1892300"/>
                    <a:gd name="connsiteY2" fmla="*/ 898274 h 1495174"/>
                    <a:gd name="connsiteX3" fmla="*/ 971550 w 1892300"/>
                    <a:gd name="connsiteY3" fmla="*/ 752224 h 1495174"/>
                    <a:gd name="connsiteX4" fmla="*/ 0 w 1892300"/>
                    <a:gd name="connsiteY4" fmla="*/ 1495174 h 1495174"/>
                    <a:gd name="connsiteX0" fmla="*/ 1892300 w 1892300"/>
                    <a:gd name="connsiteY0" fmla="*/ 815964 h 1495414"/>
                    <a:gd name="connsiteX1" fmla="*/ 895350 w 1892300"/>
                    <a:gd name="connsiteY1" fmla="*/ 98414 h 1495414"/>
                    <a:gd name="connsiteX2" fmla="*/ 768350 w 1892300"/>
                    <a:gd name="connsiteY2" fmla="*/ 898514 h 1495414"/>
                    <a:gd name="connsiteX3" fmla="*/ 971550 w 1892300"/>
                    <a:gd name="connsiteY3" fmla="*/ 752464 h 1495414"/>
                    <a:gd name="connsiteX4" fmla="*/ 0 w 1892300"/>
                    <a:gd name="connsiteY4" fmla="*/ 1495414 h 1495414"/>
                    <a:gd name="connsiteX0" fmla="*/ 1892300 w 1892300"/>
                    <a:gd name="connsiteY0" fmla="*/ 829493 h 1508943"/>
                    <a:gd name="connsiteX1" fmla="*/ 881063 w 1892300"/>
                    <a:gd name="connsiteY1" fmla="*/ 97655 h 1508943"/>
                    <a:gd name="connsiteX2" fmla="*/ 768350 w 1892300"/>
                    <a:gd name="connsiteY2" fmla="*/ 912043 h 1508943"/>
                    <a:gd name="connsiteX3" fmla="*/ 971550 w 1892300"/>
                    <a:gd name="connsiteY3" fmla="*/ 765993 h 1508943"/>
                    <a:gd name="connsiteX4" fmla="*/ 0 w 1892300"/>
                    <a:gd name="connsiteY4" fmla="*/ 1508943 h 1508943"/>
                    <a:gd name="connsiteX0" fmla="*/ 1892300 w 1892300"/>
                    <a:gd name="connsiteY0" fmla="*/ 823644 h 1503094"/>
                    <a:gd name="connsiteX1" fmla="*/ 881063 w 1892300"/>
                    <a:gd name="connsiteY1" fmla="*/ 91806 h 1503094"/>
                    <a:gd name="connsiteX2" fmla="*/ 768350 w 1892300"/>
                    <a:gd name="connsiteY2" fmla="*/ 906194 h 1503094"/>
                    <a:gd name="connsiteX3" fmla="*/ 971550 w 1892300"/>
                    <a:gd name="connsiteY3" fmla="*/ 760144 h 1503094"/>
                    <a:gd name="connsiteX4" fmla="*/ 0 w 1892300"/>
                    <a:gd name="connsiteY4" fmla="*/ 1503094 h 1503094"/>
                    <a:gd name="connsiteX0" fmla="*/ 1892300 w 1892300"/>
                    <a:gd name="connsiteY0" fmla="*/ 828166 h 1507616"/>
                    <a:gd name="connsiteX1" fmla="*/ 890588 w 1892300"/>
                    <a:gd name="connsiteY1" fmla="*/ 91565 h 1507616"/>
                    <a:gd name="connsiteX2" fmla="*/ 768350 w 1892300"/>
                    <a:gd name="connsiteY2" fmla="*/ 910716 h 1507616"/>
                    <a:gd name="connsiteX3" fmla="*/ 971550 w 1892300"/>
                    <a:gd name="connsiteY3" fmla="*/ 764666 h 1507616"/>
                    <a:gd name="connsiteX4" fmla="*/ 0 w 1892300"/>
                    <a:gd name="connsiteY4" fmla="*/ 1507616 h 1507616"/>
                    <a:gd name="connsiteX0" fmla="*/ 1892300 w 1892300"/>
                    <a:gd name="connsiteY0" fmla="*/ 756453 h 1435903"/>
                    <a:gd name="connsiteX1" fmla="*/ 890588 w 1892300"/>
                    <a:gd name="connsiteY1" fmla="*/ 19852 h 1435903"/>
                    <a:gd name="connsiteX2" fmla="*/ 147638 w 1892300"/>
                    <a:gd name="connsiteY2" fmla="*/ 264328 h 1435903"/>
                    <a:gd name="connsiteX3" fmla="*/ 768350 w 1892300"/>
                    <a:gd name="connsiteY3" fmla="*/ 839003 h 1435903"/>
                    <a:gd name="connsiteX4" fmla="*/ 971550 w 1892300"/>
                    <a:gd name="connsiteY4" fmla="*/ 692953 h 1435903"/>
                    <a:gd name="connsiteX5" fmla="*/ 0 w 1892300"/>
                    <a:gd name="connsiteY5" fmla="*/ 1435903 h 1435903"/>
                    <a:gd name="connsiteX0" fmla="*/ 1892300 w 1892300"/>
                    <a:gd name="connsiteY0" fmla="*/ 753413 h 1432863"/>
                    <a:gd name="connsiteX1" fmla="*/ 890588 w 1892300"/>
                    <a:gd name="connsiteY1" fmla="*/ 16812 h 1432863"/>
                    <a:gd name="connsiteX2" fmla="*/ 128588 w 1892300"/>
                    <a:gd name="connsiteY2" fmla="*/ 308913 h 1432863"/>
                    <a:gd name="connsiteX3" fmla="*/ 768350 w 1892300"/>
                    <a:gd name="connsiteY3" fmla="*/ 835963 h 1432863"/>
                    <a:gd name="connsiteX4" fmla="*/ 971550 w 1892300"/>
                    <a:gd name="connsiteY4" fmla="*/ 689913 h 1432863"/>
                    <a:gd name="connsiteX5" fmla="*/ 0 w 1892300"/>
                    <a:gd name="connsiteY5" fmla="*/ 1432863 h 1432863"/>
                    <a:gd name="connsiteX0" fmla="*/ 1892300 w 1892300"/>
                    <a:gd name="connsiteY0" fmla="*/ 794086 h 1473536"/>
                    <a:gd name="connsiteX1" fmla="*/ 890588 w 1892300"/>
                    <a:gd name="connsiteY1" fmla="*/ 57485 h 1473536"/>
                    <a:gd name="connsiteX2" fmla="*/ 128588 w 1892300"/>
                    <a:gd name="connsiteY2" fmla="*/ 349586 h 1473536"/>
                    <a:gd name="connsiteX3" fmla="*/ 768350 w 1892300"/>
                    <a:gd name="connsiteY3" fmla="*/ 876636 h 1473536"/>
                    <a:gd name="connsiteX4" fmla="*/ 971550 w 1892300"/>
                    <a:gd name="connsiteY4" fmla="*/ 730586 h 1473536"/>
                    <a:gd name="connsiteX5" fmla="*/ 0 w 1892300"/>
                    <a:gd name="connsiteY5" fmla="*/ 1473536 h 1473536"/>
                    <a:gd name="connsiteX0" fmla="*/ 1892300 w 1892300"/>
                    <a:gd name="connsiteY0" fmla="*/ 808786 h 1488236"/>
                    <a:gd name="connsiteX1" fmla="*/ 890588 w 1892300"/>
                    <a:gd name="connsiteY1" fmla="*/ 72185 h 1488236"/>
                    <a:gd name="connsiteX2" fmla="*/ 128588 w 1892300"/>
                    <a:gd name="connsiteY2" fmla="*/ 364286 h 1488236"/>
                    <a:gd name="connsiteX3" fmla="*/ 768350 w 1892300"/>
                    <a:gd name="connsiteY3" fmla="*/ 891336 h 1488236"/>
                    <a:gd name="connsiteX4" fmla="*/ 971550 w 1892300"/>
                    <a:gd name="connsiteY4" fmla="*/ 745286 h 1488236"/>
                    <a:gd name="connsiteX5" fmla="*/ 0 w 1892300"/>
                    <a:gd name="connsiteY5" fmla="*/ 1488236 h 1488236"/>
                    <a:gd name="connsiteX0" fmla="*/ 1892300 w 1892300"/>
                    <a:gd name="connsiteY0" fmla="*/ 832993 h 1512443"/>
                    <a:gd name="connsiteX1" fmla="*/ 890588 w 1892300"/>
                    <a:gd name="connsiteY1" fmla="*/ 96392 h 1512443"/>
                    <a:gd name="connsiteX2" fmla="*/ 128588 w 1892300"/>
                    <a:gd name="connsiteY2" fmla="*/ 388493 h 1512443"/>
                    <a:gd name="connsiteX3" fmla="*/ 768350 w 1892300"/>
                    <a:gd name="connsiteY3" fmla="*/ 915543 h 1512443"/>
                    <a:gd name="connsiteX4" fmla="*/ 971550 w 1892300"/>
                    <a:gd name="connsiteY4" fmla="*/ 769493 h 1512443"/>
                    <a:gd name="connsiteX5" fmla="*/ 0 w 1892300"/>
                    <a:gd name="connsiteY5" fmla="*/ 1512443 h 1512443"/>
                    <a:gd name="connsiteX0" fmla="*/ 1892300 w 1892300"/>
                    <a:gd name="connsiteY0" fmla="*/ 833698 h 1513148"/>
                    <a:gd name="connsiteX1" fmla="*/ 890588 w 1892300"/>
                    <a:gd name="connsiteY1" fmla="*/ 97097 h 1513148"/>
                    <a:gd name="connsiteX2" fmla="*/ 116682 w 1892300"/>
                    <a:gd name="connsiteY2" fmla="*/ 386817 h 1513148"/>
                    <a:gd name="connsiteX3" fmla="*/ 768350 w 1892300"/>
                    <a:gd name="connsiteY3" fmla="*/ 916248 h 1513148"/>
                    <a:gd name="connsiteX4" fmla="*/ 971550 w 1892300"/>
                    <a:gd name="connsiteY4" fmla="*/ 770198 h 1513148"/>
                    <a:gd name="connsiteX5" fmla="*/ 0 w 1892300"/>
                    <a:gd name="connsiteY5" fmla="*/ 1513148 h 1513148"/>
                    <a:gd name="connsiteX0" fmla="*/ 1892300 w 1892300"/>
                    <a:gd name="connsiteY0" fmla="*/ 833698 h 1513148"/>
                    <a:gd name="connsiteX1" fmla="*/ 890588 w 1892300"/>
                    <a:gd name="connsiteY1" fmla="*/ 97097 h 1513148"/>
                    <a:gd name="connsiteX2" fmla="*/ 116682 w 1892300"/>
                    <a:gd name="connsiteY2" fmla="*/ 386817 h 1513148"/>
                    <a:gd name="connsiteX3" fmla="*/ 768350 w 1892300"/>
                    <a:gd name="connsiteY3" fmla="*/ 916248 h 1513148"/>
                    <a:gd name="connsiteX4" fmla="*/ 971550 w 1892300"/>
                    <a:gd name="connsiteY4" fmla="*/ 770198 h 1513148"/>
                    <a:gd name="connsiteX5" fmla="*/ 0 w 1892300"/>
                    <a:gd name="connsiteY5" fmla="*/ 1513148 h 1513148"/>
                    <a:gd name="connsiteX0" fmla="*/ 1892300 w 1892300"/>
                    <a:gd name="connsiteY0" fmla="*/ 833698 h 1513148"/>
                    <a:gd name="connsiteX1" fmla="*/ 890588 w 1892300"/>
                    <a:gd name="connsiteY1" fmla="*/ 97097 h 1513148"/>
                    <a:gd name="connsiteX2" fmla="*/ 116682 w 1892300"/>
                    <a:gd name="connsiteY2" fmla="*/ 386817 h 1513148"/>
                    <a:gd name="connsiteX3" fmla="*/ 768350 w 1892300"/>
                    <a:gd name="connsiteY3" fmla="*/ 916248 h 1513148"/>
                    <a:gd name="connsiteX4" fmla="*/ 971550 w 1892300"/>
                    <a:gd name="connsiteY4" fmla="*/ 770198 h 1513148"/>
                    <a:gd name="connsiteX5" fmla="*/ 0 w 1892300"/>
                    <a:gd name="connsiteY5" fmla="*/ 1513148 h 1513148"/>
                    <a:gd name="connsiteX0" fmla="*/ 1892300 w 1892300"/>
                    <a:gd name="connsiteY0" fmla="*/ 833698 h 1513148"/>
                    <a:gd name="connsiteX1" fmla="*/ 890588 w 1892300"/>
                    <a:gd name="connsiteY1" fmla="*/ 97097 h 1513148"/>
                    <a:gd name="connsiteX2" fmla="*/ 116682 w 1892300"/>
                    <a:gd name="connsiteY2" fmla="*/ 386817 h 1513148"/>
                    <a:gd name="connsiteX3" fmla="*/ 768350 w 1892300"/>
                    <a:gd name="connsiteY3" fmla="*/ 916248 h 1513148"/>
                    <a:gd name="connsiteX4" fmla="*/ 971550 w 1892300"/>
                    <a:gd name="connsiteY4" fmla="*/ 770198 h 1513148"/>
                    <a:gd name="connsiteX5" fmla="*/ 0 w 1892300"/>
                    <a:gd name="connsiteY5" fmla="*/ 1513148 h 1513148"/>
                    <a:gd name="connsiteX0" fmla="*/ 1892300 w 1892300"/>
                    <a:gd name="connsiteY0" fmla="*/ 833698 h 1513148"/>
                    <a:gd name="connsiteX1" fmla="*/ 890588 w 1892300"/>
                    <a:gd name="connsiteY1" fmla="*/ 97097 h 1513148"/>
                    <a:gd name="connsiteX2" fmla="*/ 116682 w 1892300"/>
                    <a:gd name="connsiteY2" fmla="*/ 386817 h 1513148"/>
                    <a:gd name="connsiteX3" fmla="*/ 768350 w 1892300"/>
                    <a:gd name="connsiteY3" fmla="*/ 916248 h 1513148"/>
                    <a:gd name="connsiteX4" fmla="*/ 971550 w 1892300"/>
                    <a:gd name="connsiteY4" fmla="*/ 770198 h 1513148"/>
                    <a:gd name="connsiteX5" fmla="*/ 0 w 1892300"/>
                    <a:gd name="connsiteY5" fmla="*/ 1513148 h 1513148"/>
                    <a:gd name="connsiteX0" fmla="*/ 1892300 w 1892300"/>
                    <a:gd name="connsiteY0" fmla="*/ 833698 h 1513148"/>
                    <a:gd name="connsiteX1" fmla="*/ 890588 w 1892300"/>
                    <a:gd name="connsiteY1" fmla="*/ 97097 h 1513148"/>
                    <a:gd name="connsiteX2" fmla="*/ 116682 w 1892300"/>
                    <a:gd name="connsiteY2" fmla="*/ 386817 h 1513148"/>
                    <a:gd name="connsiteX3" fmla="*/ 768350 w 1892300"/>
                    <a:gd name="connsiteY3" fmla="*/ 916248 h 1513148"/>
                    <a:gd name="connsiteX4" fmla="*/ 971550 w 1892300"/>
                    <a:gd name="connsiteY4" fmla="*/ 770198 h 1513148"/>
                    <a:gd name="connsiteX5" fmla="*/ 0 w 1892300"/>
                    <a:gd name="connsiteY5" fmla="*/ 1513148 h 1513148"/>
                    <a:gd name="connsiteX0" fmla="*/ 1901825 w 1901825"/>
                    <a:gd name="connsiteY0" fmla="*/ 833698 h 1500448"/>
                    <a:gd name="connsiteX1" fmla="*/ 900113 w 1901825"/>
                    <a:gd name="connsiteY1" fmla="*/ 97097 h 1500448"/>
                    <a:gd name="connsiteX2" fmla="*/ 126207 w 1901825"/>
                    <a:gd name="connsiteY2" fmla="*/ 386817 h 1500448"/>
                    <a:gd name="connsiteX3" fmla="*/ 777875 w 1901825"/>
                    <a:gd name="connsiteY3" fmla="*/ 916248 h 1500448"/>
                    <a:gd name="connsiteX4" fmla="*/ 981075 w 1901825"/>
                    <a:gd name="connsiteY4" fmla="*/ 770198 h 1500448"/>
                    <a:gd name="connsiteX5" fmla="*/ 0 w 1901825"/>
                    <a:gd name="connsiteY5" fmla="*/ 1500448 h 1500448"/>
                    <a:gd name="connsiteX0" fmla="*/ 1901825 w 1901825"/>
                    <a:gd name="connsiteY0" fmla="*/ 833698 h 1500448"/>
                    <a:gd name="connsiteX1" fmla="*/ 900113 w 1901825"/>
                    <a:gd name="connsiteY1" fmla="*/ 97097 h 1500448"/>
                    <a:gd name="connsiteX2" fmla="*/ 126207 w 1901825"/>
                    <a:gd name="connsiteY2" fmla="*/ 386817 h 1500448"/>
                    <a:gd name="connsiteX3" fmla="*/ 777875 w 1901825"/>
                    <a:gd name="connsiteY3" fmla="*/ 916248 h 1500448"/>
                    <a:gd name="connsiteX4" fmla="*/ 981075 w 1901825"/>
                    <a:gd name="connsiteY4" fmla="*/ 770198 h 1500448"/>
                    <a:gd name="connsiteX5" fmla="*/ 0 w 1901825"/>
                    <a:gd name="connsiteY5" fmla="*/ 1500448 h 1500448"/>
                    <a:gd name="connsiteX0" fmla="*/ 1901825 w 1901825"/>
                    <a:gd name="connsiteY0" fmla="*/ 834496 h 1501246"/>
                    <a:gd name="connsiteX1" fmla="*/ 900113 w 1901825"/>
                    <a:gd name="connsiteY1" fmla="*/ 97895 h 1501246"/>
                    <a:gd name="connsiteX2" fmla="*/ 126207 w 1901825"/>
                    <a:gd name="connsiteY2" fmla="*/ 387615 h 1501246"/>
                    <a:gd name="connsiteX3" fmla="*/ 777875 w 1901825"/>
                    <a:gd name="connsiteY3" fmla="*/ 917046 h 1501246"/>
                    <a:gd name="connsiteX4" fmla="*/ 981075 w 1901825"/>
                    <a:gd name="connsiteY4" fmla="*/ 770996 h 1501246"/>
                    <a:gd name="connsiteX5" fmla="*/ 0 w 1901825"/>
                    <a:gd name="connsiteY5" fmla="*/ 1501246 h 1501246"/>
                    <a:gd name="connsiteX0" fmla="*/ 1914121 w 1914121"/>
                    <a:gd name="connsiteY0" fmla="*/ 834496 h 1505537"/>
                    <a:gd name="connsiteX1" fmla="*/ 912409 w 1914121"/>
                    <a:gd name="connsiteY1" fmla="*/ 97895 h 1505537"/>
                    <a:gd name="connsiteX2" fmla="*/ 138503 w 1914121"/>
                    <a:gd name="connsiteY2" fmla="*/ 387615 h 1505537"/>
                    <a:gd name="connsiteX3" fmla="*/ 790171 w 1914121"/>
                    <a:gd name="connsiteY3" fmla="*/ 917046 h 1505537"/>
                    <a:gd name="connsiteX4" fmla="*/ 993371 w 1914121"/>
                    <a:gd name="connsiteY4" fmla="*/ 770996 h 1505537"/>
                    <a:gd name="connsiteX5" fmla="*/ 0 w 1914121"/>
                    <a:gd name="connsiteY5" fmla="*/ 1505537 h 1505537"/>
                    <a:gd name="connsiteX0" fmla="*/ 1923530 w 1923530"/>
                    <a:gd name="connsiteY0" fmla="*/ 834496 h 1510199"/>
                    <a:gd name="connsiteX1" fmla="*/ 921818 w 1923530"/>
                    <a:gd name="connsiteY1" fmla="*/ 97895 h 1510199"/>
                    <a:gd name="connsiteX2" fmla="*/ 147912 w 1923530"/>
                    <a:gd name="connsiteY2" fmla="*/ 387615 h 1510199"/>
                    <a:gd name="connsiteX3" fmla="*/ 799580 w 1923530"/>
                    <a:gd name="connsiteY3" fmla="*/ 917046 h 1510199"/>
                    <a:gd name="connsiteX4" fmla="*/ 1002780 w 1923530"/>
                    <a:gd name="connsiteY4" fmla="*/ 770996 h 1510199"/>
                    <a:gd name="connsiteX5" fmla="*/ 0 w 1923530"/>
                    <a:gd name="connsiteY5" fmla="*/ 1510199 h 1510199"/>
                    <a:gd name="connsiteX0" fmla="*/ 1927161 w 1927161"/>
                    <a:gd name="connsiteY0" fmla="*/ 834496 h 1515604"/>
                    <a:gd name="connsiteX1" fmla="*/ 925449 w 1927161"/>
                    <a:gd name="connsiteY1" fmla="*/ 97895 h 1515604"/>
                    <a:gd name="connsiteX2" fmla="*/ 151543 w 1927161"/>
                    <a:gd name="connsiteY2" fmla="*/ 387615 h 1515604"/>
                    <a:gd name="connsiteX3" fmla="*/ 803211 w 1927161"/>
                    <a:gd name="connsiteY3" fmla="*/ 917046 h 1515604"/>
                    <a:gd name="connsiteX4" fmla="*/ 1006411 w 1927161"/>
                    <a:gd name="connsiteY4" fmla="*/ 770996 h 1515604"/>
                    <a:gd name="connsiteX5" fmla="*/ 0 w 1927161"/>
                    <a:gd name="connsiteY5" fmla="*/ 1515604 h 1515604"/>
                    <a:gd name="connsiteX0" fmla="*/ 1929826 w 1929826"/>
                    <a:gd name="connsiteY0" fmla="*/ 834496 h 1517663"/>
                    <a:gd name="connsiteX1" fmla="*/ 928114 w 1929826"/>
                    <a:gd name="connsiteY1" fmla="*/ 97895 h 1517663"/>
                    <a:gd name="connsiteX2" fmla="*/ 154208 w 1929826"/>
                    <a:gd name="connsiteY2" fmla="*/ 387615 h 1517663"/>
                    <a:gd name="connsiteX3" fmla="*/ 805876 w 1929826"/>
                    <a:gd name="connsiteY3" fmla="*/ 917046 h 1517663"/>
                    <a:gd name="connsiteX4" fmla="*/ 1009076 w 1929826"/>
                    <a:gd name="connsiteY4" fmla="*/ 770996 h 1517663"/>
                    <a:gd name="connsiteX5" fmla="*/ 0 w 1929826"/>
                    <a:gd name="connsiteY5" fmla="*/ 1517663 h 15176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29826" h="1517663">
                      <a:moveTo>
                        <a:pt x="1929826" y="834496"/>
                      </a:moveTo>
                      <a:lnTo>
                        <a:pt x="928114" y="97895"/>
                      </a:lnTo>
                      <a:cubicBezTo>
                        <a:pt x="675437" y="-72232"/>
                        <a:pt x="261893" y="-47360"/>
                        <a:pt x="154208" y="387615"/>
                      </a:cubicBezTo>
                      <a:cubicBezTo>
                        <a:pt x="71922" y="876565"/>
                        <a:pt x="582832" y="1059921"/>
                        <a:pt x="805876" y="917046"/>
                      </a:cubicBezTo>
                      <a:lnTo>
                        <a:pt x="1009076" y="770996"/>
                      </a:lnTo>
                      <a:cubicBezTo>
                        <a:pt x="684433" y="1021557"/>
                        <a:pt x="327025" y="1274246"/>
                        <a:pt x="0" y="1517663"/>
                      </a:cubicBezTo>
                    </a:path>
                  </a:pathLst>
                </a:custGeom>
                <a:noFill/>
                <a:ln w="50800" cap="flat" cmpd="sng" algn="ctr">
                  <a:solidFill>
                    <a:srgbClr val="0A045D"/>
                  </a:solidFill>
                  <a:prstDash val="solid"/>
                  <a:miter lim="800000"/>
                  <a:headEnd type="triangle" w="med" len="lg"/>
                </a:ln>
                <a:effectLst/>
              </p:spPr>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ysClr val="window" lastClr="FFFFFF"/>
                    </a:solidFill>
                    <a:effectLst/>
                    <a:uLnTx/>
                    <a:uFillTx/>
                    <a:latin typeface="Arial" panose="020B0604020202020204" pitchFamily="34" charset="0"/>
                    <a:ea typeface="+mn-ea"/>
                    <a:cs typeface="Arial" panose="020B0604020202020204" pitchFamily="34" charset="0"/>
                  </a:endParaRPr>
                </a:p>
              </p:txBody>
            </p:sp>
            <p:sp>
              <p:nvSpPr>
                <p:cNvPr id="97" name="Freeform 26">
                  <a:extLst>
                    <a:ext uri="{FF2B5EF4-FFF2-40B4-BE49-F238E27FC236}">
                      <a16:creationId xmlns:a16="http://schemas.microsoft.com/office/drawing/2014/main" id="{5A505CD3-F19C-C3E4-2563-895D5010B085}"/>
                    </a:ext>
                  </a:extLst>
                </p:cNvPr>
                <p:cNvSpPr/>
                <p:nvPr/>
              </p:nvSpPr>
              <p:spPr>
                <a:xfrm rot="3684142" flipH="1" flipV="1">
                  <a:off x="2256211" y="3241840"/>
                  <a:ext cx="2582638" cy="2015076"/>
                </a:xfrm>
                <a:custGeom>
                  <a:avLst/>
                  <a:gdLst>
                    <a:gd name="connsiteX0" fmla="*/ 1892300 w 1892300"/>
                    <a:gd name="connsiteY0" fmla="*/ 717550 h 1397000"/>
                    <a:gd name="connsiteX1" fmla="*/ 895350 w 1892300"/>
                    <a:gd name="connsiteY1" fmla="*/ 0 h 1397000"/>
                    <a:gd name="connsiteX2" fmla="*/ 768350 w 1892300"/>
                    <a:gd name="connsiteY2" fmla="*/ 800100 h 1397000"/>
                    <a:gd name="connsiteX3" fmla="*/ 971550 w 1892300"/>
                    <a:gd name="connsiteY3" fmla="*/ 654050 h 1397000"/>
                    <a:gd name="connsiteX4" fmla="*/ 0 w 1892300"/>
                    <a:gd name="connsiteY4" fmla="*/ 1397000 h 1397000"/>
                    <a:gd name="connsiteX0" fmla="*/ 1892300 w 1892300"/>
                    <a:gd name="connsiteY0" fmla="*/ 813559 h 1493009"/>
                    <a:gd name="connsiteX1" fmla="*/ 895350 w 1892300"/>
                    <a:gd name="connsiteY1" fmla="*/ 96009 h 1493009"/>
                    <a:gd name="connsiteX2" fmla="*/ 768350 w 1892300"/>
                    <a:gd name="connsiteY2" fmla="*/ 896109 h 1493009"/>
                    <a:gd name="connsiteX3" fmla="*/ 971550 w 1892300"/>
                    <a:gd name="connsiteY3" fmla="*/ 750059 h 1493009"/>
                    <a:gd name="connsiteX4" fmla="*/ 0 w 1892300"/>
                    <a:gd name="connsiteY4" fmla="*/ 1493009 h 1493009"/>
                    <a:gd name="connsiteX0" fmla="*/ 1892300 w 1892300"/>
                    <a:gd name="connsiteY0" fmla="*/ 785491 h 1464941"/>
                    <a:gd name="connsiteX1" fmla="*/ 895350 w 1892300"/>
                    <a:gd name="connsiteY1" fmla="*/ 67941 h 1464941"/>
                    <a:gd name="connsiteX2" fmla="*/ 768350 w 1892300"/>
                    <a:gd name="connsiteY2" fmla="*/ 868041 h 1464941"/>
                    <a:gd name="connsiteX3" fmla="*/ 971550 w 1892300"/>
                    <a:gd name="connsiteY3" fmla="*/ 721991 h 1464941"/>
                    <a:gd name="connsiteX4" fmla="*/ 0 w 1892300"/>
                    <a:gd name="connsiteY4" fmla="*/ 1464941 h 1464941"/>
                    <a:gd name="connsiteX0" fmla="*/ 1892300 w 1892300"/>
                    <a:gd name="connsiteY0" fmla="*/ 826361 h 1505811"/>
                    <a:gd name="connsiteX1" fmla="*/ 895350 w 1892300"/>
                    <a:gd name="connsiteY1" fmla="*/ 108811 h 1505811"/>
                    <a:gd name="connsiteX2" fmla="*/ 768350 w 1892300"/>
                    <a:gd name="connsiteY2" fmla="*/ 908911 h 1505811"/>
                    <a:gd name="connsiteX3" fmla="*/ 971550 w 1892300"/>
                    <a:gd name="connsiteY3" fmla="*/ 762861 h 1505811"/>
                    <a:gd name="connsiteX4" fmla="*/ 0 w 1892300"/>
                    <a:gd name="connsiteY4" fmla="*/ 1505811 h 1505811"/>
                    <a:gd name="connsiteX0" fmla="*/ 1892300 w 1892300"/>
                    <a:gd name="connsiteY0" fmla="*/ 824196 h 1503646"/>
                    <a:gd name="connsiteX1" fmla="*/ 895350 w 1892300"/>
                    <a:gd name="connsiteY1" fmla="*/ 106646 h 1503646"/>
                    <a:gd name="connsiteX2" fmla="*/ 768350 w 1892300"/>
                    <a:gd name="connsiteY2" fmla="*/ 906746 h 1503646"/>
                    <a:gd name="connsiteX3" fmla="*/ 971550 w 1892300"/>
                    <a:gd name="connsiteY3" fmla="*/ 760696 h 1503646"/>
                    <a:gd name="connsiteX4" fmla="*/ 0 w 1892300"/>
                    <a:gd name="connsiteY4" fmla="*/ 1503646 h 1503646"/>
                    <a:gd name="connsiteX0" fmla="*/ 1892300 w 1892300"/>
                    <a:gd name="connsiteY0" fmla="*/ 835253 h 1514703"/>
                    <a:gd name="connsiteX1" fmla="*/ 895350 w 1892300"/>
                    <a:gd name="connsiteY1" fmla="*/ 117703 h 1514703"/>
                    <a:gd name="connsiteX2" fmla="*/ 768350 w 1892300"/>
                    <a:gd name="connsiteY2" fmla="*/ 917803 h 1514703"/>
                    <a:gd name="connsiteX3" fmla="*/ 971550 w 1892300"/>
                    <a:gd name="connsiteY3" fmla="*/ 771753 h 1514703"/>
                    <a:gd name="connsiteX4" fmla="*/ 0 w 1892300"/>
                    <a:gd name="connsiteY4" fmla="*/ 1514703 h 1514703"/>
                    <a:gd name="connsiteX0" fmla="*/ 1892300 w 1892300"/>
                    <a:gd name="connsiteY0" fmla="*/ 830194 h 1509644"/>
                    <a:gd name="connsiteX1" fmla="*/ 895350 w 1892300"/>
                    <a:gd name="connsiteY1" fmla="*/ 112644 h 1509644"/>
                    <a:gd name="connsiteX2" fmla="*/ 768350 w 1892300"/>
                    <a:gd name="connsiteY2" fmla="*/ 912744 h 1509644"/>
                    <a:gd name="connsiteX3" fmla="*/ 971550 w 1892300"/>
                    <a:gd name="connsiteY3" fmla="*/ 766694 h 1509644"/>
                    <a:gd name="connsiteX4" fmla="*/ 0 w 1892300"/>
                    <a:gd name="connsiteY4" fmla="*/ 1509644 h 1509644"/>
                    <a:gd name="connsiteX0" fmla="*/ 1892300 w 1892300"/>
                    <a:gd name="connsiteY0" fmla="*/ 833867 h 1513317"/>
                    <a:gd name="connsiteX1" fmla="*/ 895350 w 1892300"/>
                    <a:gd name="connsiteY1" fmla="*/ 116317 h 1513317"/>
                    <a:gd name="connsiteX2" fmla="*/ 768350 w 1892300"/>
                    <a:gd name="connsiteY2" fmla="*/ 916417 h 1513317"/>
                    <a:gd name="connsiteX3" fmla="*/ 971550 w 1892300"/>
                    <a:gd name="connsiteY3" fmla="*/ 770367 h 1513317"/>
                    <a:gd name="connsiteX4" fmla="*/ 0 w 1892300"/>
                    <a:gd name="connsiteY4" fmla="*/ 1513317 h 1513317"/>
                    <a:gd name="connsiteX0" fmla="*/ 1892300 w 1892300"/>
                    <a:gd name="connsiteY0" fmla="*/ 815724 h 1495174"/>
                    <a:gd name="connsiteX1" fmla="*/ 895350 w 1892300"/>
                    <a:gd name="connsiteY1" fmla="*/ 98174 h 1495174"/>
                    <a:gd name="connsiteX2" fmla="*/ 768350 w 1892300"/>
                    <a:gd name="connsiteY2" fmla="*/ 898274 h 1495174"/>
                    <a:gd name="connsiteX3" fmla="*/ 971550 w 1892300"/>
                    <a:gd name="connsiteY3" fmla="*/ 752224 h 1495174"/>
                    <a:gd name="connsiteX4" fmla="*/ 0 w 1892300"/>
                    <a:gd name="connsiteY4" fmla="*/ 1495174 h 1495174"/>
                    <a:gd name="connsiteX0" fmla="*/ 1892300 w 1892300"/>
                    <a:gd name="connsiteY0" fmla="*/ 815964 h 1495414"/>
                    <a:gd name="connsiteX1" fmla="*/ 895350 w 1892300"/>
                    <a:gd name="connsiteY1" fmla="*/ 98414 h 1495414"/>
                    <a:gd name="connsiteX2" fmla="*/ 768350 w 1892300"/>
                    <a:gd name="connsiteY2" fmla="*/ 898514 h 1495414"/>
                    <a:gd name="connsiteX3" fmla="*/ 971550 w 1892300"/>
                    <a:gd name="connsiteY3" fmla="*/ 752464 h 1495414"/>
                    <a:gd name="connsiteX4" fmla="*/ 0 w 1892300"/>
                    <a:gd name="connsiteY4" fmla="*/ 1495414 h 1495414"/>
                    <a:gd name="connsiteX0" fmla="*/ 1892300 w 1892300"/>
                    <a:gd name="connsiteY0" fmla="*/ 829493 h 1508943"/>
                    <a:gd name="connsiteX1" fmla="*/ 881063 w 1892300"/>
                    <a:gd name="connsiteY1" fmla="*/ 97655 h 1508943"/>
                    <a:gd name="connsiteX2" fmla="*/ 768350 w 1892300"/>
                    <a:gd name="connsiteY2" fmla="*/ 912043 h 1508943"/>
                    <a:gd name="connsiteX3" fmla="*/ 971550 w 1892300"/>
                    <a:gd name="connsiteY3" fmla="*/ 765993 h 1508943"/>
                    <a:gd name="connsiteX4" fmla="*/ 0 w 1892300"/>
                    <a:gd name="connsiteY4" fmla="*/ 1508943 h 1508943"/>
                    <a:gd name="connsiteX0" fmla="*/ 1892300 w 1892300"/>
                    <a:gd name="connsiteY0" fmla="*/ 823644 h 1503094"/>
                    <a:gd name="connsiteX1" fmla="*/ 881063 w 1892300"/>
                    <a:gd name="connsiteY1" fmla="*/ 91806 h 1503094"/>
                    <a:gd name="connsiteX2" fmla="*/ 768350 w 1892300"/>
                    <a:gd name="connsiteY2" fmla="*/ 906194 h 1503094"/>
                    <a:gd name="connsiteX3" fmla="*/ 971550 w 1892300"/>
                    <a:gd name="connsiteY3" fmla="*/ 760144 h 1503094"/>
                    <a:gd name="connsiteX4" fmla="*/ 0 w 1892300"/>
                    <a:gd name="connsiteY4" fmla="*/ 1503094 h 1503094"/>
                    <a:gd name="connsiteX0" fmla="*/ 1892300 w 1892300"/>
                    <a:gd name="connsiteY0" fmla="*/ 828166 h 1507616"/>
                    <a:gd name="connsiteX1" fmla="*/ 890588 w 1892300"/>
                    <a:gd name="connsiteY1" fmla="*/ 91565 h 1507616"/>
                    <a:gd name="connsiteX2" fmla="*/ 768350 w 1892300"/>
                    <a:gd name="connsiteY2" fmla="*/ 910716 h 1507616"/>
                    <a:gd name="connsiteX3" fmla="*/ 971550 w 1892300"/>
                    <a:gd name="connsiteY3" fmla="*/ 764666 h 1507616"/>
                    <a:gd name="connsiteX4" fmla="*/ 0 w 1892300"/>
                    <a:gd name="connsiteY4" fmla="*/ 1507616 h 1507616"/>
                    <a:gd name="connsiteX0" fmla="*/ 1892300 w 1892300"/>
                    <a:gd name="connsiteY0" fmla="*/ 756453 h 1435903"/>
                    <a:gd name="connsiteX1" fmla="*/ 890588 w 1892300"/>
                    <a:gd name="connsiteY1" fmla="*/ 19852 h 1435903"/>
                    <a:gd name="connsiteX2" fmla="*/ 147638 w 1892300"/>
                    <a:gd name="connsiteY2" fmla="*/ 264328 h 1435903"/>
                    <a:gd name="connsiteX3" fmla="*/ 768350 w 1892300"/>
                    <a:gd name="connsiteY3" fmla="*/ 839003 h 1435903"/>
                    <a:gd name="connsiteX4" fmla="*/ 971550 w 1892300"/>
                    <a:gd name="connsiteY4" fmla="*/ 692953 h 1435903"/>
                    <a:gd name="connsiteX5" fmla="*/ 0 w 1892300"/>
                    <a:gd name="connsiteY5" fmla="*/ 1435903 h 1435903"/>
                    <a:gd name="connsiteX0" fmla="*/ 1892300 w 1892300"/>
                    <a:gd name="connsiteY0" fmla="*/ 753413 h 1432863"/>
                    <a:gd name="connsiteX1" fmla="*/ 890588 w 1892300"/>
                    <a:gd name="connsiteY1" fmla="*/ 16812 h 1432863"/>
                    <a:gd name="connsiteX2" fmla="*/ 128588 w 1892300"/>
                    <a:gd name="connsiteY2" fmla="*/ 308913 h 1432863"/>
                    <a:gd name="connsiteX3" fmla="*/ 768350 w 1892300"/>
                    <a:gd name="connsiteY3" fmla="*/ 835963 h 1432863"/>
                    <a:gd name="connsiteX4" fmla="*/ 971550 w 1892300"/>
                    <a:gd name="connsiteY4" fmla="*/ 689913 h 1432863"/>
                    <a:gd name="connsiteX5" fmla="*/ 0 w 1892300"/>
                    <a:gd name="connsiteY5" fmla="*/ 1432863 h 1432863"/>
                    <a:gd name="connsiteX0" fmla="*/ 1892300 w 1892300"/>
                    <a:gd name="connsiteY0" fmla="*/ 794086 h 1473536"/>
                    <a:gd name="connsiteX1" fmla="*/ 890588 w 1892300"/>
                    <a:gd name="connsiteY1" fmla="*/ 57485 h 1473536"/>
                    <a:gd name="connsiteX2" fmla="*/ 128588 w 1892300"/>
                    <a:gd name="connsiteY2" fmla="*/ 349586 h 1473536"/>
                    <a:gd name="connsiteX3" fmla="*/ 768350 w 1892300"/>
                    <a:gd name="connsiteY3" fmla="*/ 876636 h 1473536"/>
                    <a:gd name="connsiteX4" fmla="*/ 971550 w 1892300"/>
                    <a:gd name="connsiteY4" fmla="*/ 730586 h 1473536"/>
                    <a:gd name="connsiteX5" fmla="*/ 0 w 1892300"/>
                    <a:gd name="connsiteY5" fmla="*/ 1473536 h 1473536"/>
                    <a:gd name="connsiteX0" fmla="*/ 1892300 w 1892300"/>
                    <a:gd name="connsiteY0" fmla="*/ 808786 h 1488236"/>
                    <a:gd name="connsiteX1" fmla="*/ 890588 w 1892300"/>
                    <a:gd name="connsiteY1" fmla="*/ 72185 h 1488236"/>
                    <a:gd name="connsiteX2" fmla="*/ 128588 w 1892300"/>
                    <a:gd name="connsiteY2" fmla="*/ 364286 h 1488236"/>
                    <a:gd name="connsiteX3" fmla="*/ 768350 w 1892300"/>
                    <a:gd name="connsiteY3" fmla="*/ 891336 h 1488236"/>
                    <a:gd name="connsiteX4" fmla="*/ 971550 w 1892300"/>
                    <a:gd name="connsiteY4" fmla="*/ 745286 h 1488236"/>
                    <a:gd name="connsiteX5" fmla="*/ 0 w 1892300"/>
                    <a:gd name="connsiteY5" fmla="*/ 1488236 h 1488236"/>
                    <a:gd name="connsiteX0" fmla="*/ 1892300 w 1892300"/>
                    <a:gd name="connsiteY0" fmla="*/ 832993 h 1512443"/>
                    <a:gd name="connsiteX1" fmla="*/ 890588 w 1892300"/>
                    <a:gd name="connsiteY1" fmla="*/ 96392 h 1512443"/>
                    <a:gd name="connsiteX2" fmla="*/ 128588 w 1892300"/>
                    <a:gd name="connsiteY2" fmla="*/ 388493 h 1512443"/>
                    <a:gd name="connsiteX3" fmla="*/ 768350 w 1892300"/>
                    <a:gd name="connsiteY3" fmla="*/ 915543 h 1512443"/>
                    <a:gd name="connsiteX4" fmla="*/ 971550 w 1892300"/>
                    <a:gd name="connsiteY4" fmla="*/ 769493 h 1512443"/>
                    <a:gd name="connsiteX5" fmla="*/ 0 w 1892300"/>
                    <a:gd name="connsiteY5" fmla="*/ 1512443 h 1512443"/>
                    <a:gd name="connsiteX0" fmla="*/ 1892300 w 1892300"/>
                    <a:gd name="connsiteY0" fmla="*/ 833698 h 1513148"/>
                    <a:gd name="connsiteX1" fmla="*/ 890588 w 1892300"/>
                    <a:gd name="connsiteY1" fmla="*/ 97097 h 1513148"/>
                    <a:gd name="connsiteX2" fmla="*/ 116682 w 1892300"/>
                    <a:gd name="connsiteY2" fmla="*/ 386817 h 1513148"/>
                    <a:gd name="connsiteX3" fmla="*/ 768350 w 1892300"/>
                    <a:gd name="connsiteY3" fmla="*/ 916248 h 1513148"/>
                    <a:gd name="connsiteX4" fmla="*/ 971550 w 1892300"/>
                    <a:gd name="connsiteY4" fmla="*/ 770198 h 1513148"/>
                    <a:gd name="connsiteX5" fmla="*/ 0 w 1892300"/>
                    <a:gd name="connsiteY5" fmla="*/ 1513148 h 1513148"/>
                    <a:gd name="connsiteX0" fmla="*/ 1892300 w 1892300"/>
                    <a:gd name="connsiteY0" fmla="*/ 833698 h 1513148"/>
                    <a:gd name="connsiteX1" fmla="*/ 890588 w 1892300"/>
                    <a:gd name="connsiteY1" fmla="*/ 97097 h 1513148"/>
                    <a:gd name="connsiteX2" fmla="*/ 116682 w 1892300"/>
                    <a:gd name="connsiteY2" fmla="*/ 386817 h 1513148"/>
                    <a:gd name="connsiteX3" fmla="*/ 768350 w 1892300"/>
                    <a:gd name="connsiteY3" fmla="*/ 916248 h 1513148"/>
                    <a:gd name="connsiteX4" fmla="*/ 971550 w 1892300"/>
                    <a:gd name="connsiteY4" fmla="*/ 770198 h 1513148"/>
                    <a:gd name="connsiteX5" fmla="*/ 0 w 1892300"/>
                    <a:gd name="connsiteY5" fmla="*/ 1513148 h 1513148"/>
                    <a:gd name="connsiteX0" fmla="*/ 1892300 w 1892300"/>
                    <a:gd name="connsiteY0" fmla="*/ 833698 h 1513148"/>
                    <a:gd name="connsiteX1" fmla="*/ 890588 w 1892300"/>
                    <a:gd name="connsiteY1" fmla="*/ 97097 h 1513148"/>
                    <a:gd name="connsiteX2" fmla="*/ 116682 w 1892300"/>
                    <a:gd name="connsiteY2" fmla="*/ 386817 h 1513148"/>
                    <a:gd name="connsiteX3" fmla="*/ 768350 w 1892300"/>
                    <a:gd name="connsiteY3" fmla="*/ 916248 h 1513148"/>
                    <a:gd name="connsiteX4" fmla="*/ 971550 w 1892300"/>
                    <a:gd name="connsiteY4" fmla="*/ 770198 h 1513148"/>
                    <a:gd name="connsiteX5" fmla="*/ 0 w 1892300"/>
                    <a:gd name="connsiteY5" fmla="*/ 1513148 h 1513148"/>
                    <a:gd name="connsiteX0" fmla="*/ 1892300 w 1892300"/>
                    <a:gd name="connsiteY0" fmla="*/ 833698 h 1513148"/>
                    <a:gd name="connsiteX1" fmla="*/ 890588 w 1892300"/>
                    <a:gd name="connsiteY1" fmla="*/ 97097 h 1513148"/>
                    <a:gd name="connsiteX2" fmla="*/ 116682 w 1892300"/>
                    <a:gd name="connsiteY2" fmla="*/ 386817 h 1513148"/>
                    <a:gd name="connsiteX3" fmla="*/ 768350 w 1892300"/>
                    <a:gd name="connsiteY3" fmla="*/ 916248 h 1513148"/>
                    <a:gd name="connsiteX4" fmla="*/ 971550 w 1892300"/>
                    <a:gd name="connsiteY4" fmla="*/ 770198 h 1513148"/>
                    <a:gd name="connsiteX5" fmla="*/ 0 w 1892300"/>
                    <a:gd name="connsiteY5" fmla="*/ 1513148 h 1513148"/>
                    <a:gd name="connsiteX0" fmla="*/ 1892300 w 1892300"/>
                    <a:gd name="connsiteY0" fmla="*/ 833698 h 1513148"/>
                    <a:gd name="connsiteX1" fmla="*/ 890588 w 1892300"/>
                    <a:gd name="connsiteY1" fmla="*/ 97097 h 1513148"/>
                    <a:gd name="connsiteX2" fmla="*/ 116682 w 1892300"/>
                    <a:gd name="connsiteY2" fmla="*/ 386817 h 1513148"/>
                    <a:gd name="connsiteX3" fmla="*/ 768350 w 1892300"/>
                    <a:gd name="connsiteY3" fmla="*/ 916248 h 1513148"/>
                    <a:gd name="connsiteX4" fmla="*/ 971550 w 1892300"/>
                    <a:gd name="connsiteY4" fmla="*/ 770198 h 1513148"/>
                    <a:gd name="connsiteX5" fmla="*/ 0 w 1892300"/>
                    <a:gd name="connsiteY5" fmla="*/ 1513148 h 1513148"/>
                    <a:gd name="connsiteX0" fmla="*/ 1892300 w 1892300"/>
                    <a:gd name="connsiteY0" fmla="*/ 833698 h 1513148"/>
                    <a:gd name="connsiteX1" fmla="*/ 890588 w 1892300"/>
                    <a:gd name="connsiteY1" fmla="*/ 97097 h 1513148"/>
                    <a:gd name="connsiteX2" fmla="*/ 116682 w 1892300"/>
                    <a:gd name="connsiteY2" fmla="*/ 386817 h 1513148"/>
                    <a:gd name="connsiteX3" fmla="*/ 768350 w 1892300"/>
                    <a:gd name="connsiteY3" fmla="*/ 916248 h 1513148"/>
                    <a:gd name="connsiteX4" fmla="*/ 971550 w 1892300"/>
                    <a:gd name="connsiteY4" fmla="*/ 770198 h 1513148"/>
                    <a:gd name="connsiteX5" fmla="*/ 0 w 1892300"/>
                    <a:gd name="connsiteY5" fmla="*/ 1513148 h 1513148"/>
                    <a:gd name="connsiteX0" fmla="*/ 1901825 w 1901825"/>
                    <a:gd name="connsiteY0" fmla="*/ 833698 h 1500448"/>
                    <a:gd name="connsiteX1" fmla="*/ 900113 w 1901825"/>
                    <a:gd name="connsiteY1" fmla="*/ 97097 h 1500448"/>
                    <a:gd name="connsiteX2" fmla="*/ 126207 w 1901825"/>
                    <a:gd name="connsiteY2" fmla="*/ 386817 h 1500448"/>
                    <a:gd name="connsiteX3" fmla="*/ 777875 w 1901825"/>
                    <a:gd name="connsiteY3" fmla="*/ 916248 h 1500448"/>
                    <a:gd name="connsiteX4" fmla="*/ 981075 w 1901825"/>
                    <a:gd name="connsiteY4" fmla="*/ 770198 h 1500448"/>
                    <a:gd name="connsiteX5" fmla="*/ 0 w 1901825"/>
                    <a:gd name="connsiteY5" fmla="*/ 1500448 h 1500448"/>
                    <a:gd name="connsiteX0" fmla="*/ 1901825 w 1901825"/>
                    <a:gd name="connsiteY0" fmla="*/ 833698 h 1500448"/>
                    <a:gd name="connsiteX1" fmla="*/ 900113 w 1901825"/>
                    <a:gd name="connsiteY1" fmla="*/ 97097 h 1500448"/>
                    <a:gd name="connsiteX2" fmla="*/ 126207 w 1901825"/>
                    <a:gd name="connsiteY2" fmla="*/ 386817 h 1500448"/>
                    <a:gd name="connsiteX3" fmla="*/ 777875 w 1901825"/>
                    <a:gd name="connsiteY3" fmla="*/ 916248 h 1500448"/>
                    <a:gd name="connsiteX4" fmla="*/ 981075 w 1901825"/>
                    <a:gd name="connsiteY4" fmla="*/ 770198 h 1500448"/>
                    <a:gd name="connsiteX5" fmla="*/ 0 w 1901825"/>
                    <a:gd name="connsiteY5" fmla="*/ 1500448 h 1500448"/>
                    <a:gd name="connsiteX0" fmla="*/ 1901825 w 1901825"/>
                    <a:gd name="connsiteY0" fmla="*/ 834496 h 1501246"/>
                    <a:gd name="connsiteX1" fmla="*/ 900113 w 1901825"/>
                    <a:gd name="connsiteY1" fmla="*/ 97895 h 1501246"/>
                    <a:gd name="connsiteX2" fmla="*/ 126207 w 1901825"/>
                    <a:gd name="connsiteY2" fmla="*/ 387615 h 1501246"/>
                    <a:gd name="connsiteX3" fmla="*/ 777875 w 1901825"/>
                    <a:gd name="connsiteY3" fmla="*/ 917046 h 1501246"/>
                    <a:gd name="connsiteX4" fmla="*/ 981075 w 1901825"/>
                    <a:gd name="connsiteY4" fmla="*/ 770996 h 1501246"/>
                    <a:gd name="connsiteX5" fmla="*/ 0 w 1901825"/>
                    <a:gd name="connsiteY5" fmla="*/ 1501246 h 1501246"/>
                    <a:gd name="connsiteX0" fmla="*/ 1919875 w 1919875"/>
                    <a:gd name="connsiteY0" fmla="*/ 834496 h 1510929"/>
                    <a:gd name="connsiteX1" fmla="*/ 918163 w 1919875"/>
                    <a:gd name="connsiteY1" fmla="*/ 97895 h 1510929"/>
                    <a:gd name="connsiteX2" fmla="*/ 144257 w 1919875"/>
                    <a:gd name="connsiteY2" fmla="*/ 387615 h 1510929"/>
                    <a:gd name="connsiteX3" fmla="*/ 795925 w 1919875"/>
                    <a:gd name="connsiteY3" fmla="*/ 917046 h 1510929"/>
                    <a:gd name="connsiteX4" fmla="*/ 999125 w 1919875"/>
                    <a:gd name="connsiteY4" fmla="*/ 770996 h 1510929"/>
                    <a:gd name="connsiteX5" fmla="*/ 0 w 1919875"/>
                    <a:gd name="connsiteY5" fmla="*/ 1510929 h 1510929"/>
                    <a:gd name="connsiteX0" fmla="*/ 1941739 w 1941739"/>
                    <a:gd name="connsiteY0" fmla="*/ 834496 h 1512919"/>
                    <a:gd name="connsiteX1" fmla="*/ 940027 w 1941739"/>
                    <a:gd name="connsiteY1" fmla="*/ 97895 h 1512919"/>
                    <a:gd name="connsiteX2" fmla="*/ 166121 w 1941739"/>
                    <a:gd name="connsiteY2" fmla="*/ 387615 h 1512919"/>
                    <a:gd name="connsiteX3" fmla="*/ 817789 w 1941739"/>
                    <a:gd name="connsiteY3" fmla="*/ 917046 h 1512919"/>
                    <a:gd name="connsiteX4" fmla="*/ 1020989 w 1941739"/>
                    <a:gd name="connsiteY4" fmla="*/ 770996 h 1512919"/>
                    <a:gd name="connsiteX5" fmla="*/ 0 w 1941739"/>
                    <a:gd name="connsiteY5" fmla="*/ 1512919 h 1512919"/>
                    <a:gd name="connsiteX0" fmla="*/ 1947071 w 1947071"/>
                    <a:gd name="connsiteY0" fmla="*/ 834496 h 1517036"/>
                    <a:gd name="connsiteX1" fmla="*/ 945359 w 1947071"/>
                    <a:gd name="connsiteY1" fmla="*/ 97895 h 1517036"/>
                    <a:gd name="connsiteX2" fmla="*/ 171453 w 1947071"/>
                    <a:gd name="connsiteY2" fmla="*/ 387615 h 1517036"/>
                    <a:gd name="connsiteX3" fmla="*/ 823121 w 1947071"/>
                    <a:gd name="connsiteY3" fmla="*/ 917046 h 1517036"/>
                    <a:gd name="connsiteX4" fmla="*/ 1026321 w 1947071"/>
                    <a:gd name="connsiteY4" fmla="*/ 770996 h 1517036"/>
                    <a:gd name="connsiteX5" fmla="*/ 0 w 1947071"/>
                    <a:gd name="connsiteY5" fmla="*/ 1517036 h 1517036"/>
                    <a:gd name="connsiteX0" fmla="*/ 1942043 w 1942043"/>
                    <a:gd name="connsiteY0" fmla="*/ 834496 h 1515282"/>
                    <a:gd name="connsiteX1" fmla="*/ 940331 w 1942043"/>
                    <a:gd name="connsiteY1" fmla="*/ 97895 h 1515282"/>
                    <a:gd name="connsiteX2" fmla="*/ 166425 w 1942043"/>
                    <a:gd name="connsiteY2" fmla="*/ 387615 h 1515282"/>
                    <a:gd name="connsiteX3" fmla="*/ 818093 w 1942043"/>
                    <a:gd name="connsiteY3" fmla="*/ 917046 h 1515282"/>
                    <a:gd name="connsiteX4" fmla="*/ 1021293 w 1942043"/>
                    <a:gd name="connsiteY4" fmla="*/ 770996 h 1515282"/>
                    <a:gd name="connsiteX5" fmla="*/ 0 w 1942043"/>
                    <a:gd name="connsiteY5" fmla="*/ 1515282 h 1515282"/>
                    <a:gd name="connsiteX0" fmla="*/ 1947071 w 1947071"/>
                    <a:gd name="connsiteY0" fmla="*/ 834496 h 1517036"/>
                    <a:gd name="connsiteX1" fmla="*/ 945359 w 1947071"/>
                    <a:gd name="connsiteY1" fmla="*/ 97895 h 1517036"/>
                    <a:gd name="connsiteX2" fmla="*/ 171453 w 1947071"/>
                    <a:gd name="connsiteY2" fmla="*/ 387615 h 1517036"/>
                    <a:gd name="connsiteX3" fmla="*/ 823121 w 1947071"/>
                    <a:gd name="connsiteY3" fmla="*/ 917046 h 1517036"/>
                    <a:gd name="connsiteX4" fmla="*/ 1026321 w 1947071"/>
                    <a:gd name="connsiteY4" fmla="*/ 770996 h 1517036"/>
                    <a:gd name="connsiteX5" fmla="*/ 0 w 1947071"/>
                    <a:gd name="connsiteY5" fmla="*/ 1517036 h 1517036"/>
                    <a:gd name="connsiteX0" fmla="*/ 1944709 w 1944709"/>
                    <a:gd name="connsiteY0" fmla="*/ 834496 h 1517340"/>
                    <a:gd name="connsiteX1" fmla="*/ 942997 w 1944709"/>
                    <a:gd name="connsiteY1" fmla="*/ 97895 h 1517340"/>
                    <a:gd name="connsiteX2" fmla="*/ 169091 w 1944709"/>
                    <a:gd name="connsiteY2" fmla="*/ 387615 h 1517340"/>
                    <a:gd name="connsiteX3" fmla="*/ 820759 w 1944709"/>
                    <a:gd name="connsiteY3" fmla="*/ 917046 h 1517340"/>
                    <a:gd name="connsiteX4" fmla="*/ 1023959 w 1944709"/>
                    <a:gd name="connsiteY4" fmla="*/ 770996 h 1517340"/>
                    <a:gd name="connsiteX5" fmla="*/ 0 w 1944709"/>
                    <a:gd name="connsiteY5" fmla="*/ 1517340 h 1517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44709" h="1517340">
                      <a:moveTo>
                        <a:pt x="1944709" y="834496"/>
                      </a:moveTo>
                      <a:lnTo>
                        <a:pt x="942997" y="97895"/>
                      </a:lnTo>
                      <a:cubicBezTo>
                        <a:pt x="690320" y="-72232"/>
                        <a:pt x="276776" y="-47360"/>
                        <a:pt x="169091" y="387615"/>
                      </a:cubicBezTo>
                      <a:cubicBezTo>
                        <a:pt x="86805" y="876565"/>
                        <a:pt x="597715" y="1059921"/>
                        <a:pt x="820759" y="917046"/>
                      </a:cubicBezTo>
                      <a:lnTo>
                        <a:pt x="1023959" y="770996"/>
                      </a:lnTo>
                      <a:cubicBezTo>
                        <a:pt x="699316" y="1021557"/>
                        <a:pt x="327025" y="1273923"/>
                        <a:pt x="0" y="1517340"/>
                      </a:cubicBezTo>
                    </a:path>
                  </a:pathLst>
                </a:custGeom>
                <a:noFill/>
                <a:ln w="50800" cap="flat" cmpd="sng" algn="ctr">
                  <a:solidFill>
                    <a:srgbClr val="3A2CF6"/>
                  </a:solidFill>
                  <a:prstDash val="solid"/>
                  <a:miter lim="800000"/>
                  <a:headEnd type="triangle" w="med" len="lg"/>
                </a:ln>
                <a:effectLst/>
              </p:spPr>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ysClr val="window" lastClr="FFFFFF"/>
                    </a:solidFill>
                    <a:effectLst/>
                    <a:uLnTx/>
                    <a:uFillTx/>
                    <a:latin typeface="Arial" panose="020B0604020202020204" pitchFamily="34" charset="0"/>
                    <a:ea typeface="+mn-ea"/>
                    <a:cs typeface="Arial" panose="020B0604020202020204" pitchFamily="34" charset="0"/>
                  </a:endParaRPr>
                </a:p>
              </p:txBody>
            </p:sp>
            <p:sp>
              <p:nvSpPr>
                <p:cNvPr id="98" name="Freeform 22">
                  <a:extLst>
                    <a:ext uri="{FF2B5EF4-FFF2-40B4-BE49-F238E27FC236}">
                      <a16:creationId xmlns:a16="http://schemas.microsoft.com/office/drawing/2014/main" id="{449B1E5E-EAA4-7CD6-5FC6-1D7149D2202A}"/>
                    </a:ext>
                  </a:extLst>
                </p:cNvPr>
                <p:cNvSpPr/>
                <p:nvPr/>
              </p:nvSpPr>
              <p:spPr>
                <a:xfrm rot="9084142" flipH="1" flipV="1">
                  <a:off x="2691268" y="1632026"/>
                  <a:ext cx="2525685" cy="1993704"/>
                </a:xfrm>
                <a:custGeom>
                  <a:avLst/>
                  <a:gdLst>
                    <a:gd name="connsiteX0" fmla="*/ 1892300 w 1892300"/>
                    <a:gd name="connsiteY0" fmla="*/ 717550 h 1397000"/>
                    <a:gd name="connsiteX1" fmla="*/ 895350 w 1892300"/>
                    <a:gd name="connsiteY1" fmla="*/ 0 h 1397000"/>
                    <a:gd name="connsiteX2" fmla="*/ 768350 w 1892300"/>
                    <a:gd name="connsiteY2" fmla="*/ 800100 h 1397000"/>
                    <a:gd name="connsiteX3" fmla="*/ 971550 w 1892300"/>
                    <a:gd name="connsiteY3" fmla="*/ 654050 h 1397000"/>
                    <a:gd name="connsiteX4" fmla="*/ 0 w 1892300"/>
                    <a:gd name="connsiteY4" fmla="*/ 1397000 h 1397000"/>
                    <a:gd name="connsiteX0" fmla="*/ 1892300 w 1892300"/>
                    <a:gd name="connsiteY0" fmla="*/ 813559 h 1493009"/>
                    <a:gd name="connsiteX1" fmla="*/ 895350 w 1892300"/>
                    <a:gd name="connsiteY1" fmla="*/ 96009 h 1493009"/>
                    <a:gd name="connsiteX2" fmla="*/ 768350 w 1892300"/>
                    <a:gd name="connsiteY2" fmla="*/ 896109 h 1493009"/>
                    <a:gd name="connsiteX3" fmla="*/ 971550 w 1892300"/>
                    <a:gd name="connsiteY3" fmla="*/ 750059 h 1493009"/>
                    <a:gd name="connsiteX4" fmla="*/ 0 w 1892300"/>
                    <a:gd name="connsiteY4" fmla="*/ 1493009 h 1493009"/>
                    <a:gd name="connsiteX0" fmla="*/ 1892300 w 1892300"/>
                    <a:gd name="connsiteY0" fmla="*/ 785491 h 1464941"/>
                    <a:gd name="connsiteX1" fmla="*/ 895350 w 1892300"/>
                    <a:gd name="connsiteY1" fmla="*/ 67941 h 1464941"/>
                    <a:gd name="connsiteX2" fmla="*/ 768350 w 1892300"/>
                    <a:gd name="connsiteY2" fmla="*/ 868041 h 1464941"/>
                    <a:gd name="connsiteX3" fmla="*/ 971550 w 1892300"/>
                    <a:gd name="connsiteY3" fmla="*/ 721991 h 1464941"/>
                    <a:gd name="connsiteX4" fmla="*/ 0 w 1892300"/>
                    <a:gd name="connsiteY4" fmla="*/ 1464941 h 1464941"/>
                    <a:gd name="connsiteX0" fmla="*/ 1892300 w 1892300"/>
                    <a:gd name="connsiteY0" fmla="*/ 826361 h 1505811"/>
                    <a:gd name="connsiteX1" fmla="*/ 895350 w 1892300"/>
                    <a:gd name="connsiteY1" fmla="*/ 108811 h 1505811"/>
                    <a:gd name="connsiteX2" fmla="*/ 768350 w 1892300"/>
                    <a:gd name="connsiteY2" fmla="*/ 908911 h 1505811"/>
                    <a:gd name="connsiteX3" fmla="*/ 971550 w 1892300"/>
                    <a:gd name="connsiteY3" fmla="*/ 762861 h 1505811"/>
                    <a:gd name="connsiteX4" fmla="*/ 0 w 1892300"/>
                    <a:gd name="connsiteY4" fmla="*/ 1505811 h 1505811"/>
                    <a:gd name="connsiteX0" fmla="*/ 1892300 w 1892300"/>
                    <a:gd name="connsiteY0" fmla="*/ 824196 h 1503646"/>
                    <a:gd name="connsiteX1" fmla="*/ 895350 w 1892300"/>
                    <a:gd name="connsiteY1" fmla="*/ 106646 h 1503646"/>
                    <a:gd name="connsiteX2" fmla="*/ 768350 w 1892300"/>
                    <a:gd name="connsiteY2" fmla="*/ 906746 h 1503646"/>
                    <a:gd name="connsiteX3" fmla="*/ 971550 w 1892300"/>
                    <a:gd name="connsiteY3" fmla="*/ 760696 h 1503646"/>
                    <a:gd name="connsiteX4" fmla="*/ 0 w 1892300"/>
                    <a:gd name="connsiteY4" fmla="*/ 1503646 h 1503646"/>
                    <a:gd name="connsiteX0" fmla="*/ 1892300 w 1892300"/>
                    <a:gd name="connsiteY0" fmla="*/ 835253 h 1514703"/>
                    <a:gd name="connsiteX1" fmla="*/ 895350 w 1892300"/>
                    <a:gd name="connsiteY1" fmla="*/ 117703 h 1514703"/>
                    <a:gd name="connsiteX2" fmla="*/ 768350 w 1892300"/>
                    <a:gd name="connsiteY2" fmla="*/ 917803 h 1514703"/>
                    <a:gd name="connsiteX3" fmla="*/ 971550 w 1892300"/>
                    <a:gd name="connsiteY3" fmla="*/ 771753 h 1514703"/>
                    <a:gd name="connsiteX4" fmla="*/ 0 w 1892300"/>
                    <a:gd name="connsiteY4" fmla="*/ 1514703 h 1514703"/>
                    <a:gd name="connsiteX0" fmla="*/ 1892300 w 1892300"/>
                    <a:gd name="connsiteY0" fmla="*/ 830194 h 1509644"/>
                    <a:gd name="connsiteX1" fmla="*/ 895350 w 1892300"/>
                    <a:gd name="connsiteY1" fmla="*/ 112644 h 1509644"/>
                    <a:gd name="connsiteX2" fmla="*/ 768350 w 1892300"/>
                    <a:gd name="connsiteY2" fmla="*/ 912744 h 1509644"/>
                    <a:gd name="connsiteX3" fmla="*/ 971550 w 1892300"/>
                    <a:gd name="connsiteY3" fmla="*/ 766694 h 1509644"/>
                    <a:gd name="connsiteX4" fmla="*/ 0 w 1892300"/>
                    <a:gd name="connsiteY4" fmla="*/ 1509644 h 1509644"/>
                    <a:gd name="connsiteX0" fmla="*/ 1892300 w 1892300"/>
                    <a:gd name="connsiteY0" fmla="*/ 833867 h 1513317"/>
                    <a:gd name="connsiteX1" fmla="*/ 895350 w 1892300"/>
                    <a:gd name="connsiteY1" fmla="*/ 116317 h 1513317"/>
                    <a:gd name="connsiteX2" fmla="*/ 768350 w 1892300"/>
                    <a:gd name="connsiteY2" fmla="*/ 916417 h 1513317"/>
                    <a:gd name="connsiteX3" fmla="*/ 971550 w 1892300"/>
                    <a:gd name="connsiteY3" fmla="*/ 770367 h 1513317"/>
                    <a:gd name="connsiteX4" fmla="*/ 0 w 1892300"/>
                    <a:gd name="connsiteY4" fmla="*/ 1513317 h 1513317"/>
                    <a:gd name="connsiteX0" fmla="*/ 1892300 w 1892300"/>
                    <a:gd name="connsiteY0" fmla="*/ 815724 h 1495174"/>
                    <a:gd name="connsiteX1" fmla="*/ 895350 w 1892300"/>
                    <a:gd name="connsiteY1" fmla="*/ 98174 h 1495174"/>
                    <a:gd name="connsiteX2" fmla="*/ 768350 w 1892300"/>
                    <a:gd name="connsiteY2" fmla="*/ 898274 h 1495174"/>
                    <a:gd name="connsiteX3" fmla="*/ 971550 w 1892300"/>
                    <a:gd name="connsiteY3" fmla="*/ 752224 h 1495174"/>
                    <a:gd name="connsiteX4" fmla="*/ 0 w 1892300"/>
                    <a:gd name="connsiteY4" fmla="*/ 1495174 h 1495174"/>
                    <a:gd name="connsiteX0" fmla="*/ 1892300 w 1892300"/>
                    <a:gd name="connsiteY0" fmla="*/ 815964 h 1495414"/>
                    <a:gd name="connsiteX1" fmla="*/ 895350 w 1892300"/>
                    <a:gd name="connsiteY1" fmla="*/ 98414 h 1495414"/>
                    <a:gd name="connsiteX2" fmla="*/ 768350 w 1892300"/>
                    <a:gd name="connsiteY2" fmla="*/ 898514 h 1495414"/>
                    <a:gd name="connsiteX3" fmla="*/ 971550 w 1892300"/>
                    <a:gd name="connsiteY3" fmla="*/ 752464 h 1495414"/>
                    <a:gd name="connsiteX4" fmla="*/ 0 w 1892300"/>
                    <a:gd name="connsiteY4" fmla="*/ 1495414 h 1495414"/>
                    <a:gd name="connsiteX0" fmla="*/ 1892300 w 1892300"/>
                    <a:gd name="connsiteY0" fmla="*/ 829493 h 1508943"/>
                    <a:gd name="connsiteX1" fmla="*/ 881063 w 1892300"/>
                    <a:gd name="connsiteY1" fmla="*/ 97655 h 1508943"/>
                    <a:gd name="connsiteX2" fmla="*/ 768350 w 1892300"/>
                    <a:gd name="connsiteY2" fmla="*/ 912043 h 1508943"/>
                    <a:gd name="connsiteX3" fmla="*/ 971550 w 1892300"/>
                    <a:gd name="connsiteY3" fmla="*/ 765993 h 1508943"/>
                    <a:gd name="connsiteX4" fmla="*/ 0 w 1892300"/>
                    <a:gd name="connsiteY4" fmla="*/ 1508943 h 1508943"/>
                    <a:gd name="connsiteX0" fmla="*/ 1892300 w 1892300"/>
                    <a:gd name="connsiteY0" fmla="*/ 823644 h 1503094"/>
                    <a:gd name="connsiteX1" fmla="*/ 881063 w 1892300"/>
                    <a:gd name="connsiteY1" fmla="*/ 91806 h 1503094"/>
                    <a:gd name="connsiteX2" fmla="*/ 768350 w 1892300"/>
                    <a:gd name="connsiteY2" fmla="*/ 906194 h 1503094"/>
                    <a:gd name="connsiteX3" fmla="*/ 971550 w 1892300"/>
                    <a:gd name="connsiteY3" fmla="*/ 760144 h 1503094"/>
                    <a:gd name="connsiteX4" fmla="*/ 0 w 1892300"/>
                    <a:gd name="connsiteY4" fmla="*/ 1503094 h 1503094"/>
                    <a:gd name="connsiteX0" fmla="*/ 1892300 w 1892300"/>
                    <a:gd name="connsiteY0" fmla="*/ 828166 h 1507616"/>
                    <a:gd name="connsiteX1" fmla="*/ 890588 w 1892300"/>
                    <a:gd name="connsiteY1" fmla="*/ 91565 h 1507616"/>
                    <a:gd name="connsiteX2" fmla="*/ 768350 w 1892300"/>
                    <a:gd name="connsiteY2" fmla="*/ 910716 h 1507616"/>
                    <a:gd name="connsiteX3" fmla="*/ 971550 w 1892300"/>
                    <a:gd name="connsiteY3" fmla="*/ 764666 h 1507616"/>
                    <a:gd name="connsiteX4" fmla="*/ 0 w 1892300"/>
                    <a:gd name="connsiteY4" fmla="*/ 1507616 h 1507616"/>
                    <a:gd name="connsiteX0" fmla="*/ 1892300 w 1892300"/>
                    <a:gd name="connsiteY0" fmla="*/ 756453 h 1435903"/>
                    <a:gd name="connsiteX1" fmla="*/ 890588 w 1892300"/>
                    <a:gd name="connsiteY1" fmla="*/ 19852 h 1435903"/>
                    <a:gd name="connsiteX2" fmla="*/ 147638 w 1892300"/>
                    <a:gd name="connsiteY2" fmla="*/ 264328 h 1435903"/>
                    <a:gd name="connsiteX3" fmla="*/ 768350 w 1892300"/>
                    <a:gd name="connsiteY3" fmla="*/ 839003 h 1435903"/>
                    <a:gd name="connsiteX4" fmla="*/ 971550 w 1892300"/>
                    <a:gd name="connsiteY4" fmla="*/ 692953 h 1435903"/>
                    <a:gd name="connsiteX5" fmla="*/ 0 w 1892300"/>
                    <a:gd name="connsiteY5" fmla="*/ 1435903 h 1435903"/>
                    <a:gd name="connsiteX0" fmla="*/ 1892300 w 1892300"/>
                    <a:gd name="connsiteY0" fmla="*/ 753413 h 1432863"/>
                    <a:gd name="connsiteX1" fmla="*/ 890588 w 1892300"/>
                    <a:gd name="connsiteY1" fmla="*/ 16812 h 1432863"/>
                    <a:gd name="connsiteX2" fmla="*/ 128588 w 1892300"/>
                    <a:gd name="connsiteY2" fmla="*/ 308913 h 1432863"/>
                    <a:gd name="connsiteX3" fmla="*/ 768350 w 1892300"/>
                    <a:gd name="connsiteY3" fmla="*/ 835963 h 1432863"/>
                    <a:gd name="connsiteX4" fmla="*/ 971550 w 1892300"/>
                    <a:gd name="connsiteY4" fmla="*/ 689913 h 1432863"/>
                    <a:gd name="connsiteX5" fmla="*/ 0 w 1892300"/>
                    <a:gd name="connsiteY5" fmla="*/ 1432863 h 1432863"/>
                    <a:gd name="connsiteX0" fmla="*/ 1892300 w 1892300"/>
                    <a:gd name="connsiteY0" fmla="*/ 794086 h 1473536"/>
                    <a:gd name="connsiteX1" fmla="*/ 890588 w 1892300"/>
                    <a:gd name="connsiteY1" fmla="*/ 57485 h 1473536"/>
                    <a:gd name="connsiteX2" fmla="*/ 128588 w 1892300"/>
                    <a:gd name="connsiteY2" fmla="*/ 349586 h 1473536"/>
                    <a:gd name="connsiteX3" fmla="*/ 768350 w 1892300"/>
                    <a:gd name="connsiteY3" fmla="*/ 876636 h 1473536"/>
                    <a:gd name="connsiteX4" fmla="*/ 971550 w 1892300"/>
                    <a:gd name="connsiteY4" fmla="*/ 730586 h 1473536"/>
                    <a:gd name="connsiteX5" fmla="*/ 0 w 1892300"/>
                    <a:gd name="connsiteY5" fmla="*/ 1473536 h 1473536"/>
                    <a:gd name="connsiteX0" fmla="*/ 1892300 w 1892300"/>
                    <a:gd name="connsiteY0" fmla="*/ 808786 h 1488236"/>
                    <a:gd name="connsiteX1" fmla="*/ 890588 w 1892300"/>
                    <a:gd name="connsiteY1" fmla="*/ 72185 h 1488236"/>
                    <a:gd name="connsiteX2" fmla="*/ 128588 w 1892300"/>
                    <a:gd name="connsiteY2" fmla="*/ 364286 h 1488236"/>
                    <a:gd name="connsiteX3" fmla="*/ 768350 w 1892300"/>
                    <a:gd name="connsiteY3" fmla="*/ 891336 h 1488236"/>
                    <a:gd name="connsiteX4" fmla="*/ 971550 w 1892300"/>
                    <a:gd name="connsiteY4" fmla="*/ 745286 h 1488236"/>
                    <a:gd name="connsiteX5" fmla="*/ 0 w 1892300"/>
                    <a:gd name="connsiteY5" fmla="*/ 1488236 h 1488236"/>
                    <a:gd name="connsiteX0" fmla="*/ 1892300 w 1892300"/>
                    <a:gd name="connsiteY0" fmla="*/ 832993 h 1512443"/>
                    <a:gd name="connsiteX1" fmla="*/ 890588 w 1892300"/>
                    <a:gd name="connsiteY1" fmla="*/ 96392 h 1512443"/>
                    <a:gd name="connsiteX2" fmla="*/ 128588 w 1892300"/>
                    <a:gd name="connsiteY2" fmla="*/ 388493 h 1512443"/>
                    <a:gd name="connsiteX3" fmla="*/ 768350 w 1892300"/>
                    <a:gd name="connsiteY3" fmla="*/ 915543 h 1512443"/>
                    <a:gd name="connsiteX4" fmla="*/ 971550 w 1892300"/>
                    <a:gd name="connsiteY4" fmla="*/ 769493 h 1512443"/>
                    <a:gd name="connsiteX5" fmla="*/ 0 w 1892300"/>
                    <a:gd name="connsiteY5" fmla="*/ 1512443 h 1512443"/>
                    <a:gd name="connsiteX0" fmla="*/ 1892300 w 1892300"/>
                    <a:gd name="connsiteY0" fmla="*/ 833698 h 1513148"/>
                    <a:gd name="connsiteX1" fmla="*/ 890588 w 1892300"/>
                    <a:gd name="connsiteY1" fmla="*/ 97097 h 1513148"/>
                    <a:gd name="connsiteX2" fmla="*/ 116682 w 1892300"/>
                    <a:gd name="connsiteY2" fmla="*/ 386817 h 1513148"/>
                    <a:gd name="connsiteX3" fmla="*/ 768350 w 1892300"/>
                    <a:gd name="connsiteY3" fmla="*/ 916248 h 1513148"/>
                    <a:gd name="connsiteX4" fmla="*/ 971550 w 1892300"/>
                    <a:gd name="connsiteY4" fmla="*/ 770198 h 1513148"/>
                    <a:gd name="connsiteX5" fmla="*/ 0 w 1892300"/>
                    <a:gd name="connsiteY5" fmla="*/ 1513148 h 1513148"/>
                    <a:gd name="connsiteX0" fmla="*/ 1892300 w 1892300"/>
                    <a:gd name="connsiteY0" fmla="*/ 833698 h 1513148"/>
                    <a:gd name="connsiteX1" fmla="*/ 890588 w 1892300"/>
                    <a:gd name="connsiteY1" fmla="*/ 97097 h 1513148"/>
                    <a:gd name="connsiteX2" fmla="*/ 116682 w 1892300"/>
                    <a:gd name="connsiteY2" fmla="*/ 386817 h 1513148"/>
                    <a:gd name="connsiteX3" fmla="*/ 768350 w 1892300"/>
                    <a:gd name="connsiteY3" fmla="*/ 916248 h 1513148"/>
                    <a:gd name="connsiteX4" fmla="*/ 971550 w 1892300"/>
                    <a:gd name="connsiteY4" fmla="*/ 770198 h 1513148"/>
                    <a:gd name="connsiteX5" fmla="*/ 0 w 1892300"/>
                    <a:gd name="connsiteY5" fmla="*/ 1513148 h 1513148"/>
                    <a:gd name="connsiteX0" fmla="*/ 1892300 w 1892300"/>
                    <a:gd name="connsiteY0" fmla="*/ 833698 h 1513148"/>
                    <a:gd name="connsiteX1" fmla="*/ 890588 w 1892300"/>
                    <a:gd name="connsiteY1" fmla="*/ 97097 h 1513148"/>
                    <a:gd name="connsiteX2" fmla="*/ 116682 w 1892300"/>
                    <a:gd name="connsiteY2" fmla="*/ 386817 h 1513148"/>
                    <a:gd name="connsiteX3" fmla="*/ 768350 w 1892300"/>
                    <a:gd name="connsiteY3" fmla="*/ 916248 h 1513148"/>
                    <a:gd name="connsiteX4" fmla="*/ 971550 w 1892300"/>
                    <a:gd name="connsiteY4" fmla="*/ 770198 h 1513148"/>
                    <a:gd name="connsiteX5" fmla="*/ 0 w 1892300"/>
                    <a:gd name="connsiteY5" fmla="*/ 1513148 h 1513148"/>
                    <a:gd name="connsiteX0" fmla="*/ 1892300 w 1892300"/>
                    <a:gd name="connsiteY0" fmla="*/ 833698 h 1513148"/>
                    <a:gd name="connsiteX1" fmla="*/ 890588 w 1892300"/>
                    <a:gd name="connsiteY1" fmla="*/ 97097 h 1513148"/>
                    <a:gd name="connsiteX2" fmla="*/ 116682 w 1892300"/>
                    <a:gd name="connsiteY2" fmla="*/ 386817 h 1513148"/>
                    <a:gd name="connsiteX3" fmla="*/ 768350 w 1892300"/>
                    <a:gd name="connsiteY3" fmla="*/ 916248 h 1513148"/>
                    <a:gd name="connsiteX4" fmla="*/ 971550 w 1892300"/>
                    <a:gd name="connsiteY4" fmla="*/ 770198 h 1513148"/>
                    <a:gd name="connsiteX5" fmla="*/ 0 w 1892300"/>
                    <a:gd name="connsiteY5" fmla="*/ 1513148 h 1513148"/>
                    <a:gd name="connsiteX0" fmla="*/ 1892300 w 1892300"/>
                    <a:gd name="connsiteY0" fmla="*/ 833698 h 1513148"/>
                    <a:gd name="connsiteX1" fmla="*/ 890588 w 1892300"/>
                    <a:gd name="connsiteY1" fmla="*/ 97097 h 1513148"/>
                    <a:gd name="connsiteX2" fmla="*/ 116682 w 1892300"/>
                    <a:gd name="connsiteY2" fmla="*/ 386817 h 1513148"/>
                    <a:gd name="connsiteX3" fmla="*/ 768350 w 1892300"/>
                    <a:gd name="connsiteY3" fmla="*/ 916248 h 1513148"/>
                    <a:gd name="connsiteX4" fmla="*/ 971550 w 1892300"/>
                    <a:gd name="connsiteY4" fmla="*/ 770198 h 1513148"/>
                    <a:gd name="connsiteX5" fmla="*/ 0 w 1892300"/>
                    <a:gd name="connsiteY5" fmla="*/ 1513148 h 1513148"/>
                    <a:gd name="connsiteX0" fmla="*/ 1892300 w 1892300"/>
                    <a:gd name="connsiteY0" fmla="*/ 833698 h 1513148"/>
                    <a:gd name="connsiteX1" fmla="*/ 890588 w 1892300"/>
                    <a:gd name="connsiteY1" fmla="*/ 97097 h 1513148"/>
                    <a:gd name="connsiteX2" fmla="*/ 116682 w 1892300"/>
                    <a:gd name="connsiteY2" fmla="*/ 386817 h 1513148"/>
                    <a:gd name="connsiteX3" fmla="*/ 768350 w 1892300"/>
                    <a:gd name="connsiteY3" fmla="*/ 916248 h 1513148"/>
                    <a:gd name="connsiteX4" fmla="*/ 971550 w 1892300"/>
                    <a:gd name="connsiteY4" fmla="*/ 770198 h 1513148"/>
                    <a:gd name="connsiteX5" fmla="*/ 0 w 1892300"/>
                    <a:gd name="connsiteY5" fmla="*/ 1513148 h 1513148"/>
                    <a:gd name="connsiteX0" fmla="*/ 1901825 w 1901825"/>
                    <a:gd name="connsiteY0" fmla="*/ 833698 h 1500448"/>
                    <a:gd name="connsiteX1" fmla="*/ 900113 w 1901825"/>
                    <a:gd name="connsiteY1" fmla="*/ 97097 h 1500448"/>
                    <a:gd name="connsiteX2" fmla="*/ 126207 w 1901825"/>
                    <a:gd name="connsiteY2" fmla="*/ 386817 h 1500448"/>
                    <a:gd name="connsiteX3" fmla="*/ 777875 w 1901825"/>
                    <a:gd name="connsiteY3" fmla="*/ 916248 h 1500448"/>
                    <a:gd name="connsiteX4" fmla="*/ 981075 w 1901825"/>
                    <a:gd name="connsiteY4" fmla="*/ 770198 h 1500448"/>
                    <a:gd name="connsiteX5" fmla="*/ 0 w 1901825"/>
                    <a:gd name="connsiteY5" fmla="*/ 1500448 h 1500448"/>
                    <a:gd name="connsiteX0" fmla="*/ 1901825 w 1901825"/>
                    <a:gd name="connsiteY0" fmla="*/ 833698 h 1500448"/>
                    <a:gd name="connsiteX1" fmla="*/ 900113 w 1901825"/>
                    <a:gd name="connsiteY1" fmla="*/ 97097 h 1500448"/>
                    <a:gd name="connsiteX2" fmla="*/ 126207 w 1901825"/>
                    <a:gd name="connsiteY2" fmla="*/ 386817 h 1500448"/>
                    <a:gd name="connsiteX3" fmla="*/ 777875 w 1901825"/>
                    <a:gd name="connsiteY3" fmla="*/ 916248 h 1500448"/>
                    <a:gd name="connsiteX4" fmla="*/ 981075 w 1901825"/>
                    <a:gd name="connsiteY4" fmla="*/ 770198 h 1500448"/>
                    <a:gd name="connsiteX5" fmla="*/ 0 w 1901825"/>
                    <a:gd name="connsiteY5" fmla="*/ 1500448 h 1500448"/>
                    <a:gd name="connsiteX0" fmla="*/ 1901825 w 1901825"/>
                    <a:gd name="connsiteY0" fmla="*/ 834496 h 1501246"/>
                    <a:gd name="connsiteX1" fmla="*/ 900113 w 1901825"/>
                    <a:gd name="connsiteY1" fmla="*/ 97895 h 1501246"/>
                    <a:gd name="connsiteX2" fmla="*/ 126207 w 1901825"/>
                    <a:gd name="connsiteY2" fmla="*/ 387615 h 1501246"/>
                    <a:gd name="connsiteX3" fmla="*/ 777875 w 1901825"/>
                    <a:gd name="connsiteY3" fmla="*/ 917046 h 1501246"/>
                    <a:gd name="connsiteX4" fmla="*/ 981075 w 1901825"/>
                    <a:gd name="connsiteY4" fmla="*/ 770996 h 1501246"/>
                    <a:gd name="connsiteX5" fmla="*/ 0 w 1901825"/>
                    <a:gd name="connsiteY5" fmla="*/ 1501246 h 1501246"/>
                    <a:gd name="connsiteX0" fmla="*/ 1901825 w 1901825"/>
                    <a:gd name="connsiteY0" fmla="*/ 834496 h 1501246"/>
                    <a:gd name="connsiteX1" fmla="*/ 900113 w 1901825"/>
                    <a:gd name="connsiteY1" fmla="*/ 97895 h 1501246"/>
                    <a:gd name="connsiteX2" fmla="*/ 126207 w 1901825"/>
                    <a:gd name="connsiteY2" fmla="*/ 387615 h 1501246"/>
                    <a:gd name="connsiteX3" fmla="*/ 777875 w 1901825"/>
                    <a:gd name="connsiteY3" fmla="*/ 917046 h 1501246"/>
                    <a:gd name="connsiteX4" fmla="*/ 994706 w 1901825"/>
                    <a:gd name="connsiteY4" fmla="*/ 758344 h 1501246"/>
                    <a:gd name="connsiteX5" fmla="*/ 0 w 1901825"/>
                    <a:gd name="connsiteY5" fmla="*/ 1501246 h 1501246"/>
                    <a:gd name="connsiteX0" fmla="*/ 1901825 w 1901825"/>
                    <a:gd name="connsiteY0" fmla="*/ 834496 h 1501246"/>
                    <a:gd name="connsiteX1" fmla="*/ 900113 w 1901825"/>
                    <a:gd name="connsiteY1" fmla="*/ 97895 h 1501246"/>
                    <a:gd name="connsiteX2" fmla="*/ 126207 w 1901825"/>
                    <a:gd name="connsiteY2" fmla="*/ 387615 h 1501246"/>
                    <a:gd name="connsiteX3" fmla="*/ 777875 w 1901825"/>
                    <a:gd name="connsiteY3" fmla="*/ 917046 h 1501246"/>
                    <a:gd name="connsiteX4" fmla="*/ 993795 w 1901825"/>
                    <a:gd name="connsiteY4" fmla="*/ 765429 h 1501246"/>
                    <a:gd name="connsiteX5" fmla="*/ 0 w 1901825"/>
                    <a:gd name="connsiteY5" fmla="*/ 1501246 h 1501246"/>
                    <a:gd name="connsiteX0" fmla="*/ 1901825 w 1901825"/>
                    <a:gd name="connsiteY0" fmla="*/ 834496 h 1501246"/>
                    <a:gd name="connsiteX1" fmla="*/ 900113 w 1901825"/>
                    <a:gd name="connsiteY1" fmla="*/ 97895 h 1501246"/>
                    <a:gd name="connsiteX2" fmla="*/ 126207 w 1901825"/>
                    <a:gd name="connsiteY2" fmla="*/ 387615 h 1501246"/>
                    <a:gd name="connsiteX3" fmla="*/ 777875 w 1901825"/>
                    <a:gd name="connsiteY3" fmla="*/ 917046 h 1501246"/>
                    <a:gd name="connsiteX4" fmla="*/ 1003546 w 1901825"/>
                    <a:gd name="connsiteY4" fmla="*/ 764282 h 1501246"/>
                    <a:gd name="connsiteX5" fmla="*/ 0 w 1901825"/>
                    <a:gd name="connsiteY5" fmla="*/ 1501246 h 1501246"/>
                    <a:gd name="connsiteX0" fmla="*/ 1901825 w 1901825"/>
                    <a:gd name="connsiteY0" fmla="*/ 834496 h 1501246"/>
                    <a:gd name="connsiteX1" fmla="*/ 900113 w 1901825"/>
                    <a:gd name="connsiteY1" fmla="*/ 97895 h 1501246"/>
                    <a:gd name="connsiteX2" fmla="*/ 126207 w 1901825"/>
                    <a:gd name="connsiteY2" fmla="*/ 387615 h 1501246"/>
                    <a:gd name="connsiteX3" fmla="*/ 777875 w 1901825"/>
                    <a:gd name="connsiteY3" fmla="*/ 917046 h 1501246"/>
                    <a:gd name="connsiteX4" fmla="*/ 1008574 w 1901825"/>
                    <a:gd name="connsiteY4" fmla="*/ 762528 h 1501246"/>
                    <a:gd name="connsiteX5" fmla="*/ 0 w 1901825"/>
                    <a:gd name="connsiteY5" fmla="*/ 1501246 h 1501246"/>
                    <a:gd name="connsiteX0" fmla="*/ 1901825 w 1901825"/>
                    <a:gd name="connsiteY0" fmla="*/ 834496 h 1501246"/>
                    <a:gd name="connsiteX1" fmla="*/ 900113 w 1901825"/>
                    <a:gd name="connsiteY1" fmla="*/ 97895 h 1501246"/>
                    <a:gd name="connsiteX2" fmla="*/ 126207 w 1901825"/>
                    <a:gd name="connsiteY2" fmla="*/ 387615 h 1501246"/>
                    <a:gd name="connsiteX3" fmla="*/ 777875 w 1901825"/>
                    <a:gd name="connsiteY3" fmla="*/ 917046 h 1501246"/>
                    <a:gd name="connsiteX4" fmla="*/ 1011239 w 1901825"/>
                    <a:gd name="connsiteY4" fmla="*/ 760469 h 1501246"/>
                    <a:gd name="connsiteX5" fmla="*/ 0 w 1901825"/>
                    <a:gd name="connsiteY5" fmla="*/ 1501246 h 1501246"/>
                    <a:gd name="connsiteX0" fmla="*/ 1901825 w 1901825"/>
                    <a:gd name="connsiteY0" fmla="*/ 834496 h 1501246"/>
                    <a:gd name="connsiteX1" fmla="*/ 900113 w 1901825"/>
                    <a:gd name="connsiteY1" fmla="*/ 97895 h 1501246"/>
                    <a:gd name="connsiteX2" fmla="*/ 126207 w 1901825"/>
                    <a:gd name="connsiteY2" fmla="*/ 387615 h 1501246"/>
                    <a:gd name="connsiteX3" fmla="*/ 777875 w 1901825"/>
                    <a:gd name="connsiteY3" fmla="*/ 917046 h 1501246"/>
                    <a:gd name="connsiteX4" fmla="*/ 1011239 w 1901825"/>
                    <a:gd name="connsiteY4" fmla="*/ 760469 h 1501246"/>
                    <a:gd name="connsiteX5" fmla="*/ 0 w 1901825"/>
                    <a:gd name="connsiteY5" fmla="*/ 1501246 h 1501246"/>
                    <a:gd name="connsiteX0" fmla="*/ 1901825 w 1901825"/>
                    <a:gd name="connsiteY0" fmla="*/ 834496 h 1501246"/>
                    <a:gd name="connsiteX1" fmla="*/ 900113 w 1901825"/>
                    <a:gd name="connsiteY1" fmla="*/ 97895 h 1501246"/>
                    <a:gd name="connsiteX2" fmla="*/ 126207 w 1901825"/>
                    <a:gd name="connsiteY2" fmla="*/ 387615 h 1501246"/>
                    <a:gd name="connsiteX3" fmla="*/ 777875 w 1901825"/>
                    <a:gd name="connsiteY3" fmla="*/ 917046 h 1501246"/>
                    <a:gd name="connsiteX4" fmla="*/ 1013905 w 1901825"/>
                    <a:gd name="connsiteY4" fmla="*/ 758412 h 1501246"/>
                    <a:gd name="connsiteX5" fmla="*/ 0 w 1901825"/>
                    <a:gd name="connsiteY5" fmla="*/ 1501246 h 1501246"/>
                    <a:gd name="connsiteX0" fmla="*/ 1901825 w 1901825"/>
                    <a:gd name="connsiteY0" fmla="*/ 834496 h 1501246"/>
                    <a:gd name="connsiteX1" fmla="*/ 900113 w 1901825"/>
                    <a:gd name="connsiteY1" fmla="*/ 97895 h 1501246"/>
                    <a:gd name="connsiteX2" fmla="*/ 126207 w 1901825"/>
                    <a:gd name="connsiteY2" fmla="*/ 387615 h 1501246"/>
                    <a:gd name="connsiteX3" fmla="*/ 777875 w 1901825"/>
                    <a:gd name="connsiteY3" fmla="*/ 917046 h 1501246"/>
                    <a:gd name="connsiteX4" fmla="*/ 1008878 w 1901825"/>
                    <a:gd name="connsiteY4" fmla="*/ 760166 h 1501246"/>
                    <a:gd name="connsiteX5" fmla="*/ 0 w 1901825"/>
                    <a:gd name="connsiteY5" fmla="*/ 1501246 h 1501246"/>
                    <a:gd name="connsiteX0" fmla="*/ 1901825 w 1901825"/>
                    <a:gd name="connsiteY0" fmla="*/ 834496 h 1501246"/>
                    <a:gd name="connsiteX1" fmla="*/ 900113 w 1901825"/>
                    <a:gd name="connsiteY1" fmla="*/ 97895 h 1501246"/>
                    <a:gd name="connsiteX2" fmla="*/ 126207 w 1901825"/>
                    <a:gd name="connsiteY2" fmla="*/ 387615 h 1501246"/>
                    <a:gd name="connsiteX3" fmla="*/ 777875 w 1901825"/>
                    <a:gd name="connsiteY3" fmla="*/ 917046 h 1501246"/>
                    <a:gd name="connsiteX4" fmla="*/ 1011239 w 1901825"/>
                    <a:gd name="connsiteY4" fmla="*/ 760470 h 1501246"/>
                    <a:gd name="connsiteX5" fmla="*/ 0 w 1901825"/>
                    <a:gd name="connsiteY5" fmla="*/ 1501246 h 1501246"/>
                    <a:gd name="connsiteX0" fmla="*/ 1901825 w 1901825"/>
                    <a:gd name="connsiteY0" fmla="*/ 834496 h 1501246"/>
                    <a:gd name="connsiteX1" fmla="*/ 900113 w 1901825"/>
                    <a:gd name="connsiteY1" fmla="*/ 97895 h 1501246"/>
                    <a:gd name="connsiteX2" fmla="*/ 126207 w 1901825"/>
                    <a:gd name="connsiteY2" fmla="*/ 387615 h 1501246"/>
                    <a:gd name="connsiteX3" fmla="*/ 777875 w 1901825"/>
                    <a:gd name="connsiteY3" fmla="*/ 917046 h 1501246"/>
                    <a:gd name="connsiteX4" fmla="*/ 1011239 w 1901825"/>
                    <a:gd name="connsiteY4" fmla="*/ 760470 h 1501246"/>
                    <a:gd name="connsiteX5" fmla="*/ 0 w 1901825"/>
                    <a:gd name="connsiteY5" fmla="*/ 1501246 h 1501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01825" h="1501246">
                      <a:moveTo>
                        <a:pt x="1901825" y="834496"/>
                      </a:moveTo>
                      <a:lnTo>
                        <a:pt x="900113" y="97895"/>
                      </a:lnTo>
                      <a:cubicBezTo>
                        <a:pt x="647436" y="-72232"/>
                        <a:pt x="233892" y="-47360"/>
                        <a:pt x="126207" y="387615"/>
                      </a:cubicBezTo>
                      <a:cubicBezTo>
                        <a:pt x="43921" y="876565"/>
                        <a:pt x="554831" y="1059921"/>
                        <a:pt x="777875" y="917046"/>
                      </a:cubicBezTo>
                      <a:cubicBezTo>
                        <a:pt x="845608" y="868363"/>
                        <a:pt x="943506" y="809153"/>
                        <a:pt x="1011239" y="760470"/>
                      </a:cubicBezTo>
                      <a:cubicBezTo>
                        <a:pt x="686596" y="1011031"/>
                        <a:pt x="327025" y="1257829"/>
                        <a:pt x="0" y="1501246"/>
                      </a:cubicBezTo>
                    </a:path>
                  </a:pathLst>
                </a:custGeom>
                <a:noFill/>
                <a:ln w="50800" cap="flat" cmpd="sng" algn="ctr">
                  <a:solidFill>
                    <a:srgbClr val="F04936"/>
                  </a:solidFill>
                  <a:prstDash val="solid"/>
                  <a:miter lim="800000"/>
                  <a:headEnd type="triangle" w="med" len="lg"/>
                </a:ln>
                <a:effectLst/>
              </p:spPr>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ysClr val="window" lastClr="FFFFFF"/>
                    </a:solidFill>
                    <a:effectLst/>
                    <a:uLnTx/>
                    <a:uFillTx/>
                    <a:latin typeface="Arial" panose="020B0604020202020204" pitchFamily="34" charset="0"/>
                    <a:ea typeface="+mn-ea"/>
                    <a:cs typeface="Arial" panose="020B0604020202020204" pitchFamily="34" charset="0"/>
                  </a:endParaRPr>
                </a:p>
              </p:txBody>
            </p:sp>
            <p:sp>
              <p:nvSpPr>
                <p:cNvPr id="99" name="Freeform 9">
                  <a:extLst>
                    <a:ext uri="{FF2B5EF4-FFF2-40B4-BE49-F238E27FC236}">
                      <a16:creationId xmlns:a16="http://schemas.microsoft.com/office/drawing/2014/main" id="{B7E9F103-F1BA-4370-3945-4171B663040E}"/>
                    </a:ext>
                  </a:extLst>
                </p:cNvPr>
                <p:cNvSpPr/>
                <p:nvPr/>
              </p:nvSpPr>
              <p:spPr>
                <a:xfrm rot="9084142">
                  <a:off x="3900302" y="3658756"/>
                  <a:ext cx="2567762" cy="2023366"/>
                </a:xfrm>
                <a:custGeom>
                  <a:avLst/>
                  <a:gdLst>
                    <a:gd name="connsiteX0" fmla="*/ 1892300 w 1892300"/>
                    <a:gd name="connsiteY0" fmla="*/ 717550 h 1397000"/>
                    <a:gd name="connsiteX1" fmla="*/ 895350 w 1892300"/>
                    <a:gd name="connsiteY1" fmla="*/ 0 h 1397000"/>
                    <a:gd name="connsiteX2" fmla="*/ 768350 w 1892300"/>
                    <a:gd name="connsiteY2" fmla="*/ 800100 h 1397000"/>
                    <a:gd name="connsiteX3" fmla="*/ 971550 w 1892300"/>
                    <a:gd name="connsiteY3" fmla="*/ 654050 h 1397000"/>
                    <a:gd name="connsiteX4" fmla="*/ 0 w 1892300"/>
                    <a:gd name="connsiteY4" fmla="*/ 1397000 h 1397000"/>
                    <a:gd name="connsiteX0" fmla="*/ 1892300 w 1892300"/>
                    <a:gd name="connsiteY0" fmla="*/ 813559 h 1493009"/>
                    <a:gd name="connsiteX1" fmla="*/ 895350 w 1892300"/>
                    <a:gd name="connsiteY1" fmla="*/ 96009 h 1493009"/>
                    <a:gd name="connsiteX2" fmla="*/ 768350 w 1892300"/>
                    <a:gd name="connsiteY2" fmla="*/ 896109 h 1493009"/>
                    <a:gd name="connsiteX3" fmla="*/ 971550 w 1892300"/>
                    <a:gd name="connsiteY3" fmla="*/ 750059 h 1493009"/>
                    <a:gd name="connsiteX4" fmla="*/ 0 w 1892300"/>
                    <a:gd name="connsiteY4" fmla="*/ 1493009 h 1493009"/>
                    <a:gd name="connsiteX0" fmla="*/ 1892300 w 1892300"/>
                    <a:gd name="connsiteY0" fmla="*/ 785491 h 1464941"/>
                    <a:gd name="connsiteX1" fmla="*/ 895350 w 1892300"/>
                    <a:gd name="connsiteY1" fmla="*/ 67941 h 1464941"/>
                    <a:gd name="connsiteX2" fmla="*/ 768350 w 1892300"/>
                    <a:gd name="connsiteY2" fmla="*/ 868041 h 1464941"/>
                    <a:gd name="connsiteX3" fmla="*/ 971550 w 1892300"/>
                    <a:gd name="connsiteY3" fmla="*/ 721991 h 1464941"/>
                    <a:gd name="connsiteX4" fmla="*/ 0 w 1892300"/>
                    <a:gd name="connsiteY4" fmla="*/ 1464941 h 1464941"/>
                    <a:gd name="connsiteX0" fmla="*/ 1892300 w 1892300"/>
                    <a:gd name="connsiteY0" fmla="*/ 826361 h 1505811"/>
                    <a:gd name="connsiteX1" fmla="*/ 895350 w 1892300"/>
                    <a:gd name="connsiteY1" fmla="*/ 108811 h 1505811"/>
                    <a:gd name="connsiteX2" fmla="*/ 768350 w 1892300"/>
                    <a:gd name="connsiteY2" fmla="*/ 908911 h 1505811"/>
                    <a:gd name="connsiteX3" fmla="*/ 971550 w 1892300"/>
                    <a:gd name="connsiteY3" fmla="*/ 762861 h 1505811"/>
                    <a:gd name="connsiteX4" fmla="*/ 0 w 1892300"/>
                    <a:gd name="connsiteY4" fmla="*/ 1505811 h 1505811"/>
                    <a:gd name="connsiteX0" fmla="*/ 1892300 w 1892300"/>
                    <a:gd name="connsiteY0" fmla="*/ 824196 h 1503646"/>
                    <a:gd name="connsiteX1" fmla="*/ 895350 w 1892300"/>
                    <a:gd name="connsiteY1" fmla="*/ 106646 h 1503646"/>
                    <a:gd name="connsiteX2" fmla="*/ 768350 w 1892300"/>
                    <a:gd name="connsiteY2" fmla="*/ 906746 h 1503646"/>
                    <a:gd name="connsiteX3" fmla="*/ 971550 w 1892300"/>
                    <a:gd name="connsiteY3" fmla="*/ 760696 h 1503646"/>
                    <a:gd name="connsiteX4" fmla="*/ 0 w 1892300"/>
                    <a:gd name="connsiteY4" fmla="*/ 1503646 h 1503646"/>
                    <a:gd name="connsiteX0" fmla="*/ 1892300 w 1892300"/>
                    <a:gd name="connsiteY0" fmla="*/ 835253 h 1514703"/>
                    <a:gd name="connsiteX1" fmla="*/ 895350 w 1892300"/>
                    <a:gd name="connsiteY1" fmla="*/ 117703 h 1514703"/>
                    <a:gd name="connsiteX2" fmla="*/ 768350 w 1892300"/>
                    <a:gd name="connsiteY2" fmla="*/ 917803 h 1514703"/>
                    <a:gd name="connsiteX3" fmla="*/ 971550 w 1892300"/>
                    <a:gd name="connsiteY3" fmla="*/ 771753 h 1514703"/>
                    <a:gd name="connsiteX4" fmla="*/ 0 w 1892300"/>
                    <a:gd name="connsiteY4" fmla="*/ 1514703 h 1514703"/>
                    <a:gd name="connsiteX0" fmla="*/ 1892300 w 1892300"/>
                    <a:gd name="connsiteY0" fmla="*/ 830194 h 1509644"/>
                    <a:gd name="connsiteX1" fmla="*/ 895350 w 1892300"/>
                    <a:gd name="connsiteY1" fmla="*/ 112644 h 1509644"/>
                    <a:gd name="connsiteX2" fmla="*/ 768350 w 1892300"/>
                    <a:gd name="connsiteY2" fmla="*/ 912744 h 1509644"/>
                    <a:gd name="connsiteX3" fmla="*/ 971550 w 1892300"/>
                    <a:gd name="connsiteY3" fmla="*/ 766694 h 1509644"/>
                    <a:gd name="connsiteX4" fmla="*/ 0 w 1892300"/>
                    <a:gd name="connsiteY4" fmla="*/ 1509644 h 1509644"/>
                    <a:gd name="connsiteX0" fmla="*/ 1892300 w 1892300"/>
                    <a:gd name="connsiteY0" fmla="*/ 833867 h 1513317"/>
                    <a:gd name="connsiteX1" fmla="*/ 895350 w 1892300"/>
                    <a:gd name="connsiteY1" fmla="*/ 116317 h 1513317"/>
                    <a:gd name="connsiteX2" fmla="*/ 768350 w 1892300"/>
                    <a:gd name="connsiteY2" fmla="*/ 916417 h 1513317"/>
                    <a:gd name="connsiteX3" fmla="*/ 971550 w 1892300"/>
                    <a:gd name="connsiteY3" fmla="*/ 770367 h 1513317"/>
                    <a:gd name="connsiteX4" fmla="*/ 0 w 1892300"/>
                    <a:gd name="connsiteY4" fmla="*/ 1513317 h 1513317"/>
                    <a:gd name="connsiteX0" fmla="*/ 1892300 w 1892300"/>
                    <a:gd name="connsiteY0" fmla="*/ 815724 h 1495174"/>
                    <a:gd name="connsiteX1" fmla="*/ 895350 w 1892300"/>
                    <a:gd name="connsiteY1" fmla="*/ 98174 h 1495174"/>
                    <a:gd name="connsiteX2" fmla="*/ 768350 w 1892300"/>
                    <a:gd name="connsiteY2" fmla="*/ 898274 h 1495174"/>
                    <a:gd name="connsiteX3" fmla="*/ 971550 w 1892300"/>
                    <a:gd name="connsiteY3" fmla="*/ 752224 h 1495174"/>
                    <a:gd name="connsiteX4" fmla="*/ 0 w 1892300"/>
                    <a:gd name="connsiteY4" fmla="*/ 1495174 h 1495174"/>
                    <a:gd name="connsiteX0" fmla="*/ 1892300 w 1892300"/>
                    <a:gd name="connsiteY0" fmla="*/ 815964 h 1495414"/>
                    <a:gd name="connsiteX1" fmla="*/ 895350 w 1892300"/>
                    <a:gd name="connsiteY1" fmla="*/ 98414 h 1495414"/>
                    <a:gd name="connsiteX2" fmla="*/ 768350 w 1892300"/>
                    <a:gd name="connsiteY2" fmla="*/ 898514 h 1495414"/>
                    <a:gd name="connsiteX3" fmla="*/ 971550 w 1892300"/>
                    <a:gd name="connsiteY3" fmla="*/ 752464 h 1495414"/>
                    <a:gd name="connsiteX4" fmla="*/ 0 w 1892300"/>
                    <a:gd name="connsiteY4" fmla="*/ 1495414 h 1495414"/>
                    <a:gd name="connsiteX0" fmla="*/ 1892300 w 1892300"/>
                    <a:gd name="connsiteY0" fmla="*/ 829493 h 1508943"/>
                    <a:gd name="connsiteX1" fmla="*/ 881063 w 1892300"/>
                    <a:gd name="connsiteY1" fmla="*/ 97655 h 1508943"/>
                    <a:gd name="connsiteX2" fmla="*/ 768350 w 1892300"/>
                    <a:gd name="connsiteY2" fmla="*/ 912043 h 1508943"/>
                    <a:gd name="connsiteX3" fmla="*/ 971550 w 1892300"/>
                    <a:gd name="connsiteY3" fmla="*/ 765993 h 1508943"/>
                    <a:gd name="connsiteX4" fmla="*/ 0 w 1892300"/>
                    <a:gd name="connsiteY4" fmla="*/ 1508943 h 1508943"/>
                    <a:gd name="connsiteX0" fmla="*/ 1892300 w 1892300"/>
                    <a:gd name="connsiteY0" fmla="*/ 823644 h 1503094"/>
                    <a:gd name="connsiteX1" fmla="*/ 881063 w 1892300"/>
                    <a:gd name="connsiteY1" fmla="*/ 91806 h 1503094"/>
                    <a:gd name="connsiteX2" fmla="*/ 768350 w 1892300"/>
                    <a:gd name="connsiteY2" fmla="*/ 906194 h 1503094"/>
                    <a:gd name="connsiteX3" fmla="*/ 971550 w 1892300"/>
                    <a:gd name="connsiteY3" fmla="*/ 760144 h 1503094"/>
                    <a:gd name="connsiteX4" fmla="*/ 0 w 1892300"/>
                    <a:gd name="connsiteY4" fmla="*/ 1503094 h 1503094"/>
                    <a:gd name="connsiteX0" fmla="*/ 1892300 w 1892300"/>
                    <a:gd name="connsiteY0" fmla="*/ 828166 h 1507616"/>
                    <a:gd name="connsiteX1" fmla="*/ 890588 w 1892300"/>
                    <a:gd name="connsiteY1" fmla="*/ 91565 h 1507616"/>
                    <a:gd name="connsiteX2" fmla="*/ 768350 w 1892300"/>
                    <a:gd name="connsiteY2" fmla="*/ 910716 h 1507616"/>
                    <a:gd name="connsiteX3" fmla="*/ 971550 w 1892300"/>
                    <a:gd name="connsiteY3" fmla="*/ 764666 h 1507616"/>
                    <a:gd name="connsiteX4" fmla="*/ 0 w 1892300"/>
                    <a:gd name="connsiteY4" fmla="*/ 1507616 h 1507616"/>
                    <a:gd name="connsiteX0" fmla="*/ 1892300 w 1892300"/>
                    <a:gd name="connsiteY0" fmla="*/ 756453 h 1435903"/>
                    <a:gd name="connsiteX1" fmla="*/ 890588 w 1892300"/>
                    <a:gd name="connsiteY1" fmla="*/ 19852 h 1435903"/>
                    <a:gd name="connsiteX2" fmla="*/ 147638 w 1892300"/>
                    <a:gd name="connsiteY2" fmla="*/ 264328 h 1435903"/>
                    <a:gd name="connsiteX3" fmla="*/ 768350 w 1892300"/>
                    <a:gd name="connsiteY3" fmla="*/ 839003 h 1435903"/>
                    <a:gd name="connsiteX4" fmla="*/ 971550 w 1892300"/>
                    <a:gd name="connsiteY4" fmla="*/ 692953 h 1435903"/>
                    <a:gd name="connsiteX5" fmla="*/ 0 w 1892300"/>
                    <a:gd name="connsiteY5" fmla="*/ 1435903 h 1435903"/>
                    <a:gd name="connsiteX0" fmla="*/ 1892300 w 1892300"/>
                    <a:gd name="connsiteY0" fmla="*/ 753413 h 1432863"/>
                    <a:gd name="connsiteX1" fmla="*/ 890588 w 1892300"/>
                    <a:gd name="connsiteY1" fmla="*/ 16812 h 1432863"/>
                    <a:gd name="connsiteX2" fmla="*/ 128588 w 1892300"/>
                    <a:gd name="connsiteY2" fmla="*/ 308913 h 1432863"/>
                    <a:gd name="connsiteX3" fmla="*/ 768350 w 1892300"/>
                    <a:gd name="connsiteY3" fmla="*/ 835963 h 1432863"/>
                    <a:gd name="connsiteX4" fmla="*/ 971550 w 1892300"/>
                    <a:gd name="connsiteY4" fmla="*/ 689913 h 1432863"/>
                    <a:gd name="connsiteX5" fmla="*/ 0 w 1892300"/>
                    <a:gd name="connsiteY5" fmla="*/ 1432863 h 1432863"/>
                    <a:gd name="connsiteX0" fmla="*/ 1892300 w 1892300"/>
                    <a:gd name="connsiteY0" fmla="*/ 794086 h 1473536"/>
                    <a:gd name="connsiteX1" fmla="*/ 890588 w 1892300"/>
                    <a:gd name="connsiteY1" fmla="*/ 57485 h 1473536"/>
                    <a:gd name="connsiteX2" fmla="*/ 128588 w 1892300"/>
                    <a:gd name="connsiteY2" fmla="*/ 349586 h 1473536"/>
                    <a:gd name="connsiteX3" fmla="*/ 768350 w 1892300"/>
                    <a:gd name="connsiteY3" fmla="*/ 876636 h 1473536"/>
                    <a:gd name="connsiteX4" fmla="*/ 971550 w 1892300"/>
                    <a:gd name="connsiteY4" fmla="*/ 730586 h 1473536"/>
                    <a:gd name="connsiteX5" fmla="*/ 0 w 1892300"/>
                    <a:gd name="connsiteY5" fmla="*/ 1473536 h 1473536"/>
                    <a:gd name="connsiteX0" fmla="*/ 1892300 w 1892300"/>
                    <a:gd name="connsiteY0" fmla="*/ 808786 h 1488236"/>
                    <a:gd name="connsiteX1" fmla="*/ 890588 w 1892300"/>
                    <a:gd name="connsiteY1" fmla="*/ 72185 h 1488236"/>
                    <a:gd name="connsiteX2" fmla="*/ 128588 w 1892300"/>
                    <a:gd name="connsiteY2" fmla="*/ 364286 h 1488236"/>
                    <a:gd name="connsiteX3" fmla="*/ 768350 w 1892300"/>
                    <a:gd name="connsiteY3" fmla="*/ 891336 h 1488236"/>
                    <a:gd name="connsiteX4" fmla="*/ 971550 w 1892300"/>
                    <a:gd name="connsiteY4" fmla="*/ 745286 h 1488236"/>
                    <a:gd name="connsiteX5" fmla="*/ 0 w 1892300"/>
                    <a:gd name="connsiteY5" fmla="*/ 1488236 h 1488236"/>
                    <a:gd name="connsiteX0" fmla="*/ 1892300 w 1892300"/>
                    <a:gd name="connsiteY0" fmla="*/ 832993 h 1512443"/>
                    <a:gd name="connsiteX1" fmla="*/ 890588 w 1892300"/>
                    <a:gd name="connsiteY1" fmla="*/ 96392 h 1512443"/>
                    <a:gd name="connsiteX2" fmla="*/ 128588 w 1892300"/>
                    <a:gd name="connsiteY2" fmla="*/ 388493 h 1512443"/>
                    <a:gd name="connsiteX3" fmla="*/ 768350 w 1892300"/>
                    <a:gd name="connsiteY3" fmla="*/ 915543 h 1512443"/>
                    <a:gd name="connsiteX4" fmla="*/ 971550 w 1892300"/>
                    <a:gd name="connsiteY4" fmla="*/ 769493 h 1512443"/>
                    <a:gd name="connsiteX5" fmla="*/ 0 w 1892300"/>
                    <a:gd name="connsiteY5" fmla="*/ 1512443 h 1512443"/>
                    <a:gd name="connsiteX0" fmla="*/ 1892300 w 1892300"/>
                    <a:gd name="connsiteY0" fmla="*/ 833698 h 1513148"/>
                    <a:gd name="connsiteX1" fmla="*/ 890588 w 1892300"/>
                    <a:gd name="connsiteY1" fmla="*/ 97097 h 1513148"/>
                    <a:gd name="connsiteX2" fmla="*/ 116682 w 1892300"/>
                    <a:gd name="connsiteY2" fmla="*/ 386817 h 1513148"/>
                    <a:gd name="connsiteX3" fmla="*/ 768350 w 1892300"/>
                    <a:gd name="connsiteY3" fmla="*/ 916248 h 1513148"/>
                    <a:gd name="connsiteX4" fmla="*/ 971550 w 1892300"/>
                    <a:gd name="connsiteY4" fmla="*/ 770198 h 1513148"/>
                    <a:gd name="connsiteX5" fmla="*/ 0 w 1892300"/>
                    <a:gd name="connsiteY5" fmla="*/ 1513148 h 1513148"/>
                    <a:gd name="connsiteX0" fmla="*/ 1892300 w 1892300"/>
                    <a:gd name="connsiteY0" fmla="*/ 833698 h 1513148"/>
                    <a:gd name="connsiteX1" fmla="*/ 890588 w 1892300"/>
                    <a:gd name="connsiteY1" fmla="*/ 97097 h 1513148"/>
                    <a:gd name="connsiteX2" fmla="*/ 116682 w 1892300"/>
                    <a:gd name="connsiteY2" fmla="*/ 386817 h 1513148"/>
                    <a:gd name="connsiteX3" fmla="*/ 768350 w 1892300"/>
                    <a:gd name="connsiteY3" fmla="*/ 916248 h 1513148"/>
                    <a:gd name="connsiteX4" fmla="*/ 971550 w 1892300"/>
                    <a:gd name="connsiteY4" fmla="*/ 770198 h 1513148"/>
                    <a:gd name="connsiteX5" fmla="*/ 0 w 1892300"/>
                    <a:gd name="connsiteY5" fmla="*/ 1513148 h 1513148"/>
                    <a:gd name="connsiteX0" fmla="*/ 1892300 w 1892300"/>
                    <a:gd name="connsiteY0" fmla="*/ 833698 h 1513148"/>
                    <a:gd name="connsiteX1" fmla="*/ 890588 w 1892300"/>
                    <a:gd name="connsiteY1" fmla="*/ 97097 h 1513148"/>
                    <a:gd name="connsiteX2" fmla="*/ 116682 w 1892300"/>
                    <a:gd name="connsiteY2" fmla="*/ 386817 h 1513148"/>
                    <a:gd name="connsiteX3" fmla="*/ 768350 w 1892300"/>
                    <a:gd name="connsiteY3" fmla="*/ 916248 h 1513148"/>
                    <a:gd name="connsiteX4" fmla="*/ 971550 w 1892300"/>
                    <a:gd name="connsiteY4" fmla="*/ 770198 h 1513148"/>
                    <a:gd name="connsiteX5" fmla="*/ 0 w 1892300"/>
                    <a:gd name="connsiteY5" fmla="*/ 1513148 h 1513148"/>
                    <a:gd name="connsiteX0" fmla="*/ 1892300 w 1892300"/>
                    <a:gd name="connsiteY0" fmla="*/ 833698 h 1513148"/>
                    <a:gd name="connsiteX1" fmla="*/ 890588 w 1892300"/>
                    <a:gd name="connsiteY1" fmla="*/ 97097 h 1513148"/>
                    <a:gd name="connsiteX2" fmla="*/ 116682 w 1892300"/>
                    <a:gd name="connsiteY2" fmla="*/ 386817 h 1513148"/>
                    <a:gd name="connsiteX3" fmla="*/ 768350 w 1892300"/>
                    <a:gd name="connsiteY3" fmla="*/ 916248 h 1513148"/>
                    <a:gd name="connsiteX4" fmla="*/ 971550 w 1892300"/>
                    <a:gd name="connsiteY4" fmla="*/ 770198 h 1513148"/>
                    <a:gd name="connsiteX5" fmla="*/ 0 w 1892300"/>
                    <a:gd name="connsiteY5" fmla="*/ 1513148 h 1513148"/>
                    <a:gd name="connsiteX0" fmla="*/ 1892300 w 1892300"/>
                    <a:gd name="connsiteY0" fmla="*/ 833698 h 1513148"/>
                    <a:gd name="connsiteX1" fmla="*/ 890588 w 1892300"/>
                    <a:gd name="connsiteY1" fmla="*/ 97097 h 1513148"/>
                    <a:gd name="connsiteX2" fmla="*/ 116682 w 1892300"/>
                    <a:gd name="connsiteY2" fmla="*/ 386817 h 1513148"/>
                    <a:gd name="connsiteX3" fmla="*/ 768350 w 1892300"/>
                    <a:gd name="connsiteY3" fmla="*/ 916248 h 1513148"/>
                    <a:gd name="connsiteX4" fmla="*/ 971550 w 1892300"/>
                    <a:gd name="connsiteY4" fmla="*/ 770198 h 1513148"/>
                    <a:gd name="connsiteX5" fmla="*/ 0 w 1892300"/>
                    <a:gd name="connsiteY5" fmla="*/ 1513148 h 1513148"/>
                    <a:gd name="connsiteX0" fmla="*/ 1892300 w 1892300"/>
                    <a:gd name="connsiteY0" fmla="*/ 833698 h 1513148"/>
                    <a:gd name="connsiteX1" fmla="*/ 890588 w 1892300"/>
                    <a:gd name="connsiteY1" fmla="*/ 97097 h 1513148"/>
                    <a:gd name="connsiteX2" fmla="*/ 116682 w 1892300"/>
                    <a:gd name="connsiteY2" fmla="*/ 386817 h 1513148"/>
                    <a:gd name="connsiteX3" fmla="*/ 768350 w 1892300"/>
                    <a:gd name="connsiteY3" fmla="*/ 916248 h 1513148"/>
                    <a:gd name="connsiteX4" fmla="*/ 971550 w 1892300"/>
                    <a:gd name="connsiteY4" fmla="*/ 770198 h 1513148"/>
                    <a:gd name="connsiteX5" fmla="*/ 0 w 1892300"/>
                    <a:gd name="connsiteY5" fmla="*/ 1513148 h 1513148"/>
                    <a:gd name="connsiteX0" fmla="*/ 1901825 w 1901825"/>
                    <a:gd name="connsiteY0" fmla="*/ 833698 h 1500448"/>
                    <a:gd name="connsiteX1" fmla="*/ 900113 w 1901825"/>
                    <a:gd name="connsiteY1" fmla="*/ 97097 h 1500448"/>
                    <a:gd name="connsiteX2" fmla="*/ 126207 w 1901825"/>
                    <a:gd name="connsiteY2" fmla="*/ 386817 h 1500448"/>
                    <a:gd name="connsiteX3" fmla="*/ 777875 w 1901825"/>
                    <a:gd name="connsiteY3" fmla="*/ 916248 h 1500448"/>
                    <a:gd name="connsiteX4" fmla="*/ 981075 w 1901825"/>
                    <a:gd name="connsiteY4" fmla="*/ 770198 h 1500448"/>
                    <a:gd name="connsiteX5" fmla="*/ 0 w 1901825"/>
                    <a:gd name="connsiteY5" fmla="*/ 1500448 h 1500448"/>
                    <a:gd name="connsiteX0" fmla="*/ 1901825 w 1901825"/>
                    <a:gd name="connsiteY0" fmla="*/ 833698 h 1500448"/>
                    <a:gd name="connsiteX1" fmla="*/ 900113 w 1901825"/>
                    <a:gd name="connsiteY1" fmla="*/ 97097 h 1500448"/>
                    <a:gd name="connsiteX2" fmla="*/ 126207 w 1901825"/>
                    <a:gd name="connsiteY2" fmla="*/ 386817 h 1500448"/>
                    <a:gd name="connsiteX3" fmla="*/ 777875 w 1901825"/>
                    <a:gd name="connsiteY3" fmla="*/ 916248 h 1500448"/>
                    <a:gd name="connsiteX4" fmla="*/ 981075 w 1901825"/>
                    <a:gd name="connsiteY4" fmla="*/ 770198 h 1500448"/>
                    <a:gd name="connsiteX5" fmla="*/ 0 w 1901825"/>
                    <a:gd name="connsiteY5" fmla="*/ 1500448 h 1500448"/>
                    <a:gd name="connsiteX0" fmla="*/ 1901825 w 1901825"/>
                    <a:gd name="connsiteY0" fmla="*/ 834496 h 1501246"/>
                    <a:gd name="connsiteX1" fmla="*/ 900113 w 1901825"/>
                    <a:gd name="connsiteY1" fmla="*/ 97895 h 1501246"/>
                    <a:gd name="connsiteX2" fmla="*/ 126207 w 1901825"/>
                    <a:gd name="connsiteY2" fmla="*/ 387615 h 1501246"/>
                    <a:gd name="connsiteX3" fmla="*/ 777875 w 1901825"/>
                    <a:gd name="connsiteY3" fmla="*/ 917046 h 1501246"/>
                    <a:gd name="connsiteX4" fmla="*/ 981075 w 1901825"/>
                    <a:gd name="connsiteY4" fmla="*/ 770996 h 1501246"/>
                    <a:gd name="connsiteX5" fmla="*/ 0 w 1901825"/>
                    <a:gd name="connsiteY5" fmla="*/ 1501246 h 1501246"/>
                    <a:gd name="connsiteX0" fmla="*/ 1918730 w 1918730"/>
                    <a:gd name="connsiteY0" fmla="*/ 834496 h 1520680"/>
                    <a:gd name="connsiteX1" fmla="*/ 917018 w 1918730"/>
                    <a:gd name="connsiteY1" fmla="*/ 97895 h 1520680"/>
                    <a:gd name="connsiteX2" fmla="*/ 143112 w 1918730"/>
                    <a:gd name="connsiteY2" fmla="*/ 387615 h 1520680"/>
                    <a:gd name="connsiteX3" fmla="*/ 794780 w 1918730"/>
                    <a:gd name="connsiteY3" fmla="*/ 917046 h 1520680"/>
                    <a:gd name="connsiteX4" fmla="*/ 997980 w 1918730"/>
                    <a:gd name="connsiteY4" fmla="*/ 770996 h 1520680"/>
                    <a:gd name="connsiteX5" fmla="*/ 0 w 1918730"/>
                    <a:gd name="connsiteY5" fmla="*/ 1520680 h 1520680"/>
                    <a:gd name="connsiteX0" fmla="*/ 1928177 w 1928177"/>
                    <a:gd name="connsiteY0" fmla="*/ 834496 h 1519465"/>
                    <a:gd name="connsiteX1" fmla="*/ 926465 w 1928177"/>
                    <a:gd name="connsiteY1" fmla="*/ 97895 h 1519465"/>
                    <a:gd name="connsiteX2" fmla="*/ 152559 w 1928177"/>
                    <a:gd name="connsiteY2" fmla="*/ 387615 h 1519465"/>
                    <a:gd name="connsiteX3" fmla="*/ 804227 w 1928177"/>
                    <a:gd name="connsiteY3" fmla="*/ 917046 h 1519465"/>
                    <a:gd name="connsiteX4" fmla="*/ 1007427 w 1928177"/>
                    <a:gd name="connsiteY4" fmla="*/ 770996 h 1519465"/>
                    <a:gd name="connsiteX5" fmla="*/ 0 w 1928177"/>
                    <a:gd name="connsiteY5" fmla="*/ 1519465 h 1519465"/>
                    <a:gd name="connsiteX0" fmla="*/ 1931450 w 1931450"/>
                    <a:gd name="connsiteY0" fmla="*/ 834496 h 1526247"/>
                    <a:gd name="connsiteX1" fmla="*/ 929738 w 1931450"/>
                    <a:gd name="connsiteY1" fmla="*/ 97895 h 1526247"/>
                    <a:gd name="connsiteX2" fmla="*/ 155832 w 1931450"/>
                    <a:gd name="connsiteY2" fmla="*/ 387615 h 1526247"/>
                    <a:gd name="connsiteX3" fmla="*/ 807500 w 1931450"/>
                    <a:gd name="connsiteY3" fmla="*/ 917046 h 1526247"/>
                    <a:gd name="connsiteX4" fmla="*/ 1010700 w 1931450"/>
                    <a:gd name="connsiteY4" fmla="*/ 770996 h 1526247"/>
                    <a:gd name="connsiteX5" fmla="*/ 0 w 1931450"/>
                    <a:gd name="connsiteY5" fmla="*/ 1526247 h 1526247"/>
                    <a:gd name="connsiteX0" fmla="*/ 1933509 w 1933509"/>
                    <a:gd name="connsiteY0" fmla="*/ 834496 h 1523581"/>
                    <a:gd name="connsiteX1" fmla="*/ 931797 w 1933509"/>
                    <a:gd name="connsiteY1" fmla="*/ 97895 h 1523581"/>
                    <a:gd name="connsiteX2" fmla="*/ 157891 w 1933509"/>
                    <a:gd name="connsiteY2" fmla="*/ 387615 h 1523581"/>
                    <a:gd name="connsiteX3" fmla="*/ 809559 w 1933509"/>
                    <a:gd name="connsiteY3" fmla="*/ 917046 h 1523581"/>
                    <a:gd name="connsiteX4" fmla="*/ 1012759 w 1933509"/>
                    <a:gd name="connsiteY4" fmla="*/ 770996 h 1523581"/>
                    <a:gd name="connsiteX5" fmla="*/ 0 w 1933509"/>
                    <a:gd name="connsiteY5" fmla="*/ 1523581 h 15235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33509" h="1523581">
                      <a:moveTo>
                        <a:pt x="1933509" y="834496"/>
                      </a:moveTo>
                      <a:lnTo>
                        <a:pt x="931797" y="97895"/>
                      </a:lnTo>
                      <a:cubicBezTo>
                        <a:pt x="679120" y="-72232"/>
                        <a:pt x="265576" y="-47360"/>
                        <a:pt x="157891" y="387615"/>
                      </a:cubicBezTo>
                      <a:cubicBezTo>
                        <a:pt x="75605" y="876565"/>
                        <a:pt x="586515" y="1059921"/>
                        <a:pt x="809559" y="917046"/>
                      </a:cubicBezTo>
                      <a:lnTo>
                        <a:pt x="1012759" y="770996"/>
                      </a:lnTo>
                      <a:cubicBezTo>
                        <a:pt x="688116" y="1021557"/>
                        <a:pt x="327025" y="1280164"/>
                        <a:pt x="0" y="1523581"/>
                      </a:cubicBezTo>
                    </a:path>
                  </a:pathLst>
                </a:custGeom>
                <a:noFill/>
                <a:ln w="50800" cap="flat" cmpd="sng" algn="ctr">
                  <a:solidFill>
                    <a:srgbClr val="FF9B3F"/>
                  </a:solidFill>
                  <a:prstDash val="solid"/>
                  <a:miter lim="800000"/>
                  <a:headEnd type="triangle" w="med" len="lg"/>
                </a:ln>
                <a:effectLst/>
              </p:spPr>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ysClr val="window" lastClr="FFFFFF"/>
                    </a:solidFill>
                    <a:effectLst/>
                    <a:uLnTx/>
                    <a:uFillTx/>
                    <a:latin typeface="Arial" panose="020B0604020202020204" pitchFamily="34" charset="0"/>
                    <a:ea typeface="+mn-ea"/>
                    <a:cs typeface="Arial" panose="020B0604020202020204" pitchFamily="34" charset="0"/>
                  </a:endParaRPr>
                </a:p>
              </p:txBody>
            </p:sp>
          </p:grpSp>
        </p:grpSp>
      </p:grpSp>
      <p:pic>
        <p:nvPicPr>
          <p:cNvPr id="116" name="Picture 2" descr="AI Chatbots in the Contact Center - Help in a Crisis">
            <a:extLst>
              <a:ext uri="{FF2B5EF4-FFF2-40B4-BE49-F238E27FC236}">
                <a16:creationId xmlns:a16="http://schemas.microsoft.com/office/drawing/2014/main" id="{E08DB0E3-FA16-DA8B-9505-0F59CAD8C33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253995">
            <a:off x="5351599" y="3112518"/>
            <a:ext cx="1577192" cy="129260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72930371"/>
      </p:ext>
    </p:extLst>
  </p:cSld>
  <p:clrMapOvr>
    <a:masterClrMapping/>
  </p:clrMapOvr>
  <mc:AlternateContent xmlns:mc="http://schemas.openxmlformats.org/markup-compatibility/2006" xmlns:p14="http://schemas.microsoft.com/office/powerpoint/2010/main">
    <mc:Choice Requires="p14">
      <p:transition spd="slow" p14:dur="5000"/>
    </mc:Choice>
    <mc:Fallback xmlns="">
      <p:transition spd="slow"/>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idx="4294967295"/>
          </p:nvPr>
        </p:nvSpPr>
        <p:spPr>
          <a:xfrm>
            <a:off x="147247" y="201951"/>
            <a:ext cx="10090150" cy="573087"/>
          </a:xfrm>
        </p:spPr>
        <p:txBody>
          <a:bodyPr>
            <a:noAutofit/>
          </a:bodyPr>
          <a:lstStyle/>
          <a:p>
            <a:r>
              <a:rPr lang="en-US">
                <a:solidFill>
                  <a:srgbClr val="0A045D"/>
                </a:solidFill>
                <a:latin typeface="+mn-lt"/>
              </a:rPr>
              <a:t>AI-based Agent Assist</a:t>
            </a:r>
          </a:p>
        </p:txBody>
      </p:sp>
      <p:sp>
        <p:nvSpPr>
          <p:cNvPr id="8" name="Text Placeholder 7">
            <a:extLst>
              <a:ext uri="{FF2B5EF4-FFF2-40B4-BE49-F238E27FC236}">
                <a16:creationId xmlns:a16="http://schemas.microsoft.com/office/drawing/2014/main" id="{C2516A13-B79E-AB45-8A4F-628D2818EFA7}"/>
              </a:ext>
            </a:extLst>
          </p:cNvPr>
          <p:cNvSpPr>
            <a:spLocks noGrp="1"/>
          </p:cNvSpPr>
          <p:nvPr>
            <p:ph type="body" sz="quarter" idx="4294967295"/>
          </p:nvPr>
        </p:nvSpPr>
        <p:spPr>
          <a:xfrm>
            <a:off x="154466" y="917603"/>
            <a:ext cx="4876800" cy="304800"/>
          </a:xfrm>
        </p:spPr>
        <p:txBody>
          <a:bodyPr>
            <a:noAutofit/>
          </a:bodyPr>
          <a:lstStyle/>
          <a:p>
            <a:pPr marL="0" indent="0">
              <a:buNone/>
            </a:pPr>
            <a:r>
              <a:rPr lang="en-US" sz="2800" spc="-100">
                <a:solidFill>
                  <a:srgbClr val="0A045D"/>
                </a:solidFill>
                <a:latin typeface="+mn-lt"/>
              </a:rPr>
              <a:t>Value</a:t>
            </a:r>
            <a:r>
              <a:rPr lang="en-US" sz="2800" spc="-100">
                <a:solidFill>
                  <a:srgbClr val="19BD9E"/>
                </a:solidFill>
                <a:latin typeface="+mn-lt"/>
              </a:rPr>
              <a:t> </a:t>
            </a:r>
          </a:p>
        </p:txBody>
      </p:sp>
      <p:grpSp>
        <p:nvGrpSpPr>
          <p:cNvPr id="171" name="Group 170">
            <a:extLst>
              <a:ext uri="{FF2B5EF4-FFF2-40B4-BE49-F238E27FC236}">
                <a16:creationId xmlns:a16="http://schemas.microsoft.com/office/drawing/2014/main" id="{6142C691-2A83-7985-6F46-ED7077E13F2E}"/>
              </a:ext>
            </a:extLst>
          </p:cNvPr>
          <p:cNvGrpSpPr/>
          <p:nvPr/>
        </p:nvGrpSpPr>
        <p:grpSpPr>
          <a:xfrm>
            <a:off x="2859817" y="1096532"/>
            <a:ext cx="6721880" cy="5423591"/>
            <a:chOff x="3219899" y="1112381"/>
            <a:chExt cx="5752198" cy="5154782"/>
          </a:xfrm>
        </p:grpSpPr>
        <p:grpSp>
          <p:nvGrpSpPr>
            <p:cNvPr id="5" name="Group 4">
              <a:extLst>
                <a:ext uri="{FF2B5EF4-FFF2-40B4-BE49-F238E27FC236}">
                  <a16:creationId xmlns:a16="http://schemas.microsoft.com/office/drawing/2014/main" id="{E07A94DF-1FC4-CA13-68D2-2C2D0F1644AF}"/>
                </a:ext>
              </a:extLst>
            </p:cNvPr>
            <p:cNvGrpSpPr/>
            <p:nvPr/>
          </p:nvGrpSpPr>
          <p:grpSpPr>
            <a:xfrm>
              <a:off x="3219899" y="1112381"/>
              <a:ext cx="5752198" cy="5154782"/>
              <a:chOff x="4022464" y="2078853"/>
              <a:chExt cx="4007945" cy="3855466"/>
            </a:xfrm>
          </p:grpSpPr>
          <p:grpSp>
            <p:nvGrpSpPr>
              <p:cNvPr id="94" name="Group 93">
                <a:extLst>
                  <a:ext uri="{FF2B5EF4-FFF2-40B4-BE49-F238E27FC236}">
                    <a16:creationId xmlns:a16="http://schemas.microsoft.com/office/drawing/2014/main" id="{27DA1B07-7B54-6F7D-1971-40CD83F9684A}"/>
                  </a:ext>
                </a:extLst>
              </p:cNvPr>
              <p:cNvGrpSpPr/>
              <p:nvPr/>
            </p:nvGrpSpPr>
            <p:grpSpPr>
              <a:xfrm>
                <a:off x="4022465" y="2078853"/>
                <a:ext cx="4007944" cy="3855466"/>
                <a:chOff x="3852352" y="1813276"/>
                <a:chExt cx="4416128" cy="4248120"/>
              </a:xfrm>
            </p:grpSpPr>
            <p:grpSp>
              <p:nvGrpSpPr>
                <p:cNvPr id="149" name="Group 148">
                  <a:extLst>
                    <a:ext uri="{FF2B5EF4-FFF2-40B4-BE49-F238E27FC236}">
                      <a16:creationId xmlns:a16="http://schemas.microsoft.com/office/drawing/2014/main" id="{7A2DA9BA-CB98-4DD9-ABE9-E0B85D4257DA}"/>
                    </a:ext>
                  </a:extLst>
                </p:cNvPr>
                <p:cNvGrpSpPr/>
                <p:nvPr/>
              </p:nvGrpSpPr>
              <p:grpSpPr>
                <a:xfrm>
                  <a:off x="3852352" y="1813276"/>
                  <a:ext cx="4416128" cy="4248120"/>
                  <a:chOff x="3852352" y="1813276"/>
                  <a:chExt cx="4416128" cy="4248120"/>
                </a:xfrm>
              </p:grpSpPr>
              <p:sp>
                <p:nvSpPr>
                  <p:cNvPr id="154" name="Right Arrow 2">
                    <a:extLst>
                      <a:ext uri="{FF2B5EF4-FFF2-40B4-BE49-F238E27FC236}">
                        <a16:creationId xmlns:a16="http://schemas.microsoft.com/office/drawing/2014/main" id="{26BFD38E-21DA-5D96-9722-5ECD0DF96D78}"/>
                      </a:ext>
                    </a:extLst>
                  </p:cNvPr>
                  <p:cNvSpPr/>
                  <p:nvPr/>
                </p:nvSpPr>
                <p:spPr>
                  <a:xfrm>
                    <a:off x="3852352" y="3246964"/>
                    <a:ext cx="1953772" cy="1380744"/>
                  </a:xfrm>
                  <a:prstGeom prst="rightArrow">
                    <a:avLst>
                      <a:gd name="adj1" fmla="val 100000"/>
                      <a:gd name="adj2" fmla="val 50000"/>
                    </a:avLst>
                  </a:prstGeom>
                  <a:solidFill>
                    <a:srgbClr val="F049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1200"/>
                  </a:p>
                </p:txBody>
              </p:sp>
              <p:sp>
                <p:nvSpPr>
                  <p:cNvPr id="155" name="Right Arrow 3">
                    <a:extLst>
                      <a:ext uri="{FF2B5EF4-FFF2-40B4-BE49-F238E27FC236}">
                        <a16:creationId xmlns:a16="http://schemas.microsoft.com/office/drawing/2014/main" id="{BD93BE63-6DBB-7F0A-6A51-088953671141}"/>
                      </a:ext>
                    </a:extLst>
                  </p:cNvPr>
                  <p:cNvSpPr/>
                  <p:nvPr/>
                </p:nvSpPr>
                <p:spPr>
                  <a:xfrm flipH="1">
                    <a:off x="6314708" y="3246964"/>
                    <a:ext cx="1953772" cy="1380744"/>
                  </a:xfrm>
                  <a:prstGeom prst="rightArrow">
                    <a:avLst>
                      <a:gd name="adj1" fmla="val 100000"/>
                      <a:gd name="adj2" fmla="val 50000"/>
                    </a:avLst>
                  </a:prstGeom>
                  <a:solidFill>
                    <a:srgbClr val="FF9B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1200"/>
                  </a:p>
                </p:txBody>
              </p:sp>
              <p:sp>
                <p:nvSpPr>
                  <p:cNvPr id="156" name="Right Arrow 4">
                    <a:extLst>
                      <a:ext uri="{FF2B5EF4-FFF2-40B4-BE49-F238E27FC236}">
                        <a16:creationId xmlns:a16="http://schemas.microsoft.com/office/drawing/2014/main" id="{AB91AA19-E569-2DAA-0C71-C909DD2288FD}"/>
                      </a:ext>
                    </a:extLst>
                  </p:cNvPr>
                  <p:cNvSpPr/>
                  <p:nvPr/>
                </p:nvSpPr>
                <p:spPr>
                  <a:xfrm rot="16200000" flipH="1">
                    <a:off x="5082008" y="2100826"/>
                    <a:ext cx="1956816" cy="1381716"/>
                  </a:xfrm>
                  <a:prstGeom prst="rightArrow">
                    <a:avLst>
                      <a:gd name="adj1" fmla="val 100000"/>
                      <a:gd name="adj2" fmla="val 50000"/>
                    </a:avLst>
                  </a:prstGeom>
                  <a:solidFill>
                    <a:srgbClr val="3A2C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1200"/>
                  </a:p>
                </p:txBody>
              </p:sp>
              <p:sp>
                <p:nvSpPr>
                  <p:cNvPr id="157" name="Right Arrow 5">
                    <a:extLst>
                      <a:ext uri="{FF2B5EF4-FFF2-40B4-BE49-F238E27FC236}">
                        <a16:creationId xmlns:a16="http://schemas.microsoft.com/office/drawing/2014/main" id="{48752ED3-EA3A-CE6E-B893-29B35CB8E049}"/>
                      </a:ext>
                    </a:extLst>
                  </p:cNvPr>
                  <p:cNvSpPr/>
                  <p:nvPr/>
                </p:nvSpPr>
                <p:spPr>
                  <a:xfrm rot="5400000" flipH="1">
                    <a:off x="5082008" y="4392130"/>
                    <a:ext cx="1956816" cy="1381716"/>
                  </a:xfrm>
                  <a:prstGeom prst="rightArrow">
                    <a:avLst>
                      <a:gd name="adj1" fmla="val 100000"/>
                      <a:gd name="adj2" fmla="val 50000"/>
                    </a:avLst>
                  </a:prstGeom>
                  <a:solidFill>
                    <a:srgbClr val="0A045D"/>
                  </a:solidFill>
                  <a:ln>
                    <a:solidFill>
                      <a:srgbClr val="0A045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1200"/>
                  </a:p>
                </p:txBody>
              </p:sp>
              <p:sp>
                <p:nvSpPr>
                  <p:cNvPr id="158" name="Oval 157">
                    <a:extLst>
                      <a:ext uri="{FF2B5EF4-FFF2-40B4-BE49-F238E27FC236}">
                        <a16:creationId xmlns:a16="http://schemas.microsoft.com/office/drawing/2014/main" id="{9FDE4007-7CB3-AC10-3A36-934C54A01167}"/>
                      </a:ext>
                    </a:extLst>
                  </p:cNvPr>
                  <p:cNvSpPr/>
                  <p:nvPr/>
                </p:nvSpPr>
                <p:spPr>
                  <a:xfrm>
                    <a:off x="5415255" y="3292175"/>
                    <a:ext cx="1290323" cy="1290323"/>
                  </a:xfrm>
                  <a:prstGeom prst="ellipse">
                    <a:avLst/>
                  </a:prstGeom>
                  <a:solidFill>
                    <a:srgbClr val="FFFFF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1200"/>
                  </a:p>
                </p:txBody>
              </p:sp>
            </p:grpSp>
            <p:sp>
              <p:nvSpPr>
                <p:cNvPr id="150" name="Down Arrow 118">
                  <a:extLst>
                    <a:ext uri="{FF2B5EF4-FFF2-40B4-BE49-F238E27FC236}">
                      <a16:creationId xmlns:a16="http://schemas.microsoft.com/office/drawing/2014/main" id="{65420F1B-64C0-E0C7-4E51-F0D4D2E1F36D}"/>
                    </a:ext>
                  </a:extLst>
                </p:cNvPr>
                <p:cNvSpPr/>
                <p:nvPr/>
              </p:nvSpPr>
              <p:spPr>
                <a:xfrm rot="8100000" flipV="1">
                  <a:off x="4783048" y="2595835"/>
                  <a:ext cx="323850" cy="610194"/>
                </a:xfrm>
                <a:prstGeom prst="downArrow">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51" name="Down Arrow 119">
                  <a:extLst>
                    <a:ext uri="{FF2B5EF4-FFF2-40B4-BE49-F238E27FC236}">
                      <a16:creationId xmlns:a16="http://schemas.microsoft.com/office/drawing/2014/main" id="{68648A27-2474-03B7-5E4B-144BAF74213C}"/>
                    </a:ext>
                  </a:extLst>
                </p:cNvPr>
                <p:cNvSpPr/>
                <p:nvPr/>
              </p:nvSpPr>
              <p:spPr>
                <a:xfrm rot="8100000">
                  <a:off x="6989518" y="4653401"/>
                  <a:ext cx="323850" cy="610194"/>
                </a:xfrm>
                <a:prstGeom prst="downArrow">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52" name="Down Arrow 123">
                  <a:extLst>
                    <a:ext uri="{FF2B5EF4-FFF2-40B4-BE49-F238E27FC236}">
                      <a16:creationId xmlns:a16="http://schemas.microsoft.com/office/drawing/2014/main" id="{4A99042D-4ABB-6291-AB7B-B366288EC362}"/>
                    </a:ext>
                  </a:extLst>
                </p:cNvPr>
                <p:cNvSpPr/>
                <p:nvPr/>
              </p:nvSpPr>
              <p:spPr>
                <a:xfrm rot="13740000" flipV="1">
                  <a:off x="6989518" y="2595835"/>
                  <a:ext cx="323850" cy="610194"/>
                </a:xfrm>
                <a:prstGeom prst="downArrow">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53" name="Down Arrow 124">
                  <a:extLst>
                    <a:ext uri="{FF2B5EF4-FFF2-40B4-BE49-F238E27FC236}">
                      <a16:creationId xmlns:a16="http://schemas.microsoft.com/office/drawing/2014/main" id="{A09BD12D-5A3D-F304-57E4-482E0169D66E}"/>
                    </a:ext>
                  </a:extLst>
                </p:cNvPr>
                <p:cNvSpPr/>
                <p:nvPr/>
              </p:nvSpPr>
              <p:spPr>
                <a:xfrm rot="13740000">
                  <a:off x="4783048" y="4653401"/>
                  <a:ext cx="323850" cy="610194"/>
                </a:xfrm>
                <a:prstGeom prst="downArrow">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grpSp>
          <p:sp>
            <p:nvSpPr>
              <p:cNvPr id="95" name="TextBox 112">
                <a:extLst>
                  <a:ext uri="{FF2B5EF4-FFF2-40B4-BE49-F238E27FC236}">
                    <a16:creationId xmlns:a16="http://schemas.microsoft.com/office/drawing/2014/main" id="{E46B2CD6-5CBA-69E1-BD65-B9123FFD5036}"/>
                  </a:ext>
                </a:extLst>
              </p:cNvPr>
              <p:cNvSpPr txBox="1"/>
              <p:nvPr/>
            </p:nvSpPr>
            <p:spPr>
              <a:xfrm>
                <a:off x="5420833" y="2323990"/>
                <a:ext cx="1195924" cy="80569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600">
                    <a:solidFill>
                      <a:schemeClr val="bg1"/>
                    </a:solidFill>
                  </a:rPr>
                  <a:t>Improve consistency of responses provided</a:t>
                </a:r>
              </a:p>
            </p:txBody>
          </p:sp>
          <p:sp>
            <p:nvSpPr>
              <p:cNvPr id="96" name="TextBox 115">
                <a:extLst>
                  <a:ext uri="{FF2B5EF4-FFF2-40B4-BE49-F238E27FC236}">
                    <a16:creationId xmlns:a16="http://schemas.microsoft.com/office/drawing/2014/main" id="{ABCBD745-BFA2-F48D-BFE7-BF33A1D640CE}"/>
                  </a:ext>
                </a:extLst>
              </p:cNvPr>
              <p:cNvSpPr txBox="1"/>
              <p:nvPr/>
            </p:nvSpPr>
            <p:spPr>
              <a:xfrm>
                <a:off x="5396784" y="4972965"/>
                <a:ext cx="1244024" cy="621536"/>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600">
                    <a:solidFill>
                      <a:schemeClr val="bg1"/>
                    </a:solidFill>
                  </a:rPr>
                  <a:t>Machine learning in real time helps improve accuracy</a:t>
                </a:r>
              </a:p>
            </p:txBody>
          </p:sp>
          <p:sp>
            <p:nvSpPr>
              <p:cNvPr id="100" name="TextBox 113">
                <a:extLst>
                  <a:ext uri="{FF2B5EF4-FFF2-40B4-BE49-F238E27FC236}">
                    <a16:creationId xmlns:a16="http://schemas.microsoft.com/office/drawing/2014/main" id="{7B1CD71B-3AFC-B7B7-784A-0F5CDD15B2BC}"/>
                  </a:ext>
                </a:extLst>
              </p:cNvPr>
              <p:cNvSpPr txBox="1"/>
              <p:nvPr/>
            </p:nvSpPr>
            <p:spPr>
              <a:xfrm>
                <a:off x="4022464" y="3602262"/>
                <a:ext cx="1242333" cy="989853"/>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600">
                    <a:solidFill>
                      <a:schemeClr val="bg1"/>
                    </a:solidFill>
                  </a:rPr>
                  <a:t>Reduce time required for searching to find the appropriate response</a:t>
                </a:r>
              </a:p>
            </p:txBody>
          </p:sp>
          <p:sp>
            <p:nvSpPr>
              <p:cNvPr id="101" name="TextBox 114">
                <a:extLst>
                  <a:ext uri="{FF2B5EF4-FFF2-40B4-BE49-F238E27FC236}">
                    <a16:creationId xmlns:a16="http://schemas.microsoft.com/office/drawing/2014/main" id="{4B0C5B02-6F12-B80A-DB35-EF1D2649C7A5}"/>
                  </a:ext>
                </a:extLst>
              </p:cNvPr>
              <p:cNvSpPr txBox="1"/>
              <p:nvPr/>
            </p:nvSpPr>
            <p:spPr>
              <a:xfrm>
                <a:off x="6748478" y="3585472"/>
                <a:ext cx="1171058" cy="989853"/>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600">
                    <a:solidFill>
                      <a:schemeClr val="bg1"/>
                    </a:solidFill>
                  </a:rPr>
                  <a:t>Aid in training and education of call center staff or outsource partner</a:t>
                </a:r>
              </a:p>
            </p:txBody>
          </p:sp>
        </p:grpSp>
        <p:pic>
          <p:nvPicPr>
            <p:cNvPr id="2" name="Picture 1">
              <a:extLst>
                <a:ext uri="{FF2B5EF4-FFF2-40B4-BE49-F238E27FC236}">
                  <a16:creationId xmlns:a16="http://schemas.microsoft.com/office/drawing/2014/main" id="{EDF34306-EB96-F4B0-31D2-7B03D50083B3}"/>
                </a:ext>
              </a:extLst>
            </p:cNvPr>
            <p:cNvPicPr>
              <a:picLocks noChangeAspect="1"/>
            </p:cNvPicPr>
            <p:nvPr/>
          </p:nvPicPr>
          <p:blipFill>
            <a:blip r:embed="rId2"/>
            <a:stretch>
              <a:fillRect/>
            </a:stretch>
          </p:blipFill>
          <p:spPr>
            <a:xfrm>
              <a:off x="5600243" y="3088886"/>
              <a:ext cx="1066175" cy="1066175"/>
            </a:xfrm>
            <a:prstGeom prst="rect">
              <a:avLst/>
            </a:prstGeom>
          </p:spPr>
        </p:pic>
      </p:grpSp>
    </p:spTree>
    <p:extLst>
      <p:ext uri="{BB962C8B-B14F-4D97-AF65-F5344CB8AC3E}">
        <p14:creationId xmlns:p14="http://schemas.microsoft.com/office/powerpoint/2010/main" val="3453473142"/>
      </p:ext>
    </p:extLst>
  </p:cSld>
  <p:clrMapOvr>
    <a:masterClrMapping/>
  </p:clrMapOvr>
  <mc:AlternateContent xmlns:mc="http://schemas.openxmlformats.org/markup-compatibility/2006" xmlns:p14="http://schemas.microsoft.com/office/powerpoint/2010/main">
    <mc:Choice Requires="p14">
      <p:transition spd="slow" p14:dur="5000"/>
    </mc:Choice>
    <mc:Fallback xmlns="">
      <p:transition spd="slow"/>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6C971A70-3F25-40FA-A8FD-9A5277AE7538}"/>
              </a:ext>
            </a:extLst>
          </p:cNvPr>
          <p:cNvGrpSpPr/>
          <p:nvPr/>
        </p:nvGrpSpPr>
        <p:grpSpPr>
          <a:xfrm>
            <a:off x="873524" y="0"/>
            <a:ext cx="4598364" cy="6858000"/>
            <a:chOff x="543163" y="295757"/>
            <a:chExt cx="4966669" cy="6261636"/>
          </a:xfrm>
        </p:grpSpPr>
        <p:sp>
          <p:nvSpPr>
            <p:cNvPr id="48" name="Freeform: Shape 47">
              <a:extLst>
                <a:ext uri="{FF2B5EF4-FFF2-40B4-BE49-F238E27FC236}">
                  <a16:creationId xmlns:a16="http://schemas.microsoft.com/office/drawing/2014/main" id="{8075C6D4-568C-4CC6-A8F7-5A206F94B4F4}"/>
                </a:ext>
              </a:extLst>
            </p:cNvPr>
            <p:cNvSpPr/>
            <p:nvPr/>
          </p:nvSpPr>
          <p:spPr>
            <a:xfrm>
              <a:off x="543163" y="302792"/>
              <a:ext cx="4380884" cy="5967233"/>
            </a:xfrm>
            <a:custGeom>
              <a:avLst/>
              <a:gdLst>
                <a:gd name="connsiteX0" fmla="*/ 4346692 w 4475458"/>
                <a:gd name="connsiteY0" fmla="*/ 0 h 6216160"/>
                <a:gd name="connsiteX1" fmla="*/ 4475458 w 4475458"/>
                <a:gd name="connsiteY1" fmla="*/ 0 h 6216160"/>
                <a:gd name="connsiteX2" fmla="*/ 78378 w 4475458"/>
                <a:gd name="connsiteY2" fmla="*/ 6216160 h 6216160"/>
                <a:gd name="connsiteX3" fmla="*/ 0 w 4475458"/>
                <a:gd name="connsiteY3" fmla="*/ 6144925 h 6216160"/>
                <a:gd name="connsiteX4" fmla="*/ 4346692 w 4475458"/>
                <a:gd name="connsiteY4" fmla="*/ 0 h 6216160"/>
                <a:gd name="connsiteX0" fmla="*/ 4180171 w 4475458"/>
                <a:gd name="connsiteY0" fmla="*/ 232459 h 6216160"/>
                <a:gd name="connsiteX1" fmla="*/ 4475458 w 4475458"/>
                <a:gd name="connsiteY1" fmla="*/ 0 h 6216160"/>
                <a:gd name="connsiteX2" fmla="*/ 78378 w 4475458"/>
                <a:gd name="connsiteY2" fmla="*/ 6216160 h 6216160"/>
                <a:gd name="connsiteX3" fmla="*/ 0 w 4475458"/>
                <a:gd name="connsiteY3" fmla="*/ 6144925 h 6216160"/>
                <a:gd name="connsiteX4" fmla="*/ 4180171 w 4475458"/>
                <a:gd name="connsiteY4" fmla="*/ 232459 h 6216160"/>
                <a:gd name="connsiteX0" fmla="*/ 4180171 w 4274485"/>
                <a:gd name="connsiteY0" fmla="*/ 0 h 5983701"/>
                <a:gd name="connsiteX1" fmla="*/ 4274485 w 4274485"/>
                <a:gd name="connsiteY1" fmla="*/ 14838 h 5983701"/>
                <a:gd name="connsiteX2" fmla="*/ 78378 w 4274485"/>
                <a:gd name="connsiteY2" fmla="*/ 5983701 h 5983701"/>
                <a:gd name="connsiteX3" fmla="*/ 0 w 4274485"/>
                <a:gd name="connsiteY3" fmla="*/ 5912466 h 5983701"/>
                <a:gd name="connsiteX4" fmla="*/ 4180171 w 4274485"/>
                <a:gd name="connsiteY4" fmla="*/ 0 h 5983701"/>
                <a:gd name="connsiteX0" fmla="*/ 4180171 w 4280228"/>
                <a:gd name="connsiteY0" fmla="*/ 0 h 5983701"/>
                <a:gd name="connsiteX1" fmla="*/ 4280228 w 4280228"/>
                <a:gd name="connsiteY1" fmla="*/ 4946 h 5983701"/>
                <a:gd name="connsiteX2" fmla="*/ 78378 w 4280228"/>
                <a:gd name="connsiteY2" fmla="*/ 5983701 h 5983701"/>
                <a:gd name="connsiteX3" fmla="*/ 0 w 4280228"/>
                <a:gd name="connsiteY3" fmla="*/ 5912466 h 5983701"/>
                <a:gd name="connsiteX4" fmla="*/ 4180171 w 4280228"/>
                <a:gd name="connsiteY4" fmla="*/ 0 h 5983701"/>
                <a:gd name="connsiteX0" fmla="*/ 4388897 w 4488954"/>
                <a:gd name="connsiteY0" fmla="*/ 0 h 6404105"/>
                <a:gd name="connsiteX1" fmla="*/ 4488954 w 4488954"/>
                <a:gd name="connsiteY1" fmla="*/ 4946 h 6404105"/>
                <a:gd name="connsiteX2" fmla="*/ 0 w 4488954"/>
                <a:gd name="connsiteY2" fmla="*/ 6404105 h 6404105"/>
                <a:gd name="connsiteX3" fmla="*/ 208726 w 4488954"/>
                <a:gd name="connsiteY3" fmla="*/ 5912466 h 6404105"/>
                <a:gd name="connsiteX4" fmla="*/ 4388897 w 4488954"/>
                <a:gd name="connsiteY4" fmla="*/ 0 h 6404105"/>
                <a:gd name="connsiteX0" fmla="*/ 4513213 w 4613270"/>
                <a:gd name="connsiteY0" fmla="*/ 0 h 6404105"/>
                <a:gd name="connsiteX1" fmla="*/ 4613270 w 4613270"/>
                <a:gd name="connsiteY1" fmla="*/ 4946 h 6404105"/>
                <a:gd name="connsiteX2" fmla="*/ 124316 w 4613270"/>
                <a:gd name="connsiteY2" fmla="*/ 6404105 h 6404105"/>
                <a:gd name="connsiteX3" fmla="*/ 0 w 4613270"/>
                <a:gd name="connsiteY3" fmla="*/ 6392223 h 6404105"/>
                <a:gd name="connsiteX4" fmla="*/ 4513213 w 4613270"/>
                <a:gd name="connsiteY4" fmla="*/ 0 h 6404105"/>
                <a:gd name="connsiteX0" fmla="*/ 4388897 w 4488954"/>
                <a:gd name="connsiteY0" fmla="*/ 0 h 6404105"/>
                <a:gd name="connsiteX1" fmla="*/ 4488954 w 4488954"/>
                <a:gd name="connsiteY1" fmla="*/ 4946 h 6404105"/>
                <a:gd name="connsiteX2" fmla="*/ 0 w 4488954"/>
                <a:gd name="connsiteY2" fmla="*/ 6404105 h 6404105"/>
                <a:gd name="connsiteX3" fmla="*/ 108070 w 4488954"/>
                <a:gd name="connsiteY3" fmla="*/ 6047495 h 6404105"/>
                <a:gd name="connsiteX4" fmla="*/ 4388897 w 4488954"/>
                <a:gd name="connsiteY4" fmla="*/ 0 h 6404105"/>
                <a:gd name="connsiteX0" fmla="*/ 4280827 w 4380884"/>
                <a:gd name="connsiteY0" fmla="*/ 0 h 6087176"/>
                <a:gd name="connsiteX1" fmla="*/ 4380884 w 4380884"/>
                <a:gd name="connsiteY1" fmla="*/ 4946 h 6087176"/>
                <a:gd name="connsiteX2" fmla="*/ 104950 w 4380884"/>
                <a:gd name="connsiteY2" fmla="*/ 6087176 h 6087176"/>
                <a:gd name="connsiteX3" fmla="*/ 0 w 4380884"/>
                <a:gd name="connsiteY3" fmla="*/ 6047495 h 6087176"/>
                <a:gd name="connsiteX4" fmla="*/ 4280827 w 4380884"/>
                <a:gd name="connsiteY4" fmla="*/ 0 h 60871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80884" h="6087176">
                  <a:moveTo>
                    <a:pt x="4280827" y="0"/>
                  </a:moveTo>
                  <a:lnTo>
                    <a:pt x="4380884" y="4946"/>
                  </a:lnTo>
                  <a:lnTo>
                    <a:pt x="104950" y="6087176"/>
                  </a:lnTo>
                  <a:lnTo>
                    <a:pt x="0" y="6047495"/>
                  </a:lnTo>
                  <a:lnTo>
                    <a:pt x="4280827" y="0"/>
                  </a:lnTo>
                  <a:close/>
                </a:path>
              </a:pathLst>
            </a:custGeom>
            <a:solidFill>
              <a:sysClr val="window" lastClr="FFFFFF">
                <a:lumMod val="95000"/>
              </a:sysClr>
            </a:solidFill>
            <a:ln w="12700" cap="flat" cmpd="sng" algn="ctr">
              <a:noFill/>
              <a:prstDash val="solid"/>
              <a:miter lim="800000"/>
            </a:ln>
            <a:effectLst/>
          </p:spPr>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N" sz="1350" b="0" i="0" u="none" strike="noStrike" kern="1200" cap="none" spc="0" normalizeH="0" baseline="0" noProof="0">
                <a:ln>
                  <a:noFill/>
                </a:ln>
                <a:solidFill>
                  <a:sysClr val="windowText" lastClr="000000"/>
                </a:solidFill>
                <a:effectLst/>
                <a:uLnTx/>
                <a:uFillTx/>
                <a:ea typeface="+mn-ea"/>
                <a:cs typeface="+mn-cs"/>
              </a:endParaRPr>
            </a:p>
          </p:txBody>
        </p:sp>
        <p:sp>
          <p:nvSpPr>
            <p:cNvPr id="49" name="Freeform: Shape 48">
              <a:extLst>
                <a:ext uri="{FF2B5EF4-FFF2-40B4-BE49-F238E27FC236}">
                  <a16:creationId xmlns:a16="http://schemas.microsoft.com/office/drawing/2014/main" id="{0961CBBD-9A2D-4562-867D-B3D454EA3A8B}"/>
                </a:ext>
              </a:extLst>
            </p:cNvPr>
            <p:cNvSpPr/>
            <p:nvPr/>
          </p:nvSpPr>
          <p:spPr>
            <a:xfrm>
              <a:off x="576464" y="295757"/>
              <a:ext cx="4933368" cy="6261636"/>
            </a:xfrm>
            <a:custGeom>
              <a:avLst/>
              <a:gdLst>
                <a:gd name="connsiteX0" fmla="*/ 4854863 w 5369765"/>
                <a:gd name="connsiteY0" fmla="*/ 0 h 6858000"/>
                <a:gd name="connsiteX1" fmla="*/ 5369765 w 5369765"/>
                <a:gd name="connsiteY1" fmla="*/ 0 h 6858000"/>
                <a:gd name="connsiteX2" fmla="*/ 790665 w 5369765"/>
                <a:gd name="connsiteY2" fmla="*/ 6468456 h 6858000"/>
                <a:gd name="connsiteX3" fmla="*/ 514902 w 5369765"/>
                <a:gd name="connsiteY3" fmla="*/ 6858000 h 6858000"/>
                <a:gd name="connsiteX4" fmla="*/ 0 w 5369765"/>
                <a:gd name="connsiteY4" fmla="*/ 6858000 h 6858000"/>
                <a:gd name="connsiteX5" fmla="*/ 275763 w 5369765"/>
                <a:gd name="connsiteY5" fmla="*/ 6468456 h 6858000"/>
                <a:gd name="connsiteX6" fmla="*/ 4854863 w 5369765"/>
                <a:gd name="connsiteY6" fmla="*/ 0 h 6858000"/>
                <a:gd name="connsiteX0" fmla="*/ 4854863 w 5369765"/>
                <a:gd name="connsiteY0" fmla="*/ 0 h 6858000"/>
                <a:gd name="connsiteX1" fmla="*/ 5369765 w 5369765"/>
                <a:gd name="connsiteY1" fmla="*/ 0 h 6858000"/>
                <a:gd name="connsiteX2" fmla="*/ 790665 w 5369765"/>
                <a:gd name="connsiteY2" fmla="*/ 6468456 h 6858000"/>
                <a:gd name="connsiteX3" fmla="*/ 715875 w 5369765"/>
                <a:gd name="connsiteY3" fmla="*/ 6567090 h 6858000"/>
                <a:gd name="connsiteX4" fmla="*/ 0 w 5369765"/>
                <a:gd name="connsiteY4" fmla="*/ 6858000 h 6858000"/>
                <a:gd name="connsiteX5" fmla="*/ 275763 w 5369765"/>
                <a:gd name="connsiteY5" fmla="*/ 6468456 h 6858000"/>
                <a:gd name="connsiteX6" fmla="*/ 4854863 w 5369765"/>
                <a:gd name="connsiteY6" fmla="*/ 0 h 6858000"/>
                <a:gd name="connsiteX0" fmla="*/ 4636664 w 5151566"/>
                <a:gd name="connsiteY0" fmla="*/ 0 h 6576788"/>
                <a:gd name="connsiteX1" fmla="*/ 5151566 w 5151566"/>
                <a:gd name="connsiteY1" fmla="*/ 0 h 6576788"/>
                <a:gd name="connsiteX2" fmla="*/ 572466 w 5151566"/>
                <a:gd name="connsiteY2" fmla="*/ 6468456 h 6576788"/>
                <a:gd name="connsiteX3" fmla="*/ 497676 w 5151566"/>
                <a:gd name="connsiteY3" fmla="*/ 6567090 h 6576788"/>
                <a:gd name="connsiteX4" fmla="*/ 0 w 5151566"/>
                <a:gd name="connsiteY4" fmla="*/ 6576788 h 6576788"/>
                <a:gd name="connsiteX5" fmla="*/ 57564 w 5151566"/>
                <a:gd name="connsiteY5" fmla="*/ 6468456 h 6576788"/>
                <a:gd name="connsiteX6" fmla="*/ 4636664 w 5151566"/>
                <a:gd name="connsiteY6" fmla="*/ 0 h 6576788"/>
                <a:gd name="connsiteX0" fmla="*/ 4630922 w 5145824"/>
                <a:gd name="connsiteY0" fmla="*/ 0 h 6567090"/>
                <a:gd name="connsiteX1" fmla="*/ 5145824 w 5145824"/>
                <a:gd name="connsiteY1" fmla="*/ 0 h 6567090"/>
                <a:gd name="connsiteX2" fmla="*/ 566724 w 5145824"/>
                <a:gd name="connsiteY2" fmla="*/ 6468456 h 6567090"/>
                <a:gd name="connsiteX3" fmla="*/ 491934 w 5145824"/>
                <a:gd name="connsiteY3" fmla="*/ 6567090 h 6567090"/>
                <a:gd name="connsiteX4" fmla="*/ 0 w 5145824"/>
                <a:gd name="connsiteY4" fmla="*/ 6557394 h 6567090"/>
                <a:gd name="connsiteX5" fmla="*/ 51822 w 5145824"/>
                <a:gd name="connsiteY5" fmla="*/ 6468456 h 6567090"/>
                <a:gd name="connsiteX6" fmla="*/ 4630922 w 5145824"/>
                <a:gd name="connsiteY6" fmla="*/ 0 h 6567090"/>
                <a:gd name="connsiteX0" fmla="*/ 4630922 w 5145824"/>
                <a:gd name="connsiteY0" fmla="*/ 0 h 6557394"/>
                <a:gd name="connsiteX1" fmla="*/ 5145824 w 5145824"/>
                <a:gd name="connsiteY1" fmla="*/ 0 h 6557394"/>
                <a:gd name="connsiteX2" fmla="*/ 566724 w 5145824"/>
                <a:gd name="connsiteY2" fmla="*/ 6468456 h 6557394"/>
                <a:gd name="connsiteX3" fmla="*/ 503419 w 5145824"/>
                <a:gd name="connsiteY3" fmla="*/ 6557393 h 6557394"/>
                <a:gd name="connsiteX4" fmla="*/ 0 w 5145824"/>
                <a:gd name="connsiteY4" fmla="*/ 6557394 h 6557394"/>
                <a:gd name="connsiteX5" fmla="*/ 51822 w 5145824"/>
                <a:gd name="connsiteY5" fmla="*/ 6468456 h 6557394"/>
                <a:gd name="connsiteX6" fmla="*/ 4630922 w 5145824"/>
                <a:gd name="connsiteY6" fmla="*/ 0 h 6557394"/>
                <a:gd name="connsiteX0" fmla="*/ 4418466 w 5145824"/>
                <a:gd name="connsiteY0" fmla="*/ 300607 h 6557394"/>
                <a:gd name="connsiteX1" fmla="*/ 5145824 w 5145824"/>
                <a:gd name="connsiteY1" fmla="*/ 0 h 6557394"/>
                <a:gd name="connsiteX2" fmla="*/ 566724 w 5145824"/>
                <a:gd name="connsiteY2" fmla="*/ 6468456 h 6557394"/>
                <a:gd name="connsiteX3" fmla="*/ 503419 w 5145824"/>
                <a:gd name="connsiteY3" fmla="*/ 6557393 h 6557394"/>
                <a:gd name="connsiteX4" fmla="*/ 0 w 5145824"/>
                <a:gd name="connsiteY4" fmla="*/ 6557394 h 6557394"/>
                <a:gd name="connsiteX5" fmla="*/ 51822 w 5145824"/>
                <a:gd name="connsiteY5" fmla="*/ 6468456 h 6557394"/>
                <a:gd name="connsiteX6" fmla="*/ 4418466 w 5145824"/>
                <a:gd name="connsiteY6" fmla="*/ 300607 h 6557394"/>
                <a:gd name="connsiteX0" fmla="*/ 4418466 w 4933367"/>
                <a:gd name="connsiteY0" fmla="*/ 4849 h 6261636"/>
                <a:gd name="connsiteX1" fmla="*/ 4933367 w 4933367"/>
                <a:gd name="connsiteY1" fmla="*/ 0 h 6261636"/>
                <a:gd name="connsiteX2" fmla="*/ 566724 w 4933367"/>
                <a:gd name="connsiteY2" fmla="*/ 6172698 h 6261636"/>
                <a:gd name="connsiteX3" fmla="*/ 503419 w 4933367"/>
                <a:gd name="connsiteY3" fmla="*/ 6261635 h 6261636"/>
                <a:gd name="connsiteX4" fmla="*/ 0 w 4933367"/>
                <a:gd name="connsiteY4" fmla="*/ 6261636 h 6261636"/>
                <a:gd name="connsiteX5" fmla="*/ 51822 w 4933367"/>
                <a:gd name="connsiteY5" fmla="*/ 6172698 h 6261636"/>
                <a:gd name="connsiteX6" fmla="*/ 4418466 w 4933367"/>
                <a:gd name="connsiteY6" fmla="*/ 4849 h 6261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933367" h="6261636">
                  <a:moveTo>
                    <a:pt x="4418466" y="4849"/>
                  </a:moveTo>
                  <a:lnTo>
                    <a:pt x="4933367" y="0"/>
                  </a:lnTo>
                  <a:lnTo>
                    <a:pt x="566724" y="6172698"/>
                  </a:lnTo>
                  <a:lnTo>
                    <a:pt x="503419" y="6261635"/>
                  </a:lnTo>
                  <a:lnTo>
                    <a:pt x="0" y="6261636"/>
                  </a:lnTo>
                  <a:lnTo>
                    <a:pt x="51822" y="6172698"/>
                  </a:lnTo>
                  <a:lnTo>
                    <a:pt x="4418466" y="4849"/>
                  </a:lnTo>
                  <a:close/>
                </a:path>
              </a:pathLst>
            </a:custGeom>
            <a:solidFill>
              <a:sysClr val="window" lastClr="FFFFFF">
                <a:lumMod val="95000"/>
              </a:sysClr>
            </a:solidFill>
            <a:ln w="12700" cap="flat" cmpd="sng" algn="ctr">
              <a:noFill/>
              <a:prstDash val="solid"/>
              <a:miter lim="800000"/>
            </a:ln>
            <a:effectLst/>
          </p:spPr>
          <p:txBody>
            <a:bodyPr wrap="square" rtlCol="0" anchor="ctr">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N" sz="1350" b="0" i="0" u="none" strike="noStrike" kern="1200" cap="none" spc="0" normalizeH="0" baseline="0" noProof="0">
                <a:ln>
                  <a:noFill/>
                </a:ln>
                <a:solidFill>
                  <a:sysClr val="windowText" lastClr="000000"/>
                </a:solidFill>
                <a:effectLst/>
                <a:uLnTx/>
                <a:uFillTx/>
                <a:ea typeface="+mn-ea"/>
                <a:cs typeface="+mn-cs"/>
              </a:endParaRPr>
            </a:p>
          </p:txBody>
        </p:sp>
      </p:grpSp>
      <p:sp>
        <p:nvSpPr>
          <p:cNvPr id="3" name="Title 2"/>
          <p:cNvSpPr>
            <a:spLocks noGrp="1"/>
          </p:cNvSpPr>
          <p:nvPr>
            <p:ph type="title" idx="4294967295"/>
          </p:nvPr>
        </p:nvSpPr>
        <p:spPr>
          <a:xfrm>
            <a:off x="134171" y="185050"/>
            <a:ext cx="10090150" cy="573087"/>
          </a:xfrm>
        </p:spPr>
        <p:txBody>
          <a:bodyPr>
            <a:noAutofit/>
          </a:bodyPr>
          <a:lstStyle/>
          <a:p>
            <a:r>
              <a:rPr lang="en-US">
                <a:solidFill>
                  <a:srgbClr val="0A045D"/>
                </a:solidFill>
                <a:latin typeface="+mn-lt"/>
              </a:rPr>
              <a:t>AI-based Real-time QA</a:t>
            </a:r>
          </a:p>
        </p:txBody>
      </p:sp>
      <p:sp>
        <p:nvSpPr>
          <p:cNvPr id="8" name="Text Placeholder 7">
            <a:extLst>
              <a:ext uri="{FF2B5EF4-FFF2-40B4-BE49-F238E27FC236}">
                <a16:creationId xmlns:a16="http://schemas.microsoft.com/office/drawing/2014/main" id="{C2516A13-B79E-AB45-8A4F-628D2818EFA7}"/>
              </a:ext>
            </a:extLst>
          </p:cNvPr>
          <p:cNvSpPr>
            <a:spLocks noGrp="1"/>
          </p:cNvSpPr>
          <p:nvPr>
            <p:ph type="body" sz="quarter" idx="4294967295"/>
          </p:nvPr>
        </p:nvSpPr>
        <p:spPr>
          <a:xfrm>
            <a:off x="176330" y="836579"/>
            <a:ext cx="4876800" cy="304800"/>
          </a:xfrm>
        </p:spPr>
        <p:txBody>
          <a:bodyPr>
            <a:noAutofit/>
          </a:bodyPr>
          <a:lstStyle/>
          <a:p>
            <a:r>
              <a:rPr lang="en-US" sz="2800" spc="-100">
                <a:solidFill>
                  <a:srgbClr val="0A045D"/>
                </a:solidFill>
                <a:latin typeface="+mn-lt"/>
              </a:rPr>
              <a:t>What is it?!  </a:t>
            </a:r>
          </a:p>
        </p:txBody>
      </p:sp>
      <p:sp>
        <p:nvSpPr>
          <p:cNvPr id="63" name="Content Placeholder 4">
            <a:extLst>
              <a:ext uri="{FF2B5EF4-FFF2-40B4-BE49-F238E27FC236}">
                <a16:creationId xmlns:a16="http://schemas.microsoft.com/office/drawing/2014/main" id="{12D88B0D-8719-F370-6CBC-EDC60EB5DEC7}"/>
              </a:ext>
            </a:extLst>
          </p:cNvPr>
          <p:cNvSpPr>
            <a:spLocks noGrp="1"/>
          </p:cNvSpPr>
          <p:nvPr>
            <p:ph sz="quarter" idx="4294967295"/>
          </p:nvPr>
        </p:nvSpPr>
        <p:spPr>
          <a:xfrm>
            <a:off x="6097820" y="2078923"/>
            <a:ext cx="5478462" cy="3230563"/>
          </a:xfrm>
        </p:spPr>
        <p:txBody>
          <a:bodyPr>
            <a:normAutofit fontScale="70000" lnSpcReduction="20000"/>
          </a:bodyPr>
          <a:lstStyle/>
          <a:p>
            <a:pPr>
              <a:lnSpc>
                <a:spcPct val="150000"/>
              </a:lnSpc>
            </a:pPr>
            <a:r>
              <a:rPr lang="en-US">
                <a:solidFill>
                  <a:srgbClr val="000000"/>
                </a:solidFill>
                <a:latin typeface="+mn-lt"/>
              </a:rPr>
              <a:t>Real time scan of text entered or audio of call</a:t>
            </a:r>
          </a:p>
          <a:p>
            <a:pPr>
              <a:lnSpc>
                <a:spcPct val="150000"/>
              </a:lnSpc>
            </a:pPr>
            <a:r>
              <a:rPr lang="en-US">
                <a:solidFill>
                  <a:srgbClr val="000000"/>
                </a:solidFill>
                <a:latin typeface="+mn-lt"/>
              </a:rPr>
              <a:t>Utilize intent-based AI to determine any potential Adverse Event or Product Complaint</a:t>
            </a:r>
          </a:p>
          <a:p>
            <a:pPr>
              <a:lnSpc>
                <a:spcPct val="150000"/>
              </a:lnSpc>
            </a:pPr>
            <a:r>
              <a:rPr lang="en-US">
                <a:solidFill>
                  <a:srgbClr val="000000"/>
                </a:solidFill>
                <a:latin typeface="+mn-lt"/>
              </a:rPr>
              <a:t>Flag user to ask additional questions </a:t>
            </a:r>
          </a:p>
          <a:p>
            <a:pPr>
              <a:lnSpc>
                <a:spcPct val="150000"/>
              </a:lnSpc>
            </a:pPr>
            <a:r>
              <a:rPr lang="en-US">
                <a:solidFill>
                  <a:srgbClr val="000000"/>
                </a:solidFill>
                <a:latin typeface="+mn-lt"/>
              </a:rPr>
              <a:t>Initiate workflow as appropriate or automatically generate and send case information to PV/Drug Safety and QA departments</a:t>
            </a:r>
          </a:p>
        </p:txBody>
      </p:sp>
      <p:grpSp>
        <p:nvGrpSpPr>
          <p:cNvPr id="9" name="Group 8">
            <a:extLst>
              <a:ext uri="{FF2B5EF4-FFF2-40B4-BE49-F238E27FC236}">
                <a16:creationId xmlns:a16="http://schemas.microsoft.com/office/drawing/2014/main" id="{EEDC3876-250D-43D6-B5F6-E5686A68F733}"/>
              </a:ext>
            </a:extLst>
          </p:cNvPr>
          <p:cNvGrpSpPr/>
          <p:nvPr/>
        </p:nvGrpSpPr>
        <p:grpSpPr>
          <a:xfrm>
            <a:off x="1006258" y="1681831"/>
            <a:ext cx="4353096" cy="4353095"/>
            <a:chOff x="62569" y="69794"/>
            <a:chExt cx="6237562" cy="6237562"/>
          </a:xfrm>
        </p:grpSpPr>
        <p:grpSp>
          <p:nvGrpSpPr>
            <p:cNvPr id="10" name="Group 9">
              <a:extLst>
                <a:ext uri="{FF2B5EF4-FFF2-40B4-BE49-F238E27FC236}">
                  <a16:creationId xmlns:a16="http://schemas.microsoft.com/office/drawing/2014/main" id="{0A287D16-8089-4732-A902-4B68ECCA53D6}"/>
                </a:ext>
              </a:extLst>
            </p:cNvPr>
            <p:cNvGrpSpPr/>
            <p:nvPr/>
          </p:nvGrpSpPr>
          <p:grpSpPr>
            <a:xfrm>
              <a:off x="62569" y="69794"/>
              <a:ext cx="6237562" cy="6237562"/>
              <a:chOff x="62569" y="69794"/>
              <a:chExt cx="6237562" cy="6237562"/>
            </a:xfrm>
          </p:grpSpPr>
          <p:sp>
            <p:nvSpPr>
              <p:cNvPr id="46" name="Oval 45">
                <a:extLst>
                  <a:ext uri="{FF2B5EF4-FFF2-40B4-BE49-F238E27FC236}">
                    <a16:creationId xmlns:a16="http://schemas.microsoft.com/office/drawing/2014/main" id="{57C548B1-C022-4960-91FE-AC2A79A76BDF}"/>
                  </a:ext>
                </a:extLst>
              </p:cNvPr>
              <p:cNvSpPr/>
              <p:nvPr/>
            </p:nvSpPr>
            <p:spPr>
              <a:xfrm>
                <a:off x="62569" y="69794"/>
                <a:ext cx="6237562" cy="6237562"/>
              </a:xfrm>
              <a:prstGeom prst="ellipse">
                <a:avLst/>
              </a:prstGeom>
              <a:solidFill>
                <a:srgbClr val="F2F2F2"/>
              </a:solidFill>
              <a:ln w="12700" cap="flat" cmpd="sng" algn="ctr">
                <a:noFill/>
                <a:prstDash val="solid"/>
                <a:miter lim="800000"/>
              </a:ln>
              <a:effectLst/>
            </p:spPr>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N" sz="1350" b="0" i="0" u="none" strike="noStrike" kern="1200" cap="none" spc="0" normalizeH="0" baseline="0" noProof="0">
                  <a:ln>
                    <a:noFill/>
                  </a:ln>
                  <a:solidFill>
                    <a:sysClr val="window" lastClr="FFFFFF"/>
                  </a:solidFill>
                  <a:effectLst/>
                  <a:uLnTx/>
                  <a:uFillTx/>
                  <a:ea typeface="+mn-ea"/>
                  <a:cs typeface="+mn-cs"/>
                </a:endParaRPr>
              </a:p>
            </p:txBody>
          </p:sp>
          <p:sp>
            <p:nvSpPr>
              <p:cNvPr id="47" name="Oval 46">
                <a:extLst>
                  <a:ext uri="{FF2B5EF4-FFF2-40B4-BE49-F238E27FC236}">
                    <a16:creationId xmlns:a16="http://schemas.microsoft.com/office/drawing/2014/main" id="{3E435632-50F1-4C34-9A1C-1AB7808EA84B}"/>
                  </a:ext>
                </a:extLst>
              </p:cNvPr>
              <p:cNvSpPr/>
              <p:nvPr/>
            </p:nvSpPr>
            <p:spPr>
              <a:xfrm>
                <a:off x="320647" y="327872"/>
                <a:ext cx="5721406" cy="5721406"/>
              </a:xfrm>
              <a:prstGeom prst="ellipse">
                <a:avLst/>
              </a:prstGeom>
              <a:solidFill>
                <a:sysClr val="window" lastClr="FFFFFF"/>
              </a:solidFill>
              <a:ln w="12700" cap="flat" cmpd="sng" algn="ctr">
                <a:noFill/>
                <a:prstDash val="solid"/>
                <a:miter lim="800000"/>
              </a:ln>
              <a:effectLst/>
            </p:spPr>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N" sz="1350" b="0" i="0" u="none" strike="noStrike" kern="1200" cap="none" spc="0" normalizeH="0" baseline="0" noProof="0">
                  <a:ln>
                    <a:noFill/>
                  </a:ln>
                  <a:solidFill>
                    <a:sysClr val="window" lastClr="FFFFFF"/>
                  </a:solidFill>
                  <a:effectLst/>
                  <a:uLnTx/>
                  <a:uFillTx/>
                  <a:ea typeface="+mn-ea"/>
                  <a:cs typeface="+mn-cs"/>
                </a:endParaRPr>
              </a:p>
            </p:txBody>
          </p:sp>
        </p:grpSp>
        <p:grpSp>
          <p:nvGrpSpPr>
            <p:cNvPr id="11" name="Group 10">
              <a:extLst>
                <a:ext uri="{FF2B5EF4-FFF2-40B4-BE49-F238E27FC236}">
                  <a16:creationId xmlns:a16="http://schemas.microsoft.com/office/drawing/2014/main" id="{F1C1829E-B2D1-4AF1-BD3E-3FCF0BB0E746}"/>
                </a:ext>
              </a:extLst>
            </p:cNvPr>
            <p:cNvGrpSpPr/>
            <p:nvPr/>
          </p:nvGrpSpPr>
          <p:grpSpPr>
            <a:xfrm>
              <a:off x="1170133" y="1191332"/>
              <a:ext cx="4022434" cy="3994490"/>
              <a:chOff x="1522814" y="1016610"/>
              <a:chExt cx="4022434" cy="3994490"/>
            </a:xfrm>
          </p:grpSpPr>
          <p:grpSp>
            <p:nvGrpSpPr>
              <p:cNvPr id="12" name="Group 11">
                <a:extLst>
                  <a:ext uri="{FF2B5EF4-FFF2-40B4-BE49-F238E27FC236}">
                    <a16:creationId xmlns:a16="http://schemas.microsoft.com/office/drawing/2014/main" id="{49670BE3-132A-4624-99EE-C279C219D1CF}"/>
                  </a:ext>
                </a:extLst>
              </p:cNvPr>
              <p:cNvGrpSpPr/>
              <p:nvPr/>
            </p:nvGrpSpPr>
            <p:grpSpPr>
              <a:xfrm>
                <a:off x="1528738" y="1016610"/>
                <a:ext cx="4016510" cy="2040681"/>
                <a:chOff x="1528738" y="1016610"/>
                <a:chExt cx="4016510" cy="2040681"/>
              </a:xfrm>
            </p:grpSpPr>
            <p:sp>
              <p:nvSpPr>
                <p:cNvPr id="32" name="Freeform: Shape 31">
                  <a:extLst>
                    <a:ext uri="{FF2B5EF4-FFF2-40B4-BE49-F238E27FC236}">
                      <a16:creationId xmlns:a16="http://schemas.microsoft.com/office/drawing/2014/main" id="{2C310D30-AB5D-4C26-AAE8-BD3E77771618}"/>
                    </a:ext>
                  </a:extLst>
                </p:cNvPr>
                <p:cNvSpPr/>
                <p:nvPr/>
              </p:nvSpPr>
              <p:spPr>
                <a:xfrm>
                  <a:off x="1646460" y="2015862"/>
                  <a:ext cx="413865" cy="1041429"/>
                </a:xfrm>
                <a:custGeom>
                  <a:avLst/>
                  <a:gdLst>
                    <a:gd name="connsiteX0" fmla="*/ 0 w 332607"/>
                    <a:gd name="connsiteY0" fmla="*/ 0 h 836956"/>
                    <a:gd name="connsiteX1" fmla="*/ 105045 w 332607"/>
                    <a:gd name="connsiteY1" fmla="*/ 0 h 836956"/>
                    <a:gd name="connsiteX2" fmla="*/ 105045 w 332607"/>
                    <a:gd name="connsiteY2" fmla="*/ 537305 h 836956"/>
                    <a:gd name="connsiteX3" fmla="*/ 332607 w 332607"/>
                    <a:gd name="connsiteY3" fmla="*/ 767912 h 836956"/>
                    <a:gd name="connsiteX4" fmla="*/ 262639 w 332607"/>
                    <a:gd name="connsiteY4" fmla="*/ 836956 h 836956"/>
                    <a:gd name="connsiteX5" fmla="*/ 3142 w 332607"/>
                    <a:gd name="connsiteY5" fmla="*/ 573985 h 836956"/>
                    <a:gd name="connsiteX6" fmla="*/ 3247 w 332607"/>
                    <a:gd name="connsiteY6" fmla="*/ 573881 h 836956"/>
                    <a:gd name="connsiteX7" fmla="*/ 0 w 332607"/>
                    <a:gd name="connsiteY7" fmla="*/ 573881 h 8369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2607" h="836956">
                      <a:moveTo>
                        <a:pt x="0" y="0"/>
                      </a:moveTo>
                      <a:lnTo>
                        <a:pt x="105045" y="0"/>
                      </a:lnTo>
                      <a:lnTo>
                        <a:pt x="105045" y="537305"/>
                      </a:lnTo>
                      <a:lnTo>
                        <a:pt x="332607" y="767912"/>
                      </a:lnTo>
                      <a:lnTo>
                        <a:pt x="262639" y="836956"/>
                      </a:lnTo>
                      <a:lnTo>
                        <a:pt x="3142" y="573985"/>
                      </a:lnTo>
                      <a:lnTo>
                        <a:pt x="3247" y="573881"/>
                      </a:lnTo>
                      <a:lnTo>
                        <a:pt x="0" y="573881"/>
                      </a:lnTo>
                      <a:close/>
                    </a:path>
                  </a:pathLst>
                </a:custGeom>
                <a:solidFill>
                  <a:srgbClr val="F04936"/>
                </a:solidFill>
                <a:ln w="12700" cap="flat" cmpd="sng" algn="ctr">
                  <a:noFill/>
                  <a:prstDash val="solid"/>
                  <a:miter lim="800000"/>
                </a:ln>
                <a:effectLst/>
              </p:spPr>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IN" sz="1350" b="0" i="0" u="none" strike="noStrike" kern="1200" cap="none" spc="0" normalizeH="0" baseline="0" noProof="0">
                    <a:ln>
                      <a:noFill/>
                    </a:ln>
                    <a:solidFill>
                      <a:prstClr val="white"/>
                    </a:solidFill>
                    <a:effectLst/>
                    <a:uLnTx/>
                    <a:uFillTx/>
                    <a:ea typeface="+mn-ea"/>
                    <a:cs typeface="+mn-cs"/>
                  </a:endParaRPr>
                </a:p>
              </p:txBody>
            </p:sp>
            <p:sp>
              <p:nvSpPr>
                <p:cNvPr id="33" name="Freeform: Shape 32">
                  <a:extLst>
                    <a:ext uri="{FF2B5EF4-FFF2-40B4-BE49-F238E27FC236}">
                      <a16:creationId xmlns:a16="http://schemas.microsoft.com/office/drawing/2014/main" id="{998A645B-B0A7-49C5-89BC-397E42AEABCB}"/>
                    </a:ext>
                  </a:extLst>
                </p:cNvPr>
                <p:cNvSpPr/>
                <p:nvPr/>
              </p:nvSpPr>
              <p:spPr>
                <a:xfrm>
                  <a:off x="2135435" y="1503049"/>
                  <a:ext cx="300356" cy="1056245"/>
                </a:xfrm>
                <a:custGeom>
                  <a:avLst/>
                  <a:gdLst>
                    <a:gd name="connsiteX0" fmla="*/ 0 w 332607"/>
                    <a:gd name="connsiteY0" fmla="*/ 0 h 836956"/>
                    <a:gd name="connsiteX1" fmla="*/ 105045 w 332607"/>
                    <a:gd name="connsiteY1" fmla="*/ 0 h 836956"/>
                    <a:gd name="connsiteX2" fmla="*/ 105045 w 332607"/>
                    <a:gd name="connsiteY2" fmla="*/ 537305 h 836956"/>
                    <a:gd name="connsiteX3" fmla="*/ 332607 w 332607"/>
                    <a:gd name="connsiteY3" fmla="*/ 767912 h 836956"/>
                    <a:gd name="connsiteX4" fmla="*/ 262639 w 332607"/>
                    <a:gd name="connsiteY4" fmla="*/ 836956 h 836956"/>
                    <a:gd name="connsiteX5" fmla="*/ 3142 w 332607"/>
                    <a:gd name="connsiteY5" fmla="*/ 573985 h 836956"/>
                    <a:gd name="connsiteX6" fmla="*/ 3247 w 332607"/>
                    <a:gd name="connsiteY6" fmla="*/ 573881 h 836956"/>
                    <a:gd name="connsiteX7" fmla="*/ 0 w 332607"/>
                    <a:gd name="connsiteY7" fmla="*/ 573881 h 836956"/>
                    <a:gd name="connsiteX0" fmla="*/ 0 w 332607"/>
                    <a:gd name="connsiteY0" fmla="*/ 0 h 836956"/>
                    <a:gd name="connsiteX1" fmla="*/ 105045 w 332607"/>
                    <a:gd name="connsiteY1" fmla="*/ 0 h 836956"/>
                    <a:gd name="connsiteX2" fmla="*/ 105045 w 332607"/>
                    <a:gd name="connsiteY2" fmla="*/ 537305 h 836956"/>
                    <a:gd name="connsiteX3" fmla="*/ 332607 w 332607"/>
                    <a:gd name="connsiteY3" fmla="*/ 767912 h 836956"/>
                    <a:gd name="connsiteX4" fmla="*/ 262639 w 332607"/>
                    <a:gd name="connsiteY4" fmla="*/ 836956 h 836956"/>
                    <a:gd name="connsiteX5" fmla="*/ 3142 w 332607"/>
                    <a:gd name="connsiteY5" fmla="*/ 573985 h 836956"/>
                    <a:gd name="connsiteX6" fmla="*/ 3247 w 332607"/>
                    <a:gd name="connsiteY6" fmla="*/ 573881 h 836956"/>
                    <a:gd name="connsiteX7" fmla="*/ 0 w 332607"/>
                    <a:gd name="connsiteY7" fmla="*/ 0 h 836956"/>
                    <a:gd name="connsiteX0" fmla="*/ 11104 w 343711"/>
                    <a:gd name="connsiteY0" fmla="*/ 0 h 836956"/>
                    <a:gd name="connsiteX1" fmla="*/ 116149 w 343711"/>
                    <a:gd name="connsiteY1" fmla="*/ 0 h 836956"/>
                    <a:gd name="connsiteX2" fmla="*/ 116149 w 343711"/>
                    <a:gd name="connsiteY2" fmla="*/ 537305 h 836956"/>
                    <a:gd name="connsiteX3" fmla="*/ 343711 w 343711"/>
                    <a:gd name="connsiteY3" fmla="*/ 767912 h 836956"/>
                    <a:gd name="connsiteX4" fmla="*/ 273743 w 343711"/>
                    <a:gd name="connsiteY4" fmla="*/ 836956 h 836956"/>
                    <a:gd name="connsiteX5" fmla="*/ 14246 w 343711"/>
                    <a:gd name="connsiteY5" fmla="*/ 573985 h 836956"/>
                    <a:gd name="connsiteX6" fmla="*/ 63 w 343711"/>
                    <a:gd name="connsiteY6" fmla="*/ 700087 h 836956"/>
                    <a:gd name="connsiteX7" fmla="*/ 11104 w 343711"/>
                    <a:gd name="connsiteY7" fmla="*/ 0 h 836956"/>
                    <a:gd name="connsiteX0" fmla="*/ 11104 w 343711"/>
                    <a:gd name="connsiteY0" fmla="*/ 0 h 836956"/>
                    <a:gd name="connsiteX1" fmla="*/ 116149 w 343711"/>
                    <a:gd name="connsiteY1" fmla="*/ 0 h 836956"/>
                    <a:gd name="connsiteX2" fmla="*/ 116149 w 343711"/>
                    <a:gd name="connsiteY2" fmla="*/ 537305 h 836956"/>
                    <a:gd name="connsiteX3" fmla="*/ 343711 w 343711"/>
                    <a:gd name="connsiteY3" fmla="*/ 767912 h 836956"/>
                    <a:gd name="connsiteX4" fmla="*/ 273743 w 343711"/>
                    <a:gd name="connsiteY4" fmla="*/ 836956 h 836956"/>
                    <a:gd name="connsiteX5" fmla="*/ 63 w 343711"/>
                    <a:gd name="connsiteY5" fmla="*/ 700087 h 836956"/>
                    <a:gd name="connsiteX6" fmla="*/ 11104 w 343711"/>
                    <a:gd name="connsiteY6" fmla="*/ 0 h 836956"/>
                    <a:gd name="connsiteX0" fmla="*/ 4027 w 336634"/>
                    <a:gd name="connsiteY0" fmla="*/ 0 h 836956"/>
                    <a:gd name="connsiteX1" fmla="*/ 109072 w 336634"/>
                    <a:gd name="connsiteY1" fmla="*/ 0 h 836956"/>
                    <a:gd name="connsiteX2" fmla="*/ 109072 w 336634"/>
                    <a:gd name="connsiteY2" fmla="*/ 537305 h 836956"/>
                    <a:gd name="connsiteX3" fmla="*/ 336634 w 336634"/>
                    <a:gd name="connsiteY3" fmla="*/ 767912 h 836956"/>
                    <a:gd name="connsiteX4" fmla="*/ 266666 w 336634"/>
                    <a:gd name="connsiteY4" fmla="*/ 836956 h 836956"/>
                    <a:gd name="connsiteX5" fmla="*/ 130 w 336634"/>
                    <a:gd name="connsiteY5" fmla="*/ 676275 h 836956"/>
                    <a:gd name="connsiteX6" fmla="*/ 4027 w 336634"/>
                    <a:gd name="connsiteY6" fmla="*/ 0 h 836956"/>
                    <a:gd name="connsiteX0" fmla="*/ 4027 w 336634"/>
                    <a:gd name="connsiteY0" fmla="*/ 0 h 836956"/>
                    <a:gd name="connsiteX1" fmla="*/ 109072 w 336634"/>
                    <a:gd name="connsiteY1" fmla="*/ 0 h 836956"/>
                    <a:gd name="connsiteX2" fmla="*/ 111454 w 336634"/>
                    <a:gd name="connsiteY2" fmla="*/ 637317 h 836956"/>
                    <a:gd name="connsiteX3" fmla="*/ 336634 w 336634"/>
                    <a:gd name="connsiteY3" fmla="*/ 767912 h 836956"/>
                    <a:gd name="connsiteX4" fmla="*/ 266666 w 336634"/>
                    <a:gd name="connsiteY4" fmla="*/ 836956 h 836956"/>
                    <a:gd name="connsiteX5" fmla="*/ 130 w 336634"/>
                    <a:gd name="connsiteY5" fmla="*/ 676275 h 836956"/>
                    <a:gd name="connsiteX6" fmla="*/ 4027 w 336634"/>
                    <a:gd name="connsiteY6" fmla="*/ 0 h 836956"/>
                    <a:gd name="connsiteX0" fmla="*/ 4027 w 336634"/>
                    <a:gd name="connsiteY0" fmla="*/ 0 h 848863"/>
                    <a:gd name="connsiteX1" fmla="*/ 109072 w 336634"/>
                    <a:gd name="connsiteY1" fmla="*/ 0 h 848863"/>
                    <a:gd name="connsiteX2" fmla="*/ 111454 w 336634"/>
                    <a:gd name="connsiteY2" fmla="*/ 637317 h 848863"/>
                    <a:gd name="connsiteX3" fmla="*/ 336634 w 336634"/>
                    <a:gd name="connsiteY3" fmla="*/ 767912 h 848863"/>
                    <a:gd name="connsiteX4" fmla="*/ 171416 w 336634"/>
                    <a:gd name="connsiteY4" fmla="*/ 848863 h 848863"/>
                    <a:gd name="connsiteX5" fmla="*/ 130 w 336634"/>
                    <a:gd name="connsiteY5" fmla="*/ 676275 h 848863"/>
                    <a:gd name="connsiteX6" fmla="*/ 4027 w 336634"/>
                    <a:gd name="connsiteY6" fmla="*/ 0 h 848863"/>
                    <a:gd name="connsiteX0" fmla="*/ 4027 w 241384"/>
                    <a:gd name="connsiteY0" fmla="*/ 0 h 848863"/>
                    <a:gd name="connsiteX1" fmla="*/ 109072 w 241384"/>
                    <a:gd name="connsiteY1" fmla="*/ 0 h 848863"/>
                    <a:gd name="connsiteX2" fmla="*/ 111454 w 241384"/>
                    <a:gd name="connsiteY2" fmla="*/ 637317 h 848863"/>
                    <a:gd name="connsiteX3" fmla="*/ 241384 w 241384"/>
                    <a:gd name="connsiteY3" fmla="*/ 775056 h 848863"/>
                    <a:gd name="connsiteX4" fmla="*/ 171416 w 241384"/>
                    <a:gd name="connsiteY4" fmla="*/ 848863 h 848863"/>
                    <a:gd name="connsiteX5" fmla="*/ 130 w 241384"/>
                    <a:gd name="connsiteY5" fmla="*/ 676275 h 848863"/>
                    <a:gd name="connsiteX6" fmla="*/ 4027 w 241384"/>
                    <a:gd name="connsiteY6" fmla="*/ 0 h 8488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1384" h="848863">
                      <a:moveTo>
                        <a:pt x="4027" y="0"/>
                      </a:moveTo>
                      <a:lnTo>
                        <a:pt x="109072" y="0"/>
                      </a:lnTo>
                      <a:lnTo>
                        <a:pt x="111454" y="637317"/>
                      </a:lnTo>
                      <a:lnTo>
                        <a:pt x="241384" y="775056"/>
                      </a:lnTo>
                      <a:lnTo>
                        <a:pt x="171416" y="848863"/>
                      </a:lnTo>
                      <a:lnTo>
                        <a:pt x="130" y="676275"/>
                      </a:lnTo>
                      <a:cubicBezTo>
                        <a:pt x="-952" y="484981"/>
                        <a:pt x="5109" y="191294"/>
                        <a:pt x="4027" y="0"/>
                      </a:cubicBezTo>
                      <a:close/>
                    </a:path>
                  </a:pathLst>
                </a:custGeom>
                <a:solidFill>
                  <a:srgbClr val="F04936"/>
                </a:solidFill>
                <a:ln w="12700" cap="flat" cmpd="sng" algn="ctr">
                  <a:noFill/>
                  <a:prstDash val="solid"/>
                  <a:miter lim="800000"/>
                </a:ln>
                <a:effectLst/>
              </p:spPr>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IN" sz="1350" b="0" i="0" u="none" strike="noStrike" kern="1200" cap="none" spc="0" normalizeH="0" baseline="0" noProof="0">
                    <a:ln>
                      <a:noFill/>
                    </a:ln>
                    <a:solidFill>
                      <a:srgbClr val="FF0000"/>
                    </a:solidFill>
                    <a:effectLst/>
                    <a:uLnTx/>
                    <a:uFillTx/>
                    <a:ea typeface="+mn-ea"/>
                    <a:cs typeface="+mn-cs"/>
                  </a:endParaRPr>
                </a:p>
              </p:txBody>
            </p:sp>
            <p:sp>
              <p:nvSpPr>
                <p:cNvPr id="34" name="Freeform: Shape 33">
                  <a:extLst>
                    <a:ext uri="{FF2B5EF4-FFF2-40B4-BE49-F238E27FC236}">
                      <a16:creationId xmlns:a16="http://schemas.microsoft.com/office/drawing/2014/main" id="{C7793401-E2C0-4C08-B329-5351E310C555}"/>
                    </a:ext>
                  </a:extLst>
                </p:cNvPr>
                <p:cNvSpPr/>
                <p:nvPr/>
              </p:nvSpPr>
              <p:spPr>
                <a:xfrm flipH="1">
                  <a:off x="4490828" y="1513669"/>
                  <a:ext cx="292381" cy="1053281"/>
                </a:xfrm>
                <a:custGeom>
                  <a:avLst/>
                  <a:gdLst>
                    <a:gd name="connsiteX0" fmla="*/ 0 w 332607"/>
                    <a:gd name="connsiteY0" fmla="*/ 0 h 836956"/>
                    <a:gd name="connsiteX1" fmla="*/ 105045 w 332607"/>
                    <a:gd name="connsiteY1" fmla="*/ 0 h 836956"/>
                    <a:gd name="connsiteX2" fmla="*/ 105045 w 332607"/>
                    <a:gd name="connsiteY2" fmla="*/ 537305 h 836956"/>
                    <a:gd name="connsiteX3" fmla="*/ 332607 w 332607"/>
                    <a:gd name="connsiteY3" fmla="*/ 767912 h 836956"/>
                    <a:gd name="connsiteX4" fmla="*/ 262639 w 332607"/>
                    <a:gd name="connsiteY4" fmla="*/ 836956 h 836956"/>
                    <a:gd name="connsiteX5" fmla="*/ 3142 w 332607"/>
                    <a:gd name="connsiteY5" fmla="*/ 573985 h 836956"/>
                    <a:gd name="connsiteX6" fmla="*/ 3247 w 332607"/>
                    <a:gd name="connsiteY6" fmla="*/ 573881 h 836956"/>
                    <a:gd name="connsiteX7" fmla="*/ 0 w 332607"/>
                    <a:gd name="connsiteY7" fmla="*/ 573881 h 836956"/>
                    <a:gd name="connsiteX0" fmla="*/ 0 w 332607"/>
                    <a:gd name="connsiteY0" fmla="*/ 0 h 836956"/>
                    <a:gd name="connsiteX1" fmla="*/ 105045 w 332607"/>
                    <a:gd name="connsiteY1" fmla="*/ 0 h 836956"/>
                    <a:gd name="connsiteX2" fmla="*/ 105045 w 332607"/>
                    <a:gd name="connsiteY2" fmla="*/ 537305 h 836956"/>
                    <a:gd name="connsiteX3" fmla="*/ 332607 w 332607"/>
                    <a:gd name="connsiteY3" fmla="*/ 767912 h 836956"/>
                    <a:gd name="connsiteX4" fmla="*/ 262639 w 332607"/>
                    <a:gd name="connsiteY4" fmla="*/ 836956 h 836956"/>
                    <a:gd name="connsiteX5" fmla="*/ 3142 w 332607"/>
                    <a:gd name="connsiteY5" fmla="*/ 573985 h 836956"/>
                    <a:gd name="connsiteX6" fmla="*/ 3247 w 332607"/>
                    <a:gd name="connsiteY6" fmla="*/ 573881 h 836956"/>
                    <a:gd name="connsiteX7" fmla="*/ 0 w 332607"/>
                    <a:gd name="connsiteY7" fmla="*/ 678656 h 836956"/>
                    <a:gd name="connsiteX8" fmla="*/ 0 w 332607"/>
                    <a:gd name="connsiteY8" fmla="*/ 0 h 836956"/>
                    <a:gd name="connsiteX0" fmla="*/ 0 w 332607"/>
                    <a:gd name="connsiteY0" fmla="*/ 0 h 836956"/>
                    <a:gd name="connsiteX1" fmla="*/ 105045 w 332607"/>
                    <a:gd name="connsiteY1" fmla="*/ 0 h 836956"/>
                    <a:gd name="connsiteX2" fmla="*/ 105045 w 332607"/>
                    <a:gd name="connsiteY2" fmla="*/ 537305 h 836956"/>
                    <a:gd name="connsiteX3" fmla="*/ 332607 w 332607"/>
                    <a:gd name="connsiteY3" fmla="*/ 767912 h 836956"/>
                    <a:gd name="connsiteX4" fmla="*/ 262639 w 332607"/>
                    <a:gd name="connsiteY4" fmla="*/ 836956 h 836956"/>
                    <a:gd name="connsiteX5" fmla="*/ 3142 w 332607"/>
                    <a:gd name="connsiteY5" fmla="*/ 573985 h 836956"/>
                    <a:gd name="connsiteX6" fmla="*/ 0 w 332607"/>
                    <a:gd name="connsiteY6" fmla="*/ 678656 h 836956"/>
                    <a:gd name="connsiteX7" fmla="*/ 0 w 332607"/>
                    <a:gd name="connsiteY7" fmla="*/ 0 h 836956"/>
                    <a:gd name="connsiteX0" fmla="*/ 0 w 332607"/>
                    <a:gd name="connsiteY0" fmla="*/ 0 h 836956"/>
                    <a:gd name="connsiteX1" fmla="*/ 105045 w 332607"/>
                    <a:gd name="connsiteY1" fmla="*/ 0 h 836956"/>
                    <a:gd name="connsiteX2" fmla="*/ 105045 w 332607"/>
                    <a:gd name="connsiteY2" fmla="*/ 537305 h 836956"/>
                    <a:gd name="connsiteX3" fmla="*/ 332607 w 332607"/>
                    <a:gd name="connsiteY3" fmla="*/ 767912 h 836956"/>
                    <a:gd name="connsiteX4" fmla="*/ 262639 w 332607"/>
                    <a:gd name="connsiteY4" fmla="*/ 836956 h 836956"/>
                    <a:gd name="connsiteX5" fmla="*/ 0 w 332607"/>
                    <a:gd name="connsiteY5" fmla="*/ 678656 h 836956"/>
                    <a:gd name="connsiteX6" fmla="*/ 0 w 332607"/>
                    <a:gd name="connsiteY6" fmla="*/ 0 h 836956"/>
                    <a:gd name="connsiteX0" fmla="*/ 0 w 332607"/>
                    <a:gd name="connsiteY0" fmla="*/ 0 h 839337"/>
                    <a:gd name="connsiteX1" fmla="*/ 105045 w 332607"/>
                    <a:gd name="connsiteY1" fmla="*/ 0 h 839337"/>
                    <a:gd name="connsiteX2" fmla="*/ 105045 w 332607"/>
                    <a:gd name="connsiteY2" fmla="*/ 537305 h 839337"/>
                    <a:gd name="connsiteX3" fmla="*/ 332607 w 332607"/>
                    <a:gd name="connsiteY3" fmla="*/ 767912 h 839337"/>
                    <a:gd name="connsiteX4" fmla="*/ 157864 w 332607"/>
                    <a:gd name="connsiteY4" fmla="*/ 839337 h 839337"/>
                    <a:gd name="connsiteX5" fmla="*/ 0 w 332607"/>
                    <a:gd name="connsiteY5" fmla="*/ 678656 h 839337"/>
                    <a:gd name="connsiteX6" fmla="*/ 0 w 332607"/>
                    <a:gd name="connsiteY6" fmla="*/ 0 h 839337"/>
                    <a:gd name="connsiteX0" fmla="*/ 0 w 223069"/>
                    <a:gd name="connsiteY0" fmla="*/ 0 h 839337"/>
                    <a:gd name="connsiteX1" fmla="*/ 105045 w 223069"/>
                    <a:gd name="connsiteY1" fmla="*/ 0 h 839337"/>
                    <a:gd name="connsiteX2" fmla="*/ 105045 w 223069"/>
                    <a:gd name="connsiteY2" fmla="*/ 537305 h 839337"/>
                    <a:gd name="connsiteX3" fmla="*/ 223069 w 223069"/>
                    <a:gd name="connsiteY3" fmla="*/ 775056 h 839337"/>
                    <a:gd name="connsiteX4" fmla="*/ 157864 w 223069"/>
                    <a:gd name="connsiteY4" fmla="*/ 839337 h 839337"/>
                    <a:gd name="connsiteX5" fmla="*/ 0 w 223069"/>
                    <a:gd name="connsiteY5" fmla="*/ 678656 h 839337"/>
                    <a:gd name="connsiteX6" fmla="*/ 0 w 223069"/>
                    <a:gd name="connsiteY6" fmla="*/ 0 h 839337"/>
                    <a:gd name="connsiteX0" fmla="*/ 0 w 234975"/>
                    <a:gd name="connsiteY0" fmla="*/ 0 h 839337"/>
                    <a:gd name="connsiteX1" fmla="*/ 105045 w 234975"/>
                    <a:gd name="connsiteY1" fmla="*/ 0 h 839337"/>
                    <a:gd name="connsiteX2" fmla="*/ 105045 w 234975"/>
                    <a:gd name="connsiteY2" fmla="*/ 537305 h 839337"/>
                    <a:gd name="connsiteX3" fmla="*/ 234975 w 234975"/>
                    <a:gd name="connsiteY3" fmla="*/ 770294 h 839337"/>
                    <a:gd name="connsiteX4" fmla="*/ 157864 w 234975"/>
                    <a:gd name="connsiteY4" fmla="*/ 839337 h 839337"/>
                    <a:gd name="connsiteX5" fmla="*/ 0 w 234975"/>
                    <a:gd name="connsiteY5" fmla="*/ 678656 h 839337"/>
                    <a:gd name="connsiteX6" fmla="*/ 0 w 234975"/>
                    <a:gd name="connsiteY6" fmla="*/ 0 h 839337"/>
                    <a:gd name="connsiteX0" fmla="*/ 0 w 234975"/>
                    <a:gd name="connsiteY0" fmla="*/ 0 h 839337"/>
                    <a:gd name="connsiteX1" fmla="*/ 105045 w 234975"/>
                    <a:gd name="connsiteY1" fmla="*/ 0 h 839337"/>
                    <a:gd name="connsiteX2" fmla="*/ 93139 w 234975"/>
                    <a:gd name="connsiteY2" fmla="*/ 632555 h 839337"/>
                    <a:gd name="connsiteX3" fmla="*/ 234975 w 234975"/>
                    <a:gd name="connsiteY3" fmla="*/ 770294 h 839337"/>
                    <a:gd name="connsiteX4" fmla="*/ 157864 w 234975"/>
                    <a:gd name="connsiteY4" fmla="*/ 839337 h 839337"/>
                    <a:gd name="connsiteX5" fmla="*/ 0 w 234975"/>
                    <a:gd name="connsiteY5" fmla="*/ 678656 h 839337"/>
                    <a:gd name="connsiteX6" fmla="*/ 0 w 234975"/>
                    <a:gd name="connsiteY6" fmla="*/ 0 h 839337"/>
                    <a:gd name="connsiteX0" fmla="*/ 0 w 234975"/>
                    <a:gd name="connsiteY0" fmla="*/ 0 h 839337"/>
                    <a:gd name="connsiteX1" fmla="*/ 105045 w 234975"/>
                    <a:gd name="connsiteY1" fmla="*/ 0 h 839337"/>
                    <a:gd name="connsiteX2" fmla="*/ 95521 w 234975"/>
                    <a:gd name="connsiteY2" fmla="*/ 623030 h 839337"/>
                    <a:gd name="connsiteX3" fmla="*/ 234975 w 234975"/>
                    <a:gd name="connsiteY3" fmla="*/ 770294 h 839337"/>
                    <a:gd name="connsiteX4" fmla="*/ 157864 w 234975"/>
                    <a:gd name="connsiteY4" fmla="*/ 839337 h 839337"/>
                    <a:gd name="connsiteX5" fmla="*/ 0 w 234975"/>
                    <a:gd name="connsiteY5" fmla="*/ 678656 h 839337"/>
                    <a:gd name="connsiteX6" fmla="*/ 0 w 234975"/>
                    <a:gd name="connsiteY6" fmla="*/ 0 h 839337"/>
                    <a:gd name="connsiteX0" fmla="*/ 0 w 234975"/>
                    <a:gd name="connsiteY0" fmla="*/ 0 h 846481"/>
                    <a:gd name="connsiteX1" fmla="*/ 105045 w 234975"/>
                    <a:gd name="connsiteY1" fmla="*/ 0 h 846481"/>
                    <a:gd name="connsiteX2" fmla="*/ 95521 w 234975"/>
                    <a:gd name="connsiteY2" fmla="*/ 623030 h 846481"/>
                    <a:gd name="connsiteX3" fmla="*/ 234975 w 234975"/>
                    <a:gd name="connsiteY3" fmla="*/ 770294 h 846481"/>
                    <a:gd name="connsiteX4" fmla="*/ 167389 w 234975"/>
                    <a:gd name="connsiteY4" fmla="*/ 846481 h 846481"/>
                    <a:gd name="connsiteX5" fmla="*/ 0 w 234975"/>
                    <a:gd name="connsiteY5" fmla="*/ 678656 h 846481"/>
                    <a:gd name="connsiteX6" fmla="*/ 0 w 234975"/>
                    <a:gd name="connsiteY6" fmla="*/ 0 h 8464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4975" h="846481">
                      <a:moveTo>
                        <a:pt x="0" y="0"/>
                      </a:moveTo>
                      <a:lnTo>
                        <a:pt x="105045" y="0"/>
                      </a:lnTo>
                      <a:lnTo>
                        <a:pt x="95521" y="623030"/>
                      </a:lnTo>
                      <a:lnTo>
                        <a:pt x="234975" y="770294"/>
                      </a:lnTo>
                      <a:lnTo>
                        <a:pt x="167389" y="846481"/>
                      </a:lnTo>
                      <a:lnTo>
                        <a:pt x="0" y="678656"/>
                      </a:lnTo>
                      <a:lnTo>
                        <a:pt x="0" y="0"/>
                      </a:lnTo>
                      <a:close/>
                    </a:path>
                  </a:pathLst>
                </a:custGeom>
                <a:solidFill>
                  <a:srgbClr val="F04936"/>
                </a:solidFill>
                <a:ln w="12700" cap="flat" cmpd="sng" algn="ctr">
                  <a:noFill/>
                  <a:prstDash val="solid"/>
                  <a:miter lim="800000"/>
                </a:ln>
                <a:effectLst/>
              </p:spPr>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IN" sz="1350" b="0" i="0" u="none" strike="noStrike" kern="1200" cap="none" spc="0" normalizeH="0" baseline="0" noProof="0">
                    <a:ln>
                      <a:noFill/>
                    </a:ln>
                    <a:solidFill>
                      <a:prstClr val="white"/>
                    </a:solidFill>
                    <a:effectLst/>
                    <a:uLnTx/>
                    <a:uFillTx/>
                    <a:ea typeface="+mn-ea"/>
                    <a:cs typeface="+mn-cs"/>
                  </a:endParaRPr>
                </a:p>
              </p:txBody>
            </p:sp>
            <p:sp>
              <p:nvSpPr>
                <p:cNvPr id="35" name="Freeform: Shape 34">
                  <a:extLst>
                    <a:ext uri="{FF2B5EF4-FFF2-40B4-BE49-F238E27FC236}">
                      <a16:creationId xmlns:a16="http://schemas.microsoft.com/office/drawing/2014/main" id="{B7F70358-DDEA-4E28-AE02-1866A2298489}"/>
                    </a:ext>
                  </a:extLst>
                </p:cNvPr>
                <p:cNvSpPr/>
                <p:nvPr/>
              </p:nvSpPr>
              <p:spPr>
                <a:xfrm rot="19139762">
                  <a:off x="4768212" y="2121729"/>
                  <a:ext cx="777036" cy="645567"/>
                </a:xfrm>
                <a:custGeom>
                  <a:avLst/>
                  <a:gdLst>
                    <a:gd name="connsiteX0" fmla="*/ 545199 w 624473"/>
                    <a:gd name="connsiteY0" fmla="*/ 0 h 518817"/>
                    <a:gd name="connsiteX1" fmla="*/ 624473 w 624473"/>
                    <a:gd name="connsiteY1" fmla="*/ 68921 h 518817"/>
                    <a:gd name="connsiteX2" fmla="*/ 247943 w 624473"/>
                    <a:gd name="connsiteY2" fmla="*/ 502008 h 518817"/>
                    <a:gd name="connsiteX3" fmla="*/ 245492 w 624473"/>
                    <a:gd name="connsiteY3" fmla="*/ 499878 h 518817"/>
                    <a:gd name="connsiteX4" fmla="*/ 245503 w 624473"/>
                    <a:gd name="connsiteY4" fmla="*/ 500025 h 518817"/>
                    <a:gd name="connsiteX5" fmla="*/ 0 w 624473"/>
                    <a:gd name="connsiteY5" fmla="*/ 518817 h 518817"/>
                    <a:gd name="connsiteX6" fmla="*/ 0 w 624473"/>
                    <a:gd name="connsiteY6" fmla="*/ 420231 h 518817"/>
                    <a:gd name="connsiteX7" fmla="*/ 192667 w 624473"/>
                    <a:gd name="connsiteY7" fmla="*/ 405485 h 518817"/>
                    <a:gd name="connsiteX8" fmla="*/ 545199 w 624473"/>
                    <a:gd name="connsiteY8" fmla="*/ 0 h 5188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24473" h="518817">
                      <a:moveTo>
                        <a:pt x="545199" y="0"/>
                      </a:moveTo>
                      <a:lnTo>
                        <a:pt x="624473" y="68921"/>
                      </a:lnTo>
                      <a:lnTo>
                        <a:pt x="247943" y="502008"/>
                      </a:lnTo>
                      <a:lnTo>
                        <a:pt x="245492" y="499878"/>
                      </a:lnTo>
                      <a:lnTo>
                        <a:pt x="245503" y="500025"/>
                      </a:lnTo>
                      <a:lnTo>
                        <a:pt x="0" y="518817"/>
                      </a:lnTo>
                      <a:lnTo>
                        <a:pt x="0" y="420231"/>
                      </a:lnTo>
                      <a:lnTo>
                        <a:pt x="192667" y="405485"/>
                      </a:lnTo>
                      <a:lnTo>
                        <a:pt x="545199" y="0"/>
                      </a:lnTo>
                      <a:close/>
                    </a:path>
                  </a:pathLst>
                </a:custGeom>
                <a:solidFill>
                  <a:srgbClr val="F04936"/>
                </a:solidFill>
                <a:ln w="12700" cap="flat" cmpd="sng" algn="ctr">
                  <a:noFill/>
                  <a:prstDash val="solid"/>
                  <a:miter lim="800000"/>
                </a:ln>
                <a:effectLst/>
              </p:spPr>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IN" sz="1350" b="0" i="0" u="none" strike="noStrike" kern="1200" cap="none" spc="0" normalizeH="0" baseline="0" noProof="0">
                    <a:ln>
                      <a:noFill/>
                    </a:ln>
                    <a:solidFill>
                      <a:prstClr val="white"/>
                    </a:solidFill>
                    <a:effectLst/>
                    <a:uLnTx/>
                    <a:uFillTx/>
                    <a:ea typeface="+mn-ea"/>
                    <a:cs typeface="+mn-cs"/>
                  </a:endParaRPr>
                </a:p>
              </p:txBody>
            </p:sp>
            <p:sp>
              <p:nvSpPr>
                <p:cNvPr id="36" name="Freeform: Shape 35">
                  <a:extLst>
                    <a:ext uri="{FF2B5EF4-FFF2-40B4-BE49-F238E27FC236}">
                      <a16:creationId xmlns:a16="http://schemas.microsoft.com/office/drawing/2014/main" id="{D27BBF38-FB53-4A08-A1CB-2158E0967D42}"/>
                    </a:ext>
                  </a:extLst>
                </p:cNvPr>
                <p:cNvSpPr/>
                <p:nvPr/>
              </p:nvSpPr>
              <p:spPr>
                <a:xfrm>
                  <a:off x="2842003" y="1956173"/>
                  <a:ext cx="130708" cy="376732"/>
                </a:xfrm>
                <a:custGeom>
                  <a:avLst/>
                  <a:gdLst>
                    <a:gd name="connsiteX0" fmla="*/ 0 w 105045"/>
                    <a:gd name="connsiteY0" fmla="*/ 0 h 302765"/>
                    <a:gd name="connsiteX1" fmla="*/ 105045 w 105045"/>
                    <a:gd name="connsiteY1" fmla="*/ 0 h 302765"/>
                    <a:gd name="connsiteX2" fmla="*/ 105045 w 105045"/>
                    <a:gd name="connsiteY2" fmla="*/ 302765 h 302765"/>
                    <a:gd name="connsiteX3" fmla="*/ 0 w 105045"/>
                    <a:gd name="connsiteY3" fmla="*/ 302765 h 302765"/>
                    <a:gd name="connsiteX4" fmla="*/ 0 w 105045"/>
                    <a:gd name="connsiteY4" fmla="*/ 0 h 30276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5045" h="302765">
                      <a:moveTo>
                        <a:pt x="0" y="0"/>
                      </a:moveTo>
                      <a:lnTo>
                        <a:pt x="105045" y="0"/>
                      </a:lnTo>
                      <a:lnTo>
                        <a:pt x="105045" y="302765"/>
                      </a:lnTo>
                      <a:lnTo>
                        <a:pt x="0" y="302765"/>
                      </a:lnTo>
                      <a:lnTo>
                        <a:pt x="0" y="0"/>
                      </a:lnTo>
                      <a:close/>
                    </a:path>
                  </a:pathLst>
                </a:custGeom>
                <a:solidFill>
                  <a:srgbClr val="F04936"/>
                </a:solidFill>
                <a:ln w="12700" cap="flat" cmpd="sng" algn="ctr">
                  <a:noFill/>
                  <a:prstDash val="solid"/>
                  <a:miter lim="800000"/>
                </a:ln>
                <a:effectLst/>
              </p:spPr>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IN" sz="1350" b="0" i="0" u="none" strike="noStrike" kern="1200" cap="none" spc="0" normalizeH="0" baseline="0" noProof="0">
                    <a:ln>
                      <a:noFill/>
                    </a:ln>
                    <a:solidFill>
                      <a:prstClr val="white"/>
                    </a:solidFill>
                    <a:effectLst/>
                    <a:uLnTx/>
                    <a:uFillTx/>
                    <a:ea typeface="+mn-ea"/>
                    <a:cs typeface="+mn-cs"/>
                  </a:endParaRPr>
                </a:p>
              </p:txBody>
            </p:sp>
            <p:sp>
              <p:nvSpPr>
                <p:cNvPr id="37" name="Freeform: Shape 36">
                  <a:extLst>
                    <a:ext uri="{FF2B5EF4-FFF2-40B4-BE49-F238E27FC236}">
                      <a16:creationId xmlns:a16="http://schemas.microsoft.com/office/drawing/2014/main" id="{A1AD74B0-039B-4B8A-A093-9A660C55AECA}"/>
                    </a:ext>
                  </a:extLst>
                </p:cNvPr>
                <p:cNvSpPr/>
                <p:nvPr/>
              </p:nvSpPr>
              <p:spPr>
                <a:xfrm>
                  <a:off x="3395484" y="1513668"/>
                  <a:ext cx="130708" cy="689313"/>
                </a:xfrm>
                <a:custGeom>
                  <a:avLst/>
                  <a:gdLst>
                    <a:gd name="connsiteX0" fmla="*/ 0 w 119826"/>
                    <a:gd name="connsiteY0" fmla="*/ 0 h 552284"/>
                    <a:gd name="connsiteX1" fmla="*/ 105045 w 119826"/>
                    <a:gd name="connsiteY1" fmla="*/ 0 h 552284"/>
                    <a:gd name="connsiteX2" fmla="*/ 105045 w 119826"/>
                    <a:gd name="connsiteY2" fmla="*/ 537305 h 552284"/>
                    <a:gd name="connsiteX3" fmla="*/ 119826 w 119826"/>
                    <a:gd name="connsiteY3" fmla="*/ 552284 h 552284"/>
                    <a:gd name="connsiteX4" fmla="*/ 0 w 119826"/>
                    <a:gd name="connsiteY4" fmla="*/ 552284 h 552284"/>
                    <a:gd name="connsiteX5" fmla="*/ 0 w 119826"/>
                    <a:gd name="connsiteY5" fmla="*/ 0 h 552284"/>
                    <a:gd name="connsiteX0" fmla="*/ 0 w 105045"/>
                    <a:gd name="connsiteY0" fmla="*/ 0 h 552284"/>
                    <a:gd name="connsiteX1" fmla="*/ 105045 w 105045"/>
                    <a:gd name="connsiteY1" fmla="*/ 0 h 552284"/>
                    <a:gd name="connsiteX2" fmla="*/ 105045 w 105045"/>
                    <a:gd name="connsiteY2" fmla="*/ 537305 h 552284"/>
                    <a:gd name="connsiteX3" fmla="*/ 0 w 105045"/>
                    <a:gd name="connsiteY3" fmla="*/ 552284 h 552284"/>
                    <a:gd name="connsiteX4" fmla="*/ 0 w 105045"/>
                    <a:gd name="connsiteY4" fmla="*/ 0 h 552284"/>
                    <a:gd name="connsiteX0" fmla="*/ 0 w 105045"/>
                    <a:gd name="connsiteY0" fmla="*/ 0 h 553974"/>
                    <a:gd name="connsiteX1" fmla="*/ 105045 w 105045"/>
                    <a:gd name="connsiteY1" fmla="*/ 0 h 553974"/>
                    <a:gd name="connsiteX2" fmla="*/ 105045 w 105045"/>
                    <a:gd name="connsiteY2" fmla="*/ 553974 h 553974"/>
                    <a:gd name="connsiteX3" fmla="*/ 0 w 105045"/>
                    <a:gd name="connsiteY3" fmla="*/ 552284 h 553974"/>
                    <a:gd name="connsiteX4" fmla="*/ 0 w 105045"/>
                    <a:gd name="connsiteY4" fmla="*/ 0 h 5539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5045" h="553974">
                      <a:moveTo>
                        <a:pt x="0" y="0"/>
                      </a:moveTo>
                      <a:lnTo>
                        <a:pt x="105045" y="0"/>
                      </a:lnTo>
                      <a:lnTo>
                        <a:pt x="105045" y="553974"/>
                      </a:lnTo>
                      <a:lnTo>
                        <a:pt x="0" y="552284"/>
                      </a:lnTo>
                      <a:lnTo>
                        <a:pt x="0" y="0"/>
                      </a:lnTo>
                      <a:close/>
                    </a:path>
                  </a:pathLst>
                </a:custGeom>
                <a:solidFill>
                  <a:srgbClr val="F04936"/>
                </a:solidFill>
                <a:ln w="12700" cap="flat" cmpd="sng" algn="ctr">
                  <a:noFill/>
                  <a:prstDash val="solid"/>
                  <a:miter lim="800000"/>
                </a:ln>
                <a:effectLst/>
              </p:spPr>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IN" sz="1350" b="0" i="0" u="none" strike="noStrike" kern="1200" cap="none" spc="0" normalizeH="0" baseline="0" noProof="0">
                    <a:ln>
                      <a:noFill/>
                    </a:ln>
                    <a:solidFill>
                      <a:prstClr val="white"/>
                    </a:solidFill>
                    <a:effectLst/>
                    <a:uLnTx/>
                    <a:uFillTx/>
                    <a:ea typeface="+mn-ea"/>
                    <a:cs typeface="+mn-cs"/>
                  </a:endParaRPr>
                </a:p>
              </p:txBody>
            </p:sp>
            <p:sp>
              <p:nvSpPr>
                <p:cNvPr id="38" name="Freeform: Shape 37">
                  <a:extLst>
                    <a:ext uri="{FF2B5EF4-FFF2-40B4-BE49-F238E27FC236}">
                      <a16:creationId xmlns:a16="http://schemas.microsoft.com/office/drawing/2014/main" id="{EA3BEF3F-08B3-4723-A6E1-219E37FC5FE9}"/>
                    </a:ext>
                  </a:extLst>
                </p:cNvPr>
                <p:cNvSpPr/>
                <p:nvPr/>
              </p:nvSpPr>
              <p:spPr>
                <a:xfrm>
                  <a:off x="3970271" y="1946008"/>
                  <a:ext cx="130708" cy="317085"/>
                </a:xfrm>
                <a:custGeom>
                  <a:avLst/>
                  <a:gdLst>
                    <a:gd name="connsiteX0" fmla="*/ 0 w 105045"/>
                    <a:gd name="connsiteY0" fmla="*/ 0 h 254829"/>
                    <a:gd name="connsiteX1" fmla="*/ 105045 w 105045"/>
                    <a:gd name="connsiteY1" fmla="*/ 0 h 254829"/>
                    <a:gd name="connsiteX2" fmla="*/ 105045 w 105045"/>
                    <a:gd name="connsiteY2" fmla="*/ 254829 h 254829"/>
                    <a:gd name="connsiteX3" fmla="*/ 0 w 105045"/>
                    <a:gd name="connsiteY3" fmla="*/ 254829 h 254829"/>
                    <a:gd name="connsiteX4" fmla="*/ 0 w 105045"/>
                    <a:gd name="connsiteY4" fmla="*/ 0 h 2548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5045" h="254829">
                      <a:moveTo>
                        <a:pt x="0" y="0"/>
                      </a:moveTo>
                      <a:lnTo>
                        <a:pt x="105045" y="0"/>
                      </a:lnTo>
                      <a:lnTo>
                        <a:pt x="105045" y="254829"/>
                      </a:lnTo>
                      <a:lnTo>
                        <a:pt x="0" y="254829"/>
                      </a:lnTo>
                      <a:lnTo>
                        <a:pt x="0" y="0"/>
                      </a:lnTo>
                      <a:close/>
                    </a:path>
                  </a:pathLst>
                </a:custGeom>
                <a:solidFill>
                  <a:srgbClr val="F04936"/>
                </a:solidFill>
                <a:ln w="12700" cap="flat" cmpd="sng" algn="ctr">
                  <a:noFill/>
                  <a:prstDash val="solid"/>
                  <a:miter lim="800000"/>
                </a:ln>
                <a:effectLst/>
              </p:spPr>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IN" sz="1350" b="0" i="0" u="none" strike="noStrike" kern="1200" cap="none" spc="0" normalizeH="0" baseline="0" noProof="0">
                    <a:ln>
                      <a:noFill/>
                    </a:ln>
                    <a:solidFill>
                      <a:srgbClr val="FF0000"/>
                    </a:solidFill>
                    <a:effectLst/>
                    <a:uLnTx/>
                    <a:uFillTx/>
                    <a:ea typeface="+mn-ea"/>
                    <a:cs typeface="+mn-cs"/>
                  </a:endParaRPr>
                </a:p>
              </p:txBody>
            </p:sp>
            <p:sp>
              <p:nvSpPr>
                <p:cNvPr id="39" name="Freeform: Shape 38">
                  <a:extLst>
                    <a:ext uri="{FF2B5EF4-FFF2-40B4-BE49-F238E27FC236}">
                      <a16:creationId xmlns:a16="http://schemas.microsoft.com/office/drawing/2014/main" id="{1AC934FD-758D-4830-A74D-BF81A47FF8A3}"/>
                    </a:ext>
                  </a:extLst>
                </p:cNvPr>
                <p:cNvSpPr/>
                <p:nvPr/>
              </p:nvSpPr>
              <p:spPr>
                <a:xfrm>
                  <a:off x="2720034" y="1457185"/>
                  <a:ext cx="358360" cy="358360"/>
                </a:xfrm>
                <a:custGeom>
                  <a:avLst/>
                  <a:gdLst>
                    <a:gd name="connsiteX0" fmla="*/ 144000 w 288000"/>
                    <a:gd name="connsiteY0" fmla="*/ 0 h 288000"/>
                    <a:gd name="connsiteX1" fmla="*/ 288000 w 288000"/>
                    <a:gd name="connsiteY1" fmla="*/ 144000 h 288000"/>
                    <a:gd name="connsiteX2" fmla="*/ 144000 w 288000"/>
                    <a:gd name="connsiteY2" fmla="*/ 288000 h 288000"/>
                    <a:gd name="connsiteX3" fmla="*/ 0 w 288000"/>
                    <a:gd name="connsiteY3" fmla="*/ 144000 h 288000"/>
                    <a:gd name="connsiteX4" fmla="*/ 144000 w 288000"/>
                    <a:gd name="connsiteY4" fmla="*/ 0 h 288000"/>
                    <a:gd name="connsiteX5" fmla="*/ 144426 w 288000"/>
                    <a:gd name="connsiteY5" fmla="*/ 108468 h 288000"/>
                    <a:gd name="connsiteX6" fmla="*/ 108426 w 288000"/>
                    <a:gd name="connsiteY6" fmla="*/ 144468 h 288000"/>
                    <a:gd name="connsiteX7" fmla="*/ 144426 w 288000"/>
                    <a:gd name="connsiteY7" fmla="*/ 180468 h 288000"/>
                    <a:gd name="connsiteX8" fmla="*/ 180426 w 288000"/>
                    <a:gd name="connsiteY8" fmla="*/ 144468 h 288000"/>
                    <a:gd name="connsiteX9" fmla="*/ 144426 w 288000"/>
                    <a:gd name="connsiteY9" fmla="*/ 108468 h 28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88000" h="288000">
                      <a:moveTo>
                        <a:pt x="144000" y="0"/>
                      </a:moveTo>
                      <a:cubicBezTo>
                        <a:pt x="223529" y="0"/>
                        <a:pt x="288000" y="64471"/>
                        <a:pt x="288000" y="144000"/>
                      </a:cubicBezTo>
                      <a:cubicBezTo>
                        <a:pt x="288000" y="223529"/>
                        <a:pt x="223529" y="288000"/>
                        <a:pt x="144000" y="288000"/>
                      </a:cubicBezTo>
                      <a:cubicBezTo>
                        <a:pt x="64471" y="288000"/>
                        <a:pt x="0" y="223529"/>
                        <a:pt x="0" y="144000"/>
                      </a:cubicBezTo>
                      <a:cubicBezTo>
                        <a:pt x="0" y="64471"/>
                        <a:pt x="64471" y="0"/>
                        <a:pt x="144000" y="0"/>
                      </a:cubicBezTo>
                      <a:close/>
                      <a:moveTo>
                        <a:pt x="144426" y="108468"/>
                      </a:moveTo>
                      <a:cubicBezTo>
                        <a:pt x="124544" y="108468"/>
                        <a:pt x="108426" y="124586"/>
                        <a:pt x="108426" y="144468"/>
                      </a:cubicBezTo>
                      <a:cubicBezTo>
                        <a:pt x="108426" y="164350"/>
                        <a:pt x="124544" y="180468"/>
                        <a:pt x="144426" y="180468"/>
                      </a:cubicBezTo>
                      <a:cubicBezTo>
                        <a:pt x="164308" y="180468"/>
                        <a:pt x="180426" y="164350"/>
                        <a:pt x="180426" y="144468"/>
                      </a:cubicBezTo>
                      <a:cubicBezTo>
                        <a:pt x="180426" y="124586"/>
                        <a:pt x="164308" y="108468"/>
                        <a:pt x="144426" y="108468"/>
                      </a:cubicBezTo>
                      <a:close/>
                    </a:path>
                  </a:pathLst>
                </a:custGeom>
                <a:solidFill>
                  <a:srgbClr val="F04936"/>
                </a:solidFill>
                <a:ln w="12700" cap="flat" cmpd="sng" algn="ctr">
                  <a:noFill/>
                  <a:prstDash val="solid"/>
                  <a:miter lim="800000"/>
                </a:ln>
                <a:effectLst/>
              </p:spPr>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IN" sz="1350" b="0" i="0" u="none" strike="noStrike" kern="1200" cap="none" spc="0" normalizeH="0" baseline="0" noProof="0">
                    <a:ln>
                      <a:noFill/>
                    </a:ln>
                    <a:solidFill>
                      <a:prstClr val="white"/>
                    </a:solidFill>
                    <a:effectLst/>
                    <a:uLnTx/>
                    <a:uFillTx/>
                    <a:ea typeface="+mn-ea"/>
                    <a:cs typeface="+mn-cs"/>
                  </a:endParaRPr>
                </a:p>
              </p:txBody>
            </p:sp>
            <p:sp>
              <p:nvSpPr>
                <p:cNvPr id="40" name="Freeform: Shape 39">
                  <a:extLst>
                    <a:ext uri="{FF2B5EF4-FFF2-40B4-BE49-F238E27FC236}">
                      <a16:creationId xmlns:a16="http://schemas.microsoft.com/office/drawing/2014/main" id="{423A5B15-4D95-4140-9196-D6AFCF17C1D4}"/>
                    </a:ext>
                  </a:extLst>
                </p:cNvPr>
                <p:cNvSpPr/>
                <p:nvPr/>
              </p:nvSpPr>
              <p:spPr>
                <a:xfrm>
                  <a:off x="2030348" y="1016610"/>
                  <a:ext cx="358360" cy="358360"/>
                </a:xfrm>
                <a:custGeom>
                  <a:avLst/>
                  <a:gdLst>
                    <a:gd name="connsiteX0" fmla="*/ 144000 w 288000"/>
                    <a:gd name="connsiteY0" fmla="*/ 0 h 288000"/>
                    <a:gd name="connsiteX1" fmla="*/ 288000 w 288000"/>
                    <a:gd name="connsiteY1" fmla="*/ 144000 h 288000"/>
                    <a:gd name="connsiteX2" fmla="*/ 144000 w 288000"/>
                    <a:gd name="connsiteY2" fmla="*/ 288000 h 288000"/>
                    <a:gd name="connsiteX3" fmla="*/ 0 w 288000"/>
                    <a:gd name="connsiteY3" fmla="*/ 144000 h 288000"/>
                    <a:gd name="connsiteX4" fmla="*/ 144000 w 288000"/>
                    <a:gd name="connsiteY4" fmla="*/ 0 h 288000"/>
                    <a:gd name="connsiteX5" fmla="*/ 144426 w 288000"/>
                    <a:gd name="connsiteY5" fmla="*/ 108468 h 288000"/>
                    <a:gd name="connsiteX6" fmla="*/ 108426 w 288000"/>
                    <a:gd name="connsiteY6" fmla="*/ 144468 h 288000"/>
                    <a:gd name="connsiteX7" fmla="*/ 144426 w 288000"/>
                    <a:gd name="connsiteY7" fmla="*/ 180468 h 288000"/>
                    <a:gd name="connsiteX8" fmla="*/ 180426 w 288000"/>
                    <a:gd name="connsiteY8" fmla="*/ 144468 h 288000"/>
                    <a:gd name="connsiteX9" fmla="*/ 144426 w 288000"/>
                    <a:gd name="connsiteY9" fmla="*/ 108468 h 28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88000" h="288000">
                      <a:moveTo>
                        <a:pt x="144000" y="0"/>
                      </a:moveTo>
                      <a:cubicBezTo>
                        <a:pt x="223529" y="0"/>
                        <a:pt x="288000" y="64471"/>
                        <a:pt x="288000" y="144000"/>
                      </a:cubicBezTo>
                      <a:cubicBezTo>
                        <a:pt x="288000" y="223529"/>
                        <a:pt x="223529" y="288000"/>
                        <a:pt x="144000" y="288000"/>
                      </a:cubicBezTo>
                      <a:cubicBezTo>
                        <a:pt x="64471" y="288000"/>
                        <a:pt x="0" y="223529"/>
                        <a:pt x="0" y="144000"/>
                      </a:cubicBezTo>
                      <a:cubicBezTo>
                        <a:pt x="0" y="64471"/>
                        <a:pt x="64471" y="0"/>
                        <a:pt x="144000" y="0"/>
                      </a:cubicBezTo>
                      <a:close/>
                      <a:moveTo>
                        <a:pt x="144426" y="108468"/>
                      </a:moveTo>
                      <a:cubicBezTo>
                        <a:pt x="124544" y="108468"/>
                        <a:pt x="108426" y="124586"/>
                        <a:pt x="108426" y="144468"/>
                      </a:cubicBezTo>
                      <a:cubicBezTo>
                        <a:pt x="108426" y="164350"/>
                        <a:pt x="124544" y="180468"/>
                        <a:pt x="144426" y="180468"/>
                      </a:cubicBezTo>
                      <a:cubicBezTo>
                        <a:pt x="164308" y="180468"/>
                        <a:pt x="180426" y="164350"/>
                        <a:pt x="180426" y="144468"/>
                      </a:cubicBezTo>
                      <a:cubicBezTo>
                        <a:pt x="180426" y="124586"/>
                        <a:pt x="164308" y="108468"/>
                        <a:pt x="144426" y="108468"/>
                      </a:cubicBezTo>
                      <a:close/>
                    </a:path>
                  </a:pathLst>
                </a:custGeom>
                <a:solidFill>
                  <a:schemeClr val="accent4"/>
                </a:solidFill>
                <a:ln w="12700" cap="flat" cmpd="sng" algn="ctr">
                  <a:noFill/>
                  <a:prstDash val="solid"/>
                  <a:miter lim="800000"/>
                </a:ln>
                <a:effectLst/>
              </p:spPr>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IN" sz="1350" b="0" i="0" u="none" strike="noStrike" kern="1200" cap="none" spc="0" normalizeH="0" baseline="0" noProof="0">
                    <a:ln>
                      <a:noFill/>
                    </a:ln>
                    <a:solidFill>
                      <a:srgbClr val="FF0000"/>
                    </a:solidFill>
                    <a:effectLst/>
                    <a:uLnTx/>
                    <a:uFillTx/>
                    <a:ea typeface="+mn-ea"/>
                    <a:cs typeface="+mn-cs"/>
                  </a:endParaRPr>
                </a:p>
              </p:txBody>
            </p:sp>
            <p:sp>
              <p:nvSpPr>
                <p:cNvPr id="41" name="Freeform: Shape 40">
                  <a:extLst>
                    <a:ext uri="{FF2B5EF4-FFF2-40B4-BE49-F238E27FC236}">
                      <a16:creationId xmlns:a16="http://schemas.microsoft.com/office/drawing/2014/main" id="{81F03422-985B-4074-85B2-45C4DD44A885}"/>
                    </a:ext>
                  </a:extLst>
                </p:cNvPr>
                <p:cNvSpPr/>
                <p:nvPr/>
              </p:nvSpPr>
              <p:spPr>
                <a:xfrm>
                  <a:off x="1528738" y="1521569"/>
                  <a:ext cx="358360" cy="358360"/>
                </a:xfrm>
                <a:custGeom>
                  <a:avLst/>
                  <a:gdLst>
                    <a:gd name="connsiteX0" fmla="*/ 144000 w 288000"/>
                    <a:gd name="connsiteY0" fmla="*/ 0 h 288000"/>
                    <a:gd name="connsiteX1" fmla="*/ 288000 w 288000"/>
                    <a:gd name="connsiteY1" fmla="*/ 144000 h 288000"/>
                    <a:gd name="connsiteX2" fmla="*/ 144000 w 288000"/>
                    <a:gd name="connsiteY2" fmla="*/ 288000 h 288000"/>
                    <a:gd name="connsiteX3" fmla="*/ 0 w 288000"/>
                    <a:gd name="connsiteY3" fmla="*/ 144000 h 288000"/>
                    <a:gd name="connsiteX4" fmla="*/ 144000 w 288000"/>
                    <a:gd name="connsiteY4" fmla="*/ 0 h 288000"/>
                    <a:gd name="connsiteX5" fmla="*/ 144426 w 288000"/>
                    <a:gd name="connsiteY5" fmla="*/ 108468 h 288000"/>
                    <a:gd name="connsiteX6" fmla="*/ 108426 w 288000"/>
                    <a:gd name="connsiteY6" fmla="*/ 144468 h 288000"/>
                    <a:gd name="connsiteX7" fmla="*/ 144426 w 288000"/>
                    <a:gd name="connsiteY7" fmla="*/ 180468 h 288000"/>
                    <a:gd name="connsiteX8" fmla="*/ 180426 w 288000"/>
                    <a:gd name="connsiteY8" fmla="*/ 144468 h 288000"/>
                    <a:gd name="connsiteX9" fmla="*/ 144426 w 288000"/>
                    <a:gd name="connsiteY9" fmla="*/ 108468 h 28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88000" h="288000">
                      <a:moveTo>
                        <a:pt x="144000" y="0"/>
                      </a:moveTo>
                      <a:cubicBezTo>
                        <a:pt x="223529" y="0"/>
                        <a:pt x="288000" y="64471"/>
                        <a:pt x="288000" y="144000"/>
                      </a:cubicBezTo>
                      <a:cubicBezTo>
                        <a:pt x="288000" y="223529"/>
                        <a:pt x="223529" y="288000"/>
                        <a:pt x="144000" y="288000"/>
                      </a:cubicBezTo>
                      <a:cubicBezTo>
                        <a:pt x="64471" y="288000"/>
                        <a:pt x="0" y="223529"/>
                        <a:pt x="0" y="144000"/>
                      </a:cubicBezTo>
                      <a:cubicBezTo>
                        <a:pt x="0" y="64471"/>
                        <a:pt x="64471" y="0"/>
                        <a:pt x="144000" y="0"/>
                      </a:cubicBezTo>
                      <a:close/>
                      <a:moveTo>
                        <a:pt x="144426" y="108468"/>
                      </a:moveTo>
                      <a:cubicBezTo>
                        <a:pt x="124544" y="108468"/>
                        <a:pt x="108426" y="124586"/>
                        <a:pt x="108426" y="144468"/>
                      </a:cubicBezTo>
                      <a:cubicBezTo>
                        <a:pt x="108426" y="164350"/>
                        <a:pt x="124544" y="180468"/>
                        <a:pt x="144426" y="180468"/>
                      </a:cubicBezTo>
                      <a:cubicBezTo>
                        <a:pt x="164308" y="180468"/>
                        <a:pt x="180426" y="164350"/>
                        <a:pt x="180426" y="144468"/>
                      </a:cubicBezTo>
                      <a:cubicBezTo>
                        <a:pt x="180426" y="124586"/>
                        <a:pt x="164308" y="108468"/>
                        <a:pt x="144426" y="108468"/>
                      </a:cubicBezTo>
                      <a:close/>
                    </a:path>
                  </a:pathLst>
                </a:custGeom>
                <a:solidFill>
                  <a:srgbClr val="F04936"/>
                </a:solidFill>
                <a:ln w="12700" cap="flat" cmpd="sng" algn="ctr">
                  <a:noFill/>
                  <a:prstDash val="solid"/>
                  <a:miter lim="800000"/>
                </a:ln>
                <a:effectLst/>
              </p:spPr>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IN" sz="1350" b="0" i="0" u="none" strike="noStrike" kern="1200" cap="none" spc="0" normalizeH="0" baseline="0" noProof="0">
                    <a:ln>
                      <a:noFill/>
                    </a:ln>
                    <a:solidFill>
                      <a:prstClr val="white"/>
                    </a:solidFill>
                    <a:effectLst/>
                    <a:uLnTx/>
                    <a:uFillTx/>
                    <a:ea typeface="+mn-ea"/>
                    <a:cs typeface="+mn-cs"/>
                  </a:endParaRPr>
                </a:p>
              </p:txBody>
            </p:sp>
            <p:sp>
              <p:nvSpPr>
                <p:cNvPr id="42" name="Freeform: Shape 41">
                  <a:extLst>
                    <a:ext uri="{FF2B5EF4-FFF2-40B4-BE49-F238E27FC236}">
                      <a16:creationId xmlns:a16="http://schemas.microsoft.com/office/drawing/2014/main" id="{87EE65A3-5566-4F0E-9FCE-7B4DABC6733D}"/>
                    </a:ext>
                  </a:extLst>
                </p:cNvPr>
                <p:cNvSpPr/>
                <p:nvPr/>
              </p:nvSpPr>
              <p:spPr>
                <a:xfrm>
                  <a:off x="3285608" y="1016610"/>
                  <a:ext cx="358360" cy="358360"/>
                </a:xfrm>
                <a:custGeom>
                  <a:avLst/>
                  <a:gdLst>
                    <a:gd name="connsiteX0" fmla="*/ 144000 w 288000"/>
                    <a:gd name="connsiteY0" fmla="*/ 0 h 288000"/>
                    <a:gd name="connsiteX1" fmla="*/ 288000 w 288000"/>
                    <a:gd name="connsiteY1" fmla="*/ 144000 h 288000"/>
                    <a:gd name="connsiteX2" fmla="*/ 144000 w 288000"/>
                    <a:gd name="connsiteY2" fmla="*/ 288000 h 288000"/>
                    <a:gd name="connsiteX3" fmla="*/ 0 w 288000"/>
                    <a:gd name="connsiteY3" fmla="*/ 144000 h 288000"/>
                    <a:gd name="connsiteX4" fmla="*/ 144000 w 288000"/>
                    <a:gd name="connsiteY4" fmla="*/ 0 h 288000"/>
                    <a:gd name="connsiteX5" fmla="*/ 144426 w 288000"/>
                    <a:gd name="connsiteY5" fmla="*/ 108468 h 288000"/>
                    <a:gd name="connsiteX6" fmla="*/ 108426 w 288000"/>
                    <a:gd name="connsiteY6" fmla="*/ 144468 h 288000"/>
                    <a:gd name="connsiteX7" fmla="*/ 144426 w 288000"/>
                    <a:gd name="connsiteY7" fmla="*/ 180468 h 288000"/>
                    <a:gd name="connsiteX8" fmla="*/ 180426 w 288000"/>
                    <a:gd name="connsiteY8" fmla="*/ 144468 h 288000"/>
                    <a:gd name="connsiteX9" fmla="*/ 144426 w 288000"/>
                    <a:gd name="connsiteY9" fmla="*/ 108468 h 28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88000" h="288000">
                      <a:moveTo>
                        <a:pt x="144000" y="0"/>
                      </a:moveTo>
                      <a:cubicBezTo>
                        <a:pt x="223529" y="0"/>
                        <a:pt x="288000" y="64471"/>
                        <a:pt x="288000" y="144000"/>
                      </a:cubicBezTo>
                      <a:cubicBezTo>
                        <a:pt x="288000" y="223529"/>
                        <a:pt x="223529" y="288000"/>
                        <a:pt x="144000" y="288000"/>
                      </a:cubicBezTo>
                      <a:cubicBezTo>
                        <a:pt x="64471" y="288000"/>
                        <a:pt x="0" y="223529"/>
                        <a:pt x="0" y="144000"/>
                      </a:cubicBezTo>
                      <a:cubicBezTo>
                        <a:pt x="0" y="64471"/>
                        <a:pt x="64471" y="0"/>
                        <a:pt x="144000" y="0"/>
                      </a:cubicBezTo>
                      <a:close/>
                      <a:moveTo>
                        <a:pt x="144426" y="108468"/>
                      </a:moveTo>
                      <a:cubicBezTo>
                        <a:pt x="124544" y="108468"/>
                        <a:pt x="108426" y="124586"/>
                        <a:pt x="108426" y="144468"/>
                      </a:cubicBezTo>
                      <a:cubicBezTo>
                        <a:pt x="108426" y="164350"/>
                        <a:pt x="124544" y="180468"/>
                        <a:pt x="144426" y="180468"/>
                      </a:cubicBezTo>
                      <a:cubicBezTo>
                        <a:pt x="164308" y="180468"/>
                        <a:pt x="180426" y="164350"/>
                        <a:pt x="180426" y="144468"/>
                      </a:cubicBezTo>
                      <a:cubicBezTo>
                        <a:pt x="180426" y="124586"/>
                        <a:pt x="164308" y="108468"/>
                        <a:pt x="144426" y="108468"/>
                      </a:cubicBezTo>
                      <a:close/>
                    </a:path>
                  </a:pathLst>
                </a:custGeom>
                <a:solidFill>
                  <a:schemeClr val="accent4"/>
                </a:solidFill>
                <a:ln w="12700" cap="flat" cmpd="sng" algn="ctr">
                  <a:noFill/>
                  <a:prstDash val="solid"/>
                  <a:miter lim="800000"/>
                </a:ln>
                <a:effectLst/>
              </p:spPr>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IN" sz="1350" b="0" i="0" u="none" strike="noStrike" kern="1200" cap="none" spc="0" normalizeH="0" baseline="0" noProof="0">
                    <a:ln>
                      <a:noFill/>
                    </a:ln>
                    <a:solidFill>
                      <a:prstClr val="white"/>
                    </a:solidFill>
                    <a:effectLst/>
                    <a:uLnTx/>
                    <a:uFillTx/>
                    <a:ea typeface="+mn-ea"/>
                    <a:cs typeface="+mn-cs"/>
                  </a:endParaRPr>
                </a:p>
              </p:txBody>
            </p:sp>
            <p:sp>
              <p:nvSpPr>
                <p:cNvPr id="43" name="Freeform: Shape 42">
                  <a:extLst>
                    <a:ext uri="{FF2B5EF4-FFF2-40B4-BE49-F238E27FC236}">
                      <a16:creationId xmlns:a16="http://schemas.microsoft.com/office/drawing/2014/main" id="{B0573B03-134B-42D2-A3FC-5A099E22CCBF}"/>
                    </a:ext>
                  </a:extLst>
                </p:cNvPr>
                <p:cNvSpPr/>
                <p:nvPr/>
              </p:nvSpPr>
              <p:spPr>
                <a:xfrm>
                  <a:off x="3853191" y="1457440"/>
                  <a:ext cx="358360" cy="358360"/>
                </a:xfrm>
                <a:custGeom>
                  <a:avLst/>
                  <a:gdLst>
                    <a:gd name="connsiteX0" fmla="*/ 144000 w 288000"/>
                    <a:gd name="connsiteY0" fmla="*/ 0 h 288000"/>
                    <a:gd name="connsiteX1" fmla="*/ 288000 w 288000"/>
                    <a:gd name="connsiteY1" fmla="*/ 144000 h 288000"/>
                    <a:gd name="connsiteX2" fmla="*/ 144000 w 288000"/>
                    <a:gd name="connsiteY2" fmla="*/ 288000 h 288000"/>
                    <a:gd name="connsiteX3" fmla="*/ 0 w 288000"/>
                    <a:gd name="connsiteY3" fmla="*/ 144000 h 288000"/>
                    <a:gd name="connsiteX4" fmla="*/ 144000 w 288000"/>
                    <a:gd name="connsiteY4" fmla="*/ 0 h 288000"/>
                    <a:gd name="connsiteX5" fmla="*/ 144426 w 288000"/>
                    <a:gd name="connsiteY5" fmla="*/ 108468 h 288000"/>
                    <a:gd name="connsiteX6" fmla="*/ 108426 w 288000"/>
                    <a:gd name="connsiteY6" fmla="*/ 144468 h 288000"/>
                    <a:gd name="connsiteX7" fmla="*/ 144426 w 288000"/>
                    <a:gd name="connsiteY7" fmla="*/ 180468 h 288000"/>
                    <a:gd name="connsiteX8" fmla="*/ 180426 w 288000"/>
                    <a:gd name="connsiteY8" fmla="*/ 144468 h 288000"/>
                    <a:gd name="connsiteX9" fmla="*/ 144426 w 288000"/>
                    <a:gd name="connsiteY9" fmla="*/ 108468 h 28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88000" h="288000">
                      <a:moveTo>
                        <a:pt x="144000" y="0"/>
                      </a:moveTo>
                      <a:cubicBezTo>
                        <a:pt x="223529" y="0"/>
                        <a:pt x="288000" y="64471"/>
                        <a:pt x="288000" y="144000"/>
                      </a:cubicBezTo>
                      <a:cubicBezTo>
                        <a:pt x="288000" y="223529"/>
                        <a:pt x="223529" y="288000"/>
                        <a:pt x="144000" y="288000"/>
                      </a:cubicBezTo>
                      <a:cubicBezTo>
                        <a:pt x="64471" y="288000"/>
                        <a:pt x="0" y="223529"/>
                        <a:pt x="0" y="144000"/>
                      </a:cubicBezTo>
                      <a:cubicBezTo>
                        <a:pt x="0" y="64471"/>
                        <a:pt x="64471" y="0"/>
                        <a:pt x="144000" y="0"/>
                      </a:cubicBezTo>
                      <a:close/>
                      <a:moveTo>
                        <a:pt x="144426" y="108468"/>
                      </a:moveTo>
                      <a:cubicBezTo>
                        <a:pt x="124544" y="108468"/>
                        <a:pt x="108426" y="124586"/>
                        <a:pt x="108426" y="144468"/>
                      </a:cubicBezTo>
                      <a:cubicBezTo>
                        <a:pt x="108426" y="164350"/>
                        <a:pt x="124544" y="180468"/>
                        <a:pt x="144426" y="180468"/>
                      </a:cubicBezTo>
                      <a:cubicBezTo>
                        <a:pt x="164308" y="180468"/>
                        <a:pt x="180426" y="164350"/>
                        <a:pt x="180426" y="144468"/>
                      </a:cubicBezTo>
                      <a:cubicBezTo>
                        <a:pt x="180426" y="124586"/>
                        <a:pt x="164308" y="108468"/>
                        <a:pt x="144426" y="108468"/>
                      </a:cubicBezTo>
                      <a:close/>
                    </a:path>
                  </a:pathLst>
                </a:custGeom>
                <a:solidFill>
                  <a:srgbClr val="F04936"/>
                </a:solidFill>
                <a:ln w="12700" cap="flat" cmpd="sng" algn="ctr">
                  <a:noFill/>
                  <a:prstDash val="solid"/>
                  <a:miter lim="800000"/>
                </a:ln>
                <a:effectLst/>
              </p:spPr>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IN" sz="1350" b="0" i="0" u="none" strike="noStrike" kern="1200" cap="none" spc="0" normalizeH="0" baseline="0" noProof="0">
                    <a:ln>
                      <a:noFill/>
                    </a:ln>
                    <a:solidFill>
                      <a:srgbClr val="FF0000"/>
                    </a:solidFill>
                    <a:effectLst/>
                    <a:uLnTx/>
                    <a:uFillTx/>
                    <a:ea typeface="+mn-ea"/>
                    <a:cs typeface="+mn-cs"/>
                  </a:endParaRPr>
                </a:p>
              </p:txBody>
            </p:sp>
            <p:sp>
              <p:nvSpPr>
                <p:cNvPr id="44" name="Freeform: Shape 43">
                  <a:extLst>
                    <a:ext uri="{FF2B5EF4-FFF2-40B4-BE49-F238E27FC236}">
                      <a16:creationId xmlns:a16="http://schemas.microsoft.com/office/drawing/2014/main" id="{FE65C9E5-D3FB-4CAA-9467-443CEFA9CA74}"/>
                    </a:ext>
                  </a:extLst>
                </p:cNvPr>
                <p:cNvSpPr/>
                <p:nvPr/>
              </p:nvSpPr>
              <p:spPr>
                <a:xfrm>
                  <a:off x="4543831" y="1019573"/>
                  <a:ext cx="358360" cy="358360"/>
                </a:xfrm>
                <a:custGeom>
                  <a:avLst/>
                  <a:gdLst>
                    <a:gd name="connsiteX0" fmla="*/ 144000 w 288000"/>
                    <a:gd name="connsiteY0" fmla="*/ 0 h 288000"/>
                    <a:gd name="connsiteX1" fmla="*/ 288000 w 288000"/>
                    <a:gd name="connsiteY1" fmla="*/ 144000 h 288000"/>
                    <a:gd name="connsiteX2" fmla="*/ 144000 w 288000"/>
                    <a:gd name="connsiteY2" fmla="*/ 288000 h 288000"/>
                    <a:gd name="connsiteX3" fmla="*/ 0 w 288000"/>
                    <a:gd name="connsiteY3" fmla="*/ 144000 h 288000"/>
                    <a:gd name="connsiteX4" fmla="*/ 144000 w 288000"/>
                    <a:gd name="connsiteY4" fmla="*/ 0 h 288000"/>
                    <a:gd name="connsiteX5" fmla="*/ 144426 w 288000"/>
                    <a:gd name="connsiteY5" fmla="*/ 108468 h 288000"/>
                    <a:gd name="connsiteX6" fmla="*/ 108426 w 288000"/>
                    <a:gd name="connsiteY6" fmla="*/ 144468 h 288000"/>
                    <a:gd name="connsiteX7" fmla="*/ 144426 w 288000"/>
                    <a:gd name="connsiteY7" fmla="*/ 180468 h 288000"/>
                    <a:gd name="connsiteX8" fmla="*/ 180426 w 288000"/>
                    <a:gd name="connsiteY8" fmla="*/ 144468 h 288000"/>
                    <a:gd name="connsiteX9" fmla="*/ 144426 w 288000"/>
                    <a:gd name="connsiteY9" fmla="*/ 108468 h 28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88000" h="288000">
                      <a:moveTo>
                        <a:pt x="144000" y="0"/>
                      </a:moveTo>
                      <a:cubicBezTo>
                        <a:pt x="223529" y="0"/>
                        <a:pt x="288000" y="64471"/>
                        <a:pt x="288000" y="144000"/>
                      </a:cubicBezTo>
                      <a:cubicBezTo>
                        <a:pt x="288000" y="223529"/>
                        <a:pt x="223529" y="288000"/>
                        <a:pt x="144000" y="288000"/>
                      </a:cubicBezTo>
                      <a:cubicBezTo>
                        <a:pt x="64471" y="288000"/>
                        <a:pt x="0" y="223529"/>
                        <a:pt x="0" y="144000"/>
                      </a:cubicBezTo>
                      <a:cubicBezTo>
                        <a:pt x="0" y="64471"/>
                        <a:pt x="64471" y="0"/>
                        <a:pt x="144000" y="0"/>
                      </a:cubicBezTo>
                      <a:close/>
                      <a:moveTo>
                        <a:pt x="144426" y="108468"/>
                      </a:moveTo>
                      <a:cubicBezTo>
                        <a:pt x="124544" y="108468"/>
                        <a:pt x="108426" y="124586"/>
                        <a:pt x="108426" y="144468"/>
                      </a:cubicBezTo>
                      <a:cubicBezTo>
                        <a:pt x="108426" y="164350"/>
                        <a:pt x="124544" y="180468"/>
                        <a:pt x="144426" y="180468"/>
                      </a:cubicBezTo>
                      <a:cubicBezTo>
                        <a:pt x="164308" y="180468"/>
                        <a:pt x="180426" y="164350"/>
                        <a:pt x="180426" y="144468"/>
                      </a:cubicBezTo>
                      <a:cubicBezTo>
                        <a:pt x="180426" y="124586"/>
                        <a:pt x="164308" y="108468"/>
                        <a:pt x="144426" y="108468"/>
                      </a:cubicBezTo>
                      <a:close/>
                    </a:path>
                  </a:pathLst>
                </a:custGeom>
                <a:solidFill>
                  <a:srgbClr val="F04936"/>
                </a:solidFill>
                <a:ln w="12700" cap="flat" cmpd="sng" algn="ctr">
                  <a:noFill/>
                  <a:prstDash val="solid"/>
                  <a:miter lim="800000"/>
                </a:ln>
                <a:effectLst/>
              </p:spPr>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IN" sz="1350" b="0" i="0" u="none" strike="noStrike" kern="1200" cap="none" spc="0" normalizeH="0" baseline="0" noProof="0">
                    <a:ln>
                      <a:noFill/>
                    </a:ln>
                    <a:solidFill>
                      <a:prstClr val="white"/>
                    </a:solidFill>
                    <a:effectLst/>
                    <a:uLnTx/>
                    <a:uFillTx/>
                    <a:ea typeface="+mn-ea"/>
                    <a:cs typeface="+mn-cs"/>
                  </a:endParaRPr>
                </a:p>
              </p:txBody>
            </p:sp>
            <p:sp>
              <p:nvSpPr>
                <p:cNvPr id="45" name="Freeform: Shape 44">
                  <a:extLst>
                    <a:ext uri="{FF2B5EF4-FFF2-40B4-BE49-F238E27FC236}">
                      <a16:creationId xmlns:a16="http://schemas.microsoft.com/office/drawing/2014/main" id="{56CF7573-B2B3-4CE4-A428-1C6403EA48B6}"/>
                    </a:ext>
                  </a:extLst>
                </p:cNvPr>
                <p:cNvSpPr/>
                <p:nvPr/>
              </p:nvSpPr>
              <p:spPr>
                <a:xfrm>
                  <a:off x="5047425" y="1524532"/>
                  <a:ext cx="358360" cy="358360"/>
                </a:xfrm>
                <a:custGeom>
                  <a:avLst/>
                  <a:gdLst>
                    <a:gd name="connsiteX0" fmla="*/ 144000 w 288000"/>
                    <a:gd name="connsiteY0" fmla="*/ 0 h 288000"/>
                    <a:gd name="connsiteX1" fmla="*/ 288000 w 288000"/>
                    <a:gd name="connsiteY1" fmla="*/ 144000 h 288000"/>
                    <a:gd name="connsiteX2" fmla="*/ 144000 w 288000"/>
                    <a:gd name="connsiteY2" fmla="*/ 288000 h 288000"/>
                    <a:gd name="connsiteX3" fmla="*/ 0 w 288000"/>
                    <a:gd name="connsiteY3" fmla="*/ 144000 h 288000"/>
                    <a:gd name="connsiteX4" fmla="*/ 144000 w 288000"/>
                    <a:gd name="connsiteY4" fmla="*/ 0 h 288000"/>
                    <a:gd name="connsiteX5" fmla="*/ 144426 w 288000"/>
                    <a:gd name="connsiteY5" fmla="*/ 108468 h 288000"/>
                    <a:gd name="connsiteX6" fmla="*/ 108426 w 288000"/>
                    <a:gd name="connsiteY6" fmla="*/ 144468 h 288000"/>
                    <a:gd name="connsiteX7" fmla="*/ 144426 w 288000"/>
                    <a:gd name="connsiteY7" fmla="*/ 180468 h 288000"/>
                    <a:gd name="connsiteX8" fmla="*/ 180426 w 288000"/>
                    <a:gd name="connsiteY8" fmla="*/ 144468 h 288000"/>
                    <a:gd name="connsiteX9" fmla="*/ 144426 w 288000"/>
                    <a:gd name="connsiteY9" fmla="*/ 108468 h 28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88000" h="288000">
                      <a:moveTo>
                        <a:pt x="144000" y="0"/>
                      </a:moveTo>
                      <a:cubicBezTo>
                        <a:pt x="223529" y="0"/>
                        <a:pt x="288000" y="64471"/>
                        <a:pt x="288000" y="144000"/>
                      </a:cubicBezTo>
                      <a:cubicBezTo>
                        <a:pt x="288000" y="223529"/>
                        <a:pt x="223529" y="288000"/>
                        <a:pt x="144000" y="288000"/>
                      </a:cubicBezTo>
                      <a:cubicBezTo>
                        <a:pt x="64471" y="288000"/>
                        <a:pt x="0" y="223529"/>
                        <a:pt x="0" y="144000"/>
                      </a:cubicBezTo>
                      <a:cubicBezTo>
                        <a:pt x="0" y="64471"/>
                        <a:pt x="64471" y="0"/>
                        <a:pt x="144000" y="0"/>
                      </a:cubicBezTo>
                      <a:close/>
                      <a:moveTo>
                        <a:pt x="144426" y="108468"/>
                      </a:moveTo>
                      <a:cubicBezTo>
                        <a:pt x="124544" y="108468"/>
                        <a:pt x="108426" y="124586"/>
                        <a:pt x="108426" y="144468"/>
                      </a:cubicBezTo>
                      <a:cubicBezTo>
                        <a:pt x="108426" y="164350"/>
                        <a:pt x="124544" y="180468"/>
                        <a:pt x="144426" y="180468"/>
                      </a:cubicBezTo>
                      <a:cubicBezTo>
                        <a:pt x="164308" y="180468"/>
                        <a:pt x="180426" y="164350"/>
                        <a:pt x="180426" y="144468"/>
                      </a:cubicBezTo>
                      <a:cubicBezTo>
                        <a:pt x="180426" y="124586"/>
                        <a:pt x="164308" y="108468"/>
                        <a:pt x="144426" y="108468"/>
                      </a:cubicBezTo>
                      <a:close/>
                    </a:path>
                  </a:pathLst>
                </a:custGeom>
                <a:solidFill>
                  <a:srgbClr val="F04936"/>
                </a:solidFill>
                <a:ln w="12700" cap="flat" cmpd="sng" algn="ctr">
                  <a:noFill/>
                  <a:prstDash val="solid"/>
                  <a:miter lim="800000"/>
                </a:ln>
                <a:effectLst/>
              </p:spPr>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IN" sz="1350" b="0" i="0" u="none" strike="noStrike" kern="1200" cap="none" spc="0" normalizeH="0" baseline="0" noProof="0">
                    <a:ln>
                      <a:noFill/>
                    </a:ln>
                    <a:solidFill>
                      <a:prstClr val="white"/>
                    </a:solidFill>
                    <a:effectLst/>
                    <a:uLnTx/>
                    <a:uFillTx/>
                    <a:ea typeface="+mn-ea"/>
                    <a:cs typeface="+mn-cs"/>
                  </a:endParaRPr>
                </a:p>
              </p:txBody>
            </p:sp>
          </p:grpSp>
          <p:grpSp>
            <p:nvGrpSpPr>
              <p:cNvPr id="13" name="Group 12">
                <a:extLst>
                  <a:ext uri="{FF2B5EF4-FFF2-40B4-BE49-F238E27FC236}">
                    <a16:creationId xmlns:a16="http://schemas.microsoft.com/office/drawing/2014/main" id="{E39C2BB4-2B0E-412A-8D60-BD70277F3793}"/>
                  </a:ext>
                </a:extLst>
              </p:cNvPr>
              <p:cNvGrpSpPr/>
              <p:nvPr/>
            </p:nvGrpSpPr>
            <p:grpSpPr>
              <a:xfrm>
                <a:off x="1522814" y="2332922"/>
                <a:ext cx="3890519" cy="2016628"/>
                <a:chOff x="1522814" y="2332922"/>
                <a:chExt cx="3890519" cy="2016628"/>
              </a:xfrm>
            </p:grpSpPr>
            <p:sp>
              <p:nvSpPr>
                <p:cNvPr id="27" name="Freeform: Shape 26">
                  <a:extLst>
                    <a:ext uri="{FF2B5EF4-FFF2-40B4-BE49-F238E27FC236}">
                      <a16:creationId xmlns:a16="http://schemas.microsoft.com/office/drawing/2014/main" id="{F90EC1D9-73A1-4443-8F1E-FD6D7D39E828}"/>
                    </a:ext>
                  </a:extLst>
                </p:cNvPr>
                <p:cNvSpPr/>
                <p:nvPr/>
              </p:nvSpPr>
              <p:spPr>
                <a:xfrm>
                  <a:off x="1522814" y="2332922"/>
                  <a:ext cx="3890519" cy="2016628"/>
                </a:xfrm>
                <a:custGeom>
                  <a:avLst/>
                  <a:gdLst>
                    <a:gd name="connsiteX0" fmla="*/ 1506596 w 3126656"/>
                    <a:gd name="connsiteY0" fmla="*/ 52 h 1611212"/>
                    <a:gd name="connsiteX1" fmla="*/ 1772574 w 3126656"/>
                    <a:gd name="connsiteY1" fmla="*/ 82938 h 1611212"/>
                    <a:gd name="connsiteX2" fmla="*/ 1777429 w 3126656"/>
                    <a:gd name="connsiteY2" fmla="*/ 87372 h 1611212"/>
                    <a:gd name="connsiteX3" fmla="*/ 1870897 w 3126656"/>
                    <a:gd name="connsiteY3" fmla="*/ 51582 h 1611212"/>
                    <a:gd name="connsiteX4" fmla="*/ 1974905 w 3126656"/>
                    <a:gd name="connsiteY4" fmla="*/ 40063 h 1611212"/>
                    <a:gd name="connsiteX5" fmla="*/ 2223057 w 3126656"/>
                    <a:gd name="connsiteY5" fmla="*/ 122949 h 1611212"/>
                    <a:gd name="connsiteX6" fmla="*/ 2333264 w 3126656"/>
                    <a:gd name="connsiteY6" fmla="*/ 264948 h 1611212"/>
                    <a:gd name="connsiteX7" fmla="*/ 2346934 w 3126656"/>
                    <a:gd name="connsiteY7" fmla="*/ 303682 h 1611212"/>
                    <a:gd name="connsiteX8" fmla="*/ 2386369 w 3126656"/>
                    <a:gd name="connsiteY8" fmla="*/ 315803 h 1611212"/>
                    <a:gd name="connsiteX9" fmla="*/ 2520404 w 3126656"/>
                    <a:gd name="connsiteY9" fmla="*/ 425090 h 1611212"/>
                    <a:gd name="connsiteX10" fmla="*/ 2537149 w 3126656"/>
                    <a:gd name="connsiteY10" fmla="*/ 459582 h 1611212"/>
                    <a:gd name="connsiteX11" fmla="*/ 2539828 w 3126656"/>
                    <a:gd name="connsiteY11" fmla="*/ 459397 h 1611212"/>
                    <a:gd name="connsiteX12" fmla="*/ 2872626 w 3126656"/>
                    <a:gd name="connsiteY12" fmla="*/ 647471 h 1611212"/>
                    <a:gd name="connsiteX13" fmla="*/ 2921229 w 3126656"/>
                    <a:gd name="connsiteY13" fmla="*/ 789767 h 1611212"/>
                    <a:gd name="connsiteX14" fmla="*/ 2920711 w 3126656"/>
                    <a:gd name="connsiteY14" fmla="*/ 852001 h 1611212"/>
                    <a:gd name="connsiteX15" fmla="*/ 2928499 w 3126656"/>
                    <a:gd name="connsiteY15" fmla="*/ 855135 h 1611212"/>
                    <a:gd name="connsiteX16" fmla="*/ 3125666 w 3126656"/>
                    <a:gd name="connsiteY16" fmla="*/ 1203455 h 1611212"/>
                    <a:gd name="connsiteX17" fmla="*/ 2693389 w 3126656"/>
                    <a:gd name="connsiteY17" fmla="*/ 1611212 h 1611212"/>
                    <a:gd name="connsiteX18" fmla="*/ 2372807 w 3126656"/>
                    <a:gd name="connsiteY18" fmla="*/ 1608862 h 1611212"/>
                    <a:gd name="connsiteX19" fmla="*/ 2365396 w 3126656"/>
                    <a:gd name="connsiteY19" fmla="*/ 1502172 h 1611212"/>
                    <a:gd name="connsiteX20" fmla="*/ 2716455 w 3126656"/>
                    <a:gd name="connsiteY20" fmla="*/ 1502910 h 1611212"/>
                    <a:gd name="connsiteX21" fmla="*/ 3018217 w 3126656"/>
                    <a:gd name="connsiteY21" fmla="*/ 1203455 h 1611212"/>
                    <a:gd name="connsiteX22" fmla="*/ 2671956 w 3126656"/>
                    <a:gd name="connsiteY22" fmla="*/ 901620 h 1611212"/>
                    <a:gd name="connsiteX23" fmla="*/ 2451353 w 3126656"/>
                    <a:gd name="connsiteY23" fmla="*/ 1041921 h 1611212"/>
                    <a:gd name="connsiteX24" fmla="*/ 2369199 w 3126656"/>
                    <a:gd name="connsiteY24" fmla="*/ 991374 h 1611212"/>
                    <a:gd name="connsiteX25" fmla="*/ 2674337 w 3126656"/>
                    <a:gd name="connsiteY25" fmla="*/ 798080 h 1611212"/>
                    <a:gd name="connsiteX26" fmla="*/ 2764140 w 3126656"/>
                    <a:gd name="connsiteY26" fmla="*/ 804422 h 1611212"/>
                    <a:gd name="connsiteX27" fmla="*/ 2811012 w 3126656"/>
                    <a:gd name="connsiteY27" fmla="*/ 814835 h 1611212"/>
                    <a:gd name="connsiteX28" fmla="*/ 2813791 w 3126656"/>
                    <a:gd name="connsiteY28" fmla="*/ 782885 h 1611212"/>
                    <a:gd name="connsiteX29" fmla="*/ 2788025 w 3126656"/>
                    <a:gd name="connsiteY29" fmla="*/ 696828 h 1611212"/>
                    <a:gd name="connsiteX30" fmla="*/ 2591324 w 3126656"/>
                    <a:gd name="connsiteY30" fmla="*/ 547792 h 1611212"/>
                    <a:gd name="connsiteX31" fmla="*/ 2565161 w 3126656"/>
                    <a:gd name="connsiteY31" fmla="*/ 546122 h 1611212"/>
                    <a:gd name="connsiteX32" fmla="*/ 2572432 w 3126656"/>
                    <a:gd name="connsiteY32" fmla="*/ 593743 h 1611212"/>
                    <a:gd name="connsiteX33" fmla="*/ 2267787 w 3126656"/>
                    <a:gd name="connsiteY33" fmla="*/ 895388 h 1611212"/>
                    <a:gd name="connsiteX34" fmla="*/ 2267787 w 3126656"/>
                    <a:gd name="connsiteY34" fmla="*/ 787302 h 1611212"/>
                    <a:gd name="connsiteX35" fmla="*/ 2464347 w 3126656"/>
                    <a:gd name="connsiteY35" fmla="*/ 593743 h 1611212"/>
                    <a:gd name="connsiteX36" fmla="*/ 2406776 w 3126656"/>
                    <a:gd name="connsiteY36" fmla="*/ 456876 h 1611212"/>
                    <a:gd name="connsiteX37" fmla="*/ 2380911 w 3126656"/>
                    <a:gd name="connsiteY37" fmla="*/ 439704 h 1611212"/>
                    <a:gd name="connsiteX38" fmla="*/ 2296148 w 3126656"/>
                    <a:gd name="connsiteY38" fmla="*/ 445236 h 1611212"/>
                    <a:gd name="connsiteX39" fmla="*/ 2282164 w 3126656"/>
                    <a:gd name="connsiteY39" fmla="*/ 401611 h 1611212"/>
                    <a:gd name="connsiteX40" fmla="*/ 2267787 w 3126656"/>
                    <a:gd name="connsiteY40" fmla="*/ 400184 h 1611212"/>
                    <a:gd name="connsiteX41" fmla="*/ 2071227 w 3126656"/>
                    <a:gd name="connsiteY41" fmla="*/ 593743 h 1611212"/>
                    <a:gd name="connsiteX42" fmla="*/ 2071328 w 3126656"/>
                    <a:gd name="connsiteY42" fmla="*/ 594737 h 1611212"/>
                    <a:gd name="connsiteX43" fmla="*/ 1963243 w 3126656"/>
                    <a:gd name="connsiteY43" fmla="*/ 594737 h 1611212"/>
                    <a:gd name="connsiteX44" fmla="*/ 1963142 w 3126656"/>
                    <a:gd name="connsiteY44" fmla="*/ 593743 h 1611212"/>
                    <a:gd name="connsiteX45" fmla="*/ 2206391 w 3126656"/>
                    <a:gd name="connsiteY45" fmla="*/ 298226 h 1611212"/>
                    <a:gd name="connsiteX46" fmla="*/ 2242183 w 3126656"/>
                    <a:gd name="connsiteY46" fmla="*/ 294653 h 1611212"/>
                    <a:gd name="connsiteX47" fmla="*/ 2219668 w 3126656"/>
                    <a:gd name="connsiteY47" fmla="*/ 257261 h 1611212"/>
                    <a:gd name="connsiteX48" fmla="*/ 2170898 w 3126656"/>
                    <a:gd name="connsiteY48" fmla="*/ 207653 h 1611212"/>
                    <a:gd name="connsiteX49" fmla="*/ 1907102 w 3126656"/>
                    <a:gd name="connsiteY49" fmla="*/ 138731 h 1611212"/>
                    <a:gd name="connsiteX50" fmla="*/ 1850182 w 3126656"/>
                    <a:gd name="connsiteY50" fmla="*/ 159282 h 1611212"/>
                    <a:gd name="connsiteX51" fmla="*/ 1837901 w 3126656"/>
                    <a:gd name="connsiteY51" fmla="*/ 163716 h 1611212"/>
                    <a:gd name="connsiteX52" fmla="*/ 1767172 w 3126656"/>
                    <a:gd name="connsiteY52" fmla="*/ 213479 h 1611212"/>
                    <a:gd name="connsiteX53" fmla="*/ 1766104 w 3126656"/>
                    <a:gd name="connsiteY53" fmla="*/ 214558 h 1611212"/>
                    <a:gd name="connsiteX54" fmla="*/ 1716668 w 3126656"/>
                    <a:gd name="connsiteY54" fmla="*/ 167642 h 1611212"/>
                    <a:gd name="connsiteX55" fmla="*/ 1687862 w 3126656"/>
                    <a:gd name="connsiteY55" fmla="*/ 150771 h 1611212"/>
                    <a:gd name="connsiteX56" fmla="*/ 1677920 w 3126656"/>
                    <a:gd name="connsiteY56" fmla="*/ 144948 h 1611212"/>
                    <a:gd name="connsiteX57" fmla="*/ 1359750 w 3126656"/>
                    <a:gd name="connsiteY57" fmla="*/ 123705 h 1611212"/>
                    <a:gd name="connsiteX58" fmla="*/ 1297283 w 3126656"/>
                    <a:gd name="connsiteY58" fmla="*/ 164710 h 1611212"/>
                    <a:gd name="connsiteX59" fmla="*/ 1327962 w 3126656"/>
                    <a:gd name="connsiteY59" fmla="*/ 181949 h 1611212"/>
                    <a:gd name="connsiteX60" fmla="*/ 1501833 w 3126656"/>
                    <a:gd name="connsiteY60" fmla="*/ 498419 h 1611212"/>
                    <a:gd name="connsiteX61" fmla="*/ 1406303 w 3126656"/>
                    <a:gd name="connsiteY61" fmla="*/ 504236 h 1611212"/>
                    <a:gd name="connsiteX62" fmla="*/ 1272056 w 3126656"/>
                    <a:gd name="connsiteY62" fmla="*/ 266653 h 1611212"/>
                    <a:gd name="connsiteX63" fmla="*/ 763698 w 3126656"/>
                    <a:gd name="connsiteY63" fmla="*/ 352102 h 1611212"/>
                    <a:gd name="connsiteX64" fmla="*/ 739090 w 3126656"/>
                    <a:gd name="connsiteY64" fmla="*/ 392983 h 1611212"/>
                    <a:gd name="connsiteX65" fmla="*/ 722677 w 3126656"/>
                    <a:gd name="connsiteY65" fmla="*/ 451565 h 1611212"/>
                    <a:gd name="connsiteX66" fmla="*/ 769414 w 3126656"/>
                    <a:gd name="connsiteY66" fmla="*/ 446010 h 1611212"/>
                    <a:gd name="connsiteX67" fmla="*/ 1057548 w 3126656"/>
                    <a:gd name="connsiteY67" fmla="*/ 618395 h 1611212"/>
                    <a:gd name="connsiteX68" fmla="*/ 981950 w 3126656"/>
                    <a:gd name="connsiteY68" fmla="*/ 662963 h 1611212"/>
                    <a:gd name="connsiteX69" fmla="*/ 771796 w 3126656"/>
                    <a:gd name="connsiteY69" fmla="*/ 545170 h 1611212"/>
                    <a:gd name="connsiteX70" fmla="*/ 543407 w 3126656"/>
                    <a:gd name="connsiteY70" fmla="*/ 636227 h 1611212"/>
                    <a:gd name="connsiteX71" fmla="*/ 510260 w 3126656"/>
                    <a:gd name="connsiteY71" fmla="*/ 700351 h 1611212"/>
                    <a:gd name="connsiteX72" fmla="*/ 572196 w 3126656"/>
                    <a:gd name="connsiteY72" fmla="*/ 710142 h 1611212"/>
                    <a:gd name="connsiteX73" fmla="*/ 798139 w 3126656"/>
                    <a:gd name="connsiteY73" fmla="*/ 863712 h 1611212"/>
                    <a:gd name="connsiteX74" fmla="*/ 721613 w 3126656"/>
                    <a:gd name="connsiteY74" fmla="*/ 921189 h 1611212"/>
                    <a:gd name="connsiteX75" fmla="*/ 478698 w 3126656"/>
                    <a:gd name="connsiteY75" fmla="*/ 796851 h 1611212"/>
                    <a:gd name="connsiteX76" fmla="*/ 101489 w 3126656"/>
                    <a:gd name="connsiteY76" fmla="*/ 1148196 h 1611212"/>
                    <a:gd name="connsiteX77" fmla="*/ 440598 w 3126656"/>
                    <a:gd name="connsiteY77" fmla="*/ 1499541 h 1611212"/>
                    <a:gd name="connsiteX78" fmla="*/ 747805 w 3126656"/>
                    <a:gd name="connsiteY78" fmla="*/ 1501409 h 1611212"/>
                    <a:gd name="connsiteX79" fmla="*/ 750108 w 3126656"/>
                    <a:gd name="connsiteY79" fmla="*/ 1606481 h 1611212"/>
                    <a:gd name="connsiteX80" fmla="*/ 478698 w 3126656"/>
                    <a:gd name="connsiteY80" fmla="*/ 1601031 h 1611212"/>
                    <a:gd name="connsiteX81" fmla="*/ 0 w 3126656"/>
                    <a:gd name="connsiteY81" fmla="*/ 1148196 h 1611212"/>
                    <a:gd name="connsiteX82" fmla="*/ 382223 w 3126656"/>
                    <a:gd name="connsiteY82" fmla="*/ 704561 h 1611212"/>
                    <a:gd name="connsiteX83" fmla="*/ 404873 w 3126656"/>
                    <a:gd name="connsiteY83" fmla="*/ 702401 h 1611212"/>
                    <a:gd name="connsiteX84" fmla="*/ 433381 w 3126656"/>
                    <a:gd name="connsiteY84" fmla="*/ 636158 h 1611212"/>
                    <a:gd name="connsiteX85" fmla="*/ 574827 w 3126656"/>
                    <a:gd name="connsiteY85" fmla="*/ 494831 h 1611212"/>
                    <a:gd name="connsiteX86" fmla="*/ 627702 w 3126656"/>
                    <a:gd name="connsiteY86" fmla="*/ 473543 h 1611212"/>
                    <a:gd name="connsiteX87" fmla="*/ 612608 w 3126656"/>
                    <a:gd name="connsiteY87" fmla="*/ 475035 h 1611212"/>
                    <a:gd name="connsiteX88" fmla="*/ 613296 w 3126656"/>
                    <a:gd name="connsiteY88" fmla="*/ 464029 h 1611212"/>
                    <a:gd name="connsiteX89" fmla="*/ 678995 w 3126656"/>
                    <a:gd name="connsiteY89" fmla="*/ 296197 h 1611212"/>
                    <a:gd name="connsiteX90" fmla="*/ 1061984 w 3126656"/>
                    <a:gd name="connsiteY90" fmla="*/ 99063 h 1611212"/>
                    <a:gd name="connsiteX91" fmla="*/ 1197942 w 3126656"/>
                    <a:gd name="connsiteY91" fmla="*/ 120527 h 1611212"/>
                    <a:gd name="connsiteX92" fmla="*/ 1261056 w 3126656"/>
                    <a:gd name="connsiteY92" fmla="*/ 144914 h 1611212"/>
                    <a:gd name="connsiteX93" fmla="*/ 1257110 w 3126656"/>
                    <a:gd name="connsiteY93" fmla="*/ 142697 h 1611212"/>
                    <a:gd name="connsiteX94" fmla="*/ 1192651 w 3126656"/>
                    <a:gd name="connsiteY94" fmla="*/ 117790 h 1611212"/>
                    <a:gd name="connsiteX95" fmla="*/ 1198525 w 3126656"/>
                    <a:gd name="connsiteY95" fmla="*/ 111035 h 1611212"/>
                    <a:gd name="connsiteX96" fmla="*/ 1506596 w 3126656"/>
                    <a:gd name="connsiteY96" fmla="*/ 52 h 1611212"/>
                    <a:gd name="connsiteX0" fmla="*/ 1506596 w 3126656"/>
                    <a:gd name="connsiteY0" fmla="*/ 52 h 1611212"/>
                    <a:gd name="connsiteX1" fmla="*/ 1772574 w 3126656"/>
                    <a:gd name="connsiteY1" fmla="*/ 82938 h 1611212"/>
                    <a:gd name="connsiteX2" fmla="*/ 1777429 w 3126656"/>
                    <a:gd name="connsiteY2" fmla="*/ 87372 h 1611212"/>
                    <a:gd name="connsiteX3" fmla="*/ 1870897 w 3126656"/>
                    <a:gd name="connsiteY3" fmla="*/ 51582 h 1611212"/>
                    <a:gd name="connsiteX4" fmla="*/ 1974905 w 3126656"/>
                    <a:gd name="connsiteY4" fmla="*/ 40063 h 1611212"/>
                    <a:gd name="connsiteX5" fmla="*/ 2223057 w 3126656"/>
                    <a:gd name="connsiteY5" fmla="*/ 122949 h 1611212"/>
                    <a:gd name="connsiteX6" fmla="*/ 2333264 w 3126656"/>
                    <a:gd name="connsiteY6" fmla="*/ 264948 h 1611212"/>
                    <a:gd name="connsiteX7" fmla="*/ 2346934 w 3126656"/>
                    <a:gd name="connsiteY7" fmla="*/ 303682 h 1611212"/>
                    <a:gd name="connsiteX8" fmla="*/ 2386369 w 3126656"/>
                    <a:gd name="connsiteY8" fmla="*/ 315803 h 1611212"/>
                    <a:gd name="connsiteX9" fmla="*/ 2520404 w 3126656"/>
                    <a:gd name="connsiteY9" fmla="*/ 425090 h 1611212"/>
                    <a:gd name="connsiteX10" fmla="*/ 2537149 w 3126656"/>
                    <a:gd name="connsiteY10" fmla="*/ 459582 h 1611212"/>
                    <a:gd name="connsiteX11" fmla="*/ 2539828 w 3126656"/>
                    <a:gd name="connsiteY11" fmla="*/ 459397 h 1611212"/>
                    <a:gd name="connsiteX12" fmla="*/ 2872626 w 3126656"/>
                    <a:gd name="connsiteY12" fmla="*/ 647471 h 1611212"/>
                    <a:gd name="connsiteX13" fmla="*/ 2921229 w 3126656"/>
                    <a:gd name="connsiteY13" fmla="*/ 789767 h 1611212"/>
                    <a:gd name="connsiteX14" fmla="*/ 2920711 w 3126656"/>
                    <a:gd name="connsiteY14" fmla="*/ 852001 h 1611212"/>
                    <a:gd name="connsiteX15" fmla="*/ 2928499 w 3126656"/>
                    <a:gd name="connsiteY15" fmla="*/ 855135 h 1611212"/>
                    <a:gd name="connsiteX16" fmla="*/ 3125666 w 3126656"/>
                    <a:gd name="connsiteY16" fmla="*/ 1203455 h 1611212"/>
                    <a:gd name="connsiteX17" fmla="*/ 2693389 w 3126656"/>
                    <a:gd name="connsiteY17" fmla="*/ 1611212 h 1611212"/>
                    <a:gd name="connsiteX18" fmla="*/ 2372807 w 3126656"/>
                    <a:gd name="connsiteY18" fmla="*/ 1608862 h 1611212"/>
                    <a:gd name="connsiteX19" fmla="*/ 2365396 w 3126656"/>
                    <a:gd name="connsiteY19" fmla="*/ 1502172 h 1611212"/>
                    <a:gd name="connsiteX20" fmla="*/ 2716455 w 3126656"/>
                    <a:gd name="connsiteY20" fmla="*/ 1502910 h 1611212"/>
                    <a:gd name="connsiteX21" fmla="*/ 3018217 w 3126656"/>
                    <a:gd name="connsiteY21" fmla="*/ 1203455 h 1611212"/>
                    <a:gd name="connsiteX22" fmla="*/ 2671956 w 3126656"/>
                    <a:gd name="connsiteY22" fmla="*/ 901620 h 1611212"/>
                    <a:gd name="connsiteX23" fmla="*/ 2451353 w 3126656"/>
                    <a:gd name="connsiteY23" fmla="*/ 1041921 h 1611212"/>
                    <a:gd name="connsiteX24" fmla="*/ 2369199 w 3126656"/>
                    <a:gd name="connsiteY24" fmla="*/ 991374 h 1611212"/>
                    <a:gd name="connsiteX25" fmla="*/ 2674337 w 3126656"/>
                    <a:gd name="connsiteY25" fmla="*/ 798080 h 1611212"/>
                    <a:gd name="connsiteX26" fmla="*/ 2764140 w 3126656"/>
                    <a:gd name="connsiteY26" fmla="*/ 804422 h 1611212"/>
                    <a:gd name="connsiteX27" fmla="*/ 2811012 w 3126656"/>
                    <a:gd name="connsiteY27" fmla="*/ 814835 h 1611212"/>
                    <a:gd name="connsiteX28" fmla="*/ 2813791 w 3126656"/>
                    <a:gd name="connsiteY28" fmla="*/ 782885 h 1611212"/>
                    <a:gd name="connsiteX29" fmla="*/ 2788025 w 3126656"/>
                    <a:gd name="connsiteY29" fmla="*/ 696828 h 1611212"/>
                    <a:gd name="connsiteX30" fmla="*/ 2591324 w 3126656"/>
                    <a:gd name="connsiteY30" fmla="*/ 547792 h 1611212"/>
                    <a:gd name="connsiteX31" fmla="*/ 2565161 w 3126656"/>
                    <a:gd name="connsiteY31" fmla="*/ 546122 h 1611212"/>
                    <a:gd name="connsiteX32" fmla="*/ 2572432 w 3126656"/>
                    <a:gd name="connsiteY32" fmla="*/ 593743 h 1611212"/>
                    <a:gd name="connsiteX33" fmla="*/ 2267787 w 3126656"/>
                    <a:gd name="connsiteY33" fmla="*/ 895388 h 1611212"/>
                    <a:gd name="connsiteX34" fmla="*/ 2267787 w 3126656"/>
                    <a:gd name="connsiteY34" fmla="*/ 787302 h 1611212"/>
                    <a:gd name="connsiteX35" fmla="*/ 2464347 w 3126656"/>
                    <a:gd name="connsiteY35" fmla="*/ 593743 h 1611212"/>
                    <a:gd name="connsiteX36" fmla="*/ 2406776 w 3126656"/>
                    <a:gd name="connsiteY36" fmla="*/ 456876 h 1611212"/>
                    <a:gd name="connsiteX37" fmla="*/ 2380911 w 3126656"/>
                    <a:gd name="connsiteY37" fmla="*/ 439704 h 1611212"/>
                    <a:gd name="connsiteX38" fmla="*/ 2282164 w 3126656"/>
                    <a:gd name="connsiteY38" fmla="*/ 401611 h 1611212"/>
                    <a:gd name="connsiteX39" fmla="*/ 2267787 w 3126656"/>
                    <a:gd name="connsiteY39" fmla="*/ 400184 h 1611212"/>
                    <a:gd name="connsiteX40" fmla="*/ 2071227 w 3126656"/>
                    <a:gd name="connsiteY40" fmla="*/ 593743 h 1611212"/>
                    <a:gd name="connsiteX41" fmla="*/ 2071328 w 3126656"/>
                    <a:gd name="connsiteY41" fmla="*/ 594737 h 1611212"/>
                    <a:gd name="connsiteX42" fmla="*/ 1963243 w 3126656"/>
                    <a:gd name="connsiteY42" fmla="*/ 594737 h 1611212"/>
                    <a:gd name="connsiteX43" fmla="*/ 1963142 w 3126656"/>
                    <a:gd name="connsiteY43" fmla="*/ 593743 h 1611212"/>
                    <a:gd name="connsiteX44" fmla="*/ 2206391 w 3126656"/>
                    <a:gd name="connsiteY44" fmla="*/ 298226 h 1611212"/>
                    <a:gd name="connsiteX45" fmla="*/ 2242183 w 3126656"/>
                    <a:gd name="connsiteY45" fmla="*/ 294653 h 1611212"/>
                    <a:gd name="connsiteX46" fmla="*/ 2219668 w 3126656"/>
                    <a:gd name="connsiteY46" fmla="*/ 257261 h 1611212"/>
                    <a:gd name="connsiteX47" fmla="*/ 2170898 w 3126656"/>
                    <a:gd name="connsiteY47" fmla="*/ 207653 h 1611212"/>
                    <a:gd name="connsiteX48" fmla="*/ 1907102 w 3126656"/>
                    <a:gd name="connsiteY48" fmla="*/ 138731 h 1611212"/>
                    <a:gd name="connsiteX49" fmla="*/ 1850182 w 3126656"/>
                    <a:gd name="connsiteY49" fmla="*/ 159282 h 1611212"/>
                    <a:gd name="connsiteX50" fmla="*/ 1837901 w 3126656"/>
                    <a:gd name="connsiteY50" fmla="*/ 163716 h 1611212"/>
                    <a:gd name="connsiteX51" fmla="*/ 1767172 w 3126656"/>
                    <a:gd name="connsiteY51" fmla="*/ 213479 h 1611212"/>
                    <a:gd name="connsiteX52" fmla="*/ 1766104 w 3126656"/>
                    <a:gd name="connsiteY52" fmla="*/ 214558 h 1611212"/>
                    <a:gd name="connsiteX53" fmla="*/ 1716668 w 3126656"/>
                    <a:gd name="connsiteY53" fmla="*/ 167642 h 1611212"/>
                    <a:gd name="connsiteX54" fmla="*/ 1687862 w 3126656"/>
                    <a:gd name="connsiteY54" fmla="*/ 150771 h 1611212"/>
                    <a:gd name="connsiteX55" fmla="*/ 1677920 w 3126656"/>
                    <a:gd name="connsiteY55" fmla="*/ 144948 h 1611212"/>
                    <a:gd name="connsiteX56" fmla="*/ 1359750 w 3126656"/>
                    <a:gd name="connsiteY56" fmla="*/ 123705 h 1611212"/>
                    <a:gd name="connsiteX57" fmla="*/ 1297283 w 3126656"/>
                    <a:gd name="connsiteY57" fmla="*/ 164710 h 1611212"/>
                    <a:gd name="connsiteX58" fmla="*/ 1327962 w 3126656"/>
                    <a:gd name="connsiteY58" fmla="*/ 181949 h 1611212"/>
                    <a:gd name="connsiteX59" fmla="*/ 1501833 w 3126656"/>
                    <a:gd name="connsiteY59" fmla="*/ 498419 h 1611212"/>
                    <a:gd name="connsiteX60" fmla="*/ 1406303 w 3126656"/>
                    <a:gd name="connsiteY60" fmla="*/ 504236 h 1611212"/>
                    <a:gd name="connsiteX61" fmla="*/ 1272056 w 3126656"/>
                    <a:gd name="connsiteY61" fmla="*/ 266653 h 1611212"/>
                    <a:gd name="connsiteX62" fmla="*/ 763698 w 3126656"/>
                    <a:gd name="connsiteY62" fmla="*/ 352102 h 1611212"/>
                    <a:gd name="connsiteX63" fmla="*/ 739090 w 3126656"/>
                    <a:gd name="connsiteY63" fmla="*/ 392983 h 1611212"/>
                    <a:gd name="connsiteX64" fmla="*/ 722677 w 3126656"/>
                    <a:gd name="connsiteY64" fmla="*/ 451565 h 1611212"/>
                    <a:gd name="connsiteX65" fmla="*/ 769414 w 3126656"/>
                    <a:gd name="connsiteY65" fmla="*/ 446010 h 1611212"/>
                    <a:gd name="connsiteX66" fmla="*/ 1057548 w 3126656"/>
                    <a:gd name="connsiteY66" fmla="*/ 618395 h 1611212"/>
                    <a:gd name="connsiteX67" fmla="*/ 981950 w 3126656"/>
                    <a:gd name="connsiteY67" fmla="*/ 662963 h 1611212"/>
                    <a:gd name="connsiteX68" fmla="*/ 771796 w 3126656"/>
                    <a:gd name="connsiteY68" fmla="*/ 545170 h 1611212"/>
                    <a:gd name="connsiteX69" fmla="*/ 543407 w 3126656"/>
                    <a:gd name="connsiteY69" fmla="*/ 636227 h 1611212"/>
                    <a:gd name="connsiteX70" fmla="*/ 510260 w 3126656"/>
                    <a:gd name="connsiteY70" fmla="*/ 700351 h 1611212"/>
                    <a:gd name="connsiteX71" fmla="*/ 572196 w 3126656"/>
                    <a:gd name="connsiteY71" fmla="*/ 710142 h 1611212"/>
                    <a:gd name="connsiteX72" fmla="*/ 798139 w 3126656"/>
                    <a:gd name="connsiteY72" fmla="*/ 863712 h 1611212"/>
                    <a:gd name="connsiteX73" fmla="*/ 721613 w 3126656"/>
                    <a:gd name="connsiteY73" fmla="*/ 921189 h 1611212"/>
                    <a:gd name="connsiteX74" fmla="*/ 478698 w 3126656"/>
                    <a:gd name="connsiteY74" fmla="*/ 796851 h 1611212"/>
                    <a:gd name="connsiteX75" fmla="*/ 101489 w 3126656"/>
                    <a:gd name="connsiteY75" fmla="*/ 1148196 h 1611212"/>
                    <a:gd name="connsiteX76" fmla="*/ 440598 w 3126656"/>
                    <a:gd name="connsiteY76" fmla="*/ 1499541 h 1611212"/>
                    <a:gd name="connsiteX77" fmla="*/ 747805 w 3126656"/>
                    <a:gd name="connsiteY77" fmla="*/ 1501409 h 1611212"/>
                    <a:gd name="connsiteX78" fmla="*/ 750108 w 3126656"/>
                    <a:gd name="connsiteY78" fmla="*/ 1606481 h 1611212"/>
                    <a:gd name="connsiteX79" fmla="*/ 478698 w 3126656"/>
                    <a:gd name="connsiteY79" fmla="*/ 1601031 h 1611212"/>
                    <a:gd name="connsiteX80" fmla="*/ 0 w 3126656"/>
                    <a:gd name="connsiteY80" fmla="*/ 1148196 h 1611212"/>
                    <a:gd name="connsiteX81" fmla="*/ 382223 w 3126656"/>
                    <a:gd name="connsiteY81" fmla="*/ 704561 h 1611212"/>
                    <a:gd name="connsiteX82" fmla="*/ 404873 w 3126656"/>
                    <a:gd name="connsiteY82" fmla="*/ 702401 h 1611212"/>
                    <a:gd name="connsiteX83" fmla="*/ 433381 w 3126656"/>
                    <a:gd name="connsiteY83" fmla="*/ 636158 h 1611212"/>
                    <a:gd name="connsiteX84" fmla="*/ 574827 w 3126656"/>
                    <a:gd name="connsiteY84" fmla="*/ 494831 h 1611212"/>
                    <a:gd name="connsiteX85" fmla="*/ 627702 w 3126656"/>
                    <a:gd name="connsiteY85" fmla="*/ 473543 h 1611212"/>
                    <a:gd name="connsiteX86" fmla="*/ 612608 w 3126656"/>
                    <a:gd name="connsiteY86" fmla="*/ 475035 h 1611212"/>
                    <a:gd name="connsiteX87" fmla="*/ 613296 w 3126656"/>
                    <a:gd name="connsiteY87" fmla="*/ 464029 h 1611212"/>
                    <a:gd name="connsiteX88" fmla="*/ 678995 w 3126656"/>
                    <a:gd name="connsiteY88" fmla="*/ 296197 h 1611212"/>
                    <a:gd name="connsiteX89" fmla="*/ 1061984 w 3126656"/>
                    <a:gd name="connsiteY89" fmla="*/ 99063 h 1611212"/>
                    <a:gd name="connsiteX90" fmla="*/ 1197942 w 3126656"/>
                    <a:gd name="connsiteY90" fmla="*/ 120527 h 1611212"/>
                    <a:gd name="connsiteX91" fmla="*/ 1261056 w 3126656"/>
                    <a:gd name="connsiteY91" fmla="*/ 144914 h 1611212"/>
                    <a:gd name="connsiteX92" fmla="*/ 1257110 w 3126656"/>
                    <a:gd name="connsiteY92" fmla="*/ 142697 h 1611212"/>
                    <a:gd name="connsiteX93" fmla="*/ 1192651 w 3126656"/>
                    <a:gd name="connsiteY93" fmla="*/ 117790 h 1611212"/>
                    <a:gd name="connsiteX94" fmla="*/ 1198525 w 3126656"/>
                    <a:gd name="connsiteY94" fmla="*/ 111035 h 1611212"/>
                    <a:gd name="connsiteX95" fmla="*/ 1506596 w 3126656"/>
                    <a:gd name="connsiteY95" fmla="*/ 52 h 1611212"/>
                    <a:gd name="connsiteX0" fmla="*/ 1506596 w 3126656"/>
                    <a:gd name="connsiteY0" fmla="*/ 52 h 1611212"/>
                    <a:gd name="connsiteX1" fmla="*/ 1772574 w 3126656"/>
                    <a:gd name="connsiteY1" fmla="*/ 82938 h 1611212"/>
                    <a:gd name="connsiteX2" fmla="*/ 1777429 w 3126656"/>
                    <a:gd name="connsiteY2" fmla="*/ 87372 h 1611212"/>
                    <a:gd name="connsiteX3" fmla="*/ 1870897 w 3126656"/>
                    <a:gd name="connsiteY3" fmla="*/ 51582 h 1611212"/>
                    <a:gd name="connsiteX4" fmla="*/ 1974905 w 3126656"/>
                    <a:gd name="connsiteY4" fmla="*/ 40063 h 1611212"/>
                    <a:gd name="connsiteX5" fmla="*/ 2223057 w 3126656"/>
                    <a:gd name="connsiteY5" fmla="*/ 122949 h 1611212"/>
                    <a:gd name="connsiteX6" fmla="*/ 2333264 w 3126656"/>
                    <a:gd name="connsiteY6" fmla="*/ 264948 h 1611212"/>
                    <a:gd name="connsiteX7" fmla="*/ 2346934 w 3126656"/>
                    <a:gd name="connsiteY7" fmla="*/ 303682 h 1611212"/>
                    <a:gd name="connsiteX8" fmla="*/ 2386369 w 3126656"/>
                    <a:gd name="connsiteY8" fmla="*/ 315803 h 1611212"/>
                    <a:gd name="connsiteX9" fmla="*/ 2520404 w 3126656"/>
                    <a:gd name="connsiteY9" fmla="*/ 425090 h 1611212"/>
                    <a:gd name="connsiteX10" fmla="*/ 2537149 w 3126656"/>
                    <a:gd name="connsiteY10" fmla="*/ 459582 h 1611212"/>
                    <a:gd name="connsiteX11" fmla="*/ 2539828 w 3126656"/>
                    <a:gd name="connsiteY11" fmla="*/ 459397 h 1611212"/>
                    <a:gd name="connsiteX12" fmla="*/ 2872626 w 3126656"/>
                    <a:gd name="connsiteY12" fmla="*/ 647471 h 1611212"/>
                    <a:gd name="connsiteX13" fmla="*/ 2921229 w 3126656"/>
                    <a:gd name="connsiteY13" fmla="*/ 789767 h 1611212"/>
                    <a:gd name="connsiteX14" fmla="*/ 2920711 w 3126656"/>
                    <a:gd name="connsiteY14" fmla="*/ 852001 h 1611212"/>
                    <a:gd name="connsiteX15" fmla="*/ 2928499 w 3126656"/>
                    <a:gd name="connsiteY15" fmla="*/ 855135 h 1611212"/>
                    <a:gd name="connsiteX16" fmla="*/ 3125666 w 3126656"/>
                    <a:gd name="connsiteY16" fmla="*/ 1203455 h 1611212"/>
                    <a:gd name="connsiteX17" fmla="*/ 2693389 w 3126656"/>
                    <a:gd name="connsiteY17" fmla="*/ 1611212 h 1611212"/>
                    <a:gd name="connsiteX18" fmla="*/ 2372807 w 3126656"/>
                    <a:gd name="connsiteY18" fmla="*/ 1608862 h 1611212"/>
                    <a:gd name="connsiteX19" fmla="*/ 2365396 w 3126656"/>
                    <a:gd name="connsiteY19" fmla="*/ 1502172 h 1611212"/>
                    <a:gd name="connsiteX20" fmla="*/ 2716455 w 3126656"/>
                    <a:gd name="connsiteY20" fmla="*/ 1502910 h 1611212"/>
                    <a:gd name="connsiteX21" fmla="*/ 3018217 w 3126656"/>
                    <a:gd name="connsiteY21" fmla="*/ 1203455 h 1611212"/>
                    <a:gd name="connsiteX22" fmla="*/ 2671956 w 3126656"/>
                    <a:gd name="connsiteY22" fmla="*/ 901620 h 1611212"/>
                    <a:gd name="connsiteX23" fmla="*/ 2451353 w 3126656"/>
                    <a:gd name="connsiteY23" fmla="*/ 1041921 h 1611212"/>
                    <a:gd name="connsiteX24" fmla="*/ 2369199 w 3126656"/>
                    <a:gd name="connsiteY24" fmla="*/ 991374 h 1611212"/>
                    <a:gd name="connsiteX25" fmla="*/ 2674337 w 3126656"/>
                    <a:gd name="connsiteY25" fmla="*/ 798080 h 1611212"/>
                    <a:gd name="connsiteX26" fmla="*/ 2764140 w 3126656"/>
                    <a:gd name="connsiteY26" fmla="*/ 804422 h 1611212"/>
                    <a:gd name="connsiteX27" fmla="*/ 2811012 w 3126656"/>
                    <a:gd name="connsiteY27" fmla="*/ 814835 h 1611212"/>
                    <a:gd name="connsiteX28" fmla="*/ 2813791 w 3126656"/>
                    <a:gd name="connsiteY28" fmla="*/ 782885 h 1611212"/>
                    <a:gd name="connsiteX29" fmla="*/ 2788025 w 3126656"/>
                    <a:gd name="connsiteY29" fmla="*/ 696828 h 1611212"/>
                    <a:gd name="connsiteX30" fmla="*/ 2591324 w 3126656"/>
                    <a:gd name="connsiteY30" fmla="*/ 547792 h 1611212"/>
                    <a:gd name="connsiteX31" fmla="*/ 2565161 w 3126656"/>
                    <a:gd name="connsiteY31" fmla="*/ 546122 h 1611212"/>
                    <a:gd name="connsiteX32" fmla="*/ 2572432 w 3126656"/>
                    <a:gd name="connsiteY32" fmla="*/ 593743 h 1611212"/>
                    <a:gd name="connsiteX33" fmla="*/ 2267787 w 3126656"/>
                    <a:gd name="connsiteY33" fmla="*/ 895388 h 1611212"/>
                    <a:gd name="connsiteX34" fmla="*/ 2267787 w 3126656"/>
                    <a:gd name="connsiteY34" fmla="*/ 787302 h 1611212"/>
                    <a:gd name="connsiteX35" fmla="*/ 2464347 w 3126656"/>
                    <a:gd name="connsiteY35" fmla="*/ 593743 h 1611212"/>
                    <a:gd name="connsiteX36" fmla="*/ 2406776 w 3126656"/>
                    <a:gd name="connsiteY36" fmla="*/ 456876 h 1611212"/>
                    <a:gd name="connsiteX37" fmla="*/ 2380911 w 3126656"/>
                    <a:gd name="connsiteY37" fmla="*/ 439704 h 1611212"/>
                    <a:gd name="connsiteX38" fmla="*/ 2282164 w 3126656"/>
                    <a:gd name="connsiteY38" fmla="*/ 401611 h 1611212"/>
                    <a:gd name="connsiteX39" fmla="*/ 2267787 w 3126656"/>
                    <a:gd name="connsiteY39" fmla="*/ 400184 h 1611212"/>
                    <a:gd name="connsiteX40" fmla="*/ 2071227 w 3126656"/>
                    <a:gd name="connsiteY40" fmla="*/ 593743 h 1611212"/>
                    <a:gd name="connsiteX41" fmla="*/ 2071328 w 3126656"/>
                    <a:gd name="connsiteY41" fmla="*/ 594737 h 1611212"/>
                    <a:gd name="connsiteX42" fmla="*/ 1963243 w 3126656"/>
                    <a:gd name="connsiteY42" fmla="*/ 594737 h 1611212"/>
                    <a:gd name="connsiteX43" fmla="*/ 1963142 w 3126656"/>
                    <a:gd name="connsiteY43" fmla="*/ 593743 h 1611212"/>
                    <a:gd name="connsiteX44" fmla="*/ 2206391 w 3126656"/>
                    <a:gd name="connsiteY44" fmla="*/ 298226 h 1611212"/>
                    <a:gd name="connsiteX45" fmla="*/ 2242183 w 3126656"/>
                    <a:gd name="connsiteY45" fmla="*/ 294653 h 1611212"/>
                    <a:gd name="connsiteX46" fmla="*/ 2219668 w 3126656"/>
                    <a:gd name="connsiteY46" fmla="*/ 257261 h 1611212"/>
                    <a:gd name="connsiteX47" fmla="*/ 2170898 w 3126656"/>
                    <a:gd name="connsiteY47" fmla="*/ 207653 h 1611212"/>
                    <a:gd name="connsiteX48" fmla="*/ 1907102 w 3126656"/>
                    <a:gd name="connsiteY48" fmla="*/ 138731 h 1611212"/>
                    <a:gd name="connsiteX49" fmla="*/ 1850182 w 3126656"/>
                    <a:gd name="connsiteY49" fmla="*/ 159282 h 1611212"/>
                    <a:gd name="connsiteX50" fmla="*/ 1837901 w 3126656"/>
                    <a:gd name="connsiteY50" fmla="*/ 163716 h 1611212"/>
                    <a:gd name="connsiteX51" fmla="*/ 1767172 w 3126656"/>
                    <a:gd name="connsiteY51" fmla="*/ 213479 h 1611212"/>
                    <a:gd name="connsiteX52" fmla="*/ 1766104 w 3126656"/>
                    <a:gd name="connsiteY52" fmla="*/ 214558 h 1611212"/>
                    <a:gd name="connsiteX53" fmla="*/ 1716668 w 3126656"/>
                    <a:gd name="connsiteY53" fmla="*/ 167642 h 1611212"/>
                    <a:gd name="connsiteX54" fmla="*/ 1687862 w 3126656"/>
                    <a:gd name="connsiteY54" fmla="*/ 150771 h 1611212"/>
                    <a:gd name="connsiteX55" fmla="*/ 1677920 w 3126656"/>
                    <a:gd name="connsiteY55" fmla="*/ 144948 h 1611212"/>
                    <a:gd name="connsiteX56" fmla="*/ 1359750 w 3126656"/>
                    <a:gd name="connsiteY56" fmla="*/ 123705 h 1611212"/>
                    <a:gd name="connsiteX57" fmla="*/ 1297283 w 3126656"/>
                    <a:gd name="connsiteY57" fmla="*/ 164710 h 1611212"/>
                    <a:gd name="connsiteX58" fmla="*/ 1327962 w 3126656"/>
                    <a:gd name="connsiteY58" fmla="*/ 181949 h 1611212"/>
                    <a:gd name="connsiteX59" fmla="*/ 1501833 w 3126656"/>
                    <a:gd name="connsiteY59" fmla="*/ 498419 h 1611212"/>
                    <a:gd name="connsiteX60" fmla="*/ 1406303 w 3126656"/>
                    <a:gd name="connsiteY60" fmla="*/ 504236 h 1611212"/>
                    <a:gd name="connsiteX61" fmla="*/ 1272056 w 3126656"/>
                    <a:gd name="connsiteY61" fmla="*/ 266653 h 1611212"/>
                    <a:gd name="connsiteX62" fmla="*/ 763698 w 3126656"/>
                    <a:gd name="connsiteY62" fmla="*/ 352102 h 1611212"/>
                    <a:gd name="connsiteX63" fmla="*/ 739090 w 3126656"/>
                    <a:gd name="connsiteY63" fmla="*/ 392983 h 1611212"/>
                    <a:gd name="connsiteX64" fmla="*/ 722677 w 3126656"/>
                    <a:gd name="connsiteY64" fmla="*/ 451565 h 1611212"/>
                    <a:gd name="connsiteX65" fmla="*/ 769414 w 3126656"/>
                    <a:gd name="connsiteY65" fmla="*/ 446010 h 1611212"/>
                    <a:gd name="connsiteX66" fmla="*/ 1057548 w 3126656"/>
                    <a:gd name="connsiteY66" fmla="*/ 618395 h 1611212"/>
                    <a:gd name="connsiteX67" fmla="*/ 981950 w 3126656"/>
                    <a:gd name="connsiteY67" fmla="*/ 662963 h 1611212"/>
                    <a:gd name="connsiteX68" fmla="*/ 771796 w 3126656"/>
                    <a:gd name="connsiteY68" fmla="*/ 545170 h 1611212"/>
                    <a:gd name="connsiteX69" fmla="*/ 543407 w 3126656"/>
                    <a:gd name="connsiteY69" fmla="*/ 636227 h 1611212"/>
                    <a:gd name="connsiteX70" fmla="*/ 510260 w 3126656"/>
                    <a:gd name="connsiteY70" fmla="*/ 700351 h 1611212"/>
                    <a:gd name="connsiteX71" fmla="*/ 572196 w 3126656"/>
                    <a:gd name="connsiteY71" fmla="*/ 710142 h 1611212"/>
                    <a:gd name="connsiteX72" fmla="*/ 798139 w 3126656"/>
                    <a:gd name="connsiteY72" fmla="*/ 863712 h 1611212"/>
                    <a:gd name="connsiteX73" fmla="*/ 721613 w 3126656"/>
                    <a:gd name="connsiteY73" fmla="*/ 921189 h 1611212"/>
                    <a:gd name="connsiteX74" fmla="*/ 478698 w 3126656"/>
                    <a:gd name="connsiteY74" fmla="*/ 796851 h 1611212"/>
                    <a:gd name="connsiteX75" fmla="*/ 101489 w 3126656"/>
                    <a:gd name="connsiteY75" fmla="*/ 1148196 h 1611212"/>
                    <a:gd name="connsiteX76" fmla="*/ 440598 w 3126656"/>
                    <a:gd name="connsiteY76" fmla="*/ 1499541 h 1611212"/>
                    <a:gd name="connsiteX77" fmla="*/ 747805 w 3126656"/>
                    <a:gd name="connsiteY77" fmla="*/ 1501409 h 1611212"/>
                    <a:gd name="connsiteX78" fmla="*/ 750108 w 3126656"/>
                    <a:gd name="connsiteY78" fmla="*/ 1606481 h 1611212"/>
                    <a:gd name="connsiteX79" fmla="*/ 478698 w 3126656"/>
                    <a:gd name="connsiteY79" fmla="*/ 1601031 h 1611212"/>
                    <a:gd name="connsiteX80" fmla="*/ 0 w 3126656"/>
                    <a:gd name="connsiteY80" fmla="*/ 1148196 h 1611212"/>
                    <a:gd name="connsiteX81" fmla="*/ 382223 w 3126656"/>
                    <a:gd name="connsiteY81" fmla="*/ 704561 h 1611212"/>
                    <a:gd name="connsiteX82" fmla="*/ 404873 w 3126656"/>
                    <a:gd name="connsiteY82" fmla="*/ 702401 h 1611212"/>
                    <a:gd name="connsiteX83" fmla="*/ 433381 w 3126656"/>
                    <a:gd name="connsiteY83" fmla="*/ 636158 h 1611212"/>
                    <a:gd name="connsiteX84" fmla="*/ 574827 w 3126656"/>
                    <a:gd name="connsiteY84" fmla="*/ 494831 h 1611212"/>
                    <a:gd name="connsiteX85" fmla="*/ 627702 w 3126656"/>
                    <a:gd name="connsiteY85" fmla="*/ 473543 h 1611212"/>
                    <a:gd name="connsiteX86" fmla="*/ 612608 w 3126656"/>
                    <a:gd name="connsiteY86" fmla="*/ 475035 h 1611212"/>
                    <a:gd name="connsiteX87" fmla="*/ 678995 w 3126656"/>
                    <a:gd name="connsiteY87" fmla="*/ 296197 h 1611212"/>
                    <a:gd name="connsiteX88" fmla="*/ 1061984 w 3126656"/>
                    <a:gd name="connsiteY88" fmla="*/ 99063 h 1611212"/>
                    <a:gd name="connsiteX89" fmla="*/ 1197942 w 3126656"/>
                    <a:gd name="connsiteY89" fmla="*/ 120527 h 1611212"/>
                    <a:gd name="connsiteX90" fmla="*/ 1261056 w 3126656"/>
                    <a:gd name="connsiteY90" fmla="*/ 144914 h 1611212"/>
                    <a:gd name="connsiteX91" fmla="*/ 1257110 w 3126656"/>
                    <a:gd name="connsiteY91" fmla="*/ 142697 h 1611212"/>
                    <a:gd name="connsiteX92" fmla="*/ 1192651 w 3126656"/>
                    <a:gd name="connsiteY92" fmla="*/ 117790 h 1611212"/>
                    <a:gd name="connsiteX93" fmla="*/ 1198525 w 3126656"/>
                    <a:gd name="connsiteY93" fmla="*/ 111035 h 1611212"/>
                    <a:gd name="connsiteX94" fmla="*/ 1506596 w 3126656"/>
                    <a:gd name="connsiteY94" fmla="*/ 52 h 1611212"/>
                    <a:gd name="connsiteX0" fmla="*/ 1506596 w 3126656"/>
                    <a:gd name="connsiteY0" fmla="*/ 52 h 1611212"/>
                    <a:gd name="connsiteX1" fmla="*/ 1772574 w 3126656"/>
                    <a:gd name="connsiteY1" fmla="*/ 82938 h 1611212"/>
                    <a:gd name="connsiteX2" fmla="*/ 1777429 w 3126656"/>
                    <a:gd name="connsiteY2" fmla="*/ 87372 h 1611212"/>
                    <a:gd name="connsiteX3" fmla="*/ 1870897 w 3126656"/>
                    <a:gd name="connsiteY3" fmla="*/ 51582 h 1611212"/>
                    <a:gd name="connsiteX4" fmla="*/ 1974905 w 3126656"/>
                    <a:gd name="connsiteY4" fmla="*/ 40063 h 1611212"/>
                    <a:gd name="connsiteX5" fmla="*/ 2223057 w 3126656"/>
                    <a:gd name="connsiteY5" fmla="*/ 122949 h 1611212"/>
                    <a:gd name="connsiteX6" fmla="*/ 2333264 w 3126656"/>
                    <a:gd name="connsiteY6" fmla="*/ 264948 h 1611212"/>
                    <a:gd name="connsiteX7" fmla="*/ 2346934 w 3126656"/>
                    <a:gd name="connsiteY7" fmla="*/ 303682 h 1611212"/>
                    <a:gd name="connsiteX8" fmla="*/ 2386369 w 3126656"/>
                    <a:gd name="connsiteY8" fmla="*/ 315803 h 1611212"/>
                    <a:gd name="connsiteX9" fmla="*/ 2520404 w 3126656"/>
                    <a:gd name="connsiteY9" fmla="*/ 425090 h 1611212"/>
                    <a:gd name="connsiteX10" fmla="*/ 2537149 w 3126656"/>
                    <a:gd name="connsiteY10" fmla="*/ 459582 h 1611212"/>
                    <a:gd name="connsiteX11" fmla="*/ 2539828 w 3126656"/>
                    <a:gd name="connsiteY11" fmla="*/ 459397 h 1611212"/>
                    <a:gd name="connsiteX12" fmla="*/ 2872626 w 3126656"/>
                    <a:gd name="connsiteY12" fmla="*/ 647471 h 1611212"/>
                    <a:gd name="connsiteX13" fmla="*/ 2921229 w 3126656"/>
                    <a:gd name="connsiteY13" fmla="*/ 789767 h 1611212"/>
                    <a:gd name="connsiteX14" fmla="*/ 2920711 w 3126656"/>
                    <a:gd name="connsiteY14" fmla="*/ 852001 h 1611212"/>
                    <a:gd name="connsiteX15" fmla="*/ 2928499 w 3126656"/>
                    <a:gd name="connsiteY15" fmla="*/ 855135 h 1611212"/>
                    <a:gd name="connsiteX16" fmla="*/ 3125666 w 3126656"/>
                    <a:gd name="connsiteY16" fmla="*/ 1203455 h 1611212"/>
                    <a:gd name="connsiteX17" fmla="*/ 2693389 w 3126656"/>
                    <a:gd name="connsiteY17" fmla="*/ 1611212 h 1611212"/>
                    <a:gd name="connsiteX18" fmla="*/ 2372807 w 3126656"/>
                    <a:gd name="connsiteY18" fmla="*/ 1608862 h 1611212"/>
                    <a:gd name="connsiteX19" fmla="*/ 2365396 w 3126656"/>
                    <a:gd name="connsiteY19" fmla="*/ 1502172 h 1611212"/>
                    <a:gd name="connsiteX20" fmla="*/ 2716455 w 3126656"/>
                    <a:gd name="connsiteY20" fmla="*/ 1502910 h 1611212"/>
                    <a:gd name="connsiteX21" fmla="*/ 3018217 w 3126656"/>
                    <a:gd name="connsiteY21" fmla="*/ 1203455 h 1611212"/>
                    <a:gd name="connsiteX22" fmla="*/ 2671956 w 3126656"/>
                    <a:gd name="connsiteY22" fmla="*/ 901620 h 1611212"/>
                    <a:gd name="connsiteX23" fmla="*/ 2451353 w 3126656"/>
                    <a:gd name="connsiteY23" fmla="*/ 1041921 h 1611212"/>
                    <a:gd name="connsiteX24" fmla="*/ 2369199 w 3126656"/>
                    <a:gd name="connsiteY24" fmla="*/ 991374 h 1611212"/>
                    <a:gd name="connsiteX25" fmla="*/ 2674337 w 3126656"/>
                    <a:gd name="connsiteY25" fmla="*/ 798080 h 1611212"/>
                    <a:gd name="connsiteX26" fmla="*/ 2764140 w 3126656"/>
                    <a:gd name="connsiteY26" fmla="*/ 804422 h 1611212"/>
                    <a:gd name="connsiteX27" fmla="*/ 2811012 w 3126656"/>
                    <a:gd name="connsiteY27" fmla="*/ 814835 h 1611212"/>
                    <a:gd name="connsiteX28" fmla="*/ 2813791 w 3126656"/>
                    <a:gd name="connsiteY28" fmla="*/ 782885 h 1611212"/>
                    <a:gd name="connsiteX29" fmla="*/ 2788025 w 3126656"/>
                    <a:gd name="connsiteY29" fmla="*/ 696828 h 1611212"/>
                    <a:gd name="connsiteX30" fmla="*/ 2591324 w 3126656"/>
                    <a:gd name="connsiteY30" fmla="*/ 547792 h 1611212"/>
                    <a:gd name="connsiteX31" fmla="*/ 2565161 w 3126656"/>
                    <a:gd name="connsiteY31" fmla="*/ 546122 h 1611212"/>
                    <a:gd name="connsiteX32" fmla="*/ 2572432 w 3126656"/>
                    <a:gd name="connsiteY32" fmla="*/ 593743 h 1611212"/>
                    <a:gd name="connsiteX33" fmla="*/ 2267787 w 3126656"/>
                    <a:gd name="connsiteY33" fmla="*/ 895388 h 1611212"/>
                    <a:gd name="connsiteX34" fmla="*/ 2267787 w 3126656"/>
                    <a:gd name="connsiteY34" fmla="*/ 787302 h 1611212"/>
                    <a:gd name="connsiteX35" fmla="*/ 2464347 w 3126656"/>
                    <a:gd name="connsiteY35" fmla="*/ 593743 h 1611212"/>
                    <a:gd name="connsiteX36" fmla="*/ 2406776 w 3126656"/>
                    <a:gd name="connsiteY36" fmla="*/ 456876 h 1611212"/>
                    <a:gd name="connsiteX37" fmla="*/ 2380911 w 3126656"/>
                    <a:gd name="connsiteY37" fmla="*/ 439704 h 1611212"/>
                    <a:gd name="connsiteX38" fmla="*/ 2282164 w 3126656"/>
                    <a:gd name="connsiteY38" fmla="*/ 401611 h 1611212"/>
                    <a:gd name="connsiteX39" fmla="*/ 2267787 w 3126656"/>
                    <a:gd name="connsiteY39" fmla="*/ 400184 h 1611212"/>
                    <a:gd name="connsiteX40" fmla="*/ 2071227 w 3126656"/>
                    <a:gd name="connsiteY40" fmla="*/ 593743 h 1611212"/>
                    <a:gd name="connsiteX41" fmla="*/ 2071328 w 3126656"/>
                    <a:gd name="connsiteY41" fmla="*/ 594737 h 1611212"/>
                    <a:gd name="connsiteX42" fmla="*/ 1963243 w 3126656"/>
                    <a:gd name="connsiteY42" fmla="*/ 594737 h 1611212"/>
                    <a:gd name="connsiteX43" fmla="*/ 1963142 w 3126656"/>
                    <a:gd name="connsiteY43" fmla="*/ 593743 h 1611212"/>
                    <a:gd name="connsiteX44" fmla="*/ 2206391 w 3126656"/>
                    <a:gd name="connsiteY44" fmla="*/ 298226 h 1611212"/>
                    <a:gd name="connsiteX45" fmla="*/ 2242183 w 3126656"/>
                    <a:gd name="connsiteY45" fmla="*/ 294653 h 1611212"/>
                    <a:gd name="connsiteX46" fmla="*/ 2219668 w 3126656"/>
                    <a:gd name="connsiteY46" fmla="*/ 257261 h 1611212"/>
                    <a:gd name="connsiteX47" fmla="*/ 2170898 w 3126656"/>
                    <a:gd name="connsiteY47" fmla="*/ 207653 h 1611212"/>
                    <a:gd name="connsiteX48" fmla="*/ 1907102 w 3126656"/>
                    <a:gd name="connsiteY48" fmla="*/ 138731 h 1611212"/>
                    <a:gd name="connsiteX49" fmla="*/ 1850182 w 3126656"/>
                    <a:gd name="connsiteY49" fmla="*/ 159282 h 1611212"/>
                    <a:gd name="connsiteX50" fmla="*/ 1837901 w 3126656"/>
                    <a:gd name="connsiteY50" fmla="*/ 163716 h 1611212"/>
                    <a:gd name="connsiteX51" fmla="*/ 1767172 w 3126656"/>
                    <a:gd name="connsiteY51" fmla="*/ 213479 h 1611212"/>
                    <a:gd name="connsiteX52" fmla="*/ 1766104 w 3126656"/>
                    <a:gd name="connsiteY52" fmla="*/ 214558 h 1611212"/>
                    <a:gd name="connsiteX53" fmla="*/ 1716668 w 3126656"/>
                    <a:gd name="connsiteY53" fmla="*/ 167642 h 1611212"/>
                    <a:gd name="connsiteX54" fmla="*/ 1687862 w 3126656"/>
                    <a:gd name="connsiteY54" fmla="*/ 150771 h 1611212"/>
                    <a:gd name="connsiteX55" fmla="*/ 1677920 w 3126656"/>
                    <a:gd name="connsiteY55" fmla="*/ 144948 h 1611212"/>
                    <a:gd name="connsiteX56" fmla="*/ 1359750 w 3126656"/>
                    <a:gd name="connsiteY56" fmla="*/ 123705 h 1611212"/>
                    <a:gd name="connsiteX57" fmla="*/ 1297283 w 3126656"/>
                    <a:gd name="connsiteY57" fmla="*/ 164710 h 1611212"/>
                    <a:gd name="connsiteX58" fmla="*/ 1327962 w 3126656"/>
                    <a:gd name="connsiteY58" fmla="*/ 181949 h 1611212"/>
                    <a:gd name="connsiteX59" fmla="*/ 1501833 w 3126656"/>
                    <a:gd name="connsiteY59" fmla="*/ 498419 h 1611212"/>
                    <a:gd name="connsiteX60" fmla="*/ 1406303 w 3126656"/>
                    <a:gd name="connsiteY60" fmla="*/ 504236 h 1611212"/>
                    <a:gd name="connsiteX61" fmla="*/ 1272056 w 3126656"/>
                    <a:gd name="connsiteY61" fmla="*/ 266653 h 1611212"/>
                    <a:gd name="connsiteX62" fmla="*/ 763698 w 3126656"/>
                    <a:gd name="connsiteY62" fmla="*/ 352102 h 1611212"/>
                    <a:gd name="connsiteX63" fmla="*/ 739090 w 3126656"/>
                    <a:gd name="connsiteY63" fmla="*/ 392983 h 1611212"/>
                    <a:gd name="connsiteX64" fmla="*/ 722677 w 3126656"/>
                    <a:gd name="connsiteY64" fmla="*/ 451565 h 1611212"/>
                    <a:gd name="connsiteX65" fmla="*/ 769414 w 3126656"/>
                    <a:gd name="connsiteY65" fmla="*/ 446010 h 1611212"/>
                    <a:gd name="connsiteX66" fmla="*/ 1057548 w 3126656"/>
                    <a:gd name="connsiteY66" fmla="*/ 618395 h 1611212"/>
                    <a:gd name="connsiteX67" fmla="*/ 981950 w 3126656"/>
                    <a:gd name="connsiteY67" fmla="*/ 662963 h 1611212"/>
                    <a:gd name="connsiteX68" fmla="*/ 771796 w 3126656"/>
                    <a:gd name="connsiteY68" fmla="*/ 545170 h 1611212"/>
                    <a:gd name="connsiteX69" fmla="*/ 543407 w 3126656"/>
                    <a:gd name="connsiteY69" fmla="*/ 636227 h 1611212"/>
                    <a:gd name="connsiteX70" fmla="*/ 510260 w 3126656"/>
                    <a:gd name="connsiteY70" fmla="*/ 700351 h 1611212"/>
                    <a:gd name="connsiteX71" fmla="*/ 572196 w 3126656"/>
                    <a:gd name="connsiteY71" fmla="*/ 710142 h 1611212"/>
                    <a:gd name="connsiteX72" fmla="*/ 798139 w 3126656"/>
                    <a:gd name="connsiteY72" fmla="*/ 863712 h 1611212"/>
                    <a:gd name="connsiteX73" fmla="*/ 721613 w 3126656"/>
                    <a:gd name="connsiteY73" fmla="*/ 921189 h 1611212"/>
                    <a:gd name="connsiteX74" fmla="*/ 478698 w 3126656"/>
                    <a:gd name="connsiteY74" fmla="*/ 796851 h 1611212"/>
                    <a:gd name="connsiteX75" fmla="*/ 101489 w 3126656"/>
                    <a:gd name="connsiteY75" fmla="*/ 1148196 h 1611212"/>
                    <a:gd name="connsiteX76" fmla="*/ 440598 w 3126656"/>
                    <a:gd name="connsiteY76" fmla="*/ 1499541 h 1611212"/>
                    <a:gd name="connsiteX77" fmla="*/ 747805 w 3126656"/>
                    <a:gd name="connsiteY77" fmla="*/ 1501409 h 1611212"/>
                    <a:gd name="connsiteX78" fmla="*/ 750108 w 3126656"/>
                    <a:gd name="connsiteY78" fmla="*/ 1606481 h 1611212"/>
                    <a:gd name="connsiteX79" fmla="*/ 478698 w 3126656"/>
                    <a:gd name="connsiteY79" fmla="*/ 1601031 h 1611212"/>
                    <a:gd name="connsiteX80" fmla="*/ 0 w 3126656"/>
                    <a:gd name="connsiteY80" fmla="*/ 1148196 h 1611212"/>
                    <a:gd name="connsiteX81" fmla="*/ 382223 w 3126656"/>
                    <a:gd name="connsiteY81" fmla="*/ 704561 h 1611212"/>
                    <a:gd name="connsiteX82" fmla="*/ 404873 w 3126656"/>
                    <a:gd name="connsiteY82" fmla="*/ 702401 h 1611212"/>
                    <a:gd name="connsiteX83" fmla="*/ 433381 w 3126656"/>
                    <a:gd name="connsiteY83" fmla="*/ 636158 h 1611212"/>
                    <a:gd name="connsiteX84" fmla="*/ 574827 w 3126656"/>
                    <a:gd name="connsiteY84" fmla="*/ 494831 h 1611212"/>
                    <a:gd name="connsiteX85" fmla="*/ 627702 w 3126656"/>
                    <a:gd name="connsiteY85" fmla="*/ 473543 h 1611212"/>
                    <a:gd name="connsiteX86" fmla="*/ 678995 w 3126656"/>
                    <a:gd name="connsiteY86" fmla="*/ 296197 h 1611212"/>
                    <a:gd name="connsiteX87" fmla="*/ 1061984 w 3126656"/>
                    <a:gd name="connsiteY87" fmla="*/ 99063 h 1611212"/>
                    <a:gd name="connsiteX88" fmla="*/ 1197942 w 3126656"/>
                    <a:gd name="connsiteY88" fmla="*/ 120527 h 1611212"/>
                    <a:gd name="connsiteX89" fmla="*/ 1261056 w 3126656"/>
                    <a:gd name="connsiteY89" fmla="*/ 144914 h 1611212"/>
                    <a:gd name="connsiteX90" fmla="*/ 1257110 w 3126656"/>
                    <a:gd name="connsiteY90" fmla="*/ 142697 h 1611212"/>
                    <a:gd name="connsiteX91" fmla="*/ 1192651 w 3126656"/>
                    <a:gd name="connsiteY91" fmla="*/ 117790 h 1611212"/>
                    <a:gd name="connsiteX92" fmla="*/ 1198525 w 3126656"/>
                    <a:gd name="connsiteY92" fmla="*/ 111035 h 1611212"/>
                    <a:gd name="connsiteX93" fmla="*/ 1506596 w 3126656"/>
                    <a:gd name="connsiteY93" fmla="*/ 52 h 1611212"/>
                    <a:gd name="connsiteX0" fmla="*/ 1506596 w 3126656"/>
                    <a:gd name="connsiteY0" fmla="*/ 52 h 1611212"/>
                    <a:gd name="connsiteX1" fmla="*/ 1772574 w 3126656"/>
                    <a:gd name="connsiteY1" fmla="*/ 82938 h 1611212"/>
                    <a:gd name="connsiteX2" fmla="*/ 1777429 w 3126656"/>
                    <a:gd name="connsiteY2" fmla="*/ 87372 h 1611212"/>
                    <a:gd name="connsiteX3" fmla="*/ 1870897 w 3126656"/>
                    <a:gd name="connsiteY3" fmla="*/ 51582 h 1611212"/>
                    <a:gd name="connsiteX4" fmla="*/ 1974905 w 3126656"/>
                    <a:gd name="connsiteY4" fmla="*/ 40063 h 1611212"/>
                    <a:gd name="connsiteX5" fmla="*/ 2223057 w 3126656"/>
                    <a:gd name="connsiteY5" fmla="*/ 122949 h 1611212"/>
                    <a:gd name="connsiteX6" fmla="*/ 2333264 w 3126656"/>
                    <a:gd name="connsiteY6" fmla="*/ 264948 h 1611212"/>
                    <a:gd name="connsiteX7" fmla="*/ 2346934 w 3126656"/>
                    <a:gd name="connsiteY7" fmla="*/ 303682 h 1611212"/>
                    <a:gd name="connsiteX8" fmla="*/ 2386369 w 3126656"/>
                    <a:gd name="connsiteY8" fmla="*/ 315803 h 1611212"/>
                    <a:gd name="connsiteX9" fmla="*/ 2520404 w 3126656"/>
                    <a:gd name="connsiteY9" fmla="*/ 425090 h 1611212"/>
                    <a:gd name="connsiteX10" fmla="*/ 2537149 w 3126656"/>
                    <a:gd name="connsiteY10" fmla="*/ 459582 h 1611212"/>
                    <a:gd name="connsiteX11" fmla="*/ 2539828 w 3126656"/>
                    <a:gd name="connsiteY11" fmla="*/ 459397 h 1611212"/>
                    <a:gd name="connsiteX12" fmla="*/ 2872626 w 3126656"/>
                    <a:gd name="connsiteY12" fmla="*/ 647471 h 1611212"/>
                    <a:gd name="connsiteX13" fmla="*/ 2921229 w 3126656"/>
                    <a:gd name="connsiteY13" fmla="*/ 789767 h 1611212"/>
                    <a:gd name="connsiteX14" fmla="*/ 2920711 w 3126656"/>
                    <a:gd name="connsiteY14" fmla="*/ 852001 h 1611212"/>
                    <a:gd name="connsiteX15" fmla="*/ 2928499 w 3126656"/>
                    <a:gd name="connsiteY15" fmla="*/ 855135 h 1611212"/>
                    <a:gd name="connsiteX16" fmla="*/ 3125666 w 3126656"/>
                    <a:gd name="connsiteY16" fmla="*/ 1203455 h 1611212"/>
                    <a:gd name="connsiteX17" fmla="*/ 2693389 w 3126656"/>
                    <a:gd name="connsiteY17" fmla="*/ 1611212 h 1611212"/>
                    <a:gd name="connsiteX18" fmla="*/ 2372807 w 3126656"/>
                    <a:gd name="connsiteY18" fmla="*/ 1608862 h 1611212"/>
                    <a:gd name="connsiteX19" fmla="*/ 2365396 w 3126656"/>
                    <a:gd name="connsiteY19" fmla="*/ 1502172 h 1611212"/>
                    <a:gd name="connsiteX20" fmla="*/ 2716455 w 3126656"/>
                    <a:gd name="connsiteY20" fmla="*/ 1502910 h 1611212"/>
                    <a:gd name="connsiteX21" fmla="*/ 3018217 w 3126656"/>
                    <a:gd name="connsiteY21" fmla="*/ 1203455 h 1611212"/>
                    <a:gd name="connsiteX22" fmla="*/ 2671956 w 3126656"/>
                    <a:gd name="connsiteY22" fmla="*/ 901620 h 1611212"/>
                    <a:gd name="connsiteX23" fmla="*/ 2451353 w 3126656"/>
                    <a:gd name="connsiteY23" fmla="*/ 1041921 h 1611212"/>
                    <a:gd name="connsiteX24" fmla="*/ 2369199 w 3126656"/>
                    <a:gd name="connsiteY24" fmla="*/ 991374 h 1611212"/>
                    <a:gd name="connsiteX25" fmla="*/ 2674337 w 3126656"/>
                    <a:gd name="connsiteY25" fmla="*/ 798080 h 1611212"/>
                    <a:gd name="connsiteX26" fmla="*/ 2764140 w 3126656"/>
                    <a:gd name="connsiteY26" fmla="*/ 804422 h 1611212"/>
                    <a:gd name="connsiteX27" fmla="*/ 2811012 w 3126656"/>
                    <a:gd name="connsiteY27" fmla="*/ 814835 h 1611212"/>
                    <a:gd name="connsiteX28" fmla="*/ 2813791 w 3126656"/>
                    <a:gd name="connsiteY28" fmla="*/ 782885 h 1611212"/>
                    <a:gd name="connsiteX29" fmla="*/ 2788025 w 3126656"/>
                    <a:gd name="connsiteY29" fmla="*/ 696828 h 1611212"/>
                    <a:gd name="connsiteX30" fmla="*/ 2591324 w 3126656"/>
                    <a:gd name="connsiteY30" fmla="*/ 547792 h 1611212"/>
                    <a:gd name="connsiteX31" fmla="*/ 2565161 w 3126656"/>
                    <a:gd name="connsiteY31" fmla="*/ 546122 h 1611212"/>
                    <a:gd name="connsiteX32" fmla="*/ 2572432 w 3126656"/>
                    <a:gd name="connsiteY32" fmla="*/ 593743 h 1611212"/>
                    <a:gd name="connsiteX33" fmla="*/ 2267787 w 3126656"/>
                    <a:gd name="connsiteY33" fmla="*/ 895388 h 1611212"/>
                    <a:gd name="connsiteX34" fmla="*/ 2267787 w 3126656"/>
                    <a:gd name="connsiteY34" fmla="*/ 787302 h 1611212"/>
                    <a:gd name="connsiteX35" fmla="*/ 2464347 w 3126656"/>
                    <a:gd name="connsiteY35" fmla="*/ 593743 h 1611212"/>
                    <a:gd name="connsiteX36" fmla="*/ 2406776 w 3126656"/>
                    <a:gd name="connsiteY36" fmla="*/ 456876 h 1611212"/>
                    <a:gd name="connsiteX37" fmla="*/ 2380911 w 3126656"/>
                    <a:gd name="connsiteY37" fmla="*/ 439704 h 1611212"/>
                    <a:gd name="connsiteX38" fmla="*/ 2282164 w 3126656"/>
                    <a:gd name="connsiteY38" fmla="*/ 401611 h 1611212"/>
                    <a:gd name="connsiteX39" fmla="*/ 2267787 w 3126656"/>
                    <a:gd name="connsiteY39" fmla="*/ 400184 h 1611212"/>
                    <a:gd name="connsiteX40" fmla="*/ 2071227 w 3126656"/>
                    <a:gd name="connsiteY40" fmla="*/ 593743 h 1611212"/>
                    <a:gd name="connsiteX41" fmla="*/ 2071328 w 3126656"/>
                    <a:gd name="connsiteY41" fmla="*/ 594737 h 1611212"/>
                    <a:gd name="connsiteX42" fmla="*/ 1963243 w 3126656"/>
                    <a:gd name="connsiteY42" fmla="*/ 594737 h 1611212"/>
                    <a:gd name="connsiteX43" fmla="*/ 1963142 w 3126656"/>
                    <a:gd name="connsiteY43" fmla="*/ 593743 h 1611212"/>
                    <a:gd name="connsiteX44" fmla="*/ 2206391 w 3126656"/>
                    <a:gd name="connsiteY44" fmla="*/ 298226 h 1611212"/>
                    <a:gd name="connsiteX45" fmla="*/ 2242183 w 3126656"/>
                    <a:gd name="connsiteY45" fmla="*/ 294653 h 1611212"/>
                    <a:gd name="connsiteX46" fmla="*/ 2219668 w 3126656"/>
                    <a:gd name="connsiteY46" fmla="*/ 257261 h 1611212"/>
                    <a:gd name="connsiteX47" fmla="*/ 2170898 w 3126656"/>
                    <a:gd name="connsiteY47" fmla="*/ 207653 h 1611212"/>
                    <a:gd name="connsiteX48" fmla="*/ 1907102 w 3126656"/>
                    <a:gd name="connsiteY48" fmla="*/ 138731 h 1611212"/>
                    <a:gd name="connsiteX49" fmla="*/ 1850182 w 3126656"/>
                    <a:gd name="connsiteY49" fmla="*/ 159282 h 1611212"/>
                    <a:gd name="connsiteX50" fmla="*/ 1837901 w 3126656"/>
                    <a:gd name="connsiteY50" fmla="*/ 163716 h 1611212"/>
                    <a:gd name="connsiteX51" fmla="*/ 1767172 w 3126656"/>
                    <a:gd name="connsiteY51" fmla="*/ 213479 h 1611212"/>
                    <a:gd name="connsiteX52" fmla="*/ 1766104 w 3126656"/>
                    <a:gd name="connsiteY52" fmla="*/ 214558 h 1611212"/>
                    <a:gd name="connsiteX53" fmla="*/ 1716668 w 3126656"/>
                    <a:gd name="connsiteY53" fmla="*/ 167642 h 1611212"/>
                    <a:gd name="connsiteX54" fmla="*/ 1687862 w 3126656"/>
                    <a:gd name="connsiteY54" fmla="*/ 150771 h 1611212"/>
                    <a:gd name="connsiteX55" fmla="*/ 1677920 w 3126656"/>
                    <a:gd name="connsiteY55" fmla="*/ 144948 h 1611212"/>
                    <a:gd name="connsiteX56" fmla="*/ 1359750 w 3126656"/>
                    <a:gd name="connsiteY56" fmla="*/ 123705 h 1611212"/>
                    <a:gd name="connsiteX57" fmla="*/ 1297283 w 3126656"/>
                    <a:gd name="connsiteY57" fmla="*/ 164710 h 1611212"/>
                    <a:gd name="connsiteX58" fmla="*/ 1327962 w 3126656"/>
                    <a:gd name="connsiteY58" fmla="*/ 181949 h 1611212"/>
                    <a:gd name="connsiteX59" fmla="*/ 1501833 w 3126656"/>
                    <a:gd name="connsiteY59" fmla="*/ 498419 h 1611212"/>
                    <a:gd name="connsiteX60" fmla="*/ 1406303 w 3126656"/>
                    <a:gd name="connsiteY60" fmla="*/ 504236 h 1611212"/>
                    <a:gd name="connsiteX61" fmla="*/ 1272056 w 3126656"/>
                    <a:gd name="connsiteY61" fmla="*/ 266653 h 1611212"/>
                    <a:gd name="connsiteX62" fmla="*/ 763698 w 3126656"/>
                    <a:gd name="connsiteY62" fmla="*/ 352102 h 1611212"/>
                    <a:gd name="connsiteX63" fmla="*/ 739090 w 3126656"/>
                    <a:gd name="connsiteY63" fmla="*/ 392983 h 1611212"/>
                    <a:gd name="connsiteX64" fmla="*/ 722677 w 3126656"/>
                    <a:gd name="connsiteY64" fmla="*/ 451565 h 1611212"/>
                    <a:gd name="connsiteX65" fmla="*/ 769414 w 3126656"/>
                    <a:gd name="connsiteY65" fmla="*/ 446010 h 1611212"/>
                    <a:gd name="connsiteX66" fmla="*/ 1057548 w 3126656"/>
                    <a:gd name="connsiteY66" fmla="*/ 618395 h 1611212"/>
                    <a:gd name="connsiteX67" fmla="*/ 981950 w 3126656"/>
                    <a:gd name="connsiteY67" fmla="*/ 662963 h 1611212"/>
                    <a:gd name="connsiteX68" fmla="*/ 771796 w 3126656"/>
                    <a:gd name="connsiteY68" fmla="*/ 545170 h 1611212"/>
                    <a:gd name="connsiteX69" fmla="*/ 543407 w 3126656"/>
                    <a:gd name="connsiteY69" fmla="*/ 636227 h 1611212"/>
                    <a:gd name="connsiteX70" fmla="*/ 510260 w 3126656"/>
                    <a:gd name="connsiteY70" fmla="*/ 700351 h 1611212"/>
                    <a:gd name="connsiteX71" fmla="*/ 572196 w 3126656"/>
                    <a:gd name="connsiteY71" fmla="*/ 710142 h 1611212"/>
                    <a:gd name="connsiteX72" fmla="*/ 798139 w 3126656"/>
                    <a:gd name="connsiteY72" fmla="*/ 863712 h 1611212"/>
                    <a:gd name="connsiteX73" fmla="*/ 721613 w 3126656"/>
                    <a:gd name="connsiteY73" fmla="*/ 921189 h 1611212"/>
                    <a:gd name="connsiteX74" fmla="*/ 478698 w 3126656"/>
                    <a:gd name="connsiteY74" fmla="*/ 796851 h 1611212"/>
                    <a:gd name="connsiteX75" fmla="*/ 101489 w 3126656"/>
                    <a:gd name="connsiteY75" fmla="*/ 1148196 h 1611212"/>
                    <a:gd name="connsiteX76" fmla="*/ 440598 w 3126656"/>
                    <a:gd name="connsiteY76" fmla="*/ 1499541 h 1611212"/>
                    <a:gd name="connsiteX77" fmla="*/ 747805 w 3126656"/>
                    <a:gd name="connsiteY77" fmla="*/ 1501409 h 1611212"/>
                    <a:gd name="connsiteX78" fmla="*/ 750108 w 3126656"/>
                    <a:gd name="connsiteY78" fmla="*/ 1606481 h 1611212"/>
                    <a:gd name="connsiteX79" fmla="*/ 478698 w 3126656"/>
                    <a:gd name="connsiteY79" fmla="*/ 1601031 h 1611212"/>
                    <a:gd name="connsiteX80" fmla="*/ 0 w 3126656"/>
                    <a:gd name="connsiteY80" fmla="*/ 1148196 h 1611212"/>
                    <a:gd name="connsiteX81" fmla="*/ 382223 w 3126656"/>
                    <a:gd name="connsiteY81" fmla="*/ 704561 h 1611212"/>
                    <a:gd name="connsiteX82" fmla="*/ 404873 w 3126656"/>
                    <a:gd name="connsiteY82" fmla="*/ 702401 h 1611212"/>
                    <a:gd name="connsiteX83" fmla="*/ 433381 w 3126656"/>
                    <a:gd name="connsiteY83" fmla="*/ 636158 h 1611212"/>
                    <a:gd name="connsiteX84" fmla="*/ 574827 w 3126656"/>
                    <a:gd name="connsiteY84" fmla="*/ 494831 h 1611212"/>
                    <a:gd name="connsiteX85" fmla="*/ 627702 w 3126656"/>
                    <a:gd name="connsiteY85" fmla="*/ 473543 h 1611212"/>
                    <a:gd name="connsiteX86" fmla="*/ 678995 w 3126656"/>
                    <a:gd name="connsiteY86" fmla="*/ 296197 h 1611212"/>
                    <a:gd name="connsiteX87" fmla="*/ 1061984 w 3126656"/>
                    <a:gd name="connsiteY87" fmla="*/ 99063 h 1611212"/>
                    <a:gd name="connsiteX88" fmla="*/ 1197942 w 3126656"/>
                    <a:gd name="connsiteY88" fmla="*/ 120527 h 1611212"/>
                    <a:gd name="connsiteX89" fmla="*/ 1261056 w 3126656"/>
                    <a:gd name="connsiteY89" fmla="*/ 144914 h 1611212"/>
                    <a:gd name="connsiteX90" fmla="*/ 1257110 w 3126656"/>
                    <a:gd name="connsiteY90" fmla="*/ 142697 h 1611212"/>
                    <a:gd name="connsiteX91" fmla="*/ 1192651 w 3126656"/>
                    <a:gd name="connsiteY91" fmla="*/ 117790 h 1611212"/>
                    <a:gd name="connsiteX92" fmla="*/ 1198525 w 3126656"/>
                    <a:gd name="connsiteY92" fmla="*/ 111035 h 1611212"/>
                    <a:gd name="connsiteX93" fmla="*/ 1506596 w 3126656"/>
                    <a:gd name="connsiteY93" fmla="*/ 52 h 1611212"/>
                    <a:gd name="connsiteX0" fmla="*/ 1506596 w 3126656"/>
                    <a:gd name="connsiteY0" fmla="*/ 52 h 1611212"/>
                    <a:gd name="connsiteX1" fmla="*/ 1772574 w 3126656"/>
                    <a:gd name="connsiteY1" fmla="*/ 82938 h 1611212"/>
                    <a:gd name="connsiteX2" fmla="*/ 1777429 w 3126656"/>
                    <a:gd name="connsiteY2" fmla="*/ 87372 h 1611212"/>
                    <a:gd name="connsiteX3" fmla="*/ 1870897 w 3126656"/>
                    <a:gd name="connsiteY3" fmla="*/ 51582 h 1611212"/>
                    <a:gd name="connsiteX4" fmla="*/ 1974905 w 3126656"/>
                    <a:gd name="connsiteY4" fmla="*/ 40063 h 1611212"/>
                    <a:gd name="connsiteX5" fmla="*/ 2223057 w 3126656"/>
                    <a:gd name="connsiteY5" fmla="*/ 122949 h 1611212"/>
                    <a:gd name="connsiteX6" fmla="*/ 2333264 w 3126656"/>
                    <a:gd name="connsiteY6" fmla="*/ 264948 h 1611212"/>
                    <a:gd name="connsiteX7" fmla="*/ 2346934 w 3126656"/>
                    <a:gd name="connsiteY7" fmla="*/ 303682 h 1611212"/>
                    <a:gd name="connsiteX8" fmla="*/ 2386369 w 3126656"/>
                    <a:gd name="connsiteY8" fmla="*/ 315803 h 1611212"/>
                    <a:gd name="connsiteX9" fmla="*/ 2520404 w 3126656"/>
                    <a:gd name="connsiteY9" fmla="*/ 425090 h 1611212"/>
                    <a:gd name="connsiteX10" fmla="*/ 2537149 w 3126656"/>
                    <a:gd name="connsiteY10" fmla="*/ 459582 h 1611212"/>
                    <a:gd name="connsiteX11" fmla="*/ 2539828 w 3126656"/>
                    <a:gd name="connsiteY11" fmla="*/ 459397 h 1611212"/>
                    <a:gd name="connsiteX12" fmla="*/ 2872626 w 3126656"/>
                    <a:gd name="connsiteY12" fmla="*/ 647471 h 1611212"/>
                    <a:gd name="connsiteX13" fmla="*/ 2921229 w 3126656"/>
                    <a:gd name="connsiteY13" fmla="*/ 789767 h 1611212"/>
                    <a:gd name="connsiteX14" fmla="*/ 2920711 w 3126656"/>
                    <a:gd name="connsiteY14" fmla="*/ 852001 h 1611212"/>
                    <a:gd name="connsiteX15" fmla="*/ 2928499 w 3126656"/>
                    <a:gd name="connsiteY15" fmla="*/ 855135 h 1611212"/>
                    <a:gd name="connsiteX16" fmla="*/ 3125666 w 3126656"/>
                    <a:gd name="connsiteY16" fmla="*/ 1203455 h 1611212"/>
                    <a:gd name="connsiteX17" fmla="*/ 2693389 w 3126656"/>
                    <a:gd name="connsiteY17" fmla="*/ 1611212 h 1611212"/>
                    <a:gd name="connsiteX18" fmla="*/ 2372807 w 3126656"/>
                    <a:gd name="connsiteY18" fmla="*/ 1608862 h 1611212"/>
                    <a:gd name="connsiteX19" fmla="*/ 2365396 w 3126656"/>
                    <a:gd name="connsiteY19" fmla="*/ 1502172 h 1611212"/>
                    <a:gd name="connsiteX20" fmla="*/ 2716455 w 3126656"/>
                    <a:gd name="connsiteY20" fmla="*/ 1502910 h 1611212"/>
                    <a:gd name="connsiteX21" fmla="*/ 3018217 w 3126656"/>
                    <a:gd name="connsiteY21" fmla="*/ 1203455 h 1611212"/>
                    <a:gd name="connsiteX22" fmla="*/ 2671956 w 3126656"/>
                    <a:gd name="connsiteY22" fmla="*/ 901620 h 1611212"/>
                    <a:gd name="connsiteX23" fmla="*/ 2451353 w 3126656"/>
                    <a:gd name="connsiteY23" fmla="*/ 1041921 h 1611212"/>
                    <a:gd name="connsiteX24" fmla="*/ 2369199 w 3126656"/>
                    <a:gd name="connsiteY24" fmla="*/ 991374 h 1611212"/>
                    <a:gd name="connsiteX25" fmla="*/ 2674337 w 3126656"/>
                    <a:gd name="connsiteY25" fmla="*/ 798080 h 1611212"/>
                    <a:gd name="connsiteX26" fmla="*/ 2764140 w 3126656"/>
                    <a:gd name="connsiteY26" fmla="*/ 804422 h 1611212"/>
                    <a:gd name="connsiteX27" fmla="*/ 2811012 w 3126656"/>
                    <a:gd name="connsiteY27" fmla="*/ 814835 h 1611212"/>
                    <a:gd name="connsiteX28" fmla="*/ 2813791 w 3126656"/>
                    <a:gd name="connsiteY28" fmla="*/ 782885 h 1611212"/>
                    <a:gd name="connsiteX29" fmla="*/ 2788025 w 3126656"/>
                    <a:gd name="connsiteY29" fmla="*/ 696828 h 1611212"/>
                    <a:gd name="connsiteX30" fmla="*/ 2591324 w 3126656"/>
                    <a:gd name="connsiteY30" fmla="*/ 547792 h 1611212"/>
                    <a:gd name="connsiteX31" fmla="*/ 2565161 w 3126656"/>
                    <a:gd name="connsiteY31" fmla="*/ 546122 h 1611212"/>
                    <a:gd name="connsiteX32" fmla="*/ 2572432 w 3126656"/>
                    <a:gd name="connsiteY32" fmla="*/ 593743 h 1611212"/>
                    <a:gd name="connsiteX33" fmla="*/ 2267787 w 3126656"/>
                    <a:gd name="connsiteY33" fmla="*/ 895388 h 1611212"/>
                    <a:gd name="connsiteX34" fmla="*/ 2267787 w 3126656"/>
                    <a:gd name="connsiteY34" fmla="*/ 787302 h 1611212"/>
                    <a:gd name="connsiteX35" fmla="*/ 2464347 w 3126656"/>
                    <a:gd name="connsiteY35" fmla="*/ 593743 h 1611212"/>
                    <a:gd name="connsiteX36" fmla="*/ 2406776 w 3126656"/>
                    <a:gd name="connsiteY36" fmla="*/ 456876 h 1611212"/>
                    <a:gd name="connsiteX37" fmla="*/ 2380911 w 3126656"/>
                    <a:gd name="connsiteY37" fmla="*/ 439704 h 1611212"/>
                    <a:gd name="connsiteX38" fmla="*/ 2282164 w 3126656"/>
                    <a:gd name="connsiteY38" fmla="*/ 401611 h 1611212"/>
                    <a:gd name="connsiteX39" fmla="*/ 2267787 w 3126656"/>
                    <a:gd name="connsiteY39" fmla="*/ 400184 h 1611212"/>
                    <a:gd name="connsiteX40" fmla="*/ 2071227 w 3126656"/>
                    <a:gd name="connsiteY40" fmla="*/ 593743 h 1611212"/>
                    <a:gd name="connsiteX41" fmla="*/ 2071328 w 3126656"/>
                    <a:gd name="connsiteY41" fmla="*/ 594737 h 1611212"/>
                    <a:gd name="connsiteX42" fmla="*/ 1963243 w 3126656"/>
                    <a:gd name="connsiteY42" fmla="*/ 594737 h 1611212"/>
                    <a:gd name="connsiteX43" fmla="*/ 1963142 w 3126656"/>
                    <a:gd name="connsiteY43" fmla="*/ 593743 h 1611212"/>
                    <a:gd name="connsiteX44" fmla="*/ 2206391 w 3126656"/>
                    <a:gd name="connsiteY44" fmla="*/ 298226 h 1611212"/>
                    <a:gd name="connsiteX45" fmla="*/ 2242183 w 3126656"/>
                    <a:gd name="connsiteY45" fmla="*/ 294653 h 1611212"/>
                    <a:gd name="connsiteX46" fmla="*/ 2219668 w 3126656"/>
                    <a:gd name="connsiteY46" fmla="*/ 257261 h 1611212"/>
                    <a:gd name="connsiteX47" fmla="*/ 2170898 w 3126656"/>
                    <a:gd name="connsiteY47" fmla="*/ 207653 h 1611212"/>
                    <a:gd name="connsiteX48" fmla="*/ 1907102 w 3126656"/>
                    <a:gd name="connsiteY48" fmla="*/ 138731 h 1611212"/>
                    <a:gd name="connsiteX49" fmla="*/ 1850182 w 3126656"/>
                    <a:gd name="connsiteY49" fmla="*/ 159282 h 1611212"/>
                    <a:gd name="connsiteX50" fmla="*/ 1837901 w 3126656"/>
                    <a:gd name="connsiteY50" fmla="*/ 163716 h 1611212"/>
                    <a:gd name="connsiteX51" fmla="*/ 1767172 w 3126656"/>
                    <a:gd name="connsiteY51" fmla="*/ 213479 h 1611212"/>
                    <a:gd name="connsiteX52" fmla="*/ 1766104 w 3126656"/>
                    <a:gd name="connsiteY52" fmla="*/ 214558 h 1611212"/>
                    <a:gd name="connsiteX53" fmla="*/ 1716668 w 3126656"/>
                    <a:gd name="connsiteY53" fmla="*/ 167642 h 1611212"/>
                    <a:gd name="connsiteX54" fmla="*/ 1687862 w 3126656"/>
                    <a:gd name="connsiteY54" fmla="*/ 150771 h 1611212"/>
                    <a:gd name="connsiteX55" fmla="*/ 1677920 w 3126656"/>
                    <a:gd name="connsiteY55" fmla="*/ 144948 h 1611212"/>
                    <a:gd name="connsiteX56" fmla="*/ 1359750 w 3126656"/>
                    <a:gd name="connsiteY56" fmla="*/ 123705 h 1611212"/>
                    <a:gd name="connsiteX57" fmla="*/ 1297283 w 3126656"/>
                    <a:gd name="connsiteY57" fmla="*/ 164710 h 1611212"/>
                    <a:gd name="connsiteX58" fmla="*/ 1327962 w 3126656"/>
                    <a:gd name="connsiteY58" fmla="*/ 181949 h 1611212"/>
                    <a:gd name="connsiteX59" fmla="*/ 1501833 w 3126656"/>
                    <a:gd name="connsiteY59" fmla="*/ 498419 h 1611212"/>
                    <a:gd name="connsiteX60" fmla="*/ 1406303 w 3126656"/>
                    <a:gd name="connsiteY60" fmla="*/ 504236 h 1611212"/>
                    <a:gd name="connsiteX61" fmla="*/ 1272056 w 3126656"/>
                    <a:gd name="connsiteY61" fmla="*/ 266653 h 1611212"/>
                    <a:gd name="connsiteX62" fmla="*/ 763698 w 3126656"/>
                    <a:gd name="connsiteY62" fmla="*/ 352102 h 1611212"/>
                    <a:gd name="connsiteX63" fmla="*/ 739090 w 3126656"/>
                    <a:gd name="connsiteY63" fmla="*/ 392983 h 1611212"/>
                    <a:gd name="connsiteX64" fmla="*/ 722677 w 3126656"/>
                    <a:gd name="connsiteY64" fmla="*/ 451565 h 1611212"/>
                    <a:gd name="connsiteX65" fmla="*/ 769414 w 3126656"/>
                    <a:gd name="connsiteY65" fmla="*/ 446010 h 1611212"/>
                    <a:gd name="connsiteX66" fmla="*/ 1057548 w 3126656"/>
                    <a:gd name="connsiteY66" fmla="*/ 618395 h 1611212"/>
                    <a:gd name="connsiteX67" fmla="*/ 981950 w 3126656"/>
                    <a:gd name="connsiteY67" fmla="*/ 662963 h 1611212"/>
                    <a:gd name="connsiteX68" fmla="*/ 771796 w 3126656"/>
                    <a:gd name="connsiteY68" fmla="*/ 545170 h 1611212"/>
                    <a:gd name="connsiteX69" fmla="*/ 543407 w 3126656"/>
                    <a:gd name="connsiteY69" fmla="*/ 636227 h 1611212"/>
                    <a:gd name="connsiteX70" fmla="*/ 510260 w 3126656"/>
                    <a:gd name="connsiteY70" fmla="*/ 700351 h 1611212"/>
                    <a:gd name="connsiteX71" fmla="*/ 572196 w 3126656"/>
                    <a:gd name="connsiteY71" fmla="*/ 710142 h 1611212"/>
                    <a:gd name="connsiteX72" fmla="*/ 798139 w 3126656"/>
                    <a:gd name="connsiteY72" fmla="*/ 863712 h 1611212"/>
                    <a:gd name="connsiteX73" fmla="*/ 721613 w 3126656"/>
                    <a:gd name="connsiteY73" fmla="*/ 921189 h 1611212"/>
                    <a:gd name="connsiteX74" fmla="*/ 478698 w 3126656"/>
                    <a:gd name="connsiteY74" fmla="*/ 796851 h 1611212"/>
                    <a:gd name="connsiteX75" fmla="*/ 101489 w 3126656"/>
                    <a:gd name="connsiteY75" fmla="*/ 1148196 h 1611212"/>
                    <a:gd name="connsiteX76" fmla="*/ 440598 w 3126656"/>
                    <a:gd name="connsiteY76" fmla="*/ 1499541 h 1611212"/>
                    <a:gd name="connsiteX77" fmla="*/ 747805 w 3126656"/>
                    <a:gd name="connsiteY77" fmla="*/ 1501409 h 1611212"/>
                    <a:gd name="connsiteX78" fmla="*/ 750108 w 3126656"/>
                    <a:gd name="connsiteY78" fmla="*/ 1606481 h 1611212"/>
                    <a:gd name="connsiteX79" fmla="*/ 478698 w 3126656"/>
                    <a:gd name="connsiteY79" fmla="*/ 1601031 h 1611212"/>
                    <a:gd name="connsiteX80" fmla="*/ 0 w 3126656"/>
                    <a:gd name="connsiteY80" fmla="*/ 1148196 h 1611212"/>
                    <a:gd name="connsiteX81" fmla="*/ 382223 w 3126656"/>
                    <a:gd name="connsiteY81" fmla="*/ 704561 h 1611212"/>
                    <a:gd name="connsiteX82" fmla="*/ 404873 w 3126656"/>
                    <a:gd name="connsiteY82" fmla="*/ 702401 h 1611212"/>
                    <a:gd name="connsiteX83" fmla="*/ 433381 w 3126656"/>
                    <a:gd name="connsiteY83" fmla="*/ 636158 h 1611212"/>
                    <a:gd name="connsiteX84" fmla="*/ 574827 w 3126656"/>
                    <a:gd name="connsiteY84" fmla="*/ 494831 h 1611212"/>
                    <a:gd name="connsiteX85" fmla="*/ 627702 w 3126656"/>
                    <a:gd name="connsiteY85" fmla="*/ 473543 h 1611212"/>
                    <a:gd name="connsiteX86" fmla="*/ 678995 w 3126656"/>
                    <a:gd name="connsiteY86" fmla="*/ 296197 h 1611212"/>
                    <a:gd name="connsiteX87" fmla="*/ 1061984 w 3126656"/>
                    <a:gd name="connsiteY87" fmla="*/ 99063 h 1611212"/>
                    <a:gd name="connsiteX88" fmla="*/ 1197942 w 3126656"/>
                    <a:gd name="connsiteY88" fmla="*/ 120527 h 1611212"/>
                    <a:gd name="connsiteX89" fmla="*/ 1261056 w 3126656"/>
                    <a:gd name="connsiteY89" fmla="*/ 144914 h 1611212"/>
                    <a:gd name="connsiteX90" fmla="*/ 1257110 w 3126656"/>
                    <a:gd name="connsiteY90" fmla="*/ 142697 h 1611212"/>
                    <a:gd name="connsiteX91" fmla="*/ 1192651 w 3126656"/>
                    <a:gd name="connsiteY91" fmla="*/ 117790 h 1611212"/>
                    <a:gd name="connsiteX92" fmla="*/ 1198525 w 3126656"/>
                    <a:gd name="connsiteY92" fmla="*/ 111035 h 1611212"/>
                    <a:gd name="connsiteX93" fmla="*/ 1506596 w 3126656"/>
                    <a:gd name="connsiteY93" fmla="*/ 52 h 1611212"/>
                    <a:gd name="connsiteX0" fmla="*/ 1506596 w 3126656"/>
                    <a:gd name="connsiteY0" fmla="*/ 52 h 1611212"/>
                    <a:gd name="connsiteX1" fmla="*/ 1772574 w 3126656"/>
                    <a:gd name="connsiteY1" fmla="*/ 82938 h 1611212"/>
                    <a:gd name="connsiteX2" fmla="*/ 1777429 w 3126656"/>
                    <a:gd name="connsiteY2" fmla="*/ 87372 h 1611212"/>
                    <a:gd name="connsiteX3" fmla="*/ 1870897 w 3126656"/>
                    <a:gd name="connsiteY3" fmla="*/ 51582 h 1611212"/>
                    <a:gd name="connsiteX4" fmla="*/ 1974905 w 3126656"/>
                    <a:gd name="connsiteY4" fmla="*/ 40063 h 1611212"/>
                    <a:gd name="connsiteX5" fmla="*/ 2223057 w 3126656"/>
                    <a:gd name="connsiteY5" fmla="*/ 122949 h 1611212"/>
                    <a:gd name="connsiteX6" fmla="*/ 2333264 w 3126656"/>
                    <a:gd name="connsiteY6" fmla="*/ 264948 h 1611212"/>
                    <a:gd name="connsiteX7" fmla="*/ 2346934 w 3126656"/>
                    <a:gd name="connsiteY7" fmla="*/ 303682 h 1611212"/>
                    <a:gd name="connsiteX8" fmla="*/ 2386369 w 3126656"/>
                    <a:gd name="connsiteY8" fmla="*/ 315803 h 1611212"/>
                    <a:gd name="connsiteX9" fmla="*/ 2520404 w 3126656"/>
                    <a:gd name="connsiteY9" fmla="*/ 425090 h 1611212"/>
                    <a:gd name="connsiteX10" fmla="*/ 2537149 w 3126656"/>
                    <a:gd name="connsiteY10" fmla="*/ 459582 h 1611212"/>
                    <a:gd name="connsiteX11" fmla="*/ 2539828 w 3126656"/>
                    <a:gd name="connsiteY11" fmla="*/ 459397 h 1611212"/>
                    <a:gd name="connsiteX12" fmla="*/ 2872626 w 3126656"/>
                    <a:gd name="connsiteY12" fmla="*/ 647471 h 1611212"/>
                    <a:gd name="connsiteX13" fmla="*/ 2921229 w 3126656"/>
                    <a:gd name="connsiteY13" fmla="*/ 789767 h 1611212"/>
                    <a:gd name="connsiteX14" fmla="*/ 2920711 w 3126656"/>
                    <a:gd name="connsiteY14" fmla="*/ 852001 h 1611212"/>
                    <a:gd name="connsiteX15" fmla="*/ 2928499 w 3126656"/>
                    <a:gd name="connsiteY15" fmla="*/ 855135 h 1611212"/>
                    <a:gd name="connsiteX16" fmla="*/ 3125666 w 3126656"/>
                    <a:gd name="connsiteY16" fmla="*/ 1203455 h 1611212"/>
                    <a:gd name="connsiteX17" fmla="*/ 2693389 w 3126656"/>
                    <a:gd name="connsiteY17" fmla="*/ 1611212 h 1611212"/>
                    <a:gd name="connsiteX18" fmla="*/ 2372807 w 3126656"/>
                    <a:gd name="connsiteY18" fmla="*/ 1608862 h 1611212"/>
                    <a:gd name="connsiteX19" fmla="*/ 2365396 w 3126656"/>
                    <a:gd name="connsiteY19" fmla="*/ 1502172 h 1611212"/>
                    <a:gd name="connsiteX20" fmla="*/ 2716455 w 3126656"/>
                    <a:gd name="connsiteY20" fmla="*/ 1502910 h 1611212"/>
                    <a:gd name="connsiteX21" fmla="*/ 3018217 w 3126656"/>
                    <a:gd name="connsiteY21" fmla="*/ 1203455 h 1611212"/>
                    <a:gd name="connsiteX22" fmla="*/ 2671956 w 3126656"/>
                    <a:gd name="connsiteY22" fmla="*/ 901620 h 1611212"/>
                    <a:gd name="connsiteX23" fmla="*/ 2451353 w 3126656"/>
                    <a:gd name="connsiteY23" fmla="*/ 1041921 h 1611212"/>
                    <a:gd name="connsiteX24" fmla="*/ 2369199 w 3126656"/>
                    <a:gd name="connsiteY24" fmla="*/ 991374 h 1611212"/>
                    <a:gd name="connsiteX25" fmla="*/ 2674337 w 3126656"/>
                    <a:gd name="connsiteY25" fmla="*/ 798080 h 1611212"/>
                    <a:gd name="connsiteX26" fmla="*/ 2764140 w 3126656"/>
                    <a:gd name="connsiteY26" fmla="*/ 804422 h 1611212"/>
                    <a:gd name="connsiteX27" fmla="*/ 2811012 w 3126656"/>
                    <a:gd name="connsiteY27" fmla="*/ 814835 h 1611212"/>
                    <a:gd name="connsiteX28" fmla="*/ 2813791 w 3126656"/>
                    <a:gd name="connsiteY28" fmla="*/ 782885 h 1611212"/>
                    <a:gd name="connsiteX29" fmla="*/ 2788025 w 3126656"/>
                    <a:gd name="connsiteY29" fmla="*/ 696828 h 1611212"/>
                    <a:gd name="connsiteX30" fmla="*/ 2591324 w 3126656"/>
                    <a:gd name="connsiteY30" fmla="*/ 547792 h 1611212"/>
                    <a:gd name="connsiteX31" fmla="*/ 2565161 w 3126656"/>
                    <a:gd name="connsiteY31" fmla="*/ 546122 h 1611212"/>
                    <a:gd name="connsiteX32" fmla="*/ 2572432 w 3126656"/>
                    <a:gd name="connsiteY32" fmla="*/ 593743 h 1611212"/>
                    <a:gd name="connsiteX33" fmla="*/ 2267787 w 3126656"/>
                    <a:gd name="connsiteY33" fmla="*/ 895388 h 1611212"/>
                    <a:gd name="connsiteX34" fmla="*/ 2267787 w 3126656"/>
                    <a:gd name="connsiteY34" fmla="*/ 787302 h 1611212"/>
                    <a:gd name="connsiteX35" fmla="*/ 2464347 w 3126656"/>
                    <a:gd name="connsiteY35" fmla="*/ 593743 h 1611212"/>
                    <a:gd name="connsiteX36" fmla="*/ 2406776 w 3126656"/>
                    <a:gd name="connsiteY36" fmla="*/ 456876 h 1611212"/>
                    <a:gd name="connsiteX37" fmla="*/ 2380911 w 3126656"/>
                    <a:gd name="connsiteY37" fmla="*/ 439704 h 1611212"/>
                    <a:gd name="connsiteX38" fmla="*/ 2282164 w 3126656"/>
                    <a:gd name="connsiteY38" fmla="*/ 401611 h 1611212"/>
                    <a:gd name="connsiteX39" fmla="*/ 2267787 w 3126656"/>
                    <a:gd name="connsiteY39" fmla="*/ 400184 h 1611212"/>
                    <a:gd name="connsiteX40" fmla="*/ 2071227 w 3126656"/>
                    <a:gd name="connsiteY40" fmla="*/ 593743 h 1611212"/>
                    <a:gd name="connsiteX41" fmla="*/ 2071328 w 3126656"/>
                    <a:gd name="connsiteY41" fmla="*/ 594737 h 1611212"/>
                    <a:gd name="connsiteX42" fmla="*/ 1963243 w 3126656"/>
                    <a:gd name="connsiteY42" fmla="*/ 594737 h 1611212"/>
                    <a:gd name="connsiteX43" fmla="*/ 1963142 w 3126656"/>
                    <a:gd name="connsiteY43" fmla="*/ 593743 h 1611212"/>
                    <a:gd name="connsiteX44" fmla="*/ 2206391 w 3126656"/>
                    <a:gd name="connsiteY44" fmla="*/ 298226 h 1611212"/>
                    <a:gd name="connsiteX45" fmla="*/ 2242183 w 3126656"/>
                    <a:gd name="connsiteY45" fmla="*/ 294653 h 1611212"/>
                    <a:gd name="connsiteX46" fmla="*/ 2219668 w 3126656"/>
                    <a:gd name="connsiteY46" fmla="*/ 257261 h 1611212"/>
                    <a:gd name="connsiteX47" fmla="*/ 2170898 w 3126656"/>
                    <a:gd name="connsiteY47" fmla="*/ 207653 h 1611212"/>
                    <a:gd name="connsiteX48" fmla="*/ 1907102 w 3126656"/>
                    <a:gd name="connsiteY48" fmla="*/ 138731 h 1611212"/>
                    <a:gd name="connsiteX49" fmla="*/ 1850182 w 3126656"/>
                    <a:gd name="connsiteY49" fmla="*/ 159282 h 1611212"/>
                    <a:gd name="connsiteX50" fmla="*/ 1837901 w 3126656"/>
                    <a:gd name="connsiteY50" fmla="*/ 163716 h 1611212"/>
                    <a:gd name="connsiteX51" fmla="*/ 1767172 w 3126656"/>
                    <a:gd name="connsiteY51" fmla="*/ 213479 h 1611212"/>
                    <a:gd name="connsiteX52" fmla="*/ 1766104 w 3126656"/>
                    <a:gd name="connsiteY52" fmla="*/ 214558 h 1611212"/>
                    <a:gd name="connsiteX53" fmla="*/ 1716668 w 3126656"/>
                    <a:gd name="connsiteY53" fmla="*/ 167642 h 1611212"/>
                    <a:gd name="connsiteX54" fmla="*/ 1687862 w 3126656"/>
                    <a:gd name="connsiteY54" fmla="*/ 150771 h 1611212"/>
                    <a:gd name="connsiteX55" fmla="*/ 1677920 w 3126656"/>
                    <a:gd name="connsiteY55" fmla="*/ 144948 h 1611212"/>
                    <a:gd name="connsiteX56" fmla="*/ 1359750 w 3126656"/>
                    <a:gd name="connsiteY56" fmla="*/ 123705 h 1611212"/>
                    <a:gd name="connsiteX57" fmla="*/ 1297283 w 3126656"/>
                    <a:gd name="connsiteY57" fmla="*/ 164710 h 1611212"/>
                    <a:gd name="connsiteX58" fmla="*/ 1327962 w 3126656"/>
                    <a:gd name="connsiteY58" fmla="*/ 181949 h 1611212"/>
                    <a:gd name="connsiteX59" fmla="*/ 1501833 w 3126656"/>
                    <a:gd name="connsiteY59" fmla="*/ 498419 h 1611212"/>
                    <a:gd name="connsiteX60" fmla="*/ 1406303 w 3126656"/>
                    <a:gd name="connsiteY60" fmla="*/ 504236 h 1611212"/>
                    <a:gd name="connsiteX61" fmla="*/ 1272056 w 3126656"/>
                    <a:gd name="connsiteY61" fmla="*/ 266653 h 1611212"/>
                    <a:gd name="connsiteX62" fmla="*/ 763698 w 3126656"/>
                    <a:gd name="connsiteY62" fmla="*/ 352102 h 1611212"/>
                    <a:gd name="connsiteX63" fmla="*/ 739090 w 3126656"/>
                    <a:gd name="connsiteY63" fmla="*/ 392983 h 1611212"/>
                    <a:gd name="connsiteX64" fmla="*/ 722677 w 3126656"/>
                    <a:gd name="connsiteY64" fmla="*/ 451565 h 1611212"/>
                    <a:gd name="connsiteX65" fmla="*/ 769414 w 3126656"/>
                    <a:gd name="connsiteY65" fmla="*/ 446010 h 1611212"/>
                    <a:gd name="connsiteX66" fmla="*/ 1057548 w 3126656"/>
                    <a:gd name="connsiteY66" fmla="*/ 618395 h 1611212"/>
                    <a:gd name="connsiteX67" fmla="*/ 981950 w 3126656"/>
                    <a:gd name="connsiteY67" fmla="*/ 662963 h 1611212"/>
                    <a:gd name="connsiteX68" fmla="*/ 771796 w 3126656"/>
                    <a:gd name="connsiteY68" fmla="*/ 545170 h 1611212"/>
                    <a:gd name="connsiteX69" fmla="*/ 543407 w 3126656"/>
                    <a:gd name="connsiteY69" fmla="*/ 636227 h 1611212"/>
                    <a:gd name="connsiteX70" fmla="*/ 510260 w 3126656"/>
                    <a:gd name="connsiteY70" fmla="*/ 700351 h 1611212"/>
                    <a:gd name="connsiteX71" fmla="*/ 572196 w 3126656"/>
                    <a:gd name="connsiteY71" fmla="*/ 710142 h 1611212"/>
                    <a:gd name="connsiteX72" fmla="*/ 798139 w 3126656"/>
                    <a:gd name="connsiteY72" fmla="*/ 863712 h 1611212"/>
                    <a:gd name="connsiteX73" fmla="*/ 721613 w 3126656"/>
                    <a:gd name="connsiteY73" fmla="*/ 921189 h 1611212"/>
                    <a:gd name="connsiteX74" fmla="*/ 478698 w 3126656"/>
                    <a:gd name="connsiteY74" fmla="*/ 796851 h 1611212"/>
                    <a:gd name="connsiteX75" fmla="*/ 101489 w 3126656"/>
                    <a:gd name="connsiteY75" fmla="*/ 1148196 h 1611212"/>
                    <a:gd name="connsiteX76" fmla="*/ 440598 w 3126656"/>
                    <a:gd name="connsiteY76" fmla="*/ 1499541 h 1611212"/>
                    <a:gd name="connsiteX77" fmla="*/ 747805 w 3126656"/>
                    <a:gd name="connsiteY77" fmla="*/ 1501409 h 1611212"/>
                    <a:gd name="connsiteX78" fmla="*/ 750108 w 3126656"/>
                    <a:gd name="connsiteY78" fmla="*/ 1606481 h 1611212"/>
                    <a:gd name="connsiteX79" fmla="*/ 478698 w 3126656"/>
                    <a:gd name="connsiteY79" fmla="*/ 1601031 h 1611212"/>
                    <a:gd name="connsiteX80" fmla="*/ 0 w 3126656"/>
                    <a:gd name="connsiteY80" fmla="*/ 1148196 h 1611212"/>
                    <a:gd name="connsiteX81" fmla="*/ 382223 w 3126656"/>
                    <a:gd name="connsiteY81" fmla="*/ 704561 h 1611212"/>
                    <a:gd name="connsiteX82" fmla="*/ 404873 w 3126656"/>
                    <a:gd name="connsiteY82" fmla="*/ 702401 h 1611212"/>
                    <a:gd name="connsiteX83" fmla="*/ 433381 w 3126656"/>
                    <a:gd name="connsiteY83" fmla="*/ 636158 h 1611212"/>
                    <a:gd name="connsiteX84" fmla="*/ 574827 w 3126656"/>
                    <a:gd name="connsiteY84" fmla="*/ 494831 h 1611212"/>
                    <a:gd name="connsiteX85" fmla="*/ 627702 w 3126656"/>
                    <a:gd name="connsiteY85" fmla="*/ 473543 h 1611212"/>
                    <a:gd name="connsiteX86" fmla="*/ 678995 w 3126656"/>
                    <a:gd name="connsiteY86" fmla="*/ 296197 h 1611212"/>
                    <a:gd name="connsiteX87" fmla="*/ 1061984 w 3126656"/>
                    <a:gd name="connsiteY87" fmla="*/ 99063 h 1611212"/>
                    <a:gd name="connsiteX88" fmla="*/ 1197942 w 3126656"/>
                    <a:gd name="connsiteY88" fmla="*/ 120527 h 1611212"/>
                    <a:gd name="connsiteX89" fmla="*/ 1261056 w 3126656"/>
                    <a:gd name="connsiteY89" fmla="*/ 144914 h 1611212"/>
                    <a:gd name="connsiteX90" fmla="*/ 1192651 w 3126656"/>
                    <a:gd name="connsiteY90" fmla="*/ 117790 h 1611212"/>
                    <a:gd name="connsiteX91" fmla="*/ 1198525 w 3126656"/>
                    <a:gd name="connsiteY91" fmla="*/ 111035 h 1611212"/>
                    <a:gd name="connsiteX92" fmla="*/ 1506596 w 3126656"/>
                    <a:gd name="connsiteY92" fmla="*/ 52 h 1611212"/>
                    <a:gd name="connsiteX0" fmla="*/ 1506596 w 3126656"/>
                    <a:gd name="connsiteY0" fmla="*/ 52 h 1611212"/>
                    <a:gd name="connsiteX1" fmla="*/ 1772574 w 3126656"/>
                    <a:gd name="connsiteY1" fmla="*/ 82938 h 1611212"/>
                    <a:gd name="connsiteX2" fmla="*/ 1777429 w 3126656"/>
                    <a:gd name="connsiteY2" fmla="*/ 87372 h 1611212"/>
                    <a:gd name="connsiteX3" fmla="*/ 1870897 w 3126656"/>
                    <a:gd name="connsiteY3" fmla="*/ 51582 h 1611212"/>
                    <a:gd name="connsiteX4" fmla="*/ 1974905 w 3126656"/>
                    <a:gd name="connsiteY4" fmla="*/ 40063 h 1611212"/>
                    <a:gd name="connsiteX5" fmla="*/ 2223057 w 3126656"/>
                    <a:gd name="connsiteY5" fmla="*/ 122949 h 1611212"/>
                    <a:gd name="connsiteX6" fmla="*/ 2333264 w 3126656"/>
                    <a:gd name="connsiteY6" fmla="*/ 264948 h 1611212"/>
                    <a:gd name="connsiteX7" fmla="*/ 2346934 w 3126656"/>
                    <a:gd name="connsiteY7" fmla="*/ 303682 h 1611212"/>
                    <a:gd name="connsiteX8" fmla="*/ 2386369 w 3126656"/>
                    <a:gd name="connsiteY8" fmla="*/ 315803 h 1611212"/>
                    <a:gd name="connsiteX9" fmla="*/ 2520404 w 3126656"/>
                    <a:gd name="connsiteY9" fmla="*/ 425090 h 1611212"/>
                    <a:gd name="connsiteX10" fmla="*/ 2537149 w 3126656"/>
                    <a:gd name="connsiteY10" fmla="*/ 459582 h 1611212"/>
                    <a:gd name="connsiteX11" fmla="*/ 2539828 w 3126656"/>
                    <a:gd name="connsiteY11" fmla="*/ 459397 h 1611212"/>
                    <a:gd name="connsiteX12" fmla="*/ 2872626 w 3126656"/>
                    <a:gd name="connsiteY12" fmla="*/ 647471 h 1611212"/>
                    <a:gd name="connsiteX13" fmla="*/ 2921229 w 3126656"/>
                    <a:gd name="connsiteY13" fmla="*/ 789767 h 1611212"/>
                    <a:gd name="connsiteX14" fmla="*/ 2920711 w 3126656"/>
                    <a:gd name="connsiteY14" fmla="*/ 852001 h 1611212"/>
                    <a:gd name="connsiteX15" fmla="*/ 2928499 w 3126656"/>
                    <a:gd name="connsiteY15" fmla="*/ 855135 h 1611212"/>
                    <a:gd name="connsiteX16" fmla="*/ 3125666 w 3126656"/>
                    <a:gd name="connsiteY16" fmla="*/ 1203455 h 1611212"/>
                    <a:gd name="connsiteX17" fmla="*/ 2693389 w 3126656"/>
                    <a:gd name="connsiteY17" fmla="*/ 1611212 h 1611212"/>
                    <a:gd name="connsiteX18" fmla="*/ 2372807 w 3126656"/>
                    <a:gd name="connsiteY18" fmla="*/ 1608862 h 1611212"/>
                    <a:gd name="connsiteX19" fmla="*/ 2365396 w 3126656"/>
                    <a:gd name="connsiteY19" fmla="*/ 1502172 h 1611212"/>
                    <a:gd name="connsiteX20" fmla="*/ 2716455 w 3126656"/>
                    <a:gd name="connsiteY20" fmla="*/ 1502910 h 1611212"/>
                    <a:gd name="connsiteX21" fmla="*/ 3018217 w 3126656"/>
                    <a:gd name="connsiteY21" fmla="*/ 1203455 h 1611212"/>
                    <a:gd name="connsiteX22" fmla="*/ 2671956 w 3126656"/>
                    <a:gd name="connsiteY22" fmla="*/ 901620 h 1611212"/>
                    <a:gd name="connsiteX23" fmla="*/ 2451353 w 3126656"/>
                    <a:gd name="connsiteY23" fmla="*/ 1041921 h 1611212"/>
                    <a:gd name="connsiteX24" fmla="*/ 2369199 w 3126656"/>
                    <a:gd name="connsiteY24" fmla="*/ 991374 h 1611212"/>
                    <a:gd name="connsiteX25" fmla="*/ 2674337 w 3126656"/>
                    <a:gd name="connsiteY25" fmla="*/ 798080 h 1611212"/>
                    <a:gd name="connsiteX26" fmla="*/ 2764140 w 3126656"/>
                    <a:gd name="connsiteY26" fmla="*/ 804422 h 1611212"/>
                    <a:gd name="connsiteX27" fmla="*/ 2811012 w 3126656"/>
                    <a:gd name="connsiteY27" fmla="*/ 814835 h 1611212"/>
                    <a:gd name="connsiteX28" fmla="*/ 2813791 w 3126656"/>
                    <a:gd name="connsiteY28" fmla="*/ 782885 h 1611212"/>
                    <a:gd name="connsiteX29" fmla="*/ 2788025 w 3126656"/>
                    <a:gd name="connsiteY29" fmla="*/ 696828 h 1611212"/>
                    <a:gd name="connsiteX30" fmla="*/ 2591324 w 3126656"/>
                    <a:gd name="connsiteY30" fmla="*/ 547792 h 1611212"/>
                    <a:gd name="connsiteX31" fmla="*/ 2565161 w 3126656"/>
                    <a:gd name="connsiteY31" fmla="*/ 546122 h 1611212"/>
                    <a:gd name="connsiteX32" fmla="*/ 2572432 w 3126656"/>
                    <a:gd name="connsiteY32" fmla="*/ 593743 h 1611212"/>
                    <a:gd name="connsiteX33" fmla="*/ 2267787 w 3126656"/>
                    <a:gd name="connsiteY33" fmla="*/ 895388 h 1611212"/>
                    <a:gd name="connsiteX34" fmla="*/ 2267787 w 3126656"/>
                    <a:gd name="connsiteY34" fmla="*/ 787302 h 1611212"/>
                    <a:gd name="connsiteX35" fmla="*/ 2464347 w 3126656"/>
                    <a:gd name="connsiteY35" fmla="*/ 593743 h 1611212"/>
                    <a:gd name="connsiteX36" fmla="*/ 2406776 w 3126656"/>
                    <a:gd name="connsiteY36" fmla="*/ 456876 h 1611212"/>
                    <a:gd name="connsiteX37" fmla="*/ 2380911 w 3126656"/>
                    <a:gd name="connsiteY37" fmla="*/ 439704 h 1611212"/>
                    <a:gd name="connsiteX38" fmla="*/ 2282164 w 3126656"/>
                    <a:gd name="connsiteY38" fmla="*/ 401611 h 1611212"/>
                    <a:gd name="connsiteX39" fmla="*/ 2267787 w 3126656"/>
                    <a:gd name="connsiteY39" fmla="*/ 400184 h 1611212"/>
                    <a:gd name="connsiteX40" fmla="*/ 2071227 w 3126656"/>
                    <a:gd name="connsiteY40" fmla="*/ 593743 h 1611212"/>
                    <a:gd name="connsiteX41" fmla="*/ 2071328 w 3126656"/>
                    <a:gd name="connsiteY41" fmla="*/ 594737 h 1611212"/>
                    <a:gd name="connsiteX42" fmla="*/ 1963243 w 3126656"/>
                    <a:gd name="connsiteY42" fmla="*/ 594737 h 1611212"/>
                    <a:gd name="connsiteX43" fmla="*/ 1963142 w 3126656"/>
                    <a:gd name="connsiteY43" fmla="*/ 593743 h 1611212"/>
                    <a:gd name="connsiteX44" fmla="*/ 2206391 w 3126656"/>
                    <a:gd name="connsiteY44" fmla="*/ 298226 h 1611212"/>
                    <a:gd name="connsiteX45" fmla="*/ 2242183 w 3126656"/>
                    <a:gd name="connsiteY45" fmla="*/ 294653 h 1611212"/>
                    <a:gd name="connsiteX46" fmla="*/ 2219668 w 3126656"/>
                    <a:gd name="connsiteY46" fmla="*/ 257261 h 1611212"/>
                    <a:gd name="connsiteX47" fmla="*/ 2170898 w 3126656"/>
                    <a:gd name="connsiteY47" fmla="*/ 207653 h 1611212"/>
                    <a:gd name="connsiteX48" fmla="*/ 1907102 w 3126656"/>
                    <a:gd name="connsiteY48" fmla="*/ 138731 h 1611212"/>
                    <a:gd name="connsiteX49" fmla="*/ 1850182 w 3126656"/>
                    <a:gd name="connsiteY49" fmla="*/ 159282 h 1611212"/>
                    <a:gd name="connsiteX50" fmla="*/ 1837901 w 3126656"/>
                    <a:gd name="connsiteY50" fmla="*/ 163716 h 1611212"/>
                    <a:gd name="connsiteX51" fmla="*/ 1767172 w 3126656"/>
                    <a:gd name="connsiteY51" fmla="*/ 213479 h 1611212"/>
                    <a:gd name="connsiteX52" fmla="*/ 1766104 w 3126656"/>
                    <a:gd name="connsiteY52" fmla="*/ 214558 h 1611212"/>
                    <a:gd name="connsiteX53" fmla="*/ 1716668 w 3126656"/>
                    <a:gd name="connsiteY53" fmla="*/ 167642 h 1611212"/>
                    <a:gd name="connsiteX54" fmla="*/ 1687862 w 3126656"/>
                    <a:gd name="connsiteY54" fmla="*/ 150771 h 1611212"/>
                    <a:gd name="connsiteX55" fmla="*/ 1677920 w 3126656"/>
                    <a:gd name="connsiteY55" fmla="*/ 144948 h 1611212"/>
                    <a:gd name="connsiteX56" fmla="*/ 1359750 w 3126656"/>
                    <a:gd name="connsiteY56" fmla="*/ 123705 h 1611212"/>
                    <a:gd name="connsiteX57" fmla="*/ 1297283 w 3126656"/>
                    <a:gd name="connsiteY57" fmla="*/ 164710 h 1611212"/>
                    <a:gd name="connsiteX58" fmla="*/ 1327962 w 3126656"/>
                    <a:gd name="connsiteY58" fmla="*/ 181949 h 1611212"/>
                    <a:gd name="connsiteX59" fmla="*/ 1501833 w 3126656"/>
                    <a:gd name="connsiteY59" fmla="*/ 498419 h 1611212"/>
                    <a:gd name="connsiteX60" fmla="*/ 1406303 w 3126656"/>
                    <a:gd name="connsiteY60" fmla="*/ 504236 h 1611212"/>
                    <a:gd name="connsiteX61" fmla="*/ 1272056 w 3126656"/>
                    <a:gd name="connsiteY61" fmla="*/ 266653 h 1611212"/>
                    <a:gd name="connsiteX62" fmla="*/ 763698 w 3126656"/>
                    <a:gd name="connsiteY62" fmla="*/ 352102 h 1611212"/>
                    <a:gd name="connsiteX63" fmla="*/ 739090 w 3126656"/>
                    <a:gd name="connsiteY63" fmla="*/ 392983 h 1611212"/>
                    <a:gd name="connsiteX64" fmla="*/ 722677 w 3126656"/>
                    <a:gd name="connsiteY64" fmla="*/ 451565 h 1611212"/>
                    <a:gd name="connsiteX65" fmla="*/ 769414 w 3126656"/>
                    <a:gd name="connsiteY65" fmla="*/ 446010 h 1611212"/>
                    <a:gd name="connsiteX66" fmla="*/ 1057548 w 3126656"/>
                    <a:gd name="connsiteY66" fmla="*/ 618395 h 1611212"/>
                    <a:gd name="connsiteX67" fmla="*/ 981950 w 3126656"/>
                    <a:gd name="connsiteY67" fmla="*/ 662963 h 1611212"/>
                    <a:gd name="connsiteX68" fmla="*/ 771796 w 3126656"/>
                    <a:gd name="connsiteY68" fmla="*/ 545170 h 1611212"/>
                    <a:gd name="connsiteX69" fmla="*/ 543407 w 3126656"/>
                    <a:gd name="connsiteY69" fmla="*/ 636227 h 1611212"/>
                    <a:gd name="connsiteX70" fmla="*/ 510260 w 3126656"/>
                    <a:gd name="connsiteY70" fmla="*/ 700351 h 1611212"/>
                    <a:gd name="connsiteX71" fmla="*/ 572196 w 3126656"/>
                    <a:gd name="connsiteY71" fmla="*/ 710142 h 1611212"/>
                    <a:gd name="connsiteX72" fmla="*/ 798139 w 3126656"/>
                    <a:gd name="connsiteY72" fmla="*/ 863712 h 1611212"/>
                    <a:gd name="connsiteX73" fmla="*/ 721613 w 3126656"/>
                    <a:gd name="connsiteY73" fmla="*/ 921189 h 1611212"/>
                    <a:gd name="connsiteX74" fmla="*/ 478698 w 3126656"/>
                    <a:gd name="connsiteY74" fmla="*/ 796851 h 1611212"/>
                    <a:gd name="connsiteX75" fmla="*/ 101489 w 3126656"/>
                    <a:gd name="connsiteY75" fmla="*/ 1148196 h 1611212"/>
                    <a:gd name="connsiteX76" fmla="*/ 440598 w 3126656"/>
                    <a:gd name="connsiteY76" fmla="*/ 1499541 h 1611212"/>
                    <a:gd name="connsiteX77" fmla="*/ 747805 w 3126656"/>
                    <a:gd name="connsiteY77" fmla="*/ 1501409 h 1611212"/>
                    <a:gd name="connsiteX78" fmla="*/ 750108 w 3126656"/>
                    <a:gd name="connsiteY78" fmla="*/ 1606481 h 1611212"/>
                    <a:gd name="connsiteX79" fmla="*/ 478698 w 3126656"/>
                    <a:gd name="connsiteY79" fmla="*/ 1601031 h 1611212"/>
                    <a:gd name="connsiteX80" fmla="*/ 0 w 3126656"/>
                    <a:gd name="connsiteY80" fmla="*/ 1148196 h 1611212"/>
                    <a:gd name="connsiteX81" fmla="*/ 382223 w 3126656"/>
                    <a:gd name="connsiteY81" fmla="*/ 704561 h 1611212"/>
                    <a:gd name="connsiteX82" fmla="*/ 404873 w 3126656"/>
                    <a:gd name="connsiteY82" fmla="*/ 702401 h 1611212"/>
                    <a:gd name="connsiteX83" fmla="*/ 433381 w 3126656"/>
                    <a:gd name="connsiteY83" fmla="*/ 636158 h 1611212"/>
                    <a:gd name="connsiteX84" fmla="*/ 574827 w 3126656"/>
                    <a:gd name="connsiteY84" fmla="*/ 494831 h 1611212"/>
                    <a:gd name="connsiteX85" fmla="*/ 627702 w 3126656"/>
                    <a:gd name="connsiteY85" fmla="*/ 473543 h 1611212"/>
                    <a:gd name="connsiteX86" fmla="*/ 678995 w 3126656"/>
                    <a:gd name="connsiteY86" fmla="*/ 296197 h 1611212"/>
                    <a:gd name="connsiteX87" fmla="*/ 1061984 w 3126656"/>
                    <a:gd name="connsiteY87" fmla="*/ 99063 h 1611212"/>
                    <a:gd name="connsiteX88" fmla="*/ 1197942 w 3126656"/>
                    <a:gd name="connsiteY88" fmla="*/ 120527 h 1611212"/>
                    <a:gd name="connsiteX89" fmla="*/ 1192651 w 3126656"/>
                    <a:gd name="connsiteY89" fmla="*/ 117790 h 1611212"/>
                    <a:gd name="connsiteX90" fmla="*/ 1198525 w 3126656"/>
                    <a:gd name="connsiteY90" fmla="*/ 111035 h 1611212"/>
                    <a:gd name="connsiteX91" fmla="*/ 1506596 w 3126656"/>
                    <a:gd name="connsiteY91" fmla="*/ 52 h 1611212"/>
                    <a:gd name="connsiteX0" fmla="*/ 1506596 w 3126656"/>
                    <a:gd name="connsiteY0" fmla="*/ 0 h 1611160"/>
                    <a:gd name="connsiteX1" fmla="*/ 1772574 w 3126656"/>
                    <a:gd name="connsiteY1" fmla="*/ 82886 h 1611160"/>
                    <a:gd name="connsiteX2" fmla="*/ 1777429 w 3126656"/>
                    <a:gd name="connsiteY2" fmla="*/ 87320 h 1611160"/>
                    <a:gd name="connsiteX3" fmla="*/ 1870897 w 3126656"/>
                    <a:gd name="connsiteY3" fmla="*/ 51530 h 1611160"/>
                    <a:gd name="connsiteX4" fmla="*/ 1974905 w 3126656"/>
                    <a:gd name="connsiteY4" fmla="*/ 40011 h 1611160"/>
                    <a:gd name="connsiteX5" fmla="*/ 2223057 w 3126656"/>
                    <a:gd name="connsiteY5" fmla="*/ 122897 h 1611160"/>
                    <a:gd name="connsiteX6" fmla="*/ 2333264 w 3126656"/>
                    <a:gd name="connsiteY6" fmla="*/ 264896 h 1611160"/>
                    <a:gd name="connsiteX7" fmla="*/ 2346934 w 3126656"/>
                    <a:gd name="connsiteY7" fmla="*/ 303630 h 1611160"/>
                    <a:gd name="connsiteX8" fmla="*/ 2386369 w 3126656"/>
                    <a:gd name="connsiteY8" fmla="*/ 315751 h 1611160"/>
                    <a:gd name="connsiteX9" fmla="*/ 2520404 w 3126656"/>
                    <a:gd name="connsiteY9" fmla="*/ 425038 h 1611160"/>
                    <a:gd name="connsiteX10" fmla="*/ 2537149 w 3126656"/>
                    <a:gd name="connsiteY10" fmla="*/ 459530 h 1611160"/>
                    <a:gd name="connsiteX11" fmla="*/ 2539828 w 3126656"/>
                    <a:gd name="connsiteY11" fmla="*/ 459345 h 1611160"/>
                    <a:gd name="connsiteX12" fmla="*/ 2872626 w 3126656"/>
                    <a:gd name="connsiteY12" fmla="*/ 647419 h 1611160"/>
                    <a:gd name="connsiteX13" fmla="*/ 2921229 w 3126656"/>
                    <a:gd name="connsiteY13" fmla="*/ 789715 h 1611160"/>
                    <a:gd name="connsiteX14" fmla="*/ 2920711 w 3126656"/>
                    <a:gd name="connsiteY14" fmla="*/ 851949 h 1611160"/>
                    <a:gd name="connsiteX15" fmla="*/ 2928499 w 3126656"/>
                    <a:gd name="connsiteY15" fmla="*/ 855083 h 1611160"/>
                    <a:gd name="connsiteX16" fmla="*/ 3125666 w 3126656"/>
                    <a:gd name="connsiteY16" fmla="*/ 1203403 h 1611160"/>
                    <a:gd name="connsiteX17" fmla="*/ 2693389 w 3126656"/>
                    <a:gd name="connsiteY17" fmla="*/ 1611160 h 1611160"/>
                    <a:gd name="connsiteX18" fmla="*/ 2372807 w 3126656"/>
                    <a:gd name="connsiteY18" fmla="*/ 1608810 h 1611160"/>
                    <a:gd name="connsiteX19" fmla="*/ 2365396 w 3126656"/>
                    <a:gd name="connsiteY19" fmla="*/ 1502120 h 1611160"/>
                    <a:gd name="connsiteX20" fmla="*/ 2716455 w 3126656"/>
                    <a:gd name="connsiteY20" fmla="*/ 1502858 h 1611160"/>
                    <a:gd name="connsiteX21" fmla="*/ 3018217 w 3126656"/>
                    <a:gd name="connsiteY21" fmla="*/ 1203403 h 1611160"/>
                    <a:gd name="connsiteX22" fmla="*/ 2671956 w 3126656"/>
                    <a:gd name="connsiteY22" fmla="*/ 901568 h 1611160"/>
                    <a:gd name="connsiteX23" fmla="*/ 2451353 w 3126656"/>
                    <a:gd name="connsiteY23" fmla="*/ 1041869 h 1611160"/>
                    <a:gd name="connsiteX24" fmla="*/ 2369199 w 3126656"/>
                    <a:gd name="connsiteY24" fmla="*/ 991322 h 1611160"/>
                    <a:gd name="connsiteX25" fmla="*/ 2674337 w 3126656"/>
                    <a:gd name="connsiteY25" fmla="*/ 798028 h 1611160"/>
                    <a:gd name="connsiteX26" fmla="*/ 2764140 w 3126656"/>
                    <a:gd name="connsiteY26" fmla="*/ 804370 h 1611160"/>
                    <a:gd name="connsiteX27" fmla="*/ 2811012 w 3126656"/>
                    <a:gd name="connsiteY27" fmla="*/ 814783 h 1611160"/>
                    <a:gd name="connsiteX28" fmla="*/ 2813791 w 3126656"/>
                    <a:gd name="connsiteY28" fmla="*/ 782833 h 1611160"/>
                    <a:gd name="connsiteX29" fmla="*/ 2788025 w 3126656"/>
                    <a:gd name="connsiteY29" fmla="*/ 696776 h 1611160"/>
                    <a:gd name="connsiteX30" fmla="*/ 2591324 w 3126656"/>
                    <a:gd name="connsiteY30" fmla="*/ 547740 h 1611160"/>
                    <a:gd name="connsiteX31" fmla="*/ 2565161 w 3126656"/>
                    <a:gd name="connsiteY31" fmla="*/ 546070 h 1611160"/>
                    <a:gd name="connsiteX32" fmla="*/ 2572432 w 3126656"/>
                    <a:gd name="connsiteY32" fmla="*/ 593691 h 1611160"/>
                    <a:gd name="connsiteX33" fmla="*/ 2267787 w 3126656"/>
                    <a:gd name="connsiteY33" fmla="*/ 895336 h 1611160"/>
                    <a:gd name="connsiteX34" fmla="*/ 2267787 w 3126656"/>
                    <a:gd name="connsiteY34" fmla="*/ 787250 h 1611160"/>
                    <a:gd name="connsiteX35" fmla="*/ 2464347 w 3126656"/>
                    <a:gd name="connsiteY35" fmla="*/ 593691 h 1611160"/>
                    <a:gd name="connsiteX36" fmla="*/ 2406776 w 3126656"/>
                    <a:gd name="connsiteY36" fmla="*/ 456824 h 1611160"/>
                    <a:gd name="connsiteX37" fmla="*/ 2380911 w 3126656"/>
                    <a:gd name="connsiteY37" fmla="*/ 439652 h 1611160"/>
                    <a:gd name="connsiteX38" fmla="*/ 2282164 w 3126656"/>
                    <a:gd name="connsiteY38" fmla="*/ 401559 h 1611160"/>
                    <a:gd name="connsiteX39" fmla="*/ 2267787 w 3126656"/>
                    <a:gd name="connsiteY39" fmla="*/ 400132 h 1611160"/>
                    <a:gd name="connsiteX40" fmla="*/ 2071227 w 3126656"/>
                    <a:gd name="connsiteY40" fmla="*/ 593691 h 1611160"/>
                    <a:gd name="connsiteX41" fmla="*/ 2071328 w 3126656"/>
                    <a:gd name="connsiteY41" fmla="*/ 594685 h 1611160"/>
                    <a:gd name="connsiteX42" fmla="*/ 1963243 w 3126656"/>
                    <a:gd name="connsiteY42" fmla="*/ 594685 h 1611160"/>
                    <a:gd name="connsiteX43" fmla="*/ 1963142 w 3126656"/>
                    <a:gd name="connsiteY43" fmla="*/ 593691 h 1611160"/>
                    <a:gd name="connsiteX44" fmla="*/ 2206391 w 3126656"/>
                    <a:gd name="connsiteY44" fmla="*/ 298174 h 1611160"/>
                    <a:gd name="connsiteX45" fmla="*/ 2242183 w 3126656"/>
                    <a:gd name="connsiteY45" fmla="*/ 294601 h 1611160"/>
                    <a:gd name="connsiteX46" fmla="*/ 2219668 w 3126656"/>
                    <a:gd name="connsiteY46" fmla="*/ 257209 h 1611160"/>
                    <a:gd name="connsiteX47" fmla="*/ 2170898 w 3126656"/>
                    <a:gd name="connsiteY47" fmla="*/ 207601 h 1611160"/>
                    <a:gd name="connsiteX48" fmla="*/ 1907102 w 3126656"/>
                    <a:gd name="connsiteY48" fmla="*/ 138679 h 1611160"/>
                    <a:gd name="connsiteX49" fmla="*/ 1850182 w 3126656"/>
                    <a:gd name="connsiteY49" fmla="*/ 159230 h 1611160"/>
                    <a:gd name="connsiteX50" fmla="*/ 1837901 w 3126656"/>
                    <a:gd name="connsiteY50" fmla="*/ 163664 h 1611160"/>
                    <a:gd name="connsiteX51" fmla="*/ 1767172 w 3126656"/>
                    <a:gd name="connsiteY51" fmla="*/ 213427 h 1611160"/>
                    <a:gd name="connsiteX52" fmla="*/ 1766104 w 3126656"/>
                    <a:gd name="connsiteY52" fmla="*/ 214506 h 1611160"/>
                    <a:gd name="connsiteX53" fmla="*/ 1716668 w 3126656"/>
                    <a:gd name="connsiteY53" fmla="*/ 167590 h 1611160"/>
                    <a:gd name="connsiteX54" fmla="*/ 1687862 w 3126656"/>
                    <a:gd name="connsiteY54" fmla="*/ 150719 h 1611160"/>
                    <a:gd name="connsiteX55" fmla="*/ 1677920 w 3126656"/>
                    <a:gd name="connsiteY55" fmla="*/ 144896 h 1611160"/>
                    <a:gd name="connsiteX56" fmla="*/ 1359750 w 3126656"/>
                    <a:gd name="connsiteY56" fmla="*/ 123653 h 1611160"/>
                    <a:gd name="connsiteX57" fmla="*/ 1297283 w 3126656"/>
                    <a:gd name="connsiteY57" fmla="*/ 164658 h 1611160"/>
                    <a:gd name="connsiteX58" fmla="*/ 1327962 w 3126656"/>
                    <a:gd name="connsiteY58" fmla="*/ 181897 h 1611160"/>
                    <a:gd name="connsiteX59" fmla="*/ 1501833 w 3126656"/>
                    <a:gd name="connsiteY59" fmla="*/ 498367 h 1611160"/>
                    <a:gd name="connsiteX60" fmla="*/ 1406303 w 3126656"/>
                    <a:gd name="connsiteY60" fmla="*/ 504184 h 1611160"/>
                    <a:gd name="connsiteX61" fmla="*/ 1272056 w 3126656"/>
                    <a:gd name="connsiteY61" fmla="*/ 266601 h 1611160"/>
                    <a:gd name="connsiteX62" fmla="*/ 763698 w 3126656"/>
                    <a:gd name="connsiteY62" fmla="*/ 352050 h 1611160"/>
                    <a:gd name="connsiteX63" fmla="*/ 739090 w 3126656"/>
                    <a:gd name="connsiteY63" fmla="*/ 392931 h 1611160"/>
                    <a:gd name="connsiteX64" fmla="*/ 722677 w 3126656"/>
                    <a:gd name="connsiteY64" fmla="*/ 451513 h 1611160"/>
                    <a:gd name="connsiteX65" fmla="*/ 769414 w 3126656"/>
                    <a:gd name="connsiteY65" fmla="*/ 445958 h 1611160"/>
                    <a:gd name="connsiteX66" fmla="*/ 1057548 w 3126656"/>
                    <a:gd name="connsiteY66" fmla="*/ 618343 h 1611160"/>
                    <a:gd name="connsiteX67" fmla="*/ 981950 w 3126656"/>
                    <a:gd name="connsiteY67" fmla="*/ 662911 h 1611160"/>
                    <a:gd name="connsiteX68" fmla="*/ 771796 w 3126656"/>
                    <a:gd name="connsiteY68" fmla="*/ 545118 h 1611160"/>
                    <a:gd name="connsiteX69" fmla="*/ 543407 w 3126656"/>
                    <a:gd name="connsiteY69" fmla="*/ 636175 h 1611160"/>
                    <a:gd name="connsiteX70" fmla="*/ 510260 w 3126656"/>
                    <a:gd name="connsiteY70" fmla="*/ 700299 h 1611160"/>
                    <a:gd name="connsiteX71" fmla="*/ 572196 w 3126656"/>
                    <a:gd name="connsiteY71" fmla="*/ 710090 h 1611160"/>
                    <a:gd name="connsiteX72" fmla="*/ 798139 w 3126656"/>
                    <a:gd name="connsiteY72" fmla="*/ 863660 h 1611160"/>
                    <a:gd name="connsiteX73" fmla="*/ 721613 w 3126656"/>
                    <a:gd name="connsiteY73" fmla="*/ 921137 h 1611160"/>
                    <a:gd name="connsiteX74" fmla="*/ 478698 w 3126656"/>
                    <a:gd name="connsiteY74" fmla="*/ 796799 h 1611160"/>
                    <a:gd name="connsiteX75" fmla="*/ 101489 w 3126656"/>
                    <a:gd name="connsiteY75" fmla="*/ 1148144 h 1611160"/>
                    <a:gd name="connsiteX76" fmla="*/ 440598 w 3126656"/>
                    <a:gd name="connsiteY76" fmla="*/ 1499489 h 1611160"/>
                    <a:gd name="connsiteX77" fmla="*/ 747805 w 3126656"/>
                    <a:gd name="connsiteY77" fmla="*/ 1501357 h 1611160"/>
                    <a:gd name="connsiteX78" fmla="*/ 750108 w 3126656"/>
                    <a:gd name="connsiteY78" fmla="*/ 1606429 h 1611160"/>
                    <a:gd name="connsiteX79" fmla="*/ 478698 w 3126656"/>
                    <a:gd name="connsiteY79" fmla="*/ 1600979 h 1611160"/>
                    <a:gd name="connsiteX80" fmla="*/ 0 w 3126656"/>
                    <a:gd name="connsiteY80" fmla="*/ 1148144 h 1611160"/>
                    <a:gd name="connsiteX81" fmla="*/ 382223 w 3126656"/>
                    <a:gd name="connsiteY81" fmla="*/ 704509 h 1611160"/>
                    <a:gd name="connsiteX82" fmla="*/ 404873 w 3126656"/>
                    <a:gd name="connsiteY82" fmla="*/ 702349 h 1611160"/>
                    <a:gd name="connsiteX83" fmla="*/ 433381 w 3126656"/>
                    <a:gd name="connsiteY83" fmla="*/ 636106 h 1611160"/>
                    <a:gd name="connsiteX84" fmla="*/ 574827 w 3126656"/>
                    <a:gd name="connsiteY84" fmla="*/ 494779 h 1611160"/>
                    <a:gd name="connsiteX85" fmla="*/ 627702 w 3126656"/>
                    <a:gd name="connsiteY85" fmla="*/ 473491 h 1611160"/>
                    <a:gd name="connsiteX86" fmla="*/ 678995 w 3126656"/>
                    <a:gd name="connsiteY86" fmla="*/ 296145 h 1611160"/>
                    <a:gd name="connsiteX87" fmla="*/ 1061984 w 3126656"/>
                    <a:gd name="connsiteY87" fmla="*/ 99011 h 1611160"/>
                    <a:gd name="connsiteX88" fmla="*/ 1197942 w 3126656"/>
                    <a:gd name="connsiteY88" fmla="*/ 120475 h 1611160"/>
                    <a:gd name="connsiteX89" fmla="*/ 1192651 w 3126656"/>
                    <a:gd name="connsiteY89" fmla="*/ 117738 h 1611160"/>
                    <a:gd name="connsiteX90" fmla="*/ 1506596 w 3126656"/>
                    <a:gd name="connsiteY90" fmla="*/ 0 h 1611160"/>
                    <a:gd name="connsiteX0" fmla="*/ 1506596 w 3126656"/>
                    <a:gd name="connsiteY0" fmla="*/ 0 h 1611160"/>
                    <a:gd name="connsiteX1" fmla="*/ 1772574 w 3126656"/>
                    <a:gd name="connsiteY1" fmla="*/ 82886 h 1611160"/>
                    <a:gd name="connsiteX2" fmla="*/ 1777429 w 3126656"/>
                    <a:gd name="connsiteY2" fmla="*/ 87320 h 1611160"/>
                    <a:gd name="connsiteX3" fmla="*/ 1870897 w 3126656"/>
                    <a:gd name="connsiteY3" fmla="*/ 51530 h 1611160"/>
                    <a:gd name="connsiteX4" fmla="*/ 1974905 w 3126656"/>
                    <a:gd name="connsiteY4" fmla="*/ 40011 h 1611160"/>
                    <a:gd name="connsiteX5" fmla="*/ 2223057 w 3126656"/>
                    <a:gd name="connsiteY5" fmla="*/ 122897 h 1611160"/>
                    <a:gd name="connsiteX6" fmla="*/ 2333264 w 3126656"/>
                    <a:gd name="connsiteY6" fmla="*/ 264896 h 1611160"/>
                    <a:gd name="connsiteX7" fmla="*/ 2346934 w 3126656"/>
                    <a:gd name="connsiteY7" fmla="*/ 303630 h 1611160"/>
                    <a:gd name="connsiteX8" fmla="*/ 2386369 w 3126656"/>
                    <a:gd name="connsiteY8" fmla="*/ 315751 h 1611160"/>
                    <a:gd name="connsiteX9" fmla="*/ 2520404 w 3126656"/>
                    <a:gd name="connsiteY9" fmla="*/ 425038 h 1611160"/>
                    <a:gd name="connsiteX10" fmla="*/ 2537149 w 3126656"/>
                    <a:gd name="connsiteY10" fmla="*/ 459530 h 1611160"/>
                    <a:gd name="connsiteX11" fmla="*/ 2539828 w 3126656"/>
                    <a:gd name="connsiteY11" fmla="*/ 459345 h 1611160"/>
                    <a:gd name="connsiteX12" fmla="*/ 2872626 w 3126656"/>
                    <a:gd name="connsiteY12" fmla="*/ 647419 h 1611160"/>
                    <a:gd name="connsiteX13" fmla="*/ 2921229 w 3126656"/>
                    <a:gd name="connsiteY13" fmla="*/ 789715 h 1611160"/>
                    <a:gd name="connsiteX14" fmla="*/ 2920711 w 3126656"/>
                    <a:gd name="connsiteY14" fmla="*/ 851949 h 1611160"/>
                    <a:gd name="connsiteX15" fmla="*/ 2928499 w 3126656"/>
                    <a:gd name="connsiteY15" fmla="*/ 855083 h 1611160"/>
                    <a:gd name="connsiteX16" fmla="*/ 3125666 w 3126656"/>
                    <a:gd name="connsiteY16" fmla="*/ 1203403 h 1611160"/>
                    <a:gd name="connsiteX17" fmla="*/ 2693389 w 3126656"/>
                    <a:gd name="connsiteY17" fmla="*/ 1611160 h 1611160"/>
                    <a:gd name="connsiteX18" fmla="*/ 2372807 w 3126656"/>
                    <a:gd name="connsiteY18" fmla="*/ 1608810 h 1611160"/>
                    <a:gd name="connsiteX19" fmla="*/ 2365396 w 3126656"/>
                    <a:gd name="connsiteY19" fmla="*/ 1502120 h 1611160"/>
                    <a:gd name="connsiteX20" fmla="*/ 2716455 w 3126656"/>
                    <a:gd name="connsiteY20" fmla="*/ 1502858 h 1611160"/>
                    <a:gd name="connsiteX21" fmla="*/ 3018217 w 3126656"/>
                    <a:gd name="connsiteY21" fmla="*/ 1203403 h 1611160"/>
                    <a:gd name="connsiteX22" fmla="*/ 2671956 w 3126656"/>
                    <a:gd name="connsiteY22" fmla="*/ 901568 h 1611160"/>
                    <a:gd name="connsiteX23" fmla="*/ 2451353 w 3126656"/>
                    <a:gd name="connsiteY23" fmla="*/ 1041869 h 1611160"/>
                    <a:gd name="connsiteX24" fmla="*/ 2369199 w 3126656"/>
                    <a:gd name="connsiteY24" fmla="*/ 991322 h 1611160"/>
                    <a:gd name="connsiteX25" fmla="*/ 2674337 w 3126656"/>
                    <a:gd name="connsiteY25" fmla="*/ 798028 h 1611160"/>
                    <a:gd name="connsiteX26" fmla="*/ 2764140 w 3126656"/>
                    <a:gd name="connsiteY26" fmla="*/ 804370 h 1611160"/>
                    <a:gd name="connsiteX27" fmla="*/ 2811012 w 3126656"/>
                    <a:gd name="connsiteY27" fmla="*/ 814783 h 1611160"/>
                    <a:gd name="connsiteX28" fmla="*/ 2813791 w 3126656"/>
                    <a:gd name="connsiteY28" fmla="*/ 782833 h 1611160"/>
                    <a:gd name="connsiteX29" fmla="*/ 2788025 w 3126656"/>
                    <a:gd name="connsiteY29" fmla="*/ 696776 h 1611160"/>
                    <a:gd name="connsiteX30" fmla="*/ 2591324 w 3126656"/>
                    <a:gd name="connsiteY30" fmla="*/ 547740 h 1611160"/>
                    <a:gd name="connsiteX31" fmla="*/ 2565161 w 3126656"/>
                    <a:gd name="connsiteY31" fmla="*/ 546070 h 1611160"/>
                    <a:gd name="connsiteX32" fmla="*/ 2572432 w 3126656"/>
                    <a:gd name="connsiteY32" fmla="*/ 593691 h 1611160"/>
                    <a:gd name="connsiteX33" fmla="*/ 2267787 w 3126656"/>
                    <a:gd name="connsiteY33" fmla="*/ 895336 h 1611160"/>
                    <a:gd name="connsiteX34" fmla="*/ 2267787 w 3126656"/>
                    <a:gd name="connsiteY34" fmla="*/ 787250 h 1611160"/>
                    <a:gd name="connsiteX35" fmla="*/ 2464347 w 3126656"/>
                    <a:gd name="connsiteY35" fmla="*/ 593691 h 1611160"/>
                    <a:gd name="connsiteX36" fmla="*/ 2406776 w 3126656"/>
                    <a:gd name="connsiteY36" fmla="*/ 456824 h 1611160"/>
                    <a:gd name="connsiteX37" fmla="*/ 2380911 w 3126656"/>
                    <a:gd name="connsiteY37" fmla="*/ 439652 h 1611160"/>
                    <a:gd name="connsiteX38" fmla="*/ 2282164 w 3126656"/>
                    <a:gd name="connsiteY38" fmla="*/ 401559 h 1611160"/>
                    <a:gd name="connsiteX39" fmla="*/ 2267787 w 3126656"/>
                    <a:gd name="connsiteY39" fmla="*/ 400132 h 1611160"/>
                    <a:gd name="connsiteX40" fmla="*/ 2071227 w 3126656"/>
                    <a:gd name="connsiteY40" fmla="*/ 593691 h 1611160"/>
                    <a:gd name="connsiteX41" fmla="*/ 2071328 w 3126656"/>
                    <a:gd name="connsiteY41" fmla="*/ 594685 h 1611160"/>
                    <a:gd name="connsiteX42" fmla="*/ 1963243 w 3126656"/>
                    <a:gd name="connsiteY42" fmla="*/ 594685 h 1611160"/>
                    <a:gd name="connsiteX43" fmla="*/ 1963142 w 3126656"/>
                    <a:gd name="connsiteY43" fmla="*/ 593691 h 1611160"/>
                    <a:gd name="connsiteX44" fmla="*/ 2206391 w 3126656"/>
                    <a:gd name="connsiteY44" fmla="*/ 298174 h 1611160"/>
                    <a:gd name="connsiteX45" fmla="*/ 2242183 w 3126656"/>
                    <a:gd name="connsiteY45" fmla="*/ 294601 h 1611160"/>
                    <a:gd name="connsiteX46" fmla="*/ 2219668 w 3126656"/>
                    <a:gd name="connsiteY46" fmla="*/ 257209 h 1611160"/>
                    <a:gd name="connsiteX47" fmla="*/ 2170898 w 3126656"/>
                    <a:gd name="connsiteY47" fmla="*/ 207601 h 1611160"/>
                    <a:gd name="connsiteX48" fmla="*/ 1907102 w 3126656"/>
                    <a:gd name="connsiteY48" fmla="*/ 138679 h 1611160"/>
                    <a:gd name="connsiteX49" fmla="*/ 1850182 w 3126656"/>
                    <a:gd name="connsiteY49" fmla="*/ 159230 h 1611160"/>
                    <a:gd name="connsiteX50" fmla="*/ 1837901 w 3126656"/>
                    <a:gd name="connsiteY50" fmla="*/ 163664 h 1611160"/>
                    <a:gd name="connsiteX51" fmla="*/ 1767172 w 3126656"/>
                    <a:gd name="connsiteY51" fmla="*/ 213427 h 1611160"/>
                    <a:gd name="connsiteX52" fmla="*/ 1766104 w 3126656"/>
                    <a:gd name="connsiteY52" fmla="*/ 214506 h 1611160"/>
                    <a:gd name="connsiteX53" fmla="*/ 1716668 w 3126656"/>
                    <a:gd name="connsiteY53" fmla="*/ 167590 h 1611160"/>
                    <a:gd name="connsiteX54" fmla="*/ 1687862 w 3126656"/>
                    <a:gd name="connsiteY54" fmla="*/ 150719 h 1611160"/>
                    <a:gd name="connsiteX55" fmla="*/ 1677920 w 3126656"/>
                    <a:gd name="connsiteY55" fmla="*/ 144896 h 1611160"/>
                    <a:gd name="connsiteX56" fmla="*/ 1359750 w 3126656"/>
                    <a:gd name="connsiteY56" fmla="*/ 123653 h 1611160"/>
                    <a:gd name="connsiteX57" fmla="*/ 1297283 w 3126656"/>
                    <a:gd name="connsiteY57" fmla="*/ 164658 h 1611160"/>
                    <a:gd name="connsiteX58" fmla="*/ 1327962 w 3126656"/>
                    <a:gd name="connsiteY58" fmla="*/ 181897 h 1611160"/>
                    <a:gd name="connsiteX59" fmla="*/ 1501833 w 3126656"/>
                    <a:gd name="connsiteY59" fmla="*/ 498367 h 1611160"/>
                    <a:gd name="connsiteX60" fmla="*/ 1406303 w 3126656"/>
                    <a:gd name="connsiteY60" fmla="*/ 504184 h 1611160"/>
                    <a:gd name="connsiteX61" fmla="*/ 1272056 w 3126656"/>
                    <a:gd name="connsiteY61" fmla="*/ 266601 h 1611160"/>
                    <a:gd name="connsiteX62" fmla="*/ 763698 w 3126656"/>
                    <a:gd name="connsiteY62" fmla="*/ 352050 h 1611160"/>
                    <a:gd name="connsiteX63" fmla="*/ 739090 w 3126656"/>
                    <a:gd name="connsiteY63" fmla="*/ 392931 h 1611160"/>
                    <a:gd name="connsiteX64" fmla="*/ 722677 w 3126656"/>
                    <a:gd name="connsiteY64" fmla="*/ 451513 h 1611160"/>
                    <a:gd name="connsiteX65" fmla="*/ 769414 w 3126656"/>
                    <a:gd name="connsiteY65" fmla="*/ 445958 h 1611160"/>
                    <a:gd name="connsiteX66" fmla="*/ 1057548 w 3126656"/>
                    <a:gd name="connsiteY66" fmla="*/ 618343 h 1611160"/>
                    <a:gd name="connsiteX67" fmla="*/ 981950 w 3126656"/>
                    <a:gd name="connsiteY67" fmla="*/ 662911 h 1611160"/>
                    <a:gd name="connsiteX68" fmla="*/ 771796 w 3126656"/>
                    <a:gd name="connsiteY68" fmla="*/ 545118 h 1611160"/>
                    <a:gd name="connsiteX69" fmla="*/ 543407 w 3126656"/>
                    <a:gd name="connsiteY69" fmla="*/ 636175 h 1611160"/>
                    <a:gd name="connsiteX70" fmla="*/ 510260 w 3126656"/>
                    <a:gd name="connsiteY70" fmla="*/ 700299 h 1611160"/>
                    <a:gd name="connsiteX71" fmla="*/ 572196 w 3126656"/>
                    <a:gd name="connsiteY71" fmla="*/ 710090 h 1611160"/>
                    <a:gd name="connsiteX72" fmla="*/ 798139 w 3126656"/>
                    <a:gd name="connsiteY72" fmla="*/ 863660 h 1611160"/>
                    <a:gd name="connsiteX73" fmla="*/ 721613 w 3126656"/>
                    <a:gd name="connsiteY73" fmla="*/ 921137 h 1611160"/>
                    <a:gd name="connsiteX74" fmla="*/ 478698 w 3126656"/>
                    <a:gd name="connsiteY74" fmla="*/ 796799 h 1611160"/>
                    <a:gd name="connsiteX75" fmla="*/ 101489 w 3126656"/>
                    <a:gd name="connsiteY75" fmla="*/ 1148144 h 1611160"/>
                    <a:gd name="connsiteX76" fmla="*/ 440598 w 3126656"/>
                    <a:gd name="connsiteY76" fmla="*/ 1499489 h 1611160"/>
                    <a:gd name="connsiteX77" fmla="*/ 747805 w 3126656"/>
                    <a:gd name="connsiteY77" fmla="*/ 1501357 h 1611160"/>
                    <a:gd name="connsiteX78" fmla="*/ 750108 w 3126656"/>
                    <a:gd name="connsiteY78" fmla="*/ 1606429 h 1611160"/>
                    <a:gd name="connsiteX79" fmla="*/ 478698 w 3126656"/>
                    <a:gd name="connsiteY79" fmla="*/ 1600979 h 1611160"/>
                    <a:gd name="connsiteX80" fmla="*/ 0 w 3126656"/>
                    <a:gd name="connsiteY80" fmla="*/ 1148144 h 1611160"/>
                    <a:gd name="connsiteX81" fmla="*/ 382223 w 3126656"/>
                    <a:gd name="connsiteY81" fmla="*/ 704509 h 1611160"/>
                    <a:gd name="connsiteX82" fmla="*/ 404873 w 3126656"/>
                    <a:gd name="connsiteY82" fmla="*/ 702349 h 1611160"/>
                    <a:gd name="connsiteX83" fmla="*/ 433381 w 3126656"/>
                    <a:gd name="connsiteY83" fmla="*/ 636106 h 1611160"/>
                    <a:gd name="connsiteX84" fmla="*/ 574827 w 3126656"/>
                    <a:gd name="connsiteY84" fmla="*/ 494779 h 1611160"/>
                    <a:gd name="connsiteX85" fmla="*/ 627702 w 3126656"/>
                    <a:gd name="connsiteY85" fmla="*/ 473491 h 1611160"/>
                    <a:gd name="connsiteX86" fmla="*/ 678995 w 3126656"/>
                    <a:gd name="connsiteY86" fmla="*/ 296145 h 1611160"/>
                    <a:gd name="connsiteX87" fmla="*/ 1061984 w 3126656"/>
                    <a:gd name="connsiteY87" fmla="*/ 99011 h 1611160"/>
                    <a:gd name="connsiteX88" fmla="*/ 1197942 w 3126656"/>
                    <a:gd name="connsiteY88" fmla="*/ 120475 h 1611160"/>
                    <a:gd name="connsiteX89" fmla="*/ 1192651 w 3126656"/>
                    <a:gd name="connsiteY89" fmla="*/ 117738 h 1611160"/>
                    <a:gd name="connsiteX90" fmla="*/ 1506596 w 3126656"/>
                    <a:gd name="connsiteY90" fmla="*/ 0 h 1611160"/>
                    <a:gd name="connsiteX0" fmla="*/ 1508977 w 3126656"/>
                    <a:gd name="connsiteY0" fmla="*/ 0 h 1620685"/>
                    <a:gd name="connsiteX1" fmla="*/ 1772574 w 3126656"/>
                    <a:gd name="connsiteY1" fmla="*/ 92411 h 1620685"/>
                    <a:gd name="connsiteX2" fmla="*/ 1777429 w 3126656"/>
                    <a:gd name="connsiteY2" fmla="*/ 96845 h 1620685"/>
                    <a:gd name="connsiteX3" fmla="*/ 1870897 w 3126656"/>
                    <a:gd name="connsiteY3" fmla="*/ 61055 h 1620685"/>
                    <a:gd name="connsiteX4" fmla="*/ 1974905 w 3126656"/>
                    <a:gd name="connsiteY4" fmla="*/ 49536 h 1620685"/>
                    <a:gd name="connsiteX5" fmla="*/ 2223057 w 3126656"/>
                    <a:gd name="connsiteY5" fmla="*/ 132422 h 1620685"/>
                    <a:gd name="connsiteX6" fmla="*/ 2333264 w 3126656"/>
                    <a:gd name="connsiteY6" fmla="*/ 274421 h 1620685"/>
                    <a:gd name="connsiteX7" fmla="*/ 2346934 w 3126656"/>
                    <a:gd name="connsiteY7" fmla="*/ 313155 h 1620685"/>
                    <a:gd name="connsiteX8" fmla="*/ 2386369 w 3126656"/>
                    <a:gd name="connsiteY8" fmla="*/ 325276 h 1620685"/>
                    <a:gd name="connsiteX9" fmla="*/ 2520404 w 3126656"/>
                    <a:gd name="connsiteY9" fmla="*/ 434563 h 1620685"/>
                    <a:gd name="connsiteX10" fmla="*/ 2537149 w 3126656"/>
                    <a:gd name="connsiteY10" fmla="*/ 469055 h 1620685"/>
                    <a:gd name="connsiteX11" fmla="*/ 2539828 w 3126656"/>
                    <a:gd name="connsiteY11" fmla="*/ 468870 h 1620685"/>
                    <a:gd name="connsiteX12" fmla="*/ 2872626 w 3126656"/>
                    <a:gd name="connsiteY12" fmla="*/ 656944 h 1620685"/>
                    <a:gd name="connsiteX13" fmla="*/ 2921229 w 3126656"/>
                    <a:gd name="connsiteY13" fmla="*/ 799240 h 1620685"/>
                    <a:gd name="connsiteX14" fmla="*/ 2920711 w 3126656"/>
                    <a:gd name="connsiteY14" fmla="*/ 861474 h 1620685"/>
                    <a:gd name="connsiteX15" fmla="*/ 2928499 w 3126656"/>
                    <a:gd name="connsiteY15" fmla="*/ 864608 h 1620685"/>
                    <a:gd name="connsiteX16" fmla="*/ 3125666 w 3126656"/>
                    <a:gd name="connsiteY16" fmla="*/ 1212928 h 1620685"/>
                    <a:gd name="connsiteX17" fmla="*/ 2693389 w 3126656"/>
                    <a:gd name="connsiteY17" fmla="*/ 1620685 h 1620685"/>
                    <a:gd name="connsiteX18" fmla="*/ 2372807 w 3126656"/>
                    <a:gd name="connsiteY18" fmla="*/ 1618335 h 1620685"/>
                    <a:gd name="connsiteX19" fmla="*/ 2365396 w 3126656"/>
                    <a:gd name="connsiteY19" fmla="*/ 1511645 h 1620685"/>
                    <a:gd name="connsiteX20" fmla="*/ 2716455 w 3126656"/>
                    <a:gd name="connsiteY20" fmla="*/ 1512383 h 1620685"/>
                    <a:gd name="connsiteX21" fmla="*/ 3018217 w 3126656"/>
                    <a:gd name="connsiteY21" fmla="*/ 1212928 h 1620685"/>
                    <a:gd name="connsiteX22" fmla="*/ 2671956 w 3126656"/>
                    <a:gd name="connsiteY22" fmla="*/ 911093 h 1620685"/>
                    <a:gd name="connsiteX23" fmla="*/ 2451353 w 3126656"/>
                    <a:gd name="connsiteY23" fmla="*/ 1051394 h 1620685"/>
                    <a:gd name="connsiteX24" fmla="*/ 2369199 w 3126656"/>
                    <a:gd name="connsiteY24" fmla="*/ 1000847 h 1620685"/>
                    <a:gd name="connsiteX25" fmla="*/ 2674337 w 3126656"/>
                    <a:gd name="connsiteY25" fmla="*/ 807553 h 1620685"/>
                    <a:gd name="connsiteX26" fmla="*/ 2764140 w 3126656"/>
                    <a:gd name="connsiteY26" fmla="*/ 813895 h 1620685"/>
                    <a:gd name="connsiteX27" fmla="*/ 2811012 w 3126656"/>
                    <a:gd name="connsiteY27" fmla="*/ 824308 h 1620685"/>
                    <a:gd name="connsiteX28" fmla="*/ 2813791 w 3126656"/>
                    <a:gd name="connsiteY28" fmla="*/ 792358 h 1620685"/>
                    <a:gd name="connsiteX29" fmla="*/ 2788025 w 3126656"/>
                    <a:gd name="connsiteY29" fmla="*/ 706301 h 1620685"/>
                    <a:gd name="connsiteX30" fmla="*/ 2591324 w 3126656"/>
                    <a:gd name="connsiteY30" fmla="*/ 557265 h 1620685"/>
                    <a:gd name="connsiteX31" fmla="*/ 2565161 w 3126656"/>
                    <a:gd name="connsiteY31" fmla="*/ 555595 h 1620685"/>
                    <a:gd name="connsiteX32" fmla="*/ 2572432 w 3126656"/>
                    <a:gd name="connsiteY32" fmla="*/ 603216 h 1620685"/>
                    <a:gd name="connsiteX33" fmla="*/ 2267787 w 3126656"/>
                    <a:gd name="connsiteY33" fmla="*/ 904861 h 1620685"/>
                    <a:gd name="connsiteX34" fmla="*/ 2267787 w 3126656"/>
                    <a:gd name="connsiteY34" fmla="*/ 796775 h 1620685"/>
                    <a:gd name="connsiteX35" fmla="*/ 2464347 w 3126656"/>
                    <a:gd name="connsiteY35" fmla="*/ 603216 h 1620685"/>
                    <a:gd name="connsiteX36" fmla="*/ 2406776 w 3126656"/>
                    <a:gd name="connsiteY36" fmla="*/ 466349 h 1620685"/>
                    <a:gd name="connsiteX37" fmla="*/ 2380911 w 3126656"/>
                    <a:gd name="connsiteY37" fmla="*/ 449177 h 1620685"/>
                    <a:gd name="connsiteX38" fmla="*/ 2282164 w 3126656"/>
                    <a:gd name="connsiteY38" fmla="*/ 411084 h 1620685"/>
                    <a:gd name="connsiteX39" fmla="*/ 2267787 w 3126656"/>
                    <a:gd name="connsiteY39" fmla="*/ 409657 h 1620685"/>
                    <a:gd name="connsiteX40" fmla="*/ 2071227 w 3126656"/>
                    <a:gd name="connsiteY40" fmla="*/ 603216 h 1620685"/>
                    <a:gd name="connsiteX41" fmla="*/ 2071328 w 3126656"/>
                    <a:gd name="connsiteY41" fmla="*/ 604210 h 1620685"/>
                    <a:gd name="connsiteX42" fmla="*/ 1963243 w 3126656"/>
                    <a:gd name="connsiteY42" fmla="*/ 604210 h 1620685"/>
                    <a:gd name="connsiteX43" fmla="*/ 1963142 w 3126656"/>
                    <a:gd name="connsiteY43" fmla="*/ 603216 h 1620685"/>
                    <a:gd name="connsiteX44" fmla="*/ 2206391 w 3126656"/>
                    <a:gd name="connsiteY44" fmla="*/ 307699 h 1620685"/>
                    <a:gd name="connsiteX45" fmla="*/ 2242183 w 3126656"/>
                    <a:gd name="connsiteY45" fmla="*/ 304126 h 1620685"/>
                    <a:gd name="connsiteX46" fmla="*/ 2219668 w 3126656"/>
                    <a:gd name="connsiteY46" fmla="*/ 266734 h 1620685"/>
                    <a:gd name="connsiteX47" fmla="*/ 2170898 w 3126656"/>
                    <a:gd name="connsiteY47" fmla="*/ 217126 h 1620685"/>
                    <a:gd name="connsiteX48" fmla="*/ 1907102 w 3126656"/>
                    <a:gd name="connsiteY48" fmla="*/ 148204 h 1620685"/>
                    <a:gd name="connsiteX49" fmla="*/ 1850182 w 3126656"/>
                    <a:gd name="connsiteY49" fmla="*/ 168755 h 1620685"/>
                    <a:gd name="connsiteX50" fmla="*/ 1837901 w 3126656"/>
                    <a:gd name="connsiteY50" fmla="*/ 173189 h 1620685"/>
                    <a:gd name="connsiteX51" fmla="*/ 1767172 w 3126656"/>
                    <a:gd name="connsiteY51" fmla="*/ 222952 h 1620685"/>
                    <a:gd name="connsiteX52" fmla="*/ 1766104 w 3126656"/>
                    <a:gd name="connsiteY52" fmla="*/ 224031 h 1620685"/>
                    <a:gd name="connsiteX53" fmla="*/ 1716668 w 3126656"/>
                    <a:gd name="connsiteY53" fmla="*/ 177115 h 1620685"/>
                    <a:gd name="connsiteX54" fmla="*/ 1687862 w 3126656"/>
                    <a:gd name="connsiteY54" fmla="*/ 160244 h 1620685"/>
                    <a:gd name="connsiteX55" fmla="*/ 1677920 w 3126656"/>
                    <a:gd name="connsiteY55" fmla="*/ 154421 h 1620685"/>
                    <a:gd name="connsiteX56" fmla="*/ 1359750 w 3126656"/>
                    <a:gd name="connsiteY56" fmla="*/ 133178 h 1620685"/>
                    <a:gd name="connsiteX57" fmla="*/ 1297283 w 3126656"/>
                    <a:gd name="connsiteY57" fmla="*/ 174183 h 1620685"/>
                    <a:gd name="connsiteX58" fmla="*/ 1327962 w 3126656"/>
                    <a:gd name="connsiteY58" fmla="*/ 191422 h 1620685"/>
                    <a:gd name="connsiteX59" fmla="*/ 1501833 w 3126656"/>
                    <a:gd name="connsiteY59" fmla="*/ 507892 h 1620685"/>
                    <a:gd name="connsiteX60" fmla="*/ 1406303 w 3126656"/>
                    <a:gd name="connsiteY60" fmla="*/ 513709 h 1620685"/>
                    <a:gd name="connsiteX61" fmla="*/ 1272056 w 3126656"/>
                    <a:gd name="connsiteY61" fmla="*/ 276126 h 1620685"/>
                    <a:gd name="connsiteX62" fmla="*/ 763698 w 3126656"/>
                    <a:gd name="connsiteY62" fmla="*/ 361575 h 1620685"/>
                    <a:gd name="connsiteX63" fmla="*/ 739090 w 3126656"/>
                    <a:gd name="connsiteY63" fmla="*/ 402456 h 1620685"/>
                    <a:gd name="connsiteX64" fmla="*/ 722677 w 3126656"/>
                    <a:gd name="connsiteY64" fmla="*/ 461038 h 1620685"/>
                    <a:gd name="connsiteX65" fmla="*/ 769414 w 3126656"/>
                    <a:gd name="connsiteY65" fmla="*/ 455483 h 1620685"/>
                    <a:gd name="connsiteX66" fmla="*/ 1057548 w 3126656"/>
                    <a:gd name="connsiteY66" fmla="*/ 627868 h 1620685"/>
                    <a:gd name="connsiteX67" fmla="*/ 981950 w 3126656"/>
                    <a:gd name="connsiteY67" fmla="*/ 672436 h 1620685"/>
                    <a:gd name="connsiteX68" fmla="*/ 771796 w 3126656"/>
                    <a:gd name="connsiteY68" fmla="*/ 554643 h 1620685"/>
                    <a:gd name="connsiteX69" fmla="*/ 543407 w 3126656"/>
                    <a:gd name="connsiteY69" fmla="*/ 645700 h 1620685"/>
                    <a:gd name="connsiteX70" fmla="*/ 510260 w 3126656"/>
                    <a:gd name="connsiteY70" fmla="*/ 709824 h 1620685"/>
                    <a:gd name="connsiteX71" fmla="*/ 572196 w 3126656"/>
                    <a:gd name="connsiteY71" fmla="*/ 719615 h 1620685"/>
                    <a:gd name="connsiteX72" fmla="*/ 798139 w 3126656"/>
                    <a:gd name="connsiteY72" fmla="*/ 873185 h 1620685"/>
                    <a:gd name="connsiteX73" fmla="*/ 721613 w 3126656"/>
                    <a:gd name="connsiteY73" fmla="*/ 930662 h 1620685"/>
                    <a:gd name="connsiteX74" fmla="*/ 478698 w 3126656"/>
                    <a:gd name="connsiteY74" fmla="*/ 806324 h 1620685"/>
                    <a:gd name="connsiteX75" fmla="*/ 101489 w 3126656"/>
                    <a:gd name="connsiteY75" fmla="*/ 1157669 h 1620685"/>
                    <a:gd name="connsiteX76" fmla="*/ 440598 w 3126656"/>
                    <a:gd name="connsiteY76" fmla="*/ 1509014 h 1620685"/>
                    <a:gd name="connsiteX77" fmla="*/ 747805 w 3126656"/>
                    <a:gd name="connsiteY77" fmla="*/ 1510882 h 1620685"/>
                    <a:gd name="connsiteX78" fmla="*/ 750108 w 3126656"/>
                    <a:gd name="connsiteY78" fmla="*/ 1615954 h 1620685"/>
                    <a:gd name="connsiteX79" fmla="*/ 478698 w 3126656"/>
                    <a:gd name="connsiteY79" fmla="*/ 1610504 h 1620685"/>
                    <a:gd name="connsiteX80" fmla="*/ 0 w 3126656"/>
                    <a:gd name="connsiteY80" fmla="*/ 1157669 h 1620685"/>
                    <a:gd name="connsiteX81" fmla="*/ 382223 w 3126656"/>
                    <a:gd name="connsiteY81" fmla="*/ 714034 h 1620685"/>
                    <a:gd name="connsiteX82" fmla="*/ 404873 w 3126656"/>
                    <a:gd name="connsiteY82" fmla="*/ 711874 h 1620685"/>
                    <a:gd name="connsiteX83" fmla="*/ 433381 w 3126656"/>
                    <a:gd name="connsiteY83" fmla="*/ 645631 h 1620685"/>
                    <a:gd name="connsiteX84" fmla="*/ 574827 w 3126656"/>
                    <a:gd name="connsiteY84" fmla="*/ 504304 h 1620685"/>
                    <a:gd name="connsiteX85" fmla="*/ 627702 w 3126656"/>
                    <a:gd name="connsiteY85" fmla="*/ 483016 h 1620685"/>
                    <a:gd name="connsiteX86" fmla="*/ 678995 w 3126656"/>
                    <a:gd name="connsiteY86" fmla="*/ 305670 h 1620685"/>
                    <a:gd name="connsiteX87" fmla="*/ 1061984 w 3126656"/>
                    <a:gd name="connsiteY87" fmla="*/ 108536 h 1620685"/>
                    <a:gd name="connsiteX88" fmla="*/ 1197942 w 3126656"/>
                    <a:gd name="connsiteY88" fmla="*/ 130000 h 1620685"/>
                    <a:gd name="connsiteX89" fmla="*/ 1192651 w 3126656"/>
                    <a:gd name="connsiteY89" fmla="*/ 127263 h 1620685"/>
                    <a:gd name="connsiteX90" fmla="*/ 1508977 w 3126656"/>
                    <a:gd name="connsiteY90" fmla="*/ 0 h 1620685"/>
                    <a:gd name="connsiteX0" fmla="*/ 1508977 w 3126656"/>
                    <a:gd name="connsiteY0" fmla="*/ 0 h 1620685"/>
                    <a:gd name="connsiteX1" fmla="*/ 1772574 w 3126656"/>
                    <a:gd name="connsiteY1" fmla="*/ 92411 h 1620685"/>
                    <a:gd name="connsiteX2" fmla="*/ 1777429 w 3126656"/>
                    <a:gd name="connsiteY2" fmla="*/ 96845 h 1620685"/>
                    <a:gd name="connsiteX3" fmla="*/ 1870897 w 3126656"/>
                    <a:gd name="connsiteY3" fmla="*/ 61055 h 1620685"/>
                    <a:gd name="connsiteX4" fmla="*/ 1974905 w 3126656"/>
                    <a:gd name="connsiteY4" fmla="*/ 49536 h 1620685"/>
                    <a:gd name="connsiteX5" fmla="*/ 2223057 w 3126656"/>
                    <a:gd name="connsiteY5" fmla="*/ 132422 h 1620685"/>
                    <a:gd name="connsiteX6" fmla="*/ 2333264 w 3126656"/>
                    <a:gd name="connsiteY6" fmla="*/ 274421 h 1620685"/>
                    <a:gd name="connsiteX7" fmla="*/ 2346934 w 3126656"/>
                    <a:gd name="connsiteY7" fmla="*/ 313155 h 1620685"/>
                    <a:gd name="connsiteX8" fmla="*/ 2386369 w 3126656"/>
                    <a:gd name="connsiteY8" fmla="*/ 325276 h 1620685"/>
                    <a:gd name="connsiteX9" fmla="*/ 2520404 w 3126656"/>
                    <a:gd name="connsiteY9" fmla="*/ 434563 h 1620685"/>
                    <a:gd name="connsiteX10" fmla="*/ 2537149 w 3126656"/>
                    <a:gd name="connsiteY10" fmla="*/ 469055 h 1620685"/>
                    <a:gd name="connsiteX11" fmla="*/ 2539828 w 3126656"/>
                    <a:gd name="connsiteY11" fmla="*/ 468870 h 1620685"/>
                    <a:gd name="connsiteX12" fmla="*/ 2872626 w 3126656"/>
                    <a:gd name="connsiteY12" fmla="*/ 656944 h 1620685"/>
                    <a:gd name="connsiteX13" fmla="*/ 2921229 w 3126656"/>
                    <a:gd name="connsiteY13" fmla="*/ 799240 h 1620685"/>
                    <a:gd name="connsiteX14" fmla="*/ 2920711 w 3126656"/>
                    <a:gd name="connsiteY14" fmla="*/ 861474 h 1620685"/>
                    <a:gd name="connsiteX15" fmla="*/ 2928499 w 3126656"/>
                    <a:gd name="connsiteY15" fmla="*/ 864608 h 1620685"/>
                    <a:gd name="connsiteX16" fmla="*/ 3125666 w 3126656"/>
                    <a:gd name="connsiteY16" fmla="*/ 1212928 h 1620685"/>
                    <a:gd name="connsiteX17" fmla="*/ 2693389 w 3126656"/>
                    <a:gd name="connsiteY17" fmla="*/ 1620685 h 1620685"/>
                    <a:gd name="connsiteX18" fmla="*/ 2372807 w 3126656"/>
                    <a:gd name="connsiteY18" fmla="*/ 1618335 h 1620685"/>
                    <a:gd name="connsiteX19" fmla="*/ 2365396 w 3126656"/>
                    <a:gd name="connsiteY19" fmla="*/ 1511645 h 1620685"/>
                    <a:gd name="connsiteX20" fmla="*/ 2716455 w 3126656"/>
                    <a:gd name="connsiteY20" fmla="*/ 1512383 h 1620685"/>
                    <a:gd name="connsiteX21" fmla="*/ 3018217 w 3126656"/>
                    <a:gd name="connsiteY21" fmla="*/ 1212928 h 1620685"/>
                    <a:gd name="connsiteX22" fmla="*/ 2671956 w 3126656"/>
                    <a:gd name="connsiteY22" fmla="*/ 911093 h 1620685"/>
                    <a:gd name="connsiteX23" fmla="*/ 2451353 w 3126656"/>
                    <a:gd name="connsiteY23" fmla="*/ 1051394 h 1620685"/>
                    <a:gd name="connsiteX24" fmla="*/ 2369199 w 3126656"/>
                    <a:gd name="connsiteY24" fmla="*/ 1000847 h 1620685"/>
                    <a:gd name="connsiteX25" fmla="*/ 2674337 w 3126656"/>
                    <a:gd name="connsiteY25" fmla="*/ 807553 h 1620685"/>
                    <a:gd name="connsiteX26" fmla="*/ 2764140 w 3126656"/>
                    <a:gd name="connsiteY26" fmla="*/ 813895 h 1620685"/>
                    <a:gd name="connsiteX27" fmla="*/ 2811012 w 3126656"/>
                    <a:gd name="connsiteY27" fmla="*/ 824308 h 1620685"/>
                    <a:gd name="connsiteX28" fmla="*/ 2813791 w 3126656"/>
                    <a:gd name="connsiteY28" fmla="*/ 792358 h 1620685"/>
                    <a:gd name="connsiteX29" fmla="*/ 2788025 w 3126656"/>
                    <a:gd name="connsiteY29" fmla="*/ 706301 h 1620685"/>
                    <a:gd name="connsiteX30" fmla="*/ 2591324 w 3126656"/>
                    <a:gd name="connsiteY30" fmla="*/ 557265 h 1620685"/>
                    <a:gd name="connsiteX31" fmla="*/ 2565161 w 3126656"/>
                    <a:gd name="connsiteY31" fmla="*/ 555595 h 1620685"/>
                    <a:gd name="connsiteX32" fmla="*/ 2572432 w 3126656"/>
                    <a:gd name="connsiteY32" fmla="*/ 603216 h 1620685"/>
                    <a:gd name="connsiteX33" fmla="*/ 2267787 w 3126656"/>
                    <a:gd name="connsiteY33" fmla="*/ 904861 h 1620685"/>
                    <a:gd name="connsiteX34" fmla="*/ 2267787 w 3126656"/>
                    <a:gd name="connsiteY34" fmla="*/ 796775 h 1620685"/>
                    <a:gd name="connsiteX35" fmla="*/ 2464347 w 3126656"/>
                    <a:gd name="connsiteY35" fmla="*/ 603216 h 1620685"/>
                    <a:gd name="connsiteX36" fmla="*/ 2406776 w 3126656"/>
                    <a:gd name="connsiteY36" fmla="*/ 466349 h 1620685"/>
                    <a:gd name="connsiteX37" fmla="*/ 2380911 w 3126656"/>
                    <a:gd name="connsiteY37" fmla="*/ 449177 h 1620685"/>
                    <a:gd name="connsiteX38" fmla="*/ 2282164 w 3126656"/>
                    <a:gd name="connsiteY38" fmla="*/ 411084 h 1620685"/>
                    <a:gd name="connsiteX39" fmla="*/ 2267787 w 3126656"/>
                    <a:gd name="connsiteY39" fmla="*/ 409657 h 1620685"/>
                    <a:gd name="connsiteX40" fmla="*/ 2071227 w 3126656"/>
                    <a:gd name="connsiteY40" fmla="*/ 603216 h 1620685"/>
                    <a:gd name="connsiteX41" fmla="*/ 2071328 w 3126656"/>
                    <a:gd name="connsiteY41" fmla="*/ 604210 h 1620685"/>
                    <a:gd name="connsiteX42" fmla="*/ 1963243 w 3126656"/>
                    <a:gd name="connsiteY42" fmla="*/ 604210 h 1620685"/>
                    <a:gd name="connsiteX43" fmla="*/ 1963142 w 3126656"/>
                    <a:gd name="connsiteY43" fmla="*/ 603216 h 1620685"/>
                    <a:gd name="connsiteX44" fmla="*/ 2206391 w 3126656"/>
                    <a:gd name="connsiteY44" fmla="*/ 307699 h 1620685"/>
                    <a:gd name="connsiteX45" fmla="*/ 2242183 w 3126656"/>
                    <a:gd name="connsiteY45" fmla="*/ 304126 h 1620685"/>
                    <a:gd name="connsiteX46" fmla="*/ 2219668 w 3126656"/>
                    <a:gd name="connsiteY46" fmla="*/ 266734 h 1620685"/>
                    <a:gd name="connsiteX47" fmla="*/ 2170898 w 3126656"/>
                    <a:gd name="connsiteY47" fmla="*/ 217126 h 1620685"/>
                    <a:gd name="connsiteX48" fmla="*/ 1907102 w 3126656"/>
                    <a:gd name="connsiteY48" fmla="*/ 148204 h 1620685"/>
                    <a:gd name="connsiteX49" fmla="*/ 1850182 w 3126656"/>
                    <a:gd name="connsiteY49" fmla="*/ 168755 h 1620685"/>
                    <a:gd name="connsiteX50" fmla="*/ 1837901 w 3126656"/>
                    <a:gd name="connsiteY50" fmla="*/ 173189 h 1620685"/>
                    <a:gd name="connsiteX51" fmla="*/ 1767172 w 3126656"/>
                    <a:gd name="connsiteY51" fmla="*/ 222952 h 1620685"/>
                    <a:gd name="connsiteX52" fmla="*/ 1766104 w 3126656"/>
                    <a:gd name="connsiteY52" fmla="*/ 224031 h 1620685"/>
                    <a:gd name="connsiteX53" fmla="*/ 1716668 w 3126656"/>
                    <a:gd name="connsiteY53" fmla="*/ 177115 h 1620685"/>
                    <a:gd name="connsiteX54" fmla="*/ 1687862 w 3126656"/>
                    <a:gd name="connsiteY54" fmla="*/ 160244 h 1620685"/>
                    <a:gd name="connsiteX55" fmla="*/ 1677920 w 3126656"/>
                    <a:gd name="connsiteY55" fmla="*/ 154421 h 1620685"/>
                    <a:gd name="connsiteX56" fmla="*/ 1359750 w 3126656"/>
                    <a:gd name="connsiteY56" fmla="*/ 133178 h 1620685"/>
                    <a:gd name="connsiteX57" fmla="*/ 1297283 w 3126656"/>
                    <a:gd name="connsiteY57" fmla="*/ 174183 h 1620685"/>
                    <a:gd name="connsiteX58" fmla="*/ 1327962 w 3126656"/>
                    <a:gd name="connsiteY58" fmla="*/ 191422 h 1620685"/>
                    <a:gd name="connsiteX59" fmla="*/ 1501833 w 3126656"/>
                    <a:gd name="connsiteY59" fmla="*/ 507892 h 1620685"/>
                    <a:gd name="connsiteX60" fmla="*/ 1406303 w 3126656"/>
                    <a:gd name="connsiteY60" fmla="*/ 513709 h 1620685"/>
                    <a:gd name="connsiteX61" fmla="*/ 1272056 w 3126656"/>
                    <a:gd name="connsiteY61" fmla="*/ 276126 h 1620685"/>
                    <a:gd name="connsiteX62" fmla="*/ 763698 w 3126656"/>
                    <a:gd name="connsiteY62" fmla="*/ 361575 h 1620685"/>
                    <a:gd name="connsiteX63" fmla="*/ 739090 w 3126656"/>
                    <a:gd name="connsiteY63" fmla="*/ 402456 h 1620685"/>
                    <a:gd name="connsiteX64" fmla="*/ 722677 w 3126656"/>
                    <a:gd name="connsiteY64" fmla="*/ 461038 h 1620685"/>
                    <a:gd name="connsiteX65" fmla="*/ 769414 w 3126656"/>
                    <a:gd name="connsiteY65" fmla="*/ 455483 h 1620685"/>
                    <a:gd name="connsiteX66" fmla="*/ 1057548 w 3126656"/>
                    <a:gd name="connsiteY66" fmla="*/ 627868 h 1620685"/>
                    <a:gd name="connsiteX67" fmla="*/ 981950 w 3126656"/>
                    <a:gd name="connsiteY67" fmla="*/ 672436 h 1620685"/>
                    <a:gd name="connsiteX68" fmla="*/ 771796 w 3126656"/>
                    <a:gd name="connsiteY68" fmla="*/ 554643 h 1620685"/>
                    <a:gd name="connsiteX69" fmla="*/ 543407 w 3126656"/>
                    <a:gd name="connsiteY69" fmla="*/ 645700 h 1620685"/>
                    <a:gd name="connsiteX70" fmla="*/ 510260 w 3126656"/>
                    <a:gd name="connsiteY70" fmla="*/ 709824 h 1620685"/>
                    <a:gd name="connsiteX71" fmla="*/ 572196 w 3126656"/>
                    <a:gd name="connsiteY71" fmla="*/ 719615 h 1620685"/>
                    <a:gd name="connsiteX72" fmla="*/ 798139 w 3126656"/>
                    <a:gd name="connsiteY72" fmla="*/ 873185 h 1620685"/>
                    <a:gd name="connsiteX73" fmla="*/ 721613 w 3126656"/>
                    <a:gd name="connsiteY73" fmla="*/ 930662 h 1620685"/>
                    <a:gd name="connsiteX74" fmla="*/ 478698 w 3126656"/>
                    <a:gd name="connsiteY74" fmla="*/ 806324 h 1620685"/>
                    <a:gd name="connsiteX75" fmla="*/ 101489 w 3126656"/>
                    <a:gd name="connsiteY75" fmla="*/ 1157669 h 1620685"/>
                    <a:gd name="connsiteX76" fmla="*/ 440598 w 3126656"/>
                    <a:gd name="connsiteY76" fmla="*/ 1509014 h 1620685"/>
                    <a:gd name="connsiteX77" fmla="*/ 747805 w 3126656"/>
                    <a:gd name="connsiteY77" fmla="*/ 1510882 h 1620685"/>
                    <a:gd name="connsiteX78" fmla="*/ 750108 w 3126656"/>
                    <a:gd name="connsiteY78" fmla="*/ 1615954 h 1620685"/>
                    <a:gd name="connsiteX79" fmla="*/ 478698 w 3126656"/>
                    <a:gd name="connsiteY79" fmla="*/ 1610504 h 1620685"/>
                    <a:gd name="connsiteX80" fmla="*/ 0 w 3126656"/>
                    <a:gd name="connsiteY80" fmla="*/ 1157669 h 1620685"/>
                    <a:gd name="connsiteX81" fmla="*/ 382223 w 3126656"/>
                    <a:gd name="connsiteY81" fmla="*/ 714034 h 1620685"/>
                    <a:gd name="connsiteX82" fmla="*/ 404873 w 3126656"/>
                    <a:gd name="connsiteY82" fmla="*/ 711874 h 1620685"/>
                    <a:gd name="connsiteX83" fmla="*/ 433381 w 3126656"/>
                    <a:gd name="connsiteY83" fmla="*/ 645631 h 1620685"/>
                    <a:gd name="connsiteX84" fmla="*/ 574827 w 3126656"/>
                    <a:gd name="connsiteY84" fmla="*/ 504304 h 1620685"/>
                    <a:gd name="connsiteX85" fmla="*/ 627702 w 3126656"/>
                    <a:gd name="connsiteY85" fmla="*/ 483016 h 1620685"/>
                    <a:gd name="connsiteX86" fmla="*/ 678995 w 3126656"/>
                    <a:gd name="connsiteY86" fmla="*/ 305670 h 1620685"/>
                    <a:gd name="connsiteX87" fmla="*/ 1061984 w 3126656"/>
                    <a:gd name="connsiteY87" fmla="*/ 108536 h 1620685"/>
                    <a:gd name="connsiteX88" fmla="*/ 1197942 w 3126656"/>
                    <a:gd name="connsiteY88" fmla="*/ 130000 h 1620685"/>
                    <a:gd name="connsiteX89" fmla="*/ 1192651 w 3126656"/>
                    <a:gd name="connsiteY89" fmla="*/ 127263 h 1620685"/>
                    <a:gd name="connsiteX90" fmla="*/ 1508977 w 3126656"/>
                    <a:gd name="connsiteY90" fmla="*/ 0 h 1620685"/>
                    <a:gd name="connsiteX0" fmla="*/ 1508977 w 3126656"/>
                    <a:gd name="connsiteY0" fmla="*/ 0 h 1620685"/>
                    <a:gd name="connsiteX1" fmla="*/ 1772574 w 3126656"/>
                    <a:gd name="connsiteY1" fmla="*/ 92411 h 1620685"/>
                    <a:gd name="connsiteX2" fmla="*/ 1777429 w 3126656"/>
                    <a:gd name="connsiteY2" fmla="*/ 96845 h 1620685"/>
                    <a:gd name="connsiteX3" fmla="*/ 1870897 w 3126656"/>
                    <a:gd name="connsiteY3" fmla="*/ 61055 h 1620685"/>
                    <a:gd name="connsiteX4" fmla="*/ 1974905 w 3126656"/>
                    <a:gd name="connsiteY4" fmla="*/ 49536 h 1620685"/>
                    <a:gd name="connsiteX5" fmla="*/ 2223057 w 3126656"/>
                    <a:gd name="connsiteY5" fmla="*/ 132422 h 1620685"/>
                    <a:gd name="connsiteX6" fmla="*/ 2333264 w 3126656"/>
                    <a:gd name="connsiteY6" fmla="*/ 274421 h 1620685"/>
                    <a:gd name="connsiteX7" fmla="*/ 2346934 w 3126656"/>
                    <a:gd name="connsiteY7" fmla="*/ 313155 h 1620685"/>
                    <a:gd name="connsiteX8" fmla="*/ 2386369 w 3126656"/>
                    <a:gd name="connsiteY8" fmla="*/ 325276 h 1620685"/>
                    <a:gd name="connsiteX9" fmla="*/ 2520404 w 3126656"/>
                    <a:gd name="connsiteY9" fmla="*/ 434563 h 1620685"/>
                    <a:gd name="connsiteX10" fmla="*/ 2537149 w 3126656"/>
                    <a:gd name="connsiteY10" fmla="*/ 469055 h 1620685"/>
                    <a:gd name="connsiteX11" fmla="*/ 2539828 w 3126656"/>
                    <a:gd name="connsiteY11" fmla="*/ 468870 h 1620685"/>
                    <a:gd name="connsiteX12" fmla="*/ 2872626 w 3126656"/>
                    <a:gd name="connsiteY12" fmla="*/ 656944 h 1620685"/>
                    <a:gd name="connsiteX13" fmla="*/ 2921229 w 3126656"/>
                    <a:gd name="connsiteY13" fmla="*/ 799240 h 1620685"/>
                    <a:gd name="connsiteX14" fmla="*/ 2920711 w 3126656"/>
                    <a:gd name="connsiteY14" fmla="*/ 861474 h 1620685"/>
                    <a:gd name="connsiteX15" fmla="*/ 2928499 w 3126656"/>
                    <a:gd name="connsiteY15" fmla="*/ 864608 h 1620685"/>
                    <a:gd name="connsiteX16" fmla="*/ 3125666 w 3126656"/>
                    <a:gd name="connsiteY16" fmla="*/ 1212928 h 1620685"/>
                    <a:gd name="connsiteX17" fmla="*/ 2693389 w 3126656"/>
                    <a:gd name="connsiteY17" fmla="*/ 1620685 h 1620685"/>
                    <a:gd name="connsiteX18" fmla="*/ 2372807 w 3126656"/>
                    <a:gd name="connsiteY18" fmla="*/ 1618335 h 1620685"/>
                    <a:gd name="connsiteX19" fmla="*/ 2365396 w 3126656"/>
                    <a:gd name="connsiteY19" fmla="*/ 1511645 h 1620685"/>
                    <a:gd name="connsiteX20" fmla="*/ 2716455 w 3126656"/>
                    <a:gd name="connsiteY20" fmla="*/ 1512383 h 1620685"/>
                    <a:gd name="connsiteX21" fmla="*/ 3018217 w 3126656"/>
                    <a:gd name="connsiteY21" fmla="*/ 1212928 h 1620685"/>
                    <a:gd name="connsiteX22" fmla="*/ 2671956 w 3126656"/>
                    <a:gd name="connsiteY22" fmla="*/ 911093 h 1620685"/>
                    <a:gd name="connsiteX23" fmla="*/ 2451353 w 3126656"/>
                    <a:gd name="connsiteY23" fmla="*/ 1051394 h 1620685"/>
                    <a:gd name="connsiteX24" fmla="*/ 2369199 w 3126656"/>
                    <a:gd name="connsiteY24" fmla="*/ 1000847 h 1620685"/>
                    <a:gd name="connsiteX25" fmla="*/ 2674337 w 3126656"/>
                    <a:gd name="connsiteY25" fmla="*/ 807553 h 1620685"/>
                    <a:gd name="connsiteX26" fmla="*/ 2764140 w 3126656"/>
                    <a:gd name="connsiteY26" fmla="*/ 813895 h 1620685"/>
                    <a:gd name="connsiteX27" fmla="*/ 2811012 w 3126656"/>
                    <a:gd name="connsiteY27" fmla="*/ 824308 h 1620685"/>
                    <a:gd name="connsiteX28" fmla="*/ 2813791 w 3126656"/>
                    <a:gd name="connsiteY28" fmla="*/ 792358 h 1620685"/>
                    <a:gd name="connsiteX29" fmla="*/ 2788025 w 3126656"/>
                    <a:gd name="connsiteY29" fmla="*/ 706301 h 1620685"/>
                    <a:gd name="connsiteX30" fmla="*/ 2591324 w 3126656"/>
                    <a:gd name="connsiteY30" fmla="*/ 557265 h 1620685"/>
                    <a:gd name="connsiteX31" fmla="*/ 2565161 w 3126656"/>
                    <a:gd name="connsiteY31" fmla="*/ 555595 h 1620685"/>
                    <a:gd name="connsiteX32" fmla="*/ 2572432 w 3126656"/>
                    <a:gd name="connsiteY32" fmla="*/ 603216 h 1620685"/>
                    <a:gd name="connsiteX33" fmla="*/ 2267787 w 3126656"/>
                    <a:gd name="connsiteY33" fmla="*/ 904861 h 1620685"/>
                    <a:gd name="connsiteX34" fmla="*/ 2267787 w 3126656"/>
                    <a:gd name="connsiteY34" fmla="*/ 796775 h 1620685"/>
                    <a:gd name="connsiteX35" fmla="*/ 2464347 w 3126656"/>
                    <a:gd name="connsiteY35" fmla="*/ 603216 h 1620685"/>
                    <a:gd name="connsiteX36" fmla="*/ 2406776 w 3126656"/>
                    <a:gd name="connsiteY36" fmla="*/ 466349 h 1620685"/>
                    <a:gd name="connsiteX37" fmla="*/ 2380911 w 3126656"/>
                    <a:gd name="connsiteY37" fmla="*/ 449177 h 1620685"/>
                    <a:gd name="connsiteX38" fmla="*/ 2282164 w 3126656"/>
                    <a:gd name="connsiteY38" fmla="*/ 411084 h 1620685"/>
                    <a:gd name="connsiteX39" fmla="*/ 2267787 w 3126656"/>
                    <a:gd name="connsiteY39" fmla="*/ 409657 h 1620685"/>
                    <a:gd name="connsiteX40" fmla="*/ 2071227 w 3126656"/>
                    <a:gd name="connsiteY40" fmla="*/ 603216 h 1620685"/>
                    <a:gd name="connsiteX41" fmla="*/ 2071328 w 3126656"/>
                    <a:gd name="connsiteY41" fmla="*/ 604210 h 1620685"/>
                    <a:gd name="connsiteX42" fmla="*/ 1963243 w 3126656"/>
                    <a:gd name="connsiteY42" fmla="*/ 604210 h 1620685"/>
                    <a:gd name="connsiteX43" fmla="*/ 1963142 w 3126656"/>
                    <a:gd name="connsiteY43" fmla="*/ 603216 h 1620685"/>
                    <a:gd name="connsiteX44" fmla="*/ 2206391 w 3126656"/>
                    <a:gd name="connsiteY44" fmla="*/ 307699 h 1620685"/>
                    <a:gd name="connsiteX45" fmla="*/ 2242183 w 3126656"/>
                    <a:gd name="connsiteY45" fmla="*/ 304126 h 1620685"/>
                    <a:gd name="connsiteX46" fmla="*/ 2219668 w 3126656"/>
                    <a:gd name="connsiteY46" fmla="*/ 266734 h 1620685"/>
                    <a:gd name="connsiteX47" fmla="*/ 2170898 w 3126656"/>
                    <a:gd name="connsiteY47" fmla="*/ 217126 h 1620685"/>
                    <a:gd name="connsiteX48" fmla="*/ 1907102 w 3126656"/>
                    <a:gd name="connsiteY48" fmla="*/ 148204 h 1620685"/>
                    <a:gd name="connsiteX49" fmla="*/ 1850182 w 3126656"/>
                    <a:gd name="connsiteY49" fmla="*/ 168755 h 1620685"/>
                    <a:gd name="connsiteX50" fmla="*/ 1837901 w 3126656"/>
                    <a:gd name="connsiteY50" fmla="*/ 173189 h 1620685"/>
                    <a:gd name="connsiteX51" fmla="*/ 1767172 w 3126656"/>
                    <a:gd name="connsiteY51" fmla="*/ 222952 h 1620685"/>
                    <a:gd name="connsiteX52" fmla="*/ 1766104 w 3126656"/>
                    <a:gd name="connsiteY52" fmla="*/ 224031 h 1620685"/>
                    <a:gd name="connsiteX53" fmla="*/ 1716668 w 3126656"/>
                    <a:gd name="connsiteY53" fmla="*/ 177115 h 1620685"/>
                    <a:gd name="connsiteX54" fmla="*/ 1687862 w 3126656"/>
                    <a:gd name="connsiteY54" fmla="*/ 160244 h 1620685"/>
                    <a:gd name="connsiteX55" fmla="*/ 1677920 w 3126656"/>
                    <a:gd name="connsiteY55" fmla="*/ 154421 h 1620685"/>
                    <a:gd name="connsiteX56" fmla="*/ 1359750 w 3126656"/>
                    <a:gd name="connsiteY56" fmla="*/ 133178 h 1620685"/>
                    <a:gd name="connsiteX57" fmla="*/ 1297283 w 3126656"/>
                    <a:gd name="connsiteY57" fmla="*/ 174183 h 1620685"/>
                    <a:gd name="connsiteX58" fmla="*/ 1327962 w 3126656"/>
                    <a:gd name="connsiteY58" fmla="*/ 191422 h 1620685"/>
                    <a:gd name="connsiteX59" fmla="*/ 1501833 w 3126656"/>
                    <a:gd name="connsiteY59" fmla="*/ 507892 h 1620685"/>
                    <a:gd name="connsiteX60" fmla="*/ 1406303 w 3126656"/>
                    <a:gd name="connsiteY60" fmla="*/ 544665 h 1620685"/>
                    <a:gd name="connsiteX61" fmla="*/ 1272056 w 3126656"/>
                    <a:gd name="connsiteY61" fmla="*/ 276126 h 1620685"/>
                    <a:gd name="connsiteX62" fmla="*/ 763698 w 3126656"/>
                    <a:gd name="connsiteY62" fmla="*/ 361575 h 1620685"/>
                    <a:gd name="connsiteX63" fmla="*/ 739090 w 3126656"/>
                    <a:gd name="connsiteY63" fmla="*/ 402456 h 1620685"/>
                    <a:gd name="connsiteX64" fmla="*/ 722677 w 3126656"/>
                    <a:gd name="connsiteY64" fmla="*/ 461038 h 1620685"/>
                    <a:gd name="connsiteX65" fmla="*/ 769414 w 3126656"/>
                    <a:gd name="connsiteY65" fmla="*/ 455483 h 1620685"/>
                    <a:gd name="connsiteX66" fmla="*/ 1057548 w 3126656"/>
                    <a:gd name="connsiteY66" fmla="*/ 627868 h 1620685"/>
                    <a:gd name="connsiteX67" fmla="*/ 981950 w 3126656"/>
                    <a:gd name="connsiteY67" fmla="*/ 672436 h 1620685"/>
                    <a:gd name="connsiteX68" fmla="*/ 771796 w 3126656"/>
                    <a:gd name="connsiteY68" fmla="*/ 554643 h 1620685"/>
                    <a:gd name="connsiteX69" fmla="*/ 543407 w 3126656"/>
                    <a:gd name="connsiteY69" fmla="*/ 645700 h 1620685"/>
                    <a:gd name="connsiteX70" fmla="*/ 510260 w 3126656"/>
                    <a:gd name="connsiteY70" fmla="*/ 709824 h 1620685"/>
                    <a:gd name="connsiteX71" fmla="*/ 572196 w 3126656"/>
                    <a:gd name="connsiteY71" fmla="*/ 719615 h 1620685"/>
                    <a:gd name="connsiteX72" fmla="*/ 798139 w 3126656"/>
                    <a:gd name="connsiteY72" fmla="*/ 873185 h 1620685"/>
                    <a:gd name="connsiteX73" fmla="*/ 721613 w 3126656"/>
                    <a:gd name="connsiteY73" fmla="*/ 930662 h 1620685"/>
                    <a:gd name="connsiteX74" fmla="*/ 478698 w 3126656"/>
                    <a:gd name="connsiteY74" fmla="*/ 806324 h 1620685"/>
                    <a:gd name="connsiteX75" fmla="*/ 101489 w 3126656"/>
                    <a:gd name="connsiteY75" fmla="*/ 1157669 h 1620685"/>
                    <a:gd name="connsiteX76" fmla="*/ 440598 w 3126656"/>
                    <a:gd name="connsiteY76" fmla="*/ 1509014 h 1620685"/>
                    <a:gd name="connsiteX77" fmla="*/ 747805 w 3126656"/>
                    <a:gd name="connsiteY77" fmla="*/ 1510882 h 1620685"/>
                    <a:gd name="connsiteX78" fmla="*/ 750108 w 3126656"/>
                    <a:gd name="connsiteY78" fmla="*/ 1615954 h 1620685"/>
                    <a:gd name="connsiteX79" fmla="*/ 478698 w 3126656"/>
                    <a:gd name="connsiteY79" fmla="*/ 1610504 h 1620685"/>
                    <a:gd name="connsiteX80" fmla="*/ 0 w 3126656"/>
                    <a:gd name="connsiteY80" fmla="*/ 1157669 h 1620685"/>
                    <a:gd name="connsiteX81" fmla="*/ 382223 w 3126656"/>
                    <a:gd name="connsiteY81" fmla="*/ 714034 h 1620685"/>
                    <a:gd name="connsiteX82" fmla="*/ 404873 w 3126656"/>
                    <a:gd name="connsiteY82" fmla="*/ 711874 h 1620685"/>
                    <a:gd name="connsiteX83" fmla="*/ 433381 w 3126656"/>
                    <a:gd name="connsiteY83" fmla="*/ 645631 h 1620685"/>
                    <a:gd name="connsiteX84" fmla="*/ 574827 w 3126656"/>
                    <a:gd name="connsiteY84" fmla="*/ 504304 h 1620685"/>
                    <a:gd name="connsiteX85" fmla="*/ 627702 w 3126656"/>
                    <a:gd name="connsiteY85" fmla="*/ 483016 h 1620685"/>
                    <a:gd name="connsiteX86" fmla="*/ 678995 w 3126656"/>
                    <a:gd name="connsiteY86" fmla="*/ 305670 h 1620685"/>
                    <a:gd name="connsiteX87" fmla="*/ 1061984 w 3126656"/>
                    <a:gd name="connsiteY87" fmla="*/ 108536 h 1620685"/>
                    <a:gd name="connsiteX88" fmla="*/ 1197942 w 3126656"/>
                    <a:gd name="connsiteY88" fmla="*/ 130000 h 1620685"/>
                    <a:gd name="connsiteX89" fmla="*/ 1192651 w 3126656"/>
                    <a:gd name="connsiteY89" fmla="*/ 127263 h 1620685"/>
                    <a:gd name="connsiteX90" fmla="*/ 1508977 w 3126656"/>
                    <a:gd name="connsiteY90" fmla="*/ 0 h 1620685"/>
                    <a:gd name="connsiteX0" fmla="*/ 1508977 w 3126656"/>
                    <a:gd name="connsiteY0" fmla="*/ 0 h 1620685"/>
                    <a:gd name="connsiteX1" fmla="*/ 1772574 w 3126656"/>
                    <a:gd name="connsiteY1" fmla="*/ 92411 h 1620685"/>
                    <a:gd name="connsiteX2" fmla="*/ 1777429 w 3126656"/>
                    <a:gd name="connsiteY2" fmla="*/ 96845 h 1620685"/>
                    <a:gd name="connsiteX3" fmla="*/ 1870897 w 3126656"/>
                    <a:gd name="connsiteY3" fmla="*/ 61055 h 1620685"/>
                    <a:gd name="connsiteX4" fmla="*/ 1974905 w 3126656"/>
                    <a:gd name="connsiteY4" fmla="*/ 49536 h 1620685"/>
                    <a:gd name="connsiteX5" fmla="*/ 2223057 w 3126656"/>
                    <a:gd name="connsiteY5" fmla="*/ 132422 h 1620685"/>
                    <a:gd name="connsiteX6" fmla="*/ 2333264 w 3126656"/>
                    <a:gd name="connsiteY6" fmla="*/ 274421 h 1620685"/>
                    <a:gd name="connsiteX7" fmla="*/ 2346934 w 3126656"/>
                    <a:gd name="connsiteY7" fmla="*/ 313155 h 1620685"/>
                    <a:gd name="connsiteX8" fmla="*/ 2386369 w 3126656"/>
                    <a:gd name="connsiteY8" fmla="*/ 325276 h 1620685"/>
                    <a:gd name="connsiteX9" fmla="*/ 2520404 w 3126656"/>
                    <a:gd name="connsiteY9" fmla="*/ 434563 h 1620685"/>
                    <a:gd name="connsiteX10" fmla="*/ 2537149 w 3126656"/>
                    <a:gd name="connsiteY10" fmla="*/ 469055 h 1620685"/>
                    <a:gd name="connsiteX11" fmla="*/ 2539828 w 3126656"/>
                    <a:gd name="connsiteY11" fmla="*/ 468870 h 1620685"/>
                    <a:gd name="connsiteX12" fmla="*/ 2872626 w 3126656"/>
                    <a:gd name="connsiteY12" fmla="*/ 656944 h 1620685"/>
                    <a:gd name="connsiteX13" fmla="*/ 2921229 w 3126656"/>
                    <a:gd name="connsiteY13" fmla="*/ 799240 h 1620685"/>
                    <a:gd name="connsiteX14" fmla="*/ 2920711 w 3126656"/>
                    <a:gd name="connsiteY14" fmla="*/ 861474 h 1620685"/>
                    <a:gd name="connsiteX15" fmla="*/ 2928499 w 3126656"/>
                    <a:gd name="connsiteY15" fmla="*/ 864608 h 1620685"/>
                    <a:gd name="connsiteX16" fmla="*/ 3125666 w 3126656"/>
                    <a:gd name="connsiteY16" fmla="*/ 1212928 h 1620685"/>
                    <a:gd name="connsiteX17" fmla="*/ 2693389 w 3126656"/>
                    <a:gd name="connsiteY17" fmla="*/ 1620685 h 1620685"/>
                    <a:gd name="connsiteX18" fmla="*/ 2372807 w 3126656"/>
                    <a:gd name="connsiteY18" fmla="*/ 1618335 h 1620685"/>
                    <a:gd name="connsiteX19" fmla="*/ 2365396 w 3126656"/>
                    <a:gd name="connsiteY19" fmla="*/ 1511645 h 1620685"/>
                    <a:gd name="connsiteX20" fmla="*/ 2716455 w 3126656"/>
                    <a:gd name="connsiteY20" fmla="*/ 1512383 h 1620685"/>
                    <a:gd name="connsiteX21" fmla="*/ 3018217 w 3126656"/>
                    <a:gd name="connsiteY21" fmla="*/ 1212928 h 1620685"/>
                    <a:gd name="connsiteX22" fmla="*/ 2671956 w 3126656"/>
                    <a:gd name="connsiteY22" fmla="*/ 911093 h 1620685"/>
                    <a:gd name="connsiteX23" fmla="*/ 2451353 w 3126656"/>
                    <a:gd name="connsiteY23" fmla="*/ 1051394 h 1620685"/>
                    <a:gd name="connsiteX24" fmla="*/ 2369199 w 3126656"/>
                    <a:gd name="connsiteY24" fmla="*/ 1000847 h 1620685"/>
                    <a:gd name="connsiteX25" fmla="*/ 2674337 w 3126656"/>
                    <a:gd name="connsiteY25" fmla="*/ 807553 h 1620685"/>
                    <a:gd name="connsiteX26" fmla="*/ 2764140 w 3126656"/>
                    <a:gd name="connsiteY26" fmla="*/ 813895 h 1620685"/>
                    <a:gd name="connsiteX27" fmla="*/ 2811012 w 3126656"/>
                    <a:gd name="connsiteY27" fmla="*/ 824308 h 1620685"/>
                    <a:gd name="connsiteX28" fmla="*/ 2813791 w 3126656"/>
                    <a:gd name="connsiteY28" fmla="*/ 792358 h 1620685"/>
                    <a:gd name="connsiteX29" fmla="*/ 2788025 w 3126656"/>
                    <a:gd name="connsiteY29" fmla="*/ 706301 h 1620685"/>
                    <a:gd name="connsiteX30" fmla="*/ 2591324 w 3126656"/>
                    <a:gd name="connsiteY30" fmla="*/ 557265 h 1620685"/>
                    <a:gd name="connsiteX31" fmla="*/ 2565161 w 3126656"/>
                    <a:gd name="connsiteY31" fmla="*/ 555595 h 1620685"/>
                    <a:gd name="connsiteX32" fmla="*/ 2572432 w 3126656"/>
                    <a:gd name="connsiteY32" fmla="*/ 603216 h 1620685"/>
                    <a:gd name="connsiteX33" fmla="*/ 2267787 w 3126656"/>
                    <a:gd name="connsiteY33" fmla="*/ 904861 h 1620685"/>
                    <a:gd name="connsiteX34" fmla="*/ 2267787 w 3126656"/>
                    <a:gd name="connsiteY34" fmla="*/ 796775 h 1620685"/>
                    <a:gd name="connsiteX35" fmla="*/ 2464347 w 3126656"/>
                    <a:gd name="connsiteY35" fmla="*/ 603216 h 1620685"/>
                    <a:gd name="connsiteX36" fmla="*/ 2406776 w 3126656"/>
                    <a:gd name="connsiteY36" fmla="*/ 466349 h 1620685"/>
                    <a:gd name="connsiteX37" fmla="*/ 2380911 w 3126656"/>
                    <a:gd name="connsiteY37" fmla="*/ 449177 h 1620685"/>
                    <a:gd name="connsiteX38" fmla="*/ 2282164 w 3126656"/>
                    <a:gd name="connsiteY38" fmla="*/ 411084 h 1620685"/>
                    <a:gd name="connsiteX39" fmla="*/ 2267787 w 3126656"/>
                    <a:gd name="connsiteY39" fmla="*/ 409657 h 1620685"/>
                    <a:gd name="connsiteX40" fmla="*/ 2071227 w 3126656"/>
                    <a:gd name="connsiteY40" fmla="*/ 603216 h 1620685"/>
                    <a:gd name="connsiteX41" fmla="*/ 2071328 w 3126656"/>
                    <a:gd name="connsiteY41" fmla="*/ 604210 h 1620685"/>
                    <a:gd name="connsiteX42" fmla="*/ 1963243 w 3126656"/>
                    <a:gd name="connsiteY42" fmla="*/ 604210 h 1620685"/>
                    <a:gd name="connsiteX43" fmla="*/ 1963142 w 3126656"/>
                    <a:gd name="connsiteY43" fmla="*/ 603216 h 1620685"/>
                    <a:gd name="connsiteX44" fmla="*/ 2206391 w 3126656"/>
                    <a:gd name="connsiteY44" fmla="*/ 307699 h 1620685"/>
                    <a:gd name="connsiteX45" fmla="*/ 2242183 w 3126656"/>
                    <a:gd name="connsiteY45" fmla="*/ 304126 h 1620685"/>
                    <a:gd name="connsiteX46" fmla="*/ 2219668 w 3126656"/>
                    <a:gd name="connsiteY46" fmla="*/ 266734 h 1620685"/>
                    <a:gd name="connsiteX47" fmla="*/ 2170898 w 3126656"/>
                    <a:gd name="connsiteY47" fmla="*/ 217126 h 1620685"/>
                    <a:gd name="connsiteX48" fmla="*/ 1907102 w 3126656"/>
                    <a:gd name="connsiteY48" fmla="*/ 148204 h 1620685"/>
                    <a:gd name="connsiteX49" fmla="*/ 1850182 w 3126656"/>
                    <a:gd name="connsiteY49" fmla="*/ 168755 h 1620685"/>
                    <a:gd name="connsiteX50" fmla="*/ 1837901 w 3126656"/>
                    <a:gd name="connsiteY50" fmla="*/ 173189 h 1620685"/>
                    <a:gd name="connsiteX51" fmla="*/ 1767172 w 3126656"/>
                    <a:gd name="connsiteY51" fmla="*/ 222952 h 1620685"/>
                    <a:gd name="connsiteX52" fmla="*/ 1766104 w 3126656"/>
                    <a:gd name="connsiteY52" fmla="*/ 224031 h 1620685"/>
                    <a:gd name="connsiteX53" fmla="*/ 1716668 w 3126656"/>
                    <a:gd name="connsiteY53" fmla="*/ 177115 h 1620685"/>
                    <a:gd name="connsiteX54" fmla="*/ 1687862 w 3126656"/>
                    <a:gd name="connsiteY54" fmla="*/ 160244 h 1620685"/>
                    <a:gd name="connsiteX55" fmla="*/ 1677920 w 3126656"/>
                    <a:gd name="connsiteY55" fmla="*/ 154421 h 1620685"/>
                    <a:gd name="connsiteX56" fmla="*/ 1359750 w 3126656"/>
                    <a:gd name="connsiteY56" fmla="*/ 133178 h 1620685"/>
                    <a:gd name="connsiteX57" fmla="*/ 1297283 w 3126656"/>
                    <a:gd name="connsiteY57" fmla="*/ 174183 h 1620685"/>
                    <a:gd name="connsiteX58" fmla="*/ 1327962 w 3126656"/>
                    <a:gd name="connsiteY58" fmla="*/ 191422 h 1620685"/>
                    <a:gd name="connsiteX59" fmla="*/ 1516120 w 3126656"/>
                    <a:gd name="connsiteY59" fmla="*/ 553136 h 1620685"/>
                    <a:gd name="connsiteX60" fmla="*/ 1406303 w 3126656"/>
                    <a:gd name="connsiteY60" fmla="*/ 544665 h 1620685"/>
                    <a:gd name="connsiteX61" fmla="*/ 1272056 w 3126656"/>
                    <a:gd name="connsiteY61" fmla="*/ 276126 h 1620685"/>
                    <a:gd name="connsiteX62" fmla="*/ 763698 w 3126656"/>
                    <a:gd name="connsiteY62" fmla="*/ 361575 h 1620685"/>
                    <a:gd name="connsiteX63" fmla="*/ 739090 w 3126656"/>
                    <a:gd name="connsiteY63" fmla="*/ 402456 h 1620685"/>
                    <a:gd name="connsiteX64" fmla="*/ 722677 w 3126656"/>
                    <a:gd name="connsiteY64" fmla="*/ 461038 h 1620685"/>
                    <a:gd name="connsiteX65" fmla="*/ 769414 w 3126656"/>
                    <a:gd name="connsiteY65" fmla="*/ 455483 h 1620685"/>
                    <a:gd name="connsiteX66" fmla="*/ 1057548 w 3126656"/>
                    <a:gd name="connsiteY66" fmla="*/ 627868 h 1620685"/>
                    <a:gd name="connsiteX67" fmla="*/ 981950 w 3126656"/>
                    <a:gd name="connsiteY67" fmla="*/ 672436 h 1620685"/>
                    <a:gd name="connsiteX68" fmla="*/ 771796 w 3126656"/>
                    <a:gd name="connsiteY68" fmla="*/ 554643 h 1620685"/>
                    <a:gd name="connsiteX69" fmla="*/ 543407 w 3126656"/>
                    <a:gd name="connsiteY69" fmla="*/ 645700 h 1620685"/>
                    <a:gd name="connsiteX70" fmla="*/ 510260 w 3126656"/>
                    <a:gd name="connsiteY70" fmla="*/ 709824 h 1620685"/>
                    <a:gd name="connsiteX71" fmla="*/ 572196 w 3126656"/>
                    <a:gd name="connsiteY71" fmla="*/ 719615 h 1620685"/>
                    <a:gd name="connsiteX72" fmla="*/ 798139 w 3126656"/>
                    <a:gd name="connsiteY72" fmla="*/ 873185 h 1620685"/>
                    <a:gd name="connsiteX73" fmla="*/ 721613 w 3126656"/>
                    <a:gd name="connsiteY73" fmla="*/ 930662 h 1620685"/>
                    <a:gd name="connsiteX74" fmla="*/ 478698 w 3126656"/>
                    <a:gd name="connsiteY74" fmla="*/ 806324 h 1620685"/>
                    <a:gd name="connsiteX75" fmla="*/ 101489 w 3126656"/>
                    <a:gd name="connsiteY75" fmla="*/ 1157669 h 1620685"/>
                    <a:gd name="connsiteX76" fmla="*/ 440598 w 3126656"/>
                    <a:gd name="connsiteY76" fmla="*/ 1509014 h 1620685"/>
                    <a:gd name="connsiteX77" fmla="*/ 747805 w 3126656"/>
                    <a:gd name="connsiteY77" fmla="*/ 1510882 h 1620685"/>
                    <a:gd name="connsiteX78" fmla="*/ 750108 w 3126656"/>
                    <a:gd name="connsiteY78" fmla="*/ 1615954 h 1620685"/>
                    <a:gd name="connsiteX79" fmla="*/ 478698 w 3126656"/>
                    <a:gd name="connsiteY79" fmla="*/ 1610504 h 1620685"/>
                    <a:gd name="connsiteX80" fmla="*/ 0 w 3126656"/>
                    <a:gd name="connsiteY80" fmla="*/ 1157669 h 1620685"/>
                    <a:gd name="connsiteX81" fmla="*/ 382223 w 3126656"/>
                    <a:gd name="connsiteY81" fmla="*/ 714034 h 1620685"/>
                    <a:gd name="connsiteX82" fmla="*/ 404873 w 3126656"/>
                    <a:gd name="connsiteY82" fmla="*/ 711874 h 1620685"/>
                    <a:gd name="connsiteX83" fmla="*/ 433381 w 3126656"/>
                    <a:gd name="connsiteY83" fmla="*/ 645631 h 1620685"/>
                    <a:gd name="connsiteX84" fmla="*/ 574827 w 3126656"/>
                    <a:gd name="connsiteY84" fmla="*/ 504304 h 1620685"/>
                    <a:gd name="connsiteX85" fmla="*/ 627702 w 3126656"/>
                    <a:gd name="connsiteY85" fmla="*/ 483016 h 1620685"/>
                    <a:gd name="connsiteX86" fmla="*/ 678995 w 3126656"/>
                    <a:gd name="connsiteY86" fmla="*/ 305670 h 1620685"/>
                    <a:gd name="connsiteX87" fmla="*/ 1061984 w 3126656"/>
                    <a:gd name="connsiteY87" fmla="*/ 108536 h 1620685"/>
                    <a:gd name="connsiteX88" fmla="*/ 1197942 w 3126656"/>
                    <a:gd name="connsiteY88" fmla="*/ 130000 h 1620685"/>
                    <a:gd name="connsiteX89" fmla="*/ 1192651 w 3126656"/>
                    <a:gd name="connsiteY89" fmla="*/ 127263 h 1620685"/>
                    <a:gd name="connsiteX90" fmla="*/ 1508977 w 3126656"/>
                    <a:gd name="connsiteY90" fmla="*/ 0 h 1620685"/>
                    <a:gd name="connsiteX0" fmla="*/ 1508977 w 3126656"/>
                    <a:gd name="connsiteY0" fmla="*/ 0 h 1620685"/>
                    <a:gd name="connsiteX1" fmla="*/ 1772574 w 3126656"/>
                    <a:gd name="connsiteY1" fmla="*/ 92411 h 1620685"/>
                    <a:gd name="connsiteX2" fmla="*/ 1777429 w 3126656"/>
                    <a:gd name="connsiteY2" fmla="*/ 96845 h 1620685"/>
                    <a:gd name="connsiteX3" fmla="*/ 1870897 w 3126656"/>
                    <a:gd name="connsiteY3" fmla="*/ 61055 h 1620685"/>
                    <a:gd name="connsiteX4" fmla="*/ 1974905 w 3126656"/>
                    <a:gd name="connsiteY4" fmla="*/ 49536 h 1620685"/>
                    <a:gd name="connsiteX5" fmla="*/ 2223057 w 3126656"/>
                    <a:gd name="connsiteY5" fmla="*/ 132422 h 1620685"/>
                    <a:gd name="connsiteX6" fmla="*/ 2333264 w 3126656"/>
                    <a:gd name="connsiteY6" fmla="*/ 274421 h 1620685"/>
                    <a:gd name="connsiteX7" fmla="*/ 2346934 w 3126656"/>
                    <a:gd name="connsiteY7" fmla="*/ 313155 h 1620685"/>
                    <a:gd name="connsiteX8" fmla="*/ 2386369 w 3126656"/>
                    <a:gd name="connsiteY8" fmla="*/ 325276 h 1620685"/>
                    <a:gd name="connsiteX9" fmla="*/ 2520404 w 3126656"/>
                    <a:gd name="connsiteY9" fmla="*/ 434563 h 1620685"/>
                    <a:gd name="connsiteX10" fmla="*/ 2537149 w 3126656"/>
                    <a:gd name="connsiteY10" fmla="*/ 469055 h 1620685"/>
                    <a:gd name="connsiteX11" fmla="*/ 2539828 w 3126656"/>
                    <a:gd name="connsiteY11" fmla="*/ 468870 h 1620685"/>
                    <a:gd name="connsiteX12" fmla="*/ 2872626 w 3126656"/>
                    <a:gd name="connsiteY12" fmla="*/ 656944 h 1620685"/>
                    <a:gd name="connsiteX13" fmla="*/ 2921229 w 3126656"/>
                    <a:gd name="connsiteY13" fmla="*/ 799240 h 1620685"/>
                    <a:gd name="connsiteX14" fmla="*/ 2920711 w 3126656"/>
                    <a:gd name="connsiteY14" fmla="*/ 861474 h 1620685"/>
                    <a:gd name="connsiteX15" fmla="*/ 2928499 w 3126656"/>
                    <a:gd name="connsiteY15" fmla="*/ 864608 h 1620685"/>
                    <a:gd name="connsiteX16" fmla="*/ 3125666 w 3126656"/>
                    <a:gd name="connsiteY16" fmla="*/ 1212928 h 1620685"/>
                    <a:gd name="connsiteX17" fmla="*/ 2693389 w 3126656"/>
                    <a:gd name="connsiteY17" fmla="*/ 1620685 h 1620685"/>
                    <a:gd name="connsiteX18" fmla="*/ 2372807 w 3126656"/>
                    <a:gd name="connsiteY18" fmla="*/ 1618335 h 1620685"/>
                    <a:gd name="connsiteX19" fmla="*/ 2365396 w 3126656"/>
                    <a:gd name="connsiteY19" fmla="*/ 1511645 h 1620685"/>
                    <a:gd name="connsiteX20" fmla="*/ 2716455 w 3126656"/>
                    <a:gd name="connsiteY20" fmla="*/ 1512383 h 1620685"/>
                    <a:gd name="connsiteX21" fmla="*/ 3018217 w 3126656"/>
                    <a:gd name="connsiteY21" fmla="*/ 1212928 h 1620685"/>
                    <a:gd name="connsiteX22" fmla="*/ 2671956 w 3126656"/>
                    <a:gd name="connsiteY22" fmla="*/ 911093 h 1620685"/>
                    <a:gd name="connsiteX23" fmla="*/ 2451353 w 3126656"/>
                    <a:gd name="connsiteY23" fmla="*/ 1051394 h 1620685"/>
                    <a:gd name="connsiteX24" fmla="*/ 2369199 w 3126656"/>
                    <a:gd name="connsiteY24" fmla="*/ 1000847 h 1620685"/>
                    <a:gd name="connsiteX25" fmla="*/ 2674337 w 3126656"/>
                    <a:gd name="connsiteY25" fmla="*/ 807553 h 1620685"/>
                    <a:gd name="connsiteX26" fmla="*/ 2764140 w 3126656"/>
                    <a:gd name="connsiteY26" fmla="*/ 813895 h 1620685"/>
                    <a:gd name="connsiteX27" fmla="*/ 2811012 w 3126656"/>
                    <a:gd name="connsiteY27" fmla="*/ 824308 h 1620685"/>
                    <a:gd name="connsiteX28" fmla="*/ 2813791 w 3126656"/>
                    <a:gd name="connsiteY28" fmla="*/ 792358 h 1620685"/>
                    <a:gd name="connsiteX29" fmla="*/ 2788025 w 3126656"/>
                    <a:gd name="connsiteY29" fmla="*/ 706301 h 1620685"/>
                    <a:gd name="connsiteX30" fmla="*/ 2591324 w 3126656"/>
                    <a:gd name="connsiteY30" fmla="*/ 557265 h 1620685"/>
                    <a:gd name="connsiteX31" fmla="*/ 2565161 w 3126656"/>
                    <a:gd name="connsiteY31" fmla="*/ 555595 h 1620685"/>
                    <a:gd name="connsiteX32" fmla="*/ 2572432 w 3126656"/>
                    <a:gd name="connsiteY32" fmla="*/ 603216 h 1620685"/>
                    <a:gd name="connsiteX33" fmla="*/ 2267787 w 3126656"/>
                    <a:gd name="connsiteY33" fmla="*/ 904861 h 1620685"/>
                    <a:gd name="connsiteX34" fmla="*/ 2267787 w 3126656"/>
                    <a:gd name="connsiteY34" fmla="*/ 796775 h 1620685"/>
                    <a:gd name="connsiteX35" fmla="*/ 2464347 w 3126656"/>
                    <a:gd name="connsiteY35" fmla="*/ 603216 h 1620685"/>
                    <a:gd name="connsiteX36" fmla="*/ 2406776 w 3126656"/>
                    <a:gd name="connsiteY36" fmla="*/ 466349 h 1620685"/>
                    <a:gd name="connsiteX37" fmla="*/ 2380911 w 3126656"/>
                    <a:gd name="connsiteY37" fmla="*/ 449177 h 1620685"/>
                    <a:gd name="connsiteX38" fmla="*/ 2282164 w 3126656"/>
                    <a:gd name="connsiteY38" fmla="*/ 411084 h 1620685"/>
                    <a:gd name="connsiteX39" fmla="*/ 2267787 w 3126656"/>
                    <a:gd name="connsiteY39" fmla="*/ 409657 h 1620685"/>
                    <a:gd name="connsiteX40" fmla="*/ 2071227 w 3126656"/>
                    <a:gd name="connsiteY40" fmla="*/ 603216 h 1620685"/>
                    <a:gd name="connsiteX41" fmla="*/ 2071328 w 3126656"/>
                    <a:gd name="connsiteY41" fmla="*/ 604210 h 1620685"/>
                    <a:gd name="connsiteX42" fmla="*/ 1963243 w 3126656"/>
                    <a:gd name="connsiteY42" fmla="*/ 604210 h 1620685"/>
                    <a:gd name="connsiteX43" fmla="*/ 1963142 w 3126656"/>
                    <a:gd name="connsiteY43" fmla="*/ 603216 h 1620685"/>
                    <a:gd name="connsiteX44" fmla="*/ 2206391 w 3126656"/>
                    <a:gd name="connsiteY44" fmla="*/ 307699 h 1620685"/>
                    <a:gd name="connsiteX45" fmla="*/ 2242183 w 3126656"/>
                    <a:gd name="connsiteY45" fmla="*/ 304126 h 1620685"/>
                    <a:gd name="connsiteX46" fmla="*/ 2219668 w 3126656"/>
                    <a:gd name="connsiteY46" fmla="*/ 266734 h 1620685"/>
                    <a:gd name="connsiteX47" fmla="*/ 2170898 w 3126656"/>
                    <a:gd name="connsiteY47" fmla="*/ 217126 h 1620685"/>
                    <a:gd name="connsiteX48" fmla="*/ 1907102 w 3126656"/>
                    <a:gd name="connsiteY48" fmla="*/ 148204 h 1620685"/>
                    <a:gd name="connsiteX49" fmla="*/ 1850182 w 3126656"/>
                    <a:gd name="connsiteY49" fmla="*/ 168755 h 1620685"/>
                    <a:gd name="connsiteX50" fmla="*/ 1837901 w 3126656"/>
                    <a:gd name="connsiteY50" fmla="*/ 173189 h 1620685"/>
                    <a:gd name="connsiteX51" fmla="*/ 1767172 w 3126656"/>
                    <a:gd name="connsiteY51" fmla="*/ 222952 h 1620685"/>
                    <a:gd name="connsiteX52" fmla="*/ 1766104 w 3126656"/>
                    <a:gd name="connsiteY52" fmla="*/ 224031 h 1620685"/>
                    <a:gd name="connsiteX53" fmla="*/ 1716668 w 3126656"/>
                    <a:gd name="connsiteY53" fmla="*/ 177115 h 1620685"/>
                    <a:gd name="connsiteX54" fmla="*/ 1687862 w 3126656"/>
                    <a:gd name="connsiteY54" fmla="*/ 160244 h 1620685"/>
                    <a:gd name="connsiteX55" fmla="*/ 1677920 w 3126656"/>
                    <a:gd name="connsiteY55" fmla="*/ 154421 h 1620685"/>
                    <a:gd name="connsiteX56" fmla="*/ 1359750 w 3126656"/>
                    <a:gd name="connsiteY56" fmla="*/ 133178 h 1620685"/>
                    <a:gd name="connsiteX57" fmla="*/ 1297283 w 3126656"/>
                    <a:gd name="connsiteY57" fmla="*/ 174183 h 1620685"/>
                    <a:gd name="connsiteX58" fmla="*/ 1327962 w 3126656"/>
                    <a:gd name="connsiteY58" fmla="*/ 191422 h 1620685"/>
                    <a:gd name="connsiteX59" fmla="*/ 1516120 w 3126656"/>
                    <a:gd name="connsiteY59" fmla="*/ 553136 h 1620685"/>
                    <a:gd name="connsiteX60" fmla="*/ 1406303 w 3126656"/>
                    <a:gd name="connsiteY60" fmla="*/ 544665 h 1620685"/>
                    <a:gd name="connsiteX61" fmla="*/ 1272056 w 3126656"/>
                    <a:gd name="connsiteY61" fmla="*/ 276126 h 1620685"/>
                    <a:gd name="connsiteX62" fmla="*/ 763698 w 3126656"/>
                    <a:gd name="connsiteY62" fmla="*/ 361575 h 1620685"/>
                    <a:gd name="connsiteX63" fmla="*/ 739090 w 3126656"/>
                    <a:gd name="connsiteY63" fmla="*/ 402456 h 1620685"/>
                    <a:gd name="connsiteX64" fmla="*/ 722677 w 3126656"/>
                    <a:gd name="connsiteY64" fmla="*/ 461038 h 1620685"/>
                    <a:gd name="connsiteX65" fmla="*/ 769414 w 3126656"/>
                    <a:gd name="connsiteY65" fmla="*/ 455483 h 1620685"/>
                    <a:gd name="connsiteX66" fmla="*/ 1057548 w 3126656"/>
                    <a:gd name="connsiteY66" fmla="*/ 627868 h 1620685"/>
                    <a:gd name="connsiteX67" fmla="*/ 981950 w 3126656"/>
                    <a:gd name="connsiteY67" fmla="*/ 672436 h 1620685"/>
                    <a:gd name="connsiteX68" fmla="*/ 771796 w 3126656"/>
                    <a:gd name="connsiteY68" fmla="*/ 554643 h 1620685"/>
                    <a:gd name="connsiteX69" fmla="*/ 543407 w 3126656"/>
                    <a:gd name="connsiteY69" fmla="*/ 645700 h 1620685"/>
                    <a:gd name="connsiteX70" fmla="*/ 510260 w 3126656"/>
                    <a:gd name="connsiteY70" fmla="*/ 709824 h 1620685"/>
                    <a:gd name="connsiteX71" fmla="*/ 572196 w 3126656"/>
                    <a:gd name="connsiteY71" fmla="*/ 719615 h 1620685"/>
                    <a:gd name="connsiteX72" fmla="*/ 798139 w 3126656"/>
                    <a:gd name="connsiteY72" fmla="*/ 873185 h 1620685"/>
                    <a:gd name="connsiteX73" fmla="*/ 721613 w 3126656"/>
                    <a:gd name="connsiteY73" fmla="*/ 930662 h 1620685"/>
                    <a:gd name="connsiteX74" fmla="*/ 478698 w 3126656"/>
                    <a:gd name="connsiteY74" fmla="*/ 806324 h 1620685"/>
                    <a:gd name="connsiteX75" fmla="*/ 101489 w 3126656"/>
                    <a:gd name="connsiteY75" fmla="*/ 1157669 h 1620685"/>
                    <a:gd name="connsiteX76" fmla="*/ 440598 w 3126656"/>
                    <a:gd name="connsiteY76" fmla="*/ 1509014 h 1620685"/>
                    <a:gd name="connsiteX77" fmla="*/ 747805 w 3126656"/>
                    <a:gd name="connsiteY77" fmla="*/ 1510882 h 1620685"/>
                    <a:gd name="connsiteX78" fmla="*/ 750108 w 3126656"/>
                    <a:gd name="connsiteY78" fmla="*/ 1615954 h 1620685"/>
                    <a:gd name="connsiteX79" fmla="*/ 478698 w 3126656"/>
                    <a:gd name="connsiteY79" fmla="*/ 1610504 h 1620685"/>
                    <a:gd name="connsiteX80" fmla="*/ 0 w 3126656"/>
                    <a:gd name="connsiteY80" fmla="*/ 1157669 h 1620685"/>
                    <a:gd name="connsiteX81" fmla="*/ 382223 w 3126656"/>
                    <a:gd name="connsiteY81" fmla="*/ 714034 h 1620685"/>
                    <a:gd name="connsiteX82" fmla="*/ 404873 w 3126656"/>
                    <a:gd name="connsiteY82" fmla="*/ 711874 h 1620685"/>
                    <a:gd name="connsiteX83" fmla="*/ 433381 w 3126656"/>
                    <a:gd name="connsiteY83" fmla="*/ 645631 h 1620685"/>
                    <a:gd name="connsiteX84" fmla="*/ 574827 w 3126656"/>
                    <a:gd name="connsiteY84" fmla="*/ 504304 h 1620685"/>
                    <a:gd name="connsiteX85" fmla="*/ 627702 w 3126656"/>
                    <a:gd name="connsiteY85" fmla="*/ 483016 h 1620685"/>
                    <a:gd name="connsiteX86" fmla="*/ 678995 w 3126656"/>
                    <a:gd name="connsiteY86" fmla="*/ 305670 h 1620685"/>
                    <a:gd name="connsiteX87" fmla="*/ 1061984 w 3126656"/>
                    <a:gd name="connsiteY87" fmla="*/ 108536 h 1620685"/>
                    <a:gd name="connsiteX88" fmla="*/ 1197942 w 3126656"/>
                    <a:gd name="connsiteY88" fmla="*/ 130000 h 1620685"/>
                    <a:gd name="connsiteX89" fmla="*/ 1192651 w 3126656"/>
                    <a:gd name="connsiteY89" fmla="*/ 127263 h 1620685"/>
                    <a:gd name="connsiteX90" fmla="*/ 1508977 w 3126656"/>
                    <a:gd name="connsiteY90" fmla="*/ 0 h 1620685"/>
                    <a:gd name="connsiteX0" fmla="*/ 1508977 w 3126656"/>
                    <a:gd name="connsiteY0" fmla="*/ 0 h 1620685"/>
                    <a:gd name="connsiteX1" fmla="*/ 1772574 w 3126656"/>
                    <a:gd name="connsiteY1" fmla="*/ 92411 h 1620685"/>
                    <a:gd name="connsiteX2" fmla="*/ 1777429 w 3126656"/>
                    <a:gd name="connsiteY2" fmla="*/ 96845 h 1620685"/>
                    <a:gd name="connsiteX3" fmla="*/ 1870897 w 3126656"/>
                    <a:gd name="connsiteY3" fmla="*/ 61055 h 1620685"/>
                    <a:gd name="connsiteX4" fmla="*/ 1974905 w 3126656"/>
                    <a:gd name="connsiteY4" fmla="*/ 49536 h 1620685"/>
                    <a:gd name="connsiteX5" fmla="*/ 2223057 w 3126656"/>
                    <a:gd name="connsiteY5" fmla="*/ 132422 h 1620685"/>
                    <a:gd name="connsiteX6" fmla="*/ 2333264 w 3126656"/>
                    <a:gd name="connsiteY6" fmla="*/ 274421 h 1620685"/>
                    <a:gd name="connsiteX7" fmla="*/ 2346934 w 3126656"/>
                    <a:gd name="connsiteY7" fmla="*/ 313155 h 1620685"/>
                    <a:gd name="connsiteX8" fmla="*/ 2386369 w 3126656"/>
                    <a:gd name="connsiteY8" fmla="*/ 325276 h 1620685"/>
                    <a:gd name="connsiteX9" fmla="*/ 2520404 w 3126656"/>
                    <a:gd name="connsiteY9" fmla="*/ 434563 h 1620685"/>
                    <a:gd name="connsiteX10" fmla="*/ 2537149 w 3126656"/>
                    <a:gd name="connsiteY10" fmla="*/ 469055 h 1620685"/>
                    <a:gd name="connsiteX11" fmla="*/ 2539828 w 3126656"/>
                    <a:gd name="connsiteY11" fmla="*/ 468870 h 1620685"/>
                    <a:gd name="connsiteX12" fmla="*/ 2872626 w 3126656"/>
                    <a:gd name="connsiteY12" fmla="*/ 656944 h 1620685"/>
                    <a:gd name="connsiteX13" fmla="*/ 2921229 w 3126656"/>
                    <a:gd name="connsiteY13" fmla="*/ 799240 h 1620685"/>
                    <a:gd name="connsiteX14" fmla="*/ 2920711 w 3126656"/>
                    <a:gd name="connsiteY14" fmla="*/ 861474 h 1620685"/>
                    <a:gd name="connsiteX15" fmla="*/ 2928499 w 3126656"/>
                    <a:gd name="connsiteY15" fmla="*/ 864608 h 1620685"/>
                    <a:gd name="connsiteX16" fmla="*/ 3125666 w 3126656"/>
                    <a:gd name="connsiteY16" fmla="*/ 1212928 h 1620685"/>
                    <a:gd name="connsiteX17" fmla="*/ 2693389 w 3126656"/>
                    <a:gd name="connsiteY17" fmla="*/ 1620685 h 1620685"/>
                    <a:gd name="connsiteX18" fmla="*/ 2372807 w 3126656"/>
                    <a:gd name="connsiteY18" fmla="*/ 1618335 h 1620685"/>
                    <a:gd name="connsiteX19" fmla="*/ 2365396 w 3126656"/>
                    <a:gd name="connsiteY19" fmla="*/ 1511645 h 1620685"/>
                    <a:gd name="connsiteX20" fmla="*/ 2716455 w 3126656"/>
                    <a:gd name="connsiteY20" fmla="*/ 1512383 h 1620685"/>
                    <a:gd name="connsiteX21" fmla="*/ 3018217 w 3126656"/>
                    <a:gd name="connsiteY21" fmla="*/ 1212928 h 1620685"/>
                    <a:gd name="connsiteX22" fmla="*/ 2671956 w 3126656"/>
                    <a:gd name="connsiteY22" fmla="*/ 911093 h 1620685"/>
                    <a:gd name="connsiteX23" fmla="*/ 2451353 w 3126656"/>
                    <a:gd name="connsiteY23" fmla="*/ 1051394 h 1620685"/>
                    <a:gd name="connsiteX24" fmla="*/ 2369199 w 3126656"/>
                    <a:gd name="connsiteY24" fmla="*/ 1000847 h 1620685"/>
                    <a:gd name="connsiteX25" fmla="*/ 2674337 w 3126656"/>
                    <a:gd name="connsiteY25" fmla="*/ 807553 h 1620685"/>
                    <a:gd name="connsiteX26" fmla="*/ 2764140 w 3126656"/>
                    <a:gd name="connsiteY26" fmla="*/ 813895 h 1620685"/>
                    <a:gd name="connsiteX27" fmla="*/ 2811012 w 3126656"/>
                    <a:gd name="connsiteY27" fmla="*/ 824308 h 1620685"/>
                    <a:gd name="connsiteX28" fmla="*/ 2813791 w 3126656"/>
                    <a:gd name="connsiteY28" fmla="*/ 792358 h 1620685"/>
                    <a:gd name="connsiteX29" fmla="*/ 2788025 w 3126656"/>
                    <a:gd name="connsiteY29" fmla="*/ 706301 h 1620685"/>
                    <a:gd name="connsiteX30" fmla="*/ 2591324 w 3126656"/>
                    <a:gd name="connsiteY30" fmla="*/ 557265 h 1620685"/>
                    <a:gd name="connsiteX31" fmla="*/ 2565161 w 3126656"/>
                    <a:gd name="connsiteY31" fmla="*/ 555595 h 1620685"/>
                    <a:gd name="connsiteX32" fmla="*/ 2572432 w 3126656"/>
                    <a:gd name="connsiteY32" fmla="*/ 603216 h 1620685"/>
                    <a:gd name="connsiteX33" fmla="*/ 2267787 w 3126656"/>
                    <a:gd name="connsiteY33" fmla="*/ 904861 h 1620685"/>
                    <a:gd name="connsiteX34" fmla="*/ 2267787 w 3126656"/>
                    <a:gd name="connsiteY34" fmla="*/ 796775 h 1620685"/>
                    <a:gd name="connsiteX35" fmla="*/ 2464347 w 3126656"/>
                    <a:gd name="connsiteY35" fmla="*/ 603216 h 1620685"/>
                    <a:gd name="connsiteX36" fmla="*/ 2406776 w 3126656"/>
                    <a:gd name="connsiteY36" fmla="*/ 466349 h 1620685"/>
                    <a:gd name="connsiteX37" fmla="*/ 2380911 w 3126656"/>
                    <a:gd name="connsiteY37" fmla="*/ 449177 h 1620685"/>
                    <a:gd name="connsiteX38" fmla="*/ 2282164 w 3126656"/>
                    <a:gd name="connsiteY38" fmla="*/ 411084 h 1620685"/>
                    <a:gd name="connsiteX39" fmla="*/ 2267787 w 3126656"/>
                    <a:gd name="connsiteY39" fmla="*/ 409657 h 1620685"/>
                    <a:gd name="connsiteX40" fmla="*/ 2071227 w 3126656"/>
                    <a:gd name="connsiteY40" fmla="*/ 603216 h 1620685"/>
                    <a:gd name="connsiteX41" fmla="*/ 2071328 w 3126656"/>
                    <a:gd name="connsiteY41" fmla="*/ 604210 h 1620685"/>
                    <a:gd name="connsiteX42" fmla="*/ 1963243 w 3126656"/>
                    <a:gd name="connsiteY42" fmla="*/ 604210 h 1620685"/>
                    <a:gd name="connsiteX43" fmla="*/ 1963142 w 3126656"/>
                    <a:gd name="connsiteY43" fmla="*/ 603216 h 1620685"/>
                    <a:gd name="connsiteX44" fmla="*/ 2206391 w 3126656"/>
                    <a:gd name="connsiteY44" fmla="*/ 307699 h 1620685"/>
                    <a:gd name="connsiteX45" fmla="*/ 2242183 w 3126656"/>
                    <a:gd name="connsiteY45" fmla="*/ 304126 h 1620685"/>
                    <a:gd name="connsiteX46" fmla="*/ 2219668 w 3126656"/>
                    <a:gd name="connsiteY46" fmla="*/ 266734 h 1620685"/>
                    <a:gd name="connsiteX47" fmla="*/ 2170898 w 3126656"/>
                    <a:gd name="connsiteY47" fmla="*/ 217126 h 1620685"/>
                    <a:gd name="connsiteX48" fmla="*/ 1907102 w 3126656"/>
                    <a:gd name="connsiteY48" fmla="*/ 148204 h 1620685"/>
                    <a:gd name="connsiteX49" fmla="*/ 1850182 w 3126656"/>
                    <a:gd name="connsiteY49" fmla="*/ 168755 h 1620685"/>
                    <a:gd name="connsiteX50" fmla="*/ 1837901 w 3126656"/>
                    <a:gd name="connsiteY50" fmla="*/ 173189 h 1620685"/>
                    <a:gd name="connsiteX51" fmla="*/ 1767172 w 3126656"/>
                    <a:gd name="connsiteY51" fmla="*/ 222952 h 1620685"/>
                    <a:gd name="connsiteX52" fmla="*/ 1766104 w 3126656"/>
                    <a:gd name="connsiteY52" fmla="*/ 224031 h 1620685"/>
                    <a:gd name="connsiteX53" fmla="*/ 1716668 w 3126656"/>
                    <a:gd name="connsiteY53" fmla="*/ 177115 h 1620685"/>
                    <a:gd name="connsiteX54" fmla="*/ 1687862 w 3126656"/>
                    <a:gd name="connsiteY54" fmla="*/ 160244 h 1620685"/>
                    <a:gd name="connsiteX55" fmla="*/ 1677920 w 3126656"/>
                    <a:gd name="connsiteY55" fmla="*/ 154421 h 1620685"/>
                    <a:gd name="connsiteX56" fmla="*/ 1359750 w 3126656"/>
                    <a:gd name="connsiteY56" fmla="*/ 133178 h 1620685"/>
                    <a:gd name="connsiteX57" fmla="*/ 1297283 w 3126656"/>
                    <a:gd name="connsiteY57" fmla="*/ 174183 h 1620685"/>
                    <a:gd name="connsiteX58" fmla="*/ 1327962 w 3126656"/>
                    <a:gd name="connsiteY58" fmla="*/ 191422 h 1620685"/>
                    <a:gd name="connsiteX59" fmla="*/ 1516120 w 3126656"/>
                    <a:gd name="connsiteY59" fmla="*/ 553136 h 1620685"/>
                    <a:gd name="connsiteX60" fmla="*/ 1406303 w 3126656"/>
                    <a:gd name="connsiteY60" fmla="*/ 544665 h 1620685"/>
                    <a:gd name="connsiteX61" fmla="*/ 1272056 w 3126656"/>
                    <a:gd name="connsiteY61" fmla="*/ 276126 h 1620685"/>
                    <a:gd name="connsiteX62" fmla="*/ 763698 w 3126656"/>
                    <a:gd name="connsiteY62" fmla="*/ 361575 h 1620685"/>
                    <a:gd name="connsiteX63" fmla="*/ 739090 w 3126656"/>
                    <a:gd name="connsiteY63" fmla="*/ 402456 h 1620685"/>
                    <a:gd name="connsiteX64" fmla="*/ 722677 w 3126656"/>
                    <a:gd name="connsiteY64" fmla="*/ 461038 h 1620685"/>
                    <a:gd name="connsiteX65" fmla="*/ 769414 w 3126656"/>
                    <a:gd name="connsiteY65" fmla="*/ 455483 h 1620685"/>
                    <a:gd name="connsiteX66" fmla="*/ 1057548 w 3126656"/>
                    <a:gd name="connsiteY66" fmla="*/ 627868 h 1620685"/>
                    <a:gd name="connsiteX67" fmla="*/ 981950 w 3126656"/>
                    <a:gd name="connsiteY67" fmla="*/ 672436 h 1620685"/>
                    <a:gd name="connsiteX68" fmla="*/ 771796 w 3126656"/>
                    <a:gd name="connsiteY68" fmla="*/ 554643 h 1620685"/>
                    <a:gd name="connsiteX69" fmla="*/ 543407 w 3126656"/>
                    <a:gd name="connsiteY69" fmla="*/ 645700 h 1620685"/>
                    <a:gd name="connsiteX70" fmla="*/ 510260 w 3126656"/>
                    <a:gd name="connsiteY70" fmla="*/ 709824 h 1620685"/>
                    <a:gd name="connsiteX71" fmla="*/ 572196 w 3126656"/>
                    <a:gd name="connsiteY71" fmla="*/ 719615 h 1620685"/>
                    <a:gd name="connsiteX72" fmla="*/ 798139 w 3126656"/>
                    <a:gd name="connsiteY72" fmla="*/ 873185 h 1620685"/>
                    <a:gd name="connsiteX73" fmla="*/ 721613 w 3126656"/>
                    <a:gd name="connsiteY73" fmla="*/ 930662 h 1620685"/>
                    <a:gd name="connsiteX74" fmla="*/ 478698 w 3126656"/>
                    <a:gd name="connsiteY74" fmla="*/ 806324 h 1620685"/>
                    <a:gd name="connsiteX75" fmla="*/ 101489 w 3126656"/>
                    <a:gd name="connsiteY75" fmla="*/ 1157669 h 1620685"/>
                    <a:gd name="connsiteX76" fmla="*/ 440598 w 3126656"/>
                    <a:gd name="connsiteY76" fmla="*/ 1509014 h 1620685"/>
                    <a:gd name="connsiteX77" fmla="*/ 747805 w 3126656"/>
                    <a:gd name="connsiteY77" fmla="*/ 1510882 h 1620685"/>
                    <a:gd name="connsiteX78" fmla="*/ 750108 w 3126656"/>
                    <a:gd name="connsiteY78" fmla="*/ 1615954 h 1620685"/>
                    <a:gd name="connsiteX79" fmla="*/ 478698 w 3126656"/>
                    <a:gd name="connsiteY79" fmla="*/ 1610504 h 1620685"/>
                    <a:gd name="connsiteX80" fmla="*/ 0 w 3126656"/>
                    <a:gd name="connsiteY80" fmla="*/ 1157669 h 1620685"/>
                    <a:gd name="connsiteX81" fmla="*/ 382223 w 3126656"/>
                    <a:gd name="connsiteY81" fmla="*/ 714034 h 1620685"/>
                    <a:gd name="connsiteX82" fmla="*/ 404873 w 3126656"/>
                    <a:gd name="connsiteY82" fmla="*/ 711874 h 1620685"/>
                    <a:gd name="connsiteX83" fmla="*/ 433381 w 3126656"/>
                    <a:gd name="connsiteY83" fmla="*/ 645631 h 1620685"/>
                    <a:gd name="connsiteX84" fmla="*/ 574827 w 3126656"/>
                    <a:gd name="connsiteY84" fmla="*/ 504304 h 1620685"/>
                    <a:gd name="connsiteX85" fmla="*/ 627702 w 3126656"/>
                    <a:gd name="connsiteY85" fmla="*/ 483016 h 1620685"/>
                    <a:gd name="connsiteX86" fmla="*/ 678995 w 3126656"/>
                    <a:gd name="connsiteY86" fmla="*/ 305670 h 1620685"/>
                    <a:gd name="connsiteX87" fmla="*/ 1061984 w 3126656"/>
                    <a:gd name="connsiteY87" fmla="*/ 108536 h 1620685"/>
                    <a:gd name="connsiteX88" fmla="*/ 1197942 w 3126656"/>
                    <a:gd name="connsiteY88" fmla="*/ 130000 h 1620685"/>
                    <a:gd name="connsiteX89" fmla="*/ 1192651 w 3126656"/>
                    <a:gd name="connsiteY89" fmla="*/ 127263 h 1620685"/>
                    <a:gd name="connsiteX90" fmla="*/ 1508977 w 3126656"/>
                    <a:gd name="connsiteY90" fmla="*/ 0 h 16206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Lst>
                  <a:rect l="l" t="t" r="r" b="b"/>
                  <a:pathLst>
                    <a:path w="3126656" h="1620685">
                      <a:moveTo>
                        <a:pt x="1508977" y="0"/>
                      </a:moveTo>
                      <a:cubicBezTo>
                        <a:pt x="1599637" y="1334"/>
                        <a:pt x="1689830" y="37799"/>
                        <a:pt x="1772574" y="92411"/>
                      </a:cubicBezTo>
                      <a:lnTo>
                        <a:pt x="1777429" y="96845"/>
                      </a:lnTo>
                      <a:lnTo>
                        <a:pt x="1870897" y="61055"/>
                      </a:lnTo>
                      <a:cubicBezTo>
                        <a:pt x="1904728" y="52869"/>
                        <a:pt x="1939662" y="48980"/>
                        <a:pt x="1974905" y="49536"/>
                      </a:cubicBezTo>
                      <a:cubicBezTo>
                        <a:pt x="2059489" y="50870"/>
                        <a:pt x="2145859" y="77810"/>
                        <a:pt x="2223057" y="132422"/>
                      </a:cubicBezTo>
                      <a:cubicBezTo>
                        <a:pt x="2274523" y="168830"/>
                        <a:pt x="2308743" y="218920"/>
                        <a:pt x="2333264" y="274421"/>
                      </a:cubicBezTo>
                      <a:lnTo>
                        <a:pt x="2346934" y="313155"/>
                      </a:lnTo>
                      <a:lnTo>
                        <a:pt x="2386369" y="325276"/>
                      </a:lnTo>
                      <a:cubicBezTo>
                        <a:pt x="2441040" y="348172"/>
                        <a:pt x="2487556" y="386420"/>
                        <a:pt x="2520404" y="434563"/>
                      </a:cubicBezTo>
                      <a:lnTo>
                        <a:pt x="2537149" y="469055"/>
                      </a:lnTo>
                      <a:lnTo>
                        <a:pt x="2539828" y="468870"/>
                      </a:lnTo>
                      <a:cubicBezTo>
                        <a:pt x="2676294" y="472092"/>
                        <a:pt x="2803371" y="538237"/>
                        <a:pt x="2872626" y="656944"/>
                      </a:cubicBezTo>
                      <a:cubicBezTo>
                        <a:pt x="2900328" y="704427"/>
                        <a:pt x="2916242" y="751389"/>
                        <a:pt x="2921229" y="799240"/>
                      </a:cubicBezTo>
                      <a:cubicBezTo>
                        <a:pt x="2921056" y="819985"/>
                        <a:pt x="2920884" y="840729"/>
                        <a:pt x="2920711" y="861474"/>
                      </a:cubicBezTo>
                      <a:lnTo>
                        <a:pt x="2928499" y="864608"/>
                      </a:lnTo>
                      <a:cubicBezTo>
                        <a:pt x="3052537" y="927987"/>
                        <a:pt x="3136828" y="1044139"/>
                        <a:pt x="3125666" y="1212928"/>
                      </a:cubicBezTo>
                      <a:cubicBezTo>
                        <a:pt x="3110188" y="1390122"/>
                        <a:pt x="3021800" y="1604018"/>
                        <a:pt x="2693389" y="1620685"/>
                      </a:cubicBezTo>
                      <a:lnTo>
                        <a:pt x="2372807" y="1618335"/>
                      </a:lnTo>
                      <a:cubicBezTo>
                        <a:pt x="2372783" y="1583346"/>
                        <a:pt x="2365420" y="1546634"/>
                        <a:pt x="2365396" y="1511645"/>
                      </a:cubicBezTo>
                      <a:cubicBezTo>
                        <a:pt x="2467403" y="1517301"/>
                        <a:pt x="2606645" y="1515989"/>
                        <a:pt x="2716455" y="1512383"/>
                      </a:cubicBezTo>
                      <a:cubicBezTo>
                        <a:pt x="2957418" y="1489930"/>
                        <a:pt x="3024046" y="1315921"/>
                        <a:pt x="3018217" y="1212928"/>
                      </a:cubicBezTo>
                      <a:cubicBezTo>
                        <a:pt x="2994901" y="927747"/>
                        <a:pt x="2781118" y="908191"/>
                        <a:pt x="2671956" y="911093"/>
                      </a:cubicBezTo>
                      <a:cubicBezTo>
                        <a:pt x="2579269" y="915515"/>
                        <a:pt x="2514013" y="995479"/>
                        <a:pt x="2451353" y="1051394"/>
                      </a:cubicBezTo>
                      <a:lnTo>
                        <a:pt x="2369199" y="1000847"/>
                      </a:lnTo>
                      <a:cubicBezTo>
                        <a:pt x="2434432" y="912112"/>
                        <a:pt x="2552993" y="807553"/>
                        <a:pt x="2674337" y="807553"/>
                      </a:cubicBezTo>
                      <a:cubicBezTo>
                        <a:pt x="2704673" y="807553"/>
                        <a:pt x="2734756" y="809668"/>
                        <a:pt x="2764140" y="813895"/>
                      </a:cubicBezTo>
                      <a:lnTo>
                        <a:pt x="2811012" y="824308"/>
                      </a:lnTo>
                      <a:lnTo>
                        <a:pt x="2813791" y="792358"/>
                      </a:lnTo>
                      <a:cubicBezTo>
                        <a:pt x="2813078" y="761976"/>
                        <a:pt x="2805057" y="734532"/>
                        <a:pt x="2788025" y="706301"/>
                      </a:cubicBezTo>
                      <a:cubicBezTo>
                        <a:pt x="2753959" y="649839"/>
                        <a:pt x="2700482" y="578392"/>
                        <a:pt x="2591324" y="557265"/>
                      </a:cubicBezTo>
                      <a:lnTo>
                        <a:pt x="2565161" y="555595"/>
                      </a:lnTo>
                      <a:lnTo>
                        <a:pt x="2572432" y="603216"/>
                      </a:lnTo>
                      <a:cubicBezTo>
                        <a:pt x="2572432" y="769810"/>
                        <a:pt x="2436038" y="904861"/>
                        <a:pt x="2267787" y="904861"/>
                      </a:cubicBezTo>
                      <a:lnTo>
                        <a:pt x="2267787" y="796775"/>
                      </a:lnTo>
                      <a:cubicBezTo>
                        <a:pt x="2376344" y="796775"/>
                        <a:pt x="2464347" y="710116"/>
                        <a:pt x="2464347" y="603216"/>
                      </a:cubicBezTo>
                      <a:cubicBezTo>
                        <a:pt x="2464347" y="549766"/>
                        <a:pt x="2442347" y="501377"/>
                        <a:pt x="2406776" y="466349"/>
                      </a:cubicBezTo>
                      <a:lnTo>
                        <a:pt x="2380911" y="449177"/>
                      </a:lnTo>
                      <a:lnTo>
                        <a:pt x="2282164" y="411084"/>
                      </a:lnTo>
                      <a:lnTo>
                        <a:pt x="2267787" y="409657"/>
                      </a:lnTo>
                      <a:cubicBezTo>
                        <a:pt x="2159230" y="409657"/>
                        <a:pt x="2071227" y="496316"/>
                        <a:pt x="2071227" y="603216"/>
                      </a:cubicBezTo>
                      <a:cubicBezTo>
                        <a:pt x="2071261" y="603547"/>
                        <a:pt x="2071294" y="603879"/>
                        <a:pt x="2071328" y="604210"/>
                      </a:cubicBezTo>
                      <a:lnTo>
                        <a:pt x="1963243" y="604210"/>
                      </a:lnTo>
                      <a:cubicBezTo>
                        <a:pt x="1963209" y="603879"/>
                        <a:pt x="1963176" y="603547"/>
                        <a:pt x="1963142" y="603216"/>
                      </a:cubicBezTo>
                      <a:cubicBezTo>
                        <a:pt x="1963142" y="457447"/>
                        <a:pt x="2067569" y="335826"/>
                        <a:pt x="2206391" y="307699"/>
                      </a:cubicBezTo>
                      <a:lnTo>
                        <a:pt x="2242183" y="304126"/>
                      </a:lnTo>
                      <a:lnTo>
                        <a:pt x="2219668" y="266734"/>
                      </a:lnTo>
                      <a:cubicBezTo>
                        <a:pt x="2205962" y="248740"/>
                        <a:pt x="2189908" y="232080"/>
                        <a:pt x="2170898" y="217126"/>
                      </a:cubicBezTo>
                      <a:cubicBezTo>
                        <a:pt x="2119919" y="182647"/>
                        <a:pt x="2020222" y="124389"/>
                        <a:pt x="1907102" y="148204"/>
                      </a:cubicBezTo>
                      <a:lnTo>
                        <a:pt x="1850182" y="168755"/>
                      </a:lnTo>
                      <a:lnTo>
                        <a:pt x="1837901" y="173189"/>
                      </a:lnTo>
                      <a:cubicBezTo>
                        <a:pt x="1814485" y="185365"/>
                        <a:pt x="1790815" y="201670"/>
                        <a:pt x="1767172" y="222952"/>
                      </a:cubicBezTo>
                      <a:lnTo>
                        <a:pt x="1766104" y="224031"/>
                      </a:lnTo>
                      <a:lnTo>
                        <a:pt x="1716668" y="177115"/>
                      </a:lnTo>
                      <a:lnTo>
                        <a:pt x="1687862" y="160244"/>
                      </a:lnTo>
                      <a:lnTo>
                        <a:pt x="1677920" y="154421"/>
                      </a:lnTo>
                      <a:cubicBezTo>
                        <a:pt x="1603905" y="114665"/>
                        <a:pt x="1485239" y="72299"/>
                        <a:pt x="1359750" y="133178"/>
                      </a:cubicBezTo>
                      <a:lnTo>
                        <a:pt x="1297283" y="174183"/>
                      </a:lnTo>
                      <a:lnTo>
                        <a:pt x="1327962" y="191422"/>
                      </a:lnTo>
                      <a:cubicBezTo>
                        <a:pt x="1438288" y="264238"/>
                        <a:pt x="1512773" y="396544"/>
                        <a:pt x="1516120" y="553136"/>
                      </a:cubicBezTo>
                      <a:lnTo>
                        <a:pt x="1406303" y="544665"/>
                      </a:lnTo>
                      <a:cubicBezTo>
                        <a:pt x="1403405" y="415898"/>
                        <a:pt x="1353558" y="335944"/>
                        <a:pt x="1272056" y="276126"/>
                      </a:cubicBezTo>
                      <a:cubicBezTo>
                        <a:pt x="1184630" y="220960"/>
                        <a:pt x="963528" y="104918"/>
                        <a:pt x="763698" y="361575"/>
                      </a:cubicBezTo>
                      <a:cubicBezTo>
                        <a:pt x="754972" y="373356"/>
                        <a:pt x="746621" y="387099"/>
                        <a:pt x="739090" y="402456"/>
                      </a:cubicBezTo>
                      <a:lnTo>
                        <a:pt x="722677" y="461038"/>
                      </a:lnTo>
                      <a:lnTo>
                        <a:pt x="769414" y="455483"/>
                      </a:lnTo>
                      <a:cubicBezTo>
                        <a:pt x="887663" y="455483"/>
                        <a:pt x="980057" y="543957"/>
                        <a:pt x="1057548" y="627868"/>
                      </a:cubicBezTo>
                      <a:lnTo>
                        <a:pt x="981950" y="672436"/>
                      </a:lnTo>
                      <a:cubicBezTo>
                        <a:pt x="920887" y="607331"/>
                        <a:pt x="844886" y="559099"/>
                        <a:pt x="771796" y="554643"/>
                      </a:cubicBezTo>
                      <a:cubicBezTo>
                        <a:pt x="698706" y="550187"/>
                        <a:pt x="622194" y="556958"/>
                        <a:pt x="543407" y="645700"/>
                      </a:cubicBezTo>
                      <a:lnTo>
                        <a:pt x="510260" y="709824"/>
                      </a:lnTo>
                      <a:lnTo>
                        <a:pt x="572196" y="719615"/>
                      </a:lnTo>
                      <a:cubicBezTo>
                        <a:pt x="660325" y="747758"/>
                        <a:pt x="733169" y="811725"/>
                        <a:pt x="798139" y="873185"/>
                      </a:cubicBezTo>
                      <a:lnTo>
                        <a:pt x="721613" y="930662"/>
                      </a:lnTo>
                      <a:cubicBezTo>
                        <a:pt x="653352" y="867081"/>
                        <a:pt x="579670" y="811353"/>
                        <a:pt x="478698" y="806324"/>
                      </a:cubicBezTo>
                      <a:cubicBezTo>
                        <a:pt x="375344" y="808441"/>
                        <a:pt x="126889" y="833386"/>
                        <a:pt x="101489" y="1157669"/>
                      </a:cubicBezTo>
                      <a:cubicBezTo>
                        <a:pt x="95139" y="1274784"/>
                        <a:pt x="178098" y="1483482"/>
                        <a:pt x="440598" y="1509014"/>
                      </a:cubicBezTo>
                      <a:cubicBezTo>
                        <a:pt x="560223" y="1513114"/>
                        <a:pt x="636681" y="1517314"/>
                        <a:pt x="747805" y="1510882"/>
                      </a:cubicBezTo>
                      <a:cubicBezTo>
                        <a:pt x="747779" y="1550668"/>
                        <a:pt x="750134" y="1576168"/>
                        <a:pt x="750108" y="1615954"/>
                      </a:cubicBezTo>
                      <a:lnTo>
                        <a:pt x="478698" y="1610504"/>
                      </a:lnTo>
                      <a:cubicBezTo>
                        <a:pt x="214320" y="1610504"/>
                        <a:pt x="0" y="1407763"/>
                        <a:pt x="0" y="1157669"/>
                      </a:cubicBezTo>
                      <a:cubicBezTo>
                        <a:pt x="0" y="938837"/>
                        <a:pt x="164089" y="756259"/>
                        <a:pt x="382223" y="714034"/>
                      </a:cubicBezTo>
                      <a:lnTo>
                        <a:pt x="404873" y="711874"/>
                      </a:lnTo>
                      <a:lnTo>
                        <a:pt x="433381" y="645631"/>
                      </a:lnTo>
                      <a:cubicBezTo>
                        <a:pt x="471858" y="583960"/>
                        <a:pt x="518914" y="536423"/>
                        <a:pt x="574827" y="504304"/>
                      </a:cubicBezTo>
                      <a:lnTo>
                        <a:pt x="627702" y="483016"/>
                      </a:lnTo>
                      <a:cubicBezTo>
                        <a:pt x="609082" y="390563"/>
                        <a:pt x="661897" y="364785"/>
                        <a:pt x="678995" y="305670"/>
                      </a:cubicBezTo>
                      <a:cubicBezTo>
                        <a:pt x="769766" y="169983"/>
                        <a:pt x="910883" y="106312"/>
                        <a:pt x="1061984" y="108536"/>
                      </a:cubicBezTo>
                      <a:cubicBezTo>
                        <a:pt x="1107314" y="109203"/>
                        <a:pt x="1153123" y="116271"/>
                        <a:pt x="1197942" y="130000"/>
                      </a:cubicBezTo>
                      <a:lnTo>
                        <a:pt x="1192651" y="127263"/>
                      </a:lnTo>
                      <a:cubicBezTo>
                        <a:pt x="1290155" y="33248"/>
                        <a:pt x="1394804" y="3527"/>
                        <a:pt x="1508977" y="0"/>
                      </a:cubicBezTo>
                      <a:close/>
                    </a:path>
                  </a:pathLst>
                </a:custGeom>
                <a:solidFill>
                  <a:srgbClr val="F04936"/>
                </a:solidFill>
                <a:ln w="12700" cap="flat" cmpd="sng" algn="ctr">
                  <a:noFill/>
                  <a:prstDash val="solid"/>
                  <a:miter lim="800000"/>
                </a:ln>
                <a:effectLst/>
              </p:spPr>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IN" sz="1350" b="0" i="0" u="none" strike="noStrike" kern="1200" cap="none" spc="0" normalizeH="0" baseline="0" noProof="0">
                    <a:ln>
                      <a:noFill/>
                    </a:ln>
                    <a:solidFill>
                      <a:prstClr val="black"/>
                    </a:solidFill>
                    <a:effectLst/>
                    <a:uLnTx/>
                    <a:uFillTx/>
                    <a:ea typeface="+mn-ea"/>
                    <a:cs typeface="+mn-cs"/>
                  </a:endParaRPr>
                </a:p>
              </p:txBody>
            </p:sp>
            <p:sp>
              <p:nvSpPr>
                <p:cNvPr id="28" name="Rectangle 27">
                  <a:extLst>
                    <a:ext uri="{FF2B5EF4-FFF2-40B4-BE49-F238E27FC236}">
                      <a16:creationId xmlns:a16="http://schemas.microsoft.com/office/drawing/2014/main" id="{E57F4DBF-5D9E-4D7F-AD0B-32C40FA728F6}"/>
                    </a:ext>
                  </a:extLst>
                </p:cNvPr>
                <p:cNvSpPr/>
                <p:nvPr/>
              </p:nvSpPr>
              <p:spPr>
                <a:xfrm>
                  <a:off x="2030348" y="3900969"/>
                  <a:ext cx="105087" cy="114275"/>
                </a:xfrm>
                <a:prstGeom prst="rect">
                  <a:avLst/>
                </a:prstGeom>
                <a:solidFill>
                  <a:srgbClr val="01858B"/>
                </a:solidFill>
                <a:ln w="12700" cap="flat" cmpd="sng" algn="ctr">
                  <a:noFill/>
                  <a:prstDash val="solid"/>
                  <a:miter lim="800000"/>
                </a:ln>
                <a:effectLst/>
              </p:spPr>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IN" sz="1350" b="0" i="0" u="none" strike="noStrike" kern="1200" cap="none" spc="0" normalizeH="0" baseline="0" noProof="0">
                    <a:ln>
                      <a:noFill/>
                    </a:ln>
                    <a:solidFill>
                      <a:prstClr val="white"/>
                    </a:solidFill>
                    <a:effectLst/>
                    <a:uLnTx/>
                    <a:uFillTx/>
                    <a:ea typeface="+mn-ea"/>
                    <a:cs typeface="+mn-cs"/>
                  </a:endParaRPr>
                </a:p>
              </p:txBody>
            </p:sp>
            <p:sp>
              <p:nvSpPr>
                <p:cNvPr id="29" name="Rectangle 28">
                  <a:extLst>
                    <a:ext uri="{FF2B5EF4-FFF2-40B4-BE49-F238E27FC236}">
                      <a16:creationId xmlns:a16="http://schemas.microsoft.com/office/drawing/2014/main" id="{B1866FE6-674D-4F55-8D6B-7E79BC9FE0D1}"/>
                    </a:ext>
                  </a:extLst>
                </p:cNvPr>
                <p:cNvSpPr/>
                <p:nvPr/>
              </p:nvSpPr>
              <p:spPr>
                <a:xfrm>
                  <a:off x="2973307" y="2835748"/>
                  <a:ext cx="105087" cy="114275"/>
                </a:xfrm>
                <a:prstGeom prst="rect">
                  <a:avLst/>
                </a:prstGeom>
                <a:solidFill>
                  <a:srgbClr val="01858B"/>
                </a:solidFill>
                <a:ln w="12700" cap="flat" cmpd="sng" algn="ctr">
                  <a:noFill/>
                  <a:prstDash val="solid"/>
                  <a:miter lim="800000"/>
                </a:ln>
                <a:effectLst/>
              </p:spPr>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IN" sz="1350" b="0" i="0" u="none" strike="noStrike" kern="1200" cap="none" spc="0" normalizeH="0" baseline="0" noProof="0">
                    <a:ln>
                      <a:noFill/>
                    </a:ln>
                    <a:solidFill>
                      <a:prstClr val="white"/>
                    </a:solidFill>
                    <a:effectLst/>
                    <a:uLnTx/>
                    <a:uFillTx/>
                    <a:ea typeface="+mn-ea"/>
                    <a:cs typeface="+mn-cs"/>
                  </a:endParaRPr>
                </a:p>
              </p:txBody>
            </p:sp>
            <p:sp>
              <p:nvSpPr>
                <p:cNvPr id="30" name="Rectangle 29">
                  <a:extLst>
                    <a:ext uri="{FF2B5EF4-FFF2-40B4-BE49-F238E27FC236}">
                      <a16:creationId xmlns:a16="http://schemas.microsoft.com/office/drawing/2014/main" id="{1989888B-CBE9-4D16-8278-A12EA629A53F}"/>
                    </a:ext>
                  </a:extLst>
                </p:cNvPr>
                <p:cNvSpPr/>
                <p:nvPr/>
              </p:nvSpPr>
              <p:spPr>
                <a:xfrm>
                  <a:off x="3724500" y="2778610"/>
                  <a:ext cx="105087" cy="114275"/>
                </a:xfrm>
                <a:prstGeom prst="rect">
                  <a:avLst/>
                </a:prstGeom>
                <a:solidFill>
                  <a:srgbClr val="01858B"/>
                </a:solidFill>
                <a:ln w="12700" cap="flat" cmpd="sng" algn="ctr">
                  <a:noFill/>
                  <a:prstDash val="solid"/>
                  <a:miter lim="800000"/>
                </a:ln>
                <a:effectLst/>
              </p:spPr>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IN" sz="1350" b="0" i="0" u="none" strike="noStrike" kern="1200" cap="none" spc="0" normalizeH="0" baseline="0" noProof="0">
                    <a:ln>
                      <a:noFill/>
                    </a:ln>
                    <a:solidFill>
                      <a:prstClr val="white"/>
                    </a:solidFill>
                    <a:effectLst/>
                    <a:uLnTx/>
                    <a:uFillTx/>
                    <a:ea typeface="+mn-ea"/>
                    <a:cs typeface="+mn-cs"/>
                  </a:endParaRPr>
                </a:p>
              </p:txBody>
            </p:sp>
            <p:sp>
              <p:nvSpPr>
                <p:cNvPr id="31" name="Rectangle 30">
                  <a:extLst>
                    <a:ext uri="{FF2B5EF4-FFF2-40B4-BE49-F238E27FC236}">
                      <a16:creationId xmlns:a16="http://schemas.microsoft.com/office/drawing/2014/main" id="{4D177D4B-8064-4802-8474-663D329182F5}"/>
                    </a:ext>
                  </a:extLst>
                </p:cNvPr>
                <p:cNvSpPr/>
                <p:nvPr/>
              </p:nvSpPr>
              <p:spPr>
                <a:xfrm>
                  <a:off x="4849648" y="3843832"/>
                  <a:ext cx="105087" cy="114275"/>
                </a:xfrm>
                <a:prstGeom prst="rect">
                  <a:avLst/>
                </a:prstGeom>
                <a:solidFill>
                  <a:srgbClr val="01858B"/>
                </a:solidFill>
                <a:ln w="12700" cap="flat" cmpd="sng" algn="ctr">
                  <a:noFill/>
                  <a:prstDash val="solid"/>
                  <a:miter lim="800000"/>
                </a:ln>
                <a:effectLst/>
              </p:spPr>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IN" sz="1350" b="0" i="0" u="none" strike="noStrike" kern="1200" cap="none" spc="0" normalizeH="0" baseline="0" noProof="0">
                    <a:ln>
                      <a:noFill/>
                    </a:ln>
                    <a:solidFill>
                      <a:prstClr val="white"/>
                    </a:solidFill>
                    <a:effectLst/>
                    <a:uLnTx/>
                    <a:uFillTx/>
                    <a:ea typeface="+mn-ea"/>
                    <a:cs typeface="+mn-cs"/>
                  </a:endParaRPr>
                </a:p>
              </p:txBody>
            </p:sp>
          </p:grpSp>
          <p:grpSp>
            <p:nvGrpSpPr>
              <p:cNvPr id="14" name="Group 13">
                <a:extLst>
                  <a:ext uri="{FF2B5EF4-FFF2-40B4-BE49-F238E27FC236}">
                    <a16:creationId xmlns:a16="http://schemas.microsoft.com/office/drawing/2014/main" id="{3146DB40-6FCE-4E92-BBCC-0B90DCF2FAA0}"/>
                  </a:ext>
                </a:extLst>
              </p:cNvPr>
              <p:cNvGrpSpPr/>
              <p:nvPr/>
            </p:nvGrpSpPr>
            <p:grpSpPr>
              <a:xfrm>
                <a:off x="2549098" y="3193368"/>
                <a:ext cx="1819482" cy="1817732"/>
                <a:chOff x="3626790" y="2009638"/>
                <a:chExt cx="2009502" cy="2007569"/>
              </a:xfrm>
            </p:grpSpPr>
            <p:sp>
              <p:nvSpPr>
                <p:cNvPr id="15" name="Freeform: Shape 14">
                  <a:extLst>
                    <a:ext uri="{FF2B5EF4-FFF2-40B4-BE49-F238E27FC236}">
                      <a16:creationId xmlns:a16="http://schemas.microsoft.com/office/drawing/2014/main" id="{572BF66F-DC98-45D6-BA6B-D6513CA1AFEE}"/>
                    </a:ext>
                  </a:extLst>
                </p:cNvPr>
                <p:cNvSpPr/>
                <p:nvPr/>
              </p:nvSpPr>
              <p:spPr>
                <a:xfrm>
                  <a:off x="3700979" y="2083827"/>
                  <a:ext cx="1858995" cy="1858993"/>
                </a:xfrm>
                <a:custGeom>
                  <a:avLst/>
                  <a:gdLst>
                    <a:gd name="connsiteX0" fmla="*/ 1114498 w 1189035"/>
                    <a:gd name="connsiteY0" fmla="*/ 273713 h 1189035"/>
                    <a:gd name="connsiteX1" fmla="*/ 920457 w 1189035"/>
                    <a:gd name="connsiteY1" fmla="*/ 79672 h 1189035"/>
                    <a:gd name="connsiteX2" fmla="*/ 813855 w 1189035"/>
                    <a:gd name="connsiteY2" fmla="*/ 143651 h 1189035"/>
                    <a:gd name="connsiteX3" fmla="*/ 764419 w 1189035"/>
                    <a:gd name="connsiteY3" fmla="*/ 123163 h 1189035"/>
                    <a:gd name="connsiteX4" fmla="*/ 734281 w 1189035"/>
                    <a:gd name="connsiteY4" fmla="*/ 2567 h 1189035"/>
                    <a:gd name="connsiteX5" fmla="*/ 459889 w 1189035"/>
                    <a:gd name="connsiteY5" fmla="*/ 2567 h 1189035"/>
                    <a:gd name="connsiteX6" fmla="*/ 429751 w 1189035"/>
                    <a:gd name="connsiteY6" fmla="*/ 123163 h 1189035"/>
                    <a:gd name="connsiteX7" fmla="*/ 380315 w 1189035"/>
                    <a:gd name="connsiteY7" fmla="*/ 143651 h 1189035"/>
                    <a:gd name="connsiteX8" fmla="*/ 273713 w 1189035"/>
                    <a:gd name="connsiteY8" fmla="*/ 79672 h 1189035"/>
                    <a:gd name="connsiteX9" fmla="*/ 79672 w 1189035"/>
                    <a:gd name="connsiteY9" fmla="*/ 273713 h 1189035"/>
                    <a:gd name="connsiteX10" fmla="*/ 143651 w 1189035"/>
                    <a:gd name="connsiteY10" fmla="*/ 380315 h 1189035"/>
                    <a:gd name="connsiteX11" fmla="*/ 123163 w 1189035"/>
                    <a:gd name="connsiteY11" fmla="*/ 429751 h 1189035"/>
                    <a:gd name="connsiteX12" fmla="*/ 2567 w 1189035"/>
                    <a:gd name="connsiteY12" fmla="*/ 459889 h 1189035"/>
                    <a:gd name="connsiteX13" fmla="*/ 2567 w 1189035"/>
                    <a:gd name="connsiteY13" fmla="*/ 734281 h 1189035"/>
                    <a:gd name="connsiteX14" fmla="*/ 123163 w 1189035"/>
                    <a:gd name="connsiteY14" fmla="*/ 764419 h 1189035"/>
                    <a:gd name="connsiteX15" fmla="*/ 143651 w 1189035"/>
                    <a:gd name="connsiteY15" fmla="*/ 813855 h 1189035"/>
                    <a:gd name="connsiteX16" fmla="*/ 79672 w 1189035"/>
                    <a:gd name="connsiteY16" fmla="*/ 920457 h 1189035"/>
                    <a:gd name="connsiteX17" fmla="*/ 273713 w 1189035"/>
                    <a:gd name="connsiteY17" fmla="*/ 1114498 h 1189035"/>
                    <a:gd name="connsiteX18" fmla="*/ 380315 w 1189035"/>
                    <a:gd name="connsiteY18" fmla="*/ 1050519 h 1189035"/>
                    <a:gd name="connsiteX19" fmla="*/ 429751 w 1189035"/>
                    <a:gd name="connsiteY19" fmla="*/ 1071007 h 1189035"/>
                    <a:gd name="connsiteX20" fmla="*/ 459889 w 1189035"/>
                    <a:gd name="connsiteY20" fmla="*/ 1191603 h 1189035"/>
                    <a:gd name="connsiteX21" fmla="*/ 734281 w 1189035"/>
                    <a:gd name="connsiteY21" fmla="*/ 1191603 h 1189035"/>
                    <a:gd name="connsiteX22" fmla="*/ 764419 w 1189035"/>
                    <a:gd name="connsiteY22" fmla="*/ 1071007 h 1189035"/>
                    <a:gd name="connsiteX23" fmla="*/ 813855 w 1189035"/>
                    <a:gd name="connsiteY23" fmla="*/ 1050519 h 1189035"/>
                    <a:gd name="connsiteX24" fmla="*/ 920457 w 1189035"/>
                    <a:gd name="connsiteY24" fmla="*/ 1114498 h 1189035"/>
                    <a:gd name="connsiteX25" fmla="*/ 1114498 w 1189035"/>
                    <a:gd name="connsiteY25" fmla="*/ 920457 h 1189035"/>
                    <a:gd name="connsiteX26" fmla="*/ 1050519 w 1189035"/>
                    <a:gd name="connsiteY26" fmla="*/ 813855 h 1189035"/>
                    <a:gd name="connsiteX27" fmla="*/ 1071007 w 1189035"/>
                    <a:gd name="connsiteY27" fmla="*/ 764419 h 1189035"/>
                    <a:gd name="connsiteX28" fmla="*/ 1191603 w 1189035"/>
                    <a:gd name="connsiteY28" fmla="*/ 734281 h 1189035"/>
                    <a:gd name="connsiteX29" fmla="*/ 1191603 w 1189035"/>
                    <a:gd name="connsiteY29" fmla="*/ 459889 h 1189035"/>
                    <a:gd name="connsiteX30" fmla="*/ 1071007 w 1189035"/>
                    <a:gd name="connsiteY30" fmla="*/ 429751 h 1189035"/>
                    <a:gd name="connsiteX31" fmla="*/ 1050519 w 1189035"/>
                    <a:gd name="connsiteY31" fmla="*/ 380315 h 1189035"/>
                    <a:gd name="connsiteX32" fmla="*/ 1114498 w 1189035"/>
                    <a:gd name="connsiteY32" fmla="*/ 273713 h 11890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189035" h="1189035">
                      <a:moveTo>
                        <a:pt x="1114498" y="273713"/>
                      </a:moveTo>
                      <a:lnTo>
                        <a:pt x="920457" y="79672"/>
                      </a:lnTo>
                      <a:lnTo>
                        <a:pt x="813855" y="143651"/>
                      </a:lnTo>
                      <a:cubicBezTo>
                        <a:pt x="797803" y="135968"/>
                        <a:pt x="781340" y="129108"/>
                        <a:pt x="764419" y="123163"/>
                      </a:cubicBezTo>
                      <a:lnTo>
                        <a:pt x="734281" y="2567"/>
                      </a:lnTo>
                      <a:lnTo>
                        <a:pt x="459889" y="2567"/>
                      </a:lnTo>
                      <a:lnTo>
                        <a:pt x="429751" y="123163"/>
                      </a:lnTo>
                      <a:cubicBezTo>
                        <a:pt x="412830" y="129154"/>
                        <a:pt x="396367" y="136014"/>
                        <a:pt x="380315" y="143651"/>
                      </a:cubicBezTo>
                      <a:lnTo>
                        <a:pt x="273713" y="79672"/>
                      </a:lnTo>
                      <a:lnTo>
                        <a:pt x="79672" y="273713"/>
                      </a:lnTo>
                      <a:lnTo>
                        <a:pt x="143651" y="380315"/>
                      </a:lnTo>
                      <a:cubicBezTo>
                        <a:pt x="135968" y="396367"/>
                        <a:pt x="129108" y="412830"/>
                        <a:pt x="123163" y="429751"/>
                      </a:cubicBezTo>
                      <a:lnTo>
                        <a:pt x="2567" y="459889"/>
                      </a:lnTo>
                      <a:lnTo>
                        <a:pt x="2567" y="734281"/>
                      </a:lnTo>
                      <a:lnTo>
                        <a:pt x="123163" y="764419"/>
                      </a:lnTo>
                      <a:cubicBezTo>
                        <a:pt x="129154" y="781340"/>
                        <a:pt x="136014" y="797803"/>
                        <a:pt x="143651" y="813855"/>
                      </a:cubicBezTo>
                      <a:lnTo>
                        <a:pt x="79672" y="920457"/>
                      </a:lnTo>
                      <a:lnTo>
                        <a:pt x="273713" y="1114498"/>
                      </a:lnTo>
                      <a:lnTo>
                        <a:pt x="380315" y="1050519"/>
                      </a:lnTo>
                      <a:cubicBezTo>
                        <a:pt x="396367" y="1058202"/>
                        <a:pt x="412830" y="1065062"/>
                        <a:pt x="429751" y="1071007"/>
                      </a:cubicBezTo>
                      <a:lnTo>
                        <a:pt x="459889" y="1191603"/>
                      </a:lnTo>
                      <a:lnTo>
                        <a:pt x="734281" y="1191603"/>
                      </a:lnTo>
                      <a:lnTo>
                        <a:pt x="764419" y="1071007"/>
                      </a:lnTo>
                      <a:cubicBezTo>
                        <a:pt x="781340" y="1065016"/>
                        <a:pt x="797803" y="1058156"/>
                        <a:pt x="813855" y="1050519"/>
                      </a:cubicBezTo>
                      <a:lnTo>
                        <a:pt x="920457" y="1114498"/>
                      </a:lnTo>
                      <a:lnTo>
                        <a:pt x="1114498" y="920457"/>
                      </a:lnTo>
                      <a:lnTo>
                        <a:pt x="1050519" y="813855"/>
                      </a:lnTo>
                      <a:cubicBezTo>
                        <a:pt x="1058202" y="797803"/>
                        <a:pt x="1065062" y="781340"/>
                        <a:pt x="1071007" y="764419"/>
                      </a:cubicBezTo>
                      <a:lnTo>
                        <a:pt x="1191603" y="734281"/>
                      </a:lnTo>
                      <a:lnTo>
                        <a:pt x="1191603" y="459889"/>
                      </a:lnTo>
                      <a:lnTo>
                        <a:pt x="1071007" y="429751"/>
                      </a:lnTo>
                      <a:cubicBezTo>
                        <a:pt x="1065016" y="412830"/>
                        <a:pt x="1058156" y="396367"/>
                        <a:pt x="1050519" y="380315"/>
                      </a:cubicBezTo>
                      <a:lnTo>
                        <a:pt x="1114498" y="273713"/>
                      </a:lnTo>
                      <a:close/>
                    </a:path>
                  </a:pathLst>
                </a:custGeom>
                <a:solidFill>
                  <a:srgbClr val="F04936"/>
                </a:solidFill>
                <a:ln w="5703"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sysClr val="windowText" lastClr="000000"/>
                    </a:solidFill>
                    <a:effectLst/>
                    <a:uLnTx/>
                    <a:uFillTx/>
                    <a:ea typeface="+mn-ea"/>
                    <a:cs typeface="+mn-cs"/>
                  </a:endParaRPr>
                </a:p>
              </p:txBody>
            </p:sp>
            <p:sp>
              <p:nvSpPr>
                <p:cNvPr id="16" name="Freeform: Shape 15">
                  <a:extLst>
                    <a:ext uri="{FF2B5EF4-FFF2-40B4-BE49-F238E27FC236}">
                      <a16:creationId xmlns:a16="http://schemas.microsoft.com/office/drawing/2014/main" id="{CF6DE1DF-9FBC-49E8-84BE-AD3E5897887E}"/>
                    </a:ext>
                  </a:extLst>
                </p:cNvPr>
                <p:cNvSpPr/>
                <p:nvPr/>
              </p:nvSpPr>
              <p:spPr>
                <a:xfrm>
                  <a:off x="4198789" y="2581636"/>
                  <a:ext cx="866935" cy="866934"/>
                </a:xfrm>
                <a:custGeom>
                  <a:avLst/>
                  <a:gdLst>
                    <a:gd name="connsiteX0" fmla="*/ 553073 w 554502"/>
                    <a:gd name="connsiteY0" fmla="*/ 278680 h 554502"/>
                    <a:gd name="connsiteX1" fmla="*/ 278680 w 554502"/>
                    <a:gd name="connsiteY1" fmla="*/ 4287 h 554502"/>
                    <a:gd name="connsiteX2" fmla="*/ 4287 w 554502"/>
                    <a:gd name="connsiteY2" fmla="*/ 278680 h 554502"/>
                    <a:gd name="connsiteX3" fmla="*/ 278680 w 554502"/>
                    <a:gd name="connsiteY3" fmla="*/ 553073 h 554502"/>
                    <a:gd name="connsiteX4" fmla="*/ 553073 w 554502"/>
                    <a:gd name="connsiteY4" fmla="*/ 278680 h 554502"/>
                    <a:gd name="connsiteX5" fmla="*/ 278680 w 554502"/>
                    <a:gd name="connsiteY5" fmla="*/ 461609 h 554502"/>
                    <a:gd name="connsiteX6" fmla="*/ 95752 w 554502"/>
                    <a:gd name="connsiteY6" fmla="*/ 278680 h 554502"/>
                    <a:gd name="connsiteX7" fmla="*/ 278680 w 554502"/>
                    <a:gd name="connsiteY7" fmla="*/ 95752 h 554502"/>
                    <a:gd name="connsiteX8" fmla="*/ 461609 w 554502"/>
                    <a:gd name="connsiteY8" fmla="*/ 278680 h 554502"/>
                    <a:gd name="connsiteX9" fmla="*/ 278680 w 554502"/>
                    <a:gd name="connsiteY9" fmla="*/ 461609 h 554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54502" h="554502">
                      <a:moveTo>
                        <a:pt x="553073" y="278680"/>
                      </a:moveTo>
                      <a:cubicBezTo>
                        <a:pt x="553073" y="127353"/>
                        <a:pt x="430008" y="4287"/>
                        <a:pt x="278680" y="4287"/>
                      </a:cubicBezTo>
                      <a:cubicBezTo>
                        <a:pt x="127352" y="4287"/>
                        <a:pt x="4287" y="127353"/>
                        <a:pt x="4287" y="278680"/>
                      </a:cubicBezTo>
                      <a:cubicBezTo>
                        <a:pt x="4287" y="430008"/>
                        <a:pt x="127352" y="553073"/>
                        <a:pt x="278680" y="553073"/>
                      </a:cubicBezTo>
                      <a:cubicBezTo>
                        <a:pt x="430008" y="553073"/>
                        <a:pt x="553073" y="430008"/>
                        <a:pt x="553073" y="278680"/>
                      </a:cubicBezTo>
                      <a:close/>
                      <a:moveTo>
                        <a:pt x="278680" y="461609"/>
                      </a:moveTo>
                      <a:cubicBezTo>
                        <a:pt x="177795" y="461609"/>
                        <a:pt x="95752" y="379565"/>
                        <a:pt x="95752" y="278680"/>
                      </a:cubicBezTo>
                      <a:cubicBezTo>
                        <a:pt x="95752" y="177795"/>
                        <a:pt x="177795" y="95752"/>
                        <a:pt x="278680" y="95752"/>
                      </a:cubicBezTo>
                      <a:cubicBezTo>
                        <a:pt x="379565" y="95752"/>
                        <a:pt x="461609" y="177795"/>
                        <a:pt x="461609" y="278680"/>
                      </a:cubicBezTo>
                      <a:cubicBezTo>
                        <a:pt x="461609" y="379565"/>
                        <a:pt x="379565" y="461609"/>
                        <a:pt x="278680" y="461609"/>
                      </a:cubicBezTo>
                      <a:close/>
                    </a:path>
                  </a:pathLst>
                </a:custGeom>
                <a:solidFill>
                  <a:sysClr val="window" lastClr="FFFFFF">
                    <a:lumMod val="85000"/>
                  </a:sysClr>
                </a:solidFill>
                <a:ln w="9525"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sysClr val="windowText" lastClr="000000"/>
                    </a:solidFill>
                    <a:effectLst/>
                    <a:uLnTx/>
                    <a:uFillTx/>
                    <a:ea typeface="+mn-ea"/>
                    <a:cs typeface="+mn-cs"/>
                  </a:endParaRPr>
                </a:p>
              </p:txBody>
            </p:sp>
            <p:sp>
              <p:nvSpPr>
                <p:cNvPr id="17" name="Freeform: Shape 16">
                  <a:extLst>
                    <a:ext uri="{FF2B5EF4-FFF2-40B4-BE49-F238E27FC236}">
                      <a16:creationId xmlns:a16="http://schemas.microsoft.com/office/drawing/2014/main" id="{2A4D012F-A8AF-4EFD-BB2B-89170263889B}"/>
                    </a:ext>
                  </a:extLst>
                </p:cNvPr>
                <p:cNvSpPr/>
                <p:nvPr/>
              </p:nvSpPr>
              <p:spPr>
                <a:xfrm>
                  <a:off x="3768359" y="2640837"/>
                  <a:ext cx="1867933" cy="1376370"/>
                </a:xfrm>
                <a:custGeom>
                  <a:avLst/>
                  <a:gdLst>
                    <a:gd name="connsiteX0" fmla="*/ 340236 w 1194751"/>
                    <a:gd name="connsiteY0" fmla="*/ 745742 h 880343"/>
                    <a:gd name="connsiteX1" fmla="*/ 348056 w 1194751"/>
                    <a:gd name="connsiteY1" fmla="*/ 748989 h 880343"/>
                    <a:gd name="connsiteX2" fmla="*/ 381074 w 1194751"/>
                    <a:gd name="connsiteY2" fmla="*/ 881064 h 880343"/>
                    <a:gd name="connsiteX3" fmla="*/ 726901 w 1194751"/>
                    <a:gd name="connsiteY3" fmla="*/ 881064 h 880343"/>
                    <a:gd name="connsiteX4" fmla="*/ 759919 w 1194751"/>
                    <a:gd name="connsiteY4" fmla="*/ 748989 h 880343"/>
                    <a:gd name="connsiteX5" fmla="*/ 767740 w 1194751"/>
                    <a:gd name="connsiteY5" fmla="*/ 745742 h 880343"/>
                    <a:gd name="connsiteX6" fmla="*/ 884494 w 1194751"/>
                    <a:gd name="connsiteY6" fmla="*/ 815758 h 880343"/>
                    <a:gd name="connsiteX7" fmla="*/ 1128978 w 1194751"/>
                    <a:gd name="connsiteY7" fmla="*/ 571229 h 880343"/>
                    <a:gd name="connsiteX8" fmla="*/ 1059008 w 1194751"/>
                    <a:gd name="connsiteY8" fmla="*/ 454520 h 880343"/>
                    <a:gd name="connsiteX9" fmla="*/ 1062209 w 1194751"/>
                    <a:gd name="connsiteY9" fmla="*/ 446700 h 880343"/>
                    <a:gd name="connsiteX10" fmla="*/ 1194237 w 1194751"/>
                    <a:gd name="connsiteY10" fmla="*/ 413727 h 880343"/>
                    <a:gd name="connsiteX11" fmla="*/ 1194237 w 1194751"/>
                    <a:gd name="connsiteY11" fmla="*/ 67901 h 880343"/>
                    <a:gd name="connsiteX12" fmla="*/ 1062163 w 1194751"/>
                    <a:gd name="connsiteY12" fmla="*/ 34882 h 880343"/>
                    <a:gd name="connsiteX13" fmla="*/ 1048626 w 1194751"/>
                    <a:gd name="connsiteY13" fmla="*/ 4287 h 880343"/>
                    <a:gd name="connsiteX14" fmla="*/ 966171 w 1194751"/>
                    <a:gd name="connsiteY14" fmla="*/ 43800 h 880343"/>
                    <a:gd name="connsiteX15" fmla="*/ 984784 w 1194751"/>
                    <a:gd name="connsiteY15" fmla="*/ 88709 h 880343"/>
                    <a:gd name="connsiteX16" fmla="*/ 992970 w 1194751"/>
                    <a:gd name="connsiteY16" fmla="*/ 111849 h 880343"/>
                    <a:gd name="connsiteX17" fmla="*/ 1102728 w 1194751"/>
                    <a:gd name="connsiteY17" fmla="*/ 139289 h 880343"/>
                    <a:gd name="connsiteX18" fmla="*/ 1102728 w 1194751"/>
                    <a:gd name="connsiteY18" fmla="*/ 342248 h 880343"/>
                    <a:gd name="connsiteX19" fmla="*/ 992970 w 1194751"/>
                    <a:gd name="connsiteY19" fmla="*/ 369687 h 880343"/>
                    <a:gd name="connsiteX20" fmla="*/ 984784 w 1194751"/>
                    <a:gd name="connsiteY20" fmla="*/ 392828 h 880343"/>
                    <a:gd name="connsiteX21" fmla="*/ 966171 w 1194751"/>
                    <a:gd name="connsiteY21" fmla="*/ 437737 h 880343"/>
                    <a:gd name="connsiteX22" fmla="*/ 955516 w 1194751"/>
                    <a:gd name="connsiteY22" fmla="*/ 459917 h 880343"/>
                    <a:gd name="connsiteX23" fmla="*/ 1013778 w 1194751"/>
                    <a:gd name="connsiteY23" fmla="*/ 557006 h 880343"/>
                    <a:gd name="connsiteX24" fmla="*/ 870225 w 1194751"/>
                    <a:gd name="connsiteY24" fmla="*/ 700513 h 880343"/>
                    <a:gd name="connsiteX25" fmla="*/ 773182 w 1194751"/>
                    <a:gd name="connsiteY25" fmla="*/ 642296 h 880343"/>
                    <a:gd name="connsiteX26" fmla="*/ 751047 w 1194751"/>
                    <a:gd name="connsiteY26" fmla="*/ 652860 h 880343"/>
                    <a:gd name="connsiteX27" fmla="*/ 706138 w 1194751"/>
                    <a:gd name="connsiteY27" fmla="*/ 671473 h 880343"/>
                    <a:gd name="connsiteX28" fmla="*/ 682907 w 1194751"/>
                    <a:gd name="connsiteY28" fmla="*/ 679660 h 880343"/>
                    <a:gd name="connsiteX29" fmla="*/ 655467 w 1194751"/>
                    <a:gd name="connsiteY29" fmla="*/ 789600 h 880343"/>
                    <a:gd name="connsiteX30" fmla="*/ 452508 w 1194751"/>
                    <a:gd name="connsiteY30" fmla="*/ 789600 h 880343"/>
                    <a:gd name="connsiteX31" fmla="*/ 425023 w 1194751"/>
                    <a:gd name="connsiteY31" fmla="*/ 679797 h 880343"/>
                    <a:gd name="connsiteX32" fmla="*/ 401791 w 1194751"/>
                    <a:gd name="connsiteY32" fmla="*/ 671611 h 880343"/>
                    <a:gd name="connsiteX33" fmla="*/ 356882 w 1194751"/>
                    <a:gd name="connsiteY33" fmla="*/ 652998 h 880343"/>
                    <a:gd name="connsiteX34" fmla="*/ 334748 w 1194751"/>
                    <a:gd name="connsiteY34" fmla="*/ 642434 h 880343"/>
                    <a:gd name="connsiteX35" fmla="*/ 237704 w 1194751"/>
                    <a:gd name="connsiteY35" fmla="*/ 700651 h 880343"/>
                    <a:gd name="connsiteX36" fmla="*/ 68953 w 1194751"/>
                    <a:gd name="connsiteY36" fmla="*/ 531899 h 880343"/>
                    <a:gd name="connsiteX37" fmla="*/ 4287 w 1194751"/>
                    <a:gd name="connsiteY37" fmla="*/ 596564 h 880343"/>
                    <a:gd name="connsiteX38" fmla="*/ 223527 w 1194751"/>
                    <a:gd name="connsiteY38" fmla="*/ 815804 h 880343"/>
                    <a:gd name="connsiteX39" fmla="*/ 340236 w 1194751"/>
                    <a:gd name="connsiteY39" fmla="*/ 745742 h 880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1194751" h="880343">
                      <a:moveTo>
                        <a:pt x="340236" y="745742"/>
                      </a:moveTo>
                      <a:cubicBezTo>
                        <a:pt x="342842" y="746840"/>
                        <a:pt x="345449" y="747983"/>
                        <a:pt x="348056" y="748989"/>
                      </a:cubicBezTo>
                      <a:lnTo>
                        <a:pt x="381074" y="881064"/>
                      </a:lnTo>
                      <a:lnTo>
                        <a:pt x="726901" y="881064"/>
                      </a:lnTo>
                      <a:lnTo>
                        <a:pt x="759919" y="748989"/>
                      </a:lnTo>
                      <a:cubicBezTo>
                        <a:pt x="762526" y="747983"/>
                        <a:pt x="765133" y="746840"/>
                        <a:pt x="767740" y="745742"/>
                      </a:cubicBezTo>
                      <a:lnTo>
                        <a:pt x="884494" y="815758"/>
                      </a:lnTo>
                      <a:lnTo>
                        <a:pt x="1128978" y="571229"/>
                      </a:lnTo>
                      <a:lnTo>
                        <a:pt x="1059008" y="454520"/>
                      </a:lnTo>
                      <a:cubicBezTo>
                        <a:pt x="1060059" y="451913"/>
                        <a:pt x="1061157" y="449307"/>
                        <a:pt x="1062209" y="446700"/>
                      </a:cubicBezTo>
                      <a:lnTo>
                        <a:pt x="1194237" y="413727"/>
                      </a:lnTo>
                      <a:lnTo>
                        <a:pt x="1194237" y="67901"/>
                      </a:lnTo>
                      <a:lnTo>
                        <a:pt x="1062163" y="34882"/>
                      </a:lnTo>
                      <a:cubicBezTo>
                        <a:pt x="1057956" y="24501"/>
                        <a:pt x="1053474" y="14257"/>
                        <a:pt x="1048626" y="4287"/>
                      </a:cubicBezTo>
                      <a:lnTo>
                        <a:pt x="966171" y="43800"/>
                      </a:lnTo>
                      <a:cubicBezTo>
                        <a:pt x="973123" y="58343"/>
                        <a:pt x="979342" y="73343"/>
                        <a:pt x="984784" y="88709"/>
                      </a:cubicBezTo>
                      <a:lnTo>
                        <a:pt x="992970" y="111849"/>
                      </a:lnTo>
                      <a:lnTo>
                        <a:pt x="1102728" y="139289"/>
                      </a:lnTo>
                      <a:lnTo>
                        <a:pt x="1102728" y="342248"/>
                      </a:lnTo>
                      <a:lnTo>
                        <a:pt x="992970" y="369687"/>
                      </a:lnTo>
                      <a:lnTo>
                        <a:pt x="984784" y="392828"/>
                      </a:lnTo>
                      <a:cubicBezTo>
                        <a:pt x="979342" y="408194"/>
                        <a:pt x="973123" y="423194"/>
                        <a:pt x="966171" y="437737"/>
                      </a:cubicBezTo>
                      <a:lnTo>
                        <a:pt x="955516" y="459917"/>
                      </a:lnTo>
                      <a:lnTo>
                        <a:pt x="1013778" y="557006"/>
                      </a:lnTo>
                      <a:lnTo>
                        <a:pt x="870225" y="700513"/>
                      </a:lnTo>
                      <a:lnTo>
                        <a:pt x="773182" y="642296"/>
                      </a:lnTo>
                      <a:lnTo>
                        <a:pt x="751047" y="652860"/>
                      </a:lnTo>
                      <a:cubicBezTo>
                        <a:pt x="736413" y="659857"/>
                        <a:pt x="721504" y="666077"/>
                        <a:pt x="706138" y="671473"/>
                      </a:cubicBezTo>
                      <a:lnTo>
                        <a:pt x="682907" y="679660"/>
                      </a:lnTo>
                      <a:lnTo>
                        <a:pt x="655467" y="789600"/>
                      </a:lnTo>
                      <a:lnTo>
                        <a:pt x="452508" y="789600"/>
                      </a:lnTo>
                      <a:lnTo>
                        <a:pt x="425023" y="679797"/>
                      </a:lnTo>
                      <a:lnTo>
                        <a:pt x="401791" y="671611"/>
                      </a:lnTo>
                      <a:cubicBezTo>
                        <a:pt x="386425" y="666214"/>
                        <a:pt x="371516" y="659995"/>
                        <a:pt x="356882" y="652998"/>
                      </a:cubicBezTo>
                      <a:lnTo>
                        <a:pt x="334748" y="642434"/>
                      </a:lnTo>
                      <a:lnTo>
                        <a:pt x="237704" y="700651"/>
                      </a:lnTo>
                      <a:lnTo>
                        <a:pt x="68953" y="531899"/>
                      </a:lnTo>
                      <a:lnTo>
                        <a:pt x="4287" y="596564"/>
                      </a:lnTo>
                      <a:lnTo>
                        <a:pt x="223527" y="815804"/>
                      </a:lnTo>
                      <a:lnTo>
                        <a:pt x="340236" y="745742"/>
                      </a:lnTo>
                      <a:close/>
                    </a:path>
                  </a:pathLst>
                </a:custGeom>
                <a:solidFill>
                  <a:srgbClr val="B7B7AC"/>
                </a:solidFill>
                <a:ln w="9525"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sysClr val="windowText" lastClr="000000"/>
                    </a:solidFill>
                    <a:effectLst/>
                    <a:uLnTx/>
                    <a:uFillTx/>
                    <a:ea typeface="+mn-ea"/>
                    <a:cs typeface="+mn-cs"/>
                  </a:endParaRPr>
                </a:p>
              </p:txBody>
            </p:sp>
            <p:sp>
              <p:nvSpPr>
                <p:cNvPr id="18" name="Freeform: Shape 17">
                  <a:extLst>
                    <a:ext uri="{FF2B5EF4-FFF2-40B4-BE49-F238E27FC236}">
                      <a16:creationId xmlns:a16="http://schemas.microsoft.com/office/drawing/2014/main" id="{8EEF45BC-E299-4FE5-9774-908464DD1844}"/>
                    </a:ext>
                  </a:extLst>
                </p:cNvPr>
                <p:cNvSpPr/>
                <p:nvPr/>
              </p:nvSpPr>
              <p:spPr>
                <a:xfrm>
                  <a:off x="3626790" y="2009638"/>
                  <a:ext cx="1867933" cy="1376370"/>
                </a:xfrm>
                <a:custGeom>
                  <a:avLst/>
                  <a:gdLst>
                    <a:gd name="connsiteX0" fmla="*/ 4287 w 1194751"/>
                    <a:gd name="connsiteY0" fmla="*/ 471624 h 880343"/>
                    <a:gd name="connsiteX1" fmla="*/ 4287 w 1194751"/>
                    <a:gd name="connsiteY1" fmla="*/ 817450 h 880343"/>
                    <a:gd name="connsiteX2" fmla="*/ 136362 w 1194751"/>
                    <a:gd name="connsiteY2" fmla="*/ 850469 h 880343"/>
                    <a:gd name="connsiteX3" fmla="*/ 149898 w 1194751"/>
                    <a:gd name="connsiteY3" fmla="*/ 881064 h 880343"/>
                    <a:gd name="connsiteX4" fmla="*/ 232354 w 1194751"/>
                    <a:gd name="connsiteY4" fmla="*/ 841551 h 880343"/>
                    <a:gd name="connsiteX5" fmla="*/ 213741 w 1194751"/>
                    <a:gd name="connsiteY5" fmla="*/ 796642 h 880343"/>
                    <a:gd name="connsiteX6" fmla="*/ 205509 w 1194751"/>
                    <a:gd name="connsiteY6" fmla="*/ 773456 h 880343"/>
                    <a:gd name="connsiteX7" fmla="*/ 95752 w 1194751"/>
                    <a:gd name="connsiteY7" fmla="*/ 746017 h 880343"/>
                    <a:gd name="connsiteX8" fmla="*/ 95752 w 1194751"/>
                    <a:gd name="connsiteY8" fmla="*/ 543058 h 880343"/>
                    <a:gd name="connsiteX9" fmla="*/ 205509 w 1194751"/>
                    <a:gd name="connsiteY9" fmla="*/ 515618 h 880343"/>
                    <a:gd name="connsiteX10" fmla="*/ 213695 w 1194751"/>
                    <a:gd name="connsiteY10" fmla="*/ 492478 h 880343"/>
                    <a:gd name="connsiteX11" fmla="*/ 232308 w 1194751"/>
                    <a:gd name="connsiteY11" fmla="*/ 447569 h 880343"/>
                    <a:gd name="connsiteX12" fmla="*/ 242918 w 1194751"/>
                    <a:gd name="connsiteY12" fmla="*/ 425389 h 880343"/>
                    <a:gd name="connsiteX13" fmla="*/ 184701 w 1194751"/>
                    <a:gd name="connsiteY13" fmla="*/ 328300 h 880343"/>
                    <a:gd name="connsiteX14" fmla="*/ 328254 w 1194751"/>
                    <a:gd name="connsiteY14" fmla="*/ 184746 h 880343"/>
                    <a:gd name="connsiteX15" fmla="*/ 425297 w 1194751"/>
                    <a:gd name="connsiteY15" fmla="*/ 242963 h 880343"/>
                    <a:gd name="connsiteX16" fmla="*/ 447432 w 1194751"/>
                    <a:gd name="connsiteY16" fmla="*/ 232399 h 880343"/>
                    <a:gd name="connsiteX17" fmla="*/ 492341 w 1194751"/>
                    <a:gd name="connsiteY17" fmla="*/ 213786 h 880343"/>
                    <a:gd name="connsiteX18" fmla="*/ 515573 w 1194751"/>
                    <a:gd name="connsiteY18" fmla="*/ 205600 h 880343"/>
                    <a:gd name="connsiteX19" fmla="*/ 543058 w 1194751"/>
                    <a:gd name="connsiteY19" fmla="*/ 95752 h 880343"/>
                    <a:gd name="connsiteX20" fmla="*/ 746017 w 1194751"/>
                    <a:gd name="connsiteY20" fmla="*/ 95752 h 880343"/>
                    <a:gd name="connsiteX21" fmla="*/ 773502 w 1194751"/>
                    <a:gd name="connsiteY21" fmla="*/ 205554 h 880343"/>
                    <a:gd name="connsiteX22" fmla="*/ 796734 w 1194751"/>
                    <a:gd name="connsiteY22" fmla="*/ 213741 h 880343"/>
                    <a:gd name="connsiteX23" fmla="*/ 841643 w 1194751"/>
                    <a:gd name="connsiteY23" fmla="*/ 232354 h 880343"/>
                    <a:gd name="connsiteX24" fmla="*/ 863777 w 1194751"/>
                    <a:gd name="connsiteY24" fmla="*/ 242918 h 880343"/>
                    <a:gd name="connsiteX25" fmla="*/ 960821 w 1194751"/>
                    <a:gd name="connsiteY25" fmla="*/ 184701 h 880343"/>
                    <a:gd name="connsiteX26" fmla="*/ 1129572 w 1194751"/>
                    <a:gd name="connsiteY26" fmla="*/ 353452 h 880343"/>
                    <a:gd name="connsiteX27" fmla="*/ 1194237 w 1194751"/>
                    <a:gd name="connsiteY27" fmla="*/ 288787 h 880343"/>
                    <a:gd name="connsiteX28" fmla="*/ 974997 w 1194751"/>
                    <a:gd name="connsiteY28" fmla="*/ 69501 h 880343"/>
                    <a:gd name="connsiteX29" fmla="*/ 858243 w 1194751"/>
                    <a:gd name="connsiteY29" fmla="*/ 139563 h 880343"/>
                    <a:gd name="connsiteX30" fmla="*/ 850423 w 1194751"/>
                    <a:gd name="connsiteY30" fmla="*/ 136316 h 880343"/>
                    <a:gd name="connsiteX31" fmla="*/ 817450 w 1194751"/>
                    <a:gd name="connsiteY31" fmla="*/ 4287 h 880343"/>
                    <a:gd name="connsiteX32" fmla="*/ 471624 w 1194751"/>
                    <a:gd name="connsiteY32" fmla="*/ 4287 h 880343"/>
                    <a:gd name="connsiteX33" fmla="*/ 438605 w 1194751"/>
                    <a:gd name="connsiteY33" fmla="*/ 136316 h 880343"/>
                    <a:gd name="connsiteX34" fmla="*/ 430785 w 1194751"/>
                    <a:gd name="connsiteY34" fmla="*/ 139563 h 880343"/>
                    <a:gd name="connsiteX35" fmla="*/ 314031 w 1194751"/>
                    <a:gd name="connsiteY35" fmla="*/ 69501 h 880343"/>
                    <a:gd name="connsiteX36" fmla="*/ 69547 w 1194751"/>
                    <a:gd name="connsiteY36" fmla="*/ 314031 h 880343"/>
                    <a:gd name="connsiteX37" fmla="*/ 139517 w 1194751"/>
                    <a:gd name="connsiteY37" fmla="*/ 430785 h 880343"/>
                    <a:gd name="connsiteX38" fmla="*/ 136316 w 1194751"/>
                    <a:gd name="connsiteY38" fmla="*/ 438605 h 880343"/>
                    <a:gd name="connsiteX39" fmla="*/ 4287 w 1194751"/>
                    <a:gd name="connsiteY39" fmla="*/ 471624 h 880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1194751" h="880343">
                      <a:moveTo>
                        <a:pt x="4287" y="471624"/>
                      </a:moveTo>
                      <a:lnTo>
                        <a:pt x="4287" y="817450"/>
                      </a:lnTo>
                      <a:lnTo>
                        <a:pt x="136362" y="850469"/>
                      </a:lnTo>
                      <a:cubicBezTo>
                        <a:pt x="140569" y="860850"/>
                        <a:pt x="145051" y="871094"/>
                        <a:pt x="149898" y="881064"/>
                      </a:cubicBezTo>
                      <a:lnTo>
                        <a:pt x="232354" y="841551"/>
                      </a:lnTo>
                      <a:cubicBezTo>
                        <a:pt x="225402" y="827008"/>
                        <a:pt x="219183" y="812008"/>
                        <a:pt x="213741" y="796642"/>
                      </a:cubicBezTo>
                      <a:lnTo>
                        <a:pt x="205509" y="773456"/>
                      </a:lnTo>
                      <a:lnTo>
                        <a:pt x="95752" y="746017"/>
                      </a:lnTo>
                      <a:lnTo>
                        <a:pt x="95752" y="543058"/>
                      </a:lnTo>
                      <a:lnTo>
                        <a:pt x="205509" y="515618"/>
                      </a:lnTo>
                      <a:lnTo>
                        <a:pt x="213695" y="492478"/>
                      </a:lnTo>
                      <a:cubicBezTo>
                        <a:pt x="219137" y="477112"/>
                        <a:pt x="225356" y="462112"/>
                        <a:pt x="232308" y="447569"/>
                      </a:cubicBezTo>
                      <a:lnTo>
                        <a:pt x="242918" y="425389"/>
                      </a:lnTo>
                      <a:lnTo>
                        <a:pt x="184701" y="328300"/>
                      </a:lnTo>
                      <a:lnTo>
                        <a:pt x="328254" y="184746"/>
                      </a:lnTo>
                      <a:lnTo>
                        <a:pt x="425297" y="242963"/>
                      </a:lnTo>
                      <a:lnTo>
                        <a:pt x="447432" y="232399"/>
                      </a:lnTo>
                      <a:cubicBezTo>
                        <a:pt x="462066" y="225402"/>
                        <a:pt x="476975" y="219183"/>
                        <a:pt x="492341" y="213786"/>
                      </a:cubicBezTo>
                      <a:lnTo>
                        <a:pt x="515573" y="205600"/>
                      </a:lnTo>
                      <a:lnTo>
                        <a:pt x="543058" y="95752"/>
                      </a:lnTo>
                      <a:lnTo>
                        <a:pt x="746017" y="95752"/>
                      </a:lnTo>
                      <a:lnTo>
                        <a:pt x="773502" y="205554"/>
                      </a:lnTo>
                      <a:lnTo>
                        <a:pt x="796734" y="213741"/>
                      </a:lnTo>
                      <a:cubicBezTo>
                        <a:pt x="812100" y="219137"/>
                        <a:pt x="827008" y="225356"/>
                        <a:pt x="841643" y="232354"/>
                      </a:cubicBezTo>
                      <a:lnTo>
                        <a:pt x="863777" y="242918"/>
                      </a:lnTo>
                      <a:lnTo>
                        <a:pt x="960821" y="184701"/>
                      </a:lnTo>
                      <a:lnTo>
                        <a:pt x="1129572" y="353452"/>
                      </a:lnTo>
                      <a:lnTo>
                        <a:pt x="1194237" y="288787"/>
                      </a:lnTo>
                      <a:lnTo>
                        <a:pt x="974997" y="69501"/>
                      </a:lnTo>
                      <a:lnTo>
                        <a:pt x="858243" y="139563"/>
                      </a:lnTo>
                      <a:cubicBezTo>
                        <a:pt x="855637" y="138465"/>
                        <a:pt x="853030" y="137368"/>
                        <a:pt x="850423" y="136316"/>
                      </a:cubicBezTo>
                      <a:lnTo>
                        <a:pt x="817450" y="4287"/>
                      </a:lnTo>
                      <a:lnTo>
                        <a:pt x="471624" y="4287"/>
                      </a:lnTo>
                      <a:lnTo>
                        <a:pt x="438605" y="136316"/>
                      </a:lnTo>
                      <a:cubicBezTo>
                        <a:pt x="435999" y="137368"/>
                        <a:pt x="433392" y="138465"/>
                        <a:pt x="430785" y="139563"/>
                      </a:cubicBezTo>
                      <a:lnTo>
                        <a:pt x="314031" y="69501"/>
                      </a:lnTo>
                      <a:lnTo>
                        <a:pt x="69547" y="314031"/>
                      </a:lnTo>
                      <a:lnTo>
                        <a:pt x="139517" y="430785"/>
                      </a:lnTo>
                      <a:cubicBezTo>
                        <a:pt x="138465" y="433392"/>
                        <a:pt x="137368" y="435999"/>
                        <a:pt x="136316" y="438605"/>
                      </a:cubicBezTo>
                      <a:lnTo>
                        <a:pt x="4287" y="471624"/>
                      </a:lnTo>
                      <a:close/>
                    </a:path>
                  </a:pathLst>
                </a:custGeom>
                <a:solidFill>
                  <a:srgbClr val="B7B7AC"/>
                </a:solidFill>
                <a:ln w="9525"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sysClr val="windowText" lastClr="000000"/>
                    </a:solidFill>
                    <a:effectLst/>
                    <a:uLnTx/>
                    <a:uFillTx/>
                    <a:ea typeface="+mn-ea"/>
                    <a:cs typeface="+mn-cs"/>
                  </a:endParaRPr>
                </a:p>
              </p:txBody>
            </p:sp>
            <p:sp>
              <p:nvSpPr>
                <p:cNvPr id="19" name="Freeform: Shape 18">
                  <a:extLst>
                    <a:ext uri="{FF2B5EF4-FFF2-40B4-BE49-F238E27FC236}">
                      <a16:creationId xmlns:a16="http://schemas.microsoft.com/office/drawing/2014/main" id="{68C566AC-32CB-42FB-B87B-7AE0F3094920}"/>
                    </a:ext>
                  </a:extLst>
                </p:cNvPr>
                <p:cNvSpPr/>
                <p:nvPr/>
              </p:nvSpPr>
              <p:spPr>
                <a:xfrm>
                  <a:off x="4556287" y="2295636"/>
                  <a:ext cx="151937" cy="151937"/>
                </a:xfrm>
                <a:custGeom>
                  <a:avLst/>
                  <a:gdLst>
                    <a:gd name="connsiteX0" fmla="*/ 4287 w 97180"/>
                    <a:gd name="connsiteY0" fmla="*/ 4287 h 97180"/>
                    <a:gd name="connsiteX1" fmla="*/ 95752 w 97180"/>
                    <a:gd name="connsiteY1" fmla="*/ 4287 h 97180"/>
                    <a:gd name="connsiteX2" fmla="*/ 95752 w 97180"/>
                    <a:gd name="connsiteY2" fmla="*/ 95752 h 97180"/>
                    <a:gd name="connsiteX3" fmla="*/ 4287 w 97180"/>
                    <a:gd name="connsiteY3" fmla="*/ 95752 h 97180"/>
                  </a:gdLst>
                  <a:ahLst/>
                  <a:cxnLst>
                    <a:cxn ang="0">
                      <a:pos x="connsiteX0" y="connsiteY0"/>
                    </a:cxn>
                    <a:cxn ang="0">
                      <a:pos x="connsiteX1" y="connsiteY1"/>
                    </a:cxn>
                    <a:cxn ang="0">
                      <a:pos x="connsiteX2" y="connsiteY2"/>
                    </a:cxn>
                    <a:cxn ang="0">
                      <a:pos x="connsiteX3" y="connsiteY3"/>
                    </a:cxn>
                  </a:cxnLst>
                  <a:rect l="l" t="t" r="r" b="b"/>
                  <a:pathLst>
                    <a:path w="97180" h="97180">
                      <a:moveTo>
                        <a:pt x="4287" y="4287"/>
                      </a:moveTo>
                      <a:lnTo>
                        <a:pt x="95752" y="4287"/>
                      </a:lnTo>
                      <a:lnTo>
                        <a:pt x="95752" y="95752"/>
                      </a:lnTo>
                      <a:lnTo>
                        <a:pt x="4287" y="95752"/>
                      </a:lnTo>
                      <a:close/>
                    </a:path>
                  </a:pathLst>
                </a:custGeom>
                <a:solidFill>
                  <a:sysClr val="window" lastClr="FFFFFF">
                    <a:lumMod val="85000"/>
                  </a:sysClr>
                </a:solidFill>
                <a:ln w="9525"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sysClr val="windowText" lastClr="000000"/>
                    </a:solidFill>
                    <a:effectLst/>
                    <a:uLnTx/>
                    <a:uFillTx/>
                    <a:ea typeface="+mn-ea"/>
                    <a:cs typeface="+mn-cs"/>
                  </a:endParaRPr>
                </a:p>
              </p:txBody>
            </p:sp>
            <p:sp>
              <p:nvSpPr>
                <p:cNvPr id="20" name="Freeform: Shape 19">
                  <a:extLst>
                    <a:ext uri="{FF2B5EF4-FFF2-40B4-BE49-F238E27FC236}">
                      <a16:creationId xmlns:a16="http://schemas.microsoft.com/office/drawing/2014/main" id="{AAEEEB62-DC93-4496-A51D-011E610CC78D}"/>
                    </a:ext>
                  </a:extLst>
                </p:cNvPr>
                <p:cNvSpPr/>
                <p:nvPr/>
              </p:nvSpPr>
              <p:spPr>
                <a:xfrm>
                  <a:off x="4068822" y="2451648"/>
                  <a:ext cx="214499" cy="214499"/>
                </a:xfrm>
                <a:custGeom>
                  <a:avLst/>
                  <a:gdLst>
                    <a:gd name="connsiteX0" fmla="*/ 135412 w 137196"/>
                    <a:gd name="connsiteY0" fmla="*/ 70747 h 137196"/>
                    <a:gd name="connsiteX1" fmla="*/ 70728 w 137196"/>
                    <a:gd name="connsiteY1" fmla="*/ 135412 h 137196"/>
                    <a:gd name="connsiteX2" fmla="*/ 6063 w 137196"/>
                    <a:gd name="connsiteY2" fmla="*/ 70728 h 137196"/>
                    <a:gd name="connsiteX3" fmla="*/ 70747 w 137196"/>
                    <a:gd name="connsiteY3" fmla="*/ 6063 h 137196"/>
                  </a:gdLst>
                  <a:ahLst/>
                  <a:cxnLst>
                    <a:cxn ang="0">
                      <a:pos x="connsiteX0" y="connsiteY0"/>
                    </a:cxn>
                    <a:cxn ang="0">
                      <a:pos x="connsiteX1" y="connsiteY1"/>
                    </a:cxn>
                    <a:cxn ang="0">
                      <a:pos x="connsiteX2" y="connsiteY2"/>
                    </a:cxn>
                    <a:cxn ang="0">
                      <a:pos x="connsiteX3" y="connsiteY3"/>
                    </a:cxn>
                  </a:cxnLst>
                  <a:rect l="l" t="t" r="r" b="b"/>
                  <a:pathLst>
                    <a:path w="137196" h="137196">
                      <a:moveTo>
                        <a:pt x="135412" y="70747"/>
                      </a:moveTo>
                      <a:lnTo>
                        <a:pt x="70728" y="135412"/>
                      </a:lnTo>
                      <a:lnTo>
                        <a:pt x="6063" y="70728"/>
                      </a:lnTo>
                      <a:lnTo>
                        <a:pt x="70747" y="6063"/>
                      </a:lnTo>
                      <a:close/>
                    </a:path>
                  </a:pathLst>
                </a:custGeom>
                <a:solidFill>
                  <a:sysClr val="window" lastClr="FFFFFF">
                    <a:lumMod val="85000"/>
                  </a:sysClr>
                </a:solidFill>
                <a:ln w="9525"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sysClr val="windowText" lastClr="000000"/>
                    </a:solidFill>
                    <a:effectLst/>
                    <a:uLnTx/>
                    <a:uFillTx/>
                    <a:ea typeface="+mn-ea"/>
                    <a:cs typeface="+mn-cs"/>
                  </a:endParaRPr>
                </a:p>
              </p:txBody>
            </p:sp>
            <p:sp>
              <p:nvSpPr>
                <p:cNvPr id="21" name="Freeform: Shape 20">
                  <a:extLst>
                    <a:ext uri="{FF2B5EF4-FFF2-40B4-BE49-F238E27FC236}">
                      <a16:creationId xmlns:a16="http://schemas.microsoft.com/office/drawing/2014/main" id="{94FE3A60-1962-4BA5-82C1-1FAA89586542}"/>
                    </a:ext>
                  </a:extLst>
                </p:cNvPr>
                <p:cNvSpPr/>
                <p:nvPr/>
              </p:nvSpPr>
              <p:spPr>
                <a:xfrm>
                  <a:off x="3912789" y="2939134"/>
                  <a:ext cx="151937" cy="151937"/>
                </a:xfrm>
                <a:custGeom>
                  <a:avLst/>
                  <a:gdLst>
                    <a:gd name="connsiteX0" fmla="*/ 4287 w 97180"/>
                    <a:gd name="connsiteY0" fmla="*/ 4287 h 97180"/>
                    <a:gd name="connsiteX1" fmla="*/ 95752 w 97180"/>
                    <a:gd name="connsiteY1" fmla="*/ 4287 h 97180"/>
                    <a:gd name="connsiteX2" fmla="*/ 95752 w 97180"/>
                    <a:gd name="connsiteY2" fmla="*/ 95752 h 97180"/>
                    <a:gd name="connsiteX3" fmla="*/ 4287 w 97180"/>
                    <a:gd name="connsiteY3" fmla="*/ 95752 h 97180"/>
                  </a:gdLst>
                  <a:ahLst/>
                  <a:cxnLst>
                    <a:cxn ang="0">
                      <a:pos x="connsiteX0" y="connsiteY0"/>
                    </a:cxn>
                    <a:cxn ang="0">
                      <a:pos x="connsiteX1" y="connsiteY1"/>
                    </a:cxn>
                    <a:cxn ang="0">
                      <a:pos x="connsiteX2" y="connsiteY2"/>
                    </a:cxn>
                    <a:cxn ang="0">
                      <a:pos x="connsiteX3" y="connsiteY3"/>
                    </a:cxn>
                  </a:cxnLst>
                  <a:rect l="l" t="t" r="r" b="b"/>
                  <a:pathLst>
                    <a:path w="97180" h="97180">
                      <a:moveTo>
                        <a:pt x="4287" y="4287"/>
                      </a:moveTo>
                      <a:lnTo>
                        <a:pt x="95752" y="4287"/>
                      </a:lnTo>
                      <a:lnTo>
                        <a:pt x="95752" y="95752"/>
                      </a:lnTo>
                      <a:lnTo>
                        <a:pt x="4287" y="95752"/>
                      </a:lnTo>
                      <a:close/>
                    </a:path>
                  </a:pathLst>
                </a:custGeom>
                <a:solidFill>
                  <a:sysClr val="window" lastClr="FFFFFF">
                    <a:lumMod val="85000"/>
                  </a:sysClr>
                </a:solidFill>
                <a:ln w="9525"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sysClr val="windowText" lastClr="000000"/>
                    </a:solidFill>
                    <a:effectLst/>
                    <a:uLnTx/>
                    <a:uFillTx/>
                    <a:ea typeface="+mn-ea"/>
                    <a:cs typeface="+mn-cs"/>
                  </a:endParaRPr>
                </a:p>
              </p:txBody>
            </p:sp>
            <p:sp>
              <p:nvSpPr>
                <p:cNvPr id="22" name="Freeform: Shape 21">
                  <a:extLst>
                    <a:ext uri="{FF2B5EF4-FFF2-40B4-BE49-F238E27FC236}">
                      <a16:creationId xmlns:a16="http://schemas.microsoft.com/office/drawing/2014/main" id="{234CA782-8D58-46E6-BD7F-D6D1D95CB205}"/>
                    </a:ext>
                  </a:extLst>
                </p:cNvPr>
                <p:cNvSpPr/>
                <p:nvPr/>
              </p:nvSpPr>
              <p:spPr>
                <a:xfrm>
                  <a:off x="4068871" y="3361905"/>
                  <a:ext cx="214499" cy="214499"/>
                </a:xfrm>
                <a:custGeom>
                  <a:avLst/>
                  <a:gdLst>
                    <a:gd name="connsiteX0" fmla="*/ 135412 w 137196"/>
                    <a:gd name="connsiteY0" fmla="*/ 70728 h 137196"/>
                    <a:gd name="connsiteX1" fmla="*/ 70747 w 137196"/>
                    <a:gd name="connsiteY1" fmla="*/ 135412 h 137196"/>
                    <a:gd name="connsiteX2" fmla="*/ 6063 w 137196"/>
                    <a:gd name="connsiteY2" fmla="*/ 70747 h 137196"/>
                    <a:gd name="connsiteX3" fmla="*/ 70729 w 137196"/>
                    <a:gd name="connsiteY3" fmla="*/ 6063 h 137196"/>
                  </a:gdLst>
                  <a:ahLst/>
                  <a:cxnLst>
                    <a:cxn ang="0">
                      <a:pos x="connsiteX0" y="connsiteY0"/>
                    </a:cxn>
                    <a:cxn ang="0">
                      <a:pos x="connsiteX1" y="connsiteY1"/>
                    </a:cxn>
                    <a:cxn ang="0">
                      <a:pos x="connsiteX2" y="connsiteY2"/>
                    </a:cxn>
                    <a:cxn ang="0">
                      <a:pos x="connsiteX3" y="connsiteY3"/>
                    </a:cxn>
                  </a:cxnLst>
                  <a:rect l="l" t="t" r="r" b="b"/>
                  <a:pathLst>
                    <a:path w="137196" h="137196">
                      <a:moveTo>
                        <a:pt x="135412" y="70728"/>
                      </a:moveTo>
                      <a:lnTo>
                        <a:pt x="70747" y="135412"/>
                      </a:lnTo>
                      <a:lnTo>
                        <a:pt x="6063" y="70747"/>
                      </a:lnTo>
                      <a:lnTo>
                        <a:pt x="70729" y="6063"/>
                      </a:lnTo>
                      <a:close/>
                    </a:path>
                  </a:pathLst>
                </a:custGeom>
                <a:solidFill>
                  <a:sysClr val="window" lastClr="FFFFFF">
                    <a:lumMod val="85000"/>
                  </a:sysClr>
                </a:solidFill>
                <a:ln w="9525"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sysClr val="windowText" lastClr="000000"/>
                    </a:solidFill>
                    <a:effectLst/>
                    <a:uLnTx/>
                    <a:uFillTx/>
                    <a:ea typeface="+mn-ea"/>
                    <a:cs typeface="+mn-cs"/>
                  </a:endParaRPr>
                </a:p>
              </p:txBody>
            </p:sp>
            <p:sp>
              <p:nvSpPr>
                <p:cNvPr id="23" name="Freeform: Shape 22">
                  <a:extLst>
                    <a:ext uri="{FF2B5EF4-FFF2-40B4-BE49-F238E27FC236}">
                      <a16:creationId xmlns:a16="http://schemas.microsoft.com/office/drawing/2014/main" id="{F348F67F-1310-4E3C-BDA0-47B1928C3560}"/>
                    </a:ext>
                  </a:extLst>
                </p:cNvPr>
                <p:cNvSpPr/>
                <p:nvPr/>
              </p:nvSpPr>
              <p:spPr>
                <a:xfrm>
                  <a:off x="4556287" y="3582631"/>
                  <a:ext cx="151937" cy="151937"/>
                </a:xfrm>
                <a:custGeom>
                  <a:avLst/>
                  <a:gdLst>
                    <a:gd name="connsiteX0" fmla="*/ 4287 w 97180"/>
                    <a:gd name="connsiteY0" fmla="*/ 4287 h 97180"/>
                    <a:gd name="connsiteX1" fmla="*/ 95752 w 97180"/>
                    <a:gd name="connsiteY1" fmla="*/ 4287 h 97180"/>
                    <a:gd name="connsiteX2" fmla="*/ 95752 w 97180"/>
                    <a:gd name="connsiteY2" fmla="*/ 95752 h 97180"/>
                    <a:gd name="connsiteX3" fmla="*/ 4287 w 97180"/>
                    <a:gd name="connsiteY3" fmla="*/ 95752 h 97180"/>
                  </a:gdLst>
                  <a:ahLst/>
                  <a:cxnLst>
                    <a:cxn ang="0">
                      <a:pos x="connsiteX0" y="connsiteY0"/>
                    </a:cxn>
                    <a:cxn ang="0">
                      <a:pos x="connsiteX1" y="connsiteY1"/>
                    </a:cxn>
                    <a:cxn ang="0">
                      <a:pos x="connsiteX2" y="connsiteY2"/>
                    </a:cxn>
                    <a:cxn ang="0">
                      <a:pos x="connsiteX3" y="connsiteY3"/>
                    </a:cxn>
                  </a:cxnLst>
                  <a:rect l="l" t="t" r="r" b="b"/>
                  <a:pathLst>
                    <a:path w="97180" h="97180">
                      <a:moveTo>
                        <a:pt x="4287" y="4287"/>
                      </a:moveTo>
                      <a:lnTo>
                        <a:pt x="95752" y="4287"/>
                      </a:lnTo>
                      <a:lnTo>
                        <a:pt x="95752" y="95752"/>
                      </a:lnTo>
                      <a:lnTo>
                        <a:pt x="4287" y="95752"/>
                      </a:lnTo>
                      <a:close/>
                    </a:path>
                  </a:pathLst>
                </a:custGeom>
                <a:solidFill>
                  <a:sysClr val="window" lastClr="FFFFFF">
                    <a:lumMod val="85000"/>
                  </a:sysClr>
                </a:solidFill>
                <a:ln w="9525"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sysClr val="windowText" lastClr="000000"/>
                    </a:solidFill>
                    <a:effectLst/>
                    <a:uLnTx/>
                    <a:uFillTx/>
                    <a:ea typeface="+mn-ea"/>
                    <a:cs typeface="+mn-cs"/>
                  </a:endParaRPr>
                </a:p>
              </p:txBody>
            </p:sp>
            <p:sp>
              <p:nvSpPr>
                <p:cNvPr id="24" name="Freeform: Shape 23">
                  <a:extLst>
                    <a:ext uri="{FF2B5EF4-FFF2-40B4-BE49-F238E27FC236}">
                      <a16:creationId xmlns:a16="http://schemas.microsoft.com/office/drawing/2014/main" id="{9998198B-5EB1-4D9E-BCE4-3756E250F8F8}"/>
                    </a:ext>
                  </a:extLst>
                </p:cNvPr>
                <p:cNvSpPr/>
                <p:nvPr/>
              </p:nvSpPr>
              <p:spPr>
                <a:xfrm>
                  <a:off x="4978677" y="3361657"/>
                  <a:ext cx="214499" cy="214499"/>
                </a:xfrm>
                <a:custGeom>
                  <a:avLst/>
                  <a:gdLst>
                    <a:gd name="connsiteX0" fmla="*/ 135412 w 137196"/>
                    <a:gd name="connsiteY0" fmla="*/ 70747 h 137196"/>
                    <a:gd name="connsiteX1" fmla="*/ 70728 w 137196"/>
                    <a:gd name="connsiteY1" fmla="*/ 135412 h 137196"/>
                    <a:gd name="connsiteX2" fmla="*/ 6063 w 137196"/>
                    <a:gd name="connsiteY2" fmla="*/ 70729 h 137196"/>
                    <a:gd name="connsiteX3" fmla="*/ 70747 w 137196"/>
                    <a:gd name="connsiteY3" fmla="*/ 6063 h 137196"/>
                  </a:gdLst>
                  <a:ahLst/>
                  <a:cxnLst>
                    <a:cxn ang="0">
                      <a:pos x="connsiteX0" y="connsiteY0"/>
                    </a:cxn>
                    <a:cxn ang="0">
                      <a:pos x="connsiteX1" y="connsiteY1"/>
                    </a:cxn>
                    <a:cxn ang="0">
                      <a:pos x="connsiteX2" y="connsiteY2"/>
                    </a:cxn>
                    <a:cxn ang="0">
                      <a:pos x="connsiteX3" y="connsiteY3"/>
                    </a:cxn>
                  </a:cxnLst>
                  <a:rect l="l" t="t" r="r" b="b"/>
                  <a:pathLst>
                    <a:path w="137196" h="137196">
                      <a:moveTo>
                        <a:pt x="135412" y="70747"/>
                      </a:moveTo>
                      <a:lnTo>
                        <a:pt x="70728" y="135412"/>
                      </a:lnTo>
                      <a:lnTo>
                        <a:pt x="6063" y="70729"/>
                      </a:lnTo>
                      <a:lnTo>
                        <a:pt x="70747" y="6063"/>
                      </a:lnTo>
                      <a:close/>
                    </a:path>
                  </a:pathLst>
                </a:custGeom>
                <a:solidFill>
                  <a:sysClr val="window" lastClr="FFFFFF">
                    <a:lumMod val="85000"/>
                  </a:sysClr>
                </a:solidFill>
                <a:ln w="9525"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sysClr val="windowText" lastClr="000000"/>
                    </a:solidFill>
                    <a:effectLst/>
                    <a:uLnTx/>
                    <a:uFillTx/>
                    <a:ea typeface="+mn-ea"/>
                    <a:cs typeface="+mn-cs"/>
                  </a:endParaRPr>
                </a:p>
              </p:txBody>
            </p:sp>
            <p:sp>
              <p:nvSpPr>
                <p:cNvPr id="25" name="Freeform: Shape 24">
                  <a:extLst>
                    <a:ext uri="{FF2B5EF4-FFF2-40B4-BE49-F238E27FC236}">
                      <a16:creationId xmlns:a16="http://schemas.microsoft.com/office/drawing/2014/main" id="{24945E73-E94B-42B0-9FD7-60F7329DF904}"/>
                    </a:ext>
                  </a:extLst>
                </p:cNvPr>
                <p:cNvSpPr/>
                <p:nvPr/>
              </p:nvSpPr>
              <p:spPr>
                <a:xfrm>
                  <a:off x="5199785" y="2939134"/>
                  <a:ext cx="151937" cy="151937"/>
                </a:xfrm>
                <a:custGeom>
                  <a:avLst/>
                  <a:gdLst>
                    <a:gd name="connsiteX0" fmla="*/ 4287 w 97180"/>
                    <a:gd name="connsiteY0" fmla="*/ 4287 h 97180"/>
                    <a:gd name="connsiteX1" fmla="*/ 95752 w 97180"/>
                    <a:gd name="connsiteY1" fmla="*/ 4287 h 97180"/>
                    <a:gd name="connsiteX2" fmla="*/ 95752 w 97180"/>
                    <a:gd name="connsiteY2" fmla="*/ 95752 h 97180"/>
                    <a:gd name="connsiteX3" fmla="*/ 4287 w 97180"/>
                    <a:gd name="connsiteY3" fmla="*/ 95752 h 97180"/>
                  </a:gdLst>
                  <a:ahLst/>
                  <a:cxnLst>
                    <a:cxn ang="0">
                      <a:pos x="connsiteX0" y="connsiteY0"/>
                    </a:cxn>
                    <a:cxn ang="0">
                      <a:pos x="connsiteX1" y="connsiteY1"/>
                    </a:cxn>
                    <a:cxn ang="0">
                      <a:pos x="connsiteX2" y="connsiteY2"/>
                    </a:cxn>
                    <a:cxn ang="0">
                      <a:pos x="connsiteX3" y="connsiteY3"/>
                    </a:cxn>
                  </a:cxnLst>
                  <a:rect l="l" t="t" r="r" b="b"/>
                  <a:pathLst>
                    <a:path w="97180" h="97180">
                      <a:moveTo>
                        <a:pt x="4287" y="4287"/>
                      </a:moveTo>
                      <a:lnTo>
                        <a:pt x="95752" y="4287"/>
                      </a:lnTo>
                      <a:lnTo>
                        <a:pt x="95752" y="95752"/>
                      </a:lnTo>
                      <a:lnTo>
                        <a:pt x="4287" y="95752"/>
                      </a:lnTo>
                      <a:close/>
                    </a:path>
                  </a:pathLst>
                </a:custGeom>
                <a:solidFill>
                  <a:sysClr val="window" lastClr="FFFFFF">
                    <a:lumMod val="85000"/>
                  </a:sysClr>
                </a:solidFill>
                <a:ln w="9525"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sysClr val="windowText" lastClr="000000"/>
                    </a:solidFill>
                    <a:effectLst/>
                    <a:uLnTx/>
                    <a:uFillTx/>
                    <a:ea typeface="+mn-ea"/>
                    <a:cs typeface="+mn-cs"/>
                  </a:endParaRPr>
                </a:p>
              </p:txBody>
            </p:sp>
            <p:sp>
              <p:nvSpPr>
                <p:cNvPr id="26" name="Freeform: Shape 25">
                  <a:extLst>
                    <a:ext uri="{FF2B5EF4-FFF2-40B4-BE49-F238E27FC236}">
                      <a16:creationId xmlns:a16="http://schemas.microsoft.com/office/drawing/2014/main" id="{3E2ED78A-80B7-486B-8705-584E24D5F153}"/>
                    </a:ext>
                  </a:extLst>
                </p:cNvPr>
                <p:cNvSpPr/>
                <p:nvPr/>
              </p:nvSpPr>
              <p:spPr>
                <a:xfrm>
                  <a:off x="4978751" y="2451906"/>
                  <a:ext cx="214499" cy="214499"/>
                </a:xfrm>
                <a:custGeom>
                  <a:avLst/>
                  <a:gdLst>
                    <a:gd name="connsiteX0" fmla="*/ 135412 w 137196"/>
                    <a:gd name="connsiteY0" fmla="*/ 70728 h 137196"/>
                    <a:gd name="connsiteX1" fmla="*/ 70747 w 137196"/>
                    <a:gd name="connsiteY1" fmla="*/ 135412 h 137196"/>
                    <a:gd name="connsiteX2" fmla="*/ 6063 w 137196"/>
                    <a:gd name="connsiteY2" fmla="*/ 70747 h 137196"/>
                    <a:gd name="connsiteX3" fmla="*/ 70729 w 137196"/>
                    <a:gd name="connsiteY3" fmla="*/ 6063 h 137196"/>
                  </a:gdLst>
                  <a:ahLst/>
                  <a:cxnLst>
                    <a:cxn ang="0">
                      <a:pos x="connsiteX0" y="connsiteY0"/>
                    </a:cxn>
                    <a:cxn ang="0">
                      <a:pos x="connsiteX1" y="connsiteY1"/>
                    </a:cxn>
                    <a:cxn ang="0">
                      <a:pos x="connsiteX2" y="connsiteY2"/>
                    </a:cxn>
                    <a:cxn ang="0">
                      <a:pos x="connsiteX3" y="connsiteY3"/>
                    </a:cxn>
                  </a:cxnLst>
                  <a:rect l="l" t="t" r="r" b="b"/>
                  <a:pathLst>
                    <a:path w="137196" h="137196">
                      <a:moveTo>
                        <a:pt x="135412" y="70728"/>
                      </a:moveTo>
                      <a:lnTo>
                        <a:pt x="70747" y="135412"/>
                      </a:lnTo>
                      <a:lnTo>
                        <a:pt x="6063" y="70747"/>
                      </a:lnTo>
                      <a:lnTo>
                        <a:pt x="70729" y="6063"/>
                      </a:lnTo>
                      <a:close/>
                    </a:path>
                  </a:pathLst>
                </a:custGeom>
                <a:solidFill>
                  <a:sysClr val="window" lastClr="FFFFFF">
                    <a:lumMod val="85000"/>
                  </a:sysClr>
                </a:solidFill>
                <a:ln w="9525"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sysClr val="windowText" lastClr="000000"/>
                    </a:solidFill>
                    <a:effectLst/>
                    <a:uLnTx/>
                    <a:uFillTx/>
                    <a:ea typeface="+mn-ea"/>
                    <a:cs typeface="+mn-cs"/>
                  </a:endParaRPr>
                </a:p>
              </p:txBody>
            </p:sp>
          </p:grpSp>
        </p:grpSp>
      </p:grpSp>
    </p:spTree>
    <p:extLst>
      <p:ext uri="{BB962C8B-B14F-4D97-AF65-F5344CB8AC3E}">
        <p14:creationId xmlns:p14="http://schemas.microsoft.com/office/powerpoint/2010/main" val="2812992270"/>
      </p:ext>
    </p:extLst>
  </p:cSld>
  <p:clrMapOvr>
    <a:masterClrMapping/>
  </p:clrMapOvr>
  <mc:AlternateContent xmlns:mc="http://schemas.openxmlformats.org/markup-compatibility/2006" xmlns:p14="http://schemas.microsoft.com/office/powerpoint/2010/main">
    <mc:Choice Requires="p14">
      <p:transition spd="slow" p14:dur="5000"/>
    </mc:Choice>
    <mc:Fallback xmlns="">
      <p:transition spd="slow"/>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idx="4294967295"/>
          </p:nvPr>
        </p:nvSpPr>
        <p:spPr>
          <a:xfrm>
            <a:off x="219916" y="183419"/>
            <a:ext cx="10088562" cy="573088"/>
          </a:xfrm>
        </p:spPr>
        <p:txBody>
          <a:bodyPr>
            <a:normAutofit fontScale="90000"/>
          </a:bodyPr>
          <a:lstStyle/>
          <a:p>
            <a:r>
              <a:rPr lang="en-US">
                <a:solidFill>
                  <a:srgbClr val="000000"/>
                </a:solidFill>
                <a:latin typeface="+mn-lt"/>
              </a:rPr>
              <a:t>AI-based Real-time QA</a:t>
            </a:r>
          </a:p>
        </p:txBody>
      </p:sp>
      <p:sp>
        <p:nvSpPr>
          <p:cNvPr id="8" name="Text Placeholder 7">
            <a:extLst>
              <a:ext uri="{FF2B5EF4-FFF2-40B4-BE49-F238E27FC236}">
                <a16:creationId xmlns:a16="http://schemas.microsoft.com/office/drawing/2014/main" id="{C2516A13-B79E-AB45-8A4F-628D2818EFA7}"/>
              </a:ext>
            </a:extLst>
          </p:cNvPr>
          <p:cNvSpPr>
            <a:spLocks noGrp="1"/>
          </p:cNvSpPr>
          <p:nvPr>
            <p:ph type="body" sz="quarter" idx="4294967295"/>
          </p:nvPr>
        </p:nvSpPr>
        <p:spPr>
          <a:xfrm>
            <a:off x="219916" y="871985"/>
            <a:ext cx="4876800" cy="303212"/>
          </a:xfrm>
        </p:spPr>
        <p:txBody>
          <a:bodyPr>
            <a:noAutofit/>
          </a:bodyPr>
          <a:lstStyle/>
          <a:p>
            <a:pPr marL="0" indent="0">
              <a:buNone/>
            </a:pPr>
            <a:r>
              <a:rPr lang="en-US" sz="2800" spc="-100">
                <a:solidFill>
                  <a:srgbClr val="000000"/>
                </a:solidFill>
                <a:latin typeface="+mn-lt"/>
              </a:rPr>
              <a:t>Use Cases</a:t>
            </a:r>
          </a:p>
        </p:txBody>
      </p:sp>
      <p:grpSp>
        <p:nvGrpSpPr>
          <p:cNvPr id="6" name="Group 5">
            <a:extLst>
              <a:ext uri="{FF2B5EF4-FFF2-40B4-BE49-F238E27FC236}">
                <a16:creationId xmlns:a16="http://schemas.microsoft.com/office/drawing/2014/main" id="{445B94C6-4B4F-4EAE-AC34-C805F737D4BB}"/>
              </a:ext>
            </a:extLst>
          </p:cNvPr>
          <p:cNvGrpSpPr/>
          <p:nvPr/>
        </p:nvGrpSpPr>
        <p:grpSpPr>
          <a:xfrm>
            <a:off x="1575018" y="1511753"/>
            <a:ext cx="9041963" cy="3834494"/>
            <a:chOff x="-585388" y="1817913"/>
            <a:chExt cx="10071121" cy="4164180"/>
          </a:xfrm>
        </p:grpSpPr>
        <p:grpSp>
          <p:nvGrpSpPr>
            <p:cNvPr id="7" name="Group 6">
              <a:extLst>
                <a:ext uri="{FF2B5EF4-FFF2-40B4-BE49-F238E27FC236}">
                  <a16:creationId xmlns:a16="http://schemas.microsoft.com/office/drawing/2014/main" id="{5464DC0E-6787-4F91-9FF4-834CC5BFE2E1}"/>
                </a:ext>
              </a:extLst>
            </p:cNvPr>
            <p:cNvGrpSpPr/>
            <p:nvPr/>
          </p:nvGrpSpPr>
          <p:grpSpPr>
            <a:xfrm>
              <a:off x="2356677" y="2922219"/>
              <a:ext cx="1955571" cy="1955569"/>
              <a:chOff x="2356677" y="2922219"/>
              <a:chExt cx="1955571" cy="1955569"/>
            </a:xfrm>
          </p:grpSpPr>
          <p:sp>
            <p:nvSpPr>
              <p:cNvPr id="53" name="Oval 52">
                <a:extLst>
                  <a:ext uri="{FF2B5EF4-FFF2-40B4-BE49-F238E27FC236}">
                    <a16:creationId xmlns:a16="http://schemas.microsoft.com/office/drawing/2014/main" id="{0BA8966E-E487-4A44-925D-6612590505C8}"/>
                  </a:ext>
                </a:extLst>
              </p:cNvPr>
              <p:cNvSpPr/>
              <p:nvPr/>
            </p:nvSpPr>
            <p:spPr>
              <a:xfrm rot="5400000">
                <a:off x="2356678" y="2922218"/>
                <a:ext cx="1955569" cy="1955571"/>
              </a:xfrm>
              <a:prstGeom prst="ellipse">
                <a:avLst/>
              </a:prstGeom>
              <a:solidFill>
                <a:srgbClr val="0A045B"/>
              </a:solidFill>
              <a:ln w="6350" cap="flat" cmpd="sng" algn="ctr">
                <a:solidFill>
                  <a:sysClr val="window" lastClr="FFFFFF"/>
                </a:solidFill>
                <a:prstDash val="solid"/>
                <a:miter lim="800000"/>
              </a:ln>
              <a:effectLst/>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050" b="0" i="0" u="none" strike="noStrike" kern="0" cap="none" spc="0" normalizeH="0" baseline="0" noProof="0">
                  <a:ln>
                    <a:noFill/>
                  </a:ln>
                  <a:solidFill>
                    <a:srgbClr val="000000"/>
                  </a:solidFill>
                  <a:effectLst/>
                  <a:uLnTx/>
                  <a:uFillTx/>
                  <a:ea typeface="+mn-ea"/>
                  <a:cs typeface="Arial" panose="020B0604020202020204" pitchFamily="34" charset="0"/>
                </a:endParaRPr>
              </a:p>
            </p:txBody>
          </p:sp>
          <p:grpSp>
            <p:nvGrpSpPr>
              <p:cNvPr id="54" name="Group 53">
                <a:extLst>
                  <a:ext uri="{FF2B5EF4-FFF2-40B4-BE49-F238E27FC236}">
                    <a16:creationId xmlns:a16="http://schemas.microsoft.com/office/drawing/2014/main" id="{F1EAE214-7CF0-4C5C-8926-921F99193F32}"/>
                  </a:ext>
                </a:extLst>
              </p:cNvPr>
              <p:cNvGrpSpPr/>
              <p:nvPr/>
            </p:nvGrpSpPr>
            <p:grpSpPr>
              <a:xfrm>
                <a:off x="3041915" y="3607456"/>
                <a:ext cx="585095" cy="585095"/>
                <a:chOff x="10066343" y="717549"/>
                <a:chExt cx="831850" cy="831851"/>
              </a:xfrm>
              <a:solidFill>
                <a:srgbClr val="FFFFFF"/>
              </a:solidFill>
            </p:grpSpPr>
            <p:sp>
              <p:nvSpPr>
                <p:cNvPr id="55" name="Freeform 82">
                  <a:extLst>
                    <a:ext uri="{FF2B5EF4-FFF2-40B4-BE49-F238E27FC236}">
                      <a16:creationId xmlns:a16="http://schemas.microsoft.com/office/drawing/2014/main" id="{8B2E801F-265F-4EA4-B84F-A8BD39CA0A84}"/>
                    </a:ext>
                  </a:extLst>
                </p:cNvPr>
                <p:cNvSpPr>
                  <a:spLocks noEditPoints="1"/>
                </p:cNvSpPr>
                <p:nvPr/>
              </p:nvSpPr>
              <p:spPr bwMode="auto">
                <a:xfrm>
                  <a:off x="10066343" y="717549"/>
                  <a:ext cx="831850" cy="831851"/>
                </a:xfrm>
                <a:custGeom>
                  <a:avLst/>
                  <a:gdLst>
                    <a:gd name="T0" fmla="*/ 2062 w 2305"/>
                    <a:gd name="T1" fmla="*/ 860 h 2306"/>
                    <a:gd name="T2" fmla="*/ 1859 w 2305"/>
                    <a:gd name="T3" fmla="*/ 591 h 2306"/>
                    <a:gd name="T4" fmla="*/ 1971 w 2305"/>
                    <a:gd name="T5" fmla="*/ 744 h 2306"/>
                    <a:gd name="T6" fmla="*/ 2268 w 2305"/>
                    <a:gd name="T7" fmla="*/ 335 h 2306"/>
                    <a:gd name="T8" fmla="*/ 1896 w 2305"/>
                    <a:gd name="T9" fmla="*/ 37 h 2306"/>
                    <a:gd name="T10" fmla="*/ 1859 w 2305"/>
                    <a:gd name="T11" fmla="*/ 111 h 2306"/>
                    <a:gd name="T12" fmla="*/ 111 w 2305"/>
                    <a:gd name="T13" fmla="*/ 0 h 2306"/>
                    <a:gd name="T14" fmla="*/ 0 w 2305"/>
                    <a:gd name="T15" fmla="*/ 2194 h 2306"/>
                    <a:gd name="T16" fmla="*/ 1748 w 2305"/>
                    <a:gd name="T17" fmla="*/ 2306 h 2306"/>
                    <a:gd name="T18" fmla="*/ 1859 w 2305"/>
                    <a:gd name="T19" fmla="*/ 1466 h 2306"/>
                    <a:gd name="T20" fmla="*/ 2305 w 2305"/>
                    <a:gd name="T21" fmla="*/ 960 h 2306"/>
                    <a:gd name="T22" fmla="*/ 1931 w 2305"/>
                    <a:gd name="T23" fmla="*/ 207 h 2306"/>
                    <a:gd name="T24" fmla="*/ 1937 w 2305"/>
                    <a:gd name="T25" fmla="*/ 580 h 2306"/>
                    <a:gd name="T26" fmla="*/ 1931 w 2305"/>
                    <a:gd name="T27" fmla="*/ 207 h 2306"/>
                    <a:gd name="T28" fmla="*/ 1748 w 2305"/>
                    <a:gd name="T29" fmla="*/ 2231 h 2306"/>
                    <a:gd name="T30" fmla="*/ 74 w 2305"/>
                    <a:gd name="T31" fmla="*/ 2194 h 2306"/>
                    <a:gd name="T32" fmla="*/ 111 w 2305"/>
                    <a:gd name="T33" fmla="*/ 74 h 2306"/>
                    <a:gd name="T34" fmla="*/ 1785 w 2305"/>
                    <a:gd name="T35" fmla="*/ 111 h 2306"/>
                    <a:gd name="T36" fmla="*/ 1599 w 2305"/>
                    <a:gd name="T37" fmla="*/ 335 h 2306"/>
                    <a:gd name="T38" fmla="*/ 1785 w 2305"/>
                    <a:gd name="T39" fmla="*/ 489 h 2306"/>
                    <a:gd name="T40" fmla="*/ 1264 w 2305"/>
                    <a:gd name="T41" fmla="*/ 1658 h 2306"/>
                    <a:gd name="T42" fmla="*/ 1004 w 2305"/>
                    <a:gd name="T43" fmla="*/ 1450 h 2306"/>
                    <a:gd name="T44" fmla="*/ 1211 w 2305"/>
                    <a:gd name="T45" fmla="*/ 1711 h 2306"/>
                    <a:gd name="T46" fmla="*/ 1196 w 2305"/>
                    <a:gd name="T47" fmla="*/ 1727 h 2306"/>
                    <a:gd name="T48" fmla="*/ 1397 w 2305"/>
                    <a:gd name="T49" fmla="*/ 1928 h 2306"/>
                    <a:gd name="T50" fmla="*/ 1785 w 2305"/>
                    <a:gd name="T51" fmla="*/ 2194 h 2306"/>
                    <a:gd name="T52" fmla="*/ 1186 w 2305"/>
                    <a:gd name="T53" fmla="*/ 1937 h 2306"/>
                    <a:gd name="T54" fmla="*/ 1310 w 2305"/>
                    <a:gd name="T55" fmla="*/ 1884 h 2306"/>
                    <a:gd name="T56" fmla="*/ 1190 w 2305"/>
                    <a:gd name="T57" fmla="*/ 1636 h 2306"/>
                    <a:gd name="T58" fmla="*/ 1078 w 2305"/>
                    <a:gd name="T59" fmla="*/ 1525 h 2306"/>
                    <a:gd name="T60" fmla="*/ 1376 w 2305"/>
                    <a:gd name="T61" fmla="*/ 1844 h 2306"/>
                    <a:gd name="T62" fmla="*/ 1934 w 2305"/>
                    <a:gd name="T63" fmla="*/ 1094 h 2306"/>
                    <a:gd name="T64" fmla="*/ 1376 w 2305"/>
                    <a:gd name="T65" fmla="*/ 1844 h 2306"/>
                    <a:gd name="T66" fmla="*/ 2082 w 2305"/>
                    <a:gd name="T67" fmla="*/ 1137 h 2306"/>
                    <a:gd name="T68" fmla="*/ 2115 w 2305"/>
                    <a:gd name="T69" fmla="*/ 912 h 2306"/>
                    <a:gd name="T70" fmla="*/ 2231 w 2305"/>
                    <a:gd name="T71" fmla="*/ 960 h 23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05" h="2306">
                      <a:moveTo>
                        <a:pt x="2163" y="818"/>
                      </a:moveTo>
                      <a:cubicBezTo>
                        <a:pt x="2125" y="818"/>
                        <a:pt x="2089" y="833"/>
                        <a:pt x="2062" y="860"/>
                      </a:cubicBezTo>
                      <a:lnTo>
                        <a:pt x="1859" y="1063"/>
                      </a:lnTo>
                      <a:lnTo>
                        <a:pt x="1859" y="591"/>
                      </a:lnTo>
                      <a:cubicBezTo>
                        <a:pt x="1883" y="640"/>
                        <a:pt x="1896" y="693"/>
                        <a:pt x="1896" y="744"/>
                      </a:cubicBezTo>
                      <a:lnTo>
                        <a:pt x="1971" y="744"/>
                      </a:lnTo>
                      <a:cubicBezTo>
                        <a:pt x="1971" y="611"/>
                        <a:pt x="2104" y="409"/>
                        <a:pt x="2268" y="409"/>
                      </a:cubicBezTo>
                      <a:lnTo>
                        <a:pt x="2268" y="335"/>
                      </a:lnTo>
                      <a:cubicBezTo>
                        <a:pt x="2087" y="335"/>
                        <a:pt x="1971" y="218"/>
                        <a:pt x="1971" y="37"/>
                      </a:cubicBezTo>
                      <a:lnTo>
                        <a:pt x="1896" y="37"/>
                      </a:lnTo>
                      <a:cubicBezTo>
                        <a:pt x="1896" y="90"/>
                        <a:pt x="1883" y="140"/>
                        <a:pt x="1859" y="183"/>
                      </a:cubicBezTo>
                      <a:lnTo>
                        <a:pt x="1859" y="111"/>
                      </a:lnTo>
                      <a:cubicBezTo>
                        <a:pt x="1859" y="50"/>
                        <a:pt x="1809" y="0"/>
                        <a:pt x="1748" y="0"/>
                      </a:cubicBezTo>
                      <a:lnTo>
                        <a:pt x="111" y="0"/>
                      </a:lnTo>
                      <a:cubicBezTo>
                        <a:pt x="50" y="0"/>
                        <a:pt x="0" y="50"/>
                        <a:pt x="0" y="111"/>
                      </a:cubicBezTo>
                      <a:lnTo>
                        <a:pt x="0" y="2194"/>
                      </a:lnTo>
                      <a:cubicBezTo>
                        <a:pt x="0" y="2256"/>
                        <a:pt x="50" y="2306"/>
                        <a:pt x="111" y="2306"/>
                      </a:cubicBezTo>
                      <a:lnTo>
                        <a:pt x="1748" y="2306"/>
                      </a:lnTo>
                      <a:cubicBezTo>
                        <a:pt x="1809" y="2306"/>
                        <a:pt x="1859" y="2256"/>
                        <a:pt x="1859" y="2194"/>
                      </a:cubicBezTo>
                      <a:lnTo>
                        <a:pt x="1859" y="1466"/>
                      </a:lnTo>
                      <a:lnTo>
                        <a:pt x="2264" y="1061"/>
                      </a:lnTo>
                      <a:cubicBezTo>
                        <a:pt x="2291" y="1034"/>
                        <a:pt x="2305" y="998"/>
                        <a:pt x="2305" y="960"/>
                      </a:cubicBezTo>
                      <a:cubicBezTo>
                        <a:pt x="2305" y="882"/>
                        <a:pt x="2242" y="818"/>
                        <a:pt x="2163" y="818"/>
                      </a:cubicBezTo>
                      <a:close/>
                      <a:moveTo>
                        <a:pt x="1931" y="207"/>
                      </a:moveTo>
                      <a:cubicBezTo>
                        <a:pt x="1967" y="287"/>
                        <a:pt x="2029" y="347"/>
                        <a:pt x="2111" y="380"/>
                      </a:cubicBezTo>
                      <a:cubicBezTo>
                        <a:pt x="2035" y="426"/>
                        <a:pt x="1974" y="501"/>
                        <a:pt x="1937" y="580"/>
                      </a:cubicBezTo>
                      <a:cubicBezTo>
                        <a:pt x="1900" y="492"/>
                        <a:pt x="1835" y="418"/>
                        <a:pt x="1756" y="376"/>
                      </a:cubicBezTo>
                      <a:cubicBezTo>
                        <a:pt x="1832" y="341"/>
                        <a:pt x="1893" y="282"/>
                        <a:pt x="1931" y="207"/>
                      </a:cubicBezTo>
                      <a:close/>
                      <a:moveTo>
                        <a:pt x="1785" y="2194"/>
                      </a:moveTo>
                      <a:cubicBezTo>
                        <a:pt x="1785" y="2215"/>
                        <a:pt x="1768" y="2231"/>
                        <a:pt x="1748" y="2231"/>
                      </a:cubicBezTo>
                      <a:lnTo>
                        <a:pt x="111" y="2231"/>
                      </a:lnTo>
                      <a:cubicBezTo>
                        <a:pt x="91" y="2231"/>
                        <a:pt x="74" y="2215"/>
                        <a:pt x="74" y="2194"/>
                      </a:cubicBezTo>
                      <a:lnTo>
                        <a:pt x="74" y="111"/>
                      </a:lnTo>
                      <a:cubicBezTo>
                        <a:pt x="74" y="91"/>
                        <a:pt x="91" y="74"/>
                        <a:pt x="111" y="74"/>
                      </a:cubicBezTo>
                      <a:lnTo>
                        <a:pt x="1748" y="74"/>
                      </a:lnTo>
                      <a:cubicBezTo>
                        <a:pt x="1768" y="74"/>
                        <a:pt x="1785" y="91"/>
                        <a:pt x="1785" y="111"/>
                      </a:cubicBezTo>
                      <a:lnTo>
                        <a:pt x="1785" y="271"/>
                      </a:lnTo>
                      <a:cubicBezTo>
                        <a:pt x="1734" y="311"/>
                        <a:pt x="1670" y="335"/>
                        <a:pt x="1599" y="335"/>
                      </a:cubicBezTo>
                      <a:lnTo>
                        <a:pt x="1599" y="409"/>
                      </a:lnTo>
                      <a:cubicBezTo>
                        <a:pt x="1671" y="409"/>
                        <a:pt x="1735" y="441"/>
                        <a:pt x="1785" y="489"/>
                      </a:cubicBezTo>
                      <a:lnTo>
                        <a:pt x="1785" y="1137"/>
                      </a:lnTo>
                      <a:lnTo>
                        <a:pt x="1264" y="1658"/>
                      </a:lnTo>
                      <a:lnTo>
                        <a:pt x="1264" y="1450"/>
                      </a:lnTo>
                      <a:lnTo>
                        <a:pt x="1004" y="1450"/>
                      </a:lnTo>
                      <a:lnTo>
                        <a:pt x="1004" y="1711"/>
                      </a:lnTo>
                      <a:lnTo>
                        <a:pt x="1211" y="1711"/>
                      </a:lnTo>
                      <a:lnTo>
                        <a:pt x="1201" y="1722"/>
                      </a:lnTo>
                      <a:lnTo>
                        <a:pt x="1196" y="1727"/>
                      </a:lnTo>
                      <a:lnTo>
                        <a:pt x="1045" y="2079"/>
                      </a:lnTo>
                      <a:lnTo>
                        <a:pt x="1397" y="1928"/>
                      </a:lnTo>
                      <a:lnTo>
                        <a:pt x="1785" y="1540"/>
                      </a:lnTo>
                      <a:lnTo>
                        <a:pt x="1785" y="2194"/>
                      </a:lnTo>
                      <a:close/>
                      <a:moveTo>
                        <a:pt x="1310" y="1884"/>
                      </a:moveTo>
                      <a:lnTo>
                        <a:pt x="1186" y="1937"/>
                      </a:lnTo>
                      <a:lnTo>
                        <a:pt x="1239" y="1813"/>
                      </a:lnTo>
                      <a:lnTo>
                        <a:pt x="1310" y="1884"/>
                      </a:lnTo>
                      <a:close/>
                      <a:moveTo>
                        <a:pt x="1190" y="1525"/>
                      </a:moveTo>
                      <a:lnTo>
                        <a:pt x="1190" y="1636"/>
                      </a:lnTo>
                      <a:lnTo>
                        <a:pt x="1078" y="1636"/>
                      </a:lnTo>
                      <a:lnTo>
                        <a:pt x="1078" y="1525"/>
                      </a:lnTo>
                      <a:lnTo>
                        <a:pt x="1190" y="1525"/>
                      </a:lnTo>
                      <a:close/>
                      <a:moveTo>
                        <a:pt x="1376" y="1844"/>
                      </a:moveTo>
                      <a:lnTo>
                        <a:pt x="1279" y="1748"/>
                      </a:lnTo>
                      <a:lnTo>
                        <a:pt x="1934" y="1094"/>
                      </a:lnTo>
                      <a:lnTo>
                        <a:pt x="2030" y="1190"/>
                      </a:lnTo>
                      <a:lnTo>
                        <a:pt x="1376" y="1844"/>
                      </a:lnTo>
                      <a:close/>
                      <a:moveTo>
                        <a:pt x="2211" y="1008"/>
                      </a:moveTo>
                      <a:lnTo>
                        <a:pt x="2082" y="1137"/>
                      </a:lnTo>
                      <a:lnTo>
                        <a:pt x="1986" y="1041"/>
                      </a:lnTo>
                      <a:lnTo>
                        <a:pt x="2115" y="912"/>
                      </a:lnTo>
                      <a:cubicBezTo>
                        <a:pt x="2128" y="899"/>
                        <a:pt x="2145" y="892"/>
                        <a:pt x="2163" y="892"/>
                      </a:cubicBezTo>
                      <a:cubicBezTo>
                        <a:pt x="2201" y="892"/>
                        <a:pt x="2231" y="923"/>
                        <a:pt x="2231" y="960"/>
                      </a:cubicBezTo>
                      <a:cubicBezTo>
                        <a:pt x="2231" y="978"/>
                        <a:pt x="2224" y="996"/>
                        <a:pt x="2211" y="1008"/>
                      </a:cubicBezTo>
                      <a:close/>
                    </a:path>
                  </a:pathLst>
                </a:custGeom>
                <a:solidFill>
                  <a:sysClr val="window" lastClr="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ctr"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srgbClr val="000000"/>
                    </a:solidFill>
                    <a:effectLst/>
                    <a:uLnTx/>
                    <a:uFillTx/>
                    <a:ea typeface="+mn-ea"/>
                    <a:cs typeface="Arial" panose="020B0604020202020204" pitchFamily="34" charset="0"/>
                  </a:endParaRPr>
                </a:p>
              </p:txBody>
            </p:sp>
            <p:sp>
              <p:nvSpPr>
                <p:cNvPr id="56" name="Freeform 83">
                  <a:extLst>
                    <a:ext uri="{FF2B5EF4-FFF2-40B4-BE49-F238E27FC236}">
                      <a16:creationId xmlns:a16="http://schemas.microsoft.com/office/drawing/2014/main" id="{2028CBFA-CABF-432C-88B2-5DDD41F81C24}"/>
                    </a:ext>
                  </a:extLst>
                </p:cNvPr>
                <p:cNvSpPr>
                  <a:spLocks noEditPoints="1"/>
                </p:cNvSpPr>
                <p:nvPr/>
              </p:nvSpPr>
              <p:spPr bwMode="auto">
                <a:xfrm>
                  <a:off x="10160005" y="811211"/>
                  <a:ext cx="161925" cy="161925"/>
                </a:xfrm>
                <a:custGeom>
                  <a:avLst/>
                  <a:gdLst>
                    <a:gd name="T0" fmla="*/ 223 w 446"/>
                    <a:gd name="T1" fmla="*/ 446 h 446"/>
                    <a:gd name="T2" fmla="*/ 446 w 446"/>
                    <a:gd name="T3" fmla="*/ 223 h 446"/>
                    <a:gd name="T4" fmla="*/ 223 w 446"/>
                    <a:gd name="T5" fmla="*/ 0 h 446"/>
                    <a:gd name="T6" fmla="*/ 0 w 446"/>
                    <a:gd name="T7" fmla="*/ 223 h 446"/>
                    <a:gd name="T8" fmla="*/ 223 w 446"/>
                    <a:gd name="T9" fmla="*/ 446 h 446"/>
                    <a:gd name="T10" fmla="*/ 223 w 446"/>
                    <a:gd name="T11" fmla="*/ 75 h 446"/>
                    <a:gd name="T12" fmla="*/ 372 w 446"/>
                    <a:gd name="T13" fmla="*/ 223 h 446"/>
                    <a:gd name="T14" fmla="*/ 223 w 446"/>
                    <a:gd name="T15" fmla="*/ 372 h 446"/>
                    <a:gd name="T16" fmla="*/ 74 w 446"/>
                    <a:gd name="T17" fmla="*/ 223 h 446"/>
                    <a:gd name="T18" fmla="*/ 223 w 446"/>
                    <a:gd name="T19" fmla="*/ 75 h 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46" h="446">
                      <a:moveTo>
                        <a:pt x="223" y="446"/>
                      </a:moveTo>
                      <a:cubicBezTo>
                        <a:pt x="346" y="446"/>
                        <a:pt x="446" y="346"/>
                        <a:pt x="446" y="223"/>
                      </a:cubicBezTo>
                      <a:cubicBezTo>
                        <a:pt x="446" y="100"/>
                        <a:pt x="346" y="0"/>
                        <a:pt x="223" y="0"/>
                      </a:cubicBezTo>
                      <a:cubicBezTo>
                        <a:pt x="100" y="0"/>
                        <a:pt x="0" y="100"/>
                        <a:pt x="0" y="223"/>
                      </a:cubicBezTo>
                      <a:cubicBezTo>
                        <a:pt x="0" y="346"/>
                        <a:pt x="100" y="446"/>
                        <a:pt x="223" y="446"/>
                      </a:cubicBezTo>
                      <a:close/>
                      <a:moveTo>
                        <a:pt x="223" y="75"/>
                      </a:moveTo>
                      <a:cubicBezTo>
                        <a:pt x="305" y="75"/>
                        <a:pt x="372" y="141"/>
                        <a:pt x="372" y="223"/>
                      </a:cubicBezTo>
                      <a:cubicBezTo>
                        <a:pt x="372" y="305"/>
                        <a:pt x="305" y="372"/>
                        <a:pt x="223" y="372"/>
                      </a:cubicBezTo>
                      <a:cubicBezTo>
                        <a:pt x="141" y="372"/>
                        <a:pt x="74" y="305"/>
                        <a:pt x="74" y="223"/>
                      </a:cubicBezTo>
                      <a:cubicBezTo>
                        <a:pt x="74" y="141"/>
                        <a:pt x="141" y="75"/>
                        <a:pt x="223" y="7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ctr"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srgbClr val="000000"/>
                    </a:solidFill>
                    <a:effectLst/>
                    <a:uLnTx/>
                    <a:uFillTx/>
                    <a:ea typeface="+mn-ea"/>
                    <a:cs typeface="Arial" panose="020B0604020202020204" pitchFamily="34" charset="0"/>
                  </a:endParaRPr>
                </a:p>
              </p:txBody>
            </p:sp>
            <p:sp>
              <p:nvSpPr>
                <p:cNvPr id="57" name="Rectangle 56">
                  <a:extLst>
                    <a:ext uri="{FF2B5EF4-FFF2-40B4-BE49-F238E27FC236}">
                      <a16:creationId xmlns:a16="http://schemas.microsoft.com/office/drawing/2014/main" id="{262A1E5F-543B-4F3D-975E-61E9B6AE665A}"/>
                    </a:ext>
                  </a:extLst>
                </p:cNvPr>
                <p:cNvSpPr>
                  <a:spLocks noChangeArrowheads="1"/>
                </p:cNvSpPr>
                <p:nvPr/>
              </p:nvSpPr>
              <p:spPr bwMode="auto">
                <a:xfrm>
                  <a:off x="10174293" y="1000124"/>
                  <a:ext cx="106363"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ctr"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srgbClr val="000000"/>
                    </a:solidFill>
                    <a:effectLst/>
                    <a:uLnTx/>
                    <a:uFillTx/>
                    <a:ea typeface="+mn-ea"/>
                    <a:cs typeface="Arial" panose="020B0604020202020204" pitchFamily="34" charset="0"/>
                  </a:endParaRPr>
                </a:p>
              </p:txBody>
            </p:sp>
            <p:sp>
              <p:nvSpPr>
                <p:cNvPr id="58" name="Freeform 85">
                  <a:extLst>
                    <a:ext uri="{FF2B5EF4-FFF2-40B4-BE49-F238E27FC236}">
                      <a16:creationId xmlns:a16="http://schemas.microsoft.com/office/drawing/2014/main" id="{F4975E69-774C-43C6-B208-120E8021AF82}"/>
                    </a:ext>
                  </a:extLst>
                </p:cNvPr>
                <p:cNvSpPr>
                  <a:spLocks noEditPoints="1"/>
                </p:cNvSpPr>
                <p:nvPr/>
              </p:nvSpPr>
              <p:spPr bwMode="auto">
                <a:xfrm>
                  <a:off x="10186993" y="1106487"/>
                  <a:ext cx="93663" cy="93663"/>
                </a:xfrm>
                <a:custGeom>
                  <a:avLst/>
                  <a:gdLst>
                    <a:gd name="T0" fmla="*/ 261 w 261"/>
                    <a:gd name="T1" fmla="*/ 0 h 261"/>
                    <a:gd name="T2" fmla="*/ 0 w 261"/>
                    <a:gd name="T3" fmla="*/ 0 h 261"/>
                    <a:gd name="T4" fmla="*/ 0 w 261"/>
                    <a:gd name="T5" fmla="*/ 261 h 261"/>
                    <a:gd name="T6" fmla="*/ 261 w 261"/>
                    <a:gd name="T7" fmla="*/ 261 h 261"/>
                    <a:gd name="T8" fmla="*/ 261 w 261"/>
                    <a:gd name="T9" fmla="*/ 0 h 261"/>
                    <a:gd name="T10" fmla="*/ 186 w 261"/>
                    <a:gd name="T11" fmla="*/ 186 h 261"/>
                    <a:gd name="T12" fmla="*/ 75 w 261"/>
                    <a:gd name="T13" fmla="*/ 186 h 261"/>
                    <a:gd name="T14" fmla="*/ 75 w 261"/>
                    <a:gd name="T15" fmla="*/ 75 h 261"/>
                    <a:gd name="T16" fmla="*/ 186 w 261"/>
                    <a:gd name="T17" fmla="*/ 75 h 261"/>
                    <a:gd name="T18" fmla="*/ 186 w 261"/>
                    <a:gd name="T19" fmla="*/ 186 h 2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1" h="261">
                      <a:moveTo>
                        <a:pt x="261" y="0"/>
                      </a:moveTo>
                      <a:lnTo>
                        <a:pt x="0" y="0"/>
                      </a:lnTo>
                      <a:lnTo>
                        <a:pt x="0" y="261"/>
                      </a:lnTo>
                      <a:lnTo>
                        <a:pt x="261" y="261"/>
                      </a:lnTo>
                      <a:lnTo>
                        <a:pt x="261" y="0"/>
                      </a:lnTo>
                      <a:close/>
                      <a:moveTo>
                        <a:pt x="186" y="186"/>
                      </a:moveTo>
                      <a:lnTo>
                        <a:pt x="75" y="186"/>
                      </a:lnTo>
                      <a:lnTo>
                        <a:pt x="75" y="75"/>
                      </a:lnTo>
                      <a:lnTo>
                        <a:pt x="186" y="75"/>
                      </a:lnTo>
                      <a:lnTo>
                        <a:pt x="186" y="18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ctr"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srgbClr val="000000"/>
                    </a:solidFill>
                    <a:effectLst/>
                    <a:uLnTx/>
                    <a:uFillTx/>
                    <a:ea typeface="+mn-ea"/>
                    <a:cs typeface="Arial" panose="020B0604020202020204" pitchFamily="34" charset="0"/>
                  </a:endParaRPr>
                </a:p>
              </p:txBody>
            </p:sp>
            <p:sp>
              <p:nvSpPr>
                <p:cNvPr id="59" name="Freeform 86">
                  <a:extLst>
                    <a:ext uri="{FF2B5EF4-FFF2-40B4-BE49-F238E27FC236}">
                      <a16:creationId xmlns:a16="http://schemas.microsoft.com/office/drawing/2014/main" id="{9ADB28BA-9335-4825-ADA1-52077AC5E98C}"/>
                    </a:ext>
                  </a:extLst>
                </p:cNvPr>
                <p:cNvSpPr>
                  <a:spLocks noEditPoints="1"/>
                </p:cNvSpPr>
                <p:nvPr/>
              </p:nvSpPr>
              <p:spPr bwMode="auto">
                <a:xfrm>
                  <a:off x="10186993" y="1241424"/>
                  <a:ext cx="93663" cy="93663"/>
                </a:xfrm>
                <a:custGeom>
                  <a:avLst/>
                  <a:gdLst>
                    <a:gd name="T0" fmla="*/ 0 w 261"/>
                    <a:gd name="T1" fmla="*/ 261 h 261"/>
                    <a:gd name="T2" fmla="*/ 261 w 261"/>
                    <a:gd name="T3" fmla="*/ 261 h 261"/>
                    <a:gd name="T4" fmla="*/ 261 w 261"/>
                    <a:gd name="T5" fmla="*/ 0 h 261"/>
                    <a:gd name="T6" fmla="*/ 0 w 261"/>
                    <a:gd name="T7" fmla="*/ 0 h 261"/>
                    <a:gd name="T8" fmla="*/ 0 w 261"/>
                    <a:gd name="T9" fmla="*/ 261 h 261"/>
                    <a:gd name="T10" fmla="*/ 75 w 261"/>
                    <a:gd name="T11" fmla="*/ 75 h 261"/>
                    <a:gd name="T12" fmla="*/ 186 w 261"/>
                    <a:gd name="T13" fmla="*/ 75 h 261"/>
                    <a:gd name="T14" fmla="*/ 186 w 261"/>
                    <a:gd name="T15" fmla="*/ 186 h 261"/>
                    <a:gd name="T16" fmla="*/ 75 w 261"/>
                    <a:gd name="T17" fmla="*/ 186 h 261"/>
                    <a:gd name="T18" fmla="*/ 75 w 261"/>
                    <a:gd name="T19" fmla="*/ 75 h 2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1" h="261">
                      <a:moveTo>
                        <a:pt x="0" y="261"/>
                      </a:moveTo>
                      <a:lnTo>
                        <a:pt x="261" y="261"/>
                      </a:lnTo>
                      <a:lnTo>
                        <a:pt x="261" y="0"/>
                      </a:lnTo>
                      <a:lnTo>
                        <a:pt x="0" y="0"/>
                      </a:lnTo>
                      <a:lnTo>
                        <a:pt x="0" y="261"/>
                      </a:lnTo>
                      <a:close/>
                      <a:moveTo>
                        <a:pt x="75" y="75"/>
                      </a:moveTo>
                      <a:lnTo>
                        <a:pt x="186" y="75"/>
                      </a:lnTo>
                      <a:lnTo>
                        <a:pt x="186" y="186"/>
                      </a:lnTo>
                      <a:lnTo>
                        <a:pt x="75" y="186"/>
                      </a:lnTo>
                      <a:lnTo>
                        <a:pt x="75" y="7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ctr"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srgbClr val="000000"/>
                    </a:solidFill>
                    <a:effectLst/>
                    <a:uLnTx/>
                    <a:uFillTx/>
                    <a:ea typeface="+mn-ea"/>
                    <a:cs typeface="Arial" panose="020B0604020202020204" pitchFamily="34" charset="0"/>
                  </a:endParaRPr>
                </a:p>
              </p:txBody>
            </p:sp>
            <p:sp>
              <p:nvSpPr>
                <p:cNvPr id="60" name="Freeform 87">
                  <a:extLst>
                    <a:ext uri="{FF2B5EF4-FFF2-40B4-BE49-F238E27FC236}">
                      <a16:creationId xmlns:a16="http://schemas.microsoft.com/office/drawing/2014/main" id="{30296E59-C62A-4F53-B00A-A1E1CDEF74E3}"/>
                    </a:ext>
                  </a:extLst>
                </p:cNvPr>
                <p:cNvSpPr>
                  <a:spLocks noEditPoints="1"/>
                </p:cNvSpPr>
                <p:nvPr/>
              </p:nvSpPr>
              <p:spPr bwMode="auto">
                <a:xfrm>
                  <a:off x="10428293" y="1106487"/>
                  <a:ext cx="93663" cy="93663"/>
                </a:xfrm>
                <a:custGeom>
                  <a:avLst/>
                  <a:gdLst>
                    <a:gd name="T0" fmla="*/ 260 w 260"/>
                    <a:gd name="T1" fmla="*/ 0 h 261"/>
                    <a:gd name="T2" fmla="*/ 0 w 260"/>
                    <a:gd name="T3" fmla="*/ 0 h 261"/>
                    <a:gd name="T4" fmla="*/ 0 w 260"/>
                    <a:gd name="T5" fmla="*/ 261 h 261"/>
                    <a:gd name="T6" fmla="*/ 260 w 260"/>
                    <a:gd name="T7" fmla="*/ 261 h 261"/>
                    <a:gd name="T8" fmla="*/ 260 w 260"/>
                    <a:gd name="T9" fmla="*/ 0 h 261"/>
                    <a:gd name="T10" fmla="*/ 186 w 260"/>
                    <a:gd name="T11" fmla="*/ 186 h 261"/>
                    <a:gd name="T12" fmla="*/ 74 w 260"/>
                    <a:gd name="T13" fmla="*/ 186 h 261"/>
                    <a:gd name="T14" fmla="*/ 74 w 260"/>
                    <a:gd name="T15" fmla="*/ 75 h 261"/>
                    <a:gd name="T16" fmla="*/ 186 w 260"/>
                    <a:gd name="T17" fmla="*/ 75 h 261"/>
                    <a:gd name="T18" fmla="*/ 186 w 260"/>
                    <a:gd name="T19" fmla="*/ 186 h 2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0" h="261">
                      <a:moveTo>
                        <a:pt x="260" y="0"/>
                      </a:moveTo>
                      <a:lnTo>
                        <a:pt x="0" y="0"/>
                      </a:lnTo>
                      <a:lnTo>
                        <a:pt x="0" y="261"/>
                      </a:lnTo>
                      <a:lnTo>
                        <a:pt x="260" y="261"/>
                      </a:lnTo>
                      <a:lnTo>
                        <a:pt x="260" y="0"/>
                      </a:lnTo>
                      <a:close/>
                      <a:moveTo>
                        <a:pt x="186" y="186"/>
                      </a:moveTo>
                      <a:lnTo>
                        <a:pt x="74" y="186"/>
                      </a:lnTo>
                      <a:lnTo>
                        <a:pt x="74" y="75"/>
                      </a:lnTo>
                      <a:lnTo>
                        <a:pt x="186" y="75"/>
                      </a:lnTo>
                      <a:lnTo>
                        <a:pt x="186" y="18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ctr"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srgbClr val="000000"/>
                    </a:solidFill>
                    <a:effectLst/>
                    <a:uLnTx/>
                    <a:uFillTx/>
                    <a:ea typeface="+mn-ea"/>
                    <a:cs typeface="Arial" panose="020B0604020202020204" pitchFamily="34" charset="0"/>
                  </a:endParaRPr>
                </a:p>
              </p:txBody>
            </p:sp>
            <p:sp>
              <p:nvSpPr>
                <p:cNvPr id="61" name="Rectangle 60">
                  <a:extLst>
                    <a:ext uri="{FF2B5EF4-FFF2-40B4-BE49-F238E27FC236}">
                      <a16:creationId xmlns:a16="http://schemas.microsoft.com/office/drawing/2014/main" id="{30039507-1C07-428F-8669-A4785AD87E3B}"/>
                    </a:ext>
                  </a:extLst>
                </p:cNvPr>
                <p:cNvSpPr>
                  <a:spLocks noChangeArrowheads="1"/>
                </p:cNvSpPr>
                <p:nvPr/>
              </p:nvSpPr>
              <p:spPr bwMode="auto">
                <a:xfrm>
                  <a:off x="10415593" y="852486"/>
                  <a:ext cx="187325" cy="269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ctr"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srgbClr val="000000"/>
                    </a:solidFill>
                    <a:effectLst/>
                    <a:uLnTx/>
                    <a:uFillTx/>
                    <a:ea typeface="+mn-ea"/>
                    <a:cs typeface="Arial" panose="020B0604020202020204" pitchFamily="34" charset="0"/>
                  </a:endParaRPr>
                </a:p>
              </p:txBody>
            </p:sp>
            <p:sp>
              <p:nvSpPr>
                <p:cNvPr id="62" name="Rectangle 61">
                  <a:extLst>
                    <a:ext uri="{FF2B5EF4-FFF2-40B4-BE49-F238E27FC236}">
                      <a16:creationId xmlns:a16="http://schemas.microsoft.com/office/drawing/2014/main" id="{A93BA7FB-CB78-4E3D-99D0-1DD10A87B298}"/>
                    </a:ext>
                  </a:extLst>
                </p:cNvPr>
                <p:cNvSpPr>
                  <a:spLocks noChangeArrowheads="1"/>
                </p:cNvSpPr>
                <p:nvPr/>
              </p:nvSpPr>
              <p:spPr bwMode="auto">
                <a:xfrm>
                  <a:off x="10415593" y="931861"/>
                  <a:ext cx="241300" cy="269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ctr"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srgbClr val="000000"/>
                    </a:solidFill>
                    <a:effectLst/>
                    <a:uLnTx/>
                    <a:uFillTx/>
                    <a:ea typeface="+mn-ea"/>
                    <a:cs typeface="Arial" panose="020B0604020202020204" pitchFamily="34" charset="0"/>
                  </a:endParaRPr>
                </a:p>
              </p:txBody>
            </p:sp>
            <p:sp>
              <p:nvSpPr>
                <p:cNvPr id="63" name="Rectangle 62">
                  <a:extLst>
                    <a:ext uri="{FF2B5EF4-FFF2-40B4-BE49-F238E27FC236}">
                      <a16:creationId xmlns:a16="http://schemas.microsoft.com/office/drawing/2014/main" id="{A47DB124-6529-4C2C-A34C-03874AD325F8}"/>
                    </a:ext>
                  </a:extLst>
                </p:cNvPr>
                <p:cNvSpPr>
                  <a:spLocks noChangeArrowheads="1"/>
                </p:cNvSpPr>
                <p:nvPr/>
              </p:nvSpPr>
              <p:spPr bwMode="auto">
                <a:xfrm>
                  <a:off x="10415593" y="1012824"/>
                  <a:ext cx="241300" cy="269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ctr"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srgbClr val="000000"/>
                    </a:solidFill>
                    <a:effectLst/>
                    <a:uLnTx/>
                    <a:uFillTx/>
                    <a:ea typeface="+mn-ea"/>
                    <a:cs typeface="Arial" panose="020B0604020202020204" pitchFamily="34" charset="0"/>
                  </a:endParaRPr>
                </a:p>
              </p:txBody>
            </p:sp>
            <p:sp>
              <p:nvSpPr>
                <p:cNvPr id="64" name="Rectangle 63">
                  <a:extLst>
                    <a:ext uri="{FF2B5EF4-FFF2-40B4-BE49-F238E27FC236}">
                      <a16:creationId xmlns:a16="http://schemas.microsoft.com/office/drawing/2014/main" id="{2312EC6A-73FD-486D-95C4-32EC8F54DB1D}"/>
                    </a:ext>
                  </a:extLst>
                </p:cNvPr>
                <p:cNvSpPr>
                  <a:spLocks noChangeArrowheads="1"/>
                </p:cNvSpPr>
                <p:nvPr/>
              </p:nvSpPr>
              <p:spPr bwMode="auto">
                <a:xfrm>
                  <a:off x="10307643" y="1120774"/>
                  <a:ext cx="66675" cy="269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ctr"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srgbClr val="000000"/>
                    </a:solidFill>
                    <a:effectLst/>
                    <a:uLnTx/>
                    <a:uFillTx/>
                    <a:ea typeface="+mn-ea"/>
                    <a:cs typeface="Arial" panose="020B0604020202020204" pitchFamily="34" charset="0"/>
                  </a:endParaRPr>
                </a:p>
              </p:txBody>
            </p:sp>
            <p:sp>
              <p:nvSpPr>
                <p:cNvPr id="65" name="Rectangle 64">
                  <a:extLst>
                    <a:ext uri="{FF2B5EF4-FFF2-40B4-BE49-F238E27FC236}">
                      <a16:creationId xmlns:a16="http://schemas.microsoft.com/office/drawing/2014/main" id="{66462835-E74C-4592-99A6-1AB54AD49749}"/>
                    </a:ext>
                  </a:extLst>
                </p:cNvPr>
                <p:cNvSpPr>
                  <a:spLocks noChangeArrowheads="1"/>
                </p:cNvSpPr>
                <p:nvPr/>
              </p:nvSpPr>
              <p:spPr bwMode="auto">
                <a:xfrm>
                  <a:off x="10307643" y="1173162"/>
                  <a:ext cx="66675" cy="269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ctr"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srgbClr val="000000"/>
                    </a:solidFill>
                    <a:effectLst/>
                    <a:uLnTx/>
                    <a:uFillTx/>
                    <a:ea typeface="+mn-ea"/>
                    <a:cs typeface="Arial" panose="020B0604020202020204" pitchFamily="34" charset="0"/>
                  </a:endParaRPr>
                </a:p>
              </p:txBody>
            </p:sp>
            <p:sp>
              <p:nvSpPr>
                <p:cNvPr id="66" name="Rectangle 65">
                  <a:extLst>
                    <a:ext uri="{FF2B5EF4-FFF2-40B4-BE49-F238E27FC236}">
                      <a16:creationId xmlns:a16="http://schemas.microsoft.com/office/drawing/2014/main" id="{0DB9B1A3-1636-4C90-B77E-02943FD95878}"/>
                    </a:ext>
                  </a:extLst>
                </p:cNvPr>
                <p:cNvSpPr>
                  <a:spLocks noChangeArrowheads="1"/>
                </p:cNvSpPr>
                <p:nvPr/>
              </p:nvSpPr>
              <p:spPr bwMode="auto">
                <a:xfrm>
                  <a:off x="10548943" y="1120774"/>
                  <a:ext cx="66675" cy="269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ctr"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srgbClr val="000000"/>
                    </a:solidFill>
                    <a:effectLst/>
                    <a:uLnTx/>
                    <a:uFillTx/>
                    <a:ea typeface="+mn-ea"/>
                    <a:cs typeface="Arial" panose="020B0604020202020204" pitchFamily="34" charset="0"/>
                  </a:endParaRPr>
                </a:p>
              </p:txBody>
            </p:sp>
            <p:sp>
              <p:nvSpPr>
                <p:cNvPr id="67" name="Rectangle 66">
                  <a:extLst>
                    <a:ext uri="{FF2B5EF4-FFF2-40B4-BE49-F238E27FC236}">
                      <a16:creationId xmlns:a16="http://schemas.microsoft.com/office/drawing/2014/main" id="{2D5EEE18-06D4-4324-AC64-3858C38F36FB}"/>
                    </a:ext>
                  </a:extLst>
                </p:cNvPr>
                <p:cNvSpPr>
                  <a:spLocks noChangeArrowheads="1"/>
                </p:cNvSpPr>
                <p:nvPr/>
              </p:nvSpPr>
              <p:spPr bwMode="auto">
                <a:xfrm>
                  <a:off x="10548943" y="1173162"/>
                  <a:ext cx="66675" cy="269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ctr"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srgbClr val="000000"/>
                    </a:solidFill>
                    <a:effectLst/>
                    <a:uLnTx/>
                    <a:uFillTx/>
                    <a:ea typeface="+mn-ea"/>
                    <a:cs typeface="Arial" panose="020B0604020202020204" pitchFamily="34" charset="0"/>
                  </a:endParaRPr>
                </a:p>
              </p:txBody>
            </p:sp>
            <p:sp>
              <p:nvSpPr>
                <p:cNvPr id="68" name="Rectangle 67">
                  <a:extLst>
                    <a:ext uri="{FF2B5EF4-FFF2-40B4-BE49-F238E27FC236}">
                      <a16:creationId xmlns:a16="http://schemas.microsoft.com/office/drawing/2014/main" id="{BDB8E765-0DCD-445C-B285-7EBD265CFFE3}"/>
                    </a:ext>
                  </a:extLst>
                </p:cNvPr>
                <p:cNvSpPr>
                  <a:spLocks noChangeArrowheads="1"/>
                </p:cNvSpPr>
                <p:nvPr/>
              </p:nvSpPr>
              <p:spPr bwMode="auto">
                <a:xfrm>
                  <a:off x="10307643" y="1281112"/>
                  <a:ext cx="66675" cy="269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ctr"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srgbClr val="000000"/>
                    </a:solidFill>
                    <a:effectLst/>
                    <a:uLnTx/>
                    <a:uFillTx/>
                    <a:ea typeface="+mn-ea"/>
                    <a:cs typeface="Arial" panose="020B0604020202020204" pitchFamily="34" charset="0"/>
                  </a:endParaRPr>
                </a:p>
              </p:txBody>
            </p:sp>
            <p:sp>
              <p:nvSpPr>
                <p:cNvPr id="69" name="Rectangle 68">
                  <a:extLst>
                    <a:ext uri="{FF2B5EF4-FFF2-40B4-BE49-F238E27FC236}">
                      <a16:creationId xmlns:a16="http://schemas.microsoft.com/office/drawing/2014/main" id="{AE210F99-F7B4-48CB-AE69-4B3F436FDECC}"/>
                    </a:ext>
                  </a:extLst>
                </p:cNvPr>
                <p:cNvSpPr>
                  <a:spLocks noChangeArrowheads="1"/>
                </p:cNvSpPr>
                <p:nvPr/>
              </p:nvSpPr>
              <p:spPr bwMode="auto">
                <a:xfrm>
                  <a:off x="10186993" y="1389062"/>
                  <a:ext cx="241300" cy="269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ctr"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srgbClr val="000000"/>
                    </a:solidFill>
                    <a:effectLst/>
                    <a:uLnTx/>
                    <a:uFillTx/>
                    <a:ea typeface="+mn-ea"/>
                    <a:cs typeface="Arial" panose="020B0604020202020204" pitchFamily="34" charset="0"/>
                  </a:endParaRPr>
                </a:p>
              </p:txBody>
            </p:sp>
            <p:sp>
              <p:nvSpPr>
                <p:cNvPr id="70" name="Rectangle 69">
                  <a:extLst>
                    <a:ext uri="{FF2B5EF4-FFF2-40B4-BE49-F238E27FC236}">
                      <a16:creationId xmlns:a16="http://schemas.microsoft.com/office/drawing/2014/main" id="{00E467CB-8303-4B7F-8C1C-5DAE6D1B4A74}"/>
                    </a:ext>
                  </a:extLst>
                </p:cNvPr>
                <p:cNvSpPr>
                  <a:spLocks noChangeArrowheads="1"/>
                </p:cNvSpPr>
                <p:nvPr/>
              </p:nvSpPr>
              <p:spPr bwMode="auto">
                <a:xfrm>
                  <a:off x="10186993" y="1441449"/>
                  <a:ext cx="241300" cy="269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ctr"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srgbClr val="000000"/>
                    </a:solidFill>
                    <a:effectLst/>
                    <a:uLnTx/>
                    <a:uFillTx/>
                    <a:ea typeface="+mn-ea"/>
                    <a:cs typeface="Arial" panose="020B0604020202020204" pitchFamily="34" charset="0"/>
                  </a:endParaRPr>
                </a:p>
              </p:txBody>
            </p:sp>
            <p:sp>
              <p:nvSpPr>
                <p:cNvPr id="71" name="Rectangle 70">
                  <a:extLst>
                    <a:ext uri="{FF2B5EF4-FFF2-40B4-BE49-F238E27FC236}">
                      <a16:creationId xmlns:a16="http://schemas.microsoft.com/office/drawing/2014/main" id="{9A917344-F2A6-4D25-9042-2B73B7614E63}"/>
                    </a:ext>
                  </a:extLst>
                </p:cNvPr>
                <p:cNvSpPr>
                  <a:spLocks noChangeArrowheads="1"/>
                </p:cNvSpPr>
                <p:nvPr/>
              </p:nvSpPr>
              <p:spPr bwMode="auto">
                <a:xfrm>
                  <a:off x="10307643" y="1000124"/>
                  <a:ext cx="26988"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ctr"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srgbClr val="000000"/>
                    </a:solidFill>
                    <a:effectLst/>
                    <a:uLnTx/>
                    <a:uFillTx/>
                    <a:ea typeface="+mn-ea"/>
                    <a:cs typeface="Arial" panose="020B0604020202020204" pitchFamily="34" charset="0"/>
                  </a:endParaRPr>
                </a:p>
              </p:txBody>
            </p:sp>
            <p:sp>
              <p:nvSpPr>
                <p:cNvPr id="72" name="Rectangle 71">
                  <a:extLst>
                    <a:ext uri="{FF2B5EF4-FFF2-40B4-BE49-F238E27FC236}">
                      <a16:creationId xmlns:a16="http://schemas.microsoft.com/office/drawing/2014/main" id="{10A9B01C-0782-4DD3-9E2C-6ECA9A6648B9}"/>
                    </a:ext>
                  </a:extLst>
                </p:cNvPr>
                <p:cNvSpPr>
                  <a:spLocks noChangeArrowheads="1"/>
                </p:cNvSpPr>
                <p:nvPr/>
              </p:nvSpPr>
              <p:spPr bwMode="auto">
                <a:xfrm>
                  <a:off x="10656893" y="1468437"/>
                  <a:ext cx="26988" cy="269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ctr"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srgbClr val="000000"/>
                    </a:solidFill>
                    <a:effectLst/>
                    <a:uLnTx/>
                    <a:uFillTx/>
                    <a:ea typeface="+mn-ea"/>
                    <a:cs typeface="Arial" panose="020B0604020202020204" pitchFamily="34" charset="0"/>
                  </a:endParaRPr>
                </a:p>
              </p:txBody>
            </p:sp>
            <p:sp>
              <p:nvSpPr>
                <p:cNvPr id="73" name="Rectangle 72">
                  <a:extLst>
                    <a:ext uri="{FF2B5EF4-FFF2-40B4-BE49-F238E27FC236}">
                      <a16:creationId xmlns:a16="http://schemas.microsoft.com/office/drawing/2014/main" id="{E14755ED-7AB2-42E0-959B-E2001832C198}"/>
                    </a:ext>
                  </a:extLst>
                </p:cNvPr>
                <p:cNvSpPr>
                  <a:spLocks noChangeArrowheads="1"/>
                </p:cNvSpPr>
                <p:nvPr/>
              </p:nvSpPr>
              <p:spPr bwMode="auto">
                <a:xfrm>
                  <a:off x="10602918" y="1468437"/>
                  <a:ext cx="26988" cy="269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ctr"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srgbClr val="000000"/>
                    </a:solidFill>
                    <a:effectLst/>
                    <a:uLnTx/>
                    <a:uFillTx/>
                    <a:ea typeface="+mn-ea"/>
                    <a:cs typeface="Arial" panose="020B0604020202020204" pitchFamily="34" charset="0"/>
                  </a:endParaRPr>
                </a:p>
              </p:txBody>
            </p:sp>
          </p:grpSp>
        </p:grpSp>
        <p:grpSp>
          <p:nvGrpSpPr>
            <p:cNvPr id="9" name="Group 8">
              <a:extLst>
                <a:ext uri="{FF2B5EF4-FFF2-40B4-BE49-F238E27FC236}">
                  <a16:creationId xmlns:a16="http://schemas.microsoft.com/office/drawing/2014/main" id="{09E7AB74-4EBC-4FA6-8B5B-7C3D709AC4FC}"/>
                </a:ext>
              </a:extLst>
            </p:cNvPr>
            <p:cNvGrpSpPr/>
            <p:nvPr/>
          </p:nvGrpSpPr>
          <p:grpSpPr>
            <a:xfrm>
              <a:off x="4565290" y="2922220"/>
              <a:ext cx="1955571" cy="1955569"/>
              <a:chOff x="4565290" y="2922220"/>
              <a:chExt cx="1955571" cy="1955569"/>
            </a:xfrm>
          </p:grpSpPr>
          <p:sp>
            <p:nvSpPr>
              <p:cNvPr id="51" name="Oval 50">
                <a:extLst>
                  <a:ext uri="{FF2B5EF4-FFF2-40B4-BE49-F238E27FC236}">
                    <a16:creationId xmlns:a16="http://schemas.microsoft.com/office/drawing/2014/main" id="{B5FA8539-A4EC-41C7-8CA7-0467D5184DCD}"/>
                  </a:ext>
                </a:extLst>
              </p:cNvPr>
              <p:cNvSpPr/>
              <p:nvPr/>
            </p:nvSpPr>
            <p:spPr>
              <a:xfrm rot="5400000">
                <a:off x="4565291" y="2922219"/>
                <a:ext cx="1955569" cy="1955571"/>
              </a:xfrm>
              <a:prstGeom prst="ellipse">
                <a:avLst/>
              </a:prstGeom>
              <a:solidFill>
                <a:srgbClr val="0A045B"/>
              </a:solidFill>
              <a:ln w="6350" cap="flat" cmpd="sng" algn="ctr">
                <a:solidFill>
                  <a:sysClr val="window" lastClr="FFFFFF"/>
                </a:solidFill>
                <a:prstDash val="solid"/>
                <a:miter lim="800000"/>
              </a:ln>
              <a:effectLst/>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050" b="0" i="0" u="none" strike="noStrike" kern="0" cap="none" spc="0" normalizeH="0" baseline="0" noProof="0">
                  <a:ln>
                    <a:noFill/>
                  </a:ln>
                  <a:solidFill>
                    <a:srgbClr val="000000"/>
                  </a:solidFill>
                  <a:effectLst/>
                  <a:uLnTx/>
                  <a:uFillTx/>
                  <a:ea typeface="+mn-ea"/>
                  <a:cs typeface="Arial" panose="020B0604020202020204" pitchFamily="34" charset="0"/>
                </a:endParaRPr>
              </a:p>
            </p:txBody>
          </p:sp>
          <p:sp>
            <p:nvSpPr>
              <p:cNvPr id="52" name="Freeform 234">
                <a:extLst>
                  <a:ext uri="{FF2B5EF4-FFF2-40B4-BE49-F238E27FC236}">
                    <a16:creationId xmlns:a16="http://schemas.microsoft.com/office/drawing/2014/main" id="{C56F0093-6A51-4F52-9FB9-1CA750C1A65B}"/>
                  </a:ext>
                </a:extLst>
              </p:cNvPr>
              <p:cNvSpPr>
                <a:spLocks noEditPoints="1"/>
              </p:cNvSpPr>
              <p:nvPr/>
            </p:nvSpPr>
            <p:spPr bwMode="auto">
              <a:xfrm>
                <a:off x="5311382" y="3555534"/>
                <a:ext cx="463386" cy="688940"/>
              </a:xfrm>
              <a:custGeom>
                <a:avLst/>
                <a:gdLst>
                  <a:gd name="T0" fmla="*/ 1749 w 1829"/>
                  <a:gd name="T1" fmla="*/ 2611 h 2713"/>
                  <a:gd name="T2" fmla="*/ 1514 w 1829"/>
                  <a:gd name="T3" fmla="*/ 1851 h 2713"/>
                  <a:gd name="T4" fmla="*/ 1434 w 1829"/>
                  <a:gd name="T5" fmla="*/ 2633 h 2713"/>
                  <a:gd name="T6" fmla="*/ 1146 w 1829"/>
                  <a:gd name="T7" fmla="*/ 2439 h 2713"/>
                  <a:gd name="T8" fmla="*/ 1059 w 1829"/>
                  <a:gd name="T9" fmla="*/ 1688 h 2713"/>
                  <a:gd name="T10" fmla="*/ 1303 w 1829"/>
                  <a:gd name="T11" fmla="*/ 1423 h 2713"/>
                  <a:gd name="T12" fmla="*/ 1749 w 1829"/>
                  <a:gd name="T13" fmla="*/ 2052 h 2713"/>
                  <a:gd name="T14" fmla="*/ 1829 w 1829"/>
                  <a:gd name="T15" fmla="*/ 1783 h 2713"/>
                  <a:gd name="T16" fmla="*/ 1143 w 1829"/>
                  <a:gd name="T17" fmla="*/ 1275 h 2713"/>
                  <a:gd name="T18" fmla="*/ 1385 w 1829"/>
                  <a:gd name="T19" fmla="*/ 878 h 2713"/>
                  <a:gd name="T20" fmla="*/ 1402 w 1829"/>
                  <a:gd name="T21" fmla="*/ 492 h 2713"/>
                  <a:gd name="T22" fmla="*/ 417 w 1829"/>
                  <a:gd name="T23" fmla="*/ 643 h 2713"/>
                  <a:gd name="T24" fmla="*/ 536 w 1829"/>
                  <a:gd name="T25" fmla="*/ 919 h 2713"/>
                  <a:gd name="T26" fmla="*/ 210 w 1829"/>
                  <a:gd name="T27" fmla="*/ 1459 h 2713"/>
                  <a:gd name="T28" fmla="*/ 0 w 1829"/>
                  <a:gd name="T29" fmla="*/ 2611 h 2713"/>
                  <a:gd name="T30" fmla="*/ 520 w 1829"/>
                  <a:gd name="T31" fmla="*/ 2673 h 2713"/>
                  <a:gd name="T32" fmla="*/ 394 w 1829"/>
                  <a:gd name="T33" fmla="*/ 1851 h 2713"/>
                  <a:gd name="T34" fmla="*/ 315 w 1829"/>
                  <a:gd name="T35" fmla="*/ 2633 h 2713"/>
                  <a:gd name="T36" fmla="*/ 79 w 1829"/>
                  <a:gd name="T37" fmla="*/ 1783 h 2713"/>
                  <a:gd name="T38" fmla="*/ 650 w 1829"/>
                  <a:gd name="T39" fmla="*/ 1674 h 2713"/>
                  <a:gd name="T40" fmla="*/ 801 w 1829"/>
                  <a:gd name="T41" fmla="*/ 1736 h 2713"/>
                  <a:gd name="T42" fmla="*/ 700 w 1829"/>
                  <a:gd name="T43" fmla="*/ 2496 h 2713"/>
                  <a:gd name="T44" fmla="*/ 626 w 1829"/>
                  <a:gd name="T45" fmla="*/ 2673 h 2713"/>
                  <a:gd name="T46" fmla="*/ 1829 w 1829"/>
                  <a:gd name="T47" fmla="*/ 2611 h 2713"/>
                  <a:gd name="T48" fmla="*/ 1229 w 1829"/>
                  <a:gd name="T49" fmla="*/ 1394 h 2713"/>
                  <a:gd name="T50" fmla="*/ 1116 w 1829"/>
                  <a:gd name="T51" fmla="*/ 1350 h 2713"/>
                  <a:gd name="T52" fmla="*/ 964 w 1829"/>
                  <a:gd name="T53" fmla="*/ 1687 h 2713"/>
                  <a:gd name="T54" fmla="*/ 914 w 1829"/>
                  <a:gd name="T55" fmla="*/ 1585 h 2713"/>
                  <a:gd name="T56" fmla="*/ 764 w 1829"/>
                  <a:gd name="T57" fmla="*/ 1214 h 2713"/>
                  <a:gd name="T58" fmla="*/ 1063 w 1829"/>
                  <a:gd name="T59" fmla="*/ 1288 h 2713"/>
                  <a:gd name="T60" fmla="*/ 1364 w 1829"/>
                  <a:gd name="T61" fmla="*/ 750 h 2713"/>
                  <a:gd name="T62" fmla="*/ 1287 w 1829"/>
                  <a:gd name="T63" fmla="*/ 661 h 2713"/>
                  <a:gd name="T64" fmla="*/ 456 w 1829"/>
                  <a:gd name="T65" fmla="*/ 750 h 2713"/>
                  <a:gd name="T66" fmla="*/ 535 w 1829"/>
                  <a:gd name="T67" fmla="*/ 582 h 2713"/>
                  <a:gd name="T68" fmla="*/ 910 w 1829"/>
                  <a:gd name="T69" fmla="*/ 79 h 2713"/>
                  <a:gd name="T70" fmla="*/ 1287 w 1829"/>
                  <a:gd name="T71" fmla="*/ 581 h 2713"/>
                  <a:gd name="T72" fmla="*/ 609 w 1829"/>
                  <a:gd name="T73" fmla="*/ 529 h 2713"/>
                  <a:gd name="T74" fmla="*/ 612 w 1829"/>
                  <a:gd name="T75" fmla="*/ 609 h 2713"/>
                  <a:gd name="T76" fmla="*/ 1208 w 1829"/>
                  <a:gd name="T77" fmla="*/ 870 h 2713"/>
                  <a:gd name="T78" fmla="*/ 716 w 1829"/>
                  <a:gd name="T79" fmla="*/ 1628 h 2713"/>
                  <a:gd name="T80" fmla="*/ 856 w 1829"/>
                  <a:gd name="T81" fmla="*/ 1528 h 2713"/>
                  <a:gd name="T82" fmla="*/ 877 w 1829"/>
                  <a:gd name="T83" fmla="*/ 1767 h 2713"/>
                  <a:gd name="T84" fmla="*/ 914 w 1829"/>
                  <a:gd name="T85" fmla="*/ 2614 h 27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829" h="2713">
                    <a:moveTo>
                      <a:pt x="1789" y="2198"/>
                    </a:moveTo>
                    <a:cubicBezTo>
                      <a:pt x="1767" y="2198"/>
                      <a:pt x="1749" y="2216"/>
                      <a:pt x="1749" y="2238"/>
                    </a:cubicBezTo>
                    <a:lnTo>
                      <a:pt x="1749" y="2611"/>
                    </a:lnTo>
                    <a:cubicBezTo>
                      <a:pt x="1749" y="2624"/>
                      <a:pt x="1739" y="2633"/>
                      <a:pt x="1727" y="2633"/>
                    </a:cubicBezTo>
                    <a:lnTo>
                      <a:pt x="1514" y="2633"/>
                    </a:lnTo>
                    <a:lnTo>
                      <a:pt x="1514" y="1851"/>
                    </a:lnTo>
                    <a:cubicBezTo>
                      <a:pt x="1514" y="1829"/>
                      <a:pt x="1496" y="1811"/>
                      <a:pt x="1474" y="1811"/>
                    </a:cubicBezTo>
                    <a:cubicBezTo>
                      <a:pt x="1452" y="1811"/>
                      <a:pt x="1434" y="1829"/>
                      <a:pt x="1434" y="1851"/>
                    </a:cubicBezTo>
                    <a:lnTo>
                      <a:pt x="1434" y="2633"/>
                    </a:lnTo>
                    <a:lnTo>
                      <a:pt x="1004" y="2633"/>
                    </a:lnTo>
                    <a:lnTo>
                      <a:pt x="1129" y="2496"/>
                    </a:lnTo>
                    <a:cubicBezTo>
                      <a:pt x="1142" y="2481"/>
                      <a:pt x="1149" y="2460"/>
                      <a:pt x="1146" y="2439"/>
                    </a:cubicBezTo>
                    <a:cubicBezTo>
                      <a:pt x="1146" y="2439"/>
                      <a:pt x="1146" y="2438"/>
                      <a:pt x="1146" y="2438"/>
                    </a:cubicBezTo>
                    <a:lnTo>
                      <a:pt x="1027" y="1736"/>
                    </a:lnTo>
                    <a:lnTo>
                      <a:pt x="1059" y="1688"/>
                    </a:lnTo>
                    <a:cubicBezTo>
                      <a:pt x="1076" y="1700"/>
                      <a:pt x="1090" y="1712"/>
                      <a:pt x="1116" y="1712"/>
                    </a:cubicBezTo>
                    <a:cubicBezTo>
                      <a:pt x="1142" y="1712"/>
                      <a:pt x="1166" y="1698"/>
                      <a:pt x="1178" y="1674"/>
                    </a:cubicBezTo>
                    <a:lnTo>
                      <a:pt x="1303" y="1423"/>
                    </a:lnTo>
                    <a:lnTo>
                      <a:pt x="1589" y="1533"/>
                    </a:lnTo>
                    <a:cubicBezTo>
                      <a:pt x="1599" y="1538"/>
                      <a:pt x="1749" y="1605"/>
                      <a:pt x="1749" y="1783"/>
                    </a:cubicBezTo>
                    <a:lnTo>
                      <a:pt x="1749" y="2052"/>
                    </a:lnTo>
                    <a:cubicBezTo>
                      <a:pt x="1749" y="2074"/>
                      <a:pt x="1767" y="2092"/>
                      <a:pt x="1789" y="2092"/>
                    </a:cubicBezTo>
                    <a:cubicBezTo>
                      <a:pt x="1811" y="2092"/>
                      <a:pt x="1829" y="2074"/>
                      <a:pt x="1829" y="2052"/>
                    </a:cubicBezTo>
                    <a:lnTo>
                      <a:pt x="1829" y="1783"/>
                    </a:lnTo>
                    <a:cubicBezTo>
                      <a:pt x="1829" y="1548"/>
                      <a:pt x="1627" y="1463"/>
                      <a:pt x="1619" y="1460"/>
                    </a:cubicBezTo>
                    <a:cubicBezTo>
                      <a:pt x="1619" y="1459"/>
                      <a:pt x="1618" y="1459"/>
                      <a:pt x="1618" y="1459"/>
                    </a:cubicBezTo>
                    <a:lnTo>
                      <a:pt x="1143" y="1275"/>
                    </a:lnTo>
                    <a:lnTo>
                      <a:pt x="1143" y="1164"/>
                    </a:lnTo>
                    <a:cubicBezTo>
                      <a:pt x="1218" y="1105"/>
                      <a:pt x="1271" y="1018"/>
                      <a:pt x="1284" y="919"/>
                    </a:cubicBezTo>
                    <a:cubicBezTo>
                      <a:pt x="1321" y="916"/>
                      <a:pt x="1356" y="902"/>
                      <a:pt x="1385" y="878"/>
                    </a:cubicBezTo>
                    <a:cubicBezTo>
                      <a:pt x="1422" y="846"/>
                      <a:pt x="1443" y="799"/>
                      <a:pt x="1443" y="750"/>
                    </a:cubicBezTo>
                    <a:cubicBezTo>
                      <a:pt x="1443" y="709"/>
                      <a:pt x="1429" y="670"/>
                      <a:pt x="1402" y="639"/>
                    </a:cubicBezTo>
                    <a:lnTo>
                      <a:pt x="1402" y="492"/>
                    </a:lnTo>
                    <a:cubicBezTo>
                      <a:pt x="1402" y="221"/>
                      <a:pt x="1182" y="0"/>
                      <a:pt x="910" y="0"/>
                    </a:cubicBezTo>
                    <a:cubicBezTo>
                      <a:pt x="638" y="0"/>
                      <a:pt x="417" y="221"/>
                      <a:pt x="417" y="492"/>
                    </a:cubicBezTo>
                    <a:lnTo>
                      <a:pt x="417" y="643"/>
                    </a:lnTo>
                    <a:cubicBezTo>
                      <a:pt x="391" y="673"/>
                      <a:pt x="376" y="710"/>
                      <a:pt x="376" y="750"/>
                    </a:cubicBezTo>
                    <a:cubicBezTo>
                      <a:pt x="376" y="799"/>
                      <a:pt x="398" y="846"/>
                      <a:pt x="435" y="878"/>
                    </a:cubicBezTo>
                    <a:cubicBezTo>
                      <a:pt x="463" y="902"/>
                      <a:pt x="498" y="916"/>
                      <a:pt x="536" y="919"/>
                    </a:cubicBezTo>
                    <a:cubicBezTo>
                      <a:pt x="549" y="1020"/>
                      <a:pt x="603" y="1110"/>
                      <a:pt x="685" y="1170"/>
                    </a:cubicBezTo>
                    <a:lnTo>
                      <a:pt x="685" y="1275"/>
                    </a:lnTo>
                    <a:lnTo>
                      <a:pt x="210" y="1459"/>
                    </a:lnTo>
                    <a:cubicBezTo>
                      <a:pt x="210" y="1459"/>
                      <a:pt x="210" y="1459"/>
                      <a:pt x="210" y="1460"/>
                    </a:cubicBezTo>
                    <a:cubicBezTo>
                      <a:pt x="201" y="1463"/>
                      <a:pt x="0" y="1548"/>
                      <a:pt x="0" y="1783"/>
                    </a:cubicBezTo>
                    <a:lnTo>
                      <a:pt x="0" y="2611"/>
                    </a:lnTo>
                    <a:cubicBezTo>
                      <a:pt x="0" y="2667"/>
                      <a:pt x="45" y="2713"/>
                      <a:pt x="101" y="2713"/>
                    </a:cubicBezTo>
                    <a:lnTo>
                      <a:pt x="480" y="2713"/>
                    </a:lnTo>
                    <a:cubicBezTo>
                      <a:pt x="502" y="2713"/>
                      <a:pt x="520" y="2695"/>
                      <a:pt x="520" y="2673"/>
                    </a:cubicBezTo>
                    <a:cubicBezTo>
                      <a:pt x="520" y="2651"/>
                      <a:pt x="502" y="2633"/>
                      <a:pt x="480" y="2633"/>
                    </a:cubicBezTo>
                    <a:lnTo>
                      <a:pt x="394" y="2633"/>
                    </a:lnTo>
                    <a:lnTo>
                      <a:pt x="394" y="1851"/>
                    </a:lnTo>
                    <a:cubicBezTo>
                      <a:pt x="394" y="1829"/>
                      <a:pt x="377" y="1811"/>
                      <a:pt x="355" y="1811"/>
                    </a:cubicBezTo>
                    <a:cubicBezTo>
                      <a:pt x="333" y="1811"/>
                      <a:pt x="315" y="1829"/>
                      <a:pt x="315" y="1851"/>
                    </a:cubicBezTo>
                    <a:lnTo>
                      <a:pt x="315" y="2633"/>
                    </a:lnTo>
                    <a:lnTo>
                      <a:pt x="101" y="2633"/>
                    </a:lnTo>
                    <a:cubicBezTo>
                      <a:pt x="89" y="2633"/>
                      <a:pt x="79" y="2624"/>
                      <a:pt x="79" y="2611"/>
                    </a:cubicBezTo>
                    <a:lnTo>
                      <a:pt x="79" y="1783"/>
                    </a:lnTo>
                    <a:cubicBezTo>
                      <a:pt x="79" y="1605"/>
                      <a:pt x="230" y="1537"/>
                      <a:pt x="240" y="1533"/>
                    </a:cubicBezTo>
                    <a:lnTo>
                      <a:pt x="525" y="1423"/>
                    </a:lnTo>
                    <a:lnTo>
                      <a:pt x="650" y="1674"/>
                    </a:lnTo>
                    <a:cubicBezTo>
                      <a:pt x="662" y="1698"/>
                      <a:pt x="687" y="1712"/>
                      <a:pt x="712" y="1712"/>
                    </a:cubicBezTo>
                    <a:cubicBezTo>
                      <a:pt x="738" y="1712"/>
                      <a:pt x="751" y="1700"/>
                      <a:pt x="769" y="1688"/>
                    </a:cubicBezTo>
                    <a:lnTo>
                      <a:pt x="801" y="1736"/>
                    </a:lnTo>
                    <a:lnTo>
                      <a:pt x="683" y="2438"/>
                    </a:lnTo>
                    <a:cubicBezTo>
                      <a:pt x="682" y="2438"/>
                      <a:pt x="682" y="2439"/>
                      <a:pt x="682" y="2439"/>
                    </a:cubicBezTo>
                    <a:cubicBezTo>
                      <a:pt x="679" y="2460"/>
                      <a:pt x="686" y="2481"/>
                      <a:pt x="700" y="2496"/>
                    </a:cubicBezTo>
                    <a:lnTo>
                      <a:pt x="824" y="2633"/>
                    </a:lnTo>
                    <a:lnTo>
                      <a:pt x="665" y="2633"/>
                    </a:lnTo>
                    <a:cubicBezTo>
                      <a:pt x="643" y="2633"/>
                      <a:pt x="626" y="2651"/>
                      <a:pt x="626" y="2673"/>
                    </a:cubicBezTo>
                    <a:cubicBezTo>
                      <a:pt x="626" y="2695"/>
                      <a:pt x="643" y="2713"/>
                      <a:pt x="665" y="2713"/>
                    </a:cubicBezTo>
                    <a:lnTo>
                      <a:pt x="1727" y="2713"/>
                    </a:lnTo>
                    <a:cubicBezTo>
                      <a:pt x="1783" y="2713"/>
                      <a:pt x="1829" y="2667"/>
                      <a:pt x="1829" y="2611"/>
                    </a:cubicBezTo>
                    <a:lnTo>
                      <a:pt x="1829" y="2238"/>
                    </a:lnTo>
                    <a:cubicBezTo>
                      <a:pt x="1829" y="2216"/>
                      <a:pt x="1811" y="2198"/>
                      <a:pt x="1789" y="2198"/>
                    </a:cubicBezTo>
                    <a:close/>
                    <a:moveTo>
                      <a:pt x="1229" y="1394"/>
                    </a:moveTo>
                    <a:lnTo>
                      <a:pt x="1112" y="1628"/>
                    </a:lnTo>
                    <a:cubicBezTo>
                      <a:pt x="1109" y="1626"/>
                      <a:pt x="1047" y="1582"/>
                      <a:pt x="971" y="1528"/>
                    </a:cubicBezTo>
                    <a:cubicBezTo>
                      <a:pt x="1004" y="1488"/>
                      <a:pt x="966" y="1535"/>
                      <a:pt x="1116" y="1350"/>
                    </a:cubicBezTo>
                    <a:lnTo>
                      <a:pt x="1229" y="1394"/>
                    </a:lnTo>
                    <a:close/>
                    <a:moveTo>
                      <a:pt x="994" y="1642"/>
                    </a:moveTo>
                    <a:lnTo>
                      <a:pt x="964" y="1687"/>
                    </a:lnTo>
                    <a:lnTo>
                      <a:pt x="864" y="1687"/>
                    </a:lnTo>
                    <a:lnTo>
                      <a:pt x="834" y="1642"/>
                    </a:lnTo>
                    <a:lnTo>
                      <a:pt x="914" y="1585"/>
                    </a:lnTo>
                    <a:lnTo>
                      <a:pt x="994" y="1642"/>
                    </a:lnTo>
                    <a:close/>
                    <a:moveTo>
                      <a:pt x="764" y="1288"/>
                    </a:moveTo>
                    <a:lnTo>
                      <a:pt x="764" y="1214"/>
                    </a:lnTo>
                    <a:cubicBezTo>
                      <a:pt x="813" y="1233"/>
                      <a:pt x="864" y="1242"/>
                      <a:pt x="915" y="1242"/>
                    </a:cubicBezTo>
                    <a:cubicBezTo>
                      <a:pt x="967" y="1242"/>
                      <a:pt x="1018" y="1231"/>
                      <a:pt x="1063" y="1211"/>
                    </a:cubicBezTo>
                    <a:lnTo>
                      <a:pt x="1063" y="1288"/>
                    </a:lnTo>
                    <a:lnTo>
                      <a:pt x="914" y="1473"/>
                    </a:lnTo>
                    <a:lnTo>
                      <a:pt x="764" y="1288"/>
                    </a:lnTo>
                    <a:close/>
                    <a:moveTo>
                      <a:pt x="1364" y="750"/>
                    </a:moveTo>
                    <a:cubicBezTo>
                      <a:pt x="1364" y="776"/>
                      <a:pt x="1353" y="800"/>
                      <a:pt x="1333" y="817"/>
                    </a:cubicBezTo>
                    <a:cubicBezTo>
                      <a:pt x="1320" y="828"/>
                      <a:pt x="1304" y="836"/>
                      <a:pt x="1287" y="838"/>
                    </a:cubicBezTo>
                    <a:lnTo>
                      <a:pt x="1287" y="661"/>
                    </a:lnTo>
                    <a:cubicBezTo>
                      <a:pt x="1333" y="668"/>
                      <a:pt x="1364" y="706"/>
                      <a:pt x="1364" y="750"/>
                    </a:cubicBezTo>
                    <a:close/>
                    <a:moveTo>
                      <a:pt x="533" y="838"/>
                    </a:moveTo>
                    <a:cubicBezTo>
                      <a:pt x="486" y="831"/>
                      <a:pt x="456" y="793"/>
                      <a:pt x="456" y="750"/>
                    </a:cubicBezTo>
                    <a:cubicBezTo>
                      <a:pt x="456" y="707"/>
                      <a:pt x="491" y="673"/>
                      <a:pt x="533" y="663"/>
                    </a:cubicBezTo>
                    <a:lnTo>
                      <a:pt x="533" y="838"/>
                    </a:lnTo>
                    <a:close/>
                    <a:moveTo>
                      <a:pt x="535" y="582"/>
                    </a:moveTo>
                    <a:cubicBezTo>
                      <a:pt x="522" y="583"/>
                      <a:pt x="508" y="587"/>
                      <a:pt x="497" y="591"/>
                    </a:cubicBezTo>
                    <a:lnTo>
                      <a:pt x="497" y="492"/>
                    </a:lnTo>
                    <a:cubicBezTo>
                      <a:pt x="497" y="264"/>
                      <a:pt x="682" y="79"/>
                      <a:pt x="910" y="79"/>
                    </a:cubicBezTo>
                    <a:cubicBezTo>
                      <a:pt x="1138" y="79"/>
                      <a:pt x="1323" y="264"/>
                      <a:pt x="1323" y="492"/>
                    </a:cubicBezTo>
                    <a:lnTo>
                      <a:pt x="1323" y="588"/>
                    </a:lnTo>
                    <a:cubicBezTo>
                      <a:pt x="1311" y="584"/>
                      <a:pt x="1299" y="582"/>
                      <a:pt x="1287" y="581"/>
                    </a:cubicBezTo>
                    <a:cubicBezTo>
                      <a:pt x="1287" y="543"/>
                      <a:pt x="1287" y="550"/>
                      <a:pt x="1162" y="415"/>
                    </a:cubicBezTo>
                    <a:cubicBezTo>
                      <a:pt x="1139" y="390"/>
                      <a:pt x="1101" y="385"/>
                      <a:pt x="1072" y="404"/>
                    </a:cubicBezTo>
                    <a:cubicBezTo>
                      <a:pt x="933" y="495"/>
                      <a:pt x="764" y="540"/>
                      <a:pt x="609" y="529"/>
                    </a:cubicBezTo>
                    <a:cubicBezTo>
                      <a:pt x="574" y="526"/>
                      <a:pt x="543" y="549"/>
                      <a:pt x="535" y="582"/>
                    </a:cubicBezTo>
                    <a:close/>
                    <a:moveTo>
                      <a:pt x="612" y="870"/>
                    </a:moveTo>
                    <a:lnTo>
                      <a:pt x="612" y="609"/>
                    </a:lnTo>
                    <a:cubicBezTo>
                      <a:pt x="784" y="619"/>
                      <a:pt x="964" y="568"/>
                      <a:pt x="1109" y="475"/>
                    </a:cubicBezTo>
                    <a:cubicBezTo>
                      <a:pt x="1166" y="537"/>
                      <a:pt x="1198" y="569"/>
                      <a:pt x="1208" y="581"/>
                    </a:cubicBezTo>
                    <a:lnTo>
                      <a:pt x="1208" y="870"/>
                    </a:lnTo>
                    <a:cubicBezTo>
                      <a:pt x="1208" y="1031"/>
                      <a:pt x="1076" y="1163"/>
                      <a:pt x="915" y="1163"/>
                    </a:cubicBezTo>
                    <a:cubicBezTo>
                      <a:pt x="734" y="1163"/>
                      <a:pt x="612" y="1022"/>
                      <a:pt x="612" y="870"/>
                    </a:cubicBezTo>
                    <a:close/>
                    <a:moveTo>
                      <a:pt x="716" y="1628"/>
                    </a:moveTo>
                    <a:lnTo>
                      <a:pt x="599" y="1394"/>
                    </a:lnTo>
                    <a:lnTo>
                      <a:pt x="712" y="1350"/>
                    </a:lnTo>
                    <a:lnTo>
                      <a:pt x="856" y="1528"/>
                    </a:lnTo>
                    <a:cubicBezTo>
                      <a:pt x="783" y="1580"/>
                      <a:pt x="723" y="1623"/>
                      <a:pt x="716" y="1628"/>
                    </a:cubicBezTo>
                    <a:close/>
                    <a:moveTo>
                      <a:pt x="762" y="2446"/>
                    </a:moveTo>
                    <a:lnTo>
                      <a:pt x="877" y="1767"/>
                    </a:lnTo>
                    <a:lnTo>
                      <a:pt x="951" y="1767"/>
                    </a:lnTo>
                    <a:lnTo>
                      <a:pt x="1066" y="2446"/>
                    </a:lnTo>
                    <a:lnTo>
                      <a:pt x="914" y="2614"/>
                    </a:lnTo>
                    <a:lnTo>
                      <a:pt x="762" y="2446"/>
                    </a:lnTo>
                    <a:close/>
                  </a:path>
                </a:pathLst>
              </a:custGeom>
              <a:solidFill>
                <a:sysClr val="window" lastClr="FFFFFF"/>
              </a:solidFill>
              <a:ln>
                <a:solidFill>
                  <a:sysClr val="window" lastClr="FFFFFF"/>
                </a:solidFill>
              </a:ln>
            </p:spPr>
            <p:txBody>
              <a:bodyPr vert="horz" wrap="square" lIns="68580" tIns="34290" rIns="68580" bIns="34290" numCol="1" anchor="ctr"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srgbClr val="000000"/>
                  </a:solidFill>
                  <a:effectLst/>
                  <a:uLnTx/>
                  <a:uFillTx/>
                  <a:ea typeface="+mn-ea"/>
                  <a:cs typeface="Arial" panose="020B0604020202020204" pitchFamily="34" charset="0"/>
                </a:endParaRPr>
              </a:p>
            </p:txBody>
          </p:sp>
        </p:grpSp>
        <p:grpSp>
          <p:nvGrpSpPr>
            <p:cNvPr id="10" name="Group 9">
              <a:extLst>
                <a:ext uri="{FF2B5EF4-FFF2-40B4-BE49-F238E27FC236}">
                  <a16:creationId xmlns:a16="http://schemas.microsoft.com/office/drawing/2014/main" id="{30304CDF-9F42-46FF-A380-BAE2BBB10A7C}"/>
                </a:ext>
              </a:extLst>
            </p:cNvPr>
            <p:cNvGrpSpPr/>
            <p:nvPr/>
          </p:nvGrpSpPr>
          <p:grpSpPr>
            <a:xfrm>
              <a:off x="3460984" y="4026524"/>
              <a:ext cx="1955571" cy="1955569"/>
              <a:chOff x="3460984" y="4026524"/>
              <a:chExt cx="1955571" cy="1955569"/>
            </a:xfrm>
          </p:grpSpPr>
          <p:sp>
            <p:nvSpPr>
              <p:cNvPr id="41" name="Oval 40">
                <a:extLst>
                  <a:ext uri="{FF2B5EF4-FFF2-40B4-BE49-F238E27FC236}">
                    <a16:creationId xmlns:a16="http://schemas.microsoft.com/office/drawing/2014/main" id="{C0727D6C-78FD-446E-8FBE-510F194B2F2F}"/>
                  </a:ext>
                </a:extLst>
              </p:cNvPr>
              <p:cNvSpPr/>
              <p:nvPr/>
            </p:nvSpPr>
            <p:spPr>
              <a:xfrm>
                <a:off x="3460984" y="4026524"/>
                <a:ext cx="1955571" cy="1955569"/>
              </a:xfrm>
              <a:prstGeom prst="ellipse">
                <a:avLst/>
              </a:prstGeom>
              <a:solidFill>
                <a:schemeClr val="bg1">
                  <a:lumMod val="65000"/>
                </a:schemeClr>
              </a:solidFill>
              <a:ln w="6350" cap="flat" cmpd="sng" algn="ctr">
                <a:solidFill>
                  <a:sysClr val="window" lastClr="FFFFFF"/>
                </a:solidFill>
                <a:prstDash val="solid"/>
                <a:miter lim="800000"/>
              </a:ln>
              <a:effectLst/>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050" b="0" i="0" u="none" strike="noStrike" kern="0" cap="none" spc="0" normalizeH="0" baseline="0" noProof="0">
                  <a:ln>
                    <a:noFill/>
                  </a:ln>
                  <a:solidFill>
                    <a:srgbClr val="000000"/>
                  </a:solidFill>
                  <a:effectLst/>
                  <a:uLnTx/>
                  <a:uFillTx/>
                  <a:ea typeface="+mn-ea"/>
                  <a:cs typeface="Arial" panose="020B0604020202020204" pitchFamily="34" charset="0"/>
                </a:endParaRPr>
              </a:p>
            </p:txBody>
          </p:sp>
          <p:grpSp>
            <p:nvGrpSpPr>
              <p:cNvPr id="42" name="Group 41">
                <a:extLst>
                  <a:ext uri="{FF2B5EF4-FFF2-40B4-BE49-F238E27FC236}">
                    <a16:creationId xmlns:a16="http://schemas.microsoft.com/office/drawing/2014/main" id="{42477B6B-C804-4C1F-98D1-FE101FDF5D64}"/>
                  </a:ext>
                </a:extLst>
              </p:cNvPr>
              <p:cNvGrpSpPr/>
              <p:nvPr/>
            </p:nvGrpSpPr>
            <p:grpSpPr>
              <a:xfrm>
                <a:off x="4173837" y="4691154"/>
                <a:ext cx="529874" cy="626309"/>
                <a:chOff x="3203575" y="419101"/>
                <a:chExt cx="828675" cy="979488"/>
              </a:xfrm>
              <a:solidFill>
                <a:srgbClr val="FFFFFF"/>
              </a:solidFill>
            </p:grpSpPr>
            <p:sp>
              <p:nvSpPr>
                <p:cNvPr id="43" name="Freeform 250">
                  <a:extLst>
                    <a:ext uri="{FF2B5EF4-FFF2-40B4-BE49-F238E27FC236}">
                      <a16:creationId xmlns:a16="http://schemas.microsoft.com/office/drawing/2014/main" id="{19E42716-EE3B-4795-B06E-00D698ED9812}"/>
                    </a:ext>
                  </a:extLst>
                </p:cNvPr>
                <p:cNvSpPr>
                  <a:spLocks noEditPoints="1"/>
                </p:cNvSpPr>
                <p:nvPr/>
              </p:nvSpPr>
              <p:spPr bwMode="auto">
                <a:xfrm>
                  <a:off x="3376613" y="571501"/>
                  <a:ext cx="419100" cy="268288"/>
                </a:xfrm>
                <a:custGeom>
                  <a:avLst/>
                  <a:gdLst>
                    <a:gd name="T0" fmla="*/ 901 w 1166"/>
                    <a:gd name="T1" fmla="*/ 0 h 742"/>
                    <a:gd name="T2" fmla="*/ 265 w 1166"/>
                    <a:gd name="T3" fmla="*/ 0 h 742"/>
                    <a:gd name="T4" fmla="*/ 0 w 1166"/>
                    <a:gd name="T5" fmla="*/ 265 h 742"/>
                    <a:gd name="T6" fmla="*/ 0 w 1166"/>
                    <a:gd name="T7" fmla="*/ 477 h 742"/>
                    <a:gd name="T8" fmla="*/ 265 w 1166"/>
                    <a:gd name="T9" fmla="*/ 742 h 742"/>
                    <a:gd name="T10" fmla="*/ 901 w 1166"/>
                    <a:gd name="T11" fmla="*/ 742 h 742"/>
                    <a:gd name="T12" fmla="*/ 1166 w 1166"/>
                    <a:gd name="T13" fmla="*/ 477 h 742"/>
                    <a:gd name="T14" fmla="*/ 1166 w 1166"/>
                    <a:gd name="T15" fmla="*/ 265 h 742"/>
                    <a:gd name="T16" fmla="*/ 901 w 1166"/>
                    <a:gd name="T17" fmla="*/ 0 h 742"/>
                    <a:gd name="T18" fmla="*/ 1060 w 1166"/>
                    <a:gd name="T19" fmla="*/ 477 h 742"/>
                    <a:gd name="T20" fmla="*/ 901 w 1166"/>
                    <a:gd name="T21" fmla="*/ 636 h 742"/>
                    <a:gd name="T22" fmla="*/ 265 w 1166"/>
                    <a:gd name="T23" fmla="*/ 636 h 742"/>
                    <a:gd name="T24" fmla="*/ 106 w 1166"/>
                    <a:gd name="T25" fmla="*/ 477 h 742"/>
                    <a:gd name="T26" fmla="*/ 106 w 1166"/>
                    <a:gd name="T27" fmla="*/ 265 h 742"/>
                    <a:gd name="T28" fmla="*/ 265 w 1166"/>
                    <a:gd name="T29" fmla="*/ 106 h 742"/>
                    <a:gd name="T30" fmla="*/ 901 w 1166"/>
                    <a:gd name="T31" fmla="*/ 106 h 742"/>
                    <a:gd name="T32" fmla="*/ 1060 w 1166"/>
                    <a:gd name="T33" fmla="*/ 265 h 742"/>
                    <a:gd name="T34" fmla="*/ 1060 w 1166"/>
                    <a:gd name="T35" fmla="*/ 477 h 7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166" h="742">
                      <a:moveTo>
                        <a:pt x="901" y="0"/>
                      </a:moveTo>
                      <a:lnTo>
                        <a:pt x="265" y="0"/>
                      </a:lnTo>
                      <a:cubicBezTo>
                        <a:pt x="119" y="0"/>
                        <a:pt x="0" y="119"/>
                        <a:pt x="0" y="265"/>
                      </a:cubicBezTo>
                      <a:lnTo>
                        <a:pt x="0" y="477"/>
                      </a:lnTo>
                      <a:cubicBezTo>
                        <a:pt x="0" y="623"/>
                        <a:pt x="119" y="742"/>
                        <a:pt x="265" y="742"/>
                      </a:cubicBezTo>
                      <a:lnTo>
                        <a:pt x="901" y="742"/>
                      </a:lnTo>
                      <a:cubicBezTo>
                        <a:pt x="1047" y="742"/>
                        <a:pt x="1166" y="623"/>
                        <a:pt x="1166" y="477"/>
                      </a:cubicBezTo>
                      <a:lnTo>
                        <a:pt x="1166" y="265"/>
                      </a:lnTo>
                      <a:cubicBezTo>
                        <a:pt x="1166" y="119"/>
                        <a:pt x="1047" y="0"/>
                        <a:pt x="901" y="0"/>
                      </a:cubicBezTo>
                      <a:close/>
                      <a:moveTo>
                        <a:pt x="1060" y="477"/>
                      </a:moveTo>
                      <a:cubicBezTo>
                        <a:pt x="1060" y="565"/>
                        <a:pt x="988" y="636"/>
                        <a:pt x="901" y="636"/>
                      </a:cubicBezTo>
                      <a:lnTo>
                        <a:pt x="265" y="636"/>
                      </a:lnTo>
                      <a:cubicBezTo>
                        <a:pt x="177" y="636"/>
                        <a:pt x="106" y="565"/>
                        <a:pt x="106" y="477"/>
                      </a:cubicBezTo>
                      <a:lnTo>
                        <a:pt x="106" y="265"/>
                      </a:lnTo>
                      <a:cubicBezTo>
                        <a:pt x="106" y="177"/>
                        <a:pt x="177" y="106"/>
                        <a:pt x="265" y="106"/>
                      </a:cubicBezTo>
                      <a:lnTo>
                        <a:pt x="901" y="106"/>
                      </a:lnTo>
                      <a:cubicBezTo>
                        <a:pt x="988" y="106"/>
                        <a:pt x="1060" y="177"/>
                        <a:pt x="1060" y="265"/>
                      </a:cubicBezTo>
                      <a:lnTo>
                        <a:pt x="1060" y="477"/>
                      </a:lnTo>
                      <a:close/>
                    </a:path>
                  </a:pathLst>
                </a:custGeom>
                <a:solidFill>
                  <a:sysClr val="window" lastClr="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ctr"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srgbClr val="000000"/>
                    </a:solidFill>
                    <a:effectLst/>
                    <a:uLnTx/>
                    <a:uFillTx/>
                    <a:ea typeface="+mn-ea"/>
                    <a:cs typeface="Arial" panose="020B0604020202020204" pitchFamily="34" charset="0"/>
                  </a:endParaRPr>
                </a:p>
              </p:txBody>
            </p:sp>
            <p:sp>
              <p:nvSpPr>
                <p:cNvPr id="44" name="Freeform 251">
                  <a:extLst>
                    <a:ext uri="{FF2B5EF4-FFF2-40B4-BE49-F238E27FC236}">
                      <a16:creationId xmlns:a16="http://schemas.microsoft.com/office/drawing/2014/main" id="{FC2C8449-0737-4149-8B76-D3E88812D58B}"/>
                    </a:ext>
                  </a:extLst>
                </p:cNvPr>
                <p:cNvSpPr>
                  <a:spLocks/>
                </p:cNvSpPr>
                <p:nvPr/>
              </p:nvSpPr>
              <p:spPr bwMode="auto">
                <a:xfrm>
                  <a:off x="3509963" y="649288"/>
                  <a:ext cx="152400" cy="38100"/>
                </a:xfrm>
                <a:custGeom>
                  <a:avLst/>
                  <a:gdLst>
                    <a:gd name="T0" fmla="*/ 371 w 424"/>
                    <a:gd name="T1" fmla="*/ 0 h 106"/>
                    <a:gd name="T2" fmla="*/ 53 w 424"/>
                    <a:gd name="T3" fmla="*/ 0 h 106"/>
                    <a:gd name="T4" fmla="*/ 0 w 424"/>
                    <a:gd name="T5" fmla="*/ 53 h 106"/>
                    <a:gd name="T6" fmla="*/ 53 w 424"/>
                    <a:gd name="T7" fmla="*/ 106 h 106"/>
                    <a:gd name="T8" fmla="*/ 371 w 424"/>
                    <a:gd name="T9" fmla="*/ 106 h 106"/>
                    <a:gd name="T10" fmla="*/ 424 w 424"/>
                    <a:gd name="T11" fmla="*/ 53 h 106"/>
                    <a:gd name="T12" fmla="*/ 371 w 424"/>
                    <a:gd name="T13" fmla="*/ 0 h 106"/>
                  </a:gdLst>
                  <a:ahLst/>
                  <a:cxnLst>
                    <a:cxn ang="0">
                      <a:pos x="T0" y="T1"/>
                    </a:cxn>
                    <a:cxn ang="0">
                      <a:pos x="T2" y="T3"/>
                    </a:cxn>
                    <a:cxn ang="0">
                      <a:pos x="T4" y="T5"/>
                    </a:cxn>
                    <a:cxn ang="0">
                      <a:pos x="T6" y="T7"/>
                    </a:cxn>
                    <a:cxn ang="0">
                      <a:pos x="T8" y="T9"/>
                    </a:cxn>
                    <a:cxn ang="0">
                      <a:pos x="T10" y="T11"/>
                    </a:cxn>
                    <a:cxn ang="0">
                      <a:pos x="T12" y="T13"/>
                    </a:cxn>
                  </a:cxnLst>
                  <a:rect l="0" t="0" r="r" b="b"/>
                  <a:pathLst>
                    <a:path w="424" h="106">
                      <a:moveTo>
                        <a:pt x="371" y="0"/>
                      </a:moveTo>
                      <a:lnTo>
                        <a:pt x="53" y="0"/>
                      </a:lnTo>
                      <a:cubicBezTo>
                        <a:pt x="24" y="0"/>
                        <a:pt x="0" y="24"/>
                        <a:pt x="0" y="53"/>
                      </a:cubicBezTo>
                      <a:cubicBezTo>
                        <a:pt x="0" y="82"/>
                        <a:pt x="24" y="106"/>
                        <a:pt x="53" y="106"/>
                      </a:cubicBezTo>
                      <a:lnTo>
                        <a:pt x="371" y="106"/>
                      </a:lnTo>
                      <a:cubicBezTo>
                        <a:pt x="400" y="106"/>
                        <a:pt x="424" y="82"/>
                        <a:pt x="424" y="53"/>
                      </a:cubicBezTo>
                      <a:cubicBezTo>
                        <a:pt x="424" y="24"/>
                        <a:pt x="400" y="0"/>
                        <a:pt x="371"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ctr"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srgbClr val="000000"/>
                    </a:solidFill>
                    <a:effectLst/>
                    <a:uLnTx/>
                    <a:uFillTx/>
                    <a:ea typeface="+mn-ea"/>
                    <a:cs typeface="Arial" panose="020B0604020202020204" pitchFamily="34" charset="0"/>
                  </a:endParaRPr>
                </a:p>
              </p:txBody>
            </p:sp>
            <p:sp>
              <p:nvSpPr>
                <p:cNvPr id="45" name="Freeform 252">
                  <a:extLst>
                    <a:ext uri="{FF2B5EF4-FFF2-40B4-BE49-F238E27FC236}">
                      <a16:creationId xmlns:a16="http://schemas.microsoft.com/office/drawing/2014/main" id="{D9D245E8-7D2F-47BD-90D0-15D9B461FD20}"/>
                    </a:ext>
                  </a:extLst>
                </p:cNvPr>
                <p:cNvSpPr>
                  <a:spLocks/>
                </p:cNvSpPr>
                <p:nvPr/>
              </p:nvSpPr>
              <p:spPr bwMode="auto">
                <a:xfrm>
                  <a:off x="3452813" y="725488"/>
                  <a:ext cx="190500" cy="38100"/>
                </a:xfrm>
                <a:custGeom>
                  <a:avLst/>
                  <a:gdLst>
                    <a:gd name="T0" fmla="*/ 477 w 530"/>
                    <a:gd name="T1" fmla="*/ 0 h 106"/>
                    <a:gd name="T2" fmla="*/ 53 w 530"/>
                    <a:gd name="T3" fmla="*/ 0 h 106"/>
                    <a:gd name="T4" fmla="*/ 0 w 530"/>
                    <a:gd name="T5" fmla="*/ 53 h 106"/>
                    <a:gd name="T6" fmla="*/ 53 w 530"/>
                    <a:gd name="T7" fmla="*/ 106 h 106"/>
                    <a:gd name="T8" fmla="*/ 477 w 530"/>
                    <a:gd name="T9" fmla="*/ 106 h 106"/>
                    <a:gd name="T10" fmla="*/ 530 w 530"/>
                    <a:gd name="T11" fmla="*/ 53 h 106"/>
                    <a:gd name="T12" fmla="*/ 477 w 530"/>
                    <a:gd name="T13" fmla="*/ 0 h 106"/>
                  </a:gdLst>
                  <a:ahLst/>
                  <a:cxnLst>
                    <a:cxn ang="0">
                      <a:pos x="T0" y="T1"/>
                    </a:cxn>
                    <a:cxn ang="0">
                      <a:pos x="T2" y="T3"/>
                    </a:cxn>
                    <a:cxn ang="0">
                      <a:pos x="T4" y="T5"/>
                    </a:cxn>
                    <a:cxn ang="0">
                      <a:pos x="T6" y="T7"/>
                    </a:cxn>
                    <a:cxn ang="0">
                      <a:pos x="T8" y="T9"/>
                    </a:cxn>
                    <a:cxn ang="0">
                      <a:pos x="T10" y="T11"/>
                    </a:cxn>
                    <a:cxn ang="0">
                      <a:pos x="T12" y="T13"/>
                    </a:cxn>
                  </a:cxnLst>
                  <a:rect l="0" t="0" r="r" b="b"/>
                  <a:pathLst>
                    <a:path w="530" h="106">
                      <a:moveTo>
                        <a:pt x="477" y="0"/>
                      </a:moveTo>
                      <a:lnTo>
                        <a:pt x="53" y="0"/>
                      </a:lnTo>
                      <a:cubicBezTo>
                        <a:pt x="24" y="0"/>
                        <a:pt x="0" y="24"/>
                        <a:pt x="0" y="53"/>
                      </a:cubicBezTo>
                      <a:cubicBezTo>
                        <a:pt x="0" y="82"/>
                        <a:pt x="24" y="106"/>
                        <a:pt x="53" y="106"/>
                      </a:cubicBezTo>
                      <a:lnTo>
                        <a:pt x="477" y="106"/>
                      </a:lnTo>
                      <a:cubicBezTo>
                        <a:pt x="506" y="106"/>
                        <a:pt x="530" y="82"/>
                        <a:pt x="530" y="53"/>
                      </a:cubicBezTo>
                      <a:cubicBezTo>
                        <a:pt x="530" y="24"/>
                        <a:pt x="506" y="0"/>
                        <a:pt x="47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ctr"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srgbClr val="000000"/>
                    </a:solidFill>
                    <a:effectLst/>
                    <a:uLnTx/>
                    <a:uFillTx/>
                    <a:ea typeface="+mn-ea"/>
                    <a:cs typeface="Arial" panose="020B0604020202020204" pitchFamily="34" charset="0"/>
                  </a:endParaRPr>
                </a:p>
              </p:txBody>
            </p:sp>
            <p:sp>
              <p:nvSpPr>
                <p:cNvPr id="46" name="Oval 45">
                  <a:extLst>
                    <a:ext uri="{FF2B5EF4-FFF2-40B4-BE49-F238E27FC236}">
                      <a16:creationId xmlns:a16="http://schemas.microsoft.com/office/drawing/2014/main" id="{C583D5C1-6297-4CD1-9099-8E64F92ADBC4}"/>
                    </a:ext>
                  </a:extLst>
                </p:cNvPr>
                <p:cNvSpPr>
                  <a:spLocks noChangeArrowheads="1"/>
                </p:cNvSpPr>
                <p:nvPr/>
              </p:nvSpPr>
              <p:spPr bwMode="auto">
                <a:xfrm>
                  <a:off x="3681413" y="725488"/>
                  <a:ext cx="38100" cy="381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ctr"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srgbClr val="000000"/>
                    </a:solidFill>
                    <a:effectLst/>
                    <a:uLnTx/>
                    <a:uFillTx/>
                    <a:ea typeface="+mn-ea"/>
                    <a:cs typeface="Arial" panose="020B0604020202020204" pitchFamily="34" charset="0"/>
                  </a:endParaRPr>
                </a:p>
              </p:txBody>
            </p:sp>
            <p:sp>
              <p:nvSpPr>
                <p:cNvPr id="47" name="Freeform 254">
                  <a:extLst>
                    <a:ext uri="{FF2B5EF4-FFF2-40B4-BE49-F238E27FC236}">
                      <a16:creationId xmlns:a16="http://schemas.microsoft.com/office/drawing/2014/main" id="{3B1CCA31-79FD-4A12-AA09-CDED9D876BD5}"/>
                    </a:ext>
                  </a:extLst>
                </p:cNvPr>
                <p:cNvSpPr>
                  <a:spLocks noEditPoints="1"/>
                </p:cNvSpPr>
                <p:nvPr/>
              </p:nvSpPr>
              <p:spPr bwMode="auto">
                <a:xfrm>
                  <a:off x="3203575" y="419101"/>
                  <a:ext cx="828675" cy="979488"/>
                </a:xfrm>
                <a:custGeom>
                  <a:avLst/>
                  <a:gdLst>
                    <a:gd name="T0" fmla="*/ 1908 w 2299"/>
                    <a:gd name="T1" fmla="*/ 1402 h 2713"/>
                    <a:gd name="T2" fmla="*/ 2199 w 2299"/>
                    <a:gd name="T3" fmla="*/ 957 h 2713"/>
                    <a:gd name="T4" fmla="*/ 1908 w 2299"/>
                    <a:gd name="T5" fmla="*/ 346 h 2713"/>
                    <a:gd name="T6" fmla="*/ 1855 w 2299"/>
                    <a:gd name="T7" fmla="*/ 212 h 2713"/>
                    <a:gd name="T8" fmla="*/ 848 w 2299"/>
                    <a:gd name="T9" fmla="*/ 159 h 2713"/>
                    <a:gd name="T10" fmla="*/ 371 w 2299"/>
                    <a:gd name="T11" fmla="*/ 0 h 2713"/>
                    <a:gd name="T12" fmla="*/ 212 w 2299"/>
                    <a:gd name="T13" fmla="*/ 212 h 2713"/>
                    <a:gd name="T14" fmla="*/ 0 w 2299"/>
                    <a:gd name="T15" fmla="*/ 265 h 2713"/>
                    <a:gd name="T16" fmla="*/ 53 w 2299"/>
                    <a:gd name="T17" fmla="*/ 2501 h 2713"/>
                    <a:gd name="T18" fmla="*/ 424 w 2299"/>
                    <a:gd name="T19" fmla="*/ 2660 h 2713"/>
                    <a:gd name="T20" fmla="*/ 795 w 2299"/>
                    <a:gd name="T21" fmla="*/ 2713 h 2713"/>
                    <a:gd name="T22" fmla="*/ 848 w 2299"/>
                    <a:gd name="T23" fmla="*/ 2501 h 2713"/>
                    <a:gd name="T24" fmla="*/ 1908 w 2299"/>
                    <a:gd name="T25" fmla="*/ 2448 h 2713"/>
                    <a:gd name="T26" fmla="*/ 2278 w 2299"/>
                    <a:gd name="T27" fmla="*/ 1848 h 2713"/>
                    <a:gd name="T28" fmla="*/ 1908 w 2299"/>
                    <a:gd name="T29" fmla="*/ 558 h 2713"/>
                    <a:gd name="T30" fmla="*/ 1908 w 2299"/>
                    <a:gd name="T31" fmla="*/ 1003 h 2713"/>
                    <a:gd name="T32" fmla="*/ 212 w 2299"/>
                    <a:gd name="T33" fmla="*/ 2395 h 2713"/>
                    <a:gd name="T34" fmla="*/ 106 w 2299"/>
                    <a:gd name="T35" fmla="*/ 318 h 2713"/>
                    <a:gd name="T36" fmla="*/ 212 w 2299"/>
                    <a:gd name="T37" fmla="*/ 2395 h 2713"/>
                    <a:gd name="T38" fmla="*/ 742 w 2299"/>
                    <a:gd name="T39" fmla="*/ 159 h 2713"/>
                    <a:gd name="T40" fmla="*/ 530 w 2299"/>
                    <a:gd name="T41" fmla="*/ 212 h 2713"/>
                    <a:gd name="T42" fmla="*/ 521 w 2299"/>
                    <a:gd name="T43" fmla="*/ 106 h 2713"/>
                    <a:gd name="T44" fmla="*/ 318 w 2299"/>
                    <a:gd name="T45" fmla="*/ 159 h 2713"/>
                    <a:gd name="T46" fmla="*/ 424 w 2299"/>
                    <a:gd name="T47" fmla="*/ 159 h 2713"/>
                    <a:gd name="T48" fmla="*/ 318 w 2299"/>
                    <a:gd name="T49" fmla="*/ 212 h 2713"/>
                    <a:gd name="T50" fmla="*/ 742 w 2299"/>
                    <a:gd name="T51" fmla="*/ 2607 h 2713"/>
                    <a:gd name="T52" fmla="*/ 530 w 2299"/>
                    <a:gd name="T53" fmla="*/ 2501 h 2713"/>
                    <a:gd name="T54" fmla="*/ 742 w 2299"/>
                    <a:gd name="T55" fmla="*/ 2607 h 2713"/>
                    <a:gd name="T56" fmla="*/ 318 w 2299"/>
                    <a:gd name="T57" fmla="*/ 2395 h 2713"/>
                    <a:gd name="T58" fmla="*/ 1802 w 2299"/>
                    <a:gd name="T59" fmla="*/ 318 h 2713"/>
                    <a:gd name="T60" fmla="*/ 1908 w 2299"/>
                    <a:gd name="T61" fmla="*/ 2069 h 2713"/>
                    <a:gd name="T62" fmla="*/ 2166 w 2299"/>
                    <a:gd name="T63" fmla="*/ 1810 h 27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299" h="2713">
                      <a:moveTo>
                        <a:pt x="2278" y="1773"/>
                      </a:moveTo>
                      <a:lnTo>
                        <a:pt x="1908" y="1402"/>
                      </a:lnTo>
                      <a:lnTo>
                        <a:pt x="1908" y="1125"/>
                      </a:lnTo>
                      <a:lnTo>
                        <a:pt x="2199" y="957"/>
                      </a:lnTo>
                      <a:cubicBezTo>
                        <a:pt x="2225" y="943"/>
                        <a:pt x="2233" y="910"/>
                        <a:pt x="2219" y="885"/>
                      </a:cubicBezTo>
                      <a:lnTo>
                        <a:pt x="1908" y="346"/>
                      </a:lnTo>
                      <a:lnTo>
                        <a:pt x="1908" y="265"/>
                      </a:lnTo>
                      <a:cubicBezTo>
                        <a:pt x="1908" y="236"/>
                        <a:pt x="1884" y="212"/>
                        <a:pt x="1855" y="212"/>
                      </a:cubicBezTo>
                      <a:lnTo>
                        <a:pt x="848" y="212"/>
                      </a:lnTo>
                      <a:lnTo>
                        <a:pt x="848" y="159"/>
                      </a:lnTo>
                      <a:cubicBezTo>
                        <a:pt x="848" y="71"/>
                        <a:pt x="777" y="0"/>
                        <a:pt x="689" y="0"/>
                      </a:cubicBezTo>
                      <a:lnTo>
                        <a:pt x="371" y="0"/>
                      </a:lnTo>
                      <a:cubicBezTo>
                        <a:pt x="283" y="0"/>
                        <a:pt x="212" y="71"/>
                        <a:pt x="212" y="159"/>
                      </a:cubicBezTo>
                      <a:lnTo>
                        <a:pt x="212" y="212"/>
                      </a:lnTo>
                      <a:lnTo>
                        <a:pt x="53" y="212"/>
                      </a:lnTo>
                      <a:cubicBezTo>
                        <a:pt x="24" y="212"/>
                        <a:pt x="0" y="236"/>
                        <a:pt x="0" y="265"/>
                      </a:cubicBezTo>
                      <a:lnTo>
                        <a:pt x="0" y="2448"/>
                      </a:lnTo>
                      <a:cubicBezTo>
                        <a:pt x="0" y="2478"/>
                        <a:pt x="24" y="2501"/>
                        <a:pt x="53" y="2501"/>
                      </a:cubicBezTo>
                      <a:lnTo>
                        <a:pt x="424" y="2501"/>
                      </a:lnTo>
                      <a:lnTo>
                        <a:pt x="424" y="2660"/>
                      </a:lnTo>
                      <a:cubicBezTo>
                        <a:pt x="424" y="2690"/>
                        <a:pt x="448" y="2713"/>
                        <a:pt x="477" y="2713"/>
                      </a:cubicBezTo>
                      <a:lnTo>
                        <a:pt x="795" y="2713"/>
                      </a:lnTo>
                      <a:cubicBezTo>
                        <a:pt x="824" y="2713"/>
                        <a:pt x="848" y="2690"/>
                        <a:pt x="848" y="2660"/>
                      </a:cubicBezTo>
                      <a:lnTo>
                        <a:pt x="848" y="2501"/>
                      </a:lnTo>
                      <a:lnTo>
                        <a:pt x="1855" y="2501"/>
                      </a:lnTo>
                      <a:cubicBezTo>
                        <a:pt x="1884" y="2501"/>
                        <a:pt x="1908" y="2478"/>
                        <a:pt x="1908" y="2448"/>
                      </a:cubicBezTo>
                      <a:lnTo>
                        <a:pt x="1908" y="2219"/>
                      </a:lnTo>
                      <a:lnTo>
                        <a:pt x="2278" y="1848"/>
                      </a:lnTo>
                      <a:cubicBezTo>
                        <a:pt x="2299" y="1827"/>
                        <a:pt x="2299" y="1794"/>
                        <a:pt x="2278" y="1773"/>
                      </a:cubicBezTo>
                      <a:close/>
                      <a:moveTo>
                        <a:pt x="1908" y="558"/>
                      </a:moveTo>
                      <a:lnTo>
                        <a:pt x="2100" y="892"/>
                      </a:lnTo>
                      <a:lnTo>
                        <a:pt x="1908" y="1003"/>
                      </a:lnTo>
                      <a:lnTo>
                        <a:pt x="1908" y="558"/>
                      </a:lnTo>
                      <a:close/>
                      <a:moveTo>
                        <a:pt x="212" y="2395"/>
                      </a:moveTo>
                      <a:lnTo>
                        <a:pt x="106" y="2395"/>
                      </a:lnTo>
                      <a:lnTo>
                        <a:pt x="106" y="318"/>
                      </a:lnTo>
                      <a:lnTo>
                        <a:pt x="212" y="318"/>
                      </a:lnTo>
                      <a:lnTo>
                        <a:pt x="212" y="2395"/>
                      </a:lnTo>
                      <a:close/>
                      <a:moveTo>
                        <a:pt x="689" y="106"/>
                      </a:moveTo>
                      <a:cubicBezTo>
                        <a:pt x="718" y="106"/>
                        <a:pt x="742" y="130"/>
                        <a:pt x="742" y="159"/>
                      </a:cubicBezTo>
                      <a:lnTo>
                        <a:pt x="742" y="212"/>
                      </a:lnTo>
                      <a:lnTo>
                        <a:pt x="530" y="212"/>
                      </a:lnTo>
                      <a:lnTo>
                        <a:pt x="530" y="159"/>
                      </a:lnTo>
                      <a:cubicBezTo>
                        <a:pt x="530" y="140"/>
                        <a:pt x="527" y="123"/>
                        <a:pt x="521" y="106"/>
                      </a:cubicBezTo>
                      <a:lnTo>
                        <a:pt x="689" y="106"/>
                      </a:lnTo>
                      <a:close/>
                      <a:moveTo>
                        <a:pt x="318" y="159"/>
                      </a:moveTo>
                      <a:cubicBezTo>
                        <a:pt x="318" y="130"/>
                        <a:pt x="342" y="106"/>
                        <a:pt x="371" y="106"/>
                      </a:cubicBezTo>
                      <a:cubicBezTo>
                        <a:pt x="400" y="106"/>
                        <a:pt x="424" y="130"/>
                        <a:pt x="424" y="159"/>
                      </a:cubicBezTo>
                      <a:lnTo>
                        <a:pt x="424" y="212"/>
                      </a:lnTo>
                      <a:lnTo>
                        <a:pt x="318" y="212"/>
                      </a:lnTo>
                      <a:lnTo>
                        <a:pt x="318" y="159"/>
                      </a:lnTo>
                      <a:close/>
                      <a:moveTo>
                        <a:pt x="742" y="2607"/>
                      </a:moveTo>
                      <a:lnTo>
                        <a:pt x="530" y="2607"/>
                      </a:lnTo>
                      <a:lnTo>
                        <a:pt x="530" y="2501"/>
                      </a:lnTo>
                      <a:lnTo>
                        <a:pt x="742" y="2501"/>
                      </a:lnTo>
                      <a:lnTo>
                        <a:pt x="742" y="2607"/>
                      </a:lnTo>
                      <a:close/>
                      <a:moveTo>
                        <a:pt x="1802" y="2395"/>
                      </a:moveTo>
                      <a:lnTo>
                        <a:pt x="318" y="2395"/>
                      </a:lnTo>
                      <a:lnTo>
                        <a:pt x="318" y="318"/>
                      </a:lnTo>
                      <a:lnTo>
                        <a:pt x="1802" y="318"/>
                      </a:lnTo>
                      <a:lnTo>
                        <a:pt x="1802" y="2395"/>
                      </a:lnTo>
                      <a:close/>
                      <a:moveTo>
                        <a:pt x="1908" y="2069"/>
                      </a:moveTo>
                      <a:lnTo>
                        <a:pt x="1908" y="1552"/>
                      </a:lnTo>
                      <a:lnTo>
                        <a:pt x="2166" y="1810"/>
                      </a:lnTo>
                      <a:lnTo>
                        <a:pt x="1908" y="2069"/>
                      </a:lnTo>
                      <a:close/>
                    </a:path>
                  </a:pathLst>
                </a:custGeom>
                <a:solidFill>
                  <a:sysClr val="window" lastClr="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ctr"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srgbClr val="000000"/>
                    </a:solidFill>
                    <a:effectLst/>
                    <a:uLnTx/>
                    <a:uFillTx/>
                    <a:ea typeface="+mn-ea"/>
                    <a:cs typeface="Arial" panose="020B0604020202020204" pitchFamily="34" charset="0"/>
                  </a:endParaRPr>
                </a:p>
              </p:txBody>
            </p:sp>
            <p:sp>
              <p:nvSpPr>
                <p:cNvPr id="48" name="Freeform 255">
                  <a:extLst>
                    <a:ext uri="{FF2B5EF4-FFF2-40B4-BE49-F238E27FC236}">
                      <a16:creationId xmlns:a16="http://schemas.microsoft.com/office/drawing/2014/main" id="{EC156206-2222-48B1-8B26-F37108D09881}"/>
                    </a:ext>
                  </a:extLst>
                </p:cNvPr>
                <p:cNvSpPr>
                  <a:spLocks/>
                </p:cNvSpPr>
                <p:nvPr/>
              </p:nvSpPr>
              <p:spPr bwMode="auto">
                <a:xfrm>
                  <a:off x="3700463" y="1130301"/>
                  <a:ext cx="114300" cy="114300"/>
                </a:xfrm>
                <a:custGeom>
                  <a:avLst/>
                  <a:gdLst>
                    <a:gd name="T0" fmla="*/ 265 w 318"/>
                    <a:gd name="T1" fmla="*/ 0 h 318"/>
                    <a:gd name="T2" fmla="*/ 212 w 318"/>
                    <a:gd name="T3" fmla="*/ 53 h 318"/>
                    <a:gd name="T4" fmla="*/ 212 w 318"/>
                    <a:gd name="T5" fmla="*/ 212 h 318"/>
                    <a:gd name="T6" fmla="*/ 53 w 318"/>
                    <a:gd name="T7" fmla="*/ 212 h 318"/>
                    <a:gd name="T8" fmla="*/ 0 w 318"/>
                    <a:gd name="T9" fmla="*/ 265 h 318"/>
                    <a:gd name="T10" fmla="*/ 53 w 318"/>
                    <a:gd name="T11" fmla="*/ 318 h 318"/>
                    <a:gd name="T12" fmla="*/ 265 w 318"/>
                    <a:gd name="T13" fmla="*/ 318 h 318"/>
                    <a:gd name="T14" fmla="*/ 318 w 318"/>
                    <a:gd name="T15" fmla="*/ 265 h 318"/>
                    <a:gd name="T16" fmla="*/ 318 w 318"/>
                    <a:gd name="T17" fmla="*/ 53 h 318"/>
                    <a:gd name="T18" fmla="*/ 265 w 318"/>
                    <a:gd name="T19" fmla="*/ 0 h 3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18" h="318">
                      <a:moveTo>
                        <a:pt x="265" y="0"/>
                      </a:moveTo>
                      <a:cubicBezTo>
                        <a:pt x="235" y="0"/>
                        <a:pt x="212" y="24"/>
                        <a:pt x="212" y="53"/>
                      </a:cubicBezTo>
                      <a:lnTo>
                        <a:pt x="212" y="212"/>
                      </a:lnTo>
                      <a:lnTo>
                        <a:pt x="53" y="212"/>
                      </a:lnTo>
                      <a:cubicBezTo>
                        <a:pt x="24" y="212"/>
                        <a:pt x="0" y="236"/>
                        <a:pt x="0" y="265"/>
                      </a:cubicBezTo>
                      <a:cubicBezTo>
                        <a:pt x="0" y="295"/>
                        <a:pt x="24" y="318"/>
                        <a:pt x="53" y="318"/>
                      </a:cubicBezTo>
                      <a:lnTo>
                        <a:pt x="265" y="318"/>
                      </a:lnTo>
                      <a:cubicBezTo>
                        <a:pt x="294" y="318"/>
                        <a:pt x="318" y="295"/>
                        <a:pt x="318" y="265"/>
                      </a:cubicBezTo>
                      <a:lnTo>
                        <a:pt x="318" y="53"/>
                      </a:lnTo>
                      <a:cubicBezTo>
                        <a:pt x="318" y="24"/>
                        <a:pt x="294" y="0"/>
                        <a:pt x="26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ctr"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srgbClr val="000000"/>
                    </a:solidFill>
                    <a:effectLst/>
                    <a:uLnTx/>
                    <a:uFillTx/>
                    <a:ea typeface="+mn-ea"/>
                    <a:cs typeface="Arial" panose="020B0604020202020204" pitchFamily="34" charset="0"/>
                  </a:endParaRPr>
                </a:p>
              </p:txBody>
            </p:sp>
            <p:sp>
              <p:nvSpPr>
                <p:cNvPr id="49" name="Freeform 256">
                  <a:extLst>
                    <a:ext uri="{FF2B5EF4-FFF2-40B4-BE49-F238E27FC236}">
                      <a16:creationId xmlns:a16="http://schemas.microsoft.com/office/drawing/2014/main" id="{57C1A161-754A-4B6C-86FE-B868D3C35783}"/>
                    </a:ext>
                  </a:extLst>
                </p:cNvPr>
                <p:cNvSpPr>
                  <a:spLocks/>
                </p:cNvSpPr>
                <p:nvPr/>
              </p:nvSpPr>
              <p:spPr bwMode="auto">
                <a:xfrm>
                  <a:off x="3357563" y="1130301"/>
                  <a:ext cx="114300" cy="114300"/>
                </a:xfrm>
                <a:custGeom>
                  <a:avLst/>
                  <a:gdLst>
                    <a:gd name="T0" fmla="*/ 265 w 318"/>
                    <a:gd name="T1" fmla="*/ 212 h 318"/>
                    <a:gd name="T2" fmla="*/ 106 w 318"/>
                    <a:gd name="T3" fmla="*/ 212 h 318"/>
                    <a:gd name="T4" fmla="*/ 106 w 318"/>
                    <a:gd name="T5" fmla="*/ 53 h 318"/>
                    <a:gd name="T6" fmla="*/ 53 w 318"/>
                    <a:gd name="T7" fmla="*/ 0 h 318"/>
                    <a:gd name="T8" fmla="*/ 0 w 318"/>
                    <a:gd name="T9" fmla="*/ 53 h 318"/>
                    <a:gd name="T10" fmla="*/ 0 w 318"/>
                    <a:gd name="T11" fmla="*/ 265 h 318"/>
                    <a:gd name="T12" fmla="*/ 53 w 318"/>
                    <a:gd name="T13" fmla="*/ 318 h 318"/>
                    <a:gd name="T14" fmla="*/ 265 w 318"/>
                    <a:gd name="T15" fmla="*/ 318 h 318"/>
                    <a:gd name="T16" fmla="*/ 318 w 318"/>
                    <a:gd name="T17" fmla="*/ 265 h 318"/>
                    <a:gd name="T18" fmla="*/ 265 w 318"/>
                    <a:gd name="T19" fmla="*/ 212 h 3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18" h="318">
                      <a:moveTo>
                        <a:pt x="265" y="212"/>
                      </a:moveTo>
                      <a:lnTo>
                        <a:pt x="106" y="212"/>
                      </a:lnTo>
                      <a:lnTo>
                        <a:pt x="106" y="53"/>
                      </a:lnTo>
                      <a:cubicBezTo>
                        <a:pt x="106" y="24"/>
                        <a:pt x="82" y="0"/>
                        <a:pt x="53" y="0"/>
                      </a:cubicBezTo>
                      <a:cubicBezTo>
                        <a:pt x="24" y="0"/>
                        <a:pt x="0" y="24"/>
                        <a:pt x="0" y="53"/>
                      </a:cubicBezTo>
                      <a:lnTo>
                        <a:pt x="0" y="265"/>
                      </a:lnTo>
                      <a:cubicBezTo>
                        <a:pt x="0" y="295"/>
                        <a:pt x="24" y="318"/>
                        <a:pt x="53" y="318"/>
                      </a:cubicBezTo>
                      <a:lnTo>
                        <a:pt x="265" y="318"/>
                      </a:lnTo>
                      <a:cubicBezTo>
                        <a:pt x="294" y="318"/>
                        <a:pt x="318" y="295"/>
                        <a:pt x="318" y="265"/>
                      </a:cubicBezTo>
                      <a:cubicBezTo>
                        <a:pt x="318" y="236"/>
                        <a:pt x="294" y="212"/>
                        <a:pt x="265" y="2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ctr"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srgbClr val="000000"/>
                    </a:solidFill>
                    <a:effectLst/>
                    <a:uLnTx/>
                    <a:uFillTx/>
                    <a:ea typeface="+mn-ea"/>
                    <a:cs typeface="Arial" panose="020B0604020202020204" pitchFamily="34" charset="0"/>
                  </a:endParaRPr>
                </a:p>
              </p:txBody>
            </p:sp>
          </p:grpSp>
        </p:grpSp>
        <p:grpSp>
          <p:nvGrpSpPr>
            <p:cNvPr id="11" name="Group 10">
              <a:extLst>
                <a:ext uri="{FF2B5EF4-FFF2-40B4-BE49-F238E27FC236}">
                  <a16:creationId xmlns:a16="http://schemas.microsoft.com/office/drawing/2014/main" id="{5DC0881E-7CC0-4775-94AE-E444672C536B}"/>
                </a:ext>
              </a:extLst>
            </p:cNvPr>
            <p:cNvGrpSpPr/>
            <p:nvPr/>
          </p:nvGrpSpPr>
          <p:grpSpPr>
            <a:xfrm>
              <a:off x="3460984" y="1817913"/>
              <a:ext cx="1955571" cy="1955569"/>
              <a:chOff x="3460984" y="1817913"/>
              <a:chExt cx="1955571" cy="1955569"/>
            </a:xfrm>
          </p:grpSpPr>
          <p:sp>
            <p:nvSpPr>
              <p:cNvPr id="31" name="Oval 30">
                <a:extLst>
                  <a:ext uri="{FF2B5EF4-FFF2-40B4-BE49-F238E27FC236}">
                    <a16:creationId xmlns:a16="http://schemas.microsoft.com/office/drawing/2014/main" id="{35E91A8D-FA23-448B-A1CC-4CA7A9BC8E5F}"/>
                  </a:ext>
                </a:extLst>
              </p:cNvPr>
              <p:cNvSpPr/>
              <p:nvPr/>
            </p:nvSpPr>
            <p:spPr>
              <a:xfrm>
                <a:off x="3460984" y="1817913"/>
                <a:ext cx="1955571" cy="1955569"/>
              </a:xfrm>
              <a:prstGeom prst="ellipse">
                <a:avLst/>
              </a:prstGeom>
              <a:solidFill>
                <a:schemeClr val="bg1">
                  <a:lumMod val="65000"/>
                </a:schemeClr>
              </a:solidFill>
              <a:ln w="6350" cap="flat" cmpd="sng" algn="ctr">
                <a:solidFill>
                  <a:sysClr val="window" lastClr="FFFFFF"/>
                </a:solidFill>
                <a:prstDash val="solid"/>
                <a:miter lim="800000"/>
              </a:ln>
              <a:effectLst/>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050" b="0" i="0" u="none" strike="noStrike" kern="0" cap="none" spc="0" normalizeH="0" baseline="0" noProof="0">
                  <a:ln>
                    <a:noFill/>
                  </a:ln>
                  <a:solidFill>
                    <a:srgbClr val="000000"/>
                  </a:solidFill>
                  <a:effectLst/>
                  <a:uLnTx/>
                  <a:uFillTx/>
                  <a:ea typeface="+mn-ea"/>
                  <a:cs typeface="Arial" panose="020B0604020202020204" pitchFamily="34" charset="0"/>
                </a:endParaRPr>
              </a:p>
            </p:txBody>
          </p:sp>
          <p:grpSp>
            <p:nvGrpSpPr>
              <p:cNvPr id="32" name="Group 31">
                <a:extLst>
                  <a:ext uri="{FF2B5EF4-FFF2-40B4-BE49-F238E27FC236}">
                    <a16:creationId xmlns:a16="http://schemas.microsoft.com/office/drawing/2014/main" id="{9E4867E7-9515-4029-9725-5C645C3E88D7}"/>
                  </a:ext>
                </a:extLst>
              </p:cNvPr>
              <p:cNvGrpSpPr/>
              <p:nvPr/>
            </p:nvGrpSpPr>
            <p:grpSpPr>
              <a:xfrm>
                <a:off x="4178007" y="2534512"/>
                <a:ext cx="521524" cy="522371"/>
                <a:chOff x="6457950" y="1441450"/>
                <a:chExt cx="3905250" cy="3911600"/>
              </a:xfrm>
              <a:solidFill>
                <a:srgbClr val="FFFFFF"/>
              </a:solidFill>
            </p:grpSpPr>
            <p:sp>
              <p:nvSpPr>
                <p:cNvPr id="33" name="Freeform 10">
                  <a:extLst>
                    <a:ext uri="{FF2B5EF4-FFF2-40B4-BE49-F238E27FC236}">
                      <a16:creationId xmlns:a16="http://schemas.microsoft.com/office/drawing/2014/main" id="{A78F072D-AD16-41C1-B018-6272EE0E5BA5}"/>
                    </a:ext>
                  </a:extLst>
                </p:cNvPr>
                <p:cNvSpPr>
                  <a:spLocks noEditPoints="1"/>
                </p:cNvSpPr>
                <p:nvPr/>
              </p:nvSpPr>
              <p:spPr bwMode="auto">
                <a:xfrm>
                  <a:off x="6457950" y="1441450"/>
                  <a:ext cx="3905250" cy="3911600"/>
                </a:xfrm>
                <a:custGeom>
                  <a:avLst/>
                  <a:gdLst>
                    <a:gd name="T0" fmla="*/ 13050 w 14450"/>
                    <a:gd name="T1" fmla="*/ 3485 h 14450"/>
                    <a:gd name="T2" fmla="*/ 11521 w 14450"/>
                    <a:gd name="T3" fmla="*/ 2565 h 14450"/>
                    <a:gd name="T4" fmla="*/ 12982 w 14450"/>
                    <a:gd name="T5" fmla="*/ 2786 h 14450"/>
                    <a:gd name="T6" fmla="*/ 14150 w 14450"/>
                    <a:gd name="T7" fmla="*/ 2786 h 14450"/>
                    <a:gd name="T8" fmla="*/ 9840 w 14450"/>
                    <a:gd name="T9" fmla="*/ 0 h 14450"/>
                    <a:gd name="T10" fmla="*/ 9462 w 14450"/>
                    <a:gd name="T11" fmla="*/ 313 h 14450"/>
                    <a:gd name="T12" fmla="*/ 8160 w 14450"/>
                    <a:gd name="T13" fmla="*/ 0 h 14450"/>
                    <a:gd name="T14" fmla="*/ 8160 w 14450"/>
                    <a:gd name="T15" fmla="*/ 2534 h 14450"/>
                    <a:gd name="T16" fmla="*/ 9462 w 14450"/>
                    <a:gd name="T17" fmla="*/ 2221 h 14450"/>
                    <a:gd name="T18" fmla="*/ 9557 w 14450"/>
                    <a:gd name="T19" fmla="*/ 4459 h 14450"/>
                    <a:gd name="T20" fmla="*/ 8626 w 14450"/>
                    <a:gd name="T21" fmla="*/ 4200 h 14450"/>
                    <a:gd name="T22" fmla="*/ 7235 w 14450"/>
                    <a:gd name="T23" fmla="*/ 2644 h 14450"/>
                    <a:gd name="T24" fmla="*/ 6293 w 14450"/>
                    <a:gd name="T25" fmla="*/ 4459 h 14450"/>
                    <a:gd name="T26" fmla="*/ 6281 w 14450"/>
                    <a:gd name="T27" fmla="*/ 100 h 14450"/>
                    <a:gd name="T28" fmla="*/ 2314 w 14450"/>
                    <a:gd name="T29" fmla="*/ 282 h 14450"/>
                    <a:gd name="T30" fmla="*/ 1400 w 14450"/>
                    <a:gd name="T31" fmla="*/ 3485 h 14450"/>
                    <a:gd name="T32" fmla="*/ 0 w 14450"/>
                    <a:gd name="T33" fmla="*/ 3564 h 14450"/>
                    <a:gd name="T34" fmla="*/ 14168 w 14450"/>
                    <a:gd name="T35" fmla="*/ 14450 h 14450"/>
                    <a:gd name="T36" fmla="*/ 14168 w 14450"/>
                    <a:gd name="T37" fmla="*/ 3282 h 14450"/>
                    <a:gd name="T38" fmla="*/ 11852 w 14450"/>
                    <a:gd name="T39" fmla="*/ 7112 h 14450"/>
                    <a:gd name="T40" fmla="*/ 12600 w 14450"/>
                    <a:gd name="T41" fmla="*/ 5023 h 14450"/>
                    <a:gd name="T42" fmla="*/ 8955 w 14450"/>
                    <a:gd name="T43" fmla="*/ 1970 h 14450"/>
                    <a:gd name="T44" fmla="*/ 8955 w 14450"/>
                    <a:gd name="T45" fmla="*/ 564 h 14450"/>
                    <a:gd name="T46" fmla="*/ 9748 w 14450"/>
                    <a:gd name="T47" fmla="*/ 877 h 14450"/>
                    <a:gd name="T48" fmla="*/ 12086 w 14450"/>
                    <a:gd name="T49" fmla="*/ 564 h 14450"/>
                    <a:gd name="T50" fmla="*/ 13509 w 14450"/>
                    <a:gd name="T51" fmla="*/ 2504 h 14450"/>
                    <a:gd name="T52" fmla="*/ 11003 w 14450"/>
                    <a:gd name="T53" fmla="*/ 2283 h 14450"/>
                    <a:gd name="T54" fmla="*/ 9748 w 14450"/>
                    <a:gd name="T55" fmla="*/ 1657 h 14450"/>
                    <a:gd name="T56" fmla="*/ 11288 w 14450"/>
                    <a:gd name="T57" fmla="*/ 5531 h 14450"/>
                    <a:gd name="T58" fmla="*/ 9791 w 14450"/>
                    <a:gd name="T59" fmla="*/ 5531 h 14450"/>
                    <a:gd name="T60" fmla="*/ 10122 w 14450"/>
                    <a:gd name="T61" fmla="*/ 4713 h 14450"/>
                    <a:gd name="T62" fmla="*/ 10957 w 14450"/>
                    <a:gd name="T63" fmla="*/ 4713 h 14450"/>
                    <a:gd name="T64" fmla="*/ 9403 w 14450"/>
                    <a:gd name="T65" fmla="*/ 5023 h 14450"/>
                    <a:gd name="T66" fmla="*/ 8664 w 14450"/>
                    <a:gd name="T67" fmla="*/ 7112 h 14450"/>
                    <a:gd name="T68" fmla="*/ 7892 w 14450"/>
                    <a:gd name="T69" fmla="*/ 4060 h 14450"/>
                    <a:gd name="T70" fmla="*/ 6858 w 14450"/>
                    <a:gd name="T71" fmla="*/ 4624 h 14450"/>
                    <a:gd name="T72" fmla="*/ 6858 w 14450"/>
                    <a:gd name="T73" fmla="*/ 7112 h 14450"/>
                    <a:gd name="T74" fmla="*/ 6293 w 14450"/>
                    <a:gd name="T75" fmla="*/ 7112 h 14450"/>
                    <a:gd name="T76" fmla="*/ 6293 w 14450"/>
                    <a:gd name="T77" fmla="*/ 5023 h 14450"/>
                    <a:gd name="T78" fmla="*/ 4585 w 14450"/>
                    <a:gd name="T79" fmla="*/ 1242 h 14450"/>
                    <a:gd name="T80" fmla="*/ 2879 w 14450"/>
                    <a:gd name="T81" fmla="*/ 564 h 14450"/>
                    <a:gd name="T82" fmla="*/ 3640 w 14450"/>
                    <a:gd name="T83" fmla="*/ 1806 h 14450"/>
                    <a:gd name="T84" fmla="*/ 5264 w 14450"/>
                    <a:gd name="T85" fmla="*/ 564 h 14450"/>
                    <a:gd name="T86" fmla="*/ 2879 w 14450"/>
                    <a:gd name="T87" fmla="*/ 2504 h 14450"/>
                    <a:gd name="T88" fmla="*/ 5315 w 14450"/>
                    <a:gd name="T89" fmla="*/ 3068 h 14450"/>
                    <a:gd name="T90" fmla="*/ 2879 w 14450"/>
                    <a:gd name="T91" fmla="*/ 3068 h 14450"/>
                    <a:gd name="T92" fmla="*/ 1850 w 14450"/>
                    <a:gd name="T93" fmla="*/ 5023 h 14450"/>
                    <a:gd name="T94" fmla="*/ 9701 w 14450"/>
                    <a:gd name="T95" fmla="*/ 10499 h 14450"/>
                    <a:gd name="T96" fmla="*/ 13885 w 14450"/>
                    <a:gd name="T97" fmla="*/ 11063 h 14450"/>
                    <a:gd name="T98" fmla="*/ 8709 w 14450"/>
                    <a:gd name="T99" fmla="*/ 13039 h 14450"/>
                    <a:gd name="T100" fmla="*/ 13885 w 14450"/>
                    <a:gd name="T101" fmla="*/ 13885 h 14450"/>
                    <a:gd name="T102" fmla="*/ 917 w 14450"/>
                    <a:gd name="T103" fmla="*/ 3846 h 14450"/>
                    <a:gd name="T104" fmla="*/ 1977 w 14450"/>
                    <a:gd name="T105" fmla="*/ 7473 h 14450"/>
                    <a:gd name="T106" fmla="*/ 12472 w 14450"/>
                    <a:gd name="T107" fmla="*/ 7473 h 14450"/>
                    <a:gd name="T108" fmla="*/ 13885 w 14450"/>
                    <a:gd name="T109" fmla="*/ 10499 h 144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4450" h="14450">
                      <a:moveTo>
                        <a:pt x="14168" y="3282"/>
                      </a:moveTo>
                      <a:lnTo>
                        <a:pt x="13321" y="3282"/>
                      </a:lnTo>
                      <a:cubicBezTo>
                        <a:pt x="13196" y="3282"/>
                        <a:pt x="13085" y="3364"/>
                        <a:pt x="13050" y="3485"/>
                      </a:cubicBezTo>
                      <a:lnTo>
                        <a:pt x="12765" y="4459"/>
                      </a:lnTo>
                      <a:lnTo>
                        <a:pt x="11521" y="4459"/>
                      </a:lnTo>
                      <a:lnTo>
                        <a:pt x="11521" y="2565"/>
                      </a:lnTo>
                      <a:cubicBezTo>
                        <a:pt x="11521" y="2396"/>
                        <a:pt x="11659" y="2258"/>
                        <a:pt x="11828" y="2258"/>
                      </a:cubicBezTo>
                      <a:lnTo>
                        <a:pt x="12454" y="2258"/>
                      </a:lnTo>
                      <a:cubicBezTo>
                        <a:pt x="12745" y="2258"/>
                        <a:pt x="12982" y="2495"/>
                        <a:pt x="12982" y="2786"/>
                      </a:cubicBezTo>
                      <a:cubicBezTo>
                        <a:pt x="12982" y="2942"/>
                        <a:pt x="13108" y="3068"/>
                        <a:pt x="13264" y="3068"/>
                      </a:cubicBezTo>
                      <a:lnTo>
                        <a:pt x="13868" y="3068"/>
                      </a:lnTo>
                      <a:cubicBezTo>
                        <a:pt x="14024" y="3068"/>
                        <a:pt x="14150" y="2942"/>
                        <a:pt x="14150" y="2786"/>
                      </a:cubicBezTo>
                      <a:lnTo>
                        <a:pt x="14150" y="2065"/>
                      </a:lnTo>
                      <a:cubicBezTo>
                        <a:pt x="14150" y="926"/>
                        <a:pt x="13224" y="0"/>
                        <a:pt x="12086" y="0"/>
                      </a:cubicBezTo>
                      <a:lnTo>
                        <a:pt x="9840" y="0"/>
                      </a:lnTo>
                      <a:cubicBezTo>
                        <a:pt x="9715" y="0"/>
                        <a:pt x="9604" y="82"/>
                        <a:pt x="9569" y="203"/>
                      </a:cubicBezTo>
                      <a:lnTo>
                        <a:pt x="9537" y="313"/>
                      </a:lnTo>
                      <a:lnTo>
                        <a:pt x="9462" y="313"/>
                      </a:lnTo>
                      <a:lnTo>
                        <a:pt x="9361" y="140"/>
                      </a:lnTo>
                      <a:cubicBezTo>
                        <a:pt x="9311" y="53"/>
                        <a:pt x="9218" y="0"/>
                        <a:pt x="9117" y="0"/>
                      </a:cubicBezTo>
                      <a:lnTo>
                        <a:pt x="8160" y="0"/>
                      </a:lnTo>
                      <a:cubicBezTo>
                        <a:pt x="8004" y="0"/>
                        <a:pt x="7878" y="126"/>
                        <a:pt x="7878" y="282"/>
                      </a:cubicBezTo>
                      <a:lnTo>
                        <a:pt x="7878" y="2252"/>
                      </a:lnTo>
                      <a:cubicBezTo>
                        <a:pt x="7878" y="2408"/>
                        <a:pt x="8004" y="2534"/>
                        <a:pt x="8160" y="2534"/>
                      </a:cubicBezTo>
                      <a:lnTo>
                        <a:pt x="9117" y="2534"/>
                      </a:lnTo>
                      <a:cubicBezTo>
                        <a:pt x="9218" y="2534"/>
                        <a:pt x="9311" y="2481"/>
                        <a:pt x="9361" y="2394"/>
                      </a:cubicBezTo>
                      <a:lnTo>
                        <a:pt x="9462" y="2221"/>
                      </a:lnTo>
                      <a:lnTo>
                        <a:pt x="9504" y="2221"/>
                      </a:lnTo>
                      <a:lnTo>
                        <a:pt x="9557" y="2586"/>
                      </a:lnTo>
                      <a:lnTo>
                        <a:pt x="9557" y="4459"/>
                      </a:lnTo>
                      <a:lnTo>
                        <a:pt x="8664" y="4459"/>
                      </a:lnTo>
                      <a:lnTo>
                        <a:pt x="8664" y="4342"/>
                      </a:lnTo>
                      <a:cubicBezTo>
                        <a:pt x="8664" y="4293"/>
                        <a:pt x="8651" y="4242"/>
                        <a:pt x="8626" y="4200"/>
                      </a:cubicBezTo>
                      <a:lnTo>
                        <a:pt x="7723" y="2644"/>
                      </a:lnTo>
                      <a:cubicBezTo>
                        <a:pt x="7672" y="2557"/>
                        <a:pt x="7579" y="2504"/>
                        <a:pt x="7479" y="2504"/>
                      </a:cubicBezTo>
                      <a:cubicBezTo>
                        <a:pt x="7378" y="2504"/>
                        <a:pt x="7285" y="2557"/>
                        <a:pt x="7235" y="2644"/>
                      </a:cubicBezTo>
                      <a:lnTo>
                        <a:pt x="6332" y="4200"/>
                      </a:lnTo>
                      <a:cubicBezTo>
                        <a:pt x="6307" y="4242"/>
                        <a:pt x="6293" y="4293"/>
                        <a:pt x="6293" y="4342"/>
                      </a:cubicBezTo>
                      <a:lnTo>
                        <a:pt x="6293" y="4459"/>
                      </a:lnTo>
                      <a:lnTo>
                        <a:pt x="5656" y="4459"/>
                      </a:lnTo>
                      <a:lnTo>
                        <a:pt x="6344" y="329"/>
                      </a:lnTo>
                      <a:cubicBezTo>
                        <a:pt x="6358" y="247"/>
                        <a:pt x="6335" y="163"/>
                        <a:pt x="6281" y="100"/>
                      </a:cubicBezTo>
                      <a:cubicBezTo>
                        <a:pt x="6227" y="37"/>
                        <a:pt x="6149" y="0"/>
                        <a:pt x="6066" y="0"/>
                      </a:cubicBezTo>
                      <a:lnTo>
                        <a:pt x="2596" y="0"/>
                      </a:lnTo>
                      <a:cubicBezTo>
                        <a:pt x="2440" y="0"/>
                        <a:pt x="2314" y="126"/>
                        <a:pt x="2314" y="282"/>
                      </a:cubicBezTo>
                      <a:lnTo>
                        <a:pt x="2314" y="4459"/>
                      </a:lnTo>
                      <a:lnTo>
                        <a:pt x="1685" y="4459"/>
                      </a:lnTo>
                      <a:lnTo>
                        <a:pt x="1400" y="3485"/>
                      </a:lnTo>
                      <a:cubicBezTo>
                        <a:pt x="1365" y="3364"/>
                        <a:pt x="1254" y="3282"/>
                        <a:pt x="1129" y="3282"/>
                      </a:cubicBezTo>
                      <a:lnTo>
                        <a:pt x="282" y="3282"/>
                      </a:lnTo>
                      <a:cubicBezTo>
                        <a:pt x="126" y="3282"/>
                        <a:pt x="0" y="3408"/>
                        <a:pt x="0" y="3564"/>
                      </a:cubicBezTo>
                      <a:lnTo>
                        <a:pt x="0" y="14168"/>
                      </a:lnTo>
                      <a:cubicBezTo>
                        <a:pt x="0" y="14323"/>
                        <a:pt x="126" y="14450"/>
                        <a:pt x="282" y="14450"/>
                      </a:cubicBezTo>
                      <a:lnTo>
                        <a:pt x="14168" y="14450"/>
                      </a:lnTo>
                      <a:cubicBezTo>
                        <a:pt x="14323" y="14450"/>
                        <a:pt x="14450" y="14323"/>
                        <a:pt x="14450" y="14168"/>
                      </a:cubicBezTo>
                      <a:lnTo>
                        <a:pt x="14450" y="3564"/>
                      </a:lnTo>
                      <a:cubicBezTo>
                        <a:pt x="14450" y="3408"/>
                        <a:pt x="14323" y="3282"/>
                        <a:pt x="14168" y="3282"/>
                      </a:cubicBezTo>
                      <a:close/>
                      <a:moveTo>
                        <a:pt x="12600" y="5023"/>
                      </a:moveTo>
                      <a:lnTo>
                        <a:pt x="11990" y="7112"/>
                      </a:lnTo>
                      <a:lnTo>
                        <a:pt x="11852" y="7112"/>
                      </a:lnTo>
                      <a:lnTo>
                        <a:pt x="11852" y="5531"/>
                      </a:lnTo>
                      <a:cubicBezTo>
                        <a:pt x="11852" y="5339"/>
                        <a:pt x="11786" y="5163"/>
                        <a:pt x="11675" y="5023"/>
                      </a:cubicBezTo>
                      <a:lnTo>
                        <a:pt x="12600" y="5023"/>
                      </a:lnTo>
                      <a:close/>
                      <a:moveTo>
                        <a:pt x="9299" y="1657"/>
                      </a:moveTo>
                      <a:cubicBezTo>
                        <a:pt x="9199" y="1657"/>
                        <a:pt x="9106" y="1710"/>
                        <a:pt x="9055" y="1797"/>
                      </a:cubicBezTo>
                      <a:lnTo>
                        <a:pt x="8955" y="1970"/>
                      </a:lnTo>
                      <a:lnTo>
                        <a:pt x="8442" y="1970"/>
                      </a:lnTo>
                      <a:lnTo>
                        <a:pt x="8442" y="564"/>
                      </a:lnTo>
                      <a:lnTo>
                        <a:pt x="8955" y="564"/>
                      </a:lnTo>
                      <a:lnTo>
                        <a:pt x="9055" y="737"/>
                      </a:lnTo>
                      <a:cubicBezTo>
                        <a:pt x="9106" y="824"/>
                        <a:pt x="9199" y="877"/>
                        <a:pt x="9299" y="877"/>
                      </a:cubicBezTo>
                      <a:lnTo>
                        <a:pt x="9748" y="877"/>
                      </a:lnTo>
                      <a:cubicBezTo>
                        <a:pt x="9873" y="877"/>
                        <a:pt x="9983" y="795"/>
                        <a:pt x="10018" y="675"/>
                      </a:cubicBezTo>
                      <a:lnTo>
                        <a:pt x="10051" y="564"/>
                      </a:lnTo>
                      <a:lnTo>
                        <a:pt x="12086" y="564"/>
                      </a:lnTo>
                      <a:cubicBezTo>
                        <a:pt x="12913" y="564"/>
                        <a:pt x="13586" y="1237"/>
                        <a:pt x="13586" y="2065"/>
                      </a:cubicBezTo>
                      <a:lnTo>
                        <a:pt x="13586" y="2504"/>
                      </a:lnTo>
                      <a:lnTo>
                        <a:pt x="13509" y="2504"/>
                      </a:lnTo>
                      <a:cubicBezTo>
                        <a:pt x="13384" y="2038"/>
                        <a:pt x="12959" y="1694"/>
                        <a:pt x="12454" y="1694"/>
                      </a:cubicBezTo>
                      <a:lnTo>
                        <a:pt x="11828" y="1694"/>
                      </a:lnTo>
                      <a:cubicBezTo>
                        <a:pt x="11446" y="1694"/>
                        <a:pt x="11121" y="1940"/>
                        <a:pt x="11003" y="2283"/>
                      </a:cubicBezTo>
                      <a:lnTo>
                        <a:pt x="10083" y="2283"/>
                      </a:lnTo>
                      <a:lnTo>
                        <a:pt x="10027" y="1898"/>
                      </a:lnTo>
                      <a:cubicBezTo>
                        <a:pt x="10007" y="1759"/>
                        <a:pt x="9888" y="1657"/>
                        <a:pt x="9748" y="1657"/>
                      </a:cubicBezTo>
                      <a:lnTo>
                        <a:pt x="9299" y="1657"/>
                      </a:lnTo>
                      <a:close/>
                      <a:moveTo>
                        <a:pt x="11034" y="5277"/>
                      </a:moveTo>
                      <a:cubicBezTo>
                        <a:pt x="11174" y="5277"/>
                        <a:pt x="11288" y="5391"/>
                        <a:pt x="11288" y="5531"/>
                      </a:cubicBezTo>
                      <a:lnTo>
                        <a:pt x="11288" y="7112"/>
                      </a:lnTo>
                      <a:lnTo>
                        <a:pt x="9791" y="7112"/>
                      </a:lnTo>
                      <a:lnTo>
                        <a:pt x="9791" y="5531"/>
                      </a:lnTo>
                      <a:cubicBezTo>
                        <a:pt x="9791" y="5391"/>
                        <a:pt x="9905" y="5277"/>
                        <a:pt x="10045" y="5277"/>
                      </a:cubicBezTo>
                      <a:lnTo>
                        <a:pt x="11034" y="5277"/>
                      </a:lnTo>
                      <a:close/>
                      <a:moveTo>
                        <a:pt x="10122" y="4713"/>
                      </a:moveTo>
                      <a:lnTo>
                        <a:pt x="10122" y="2847"/>
                      </a:lnTo>
                      <a:lnTo>
                        <a:pt x="10957" y="2847"/>
                      </a:lnTo>
                      <a:lnTo>
                        <a:pt x="10957" y="4713"/>
                      </a:lnTo>
                      <a:lnTo>
                        <a:pt x="10122" y="4713"/>
                      </a:lnTo>
                      <a:close/>
                      <a:moveTo>
                        <a:pt x="8664" y="5023"/>
                      </a:moveTo>
                      <a:lnTo>
                        <a:pt x="9403" y="5023"/>
                      </a:lnTo>
                      <a:cubicBezTo>
                        <a:pt x="9292" y="5163"/>
                        <a:pt x="9226" y="5339"/>
                        <a:pt x="9226" y="5531"/>
                      </a:cubicBezTo>
                      <a:lnTo>
                        <a:pt x="9226" y="7112"/>
                      </a:lnTo>
                      <a:lnTo>
                        <a:pt x="8664" y="7112"/>
                      </a:lnTo>
                      <a:lnTo>
                        <a:pt x="8664" y="5023"/>
                      </a:lnTo>
                      <a:close/>
                      <a:moveTo>
                        <a:pt x="7479" y="3348"/>
                      </a:moveTo>
                      <a:lnTo>
                        <a:pt x="7892" y="4060"/>
                      </a:lnTo>
                      <a:lnTo>
                        <a:pt x="7066" y="4060"/>
                      </a:lnTo>
                      <a:lnTo>
                        <a:pt x="7479" y="3348"/>
                      </a:lnTo>
                      <a:close/>
                      <a:moveTo>
                        <a:pt x="6858" y="4624"/>
                      </a:moveTo>
                      <a:lnTo>
                        <a:pt x="8100" y="4624"/>
                      </a:lnTo>
                      <a:lnTo>
                        <a:pt x="8100" y="7112"/>
                      </a:lnTo>
                      <a:lnTo>
                        <a:pt x="6858" y="7112"/>
                      </a:lnTo>
                      <a:lnTo>
                        <a:pt x="6858" y="4624"/>
                      </a:lnTo>
                      <a:close/>
                      <a:moveTo>
                        <a:pt x="6293" y="5023"/>
                      </a:moveTo>
                      <a:lnTo>
                        <a:pt x="6293" y="7112"/>
                      </a:lnTo>
                      <a:lnTo>
                        <a:pt x="5214" y="7112"/>
                      </a:lnTo>
                      <a:lnTo>
                        <a:pt x="5562" y="5023"/>
                      </a:lnTo>
                      <a:lnTo>
                        <a:pt x="6293" y="5023"/>
                      </a:lnTo>
                      <a:close/>
                      <a:moveTo>
                        <a:pt x="3922" y="564"/>
                      </a:moveTo>
                      <a:lnTo>
                        <a:pt x="4693" y="564"/>
                      </a:lnTo>
                      <a:lnTo>
                        <a:pt x="4585" y="1242"/>
                      </a:lnTo>
                      <a:lnTo>
                        <a:pt x="3922" y="1242"/>
                      </a:lnTo>
                      <a:lnTo>
                        <a:pt x="3922" y="564"/>
                      </a:lnTo>
                      <a:close/>
                      <a:moveTo>
                        <a:pt x="2879" y="564"/>
                      </a:moveTo>
                      <a:lnTo>
                        <a:pt x="3358" y="564"/>
                      </a:lnTo>
                      <a:lnTo>
                        <a:pt x="3358" y="1524"/>
                      </a:lnTo>
                      <a:cubicBezTo>
                        <a:pt x="3358" y="1680"/>
                        <a:pt x="3484" y="1806"/>
                        <a:pt x="3640" y="1806"/>
                      </a:cubicBezTo>
                      <a:lnTo>
                        <a:pt x="4826" y="1806"/>
                      </a:lnTo>
                      <a:cubicBezTo>
                        <a:pt x="4965" y="1806"/>
                        <a:pt x="5083" y="1705"/>
                        <a:pt x="5105" y="1568"/>
                      </a:cubicBezTo>
                      <a:lnTo>
                        <a:pt x="5264" y="564"/>
                      </a:lnTo>
                      <a:lnTo>
                        <a:pt x="5733" y="564"/>
                      </a:lnTo>
                      <a:lnTo>
                        <a:pt x="5409" y="2504"/>
                      </a:lnTo>
                      <a:lnTo>
                        <a:pt x="2879" y="2504"/>
                      </a:lnTo>
                      <a:lnTo>
                        <a:pt x="2879" y="564"/>
                      </a:lnTo>
                      <a:close/>
                      <a:moveTo>
                        <a:pt x="2879" y="3068"/>
                      </a:moveTo>
                      <a:lnTo>
                        <a:pt x="5315" y="3068"/>
                      </a:lnTo>
                      <a:lnTo>
                        <a:pt x="4641" y="7112"/>
                      </a:lnTo>
                      <a:lnTo>
                        <a:pt x="2879" y="7112"/>
                      </a:lnTo>
                      <a:lnTo>
                        <a:pt x="2879" y="3068"/>
                      </a:lnTo>
                      <a:close/>
                      <a:moveTo>
                        <a:pt x="2314" y="5023"/>
                      </a:moveTo>
                      <a:lnTo>
                        <a:pt x="2314" y="6614"/>
                      </a:lnTo>
                      <a:lnTo>
                        <a:pt x="1850" y="5023"/>
                      </a:lnTo>
                      <a:lnTo>
                        <a:pt x="2314" y="5023"/>
                      </a:lnTo>
                      <a:close/>
                      <a:moveTo>
                        <a:pt x="13885" y="10499"/>
                      </a:moveTo>
                      <a:lnTo>
                        <a:pt x="9701" y="10499"/>
                      </a:lnTo>
                      <a:cubicBezTo>
                        <a:pt x="9545" y="10499"/>
                        <a:pt x="9419" y="10625"/>
                        <a:pt x="9419" y="10781"/>
                      </a:cubicBezTo>
                      <a:cubicBezTo>
                        <a:pt x="9419" y="10937"/>
                        <a:pt x="9545" y="11063"/>
                        <a:pt x="9701" y="11063"/>
                      </a:cubicBezTo>
                      <a:lnTo>
                        <a:pt x="13885" y="11063"/>
                      </a:lnTo>
                      <a:lnTo>
                        <a:pt x="13885" y="12757"/>
                      </a:lnTo>
                      <a:lnTo>
                        <a:pt x="8992" y="12757"/>
                      </a:lnTo>
                      <a:cubicBezTo>
                        <a:pt x="8836" y="12757"/>
                        <a:pt x="8709" y="12883"/>
                        <a:pt x="8709" y="13039"/>
                      </a:cubicBezTo>
                      <a:cubicBezTo>
                        <a:pt x="8709" y="13195"/>
                        <a:pt x="8836" y="13321"/>
                        <a:pt x="8992" y="13321"/>
                      </a:cubicBezTo>
                      <a:lnTo>
                        <a:pt x="13885" y="13321"/>
                      </a:lnTo>
                      <a:lnTo>
                        <a:pt x="13885" y="13885"/>
                      </a:lnTo>
                      <a:lnTo>
                        <a:pt x="564" y="13885"/>
                      </a:lnTo>
                      <a:lnTo>
                        <a:pt x="564" y="3846"/>
                      </a:lnTo>
                      <a:lnTo>
                        <a:pt x="917" y="3846"/>
                      </a:lnTo>
                      <a:lnTo>
                        <a:pt x="1203" y="4824"/>
                      </a:lnTo>
                      <a:cubicBezTo>
                        <a:pt x="1203" y="4825"/>
                        <a:pt x="1203" y="4825"/>
                        <a:pt x="1204" y="4826"/>
                      </a:cubicBezTo>
                      <a:lnTo>
                        <a:pt x="1977" y="7473"/>
                      </a:lnTo>
                      <a:cubicBezTo>
                        <a:pt x="2013" y="7594"/>
                        <a:pt x="2123" y="7677"/>
                        <a:pt x="2248" y="7677"/>
                      </a:cubicBezTo>
                      <a:lnTo>
                        <a:pt x="12201" y="7677"/>
                      </a:lnTo>
                      <a:cubicBezTo>
                        <a:pt x="12327" y="7677"/>
                        <a:pt x="12437" y="7594"/>
                        <a:pt x="12472" y="7473"/>
                      </a:cubicBezTo>
                      <a:lnTo>
                        <a:pt x="13532" y="3846"/>
                      </a:lnTo>
                      <a:lnTo>
                        <a:pt x="13885" y="3846"/>
                      </a:lnTo>
                      <a:lnTo>
                        <a:pt x="13885" y="10499"/>
                      </a:lnTo>
                      <a:close/>
                    </a:path>
                  </a:pathLst>
                </a:custGeom>
                <a:solidFill>
                  <a:sysClr val="window" lastClr="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ctr"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350" b="0" i="0" u="none" strike="noStrike" kern="0" cap="none" spc="0" normalizeH="0" baseline="0" noProof="0">
                    <a:ln>
                      <a:noFill/>
                    </a:ln>
                    <a:solidFill>
                      <a:srgbClr val="000000"/>
                    </a:solidFill>
                    <a:effectLst/>
                    <a:uLnTx/>
                    <a:uFillTx/>
                    <a:ea typeface="+mn-ea"/>
                    <a:cs typeface="Arial" panose="020B0604020202020204" pitchFamily="34" charset="0"/>
                  </a:endParaRPr>
                </a:p>
              </p:txBody>
            </p:sp>
            <p:sp>
              <p:nvSpPr>
                <p:cNvPr id="34" name="Freeform 11">
                  <a:extLst>
                    <a:ext uri="{FF2B5EF4-FFF2-40B4-BE49-F238E27FC236}">
                      <a16:creationId xmlns:a16="http://schemas.microsoft.com/office/drawing/2014/main" id="{2A2E573F-738D-4C63-9E66-B682069F02CD}"/>
                    </a:ext>
                  </a:extLst>
                </p:cNvPr>
                <p:cNvSpPr>
                  <a:spLocks/>
                </p:cNvSpPr>
                <p:nvPr/>
              </p:nvSpPr>
              <p:spPr bwMode="auto">
                <a:xfrm>
                  <a:off x="6762750" y="4894263"/>
                  <a:ext cx="152400" cy="152400"/>
                </a:xfrm>
                <a:custGeom>
                  <a:avLst/>
                  <a:gdLst>
                    <a:gd name="T0" fmla="*/ 482 w 564"/>
                    <a:gd name="T1" fmla="*/ 82 h 564"/>
                    <a:gd name="T2" fmla="*/ 282 w 564"/>
                    <a:gd name="T3" fmla="*/ 0 h 564"/>
                    <a:gd name="T4" fmla="*/ 83 w 564"/>
                    <a:gd name="T5" fmla="*/ 82 h 564"/>
                    <a:gd name="T6" fmla="*/ 0 w 564"/>
                    <a:gd name="T7" fmla="*/ 282 h 564"/>
                    <a:gd name="T8" fmla="*/ 83 w 564"/>
                    <a:gd name="T9" fmla="*/ 481 h 564"/>
                    <a:gd name="T10" fmla="*/ 282 w 564"/>
                    <a:gd name="T11" fmla="*/ 564 h 564"/>
                    <a:gd name="T12" fmla="*/ 482 w 564"/>
                    <a:gd name="T13" fmla="*/ 481 h 564"/>
                    <a:gd name="T14" fmla="*/ 564 w 564"/>
                    <a:gd name="T15" fmla="*/ 282 h 564"/>
                    <a:gd name="T16" fmla="*/ 482 w 564"/>
                    <a:gd name="T17" fmla="*/ 82 h 5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64" h="564">
                      <a:moveTo>
                        <a:pt x="482" y="82"/>
                      </a:moveTo>
                      <a:cubicBezTo>
                        <a:pt x="429" y="30"/>
                        <a:pt x="356" y="0"/>
                        <a:pt x="282" y="0"/>
                      </a:cubicBezTo>
                      <a:cubicBezTo>
                        <a:pt x="208" y="0"/>
                        <a:pt x="135" y="30"/>
                        <a:pt x="83" y="82"/>
                      </a:cubicBezTo>
                      <a:cubicBezTo>
                        <a:pt x="30" y="135"/>
                        <a:pt x="0" y="207"/>
                        <a:pt x="0" y="282"/>
                      </a:cubicBezTo>
                      <a:cubicBezTo>
                        <a:pt x="0" y="356"/>
                        <a:pt x="30" y="429"/>
                        <a:pt x="83" y="481"/>
                      </a:cubicBezTo>
                      <a:cubicBezTo>
                        <a:pt x="135" y="534"/>
                        <a:pt x="208" y="564"/>
                        <a:pt x="282" y="564"/>
                      </a:cubicBezTo>
                      <a:cubicBezTo>
                        <a:pt x="356" y="564"/>
                        <a:pt x="429" y="534"/>
                        <a:pt x="482" y="481"/>
                      </a:cubicBezTo>
                      <a:cubicBezTo>
                        <a:pt x="534" y="429"/>
                        <a:pt x="564" y="356"/>
                        <a:pt x="564" y="282"/>
                      </a:cubicBezTo>
                      <a:cubicBezTo>
                        <a:pt x="564" y="207"/>
                        <a:pt x="534" y="135"/>
                        <a:pt x="482" y="8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ctr"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350" b="0" i="0" u="none" strike="noStrike" kern="0" cap="none" spc="0" normalizeH="0" baseline="0" noProof="0">
                    <a:ln>
                      <a:noFill/>
                    </a:ln>
                    <a:solidFill>
                      <a:srgbClr val="000000"/>
                    </a:solidFill>
                    <a:effectLst/>
                    <a:uLnTx/>
                    <a:uFillTx/>
                    <a:ea typeface="+mn-ea"/>
                    <a:cs typeface="Arial" panose="020B0604020202020204" pitchFamily="34" charset="0"/>
                  </a:endParaRPr>
                </a:p>
              </p:txBody>
            </p:sp>
            <p:sp>
              <p:nvSpPr>
                <p:cNvPr id="35" name="Freeform 12">
                  <a:extLst>
                    <a:ext uri="{FF2B5EF4-FFF2-40B4-BE49-F238E27FC236}">
                      <a16:creationId xmlns:a16="http://schemas.microsoft.com/office/drawing/2014/main" id="{B20B143B-1278-4E5E-97E2-ECA06567C7A6}"/>
                    </a:ext>
                  </a:extLst>
                </p:cNvPr>
                <p:cNvSpPr>
                  <a:spLocks/>
                </p:cNvSpPr>
                <p:nvPr/>
              </p:nvSpPr>
              <p:spPr bwMode="auto">
                <a:xfrm>
                  <a:off x="6762750" y="3763963"/>
                  <a:ext cx="152400" cy="152400"/>
                </a:xfrm>
                <a:custGeom>
                  <a:avLst/>
                  <a:gdLst>
                    <a:gd name="T0" fmla="*/ 482 w 564"/>
                    <a:gd name="T1" fmla="*/ 82 h 564"/>
                    <a:gd name="T2" fmla="*/ 282 w 564"/>
                    <a:gd name="T3" fmla="*/ 0 h 564"/>
                    <a:gd name="T4" fmla="*/ 83 w 564"/>
                    <a:gd name="T5" fmla="*/ 82 h 564"/>
                    <a:gd name="T6" fmla="*/ 0 w 564"/>
                    <a:gd name="T7" fmla="*/ 282 h 564"/>
                    <a:gd name="T8" fmla="*/ 83 w 564"/>
                    <a:gd name="T9" fmla="*/ 482 h 564"/>
                    <a:gd name="T10" fmla="*/ 282 w 564"/>
                    <a:gd name="T11" fmla="*/ 564 h 564"/>
                    <a:gd name="T12" fmla="*/ 482 w 564"/>
                    <a:gd name="T13" fmla="*/ 482 h 564"/>
                    <a:gd name="T14" fmla="*/ 564 w 564"/>
                    <a:gd name="T15" fmla="*/ 282 h 564"/>
                    <a:gd name="T16" fmla="*/ 482 w 564"/>
                    <a:gd name="T17" fmla="*/ 82 h 5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64" h="564">
                      <a:moveTo>
                        <a:pt x="482" y="82"/>
                      </a:moveTo>
                      <a:cubicBezTo>
                        <a:pt x="429" y="30"/>
                        <a:pt x="356" y="0"/>
                        <a:pt x="282" y="0"/>
                      </a:cubicBezTo>
                      <a:cubicBezTo>
                        <a:pt x="208" y="0"/>
                        <a:pt x="135" y="30"/>
                        <a:pt x="83" y="82"/>
                      </a:cubicBezTo>
                      <a:cubicBezTo>
                        <a:pt x="30" y="135"/>
                        <a:pt x="0" y="208"/>
                        <a:pt x="0" y="282"/>
                      </a:cubicBezTo>
                      <a:cubicBezTo>
                        <a:pt x="0" y="357"/>
                        <a:pt x="30" y="429"/>
                        <a:pt x="83" y="482"/>
                      </a:cubicBezTo>
                      <a:cubicBezTo>
                        <a:pt x="135" y="534"/>
                        <a:pt x="208" y="564"/>
                        <a:pt x="282" y="564"/>
                      </a:cubicBezTo>
                      <a:cubicBezTo>
                        <a:pt x="356" y="564"/>
                        <a:pt x="429" y="534"/>
                        <a:pt x="482" y="482"/>
                      </a:cubicBezTo>
                      <a:cubicBezTo>
                        <a:pt x="534" y="429"/>
                        <a:pt x="564" y="357"/>
                        <a:pt x="564" y="282"/>
                      </a:cubicBezTo>
                      <a:cubicBezTo>
                        <a:pt x="564" y="208"/>
                        <a:pt x="534" y="135"/>
                        <a:pt x="482" y="8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ctr"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350" b="0" i="0" u="none" strike="noStrike" kern="0" cap="none" spc="0" normalizeH="0" baseline="0" noProof="0">
                    <a:ln>
                      <a:noFill/>
                    </a:ln>
                    <a:solidFill>
                      <a:srgbClr val="000000"/>
                    </a:solidFill>
                    <a:effectLst/>
                    <a:uLnTx/>
                    <a:uFillTx/>
                    <a:ea typeface="+mn-ea"/>
                    <a:cs typeface="Arial" panose="020B0604020202020204" pitchFamily="34" charset="0"/>
                  </a:endParaRPr>
                </a:p>
              </p:txBody>
            </p:sp>
            <p:sp>
              <p:nvSpPr>
                <p:cNvPr id="36" name="Freeform 13">
                  <a:extLst>
                    <a:ext uri="{FF2B5EF4-FFF2-40B4-BE49-F238E27FC236}">
                      <a16:creationId xmlns:a16="http://schemas.microsoft.com/office/drawing/2014/main" id="{081988B8-3F79-4911-940C-E2270CCCE515}"/>
                    </a:ext>
                  </a:extLst>
                </p:cNvPr>
                <p:cNvSpPr>
                  <a:spLocks/>
                </p:cNvSpPr>
                <p:nvPr/>
              </p:nvSpPr>
              <p:spPr bwMode="auto">
                <a:xfrm>
                  <a:off x="9906000" y="3763963"/>
                  <a:ext cx="152400" cy="152400"/>
                </a:xfrm>
                <a:custGeom>
                  <a:avLst/>
                  <a:gdLst>
                    <a:gd name="T0" fmla="*/ 482 w 565"/>
                    <a:gd name="T1" fmla="*/ 82 h 564"/>
                    <a:gd name="T2" fmla="*/ 283 w 565"/>
                    <a:gd name="T3" fmla="*/ 0 h 564"/>
                    <a:gd name="T4" fmla="*/ 83 w 565"/>
                    <a:gd name="T5" fmla="*/ 82 h 564"/>
                    <a:gd name="T6" fmla="*/ 0 w 565"/>
                    <a:gd name="T7" fmla="*/ 282 h 564"/>
                    <a:gd name="T8" fmla="*/ 83 w 565"/>
                    <a:gd name="T9" fmla="*/ 482 h 564"/>
                    <a:gd name="T10" fmla="*/ 283 w 565"/>
                    <a:gd name="T11" fmla="*/ 564 h 564"/>
                    <a:gd name="T12" fmla="*/ 482 w 565"/>
                    <a:gd name="T13" fmla="*/ 482 h 564"/>
                    <a:gd name="T14" fmla="*/ 565 w 565"/>
                    <a:gd name="T15" fmla="*/ 282 h 564"/>
                    <a:gd name="T16" fmla="*/ 482 w 565"/>
                    <a:gd name="T17" fmla="*/ 82 h 5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65" h="564">
                      <a:moveTo>
                        <a:pt x="482" y="82"/>
                      </a:moveTo>
                      <a:cubicBezTo>
                        <a:pt x="430" y="30"/>
                        <a:pt x="357" y="0"/>
                        <a:pt x="283" y="0"/>
                      </a:cubicBezTo>
                      <a:cubicBezTo>
                        <a:pt x="208" y="0"/>
                        <a:pt x="136" y="30"/>
                        <a:pt x="83" y="82"/>
                      </a:cubicBezTo>
                      <a:cubicBezTo>
                        <a:pt x="31" y="135"/>
                        <a:pt x="0" y="208"/>
                        <a:pt x="0" y="282"/>
                      </a:cubicBezTo>
                      <a:cubicBezTo>
                        <a:pt x="0" y="356"/>
                        <a:pt x="31" y="429"/>
                        <a:pt x="83" y="482"/>
                      </a:cubicBezTo>
                      <a:cubicBezTo>
                        <a:pt x="136" y="534"/>
                        <a:pt x="208" y="564"/>
                        <a:pt x="283" y="564"/>
                      </a:cubicBezTo>
                      <a:cubicBezTo>
                        <a:pt x="357" y="564"/>
                        <a:pt x="430" y="534"/>
                        <a:pt x="482" y="482"/>
                      </a:cubicBezTo>
                      <a:cubicBezTo>
                        <a:pt x="535" y="429"/>
                        <a:pt x="565" y="357"/>
                        <a:pt x="565" y="282"/>
                      </a:cubicBezTo>
                      <a:cubicBezTo>
                        <a:pt x="565" y="208"/>
                        <a:pt x="535" y="135"/>
                        <a:pt x="482" y="8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ctr"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350" b="0" i="0" u="none" strike="noStrike" kern="0" cap="none" spc="0" normalizeH="0" baseline="0" noProof="0">
                    <a:ln>
                      <a:noFill/>
                    </a:ln>
                    <a:solidFill>
                      <a:srgbClr val="000000"/>
                    </a:solidFill>
                    <a:effectLst/>
                    <a:uLnTx/>
                    <a:uFillTx/>
                    <a:ea typeface="+mn-ea"/>
                    <a:cs typeface="Arial" panose="020B0604020202020204" pitchFamily="34" charset="0"/>
                  </a:endParaRPr>
                </a:p>
              </p:txBody>
            </p:sp>
            <p:sp>
              <p:nvSpPr>
                <p:cNvPr id="37" name="Freeform 14">
                  <a:extLst>
                    <a:ext uri="{FF2B5EF4-FFF2-40B4-BE49-F238E27FC236}">
                      <a16:creationId xmlns:a16="http://schemas.microsoft.com/office/drawing/2014/main" id="{0836A175-8EAA-440F-9097-12FC2A9B81CA}"/>
                    </a:ext>
                  </a:extLst>
                </p:cNvPr>
                <p:cNvSpPr>
                  <a:spLocks/>
                </p:cNvSpPr>
                <p:nvPr/>
              </p:nvSpPr>
              <p:spPr bwMode="auto">
                <a:xfrm>
                  <a:off x="8502650" y="4894263"/>
                  <a:ext cx="152400" cy="152400"/>
                </a:xfrm>
                <a:custGeom>
                  <a:avLst/>
                  <a:gdLst>
                    <a:gd name="T0" fmla="*/ 482 w 565"/>
                    <a:gd name="T1" fmla="*/ 82 h 564"/>
                    <a:gd name="T2" fmla="*/ 283 w 565"/>
                    <a:gd name="T3" fmla="*/ 0 h 564"/>
                    <a:gd name="T4" fmla="*/ 83 w 565"/>
                    <a:gd name="T5" fmla="*/ 82 h 564"/>
                    <a:gd name="T6" fmla="*/ 0 w 565"/>
                    <a:gd name="T7" fmla="*/ 282 h 564"/>
                    <a:gd name="T8" fmla="*/ 83 w 565"/>
                    <a:gd name="T9" fmla="*/ 481 h 564"/>
                    <a:gd name="T10" fmla="*/ 283 w 565"/>
                    <a:gd name="T11" fmla="*/ 564 h 564"/>
                    <a:gd name="T12" fmla="*/ 482 w 565"/>
                    <a:gd name="T13" fmla="*/ 481 h 564"/>
                    <a:gd name="T14" fmla="*/ 565 w 565"/>
                    <a:gd name="T15" fmla="*/ 282 h 564"/>
                    <a:gd name="T16" fmla="*/ 482 w 565"/>
                    <a:gd name="T17" fmla="*/ 82 h 5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65" h="564">
                      <a:moveTo>
                        <a:pt x="482" y="82"/>
                      </a:moveTo>
                      <a:cubicBezTo>
                        <a:pt x="430" y="30"/>
                        <a:pt x="357" y="0"/>
                        <a:pt x="283" y="0"/>
                      </a:cubicBezTo>
                      <a:cubicBezTo>
                        <a:pt x="209" y="0"/>
                        <a:pt x="136" y="30"/>
                        <a:pt x="83" y="82"/>
                      </a:cubicBezTo>
                      <a:cubicBezTo>
                        <a:pt x="31" y="135"/>
                        <a:pt x="0" y="207"/>
                        <a:pt x="0" y="282"/>
                      </a:cubicBezTo>
                      <a:cubicBezTo>
                        <a:pt x="0" y="356"/>
                        <a:pt x="31" y="429"/>
                        <a:pt x="83" y="481"/>
                      </a:cubicBezTo>
                      <a:cubicBezTo>
                        <a:pt x="136" y="534"/>
                        <a:pt x="209" y="564"/>
                        <a:pt x="283" y="564"/>
                      </a:cubicBezTo>
                      <a:cubicBezTo>
                        <a:pt x="357" y="564"/>
                        <a:pt x="430" y="534"/>
                        <a:pt x="482" y="481"/>
                      </a:cubicBezTo>
                      <a:cubicBezTo>
                        <a:pt x="535" y="429"/>
                        <a:pt x="565" y="356"/>
                        <a:pt x="565" y="282"/>
                      </a:cubicBezTo>
                      <a:cubicBezTo>
                        <a:pt x="565" y="207"/>
                        <a:pt x="535" y="135"/>
                        <a:pt x="482" y="8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ctr"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350" b="0" i="0" u="none" strike="noStrike" kern="0" cap="none" spc="0" normalizeH="0" baseline="0" noProof="0">
                    <a:ln>
                      <a:noFill/>
                    </a:ln>
                    <a:solidFill>
                      <a:srgbClr val="000000"/>
                    </a:solidFill>
                    <a:effectLst/>
                    <a:uLnTx/>
                    <a:uFillTx/>
                    <a:ea typeface="+mn-ea"/>
                    <a:cs typeface="Arial" panose="020B0604020202020204" pitchFamily="34" charset="0"/>
                  </a:endParaRPr>
                </a:p>
              </p:txBody>
            </p:sp>
            <p:sp>
              <p:nvSpPr>
                <p:cNvPr id="38" name="Freeform 15">
                  <a:extLst>
                    <a:ext uri="{FF2B5EF4-FFF2-40B4-BE49-F238E27FC236}">
                      <a16:creationId xmlns:a16="http://schemas.microsoft.com/office/drawing/2014/main" id="{53411B5E-6F8E-472F-AF67-624A47037D82}"/>
                    </a:ext>
                  </a:extLst>
                </p:cNvPr>
                <p:cNvSpPr>
                  <a:spLocks/>
                </p:cNvSpPr>
                <p:nvPr/>
              </p:nvSpPr>
              <p:spPr bwMode="auto">
                <a:xfrm>
                  <a:off x="6994525" y="4589463"/>
                  <a:ext cx="1239838" cy="152400"/>
                </a:xfrm>
                <a:custGeom>
                  <a:avLst/>
                  <a:gdLst>
                    <a:gd name="T0" fmla="*/ 4304 w 4587"/>
                    <a:gd name="T1" fmla="*/ 0 h 564"/>
                    <a:gd name="T2" fmla="*/ 283 w 4587"/>
                    <a:gd name="T3" fmla="*/ 0 h 564"/>
                    <a:gd name="T4" fmla="*/ 0 w 4587"/>
                    <a:gd name="T5" fmla="*/ 282 h 564"/>
                    <a:gd name="T6" fmla="*/ 283 w 4587"/>
                    <a:gd name="T7" fmla="*/ 564 h 564"/>
                    <a:gd name="T8" fmla="*/ 4304 w 4587"/>
                    <a:gd name="T9" fmla="*/ 564 h 564"/>
                    <a:gd name="T10" fmla="*/ 4587 w 4587"/>
                    <a:gd name="T11" fmla="*/ 282 h 564"/>
                    <a:gd name="T12" fmla="*/ 4304 w 4587"/>
                    <a:gd name="T13" fmla="*/ 0 h 564"/>
                  </a:gdLst>
                  <a:ahLst/>
                  <a:cxnLst>
                    <a:cxn ang="0">
                      <a:pos x="T0" y="T1"/>
                    </a:cxn>
                    <a:cxn ang="0">
                      <a:pos x="T2" y="T3"/>
                    </a:cxn>
                    <a:cxn ang="0">
                      <a:pos x="T4" y="T5"/>
                    </a:cxn>
                    <a:cxn ang="0">
                      <a:pos x="T6" y="T7"/>
                    </a:cxn>
                    <a:cxn ang="0">
                      <a:pos x="T8" y="T9"/>
                    </a:cxn>
                    <a:cxn ang="0">
                      <a:pos x="T10" y="T11"/>
                    </a:cxn>
                    <a:cxn ang="0">
                      <a:pos x="T12" y="T13"/>
                    </a:cxn>
                  </a:cxnLst>
                  <a:rect l="0" t="0" r="r" b="b"/>
                  <a:pathLst>
                    <a:path w="4587" h="564">
                      <a:moveTo>
                        <a:pt x="4304" y="0"/>
                      </a:moveTo>
                      <a:lnTo>
                        <a:pt x="283" y="0"/>
                      </a:lnTo>
                      <a:cubicBezTo>
                        <a:pt x="127" y="0"/>
                        <a:pt x="0" y="126"/>
                        <a:pt x="0" y="282"/>
                      </a:cubicBezTo>
                      <a:cubicBezTo>
                        <a:pt x="0" y="438"/>
                        <a:pt x="127" y="564"/>
                        <a:pt x="283" y="564"/>
                      </a:cubicBezTo>
                      <a:lnTo>
                        <a:pt x="4304" y="564"/>
                      </a:lnTo>
                      <a:cubicBezTo>
                        <a:pt x="4460" y="564"/>
                        <a:pt x="4587" y="438"/>
                        <a:pt x="4587" y="282"/>
                      </a:cubicBezTo>
                      <a:cubicBezTo>
                        <a:pt x="4587" y="126"/>
                        <a:pt x="4460" y="0"/>
                        <a:pt x="4304"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ctr"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350" b="0" i="0" u="none" strike="noStrike" kern="0" cap="none" spc="0" normalizeH="0" baseline="0" noProof="0">
                    <a:ln>
                      <a:noFill/>
                    </a:ln>
                    <a:solidFill>
                      <a:srgbClr val="000000"/>
                    </a:solidFill>
                    <a:effectLst/>
                    <a:uLnTx/>
                    <a:uFillTx/>
                    <a:ea typeface="+mn-ea"/>
                    <a:cs typeface="Arial" panose="020B0604020202020204" pitchFamily="34" charset="0"/>
                  </a:endParaRPr>
                </a:p>
              </p:txBody>
            </p:sp>
            <p:sp>
              <p:nvSpPr>
                <p:cNvPr id="39" name="Freeform 16">
                  <a:extLst>
                    <a:ext uri="{FF2B5EF4-FFF2-40B4-BE49-F238E27FC236}">
                      <a16:creationId xmlns:a16="http://schemas.microsoft.com/office/drawing/2014/main" id="{69C2D2C0-18BA-4581-9AD4-F7661014C5D7}"/>
                    </a:ext>
                  </a:extLst>
                </p:cNvPr>
                <p:cNvSpPr>
                  <a:spLocks/>
                </p:cNvSpPr>
                <p:nvPr/>
              </p:nvSpPr>
              <p:spPr bwMode="auto">
                <a:xfrm>
                  <a:off x="6762750" y="4051300"/>
                  <a:ext cx="990600" cy="153988"/>
                </a:xfrm>
                <a:custGeom>
                  <a:avLst/>
                  <a:gdLst>
                    <a:gd name="T0" fmla="*/ 3382 w 3664"/>
                    <a:gd name="T1" fmla="*/ 0 h 564"/>
                    <a:gd name="T2" fmla="*/ 282 w 3664"/>
                    <a:gd name="T3" fmla="*/ 0 h 564"/>
                    <a:gd name="T4" fmla="*/ 0 w 3664"/>
                    <a:gd name="T5" fmla="*/ 282 h 564"/>
                    <a:gd name="T6" fmla="*/ 282 w 3664"/>
                    <a:gd name="T7" fmla="*/ 564 h 564"/>
                    <a:gd name="T8" fmla="*/ 3382 w 3664"/>
                    <a:gd name="T9" fmla="*/ 564 h 564"/>
                    <a:gd name="T10" fmla="*/ 3664 w 3664"/>
                    <a:gd name="T11" fmla="*/ 282 h 564"/>
                    <a:gd name="T12" fmla="*/ 3382 w 3664"/>
                    <a:gd name="T13" fmla="*/ 0 h 564"/>
                  </a:gdLst>
                  <a:ahLst/>
                  <a:cxnLst>
                    <a:cxn ang="0">
                      <a:pos x="T0" y="T1"/>
                    </a:cxn>
                    <a:cxn ang="0">
                      <a:pos x="T2" y="T3"/>
                    </a:cxn>
                    <a:cxn ang="0">
                      <a:pos x="T4" y="T5"/>
                    </a:cxn>
                    <a:cxn ang="0">
                      <a:pos x="T6" y="T7"/>
                    </a:cxn>
                    <a:cxn ang="0">
                      <a:pos x="T8" y="T9"/>
                    </a:cxn>
                    <a:cxn ang="0">
                      <a:pos x="T10" y="T11"/>
                    </a:cxn>
                    <a:cxn ang="0">
                      <a:pos x="T12" y="T13"/>
                    </a:cxn>
                  </a:cxnLst>
                  <a:rect l="0" t="0" r="r" b="b"/>
                  <a:pathLst>
                    <a:path w="3664" h="564">
                      <a:moveTo>
                        <a:pt x="3382" y="0"/>
                      </a:moveTo>
                      <a:lnTo>
                        <a:pt x="282" y="0"/>
                      </a:lnTo>
                      <a:cubicBezTo>
                        <a:pt x="126" y="0"/>
                        <a:pt x="0" y="126"/>
                        <a:pt x="0" y="282"/>
                      </a:cubicBezTo>
                      <a:cubicBezTo>
                        <a:pt x="0" y="438"/>
                        <a:pt x="126" y="564"/>
                        <a:pt x="282" y="564"/>
                      </a:cubicBezTo>
                      <a:lnTo>
                        <a:pt x="3382" y="564"/>
                      </a:lnTo>
                      <a:cubicBezTo>
                        <a:pt x="3538" y="564"/>
                        <a:pt x="3664" y="438"/>
                        <a:pt x="3664" y="282"/>
                      </a:cubicBezTo>
                      <a:cubicBezTo>
                        <a:pt x="3664" y="126"/>
                        <a:pt x="3538" y="0"/>
                        <a:pt x="3382"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ctr"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350" b="0" i="0" u="none" strike="noStrike" kern="0" cap="none" spc="0" normalizeH="0" baseline="0" noProof="0">
                    <a:ln>
                      <a:noFill/>
                    </a:ln>
                    <a:solidFill>
                      <a:srgbClr val="000000"/>
                    </a:solidFill>
                    <a:effectLst/>
                    <a:uLnTx/>
                    <a:uFillTx/>
                    <a:ea typeface="+mn-ea"/>
                    <a:cs typeface="Arial" panose="020B0604020202020204" pitchFamily="34" charset="0"/>
                  </a:endParaRPr>
                </a:p>
              </p:txBody>
            </p:sp>
            <p:sp>
              <p:nvSpPr>
                <p:cNvPr id="40" name="Freeform 17">
                  <a:extLst>
                    <a:ext uri="{FF2B5EF4-FFF2-40B4-BE49-F238E27FC236}">
                      <a16:creationId xmlns:a16="http://schemas.microsoft.com/office/drawing/2014/main" id="{06E690B2-4718-4AB7-AFFE-65AA3EF3041E}"/>
                    </a:ext>
                  </a:extLst>
                </p:cNvPr>
                <p:cNvSpPr>
                  <a:spLocks/>
                </p:cNvSpPr>
                <p:nvPr/>
              </p:nvSpPr>
              <p:spPr bwMode="auto">
                <a:xfrm>
                  <a:off x="8672513" y="4283075"/>
                  <a:ext cx="158750" cy="152400"/>
                </a:xfrm>
                <a:custGeom>
                  <a:avLst/>
                  <a:gdLst>
                    <a:gd name="T0" fmla="*/ 305 w 587"/>
                    <a:gd name="T1" fmla="*/ 0 h 564"/>
                    <a:gd name="T2" fmla="*/ 282 w 587"/>
                    <a:gd name="T3" fmla="*/ 0 h 564"/>
                    <a:gd name="T4" fmla="*/ 0 w 587"/>
                    <a:gd name="T5" fmla="*/ 282 h 564"/>
                    <a:gd name="T6" fmla="*/ 282 w 587"/>
                    <a:gd name="T7" fmla="*/ 564 h 564"/>
                    <a:gd name="T8" fmla="*/ 305 w 587"/>
                    <a:gd name="T9" fmla="*/ 564 h 564"/>
                    <a:gd name="T10" fmla="*/ 587 w 587"/>
                    <a:gd name="T11" fmla="*/ 282 h 564"/>
                    <a:gd name="T12" fmla="*/ 305 w 587"/>
                    <a:gd name="T13" fmla="*/ 0 h 564"/>
                  </a:gdLst>
                  <a:ahLst/>
                  <a:cxnLst>
                    <a:cxn ang="0">
                      <a:pos x="T0" y="T1"/>
                    </a:cxn>
                    <a:cxn ang="0">
                      <a:pos x="T2" y="T3"/>
                    </a:cxn>
                    <a:cxn ang="0">
                      <a:pos x="T4" y="T5"/>
                    </a:cxn>
                    <a:cxn ang="0">
                      <a:pos x="T6" y="T7"/>
                    </a:cxn>
                    <a:cxn ang="0">
                      <a:pos x="T8" y="T9"/>
                    </a:cxn>
                    <a:cxn ang="0">
                      <a:pos x="T10" y="T11"/>
                    </a:cxn>
                    <a:cxn ang="0">
                      <a:pos x="T12" y="T13"/>
                    </a:cxn>
                  </a:cxnLst>
                  <a:rect l="0" t="0" r="r" b="b"/>
                  <a:pathLst>
                    <a:path w="587" h="564">
                      <a:moveTo>
                        <a:pt x="305" y="0"/>
                      </a:moveTo>
                      <a:lnTo>
                        <a:pt x="282" y="0"/>
                      </a:lnTo>
                      <a:cubicBezTo>
                        <a:pt x="126" y="0"/>
                        <a:pt x="0" y="126"/>
                        <a:pt x="0" y="282"/>
                      </a:cubicBezTo>
                      <a:cubicBezTo>
                        <a:pt x="0" y="438"/>
                        <a:pt x="126" y="564"/>
                        <a:pt x="282" y="564"/>
                      </a:cubicBezTo>
                      <a:lnTo>
                        <a:pt x="305" y="564"/>
                      </a:lnTo>
                      <a:cubicBezTo>
                        <a:pt x="461" y="564"/>
                        <a:pt x="587" y="438"/>
                        <a:pt x="587" y="282"/>
                      </a:cubicBezTo>
                      <a:cubicBezTo>
                        <a:pt x="587" y="126"/>
                        <a:pt x="461" y="0"/>
                        <a:pt x="3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ctr"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350" b="0" i="0" u="none" strike="noStrike" kern="0" cap="none" spc="0" normalizeH="0" baseline="0" noProof="0">
                    <a:ln>
                      <a:noFill/>
                    </a:ln>
                    <a:solidFill>
                      <a:srgbClr val="000000"/>
                    </a:solidFill>
                    <a:effectLst/>
                    <a:uLnTx/>
                    <a:uFillTx/>
                    <a:ea typeface="+mn-ea"/>
                    <a:cs typeface="Arial" panose="020B0604020202020204" pitchFamily="34" charset="0"/>
                  </a:endParaRPr>
                </a:p>
              </p:txBody>
            </p:sp>
          </p:grpSp>
        </p:grpSp>
        <p:grpSp>
          <p:nvGrpSpPr>
            <p:cNvPr id="12" name="Group 11">
              <a:extLst>
                <a:ext uri="{FF2B5EF4-FFF2-40B4-BE49-F238E27FC236}">
                  <a16:creationId xmlns:a16="http://schemas.microsoft.com/office/drawing/2014/main" id="{7CD52A9E-C85D-4F81-AE6E-045622FD2FAB}"/>
                </a:ext>
              </a:extLst>
            </p:cNvPr>
            <p:cNvGrpSpPr/>
            <p:nvPr/>
          </p:nvGrpSpPr>
          <p:grpSpPr>
            <a:xfrm>
              <a:off x="2836339" y="1991449"/>
              <a:ext cx="3233503" cy="3800029"/>
              <a:chOff x="2836339" y="1991449"/>
              <a:chExt cx="3233503" cy="3800029"/>
            </a:xfrm>
          </p:grpSpPr>
          <p:sp>
            <p:nvSpPr>
              <p:cNvPr id="27" name="Right Arrow 14">
                <a:extLst>
                  <a:ext uri="{FF2B5EF4-FFF2-40B4-BE49-F238E27FC236}">
                    <a16:creationId xmlns:a16="http://schemas.microsoft.com/office/drawing/2014/main" id="{D20DE46B-E486-49D9-895E-D3171B5158EE}"/>
                  </a:ext>
                </a:extLst>
              </p:cNvPr>
              <p:cNvSpPr/>
              <p:nvPr/>
            </p:nvSpPr>
            <p:spPr>
              <a:xfrm rot="12180000">
                <a:off x="5454666" y="4901942"/>
                <a:ext cx="589302" cy="889536"/>
              </a:xfrm>
              <a:custGeom>
                <a:avLst/>
                <a:gdLst>
                  <a:gd name="connsiteX0" fmla="*/ 0 w 547747"/>
                  <a:gd name="connsiteY0" fmla="*/ 75374 h 326890"/>
                  <a:gd name="connsiteX1" fmla="*/ 318385 w 547747"/>
                  <a:gd name="connsiteY1" fmla="*/ 75374 h 326890"/>
                  <a:gd name="connsiteX2" fmla="*/ 318385 w 547747"/>
                  <a:gd name="connsiteY2" fmla="*/ 0 h 326890"/>
                  <a:gd name="connsiteX3" fmla="*/ 547747 w 547747"/>
                  <a:gd name="connsiteY3" fmla="*/ 163445 h 326890"/>
                  <a:gd name="connsiteX4" fmla="*/ 318385 w 547747"/>
                  <a:gd name="connsiteY4" fmla="*/ 326890 h 326890"/>
                  <a:gd name="connsiteX5" fmla="*/ 318385 w 547747"/>
                  <a:gd name="connsiteY5" fmla="*/ 251516 h 326890"/>
                  <a:gd name="connsiteX6" fmla="*/ 0 w 547747"/>
                  <a:gd name="connsiteY6" fmla="*/ 251516 h 326890"/>
                  <a:gd name="connsiteX7" fmla="*/ 0 w 547747"/>
                  <a:gd name="connsiteY7" fmla="*/ 75374 h 326890"/>
                  <a:gd name="connsiteX0" fmla="*/ 0 w 547747"/>
                  <a:gd name="connsiteY0" fmla="*/ 75374 h 326890"/>
                  <a:gd name="connsiteX1" fmla="*/ 318385 w 547747"/>
                  <a:gd name="connsiteY1" fmla="*/ 75374 h 326890"/>
                  <a:gd name="connsiteX2" fmla="*/ 318385 w 547747"/>
                  <a:gd name="connsiteY2" fmla="*/ 0 h 326890"/>
                  <a:gd name="connsiteX3" fmla="*/ 547747 w 547747"/>
                  <a:gd name="connsiteY3" fmla="*/ 163445 h 326890"/>
                  <a:gd name="connsiteX4" fmla="*/ 318385 w 547747"/>
                  <a:gd name="connsiteY4" fmla="*/ 326890 h 326890"/>
                  <a:gd name="connsiteX5" fmla="*/ 294299 w 547747"/>
                  <a:gd name="connsiteY5" fmla="*/ 175776 h 326890"/>
                  <a:gd name="connsiteX6" fmla="*/ 0 w 547747"/>
                  <a:gd name="connsiteY6" fmla="*/ 251516 h 326890"/>
                  <a:gd name="connsiteX7" fmla="*/ 0 w 547747"/>
                  <a:gd name="connsiteY7" fmla="*/ 75374 h 326890"/>
                  <a:gd name="connsiteX0" fmla="*/ 0 w 547747"/>
                  <a:gd name="connsiteY0" fmla="*/ 75374 h 251516"/>
                  <a:gd name="connsiteX1" fmla="*/ 318385 w 547747"/>
                  <a:gd name="connsiteY1" fmla="*/ 75374 h 251516"/>
                  <a:gd name="connsiteX2" fmla="*/ 318385 w 547747"/>
                  <a:gd name="connsiteY2" fmla="*/ 0 h 251516"/>
                  <a:gd name="connsiteX3" fmla="*/ 547747 w 547747"/>
                  <a:gd name="connsiteY3" fmla="*/ 163445 h 251516"/>
                  <a:gd name="connsiteX4" fmla="*/ 296435 w 547747"/>
                  <a:gd name="connsiteY4" fmla="*/ 250097 h 251516"/>
                  <a:gd name="connsiteX5" fmla="*/ 294299 w 547747"/>
                  <a:gd name="connsiteY5" fmla="*/ 175776 h 251516"/>
                  <a:gd name="connsiteX6" fmla="*/ 0 w 547747"/>
                  <a:gd name="connsiteY6" fmla="*/ 251516 h 251516"/>
                  <a:gd name="connsiteX7" fmla="*/ 0 w 547747"/>
                  <a:gd name="connsiteY7" fmla="*/ 75374 h 251516"/>
                  <a:gd name="connsiteX0" fmla="*/ 0 w 547747"/>
                  <a:gd name="connsiteY0" fmla="*/ 75374 h 251516"/>
                  <a:gd name="connsiteX1" fmla="*/ 318385 w 547747"/>
                  <a:gd name="connsiteY1" fmla="*/ 75374 h 251516"/>
                  <a:gd name="connsiteX2" fmla="*/ 318385 w 547747"/>
                  <a:gd name="connsiteY2" fmla="*/ 0 h 251516"/>
                  <a:gd name="connsiteX3" fmla="*/ 547747 w 547747"/>
                  <a:gd name="connsiteY3" fmla="*/ 163445 h 251516"/>
                  <a:gd name="connsiteX4" fmla="*/ 296435 w 547747"/>
                  <a:gd name="connsiteY4" fmla="*/ 250097 h 251516"/>
                  <a:gd name="connsiteX5" fmla="*/ 300705 w 547747"/>
                  <a:gd name="connsiteY5" fmla="*/ 172614 h 251516"/>
                  <a:gd name="connsiteX6" fmla="*/ 0 w 547747"/>
                  <a:gd name="connsiteY6" fmla="*/ 251516 h 251516"/>
                  <a:gd name="connsiteX7" fmla="*/ 0 w 547747"/>
                  <a:gd name="connsiteY7" fmla="*/ 75374 h 251516"/>
                  <a:gd name="connsiteX0" fmla="*/ 0 w 547747"/>
                  <a:gd name="connsiteY0" fmla="*/ 75374 h 252232"/>
                  <a:gd name="connsiteX1" fmla="*/ 318385 w 547747"/>
                  <a:gd name="connsiteY1" fmla="*/ 75374 h 252232"/>
                  <a:gd name="connsiteX2" fmla="*/ 318385 w 547747"/>
                  <a:gd name="connsiteY2" fmla="*/ 0 h 252232"/>
                  <a:gd name="connsiteX3" fmla="*/ 547747 w 547747"/>
                  <a:gd name="connsiteY3" fmla="*/ 163445 h 252232"/>
                  <a:gd name="connsiteX4" fmla="*/ 297489 w 547747"/>
                  <a:gd name="connsiteY4" fmla="*/ 252232 h 252232"/>
                  <a:gd name="connsiteX5" fmla="*/ 300705 w 547747"/>
                  <a:gd name="connsiteY5" fmla="*/ 172614 h 252232"/>
                  <a:gd name="connsiteX6" fmla="*/ 0 w 547747"/>
                  <a:gd name="connsiteY6" fmla="*/ 251516 h 252232"/>
                  <a:gd name="connsiteX7" fmla="*/ 0 w 547747"/>
                  <a:gd name="connsiteY7" fmla="*/ 75374 h 252232"/>
                  <a:gd name="connsiteX0" fmla="*/ 0 w 547747"/>
                  <a:gd name="connsiteY0" fmla="*/ 75374 h 252232"/>
                  <a:gd name="connsiteX1" fmla="*/ 318385 w 547747"/>
                  <a:gd name="connsiteY1" fmla="*/ 75374 h 252232"/>
                  <a:gd name="connsiteX2" fmla="*/ 318385 w 547747"/>
                  <a:gd name="connsiteY2" fmla="*/ 0 h 252232"/>
                  <a:gd name="connsiteX3" fmla="*/ 547747 w 547747"/>
                  <a:gd name="connsiteY3" fmla="*/ 163445 h 252232"/>
                  <a:gd name="connsiteX4" fmla="*/ 297489 w 547747"/>
                  <a:gd name="connsiteY4" fmla="*/ 252232 h 252232"/>
                  <a:gd name="connsiteX5" fmla="*/ 300705 w 547747"/>
                  <a:gd name="connsiteY5" fmla="*/ 172614 h 252232"/>
                  <a:gd name="connsiteX6" fmla="*/ 0 w 547747"/>
                  <a:gd name="connsiteY6" fmla="*/ 75374 h 252232"/>
                  <a:gd name="connsiteX0" fmla="*/ 0 w 807775"/>
                  <a:gd name="connsiteY0" fmla="*/ 1959635 h 1959635"/>
                  <a:gd name="connsiteX1" fmla="*/ 578413 w 807775"/>
                  <a:gd name="connsiteY1" fmla="*/ 75374 h 1959635"/>
                  <a:gd name="connsiteX2" fmla="*/ 578413 w 807775"/>
                  <a:gd name="connsiteY2" fmla="*/ 0 h 1959635"/>
                  <a:gd name="connsiteX3" fmla="*/ 807775 w 807775"/>
                  <a:gd name="connsiteY3" fmla="*/ 163445 h 1959635"/>
                  <a:gd name="connsiteX4" fmla="*/ 557517 w 807775"/>
                  <a:gd name="connsiteY4" fmla="*/ 252232 h 1959635"/>
                  <a:gd name="connsiteX5" fmla="*/ 560733 w 807775"/>
                  <a:gd name="connsiteY5" fmla="*/ 172614 h 1959635"/>
                  <a:gd name="connsiteX6" fmla="*/ 0 w 807775"/>
                  <a:gd name="connsiteY6" fmla="*/ 1959635 h 1959635"/>
                  <a:gd name="connsiteX0" fmla="*/ 512513 w 1320288"/>
                  <a:gd name="connsiteY0" fmla="*/ 1959635 h 1959635"/>
                  <a:gd name="connsiteX1" fmla="*/ 1090926 w 1320288"/>
                  <a:gd name="connsiteY1" fmla="*/ 75374 h 1959635"/>
                  <a:gd name="connsiteX2" fmla="*/ 1090926 w 1320288"/>
                  <a:gd name="connsiteY2" fmla="*/ 0 h 1959635"/>
                  <a:gd name="connsiteX3" fmla="*/ 1320288 w 1320288"/>
                  <a:gd name="connsiteY3" fmla="*/ 163445 h 1959635"/>
                  <a:gd name="connsiteX4" fmla="*/ 1070030 w 1320288"/>
                  <a:gd name="connsiteY4" fmla="*/ 252232 h 1959635"/>
                  <a:gd name="connsiteX5" fmla="*/ 1073246 w 1320288"/>
                  <a:gd name="connsiteY5" fmla="*/ 172614 h 1959635"/>
                  <a:gd name="connsiteX6" fmla="*/ 512513 w 1320288"/>
                  <a:gd name="connsiteY6" fmla="*/ 1959635 h 1959635"/>
                  <a:gd name="connsiteX0" fmla="*/ 512513 w 1320288"/>
                  <a:gd name="connsiteY0" fmla="*/ 1959635 h 1959635"/>
                  <a:gd name="connsiteX1" fmla="*/ 1090926 w 1320288"/>
                  <a:gd name="connsiteY1" fmla="*/ 75374 h 1959635"/>
                  <a:gd name="connsiteX2" fmla="*/ 1090926 w 1320288"/>
                  <a:gd name="connsiteY2" fmla="*/ 0 h 1959635"/>
                  <a:gd name="connsiteX3" fmla="*/ 1320288 w 1320288"/>
                  <a:gd name="connsiteY3" fmla="*/ 163445 h 1959635"/>
                  <a:gd name="connsiteX4" fmla="*/ 1070030 w 1320288"/>
                  <a:gd name="connsiteY4" fmla="*/ 252232 h 1959635"/>
                  <a:gd name="connsiteX5" fmla="*/ 1073246 w 1320288"/>
                  <a:gd name="connsiteY5" fmla="*/ 172614 h 1959635"/>
                  <a:gd name="connsiteX6" fmla="*/ 512513 w 1320288"/>
                  <a:gd name="connsiteY6" fmla="*/ 1959635 h 1959635"/>
                  <a:gd name="connsiteX0" fmla="*/ 512513 w 1320288"/>
                  <a:gd name="connsiteY0" fmla="*/ 1959635 h 1959635"/>
                  <a:gd name="connsiteX1" fmla="*/ 1090926 w 1320288"/>
                  <a:gd name="connsiteY1" fmla="*/ 75374 h 1959635"/>
                  <a:gd name="connsiteX2" fmla="*/ 1090926 w 1320288"/>
                  <a:gd name="connsiteY2" fmla="*/ 0 h 1959635"/>
                  <a:gd name="connsiteX3" fmla="*/ 1320288 w 1320288"/>
                  <a:gd name="connsiteY3" fmla="*/ 163445 h 1959635"/>
                  <a:gd name="connsiteX4" fmla="*/ 1070030 w 1320288"/>
                  <a:gd name="connsiteY4" fmla="*/ 252232 h 1959635"/>
                  <a:gd name="connsiteX5" fmla="*/ 1073246 w 1320288"/>
                  <a:gd name="connsiteY5" fmla="*/ 172614 h 1959635"/>
                  <a:gd name="connsiteX6" fmla="*/ 512513 w 1320288"/>
                  <a:gd name="connsiteY6" fmla="*/ 1959635 h 1959635"/>
                  <a:gd name="connsiteX0" fmla="*/ 563390 w 1371165"/>
                  <a:gd name="connsiteY0" fmla="*/ 1959635 h 1959635"/>
                  <a:gd name="connsiteX1" fmla="*/ 1141803 w 1371165"/>
                  <a:gd name="connsiteY1" fmla="*/ 75374 h 1959635"/>
                  <a:gd name="connsiteX2" fmla="*/ 1141803 w 1371165"/>
                  <a:gd name="connsiteY2" fmla="*/ 0 h 1959635"/>
                  <a:gd name="connsiteX3" fmla="*/ 1371165 w 1371165"/>
                  <a:gd name="connsiteY3" fmla="*/ 163445 h 1959635"/>
                  <a:gd name="connsiteX4" fmla="*/ 1120907 w 1371165"/>
                  <a:gd name="connsiteY4" fmla="*/ 252232 h 1959635"/>
                  <a:gd name="connsiteX5" fmla="*/ 1124123 w 1371165"/>
                  <a:gd name="connsiteY5" fmla="*/ 172614 h 1959635"/>
                  <a:gd name="connsiteX6" fmla="*/ 563390 w 1371165"/>
                  <a:gd name="connsiteY6" fmla="*/ 1959635 h 1959635"/>
                  <a:gd name="connsiteX0" fmla="*/ 563390 w 1371165"/>
                  <a:gd name="connsiteY0" fmla="*/ 1959635 h 1959635"/>
                  <a:gd name="connsiteX1" fmla="*/ 1141803 w 1371165"/>
                  <a:gd name="connsiteY1" fmla="*/ 75374 h 1959635"/>
                  <a:gd name="connsiteX2" fmla="*/ 1141803 w 1371165"/>
                  <a:gd name="connsiteY2" fmla="*/ 0 h 1959635"/>
                  <a:gd name="connsiteX3" fmla="*/ 1371165 w 1371165"/>
                  <a:gd name="connsiteY3" fmla="*/ 163445 h 1959635"/>
                  <a:gd name="connsiteX4" fmla="*/ 1120907 w 1371165"/>
                  <a:gd name="connsiteY4" fmla="*/ 252232 h 1959635"/>
                  <a:gd name="connsiteX5" fmla="*/ 1124123 w 1371165"/>
                  <a:gd name="connsiteY5" fmla="*/ 172614 h 1959635"/>
                  <a:gd name="connsiteX6" fmla="*/ 563390 w 1371165"/>
                  <a:gd name="connsiteY6" fmla="*/ 1959635 h 1959635"/>
                  <a:gd name="connsiteX0" fmla="*/ 507436 w 1315211"/>
                  <a:gd name="connsiteY0" fmla="*/ 1959635 h 1959635"/>
                  <a:gd name="connsiteX1" fmla="*/ 1085849 w 1315211"/>
                  <a:gd name="connsiteY1" fmla="*/ 75374 h 1959635"/>
                  <a:gd name="connsiteX2" fmla="*/ 1085849 w 1315211"/>
                  <a:gd name="connsiteY2" fmla="*/ 0 h 1959635"/>
                  <a:gd name="connsiteX3" fmla="*/ 1315211 w 1315211"/>
                  <a:gd name="connsiteY3" fmla="*/ 163445 h 1959635"/>
                  <a:gd name="connsiteX4" fmla="*/ 1064953 w 1315211"/>
                  <a:gd name="connsiteY4" fmla="*/ 252232 h 1959635"/>
                  <a:gd name="connsiteX5" fmla="*/ 1068169 w 1315211"/>
                  <a:gd name="connsiteY5" fmla="*/ 172614 h 1959635"/>
                  <a:gd name="connsiteX6" fmla="*/ 507436 w 1315211"/>
                  <a:gd name="connsiteY6" fmla="*/ 1959635 h 1959635"/>
                  <a:gd name="connsiteX0" fmla="*/ 531637 w 1339412"/>
                  <a:gd name="connsiteY0" fmla="*/ 1959635 h 1959635"/>
                  <a:gd name="connsiteX1" fmla="*/ 1110050 w 1339412"/>
                  <a:gd name="connsiteY1" fmla="*/ 75374 h 1959635"/>
                  <a:gd name="connsiteX2" fmla="*/ 1110050 w 1339412"/>
                  <a:gd name="connsiteY2" fmla="*/ 0 h 1959635"/>
                  <a:gd name="connsiteX3" fmla="*/ 1339412 w 1339412"/>
                  <a:gd name="connsiteY3" fmla="*/ 163445 h 1959635"/>
                  <a:gd name="connsiteX4" fmla="*/ 1089154 w 1339412"/>
                  <a:gd name="connsiteY4" fmla="*/ 252232 h 1959635"/>
                  <a:gd name="connsiteX5" fmla="*/ 1092370 w 1339412"/>
                  <a:gd name="connsiteY5" fmla="*/ 172614 h 1959635"/>
                  <a:gd name="connsiteX6" fmla="*/ 531637 w 1339412"/>
                  <a:gd name="connsiteY6" fmla="*/ 1959635 h 1959635"/>
                  <a:gd name="connsiteX0" fmla="*/ 537436 w 1345211"/>
                  <a:gd name="connsiteY0" fmla="*/ 1959635 h 1959635"/>
                  <a:gd name="connsiteX1" fmla="*/ 1115849 w 1345211"/>
                  <a:gd name="connsiteY1" fmla="*/ 75374 h 1959635"/>
                  <a:gd name="connsiteX2" fmla="*/ 1115849 w 1345211"/>
                  <a:gd name="connsiteY2" fmla="*/ 0 h 1959635"/>
                  <a:gd name="connsiteX3" fmla="*/ 1345211 w 1345211"/>
                  <a:gd name="connsiteY3" fmla="*/ 163445 h 1959635"/>
                  <a:gd name="connsiteX4" fmla="*/ 1094953 w 1345211"/>
                  <a:gd name="connsiteY4" fmla="*/ 252232 h 1959635"/>
                  <a:gd name="connsiteX5" fmla="*/ 1098169 w 1345211"/>
                  <a:gd name="connsiteY5" fmla="*/ 172614 h 1959635"/>
                  <a:gd name="connsiteX6" fmla="*/ 537436 w 1345211"/>
                  <a:gd name="connsiteY6" fmla="*/ 1959635 h 1959635"/>
                  <a:gd name="connsiteX0" fmla="*/ 537436 w 1345211"/>
                  <a:gd name="connsiteY0" fmla="*/ 1959635 h 1959635"/>
                  <a:gd name="connsiteX1" fmla="*/ 1115849 w 1345211"/>
                  <a:gd name="connsiteY1" fmla="*/ 75374 h 1959635"/>
                  <a:gd name="connsiteX2" fmla="*/ 1115849 w 1345211"/>
                  <a:gd name="connsiteY2" fmla="*/ 0 h 1959635"/>
                  <a:gd name="connsiteX3" fmla="*/ 1345211 w 1345211"/>
                  <a:gd name="connsiteY3" fmla="*/ 163445 h 1959635"/>
                  <a:gd name="connsiteX4" fmla="*/ 1094953 w 1345211"/>
                  <a:gd name="connsiteY4" fmla="*/ 252232 h 1959635"/>
                  <a:gd name="connsiteX5" fmla="*/ 1098169 w 1345211"/>
                  <a:gd name="connsiteY5" fmla="*/ 172614 h 1959635"/>
                  <a:gd name="connsiteX6" fmla="*/ 537436 w 1345211"/>
                  <a:gd name="connsiteY6" fmla="*/ 1959635 h 1959635"/>
                  <a:gd name="connsiteX0" fmla="*/ 537436 w 1345211"/>
                  <a:gd name="connsiteY0" fmla="*/ 1959635 h 1959635"/>
                  <a:gd name="connsiteX1" fmla="*/ 1115849 w 1345211"/>
                  <a:gd name="connsiteY1" fmla="*/ 75374 h 1959635"/>
                  <a:gd name="connsiteX2" fmla="*/ 1115849 w 1345211"/>
                  <a:gd name="connsiteY2" fmla="*/ 0 h 1959635"/>
                  <a:gd name="connsiteX3" fmla="*/ 1345211 w 1345211"/>
                  <a:gd name="connsiteY3" fmla="*/ 163445 h 1959635"/>
                  <a:gd name="connsiteX4" fmla="*/ 1094953 w 1345211"/>
                  <a:gd name="connsiteY4" fmla="*/ 252232 h 1959635"/>
                  <a:gd name="connsiteX5" fmla="*/ 1098169 w 1345211"/>
                  <a:gd name="connsiteY5" fmla="*/ 172614 h 1959635"/>
                  <a:gd name="connsiteX6" fmla="*/ 537436 w 1345211"/>
                  <a:gd name="connsiteY6" fmla="*/ 1959635 h 1959635"/>
                  <a:gd name="connsiteX0" fmla="*/ 537436 w 1345211"/>
                  <a:gd name="connsiteY0" fmla="*/ 1959635 h 1959635"/>
                  <a:gd name="connsiteX1" fmla="*/ 1115849 w 1345211"/>
                  <a:gd name="connsiteY1" fmla="*/ 75374 h 1959635"/>
                  <a:gd name="connsiteX2" fmla="*/ 1115849 w 1345211"/>
                  <a:gd name="connsiteY2" fmla="*/ 0 h 1959635"/>
                  <a:gd name="connsiteX3" fmla="*/ 1345211 w 1345211"/>
                  <a:gd name="connsiteY3" fmla="*/ 163445 h 1959635"/>
                  <a:gd name="connsiteX4" fmla="*/ 1094953 w 1345211"/>
                  <a:gd name="connsiteY4" fmla="*/ 252232 h 1959635"/>
                  <a:gd name="connsiteX5" fmla="*/ 1098169 w 1345211"/>
                  <a:gd name="connsiteY5" fmla="*/ 172614 h 1959635"/>
                  <a:gd name="connsiteX6" fmla="*/ 537436 w 1345211"/>
                  <a:gd name="connsiteY6" fmla="*/ 1959635 h 1959635"/>
                  <a:gd name="connsiteX0" fmla="*/ 524814 w 1332589"/>
                  <a:gd name="connsiteY0" fmla="*/ 1959635 h 1959635"/>
                  <a:gd name="connsiteX1" fmla="*/ 1103227 w 1332589"/>
                  <a:gd name="connsiteY1" fmla="*/ 75374 h 1959635"/>
                  <a:gd name="connsiteX2" fmla="*/ 1103227 w 1332589"/>
                  <a:gd name="connsiteY2" fmla="*/ 0 h 1959635"/>
                  <a:gd name="connsiteX3" fmla="*/ 1332589 w 1332589"/>
                  <a:gd name="connsiteY3" fmla="*/ 163445 h 1959635"/>
                  <a:gd name="connsiteX4" fmla="*/ 1082331 w 1332589"/>
                  <a:gd name="connsiteY4" fmla="*/ 252232 h 1959635"/>
                  <a:gd name="connsiteX5" fmla="*/ 1085547 w 1332589"/>
                  <a:gd name="connsiteY5" fmla="*/ 172614 h 1959635"/>
                  <a:gd name="connsiteX6" fmla="*/ 524814 w 1332589"/>
                  <a:gd name="connsiteY6" fmla="*/ 1959635 h 1959635"/>
                  <a:gd name="connsiteX0" fmla="*/ 524814 w 1332589"/>
                  <a:gd name="connsiteY0" fmla="*/ 1959635 h 1959635"/>
                  <a:gd name="connsiteX1" fmla="*/ 1103227 w 1332589"/>
                  <a:gd name="connsiteY1" fmla="*/ 75374 h 1959635"/>
                  <a:gd name="connsiteX2" fmla="*/ 1103227 w 1332589"/>
                  <a:gd name="connsiteY2" fmla="*/ 0 h 1959635"/>
                  <a:gd name="connsiteX3" fmla="*/ 1332589 w 1332589"/>
                  <a:gd name="connsiteY3" fmla="*/ 163445 h 1959635"/>
                  <a:gd name="connsiteX4" fmla="*/ 1082331 w 1332589"/>
                  <a:gd name="connsiteY4" fmla="*/ 252232 h 1959635"/>
                  <a:gd name="connsiteX5" fmla="*/ 1085547 w 1332589"/>
                  <a:gd name="connsiteY5" fmla="*/ 172614 h 1959635"/>
                  <a:gd name="connsiteX6" fmla="*/ 524814 w 1332589"/>
                  <a:gd name="connsiteY6" fmla="*/ 1959635 h 1959635"/>
                  <a:gd name="connsiteX0" fmla="*/ 524814 w 1332589"/>
                  <a:gd name="connsiteY0" fmla="*/ 1959635 h 1959635"/>
                  <a:gd name="connsiteX1" fmla="*/ 1103227 w 1332589"/>
                  <a:gd name="connsiteY1" fmla="*/ 75374 h 1959635"/>
                  <a:gd name="connsiteX2" fmla="*/ 1103227 w 1332589"/>
                  <a:gd name="connsiteY2" fmla="*/ 0 h 1959635"/>
                  <a:gd name="connsiteX3" fmla="*/ 1332589 w 1332589"/>
                  <a:gd name="connsiteY3" fmla="*/ 163445 h 1959635"/>
                  <a:gd name="connsiteX4" fmla="*/ 1082331 w 1332589"/>
                  <a:gd name="connsiteY4" fmla="*/ 252232 h 1959635"/>
                  <a:gd name="connsiteX5" fmla="*/ 1085547 w 1332589"/>
                  <a:gd name="connsiteY5" fmla="*/ 172614 h 1959635"/>
                  <a:gd name="connsiteX6" fmla="*/ 524814 w 1332589"/>
                  <a:gd name="connsiteY6" fmla="*/ 1959635 h 1959635"/>
                  <a:gd name="connsiteX0" fmla="*/ 524814 w 1332589"/>
                  <a:gd name="connsiteY0" fmla="*/ 1959635 h 1959635"/>
                  <a:gd name="connsiteX1" fmla="*/ 1103227 w 1332589"/>
                  <a:gd name="connsiteY1" fmla="*/ 75374 h 1959635"/>
                  <a:gd name="connsiteX2" fmla="*/ 1103227 w 1332589"/>
                  <a:gd name="connsiteY2" fmla="*/ 0 h 1959635"/>
                  <a:gd name="connsiteX3" fmla="*/ 1332589 w 1332589"/>
                  <a:gd name="connsiteY3" fmla="*/ 163445 h 1959635"/>
                  <a:gd name="connsiteX4" fmla="*/ 1082331 w 1332589"/>
                  <a:gd name="connsiteY4" fmla="*/ 252232 h 1959635"/>
                  <a:gd name="connsiteX5" fmla="*/ 1085547 w 1332589"/>
                  <a:gd name="connsiteY5" fmla="*/ 172614 h 1959635"/>
                  <a:gd name="connsiteX6" fmla="*/ 524814 w 1332589"/>
                  <a:gd name="connsiteY6" fmla="*/ 1959635 h 1959635"/>
                  <a:gd name="connsiteX0" fmla="*/ 524814 w 1332589"/>
                  <a:gd name="connsiteY0" fmla="*/ 1959635 h 1959635"/>
                  <a:gd name="connsiteX1" fmla="*/ 1103227 w 1332589"/>
                  <a:gd name="connsiteY1" fmla="*/ 75374 h 1959635"/>
                  <a:gd name="connsiteX2" fmla="*/ 1103227 w 1332589"/>
                  <a:gd name="connsiteY2" fmla="*/ 0 h 1959635"/>
                  <a:gd name="connsiteX3" fmla="*/ 1332589 w 1332589"/>
                  <a:gd name="connsiteY3" fmla="*/ 163445 h 1959635"/>
                  <a:gd name="connsiteX4" fmla="*/ 1082331 w 1332589"/>
                  <a:gd name="connsiteY4" fmla="*/ 252232 h 1959635"/>
                  <a:gd name="connsiteX5" fmla="*/ 1085547 w 1332589"/>
                  <a:gd name="connsiteY5" fmla="*/ 172614 h 1959635"/>
                  <a:gd name="connsiteX6" fmla="*/ 524814 w 1332589"/>
                  <a:gd name="connsiteY6" fmla="*/ 1959635 h 1959635"/>
                  <a:gd name="connsiteX0" fmla="*/ 524814 w 1332589"/>
                  <a:gd name="connsiteY0" fmla="*/ 1959635 h 1959635"/>
                  <a:gd name="connsiteX1" fmla="*/ 1103227 w 1332589"/>
                  <a:gd name="connsiteY1" fmla="*/ 75374 h 1959635"/>
                  <a:gd name="connsiteX2" fmla="*/ 1103227 w 1332589"/>
                  <a:gd name="connsiteY2" fmla="*/ 0 h 1959635"/>
                  <a:gd name="connsiteX3" fmla="*/ 1332589 w 1332589"/>
                  <a:gd name="connsiteY3" fmla="*/ 163445 h 1959635"/>
                  <a:gd name="connsiteX4" fmla="*/ 1082331 w 1332589"/>
                  <a:gd name="connsiteY4" fmla="*/ 252232 h 1959635"/>
                  <a:gd name="connsiteX5" fmla="*/ 1085547 w 1332589"/>
                  <a:gd name="connsiteY5" fmla="*/ 172614 h 1959635"/>
                  <a:gd name="connsiteX6" fmla="*/ 524814 w 1332589"/>
                  <a:gd name="connsiteY6" fmla="*/ 1959635 h 1959635"/>
                  <a:gd name="connsiteX0" fmla="*/ 524814 w 1332589"/>
                  <a:gd name="connsiteY0" fmla="*/ 1959635 h 1959635"/>
                  <a:gd name="connsiteX1" fmla="*/ 1103227 w 1332589"/>
                  <a:gd name="connsiteY1" fmla="*/ 75374 h 1959635"/>
                  <a:gd name="connsiteX2" fmla="*/ 1103227 w 1332589"/>
                  <a:gd name="connsiteY2" fmla="*/ 0 h 1959635"/>
                  <a:gd name="connsiteX3" fmla="*/ 1332589 w 1332589"/>
                  <a:gd name="connsiteY3" fmla="*/ 163445 h 1959635"/>
                  <a:gd name="connsiteX4" fmla="*/ 1082331 w 1332589"/>
                  <a:gd name="connsiteY4" fmla="*/ 252232 h 1959635"/>
                  <a:gd name="connsiteX5" fmla="*/ 1085547 w 1332589"/>
                  <a:gd name="connsiteY5" fmla="*/ 172614 h 1959635"/>
                  <a:gd name="connsiteX6" fmla="*/ 524814 w 1332589"/>
                  <a:gd name="connsiteY6" fmla="*/ 1959635 h 1959635"/>
                  <a:gd name="connsiteX0" fmla="*/ 532380 w 1340155"/>
                  <a:gd name="connsiteY0" fmla="*/ 1959635 h 1959635"/>
                  <a:gd name="connsiteX1" fmla="*/ 1110793 w 1340155"/>
                  <a:gd name="connsiteY1" fmla="*/ 75374 h 1959635"/>
                  <a:gd name="connsiteX2" fmla="*/ 1110793 w 1340155"/>
                  <a:gd name="connsiteY2" fmla="*/ 0 h 1959635"/>
                  <a:gd name="connsiteX3" fmla="*/ 1340155 w 1340155"/>
                  <a:gd name="connsiteY3" fmla="*/ 163445 h 1959635"/>
                  <a:gd name="connsiteX4" fmla="*/ 1089897 w 1340155"/>
                  <a:gd name="connsiteY4" fmla="*/ 252232 h 1959635"/>
                  <a:gd name="connsiteX5" fmla="*/ 1093113 w 1340155"/>
                  <a:gd name="connsiteY5" fmla="*/ 172614 h 1959635"/>
                  <a:gd name="connsiteX6" fmla="*/ 532380 w 1340155"/>
                  <a:gd name="connsiteY6" fmla="*/ 1959635 h 1959635"/>
                  <a:gd name="connsiteX0" fmla="*/ 535726 w 1343501"/>
                  <a:gd name="connsiteY0" fmla="*/ 1959635 h 1959635"/>
                  <a:gd name="connsiteX1" fmla="*/ 1114139 w 1343501"/>
                  <a:gd name="connsiteY1" fmla="*/ 75374 h 1959635"/>
                  <a:gd name="connsiteX2" fmla="*/ 1114139 w 1343501"/>
                  <a:gd name="connsiteY2" fmla="*/ 0 h 1959635"/>
                  <a:gd name="connsiteX3" fmla="*/ 1343501 w 1343501"/>
                  <a:gd name="connsiteY3" fmla="*/ 163445 h 1959635"/>
                  <a:gd name="connsiteX4" fmla="*/ 1093243 w 1343501"/>
                  <a:gd name="connsiteY4" fmla="*/ 252232 h 1959635"/>
                  <a:gd name="connsiteX5" fmla="*/ 1096459 w 1343501"/>
                  <a:gd name="connsiteY5" fmla="*/ 172614 h 1959635"/>
                  <a:gd name="connsiteX6" fmla="*/ 535726 w 1343501"/>
                  <a:gd name="connsiteY6" fmla="*/ 1959635 h 1959635"/>
                  <a:gd name="connsiteX0" fmla="*/ 536736 w 1344511"/>
                  <a:gd name="connsiteY0" fmla="*/ 1959635 h 1959635"/>
                  <a:gd name="connsiteX1" fmla="*/ 1115149 w 1344511"/>
                  <a:gd name="connsiteY1" fmla="*/ 75374 h 1959635"/>
                  <a:gd name="connsiteX2" fmla="*/ 1115149 w 1344511"/>
                  <a:gd name="connsiteY2" fmla="*/ 0 h 1959635"/>
                  <a:gd name="connsiteX3" fmla="*/ 1344511 w 1344511"/>
                  <a:gd name="connsiteY3" fmla="*/ 163445 h 1959635"/>
                  <a:gd name="connsiteX4" fmla="*/ 1094253 w 1344511"/>
                  <a:gd name="connsiteY4" fmla="*/ 252232 h 1959635"/>
                  <a:gd name="connsiteX5" fmla="*/ 1097469 w 1344511"/>
                  <a:gd name="connsiteY5" fmla="*/ 172614 h 1959635"/>
                  <a:gd name="connsiteX6" fmla="*/ 536736 w 1344511"/>
                  <a:gd name="connsiteY6" fmla="*/ 1959635 h 1959635"/>
                  <a:gd name="connsiteX0" fmla="*/ 536736 w 1344511"/>
                  <a:gd name="connsiteY0" fmla="*/ 1959635 h 1959635"/>
                  <a:gd name="connsiteX1" fmla="*/ 1115149 w 1344511"/>
                  <a:gd name="connsiteY1" fmla="*/ 75374 h 1959635"/>
                  <a:gd name="connsiteX2" fmla="*/ 1115149 w 1344511"/>
                  <a:gd name="connsiteY2" fmla="*/ 0 h 1959635"/>
                  <a:gd name="connsiteX3" fmla="*/ 1344511 w 1344511"/>
                  <a:gd name="connsiteY3" fmla="*/ 163445 h 1959635"/>
                  <a:gd name="connsiteX4" fmla="*/ 1094253 w 1344511"/>
                  <a:gd name="connsiteY4" fmla="*/ 252232 h 1959635"/>
                  <a:gd name="connsiteX5" fmla="*/ 1097469 w 1344511"/>
                  <a:gd name="connsiteY5" fmla="*/ 172614 h 1959635"/>
                  <a:gd name="connsiteX6" fmla="*/ 536736 w 1344511"/>
                  <a:gd name="connsiteY6" fmla="*/ 1959635 h 1959635"/>
                  <a:gd name="connsiteX0" fmla="*/ 514609 w 1322384"/>
                  <a:gd name="connsiteY0" fmla="*/ 1959635 h 1959635"/>
                  <a:gd name="connsiteX1" fmla="*/ 1093022 w 1322384"/>
                  <a:gd name="connsiteY1" fmla="*/ 75374 h 1959635"/>
                  <a:gd name="connsiteX2" fmla="*/ 1093022 w 1322384"/>
                  <a:gd name="connsiteY2" fmla="*/ 0 h 1959635"/>
                  <a:gd name="connsiteX3" fmla="*/ 1322384 w 1322384"/>
                  <a:gd name="connsiteY3" fmla="*/ 163445 h 1959635"/>
                  <a:gd name="connsiteX4" fmla="*/ 1072126 w 1322384"/>
                  <a:gd name="connsiteY4" fmla="*/ 252232 h 1959635"/>
                  <a:gd name="connsiteX5" fmla="*/ 1075342 w 1322384"/>
                  <a:gd name="connsiteY5" fmla="*/ 172614 h 1959635"/>
                  <a:gd name="connsiteX6" fmla="*/ 514609 w 1322384"/>
                  <a:gd name="connsiteY6" fmla="*/ 1959635 h 1959635"/>
                  <a:gd name="connsiteX0" fmla="*/ 524649 w 1297273"/>
                  <a:gd name="connsiteY0" fmla="*/ 1932301 h 1932301"/>
                  <a:gd name="connsiteX1" fmla="*/ 1067911 w 1297273"/>
                  <a:gd name="connsiteY1" fmla="*/ 75374 h 1932301"/>
                  <a:gd name="connsiteX2" fmla="*/ 1067911 w 1297273"/>
                  <a:gd name="connsiteY2" fmla="*/ 0 h 1932301"/>
                  <a:gd name="connsiteX3" fmla="*/ 1297273 w 1297273"/>
                  <a:gd name="connsiteY3" fmla="*/ 163445 h 1932301"/>
                  <a:gd name="connsiteX4" fmla="*/ 1047015 w 1297273"/>
                  <a:gd name="connsiteY4" fmla="*/ 252232 h 1932301"/>
                  <a:gd name="connsiteX5" fmla="*/ 1050231 w 1297273"/>
                  <a:gd name="connsiteY5" fmla="*/ 172614 h 1932301"/>
                  <a:gd name="connsiteX6" fmla="*/ 524649 w 1297273"/>
                  <a:gd name="connsiteY6" fmla="*/ 1932301 h 1932301"/>
                  <a:gd name="connsiteX0" fmla="*/ 530776 w 1282491"/>
                  <a:gd name="connsiteY0" fmla="*/ 1899451 h 1899451"/>
                  <a:gd name="connsiteX1" fmla="*/ 1053129 w 1282491"/>
                  <a:gd name="connsiteY1" fmla="*/ 75374 h 1899451"/>
                  <a:gd name="connsiteX2" fmla="*/ 1053129 w 1282491"/>
                  <a:gd name="connsiteY2" fmla="*/ 0 h 1899451"/>
                  <a:gd name="connsiteX3" fmla="*/ 1282491 w 1282491"/>
                  <a:gd name="connsiteY3" fmla="*/ 163445 h 1899451"/>
                  <a:gd name="connsiteX4" fmla="*/ 1032233 w 1282491"/>
                  <a:gd name="connsiteY4" fmla="*/ 252232 h 1899451"/>
                  <a:gd name="connsiteX5" fmla="*/ 1035449 w 1282491"/>
                  <a:gd name="connsiteY5" fmla="*/ 172614 h 1899451"/>
                  <a:gd name="connsiteX6" fmla="*/ 530776 w 1282491"/>
                  <a:gd name="connsiteY6" fmla="*/ 1899451 h 1899451"/>
                  <a:gd name="connsiteX0" fmla="*/ 530776 w 1282491"/>
                  <a:gd name="connsiteY0" fmla="*/ 1899451 h 1899451"/>
                  <a:gd name="connsiteX1" fmla="*/ 1053129 w 1282491"/>
                  <a:gd name="connsiteY1" fmla="*/ 75374 h 1899451"/>
                  <a:gd name="connsiteX2" fmla="*/ 1053129 w 1282491"/>
                  <a:gd name="connsiteY2" fmla="*/ 0 h 1899451"/>
                  <a:gd name="connsiteX3" fmla="*/ 1282491 w 1282491"/>
                  <a:gd name="connsiteY3" fmla="*/ 163445 h 1899451"/>
                  <a:gd name="connsiteX4" fmla="*/ 1032233 w 1282491"/>
                  <a:gd name="connsiteY4" fmla="*/ 252232 h 1899451"/>
                  <a:gd name="connsiteX5" fmla="*/ 1035449 w 1282491"/>
                  <a:gd name="connsiteY5" fmla="*/ 172614 h 1899451"/>
                  <a:gd name="connsiteX6" fmla="*/ 530776 w 1282491"/>
                  <a:gd name="connsiteY6" fmla="*/ 1899451 h 1899451"/>
                  <a:gd name="connsiteX0" fmla="*/ 530776 w 1282491"/>
                  <a:gd name="connsiteY0" fmla="*/ 1899451 h 1899451"/>
                  <a:gd name="connsiteX1" fmla="*/ 1053129 w 1282491"/>
                  <a:gd name="connsiteY1" fmla="*/ 75374 h 1899451"/>
                  <a:gd name="connsiteX2" fmla="*/ 1053129 w 1282491"/>
                  <a:gd name="connsiteY2" fmla="*/ 0 h 1899451"/>
                  <a:gd name="connsiteX3" fmla="*/ 1282491 w 1282491"/>
                  <a:gd name="connsiteY3" fmla="*/ 163445 h 1899451"/>
                  <a:gd name="connsiteX4" fmla="*/ 1032233 w 1282491"/>
                  <a:gd name="connsiteY4" fmla="*/ 252232 h 1899451"/>
                  <a:gd name="connsiteX5" fmla="*/ 1035449 w 1282491"/>
                  <a:gd name="connsiteY5" fmla="*/ 172614 h 1899451"/>
                  <a:gd name="connsiteX6" fmla="*/ 530776 w 1282491"/>
                  <a:gd name="connsiteY6" fmla="*/ 1899451 h 1899451"/>
                  <a:gd name="connsiteX0" fmla="*/ 523055 w 1274770"/>
                  <a:gd name="connsiteY0" fmla="*/ 1899451 h 1899451"/>
                  <a:gd name="connsiteX1" fmla="*/ 1045408 w 1274770"/>
                  <a:gd name="connsiteY1" fmla="*/ 75374 h 1899451"/>
                  <a:gd name="connsiteX2" fmla="*/ 1045408 w 1274770"/>
                  <a:gd name="connsiteY2" fmla="*/ 0 h 1899451"/>
                  <a:gd name="connsiteX3" fmla="*/ 1274770 w 1274770"/>
                  <a:gd name="connsiteY3" fmla="*/ 163445 h 1899451"/>
                  <a:gd name="connsiteX4" fmla="*/ 1024512 w 1274770"/>
                  <a:gd name="connsiteY4" fmla="*/ 252232 h 1899451"/>
                  <a:gd name="connsiteX5" fmla="*/ 1027728 w 1274770"/>
                  <a:gd name="connsiteY5" fmla="*/ 172614 h 1899451"/>
                  <a:gd name="connsiteX6" fmla="*/ 523055 w 1274770"/>
                  <a:gd name="connsiteY6" fmla="*/ 1899451 h 1899451"/>
                  <a:gd name="connsiteX0" fmla="*/ 519197 w 1284005"/>
                  <a:gd name="connsiteY0" fmla="*/ 1869813 h 1869813"/>
                  <a:gd name="connsiteX1" fmla="*/ 1054643 w 1284005"/>
                  <a:gd name="connsiteY1" fmla="*/ 75374 h 1869813"/>
                  <a:gd name="connsiteX2" fmla="*/ 1054643 w 1284005"/>
                  <a:gd name="connsiteY2" fmla="*/ 0 h 1869813"/>
                  <a:gd name="connsiteX3" fmla="*/ 1284005 w 1284005"/>
                  <a:gd name="connsiteY3" fmla="*/ 163445 h 1869813"/>
                  <a:gd name="connsiteX4" fmla="*/ 1033747 w 1284005"/>
                  <a:gd name="connsiteY4" fmla="*/ 252232 h 1869813"/>
                  <a:gd name="connsiteX5" fmla="*/ 1036963 w 1284005"/>
                  <a:gd name="connsiteY5" fmla="*/ 172614 h 1869813"/>
                  <a:gd name="connsiteX6" fmla="*/ 519197 w 1284005"/>
                  <a:gd name="connsiteY6" fmla="*/ 1869813 h 1869813"/>
                  <a:gd name="connsiteX0" fmla="*/ 530632 w 1257076"/>
                  <a:gd name="connsiteY0" fmla="*/ 1876479 h 1876479"/>
                  <a:gd name="connsiteX1" fmla="*/ 1027714 w 1257076"/>
                  <a:gd name="connsiteY1" fmla="*/ 75374 h 1876479"/>
                  <a:gd name="connsiteX2" fmla="*/ 1027714 w 1257076"/>
                  <a:gd name="connsiteY2" fmla="*/ 0 h 1876479"/>
                  <a:gd name="connsiteX3" fmla="*/ 1257076 w 1257076"/>
                  <a:gd name="connsiteY3" fmla="*/ 163445 h 1876479"/>
                  <a:gd name="connsiteX4" fmla="*/ 1006818 w 1257076"/>
                  <a:gd name="connsiteY4" fmla="*/ 252232 h 1876479"/>
                  <a:gd name="connsiteX5" fmla="*/ 1010034 w 1257076"/>
                  <a:gd name="connsiteY5" fmla="*/ 172614 h 1876479"/>
                  <a:gd name="connsiteX6" fmla="*/ 530632 w 1257076"/>
                  <a:gd name="connsiteY6" fmla="*/ 1876479 h 1876479"/>
                  <a:gd name="connsiteX0" fmla="*/ 531139 w 1257583"/>
                  <a:gd name="connsiteY0" fmla="*/ 1876479 h 1876479"/>
                  <a:gd name="connsiteX1" fmla="*/ 1028221 w 1257583"/>
                  <a:gd name="connsiteY1" fmla="*/ 75374 h 1876479"/>
                  <a:gd name="connsiteX2" fmla="*/ 1028221 w 1257583"/>
                  <a:gd name="connsiteY2" fmla="*/ 0 h 1876479"/>
                  <a:gd name="connsiteX3" fmla="*/ 1257583 w 1257583"/>
                  <a:gd name="connsiteY3" fmla="*/ 163445 h 1876479"/>
                  <a:gd name="connsiteX4" fmla="*/ 1007325 w 1257583"/>
                  <a:gd name="connsiteY4" fmla="*/ 252232 h 1876479"/>
                  <a:gd name="connsiteX5" fmla="*/ 1010541 w 1257583"/>
                  <a:gd name="connsiteY5" fmla="*/ 172614 h 1876479"/>
                  <a:gd name="connsiteX6" fmla="*/ 531139 w 1257583"/>
                  <a:gd name="connsiteY6" fmla="*/ 1876479 h 1876479"/>
                  <a:gd name="connsiteX0" fmla="*/ 528304 w 1254748"/>
                  <a:gd name="connsiteY0" fmla="*/ 1876479 h 1876479"/>
                  <a:gd name="connsiteX1" fmla="*/ 1025386 w 1254748"/>
                  <a:gd name="connsiteY1" fmla="*/ 75374 h 1876479"/>
                  <a:gd name="connsiteX2" fmla="*/ 1025386 w 1254748"/>
                  <a:gd name="connsiteY2" fmla="*/ 0 h 1876479"/>
                  <a:gd name="connsiteX3" fmla="*/ 1254748 w 1254748"/>
                  <a:gd name="connsiteY3" fmla="*/ 163445 h 1876479"/>
                  <a:gd name="connsiteX4" fmla="*/ 1004490 w 1254748"/>
                  <a:gd name="connsiteY4" fmla="*/ 252232 h 1876479"/>
                  <a:gd name="connsiteX5" fmla="*/ 1007706 w 1254748"/>
                  <a:gd name="connsiteY5" fmla="*/ 172614 h 1876479"/>
                  <a:gd name="connsiteX6" fmla="*/ 528304 w 1254748"/>
                  <a:gd name="connsiteY6" fmla="*/ 1876479 h 1876479"/>
                  <a:gd name="connsiteX0" fmla="*/ 528304 w 1254748"/>
                  <a:gd name="connsiteY0" fmla="*/ 1876479 h 1876479"/>
                  <a:gd name="connsiteX1" fmla="*/ 1025386 w 1254748"/>
                  <a:gd name="connsiteY1" fmla="*/ 75374 h 1876479"/>
                  <a:gd name="connsiteX2" fmla="*/ 1025386 w 1254748"/>
                  <a:gd name="connsiteY2" fmla="*/ 0 h 1876479"/>
                  <a:gd name="connsiteX3" fmla="*/ 1254748 w 1254748"/>
                  <a:gd name="connsiteY3" fmla="*/ 163445 h 1876479"/>
                  <a:gd name="connsiteX4" fmla="*/ 1004490 w 1254748"/>
                  <a:gd name="connsiteY4" fmla="*/ 252232 h 1876479"/>
                  <a:gd name="connsiteX5" fmla="*/ 1007706 w 1254748"/>
                  <a:gd name="connsiteY5" fmla="*/ 172614 h 1876479"/>
                  <a:gd name="connsiteX6" fmla="*/ 528304 w 1254748"/>
                  <a:gd name="connsiteY6" fmla="*/ 1876479 h 1876479"/>
                  <a:gd name="connsiteX0" fmla="*/ 528304 w 1254748"/>
                  <a:gd name="connsiteY0" fmla="*/ 1876479 h 1876479"/>
                  <a:gd name="connsiteX1" fmla="*/ 1025386 w 1254748"/>
                  <a:gd name="connsiteY1" fmla="*/ 75374 h 1876479"/>
                  <a:gd name="connsiteX2" fmla="*/ 1025386 w 1254748"/>
                  <a:gd name="connsiteY2" fmla="*/ 0 h 1876479"/>
                  <a:gd name="connsiteX3" fmla="*/ 1254748 w 1254748"/>
                  <a:gd name="connsiteY3" fmla="*/ 163445 h 1876479"/>
                  <a:gd name="connsiteX4" fmla="*/ 1004490 w 1254748"/>
                  <a:gd name="connsiteY4" fmla="*/ 252232 h 1876479"/>
                  <a:gd name="connsiteX5" fmla="*/ 1007706 w 1254748"/>
                  <a:gd name="connsiteY5" fmla="*/ 172614 h 1876479"/>
                  <a:gd name="connsiteX6" fmla="*/ 528304 w 1254748"/>
                  <a:gd name="connsiteY6" fmla="*/ 1876479 h 1876479"/>
                  <a:gd name="connsiteX0" fmla="*/ 528304 w 1254748"/>
                  <a:gd name="connsiteY0" fmla="*/ 1876479 h 1876479"/>
                  <a:gd name="connsiteX1" fmla="*/ 1025386 w 1254748"/>
                  <a:gd name="connsiteY1" fmla="*/ 75374 h 1876479"/>
                  <a:gd name="connsiteX2" fmla="*/ 1025386 w 1254748"/>
                  <a:gd name="connsiteY2" fmla="*/ 0 h 1876479"/>
                  <a:gd name="connsiteX3" fmla="*/ 1254748 w 1254748"/>
                  <a:gd name="connsiteY3" fmla="*/ 163445 h 1876479"/>
                  <a:gd name="connsiteX4" fmla="*/ 1004490 w 1254748"/>
                  <a:gd name="connsiteY4" fmla="*/ 252232 h 1876479"/>
                  <a:gd name="connsiteX5" fmla="*/ 1007706 w 1254748"/>
                  <a:gd name="connsiteY5" fmla="*/ 172614 h 1876479"/>
                  <a:gd name="connsiteX6" fmla="*/ 528304 w 1254748"/>
                  <a:gd name="connsiteY6" fmla="*/ 1876479 h 1876479"/>
                  <a:gd name="connsiteX0" fmla="*/ 532097 w 1246117"/>
                  <a:gd name="connsiteY0" fmla="*/ 1870990 h 1870990"/>
                  <a:gd name="connsiteX1" fmla="*/ 1016755 w 1246117"/>
                  <a:gd name="connsiteY1" fmla="*/ 75374 h 1870990"/>
                  <a:gd name="connsiteX2" fmla="*/ 1016755 w 1246117"/>
                  <a:gd name="connsiteY2" fmla="*/ 0 h 1870990"/>
                  <a:gd name="connsiteX3" fmla="*/ 1246117 w 1246117"/>
                  <a:gd name="connsiteY3" fmla="*/ 163445 h 1870990"/>
                  <a:gd name="connsiteX4" fmla="*/ 995859 w 1246117"/>
                  <a:gd name="connsiteY4" fmla="*/ 252232 h 1870990"/>
                  <a:gd name="connsiteX5" fmla="*/ 999075 w 1246117"/>
                  <a:gd name="connsiteY5" fmla="*/ 172614 h 1870990"/>
                  <a:gd name="connsiteX6" fmla="*/ 532097 w 1246117"/>
                  <a:gd name="connsiteY6" fmla="*/ 1870990 h 1870990"/>
                  <a:gd name="connsiteX0" fmla="*/ 525477 w 1239497"/>
                  <a:gd name="connsiteY0" fmla="*/ 1870990 h 1870990"/>
                  <a:gd name="connsiteX1" fmla="*/ 1010135 w 1239497"/>
                  <a:gd name="connsiteY1" fmla="*/ 75374 h 1870990"/>
                  <a:gd name="connsiteX2" fmla="*/ 1010135 w 1239497"/>
                  <a:gd name="connsiteY2" fmla="*/ 0 h 1870990"/>
                  <a:gd name="connsiteX3" fmla="*/ 1239497 w 1239497"/>
                  <a:gd name="connsiteY3" fmla="*/ 163445 h 1870990"/>
                  <a:gd name="connsiteX4" fmla="*/ 989239 w 1239497"/>
                  <a:gd name="connsiteY4" fmla="*/ 252232 h 1870990"/>
                  <a:gd name="connsiteX5" fmla="*/ 992455 w 1239497"/>
                  <a:gd name="connsiteY5" fmla="*/ 172614 h 1870990"/>
                  <a:gd name="connsiteX6" fmla="*/ 525477 w 1239497"/>
                  <a:gd name="connsiteY6" fmla="*/ 1870990 h 1870990"/>
                  <a:gd name="connsiteX0" fmla="*/ 525477 w 1239497"/>
                  <a:gd name="connsiteY0" fmla="*/ 1870990 h 1870990"/>
                  <a:gd name="connsiteX1" fmla="*/ 1010135 w 1239497"/>
                  <a:gd name="connsiteY1" fmla="*/ 75374 h 1870990"/>
                  <a:gd name="connsiteX2" fmla="*/ 1010135 w 1239497"/>
                  <a:gd name="connsiteY2" fmla="*/ 0 h 1870990"/>
                  <a:gd name="connsiteX3" fmla="*/ 1239497 w 1239497"/>
                  <a:gd name="connsiteY3" fmla="*/ 163445 h 1870990"/>
                  <a:gd name="connsiteX4" fmla="*/ 989239 w 1239497"/>
                  <a:gd name="connsiteY4" fmla="*/ 252232 h 1870990"/>
                  <a:gd name="connsiteX5" fmla="*/ 992455 w 1239497"/>
                  <a:gd name="connsiteY5" fmla="*/ 172614 h 1870990"/>
                  <a:gd name="connsiteX6" fmla="*/ 525477 w 1239497"/>
                  <a:gd name="connsiteY6" fmla="*/ 1870990 h 1870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39497" h="1870990">
                    <a:moveTo>
                      <a:pt x="525477" y="1870990"/>
                    </a:moveTo>
                    <a:cubicBezTo>
                      <a:pt x="-484674" y="1182204"/>
                      <a:pt x="119707" y="-7410"/>
                      <a:pt x="1010135" y="75374"/>
                    </a:cubicBezTo>
                    <a:lnTo>
                      <a:pt x="1010135" y="0"/>
                    </a:lnTo>
                    <a:lnTo>
                      <a:pt x="1239497" y="163445"/>
                    </a:lnTo>
                    <a:lnTo>
                      <a:pt x="989239" y="252232"/>
                    </a:lnTo>
                    <a:cubicBezTo>
                      <a:pt x="990311" y="225693"/>
                      <a:pt x="1018695" y="176732"/>
                      <a:pt x="992455" y="172614"/>
                    </a:cubicBezTo>
                    <a:cubicBezTo>
                      <a:pt x="329369" y="68548"/>
                      <a:pt x="-428121" y="1028834"/>
                      <a:pt x="525477" y="1870990"/>
                    </a:cubicBezTo>
                    <a:close/>
                  </a:path>
                </a:pathLst>
              </a:custGeom>
              <a:gradFill flip="none" rotWithShape="1">
                <a:gsLst>
                  <a:gs pos="0">
                    <a:sysClr val="window" lastClr="FFFFFF">
                      <a:lumMod val="95000"/>
                    </a:sysClr>
                  </a:gs>
                  <a:gs pos="58000">
                    <a:sysClr val="window" lastClr="FFFFFF">
                      <a:lumMod val="50000"/>
                    </a:sysClr>
                  </a:gs>
                </a:gsLst>
                <a:lin ang="0" scaled="1"/>
                <a:tileRect/>
              </a:gradFill>
              <a:ln w="12700" cap="flat" cmpd="sng" algn="ctr">
                <a:noFill/>
                <a:prstDash val="solid"/>
                <a:miter lim="800000"/>
              </a:ln>
              <a:effectLst/>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050" b="0" i="0" u="none" strike="noStrike" kern="0" cap="none" spc="0" normalizeH="0" baseline="0" noProof="0">
                  <a:ln>
                    <a:noFill/>
                  </a:ln>
                  <a:solidFill>
                    <a:srgbClr val="000000"/>
                  </a:solidFill>
                  <a:effectLst/>
                  <a:uLnTx/>
                  <a:uFillTx/>
                  <a:ea typeface="+mn-ea"/>
                  <a:cs typeface="Arial" panose="020B0604020202020204" pitchFamily="34" charset="0"/>
                </a:endParaRPr>
              </a:p>
            </p:txBody>
          </p:sp>
          <p:sp>
            <p:nvSpPr>
              <p:cNvPr id="28" name="Right Arrow 14">
                <a:extLst>
                  <a:ext uri="{FF2B5EF4-FFF2-40B4-BE49-F238E27FC236}">
                    <a16:creationId xmlns:a16="http://schemas.microsoft.com/office/drawing/2014/main" id="{40F70693-9A64-490F-8BFA-63CBC3D6AE32}"/>
                  </a:ext>
                </a:extLst>
              </p:cNvPr>
              <p:cNvSpPr/>
              <p:nvPr/>
            </p:nvSpPr>
            <p:spPr>
              <a:xfrm rot="6780000">
                <a:off x="5330423" y="1951513"/>
                <a:ext cx="589302" cy="889536"/>
              </a:xfrm>
              <a:custGeom>
                <a:avLst/>
                <a:gdLst>
                  <a:gd name="connsiteX0" fmla="*/ 0 w 547747"/>
                  <a:gd name="connsiteY0" fmla="*/ 75374 h 326890"/>
                  <a:gd name="connsiteX1" fmla="*/ 318385 w 547747"/>
                  <a:gd name="connsiteY1" fmla="*/ 75374 h 326890"/>
                  <a:gd name="connsiteX2" fmla="*/ 318385 w 547747"/>
                  <a:gd name="connsiteY2" fmla="*/ 0 h 326890"/>
                  <a:gd name="connsiteX3" fmla="*/ 547747 w 547747"/>
                  <a:gd name="connsiteY3" fmla="*/ 163445 h 326890"/>
                  <a:gd name="connsiteX4" fmla="*/ 318385 w 547747"/>
                  <a:gd name="connsiteY4" fmla="*/ 326890 h 326890"/>
                  <a:gd name="connsiteX5" fmla="*/ 318385 w 547747"/>
                  <a:gd name="connsiteY5" fmla="*/ 251516 h 326890"/>
                  <a:gd name="connsiteX6" fmla="*/ 0 w 547747"/>
                  <a:gd name="connsiteY6" fmla="*/ 251516 h 326890"/>
                  <a:gd name="connsiteX7" fmla="*/ 0 w 547747"/>
                  <a:gd name="connsiteY7" fmla="*/ 75374 h 326890"/>
                  <a:gd name="connsiteX0" fmla="*/ 0 w 547747"/>
                  <a:gd name="connsiteY0" fmla="*/ 75374 h 326890"/>
                  <a:gd name="connsiteX1" fmla="*/ 318385 w 547747"/>
                  <a:gd name="connsiteY1" fmla="*/ 75374 h 326890"/>
                  <a:gd name="connsiteX2" fmla="*/ 318385 w 547747"/>
                  <a:gd name="connsiteY2" fmla="*/ 0 h 326890"/>
                  <a:gd name="connsiteX3" fmla="*/ 547747 w 547747"/>
                  <a:gd name="connsiteY3" fmla="*/ 163445 h 326890"/>
                  <a:gd name="connsiteX4" fmla="*/ 318385 w 547747"/>
                  <a:gd name="connsiteY4" fmla="*/ 326890 h 326890"/>
                  <a:gd name="connsiteX5" fmla="*/ 294299 w 547747"/>
                  <a:gd name="connsiteY5" fmla="*/ 175776 h 326890"/>
                  <a:gd name="connsiteX6" fmla="*/ 0 w 547747"/>
                  <a:gd name="connsiteY6" fmla="*/ 251516 h 326890"/>
                  <a:gd name="connsiteX7" fmla="*/ 0 w 547747"/>
                  <a:gd name="connsiteY7" fmla="*/ 75374 h 326890"/>
                  <a:gd name="connsiteX0" fmla="*/ 0 w 547747"/>
                  <a:gd name="connsiteY0" fmla="*/ 75374 h 251516"/>
                  <a:gd name="connsiteX1" fmla="*/ 318385 w 547747"/>
                  <a:gd name="connsiteY1" fmla="*/ 75374 h 251516"/>
                  <a:gd name="connsiteX2" fmla="*/ 318385 w 547747"/>
                  <a:gd name="connsiteY2" fmla="*/ 0 h 251516"/>
                  <a:gd name="connsiteX3" fmla="*/ 547747 w 547747"/>
                  <a:gd name="connsiteY3" fmla="*/ 163445 h 251516"/>
                  <a:gd name="connsiteX4" fmla="*/ 296435 w 547747"/>
                  <a:gd name="connsiteY4" fmla="*/ 250097 h 251516"/>
                  <a:gd name="connsiteX5" fmla="*/ 294299 w 547747"/>
                  <a:gd name="connsiteY5" fmla="*/ 175776 h 251516"/>
                  <a:gd name="connsiteX6" fmla="*/ 0 w 547747"/>
                  <a:gd name="connsiteY6" fmla="*/ 251516 h 251516"/>
                  <a:gd name="connsiteX7" fmla="*/ 0 w 547747"/>
                  <a:gd name="connsiteY7" fmla="*/ 75374 h 251516"/>
                  <a:gd name="connsiteX0" fmla="*/ 0 w 547747"/>
                  <a:gd name="connsiteY0" fmla="*/ 75374 h 251516"/>
                  <a:gd name="connsiteX1" fmla="*/ 318385 w 547747"/>
                  <a:gd name="connsiteY1" fmla="*/ 75374 h 251516"/>
                  <a:gd name="connsiteX2" fmla="*/ 318385 w 547747"/>
                  <a:gd name="connsiteY2" fmla="*/ 0 h 251516"/>
                  <a:gd name="connsiteX3" fmla="*/ 547747 w 547747"/>
                  <a:gd name="connsiteY3" fmla="*/ 163445 h 251516"/>
                  <a:gd name="connsiteX4" fmla="*/ 296435 w 547747"/>
                  <a:gd name="connsiteY4" fmla="*/ 250097 h 251516"/>
                  <a:gd name="connsiteX5" fmla="*/ 300705 w 547747"/>
                  <a:gd name="connsiteY5" fmla="*/ 172614 h 251516"/>
                  <a:gd name="connsiteX6" fmla="*/ 0 w 547747"/>
                  <a:gd name="connsiteY6" fmla="*/ 251516 h 251516"/>
                  <a:gd name="connsiteX7" fmla="*/ 0 w 547747"/>
                  <a:gd name="connsiteY7" fmla="*/ 75374 h 251516"/>
                  <a:gd name="connsiteX0" fmla="*/ 0 w 547747"/>
                  <a:gd name="connsiteY0" fmla="*/ 75374 h 252232"/>
                  <a:gd name="connsiteX1" fmla="*/ 318385 w 547747"/>
                  <a:gd name="connsiteY1" fmla="*/ 75374 h 252232"/>
                  <a:gd name="connsiteX2" fmla="*/ 318385 w 547747"/>
                  <a:gd name="connsiteY2" fmla="*/ 0 h 252232"/>
                  <a:gd name="connsiteX3" fmla="*/ 547747 w 547747"/>
                  <a:gd name="connsiteY3" fmla="*/ 163445 h 252232"/>
                  <a:gd name="connsiteX4" fmla="*/ 297489 w 547747"/>
                  <a:gd name="connsiteY4" fmla="*/ 252232 h 252232"/>
                  <a:gd name="connsiteX5" fmla="*/ 300705 w 547747"/>
                  <a:gd name="connsiteY5" fmla="*/ 172614 h 252232"/>
                  <a:gd name="connsiteX6" fmla="*/ 0 w 547747"/>
                  <a:gd name="connsiteY6" fmla="*/ 251516 h 252232"/>
                  <a:gd name="connsiteX7" fmla="*/ 0 w 547747"/>
                  <a:gd name="connsiteY7" fmla="*/ 75374 h 252232"/>
                  <a:gd name="connsiteX0" fmla="*/ 0 w 547747"/>
                  <a:gd name="connsiteY0" fmla="*/ 75374 h 252232"/>
                  <a:gd name="connsiteX1" fmla="*/ 318385 w 547747"/>
                  <a:gd name="connsiteY1" fmla="*/ 75374 h 252232"/>
                  <a:gd name="connsiteX2" fmla="*/ 318385 w 547747"/>
                  <a:gd name="connsiteY2" fmla="*/ 0 h 252232"/>
                  <a:gd name="connsiteX3" fmla="*/ 547747 w 547747"/>
                  <a:gd name="connsiteY3" fmla="*/ 163445 h 252232"/>
                  <a:gd name="connsiteX4" fmla="*/ 297489 w 547747"/>
                  <a:gd name="connsiteY4" fmla="*/ 252232 h 252232"/>
                  <a:gd name="connsiteX5" fmla="*/ 300705 w 547747"/>
                  <a:gd name="connsiteY5" fmla="*/ 172614 h 252232"/>
                  <a:gd name="connsiteX6" fmla="*/ 0 w 547747"/>
                  <a:gd name="connsiteY6" fmla="*/ 75374 h 252232"/>
                  <a:gd name="connsiteX0" fmla="*/ 0 w 807775"/>
                  <a:gd name="connsiteY0" fmla="*/ 1959635 h 1959635"/>
                  <a:gd name="connsiteX1" fmla="*/ 578413 w 807775"/>
                  <a:gd name="connsiteY1" fmla="*/ 75374 h 1959635"/>
                  <a:gd name="connsiteX2" fmla="*/ 578413 w 807775"/>
                  <a:gd name="connsiteY2" fmla="*/ 0 h 1959635"/>
                  <a:gd name="connsiteX3" fmla="*/ 807775 w 807775"/>
                  <a:gd name="connsiteY3" fmla="*/ 163445 h 1959635"/>
                  <a:gd name="connsiteX4" fmla="*/ 557517 w 807775"/>
                  <a:gd name="connsiteY4" fmla="*/ 252232 h 1959635"/>
                  <a:gd name="connsiteX5" fmla="*/ 560733 w 807775"/>
                  <a:gd name="connsiteY5" fmla="*/ 172614 h 1959635"/>
                  <a:gd name="connsiteX6" fmla="*/ 0 w 807775"/>
                  <a:gd name="connsiteY6" fmla="*/ 1959635 h 1959635"/>
                  <a:gd name="connsiteX0" fmla="*/ 512513 w 1320288"/>
                  <a:gd name="connsiteY0" fmla="*/ 1959635 h 1959635"/>
                  <a:gd name="connsiteX1" fmla="*/ 1090926 w 1320288"/>
                  <a:gd name="connsiteY1" fmla="*/ 75374 h 1959635"/>
                  <a:gd name="connsiteX2" fmla="*/ 1090926 w 1320288"/>
                  <a:gd name="connsiteY2" fmla="*/ 0 h 1959635"/>
                  <a:gd name="connsiteX3" fmla="*/ 1320288 w 1320288"/>
                  <a:gd name="connsiteY3" fmla="*/ 163445 h 1959635"/>
                  <a:gd name="connsiteX4" fmla="*/ 1070030 w 1320288"/>
                  <a:gd name="connsiteY4" fmla="*/ 252232 h 1959635"/>
                  <a:gd name="connsiteX5" fmla="*/ 1073246 w 1320288"/>
                  <a:gd name="connsiteY5" fmla="*/ 172614 h 1959635"/>
                  <a:gd name="connsiteX6" fmla="*/ 512513 w 1320288"/>
                  <a:gd name="connsiteY6" fmla="*/ 1959635 h 1959635"/>
                  <a:gd name="connsiteX0" fmla="*/ 512513 w 1320288"/>
                  <a:gd name="connsiteY0" fmla="*/ 1959635 h 1959635"/>
                  <a:gd name="connsiteX1" fmla="*/ 1090926 w 1320288"/>
                  <a:gd name="connsiteY1" fmla="*/ 75374 h 1959635"/>
                  <a:gd name="connsiteX2" fmla="*/ 1090926 w 1320288"/>
                  <a:gd name="connsiteY2" fmla="*/ 0 h 1959635"/>
                  <a:gd name="connsiteX3" fmla="*/ 1320288 w 1320288"/>
                  <a:gd name="connsiteY3" fmla="*/ 163445 h 1959635"/>
                  <a:gd name="connsiteX4" fmla="*/ 1070030 w 1320288"/>
                  <a:gd name="connsiteY4" fmla="*/ 252232 h 1959635"/>
                  <a:gd name="connsiteX5" fmla="*/ 1073246 w 1320288"/>
                  <a:gd name="connsiteY5" fmla="*/ 172614 h 1959635"/>
                  <a:gd name="connsiteX6" fmla="*/ 512513 w 1320288"/>
                  <a:gd name="connsiteY6" fmla="*/ 1959635 h 1959635"/>
                  <a:gd name="connsiteX0" fmla="*/ 512513 w 1320288"/>
                  <a:gd name="connsiteY0" fmla="*/ 1959635 h 1959635"/>
                  <a:gd name="connsiteX1" fmla="*/ 1090926 w 1320288"/>
                  <a:gd name="connsiteY1" fmla="*/ 75374 h 1959635"/>
                  <a:gd name="connsiteX2" fmla="*/ 1090926 w 1320288"/>
                  <a:gd name="connsiteY2" fmla="*/ 0 h 1959635"/>
                  <a:gd name="connsiteX3" fmla="*/ 1320288 w 1320288"/>
                  <a:gd name="connsiteY3" fmla="*/ 163445 h 1959635"/>
                  <a:gd name="connsiteX4" fmla="*/ 1070030 w 1320288"/>
                  <a:gd name="connsiteY4" fmla="*/ 252232 h 1959635"/>
                  <a:gd name="connsiteX5" fmla="*/ 1073246 w 1320288"/>
                  <a:gd name="connsiteY5" fmla="*/ 172614 h 1959635"/>
                  <a:gd name="connsiteX6" fmla="*/ 512513 w 1320288"/>
                  <a:gd name="connsiteY6" fmla="*/ 1959635 h 1959635"/>
                  <a:gd name="connsiteX0" fmla="*/ 563390 w 1371165"/>
                  <a:gd name="connsiteY0" fmla="*/ 1959635 h 1959635"/>
                  <a:gd name="connsiteX1" fmla="*/ 1141803 w 1371165"/>
                  <a:gd name="connsiteY1" fmla="*/ 75374 h 1959635"/>
                  <a:gd name="connsiteX2" fmla="*/ 1141803 w 1371165"/>
                  <a:gd name="connsiteY2" fmla="*/ 0 h 1959635"/>
                  <a:gd name="connsiteX3" fmla="*/ 1371165 w 1371165"/>
                  <a:gd name="connsiteY3" fmla="*/ 163445 h 1959635"/>
                  <a:gd name="connsiteX4" fmla="*/ 1120907 w 1371165"/>
                  <a:gd name="connsiteY4" fmla="*/ 252232 h 1959635"/>
                  <a:gd name="connsiteX5" fmla="*/ 1124123 w 1371165"/>
                  <a:gd name="connsiteY5" fmla="*/ 172614 h 1959635"/>
                  <a:gd name="connsiteX6" fmla="*/ 563390 w 1371165"/>
                  <a:gd name="connsiteY6" fmla="*/ 1959635 h 1959635"/>
                  <a:gd name="connsiteX0" fmla="*/ 563390 w 1371165"/>
                  <a:gd name="connsiteY0" fmla="*/ 1959635 h 1959635"/>
                  <a:gd name="connsiteX1" fmla="*/ 1141803 w 1371165"/>
                  <a:gd name="connsiteY1" fmla="*/ 75374 h 1959635"/>
                  <a:gd name="connsiteX2" fmla="*/ 1141803 w 1371165"/>
                  <a:gd name="connsiteY2" fmla="*/ 0 h 1959635"/>
                  <a:gd name="connsiteX3" fmla="*/ 1371165 w 1371165"/>
                  <a:gd name="connsiteY3" fmla="*/ 163445 h 1959635"/>
                  <a:gd name="connsiteX4" fmla="*/ 1120907 w 1371165"/>
                  <a:gd name="connsiteY4" fmla="*/ 252232 h 1959635"/>
                  <a:gd name="connsiteX5" fmla="*/ 1124123 w 1371165"/>
                  <a:gd name="connsiteY5" fmla="*/ 172614 h 1959635"/>
                  <a:gd name="connsiteX6" fmla="*/ 563390 w 1371165"/>
                  <a:gd name="connsiteY6" fmla="*/ 1959635 h 1959635"/>
                  <a:gd name="connsiteX0" fmla="*/ 507436 w 1315211"/>
                  <a:gd name="connsiteY0" fmla="*/ 1959635 h 1959635"/>
                  <a:gd name="connsiteX1" fmla="*/ 1085849 w 1315211"/>
                  <a:gd name="connsiteY1" fmla="*/ 75374 h 1959635"/>
                  <a:gd name="connsiteX2" fmla="*/ 1085849 w 1315211"/>
                  <a:gd name="connsiteY2" fmla="*/ 0 h 1959635"/>
                  <a:gd name="connsiteX3" fmla="*/ 1315211 w 1315211"/>
                  <a:gd name="connsiteY3" fmla="*/ 163445 h 1959635"/>
                  <a:gd name="connsiteX4" fmla="*/ 1064953 w 1315211"/>
                  <a:gd name="connsiteY4" fmla="*/ 252232 h 1959635"/>
                  <a:gd name="connsiteX5" fmla="*/ 1068169 w 1315211"/>
                  <a:gd name="connsiteY5" fmla="*/ 172614 h 1959635"/>
                  <a:gd name="connsiteX6" fmla="*/ 507436 w 1315211"/>
                  <a:gd name="connsiteY6" fmla="*/ 1959635 h 1959635"/>
                  <a:gd name="connsiteX0" fmla="*/ 531637 w 1339412"/>
                  <a:gd name="connsiteY0" fmla="*/ 1959635 h 1959635"/>
                  <a:gd name="connsiteX1" fmla="*/ 1110050 w 1339412"/>
                  <a:gd name="connsiteY1" fmla="*/ 75374 h 1959635"/>
                  <a:gd name="connsiteX2" fmla="*/ 1110050 w 1339412"/>
                  <a:gd name="connsiteY2" fmla="*/ 0 h 1959635"/>
                  <a:gd name="connsiteX3" fmla="*/ 1339412 w 1339412"/>
                  <a:gd name="connsiteY3" fmla="*/ 163445 h 1959635"/>
                  <a:gd name="connsiteX4" fmla="*/ 1089154 w 1339412"/>
                  <a:gd name="connsiteY4" fmla="*/ 252232 h 1959635"/>
                  <a:gd name="connsiteX5" fmla="*/ 1092370 w 1339412"/>
                  <a:gd name="connsiteY5" fmla="*/ 172614 h 1959635"/>
                  <a:gd name="connsiteX6" fmla="*/ 531637 w 1339412"/>
                  <a:gd name="connsiteY6" fmla="*/ 1959635 h 1959635"/>
                  <a:gd name="connsiteX0" fmla="*/ 537436 w 1345211"/>
                  <a:gd name="connsiteY0" fmla="*/ 1959635 h 1959635"/>
                  <a:gd name="connsiteX1" fmla="*/ 1115849 w 1345211"/>
                  <a:gd name="connsiteY1" fmla="*/ 75374 h 1959635"/>
                  <a:gd name="connsiteX2" fmla="*/ 1115849 w 1345211"/>
                  <a:gd name="connsiteY2" fmla="*/ 0 h 1959635"/>
                  <a:gd name="connsiteX3" fmla="*/ 1345211 w 1345211"/>
                  <a:gd name="connsiteY3" fmla="*/ 163445 h 1959635"/>
                  <a:gd name="connsiteX4" fmla="*/ 1094953 w 1345211"/>
                  <a:gd name="connsiteY4" fmla="*/ 252232 h 1959635"/>
                  <a:gd name="connsiteX5" fmla="*/ 1098169 w 1345211"/>
                  <a:gd name="connsiteY5" fmla="*/ 172614 h 1959635"/>
                  <a:gd name="connsiteX6" fmla="*/ 537436 w 1345211"/>
                  <a:gd name="connsiteY6" fmla="*/ 1959635 h 1959635"/>
                  <a:gd name="connsiteX0" fmla="*/ 537436 w 1345211"/>
                  <a:gd name="connsiteY0" fmla="*/ 1959635 h 1959635"/>
                  <a:gd name="connsiteX1" fmla="*/ 1115849 w 1345211"/>
                  <a:gd name="connsiteY1" fmla="*/ 75374 h 1959635"/>
                  <a:gd name="connsiteX2" fmla="*/ 1115849 w 1345211"/>
                  <a:gd name="connsiteY2" fmla="*/ 0 h 1959635"/>
                  <a:gd name="connsiteX3" fmla="*/ 1345211 w 1345211"/>
                  <a:gd name="connsiteY3" fmla="*/ 163445 h 1959635"/>
                  <a:gd name="connsiteX4" fmla="*/ 1094953 w 1345211"/>
                  <a:gd name="connsiteY4" fmla="*/ 252232 h 1959635"/>
                  <a:gd name="connsiteX5" fmla="*/ 1098169 w 1345211"/>
                  <a:gd name="connsiteY5" fmla="*/ 172614 h 1959635"/>
                  <a:gd name="connsiteX6" fmla="*/ 537436 w 1345211"/>
                  <a:gd name="connsiteY6" fmla="*/ 1959635 h 1959635"/>
                  <a:gd name="connsiteX0" fmla="*/ 537436 w 1345211"/>
                  <a:gd name="connsiteY0" fmla="*/ 1959635 h 1959635"/>
                  <a:gd name="connsiteX1" fmla="*/ 1115849 w 1345211"/>
                  <a:gd name="connsiteY1" fmla="*/ 75374 h 1959635"/>
                  <a:gd name="connsiteX2" fmla="*/ 1115849 w 1345211"/>
                  <a:gd name="connsiteY2" fmla="*/ 0 h 1959635"/>
                  <a:gd name="connsiteX3" fmla="*/ 1345211 w 1345211"/>
                  <a:gd name="connsiteY3" fmla="*/ 163445 h 1959635"/>
                  <a:gd name="connsiteX4" fmla="*/ 1094953 w 1345211"/>
                  <a:gd name="connsiteY4" fmla="*/ 252232 h 1959635"/>
                  <a:gd name="connsiteX5" fmla="*/ 1098169 w 1345211"/>
                  <a:gd name="connsiteY5" fmla="*/ 172614 h 1959635"/>
                  <a:gd name="connsiteX6" fmla="*/ 537436 w 1345211"/>
                  <a:gd name="connsiteY6" fmla="*/ 1959635 h 1959635"/>
                  <a:gd name="connsiteX0" fmla="*/ 537436 w 1345211"/>
                  <a:gd name="connsiteY0" fmla="*/ 1959635 h 1959635"/>
                  <a:gd name="connsiteX1" fmla="*/ 1115849 w 1345211"/>
                  <a:gd name="connsiteY1" fmla="*/ 75374 h 1959635"/>
                  <a:gd name="connsiteX2" fmla="*/ 1115849 w 1345211"/>
                  <a:gd name="connsiteY2" fmla="*/ 0 h 1959635"/>
                  <a:gd name="connsiteX3" fmla="*/ 1345211 w 1345211"/>
                  <a:gd name="connsiteY3" fmla="*/ 163445 h 1959635"/>
                  <a:gd name="connsiteX4" fmla="*/ 1094953 w 1345211"/>
                  <a:gd name="connsiteY4" fmla="*/ 252232 h 1959635"/>
                  <a:gd name="connsiteX5" fmla="*/ 1098169 w 1345211"/>
                  <a:gd name="connsiteY5" fmla="*/ 172614 h 1959635"/>
                  <a:gd name="connsiteX6" fmla="*/ 537436 w 1345211"/>
                  <a:gd name="connsiteY6" fmla="*/ 1959635 h 1959635"/>
                  <a:gd name="connsiteX0" fmla="*/ 524814 w 1332589"/>
                  <a:gd name="connsiteY0" fmla="*/ 1959635 h 1959635"/>
                  <a:gd name="connsiteX1" fmla="*/ 1103227 w 1332589"/>
                  <a:gd name="connsiteY1" fmla="*/ 75374 h 1959635"/>
                  <a:gd name="connsiteX2" fmla="*/ 1103227 w 1332589"/>
                  <a:gd name="connsiteY2" fmla="*/ 0 h 1959635"/>
                  <a:gd name="connsiteX3" fmla="*/ 1332589 w 1332589"/>
                  <a:gd name="connsiteY3" fmla="*/ 163445 h 1959635"/>
                  <a:gd name="connsiteX4" fmla="*/ 1082331 w 1332589"/>
                  <a:gd name="connsiteY4" fmla="*/ 252232 h 1959635"/>
                  <a:gd name="connsiteX5" fmla="*/ 1085547 w 1332589"/>
                  <a:gd name="connsiteY5" fmla="*/ 172614 h 1959635"/>
                  <a:gd name="connsiteX6" fmla="*/ 524814 w 1332589"/>
                  <a:gd name="connsiteY6" fmla="*/ 1959635 h 1959635"/>
                  <a:gd name="connsiteX0" fmla="*/ 524814 w 1332589"/>
                  <a:gd name="connsiteY0" fmla="*/ 1959635 h 1959635"/>
                  <a:gd name="connsiteX1" fmla="*/ 1103227 w 1332589"/>
                  <a:gd name="connsiteY1" fmla="*/ 75374 h 1959635"/>
                  <a:gd name="connsiteX2" fmla="*/ 1103227 w 1332589"/>
                  <a:gd name="connsiteY2" fmla="*/ 0 h 1959635"/>
                  <a:gd name="connsiteX3" fmla="*/ 1332589 w 1332589"/>
                  <a:gd name="connsiteY3" fmla="*/ 163445 h 1959635"/>
                  <a:gd name="connsiteX4" fmla="*/ 1082331 w 1332589"/>
                  <a:gd name="connsiteY4" fmla="*/ 252232 h 1959635"/>
                  <a:gd name="connsiteX5" fmla="*/ 1085547 w 1332589"/>
                  <a:gd name="connsiteY5" fmla="*/ 172614 h 1959635"/>
                  <a:gd name="connsiteX6" fmla="*/ 524814 w 1332589"/>
                  <a:gd name="connsiteY6" fmla="*/ 1959635 h 1959635"/>
                  <a:gd name="connsiteX0" fmla="*/ 524814 w 1332589"/>
                  <a:gd name="connsiteY0" fmla="*/ 1959635 h 1959635"/>
                  <a:gd name="connsiteX1" fmla="*/ 1103227 w 1332589"/>
                  <a:gd name="connsiteY1" fmla="*/ 75374 h 1959635"/>
                  <a:gd name="connsiteX2" fmla="*/ 1103227 w 1332589"/>
                  <a:gd name="connsiteY2" fmla="*/ 0 h 1959635"/>
                  <a:gd name="connsiteX3" fmla="*/ 1332589 w 1332589"/>
                  <a:gd name="connsiteY3" fmla="*/ 163445 h 1959635"/>
                  <a:gd name="connsiteX4" fmla="*/ 1082331 w 1332589"/>
                  <a:gd name="connsiteY4" fmla="*/ 252232 h 1959635"/>
                  <a:gd name="connsiteX5" fmla="*/ 1085547 w 1332589"/>
                  <a:gd name="connsiteY5" fmla="*/ 172614 h 1959635"/>
                  <a:gd name="connsiteX6" fmla="*/ 524814 w 1332589"/>
                  <a:gd name="connsiteY6" fmla="*/ 1959635 h 1959635"/>
                  <a:gd name="connsiteX0" fmla="*/ 524814 w 1332589"/>
                  <a:gd name="connsiteY0" fmla="*/ 1959635 h 1959635"/>
                  <a:gd name="connsiteX1" fmla="*/ 1103227 w 1332589"/>
                  <a:gd name="connsiteY1" fmla="*/ 75374 h 1959635"/>
                  <a:gd name="connsiteX2" fmla="*/ 1103227 w 1332589"/>
                  <a:gd name="connsiteY2" fmla="*/ 0 h 1959635"/>
                  <a:gd name="connsiteX3" fmla="*/ 1332589 w 1332589"/>
                  <a:gd name="connsiteY3" fmla="*/ 163445 h 1959635"/>
                  <a:gd name="connsiteX4" fmla="*/ 1082331 w 1332589"/>
                  <a:gd name="connsiteY4" fmla="*/ 252232 h 1959635"/>
                  <a:gd name="connsiteX5" fmla="*/ 1085547 w 1332589"/>
                  <a:gd name="connsiteY5" fmla="*/ 172614 h 1959635"/>
                  <a:gd name="connsiteX6" fmla="*/ 524814 w 1332589"/>
                  <a:gd name="connsiteY6" fmla="*/ 1959635 h 1959635"/>
                  <a:gd name="connsiteX0" fmla="*/ 524814 w 1332589"/>
                  <a:gd name="connsiteY0" fmla="*/ 1959635 h 1959635"/>
                  <a:gd name="connsiteX1" fmla="*/ 1103227 w 1332589"/>
                  <a:gd name="connsiteY1" fmla="*/ 75374 h 1959635"/>
                  <a:gd name="connsiteX2" fmla="*/ 1103227 w 1332589"/>
                  <a:gd name="connsiteY2" fmla="*/ 0 h 1959635"/>
                  <a:gd name="connsiteX3" fmla="*/ 1332589 w 1332589"/>
                  <a:gd name="connsiteY3" fmla="*/ 163445 h 1959635"/>
                  <a:gd name="connsiteX4" fmla="*/ 1082331 w 1332589"/>
                  <a:gd name="connsiteY4" fmla="*/ 252232 h 1959635"/>
                  <a:gd name="connsiteX5" fmla="*/ 1085547 w 1332589"/>
                  <a:gd name="connsiteY5" fmla="*/ 172614 h 1959635"/>
                  <a:gd name="connsiteX6" fmla="*/ 524814 w 1332589"/>
                  <a:gd name="connsiteY6" fmla="*/ 1959635 h 1959635"/>
                  <a:gd name="connsiteX0" fmla="*/ 524814 w 1332589"/>
                  <a:gd name="connsiteY0" fmla="*/ 1959635 h 1959635"/>
                  <a:gd name="connsiteX1" fmla="*/ 1103227 w 1332589"/>
                  <a:gd name="connsiteY1" fmla="*/ 75374 h 1959635"/>
                  <a:gd name="connsiteX2" fmla="*/ 1103227 w 1332589"/>
                  <a:gd name="connsiteY2" fmla="*/ 0 h 1959635"/>
                  <a:gd name="connsiteX3" fmla="*/ 1332589 w 1332589"/>
                  <a:gd name="connsiteY3" fmla="*/ 163445 h 1959635"/>
                  <a:gd name="connsiteX4" fmla="*/ 1082331 w 1332589"/>
                  <a:gd name="connsiteY4" fmla="*/ 252232 h 1959635"/>
                  <a:gd name="connsiteX5" fmla="*/ 1085547 w 1332589"/>
                  <a:gd name="connsiteY5" fmla="*/ 172614 h 1959635"/>
                  <a:gd name="connsiteX6" fmla="*/ 524814 w 1332589"/>
                  <a:gd name="connsiteY6" fmla="*/ 1959635 h 1959635"/>
                  <a:gd name="connsiteX0" fmla="*/ 524814 w 1332589"/>
                  <a:gd name="connsiteY0" fmla="*/ 1959635 h 1959635"/>
                  <a:gd name="connsiteX1" fmla="*/ 1103227 w 1332589"/>
                  <a:gd name="connsiteY1" fmla="*/ 75374 h 1959635"/>
                  <a:gd name="connsiteX2" fmla="*/ 1103227 w 1332589"/>
                  <a:gd name="connsiteY2" fmla="*/ 0 h 1959635"/>
                  <a:gd name="connsiteX3" fmla="*/ 1332589 w 1332589"/>
                  <a:gd name="connsiteY3" fmla="*/ 163445 h 1959635"/>
                  <a:gd name="connsiteX4" fmla="*/ 1082331 w 1332589"/>
                  <a:gd name="connsiteY4" fmla="*/ 252232 h 1959635"/>
                  <a:gd name="connsiteX5" fmla="*/ 1085547 w 1332589"/>
                  <a:gd name="connsiteY5" fmla="*/ 172614 h 1959635"/>
                  <a:gd name="connsiteX6" fmla="*/ 524814 w 1332589"/>
                  <a:gd name="connsiteY6" fmla="*/ 1959635 h 1959635"/>
                  <a:gd name="connsiteX0" fmla="*/ 532380 w 1340155"/>
                  <a:gd name="connsiteY0" fmla="*/ 1959635 h 1959635"/>
                  <a:gd name="connsiteX1" fmla="*/ 1110793 w 1340155"/>
                  <a:gd name="connsiteY1" fmla="*/ 75374 h 1959635"/>
                  <a:gd name="connsiteX2" fmla="*/ 1110793 w 1340155"/>
                  <a:gd name="connsiteY2" fmla="*/ 0 h 1959635"/>
                  <a:gd name="connsiteX3" fmla="*/ 1340155 w 1340155"/>
                  <a:gd name="connsiteY3" fmla="*/ 163445 h 1959635"/>
                  <a:gd name="connsiteX4" fmla="*/ 1089897 w 1340155"/>
                  <a:gd name="connsiteY4" fmla="*/ 252232 h 1959635"/>
                  <a:gd name="connsiteX5" fmla="*/ 1093113 w 1340155"/>
                  <a:gd name="connsiteY5" fmla="*/ 172614 h 1959635"/>
                  <a:gd name="connsiteX6" fmla="*/ 532380 w 1340155"/>
                  <a:gd name="connsiteY6" fmla="*/ 1959635 h 1959635"/>
                  <a:gd name="connsiteX0" fmla="*/ 535726 w 1343501"/>
                  <a:gd name="connsiteY0" fmla="*/ 1959635 h 1959635"/>
                  <a:gd name="connsiteX1" fmla="*/ 1114139 w 1343501"/>
                  <a:gd name="connsiteY1" fmla="*/ 75374 h 1959635"/>
                  <a:gd name="connsiteX2" fmla="*/ 1114139 w 1343501"/>
                  <a:gd name="connsiteY2" fmla="*/ 0 h 1959635"/>
                  <a:gd name="connsiteX3" fmla="*/ 1343501 w 1343501"/>
                  <a:gd name="connsiteY3" fmla="*/ 163445 h 1959635"/>
                  <a:gd name="connsiteX4" fmla="*/ 1093243 w 1343501"/>
                  <a:gd name="connsiteY4" fmla="*/ 252232 h 1959635"/>
                  <a:gd name="connsiteX5" fmla="*/ 1096459 w 1343501"/>
                  <a:gd name="connsiteY5" fmla="*/ 172614 h 1959635"/>
                  <a:gd name="connsiteX6" fmla="*/ 535726 w 1343501"/>
                  <a:gd name="connsiteY6" fmla="*/ 1959635 h 1959635"/>
                  <a:gd name="connsiteX0" fmla="*/ 536736 w 1344511"/>
                  <a:gd name="connsiteY0" fmla="*/ 1959635 h 1959635"/>
                  <a:gd name="connsiteX1" fmla="*/ 1115149 w 1344511"/>
                  <a:gd name="connsiteY1" fmla="*/ 75374 h 1959635"/>
                  <a:gd name="connsiteX2" fmla="*/ 1115149 w 1344511"/>
                  <a:gd name="connsiteY2" fmla="*/ 0 h 1959635"/>
                  <a:gd name="connsiteX3" fmla="*/ 1344511 w 1344511"/>
                  <a:gd name="connsiteY3" fmla="*/ 163445 h 1959635"/>
                  <a:gd name="connsiteX4" fmla="*/ 1094253 w 1344511"/>
                  <a:gd name="connsiteY4" fmla="*/ 252232 h 1959635"/>
                  <a:gd name="connsiteX5" fmla="*/ 1097469 w 1344511"/>
                  <a:gd name="connsiteY5" fmla="*/ 172614 h 1959635"/>
                  <a:gd name="connsiteX6" fmla="*/ 536736 w 1344511"/>
                  <a:gd name="connsiteY6" fmla="*/ 1959635 h 1959635"/>
                  <a:gd name="connsiteX0" fmla="*/ 536736 w 1344511"/>
                  <a:gd name="connsiteY0" fmla="*/ 1959635 h 1959635"/>
                  <a:gd name="connsiteX1" fmla="*/ 1115149 w 1344511"/>
                  <a:gd name="connsiteY1" fmla="*/ 75374 h 1959635"/>
                  <a:gd name="connsiteX2" fmla="*/ 1115149 w 1344511"/>
                  <a:gd name="connsiteY2" fmla="*/ 0 h 1959635"/>
                  <a:gd name="connsiteX3" fmla="*/ 1344511 w 1344511"/>
                  <a:gd name="connsiteY3" fmla="*/ 163445 h 1959635"/>
                  <a:gd name="connsiteX4" fmla="*/ 1094253 w 1344511"/>
                  <a:gd name="connsiteY4" fmla="*/ 252232 h 1959635"/>
                  <a:gd name="connsiteX5" fmla="*/ 1097469 w 1344511"/>
                  <a:gd name="connsiteY5" fmla="*/ 172614 h 1959635"/>
                  <a:gd name="connsiteX6" fmla="*/ 536736 w 1344511"/>
                  <a:gd name="connsiteY6" fmla="*/ 1959635 h 1959635"/>
                  <a:gd name="connsiteX0" fmla="*/ 514609 w 1322384"/>
                  <a:gd name="connsiteY0" fmla="*/ 1959635 h 1959635"/>
                  <a:gd name="connsiteX1" fmla="*/ 1093022 w 1322384"/>
                  <a:gd name="connsiteY1" fmla="*/ 75374 h 1959635"/>
                  <a:gd name="connsiteX2" fmla="*/ 1093022 w 1322384"/>
                  <a:gd name="connsiteY2" fmla="*/ 0 h 1959635"/>
                  <a:gd name="connsiteX3" fmla="*/ 1322384 w 1322384"/>
                  <a:gd name="connsiteY3" fmla="*/ 163445 h 1959635"/>
                  <a:gd name="connsiteX4" fmla="*/ 1072126 w 1322384"/>
                  <a:gd name="connsiteY4" fmla="*/ 252232 h 1959635"/>
                  <a:gd name="connsiteX5" fmla="*/ 1075342 w 1322384"/>
                  <a:gd name="connsiteY5" fmla="*/ 172614 h 1959635"/>
                  <a:gd name="connsiteX6" fmla="*/ 514609 w 1322384"/>
                  <a:gd name="connsiteY6" fmla="*/ 1959635 h 1959635"/>
                  <a:gd name="connsiteX0" fmla="*/ 524649 w 1297273"/>
                  <a:gd name="connsiteY0" fmla="*/ 1932301 h 1932301"/>
                  <a:gd name="connsiteX1" fmla="*/ 1067911 w 1297273"/>
                  <a:gd name="connsiteY1" fmla="*/ 75374 h 1932301"/>
                  <a:gd name="connsiteX2" fmla="*/ 1067911 w 1297273"/>
                  <a:gd name="connsiteY2" fmla="*/ 0 h 1932301"/>
                  <a:gd name="connsiteX3" fmla="*/ 1297273 w 1297273"/>
                  <a:gd name="connsiteY3" fmla="*/ 163445 h 1932301"/>
                  <a:gd name="connsiteX4" fmla="*/ 1047015 w 1297273"/>
                  <a:gd name="connsiteY4" fmla="*/ 252232 h 1932301"/>
                  <a:gd name="connsiteX5" fmla="*/ 1050231 w 1297273"/>
                  <a:gd name="connsiteY5" fmla="*/ 172614 h 1932301"/>
                  <a:gd name="connsiteX6" fmla="*/ 524649 w 1297273"/>
                  <a:gd name="connsiteY6" fmla="*/ 1932301 h 1932301"/>
                  <a:gd name="connsiteX0" fmla="*/ 530776 w 1282491"/>
                  <a:gd name="connsiteY0" fmla="*/ 1899451 h 1899451"/>
                  <a:gd name="connsiteX1" fmla="*/ 1053129 w 1282491"/>
                  <a:gd name="connsiteY1" fmla="*/ 75374 h 1899451"/>
                  <a:gd name="connsiteX2" fmla="*/ 1053129 w 1282491"/>
                  <a:gd name="connsiteY2" fmla="*/ 0 h 1899451"/>
                  <a:gd name="connsiteX3" fmla="*/ 1282491 w 1282491"/>
                  <a:gd name="connsiteY3" fmla="*/ 163445 h 1899451"/>
                  <a:gd name="connsiteX4" fmla="*/ 1032233 w 1282491"/>
                  <a:gd name="connsiteY4" fmla="*/ 252232 h 1899451"/>
                  <a:gd name="connsiteX5" fmla="*/ 1035449 w 1282491"/>
                  <a:gd name="connsiteY5" fmla="*/ 172614 h 1899451"/>
                  <a:gd name="connsiteX6" fmla="*/ 530776 w 1282491"/>
                  <a:gd name="connsiteY6" fmla="*/ 1899451 h 1899451"/>
                  <a:gd name="connsiteX0" fmla="*/ 530776 w 1282491"/>
                  <a:gd name="connsiteY0" fmla="*/ 1899451 h 1899451"/>
                  <a:gd name="connsiteX1" fmla="*/ 1053129 w 1282491"/>
                  <a:gd name="connsiteY1" fmla="*/ 75374 h 1899451"/>
                  <a:gd name="connsiteX2" fmla="*/ 1053129 w 1282491"/>
                  <a:gd name="connsiteY2" fmla="*/ 0 h 1899451"/>
                  <a:gd name="connsiteX3" fmla="*/ 1282491 w 1282491"/>
                  <a:gd name="connsiteY3" fmla="*/ 163445 h 1899451"/>
                  <a:gd name="connsiteX4" fmla="*/ 1032233 w 1282491"/>
                  <a:gd name="connsiteY4" fmla="*/ 252232 h 1899451"/>
                  <a:gd name="connsiteX5" fmla="*/ 1035449 w 1282491"/>
                  <a:gd name="connsiteY5" fmla="*/ 172614 h 1899451"/>
                  <a:gd name="connsiteX6" fmla="*/ 530776 w 1282491"/>
                  <a:gd name="connsiteY6" fmla="*/ 1899451 h 1899451"/>
                  <a:gd name="connsiteX0" fmla="*/ 530776 w 1282491"/>
                  <a:gd name="connsiteY0" fmla="*/ 1899451 h 1899451"/>
                  <a:gd name="connsiteX1" fmla="*/ 1053129 w 1282491"/>
                  <a:gd name="connsiteY1" fmla="*/ 75374 h 1899451"/>
                  <a:gd name="connsiteX2" fmla="*/ 1053129 w 1282491"/>
                  <a:gd name="connsiteY2" fmla="*/ 0 h 1899451"/>
                  <a:gd name="connsiteX3" fmla="*/ 1282491 w 1282491"/>
                  <a:gd name="connsiteY3" fmla="*/ 163445 h 1899451"/>
                  <a:gd name="connsiteX4" fmla="*/ 1032233 w 1282491"/>
                  <a:gd name="connsiteY4" fmla="*/ 252232 h 1899451"/>
                  <a:gd name="connsiteX5" fmla="*/ 1035449 w 1282491"/>
                  <a:gd name="connsiteY5" fmla="*/ 172614 h 1899451"/>
                  <a:gd name="connsiteX6" fmla="*/ 530776 w 1282491"/>
                  <a:gd name="connsiteY6" fmla="*/ 1899451 h 1899451"/>
                  <a:gd name="connsiteX0" fmla="*/ 523055 w 1274770"/>
                  <a:gd name="connsiteY0" fmla="*/ 1899451 h 1899451"/>
                  <a:gd name="connsiteX1" fmla="*/ 1045408 w 1274770"/>
                  <a:gd name="connsiteY1" fmla="*/ 75374 h 1899451"/>
                  <a:gd name="connsiteX2" fmla="*/ 1045408 w 1274770"/>
                  <a:gd name="connsiteY2" fmla="*/ 0 h 1899451"/>
                  <a:gd name="connsiteX3" fmla="*/ 1274770 w 1274770"/>
                  <a:gd name="connsiteY3" fmla="*/ 163445 h 1899451"/>
                  <a:gd name="connsiteX4" fmla="*/ 1024512 w 1274770"/>
                  <a:gd name="connsiteY4" fmla="*/ 252232 h 1899451"/>
                  <a:gd name="connsiteX5" fmla="*/ 1027728 w 1274770"/>
                  <a:gd name="connsiteY5" fmla="*/ 172614 h 1899451"/>
                  <a:gd name="connsiteX6" fmla="*/ 523055 w 1274770"/>
                  <a:gd name="connsiteY6" fmla="*/ 1899451 h 1899451"/>
                  <a:gd name="connsiteX0" fmla="*/ 519197 w 1284005"/>
                  <a:gd name="connsiteY0" fmla="*/ 1869813 h 1869813"/>
                  <a:gd name="connsiteX1" fmla="*/ 1054643 w 1284005"/>
                  <a:gd name="connsiteY1" fmla="*/ 75374 h 1869813"/>
                  <a:gd name="connsiteX2" fmla="*/ 1054643 w 1284005"/>
                  <a:gd name="connsiteY2" fmla="*/ 0 h 1869813"/>
                  <a:gd name="connsiteX3" fmla="*/ 1284005 w 1284005"/>
                  <a:gd name="connsiteY3" fmla="*/ 163445 h 1869813"/>
                  <a:gd name="connsiteX4" fmla="*/ 1033747 w 1284005"/>
                  <a:gd name="connsiteY4" fmla="*/ 252232 h 1869813"/>
                  <a:gd name="connsiteX5" fmla="*/ 1036963 w 1284005"/>
                  <a:gd name="connsiteY5" fmla="*/ 172614 h 1869813"/>
                  <a:gd name="connsiteX6" fmla="*/ 519197 w 1284005"/>
                  <a:gd name="connsiteY6" fmla="*/ 1869813 h 1869813"/>
                  <a:gd name="connsiteX0" fmla="*/ 530632 w 1257076"/>
                  <a:gd name="connsiteY0" fmla="*/ 1876479 h 1876479"/>
                  <a:gd name="connsiteX1" fmla="*/ 1027714 w 1257076"/>
                  <a:gd name="connsiteY1" fmla="*/ 75374 h 1876479"/>
                  <a:gd name="connsiteX2" fmla="*/ 1027714 w 1257076"/>
                  <a:gd name="connsiteY2" fmla="*/ 0 h 1876479"/>
                  <a:gd name="connsiteX3" fmla="*/ 1257076 w 1257076"/>
                  <a:gd name="connsiteY3" fmla="*/ 163445 h 1876479"/>
                  <a:gd name="connsiteX4" fmla="*/ 1006818 w 1257076"/>
                  <a:gd name="connsiteY4" fmla="*/ 252232 h 1876479"/>
                  <a:gd name="connsiteX5" fmla="*/ 1010034 w 1257076"/>
                  <a:gd name="connsiteY5" fmla="*/ 172614 h 1876479"/>
                  <a:gd name="connsiteX6" fmla="*/ 530632 w 1257076"/>
                  <a:gd name="connsiteY6" fmla="*/ 1876479 h 1876479"/>
                  <a:gd name="connsiteX0" fmla="*/ 531139 w 1257583"/>
                  <a:gd name="connsiteY0" fmla="*/ 1876479 h 1876479"/>
                  <a:gd name="connsiteX1" fmla="*/ 1028221 w 1257583"/>
                  <a:gd name="connsiteY1" fmla="*/ 75374 h 1876479"/>
                  <a:gd name="connsiteX2" fmla="*/ 1028221 w 1257583"/>
                  <a:gd name="connsiteY2" fmla="*/ 0 h 1876479"/>
                  <a:gd name="connsiteX3" fmla="*/ 1257583 w 1257583"/>
                  <a:gd name="connsiteY3" fmla="*/ 163445 h 1876479"/>
                  <a:gd name="connsiteX4" fmla="*/ 1007325 w 1257583"/>
                  <a:gd name="connsiteY4" fmla="*/ 252232 h 1876479"/>
                  <a:gd name="connsiteX5" fmla="*/ 1010541 w 1257583"/>
                  <a:gd name="connsiteY5" fmla="*/ 172614 h 1876479"/>
                  <a:gd name="connsiteX6" fmla="*/ 531139 w 1257583"/>
                  <a:gd name="connsiteY6" fmla="*/ 1876479 h 1876479"/>
                  <a:gd name="connsiteX0" fmla="*/ 528304 w 1254748"/>
                  <a:gd name="connsiteY0" fmla="*/ 1876479 h 1876479"/>
                  <a:gd name="connsiteX1" fmla="*/ 1025386 w 1254748"/>
                  <a:gd name="connsiteY1" fmla="*/ 75374 h 1876479"/>
                  <a:gd name="connsiteX2" fmla="*/ 1025386 w 1254748"/>
                  <a:gd name="connsiteY2" fmla="*/ 0 h 1876479"/>
                  <a:gd name="connsiteX3" fmla="*/ 1254748 w 1254748"/>
                  <a:gd name="connsiteY3" fmla="*/ 163445 h 1876479"/>
                  <a:gd name="connsiteX4" fmla="*/ 1004490 w 1254748"/>
                  <a:gd name="connsiteY4" fmla="*/ 252232 h 1876479"/>
                  <a:gd name="connsiteX5" fmla="*/ 1007706 w 1254748"/>
                  <a:gd name="connsiteY5" fmla="*/ 172614 h 1876479"/>
                  <a:gd name="connsiteX6" fmla="*/ 528304 w 1254748"/>
                  <a:gd name="connsiteY6" fmla="*/ 1876479 h 1876479"/>
                  <a:gd name="connsiteX0" fmla="*/ 528304 w 1254748"/>
                  <a:gd name="connsiteY0" fmla="*/ 1876479 h 1876479"/>
                  <a:gd name="connsiteX1" fmla="*/ 1025386 w 1254748"/>
                  <a:gd name="connsiteY1" fmla="*/ 75374 h 1876479"/>
                  <a:gd name="connsiteX2" fmla="*/ 1025386 w 1254748"/>
                  <a:gd name="connsiteY2" fmla="*/ 0 h 1876479"/>
                  <a:gd name="connsiteX3" fmla="*/ 1254748 w 1254748"/>
                  <a:gd name="connsiteY3" fmla="*/ 163445 h 1876479"/>
                  <a:gd name="connsiteX4" fmla="*/ 1004490 w 1254748"/>
                  <a:gd name="connsiteY4" fmla="*/ 252232 h 1876479"/>
                  <a:gd name="connsiteX5" fmla="*/ 1007706 w 1254748"/>
                  <a:gd name="connsiteY5" fmla="*/ 172614 h 1876479"/>
                  <a:gd name="connsiteX6" fmla="*/ 528304 w 1254748"/>
                  <a:gd name="connsiteY6" fmla="*/ 1876479 h 1876479"/>
                  <a:gd name="connsiteX0" fmla="*/ 528304 w 1254748"/>
                  <a:gd name="connsiteY0" fmla="*/ 1876479 h 1876479"/>
                  <a:gd name="connsiteX1" fmla="*/ 1025386 w 1254748"/>
                  <a:gd name="connsiteY1" fmla="*/ 75374 h 1876479"/>
                  <a:gd name="connsiteX2" fmla="*/ 1025386 w 1254748"/>
                  <a:gd name="connsiteY2" fmla="*/ 0 h 1876479"/>
                  <a:gd name="connsiteX3" fmla="*/ 1254748 w 1254748"/>
                  <a:gd name="connsiteY3" fmla="*/ 163445 h 1876479"/>
                  <a:gd name="connsiteX4" fmla="*/ 1004490 w 1254748"/>
                  <a:gd name="connsiteY4" fmla="*/ 252232 h 1876479"/>
                  <a:gd name="connsiteX5" fmla="*/ 1007706 w 1254748"/>
                  <a:gd name="connsiteY5" fmla="*/ 172614 h 1876479"/>
                  <a:gd name="connsiteX6" fmla="*/ 528304 w 1254748"/>
                  <a:gd name="connsiteY6" fmla="*/ 1876479 h 1876479"/>
                  <a:gd name="connsiteX0" fmla="*/ 528304 w 1254748"/>
                  <a:gd name="connsiteY0" fmla="*/ 1876479 h 1876479"/>
                  <a:gd name="connsiteX1" fmla="*/ 1025386 w 1254748"/>
                  <a:gd name="connsiteY1" fmla="*/ 75374 h 1876479"/>
                  <a:gd name="connsiteX2" fmla="*/ 1025386 w 1254748"/>
                  <a:gd name="connsiteY2" fmla="*/ 0 h 1876479"/>
                  <a:gd name="connsiteX3" fmla="*/ 1254748 w 1254748"/>
                  <a:gd name="connsiteY3" fmla="*/ 163445 h 1876479"/>
                  <a:gd name="connsiteX4" fmla="*/ 1004490 w 1254748"/>
                  <a:gd name="connsiteY4" fmla="*/ 252232 h 1876479"/>
                  <a:gd name="connsiteX5" fmla="*/ 1007706 w 1254748"/>
                  <a:gd name="connsiteY5" fmla="*/ 172614 h 1876479"/>
                  <a:gd name="connsiteX6" fmla="*/ 528304 w 1254748"/>
                  <a:gd name="connsiteY6" fmla="*/ 1876479 h 1876479"/>
                  <a:gd name="connsiteX0" fmla="*/ 532097 w 1246117"/>
                  <a:gd name="connsiteY0" fmla="*/ 1870990 h 1870990"/>
                  <a:gd name="connsiteX1" fmla="*/ 1016755 w 1246117"/>
                  <a:gd name="connsiteY1" fmla="*/ 75374 h 1870990"/>
                  <a:gd name="connsiteX2" fmla="*/ 1016755 w 1246117"/>
                  <a:gd name="connsiteY2" fmla="*/ 0 h 1870990"/>
                  <a:gd name="connsiteX3" fmla="*/ 1246117 w 1246117"/>
                  <a:gd name="connsiteY3" fmla="*/ 163445 h 1870990"/>
                  <a:gd name="connsiteX4" fmla="*/ 995859 w 1246117"/>
                  <a:gd name="connsiteY4" fmla="*/ 252232 h 1870990"/>
                  <a:gd name="connsiteX5" fmla="*/ 999075 w 1246117"/>
                  <a:gd name="connsiteY5" fmla="*/ 172614 h 1870990"/>
                  <a:gd name="connsiteX6" fmla="*/ 532097 w 1246117"/>
                  <a:gd name="connsiteY6" fmla="*/ 1870990 h 1870990"/>
                  <a:gd name="connsiteX0" fmla="*/ 525477 w 1239497"/>
                  <a:gd name="connsiteY0" fmla="*/ 1870990 h 1870990"/>
                  <a:gd name="connsiteX1" fmla="*/ 1010135 w 1239497"/>
                  <a:gd name="connsiteY1" fmla="*/ 75374 h 1870990"/>
                  <a:gd name="connsiteX2" fmla="*/ 1010135 w 1239497"/>
                  <a:gd name="connsiteY2" fmla="*/ 0 h 1870990"/>
                  <a:gd name="connsiteX3" fmla="*/ 1239497 w 1239497"/>
                  <a:gd name="connsiteY3" fmla="*/ 163445 h 1870990"/>
                  <a:gd name="connsiteX4" fmla="*/ 989239 w 1239497"/>
                  <a:gd name="connsiteY4" fmla="*/ 252232 h 1870990"/>
                  <a:gd name="connsiteX5" fmla="*/ 992455 w 1239497"/>
                  <a:gd name="connsiteY5" fmla="*/ 172614 h 1870990"/>
                  <a:gd name="connsiteX6" fmla="*/ 525477 w 1239497"/>
                  <a:gd name="connsiteY6" fmla="*/ 1870990 h 1870990"/>
                  <a:gd name="connsiteX0" fmla="*/ 525477 w 1239497"/>
                  <a:gd name="connsiteY0" fmla="*/ 1870990 h 1870990"/>
                  <a:gd name="connsiteX1" fmla="*/ 1010135 w 1239497"/>
                  <a:gd name="connsiteY1" fmla="*/ 75374 h 1870990"/>
                  <a:gd name="connsiteX2" fmla="*/ 1010135 w 1239497"/>
                  <a:gd name="connsiteY2" fmla="*/ 0 h 1870990"/>
                  <a:gd name="connsiteX3" fmla="*/ 1239497 w 1239497"/>
                  <a:gd name="connsiteY3" fmla="*/ 163445 h 1870990"/>
                  <a:gd name="connsiteX4" fmla="*/ 989239 w 1239497"/>
                  <a:gd name="connsiteY4" fmla="*/ 252232 h 1870990"/>
                  <a:gd name="connsiteX5" fmla="*/ 992455 w 1239497"/>
                  <a:gd name="connsiteY5" fmla="*/ 172614 h 1870990"/>
                  <a:gd name="connsiteX6" fmla="*/ 525477 w 1239497"/>
                  <a:gd name="connsiteY6" fmla="*/ 1870990 h 1870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39497" h="1870990">
                    <a:moveTo>
                      <a:pt x="525477" y="1870990"/>
                    </a:moveTo>
                    <a:cubicBezTo>
                      <a:pt x="-484674" y="1182204"/>
                      <a:pt x="119707" y="-7410"/>
                      <a:pt x="1010135" y="75374"/>
                    </a:cubicBezTo>
                    <a:lnTo>
                      <a:pt x="1010135" y="0"/>
                    </a:lnTo>
                    <a:lnTo>
                      <a:pt x="1239497" y="163445"/>
                    </a:lnTo>
                    <a:lnTo>
                      <a:pt x="989239" y="252232"/>
                    </a:lnTo>
                    <a:cubicBezTo>
                      <a:pt x="990311" y="225693"/>
                      <a:pt x="1018695" y="176732"/>
                      <a:pt x="992455" y="172614"/>
                    </a:cubicBezTo>
                    <a:cubicBezTo>
                      <a:pt x="329369" y="68548"/>
                      <a:pt x="-428121" y="1028834"/>
                      <a:pt x="525477" y="1870990"/>
                    </a:cubicBezTo>
                    <a:close/>
                  </a:path>
                </a:pathLst>
              </a:custGeom>
              <a:gradFill flip="none" rotWithShape="1">
                <a:gsLst>
                  <a:gs pos="0">
                    <a:sysClr val="window" lastClr="FFFFFF">
                      <a:lumMod val="95000"/>
                    </a:sysClr>
                  </a:gs>
                  <a:gs pos="58000">
                    <a:sysClr val="window" lastClr="FFFFFF">
                      <a:lumMod val="50000"/>
                    </a:sysClr>
                  </a:gs>
                </a:gsLst>
                <a:lin ang="0" scaled="1"/>
                <a:tileRect/>
              </a:gradFill>
              <a:ln w="12700" cap="flat" cmpd="sng" algn="ctr">
                <a:noFill/>
                <a:prstDash val="solid"/>
                <a:miter lim="800000"/>
              </a:ln>
              <a:effectLst/>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050" b="0" i="0" u="none" strike="noStrike" kern="0" cap="none" spc="0" normalizeH="0" baseline="0" noProof="0">
                  <a:ln>
                    <a:noFill/>
                  </a:ln>
                  <a:solidFill>
                    <a:srgbClr val="000000"/>
                  </a:solidFill>
                  <a:effectLst/>
                  <a:uLnTx/>
                  <a:uFillTx/>
                  <a:ea typeface="+mn-ea"/>
                  <a:cs typeface="Arial" panose="020B0604020202020204" pitchFamily="34" charset="0"/>
                </a:endParaRPr>
              </a:p>
            </p:txBody>
          </p:sp>
          <p:sp>
            <p:nvSpPr>
              <p:cNvPr id="29" name="Right Arrow 14">
                <a:extLst>
                  <a:ext uri="{FF2B5EF4-FFF2-40B4-BE49-F238E27FC236}">
                    <a16:creationId xmlns:a16="http://schemas.microsoft.com/office/drawing/2014/main" id="{015ACF8C-7C69-4D02-B06F-D28A2F09DB39}"/>
                  </a:ext>
                </a:extLst>
              </p:cNvPr>
              <p:cNvSpPr/>
              <p:nvPr/>
            </p:nvSpPr>
            <p:spPr>
              <a:xfrm rot="1380000">
                <a:off x="2903484" y="1991449"/>
                <a:ext cx="589302" cy="889536"/>
              </a:xfrm>
              <a:custGeom>
                <a:avLst/>
                <a:gdLst>
                  <a:gd name="connsiteX0" fmla="*/ 0 w 547747"/>
                  <a:gd name="connsiteY0" fmla="*/ 75374 h 326890"/>
                  <a:gd name="connsiteX1" fmla="*/ 318385 w 547747"/>
                  <a:gd name="connsiteY1" fmla="*/ 75374 h 326890"/>
                  <a:gd name="connsiteX2" fmla="*/ 318385 w 547747"/>
                  <a:gd name="connsiteY2" fmla="*/ 0 h 326890"/>
                  <a:gd name="connsiteX3" fmla="*/ 547747 w 547747"/>
                  <a:gd name="connsiteY3" fmla="*/ 163445 h 326890"/>
                  <a:gd name="connsiteX4" fmla="*/ 318385 w 547747"/>
                  <a:gd name="connsiteY4" fmla="*/ 326890 h 326890"/>
                  <a:gd name="connsiteX5" fmla="*/ 318385 w 547747"/>
                  <a:gd name="connsiteY5" fmla="*/ 251516 h 326890"/>
                  <a:gd name="connsiteX6" fmla="*/ 0 w 547747"/>
                  <a:gd name="connsiteY6" fmla="*/ 251516 h 326890"/>
                  <a:gd name="connsiteX7" fmla="*/ 0 w 547747"/>
                  <a:gd name="connsiteY7" fmla="*/ 75374 h 326890"/>
                  <a:gd name="connsiteX0" fmla="*/ 0 w 547747"/>
                  <a:gd name="connsiteY0" fmla="*/ 75374 h 326890"/>
                  <a:gd name="connsiteX1" fmla="*/ 318385 w 547747"/>
                  <a:gd name="connsiteY1" fmla="*/ 75374 h 326890"/>
                  <a:gd name="connsiteX2" fmla="*/ 318385 w 547747"/>
                  <a:gd name="connsiteY2" fmla="*/ 0 h 326890"/>
                  <a:gd name="connsiteX3" fmla="*/ 547747 w 547747"/>
                  <a:gd name="connsiteY3" fmla="*/ 163445 h 326890"/>
                  <a:gd name="connsiteX4" fmla="*/ 318385 w 547747"/>
                  <a:gd name="connsiteY4" fmla="*/ 326890 h 326890"/>
                  <a:gd name="connsiteX5" fmla="*/ 294299 w 547747"/>
                  <a:gd name="connsiteY5" fmla="*/ 175776 h 326890"/>
                  <a:gd name="connsiteX6" fmla="*/ 0 w 547747"/>
                  <a:gd name="connsiteY6" fmla="*/ 251516 h 326890"/>
                  <a:gd name="connsiteX7" fmla="*/ 0 w 547747"/>
                  <a:gd name="connsiteY7" fmla="*/ 75374 h 326890"/>
                  <a:gd name="connsiteX0" fmla="*/ 0 w 547747"/>
                  <a:gd name="connsiteY0" fmla="*/ 75374 h 251516"/>
                  <a:gd name="connsiteX1" fmla="*/ 318385 w 547747"/>
                  <a:gd name="connsiteY1" fmla="*/ 75374 h 251516"/>
                  <a:gd name="connsiteX2" fmla="*/ 318385 w 547747"/>
                  <a:gd name="connsiteY2" fmla="*/ 0 h 251516"/>
                  <a:gd name="connsiteX3" fmla="*/ 547747 w 547747"/>
                  <a:gd name="connsiteY3" fmla="*/ 163445 h 251516"/>
                  <a:gd name="connsiteX4" fmla="*/ 296435 w 547747"/>
                  <a:gd name="connsiteY4" fmla="*/ 250097 h 251516"/>
                  <a:gd name="connsiteX5" fmla="*/ 294299 w 547747"/>
                  <a:gd name="connsiteY5" fmla="*/ 175776 h 251516"/>
                  <a:gd name="connsiteX6" fmla="*/ 0 w 547747"/>
                  <a:gd name="connsiteY6" fmla="*/ 251516 h 251516"/>
                  <a:gd name="connsiteX7" fmla="*/ 0 w 547747"/>
                  <a:gd name="connsiteY7" fmla="*/ 75374 h 251516"/>
                  <a:gd name="connsiteX0" fmla="*/ 0 w 547747"/>
                  <a:gd name="connsiteY0" fmla="*/ 75374 h 251516"/>
                  <a:gd name="connsiteX1" fmla="*/ 318385 w 547747"/>
                  <a:gd name="connsiteY1" fmla="*/ 75374 h 251516"/>
                  <a:gd name="connsiteX2" fmla="*/ 318385 w 547747"/>
                  <a:gd name="connsiteY2" fmla="*/ 0 h 251516"/>
                  <a:gd name="connsiteX3" fmla="*/ 547747 w 547747"/>
                  <a:gd name="connsiteY3" fmla="*/ 163445 h 251516"/>
                  <a:gd name="connsiteX4" fmla="*/ 296435 w 547747"/>
                  <a:gd name="connsiteY4" fmla="*/ 250097 h 251516"/>
                  <a:gd name="connsiteX5" fmla="*/ 300705 w 547747"/>
                  <a:gd name="connsiteY5" fmla="*/ 172614 h 251516"/>
                  <a:gd name="connsiteX6" fmla="*/ 0 w 547747"/>
                  <a:gd name="connsiteY6" fmla="*/ 251516 h 251516"/>
                  <a:gd name="connsiteX7" fmla="*/ 0 w 547747"/>
                  <a:gd name="connsiteY7" fmla="*/ 75374 h 251516"/>
                  <a:gd name="connsiteX0" fmla="*/ 0 w 547747"/>
                  <a:gd name="connsiteY0" fmla="*/ 75374 h 252232"/>
                  <a:gd name="connsiteX1" fmla="*/ 318385 w 547747"/>
                  <a:gd name="connsiteY1" fmla="*/ 75374 h 252232"/>
                  <a:gd name="connsiteX2" fmla="*/ 318385 w 547747"/>
                  <a:gd name="connsiteY2" fmla="*/ 0 h 252232"/>
                  <a:gd name="connsiteX3" fmla="*/ 547747 w 547747"/>
                  <a:gd name="connsiteY3" fmla="*/ 163445 h 252232"/>
                  <a:gd name="connsiteX4" fmla="*/ 297489 w 547747"/>
                  <a:gd name="connsiteY4" fmla="*/ 252232 h 252232"/>
                  <a:gd name="connsiteX5" fmla="*/ 300705 w 547747"/>
                  <a:gd name="connsiteY5" fmla="*/ 172614 h 252232"/>
                  <a:gd name="connsiteX6" fmla="*/ 0 w 547747"/>
                  <a:gd name="connsiteY6" fmla="*/ 251516 h 252232"/>
                  <a:gd name="connsiteX7" fmla="*/ 0 w 547747"/>
                  <a:gd name="connsiteY7" fmla="*/ 75374 h 252232"/>
                  <a:gd name="connsiteX0" fmla="*/ 0 w 547747"/>
                  <a:gd name="connsiteY0" fmla="*/ 75374 h 252232"/>
                  <a:gd name="connsiteX1" fmla="*/ 318385 w 547747"/>
                  <a:gd name="connsiteY1" fmla="*/ 75374 h 252232"/>
                  <a:gd name="connsiteX2" fmla="*/ 318385 w 547747"/>
                  <a:gd name="connsiteY2" fmla="*/ 0 h 252232"/>
                  <a:gd name="connsiteX3" fmla="*/ 547747 w 547747"/>
                  <a:gd name="connsiteY3" fmla="*/ 163445 h 252232"/>
                  <a:gd name="connsiteX4" fmla="*/ 297489 w 547747"/>
                  <a:gd name="connsiteY4" fmla="*/ 252232 h 252232"/>
                  <a:gd name="connsiteX5" fmla="*/ 300705 w 547747"/>
                  <a:gd name="connsiteY5" fmla="*/ 172614 h 252232"/>
                  <a:gd name="connsiteX6" fmla="*/ 0 w 547747"/>
                  <a:gd name="connsiteY6" fmla="*/ 75374 h 252232"/>
                  <a:gd name="connsiteX0" fmla="*/ 0 w 807775"/>
                  <a:gd name="connsiteY0" fmla="*/ 1959635 h 1959635"/>
                  <a:gd name="connsiteX1" fmla="*/ 578413 w 807775"/>
                  <a:gd name="connsiteY1" fmla="*/ 75374 h 1959635"/>
                  <a:gd name="connsiteX2" fmla="*/ 578413 w 807775"/>
                  <a:gd name="connsiteY2" fmla="*/ 0 h 1959635"/>
                  <a:gd name="connsiteX3" fmla="*/ 807775 w 807775"/>
                  <a:gd name="connsiteY3" fmla="*/ 163445 h 1959635"/>
                  <a:gd name="connsiteX4" fmla="*/ 557517 w 807775"/>
                  <a:gd name="connsiteY4" fmla="*/ 252232 h 1959635"/>
                  <a:gd name="connsiteX5" fmla="*/ 560733 w 807775"/>
                  <a:gd name="connsiteY5" fmla="*/ 172614 h 1959635"/>
                  <a:gd name="connsiteX6" fmla="*/ 0 w 807775"/>
                  <a:gd name="connsiteY6" fmla="*/ 1959635 h 1959635"/>
                  <a:gd name="connsiteX0" fmla="*/ 512513 w 1320288"/>
                  <a:gd name="connsiteY0" fmla="*/ 1959635 h 1959635"/>
                  <a:gd name="connsiteX1" fmla="*/ 1090926 w 1320288"/>
                  <a:gd name="connsiteY1" fmla="*/ 75374 h 1959635"/>
                  <a:gd name="connsiteX2" fmla="*/ 1090926 w 1320288"/>
                  <a:gd name="connsiteY2" fmla="*/ 0 h 1959635"/>
                  <a:gd name="connsiteX3" fmla="*/ 1320288 w 1320288"/>
                  <a:gd name="connsiteY3" fmla="*/ 163445 h 1959635"/>
                  <a:gd name="connsiteX4" fmla="*/ 1070030 w 1320288"/>
                  <a:gd name="connsiteY4" fmla="*/ 252232 h 1959635"/>
                  <a:gd name="connsiteX5" fmla="*/ 1073246 w 1320288"/>
                  <a:gd name="connsiteY5" fmla="*/ 172614 h 1959635"/>
                  <a:gd name="connsiteX6" fmla="*/ 512513 w 1320288"/>
                  <a:gd name="connsiteY6" fmla="*/ 1959635 h 1959635"/>
                  <a:gd name="connsiteX0" fmla="*/ 512513 w 1320288"/>
                  <a:gd name="connsiteY0" fmla="*/ 1959635 h 1959635"/>
                  <a:gd name="connsiteX1" fmla="*/ 1090926 w 1320288"/>
                  <a:gd name="connsiteY1" fmla="*/ 75374 h 1959635"/>
                  <a:gd name="connsiteX2" fmla="*/ 1090926 w 1320288"/>
                  <a:gd name="connsiteY2" fmla="*/ 0 h 1959635"/>
                  <a:gd name="connsiteX3" fmla="*/ 1320288 w 1320288"/>
                  <a:gd name="connsiteY3" fmla="*/ 163445 h 1959635"/>
                  <a:gd name="connsiteX4" fmla="*/ 1070030 w 1320288"/>
                  <a:gd name="connsiteY4" fmla="*/ 252232 h 1959635"/>
                  <a:gd name="connsiteX5" fmla="*/ 1073246 w 1320288"/>
                  <a:gd name="connsiteY5" fmla="*/ 172614 h 1959635"/>
                  <a:gd name="connsiteX6" fmla="*/ 512513 w 1320288"/>
                  <a:gd name="connsiteY6" fmla="*/ 1959635 h 1959635"/>
                  <a:gd name="connsiteX0" fmla="*/ 512513 w 1320288"/>
                  <a:gd name="connsiteY0" fmla="*/ 1959635 h 1959635"/>
                  <a:gd name="connsiteX1" fmla="*/ 1090926 w 1320288"/>
                  <a:gd name="connsiteY1" fmla="*/ 75374 h 1959635"/>
                  <a:gd name="connsiteX2" fmla="*/ 1090926 w 1320288"/>
                  <a:gd name="connsiteY2" fmla="*/ 0 h 1959635"/>
                  <a:gd name="connsiteX3" fmla="*/ 1320288 w 1320288"/>
                  <a:gd name="connsiteY3" fmla="*/ 163445 h 1959635"/>
                  <a:gd name="connsiteX4" fmla="*/ 1070030 w 1320288"/>
                  <a:gd name="connsiteY4" fmla="*/ 252232 h 1959635"/>
                  <a:gd name="connsiteX5" fmla="*/ 1073246 w 1320288"/>
                  <a:gd name="connsiteY5" fmla="*/ 172614 h 1959635"/>
                  <a:gd name="connsiteX6" fmla="*/ 512513 w 1320288"/>
                  <a:gd name="connsiteY6" fmla="*/ 1959635 h 1959635"/>
                  <a:gd name="connsiteX0" fmla="*/ 563390 w 1371165"/>
                  <a:gd name="connsiteY0" fmla="*/ 1959635 h 1959635"/>
                  <a:gd name="connsiteX1" fmla="*/ 1141803 w 1371165"/>
                  <a:gd name="connsiteY1" fmla="*/ 75374 h 1959635"/>
                  <a:gd name="connsiteX2" fmla="*/ 1141803 w 1371165"/>
                  <a:gd name="connsiteY2" fmla="*/ 0 h 1959635"/>
                  <a:gd name="connsiteX3" fmla="*/ 1371165 w 1371165"/>
                  <a:gd name="connsiteY3" fmla="*/ 163445 h 1959635"/>
                  <a:gd name="connsiteX4" fmla="*/ 1120907 w 1371165"/>
                  <a:gd name="connsiteY4" fmla="*/ 252232 h 1959635"/>
                  <a:gd name="connsiteX5" fmla="*/ 1124123 w 1371165"/>
                  <a:gd name="connsiteY5" fmla="*/ 172614 h 1959635"/>
                  <a:gd name="connsiteX6" fmla="*/ 563390 w 1371165"/>
                  <a:gd name="connsiteY6" fmla="*/ 1959635 h 1959635"/>
                  <a:gd name="connsiteX0" fmla="*/ 563390 w 1371165"/>
                  <a:gd name="connsiteY0" fmla="*/ 1959635 h 1959635"/>
                  <a:gd name="connsiteX1" fmla="*/ 1141803 w 1371165"/>
                  <a:gd name="connsiteY1" fmla="*/ 75374 h 1959635"/>
                  <a:gd name="connsiteX2" fmla="*/ 1141803 w 1371165"/>
                  <a:gd name="connsiteY2" fmla="*/ 0 h 1959635"/>
                  <a:gd name="connsiteX3" fmla="*/ 1371165 w 1371165"/>
                  <a:gd name="connsiteY3" fmla="*/ 163445 h 1959635"/>
                  <a:gd name="connsiteX4" fmla="*/ 1120907 w 1371165"/>
                  <a:gd name="connsiteY4" fmla="*/ 252232 h 1959635"/>
                  <a:gd name="connsiteX5" fmla="*/ 1124123 w 1371165"/>
                  <a:gd name="connsiteY5" fmla="*/ 172614 h 1959635"/>
                  <a:gd name="connsiteX6" fmla="*/ 563390 w 1371165"/>
                  <a:gd name="connsiteY6" fmla="*/ 1959635 h 1959635"/>
                  <a:gd name="connsiteX0" fmla="*/ 507436 w 1315211"/>
                  <a:gd name="connsiteY0" fmla="*/ 1959635 h 1959635"/>
                  <a:gd name="connsiteX1" fmla="*/ 1085849 w 1315211"/>
                  <a:gd name="connsiteY1" fmla="*/ 75374 h 1959635"/>
                  <a:gd name="connsiteX2" fmla="*/ 1085849 w 1315211"/>
                  <a:gd name="connsiteY2" fmla="*/ 0 h 1959635"/>
                  <a:gd name="connsiteX3" fmla="*/ 1315211 w 1315211"/>
                  <a:gd name="connsiteY3" fmla="*/ 163445 h 1959635"/>
                  <a:gd name="connsiteX4" fmla="*/ 1064953 w 1315211"/>
                  <a:gd name="connsiteY4" fmla="*/ 252232 h 1959635"/>
                  <a:gd name="connsiteX5" fmla="*/ 1068169 w 1315211"/>
                  <a:gd name="connsiteY5" fmla="*/ 172614 h 1959635"/>
                  <a:gd name="connsiteX6" fmla="*/ 507436 w 1315211"/>
                  <a:gd name="connsiteY6" fmla="*/ 1959635 h 1959635"/>
                  <a:gd name="connsiteX0" fmla="*/ 531637 w 1339412"/>
                  <a:gd name="connsiteY0" fmla="*/ 1959635 h 1959635"/>
                  <a:gd name="connsiteX1" fmla="*/ 1110050 w 1339412"/>
                  <a:gd name="connsiteY1" fmla="*/ 75374 h 1959635"/>
                  <a:gd name="connsiteX2" fmla="*/ 1110050 w 1339412"/>
                  <a:gd name="connsiteY2" fmla="*/ 0 h 1959635"/>
                  <a:gd name="connsiteX3" fmla="*/ 1339412 w 1339412"/>
                  <a:gd name="connsiteY3" fmla="*/ 163445 h 1959635"/>
                  <a:gd name="connsiteX4" fmla="*/ 1089154 w 1339412"/>
                  <a:gd name="connsiteY4" fmla="*/ 252232 h 1959635"/>
                  <a:gd name="connsiteX5" fmla="*/ 1092370 w 1339412"/>
                  <a:gd name="connsiteY5" fmla="*/ 172614 h 1959635"/>
                  <a:gd name="connsiteX6" fmla="*/ 531637 w 1339412"/>
                  <a:gd name="connsiteY6" fmla="*/ 1959635 h 1959635"/>
                  <a:gd name="connsiteX0" fmla="*/ 537436 w 1345211"/>
                  <a:gd name="connsiteY0" fmla="*/ 1959635 h 1959635"/>
                  <a:gd name="connsiteX1" fmla="*/ 1115849 w 1345211"/>
                  <a:gd name="connsiteY1" fmla="*/ 75374 h 1959635"/>
                  <a:gd name="connsiteX2" fmla="*/ 1115849 w 1345211"/>
                  <a:gd name="connsiteY2" fmla="*/ 0 h 1959635"/>
                  <a:gd name="connsiteX3" fmla="*/ 1345211 w 1345211"/>
                  <a:gd name="connsiteY3" fmla="*/ 163445 h 1959635"/>
                  <a:gd name="connsiteX4" fmla="*/ 1094953 w 1345211"/>
                  <a:gd name="connsiteY4" fmla="*/ 252232 h 1959635"/>
                  <a:gd name="connsiteX5" fmla="*/ 1098169 w 1345211"/>
                  <a:gd name="connsiteY5" fmla="*/ 172614 h 1959635"/>
                  <a:gd name="connsiteX6" fmla="*/ 537436 w 1345211"/>
                  <a:gd name="connsiteY6" fmla="*/ 1959635 h 1959635"/>
                  <a:gd name="connsiteX0" fmla="*/ 537436 w 1345211"/>
                  <a:gd name="connsiteY0" fmla="*/ 1959635 h 1959635"/>
                  <a:gd name="connsiteX1" fmla="*/ 1115849 w 1345211"/>
                  <a:gd name="connsiteY1" fmla="*/ 75374 h 1959635"/>
                  <a:gd name="connsiteX2" fmla="*/ 1115849 w 1345211"/>
                  <a:gd name="connsiteY2" fmla="*/ 0 h 1959635"/>
                  <a:gd name="connsiteX3" fmla="*/ 1345211 w 1345211"/>
                  <a:gd name="connsiteY3" fmla="*/ 163445 h 1959635"/>
                  <a:gd name="connsiteX4" fmla="*/ 1094953 w 1345211"/>
                  <a:gd name="connsiteY4" fmla="*/ 252232 h 1959635"/>
                  <a:gd name="connsiteX5" fmla="*/ 1098169 w 1345211"/>
                  <a:gd name="connsiteY5" fmla="*/ 172614 h 1959635"/>
                  <a:gd name="connsiteX6" fmla="*/ 537436 w 1345211"/>
                  <a:gd name="connsiteY6" fmla="*/ 1959635 h 1959635"/>
                  <a:gd name="connsiteX0" fmla="*/ 537436 w 1345211"/>
                  <a:gd name="connsiteY0" fmla="*/ 1959635 h 1959635"/>
                  <a:gd name="connsiteX1" fmla="*/ 1115849 w 1345211"/>
                  <a:gd name="connsiteY1" fmla="*/ 75374 h 1959635"/>
                  <a:gd name="connsiteX2" fmla="*/ 1115849 w 1345211"/>
                  <a:gd name="connsiteY2" fmla="*/ 0 h 1959635"/>
                  <a:gd name="connsiteX3" fmla="*/ 1345211 w 1345211"/>
                  <a:gd name="connsiteY3" fmla="*/ 163445 h 1959635"/>
                  <a:gd name="connsiteX4" fmla="*/ 1094953 w 1345211"/>
                  <a:gd name="connsiteY4" fmla="*/ 252232 h 1959635"/>
                  <a:gd name="connsiteX5" fmla="*/ 1098169 w 1345211"/>
                  <a:gd name="connsiteY5" fmla="*/ 172614 h 1959635"/>
                  <a:gd name="connsiteX6" fmla="*/ 537436 w 1345211"/>
                  <a:gd name="connsiteY6" fmla="*/ 1959635 h 1959635"/>
                  <a:gd name="connsiteX0" fmla="*/ 537436 w 1345211"/>
                  <a:gd name="connsiteY0" fmla="*/ 1959635 h 1959635"/>
                  <a:gd name="connsiteX1" fmla="*/ 1115849 w 1345211"/>
                  <a:gd name="connsiteY1" fmla="*/ 75374 h 1959635"/>
                  <a:gd name="connsiteX2" fmla="*/ 1115849 w 1345211"/>
                  <a:gd name="connsiteY2" fmla="*/ 0 h 1959635"/>
                  <a:gd name="connsiteX3" fmla="*/ 1345211 w 1345211"/>
                  <a:gd name="connsiteY3" fmla="*/ 163445 h 1959635"/>
                  <a:gd name="connsiteX4" fmla="*/ 1094953 w 1345211"/>
                  <a:gd name="connsiteY4" fmla="*/ 252232 h 1959635"/>
                  <a:gd name="connsiteX5" fmla="*/ 1098169 w 1345211"/>
                  <a:gd name="connsiteY5" fmla="*/ 172614 h 1959635"/>
                  <a:gd name="connsiteX6" fmla="*/ 537436 w 1345211"/>
                  <a:gd name="connsiteY6" fmla="*/ 1959635 h 1959635"/>
                  <a:gd name="connsiteX0" fmla="*/ 524814 w 1332589"/>
                  <a:gd name="connsiteY0" fmla="*/ 1959635 h 1959635"/>
                  <a:gd name="connsiteX1" fmla="*/ 1103227 w 1332589"/>
                  <a:gd name="connsiteY1" fmla="*/ 75374 h 1959635"/>
                  <a:gd name="connsiteX2" fmla="*/ 1103227 w 1332589"/>
                  <a:gd name="connsiteY2" fmla="*/ 0 h 1959635"/>
                  <a:gd name="connsiteX3" fmla="*/ 1332589 w 1332589"/>
                  <a:gd name="connsiteY3" fmla="*/ 163445 h 1959635"/>
                  <a:gd name="connsiteX4" fmla="*/ 1082331 w 1332589"/>
                  <a:gd name="connsiteY4" fmla="*/ 252232 h 1959635"/>
                  <a:gd name="connsiteX5" fmla="*/ 1085547 w 1332589"/>
                  <a:gd name="connsiteY5" fmla="*/ 172614 h 1959635"/>
                  <a:gd name="connsiteX6" fmla="*/ 524814 w 1332589"/>
                  <a:gd name="connsiteY6" fmla="*/ 1959635 h 1959635"/>
                  <a:gd name="connsiteX0" fmla="*/ 524814 w 1332589"/>
                  <a:gd name="connsiteY0" fmla="*/ 1959635 h 1959635"/>
                  <a:gd name="connsiteX1" fmla="*/ 1103227 w 1332589"/>
                  <a:gd name="connsiteY1" fmla="*/ 75374 h 1959635"/>
                  <a:gd name="connsiteX2" fmla="*/ 1103227 w 1332589"/>
                  <a:gd name="connsiteY2" fmla="*/ 0 h 1959635"/>
                  <a:gd name="connsiteX3" fmla="*/ 1332589 w 1332589"/>
                  <a:gd name="connsiteY3" fmla="*/ 163445 h 1959635"/>
                  <a:gd name="connsiteX4" fmla="*/ 1082331 w 1332589"/>
                  <a:gd name="connsiteY4" fmla="*/ 252232 h 1959635"/>
                  <a:gd name="connsiteX5" fmla="*/ 1085547 w 1332589"/>
                  <a:gd name="connsiteY5" fmla="*/ 172614 h 1959635"/>
                  <a:gd name="connsiteX6" fmla="*/ 524814 w 1332589"/>
                  <a:gd name="connsiteY6" fmla="*/ 1959635 h 1959635"/>
                  <a:gd name="connsiteX0" fmla="*/ 524814 w 1332589"/>
                  <a:gd name="connsiteY0" fmla="*/ 1959635 h 1959635"/>
                  <a:gd name="connsiteX1" fmla="*/ 1103227 w 1332589"/>
                  <a:gd name="connsiteY1" fmla="*/ 75374 h 1959635"/>
                  <a:gd name="connsiteX2" fmla="*/ 1103227 w 1332589"/>
                  <a:gd name="connsiteY2" fmla="*/ 0 h 1959635"/>
                  <a:gd name="connsiteX3" fmla="*/ 1332589 w 1332589"/>
                  <a:gd name="connsiteY3" fmla="*/ 163445 h 1959635"/>
                  <a:gd name="connsiteX4" fmla="*/ 1082331 w 1332589"/>
                  <a:gd name="connsiteY4" fmla="*/ 252232 h 1959635"/>
                  <a:gd name="connsiteX5" fmla="*/ 1085547 w 1332589"/>
                  <a:gd name="connsiteY5" fmla="*/ 172614 h 1959635"/>
                  <a:gd name="connsiteX6" fmla="*/ 524814 w 1332589"/>
                  <a:gd name="connsiteY6" fmla="*/ 1959635 h 1959635"/>
                  <a:gd name="connsiteX0" fmla="*/ 524814 w 1332589"/>
                  <a:gd name="connsiteY0" fmla="*/ 1959635 h 1959635"/>
                  <a:gd name="connsiteX1" fmla="*/ 1103227 w 1332589"/>
                  <a:gd name="connsiteY1" fmla="*/ 75374 h 1959635"/>
                  <a:gd name="connsiteX2" fmla="*/ 1103227 w 1332589"/>
                  <a:gd name="connsiteY2" fmla="*/ 0 h 1959635"/>
                  <a:gd name="connsiteX3" fmla="*/ 1332589 w 1332589"/>
                  <a:gd name="connsiteY3" fmla="*/ 163445 h 1959635"/>
                  <a:gd name="connsiteX4" fmla="*/ 1082331 w 1332589"/>
                  <a:gd name="connsiteY4" fmla="*/ 252232 h 1959635"/>
                  <a:gd name="connsiteX5" fmla="*/ 1085547 w 1332589"/>
                  <a:gd name="connsiteY5" fmla="*/ 172614 h 1959635"/>
                  <a:gd name="connsiteX6" fmla="*/ 524814 w 1332589"/>
                  <a:gd name="connsiteY6" fmla="*/ 1959635 h 1959635"/>
                  <a:gd name="connsiteX0" fmla="*/ 524814 w 1332589"/>
                  <a:gd name="connsiteY0" fmla="*/ 1959635 h 1959635"/>
                  <a:gd name="connsiteX1" fmla="*/ 1103227 w 1332589"/>
                  <a:gd name="connsiteY1" fmla="*/ 75374 h 1959635"/>
                  <a:gd name="connsiteX2" fmla="*/ 1103227 w 1332589"/>
                  <a:gd name="connsiteY2" fmla="*/ 0 h 1959635"/>
                  <a:gd name="connsiteX3" fmla="*/ 1332589 w 1332589"/>
                  <a:gd name="connsiteY3" fmla="*/ 163445 h 1959635"/>
                  <a:gd name="connsiteX4" fmla="*/ 1082331 w 1332589"/>
                  <a:gd name="connsiteY4" fmla="*/ 252232 h 1959635"/>
                  <a:gd name="connsiteX5" fmla="*/ 1085547 w 1332589"/>
                  <a:gd name="connsiteY5" fmla="*/ 172614 h 1959635"/>
                  <a:gd name="connsiteX6" fmla="*/ 524814 w 1332589"/>
                  <a:gd name="connsiteY6" fmla="*/ 1959635 h 1959635"/>
                  <a:gd name="connsiteX0" fmla="*/ 524814 w 1332589"/>
                  <a:gd name="connsiteY0" fmla="*/ 1959635 h 1959635"/>
                  <a:gd name="connsiteX1" fmla="*/ 1103227 w 1332589"/>
                  <a:gd name="connsiteY1" fmla="*/ 75374 h 1959635"/>
                  <a:gd name="connsiteX2" fmla="*/ 1103227 w 1332589"/>
                  <a:gd name="connsiteY2" fmla="*/ 0 h 1959635"/>
                  <a:gd name="connsiteX3" fmla="*/ 1332589 w 1332589"/>
                  <a:gd name="connsiteY3" fmla="*/ 163445 h 1959635"/>
                  <a:gd name="connsiteX4" fmla="*/ 1082331 w 1332589"/>
                  <a:gd name="connsiteY4" fmla="*/ 252232 h 1959635"/>
                  <a:gd name="connsiteX5" fmla="*/ 1085547 w 1332589"/>
                  <a:gd name="connsiteY5" fmla="*/ 172614 h 1959635"/>
                  <a:gd name="connsiteX6" fmla="*/ 524814 w 1332589"/>
                  <a:gd name="connsiteY6" fmla="*/ 1959635 h 1959635"/>
                  <a:gd name="connsiteX0" fmla="*/ 524814 w 1332589"/>
                  <a:gd name="connsiteY0" fmla="*/ 1959635 h 1959635"/>
                  <a:gd name="connsiteX1" fmla="*/ 1103227 w 1332589"/>
                  <a:gd name="connsiteY1" fmla="*/ 75374 h 1959635"/>
                  <a:gd name="connsiteX2" fmla="*/ 1103227 w 1332589"/>
                  <a:gd name="connsiteY2" fmla="*/ 0 h 1959635"/>
                  <a:gd name="connsiteX3" fmla="*/ 1332589 w 1332589"/>
                  <a:gd name="connsiteY3" fmla="*/ 163445 h 1959635"/>
                  <a:gd name="connsiteX4" fmla="*/ 1082331 w 1332589"/>
                  <a:gd name="connsiteY4" fmla="*/ 252232 h 1959635"/>
                  <a:gd name="connsiteX5" fmla="*/ 1085547 w 1332589"/>
                  <a:gd name="connsiteY5" fmla="*/ 172614 h 1959635"/>
                  <a:gd name="connsiteX6" fmla="*/ 524814 w 1332589"/>
                  <a:gd name="connsiteY6" fmla="*/ 1959635 h 1959635"/>
                  <a:gd name="connsiteX0" fmla="*/ 532380 w 1340155"/>
                  <a:gd name="connsiteY0" fmla="*/ 1959635 h 1959635"/>
                  <a:gd name="connsiteX1" fmla="*/ 1110793 w 1340155"/>
                  <a:gd name="connsiteY1" fmla="*/ 75374 h 1959635"/>
                  <a:gd name="connsiteX2" fmla="*/ 1110793 w 1340155"/>
                  <a:gd name="connsiteY2" fmla="*/ 0 h 1959635"/>
                  <a:gd name="connsiteX3" fmla="*/ 1340155 w 1340155"/>
                  <a:gd name="connsiteY3" fmla="*/ 163445 h 1959635"/>
                  <a:gd name="connsiteX4" fmla="*/ 1089897 w 1340155"/>
                  <a:gd name="connsiteY4" fmla="*/ 252232 h 1959635"/>
                  <a:gd name="connsiteX5" fmla="*/ 1093113 w 1340155"/>
                  <a:gd name="connsiteY5" fmla="*/ 172614 h 1959635"/>
                  <a:gd name="connsiteX6" fmla="*/ 532380 w 1340155"/>
                  <a:gd name="connsiteY6" fmla="*/ 1959635 h 1959635"/>
                  <a:gd name="connsiteX0" fmla="*/ 535726 w 1343501"/>
                  <a:gd name="connsiteY0" fmla="*/ 1959635 h 1959635"/>
                  <a:gd name="connsiteX1" fmla="*/ 1114139 w 1343501"/>
                  <a:gd name="connsiteY1" fmla="*/ 75374 h 1959635"/>
                  <a:gd name="connsiteX2" fmla="*/ 1114139 w 1343501"/>
                  <a:gd name="connsiteY2" fmla="*/ 0 h 1959635"/>
                  <a:gd name="connsiteX3" fmla="*/ 1343501 w 1343501"/>
                  <a:gd name="connsiteY3" fmla="*/ 163445 h 1959635"/>
                  <a:gd name="connsiteX4" fmla="*/ 1093243 w 1343501"/>
                  <a:gd name="connsiteY4" fmla="*/ 252232 h 1959635"/>
                  <a:gd name="connsiteX5" fmla="*/ 1096459 w 1343501"/>
                  <a:gd name="connsiteY5" fmla="*/ 172614 h 1959635"/>
                  <a:gd name="connsiteX6" fmla="*/ 535726 w 1343501"/>
                  <a:gd name="connsiteY6" fmla="*/ 1959635 h 1959635"/>
                  <a:gd name="connsiteX0" fmla="*/ 536736 w 1344511"/>
                  <a:gd name="connsiteY0" fmla="*/ 1959635 h 1959635"/>
                  <a:gd name="connsiteX1" fmla="*/ 1115149 w 1344511"/>
                  <a:gd name="connsiteY1" fmla="*/ 75374 h 1959635"/>
                  <a:gd name="connsiteX2" fmla="*/ 1115149 w 1344511"/>
                  <a:gd name="connsiteY2" fmla="*/ 0 h 1959635"/>
                  <a:gd name="connsiteX3" fmla="*/ 1344511 w 1344511"/>
                  <a:gd name="connsiteY3" fmla="*/ 163445 h 1959635"/>
                  <a:gd name="connsiteX4" fmla="*/ 1094253 w 1344511"/>
                  <a:gd name="connsiteY4" fmla="*/ 252232 h 1959635"/>
                  <a:gd name="connsiteX5" fmla="*/ 1097469 w 1344511"/>
                  <a:gd name="connsiteY5" fmla="*/ 172614 h 1959635"/>
                  <a:gd name="connsiteX6" fmla="*/ 536736 w 1344511"/>
                  <a:gd name="connsiteY6" fmla="*/ 1959635 h 1959635"/>
                  <a:gd name="connsiteX0" fmla="*/ 536736 w 1344511"/>
                  <a:gd name="connsiteY0" fmla="*/ 1959635 h 1959635"/>
                  <a:gd name="connsiteX1" fmla="*/ 1115149 w 1344511"/>
                  <a:gd name="connsiteY1" fmla="*/ 75374 h 1959635"/>
                  <a:gd name="connsiteX2" fmla="*/ 1115149 w 1344511"/>
                  <a:gd name="connsiteY2" fmla="*/ 0 h 1959635"/>
                  <a:gd name="connsiteX3" fmla="*/ 1344511 w 1344511"/>
                  <a:gd name="connsiteY3" fmla="*/ 163445 h 1959635"/>
                  <a:gd name="connsiteX4" fmla="*/ 1094253 w 1344511"/>
                  <a:gd name="connsiteY4" fmla="*/ 252232 h 1959635"/>
                  <a:gd name="connsiteX5" fmla="*/ 1097469 w 1344511"/>
                  <a:gd name="connsiteY5" fmla="*/ 172614 h 1959635"/>
                  <a:gd name="connsiteX6" fmla="*/ 536736 w 1344511"/>
                  <a:gd name="connsiteY6" fmla="*/ 1959635 h 1959635"/>
                  <a:gd name="connsiteX0" fmla="*/ 514609 w 1322384"/>
                  <a:gd name="connsiteY0" fmla="*/ 1959635 h 1959635"/>
                  <a:gd name="connsiteX1" fmla="*/ 1093022 w 1322384"/>
                  <a:gd name="connsiteY1" fmla="*/ 75374 h 1959635"/>
                  <a:gd name="connsiteX2" fmla="*/ 1093022 w 1322384"/>
                  <a:gd name="connsiteY2" fmla="*/ 0 h 1959635"/>
                  <a:gd name="connsiteX3" fmla="*/ 1322384 w 1322384"/>
                  <a:gd name="connsiteY3" fmla="*/ 163445 h 1959635"/>
                  <a:gd name="connsiteX4" fmla="*/ 1072126 w 1322384"/>
                  <a:gd name="connsiteY4" fmla="*/ 252232 h 1959635"/>
                  <a:gd name="connsiteX5" fmla="*/ 1075342 w 1322384"/>
                  <a:gd name="connsiteY5" fmla="*/ 172614 h 1959635"/>
                  <a:gd name="connsiteX6" fmla="*/ 514609 w 1322384"/>
                  <a:gd name="connsiteY6" fmla="*/ 1959635 h 1959635"/>
                  <a:gd name="connsiteX0" fmla="*/ 524649 w 1297273"/>
                  <a:gd name="connsiteY0" fmla="*/ 1932301 h 1932301"/>
                  <a:gd name="connsiteX1" fmla="*/ 1067911 w 1297273"/>
                  <a:gd name="connsiteY1" fmla="*/ 75374 h 1932301"/>
                  <a:gd name="connsiteX2" fmla="*/ 1067911 w 1297273"/>
                  <a:gd name="connsiteY2" fmla="*/ 0 h 1932301"/>
                  <a:gd name="connsiteX3" fmla="*/ 1297273 w 1297273"/>
                  <a:gd name="connsiteY3" fmla="*/ 163445 h 1932301"/>
                  <a:gd name="connsiteX4" fmla="*/ 1047015 w 1297273"/>
                  <a:gd name="connsiteY4" fmla="*/ 252232 h 1932301"/>
                  <a:gd name="connsiteX5" fmla="*/ 1050231 w 1297273"/>
                  <a:gd name="connsiteY5" fmla="*/ 172614 h 1932301"/>
                  <a:gd name="connsiteX6" fmla="*/ 524649 w 1297273"/>
                  <a:gd name="connsiteY6" fmla="*/ 1932301 h 1932301"/>
                  <a:gd name="connsiteX0" fmla="*/ 530776 w 1282491"/>
                  <a:gd name="connsiteY0" fmla="*/ 1899451 h 1899451"/>
                  <a:gd name="connsiteX1" fmla="*/ 1053129 w 1282491"/>
                  <a:gd name="connsiteY1" fmla="*/ 75374 h 1899451"/>
                  <a:gd name="connsiteX2" fmla="*/ 1053129 w 1282491"/>
                  <a:gd name="connsiteY2" fmla="*/ 0 h 1899451"/>
                  <a:gd name="connsiteX3" fmla="*/ 1282491 w 1282491"/>
                  <a:gd name="connsiteY3" fmla="*/ 163445 h 1899451"/>
                  <a:gd name="connsiteX4" fmla="*/ 1032233 w 1282491"/>
                  <a:gd name="connsiteY4" fmla="*/ 252232 h 1899451"/>
                  <a:gd name="connsiteX5" fmla="*/ 1035449 w 1282491"/>
                  <a:gd name="connsiteY5" fmla="*/ 172614 h 1899451"/>
                  <a:gd name="connsiteX6" fmla="*/ 530776 w 1282491"/>
                  <a:gd name="connsiteY6" fmla="*/ 1899451 h 1899451"/>
                  <a:gd name="connsiteX0" fmla="*/ 530776 w 1282491"/>
                  <a:gd name="connsiteY0" fmla="*/ 1899451 h 1899451"/>
                  <a:gd name="connsiteX1" fmla="*/ 1053129 w 1282491"/>
                  <a:gd name="connsiteY1" fmla="*/ 75374 h 1899451"/>
                  <a:gd name="connsiteX2" fmla="*/ 1053129 w 1282491"/>
                  <a:gd name="connsiteY2" fmla="*/ 0 h 1899451"/>
                  <a:gd name="connsiteX3" fmla="*/ 1282491 w 1282491"/>
                  <a:gd name="connsiteY3" fmla="*/ 163445 h 1899451"/>
                  <a:gd name="connsiteX4" fmla="*/ 1032233 w 1282491"/>
                  <a:gd name="connsiteY4" fmla="*/ 252232 h 1899451"/>
                  <a:gd name="connsiteX5" fmla="*/ 1035449 w 1282491"/>
                  <a:gd name="connsiteY5" fmla="*/ 172614 h 1899451"/>
                  <a:gd name="connsiteX6" fmla="*/ 530776 w 1282491"/>
                  <a:gd name="connsiteY6" fmla="*/ 1899451 h 1899451"/>
                  <a:gd name="connsiteX0" fmla="*/ 530776 w 1282491"/>
                  <a:gd name="connsiteY0" fmla="*/ 1899451 h 1899451"/>
                  <a:gd name="connsiteX1" fmla="*/ 1053129 w 1282491"/>
                  <a:gd name="connsiteY1" fmla="*/ 75374 h 1899451"/>
                  <a:gd name="connsiteX2" fmla="*/ 1053129 w 1282491"/>
                  <a:gd name="connsiteY2" fmla="*/ 0 h 1899451"/>
                  <a:gd name="connsiteX3" fmla="*/ 1282491 w 1282491"/>
                  <a:gd name="connsiteY3" fmla="*/ 163445 h 1899451"/>
                  <a:gd name="connsiteX4" fmla="*/ 1032233 w 1282491"/>
                  <a:gd name="connsiteY4" fmla="*/ 252232 h 1899451"/>
                  <a:gd name="connsiteX5" fmla="*/ 1035449 w 1282491"/>
                  <a:gd name="connsiteY5" fmla="*/ 172614 h 1899451"/>
                  <a:gd name="connsiteX6" fmla="*/ 530776 w 1282491"/>
                  <a:gd name="connsiteY6" fmla="*/ 1899451 h 1899451"/>
                  <a:gd name="connsiteX0" fmla="*/ 523055 w 1274770"/>
                  <a:gd name="connsiteY0" fmla="*/ 1899451 h 1899451"/>
                  <a:gd name="connsiteX1" fmla="*/ 1045408 w 1274770"/>
                  <a:gd name="connsiteY1" fmla="*/ 75374 h 1899451"/>
                  <a:gd name="connsiteX2" fmla="*/ 1045408 w 1274770"/>
                  <a:gd name="connsiteY2" fmla="*/ 0 h 1899451"/>
                  <a:gd name="connsiteX3" fmla="*/ 1274770 w 1274770"/>
                  <a:gd name="connsiteY3" fmla="*/ 163445 h 1899451"/>
                  <a:gd name="connsiteX4" fmla="*/ 1024512 w 1274770"/>
                  <a:gd name="connsiteY4" fmla="*/ 252232 h 1899451"/>
                  <a:gd name="connsiteX5" fmla="*/ 1027728 w 1274770"/>
                  <a:gd name="connsiteY5" fmla="*/ 172614 h 1899451"/>
                  <a:gd name="connsiteX6" fmla="*/ 523055 w 1274770"/>
                  <a:gd name="connsiteY6" fmla="*/ 1899451 h 1899451"/>
                  <a:gd name="connsiteX0" fmla="*/ 519197 w 1284005"/>
                  <a:gd name="connsiteY0" fmla="*/ 1869813 h 1869813"/>
                  <a:gd name="connsiteX1" fmla="*/ 1054643 w 1284005"/>
                  <a:gd name="connsiteY1" fmla="*/ 75374 h 1869813"/>
                  <a:gd name="connsiteX2" fmla="*/ 1054643 w 1284005"/>
                  <a:gd name="connsiteY2" fmla="*/ 0 h 1869813"/>
                  <a:gd name="connsiteX3" fmla="*/ 1284005 w 1284005"/>
                  <a:gd name="connsiteY3" fmla="*/ 163445 h 1869813"/>
                  <a:gd name="connsiteX4" fmla="*/ 1033747 w 1284005"/>
                  <a:gd name="connsiteY4" fmla="*/ 252232 h 1869813"/>
                  <a:gd name="connsiteX5" fmla="*/ 1036963 w 1284005"/>
                  <a:gd name="connsiteY5" fmla="*/ 172614 h 1869813"/>
                  <a:gd name="connsiteX6" fmla="*/ 519197 w 1284005"/>
                  <a:gd name="connsiteY6" fmla="*/ 1869813 h 1869813"/>
                  <a:gd name="connsiteX0" fmla="*/ 530632 w 1257076"/>
                  <a:gd name="connsiteY0" fmla="*/ 1876479 h 1876479"/>
                  <a:gd name="connsiteX1" fmla="*/ 1027714 w 1257076"/>
                  <a:gd name="connsiteY1" fmla="*/ 75374 h 1876479"/>
                  <a:gd name="connsiteX2" fmla="*/ 1027714 w 1257076"/>
                  <a:gd name="connsiteY2" fmla="*/ 0 h 1876479"/>
                  <a:gd name="connsiteX3" fmla="*/ 1257076 w 1257076"/>
                  <a:gd name="connsiteY3" fmla="*/ 163445 h 1876479"/>
                  <a:gd name="connsiteX4" fmla="*/ 1006818 w 1257076"/>
                  <a:gd name="connsiteY4" fmla="*/ 252232 h 1876479"/>
                  <a:gd name="connsiteX5" fmla="*/ 1010034 w 1257076"/>
                  <a:gd name="connsiteY5" fmla="*/ 172614 h 1876479"/>
                  <a:gd name="connsiteX6" fmla="*/ 530632 w 1257076"/>
                  <a:gd name="connsiteY6" fmla="*/ 1876479 h 1876479"/>
                  <a:gd name="connsiteX0" fmla="*/ 531139 w 1257583"/>
                  <a:gd name="connsiteY0" fmla="*/ 1876479 h 1876479"/>
                  <a:gd name="connsiteX1" fmla="*/ 1028221 w 1257583"/>
                  <a:gd name="connsiteY1" fmla="*/ 75374 h 1876479"/>
                  <a:gd name="connsiteX2" fmla="*/ 1028221 w 1257583"/>
                  <a:gd name="connsiteY2" fmla="*/ 0 h 1876479"/>
                  <a:gd name="connsiteX3" fmla="*/ 1257583 w 1257583"/>
                  <a:gd name="connsiteY3" fmla="*/ 163445 h 1876479"/>
                  <a:gd name="connsiteX4" fmla="*/ 1007325 w 1257583"/>
                  <a:gd name="connsiteY4" fmla="*/ 252232 h 1876479"/>
                  <a:gd name="connsiteX5" fmla="*/ 1010541 w 1257583"/>
                  <a:gd name="connsiteY5" fmla="*/ 172614 h 1876479"/>
                  <a:gd name="connsiteX6" fmla="*/ 531139 w 1257583"/>
                  <a:gd name="connsiteY6" fmla="*/ 1876479 h 1876479"/>
                  <a:gd name="connsiteX0" fmla="*/ 528304 w 1254748"/>
                  <a:gd name="connsiteY0" fmla="*/ 1876479 h 1876479"/>
                  <a:gd name="connsiteX1" fmla="*/ 1025386 w 1254748"/>
                  <a:gd name="connsiteY1" fmla="*/ 75374 h 1876479"/>
                  <a:gd name="connsiteX2" fmla="*/ 1025386 w 1254748"/>
                  <a:gd name="connsiteY2" fmla="*/ 0 h 1876479"/>
                  <a:gd name="connsiteX3" fmla="*/ 1254748 w 1254748"/>
                  <a:gd name="connsiteY3" fmla="*/ 163445 h 1876479"/>
                  <a:gd name="connsiteX4" fmla="*/ 1004490 w 1254748"/>
                  <a:gd name="connsiteY4" fmla="*/ 252232 h 1876479"/>
                  <a:gd name="connsiteX5" fmla="*/ 1007706 w 1254748"/>
                  <a:gd name="connsiteY5" fmla="*/ 172614 h 1876479"/>
                  <a:gd name="connsiteX6" fmla="*/ 528304 w 1254748"/>
                  <a:gd name="connsiteY6" fmla="*/ 1876479 h 1876479"/>
                  <a:gd name="connsiteX0" fmla="*/ 528304 w 1254748"/>
                  <a:gd name="connsiteY0" fmla="*/ 1876479 h 1876479"/>
                  <a:gd name="connsiteX1" fmla="*/ 1025386 w 1254748"/>
                  <a:gd name="connsiteY1" fmla="*/ 75374 h 1876479"/>
                  <a:gd name="connsiteX2" fmla="*/ 1025386 w 1254748"/>
                  <a:gd name="connsiteY2" fmla="*/ 0 h 1876479"/>
                  <a:gd name="connsiteX3" fmla="*/ 1254748 w 1254748"/>
                  <a:gd name="connsiteY3" fmla="*/ 163445 h 1876479"/>
                  <a:gd name="connsiteX4" fmla="*/ 1004490 w 1254748"/>
                  <a:gd name="connsiteY4" fmla="*/ 252232 h 1876479"/>
                  <a:gd name="connsiteX5" fmla="*/ 1007706 w 1254748"/>
                  <a:gd name="connsiteY5" fmla="*/ 172614 h 1876479"/>
                  <a:gd name="connsiteX6" fmla="*/ 528304 w 1254748"/>
                  <a:gd name="connsiteY6" fmla="*/ 1876479 h 1876479"/>
                  <a:gd name="connsiteX0" fmla="*/ 528304 w 1254748"/>
                  <a:gd name="connsiteY0" fmla="*/ 1876479 h 1876479"/>
                  <a:gd name="connsiteX1" fmla="*/ 1025386 w 1254748"/>
                  <a:gd name="connsiteY1" fmla="*/ 75374 h 1876479"/>
                  <a:gd name="connsiteX2" fmla="*/ 1025386 w 1254748"/>
                  <a:gd name="connsiteY2" fmla="*/ 0 h 1876479"/>
                  <a:gd name="connsiteX3" fmla="*/ 1254748 w 1254748"/>
                  <a:gd name="connsiteY3" fmla="*/ 163445 h 1876479"/>
                  <a:gd name="connsiteX4" fmla="*/ 1004490 w 1254748"/>
                  <a:gd name="connsiteY4" fmla="*/ 252232 h 1876479"/>
                  <a:gd name="connsiteX5" fmla="*/ 1007706 w 1254748"/>
                  <a:gd name="connsiteY5" fmla="*/ 172614 h 1876479"/>
                  <a:gd name="connsiteX6" fmla="*/ 528304 w 1254748"/>
                  <a:gd name="connsiteY6" fmla="*/ 1876479 h 1876479"/>
                  <a:gd name="connsiteX0" fmla="*/ 528304 w 1254748"/>
                  <a:gd name="connsiteY0" fmla="*/ 1876479 h 1876479"/>
                  <a:gd name="connsiteX1" fmla="*/ 1025386 w 1254748"/>
                  <a:gd name="connsiteY1" fmla="*/ 75374 h 1876479"/>
                  <a:gd name="connsiteX2" fmla="*/ 1025386 w 1254748"/>
                  <a:gd name="connsiteY2" fmla="*/ 0 h 1876479"/>
                  <a:gd name="connsiteX3" fmla="*/ 1254748 w 1254748"/>
                  <a:gd name="connsiteY3" fmla="*/ 163445 h 1876479"/>
                  <a:gd name="connsiteX4" fmla="*/ 1004490 w 1254748"/>
                  <a:gd name="connsiteY4" fmla="*/ 252232 h 1876479"/>
                  <a:gd name="connsiteX5" fmla="*/ 1007706 w 1254748"/>
                  <a:gd name="connsiteY5" fmla="*/ 172614 h 1876479"/>
                  <a:gd name="connsiteX6" fmla="*/ 528304 w 1254748"/>
                  <a:gd name="connsiteY6" fmla="*/ 1876479 h 1876479"/>
                  <a:gd name="connsiteX0" fmla="*/ 532097 w 1246117"/>
                  <a:gd name="connsiteY0" fmla="*/ 1870990 h 1870990"/>
                  <a:gd name="connsiteX1" fmla="*/ 1016755 w 1246117"/>
                  <a:gd name="connsiteY1" fmla="*/ 75374 h 1870990"/>
                  <a:gd name="connsiteX2" fmla="*/ 1016755 w 1246117"/>
                  <a:gd name="connsiteY2" fmla="*/ 0 h 1870990"/>
                  <a:gd name="connsiteX3" fmla="*/ 1246117 w 1246117"/>
                  <a:gd name="connsiteY3" fmla="*/ 163445 h 1870990"/>
                  <a:gd name="connsiteX4" fmla="*/ 995859 w 1246117"/>
                  <a:gd name="connsiteY4" fmla="*/ 252232 h 1870990"/>
                  <a:gd name="connsiteX5" fmla="*/ 999075 w 1246117"/>
                  <a:gd name="connsiteY5" fmla="*/ 172614 h 1870990"/>
                  <a:gd name="connsiteX6" fmla="*/ 532097 w 1246117"/>
                  <a:gd name="connsiteY6" fmla="*/ 1870990 h 1870990"/>
                  <a:gd name="connsiteX0" fmla="*/ 525477 w 1239497"/>
                  <a:gd name="connsiteY0" fmla="*/ 1870990 h 1870990"/>
                  <a:gd name="connsiteX1" fmla="*/ 1010135 w 1239497"/>
                  <a:gd name="connsiteY1" fmla="*/ 75374 h 1870990"/>
                  <a:gd name="connsiteX2" fmla="*/ 1010135 w 1239497"/>
                  <a:gd name="connsiteY2" fmla="*/ 0 h 1870990"/>
                  <a:gd name="connsiteX3" fmla="*/ 1239497 w 1239497"/>
                  <a:gd name="connsiteY3" fmla="*/ 163445 h 1870990"/>
                  <a:gd name="connsiteX4" fmla="*/ 989239 w 1239497"/>
                  <a:gd name="connsiteY4" fmla="*/ 252232 h 1870990"/>
                  <a:gd name="connsiteX5" fmla="*/ 992455 w 1239497"/>
                  <a:gd name="connsiteY5" fmla="*/ 172614 h 1870990"/>
                  <a:gd name="connsiteX6" fmla="*/ 525477 w 1239497"/>
                  <a:gd name="connsiteY6" fmla="*/ 1870990 h 1870990"/>
                  <a:gd name="connsiteX0" fmla="*/ 525477 w 1239497"/>
                  <a:gd name="connsiteY0" fmla="*/ 1870990 h 1870990"/>
                  <a:gd name="connsiteX1" fmla="*/ 1010135 w 1239497"/>
                  <a:gd name="connsiteY1" fmla="*/ 75374 h 1870990"/>
                  <a:gd name="connsiteX2" fmla="*/ 1010135 w 1239497"/>
                  <a:gd name="connsiteY2" fmla="*/ 0 h 1870990"/>
                  <a:gd name="connsiteX3" fmla="*/ 1239497 w 1239497"/>
                  <a:gd name="connsiteY3" fmla="*/ 163445 h 1870990"/>
                  <a:gd name="connsiteX4" fmla="*/ 989239 w 1239497"/>
                  <a:gd name="connsiteY4" fmla="*/ 252232 h 1870990"/>
                  <a:gd name="connsiteX5" fmla="*/ 992455 w 1239497"/>
                  <a:gd name="connsiteY5" fmla="*/ 172614 h 1870990"/>
                  <a:gd name="connsiteX6" fmla="*/ 525477 w 1239497"/>
                  <a:gd name="connsiteY6" fmla="*/ 1870990 h 1870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39497" h="1870990">
                    <a:moveTo>
                      <a:pt x="525477" y="1870990"/>
                    </a:moveTo>
                    <a:cubicBezTo>
                      <a:pt x="-484674" y="1182204"/>
                      <a:pt x="119707" y="-7410"/>
                      <a:pt x="1010135" y="75374"/>
                    </a:cubicBezTo>
                    <a:lnTo>
                      <a:pt x="1010135" y="0"/>
                    </a:lnTo>
                    <a:lnTo>
                      <a:pt x="1239497" y="163445"/>
                    </a:lnTo>
                    <a:lnTo>
                      <a:pt x="989239" y="252232"/>
                    </a:lnTo>
                    <a:cubicBezTo>
                      <a:pt x="990311" y="225693"/>
                      <a:pt x="1018695" y="176732"/>
                      <a:pt x="992455" y="172614"/>
                    </a:cubicBezTo>
                    <a:cubicBezTo>
                      <a:pt x="329369" y="68548"/>
                      <a:pt x="-428121" y="1028834"/>
                      <a:pt x="525477" y="1870990"/>
                    </a:cubicBezTo>
                    <a:close/>
                  </a:path>
                </a:pathLst>
              </a:custGeom>
              <a:gradFill flip="none" rotWithShape="1">
                <a:gsLst>
                  <a:gs pos="0">
                    <a:sysClr val="window" lastClr="FFFFFF">
                      <a:lumMod val="95000"/>
                    </a:sysClr>
                  </a:gs>
                  <a:gs pos="58000">
                    <a:sysClr val="window" lastClr="FFFFFF">
                      <a:lumMod val="50000"/>
                    </a:sysClr>
                  </a:gs>
                </a:gsLst>
                <a:lin ang="0" scaled="1"/>
                <a:tileRect/>
              </a:gradFill>
              <a:ln w="12700" cap="flat" cmpd="sng" algn="ctr">
                <a:noFill/>
                <a:prstDash val="solid"/>
                <a:miter lim="800000"/>
              </a:ln>
              <a:effectLst/>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050" b="0" i="0" u="none" strike="noStrike" kern="0" cap="none" spc="0" normalizeH="0" baseline="0" noProof="0">
                  <a:ln>
                    <a:noFill/>
                  </a:ln>
                  <a:solidFill>
                    <a:srgbClr val="000000"/>
                  </a:solidFill>
                  <a:effectLst/>
                  <a:uLnTx/>
                  <a:uFillTx/>
                  <a:ea typeface="+mn-ea"/>
                  <a:cs typeface="Arial" panose="020B0604020202020204" pitchFamily="34" charset="0"/>
                </a:endParaRPr>
              </a:p>
            </p:txBody>
          </p:sp>
          <p:sp>
            <p:nvSpPr>
              <p:cNvPr id="30" name="Right Arrow 14">
                <a:extLst>
                  <a:ext uri="{FF2B5EF4-FFF2-40B4-BE49-F238E27FC236}">
                    <a16:creationId xmlns:a16="http://schemas.microsoft.com/office/drawing/2014/main" id="{2EE3FEA5-CF8E-40A5-B435-A4DFDB296B08}"/>
                  </a:ext>
                </a:extLst>
              </p:cNvPr>
              <p:cNvSpPr/>
              <p:nvPr/>
            </p:nvSpPr>
            <p:spPr>
              <a:xfrm rot="17580000">
                <a:off x="2986456" y="4901942"/>
                <a:ext cx="589302" cy="889536"/>
              </a:xfrm>
              <a:custGeom>
                <a:avLst/>
                <a:gdLst>
                  <a:gd name="connsiteX0" fmla="*/ 0 w 547747"/>
                  <a:gd name="connsiteY0" fmla="*/ 75374 h 326890"/>
                  <a:gd name="connsiteX1" fmla="*/ 318385 w 547747"/>
                  <a:gd name="connsiteY1" fmla="*/ 75374 h 326890"/>
                  <a:gd name="connsiteX2" fmla="*/ 318385 w 547747"/>
                  <a:gd name="connsiteY2" fmla="*/ 0 h 326890"/>
                  <a:gd name="connsiteX3" fmla="*/ 547747 w 547747"/>
                  <a:gd name="connsiteY3" fmla="*/ 163445 h 326890"/>
                  <a:gd name="connsiteX4" fmla="*/ 318385 w 547747"/>
                  <a:gd name="connsiteY4" fmla="*/ 326890 h 326890"/>
                  <a:gd name="connsiteX5" fmla="*/ 318385 w 547747"/>
                  <a:gd name="connsiteY5" fmla="*/ 251516 h 326890"/>
                  <a:gd name="connsiteX6" fmla="*/ 0 w 547747"/>
                  <a:gd name="connsiteY6" fmla="*/ 251516 h 326890"/>
                  <a:gd name="connsiteX7" fmla="*/ 0 w 547747"/>
                  <a:gd name="connsiteY7" fmla="*/ 75374 h 326890"/>
                  <a:gd name="connsiteX0" fmla="*/ 0 w 547747"/>
                  <a:gd name="connsiteY0" fmla="*/ 75374 h 326890"/>
                  <a:gd name="connsiteX1" fmla="*/ 318385 w 547747"/>
                  <a:gd name="connsiteY1" fmla="*/ 75374 h 326890"/>
                  <a:gd name="connsiteX2" fmla="*/ 318385 w 547747"/>
                  <a:gd name="connsiteY2" fmla="*/ 0 h 326890"/>
                  <a:gd name="connsiteX3" fmla="*/ 547747 w 547747"/>
                  <a:gd name="connsiteY3" fmla="*/ 163445 h 326890"/>
                  <a:gd name="connsiteX4" fmla="*/ 318385 w 547747"/>
                  <a:gd name="connsiteY4" fmla="*/ 326890 h 326890"/>
                  <a:gd name="connsiteX5" fmla="*/ 294299 w 547747"/>
                  <a:gd name="connsiteY5" fmla="*/ 175776 h 326890"/>
                  <a:gd name="connsiteX6" fmla="*/ 0 w 547747"/>
                  <a:gd name="connsiteY6" fmla="*/ 251516 h 326890"/>
                  <a:gd name="connsiteX7" fmla="*/ 0 w 547747"/>
                  <a:gd name="connsiteY7" fmla="*/ 75374 h 326890"/>
                  <a:gd name="connsiteX0" fmla="*/ 0 w 547747"/>
                  <a:gd name="connsiteY0" fmla="*/ 75374 h 251516"/>
                  <a:gd name="connsiteX1" fmla="*/ 318385 w 547747"/>
                  <a:gd name="connsiteY1" fmla="*/ 75374 h 251516"/>
                  <a:gd name="connsiteX2" fmla="*/ 318385 w 547747"/>
                  <a:gd name="connsiteY2" fmla="*/ 0 h 251516"/>
                  <a:gd name="connsiteX3" fmla="*/ 547747 w 547747"/>
                  <a:gd name="connsiteY3" fmla="*/ 163445 h 251516"/>
                  <a:gd name="connsiteX4" fmla="*/ 296435 w 547747"/>
                  <a:gd name="connsiteY4" fmla="*/ 250097 h 251516"/>
                  <a:gd name="connsiteX5" fmla="*/ 294299 w 547747"/>
                  <a:gd name="connsiteY5" fmla="*/ 175776 h 251516"/>
                  <a:gd name="connsiteX6" fmla="*/ 0 w 547747"/>
                  <a:gd name="connsiteY6" fmla="*/ 251516 h 251516"/>
                  <a:gd name="connsiteX7" fmla="*/ 0 w 547747"/>
                  <a:gd name="connsiteY7" fmla="*/ 75374 h 251516"/>
                  <a:gd name="connsiteX0" fmla="*/ 0 w 547747"/>
                  <a:gd name="connsiteY0" fmla="*/ 75374 h 251516"/>
                  <a:gd name="connsiteX1" fmla="*/ 318385 w 547747"/>
                  <a:gd name="connsiteY1" fmla="*/ 75374 h 251516"/>
                  <a:gd name="connsiteX2" fmla="*/ 318385 w 547747"/>
                  <a:gd name="connsiteY2" fmla="*/ 0 h 251516"/>
                  <a:gd name="connsiteX3" fmla="*/ 547747 w 547747"/>
                  <a:gd name="connsiteY3" fmla="*/ 163445 h 251516"/>
                  <a:gd name="connsiteX4" fmla="*/ 296435 w 547747"/>
                  <a:gd name="connsiteY4" fmla="*/ 250097 h 251516"/>
                  <a:gd name="connsiteX5" fmla="*/ 300705 w 547747"/>
                  <a:gd name="connsiteY5" fmla="*/ 172614 h 251516"/>
                  <a:gd name="connsiteX6" fmla="*/ 0 w 547747"/>
                  <a:gd name="connsiteY6" fmla="*/ 251516 h 251516"/>
                  <a:gd name="connsiteX7" fmla="*/ 0 w 547747"/>
                  <a:gd name="connsiteY7" fmla="*/ 75374 h 251516"/>
                  <a:gd name="connsiteX0" fmla="*/ 0 w 547747"/>
                  <a:gd name="connsiteY0" fmla="*/ 75374 h 252232"/>
                  <a:gd name="connsiteX1" fmla="*/ 318385 w 547747"/>
                  <a:gd name="connsiteY1" fmla="*/ 75374 h 252232"/>
                  <a:gd name="connsiteX2" fmla="*/ 318385 w 547747"/>
                  <a:gd name="connsiteY2" fmla="*/ 0 h 252232"/>
                  <a:gd name="connsiteX3" fmla="*/ 547747 w 547747"/>
                  <a:gd name="connsiteY3" fmla="*/ 163445 h 252232"/>
                  <a:gd name="connsiteX4" fmla="*/ 297489 w 547747"/>
                  <a:gd name="connsiteY4" fmla="*/ 252232 h 252232"/>
                  <a:gd name="connsiteX5" fmla="*/ 300705 w 547747"/>
                  <a:gd name="connsiteY5" fmla="*/ 172614 h 252232"/>
                  <a:gd name="connsiteX6" fmla="*/ 0 w 547747"/>
                  <a:gd name="connsiteY6" fmla="*/ 251516 h 252232"/>
                  <a:gd name="connsiteX7" fmla="*/ 0 w 547747"/>
                  <a:gd name="connsiteY7" fmla="*/ 75374 h 252232"/>
                  <a:gd name="connsiteX0" fmla="*/ 0 w 547747"/>
                  <a:gd name="connsiteY0" fmla="*/ 75374 h 252232"/>
                  <a:gd name="connsiteX1" fmla="*/ 318385 w 547747"/>
                  <a:gd name="connsiteY1" fmla="*/ 75374 h 252232"/>
                  <a:gd name="connsiteX2" fmla="*/ 318385 w 547747"/>
                  <a:gd name="connsiteY2" fmla="*/ 0 h 252232"/>
                  <a:gd name="connsiteX3" fmla="*/ 547747 w 547747"/>
                  <a:gd name="connsiteY3" fmla="*/ 163445 h 252232"/>
                  <a:gd name="connsiteX4" fmla="*/ 297489 w 547747"/>
                  <a:gd name="connsiteY4" fmla="*/ 252232 h 252232"/>
                  <a:gd name="connsiteX5" fmla="*/ 300705 w 547747"/>
                  <a:gd name="connsiteY5" fmla="*/ 172614 h 252232"/>
                  <a:gd name="connsiteX6" fmla="*/ 0 w 547747"/>
                  <a:gd name="connsiteY6" fmla="*/ 75374 h 252232"/>
                  <a:gd name="connsiteX0" fmla="*/ 0 w 807775"/>
                  <a:gd name="connsiteY0" fmla="*/ 1959635 h 1959635"/>
                  <a:gd name="connsiteX1" fmla="*/ 578413 w 807775"/>
                  <a:gd name="connsiteY1" fmla="*/ 75374 h 1959635"/>
                  <a:gd name="connsiteX2" fmla="*/ 578413 w 807775"/>
                  <a:gd name="connsiteY2" fmla="*/ 0 h 1959635"/>
                  <a:gd name="connsiteX3" fmla="*/ 807775 w 807775"/>
                  <a:gd name="connsiteY3" fmla="*/ 163445 h 1959635"/>
                  <a:gd name="connsiteX4" fmla="*/ 557517 w 807775"/>
                  <a:gd name="connsiteY4" fmla="*/ 252232 h 1959635"/>
                  <a:gd name="connsiteX5" fmla="*/ 560733 w 807775"/>
                  <a:gd name="connsiteY5" fmla="*/ 172614 h 1959635"/>
                  <a:gd name="connsiteX6" fmla="*/ 0 w 807775"/>
                  <a:gd name="connsiteY6" fmla="*/ 1959635 h 1959635"/>
                  <a:gd name="connsiteX0" fmla="*/ 512513 w 1320288"/>
                  <a:gd name="connsiteY0" fmla="*/ 1959635 h 1959635"/>
                  <a:gd name="connsiteX1" fmla="*/ 1090926 w 1320288"/>
                  <a:gd name="connsiteY1" fmla="*/ 75374 h 1959635"/>
                  <a:gd name="connsiteX2" fmla="*/ 1090926 w 1320288"/>
                  <a:gd name="connsiteY2" fmla="*/ 0 h 1959635"/>
                  <a:gd name="connsiteX3" fmla="*/ 1320288 w 1320288"/>
                  <a:gd name="connsiteY3" fmla="*/ 163445 h 1959635"/>
                  <a:gd name="connsiteX4" fmla="*/ 1070030 w 1320288"/>
                  <a:gd name="connsiteY4" fmla="*/ 252232 h 1959635"/>
                  <a:gd name="connsiteX5" fmla="*/ 1073246 w 1320288"/>
                  <a:gd name="connsiteY5" fmla="*/ 172614 h 1959635"/>
                  <a:gd name="connsiteX6" fmla="*/ 512513 w 1320288"/>
                  <a:gd name="connsiteY6" fmla="*/ 1959635 h 1959635"/>
                  <a:gd name="connsiteX0" fmla="*/ 512513 w 1320288"/>
                  <a:gd name="connsiteY0" fmla="*/ 1959635 h 1959635"/>
                  <a:gd name="connsiteX1" fmla="*/ 1090926 w 1320288"/>
                  <a:gd name="connsiteY1" fmla="*/ 75374 h 1959635"/>
                  <a:gd name="connsiteX2" fmla="*/ 1090926 w 1320288"/>
                  <a:gd name="connsiteY2" fmla="*/ 0 h 1959635"/>
                  <a:gd name="connsiteX3" fmla="*/ 1320288 w 1320288"/>
                  <a:gd name="connsiteY3" fmla="*/ 163445 h 1959635"/>
                  <a:gd name="connsiteX4" fmla="*/ 1070030 w 1320288"/>
                  <a:gd name="connsiteY4" fmla="*/ 252232 h 1959635"/>
                  <a:gd name="connsiteX5" fmla="*/ 1073246 w 1320288"/>
                  <a:gd name="connsiteY5" fmla="*/ 172614 h 1959635"/>
                  <a:gd name="connsiteX6" fmla="*/ 512513 w 1320288"/>
                  <a:gd name="connsiteY6" fmla="*/ 1959635 h 1959635"/>
                  <a:gd name="connsiteX0" fmla="*/ 512513 w 1320288"/>
                  <a:gd name="connsiteY0" fmla="*/ 1959635 h 1959635"/>
                  <a:gd name="connsiteX1" fmla="*/ 1090926 w 1320288"/>
                  <a:gd name="connsiteY1" fmla="*/ 75374 h 1959635"/>
                  <a:gd name="connsiteX2" fmla="*/ 1090926 w 1320288"/>
                  <a:gd name="connsiteY2" fmla="*/ 0 h 1959635"/>
                  <a:gd name="connsiteX3" fmla="*/ 1320288 w 1320288"/>
                  <a:gd name="connsiteY3" fmla="*/ 163445 h 1959635"/>
                  <a:gd name="connsiteX4" fmla="*/ 1070030 w 1320288"/>
                  <a:gd name="connsiteY4" fmla="*/ 252232 h 1959635"/>
                  <a:gd name="connsiteX5" fmla="*/ 1073246 w 1320288"/>
                  <a:gd name="connsiteY5" fmla="*/ 172614 h 1959635"/>
                  <a:gd name="connsiteX6" fmla="*/ 512513 w 1320288"/>
                  <a:gd name="connsiteY6" fmla="*/ 1959635 h 1959635"/>
                  <a:gd name="connsiteX0" fmla="*/ 563390 w 1371165"/>
                  <a:gd name="connsiteY0" fmla="*/ 1959635 h 1959635"/>
                  <a:gd name="connsiteX1" fmla="*/ 1141803 w 1371165"/>
                  <a:gd name="connsiteY1" fmla="*/ 75374 h 1959635"/>
                  <a:gd name="connsiteX2" fmla="*/ 1141803 w 1371165"/>
                  <a:gd name="connsiteY2" fmla="*/ 0 h 1959635"/>
                  <a:gd name="connsiteX3" fmla="*/ 1371165 w 1371165"/>
                  <a:gd name="connsiteY3" fmla="*/ 163445 h 1959635"/>
                  <a:gd name="connsiteX4" fmla="*/ 1120907 w 1371165"/>
                  <a:gd name="connsiteY4" fmla="*/ 252232 h 1959635"/>
                  <a:gd name="connsiteX5" fmla="*/ 1124123 w 1371165"/>
                  <a:gd name="connsiteY5" fmla="*/ 172614 h 1959635"/>
                  <a:gd name="connsiteX6" fmla="*/ 563390 w 1371165"/>
                  <a:gd name="connsiteY6" fmla="*/ 1959635 h 1959635"/>
                  <a:gd name="connsiteX0" fmla="*/ 563390 w 1371165"/>
                  <a:gd name="connsiteY0" fmla="*/ 1959635 h 1959635"/>
                  <a:gd name="connsiteX1" fmla="*/ 1141803 w 1371165"/>
                  <a:gd name="connsiteY1" fmla="*/ 75374 h 1959635"/>
                  <a:gd name="connsiteX2" fmla="*/ 1141803 w 1371165"/>
                  <a:gd name="connsiteY2" fmla="*/ 0 h 1959635"/>
                  <a:gd name="connsiteX3" fmla="*/ 1371165 w 1371165"/>
                  <a:gd name="connsiteY3" fmla="*/ 163445 h 1959635"/>
                  <a:gd name="connsiteX4" fmla="*/ 1120907 w 1371165"/>
                  <a:gd name="connsiteY4" fmla="*/ 252232 h 1959635"/>
                  <a:gd name="connsiteX5" fmla="*/ 1124123 w 1371165"/>
                  <a:gd name="connsiteY5" fmla="*/ 172614 h 1959635"/>
                  <a:gd name="connsiteX6" fmla="*/ 563390 w 1371165"/>
                  <a:gd name="connsiteY6" fmla="*/ 1959635 h 1959635"/>
                  <a:gd name="connsiteX0" fmla="*/ 507436 w 1315211"/>
                  <a:gd name="connsiteY0" fmla="*/ 1959635 h 1959635"/>
                  <a:gd name="connsiteX1" fmla="*/ 1085849 w 1315211"/>
                  <a:gd name="connsiteY1" fmla="*/ 75374 h 1959635"/>
                  <a:gd name="connsiteX2" fmla="*/ 1085849 w 1315211"/>
                  <a:gd name="connsiteY2" fmla="*/ 0 h 1959635"/>
                  <a:gd name="connsiteX3" fmla="*/ 1315211 w 1315211"/>
                  <a:gd name="connsiteY3" fmla="*/ 163445 h 1959635"/>
                  <a:gd name="connsiteX4" fmla="*/ 1064953 w 1315211"/>
                  <a:gd name="connsiteY4" fmla="*/ 252232 h 1959635"/>
                  <a:gd name="connsiteX5" fmla="*/ 1068169 w 1315211"/>
                  <a:gd name="connsiteY5" fmla="*/ 172614 h 1959635"/>
                  <a:gd name="connsiteX6" fmla="*/ 507436 w 1315211"/>
                  <a:gd name="connsiteY6" fmla="*/ 1959635 h 1959635"/>
                  <a:gd name="connsiteX0" fmla="*/ 531637 w 1339412"/>
                  <a:gd name="connsiteY0" fmla="*/ 1959635 h 1959635"/>
                  <a:gd name="connsiteX1" fmla="*/ 1110050 w 1339412"/>
                  <a:gd name="connsiteY1" fmla="*/ 75374 h 1959635"/>
                  <a:gd name="connsiteX2" fmla="*/ 1110050 w 1339412"/>
                  <a:gd name="connsiteY2" fmla="*/ 0 h 1959635"/>
                  <a:gd name="connsiteX3" fmla="*/ 1339412 w 1339412"/>
                  <a:gd name="connsiteY3" fmla="*/ 163445 h 1959635"/>
                  <a:gd name="connsiteX4" fmla="*/ 1089154 w 1339412"/>
                  <a:gd name="connsiteY4" fmla="*/ 252232 h 1959635"/>
                  <a:gd name="connsiteX5" fmla="*/ 1092370 w 1339412"/>
                  <a:gd name="connsiteY5" fmla="*/ 172614 h 1959635"/>
                  <a:gd name="connsiteX6" fmla="*/ 531637 w 1339412"/>
                  <a:gd name="connsiteY6" fmla="*/ 1959635 h 1959635"/>
                  <a:gd name="connsiteX0" fmla="*/ 537436 w 1345211"/>
                  <a:gd name="connsiteY0" fmla="*/ 1959635 h 1959635"/>
                  <a:gd name="connsiteX1" fmla="*/ 1115849 w 1345211"/>
                  <a:gd name="connsiteY1" fmla="*/ 75374 h 1959635"/>
                  <a:gd name="connsiteX2" fmla="*/ 1115849 w 1345211"/>
                  <a:gd name="connsiteY2" fmla="*/ 0 h 1959635"/>
                  <a:gd name="connsiteX3" fmla="*/ 1345211 w 1345211"/>
                  <a:gd name="connsiteY3" fmla="*/ 163445 h 1959635"/>
                  <a:gd name="connsiteX4" fmla="*/ 1094953 w 1345211"/>
                  <a:gd name="connsiteY4" fmla="*/ 252232 h 1959635"/>
                  <a:gd name="connsiteX5" fmla="*/ 1098169 w 1345211"/>
                  <a:gd name="connsiteY5" fmla="*/ 172614 h 1959635"/>
                  <a:gd name="connsiteX6" fmla="*/ 537436 w 1345211"/>
                  <a:gd name="connsiteY6" fmla="*/ 1959635 h 1959635"/>
                  <a:gd name="connsiteX0" fmla="*/ 537436 w 1345211"/>
                  <a:gd name="connsiteY0" fmla="*/ 1959635 h 1959635"/>
                  <a:gd name="connsiteX1" fmla="*/ 1115849 w 1345211"/>
                  <a:gd name="connsiteY1" fmla="*/ 75374 h 1959635"/>
                  <a:gd name="connsiteX2" fmla="*/ 1115849 w 1345211"/>
                  <a:gd name="connsiteY2" fmla="*/ 0 h 1959635"/>
                  <a:gd name="connsiteX3" fmla="*/ 1345211 w 1345211"/>
                  <a:gd name="connsiteY3" fmla="*/ 163445 h 1959635"/>
                  <a:gd name="connsiteX4" fmla="*/ 1094953 w 1345211"/>
                  <a:gd name="connsiteY4" fmla="*/ 252232 h 1959635"/>
                  <a:gd name="connsiteX5" fmla="*/ 1098169 w 1345211"/>
                  <a:gd name="connsiteY5" fmla="*/ 172614 h 1959635"/>
                  <a:gd name="connsiteX6" fmla="*/ 537436 w 1345211"/>
                  <a:gd name="connsiteY6" fmla="*/ 1959635 h 1959635"/>
                  <a:gd name="connsiteX0" fmla="*/ 537436 w 1345211"/>
                  <a:gd name="connsiteY0" fmla="*/ 1959635 h 1959635"/>
                  <a:gd name="connsiteX1" fmla="*/ 1115849 w 1345211"/>
                  <a:gd name="connsiteY1" fmla="*/ 75374 h 1959635"/>
                  <a:gd name="connsiteX2" fmla="*/ 1115849 w 1345211"/>
                  <a:gd name="connsiteY2" fmla="*/ 0 h 1959635"/>
                  <a:gd name="connsiteX3" fmla="*/ 1345211 w 1345211"/>
                  <a:gd name="connsiteY3" fmla="*/ 163445 h 1959635"/>
                  <a:gd name="connsiteX4" fmla="*/ 1094953 w 1345211"/>
                  <a:gd name="connsiteY4" fmla="*/ 252232 h 1959635"/>
                  <a:gd name="connsiteX5" fmla="*/ 1098169 w 1345211"/>
                  <a:gd name="connsiteY5" fmla="*/ 172614 h 1959635"/>
                  <a:gd name="connsiteX6" fmla="*/ 537436 w 1345211"/>
                  <a:gd name="connsiteY6" fmla="*/ 1959635 h 1959635"/>
                  <a:gd name="connsiteX0" fmla="*/ 537436 w 1345211"/>
                  <a:gd name="connsiteY0" fmla="*/ 1959635 h 1959635"/>
                  <a:gd name="connsiteX1" fmla="*/ 1115849 w 1345211"/>
                  <a:gd name="connsiteY1" fmla="*/ 75374 h 1959635"/>
                  <a:gd name="connsiteX2" fmla="*/ 1115849 w 1345211"/>
                  <a:gd name="connsiteY2" fmla="*/ 0 h 1959635"/>
                  <a:gd name="connsiteX3" fmla="*/ 1345211 w 1345211"/>
                  <a:gd name="connsiteY3" fmla="*/ 163445 h 1959635"/>
                  <a:gd name="connsiteX4" fmla="*/ 1094953 w 1345211"/>
                  <a:gd name="connsiteY4" fmla="*/ 252232 h 1959635"/>
                  <a:gd name="connsiteX5" fmla="*/ 1098169 w 1345211"/>
                  <a:gd name="connsiteY5" fmla="*/ 172614 h 1959635"/>
                  <a:gd name="connsiteX6" fmla="*/ 537436 w 1345211"/>
                  <a:gd name="connsiteY6" fmla="*/ 1959635 h 1959635"/>
                  <a:gd name="connsiteX0" fmla="*/ 524814 w 1332589"/>
                  <a:gd name="connsiteY0" fmla="*/ 1959635 h 1959635"/>
                  <a:gd name="connsiteX1" fmla="*/ 1103227 w 1332589"/>
                  <a:gd name="connsiteY1" fmla="*/ 75374 h 1959635"/>
                  <a:gd name="connsiteX2" fmla="*/ 1103227 w 1332589"/>
                  <a:gd name="connsiteY2" fmla="*/ 0 h 1959635"/>
                  <a:gd name="connsiteX3" fmla="*/ 1332589 w 1332589"/>
                  <a:gd name="connsiteY3" fmla="*/ 163445 h 1959635"/>
                  <a:gd name="connsiteX4" fmla="*/ 1082331 w 1332589"/>
                  <a:gd name="connsiteY4" fmla="*/ 252232 h 1959635"/>
                  <a:gd name="connsiteX5" fmla="*/ 1085547 w 1332589"/>
                  <a:gd name="connsiteY5" fmla="*/ 172614 h 1959635"/>
                  <a:gd name="connsiteX6" fmla="*/ 524814 w 1332589"/>
                  <a:gd name="connsiteY6" fmla="*/ 1959635 h 1959635"/>
                  <a:gd name="connsiteX0" fmla="*/ 524814 w 1332589"/>
                  <a:gd name="connsiteY0" fmla="*/ 1959635 h 1959635"/>
                  <a:gd name="connsiteX1" fmla="*/ 1103227 w 1332589"/>
                  <a:gd name="connsiteY1" fmla="*/ 75374 h 1959635"/>
                  <a:gd name="connsiteX2" fmla="*/ 1103227 w 1332589"/>
                  <a:gd name="connsiteY2" fmla="*/ 0 h 1959635"/>
                  <a:gd name="connsiteX3" fmla="*/ 1332589 w 1332589"/>
                  <a:gd name="connsiteY3" fmla="*/ 163445 h 1959635"/>
                  <a:gd name="connsiteX4" fmla="*/ 1082331 w 1332589"/>
                  <a:gd name="connsiteY4" fmla="*/ 252232 h 1959635"/>
                  <a:gd name="connsiteX5" fmla="*/ 1085547 w 1332589"/>
                  <a:gd name="connsiteY5" fmla="*/ 172614 h 1959635"/>
                  <a:gd name="connsiteX6" fmla="*/ 524814 w 1332589"/>
                  <a:gd name="connsiteY6" fmla="*/ 1959635 h 1959635"/>
                  <a:gd name="connsiteX0" fmla="*/ 524814 w 1332589"/>
                  <a:gd name="connsiteY0" fmla="*/ 1959635 h 1959635"/>
                  <a:gd name="connsiteX1" fmla="*/ 1103227 w 1332589"/>
                  <a:gd name="connsiteY1" fmla="*/ 75374 h 1959635"/>
                  <a:gd name="connsiteX2" fmla="*/ 1103227 w 1332589"/>
                  <a:gd name="connsiteY2" fmla="*/ 0 h 1959635"/>
                  <a:gd name="connsiteX3" fmla="*/ 1332589 w 1332589"/>
                  <a:gd name="connsiteY3" fmla="*/ 163445 h 1959635"/>
                  <a:gd name="connsiteX4" fmla="*/ 1082331 w 1332589"/>
                  <a:gd name="connsiteY4" fmla="*/ 252232 h 1959635"/>
                  <a:gd name="connsiteX5" fmla="*/ 1085547 w 1332589"/>
                  <a:gd name="connsiteY5" fmla="*/ 172614 h 1959635"/>
                  <a:gd name="connsiteX6" fmla="*/ 524814 w 1332589"/>
                  <a:gd name="connsiteY6" fmla="*/ 1959635 h 1959635"/>
                  <a:gd name="connsiteX0" fmla="*/ 524814 w 1332589"/>
                  <a:gd name="connsiteY0" fmla="*/ 1959635 h 1959635"/>
                  <a:gd name="connsiteX1" fmla="*/ 1103227 w 1332589"/>
                  <a:gd name="connsiteY1" fmla="*/ 75374 h 1959635"/>
                  <a:gd name="connsiteX2" fmla="*/ 1103227 w 1332589"/>
                  <a:gd name="connsiteY2" fmla="*/ 0 h 1959635"/>
                  <a:gd name="connsiteX3" fmla="*/ 1332589 w 1332589"/>
                  <a:gd name="connsiteY3" fmla="*/ 163445 h 1959635"/>
                  <a:gd name="connsiteX4" fmla="*/ 1082331 w 1332589"/>
                  <a:gd name="connsiteY4" fmla="*/ 252232 h 1959635"/>
                  <a:gd name="connsiteX5" fmla="*/ 1085547 w 1332589"/>
                  <a:gd name="connsiteY5" fmla="*/ 172614 h 1959635"/>
                  <a:gd name="connsiteX6" fmla="*/ 524814 w 1332589"/>
                  <a:gd name="connsiteY6" fmla="*/ 1959635 h 1959635"/>
                  <a:gd name="connsiteX0" fmla="*/ 524814 w 1332589"/>
                  <a:gd name="connsiteY0" fmla="*/ 1959635 h 1959635"/>
                  <a:gd name="connsiteX1" fmla="*/ 1103227 w 1332589"/>
                  <a:gd name="connsiteY1" fmla="*/ 75374 h 1959635"/>
                  <a:gd name="connsiteX2" fmla="*/ 1103227 w 1332589"/>
                  <a:gd name="connsiteY2" fmla="*/ 0 h 1959635"/>
                  <a:gd name="connsiteX3" fmla="*/ 1332589 w 1332589"/>
                  <a:gd name="connsiteY3" fmla="*/ 163445 h 1959635"/>
                  <a:gd name="connsiteX4" fmla="*/ 1082331 w 1332589"/>
                  <a:gd name="connsiteY4" fmla="*/ 252232 h 1959635"/>
                  <a:gd name="connsiteX5" fmla="*/ 1085547 w 1332589"/>
                  <a:gd name="connsiteY5" fmla="*/ 172614 h 1959635"/>
                  <a:gd name="connsiteX6" fmla="*/ 524814 w 1332589"/>
                  <a:gd name="connsiteY6" fmla="*/ 1959635 h 1959635"/>
                  <a:gd name="connsiteX0" fmla="*/ 524814 w 1332589"/>
                  <a:gd name="connsiteY0" fmla="*/ 1959635 h 1959635"/>
                  <a:gd name="connsiteX1" fmla="*/ 1103227 w 1332589"/>
                  <a:gd name="connsiteY1" fmla="*/ 75374 h 1959635"/>
                  <a:gd name="connsiteX2" fmla="*/ 1103227 w 1332589"/>
                  <a:gd name="connsiteY2" fmla="*/ 0 h 1959635"/>
                  <a:gd name="connsiteX3" fmla="*/ 1332589 w 1332589"/>
                  <a:gd name="connsiteY3" fmla="*/ 163445 h 1959635"/>
                  <a:gd name="connsiteX4" fmla="*/ 1082331 w 1332589"/>
                  <a:gd name="connsiteY4" fmla="*/ 252232 h 1959635"/>
                  <a:gd name="connsiteX5" fmla="*/ 1085547 w 1332589"/>
                  <a:gd name="connsiteY5" fmla="*/ 172614 h 1959635"/>
                  <a:gd name="connsiteX6" fmla="*/ 524814 w 1332589"/>
                  <a:gd name="connsiteY6" fmla="*/ 1959635 h 1959635"/>
                  <a:gd name="connsiteX0" fmla="*/ 524814 w 1332589"/>
                  <a:gd name="connsiteY0" fmla="*/ 1959635 h 1959635"/>
                  <a:gd name="connsiteX1" fmla="*/ 1103227 w 1332589"/>
                  <a:gd name="connsiteY1" fmla="*/ 75374 h 1959635"/>
                  <a:gd name="connsiteX2" fmla="*/ 1103227 w 1332589"/>
                  <a:gd name="connsiteY2" fmla="*/ 0 h 1959635"/>
                  <a:gd name="connsiteX3" fmla="*/ 1332589 w 1332589"/>
                  <a:gd name="connsiteY3" fmla="*/ 163445 h 1959635"/>
                  <a:gd name="connsiteX4" fmla="*/ 1082331 w 1332589"/>
                  <a:gd name="connsiteY4" fmla="*/ 252232 h 1959635"/>
                  <a:gd name="connsiteX5" fmla="*/ 1085547 w 1332589"/>
                  <a:gd name="connsiteY5" fmla="*/ 172614 h 1959635"/>
                  <a:gd name="connsiteX6" fmla="*/ 524814 w 1332589"/>
                  <a:gd name="connsiteY6" fmla="*/ 1959635 h 1959635"/>
                  <a:gd name="connsiteX0" fmla="*/ 532380 w 1340155"/>
                  <a:gd name="connsiteY0" fmla="*/ 1959635 h 1959635"/>
                  <a:gd name="connsiteX1" fmla="*/ 1110793 w 1340155"/>
                  <a:gd name="connsiteY1" fmla="*/ 75374 h 1959635"/>
                  <a:gd name="connsiteX2" fmla="*/ 1110793 w 1340155"/>
                  <a:gd name="connsiteY2" fmla="*/ 0 h 1959635"/>
                  <a:gd name="connsiteX3" fmla="*/ 1340155 w 1340155"/>
                  <a:gd name="connsiteY3" fmla="*/ 163445 h 1959635"/>
                  <a:gd name="connsiteX4" fmla="*/ 1089897 w 1340155"/>
                  <a:gd name="connsiteY4" fmla="*/ 252232 h 1959635"/>
                  <a:gd name="connsiteX5" fmla="*/ 1093113 w 1340155"/>
                  <a:gd name="connsiteY5" fmla="*/ 172614 h 1959635"/>
                  <a:gd name="connsiteX6" fmla="*/ 532380 w 1340155"/>
                  <a:gd name="connsiteY6" fmla="*/ 1959635 h 1959635"/>
                  <a:gd name="connsiteX0" fmla="*/ 535726 w 1343501"/>
                  <a:gd name="connsiteY0" fmla="*/ 1959635 h 1959635"/>
                  <a:gd name="connsiteX1" fmla="*/ 1114139 w 1343501"/>
                  <a:gd name="connsiteY1" fmla="*/ 75374 h 1959635"/>
                  <a:gd name="connsiteX2" fmla="*/ 1114139 w 1343501"/>
                  <a:gd name="connsiteY2" fmla="*/ 0 h 1959635"/>
                  <a:gd name="connsiteX3" fmla="*/ 1343501 w 1343501"/>
                  <a:gd name="connsiteY3" fmla="*/ 163445 h 1959635"/>
                  <a:gd name="connsiteX4" fmla="*/ 1093243 w 1343501"/>
                  <a:gd name="connsiteY4" fmla="*/ 252232 h 1959635"/>
                  <a:gd name="connsiteX5" fmla="*/ 1096459 w 1343501"/>
                  <a:gd name="connsiteY5" fmla="*/ 172614 h 1959635"/>
                  <a:gd name="connsiteX6" fmla="*/ 535726 w 1343501"/>
                  <a:gd name="connsiteY6" fmla="*/ 1959635 h 1959635"/>
                  <a:gd name="connsiteX0" fmla="*/ 536736 w 1344511"/>
                  <a:gd name="connsiteY0" fmla="*/ 1959635 h 1959635"/>
                  <a:gd name="connsiteX1" fmla="*/ 1115149 w 1344511"/>
                  <a:gd name="connsiteY1" fmla="*/ 75374 h 1959635"/>
                  <a:gd name="connsiteX2" fmla="*/ 1115149 w 1344511"/>
                  <a:gd name="connsiteY2" fmla="*/ 0 h 1959635"/>
                  <a:gd name="connsiteX3" fmla="*/ 1344511 w 1344511"/>
                  <a:gd name="connsiteY3" fmla="*/ 163445 h 1959635"/>
                  <a:gd name="connsiteX4" fmla="*/ 1094253 w 1344511"/>
                  <a:gd name="connsiteY4" fmla="*/ 252232 h 1959635"/>
                  <a:gd name="connsiteX5" fmla="*/ 1097469 w 1344511"/>
                  <a:gd name="connsiteY5" fmla="*/ 172614 h 1959635"/>
                  <a:gd name="connsiteX6" fmla="*/ 536736 w 1344511"/>
                  <a:gd name="connsiteY6" fmla="*/ 1959635 h 1959635"/>
                  <a:gd name="connsiteX0" fmla="*/ 536736 w 1344511"/>
                  <a:gd name="connsiteY0" fmla="*/ 1959635 h 1959635"/>
                  <a:gd name="connsiteX1" fmla="*/ 1115149 w 1344511"/>
                  <a:gd name="connsiteY1" fmla="*/ 75374 h 1959635"/>
                  <a:gd name="connsiteX2" fmla="*/ 1115149 w 1344511"/>
                  <a:gd name="connsiteY2" fmla="*/ 0 h 1959635"/>
                  <a:gd name="connsiteX3" fmla="*/ 1344511 w 1344511"/>
                  <a:gd name="connsiteY3" fmla="*/ 163445 h 1959635"/>
                  <a:gd name="connsiteX4" fmla="*/ 1094253 w 1344511"/>
                  <a:gd name="connsiteY4" fmla="*/ 252232 h 1959635"/>
                  <a:gd name="connsiteX5" fmla="*/ 1097469 w 1344511"/>
                  <a:gd name="connsiteY5" fmla="*/ 172614 h 1959635"/>
                  <a:gd name="connsiteX6" fmla="*/ 536736 w 1344511"/>
                  <a:gd name="connsiteY6" fmla="*/ 1959635 h 1959635"/>
                  <a:gd name="connsiteX0" fmla="*/ 514609 w 1322384"/>
                  <a:gd name="connsiteY0" fmla="*/ 1959635 h 1959635"/>
                  <a:gd name="connsiteX1" fmla="*/ 1093022 w 1322384"/>
                  <a:gd name="connsiteY1" fmla="*/ 75374 h 1959635"/>
                  <a:gd name="connsiteX2" fmla="*/ 1093022 w 1322384"/>
                  <a:gd name="connsiteY2" fmla="*/ 0 h 1959635"/>
                  <a:gd name="connsiteX3" fmla="*/ 1322384 w 1322384"/>
                  <a:gd name="connsiteY3" fmla="*/ 163445 h 1959635"/>
                  <a:gd name="connsiteX4" fmla="*/ 1072126 w 1322384"/>
                  <a:gd name="connsiteY4" fmla="*/ 252232 h 1959635"/>
                  <a:gd name="connsiteX5" fmla="*/ 1075342 w 1322384"/>
                  <a:gd name="connsiteY5" fmla="*/ 172614 h 1959635"/>
                  <a:gd name="connsiteX6" fmla="*/ 514609 w 1322384"/>
                  <a:gd name="connsiteY6" fmla="*/ 1959635 h 1959635"/>
                  <a:gd name="connsiteX0" fmla="*/ 524649 w 1297273"/>
                  <a:gd name="connsiteY0" fmla="*/ 1932301 h 1932301"/>
                  <a:gd name="connsiteX1" fmla="*/ 1067911 w 1297273"/>
                  <a:gd name="connsiteY1" fmla="*/ 75374 h 1932301"/>
                  <a:gd name="connsiteX2" fmla="*/ 1067911 w 1297273"/>
                  <a:gd name="connsiteY2" fmla="*/ 0 h 1932301"/>
                  <a:gd name="connsiteX3" fmla="*/ 1297273 w 1297273"/>
                  <a:gd name="connsiteY3" fmla="*/ 163445 h 1932301"/>
                  <a:gd name="connsiteX4" fmla="*/ 1047015 w 1297273"/>
                  <a:gd name="connsiteY4" fmla="*/ 252232 h 1932301"/>
                  <a:gd name="connsiteX5" fmla="*/ 1050231 w 1297273"/>
                  <a:gd name="connsiteY5" fmla="*/ 172614 h 1932301"/>
                  <a:gd name="connsiteX6" fmla="*/ 524649 w 1297273"/>
                  <a:gd name="connsiteY6" fmla="*/ 1932301 h 1932301"/>
                  <a:gd name="connsiteX0" fmla="*/ 530776 w 1282491"/>
                  <a:gd name="connsiteY0" fmla="*/ 1899451 h 1899451"/>
                  <a:gd name="connsiteX1" fmla="*/ 1053129 w 1282491"/>
                  <a:gd name="connsiteY1" fmla="*/ 75374 h 1899451"/>
                  <a:gd name="connsiteX2" fmla="*/ 1053129 w 1282491"/>
                  <a:gd name="connsiteY2" fmla="*/ 0 h 1899451"/>
                  <a:gd name="connsiteX3" fmla="*/ 1282491 w 1282491"/>
                  <a:gd name="connsiteY3" fmla="*/ 163445 h 1899451"/>
                  <a:gd name="connsiteX4" fmla="*/ 1032233 w 1282491"/>
                  <a:gd name="connsiteY4" fmla="*/ 252232 h 1899451"/>
                  <a:gd name="connsiteX5" fmla="*/ 1035449 w 1282491"/>
                  <a:gd name="connsiteY5" fmla="*/ 172614 h 1899451"/>
                  <a:gd name="connsiteX6" fmla="*/ 530776 w 1282491"/>
                  <a:gd name="connsiteY6" fmla="*/ 1899451 h 1899451"/>
                  <a:gd name="connsiteX0" fmla="*/ 530776 w 1282491"/>
                  <a:gd name="connsiteY0" fmla="*/ 1899451 h 1899451"/>
                  <a:gd name="connsiteX1" fmla="*/ 1053129 w 1282491"/>
                  <a:gd name="connsiteY1" fmla="*/ 75374 h 1899451"/>
                  <a:gd name="connsiteX2" fmla="*/ 1053129 w 1282491"/>
                  <a:gd name="connsiteY2" fmla="*/ 0 h 1899451"/>
                  <a:gd name="connsiteX3" fmla="*/ 1282491 w 1282491"/>
                  <a:gd name="connsiteY3" fmla="*/ 163445 h 1899451"/>
                  <a:gd name="connsiteX4" fmla="*/ 1032233 w 1282491"/>
                  <a:gd name="connsiteY4" fmla="*/ 252232 h 1899451"/>
                  <a:gd name="connsiteX5" fmla="*/ 1035449 w 1282491"/>
                  <a:gd name="connsiteY5" fmla="*/ 172614 h 1899451"/>
                  <a:gd name="connsiteX6" fmla="*/ 530776 w 1282491"/>
                  <a:gd name="connsiteY6" fmla="*/ 1899451 h 1899451"/>
                  <a:gd name="connsiteX0" fmla="*/ 530776 w 1282491"/>
                  <a:gd name="connsiteY0" fmla="*/ 1899451 h 1899451"/>
                  <a:gd name="connsiteX1" fmla="*/ 1053129 w 1282491"/>
                  <a:gd name="connsiteY1" fmla="*/ 75374 h 1899451"/>
                  <a:gd name="connsiteX2" fmla="*/ 1053129 w 1282491"/>
                  <a:gd name="connsiteY2" fmla="*/ 0 h 1899451"/>
                  <a:gd name="connsiteX3" fmla="*/ 1282491 w 1282491"/>
                  <a:gd name="connsiteY3" fmla="*/ 163445 h 1899451"/>
                  <a:gd name="connsiteX4" fmla="*/ 1032233 w 1282491"/>
                  <a:gd name="connsiteY4" fmla="*/ 252232 h 1899451"/>
                  <a:gd name="connsiteX5" fmla="*/ 1035449 w 1282491"/>
                  <a:gd name="connsiteY5" fmla="*/ 172614 h 1899451"/>
                  <a:gd name="connsiteX6" fmla="*/ 530776 w 1282491"/>
                  <a:gd name="connsiteY6" fmla="*/ 1899451 h 1899451"/>
                  <a:gd name="connsiteX0" fmla="*/ 523055 w 1274770"/>
                  <a:gd name="connsiteY0" fmla="*/ 1899451 h 1899451"/>
                  <a:gd name="connsiteX1" fmla="*/ 1045408 w 1274770"/>
                  <a:gd name="connsiteY1" fmla="*/ 75374 h 1899451"/>
                  <a:gd name="connsiteX2" fmla="*/ 1045408 w 1274770"/>
                  <a:gd name="connsiteY2" fmla="*/ 0 h 1899451"/>
                  <a:gd name="connsiteX3" fmla="*/ 1274770 w 1274770"/>
                  <a:gd name="connsiteY3" fmla="*/ 163445 h 1899451"/>
                  <a:gd name="connsiteX4" fmla="*/ 1024512 w 1274770"/>
                  <a:gd name="connsiteY4" fmla="*/ 252232 h 1899451"/>
                  <a:gd name="connsiteX5" fmla="*/ 1027728 w 1274770"/>
                  <a:gd name="connsiteY5" fmla="*/ 172614 h 1899451"/>
                  <a:gd name="connsiteX6" fmla="*/ 523055 w 1274770"/>
                  <a:gd name="connsiteY6" fmla="*/ 1899451 h 1899451"/>
                  <a:gd name="connsiteX0" fmla="*/ 519197 w 1284005"/>
                  <a:gd name="connsiteY0" fmla="*/ 1869813 h 1869813"/>
                  <a:gd name="connsiteX1" fmla="*/ 1054643 w 1284005"/>
                  <a:gd name="connsiteY1" fmla="*/ 75374 h 1869813"/>
                  <a:gd name="connsiteX2" fmla="*/ 1054643 w 1284005"/>
                  <a:gd name="connsiteY2" fmla="*/ 0 h 1869813"/>
                  <a:gd name="connsiteX3" fmla="*/ 1284005 w 1284005"/>
                  <a:gd name="connsiteY3" fmla="*/ 163445 h 1869813"/>
                  <a:gd name="connsiteX4" fmla="*/ 1033747 w 1284005"/>
                  <a:gd name="connsiteY4" fmla="*/ 252232 h 1869813"/>
                  <a:gd name="connsiteX5" fmla="*/ 1036963 w 1284005"/>
                  <a:gd name="connsiteY5" fmla="*/ 172614 h 1869813"/>
                  <a:gd name="connsiteX6" fmla="*/ 519197 w 1284005"/>
                  <a:gd name="connsiteY6" fmla="*/ 1869813 h 1869813"/>
                  <a:gd name="connsiteX0" fmla="*/ 530632 w 1257076"/>
                  <a:gd name="connsiteY0" fmla="*/ 1876479 h 1876479"/>
                  <a:gd name="connsiteX1" fmla="*/ 1027714 w 1257076"/>
                  <a:gd name="connsiteY1" fmla="*/ 75374 h 1876479"/>
                  <a:gd name="connsiteX2" fmla="*/ 1027714 w 1257076"/>
                  <a:gd name="connsiteY2" fmla="*/ 0 h 1876479"/>
                  <a:gd name="connsiteX3" fmla="*/ 1257076 w 1257076"/>
                  <a:gd name="connsiteY3" fmla="*/ 163445 h 1876479"/>
                  <a:gd name="connsiteX4" fmla="*/ 1006818 w 1257076"/>
                  <a:gd name="connsiteY4" fmla="*/ 252232 h 1876479"/>
                  <a:gd name="connsiteX5" fmla="*/ 1010034 w 1257076"/>
                  <a:gd name="connsiteY5" fmla="*/ 172614 h 1876479"/>
                  <a:gd name="connsiteX6" fmla="*/ 530632 w 1257076"/>
                  <a:gd name="connsiteY6" fmla="*/ 1876479 h 1876479"/>
                  <a:gd name="connsiteX0" fmla="*/ 531139 w 1257583"/>
                  <a:gd name="connsiteY0" fmla="*/ 1876479 h 1876479"/>
                  <a:gd name="connsiteX1" fmla="*/ 1028221 w 1257583"/>
                  <a:gd name="connsiteY1" fmla="*/ 75374 h 1876479"/>
                  <a:gd name="connsiteX2" fmla="*/ 1028221 w 1257583"/>
                  <a:gd name="connsiteY2" fmla="*/ 0 h 1876479"/>
                  <a:gd name="connsiteX3" fmla="*/ 1257583 w 1257583"/>
                  <a:gd name="connsiteY3" fmla="*/ 163445 h 1876479"/>
                  <a:gd name="connsiteX4" fmla="*/ 1007325 w 1257583"/>
                  <a:gd name="connsiteY4" fmla="*/ 252232 h 1876479"/>
                  <a:gd name="connsiteX5" fmla="*/ 1010541 w 1257583"/>
                  <a:gd name="connsiteY5" fmla="*/ 172614 h 1876479"/>
                  <a:gd name="connsiteX6" fmla="*/ 531139 w 1257583"/>
                  <a:gd name="connsiteY6" fmla="*/ 1876479 h 1876479"/>
                  <a:gd name="connsiteX0" fmla="*/ 528304 w 1254748"/>
                  <a:gd name="connsiteY0" fmla="*/ 1876479 h 1876479"/>
                  <a:gd name="connsiteX1" fmla="*/ 1025386 w 1254748"/>
                  <a:gd name="connsiteY1" fmla="*/ 75374 h 1876479"/>
                  <a:gd name="connsiteX2" fmla="*/ 1025386 w 1254748"/>
                  <a:gd name="connsiteY2" fmla="*/ 0 h 1876479"/>
                  <a:gd name="connsiteX3" fmla="*/ 1254748 w 1254748"/>
                  <a:gd name="connsiteY3" fmla="*/ 163445 h 1876479"/>
                  <a:gd name="connsiteX4" fmla="*/ 1004490 w 1254748"/>
                  <a:gd name="connsiteY4" fmla="*/ 252232 h 1876479"/>
                  <a:gd name="connsiteX5" fmla="*/ 1007706 w 1254748"/>
                  <a:gd name="connsiteY5" fmla="*/ 172614 h 1876479"/>
                  <a:gd name="connsiteX6" fmla="*/ 528304 w 1254748"/>
                  <a:gd name="connsiteY6" fmla="*/ 1876479 h 1876479"/>
                  <a:gd name="connsiteX0" fmla="*/ 528304 w 1254748"/>
                  <a:gd name="connsiteY0" fmla="*/ 1876479 h 1876479"/>
                  <a:gd name="connsiteX1" fmla="*/ 1025386 w 1254748"/>
                  <a:gd name="connsiteY1" fmla="*/ 75374 h 1876479"/>
                  <a:gd name="connsiteX2" fmla="*/ 1025386 w 1254748"/>
                  <a:gd name="connsiteY2" fmla="*/ 0 h 1876479"/>
                  <a:gd name="connsiteX3" fmla="*/ 1254748 w 1254748"/>
                  <a:gd name="connsiteY3" fmla="*/ 163445 h 1876479"/>
                  <a:gd name="connsiteX4" fmla="*/ 1004490 w 1254748"/>
                  <a:gd name="connsiteY4" fmla="*/ 252232 h 1876479"/>
                  <a:gd name="connsiteX5" fmla="*/ 1007706 w 1254748"/>
                  <a:gd name="connsiteY5" fmla="*/ 172614 h 1876479"/>
                  <a:gd name="connsiteX6" fmla="*/ 528304 w 1254748"/>
                  <a:gd name="connsiteY6" fmla="*/ 1876479 h 1876479"/>
                  <a:gd name="connsiteX0" fmla="*/ 528304 w 1254748"/>
                  <a:gd name="connsiteY0" fmla="*/ 1876479 h 1876479"/>
                  <a:gd name="connsiteX1" fmla="*/ 1025386 w 1254748"/>
                  <a:gd name="connsiteY1" fmla="*/ 75374 h 1876479"/>
                  <a:gd name="connsiteX2" fmla="*/ 1025386 w 1254748"/>
                  <a:gd name="connsiteY2" fmla="*/ 0 h 1876479"/>
                  <a:gd name="connsiteX3" fmla="*/ 1254748 w 1254748"/>
                  <a:gd name="connsiteY3" fmla="*/ 163445 h 1876479"/>
                  <a:gd name="connsiteX4" fmla="*/ 1004490 w 1254748"/>
                  <a:gd name="connsiteY4" fmla="*/ 252232 h 1876479"/>
                  <a:gd name="connsiteX5" fmla="*/ 1007706 w 1254748"/>
                  <a:gd name="connsiteY5" fmla="*/ 172614 h 1876479"/>
                  <a:gd name="connsiteX6" fmla="*/ 528304 w 1254748"/>
                  <a:gd name="connsiteY6" fmla="*/ 1876479 h 1876479"/>
                  <a:gd name="connsiteX0" fmla="*/ 528304 w 1254748"/>
                  <a:gd name="connsiteY0" fmla="*/ 1876479 h 1876479"/>
                  <a:gd name="connsiteX1" fmla="*/ 1025386 w 1254748"/>
                  <a:gd name="connsiteY1" fmla="*/ 75374 h 1876479"/>
                  <a:gd name="connsiteX2" fmla="*/ 1025386 w 1254748"/>
                  <a:gd name="connsiteY2" fmla="*/ 0 h 1876479"/>
                  <a:gd name="connsiteX3" fmla="*/ 1254748 w 1254748"/>
                  <a:gd name="connsiteY3" fmla="*/ 163445 h 1876479"/>
                  <a:gd name="connsiteX4" fmla="*/ 1004490 w 1254748"/>
                  <a:gd name="connsiteY4" fmla="*/ 252232 h 1876479"/>
                  <a:gd name="connsiteX5" fmla="*/ 1007706 w 1254748"/>
                  <a:gd name="connsiteY5" fmla="*/ 172614 h 1876479"/>
                  <a:gd name="connsiteX6" fmla="*/ 528304 w 1254748"/>
                  <a:gd name="connsiteY6" fmla="*/ 1876479 h 1876479"/>
                  <a:gd name="connsiteX0" fmla="*/ 532097 w 1246117"/>
                  <a:gd name="connsiteY0" fmla="*/ 1870990 h 1870990"/>
                  <a:gd name="connsiteX1" fmla="*/ 1016755 w 1246117"/>
                  <a:gd name="connsiteY1" fmla="*/ 75374 h 1870990"/>
                  <a:gd name="connsiteX2" fmla="*/ 1016755 w 1246117"/>
                  <a:gd name="connsiteY2" fmla="*/ 0 h 1870990"/>
                  <a:gd name="connsiteX3" fmla="*/ 1246117 w 1246117"/>
                  <a:gd name="connsiteY3" fmla="*/ 163445 h 1870990"/>
                  <a:gd name="connsiteX4" fmla="*/ 995859 w 1246117"/>
                  <a:gd name="connsiteY4" fmla="*/ 252232 h 1870990"/>
                  <a:gd name="connsiteX5" fmla="*/ 999075 w 1246117"/>
                  <a:gd name="connsiteY5" fmla="*/ 172614 h 1870990"/>
                  <a:gd name="connsiteX6" fmla="*/ 532097 w 1246117"/>
                  <a:gd name="connsiteY6" fmla="*/ 1870990 h 1870990"/>
                  <a:gd name="connsiteX0" fmla="*/ 525477 w 1239497"/>
                  <a:gd name="connsiteY0" fmla="*/ 1870990 h 1870990"/>
                  <a:gd name="connsiteX1" fmla="*/ 1010135 w 1239497"/>
                  <a:gd name="connsiteY1" fmla="*/ 75374 h 1870990"/>
                  <a:gd name="connsiteX2" fmla="*/ 1010135 w 1239497"/>
                  <a:gd name="connsiteY2" fmla="*/ 0 h 1870990"/>
                  <a:gd name="connsiteX3" fmla="*/ 1239497 w 1239497"/>
                  <a:gd name="connsiteY3" fmla="*/ 163445 h 1870990"/>
                  <a:gd name="connsiteX4" fmla="*/ 989239 w 1239497"/>
                  <a:gd name="connsiteY4" fmla="*/ 252232 h 1870990"/>
                  <a:gd name="connsiteX5" fmla="*/ 992455 w 1239497"/>
                  <a:gd name="connsiteY5" fmla="*/ 172614 h 1870990"/>
                  <a:gd name="connsiteX6" fmla="*/ 525477 w 1239497"/>
                  <a:gd name="connsiteY6" fmla="*/ 1870990 h 1870990"/>
                  <a:gd name="connsiteX0" fmla="*/ 525477 w 1239497"/>
                  <a:gd name="connsiteY0" fmla="*/ 1870990 h 1870990"/>
                  <a:gd name="connsiteX1" fmla="*/ 1010135 w 1239497"/>
                  <a:gd name="connsiteY1" fmla="*/ 75374 h 1870990"/>
                  <a:gd name="connsiteX2" fmla="*/ 1010135 w 1239497"/>
                  <a:gd name="connsiteY2" fmla="*/ 0 h 1870990"/>
                  <a:gd name="connsiteX3" fmla="*/ 1239497 w 1239497"/>
                  <a:gd name="connsiteY3" fmla="*/ 163445 h 1870990"/>
                  <a:gd name="connsiteX4" fmla="*/ 989239 w 1239497"/>
                  <a:gd name="connsiteY4" fmla="*/ 252232 h 1870990"/>
                  <a:gd name="connsiteX5" fmla="*/ 992455 w 1239497"/>
                  <a:gd name="connsiteY5" fmla="*/ 172614 h 1870990"/>
                  <a:gd name="connsiteX6" fmla="*/ 525477 w 1239497"/>
                  <a:gd name="connsiteY6" fmla="*/ 1870990 h 1870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39497" h="1870990">
                    <a:moveTo>
                      <a:pt x="525477" y="1870990"/>
                    </a:moveTo>
                    <a:cubicBezTo>
                      <a:pt x="-484674" y="1182204"/>
                      <a:pt x="119707" y="-7410"/>
                      <a:pt x="1010135" y="75374"/>
                    </a:cubicBezTo>
                    <a:lnTo>
                      <a:pt x="1010135" y="0"/>
                    </a:lnTo>
                    <a:lnTo>
                      <a:pt x="1239497" y="163445"/>
                    </a:lnTo>
                    <a:lnTo>
                      <a:pt x="989239" y="252232"/>
                    </a:lnTo>
                    <a:cubicBezTo>
                      <a:pt x="990311" y="225693"/>
                      <a:pt x="1018695" y="176732"/>
                      <a:pt x="992455" y="172614"/>
                    </a:cubicBezTo>
                    <a:cubicBezTo>
                      <a:pt x="329369" y="68548"/>
                      <a:pt x="-428121" y="1028834"/>
                      <a:pt x="525477" y="1870990"/>
                    </a:cubicBezTo>
                    <a:close/>
                  </a:path>
                </a:pathLst>
              </a:custGeom>
              <a:gradFill flip="none" rotWithShape="1">
                <a:gsLst>
                  <a:gs pos="0">
                    <a:sysClr val="window" lastClr="FFFFFF">
                      <a:lumMod val="95000"/>
                    </a:sysClr>
                  </a:gs>
                  <a:gs pos="58000">
                    <a:sysClr val="window" lastClr="FFFFFF">
                      <a:lumMod val="50000"/>
                    </a:sysClr>
                  </a:gs>
                </a:gsLst>
                <a:lin ang="0" scaled="1"/>
                <a:tileRect/>
              </a:gradFill>
              <a:ln w="12700" cap="flat" cmpd="sng" algn="ctr">
                <a:noFill/>
                <a:prstDash val="solid"/>
                <a:miter lim="800000"/>
              </a:ln>
              <a:effectLst/>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050" b="0" i="0" u="none" strike="noStrike" kern="0" cap="none" spc="0" normalizeH="0" baseline="0" noProof="0">
                  <a:ln>
                    <a:noFill/>
                  </a:ln>
                  <a:solidFill>
                    <a:srgbClr val="000000"/>
                  </a:solidFill>
                  <a:effectLst/>
                  <a:uLnTx/>
                  <a:uFillTx/>
                  <a:ea typeface="+mn-ea"/>
                  <a:cs typeface="Arial" panose="020B0604020202020204" pitchFamily="34" charset="0"/>
                </a:endParaRPr>
              </a:p>
            </p:txBody>
          </p:sp>
        </p:grpSp>
        <p:grpSp>
          <p:nvGrpSpPr>
            <p:cNvPr id="13" name="Group 12">
              <a:extLst>
                <a:ext uri="{FF2B5EF4-FFF2-40B4-BE49-F238E27FC236}">
                  <a16:creationId xmlns:a16="http://schemas.microsoft.com/office/drawing/2014/main" id="{0BBE1845-AE9A-40A0-BA9A-885A320D5BD2}"/>
                </a:ext>
              </a:extLst>
            </p:cNvPr>
            <p:cNvGrpSpPr/>
            <p:nvPr/>
          </p:nvGrpSpPr>
          <p:grpSpPr>
            <a:xfrm>
              <a:off x="6145146" y="2120687"/>
              <a:ext cx="3340587" cy="3655957"/>
              <a:chOff x="8361925" y="1578907"/>
              <a:chExt cx="4289056" cy="4693967"/>
            </a:xfrm>
          </p:grpSpPr>
          <p:sp>
            <p:nvSpPr>
              <p:cNvPr id="26" name="Rectangle 25">
                <a:extLst>
                  <a:ext uri="{FF2B5EF4-FFF2-40B4-BE49-F238E27FC236}">
                    <a16:creationId xmlns:a16="http://schemas.microsoft.com/office/drawing/2014/main" id="{F27C1140-566D-432F-BD11-F4A71B65D02D}"/>
                  </a:ext>
                </a:extLst>
              </p:cNvPr>
              <p:cNvSpPr/>
              <p:nvPr/>
            </p:nvSpPr>
            <p:spPr>
              <a:xfrm flipH="1">
                <a:off x="8373690" y="1578907"/>
                <a:ext cx="4277291" cy="1158670"/>
              </a:xfrm>
              <a:prstGeom prst="rect">
                <a:avLst/>
              </a:prstGeom>
            </p:spPr>
            <p:txBody>
              <a:bodyPr wrap="square" anchor="ct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600">
                    <a:solidFill>
                      <a:srgbClr val="000000"/>
                    </a:solidFill>
                  </a:rPr>
                  <a:t>Improve quality compliance with additional check for regulatory concerns</a:t>
                </a:r>
              </a:p>
            </p:txBody>
          </p:sp>
          <p:sp>
            <p:nvSpPr>
              <p:cNvPr id="24" name="Rectangle 23">
                <a:extLst>
                  <a:ext uri="{FF2B5EF4-FFF2-40B4-BE49-F238E27FC236}">
                    <a16:creationId xmlns:a16="http://schemas.microsoft.com/office/drawing/2014/main" id="{0E55B54E-5581-4DF3-97D0-ADB4447F3989}"/>
                  </a:ext>
                </a:extLst>
              </p:cNvPr>
              <p:cNvSpPr/>
              <p:nvPr/>
            </p:nvSpPr>
            <p:spPr>
              <a:xfrm flipH="1">
                <a:off x="8361925" y="5457514"/>
                <a:ext cx="3893781" cy="815360"/>
              </a:xfrm>
              <a:prstGeom prst="rect">
                <a:avLst/>
              </a:prstGeom>
            </p:spPr>
            <p:txBody>
              <a:bodyPr wrap="square" anchor="ct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600">
                    <a:solidFill>
                      <a:srgbClr val="000000"/>
                    </a:solidFill>
                  </a:rPr>
                  <a:t>Machine learning improves accuracy</a:t>
                </a:r>
              </a:p>
            </p:txBody>
          </p:sp>
        </p:grpSp>
        <p:grpSp>
          <p:nvGrpSpPr>
            <p:cNvPr id="14" name="Group 13">
              <a:extLst>
                <a:ext uri="{FF2B5EF4-FFF2-40B4-BE49-F238E27FC236}">
                  <a16:creationId xmlns:a16="http://schemas.microsoft.com/office/drawing/2014/main" id="{C633F253-7553-4F62-9B6B-6D837621400D}"/>
                </a:ext>
              </a:extLst>
            </p:cNvPr>
            <p:cNvGrpSpPr/>
            <p:nvPr/>
          </p:nvGrpSpPr>
          <p:grpSpPr>
            <a:xfrm>
              <a:off x="-585388" y="2124403"/>
              <a:ext cx="3625466" cy="3807902"/>
              <a:chOff x="6366201" y="1583682"/>
              <a:chExt cx="4654822" cy="4889047"/>
            </a:xfrm>
          </p:grpSpPr>
          <p:sp>
            <p:nvSpPr>
              <p:cNvPr id="20" name="Rectangle 19">
                <a:extLst>
                  <a:ext uri="{FF2B5EF4-FFF2-40B4-BE49-F238E27FC236}">
                    <a16:creationId xmlns:a16="http://schemas.microsoft.com/office/drawing/2014/main" id="{C3A3FB5E-695C-46B8-B3B5-1C3113E4CF6C}"/>
                  </a:ext>
                </a:extLst>
              </p:cNvPr>
              <p:cNvSpPr/>
              <p:nvPr/>
            </p:nvSpPr>
            <p:spPr>
              <a:xfrm flipH="1">
                <a:off x="6366201" y="1583682"/>
                <a:ext cx="4654822" cy="815359"/>
              </a:xfrm>
              <a:prstGeom prst="rect">
                <a:avLst/>
              </a:prstGeom>
            </p:spPr>
            <p:txBody>
              <a:bodyPr wrap="square" anchor="ct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600">
                    <a:solidFill>
                      <a:srgbClr val="000000"/>
                    </a:solidFill>
                  </a:rPr>
                  <a:t>Improve efficiency by accelerating data capture and case transfer</a:t>
                </a:r>
              </a:p>
            </p:txBody>
          </p:sp>
          <p:sp>
            <p:nvSpPr>
              <p:cNvPr id="18" name="Rectangle 17">
                <a:extLst>
                  <a:ext uri="{FF2B5EF4-FFF2-40B4-BE49-F238E27FC236}">
                    <a16:creationId xmlns:a16="http://schemas.microsoft.com/office/drawing/2014/main" id="{676ED2AD-4A93-48DE-BA29-5F38E5563805}"/>
                  </a:ext>
                </a:extLst>
              </p:cNvPr>
              <p:cNvSpPr/>
              <p:nvPr/>
            </p:nvSpPr>
            <p:spPr>
              <a:xfrm flipH="1">
                <a:off x="6832609" y="5314059"/>
                <a:ext cx="3816004" cy="1158670"/>
              </a:xfrm>
              <a:prstGeom prst="rect">
                <a:avLst/>
              </a:prstGeom>
            </p:spPr>
            <p:txBody>
              <a:bodyPr wrap="square" anchor="ct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600">
                    <a:solidFill>
                      <a:srgbClr val="000000"/>
                    </a:solidFill>
                  </a:rPr>
                  <a:t>Assist with training and support for call center or outsource vendor</a:t>
                </a:r>
              </a:p>
            </p:txBody>
          </p:sp>
        </p:grpSp>
      </p:grpSp>
      <p:grpSp>
        <p:nvGrpSpPr>
          <p:cNvPr id="78" name="Group 77">
            <a:extLst>
              <a:ext uri="{FF2B5EF4-FFF2-40B4-BE49-F238E27FC236}">
                <a16:creationId xmlns:a16="http://schemas.microsoft.com/office/drawing/2014/main" id="{9B329F55-F0F4-F2BB-1540-09E0EFFAB6AE}"/>
              </a:ext>
            </a:extLst>
          </p:cNvPr>
          <p:cNvGrpSpPr/>
          <p:nvPr/>
        </p:nvGrpSpPr>
        <p:grpSpPr>
          <a:xfrm>
            <a:off x="3399573" y="6221353"/>
            <a:ext cx="6564968" cy="369332"/>
            <a:chOff x="3399573" y="6221353"/>
            <a:chExt cx="6564968" cy="369332"/>
          </a:xfrm>
        </p:grpSpPr>
        <p:sp>
          <p:nvSpPr>
            <p:cNvPr id="75" name="Freeform: Shape 74">
              <a:extLst>
                <a:ext uri="{FF2B5EF4-FFF2-40B4-BE49-F238E27FC236}">
                  <a16:creationId xmlns:a16="http://schemas.microsoft.com/office/drawing/2014/main" id="{2917C90D-CAC9-00AE-35F1-82A1F7F95E01}"/>
                </a:ext>
              </a:extLst>
            </p:cNvPr>
            <p:cNvSpPr/>
            <p:nvPr/>
          </p:nvSpPr>
          <p:spPr>
            <a:xfrm rot="10800000">
              <a:off x="3399573" y="6271023"/>
              <a:ext cx="269998" cy="269992"/>
            </a:xfrm>
            <a:custGeom>
              <a:avLst/>
              <a:gdLst>
                <a:gd name="connsiteX0" fmla="*/ 566985 w 574690"/>
                <a:gd name="connsiteY0" fmla="*/ 253241 h 574681"/>
                <a:gd name="connsiteX1" fmla="*/ 507654 w 574690"/>
                <a:gd name="connsiteY1" fmla="*/ 241592 h 574681"/>
                <a:gd name="connsiteX2" fmla="*/ 475002 w 574690"/>
                <a:gd name="connsiteY2" fmla="*/ 163220 h 574681"/>
                <a:gd name="connsiteX3" fmla="*/ 508635 w 574690"/>
                <a:gd name="connsiteY3" fmla="*/ 113157 h 574681"/>
                <a:gd name="connsiteX4" fmla="*/ 507463 w 574690"/>
                <a:gd name="connsiteY4" fmla="*/ 101108 h 574681"/>
                <a:gd name="connsiteX5" fmla="*/ 473012 w 574690"/>
                <a:gd name="connsiteY5" fmla="*/ 66656 h 574681"/>
                <a:gd name="connsiteX6" fmla="*/ 460962 w 574690"/>
                <a:gd name="connsiteY6" fmla="*/ 65484 h 574681"/>
                <a:gd name="connsiteX7" fmla="*/ 410766 w 574690"/>
                <a:gd name="connsiteY7" fmla="*/ 99212 h 574681"/>
                <a:gd name="connsiteX8" fmla="*/ 332270 w 574690"/>
                <a:gd name="connsiteY8" fmla="*/ 66856 h 574681"/>
                <a:gd name="connsiteX9" fmla="*/ 320659 w 574690"/>
                <a:gd name="connsiteY9" fmla="*/ 7696 h 574681"/>
                <a:gd name="connsiteX10" fmla="*/ 311325 w 574690"/>
                <a:gd name="connsiteY10" fmla="*/ 0 h 574681"/>
                <a:gd name="connsiteX11" fmla="*/ 262595 w 574690"/>
                <a:gd name="connsiteY11" fmla="*/ 0 h 574681"/>
                <a:gd name="connsiteX12" fmla="*/ 253251 w 574690"/>
                <a:gd name="connsiteY12" fmla="*/ 7696 h 574681"/>
                <a:gd name="connsiteX13" fmla="*/ 241602 w 574690"/>
                <a:gd name="connsiteY13" fmla="*/ 67027 h 574681"/>
                <a:gd name="connsiteX14" fmla="*/ 163230 w 574690"/>
                <a:gd name="connsiteY14" fmla="*/ 99679 h 574681"/>
                <a:gd name="connsiteX15" fmla="*/ 113167 w 574690"/>
                <a:gd name="connsiteY15" fmla="*/ 66046 h 574681"/>
                <a:gd name="connsiteX16" fmla="*/ 101117 w 574690"/>
                <a:gd name="connsiteY16" fmla="*/ 67218 h 574681"/>
                <a:gd name="connsiteX17" fmla="*/ 66665 w 574690"/>
                <a:gd name="connsiteY17" fmla="*/ 101670 h 574681"/>
                <a:gd name="connsiteX18" fmla="*/ 65494 w 574690"/>
                <a:gd name="connsiteY18" fmla="*/ 113719 h 574681"/>
                <a:gd name="connsiteX19" fmla="*/ 99212 w 574690"/>
                <a:gd name="connsiteY19" fmla="*/ 163916 h 574681"/>
                <a:gd name="connsiteX20" fmla="*/ 66856 w 574690"/>
                <a:gd name="connsiteY20" fmla="*/ 242421 h 574681"/>
                <a:gd name="connsiteX21" fmla="*/ 7696 w 574690"/>
                <a:gd name="connsiteY21" fmla="*/ 254032 h 574681"/>
                <a:gd name="connsiteX22" fmla="*/ 0 w 574690"/>
                <a:gd name="connsiteY22" fmla="*/ 263366 h 574681"/>
                <a:gd name="connsiteX23" fmla="*/ 0 w 574690"/>
                <a:gd name="connsiteY23" fmla="*/ 312096 h 574681"/>
                <a:gd name="connsiteX24" fmla="*/ 7696 w 574690"/>
                <a:gd name="connsiteY24" fmla="*/ 321440 h 574681"/>
                <a:gd name="connsiteX25" fmla="*/ 67027 w 574690"/>
                <a:gd name="connsiteY25" fmla="*/ 333089 h 574681"/>
                <a:gd name="connsiteX26" fmla="*/ 99670 w 574690"/>
                <a:gd name="connsiteY26" fmla="*/ 411461 h 574681"/>
                <a:gd name="connsiteX27" fmla="*/ 66046 w 574690"/>
                <a:gd name="connsiteY27" fmla="*/ 461524 h 574681"/>
                <a:gd name="connsiteX28" fmla="*/ 67218 w 574690"/>
                <a:gd name="connsiteY28" fmla="*/ 473574 h 574681"/>
                <a:gd name="connsiteX29" fmla="*/ 101670 w 574690"/>
                <a:gd name="connsiteY29" fmla="*/ 508025 h 574681"/>
                <a:gd name="connsiteX30" fmla="*/ 113719 w 574690"/>
                <a:gd name="connsiteY30" fmla="*/ 509197 h 574681"/>
                <a:gd name="connsiteX31" fmla="*/ 163916 w 574690"/>
                <a:gd name="connsiteY31" fmla="*/ 475469 h 574681"/>
                <a:gd name="connsiteX32" fmla="*/ 242411 w 574690"/>
                <a:gd name="connsiteY32" fmla="*/ 507825 h 574681"/>
                <a:gd name="connsiteX33" fmla="*/ 254032 w 574690"/>
                <a:gd name="connsiteY33" fmla="*/ 566995 h 574681"/>
                <a:gd name="connsiteX34" fmla="*/ 263376 w 574690"/>
                <a:gd name="connsiteY34" fmla="*/ 574681 h 574681"/>
                <a:gd name="connsiteX35" fmla="*/ 312096 w 574690"/>
                <a:gd name="connsiteY35" fmla="*/ 574681 h 574681"/>
                <a:gd name="connsiteX36" fmla="*/ 321440 w 574690"/>
                <a:gd name="connsiteY36" fmla="*/ 566985 h 574681"/>
                <a:gd name="connsiteX37" fmla="*/ 333089 w 574690"/>
                <a:gd name="connsiteY37" fmla="*/ 507654 h 574681"/>
                <a:gd name="connsiteX38" fmla="*/ 411461 w 574690"/>
                <a:gd name="connsiteY38" fmla="*/ 475012 h 574681"/>
                <a:gd name="connsiteX39" fmla="*/ 461524 w 574690"/>
                <a:gd name="connsiteY39" fmla="*/ 508645 h 574681"/>
                <a:gd name="connsiteX40" fmla="*/ 473574 w 574690"/>
                <a:gd name="connsiteY40" fmla="*/ 507473 h 574681"/>
                <a:gd name="connsiteX41" fmla="*/ 508025 w 574690"/>
                <a:gd name="connsiteY41" fmla="*/ 473021 h 574681"/>
                <a:gd name="connsiteX42" fmla="*/ 509197 w 574690"/>
                <a:gd name="connsiteY42" fmla="*/ 460972 h 574681"/>
                <a:gd name="connsiteX43" fmla="*/ 475478 w 574690"/>
                <a:gd name="connsiteY43" fmla="*/ 410775 h 574681"/>
                <a:gd name="connsiteX44" fmla="*/ 507835 w 574690"/>
                <a:gd name="connsiteY44" fmla="*/ 332280 h 574681"/>
                <a:gd name="connsiteX45" fmla="*/ 566995 w 574690"/>
                <a:gd name="connsiteY45" fmla="*/ 320669 h 574681"/>
                <a:gd name="connsiteX46" fmla="*/ 574691 w 574690"/>
                <a:gd name="connsiteY46" fmla="*/ 311325 h 574681"/>
                <a:gd name="connsiteX47" fmla="*/ 574691 w 574690"/>
                <a:gd name="connsiteY47" fmla="*/ 262604 h 574681"/>
                <a:gd name="connsiteX48" fmla="*/ 566985 w 574690"/>
                <a:gd name="connsiteY48" fmla="*/ 253241 h 574681"/>
                <a:gd name="connsiteX49" fmla="*/ 555631 w 574690"/>
                <a:gd name="connsiteY49" fmla="*/ 303476 h 574681"/>
                <a:gd name="connsiteX50" fmla="*/ 497824 w 574690"/>
                <a:gd name="connsiteY50" fmla="*/ 314820 h 574681"/>
                <a:gd name="connsiteX51" fmla="*/ 490271 w 574690"/>
                <a:gd name="connsiteY51" fmla="*/ 322555 h 574681"/>
                <a:gd name="connsiteX52" fmla="*/ 456171 w 574690"/>
                <a:gd name="connsiteY52" fmla="*/ 405289 h 574681"/>
                <a:gd name="connsiteX53" fmla="*/ 456067 w 574690"/>
                <a:gd name="connsiteY53" fmla="*/ 416062 h 574681"/>
                <a:gd name="connsiteX54" fmla="*/ 489004 w 574690"/>
                <a:gd name="connsiteY54" fmla="*/ 465087 h 574681"/>
                <a:gd name="connsiteX55" fmla="*/ 465639 w 574690"/>
                <a:gd name="connsiteY55" fmla="*/ 488461 h 574681"/>
                <a:gd name="connsiteX56" fmla="*/ 416719 w 574690"/>
                <a:gd name="connsiteY56" fmla="*/ 455600 h 574681"/>
                <a:gd name="connsiteX57" fmla="*/ 405917 w 574690"/>
                <a:gd name="connsiteY57" fmla="*/ 455724 h 574681"/>
                <a:gd name="connsiteX58" fmla="*/ 323317 w 574690"/>
                <a:gd name="connsiteY58" fmla="*/ 490128 h 574681"/>
                <a:gd name="connsiteX59" fmla="*/ 315620 w 574690"/>
                <a:gd name="connsiteY59" fmla="*/ 497672 h 574681"/>
                <a:gd name="connsiteX60" fmla="*/ 304248 w 574690"/>
                <a:gd name="connsiteY60" fmla="*/ 555622 h 574681"/>
                <a:gd name="connsiteX61" fmla="*/ 271196 w 574690"/>
                <a:gd name="connsiteY61" fmla="*/ 555622 h 574681"/>
                <a:gd name="connsiteX62" fmla="*/ 259852 w 574690"/>
                <a:gd name="connsiteY62" fmla="*/ 497805 h 574681"/>
                <a:gd name="connsiteX63" fmla="*/ 252117 w 574690"/>
                <a:gd name="connsiteY63" fmla="*/ 490261 h 574681"/>
                <a:gd name="connsiteX64" fmla="*/ 169383 w 574690"/>
                <a:gd name="connsiteY64" fmla="*/ 456162 h 574681"/>
                <a:gd name="connsiteX65" fmla="*/ 158610 w 574690"/>
                <a:gd name="connsiteY65" fmla="*/ 456057 h 574681"/>
                <a:gd name="connsiteX66" fmla="*/ 109585 w 574690"/>
                <a:gd name="connsiteY66" fmla="*/ 488994 h 574681"/>
                <a:gd name="connsiteX67" fmla="*/ 86220 w 574690"/>
                <a:gd name="connsiteY67" fmla="*/ 465620 h 574681"/>
                <a:gd name="connsiteX68" fmla="*/ 119072 w 574690"/>
                <a:gd name="connsiteY68" fmla="*/ 416709 h 574681"/>
                <a:gd name="connsiteX69" fmla="*/ 118948 w 574690"/>
                <a:gd name="connsiteY69" fmla="*/ 405908 h 574681"/>
                <a:gd name="connsiteX70" fmla="*/ 84553 w 574690"/>
                <a:gd name="connsiteY70" fmla="*/ 323317 h 574681"/>
                <a:gd name="connsiteX71" fmla="*/ 77000 w 574690"/>
                <a:gd name="connsiteY71" fmla="*/ 315620 h 574681"/>
                <a:gd name="connsiteX72" fmla="*/ 19050 w 574690"/>
                <a:gd name="connsiteY72" fmla="*/ 304257 h 574681"/>
                <a:gd name="connsiteX73" fmla="*/ 19050 w 574690"/>
                <a:gd name="connsiteY73" fmla="*/ 271205 h 574681"/>
                <a:gd name="connsiteX74" fmla="*/ 76857 w 574690"/>
                <a:gd name="connsiteY74" fmla="*/ 259861 h 574681"/>
                <a:gd name="connsiteX75" fmla="*/ 84411 w 574690"/>
                <a:gd name="connsiteY75" fmla="*/ 252127 h 574681"/>
                <a:gd name="connsiteX76" fmla="*/ 118510 w 574690"/>
                <a:gd name="connsiteY76" fmla="*/ 169393 h 574681"/>
                <a:gd name="connsiteX77" fmla="*/ 118615 w 574690"/>
                <a:gd name="connsiteY77" fmla="*/ 158620 h 574681"/>
                <a:gd name="connsiteX78" fmla="*/ 85677 w 574690"/>
                <a:gd name="connsiteY78" fmla="*/ 109595 h 574681"/>
                <a:gd name="connsiteX79" fmla="*/ 109042 w 574690"/>
                <a:gd name="connsiteY79" fmla="*/ 86220 h 574681"/>
                <a:gd name="connsiteX80" fmla="*/ 157963 w 574690"/>
                <a:gd name="connsiteY80" fmla="*/ 119082 h 574681"/>
                <a:gd name="connsiteX81" fmla="*/ 168764 w 574690"/>
                <a:gd name="connsiteY81" fmla="*/ 118958 h 574681"/>
                <a:gd name="connsiteX82" fmla="*/ 251365 w 574690"/>
                <a:gd name="connsiteY82" fmla="*/ 84553 h 574681"/>
                <a:gd name="connsiteX83" fmla="*/ 259061 w 574690"/>
                <a:gd name="connsiteY83" fmla="*/ 77010 h 574681"/>
                <a:gd name="connsiteX84" fmla="*/ 270434 w 574690"/>
                <a:gd name="connsiteY84" fmla="*/ 19050 h 574681"/>
                <a:gd name="connsiteX85" fmla="*/ 303486 w 574690"/>
                <a:gd name="connsiteY85" fmla="*/ 19050 h 574681"/>
                <a:gd name="connsiteX86" fmla="*/ 314830 w 574690"/>
                <a:gd name="connsiteY86" fmla="*/ 76857 h 574681"/>
                <a:gd name="connsiteX87" fmla="*/ 322564 w 574690"/>
                <a:gd name="connsiteY87" fmla="*/ 84411 h 574681"/>
                <a:gd name="connsiteX88" fmla="*/ 405298 w 574690"/>
                <a:gd name="connsiteY88" fmla="*/ 118510 h 574681"/>
                <a:gd name="connsiteX89" fmla="*/ 416071 w 574690"/>
                <a:gd name="connsiteY89" fmla="*/ 118615 h 574681"/>
                <a:gd name="connsiteX90" fmla="*/ 465096 w 574690"/>
                <a:gd name="connsiteY90" fmla="*/ 85677 h 574681"/>
                <a:gd name="connsiteX91" fmla="*/ 488471 w 574690"/>
                <a:gd name="connsiteY91" fmla="*/ 109052 h 574681"/>
                <a:gd name="connsiteX92" fmla="*/ 455609 w 574690"/>
                <a:gd name="connsiteY92" fmla="*/ 157963 h 574681"/>
                <a:gd name="connsiteX93" fmla="*/ 455733 w 574690"/>
                <a:gd name="connsiteY93" fmla="*/ 168764 h 574681"/>
                <a:gd name="connsiteX94" fmla="*/ 490147 w 574690"/>
                <a:gd name="connsiteY94" fmla="*/ 251365 h 574681"/>
                <a:gd name="connsiteX95" fmla="*/ 497691 w 574690"/>
                <a:gd name="connsiteY95" fmla="*/ 259061 h 574681"/>
                <a:gd name="connsiteX96" fmla="*/ 555641 w 574690"/>
                <a:gd name="connsiteY96" fmla="*/ 270434 h 574681"/>
                <a:gd name="connsiteX97" fmla="*/ 555641 w 574690"/>
                <a:gd name="connsiteY97" fmla="*/ 303476 h 574681"/>
                <a:gd name="connsiteX98" fmla="*/ 287341 w 574690"/>
                <a:gd name="connsiteY98" fmla="*/ 139046 h 574681"/>
                <a:gd name="connsiteX99" fmla="*/ 139046 w 574690"/>
                <a:gd name="connsiteY99" fmla="*/ 287341 h 574681"/>
                <a:gd name="connsiteX100" fmla="*/ 287341 w 574690"/>
                <a:gd name="connsiteY100" fmla="*/ 435635 h 574681"/>
                <a:gd name="connsiteX101" fmla="*/ 435635 w 574690"/>
                <a:gd name="connsiteY101" fmla="*/ 287341 h 574681"/>
                <a:gd name="connsiteX102" fmla="*/ 287341 w 574690"/>
                <a:gd name="connsiteY102" fmla="*/ 139046 h 574681"/>
                <a:gd name="connsiteX103" fmla="*/ 287341 w 574690"/>
                <a:gd name="connsiteY103" fmla="*/ 416585 h 574681"/>
                <a:gd name="connsiteX104" fmla="*/ 158096 w 574690"/>
                <a:gd name="connsiteY104" fmla="*/ 287341 h 574681"/>
                <a:gd name="connsiteX105" fmla="*/ 287341 w 574690"/>
                <a:gd name="connsiteY105" fmla="*/ 158096 h 574681"/>
                <a:gd name="connsiteX106" fmla="*/ 416585 w 574690"/>
                <a:gd name="connsiteY106" fmla="*/ 287341 h 574681"/>
                <a:gd name="connsiteX107" fmla="*/ 287341 w 574690"/>
                <a:gd name="connsiteY107" fmla="*/ 416585 h 574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Lst>
              <a:rect l="l" t="t" r="r" b="b"/>
              <a:pathLst>
                <a:path w="574690" h="574681">
                  <a:moveTo>
                    <a:pt x="566985" y="253241"/>
                  </a:moveTo>
                  <a:lnTo>
                    <a:pt x="507654" y="241592"/>
                  </a:lnTo>
                  <a:cubicBezTo>
                    <a:pt x="501863" y="213493"/>
                    <a:pt x="490899" y="187185"/>
                    <a:pt x="475002" y="163220"/>
                  </a:cubicBezTo>
                  <a:lnTo>
                    <a:pt x="508635" y="113157"/>
                  </a:lnTo>
                  <a:cubicBezTo>
                    <a:pt x="511178" y="109376"/>
                    <a:pt x="510683" y="104327"/>
                    <a:pt x="507463" y="101108"/>
                  </a:cubicBezTo>
                  <a:lnTo>
                    <a:pt x="473012" y="66656"/>
                  </a:lnTo>
                  <a:cubicBezTo>
                    <a:pt x="469783" y="63427"/>
                    <a:pt x="464744" y="62941"/>
                    <a:pt x="460962" y="65484"/>
                  </a:cubicBezTo>
                  <a:lnTo>
                    <a:pt x="410766" y="99212"/>
                  </a:lnTo>
                  <a:cubicBezTo>
                    <a:pt x="386753" y="83401"/>
                    <a:pt x="360407" y="72542"/>
                    <a:pt x="332270" y="66856"/>
                  </a:cubicBezTo>
                  <a:lnTo>
                    <a:pt x="320659" y="7696"/>
                  </a:lnTo>
                  <a:cubicBezTo>
                    <a:pt x="319792" y="3229"/>
                    <a:pt x="315878" y="0"/>
                    <a:pt x="311325" y="0"/>
                  </a:cubicBezTo>
                  <a:lnTo>
                    <a:pt x="262595" y="0"/>
                  </a:lnTo>
                  <a:cubicBezTo>
                    <a:pt x="258042" y="0"/>
                    <a:pt x="254117" y="3219"/>
                    <a:pt x="253251" y="7696"/>
                  </a:cubicBezTo>
                  <a:lnTo>
                    <a:pt x="241602" y="67027"/>
                  </a:lnTo>
                  <a:cubicBezTo>
                    <a:pt x="213493" y="72819"/>
                    <a:pt x="187185" y="83782"/>
                    <a:pt x="163230" y="99679"/>
                  </a:cubicBezTo>
                  <a:lnTo>
                    <a:pt x="113167" y="66046"/>
                  </a:lnTo>
                  <a:cubicBezTo>
                    <a:pt x="109395" y="63513"/>
                    <a:pt x="104356" y="63998"/>
                    <a:pt x="101117" y="67218"/>
                  </a:cubicBezTo>
                  <a:lnTo>
                    <a:pt x="66665" y="101670"/>
                  </a:lnTo>
                  <a:cubicBezTo>
                    <a:pt x="63446" y="104889"/>
                    <a:pt x="62951" y="109938"/>
                    <a:pt x="65494" y="113719"/>
                  </a:cubicBezTo>
                  <a:lnTo>
                    <a:pt x="99212" y="163916"/>
                  </a:lnTo>
                  <a:cubicBezTo>
                    <a:pt x="83410" y="187928"/>
                    <a:pt x="72542" y="214284"/>
                    <a:pt x="66856" y="242421"/>
                  </a:cubicBezTo>
                  <a:lnTo>
                    <a:pt x="7696" y="254032"/>
                  </a:lnTo>
                  <a:cubicBezTo>
                    <a:pt x="3219" y="254889"/>
                    <a:pt x="0" y="258813"/>
                    <a:pt x="0" y="263366"/>
                  </a:cubicBezTo>
                  <a:lnTo>
                    <a:pt x="0" y="312096"/>
                  </a:lnTo>
                  <a:cubicBezTo>
                    <a:pt x="0" y="316649"/>
                    <a:pt x="3219" y="320564"/>
                    <a:pt x="7696" y="321440"/>
                  </a:cubicBezTo>
                  <a:lnTo>
                    <a:pt x="67027" y="333089"/>
                  </a:lnTo>
                  <a:cubicBezTo>
                    <a:pt x="72809" y="361188"/>
                    <a:pt x="83772" y="387496"/>
                    <a:pt x="99670" y="411461"/>
                  </a:cubicBezTo>
                  <a:lnTo>
                    <a:pt x="66046" y="461524"/>
                  </a:lnTo>
                  <a:cubicBezTo>
                    <a:pt x="63503" y="465306"/>
                    <a:pt x="63998" y="470354"/>
                    <a:pt x="67218" y="473574"/>
                  </a:cubicBezTo>
                  <a:lnTo>
                    <a:pt x="101670" y="508025"/>
                  </a:lnTo>
                  <a:cubicBezTo>
                    <a:pt x="104889" y="511245"/>
                    <a:pt x="109938" y="511740"/>
                    <a:pt x="113719" y="509197"/>
                  </a:cubicBezTo>
                  <a:lnTo>
                    <a:pt x="163916" y="475469"/>
                  </a:lnTo>
                  <a:cubicBezTo>
                    <a:pt x="187928" y="491280"/>
                    <a:pt x="214274" y="502139"/>
                    <a:pt x="242411" y="507825"/>
                  </a:cubicBezTo>
                  <a:lnTo>
                    <a:pt x="254032" y="566995"/>
                  </a:lnTo>
                  <a:cubicBezTo>
                    <a:pt x="254918" y="571462"/>
                    <a:pt x="258832" y="574681"/>
                    <a:pt x="263376" y="574681"/>
                  </a:cubicBezTo>
                  <a:lnTo>
                    <a:pt x="312096" y="574681"/>
                  </a:lnTo>
                  <a:cubicBezTo>
                    <a:pt x="316659" y="574681"/>
                    <a:pt x="320573" y="571462"/>
                    <a:pt x="321440" y="566985"/>
                  </a:cubicBezTo>
                  <a:lnTo>
                    <a:pt x="333089" y="507654"/>
                  </a:lnTo>
                  <a:cubicBezTo>
                    <a:pt x="361198" y="501863"/>
                    <a:pt x="387506" y="490909"/>
                    <a:pt x="411461" y="475012"/>
                  </a:cubicBezTo>
                  <a:lnTo>
                    <a:pt x="461524" y="508645"/>
                  </a:lnTo>
                  <a:cubicBezTo>
                    <a:pt x="465296" y="511188"/>
                    <a:pt x="470364" y="510692"/>
                    <a:pt x="473574" y="507473"/>
                  </a:cubicBezTo>
                  <a:lnTo>
                    <a:pt x="508025" y="473021"/>
                  </a:lnTo>
                  <a:cubicBezTo>
                    <a:pt x="511245" y="469802"/>
                    <a:pt x="511740" y="464753"/>
                    <a:pt x="509197" y="460972"/>
                  </a:cubicBezTo>
                  <a:lnTo>
                    <a:pt x="475478" y="410775"/>
                  </a:lnTo>
                  <a:cubicBezTo>
                    <a:pt x="491280" y="386763"/>
                    <a:pt x="502149" y="360407"/>
                    <a:pt x="507835" y="332280"/>
                  </a:cubicBezTo>
                  <a:lnTo>
                    <a:pt x="566995" y="320669"/>
                  </a:lnTo>
                  <a:cubicBezTo>
                    <a:pt x="571471" y="319792"/>
                    <a:pt x="574691" y="315878"/>
                    <a:pt x="574691" y="311325"/>
                  </a:cubicBezTo>
                  <a:lnTo>
                    <a:pt x="574691" y="262604"/>
                  </a:lnTo>
                  <a:cubicBezTo>
                    <a:pt x="574681" y="258042"/>
                    <a:pt x="571462" y="254117"/>
                    <a:pt x="566985" y="253241"/>
                  </a:cubicBezTo>
                  <a:close/>
                  <a:moveTo>
                    <a:pt x="555631" y="303476"/>
                  </a:moveTo>
                  <a:lnTo>
                    <a:pt x="497824" y="314820"/>
                  </a:lnTo>
                  <a:cubicBezTo>
                    <a:pt x="493947" y="315582"/>
                    <a:pt x="490938" y="318659"/>
                    <a:pt x="490271" y="322555"/>
                  </a:cubicBezTo>
                  <a:cubicBezTo>
                    <a:pt x="485108" y="352501"/>
                    <a:pt x="473640" y="380333"/>
                    <a:pt x="456171" y="405289"/>
                  </a:cubicBezTo>
                  <a:cubicBezTo>
                    <a:pt x="453914" y="408508"/>
                    <a:pt x="453876" y="412794"/>
                    <a:pt x="456067" y="416062"/>
                  </a:cubicBezTo>
                  <a:lnTo>
                    <a:pt x="489004" y="465087"/>
                  </a:lnTo>
                  <a:lnTo>
                    <a:pt x="465639" y="488461"/>
                  </a:lnTo>
                  <a:lnTo>
                    <a:pt x="416719" y="455600"/>
                  </a:lnTo>
                  <a:cubicBezTo>
                    <a:pt x="413433" y="453400"/>
                    <a:pt x="409127" y="453447"/>
                    <a:pt x="405917" y="455724"/>
                  </a:cubicBezTo>
                  <a:cubicBezTo>
                    <a:pt x="381038" y="473278"/>
                    <a:pt x="353244" y="484851"/>
                    <a:pt x="323317" y="490128"/>
                  </a:cubicBezTo>
                  <a:cubicBezTo>
                    <a:pt x="319440" y="490814"/>
                    <a:pt x="316382" y="493814"/>
                    <a:pt x="315620" y="497672"/>
                  </a:cubicBezTo>
                  <a:lnTo>
                    <a:pt x="304248" y="555622"/>
                  </a:lnTo>
                  <a:lnTo>
                    <a:pt x="271196" y="555622"/>
                  </a:lnTo>
                  <a:lnTo>
                    <a:pt x="259852" y="497805"/>
                  </a:lnTo>
                  <a:cubicBezTo>
                    <a:pt x="259090" y="493928"/>
                    <a:pt x="256013" y="490928"/>
                    <a:pt x="252117" y="490261"/>
                  </a:cubicBezTo>
                  <a:cubicBezTo>
                    <a:pt x="222161" y="485099"/>
                    <a:pt x="194339" y="473621"/>
                    <a:pt x="169383" y="456162"/>
                  </a:cubicBezTo>
                  <a:cubicBezTo>
                    <a:pt x="166164" y="453914"/>
                    <a:pt x="161887" y="453866"/>
                    <a:pt x="158610" y="456057"/>
                  </a:cubicBezTo>
                  <a:lnTo>
                    <a:pt x="109585" y="488994"/>
                  </a:lnTo>
                  <a:lnTo>
                    <a:pt x="86220" y="465620"/>
                  </a:lnTo>
                  <a:lnTo>
                    <a:pt x="119072" y="416709"/>
                  </a:lnTo>
                  <a:cubicBezTo>
                    <a:pt x="121272" y="413433"/>
                    <a:pt x="121225" y="409137"/>
                    <a:pt x="118948" y="405908"/>
                  </a:cubicBezTo>
                  <a:cubicBezTo>
                    <a:pt x="101384" y="381010"/>
                    <a:pt x="89802" y="353216"/>
                    <a:pt x="84553" y="323317"/>
                  </a:cubicBezTo>
                  <a:cubicBezTo>
                    <a:pt x="83868" y="319440"/>
                    <a:pt x="80867" y="316373"/>
                    <a:pt x="77000" y="315620"/>
                  </a:cubicBezTo>
                  <a:lnTo>
                    <a:pt x="19050" y="304257"/>
                  </a:lnTo>
                  <a:lnTo>
                    <a:pt x="19050" y="271205"/>
                  </a:lnTo>
                  <a:lnTo>
                    <a:pt x="76857" y="259861"/>
                  </a:lnTo>
                  <a:cubicBezTo>
                    <a:pt x="80734" y="259099"/>
                    <a:pt x="83744" y="256022"/>
                    <a:pt x="84411" y="252127"/>
                  </a:cubicBezTo>
                  <a:cubicBezTo>
                    <a:pt x="89573" y="222180"/>
                    <a:pt x="101041" y="194348"/>
                    <a:pt x="118510" y="169393"/>
                  </a:cubicBezTo>
                  <a:cubicBezTo>
                    <a:pt x="120767" y="166173"/>
                    <a:pt x="120806" y="161887"/>
                    <a:pt x="118615" y="158620"/>
                  </a:cubicBezTo>
                  <a:lnTo>
                    <a:pt x="85677" y="109595"/>
                  </a:lnTo>
                  <a:lnTo>
                    <a:pt x="109042" y="86220"/>
                  </a:lnTo>
                  <a:lnTo>
                    <a:pt x="157963" y="119082"/>
                  </a:lnTo>
                  <a:cubicBezTo>
                    <a:pt x="161249" y="121282"/>
                    <a:pt x="165544" y="121234"/>
                    <a:pt x="168764" y="118958"/>
                  </a:cubicBezTo>
                  <a:cubicBezTo>
                    <a:pt x="193643" y="101403"/>
                    <a:pt x="221428" y="89830"/>
                    <a:pt x="251365" y="84553"/>
                  </a:cubicBezTo>
                  <a:cubicBezTo>
                    <a:pt x="255241" y="83868"/>
                    <a:pt x="258299" y="80867"/>
                    <a:pt x="259061" y="77010"/>
                  </a:cubicBezTo>
                  <a:lnTo>
                    <a:pt x="270434" y="19050"/>
                  </a:lnTo>
                  <a:lnTo>
                    <a:pt x="303486" y="19050"/>
                  </a:lnTo>
                  <a:lnTo>
                    <a:pt x="314830" y="76857"/>
                  </a:lnTo>
                  <a:cubicBezTo>
                    <a:pt x="315592" y="80734"/>
                    <a:pt x="318668" y="83744"/>
                    <a:pt x="322564" y="84411"/>
                  </a:cubicBezTo>
                  <a:cubicBezTo>
                    <a:pt x="352520" y="89573"/>
                    <a:pt x="380352" y="101051"/>
                    <a:pt x="405298" y="118510"/>
                  </a:cubicBezTo>
                  <a:cubicBezTo>
                    <a:pt x="408527" y="120758"/>
                    <a:pt x="412794" y="120806"/>
                    <a:pt x="416071" y="118615"/>
                  </a:cubicBezTo>
                  <a:lnTo>
                    <a:pt x="465096" y="85677"/>
                  </a:lnTo>
                  <a:lnTo>
                    <a:pt x="488471" y="109052"/>
                  </a:lnTo>
                  <a:lnTo>
                    <a:pt x="455609" y="157963"/>
                  </a:lnTo>
                  <a:cubicBezTo>
                    <a:pt x="453409" y="161239"/>
                    <a:pt x="453457" y="165535"/>
                    <a:pt x="455733" y="168764"/>
                  </a:cubicBezTo>
                  <a:cubicBezTo>
                    <a:pt x="473297" y="193662"/>
                    <a:pt x="484870" y="221447"/>
                    <a:pt x="490147" y="251365"/>
                  </a:cubicBezTo>
                  <a:cubicBezTo>
                    <a:pt x="490823" y="255241"/>
                    <a:pt x="493824" y="258299"/>
                    <a:pt x="497691" y="259061"/>
                  </a:cubicBezTo>
                  <a:lnTo>
                    <a:pt x="555641" y="270434"/>
                  </a:lnTo>
                  <a:lnTo>
                    <a:pt x="555641" y="303476"/>
                  </a:lnTo>
                  <a:close/>
                  <a:moveTo>
                    <a:pt x="287341" y="139046"/>
                  </a:moveTo>
                  <a:cubicBezTo>
                    <a:pt x="205569" y="139046"/>
                    <a:pt x="139046" y="205569"/>
                    <a:pt x="139046" y="287341"/>
                  </a:cubicBezTo>
                  <a:cubicBezTo>
                    <a:pt x="139046" y="369113"/>
                    <a:pt x="205569" y="435635"/>
                    <a:pt x="287341" y="435635"/>
                  </a:cubicBezTo>
                  <a:cubicBezTo>
                    <a:pt x="369113" y="435635"/>
                    <a:pt x="435635" y="369113"/>
                    <a:pt x="435635" y="287341"/>
                  </a:cubicBezTo>
                  <a:cubicBezTo>
                    <a:pt x="435635" y="205569"/>
                    <a:pt x="369113" y="139046"/>
                    <a:pt x="287341" y="139046"/>
                  </a:cubicBezTo>
                  <a:close/>
                  <a:moveTo>
                    <a:pt x="287341" y="416585"/>
                  </a:moveTo>
                  <a:cubicBezTo>
                    <a:pt x="216075" y="416585"/>
                    <a:pt x="158096" y="358607"/>
                    <a:pt x="158096" y="287341"/>
                  </a:cubicBezTo>
                  <a:cubicBezTo>
                    <a:pt x="158096" y="216075"/>
                    <a:pt x="216075" y="158096"/>
                    <a:pt x="287341" y="158096"/>
                  </a:cubicBezTo>
                  <a:cubicBezTo>
                    <a:pt x="358607" y="158096"/>
                    <a:pt x="416585" y="216075"/>
                    <a:pt x="416585" y="287341"/>
                  </a:cubicBezTo>
                  <a:cubicBezTo>
                    <a:pt x="416585" y="358607"/>
                    <a:pt x="358607" y="416585"/>
                    <a:pt x="287341" y="416585"/>
                  </a:cubicBezTo>
                  <a:close/>
                </a:path>
              </a:pathLst>
            </a:custGeom>
            <a:solidFill>
              <a:sysClr val="windowText" lastClr="000000">
                <a:lumMod val="85000"/>
                <a:lumOff val="15000"/>
              </a:sysClr>
            </a:solidFill>
            <a:ln w="9525"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050" b="0" i="0" u="none" strike="noStrike" kern="0" cap="none" spc="0" normalizeH="0" baseline="0" noProof="0">
                <a:ln>
                  <a:noFill/>
                </a:ln>
                <a:solidFill>
                  <a:srgbClr val="000000"/>
                </a:solidFill>
                <a:effectLst/>
                <a:uLnTx/>
                <a:uFillTx/>
              </a:endParaRPr>
            </a:p>
          </p:txBody>
        </p:sp>
        <p:sp>
          <p:nvSpPr>
            <p:cNvPr id="77" name="TextBox 76">
              <a:extLst>
                <a:ext uri="{FF2B5EF4-FFF2-40B4-BE49-F238E27FC236}">
                  <a16:creationId xmlns:a16="http://schemas.microsoft.com/office/drawing/2014/main" id="{7A0864EB-BAB3-5321-CF89-0CD52B7CFD22}"/>
                </a:ext>
              </a:extLst>
            </p:cNvPr>
            <p:cNvSpPr txBox="1"/>
            <p:nvPr/>
          </p:nvSpPr>
          <p:spPr>
            <a:xfrm>
              <a:off x="3779520" y="6221353"/>
              <a:ext cx="6185021" cy="369332"/>
            </a:xfrm>
            <a:prstGeom prst="rect">
              <a:avLst/>
            </a:prstGeom>
            <a:noFill/>
          </p:spPr>
          <p:txBody>
            <a:bodyPr wrap="square">
              <a:spAutoFit/>
            </a:bodyPr>
            <a:lstStyle/>
            <a:p>
              <a:r>
                <a:rPr lang="en-US">
                  <a:solidFill>
                    <a:srgbClr val="000000"/>
                  </a:solidFill>
                </a:rPr>
                <a:t>Each of these use cases support the other and improve accuracy</a:t>
              </a:r>
            </a:p>
          </p:txBody>
        </p:sp>
      </p:grpSp>
    </p:spTree>
    <p:extLst>
      <p:ext uri="{BB962C8B-B14F-4D97-AF65-F5344CB8AC3E}">
        <p14:creationId xmlns:p14="http://schemas.microsoft.com/office/powerpoint/2010/main" val="3116345732"/>
      </p:ext>
    </p:extLst>
  </p:cSld>
  <p:clrMapOvr>
    <a:masterClrMapping/>
  </p:clrMapOvr>
  <mc:AlternateContent xmlns:mc="http://schemas.openxmlformats.org/markup-compatibility/2006" xmlns:p14="http://schemas.microsoft.com/office/powerpoint/2010/main">
    <mc:Choice Requires="p14">
      <p:transition spd="slow" p14:dur="5000"/>
    </mc:Choice>
    <mc:Fallback xmlns="">
      <p:transition spd="slow"/>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144089354"/>
      </p:ext>
    </p:extLst>
  </p:cSld>
  <p:clrMapOvr>
    <a:masterClrMapping/>
  </p:clrMapOvr>
  <mc:AlternateContent xmlns:mc="http://schemas.openxmlformats.org/markup-compatibility/2006" xmlns:p14="http://schemas.microsoft.com/office/powerpoint/2010/main">
    <mc:Choice Requires="p14">
      <p:transition spd="slow" p14:dur="5000"/>
    </mc:Choice>
    <mc:Fallback xmlns="">
      <p:transition spd="slow"/>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2" name="Rectangle 21">
            <a:extLst>
              <a:ext uri="{FF2B5EF4-FFF2-40B4-BE49-F238E27FC236}">
                <a16:creationId xmlns:a16="http://schemas.microsoft.com/office/drawing/2014/main" id="{B082622D-AAF3-4897-8629-FC918530DD8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33" name="Rectangle 23">
            <a:extLst>
              <a:ext uri="{FF2B5EF4-FFF2-40B4-BE49-F238E27FC236}">
                <a16:creationId xmlns:a16="http://schemas.microsoft.com/office/drawing/2014/main" id="{A7457DD9-5A45-400A-AB4B-4B4EDECA25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54416" y="365125"/>
            <a:ext cx="11167447" cy="2089317"/>
          </a:xfrm>
          <a:prstGeom prst="rect">
            <a:avLst/>
          </a:prstGeom>
          <a:ln w="12700">
            <a:solidFill>
              <a:srgbClr val="E1E1E1"/>
            </a:solidFill>
          </a:ln>
          <a:effectLst>
            <a:outerShdw blurRad="50800" dist="38100" dir="2700000" algn="tl" rotWithShape="0">
              <a:schemeClr val="bg2">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 name="Title 2">
            <a:extLst>
              <a:ext uri="{FF2B5EF4-FFF2-40B4-BE49-F238E27FC236}">
                <a16:creationId xmlns:a16="http://schemas.microsoft.com/office/drawing/2014/main" id="{3E3FBA87-FA1C-44D0-BFE3-9FC52D2720F2}"/>
              </a:ext>
            </a:extLst>
          </p:cNvPr>
          <p:cNvSpPr>
            <a:spLocks noGrp="1"/>
          </p:cNvSpPr>
          <p:nvPr>
            <p:ph type="title"/>
          </p:nvPr>
        </p:nvSpPr>
        <p:spPr>
          <a:xfrm>
            <a:off x="1046746" y="641850"/>
            <a:ext cx="3611880" cy="1535865"/>
          </a:xfrm>
        </p:spPr>
        <p:txBody>
          <a:bodyPr vert="horz" lIns="91440" tIns="45720" rIns="91440" bIns="45720" rtlCol="0" anchor="ctr">
            <a:normAutofit/>
          </a:bodyPr>
          <a:lstStyle/>
          <a:p>
            <a:r>
              <a:rPr lang="en-US" sz="4000">
                <a:solidFill>
                  <a:schemeClr val="tx1"/>
                </a:solidFill>
                <a:latin typeface="+mj-lt"/>
                <a:cs typeface="+mj-cs"/>
              </a:rPr>
              <a:t>User Group Meeting Agenda </a:t>
            </a:r>
          </a:p>
        </p:txBody>
      </p:sp>
      <p:sp>
        <p:nvSpPr>
          <p:cNvPr id="34" name="Rectangle 25">
            <a:extLst>
              <a:ext uri="{FF2B5EF4-FFF2-40B4-BE49-F238E27FC236}">
                <a16:creationId xmlns:a16="http://schemas.microsoft.com/office/drawing/2014/main" id="{441CF7D6-A660-431A-B0BB-140A0D5556B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0408" y="1057739"/>
            <a:ext cx="128016"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8" name="Rectangle 27">
            <a:extLst>
              <a:ext uri="{FF2B5EF4-FFF2-40B4-BE49-F238E27FC236}">
                <a16:creationId xmlns:a16="http://schemas.microsoft.com/office/drawing/2014/main" id="{0570A85B-3810-4F95-97B0-CBF4CCDB381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4243541" y="1400638"/>
            <a:ext cx="146304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Rectangle 9"/>
          <p:cNvSpPr/>
          <p:nvPr/>
        </p:nvSpPr>
        <p:spPr>
          <a:xfrm>
            <a:off x="5300640" y="641850"/>
            <a:ext cx="6053160" cy="1535865"/>
          </a:xfrm>
          <a:prstGeom prst="rect">
            <a:avLst/>
          </a:prstGeom>
        </p:spPr>
        <p:txBody>
          <a:bodyPr vert="horz" lIns="91440" tIns="45720" rIns="91440" bIns="45720" rtlCol="0" anchor="ctr">
            <a:noAutofit/>
          </a:bodyPr>
          <a:lstStyle/>
          <a:p>
            <a:pPr marL="514350" marR="0" lvl="0" algn="l" defTabSz="914400" rtl="0" eaLnBrk="1" fontAlgn="auto" latinLnBrk="0" hangingPunct="1">
              <a:lnSpc>
                <a:spcPct val="90000"/>
              </a:lnSpc>
              <a:spcBef>
                <a:spcPts val="0"/>
              </a:spcBef>
              <a:spcAft>
                <a:spcPts val="1000"/>
              </a:spcAft>
              <a:buClrTx/>
              <a:buSzTx/>
              <a:tabLst/>
              <a:defRPr/>
            </a:pPr>
            <a:endParaRPr kumimoji="0" lang="en-US" sz="2400" b="0" i="0" u="none" strike="noStrike" kern="1200" cap="none" spc="0" normalizeH="0" baseline="0" noProof="0">
              <a:ln>
                <a:noFill/>
              </a:ln>
              <a:solidFill>
                <a:srgbClr val="0A045B"/>
              </a:solidFill>
              <a:effectLst/>
              <a:uLnTx/>
              <a:uFillTx/>
              <a:latin typeface="Calibri" panose="020F0502020204030204"/>
              <a:ea typeface="+mn-ea"/>
              <a:cs typeface="+mn-cs"/>
            </a:endParaRPr>
          </a:p>
        </p:txBody>
      </p:sp>
      <p:pic>
        <p:nvPicPr>
          <p:cNvPr id="3" name="Picture 2" descr="A logo with text on it&#10;&#10;Description automatically generated">
            <a:extLst>
              <a:ext uri="{FF2B5EF4-FFF2-40B4-BE49-F238E27FC236}">
                <a16:creationId xmlns:a16="http://schemas.microsoft.com/office/drawing/2014/main" id="{DBACC19C-0CA9-A0D8-AE46-26CBBB7539DF}"/>
              </a:ext>
            </a:extLst>
          </p:cNvPr>
          <p:cNvPicPr>
            <a:picLocks noChangeAspect="1"/>
          </p:cNvPicPr>
          <p:nvPr/>
        </p:nvPicPr>
        <p:blipFill rotWithShape="1">
          <a:blip r:embed="rId4">
            <a:extLst>
              <a:ext uri="{28A0092B-C50C-407E-A947-70E740481C1C}">
                <a14:useLocalDpi xmlns:a14="http://schemas.microsoft.com/office/drawing/2010/main" val="0"/>
              </a:ext>
            </a:extLst>
          </a:blip>
          <a:srcRect l="9660" r="10230"/>
          <a:stretch/>
        </p:blipFill>
        <p:spPr>
          <a:xfrm>
            <a:off x="554416" y="2731167"/>
            <a:ext cx="11167447" cy="3484983"/>
          </a:xfrm>
          <a:prstGeom prst="rect">
            <a:avLst/>
          </a:prstGeom>
        </p:spPr>
      </p:pic>
    </p:spTree>
    <p:extLst>
      <p:ext uri="{BB962C8B-B14F-4D97-AF65-F5344CB8AC3E}">
        <p14:creationId xmlns:p14="http://schemas.microsoft.com/office/powerpoint/2010/main" val="65726693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extLst>
    <p:ext uri="{6950BFC3-D8DA-4A85-94F7-54DA5524770B}">
      <p188:commentRel xmlns:p188="http://schemas.microsoft.com/office/powerpoint/2018/8/main" r:id="rId3"/>
    </p:ext>
  </p:extLs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620136" y="1877271"/>
            <a:ext cx="4870789" cy="1551729"/>
          </a:xfrm>
        </p:spPr>
        <p:txBody>
          <a:bodyPr/>
          <a:lstStyle/>
          <a:p>
            <a:r>
              <a:rPr lang="en-US"/>
              <a:t>Upcoming Releases</a:t>
            </a:r>
          </a:p>
        </p:txBody>
      </p:sp>
      <p:sp>
        <p:nvSpPr>
          <p:cNvPr id="4" name="TextBox 3">
            <a:extLst>
              <a:ext uri="{FF2B5EF4-FFF2-40B4-BE49-F238E27FC236}">
                <a16:creationId xmlns:a16="http://schemas.microsoft.com/office/drawing/2014/main" id="{E6EDFD9C-8BAA-371E-E810-8FCC07E27BF3}"/>
              </a:ext>
            </a:extLst>
          </p:cNvPr>
          <p:cNvSpPr txBox="1"/>
          <p:nvPr/>
        </p:nvSpPr>
        <p:spPr>
          <a:xfrm>
            <a:off x="922374" y="3738747"/>
            <a:ext cx="4266314" cy="523220"/>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a:ln>
                  <a:noFill/>
                </a:ln>
                <a:solidFill>
                  <a:prstClr val="white"/>
                </a:solidFill>
                <a:effectLst/>
                <a:uLnTx/>
                <a:uFillTx/>
                <a:latin typeface="Raleway Light" charset="0"/>
                <a:ea typeface="+mn-ea"/>
                <a:cs typeface="+mn-cs"/>
              </a:rPr>
              <a:t>SCIMAX MI</a:t>
            </a:r>
          </a:p>
        </p:txBody>
      </p:sp>
    </p:spTree>
    <p:extLst>
      <p:ext uri="{BB962C8B-B14F-4D97-AF65-F5344CB8AC3E}">
        <p14:creationId xmlns:p14="http://schemas.microsoft.com/office/powerpoint/2010/main" val="2194509551"/>
      </p:ext>
    </p:extLst>
  </p:cSld>
  <p:clrMapOvr>
    <a:masterClrMapping/>
  </p:clrMapOvr>
  <mc:AlternateContent xmlns:mc="http://schemas.openxmlformats.org/markup-compatibility/2006" xmlns:p14="http://schemas.microsoft.com/office/powerpoint/2010/main">
    <mc:Choice Requires="p14">
      <p:transition p14:dur="0" advTm="10000"/>
    </mc:Choice>
    <mc:Fallback xmlns="">
      <p:transition advTm="10000"/>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4F5F5F93-10A7-5989-E486-D4E07EC450E9}"/>
              </a:ext>
            </a:extLst>
          </p:cNvPr>
          <p:cNvSpPr>
            <a:spLocks noGrp="1"/>
          </p:cNvSpPr>
          <p:nvPr>
            <p:ph idx="1"/>
          </p:nvPr>
        </p:nvSpPr>
        <p:spPr>
          <a:xfrm>
            <a:off x="330656" y="714335"/>
            <a:ext cx="6710582" cy="379357"/>
          </a:xfrm>
        </p:spPr>
        <p:txBody>
          <a:bodyPr vert="horz" lIns="91440" tIns="45720" rIns="91440" bIns="45720" rtlCol="0" anchor="t">
            <a:normAutofit/>
          </a:bodyPr>
          <a:lstStyle/>
          <a:p>
            <a:pPr marL="0" indent="0">
              <a:buNone/>
            </a:pPr>
            <a:r>
              <a:rPr lang="en-US" sz="2000"/>
              <a:t>Main Sources of Enhancement Requests</a:t>
            </a:r>
            <a:endParaRPr lang="en-US" sz="2000">
              <a:latin typeface="Arial"/>
              <a:cs typeface="Arial"/>
            </a:endParaRPr>
          </a:p>
        </p:txBody>
      </p:sp>
      <p:sp>
        <p:nvSpPr>
          <p:cNvPr id="3" name="Title 2">
            <a:extLst>
              <a:ext uri="{FF2B5EF4-FFF2-40B4-BE49-F238E27FC236}">
                <a16:creationId xmlns:a16="http://schemas.microsoft.com/office/drawing/2014/main" id="{1B6C644B-A524-C7E5-0245-88DC8F6E81BB}"/>
              </a:ext>
            </a:extLst>
          </p:cNvPr>
          <p:cNvSpPr>
            <a:spLocks noGrp="1"/>
          </p:cNvSpPr>
          <p:nvPr>
            <p:ph type="title"/>
          </p:nvPr>
        </p:nvSpPr>
        <p:spPr/>
        <p:txBody>
          <a:bodyPr/>
          <a:lstStyle/>
          <a:p>
            <a:r>
              <a:rPr lang="en-US"/>
              <a:t>SCIMAX MI RoadMap Process</a:t>
            </a:r>
            <a:endParaRPr lang="en-US">
              <a:solidFill>
                <a:schemeClr val="accent5"/>
              </a:solidFill>
            </a:endParaRPr>
          </a:p>
        </p:txBody>
      </p:sp>
      <p:grpSp>
        <p:nvGrpSpPr>
          <p:cNvPr id="24" name="Group 23">
            <a:extLst>
              <a:ext uri="{FF2B5EF4-FFF2-40B4-BE49-F238E27FC236}">
                <a16:creationId xmlns:a16="http://schemas.microsoft.com/office/drawing/2014/main" id="{6E6625EA-19C6-C802-5E10-177E314FDB9B}"/>
              </a:ext>
            </a:extLst>
          </p:cNvPr>
          <p:cNvGrpSpPr/>
          <p:nvPr/>
        </p:nvGrpSpPr>
        <p:grpSpPr>
          <a:xfrm>
            <a:off x="1346943" y="1798626"/>
            <a:ext cx="9654136" cy="4214156"/>
            <a:chOff x="-4404" y="1682665"/>
            <a:chExt cx="9654136" cy="4214156"/>
          </a:xfrm>
        </p:grpSpPr>
        <p:grpSp>
          <p:nvGrpSpPr>
            <p:cNvPr id="25" name="Group 24">
              <a:extLst>
                <a:ext uri="{FF2B5EF4-FFF2-40B4-BE49-F238E27FC236}">
                  <a16:creationId xmlns:a16="http://schemas.microsoft.com/office/drawing/2014/main" id="{8A198D5B-ADF9-21AC-DCCB-A10D18E8B80C}"/>
                </a:ext>
              </a:extLst>
            </p:cNvPr>
            <p:cNvGrpSpPr/>
            <p:nvPr/>
          </p:nvGrpSpPr>
          <p:grpSpPr>
            <a:xfrm>
              <a:off x="-4404" y="1928319"/>
              <a:ext cx="9654136" cy="3968502"/>
              <a:chOff x="-4404" y="1928319"/>
              <a:chExt cx="9654136" cy="3968502"/>
            </a:xfrm>
          </p:grpSpPr>
          <p:grpSp>
            <p:nvGrpSpPr>
              <p:cNvPr id="45" name="Group 44">
                <a:extLst>
                  <a:ext uri="{FF2B5EF4-FFF2-40B4-BE49-F238E27FC236}">
                    <a16:creationId xmlns:a16="http://schemas.microsoft.com/office/drawing/2014/main" id="{D1B0CE4C-5EAD-2773-777B-3F55C8F01CEA}"/>
                  </a:ext>
                </a:extLst>
              </p:cNvPr>
              <p:cNvGrpSpPr/>
              <p:nvPr/>
            </p:nvGrpSpPr>
            <p:grpSpPr>
              <a:xfrm>
                <a:off x="6458192" y="4634938"/>
                <a:ext cx="3191539" cy="1261883"/>
                <a:chOff x="9201914" y="4108337"/>
                <a:chExt cx="3472525" cy="1372982"/>
              </a:xfrm>
            </p:grpSpPr>
            <p:sp>
              <p:nvSpPr>
                <p:cNvPr id="53" name="TextBox 189">
                  <a:extLst>
                    <a:ext uri="{FF2B5EF4-FFF2-40B4-BE49-F238E27FC236}">
                      <a16:creationId xmlns:a16="http://schemas.microsoft.com/office/drawing/2014/main" id="{7347B0B5-6189-851A-3AD0-337BE9BA5755}"/>
                    </a:ext>
                  </a:extLst>
                </p:cNvPr>
                <p:cNvSpPr txBox="1"/>
                <p:nvPr/>
              </p:nvSpPr>
              <p:spPr>
                <a:xfrm>
                  <a:off x="9318317" y="4108337"/>
                  <a:ext cx="2387773" cy="33487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lvl="1"/>
                  <a:r>
                    <a:rPr lang="en-US" sz="1400" b="1"/>
                    <a:t>Business Development</a:t>
                  </a:r>
                </a:p>
              </p:txBody>
            </p:sp>
            <p:sp>
              <p:nvSpPr>
                <p:cNvPr id="54" name="Rectangle 53">
                  <a:extLst>
                    <a:ext uri="{FF2B5EF4-FFF2-40B4-BE49-F238E27FC236}">
                      <a16:creationId xmlns:a16="http://schemas.microsoft.com/office/drawing/2014/main" id="{5F8BFD78-5794-F46A-88E9-956C5BDD2E9D}"/>
                    </a:ext>
                  </a:extLst>
                </p:cNvPr>
                <p:cNvSpPr/>
                <p:nvPr/>
              </p:nvSpPr>
              <p:spPr>
                <a:xfrm>
                  <a:off x="9201914" y="4443211"/>
                  <a:ext cx="3472525" cy="1038108"/>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285750" marR="0" lvl="0" indent="-285750"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00" b="0" i="0" u="none" strike="noStrike" kern="1200" cap="none" spc="0" normalizeH="0" baseline="0" noProof="0">
                      <a:ln>
                        <a:noFill/>
                      </a:ln>
                      <a:solidFill>
                        <a:srgbClr val="0A045B"/>
                      </a:solidFill>
                      <a:effectLst/>
                      <a:uLnTx/>
                      <a:uFillTx/>
                      <a:ea typeface="+mn-ea"/>
                      <a:cs typeface="Arial" panose="020B0604020202020204" pitchFamily="34" charset="0"/>
                    </a:rPr>
                    <a:t>RFP Reviews and Requirements</a:t>
                  </a:r>
                </a:p>
                <a:p>
                  <a:pPr marL="285750" marR="0" lvl="0" indent="-285750"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00" b="0" i="0" u="none" strike="noStrike" kern="1200" cap="none" spc="0" normalizeH="0" baseline="0" noProof="0">
                      <a:ln>
                        <a:noFill/>
                      </a:ln>
                      <a:solidFill>
                        <a:srgbClr val="0A045B"/>
                      </a:solidFill>
                      <a:effectLst/>
                      <a:uLnTx/>
                      <a:uFillTx/>
                      <a:ea typeface="+mn-ea"/>
                      <a:cs typeface="Arial" panose="020B0604020202020204" pitchFamily="34" charset="0"/>
                    </a:rPr>
                    <a:t>Competitive Analysis</a:t>
                  </a:r>
                </a:p>
                <a:p>
                  <a:pPr marL="285750" marR="0" lvl="0" indent="-285750"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00" b="0" i="0" u="none" strike="noStrike" kern="1200" cap="none" spc="0" normalizeH="0" baseline="0" noProof="0">
                      <a:ln>
                        <a:noFill/>
                      </a:ln>
                      <a:solidFill>
                        <a:srgbClr val="0A045B"/>
                      </a:solidFill>
                      <a:effectLst/>
                      <a:uLnTx/>
                      <a:uFillTx/>
                      <a:ea typeface="+mn-ea"/>
                      <a:cs typeface="Arial" panose="020B0604020202020204" pitchFamily="34" charset="0"/>
                    </a:rPr>
                    <a:t>New / Emerging Technology</a:t>
                  </a:r>
                </a:p>
                <a:p>
                  <a:pPr marL="285750" marR="0" lvl="0" indent="-285750"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00" b="0" i="0" u="none" strike="noStrike" kern="1200" cap="none" spc="0" normalizeH="0" baseline="0" noProof="0">
                      <a:ln>
                        <a:noFill/>
                      </a:ln>
                      <a:solidFill>
                        <a:srgbClr val="0A045B"/>
                      </a:solidFill>
                      <a:effectLst/>
                      <a:uLnTx/>
                      <a:uFillTx/>
                      <a:ea typeface="+mn-ea"/>
                      <a:cs typeface="Arial" panose="020B0604020202020204" pitchFamily="34" charset="0"/>
                    </a:rPr>
                    <a:t>‘Wow’ Factor</a:t>
                  </a:r>
                </a:p>
              </p:txBody>
            </p:sp>
          </p:grpSp>
          <p:grpSp>
            <p:nvGrpSpPr>
              <p:cNvPr id="46" name="Group 45">
                <a:extLst>
                  <a:ext uri="{FF2B5EF4-FFF2-40B4-BE49-F238E27FC236}">
                    <a16:creationId xmlns:a16="http://schemas.microsoft.com/office/drawing/2014/main" id="{2A39B039-51E4-5D2C-7179-6912527E0C86}"/>
                  </a:ext>
                </a:extLst>
              </p:cNvPr>
              <p:cNvGrpSpPr/>
              <p:nvPr/>
            </p:nvGrpSpPr>
            <p:grpSpPr>
              <a:xfrm>
                <a:off x="-4404" y="1928319"/>
                <a:ext cx="9654136" cy="1349274"/>
                <a:chOff x="-4404" y="2430595"/>
                <a:chExt cx="9654136" cy="1349274"/>
              </a:xfrm>
            </p:grpSpPr>
            <p:grpSp>
              <p:nvGrpSpPr>
                <p:cNvPr id="47" name="Group 46">
                  <a:extLst>
                    <a:ext uri="{FF2B5EF4-FFF2-40B4-BE49-F238E27FC236}">
                      <a16:creationId xmlns:a16="http://schemas.microsoft.com/office/drawing/2014/main" id="{25110335-1D04-145A-57AA-69936FB86C20}"/>
                    </a:ext>
                  </a:extLst>
                </p:cNvPr>
                <p:cNvGrpSpPr/>
                <p:nvPr/>
              </p:nvGrpSpPr>
              <p:grpSpPr>
                <a:xfrm>
                  <a:off x="7126159" y="2430595"/>
                  <a:ext cx="2523573" cy="1349274"/>
                  <a:chOff x="7194009" y="2341526"/>
                  <a:chExt cx="2745751" cy="1468062"/>
                </a:xfrm>
              </p:grpSpPr>
              <p:sp>
                <p:nvSpPr>
                  <p:cNvPr id="51" name="TextBox 187">
                    <a:extLst>
                      <a:ext uri="{FF2B5EF4-FFF2-40B4-BE49-F238E27FC236}">
                        <a16:creationId xmlns:a16="http://schemas.microsoft.com/office/drawing/2014/main" id="{21FB9381-2857-68CB-5801-08DC574D953D}"/>
                      </a:ext>
                    </a:extLst>
                  </p:cNvPr>
                  <p:cNvSpPr txBox="1"/>
                  <p:nvPr/>
                </p:nvSpPr>
                <p:spPr>
                  <a:xfrm>
                    <a:off x="7194009" y="2341526"/>
                    <a:ext cx="2387773" cy="33487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lvl="1"/>
                    <a:r>
                      <a:rPr lang="en-US" sz="1400" b="1">
                        <a:solidFill>
                          <a:srgbClr val="0A045B"/>
                        </a:solidFill>
                      </a:rPr>
                      <a:t>Industry Developments</a:t>
                    </a:r>
                  </a:p>
                </p:txBody>
              </p:sp>
              <p:sp>
                <p:nvSpPr>
                  <p:cNvPr id="52" name="Rectangle 51">
                    <a:extLst>
                      <a:ext uri="{FF2B5EF4-FFF2-40B4-BE49-F238E27FC236}">
                        <a16:creationId xmlns:a16="http://schemas.microsoft.com/office/drawing/2014/main" id="{B15A76D7-5E87-417D-5010-FACB94C611E0}"/>
                      </a:ext>
                    </a:extLst>
                  </p:cNvPr>
                  <p:cNvSpPr/>
                  <p:nvPr/>
                </p:nvSpPr>
                <p:spPr>
                  <a:xfrm>
                    <a:off x="7194009" y="2637533"/>
                    <a:ext cx="2745751" cy="1172055"/>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0" i="0" u="none" strike="noStrike" kern="1200" cap="none" spc="0" normalizeH="0" baseline="0" noProof="0">
                        <a:ln>
                          <a:noFill/>
                        </a:ln>
                        <a:solidFill>
                          <a:srgbClr val="0A045B"/>
                        </a:solidFill>
                        <a:effectLst/>
                        <a:uLnTx/>
                        <a:uFillTx/>
                        <a:ea typeface="+mn-ea"/>
                        <a:cs typeface="Arial" panose="020B0604020202020204" pitchFamily="34" charset="0"/>
                      </a:rPr>
                      <a:t>Trade Shows / Industry Group Meetings etc.</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0" i="0" u="none" strike="noStrike" kern="1200" cap="none" spc="0" normalizeH="0" baseline="0" noProof="0">
                        <a:ln>
                          <a:noFill/>
                        </a:ln>
                        <a:solidFill>
                          <a:srgbClr val="0A045B"/>
                        </a:solidFill>
                        <a:effectLst/>
                        <a:uLnTx/>
                        <a:uFillTx/>
                        <a:ea typeface="+mn-ea"/>
                        <a:cs typeface="Arial" panose="020B0604020202020204" pitchFamily="34" charset="0"/>
                      </a:rPr>
                      <a:t>Evolving Regulations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0" i="0" u="none" strike="noStrike" kern="1200" cap="none" spc="0" normalizeH="0" baseline="0" noProof="0">
                        <a:ln>
                          <a:noFill/>
                        </a:ln>
                        <a:solidFill>
                          <a:srgbClr val="0A045B"/>
                        </a:solidFill>
                        <a:effectLst/>
                        <a:uLnTx/>
                        <a:uFillTx/>
                        <a:ea typeface="+mn-ea"/>
                        <a:cs typeface="Arial" panose="020B0604020202020204" pitchFamily="34" charset="0"/>
                      </a:rPr>
                      <a:t>Integration Partners</a:t>
                    </a:r>
                  </a:p>
                </p:txBody>
              </p:sp>
            </p:grpSp>
            <p:grpSp>
              <p:nvGrpSpPr>
                <p:cNvPr id="48" name="Group 47">
                  <a:extLst>
                    <a:ext uri="{FF2B5EF4-FFF2-40B4-BE49-F238E27FC236}">
                      <a16:creationId xmlns:a16="http://schemas.microsoft.com/office/drawing/2014/main" id="{6B9BE441-E758-7661-BFE9-09703193C6B0}"/>
                    </a:ext>
                  </a:extLst>
                </p:cNvPr>
                <p:cNvGrpSpPr/>
                <p:nvPr/>
              </p:nvGrpSpPr>
              <p:grpSpPr>
                <a:xfrm>
                  <a:off x="-4404" y="2430597"/>
                  <a:ext cx="2299285" cy="1220757"/>
                  <a:chOff x="-432017" y="2306616"/>
                  <a:chExt cx="2501716" cy="1328235"/>
                </a:xfrm>
              </p:grpSpPr>
              <p:sp>
                <p:nvSpPr>
                  <p:cNvPr id="49" name="TextBox 182">
                    <a:extLst>
                      <a:ext uri="{FF2B5EF4-FFF2-40B4-BE49-F238E27FC236}">
                        <a16:creationId xmlns:a16="http://schemas.microsoft.com/office/drawing/2014/main" id="{8532CE87-C2B0-2269-8B5C-1CCD84B6BCCC}"/>
                      </a:ext>
                    </a:extLst>
                  </p:cNvPr>
                  <p:cNvSpPr txBox="1"/>
                  <p:nvPr/>
                </p:nvSpPr>
                <p:spPr>
                  <a:xfrm>
                    <a:off x="-432017" y="2306616"/>
                    <a:ext cx="2445554" cy="33487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srgbClr val="0A045B"/>
                        </a:solidFill>
                        <a:effectLst/>
                        <a:uLnTx/>
                        <a:uFillTx/>
                        <a:ea typeface="+mn-ea"/>
                        <a:cs typeface="Arial" panose="020B0604020202020204" pitchFamily="34" charset="0"/>
                      </a:rPr>
                      <a:t>Existing Customers</a:t>
                    </a:r>
                  </a:p>
                </p:txBody>
              </p:sp>
              <p:sp>
                <p:nvSpPr>
                  <p:cNvPr id="50" name="Rectangle 49">
                    <a:extLst>
                      <a:ext uri="{FF2B5EF4-FFF2-40B4-BE49-F238E27FC236}">
                        <a16:creationId xmlns:a16="http://schemas.microsoft.com/office/drawing/2014/main" id="{E12AA486-27FA-06BF-341B-E3FA190A7070}"/>
                      </a:ext>
                    </a:extLst>
                  </p:cNvPr>
                  <p:cNvSpPr/>
                  <p:nvPr/>
                </p:nvSpPr>
                <p:spPr>
                  <a:xfrm>
                    <a:off x="-375855" y="2596743"/>
                    <a:ext cx="2445554" cy="1038108"/>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169863" lvl="2" indent="-169863">
                      <a:buFont typeface="Arial" panose="020B0604020202020204" pitchFamily="34" charset="0"/>
                      <a:buChar char="•"/>
                    </a:pPr>
                    <a:r>
                      <a:rPr lang="en-US" sz="1600"/>
                      <a:t>Support tickets</a:t>
                    </a:r>
                  </a:p>
                  <a:p>
                    <a:pPr marL="169863" lvl="2" indent="-169863">
                      <a:buFont typeface="Arial" panose="020B0604020202020204" pitchFamily="34" charset="0"/>
                      <a:buChar char="•"/>
                    </a:pPr>
                    <a:r>
                      <a:rPr lang="en-US" sz="1600"/>
                      <a:t>Feature Requests</a:t>
                    </a:r>
                  </a:p>
                  <a:p>
                    <a:pPr marL="169863" lvl="2" indent="-169863">
                      <a:buFont typeface="Arial" panose="020B0604020202020204" pitchFamily="34" charset="0"/>
                      <a:buChar char="•"/>
                    </a:pPr>
                    <a:r>
                      <a:rPr lang="en-US" sz="1600"/>
                      <a:t>New Integrations</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a:ln>
                          <a:noFill/>
                        </a:ln>
                        <a:solidFill>
                          <a:sysClr val="window" lastClr="FFFFFF">
                            <a:lumMod val="75000"/>
                          </a:sysClr>
                        </a:solidFill>
                        <a:effectLst/>
                        <a:uLnTx/>
                        <a:uFillTx/>
                        <a:latin typeface="Arial" panose="020B0604020202020204" pitchFamily="34" charset="0"/>
                        <a:ea typeface="+mn-ea"/>
                        <a:cs typeface="Arial" panose="020B0604020202020204" pitchFamily="34" charset="0"/>
                      </a:rPr>
                      <a:t>.</a:t>
                    </a:r>
                  </a:p>
                </p:txBody>
              </p:sp>
            </p:grpSp>
          </p:grpSp>
        </p:grpSp>
        <p:grpSp>
          <p:nvGrpSpPr>
            <p:cNvPr id="26" name="Group 25">
              <a:extLst>
                <a:ext uri="{FF2B5EF4-FFF2-40B4-BE49-F238E27FC236}">
                  <a16:creationId xmlns:a16="http://schemas.microsoft.com/office/drawing/2014/main" id="{EA640386-9B7E-8C22-0B12-F558B92C4EC5}"/>
                </a:ext>
              </a:extLst>
            </p:cNvPr>
            <p:cNvGrpSpPr/>
            <p:nvPr/>
          </p:nvGrpSpPr>
          <p:grpSpPr>
            <a:xfrm>
              <a:off x="2267682" y="1682665"/>
              <a:ext cx="4608636" cy="4022091"/>
              <a:chOff x="2267682" y="1622738"/>
              <a:chExt cx="4608636" cy="4022091"/>
            </a:xfrm>
          </p:grpSpPr>
          <p:grpSp>
            <p:nvGrpSpPr>
              <p:cNvPr id="27" name="Group 26">
                <a:extLst>
                  <a:ext uri="{FF2B5EF4-FFF2-40B4-BE49-F238E27FC236}">
                    <a16:creationId xmlns:a16="http://schemas.microsoft.com/office/drawing/2014/main" id="{7D5F3A3C-8B61-7ADA-EFCF-32AD6822EAB8}"/>
                  </a:ext>
                </a:extLst>
              </p:cNvPr>
              <p:cNvGrpSpPr/>
              <p:nvPr/>
            </p:nvGrpSpPr>
            <p:grpSpPr>
              <a:xfrm>
                <a:off x="2267682" y="1622738"/>
                <a:ext cx="4608636" cy="4022091"/>
                <a:chOff x="1676400" y="1061507"/>
                <a:chExt cx="5305425" cy="4630201"/>
              </a:xfrm>
            </p:grpSpPr>
            <p:grpSp>
              <p:nvGrpSpPr>
                <p:cNvPr id="31" name="Group 30">
                  <a:extLst>
                    <a:ext uri="{FF2B5EF4-FFF2-40B4-BE49-F238E27FC236}">
                      <a16:creationId xmlns:a16="http://schemas.microsoft.com/office/drawing/2014/main" id="{0F364B55-EE98-8033-3236-BAACB221F264}"/>
                    </a:ext>
                  </a:extLst>
                </p:cNvPr>
                <p:cNvGrpSpPr/>
                <p:nvPr/>
              </p:nvGrpSpPr>
              <p:grpSpPr>
                <a:xfrm>
                  <a:off x="1676400" y="1061507"/>
                  <a:ext cx="5305425" cy="4630201"/>
                  <a:chOff x="2161182" y="1375571"/>
                  <a:chExt cx="4825999" cy="4211793"/>
                </a:xfrm>
              </p:grpSpPr>
              <p:sp>
                <p:nvSpPr>
                  <p:cNvPr id="42" name="Freeform 195">
                    <a:extLst>
                      <a:ext uri="{FF2B5EF4-FFF2-40B4-BE49-F238E27FC236}">
                        <a16:creationId xmlns:a16="http://schemas.microsoft.com/office/drawing/2014/main" id="{F0BF9905-945B-6234-79F5-F79900D4DBB5}"/>
                      </a:ext>
                    </a:extLst>
                  </p:cNvPr>
                  <p:cNvSpPr/>
                  <p:nvPr/>
                </p:nvSpPr>
                <p:spPr>
                  <a:xfrm>
                    <a:off x="2161182" y="1375571"/>
                    <a:ext cx="2517707" cy="2556348"/>
                  </a:xfrm>
                  <a:custGeom>
                    <a:avLst/>
                    <a:gdLst>
                      <a:gd name="connsiteX0" fmla="*/ 724521 w 2517707"/>
                      <a:gd name="connsiteY0" fmla="*/ 0 h 2556348"/>
                      <a:gd name="connsiteX1" fmla="*/ 2209179 w 2517707"/>
                      <a:gd name="connsiteY1" fmla="*/ 0 h 2556348"/>
                      <a:gd name="connsiteX2" fmla="*/ 2413000 w 2517707"/>
                      <a:gd name="connsiteY2" fmla="*/ 359574 h 2556348"/>
                      <a:gd name="connsiteX3" fmla="*/ 2280341 w 2517707"/>
                      <a:gd name="connsiteY3" fmla="*/ 593608 h 2556348"/>
                      <a:gd name="connsiteX4" fmla="*/ 2303794 w 2517707"/>
                      <a:gd name="connsiteY4" fmla="*/ 607457 h 2556348"/>
                      <a:gd name="connsiteX5" fmla="*/ 2336211 w 2517707"/>
                      <a:gd name="connsiteY5" fmla="*/ 607276 h 2556348"/>
                      <a:gd name="connsiteX6" fmla="*/ 2236513 w 2517707"/>
                      <a:gd name="connsiteY6" fmla="*/ 804020 h 2556348"/>
                      <a:gd name="connsiteX7" fmla="*/ 2186711 w 2517707"/>
                      <a:gd name="connsiteY7" fmla="*/ 768549 h 2556348"/>
                      <a:gd name="connsiteX8" fmla="*/ 2180296 w 2517707"/>
                      <a:gd name="connsiteY8" fmla="*/ 770102 h 2556348"/>
                      <a:gd name="connsiteX9" fmla="*/ 1892300 w 2517707"/>
                      <a:gd name="connsiteY9" fmla="*/ 1278174 h 2556348"/>
                      <a:gd name="connsiteX10" fmla="*/ 2413000 w 2517707"/>
                      <a:gd name="connsiteY10" fmla="*/ 2196774 h 2556348"/>
                      <a:gd name="connsiteX11" fmla="*/ 2209179 w 2517707"/>
                      <a:gd name="connsiteY11" fmla="*/ 2556348 h 2556348"/>
                      <a:gd name="connsiteX12" fmla="*/ 1629636 w 2517707"/>
                      <a:gd name="connsiteY12" fmla="*/ 2556348 h 2556348"/>
                      <a:gd name="connsiteX13" fmla="*/ 1620358 w 2517707"/>
                      <a:gd name="connsiteY13" fmla="*/ 2541485 h 2556348"/>
                      <a:gd name="connsiteX14" fmla="*/ 1633872 w 2517707"/>
                      <a:gd name="connsiteY14" fmla="*/ 2482877 h 2556348"/>
                      <a:gd name="connsiteX15" fmla="*/ 1413321 w 2517707"/>
                      <a:gd name="connsiteY15" fmla="*/ 2480521 h 2556348"/>
                      <a:gd name="connsiteX16" fmla="*/ 1421803 w 2517707"/>
                      <a:gd name="connsiteY16" fmla="*/ 2541072 h 2556348"/>
                      <a:gd name="connsiteX17" fmla="*/ 1408482 w 2517707"/>
                      <a:gd name="connsiteY17" fmla="*/ 2556348 h 2556348"/>
                      <a:gd name="connsiteX18" fmla="*/ 724521 w 2517707"/>
                      <a:gd name="connsiteY18" fmla="*/ 2556348 h 2556348"/>
                      <a:gd name="connsiteX19" fmla="*/ 0 w 2517707"/>
                      <a:gd name="connsiteY19" fmla="*/ 1278174 h 2556348"/>
                      <a:gd name="connsiteX0" fmla="*/ 724521 w 2517707"/>
                      <a:gd name="connsiteY0" fmla="*/ 0 h 2556348"/>
                      <a:gd name="connsiteX1" fmla="*/ 2209179 w 2517707"/>
                      <a:gd name="connsiteY1" fmla="*/ 0 h 2556348"/>
                      <a:gd name="connsiteX2" fmla="*/ 2413000 w 2517707"/>
                      <a:gd name="connsiteY2" fmla="*/ 359574 h 2556348"/>
                      <a:gd name="connsiteX3" fmla="*/ 2280341 w 2517707"/>
                      <a:gd name="connsiteY3" fmla="*/ 593608 h 2556348"/>
                      <a:gd name="connsiteX4" fmla="*/ 2303794 w 2517707"/>
                      <a:gd name="connsiteY4" fmla="*/ 607457 h 2556348"/>
                      <a:gd name="connsiteX5" fmla="*/ 2336211 w 2517707"/>
                      <a:gd name="connsiteY5" fmla="*/ 607276 h 2556348"/>
                      <a:gd name="connsiteX6" fmla="*/ 2236513 w 2517707"/>
                      <a:gd name="connsiteY6" fmla="*/ 804020 h 2556348"/>
                      <a:gd name="connsiteX7" fmla="*/ 2186711 w 2517707"/>
                      <a:gd name="connsiteY7" fmla="*/ 768549 h 2556348"/>
                      <a:gd name="connsiteX8" fmla="*/ 2180296 w 2517707"/>
                      <a:gd name="connsiteY8" fmla="*/ 770102 h 2556348"/>
                      <a:gd name="connsiteX9" fmla="*/ 1892300 w 2517707"/>
                      <a:gd name="connsiteY9" fmla="*/ 1278174 h 2556348"/>
                      <a:gd name="connsiteX10" fmla="*/ 2413000 w 2517707"/>
                      <a:gd name="connsiteY10" fmla="*/ 2196774 h 2556348"/>
                      <a:gd name="connsiteX11" fmla="*/ 2209179 w 2517707"/>
                      <a:gd name="connsiteY11" fmla="*/ 2556348 h 2556348"/>
                      <a:gd name="connsiteX12" fmla="*/ 1629636 w 2517707"/>
                      <a:gd name="connsiteY12" fmla="*/ 2556348 h 2556348"/>
                      <a:gd name="connsiteX13" fmla="*/ 1633872 w 2517707"/>
                      <a:gd name="connsiteY13" fmla="*/ 2482877 h 2556348"/>
                      <a:gd name="connsiteX14" fmla="*/ 1413321 w 2517707"/>
                      <a:gd name="connsiteY14" fmla="*/ 2480521 h 2556348"/>
                      <a:gd name="connsiteX15" fmla="*/ 1421803 w 2517707"/>
                      <a:gd name="connsiteY15" fmla="*/ 2541072 h 2556348"/>
                      <a:gd name="connsiteX16" fmla="*/ 1408482 w 2517707"/>
                      <a:gd name="connsiteY16" fmla="*/ 2556348 h 2556348"/>
                      <a:gd name="connsiteX17" fmla="*/ 724521 w 2517707"/>
                      <a:gd name="connsiteY17" fmla="*/ 2556348 h 2556348"/>
                      <a:gd name="connsiteX18" fmla="*/ 0 w 2517707"/>
                      <a:gd name="connsiteY18" fmla="*/ 1278174 h 2556348"/>
                      <a:gd name="connsiteX19" fmla="*/ 724521 w 2517707"/>
                      <a:gd name="connsiteY19" fmla="*/ 0 h 2556348"/>
                      <a:gd name="connsiteX0" fmla="*/ 724521 w 2517707"/>
                      <a:gd name="connsiteY0" fmla="*/ 0 h 2556348"/>
                      <a:gd name="connsiteX1" fmla="*/ 2209179 w 2517707"/>
                      <a:gd name="connsiteY1" fmla="*/ 0 h 2556348"/>
                      <a:gd name="connsiteX2" fmla="*/ 2413000 w 2517707"/>
                      <a:gd name="connsiteY2" fmla="*/ 359574 h 2556348"/>
                      <a:gd name="connsiteX3" fmla="*/ 2280341 w 2517707"/>
                      <a:gd name="connsiteY3" fmla="*/ 593608 h 2556348"/>
                      <a:gd name="connsiteX4" fmla="*/ 2303794 w 2517707"/>
                      <a:gd name="connsiteY4" fmla="*/ 607457 h 2556348"/>
                      <a:gd name="connsiteX5" fmla="*/ 2336211 w 2517707"/>
                      <a:gd name="connsiteY5" fmla="*/ 607276 h 2556348"/>
                      <a:gd name="connsiteX6" fmla="*/ 2236513 w 2517707"/>
                      <a:gd name="connsiteY6" fmla="*/ 804020 h 2556348"/>
                      <a:gd name="connsiteX7" fmla="*/ 2186711 w 2517707"/>
                      <a:gd name="connsiteY7" fmla="*/ 768549 h 2556348"/>
                      <a:gd name="connsiteX8" fmla="*/ 2180296 w 2517707"/>
                      <a:gd name="connsiteY8" fmla="*/ 770102 h 2556348"/>
                      <a:gd name="connsiteX9" fmla="*/ 1892300 w 2517707"/>
                      <a:gd name="connsiteY9" fmla="*/ 1278174 h 2556348"/>
                      <a:gd name="connsiteX10" fmla="*/ 2413000 w 2517707"/>
                      <a:gd name="connsiteY10" fmla="*/ 2196774 h 2556348"/>
                      <a:gd name="connsiteX11" fmla="*/ 2209179 w 2517707"/>
                      <a:gd name="connsiteY11" fmla="*/ 2556348 h 2556348"/>
                      <a:gd name="connsiteX12" fmla="*/ 1629636 w 2517707"/>
                      <a:gd name="connsiteY12" fmla="*/ 2556348 h 2556348"/>
                      <a:gd name="connsiteX13" fmla="*/ 1633872 w 2517707"/>
                      <a:gd name="connsiteY13" fmla="*/ 2482877 h 2556348"/>
                      <a:gd name="connsiteX14" fmla="*/ 1413321 w 2517707"/>
                      <a:gd name="connsiteY14" fmla="*/ 2480521 h 2556348"/>
                      <a:gd name="connsiteX15" fmla="*/ 1421803 w 2517707"/>
                      <a:gd name="connsiteY15" fmla="*/ 2541072 h 2556348"/>
                      <a:gd name="connsiteX16" fmla="*/ 1408482 w 2517707"/>
                      <a:gd name="connsiteY16" fmla="*/ 2556348 h 2556348"/>
                      <a:gd name="connsiteX17" fmla="*/ 724521 w 2517707"/>
                      <a:gd name="connsiteY17" fmla="*/ 2556348 h 2556348"/>
                      <a:gd name="connsiteX18" fmla="*/ 0 w 2517707"/>
                      <a:gd name="connsiteY18" fmla="*/ 1278174 h 2556348"/>
                      <a:gd name="connsiteX19" fmla="*/ 724521 w 2517707"/>
                      <a:gd name="connsiteY19" fmla="*/ 0 h 2556348"/>
                      <a:gd name="connsiteX0" fmla="*/ 724521 w 2517707"/>
                      <a:gd name="connsiteY0" fmla="*/ 0 h 2556348"/>
                      <a:gd name="connsiteX1" fmla="*/ 2209179 w 2517707"/>
                      <a:gd name="connsiteY1" fmla="*/ 0 h 2556348"/>
                      <a:gd name="connsiteX2" fmla="*/ 2413000 w 2517707"/>
                      <a:gd name="connsiteY2" fmla="*/ 359574 h 2556348"/>
                      <a:gd name="connsiteX3" fmla="*/ 2280341 w 2517707"/>
                      <a:gd name="connsiteY3" fmla="*/ 593608 h 2556348"/>
                      <a:gd name="connsiteX4" fmla="*/ 2303794 w 2517707"/>
                      <a:gd name="connsiteY4" fmla="*/ 607457 h 2556348"/>
                      <a:gd name="connsiteX5" fmla="*/ 2336211 w 2517707"/>
                      <a:gd name="connsiteY5" fmla="*/ 607276 h 2556348"/>
                      <a:gd name="connsiteX6" fmla="*/ 2236513 w 2517707"/>
                      <a:gd name="connsiteY6" fmla="*/ 804020 h 2556348"/>
                      <a:gd name="connsiteX7" fmla="*/ 2186711 w 2517707"/>
                      <a:gd name="connsiteY7" fmla="*/ 768549 h 2556348"/>
                      <a:gd name="connsiteX8" fmla="*/ 2180296 w 2517707"/>
                      <a:gd name="connsiteY8" fmla="*/ 770102 h 2556348"/>
                      <a:gd name="connsiteX9" fmla="*/ 1892300 w 2517707"/>
                      <a:gd name="connsiteY9" fmla="*/ 1278174 h 2556348"/>
                      <a:gd name="connsiteX10" fmla="*/ 2413000 w 2517707"/>
                      <a:gd name="connsiteY10" fmla="*/ 2196774 h 2556348"/>
                      <a:gd name="connsiteX11" fmla="*/ 2209179 w 2517707"/>
                      <a:gd name="connsiteY11" fmla="*/ 2556348 h 2556348"/>
                      <a:gd name="connsiteX12" fmla="*/ 1629636 w 2517707"/>
                      <a:gd name="connsiteY12" fmla="*/ 2556348 h 2556348"/>
                      <a:gd name="connsiteX13" fmla="*/ 1633872 w 2517707"/>
                      <a:gd name="connsiteY13" fmla="*/ 2482877 h 2556348"/>
                      <a:gd name="connsiteX14" fmla="*/ 1413321 w 2517707"/>
                      <a:gd name="connsiteY14" fmla="*/ 2480521 h 2556348"/>
                      <a:gd name="connsiteX15" fmla="*/ 1421803 w 2517707"/>
                      <a:gd name="connsiteY15" fmla="*/ 2541072 h 2556348"/>
                      <a:gd name="connsiteX16" fmla="*/ 1408482 w 2517707"/>
                      <a:gd name="connsiteY16" fmla="*/ 2556348 h 2556348"/>
                      <a:gd name="connsiteX17" fmla="*/ 724521 w 2517707"/>
                      <a:gd name="connsiteY17" fmla="*/ 2556348 h 2556348"/>
                      <a:gd name="connsiteX18" fmla="*/ 0 w 2517707"/>
                      <a:gd name="connsiteY18" fmla="*/ 1278174 h 2556348"/>
                      <a:gd name="connsiteX19" fmla="*/ 724521 w 2517707"/>
                      <a:gd name="connsiteY19" fmla="*/ 0 h 2556348"/>
                      <a:gd name="connsiteX0" fmla="*/ 724521 w 2517707"/>
                      <a:gd name="connsiteY0" fmla="*/ 0 h 2556348"/>
                      <a:gd name="connsiteX1" fmla="*/ 2209179 w 2517707"/>
                      <a:gd name="connsiteY1" fmla="*/ 0 h 2556348"/>
                      <a:gd name="connsiteX2" fmla="*/ 2413000 w 2517707"/>
                      <a:gd name="connsiteY2" fmla="*/ 359574 h 2556348"/>
                      <a:gd name="connsiteX3" fmla="*/ 2280341 w 2517707"/>
                      <a:gd name="connsiteY3" fmla="*/ 593608 h 2556348"/>
                      <a:gd name="connsiteX4" fmla="*/ 2303794 w 2517707"/>
                      <a:gd name="connsiteY4" fmla="*/ 607457 h 2556348"/>
                      <a:gd name="connsiteX5" fmla="*/ 2336211 w 2517707"/>
                      <a:gd name="connsiteY5" fmla="*/ 607276 h 2556348"/>
                      <a:gd name="connsiteX6" fmla="*/ 2236513 w 2517707"/>
                      <a:gd name="connsiteY6" fmla="*/ 804020 h 2556348"/>
                      <a:gd name="connsiteX7" fmla="*/ 2186711 w 2517707"/>
                      <a:gd name="connsiteY7" fmla="*/ 768549 h 2556348"/>
                      <a:gd name="connsiteX8" fmla="*/ 2180296 w 2517707"/>
                      <a:gd name="connsiteY8" fmla="*/ 770102 h 2556348"/>
                      <a:gd name="connsiteX9" fmla="*/ 1892300 w 2517707"/>
                      <a:gd name="connsiteY9" fmla="*/ 1278174 h 2556348"/>
                      <a:gd name="connsiteX10" fmla="*/ 2413000 w 2517707"/>
                      <a:gd name="connsiteY10" fmla="*/ 2196774 h 2556348"/>
                      <a:gd name="connsiteX11" fmla="*/ 2209179 w 2517707"/>
                      <a:gd name="connsiteY11" fmla="*/ 2556348 h 2556348"/>
                      <a:gd name="connsiteX12" fmla="*/ 1629636 w 2517707"/>
                      <a:gd name="connsiteY12" fmla="*/ 2556348 h 2556348"/>
                      <a:gd name="connsiteX13" fmla="*/ 1633872 w 2517707"/>
                      <a:gd name="connsiteY13" fmla="*/ 2482877 h 2556348"/>
                      <a:gd name="connsiteX14" fmla="*/ 1413321 w 2517707"/>
                      <a:gd name="connsiteY14" fmla="*/ 2480521 h 2556348"/>
                      <a:gd name="connsiteX15" fmla="*/ 1421803 w 2517707"/>
                      <a:gd name="connsiteY15" fmla="*/ 2541072 h 2556348"/>
                      <a:gd name="connsiteX16" fmla="*/ 1408482 w 2517707"/>
                      <a:gd name="connsiteY16" fmla="*/ 2556348 h 2556348"/>
                      <a:gd name="connsiteX17" fmla="*/ 724521 w 2517707"/>
                      <a:gd name="connsiteY17" fmla="*/ 2556348 h 2556348"/>
                      <a:gd name="connsiteX18" fmla="*/ 0 w 2517707"/>
                      <a:gd name="connsiteY18" fmla="*/ 1278174 h 2556348"/>
                      <a:gd name="connsiteX19" fmla="*/ 724521 w 2517707"/>
                      <a:gd name="connsiteY19" fmla="*/ 0 h 2556348"/>
                      <a:gd name="connsiteX0" fmla="*/ 724521 w 2517707"/>
                      <a:gd name="connsiteY0" fmla="*/ 0 h 2556348"/>
                      <a:gd name="connsiteX1" fmla="*/ 2209179 w 2517707"/>
                      <a:gd name="connsiteY1" fmla="*/ 0 h 2556348"/>
                      <a:gd name="connsiteX2" fmla="*/ 2413000 w 2517707"/>
                      <a:gd name="connsiteY2" fmla="*/ 359574 h 2556348"/>
                      <a:gd name="connsiteX3" fmla="*/ 2280341 w 2517707"/>
                      <a:gd name="connsiteY3" fmla="*/ 593608 h 2556348"/>
                      <a:gd name="connsiteX4" fmla="*/ 2303794 w 2517707"/>
                      <a:gd name="connsiteY4" fmla="*/ 607457 h 2556348"/>
                      <a:gd name="connsiteX5" fmla="*/ 2336211 w 2517707"/>
                      <a:gd name="connsiteY5" fmla="*/ 607276 h 2556348"/>
                      <a:gd name="connsiteX6" fmla="*/ 2236513 w 2517707"/>
                      <a:gd name="connsiteY6" fmla="*/ 804020 h 2556348"/>
                      <a:gd name="connsiteX7" fmla="*/ 2186711 w 2517707"/>
                      <a:gd name="connsiteY7" fmla="*/ 768549 h 2556348"/>
                      <a:gd name="connsiteX8" fmla="*/ 2180296 w 2517707"/>
                      <a:gd name="connsiteY8" fmla="*/ 770102 h 2556348"/>
                      <a:gd name="connsiteX9" fmla="*/ 1892300 w 2517707"/>
                      <a:gd name="connsiteY9" fmla="*/ 1278174 h 2556348"/>
                      <a:gd name="connsiteX10" fmla="*/ 2413000 w 2517707"/>
                      <a:gd name="connsiteY10" fmla="*/ 2196774 h 2556348"/>
                      <a:gd name="connsiteX11" fmla="*/ 2209179 w 2517707"/>
                      <a:gd name="connsiteY11" fmla="*/ 2556348 h 2556348"/>
                      <a:gd name="connsiteX12" fmla="*/ 1629636 w 2517707"/>
                      <a:gd name="connsiteY12" fmla="*/ 2556348 h 2556348"/>
                      <a:gd name="connsiteX13" fmla="*/ 1633872 w 2517707"/>
                      <a:gd name="connsiteY13" fmla="*/ 2482877 h 2556348"/>
                      <a:gd name="connsiteX14" fmla="*/ 1413321 w 2517707"/>
                      <a:gd name="connsiteY14" fmla="*/ 2480521 h 2556348"/>
                      <a:gd name="connsiteX15" fmla="*/ 1421803 w 2517707"/>
                      <a:gd name="connsiteY15" fmla="*/ 2541072 h 2556348"/>
                      <a:gd name="connsiteX16" fmla="*/ 1408482 w 2517707"/>
                      <a:gd name="connsiteY16" fmla="*/ 2556348 h 2556348"/>
                      <a:gd name="connsiteX17" fmla="*/ 724521 w 2517707"/>
                      <a:gd name="connsiteY17" fmla="*/ 2556348 h 2556348"/>
                      <a:gd name="connsiteX18" fmla="*/ 0 w 2517707"/>
                      <a:gd name="connsiteY18" fmla="*/ 1278174 h 2556348"/>
                      <a:gd name="connsiteX19" fmla="*/ 724521 w 2517707"/>
                      <a:gd name="connsiteY19" fmla="*/ 0 h 2556348"/>
                      <a:gd name="connsiteX0" fmla="*/ 724521 w 2517707"/>
                      <a:gd name="connsiteY0" fmla="*/ 0 h 2556348"/>
                      <a:gd name="connsiteX1" fmla="*/ 2209179 w 2517707"/>
                      <a:gd name="connsiteY1" fmla="*/ 0 h 2556348"/>
                      <a:gd name="connsiteX2" fmla="*/ 2413000 w 2517707"/>
                      <a:gd name="connsiteY2" fmla="*/ 359574 h 2556348"/>
                      <a:gd name="connsiteX3" fmla="*/ 2280341 w 2517707"/>
                      <a:gd name="connsiteY3" fmla="*/ 593608 h 2556348"/>
                      <a:gd name="connsiteX4" fmla="*/ 2303794 w 2517707"/>
                      <a:gd name="connsiteY4" fmla="*/ 607457 h 2556348"/>
                      <a:gd name="connsiteX5" fmla="*/ 2336211 w 2517707"/>
                      <a:gd name="connsiteY5" fmla="*/ 607276 h 2556348"/>
                      <a:gd name="connsiteX6" fmla="*/ 2236513 w 2517707"/>
                      <a:gd name="connsiteY6" fmla="*/ 804020 h 2556348"/>
                      <a:gd name="connsiteX7" fmla="*/ 2186711 w 2517707"/>
                      <a:gd name="connsiteY7" fmla="*/ 768549 h 2556348"/>
                      <a:gd name="connsiteX8" fmla="*/ 2180296 w 2517707"/>
                      <a:gd name="connsiteY8" fmla="*/ 770102 h 2556348"/>
                      <a:gd name="connsiteX9" fmla="*/ 1892300 w 2517707"/>
                      <a:gd name="connsiteY9" fmla="*/ 1278174 h 2556348"/>
                      <a:gd name="connsiteX10" fmla="*/ 2413000 w 2517707"/>
                      <a:gd name="connsiteY10" fmla="*/ 2196774 h 2556348"/>
                      <a:gd name="connsiteX11" fmla="*/ 2209179 w 2517707"/>
                      <a:gd name="connsiteY11" fmla="*/ 2556348 h 2556348"/>
                      <a:gd name="connsiteX12" fmla="*/ 1629636 w 2517707"/>
                      <a:gd name="connsiteY12" fmla="*/ 2556348 h 2556348"/>
                      <a:gd name="connsiteX13" fmla="*/ 1633872 w 2517707"/>
                      <a:gd name="connsiteY13" fmla="*/ 2482877 h 2556348"/>
                      <a:gd name="connsiteX14" fmla="*/ 1413321 w 2517707"/>
                      <a:gd name="connsiteY14" fmla="*/ 2480521 h 2556348"/>
                      <a:gd name="connsiteX15" fmla="*/ 1421803 w 2517707"/>
                      <a:gd name="connsiteY15" fmla="*/ 2541072 h 2556348"/>
                      <a:gd name="connsiteX16" fmla="*/ 1408482 w 2517707"/>
                      <a:gd name="connsiteY16" fmla="*/ 2556348 h 2556348"/>
                      <a:gd name="connsiteX17" fmla="*/ 724521 w 2517707"/>
                      <a:gd name="connsiteY17" fmla="*/ 2556348 h 2556348"/>
                      <a:gd name="connsiteX18" fmla="*/ 0 w 2517707"/>
                      <a:gd name="connsiteY18" fmla="*/ 1278174 h 2556348"/>
                      <a:gd name="connsiteX19" fmla="*/ 724521 w 2517707"/>
                      <a:gd name="connsiteY19" fmla="*/ 0 h 2556348"/>
                      <a:gd name="connsiteX0" fmla="*/ 724521 w 2517707"/>
                      <a:gd name="connsiteY0" fmla="*/ 0 h 2556348"/>
                      <a:gd name="connsiteX1" fmla="*/ 2209179 w 2517707"/>
                      <a:gd name="connsiteY1" fmla="*/ 0 h 2556348"/>
                      <a:gd name="connsiteX2" fmla="*/ 2413000 w 2517707"/>
                      <a:gd name="connsiteY2" fmla="*/ 359574 h 2556348"/>
                      <a:gd name="connsiteX3" fmla="*/ 2280341 w 2517707"/>
                      <a:gd name="connsiteY3" fmla="*/ 593608 h 2556348"/>
                      <a:gd name="connsiteX4" fmla="*/ 2303794 w 2517707"/>
                      <a:gd name="connsiteY4" fmla="*/ 607457 h 2556348"/>
                      <a:gd name="connsiteX5" fmla="*/ 2336211 w 2517707"/>
                      <a:gd name="connsiteY5" fmla="*/ 607276 h 2556348"/>
                      <a:gd name="connsiteX6" fmla="*/ 2236513 w 2517707"/>
                      <a:gd name="connsiteY6" fmla="*/ 804020 h 2556348"/>
                      <a:gd name="connsiteX7" fmla="*/ 2186711 w 2517707"/>
                      <a:gd name="connsiteY7" fmla="*/ 768549 h 2556348"/>
                      <a:gd name="connsiteX8" fmla="*/ 2180296 w 2517707"/>
                      <a:gd name="connsiteY8" fmla="*/ 770102 h 2556348"/>
                      <a:gd name="connsiteX9" fmla="*/ 1892300 w 2517707"/>
                      <a:gd name="connsiteY9" fmla="*/ 1278174 h 2556348"/>
                      <a:gd name="connsiteX10" fmla="*/ 2413000 w 2517707"/>
                      <a:gd name="connsiteY10" fmla="*/ 2196774 h 2556348"/>
                      <a:gd name="connsiteX11" fmla="*/ 2209179 w 2517707"/>
                      <a:gd name="connsiteY11" fmla="*/ 2556348 h 2556348"/>
                      <a:gd name="connsiteX12" fmla="*/ 1629636 w 2517707"/>
                      <a:gd name="connsiteY12" fmla="*/ 2556348 h 2556348"/>
                      <a:gd name="connsiteX13" fmla="*/ 1633872 w 2517707"/>
                      <a:gd name="connsiteY13" fmla="*/ 2482877 h 2556348"/>
                      <a:gd name="connsiteX14" fmla="*/ 1413321 w 2517707"/>
                      <a:gd name="connsiteY14" fmla="*/ 2480521 h 2556348"/>
                      <a:gd name="connsiteX15" fmla="*/ 1421803 w 2517707"/>
                      <a:gd name="connsiteY15" fmla="*/ 2541072 h 2556348"/>
                      <a:gd name="connsiteX16" fmla="*/ 1408482 w 2517707"/>
                      <a:gd name="connsiteY16" fmla="*/ 2556348 h 2556348"/>
                      <a:gd name="connsiteX17" fmla="*/ 724521 w 2517707"/>
                      <a:gd name="connsiteY17" fmla="*/ 2556348 h 2556348"/>
                      <a:gd name="connsiteX18" fmla="*/ 0 w 2517707"/>
                      <a:gd name="connsiteY18" fmla="*/ 1278174 h 2556348"/>
                      <a:gd name="connsiteX19" fmla="*/ 724521 w 2517707"/>
                      <a:gd name="connsiteY19" fmla="*/ 0 h 2556348"/>
                      <a:gd name="connsiteX0" fmla="*/ 724521 w 2517707"/>
                      <a:gd name="connsiteY0" fmla="*/ 0 h 2556348"/>
                      <a:gd name="connsiteX1" fmla="*/ 2209179 w 2517707"/>
                      <a:gd name="connsiteY1" fmla="*/ 0 h 2556348"/>
                      <a:gd name="connsiteX2" fmla="*/ 2413000 w 2517707"/>
                      <a:gd name="connsiteY2" fmla="*/ 359574 h 2556348"/>
                      <a:gd name="connsiteX3" fmla="*/ 2280341 w 2517707"/>
                      <a:gd name="connsiteY3" fmla="*/ 593608 h 2556348"/>
                      <a:gd name="connsiteX4" fmla="*/ 2303794 w 2517707"/>
                      <a:gd name="connsiteY4" fmla="*/ 607457 h 2556348"/>
                      <a:gd name="connsiteX5" fmla="*/ 2336211 w 2517707"/>
                      <a:gd name="connsiteY5" fmla="*/ 607276 h 2556348"/>
                      <a:gd name="connsiteX6" fmla="*/ 2236513 w 2517707"/>
                      <a:gd name="connsiteY6" fmla="*/ 804020 h 2556348"/>
                      <a:gd name="connsiteX7" fmla="*/ 2186711 w 2517707"/>
                      <a:gd name="connsiteY7" fmla="*/ 768549 h 2556348"/>
                      <a:gd name="connsiteX8" fmla="*/ 2180296 w 2517707"/>
                      <a:gd name="connsiteY8" fmla="*/ 770102 h 2556348"/>
                      <a:gd name="connsiteX9" fmla="*/ 1892300 w 2517707"/>
                      <a:gd name="connsiteY9" fmla="*/ 1278174 h 2556348"/>
                      <a:gd name="connsiteX10" fmla="*/ 2413000 w 2517707"/>
                      <a:gd name="connsiteY10" fmla="*/ 2196774 h 2556348"/>
                      <a:gd name="connsiteX11" fmla="*/ 2209179 w 2517707"/>
                      <a:gd name="connsiteY11" fmla="*/ 2556348 h 2556348"/>
                      <a:gd name="connsiteX12" fmla="*/ 1627729 w 2517707"/>
                      <a:gd name="connsiteY12" fmla="*/ 2556348 h 2556348"/>
                      <a:gd name="connsiteX13" fmla="*/ 1633872 w 2517707"/>
                      <a:gd name="connsiteY13" fmla="*/ 2482877 h 2556348"/>
                      <a:gd name="connsiteX14" fmla="*/ 1413321 w 2517707"/>
                      <a:gd name="connsiteY14" fmla="*/ 2480521 h 2556348"/>
                      <a:gd name="connsiteX15" fmla="*/ 1421803 w 2517707"/>
                      <a:gd name="connsiteY15" fmla="*/ 2541072 h 2556348"/>
                      <a:gd name="connsiteX16" fmla="*/ 1408482 w 2517707"/>
                      <a:gd name="connsiteY16" fmla="*/ 2556348 h 2556348"/>
                      <a:gd name="connsiteX17" fmla="*/ 724521 w 2517707"/>
                      <a:gd name="connsiteY17" fmla="*/ 2556348 h 2556348"/>
                      <a:gd name="connsiteX18" fmla="*/ 0 w 2517707"/>
                      <a:gd name="connsiteY18" fmla="*/ 1278174 h 2556348"/>
                      <a:gd name="connsiteX19" fmla="*/ 724521 w 2517707"/>
                      <a:gd name="connsiteY19" fmla="*/ 0 h 2556348"/>
                      <a:gd name="connsiteX0" fmla="*/ 724521 w 2517707"/>
                      <a:gd name="connsiteY0" fmla="*/ 0 h 2556348"/>
                      <a:gd name="connsiteX1" fmla="*/ 2209179 w 2517707"/>
                      <a:gd name="connsiteY1" fmla="*/ 0 h 2556348"/>
                      <a:gd name="connsiteX2" fmla="*/ 2413000 w 2517707"/>
                      <a:gd name="connsiteY2" fmla="*/ 359574 h 2556348"/>
                      <a:gd name="connsiteX3" fmla="*/ 2280341 w 2517707"/>
                      <a:gd name="connsiteY3" fmla="*/ 593608 h 2556348"/>
                      <a:gd name="connsiteX4" fmla="*/ 2303794 w 2517707"/>
                      <a:gd name="connsiteY4" fmla="*/ 607457 h 2556348"/>
                      <a:gd name="connsiteX5" fmla="*/ 2336211 w 2517707"/>
                      <a:gd name="connsiteY5" fmla="*/ 607276 h 2556348"/>
                      <a:gd name="connsiteX6" fmla="*/ 2236513 w 2517707"/>
                      <a:gd name="connsiteY6" fmla="*/ 804020 h 2556348"/>
                      <a:gd name="connsiteX7" fmla="*/ 2186711 w 2517707"/>
                      <a:gd name="connsiteY7" fmla="*/ 768549 h 2556348"/>
                      <a:gd name="connsiteX8" fmla="*/ 2180296 w 2517707"/>
                      <a:gd name="connsiteY8" fmla="*/ 770102 h 2556348"/>
                      <a:gd name="connsiteX9" fmla="*/ 1892300 w 2517707"/>
                      <a:gd name="connsiteY9" fmla="*/ 1278174 h 2556348"/>
                      <a:gd name="connsiteX10" fmla="*/ 2413000 w 2517707"/>
                      <a:gd name="connsiteY10" fmla="*/ 2196774 h 2556348"/>
                      <a:gd name="connsiteX11" fmla="*/ 2209179 w 2517707"/>
                      <a:gd name="connsiteY11" fmla="*/ 2556348 h 2556348"/>
                      <a:gd name="connsiteX12" fmla="*/ 1627729 w 2517707"/>
                      <a:gd name="connsiteY12" fmla="*/ 2556348 h 2556348"/>
                      <a:gd name="connsiteX13" fmla="*/ 1633872 w 2517707"/>
                      <a:gd name="connsiteY13" fmla="*/ 2482877 h 2556348"/>
                      <a:gd name="connsiteX14" fmla="*/ 1413321 w 2517707"/>
                      <a:gd name="connsiteY14" fmla="*/ 2480521 h 2556348"/>
                      <a:gd name="connsiteX15" fmla="*/ 1421803 w 2517707"/>
                      <a:gd name="connsiteY15" fmla="*/ 2541072 h 2556348"/>
                      <a:gd name="connsiteX16" fmla="*/ 1408482 w 2517707"/>
                      <a:gd name="connsiteY16" fmla="*/ 2556348 h 2556348"/>
                      <a:gd name="connsiteX17" fmla="*/ 724521 w 2517707"/>
                      <a:gd name="connsiteY17" fmla="*/ 2556348 h 2556348"/>
                      <a:gd name="connsiteX18" fmla="*/ 0 w 2517707"/>
                      <a:gd name="connsiteY18" fmla="*/ 1278174 h 2556348"/>
                      <a:gd name="connsiteX19" fmla="*/ 724521 w 2517707"/>
                      <a:gd name="connsiteY19" fmla="*/ 0 h 2556348"/>
                      <a:gd name="connsiteX0" fmla="*/ 724521 w 2517707"/>
                      <a:gd name="connsiteY0" fmla="*/ 0 h 2556348"/>
                      <a:gd name="connsiteX1" fmla="*/ 2209179 w 2517707"/>
                      <a:gd name="connsiteY1" fmla="*/ 0 h 2556348"/>
                      <a:gd name="connsiteX2" fmla="*/ 2413000 w 2517707"/>
                      <a:gd name="connsiteY2" fmla="*/ 359574 h 2556348"/>
                      <a:gd name="connsiteX3" fmla="*/ 2280341 w 2517707"/>
                      <a:gd name="connsiteY3" fmla="*/ 593608 h 2556348"/>
                      <a:gd name="connsiteX4" fmla="*/ 2303794 w 2517707"/>
                      <a:gd name="connsiteY4" fmla="*/ 607457 h 2556348"/>
                      <a:gd name="connsiteX5" fmla="*/ 2336211 w 2517707"/>
                      <a:gd name="connsiteY5" fmla="*/ 607276 h 2556348"/>
                      <a:gd name="connsiteX6" fmla="*/ 2236513 w 2517707"/>
                      <a:gd name="connsiteY6" fmla="*/ 804020 h 2556348"/>
                      <a:gd name="connsiteX7" fmla="*/ 2186711 w 2517707"/>
                      <a:gd name="connsiteY7" fmla="*/ 768549 h 2556348"/>
                      <a:gd name="connsiteX8" fmla="*/ 2180296 w 2517707"/>
                      <a:gd name="connsiteY8" fmla="*/ 770102 h 2556348"/>
                      <a:gd name="connsiteX9" fmla="*/ 1892300 w 2517707"/>
                      <a:gd name="connsiteY9" fmla="*/ 1278174 h 2556348"/>
                      <a:gd name="connsiteX10" fmla="*/ 2413000 w 2517707"/>
                      <a:gd name="connsiteY10" fmla="*/ 2196774 h 2556348"/>
                      <a:gd name="connsiteX11" fmla="*/ 2209179 w 2517707"/>
                      <a:gd name="connsiteY11" fmla="*/ 2556348 h 2556348"/>
                      <a:gd name="connsiteX12" fmla="*/ 1627729 w 2517707"/>
                      <a:gd name="connsiteY12" fmla="*/ 2556348 h 2556348"/>
                      <a:gd name="connsiteX13" fmla="*/ 1633872 w 2517707"/>
                      <a:gd name="connsiteY13" fmla="*/ 2482877 h 2556348"/>
                      <a:gd name="connsiteX14" fmla="*/ 1413321 w 2517707"/>
                      <a:gd name="connsiteY14" fmla="*/ 2480521 h 2556348"/>
                      <a:gd name="connsiteX15" fmla="*/ 1421803 w 2517707"/>
                      <a:gd name="connsiteY15" fmla="*/ 2544884 h 2556348"/>
                      <a:gd name="connsiteX16" fmla="*/ 1408482 w 2517707"/>
                      <a:gd name="connsiteY16" fmla="*/ 2556348 h 2556348"/>
                      <a:gd name="connsiteX17" fmla="*/ 724521 w 2517707"/>
                      <a:gd name="connsiteY17" fmla="*/ 2556348 h 2556348"/>
                      <a:gd name="connsiteX18" fmla="*/ 0 w 2517707"/>
                      <a:gd name="connsiteY18" fmla="*/ 1278174 h 2556348"/>
                      <a:gd name="connsiteX19" fmla="*/ 724521 w 2517707"/>
                      <a:gd name="connsiteY19" fmla="*/ 0 h 2556348"/>
                      <a:gd name="connsiteX0" fmla="*/ 724521 w 2517707"/>
                      <a:gd name="connsiteY0" fmla="*/ 0 h 2558254"/>
                      <a:gd name="connsiteX1" fmla="*/ 2209179 w 2517707"/>
                      <a:gd name="connsiteY1" fmla="*/ 0 h 2558254"/>
                      <a:gd name="connsiteX2" fmla="*/ 2413000 w 2517707"/>
                      <a:gd name="connsiteY2" fmla="*/ 359574 h 2558254"/>
                      <a:gd name="connsiteX3" fmla="*/ 2280341 w 2517707"/>
                      <a:gd name="connsiteY3" fmla="*/ 593608 h 2558254"/>
                      <a:gd name="connsiteX4" fmla="*/ 2303794 w 2517707"/>
                      <a:gd name="connsiteY4" fmla="*/ 607457 h 2558254"/>
                      <a:gd name="connsiteX5" fmla="*/ 2336211 w 2517707"/>
                      <a:gd name="connsiteY5" fmla="*/ 607276 h 2558254"/>
                      <a:gd name="connsiteX6" fmla="*/ 2236513 w 2517707"/>
                      <a:gd name="connsiteY6" fmla="*/ 804020 h 2558254"/>
                      <a:gd name="connsiteX7" fmla="*/ 2186711 w 2517707"/>
                      <a:gd name="connsiteY7" fmla="*/ 768549 h 2558254"/>
                      <a:gd name="connsiteX8" fmla="*/ 2180296 w 2517707"/>
                      <a:gd name="connsiteY8" fmla="*/ 770102 h 2558254"/>
                      <a:gd name="connsiteX9" fmla="*/ 1892300 w 2517707"/>
                      <a:gd name="connsiteY9" fmla="*/ 1278174 h 2558254"/>
                      <a:gd name="connsiteX10" fmla="*/ 2413000 w 2517707"/>
                      <a:gd name="connsiteY10" fmla="*/ 2196774 h 2558254"/>
                      <a:gd name="connsiteX11" fmla="*/ 2209179 w 2517707"/>
                      <a:gd name="connsiteY11" fmla="*/ 2556348 h 2558254"/>
                      <a:gd name="connsiteX12" fmla="*/ 1623917 w 2517707"/>
                      <a:gd name="connsiteY12" fmla="*/ 2558254 h 2558254"/>
                      <a:gd name="connsiteX13" fmla="*/ 1633872 w 2517707"/>
                      <a:gd name="connsiteY13" fmla="*/ 2482877 h 2558254"/>
                      <a:gd name="connsiteX14" fmla="*/ 1413321 w 2517707"/>
                      <a:gd name="connsiteY14" fmla="*/ 2480521 h 2558254"/>
                      <a:gd name="connsiteX15" fmla="*/ 1421803 w 2517707"/>
                      <a:gd name="connsiteY15" fmla="*/ 2544884 h 2558254"/>
                      <a:gd name="connsiteX16" fmla="*/ 1408482 w 2517707"/>
                      <a:gd name="connsiteY16" fmla="*/ 2556348 h 2558254"/>
                      <a:gd name="connsiteX17" fmla="*/ 724521 w 2517707"/>
                      <a:gd name="connsiteY17" fmla="*/ 2556348 h 2558254"/>
                      <a:gd name="connsiteX18" fmla="*/ 0 w 2517707"/>
                      <a:gd name="connsiteY18" fmla="*/ 1278174 h 2558254"/>
                      <a:gd name="connsiteX19" fmla="*/ 724521 w 2517707"/>
                      <a:gd name="connsiteY19" fmla="*/ 0 h 2558254"/>
                      <a:gd name="connsiteX0" fmla="*/ 724521 w 2517707"/>
                      <a:gd name="connsiteY0" fmla="*/ 0 h 2556348"/>
                      <a:gd name="connsiteX1" fmla="*/ 2209179 w 2517707"/>
                      <a:gd name="connsiteY1" fmla="*/ 0 h 2556348"/>
                      <a:gd name="connsiteX2" fmla="*/ 2413000 w 2517707"/>
                      <a:gd name="connsiteY2" fmla="*/ 359574 h 2556348"/>
                      <a:gd name="connsiteX3" fmla="*/ 2280341 w 2517707"/>
                      <a:gd name="connsiteY3" fmla="*/ 593608 h 2556348"/>
                      <a:gd name="connsiteX4" fmla="*/ 2303794 w 2517707"/>
                      <a:gd name="connsiteY4" fmla="*/ 607457 h 2556348"/>
                      <a:gd name="connsiteX5" fmla="*/ 2336211 w 2517707"/>
                      <a:gd name="connsiteY5" fmla="*/ 607276 h 2556348"/>
                      <a:gd name="connsiteX6" fmla="*/ 2236513 w 2517707"/>
                      <a:gd name="connsiteY6" fmla="*/ 804020 h 2556348"/>
                      <a:gd name="connsiteX7" fmla="*/ 2186711 w 2517707"/>
                      <a:gd name="connsiteY7" fmla="*/ 768549 h 2556348"/>
                      <a:gd name="connsiteX8" fmla="*/ 2180296 w 2517707"/>
                      <a:gd name="connsiteY8" fmla="*/ 770102 h 2556348"/>
                      <a:gd name="connsiteX9" fmla="*/ 1892300 w 2517707"/>
                      <a:gd name="connsiteY9" fmla="*/ 1278174 h 2556348"/>
                      <a:gd name="connsiteX10" fmla="*/ 2413000 w 2517707"/>
                      <a:gd name="connsiteY10" fmla="*/ 2196774 h 2556348"/>
                      <a:gd name="connsiteX11" fmla="*/ 2209179 w 2517707"/>
                      <a:gd name="connsiteY11" fmla="*/ 2556348 h 2556348"/>
                      <a:gd name="connsiteX12" fmla="*/ 1620105 w 2517707"/>
                      <a:gd name="connsiteY12" fmla="*/ 2556348 h 2556348"/>
                      <a:gd name="connsiteX13" fmla="*/ 1633872 w 2517707"/>
                      <a:gd name="connsiteY13" fmla="*/ 2482877 h 2556348"/>
                      <a:gd name="connsiteX14" fmla="*/ 1413321 w 2517707"/>
                      <a:gd name="connsiteY14" fmla="*/ 2480521 h 2556348"/>
                      <a:gd name="connsiteX15" fmla="*/ 1421803 w 2517707"/>
                      <a:gd name="connsiteY15" fmla="*/ 2544884 h 2556348"/>
                      <a:gd name="connsiteX16" fmla="*/ 1408482 w 2517707"/>
                      <a:gd name="connsiteY16" fmla="*/ 2556348 h 2556348"/>
                      <a:gd name="connsiteX17" fmla="*/ 724521 w 2517707"/>
                      <a:gd name="connsiteY17" fmla="*/ 2556348 h 2556348"/>
                      <a:gd name="connsiteX18" fmla="*/ 0 w 2517707"/>
                      <a:gd name="connsiteY18" fmla="*/ 1278174 h 2556348"/>
                      <a:gd name="connsiteX19" fmla="*/ 724521 w 2517707"/>
                      <a:gd name="connsiteY19" fmla="*/ 0 h 2556348"/>
                      <a:gd name="connsiteX0" fmla="*/ 724521 w 2517707"/>
                      <a:gd name="connsiteY0" fmla="*/ 0 h 2556348"/>
                      <a:gd name="connsiteX1" fmla="*/ 2209179 w 2517707"/>
                      <a:gd name="connsiteY1" fmla="*/ 0 h 2556348"/>
                      <a:gd name="connsiteX2" fmla="*/ 2413000 w 2517707"/>
                      <a:gd name="connsiteY2" fmla="*/ 359574 h 2556348"/>
                      <a:gd name="connsiteX3" fmla="*/ 2280341 w 2517707"/>
                      <a:gd name="connsiteY3" fmla="*/ 593608 h 2556348"/>
                      <a:gd name="connsiteX4" fmla="*/ 2303794 w 2517707"/>
                      <a:gd name="connsiteY4" fmla="*/ 607457 h 2556348"/>
                      <a:gd name="connsiteX5" fmla="*/ 2336211 w 2517707"/>
                      <a:gd name="connsiteY5" fmla="*/ 607276 h 2556348"/>
                      <a:gd name="connsiteX6" fmla="*/ 2236513 w 2517707"/>
                      <a:gd name="connsiteY6" fmla="*/ 804020 h 2556348"/>
                      <a:gd name="connsiteX7" fmla="*/ 2186711 w 2517707"/>
                      <a:gd name="connsiteY7" fmla="*/ 768549 h 2556348"/>
                      <a:gd name="connsiteX8" fmla="*/ 2180296 w 2517707"/>
                      <a:gd name="connsiteY8" fmla="*/ 770102 h 2556348"/>
                      <a:gd name="connsiteX9" fmla="*/ 1892300 w 2517707"/>
                      <a:gd name="connsiteY9" fmla="*/ 1278174 h 2556348"/>
                      <a:gd name="connsiteX10" fmla="*/ 2413000 w 2517707"/>
                      <a:gd name="connsiteY10" fmla="*/ 2196774 h 2556348"/>
                      <a:gd name="connsiteX11" fmla="*/ 2209179 w 2517707"/>
                      <a:gd name="connsiteY11" fmla="*/ 2556348 h 2556348"/>
                      <a:gd name="connsiteX12" fmla="*/ 1620105 w 2517707"/>
                      <a:gd name="connsiteY12" fmla="*/ 2556348 h 2556348"/>
                      <a:gd name="connsiteX13" fmla="*/ 1633872 w 2517707"/>
                      <a:gd name="connsiteY13" fmla="*/ 2482877 h 2556348"/>
                      <a:gd name="connsiteX14" fmla="*/ 1413321 w 2517707"/>
                      <a:gd name="connsiteY14" fmla="*/ 2480521 h 2556348"/>
                      <a:gd name="connsiteX15" fmla="*/ 1421803 w 2517707"/>
                      <a:gd name="connsiteY15" fmla="*/ 2544884 h 2556348"/>
                      <a:gd name="connsiteX16" fmla="*/ 1408482 w 2517707"/>
                      <a:gd name="connsiteY16" fmla="*/ 2556348 h 2556348"/>
                      <a:gd name="connsiteX17" fmla="*/ 724521 w 2517707"/>
                      <a:gd name="connsiteY17" fmla="*/ 2556348 h 2556348"/>
                      <a:gd name="connsiteX18" fmla="*/ 0 w 2517707"/>
                      <a:gd name="connsiteY18" fmla="*/ 1278174 h 2556348"/>
                      <a:gd name="connsiteX19" fmla="*/ 724521 w 2517707"/>
                      <a:gd name="connsiteY19" fmla="*/ 0 h 2556348"/>
                      <a:gd name="connsiteX0" fmla="*/ 724521 w 2517707"/>
                      <a:gd name="connsiteY0" fmla="*/ 0 h 2556348"/>
                      <a:gd name="connsiteX1" fmla="*/ 2209179 w 2517707"/>
                      <a:gd name="connsiteY1" fmla="*/ 0 h 2556348"/>
                      <a:gd name="connsiteX2" fmla="*/ 2413000 w 2517707"/>
                      <a:gd name="connsiteY2" fmla="*/ 359574 h 2556348"/>
                      <a:gd name="connsiteX3" fmla="*/ 2280341 w 2517707"/>
                      <a:gd name="connsiteY3" fmla="*/ 593608 h 2556348"/>
                      <a:gd name="connsiteX4" fmla="*/ 2303794 w 2517707"/>
                      <a:gd name="connsiteY4" fmla="*/ 607457 h 2556348"/>
                      <a:gd name="connsiteX5" fmla="*/ 2336211 w 2517707"/>
                      <a:gd name="connsiteY5" fmla="*/ 607276 h 2556348"/>
                      <a:gd name="connsiteX6" fmla="*/ 2236513 w 2517707"/>
                      <a:gd name="connsiteY6" fmla="*/ 804020 h 2556348"/>
                      <a:gd name="connsiteX7" fmla="*/ 2186711 w 2517707"/>
                      <a:gd name="connsiteY7" fmla="*/ 768549 h 2556348"/>
                      <a:gd name="connsiteX8" fmla="*/ 2180296 w 2517707"/>
                      <a:gd name="connsiteY8" fmla="*/ 770102 h 2556348"/>
                      <a:gd name="connsiteX9" fmla="*/ 1892300 w 2517707"/>
                      <a:gd name="connsiteY9" fmla="*/ 1278174 h 2556348"/>
                      <a:gd name="connsiteX10" fmla="*/ 2413000 w 2517707"/>
                      <a:gd name="connsiteY10" fmla="*/ 2196774 h 2556348"/>
                      <a:gd name="connsiteX11" fmla="*/ 2209179 w 2517707"/>
                      <a:gd name="connsiteY11" fmla="*/ 2556348 h 2556348"/>
                      <a:gd name="connsiteX12" fmla="*/ 1620105 w 2517707"/>
                      <a:gd name="connsiteY12" fmla="*/ 2556348 h 2556348"/>
                      <a:gd name="connsiteX13" fmla="*/ 1633872 w 2517707"/>
                      <a:gd name="connsiteY13" fmla="*/ 2482877 h 2556348"/>
                      <a:gd name="connsiteX14" fmla="*/ 1413321 w 2517707"/>
                      <a:gd name="connsiteY14" fmla="*/ 2480521 h 2556348"/>
                      <a:gd name="connsiteX15" fmla="*/ 1421803 w 2517707"/>
                      <a:gd name="connsiteY15" fmla="*/ 2544884 h 2556348"/>
                      <a:gd name="connsiteX16" fmla="*/ 1408482 w 2517707"/>
                      <a:gd name="connsiteY16" fmla="*/ 2556348 h 2556348"/>
                      <a:gd name="connsiteX17" fmla="*/ 724521 w 2517707"/>
                      <a:gd name="connsiteY17" fmla="*/ 2556348 h 2556348"/>
                      <a:gd name="connsiteX18" fmla="*/ 0 w 2517707"/>
                      <a:gd name="connsiteY18" fmla="*/ 1278174 h 2556348"/>
                      <a:gd name="connsiteX19" fmla="*/ 724521 w 2517707"/>
                      <a:gd name="connsiteY19" fmla="*/ 0 h 25563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517707" h="2556348">
                        <a:moveTo>
                          <a:pt x="724521" y="0"/>
                        </a:moveTo>
                        <a:lnTo>
                          <a:pt x="2209179" y="0"/>
                        </a:lnTo>
                        <a:lnTo>
                          <a:pt x="2413000" y="359574"/>
                        </a:lnTo>
                        <a:lnTo>
                          <a:pt x="2280341" y="593608"/>
                        </a:lnTo>
                        <a:lnTo>
                          <a:pt x="2303794" y="607457"/>
                        </a:lnTo>
                        <a:cubicBezTo>
                          <a:pt x="2313660" y="610136"/>
                          <a:pt x="2324627" y="610244"/>
                          <a:pt x="2336211" y="607276"/>
                        </a:cubicBezTo>
                        <a:cubicBezTo>
                          <a:pt x="2731813" y="497120"/>
                          <a:pt x="2378289" y="1185279"/>
                          <a:pt x="2236513" y="804020"/>
                        </a:cubicBezTo>
                        <a:cubicBezTo>
                          <a:pt x="2221450" y="781071"/>
                          <a:pt x="2205558" y="769205"/>
                          <a:pt x="2186711" y="768549"/>
                        </a:cubicBezTo>
                        <a:lnTo>
                          <a:pt x="2180296" y="770102"/>
                        </a:lnTo>
                        <a:lnTo>
                          <a:pt x="1892300" y="1278174"/>
                        </a:lnTo>
                        <a:lnTo>
                          <a:pt x="2413000" y="2196774"/>
                        </a:lnTo>
                        <a:lnTo>
                          <a:pt x="2209179" y="2556348"/>
                        </a:lnTo>
                        <a:lnTo>
                          <a:pt x="1620105" y="2556348"/>
                        </a:lnTo>
                        <a:cubicBezTo>
                          <a:pt x="1600549" y="2535671"/>
                          <a:pt x="1613398" y="2503555"/>
                          <a:pt x="1633872" y="2482877"/>
                        </a:cubicBezTo>
                        <a:cubicBezTo>
                          <a:pt x="1900829" y="2190393"/>
                          <a:pt x="1148152" y="2176882"/>
                          <a:pt x="1413321" y="2480521"/>
                        </a:cubicBezTo>
                        <a:cubicBezTo>
                          <a:pt x="1426728" y="2504475"/>
                          <a:pt x="1429920" y="2527863"/>
                          <a:pt x="1421803" y="2544884"/>
                        </a:cubicBezTo>
                        <a:lnTo>
                          <a:pt x="1408482" y="2556348"/>
                        </a:lnTo>
                        <a:lnTo>
                          <a:pt x="724521" y="2556348"/>
                        </a:lnTo>
                        <a:lnTo>
                          <a:pt x="0" y="1278174"/>
                        </a:lnTo>
                        <a:lnTo>
                          <a:pt x="724521" y="0"/>
                        </a:lnTo>
                        <a:close/>
                      </a:path>
                    </a:pathLst>
                  </a:custGeom>
                  <a:solidFill>
                    <a:srgbClr val="F04936"/>
                  </a:solidFill>
                  <a:ln w="12700" cap="flat" cmpd="sng" algn="ctr">
                    <a:solidFill>
                      <a:sysClr val="window" lastClr="FFFFFF"/>
                    </a:solidFill>
                    <a:prstDash val="solid"/>
                    <a:miter lim="800000"/>
                  </a:ln>
                  <a:effectLst/>
                </p:spPr>
                <p:txBody>
                  <a:bodyPr wrap="square" rtlCol="0" anchor="ctr">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ysClr val="window" lastClr="FFFFFF"/>
                      </a:solidFill>
                      <a:effectLst/>
                      <a:uLnTx/>
                      <a:uFillTx/>
                      <a:latin typeface="Arial" panose="020B0604020202020204" pitchFamily="34" charset="0"/>
                      <a:ea typeface="+mn-ea"/>
                      <a:cs typeface="Arial" panose="020B0604020202020204" pitchFamily="34" charset="0"/>
                    </a:endParaRPr>
                  </a:p>
                </p:txBody>
              </p:sp>
              <p:sp>
                <p:nvSpPr>
                  <p:cNvPr id="43" name="Freeform 196">
                    <a:extLst>
                      <a:ext uri="{FF2B5EF4-FFF2-40B4-BE49-F238E27FC236}">
                        <a16:creationId xmlns:a16="http://schemas.microsoft.com/office/drawing/2014/main" id="{06072536-EA3C-24D1-132C-6CE5E8C5A6B2}"/>
                      </a:ext>
                    </a:extLst>
                  </p:cNvPr>
                  <p:cNvSpPr/>
                  <p:nvPr/>
                </p:nvSpPr>
                <p:spPr>
                  <a:xfrm>
                    <a:off x="4053481" y="1375571"/>
                    <a:ext cx="2933700" cy="2556348"/>
                  </a:xfrm>
                  <a:custGeom>
                    <a:avLst/>
                    <a:gdLst>
                      <a:gd name="connsiteX0" fmla="*/ 724521 w 2933700"/>
                      <a:gd name="connsiteY0" fmla="*/ 0 h 2556348"/>
                      <a:gd name="connsiteX1" fmla="*/ 2209179 w 2933700"/>
                      <a:gd name="connsiteY1" fmla="*/ 0 h 2556348"/>
                      <a:gd name="connsiteX2" fmla="*/ 2933700 w 2933700"/>
                      <a:gd name="connsiteY2" fmla="*/ 1278174 h 2556348"/>
                      <a:gd name="connsiteX3" fmla="*/ 2209179 w 2933700"/>
                      <a:gd name="connsiteY3" fmla="*/ 2556348 h 2556348"/>
                      <a:gd name="connsiteX4" fmla="*/ 1771898 w 2933700"/>
                      <a:gd name="connsiteY4" fmla="*/ 2556348 h 2556348"/>
                      <a:gd name="connsiteX5" fmla="*/ 1651716 w 2933700"/>
                      <a:gd name="connsiteY5" fmla="*/ 2344327 h 2556348"/>
                      <a:gd name="connsiteX6" fmla="*/ 1647671 w 2933700"/>
                      <a:gd name="connsiteY6" fmla="*/ 2343348 h 2556348"/>
                      <a:gd name="connsiteX7" fmla="*/ 1597870 w 2933700"/>
                      <a:gd name="connsiteY7" fmla="*/ 2378819 h 2556348"/>
                      <a:gd name="connsiteX8" fmla="*/ 1498171 w 2933700"/>
                      <a:gd name="connsiteY8" fmla="*/ 2182075 h 2556348"/>
                      <a:gd name="connsiteX9" fmla="*/ 1530589 w 2933700"/>
                      <a:gd name="connsiteY9" fmla="*/ 2182256 h 2556348"/>
                      <a:gd name="connsiteX10" fmla="*/ 1552510 w 2933700"/>
                      <a:gd name="connsiteY10" fmla="*/ 2169311 h 2556348"/>
                      <a:gd name="connsiteX11" fmla="*/ 1263029 w 2933700"/>
                      <a:gd name="connsiteY11" fmla="*/ 1658620 h 2556348"/>
                      <a:gd name="connsiteX12" fmla="*/ 215653 w 2933700"/>
                      <a:gd name="connsiteY12" fmla="*/ 1658620 h 2556348"/>
                      <a:gd name="connsiteX13" fmla="*/ 0 w 2933700"/>
                      <a:gd name="connsiteY13" fmla="*/ 1278174 h 2556348"/>
                      <a:gd name="connsiteX14" fmla="*/ 287996 w 2933700"/>
                      <a:gd name="connsiteY14" fmla="*/ 770102 h 2556348"/>
                      <a:gd name="connsiteX15" fmla="*/ 294411 w 2933700"/>
                      <a:gd name="connsiteY15" fmla="*/ 768549 h 2556348"/>
                      <a:gd name="connsiteX16" fmla="*/ 344213 w 2933700"/>
                      <a:gd name="connsiteY16" fmla="*/ 804020 h 2556348"/>
                      <a:gd name="connsiteX17" fmla="*/ 443911 w 2933700"/>
                      <a:gd name="connsiteY17" fmla="*/ 607276 h 2556348"/>
                      <a:gd name="connsiteX18" fmla="*/ 411494 w 2933700"/>
                      <a:gd name="connsiteY18" fmla="*/ 607457 h 2556348"/>
                      <a:gd name="connsiteX19" fmla="*/ 388040 w 2933700"/>
                      <a:gd name="connsiteY19" fmla="*/ 593607 h 2556348"/>
                      <a:gd name="connsiteX0" fmla="*/ 724521 w 2933700"/>
                      <a:gd name="connsiteY0" fmla="*/ 0 h 2556348"/>
                      <a:gd name="connsiteX1" fmla="*/ 2209179 w 2933700"/>
                      <a:gd name="connsiteY1" fmla="*/ 0 h 2556348"/>
                      <a:gd name="connsiteX2" fmla="*/ 2933700 w 2933700"/>
                      <a:gd name="connsiteY2" fmla="*/ 1278174 h 2556348"/>
                      <a:gd name="connsiteX3" fmla="*/ 2209179 w 2933700"/>
                      <a:gd name="connsiteY3" fmla="*/ 2556348 h 2556348"/>
                      <a:gd name="connsiteX4" fmla="*/ 1771898 w 2933700"/>
                      <a:gd name="connsiteY4" fmla="*/ 2556348 h 2556348"/>
                      <a:gd name="connsiteX5" fmla="*/ 1651716 w 2933700"/>
                      <a:gd name="connsiteY5" fmla="*/ 2344327 h 2556348"/>
                      <a:gd name="connsiteX6" fmla="*/ 1647671 w 2933700"/>
                      <a:gd name="connsiteY6" fmla="*/ 2343348 h 2556348"/>
                      <a:gd name="connsiteX7" fmla="*/ 1597870 w 2933700"/>
                      <a:gd name="connsiteY7" fmla="*/ 2378819 h 2556348"/>
                      <a:gd name="connsiteX8" fmla="*/ 1498171 w 2933700"/>
                      <a:gd name="connsiteY8" fmla="*/ 2182075 h 2556348"/>
                      <a:gd name="connsiteX9" fmla="*/ 1530589 w 2933700"/>
                      <a:gd name="connsiteY9" fmla="*/ 2182256 h 2556348"/>
                      <a:gd name="connsiteX10" fmla="*/ 1552510 w 2933700"/>
                      <a:gd name="connsiteY10" fmla="*/ 2169311 h 2556348"/>
                      <a:gd name="connsiteX11" fmla="*/ 1257310 w 2933700"/>
                      <a:gd name="connsiteY11" fmla="*/ 1656714 h 2556348"/>
                      <a:gd name="connsiteX12" fmla="*/ 215653 w 2933700"/>
                      <a:gd name="connsiteY12" fmla="*/ 1658620 h 2556348"/>
                      <a:gd name="connsiteX13" fmla="*/ 0 w 2933700"/>
                      <a:gd name="connsiteY13" fmla="*/ 1278174 h 2556348"/>
                      <a:gd name="connsiteX14" fmla="*/ 287996 w 2933700"/>
                      <a:gd name="connsiteY14" fmla="*/ 770102 h 2556348"/>
                      <a:gd name="connsiteX15" fmla="*/ 294411 w 2933700"/>
                      <a:gd name="connsiteY15" fmla="*/ 768549 h 2556348"/>
                      <a:gd name="connsiteX16" fmla="*/ 344213 w 2933700"/>
                      <a:gd name="connsiteY16" fmla="*/ 804020 h 2556348"/>
                      <a:gd name="connsiteX17" fmla="*/ 443911 w 2933700"/>
                      <a:gd name="connsiteY17" fmla="*/ 607276 h 2556348"/>
                      <a:gd name="connsiteX18" fmla="*/ 411494 w 2933700"/>
                      <a:gd name="connsiteY18" fmla="*/ 607457 h 2556348"/>
                      <a:gd name="connsiteX19" fmla="*/ 388040 w 2933700"/>
                      <a:gd name="connsiteY19" fmla="*/ 593607 h 2556348"/>
                      <a:gd name="connsiteX20" fmla="*/ 724521 w 2933700"/>
                      <a:gd name="connsiteY20" fmla="*/ 0 h 2556348"/>
                      <a:gd name="connsiteX0" fmla="*/ 724521 w 2933700"/>
                      <a:gd name="connsiteY0" fmla="*/ 0 h 2556348"/>
                      <a:gd name="connsiteX1" fmla="*/ 2209179 w 2933700"/>
                      <a:gd name="connsiteY1" fmla="*/ 0 h 2556348"/>
                      <a:gd name="connsiteX2" fmla="*/ 2933700 w 2933700"/>
                      <a:gd name="connsiteY2" fmla="*/ 1278174 h 2556348"/>
                      <a:gd name="connsiteX3" fmla="*/ 2209179 w 2933700"/>
                      <a:gd name="connsiteY3" fmla="*/ 2556348 h 2556348"/>
                      <a:gd name="connsiteX4" fmla="*/ 1771898 w 2933700"/>
                      <a:gd name="connsiteY4" fmla="*/ 2556348 h 2556348"/>
                      <a:gd name="connsiteX5" fmla="*/ 1651716 w 2933700"/>
                      <a:gd name="connsiteY5" fmla="*/ 2344327 h 2556348"/>
                      <a:gd name="connsiteX6" fmla="*/ 1647671 w 2933700"/>
                      <a:gd name="connsiteY6" fmla="*/ 2343348 h 2556348"/>
                      <a:gd name="connsiteX7" fmla="*/ 1597870 w 2933700"/>
                      <a:gd name="connsiteY7" fmla="*/ 2378819 h 2556348"/>
                      <a:gd name="connsiteX8" fmla="*/ 1498171 w 2933700"/>
                      <a:gd name="connsiteY8" fmla="*/ 2182075 h 2556348"/>
                      <a:gd name="connsiteX9" fmla="*/ 1530589 w 2933700"/>
                      <a:gd name="connsiteY9" fmla="*/ 2182256 h 2556348"/>
                      <a:gd name="connsiteX10" fmla="*/ 1552510 w 2933700"/>
                      <a:gd name="connsiteY10" fmla="*/ 2169311 h 2556348"/>
                      <a:gd name="connsiteX11" fmla="*/ 1255403 w 2933700"/>
                      <a:gd name="connsiteY11" fmla="*/ 1656714 h 2556348"/>
                      <a:gd name="connsiteX12" fmla="*/ 215653 w 2933700"/>
                      <a:gd name="connsiteY12" fmla="*/ 1658620 h 2556348"/>
                      <a:gd name="connsiteX13" fmla="*/ 0 w 2933700"/>
                      <a:gd name="connsiteY13" fmla="*/ 1278174 h 2556348"/>
                      <a:gd name="connsiteX14" fmla="*/ 287996 w 2933700"/>
                      <a:gd name="connsiteY14" fmla="*/ 770102 h 2556348"/>
                      <a:gd name="connsiteX15" fmla="*/ 294411 w 2933700"/>
                      <a:gd name="connsiteY15" fmla="*/ 768549 h 2556348"/>
                      <a:gd name="connsiteX16" fmla="*/ 344213 w 2933700"/>
                      <a:gd name="connsiteY16" fmla="*/ 804020 h 2556348"/>
                      <a:gd name="connsiteX17" fmla="*/ 443911 w 2933700"/>
                      <a:gd name="connsiteY17" fmla="*/ 607276 h 2556348"/>
                      <a:gd name="connsiteX18" fmla="*/ 411494 w 2933700"/>
                      <a:gd name="connsiteY18" fmla="*/ 607457 h 2556348"/>
                      <a:gd name="connsiteX19" fmla="*/ 388040 w 2933700"/>
                      <a:gd name="connsiteY19" fmla="*/ 593607 h 2556348"/>
                      <a:gd name="connsiteX20" fmla="*/ 724521 w 2933700"/>
                      <a:gd name="connsiteY20" fmla="*/ 0 h 2556348"/>
                      <a:gd name="connsiteX0" fmla="*/ 724521 w 2933700"/>
                      <a:gd name="connsiteY0" fmla="*/ 0 h 2556348"/>
                      <a:gd name="connsiteX1" fmla="*/ 2209179 w 2933700"/>
                      <a:gd name="connsiteY1" fmla="*/ 0 h 2556348"/>
                      <a:gd name="connsiteX2" fmla="*/ 2933700 w 2933700"/>
                      <a:gd name="connsiteY2" fmla="*/ 1278174 h 2556348"/>
                      <a:gd name="connsiteX3" fmla="*/ 2209179 w 2933700"/>
                      <a:gd name="connsiteY3" fmla="*/ 2556348 h 2556348"/>
                      <a:gd name="connsiteX4" fmla="*/ 1771898 w 2933700"/>
                      <a:gd name="connsiteY4" fmla="*/ 2556348 h 2556348"/>
                      <a:gd name="connsiteX5" fmla="*/ 1651716 w 2933700"/>
                      <a:gd name="connsiteY5" fmla="*/ 2344327 h 2556348"/>
                      <a:gd name="connsiteX6" fmla="*/ 1647671 w 2933700"/>
                      <a:gd name="connsiteY6" fmla="*/ 2343348 h 2556348"/>
                      <a:gd name="connsiteX7" fmla="*/ 1597870 w 2933700"/>
                      <a:gd name="connsiteY7" fmla="*/ 2378819 h 2556348"/>
                      <a:gd name="connsiteX8" fmla="*/ 1498171 w 2933700"/>
                      <a:gd name="connsiteY8" fmla="*/ 2182075 h 2556348"/>
                      <a:gd name="connsiteX9" fmla="*/ 1530589 w 2933700"/>
                      <a:gd name="connsiteY9" fmla="*/ 2182256 h 2556348"/>
                      <a:gd name="connsiteX10" fmla="*/ 1552510 w 2933700"/>
                      <a:gd name="connsiteY10" fmla="*/ 2169311 h 2556348"/>
                      <a:gd name="connsiteX11" fmla="*/ 1253497 w 2933700"/>
                      <a:gd name="connsiteY11" fmla="*/ 1656714 h 2556348"/>
                      <a:gd name="connsiteX12" fmla="*/ 215653 w 2933700"/>
                      <a:gd name="connsiteY12" fmla="*/ 1658620 h 2556348"/>
                      <a:gd name="connsiteX13" fmla="*/ 0 w 2933700"/>
                      <a:gd name="connsiteY13" fmla="*/ 1278174 h 2556348"/>
                      <a:gd name="connsiteX14" fmla="*/ 287996 w 2933700"/>
                      <a:gd name="connsiteY14" fmla="*/ 770102 h 2556348"/>
                      <a:gd name="connsiteX15" fmla="*/ 294411 w 2933700"/>
                      <a:gd name="connsiteY15" fmla="*/ 768549 h 2556348"/>
                      <a:gd name="connsiteX16" fmla="*/ 344213 w 2933700"/>
                      <a:gd name="connsiteY16" fmla="*/ 804020 h 2556348"/>
                      <a:gd name="connsiteX17" fmla="*/ 443911 w 2933700"/>
                      <a:gd name="connsiteY17" fmla="*/ 607276 h 2556348"/>
                      <a:gd name="connsiteX18" fmla="*/ 411494 w 2933700"/>
                      <a:gd name="connsiteY18" fmla="*/ 607457 h 2556348"/>
                      <a:gd name="connsiteX19" fmla="*/ 388040 w 2933700"/>
                      <a:gd name="connsiteY19" fmla="*/ 593607 h 2556348"/>
                      <a:gd name="connsiteX20" fmla="*/ 724521 w 2933700"/>
                      <a:gd name="connsiteY20" fmla="*/ 0 h 2556348"/>
                      <a:gd name="connsiteX0" fmla="*/ 724521 w 2933700"/>
                      <a:gd name="connsiteY0" fmla="*/ 0 h 2556348"/>
                      <a:gd name="connsiteX1" fmla="*/ 2209179 w 2933700"/>
                      <a:gd name="connsiteY1" fmla="*/ 0 h 2556348"/>
                      <a:gd name="connsiteX2" fmla="*/ 2933700 w 2933700"/>
                      <a:gd name="connsiteY2" fmla="*/ 1278174 h 2556348"/>
                      <a:gd name="connsiteX3" fmla="*/ 2209179 w 2933700"/>
                      <a:gd name="connsiteY3" fmla="*/ 2556348 h 2556348"/>
                      <a:gd name="connsiteX4" fmla="*/ 1771898 w 2933700"/>
                      <a:gd name="connsiteY4" fmla="*/ 2556348 h 2556348"/>
                      <a:gd name="connsiteX5" fmla="*/ 1651716 w 2933700"/>
                      <a:gd name="connsiteY5" fmla="*/ 2344327 h 2556348"/>
                      <a:gd name="connsiteX6" fmla="*/ 1647671 w 2933700"/>
                      <a:gd name="connsiteY6" fmla="*/ 2343348 h 2556348"/>
                      <a:gd name="connsiteX7" fmla="*/ 1597870 w 2933700"/>
                      <a:gd name="connsiteY7" fmla="*/ 2378819 h 2556348"/>
                      <a:gd name="connsiteX8" fmla="*/ 1498171 w 2933700"/>
                      <a:gd name="connsiteY8" fmla="*/ 2182075 h 2556348"/>
                      <a:gd name="connsiteX9" fmla="*/ 1530589 w 2933700"/>
                      <a:gd name="connsiteY9" fmla="*/ 2182256 h 2556348"/>
                      <a:gd name="connsiteX10" fmla="*/ 1552510 w 2933700"/>
                      <a:gd name="connsiteY10" fmla="*/ 2169311 h 2556348"/>
                      <a:gd name="connsiteX11" fmla="*/ 1253497 w 2933700"/>
                      <a:gd name="connsiteY11" fmla="*/ 1658620 h 2556348"/>
                      <a:gd name="connsiteX12" fmla="*/ 215653 w 2933700"/>
                      <a:gd name="connsiteY12" fmla="*/ 1658620 h 2556348"/>
                      <a:gd name="connsiteX13" fmla="*/ 0 w 2933700"/>
                      <a:gd name="connsiteY13" fmla="*/ 1278174 h 2556348"/>
                      <a:gd name="connsiteX14" fmla="*/ 287996 w 2933700"/>
                      <a:gd name="connsiteY14" fmla="*/ 770102 h 2556348"/>
                      <a:gd name="connsiteX15" fmla="*/ 294411 w 2933700"/>
                      <a:gd name="connsiteY15" fmla="*/ 768549 h 2556348"/>
                      <a:gd name="connsiteX16" fmla="*/ 344213 w 2933700"/>
                      <a:gd name="connsiteY16" fmla="*/ 804020 h 2556348"/>
                      <a:gd name="connsiteX17" fmla="*/ 443911 w 2933700"/>
                      <a:gd name="connsiteY17" fmla="*/ 607276 h 2556348"/>
                      <a:gd name="connsiteX18" fmla="*/ 411494 w 2933700"/>
                      <a:gd name="connsiteY18" fmla="*/ 607457 h 2556348"/>
                      <a:gd name="connsiteX19" fmla="*/ 388040 w 2933700"/>
                      <a:gd name="connsiteY19" fmla="*/ 593607 h 2556348"/>
                      <a:gd name="connsiteX20" fmla="*/ 724521 w 2933700"/>
                      <a:gd name="connsiteY20" fmla="*/ 0 h 2556348"/>
                      <a:gd name="connsiteX0" fmla="*/ 724521 w 2933700"/>
                      <a:gd name="connsiteY0" fmla="*/ 0 h 2556348"/>
                      <a:gd name="connsiteX1" fmla="*/ 2209179 w 2933700"/>
                      <a:gd name="connsiteY1" fmla="*/ 0 h 2556348"/>
                      <a:gd name="connsiteX2" fmla="*/ 2933700 w 2933700"/>
                      <a:gd name="connsiteY2" fmla="*/ 1278174 h 2556348"/>
                      <a:gd name="connsiteX3" fmla="*/ 2209179 w 2933700"/>
                      <a:gd name="connsiteY3" fmla="*/ 2556348 h 2556348"/>
                      <a:gd name="connsiteX4" fmla="*/ 1771898 w 2933700"/>
                      <a:gd name="connsiteY4" fmla="*/ 2556348 h 2556348"/>
                      <a:gd name="connsiteX5" fmla="*/ 1651716 w 2933700"/>
                      <a:gd name="connsiteY5" fmla="*/ 2344327 h 2556348"/>
                      <a:gd name="connsiteX6" fmla="*/ 1647671 w 2933700"/>
                      <a:gd name="connsiteY6" fmla="*/ 2343348 h 2556348"/>
                      <a:gd name="connsiteX7" fmla="*/ 1597870 w 2933700"/>
                      <a:gd name="connsiteY7" fmla="*/ 2378819 h 2556348"/>
                      <a:gd name="connsiteX8" fmla="*/ 1498171 w 2933700"/>
                      <a:gd name="connsiteY8" fmla="*/ 2182075 h 2556348"/>
                      <a:gd name="connsiteX9" fmla="*/ 1530589 w 2933700"/>
                      <a:gd name="connsiteY9" fmla="*/ 2182256 h 2556348"/>
                      <a:gd name="connsiteX10" fmla="*/ 1546791 w 2933700"/>
                      <a:gd name="connsiteY10" fmla="*/ 2171217 h 2556348"/>
                      <a:gd name="connsiteX11" fmla="*/ 1253497 w 2933700"/>
                      <a:gd name="connsiteY11" fmla="*/ 1658620 h 2556348"/>
                      <a:gd name="connsiteX12" fmla="*/ 215653 w 2933700"/>
                      <a:gd name="connsiteY12" fmla="*/ 1658620 h 2556348"/>
                      <a:gd name="connsiteX13" fmla="*/ 0 w 2933700"/>
                      <a:gd name="connsiteY13" fmla="*/ 1278174 h 2556348"/>
                      <a:gd name="connsiteX14" fmla="*/ 287996 w 2933700"/>
                      <a:gd name="connsiteY14" fmla="*/ 770102 h 2556348"/>
                      <a:gd name="connsiteX15" fmla="*/ 294411 w 2933700"/>
                      <a:gd name="connsiteY15" fmla="*/ 768549 h 2556348"/>
                      <a:gd name="connsiteX16" fmla="*/ 344213 w 2933700"/>
                      <a:gd name="connsiteY16" fmla="*/ 804020 h 2556348"/>
                      <a:gd name="connsiteX17" fmla="*/ 443911 w 2933700"/>
                      <a:gd name="connsiteY17" fmla="*/ 607276 h 2556348"/>
                      <a:gd name="connsiteX18" fmla="*/ 411494 w 2933700"/>
                      <a:gd name="connsiteY18" fmla="*/ 607457 h 2556348"/>
                      <a:gd name="connsiteX19" fmla="*/ 388040 w 2933700"/>
                      <a:gd name="connsiteY19" fmla="*/ 593607 h 2556348"/>
                      <a:gd name="connsiteX20" fmla="*/ 724521 w 2933700"/>
                      <a:gd name="connsiteY20" fmla="*/ 0 h 2556348"/>
                      <a:gd name="connsiteX0" fmla="*/ 724521 w 2933700"/>
                      <a:gd name="connsiteY0" fmla="*/ 0 h 2556348"/>
                      <a:gd name="connsiteX1" fmla="*/ 2209179 w 2933700"/>
                      <a:gd name="connsiteY1" fmla="*/ 0 h 2556348"/>
                      <a:gd name="connsiteX2" fmla="*/ 2933700 w 2933700"/>
                      <a:gd name="connsiteY2" fmla="*/ 1278174 h 2556348"/>
                      <a:gd name="connsiteX3" fmla="*/ 2209179 w 2933700"/>
                      <a:gd name="connsiteY3" fmla="*/ 2556348 h 2556348"/>
                      <a:gd name="connsiteX4" fmla="*/ 1771898 w 2933700"/>
                      <a:gd name="connsiteY4" fmla="*/ 2556348 h 2556348"/>
                      <a:gd name="connsiteX5" fmla="*/ 1651716 w 2933700"/>
                      <a:gd name="connsiteY5" fmla="*/ 2344327 h 2556348"/>
                      <a:gd name="connsiteX6" fmla="*/ 1645764 w 2933700"/>
                      <a:gd name="connsiteY6" fmla="*/ 2349067 h 2556348"/>
                      <a:gd name="connsiteX7" fmla="*/ 1597870 w 2933700"/>
                      <a:gd name="connsiteY7" fmla="*/ 2378819 h 2556348"/>
                      <a:gd name="connsiteX8" fmla="*/ 1498171 w 2933700"/>
                      <a:gd name="connsiteY8" fmla="*/ 2182075 h 2556348"/>
                      <a:gd name="connsiteX9" fmla="*/ 1530589 w 2933700"/>
                      <a:gd name="connsiteY9" fmla="*/ 2182256 h 2556348"/>
                      <a:gd name="connsiteX10" fmla="*/ 1546791 w 2933700"/>
                      <a:gd name="connsiteY10" fmla="*/ 2171217 h 2556348"/>
                      <a:gd name="connsiteX11" fmla="*/ 1253497 w 2933700"/>
                      <a:gd name="connsiteY11" fmla="*/ 1658620 h 2556348"/>
                      <a:gd name="connsiteX12" fmla="*/ 215653 w 2933700"/>
                      <a:gd name="connsiteY12" fmla="*/ 1658620 h 2556348"/>
                      <a:gd name="connsiteX13" fmla="*/ 0 w 2933700"/>
                      <a:gd name="connsiteY13" fmla="*/ 1278174 h 2556348"/>
                      <a:gd name="connsiteX14" fmla="*/ 287996 w 2933700"/>
                      <a:gd name="connsiteY14" fmla="*/ 770102 h 2556348"/>
                      <a:gd name="connsiteX15" fmla="*/ 294411 w 2933700"/>
                      <a:gd name="connsiteY15" fmla="*/ 768549 h 2556348"/>
                      <a:gd name="connsiteX16" fmla="*/ 344213 w 2933700"/>
                      <a:gd name="connsiteY16" fmla="*/ 804020 h 2556348"/>
                      <a:gd name="connsiteX17" fmla="*/ 443911 w 2933700"/>
                      <a:gd name="connsiteY17" fmla="*/ 607276 h 2556348"/>
                      <a:gd name="connsiteX18" fmla="*/ 411494 w 2933700"/>
                      <a:gd name="connsiteY18" fmla="*/ 607457 h 2556348"/>
                      <a:gd name="connsiteX19" fmla="*/ 388040 w 2933700"/>
                      <a:gd name="connsiteY19" fmla="*/ 593607 h 2556348"/>
                      <a:gd name="connsiteX20" fmla="*/ 724521 w 2933700"/>
                      <a:gd name="connsiteY20" fmla="*/ 0 h 2556348"/>
                      <a:gd name="connsiteX0" fmla="*/ 724521 w 2933700"/>
                      <a:gd name="connsiteY0" fmla="*/ 0 h 2556348"/>
                      <a:gd name="connsiteX1" fmla="*/ 2209179 w 2933700"/>
                      <a:gd name="connsiteY1" fmla="*/ 0 h 2556348"/>
                      <a:gd name="connsiteX2" fmla="*/ 2933700 w 2933700"/>
                      <a:gd name="connsiteY2" fmla="*/ 1278174 h 2556348"/>
                      <a:gd name="connsiteX3" fmla="*/ 2209179 w 2933700"/>
                      <a:gd name="connsiteY3" fmla="*/ 2556348 h 2556348"/>
                      <a:gd name="connsiteX4" fmla="*/ 1771898 w 2933700"/>
                      <a:gd name="connsiteY4" fmla="*/ 2556348 h 2556348"/>
                      <a:gd name="connsiteX5" fmla="*/ 1651716 w 2933700"/>
                      <a:gd name="connsiteY5" fmla="*/ 2344327 h 2556348"/>
                      <a:gd name="connsiteX6" fmla="*/ 1597870 w 2933700"/>
                      <a:gd name="connsiteY6" fmla="*/ 2378819 h 2556348"/>
                      <a:gd name="connsiteX7" fmla="*/ 1498171 w 2933700"/>
                      <a:gd name="connsiteY7" fmla="*/ 2182075 h 2556348"/>
                      <a:gd name="connsiteX8" fmla="*/ 1530589 w 2933700"/>
                      <a:gd name="connsiteY8" fmla="*/ 2182256 h 2556348"/>
                      <a:gd name="connsiteX9" fmla="*/ 1546791 w 2933700"/>
                      <a:gd name="connsiteY9" fmla="*/ 2171217 h 2556348"/>
                      <a:gd name="connsiteX10" fmla="*/ 1253497 w 2933700"/>
                      <a:gd name="connsiteY10" fmla="*/ 1658620 h 2556348"/>
                      <a:gd name="connsiteX11" fmla="*/ 215653 w 2933700"/>
                      <a:gd name="connsiteY11" fmla="*/ 1658620 h 2556348"/>
                      <a:gd name="connsiteX12" fmla="*/ 0 w 2933700"/>
                      <a:gd name="connsiteY12" fmla="*/ 1278174 h 2556348"/>
                      <a:gd name="connsiteX13" fmla="*/ 287996 w 2933700"/>
                      <a:gd name="connsiteY13" fmla="*/ 770102 h 2556348"/>
                      <a:gd name="connsiteX14" fmla="*/ 294411 w 2933700"/>
                      <a:gd name="connsiteY14" fmla="*/ 768549 h 2556348"/>
                      <a:gd name="connsiteX15" fmla="*/ 344213 w 2933700"/>
                      <a:gd name="connsiteY15" fmla="*/ 804020 h 2556348"/>
                      <a:gd name="connsiteX16" fmla="*/ 443911 w 2933700"/>
                      <a:gd name="connsiteY16" fmla="*/ 607276 h 2556348"/>
                      <a:gd name="connsiteX17" fmla="*/ 411494 w 2933700"/>
                      <a:gd name="connsiteY17" fmla="*/ 607457 h 2556348"/>
                      <a:gd name="connsiteX18" fmla="*/ 388040 w 2933700"/>
                      <a:gd name="connsiteY18" fmla="*/ 593607 h 2556348"/>
                      <a:gd name="connsiteX19" fmla="*/ 724521 w 2933700"/>
                      <a:gd name="connsiteY19" fmla="*/ 0 h 2556348"/>
                      <a:gd name="connsiteX0" fmla="*/ 724521 w 2933700"/>
                      <a:gd name="connsiteY0" fmla="*/ 0 h 2556348"/>
                      <a:gd name="connsiteX1" fmla="*/ 2209179 w 2933700"/>
                      <a:gd name="connsiteY1" fmla="*/ 0 h 2556348"/>
                      <a:gd name="connsiteX2" fmla="*/ 2933700 w 2933700"/>
                      <a:gd name="connsiteY2" fmla="*/ 1278174 h 2556348"/>
                      <a:gd name="connsiteX3" fmla="*/ 2209179 w 2933700"/>
                      <a:gd name="connsiteY3" fmla="*/ 2556348 h 2556348"/>
                      <a:gd name="connsiteX4" fmla="*/ 1771898 w 2933700"/>
                      <a:gd name="connsiteY4" fmla="*/ 2556348 h 2556348"/>
                      <a:gd name="connsiteX5" fmla="*/ 1645997 w 2933700"/>
                      <a:gd name="connsiteY5" fmla="*/ 2348140 h 2556348"/>
                      <a:gd name="connsiteX6" fmla="*/ 1597870 w 2933700"/>
                      <a:gd name="connsiteY6" fmla="*/ 2378819 h 2556348"/>
                      <a:gd name="connsiteX7" fmla="*/ 1498171 w 2933700"/>
                      <a:gd name="connsiteY7" fmla="*/ 2182075 h 2556348"/>
                      <a:gd name="connsiteX8" fmla="*/ 1530589 w 2933700"/>
                      <a:gd name="connsiteY8" fmla="*/ 2182256 h 2556348"/>
                      <a:gd name="connsiteX9" fmla="*/ 1546791 w 2933700"/>
                      <a:gd name="connsiteY9" fmla="*/ 2171217 h 2556348"/>
                      <a:gd name="connsiteX10" fmla="*/ 1253497 w 2933700"/>
                      <a:gd name="connsiteY10" fmla="*/ 1658620 h 2556348"/>
                      <a:gd name="connsiteX11" fmla="*/ 215653 w 2933700"/>
                      <a:gd name="connsiteY11" fmla="*/ 1658620 h 2556348"/>
                      <a:gd name="connsiteX12" fmla="*/ 0 w 2933700"/>
                      <a:gd name="connsiteY12" fmla="*/ 1278174 h 2556348"/>
                      <a:gd name="connsiteX13" fmla="*/ 287996 w 2933700"/>
                      <a:gd name="connsiteY13" fmla="*/ 770102 h 2556348"/>
                      <a:gd name="connsiteX14" fmla="*/ 294411 w 2933700"/>
                      <a:gd name="connsiteY14" fmla="*/ 768549 h 2556348"/>
                      <a:gd name="connsiteX15" fmla="*/ 344213 w 2933700"/>
                      <a:gd name="connsiteY15" fmla="*/ 804020 h 2556348"/>
                      <a:gd name="connsiteX16" fmla="*/ 443911 w 2933700"/>
                      <a:gd name="connsiteY16" fmla="*/ 607276 h 2556348"/>
                      <a:gd name="connsiteX17" fmla="*/ 411494 w 2933700"/>
                      <a:gd name="connsiteY17" fmla="*/ 607457 h 2556348"/>
                      <a:gd name="connsiteX18" fmla="*/ 388040 w 2933700"/>
                      <a:gd name="connsiteY18" fmla="*/ 593607 h 2556348"/>
                      <a:gd name="connsiteX19" fmla="*/ 724521 w 2933700"/>
                      <a:gd name="connsiteY19" fmla="*/ 0 h 2556348"/>
                      <a:gd name="connsiteX0" fmla="*/ 724521 w 2933700"/>
                      <a:gd name="connsiteY0" fmla="*/ 0 h 2556348"/>
                      <a:gd name="connsiteX1" fmla="*/ 2209179 w 2933700"/>
                      <a:gd name="connsiteY1" fmla="*/ 0 h 2556348"/>
                      <a:gd name="connsiteX2" fmla="*/ 2933700 w 2933700"/>
                      <a:gd name="connsiteY2" fmla="*/ 1278174 h 2556348"/>
                      <a:gd name="connsiteX3" fmla="*/ 2209179 w 2933700"/>
                      <a:gd name="connsiteY3" fmla="*/ 2556348 h 2556348"/>
                      <a:gd name="connsiteX4" fmla="*/ 1771898 w 2933700"/>
                      <a:gd name="connsiteY4" fmla="*/ 2556348 h 2556348"/>
                      <a:gd name="connsiteX5" fmla="*/ 1645997 w 2933700"/>
                      <a:gd name="connsiteY5" fmla="*/ 2348140 h 2556348"/>
                      <a:gd name="connsiteX6" fmla="*/ 1597870 w 2933700"/>
                      <a:gd name="connsiteY6" fmla="*/ 2378819 h 2556348"/>
                      <a:gd name="connsiteX7" fmla="*/ 1498171 w 2933700"/>
                      <a:gd name="connsiteY7" fmla="*/ 2182075 h 2556348"/>
                      <a:gd name="connsiteX8" fmla="*/ 1530589 w 2933700"/>
                      <a:gd name="connsiteY8" fmla="*/ 2182256 h 2556348"/>
                      <a:gd name="connsiteX9" fmla="*/ 1546791 w 2933700"/>
                      <a:gd name="connsiteY9" fmla="*/ 2171217 h 2556348"/>
                      <a:gd name="connsiteX10" fmla="*/ 1253497 w 2933700"/>
                      <a:gd name="connsiteY10" fmla="*/ 1658620 h 2556348"/>
                      <a:gd name="connsiteX11" fmla="*/ 215653 w 2933700"/>
                      <a:gd name="connsiteY11" fmla="*/ 1658620 h 2556348"/>
                      <a:gd name="connsiteX12" fmla="*/ 0 w 2933700"/>
                      <a:gd name="connsiteY12" fmla="*/ 1278174 h 2556348"/>
                      <a:gd name="connsiteX13" fmla="*/ 287996 w 2933700"/>
                      <a:gd name="connsiteY13" fmla="*/ 770102 h 2556348"/>
                      <a:gd name="connsiteX14" fmla="*/ 294411 w 2933700"/>
                      <a:gd name="connsiteY14" fmla="*/ 768549 h 2556348"/>
                      <a:gd name="connsiteX15" fmla="*/ 344213 w 2933700"/>
                      <a:gd name="connsiteY15" fmla="*/ 804020 h 2556348"/>
                      <a:gd name="connsiteX16" fmla="*/ 443911 w 2933700"/>
                      <a:gd name="connsiteY16" fmla="*/ 607276 h 2556348"/>
                      <a:gd name="connsiteX17" fmla="*/ 411494 w 2933700"/>
                      <a:gd name="connsiteY17" fmla="*/ 607457 h 2556348"/>
                      <a:gd name="connsiteX18" fmla="*/ 388040 w 2933700"/>
                      <a:gd name="connsiteY18" fmla="*/ 593607 h 2556348"/>
                      <a:gd name="connsiteX19" fmla="*/ 724521 w 2933700"/>
                      <a:gd name="connsiteY19" fmla="*/ 0 h 2556348"/>
                      <a:gd name="connsiteX0" fmla="*/ 724521 w 2933700"/>
                      <a:gd name="connsiteY0" fmla="*/ 0 h 2556348"/>
                      <a:gd name="connsiteX1" fmla="*/ 2209179 w 2933700"/>
                      <a:gd name="connsiteY1" fmla="*/ 0 h 2556348"/>
                      <a:gd name="connsiteX2" fmla="*/ 2933700 w 2933700"/>
                      <a:gd name="connsiteY2" fmla="*/ 1278174 h 2556348"/>
                      <a:gd name="connsiteX3" fmla="*/ 2209179 w 2933700"/>
                      <a:gd name="connsiteY3" fmla="*/ 2556348 h 2556348"/>
                      <a:gd name="connsiteX4" fmla="*/ 1771898 w 2933700"/>
                      <a:gd name="connsiteY4" fmla="*/ 2556348 h 2556348"/>
                      <a:gd name="connsiteX5" fmla="*/ 1645997 w 2933700"/>
                      <a:gd name="connsiteY5" fmla="*/ 2348140 h 2556348"/>
                      <a:gd name="connsiteX6" fmla="*/ 1597870 w 2933700"/>
                      <a:gd name="connsiteY6" fmla="*/ 2378819 h 2556348"/>
                      <a:gd name="connsiteX7" fmla="*/ 1498171 w 2933700"/>
                      <a:gd name="connsiteY7" fmla="*/ 2182075 h 2556348"/>
                      <a:gd name="connsiteX8" fmla="*/ 1530589 w 2933700"/>
                      <a:gd name="connsiteY8" fmla="*/ 2182256 h 2556348"/>
                      <a:gd name="connsiteX9" fmla="*/ 1546791 w 2933700"/>
                      <a:gd name="connsiteY9" fmla="*/ 2171217 h 2556348"/>
                      <a:gd name="connsiteX10" fmla="*/ 1253497 w 2933700"/>
                      <a:gd name="connsiteY10" fmla="*/ 1658620 h 2556348"/>
                      <a:gd name="connsiteX11" fmla="*/ 215653 w 2933700"/>
                      <a:gd name="connsiteY11" fmla="*/ 1658620 h 2556348"/>
                      <a:gd name="connsiteX12" fmla="*/ 0 w 2933700"/>
                      <a:gd name="connsiteY12" fmla="*/ 1278174 h 2556348"/>
                      <a:gd name="connsiteX13" fmla="*/ 287996 w 2933700"/>
                      <a:gd name="connsiteY13" fmla="*/ 770102 h 2556348"/>
                      <a:gd name="connsiteX14" fmla="*/ 294411 w 2933700"/>
                      <a:gd name="connsiteY14" fmla="*/ 768549 h 2556348"/>
                      <a:gd name="connsiteX15" fmla="*/ 344213 w 2933700"/>
                      <a:gd name="connsiteY15" fmla="*/ 804020 h 2556348"/>
                      <a:gd name="connsiteX16" fmla="*/ 443911 w 2933700"/>
                      <a:gd name="connsiteY16" fmla="*/ 607276 h 2556348"/>
                      <a:gd name="connsiteX17" fmla="*/ 411494 w 2933700"/>
                      <a:gd name="connsiteY17" fmla="*/ 607457 h 2556348"/>
                      <a:gd name="connsiteX18" fmla="*/ 388040 w 2933700"/>
                      <a:gd name="connsiteY18" fmla="*/ 593607 h 2556348"/>
                      <a:gd name="connsiteX19" fmla="*/ 724521 w 2933700"/>
                      <a:gd name="connsiteY19" fmla="*/ 0 h 2556348"/>
                      <a:gd name="connsiteX0" fmla="*/ 724521 w 2933700"/>
                      <a:gd name="connsiteY0" fmla="*/ 0 h 2556348"/>
                      <a:gd name="connsiteX1" fmla="*/ 2209179 w 2933700"/>
                      <a:gd name="connsiteY1" fmla="*/ 0 h 2556348"/>
                      <a:gd name="connsiteX2" fmla="*/ 2933700 w 2933700"/>
                      <a:gd name="connsiteY2" fmla="*/ 1278174 h 2556348"/>
                      <a:gd name="connsiteX3" fmla="*/ 2209179 w 2933700"/>
                      <a:gd name="connsiteY3" fmla="*/ 2556348 h 2556348"/>
                      <a:gd name="connsiteX4" fmla="*/ 1771898 w 2933700"/>
                      <a:gd name="connsiteY4" fmla="*/ 2556348 h 2556348"/>
                      <a:gd name="connsiteX5" fmla="*/ 1645997 w 2933700"/>
                      <a:gd name="connsiteY5" fmla="*/ 2348140 h 2556348"/>
                      <a:gd name="connsiteX6" fmla="*/ 1597870 w 2933700"/>
                      <a:gd name="connsiteY6" fmla="*/ 2378819 h 2556348"/>
                      <a:gd name="connsiteX7" fmla="*/ 1498171 w 2933700"/>
                      <a:gd name="connsiteY7" fmla="*/ 2182075 h 2556348"/>
                      <a:gd name="connsiteX8" fmla="*/ 1530589 w 2933700"/>
                      <a:gd name="connsiteY8" fmla="*/ 2182256 h 2556348"/>
                      <a:gd name="connsiteX9" fmla="*/ 1546791 w 2933700"/>
                      <a:gd name="connsiteY9" fmla="*/ 2171217 h 2556348"/>
                      <a:gd name="connsiteX10" fmla="*/ 1253497 w 2933700"/>
                      <a:gd name="connsiteY10" fmla="*/ 1658620 h 2556348"/>
                      <a:gd name="connsiteX11" fmla="*/ 215653 w 2933700"/>
                      <a:gd name="connsiteY11" fmla="*/ 1658620 h 2556348"/>
                      <a:gd name="connsiteX12" fmla="*/ 0 w 2933700"/>
                      <a:gd name="connsiteY12" fmla="*/ 1278174 h 2556348"/>
                      <a:gd name="connsiteX13" fmla="*/ 287996 w 2933700"/>
                      <a:gd name="connsiteY13" fmla="*/ 770102 h 2556348"/>
                      <a:gd name="connsiteX14" fmla="*/ 294411 w 2933700"/>
                      <a:gd name="connsiteY14" fmla="*/ 768549 h 2556348"/>
                      <a:gd name="connsiteX15" fmla="*/ 344213 w 2933700"/>
                      <a:gd name="connsiteY15" fmla="*/ 804020 h 2556348"/>
                      <a:gd name="connsiteX16" fmla="*/ 443911 w 2933700"/>
                      <a:gd name="connsiteY16" fmla="*/ 607276 h 2556348"/>
                      <a:gd name="connsiteX17" fmla="*/ 411494 w 2933700"/>
                      <a:gd name="connsiteY17" fmla="*/ 607457 h 2556348"/>
                      <a:gd name="connsiteX18" fmla="*/ 388040 w 2933700"/>
                      <a:gd name="connsiteY18" fmla="*/ 593607 h 2556348"/>
                      <a:gd name="connsiteX19" fmla="*/ 724521 w 2933700"/>
                      <a:gd name="connsiteY19" fmla="*/ 0 h 2556348"/>
                      <a:gd name="connsiteX0" fmla="*/ 724521 w 2933700"/>
                      <a:gd name="connsiteY0" fmla="*/ 0 h 2556348"/>
                      <a:gd name="connsiteX1" fmla="*/ 2209179 w 2933700"/>
                      <a:gd name="connsiteY1" fmla="*/ 0 h 2556348"/>
                      <a:gd name="connsiteX2" fmla="*/ 2933700 w 2933700"/>
                      <a:gd name="connsiteY2" fmla="*/ 1278174 h 2556348"/>
                      <a:gd name="connsiteX3" fmla="*/ 2209179 w 2933700"/>
                      <a:gd name="connsiteY3" fmla="*/ 2556348 h 2556348"/>
                      <a:gd name="connsiteX4" fmla="*/ 1771898 w 2933700"/>
                      <a:gd name="connsiteY4" fmla="*/ 2556348 h 2556348"/>
                      <a:gd name="connsiteX5" fmla="*/ 1645997 w 2933700"/>
                      <a:gd name="connsiteY5" fmla="*/ 2348140 h 2556348"/>
                      <a:gd name="connsiteX6" fmla="*/ 1597870 w 2933700"/>
                      <a:gd name="connsiteY6" fmla="*/ 2378819 h 2556348"/>
                      <a:gd name="connsiteX7" fmla="*/ 1498171 w 2933700"/>
                      <a:gd name="connsiteY7" fmla="*/ 2182075 h 2556348"/>
                      <a:gd name="connsiteX8" fmla="*/ 1530589 w 2933700"/>
                      <a:gd name="connsiteY8" fmla="*/ 2182256 h 2556348"/>
                      <a:gd name="connsiteX9" fmla="*/ 1546791 w 2933700"/>
                      <a:gd name="connsiteY9" fmla="*/ 2171217 h 2556348"/>
                      <a:gd name="connsiteX10" fmla="*/ 1253497 w 2933700"/>
                      <a:gd name="connsiteY10" fmla="*/ 1658620 h 2556348"/>
                      <a:gd name="connsiteX11" fmla="*/ 215653 w 2933700"/>
                      <a:gd name="connsiteY11" fmla="*/ 1658620 h 2556348"/>
                      <a:gd name="connsiteX12" fmla="*/ 0 w 2933700"/>
                      <a:gd name="connsiteY12" fmla="*/ 1278174 h 2556348"/>
                      <a:gd name="connsiteX13" fmla="*/ 287996 w 2933700"/>
                      <a:gd name="connsiteY13" fmla="*/ 770102 h 2556348"/>
                      <a:gd name="connsiteX14" fmla="*/ 294411 w 2933700"/>
                      <a:gd name="connsiteY14" fmla="*/ 768549 h 2556348"/>
                      <a:gd name="connsiteX15" fmla="*/ 344213 w 2933700"/>
                      <a:gd name="connsiteY15" fmla="*/ 804020 h 2556348"/>
                      <a:gd name="connsiteX16" fmla="*/ 443911 w 2933700"/>
                      <a:gd name="connsiteY16" fmla="*/ 607276 h 2556348"/>
                      <a:gd name="connsiteX17" fmla="*/ 411494 w 2933700"/>
                      <a:gd name="connsiteY17" fmla="*/ 607457 h 2556348"/>
                      <a:gd name="connsiteX18" fmla="*/ 388040 w 2933700"/>
                      <a:gd name="connsiteY18" fmla="*/ 593607 h 2556348"/>
                      <a:gd name="connsiteX19" fmla="*/ 724521 w 2933700"/>
                      <a:gd name="connsiteY19" fmla="*/ 0 h 2556348"/>
                      <a:gd name="connsiteX0" fmla="*/ 724521 w 2933700"/>
                      <a:gd name="connsiteY0" fmla="*/ 0 h 2558254"/>
                      <a:gd name="connsiteX1" fmla="*/ 2209179 w 2933700"/>
                      <a:gd name="connsiteY1" fmla="*/ 0 h 2558254"/>
                      <a:gd name="connsiteX2" fmla="*/ 2933700 w 2933700"/>
                      <a:gd name="connsiteY2" fmla="*/ 1278174 h 2558254"/>
                      <a:gd name="connsiteX3" fmla="*/ 2209179 w 2933700"/>
                      <a:gd name="connsiteY3" fmla="*/ 2556348 h 2558254"/>
                      <a:gd name="connsiteX4" fmla="*/ 1762367 w 2933700"/>
                      <a:gd name="connsiteY4" fmla="*/ 2558254 h 2558254"/>
                      <a:gd name="connsiteX5" fmla="*/ 1645997 w 2933700"/>
                      <a:gd name="connsiteY5" fmla="*/ 2348140 h 2558254"/>
                      <a:gd name="connsiteX6" fmla="*/ 1597870 w 2933700"/>
                      <a:gd name="connsiteY6" fmla="*/ 2378819 h 2558254"/>
                      <a:gd name="connsiteX7" fmla="*/ 1498171 w 2933700"/>
                      <a:gd name="connsiteY7" fmla="*/ 2182075 h 2558254"/>
                      <a:gd name="connsiteX8" fmla="*/ 1530589 w 2933700"/>
                      <a:gd name="connsiteY8" fmla="*/ 2182256 h 2558254"/>
                      <a:gd name="connsiteX9" fmla="*/ 1546791 w 2933700"/>
                      <a:gd name="connsiteY9" fmla="*/ 2171217 h 2558254"/>
                      <a:gd name="connsiteX10" fmla="*/ 1253497 w 2933700"/>
                      <a:gd name="connsiteY10" fmla="*/ 1658620 h 2558254"/>
                      <a:gd name="connsiteX11" fmla="*/ 215653 w 2933700"/>
                      <a:gd name="connsiteY11" fmla="*/ 1658620 h 2558254"/>
                      <a:gd name="connsiteX12" fmla="*/ 0 w 2933700"/>
                      <a:gd name="connsiteY12" fmla="*/ 1278174 h 2558254"/>
                      <a:gd name="connsiteX13" fmla="*/ 287996 w 2933700"/>
                      <a:gd name="connsiteY13" fmla="*/ 770102 h 2558254"/>
                      <a:gd name="connsiteX14" fmla="*/ 294411 w 2933700"/>
                      <a:gd name="connsiteY14" fmla="*/ 768549 h 2558254"/>
                      <a:gd name="connsiteX15" fmla="*/ 344213 w 2933700"/>
                      <a:gd name="connsiteY15" fmla="*/ 804020 h 2558254"/>
                      <a:gd name="connsiteX16" fmla="*/ 443911 w 2933700"/>
                      <a:gd name="connsiteY16" fmla="*/ 607276 h 2558254"/>
                      <a:gd name="connsiteX17" fmla="*/ 411494 w 2933700"/>
                      <a:gd name="connsiteY17" fmla="*/ 607457 h 2558254"/>
                      <a:gd name="connsiteX18" fmla="*/ 388040 w 2933700"/>
                      <a:gd name="connsiteY18" fmla="*/ 593607 h 2558254"/>
                      <a:gd name="connsiteX19" fmla="*/ 724521 w 2933700"/>
                      <a:gd name="connsiteY19" fmla="*/ 0 h 2558254"/>
                      <a:gd name="connsiteX0" fmla="*/ 724521 w 2933700"/>
                      <a:gd name="connsiteY0" fmla="*/ 0 h 2556348"/>
                      <a:gd name="connsiteX1" fmla="*/ 2209179 w 2933700"/>
                      <a:gd name="connsiteY1" fmla="*/ 0 h 2556348"/>
                      <a:gd name="connsiteX2" fmla="*/ 2933700 w 2933700"/>
                      <a:gd name="connsiteY2" fmla="*/ 1278174 h 2556348"/>
                      <a:gd name="connsiteX3" fmla="*/ 2209179 w 2933700"/>
                      <a:gd name="connsiteY3" fmla="*/ 2556348 h 2556348"/>
                      <a:gd name="connsiteX4" fmla="*/ 1760461 w 2933700"/>
                      <a:gd name="connsiteY4" fmla="*/ 2556348 h 2556348"/>
                      <a:gd name="connsiteX5" fmla="*/ 1645997 w 2933700"/>
                      <a:gd name="connsiteY5" fmla="*/ 2348140 h 2556348"/>
                      <a:gd name="connsiteX6" fmla="*/ 1597870 w 2933700"/>
                      <a:gd name="connsiteY6" fmla="*/ 2378819 h 2556348"/>
                      <a:gd name="connsiteX7" fmla="*/ 1498171 w 2933700"/>
                      <a:gd name="connsiteY7" fmla="*/ 2182075 h 2556348"/>
                      <a:gd name="connsiteX8" fmla="*/ 1530589 w 2933700"/>
                      <a:gd name="connsiteY8" fmla="*/ 2182256 h 2556348"/>
                      <a:gd name="connsiteX9" fmla="*/ 1546791 w 2933700"/>
                      <a:gd name="connsiteY9" fmla="*/ 2171217 h 2556348"/>
                      <a:gd name="connsiteX10" fmla="*/ 1253497 w 2933700"/>
                      <a:gd name="connsiteY10" fmla="*/ 1658620 h 2556348"/>
                      <a:gd name="connsiteX11" fmla="*/ 215653 w 2933700"/>
                      <a:gd name="connsiteY11" fmla="*/ 1658620 h 2556348"/>
                      <a:gd name="connsiteX12" fmla="*/ 0 w 2933700"/>
                      <a:gd name="connsiteY12" fmla="*/ 1278174 h 2556348"/>
                      <a:gd name="connsiteX13" fmla="*/ 287996 w 2933700"/>
                      <a:gd name="connsiteY13" fmla="*/ 770102 h 2556348"/>
                      <a:gd name="connsiteX14" fmla="*/ 294411 w 2933700"/>
                      <a:gd name="connsiteY14" fmla="*/ 768549 h 2556348"/>
                      <a:gd name="connsiteX15" fmla="*/ 344213 w 2933700"/>
                      <a:gd name="connsiteY15" fmla="*/ 804020 h 2556348"/>
                      <a:gd name="connsiteX16" fmla="*/ 443911 w 2933700"/>
                      <a:gd name="connsiteY16" fmla="*/ 607276 h 2556348"/>
                      <a:gd name="connsiteX17" fmla="*/ 411494 w 2933700"/>
                      <a:gd name="connsiteY17" fmla="*/ 607457 h 2556348"/>
                      <a:gd name="connsiteX18" fmla="*/ 388040 w 2933700"/>
                      <a:gd name="connsiteY18" fmla="*/ 593607 h 2556348"/>
                      <a:gd name="connsiteX19" fmla="*/ 724521 w 2933700"/>
                      <a:gd name="connsiteY19" fmla="*/ 0 h 2556348"/>
                      <a:gd name="connsiteX0" fmla="*/ 724521 w 2933700"/>
                      <a:gd name="connsiteY0" fmla="*/ 0 h 2556348"/>
                      <a:gd name="connsiteX1" fmla="*/ 2209179 w 2933700"/>
                      <a:gd name="connsiteY1" fmla="*/ 0 h 2556348"/>
                      <a:gd name="connsiteX2" fmla="*/ 2933700 w 2933700"/>
                      <a:gd name="connsiteY2" fmla="*/ 1278174 h 2556348"/>
                      <a:gd name="connsiteX3" fmla="*/ 2209179 w 2933700"/>
                      <a:gd name="connsiteY3" fmla="*/ 2556348 h 2556348"/>
                      <a:gd name="connsiteX4" fmla="*/ 1760461 w 2933700"/>
                      <a:gd name="connsiteY4" fmla="*/ 2556348 h 2556348"/>
                      <a:gd name="connsiteX5" fmla="*/ 1645997 w 2933700"/>
                      <a:gd name="connsiteY5" fmla="*/ 2348140 h 2556348"/>
                      <a:gd name="connsiteX6" fmla="*/ 1597870 w 2933700"/>
                      <a:gd name="connsiteY6" fmla="*/ 2378819 h 2556348"/>
                      <a:gd name="connsiteX7" fmla="*/ 1498171 w 2933700"/>
                      <a:gd name="connsiteY7" fmla="*/ 2182075 h 2556348"/>
                      <a:gd name="connsiteX8" fmla="*/ 1530589 w 2933700"/>
                      <a:gd name="connsiteY8" fmla="*/ 2182256 h 2556348"/>
                      <a:gd name="connsiteX9" fmla="*/ 1546791 w 2933700"/>
                      <a:gd name="connsiteY9" fmla="*/ 2171217 h 2556348"/>
                      <a:gd name="connsiteX10" fmla="*/ 1253497 w 2933700"/>
                      <a:gd name="connsiteY10" fmla="*/ 1658620 h 2556348"/>
                      <a:gd name="connsiteX11" fmla="*/ 215653 w 2933700"/>
                      <a:gd name="connsiteY11" fmla="*/ 1658620 h 2556348"/>
                      <a:gd name="connsiteX12" fmla="*/ 0 w 2933700"/>
                      <a:gd name="connsiteY12" fmla="*/ 1278174 h 2556348"/>
                      <a:gd name="connsiteX13" fmla="*/ 287996 w 2933700"/>
                      <a:gd name="connsiteY13" fmla="*/ 770102 h 2556348"/>
                      <a:gd name="connsiteX14" fmla="*/ 294411 w 2933700"/>
                      <a:gd name="connsiteY14" fmla="*/ 768549 h 2556348"/>
                      <a:gd name="connsiteX15" fmla="*/ 344213 w 2933700"/>
                      <a:gd name="connsiteY15" fmla="*/ 804020 h 2556348"/>
                      <a:gd name="connsiteX16" fmla="*/ 443911 w 2933700"/>
                      <a:gd name="connsiteY16" fmla="*/ 607276 h 2556348"/>
                      <a:gd name="connsiteX17" fmla="*/ 411494 w 2933700"/>
                      <a:gd name="connsiteY17" fmla="*/ 607457 h 2556348"/>
                      <a:gd name="connsiteX18" fmla="*/ 388040 w 2933700"/>
                      <a:gd name="connsiteY18" fmla="*/ 593607 h 2556348"/>
                      <a:gd name="connsiteX19" fmla="*/ 724521 w 2933700"/>
                      <a:gd name="connsiteY19" fmla="*/ 0 h 2556348"/>
                      <a:gd name="connsiteX0" fmla="*/ 724521 w 2933700"/>
                      <a:gd name="connsiteY0" fmla="*/ 0 h 2556348"/>
                      <a:gd name="connsiteX1" fmla="*/ 2209179 w 2933700"/>
                      <a:gd name="connsiteY1" fmla="*/ 0 h 2556348"/>
                      <a:gd name="connsiteX2" fmla="*/ 2933700 w 2933700"/>
                      <a:gd name="connsiteY2" fmla="*/ 1278174 h 2556348"/>
                      <a:gd name="connsiteX3" fmla="*/ 2209179 w 2933700"/>
                      <a:gd name="connsiteY3" fmla="*/ 2556348 h 2556348"/>
                      <a:gd name="connsiteX4" fmla="*/ 1760461 w 2933700"/>
                      <a:gd name="connsiteY4" fmla="*/ 2556348 h 2556348"/>
                      <a:gd name="connsiteX5" fmla="*/ 1645997 w 2933700"/>
                      <a:gd name="connsiteY5" fmla="*/ 2348140 h 2556348"/>
                      <a:gd name="connsiteX6" fmla="*/ 1597870 w 2933700"/>
                      <a:gd name="connsiteY6" fmla="*/ 2378819 h 2556348"/>
                      <a:gd name="connsiteX7" fmla="*/ 1498171 w 2933700"/>
                      <a:gd name="connsiteY7" fmla="*/ 2182075 h 2556348"/>
                      <a:gd name="connsiteX8" fmla="*/ 1530589 w 2933700"/>
                      <a:gd name="connsiteY8" fmla="*/ 2182256 h 2556348"/>
                      <a:gd name="connsiteX9" fmla="*/ 1546791 w 2933700"/>
                      <a:gd name="connsiteY9" fmla="*/ 2171217 h 2556348"/>
                      <a:gd name="connsiteX10" fmla="*/ 1253497 w 2933700"/>
                      <a:gd name="connsiteY10" fmla="*/ 1658620 h 2556348"/>
                      <a:gd name="connsiteX11" fmla="*/ 215653 w 2933700"/>
                      <a:gd name="connsiteY11" fmla="*/ 1658620 h 2556348"/>
                      <a:gd name="connsiteX12" fmla="*/ 0 w 2933700"/>
                      <a:gd name="connsiteY12" fmla="*/ 1278174 h 2556348"/>
                      <a:gd name="connsiteX13" fmla="*/ 287996 w 2933700"/>
                      <a:gd name="connsiteY13" fmla="*/ 770102 h 2556348"/>
                      <a:gd name="connsiteX14" fmla="*/ 294411 w 2933700"/>
                      <a:gd name="connsiteY14" fmla="*/ 768549 h 2556348"/>
                      <a:gd name="connsiteX15" fmla="*/ 344213 w 2933700"/>
                      <a:gd name="connsiteY15" fmla="*/ 804020 h 2556348"/>
                      <a:gd name="connsiteX16" fmla="*/ 443911 w 2933700"/>
                      <a:gd name="connsiteY16" fmla="*/ 607276 h 2556348"/>
                      <a:gd name="connsiteX17" fmla="*/ 411494 w 2933700"/>
                      <a:gd name="connsiteY17" fmla="*/ 607457 h 2556348"/>
                      <a:gd name="connsiteX18" fmla="*/ 388040 w 2933700"/>
                      <a:gd name="connsiteY18" fmla="*/ 593607 h 2556348"/>
                      <a:gd name="connsiteX19" fmla="*/ 724521 w 2933700"/>
                      <a:gd name="connsiteY19" fmla="*/ 0 h 2556348"/>
                      <a:gd name="connsiteX0" fmla="*/ 724521 w 2933700"/>
                      <a:gd name="connsiteY0" fmla="*/ 0 h 2556348"/>
                      <a:gd name="connsiteX1" fmla="*/ 2209179 w 2933700"/>
                      <a:gd name="connsiteY1" fmla="*/ 0 h 2556348"/>
                      <a:gd name="connsiteX2" fmla="*/ 2933700 w 2933700"/>
                      <a:gd name="connsiteY2" fmla="*/ 1278174 h 2556348"/>
                      <a:gd name="connsiteX3" fmla="*/ 2209179 w 2933700"/>
                      <a:gd name="connsiteY3" fmla="*/ 2556348 h 2556348"/>
                      <a:gd name="connsiteX4" fmla="*/ 1760461 w 2933700"/>
                      <a:gd name="connsiteY4" fmla="*/ 2556348 h 2556348"/>
                      <a:gd name="connsiteX5" fmla="*/ 1645997 w 2933700"/>
                      <a:gd name="connsiteY5" fmla="*/ 2348140 h 2556348"/>
                      <a:gd name="connsiteX6" fmla="*/ 1597870 w 2933700"/>
                      <a:gd name="connsiteY6" fmla="*/ 2378819 h 2556348"/>
                      <a:gd name="connsiteX7" fmla="*/ 1498171 w 2933700"/>
                      <a:gd name="connsiteY7" fmla="*/ 2182075 h 2556348"/>
                      <a:gd name="connsiteX8" fmla="*/ 1530589 w 2933700"/>
                      <a:gd name="connsiteY8" fmla="*/ 2182256 h 2556348"/>
                      <a:gd name="connsiteX9" fmla="*/ 1546791 w 2933700"/>
                      <a:gd name="connsiteY9" fmla="*/ 2171217 h 2556348"/>
                      <a:gd name="connsiteX10" fmla="*/ 1253497 w 2933700"/>
                      <a:gd name="connsiteY10" fmla="*/ 1658620 h 2556348"/>
                      <a:gd name="connsiteX11" fmla="*/ 215653 w 2933700"/>
                      <a:gd name="connsiteY11" fmla="*/ 1658620 h 2556348"/>
                      <a:gd name="connsiteX12" fmla="*/ 0 w 2933700"/>
                      <a:gd name="connsiteY12" fmla="*/ 1278174 h 2556348"/>
                      <a:gd name="connsiteX13" fmla="*/ 287996 w 2933700"/>
                      <a:gd name="connsiteY13" fmla="*/ 770102 h 2556348"/>
                      <a:gd name="connsiteX14" fmla="*/ 294411 w 2933700"/>
                      <a:gd name="connsiteY14" fmla="*/ 768549 h 2556348"/>
                      <a:gd name="connsiteX15" fmla="*/ 344213 w 2933700"/>
                      <a:gd name="connsiteY15" fmla="*/ 804020 h 2556348"/>
                      <a:gd name="connsiteX16" fmla="*/ 443911 w 2933700"/>
                      <a:gd name="connsiteY16" fmla="*/ 607276 h 2556348"/>
                      <a:gd name="connsiteX17" fmla="*/ 411494 w 2933700"/>
                      <a:gd name="connsiteY17" fmla="*/ 607457 h 2556348"/>
                      <a:gd name="connsiteX18" fmla="*/ 388040 w 2933700"/>
                      <a:gd name="connsiteY18" fmla="*/ 593607 h 2556348"/>
                      <a:gd name="connsiteX19" fmla="*/ 724521 w 2933700"/>
                      <a:gd name="connsiteY19" fmla="*/ 0 h 2556348"/>
                      <a:gd name="connsiteX0" fmla="*/ 724521 w 2933700"/>
                      <a:gd name="connsiteY0" fmla="*/ 0 h 2556348"/>
                      <a:gd name="connsiteX1" fmla="*/ 2209179 w 2933700"/>
                      <a:gd name="connsiteY1" fmla="*/ 0 h 2556348"/>
                      <a:gd name="connsiteX2" fmla="*/ 2933700 w 2933700"/>
                      <a:gd name="connsiteY2" fmla="*/ 1278174 h 2556348"/>
                      <a:gd name="connsiteX3" fmla="*/ 2209179 w 2933700"/>
                      <a:gd name="connsiteY3" fmla="*/ 2556348 h 2556348"/>
                      <a:gd name="connsiteX4" fmla="*/ 1760461 w 2933700"/>
                      <a:gd name="connsiteY4" fmla="*/ 2556348 h 2556348"/>
                      <a:gd name="connsiteX5" fmla="*/ 1645997 w 2933700"/>
                      <a:gd name="connsiteY5" fmla="*/ 2348140 h 2556348"/>
                      <a:gd name="connsiteX6" fmla="*/ 1597870 w 2933700"/>
                      <a:gd name="connsiteY6" fmla="*/ 2380725 h 2556348"/>
                      <a:gd name="connsiteX7" fmla="*/ 1498171 w 2933700"/>
                      <a:gd name="connsiteY7" fmla="*/ 2182075 h 2556348"/>
                      <a:gd name="connsiteX8" fmla="*/ 1530589 w 2933700"/>
                      <a:gd name="connsiteY8" fmla="*/ 2182256 h 2556348"/>
                      <a:gd name="connsiteX9" fmla="*/ 1546791 w 2933700"/>
                      <a:gd name="connsiteY9" fmla="*/ 2171217 h 2556348"/>
                      <a:gd name="connsiteX10" fmla="*/ 1253497 w 2933700"/>
                      <a:gd name="connsiteY10" fmla="*/ 1658620 h 2556348"/>
                      <a:gd name="connsiteX11" fmla="*/ 215653 w 2933700"/>
                      <a:gd name="connsiteY11" fmla="*/ 1658620 h 2556348"/>
                      <a:gd name="connsiteX12" fmla="*/ 0 w 2933700"/>
                      <a:gd name="connsiteY12" fmla="*/ 1278174 h 2556348"/>
                      <a:gd name="connsiteX13" fmla="*/ 287996 w 2933700"/>
                      <a:gd name="connsiteY13" fmla="*/ 770102 h 2556348"/>
                      <a:gd name="connsiteX14" fmla="*/ 294411 w 2933700"/>
                      <a:gd name="connsiteY14" fmla="*/ 768549 h 2556348"/>
                      <a:gd name="connsiteX15" fmla="*/ 344213 w 2933700"/>
                      <a:gd name="connsiteY15" fmla="*/ 804020 h 2556348"/>
                      <a:gd name="connsiteX16" fmla="*/ 443911 w 2933700"/>
                      <a:gd name="connsiteY16" fmla="*/ 607276 h 2556348"/>
                      <a:gd name="connsiteX17" fmla="*/ 411494 w 2933700"/>
                      <a:gd name="connsiteY17" fmla="*/ 607457 h 2556348"/>
                      <a:gd name="connsiteX18" fmla="*/ 388040 w 2933700"/>
                      <a:gd name="connsiteY18" fmla="*/ 593607 h 2556348"/>
                      <a:gd name="connsiteX19" fmla="*/ 724521 w 2933700"/>
                      <a:gd name="connsiteY19" fmla="*/ 0 h 2556348"/>
                      <a:gd name="connsiteX0" fmla="*/ 724521 w 2933700"/>
                      <a:gd name="connsiteY0" fmla="*/ 0 h 2556348"/>
                      <a:gd name="connsiteX1" fmla="*/ 2209179 w 2933700"/>
                      <a:gd name="connsiteY1" fmla="*/ 0 h 2556348"/>
                      <a:gd name="connsiteX2" fmla="*/ 2933700 w 2933700"/>
                      <a:gd name="connsiteY2" fmla="*/ 1278174 h 2556348"/>
                      <a:gd name="connsiteX3" fmla="*/ 2209179 w 2933700"/>
                      <a:gd name="connsiteY3" fmla="*/ 2556348 h 2556348"/>
                      <a:gd name="connsiteX4" fmla="*/ 1760461 w 2933700"/>
                      <a:gd name="connsiteY4" fmla="*/ 2556348 h 2556348"/>
                      <a:gd name="connsiteX5" fmla="*/ 1645997 w 2933700"/>
                      <a:gd name="connsiteY5" fmla="*/ 2348140 h 2556348"/>
                      <a:gd name="connsiteX6" fmla="*/ 1597870 w 2933700"/>
                      <a:gd name="connsiteY6" fmla="*/ 2380725 h 2556348"/>
                      <a:gd name="connsiteX7" fmla="*/ 1498171 w 2933700"/>
                      <a:gd name="connsiteY7" fmla="*/ 2182075 h 2556348"/>
                      <a:gd name="connsiteX8" fmla="*/ 1530589 w 2933700"/>
                      <a:gd name="connsiteY8" fmla="*/ 2182256 h 2556348"/>
                      <a:gd name="connsiteX9" fmla="*/ 1546791 w 2933700"/>
                      <a:gd name="connsiteY9" fmla="*/ 2171217 h 2556348"/>
                      <a:gd name="connsiteX10" fmla="*/ 1253497 w 2933700"/>
                      <a:gd name="connsiteY10" fmla="*/ 1658620 h 2556348"/>
                      <a:gd name="connsiteX11" fmla="*/ 215653 w 2933700"/>
                      <a:gd name="connsiteY11" fmla="*/ 1658620 h 2556348"/>
                      <a:gd name="connsiteX12" fmla="*/ 0 w 2933700"/>
                      <a:gd name="connsiteY12" fmla="*/ 1278174 h 2556348"/>
                      <a:gd name="connsiteX13" fmla="*/ 287996 w 2933700"/>
                      <a:gd name="connsiteY13" fmla="*/ 770102 h 2556348"/>
                      <a:gd name="connsiteX14" fmla="*/ 294411 w 2933700"/>
                      <a:gd name="connsiteY14" fmla="*/ 768549 h 2556348"/>
                      <a:gd name="connsiteX15" fmla="*/ 344213 w 2933700"/>
                      <a:gd name="connsiteY15" fmla="*/ 804020 h 2556348"/>
                      <a:gd name="connsiteX16" fmla="*/ 443911 w 2933700"/>
                      <a:gd name="connsiteY16" fmla="*/ 607276 h 2556348"/>
                      <a:gd name="connsiteX17" fmla="*/ 411494 w 2933700"/>
                      <a:gd name="connsiteY17" fmla="*/ 607457 h 2556348"/>
                      <a:gd name="connsiteX18" fmla="*/ 388040 w 2933700"/>
                      <a:gd name="connsiteY18" fmla="*/ 593607 h 2556348"/>
                      <a:gd name="connsiteX19" fmla="*/ 724521 w 2933700"/>
                      <a:gd name="connsiteY19" fmla="*/ 0 h 2556348"/>
                      <a:gd name="connsiteX0" fmla="*/ 724521 w 2933700"/>
                      <a:gd name="connsiteY0" fmla="*/ 0 h 2556348"/>
                      <a:gd name="connsiteX1" fmla="*/ 2209179 w 2933700"/>
                      <a:gd name="connsiteY1" fmla="*/ 0 h 2556348"/>
                      <a:gd name="connsiteX2" fmla="*/ 2933700 w 2933700"/>
                      <a:gd name="connsiteY2" fmla="*/ 1278174 h 2556348"/>
                      <a:gd name="connsiteX3" fmla="*/ 2209179 w 2933700"/>
                      <a:gd name="connsiteY3" fmla="*/ 2556348 h 2556348"/>
                      <a:gd name="connsiteX4" fmla="*/ 1760461 w 2933700"/>
                      <a:gd name="connsiteY4" fmla="*/ 2556348 h 2556348"/>
                      <a:gd name="connsiteX5" fmla="*/ 1645997 w 2933700"/>
                      <a:gd name="connsiteY5" fmla="*/ 2348140 h 2556348"/>
                      <a:gd name="connsiteX6" fmla="*/ 1597870 w 2933700"/>
                      <a:gd name="connsiteY6" fmla="*/ 2380725 h 2556348"/>
                      <a:gd name="connsiteX7" fmla="*/ 1498171 w 2933700"/>
                      <a:gd name="connsiteY7" fmla="*/ 2182075 h 2556348"/>
                      <a:gd name="connsiteX8" fmla="*/ 1530589 w 2933700"/>
                      <a:gd name="connsiteY8" fmla="*/ 2182256 h 2556348"/>
                      <a:gd name="connsiteX9" fmla="*/ 1546791 w 2933700"/>
                      <a:gd name="connsiteY9" fmla="*/ 2171217 h 2556348"/>
                      <a:gd name="connsiteX10" fmla="*/ 1253497 w 2933700"/>
                      <a:gd name="connsiteY10" fmla="*/ 1658620 h 2556348"/>
                      <a:gd name="connsiteX11" fmla="*/ 215653 w 2933700"/>
                      <a:gd name="connsiteY11" fmla="*/ 1658620 h 2556348"/>
                      <a:gd name="connsiteX12" fmla="*/ 0 w 2933700"/>
                      <a:gd name="connsiteY12" fmla="*/ 1278174 h 2556348"/>
                      <a:gd name="connsiteX13" fmla="*/ 287996 w 2933700"/>
                      <a:gd name="connsiteY13" fmla="*/ 770102 h 2556348"/>
                      <a:gd name="connsiteX14" fmla="*/ 294411 w 2933700"/>
                      <a:gd name="connsiteY14" fmla="*/ 768549 h 2556348"/>
                      <a:gd name="connsiteX15" fmla="*/ 344213 w 2933700"/>
                      <a:gd name="connsiteY15" fmla="*/ 804020 h 2556348"/>
                      <a:gd name="connsiteX16" fmla="*/ 443911 w 2933700"/>
                      <a:gd name="connsiteY16" fmla="*/ 607276 h 2556348"/>
                      <a:gd name="connsiteX17" fmla="*/ 411494 w 2933700"/>
                      <a:gd name="connsiteY17" fmla="*/ 607457 h 2556348"/>
                      <a:gd name="connsiteX18" fmla="*/ 388040 w 2933700"/>
                      <a:gd name="connsiteY18" fmla="*/ 593607 h 2556348"/>
                      <a:gd name="connsiteX19" fmla="*/ 724521 w 2933700"/>
                      <a:gd name="connsiteY19" fmla="*/ 0 h 2556348"/>
                      <a:gd name="connsiteX0" fmla="*/ 724521 w 2933700"/>
                      <a:gd name="connsiteY0" fmla="*/ 0 h 2556348"/>
                      <a:gd name="connsiteX1" fmla="*/ 2209179 w 2933700"/>
                      <a:gd name="connsiteY1" fmla="*/ 0 h 2556348"/>
                      <a:gd name="connsiteX2" fmla="*/ 2933700 w 2933700"/>
                      <a:gd name="connsiteY2" fmla="*/ 1278174 h 2556348"/>
                      <a:gd name="connsiteX3" fmla="*/ 2209179 w 2933700"/>
                      <a:gd name="connsiteY3" fmla="*/ 2556348 h 2556348"/>
                      <a:gd name="connsiteX4" fmla="*/ 1760461 w 2933700"/>
                      <a:gd name="connsiteY4" fmla="*/ 2556348 h 2556348"/>
                      <a:gd name="connsiteX5" fmla="*/ 1645997 w 2933700"/>
                      <a:gd name="connsiteY5" fmla="*/ 2348140 h 2556348"/>
                      <a:gd name="connsiteX6" fmla="*/ 1597870 w 2933700"/>
                      <a:gd name="connsiteY6" fmla="*/ 2380725 h 2556348"/>
                      <a:gd name="connsiteX7" fmla="*/ 1498171 w 2933700"/>
                      <a:gd name="connsiteY7" fmla="*/ 2182075 h 2556348"/>
                      <a:gd name="connsiteX8" fmla="*/ 1530589 w 2933700"/>
                      <a:gd name="connsiteY8" fmla="*/ 2182256 h 2556348"/>
                      <a:gd name="connsiteX9" fmla="*/ 1546791 w 2933700"/>
                      <a:gd name="connsiteY9" fmla="*/ 2171217 h 2556348"/>
                      <a:gd name="connsiteX10" fmla="*/ 1253497 w 2933700"/>
                      <a:gd name="connsiteY10" fmla="*/ 1658620 h 2556348"/>
                      <a:gd name="connsiteX11" fmla="*/ 215653 w 2933700"/>
                      <a:gd name="connsiteY11" fmla="*/ 1658620 h 2556348"/>
                      <a:gd name="connsiteX12" fmla="*/ 0 w 2933700"/>
                      <a:gd name="connsiteY12" fmla="*/ 1278174 h 2556348"/>
                      <a:gd name="connsiteX13" fmla="*/ 287996 w 2933700"/>
                      <a:gd name="connsiteY13" fmla="*/ 770102 h 2556348"/>
                      <a:gd name="connsiteX14" fmla="*/ 294411 w 2933700"/>
                      <a:gd name="connsiteY14" fmla="*/ 768549 h 2556348"/>
                      <a:gd name="connsiteX15" fmla="*/ 344213 w 2933700"/>
                      <a:gd name="connsiteY15" fmla="*/ 804020 h 2556348"/>
                      <a:gd name="connsiteX16" fmla="*/ 443911 w 2933700"/>
                      <a:gd name="connsiteY16" fmla="*/ 607276 h 2556348"/>
                      <a:gd name="connsiteX17" fmla="*/ 411494 w 2933700"/>
                      <a:gd name="connsiteY17" fmla="*/ 607457 h 2556348"/>
                      <a:gd name="connsiteX18" fmla="*/ 388040 w 2933700"/>
                      <a:gd name="connsiteY18" fmla="*/ 593607 h 2556348"/>
                      <a:gd name="connsiteX19" fmla="*/ 724521 w 2933700"/>
                      <a:gd name="connsiteY19" fmla="*/ 0 h 2556348"/>
                      <a:gd name="connsiteX0" fmla="*/ 724521 w 2933700"/>
                      <a:gd name="connsiteY0" fmla="*/ 0 h 2556348"/>
                      <a:gd name="connsiteX1" fmla="*/ 2209179 w 2933700"/>
                      <a:gd name="connsiteY1" fmla="*/ 0 h 2556348"/>
                      <a:gd name="connsiteX2" fmla="*/ 2933700 w 2933700"/>
                      <a:gd name="connsiteY2" fmla="*/ 1278174 h 2556348"/>
                      <a:gd name="connsiteX3" fmla="*/ 2209179 w 2933700"/>
                      <a:gd name="connsiteY3" fmla="*/ 2556348 h 2556348"/>
                      <a:gd name="connsiteX4" fmla="*/ 1760461 w 2933700"/>
                      <a:gd name="connsiteY4" fmla="*/ 2556348 h 2556348"/>
                      <a:gd name="connsiteX5" fmla="*/ 1645997 w 2933700"/>
                      <a:gd name="connsiteY5" fmla="*/ 2348140 h 2556348"/>
                      <a:gd name="connsiteX6" fmla="*/ 1597870 w 2933700"/>
                      <a:gd name="connsiteY6" fmla="*/ 2380725 h 2556348"/>
                      <a:gd name="connsiteX7" fmla="*/ 1498171 w 2933700"/>
                      <a:gd name="connsiteY7" fmla="*/ 2182075 h 2556348"/>
                      <a:gd name="connsiteX8" fmla="*/ 1530589 w 2933700"/>
                      <a:gd name="connsiteY8" fmla="*/ 2182256 h 2556348"/>
                      <a:gd name="connsiteX9" fmla="*/ 1546791 w 2933700"/>
                      <a:gd name="connsiteY9" fmla="*/ 2171217 h 2556348"/>
                      <a:gd name="connsiteX10" fmla="*/ 1253497 w 2933700"/>
                      <a:gd name="connsiteY10" fmla="*/ 1658620 h 2556348"/>
                      <a:gd name="connsiteX11" fmla="*/ 215653 w 2933700"/>
                      <a:gd name="connsiteY11" fmla="*/ 1658620 h 2556348"/>
                      <a:gd name="connsiteX12" fmla="*/ 0 w 2933700"/>
                      <a:gd name="connsiteY12" fmla="*/ 1278174 h 2556348"/>
                      <a:gd name="connsiteX13" fmla="*/ 287996 w 2933700"/>
                      <a:gd name="connsiteY13" fmla="*/ 770102 h 2556348"/>
                      <a:gd name="connsiteX14" fmla="*/ 294411 w 2933700"/>
                      <a:gd name="connsiteY14" fmla="*/ 768549 h 2556348"/>
                      <a:gd name="connsiteX15" fmla="*/ 344213 w 2933700"/>
                      <a:gd name="connsiteY15" fmla="*/ 804020 h 2556348"/>
                      <a:gd name="connsiteX16" fmla="*/ 443911 w 2933700"/>
                      <a:gd name="connsiteY16" fmla="*/ 607276 h 2556348"/>
                      <a:gd name="connsiteX17" fmla="*/ 411494 w 2933700"/>
                      <a:gd name="connsiteY17" fmla="*/ 607457 h 2556348"/>
                      <a:gd name="connsiteX18" fmla="*/ 388040 w 2933700"/>
                      <a:gd name="connsiteY18" fmla="*/ 593607 h 2556348"/>
                      <a:gd name="connsiteX19" fmla="*/ 724521 w 2933700"/>
                      <a:gd name="connsiteY19" fmla="*/ 0 h 25563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933700" h="2556348">
                        <a:moveTo>
                          <a:pt x="724521" y="0"/>
                        </a:moveTo>
                        <a:lnTo>
                          <a:pt x="2209179" y="0"/>
                        </a:lnTo>
                        <a:lnTo>
                          <a:pt x="2933700" y="1278174"/>
                        </a:lnTo>
                        <a:lnTo>
                          <a:pt x="2209179" y="2556348"/>
                        </a:lnTo>
                        <a:lnTo>
                          <a:pt x="1760461" y="2556348"/>
                        </a:lnTo>
                        <a:lnTo>
                          <a:pt x="1645997" y="2348140"/>
                        </a:lnTo>
                        <a:cubicBezTo>
                          <a:pt x="1622329" y="2346929"/>
                          <a:pt x="1608193" y="2362874"/>
                          <a:pt x="1597870" y="2380725"/>
                        </a:cubicBezTo>
                        <a:cubicBezTo>
                          <a:pt x="1454187" y="2761984"/>
                          <a:pt x="1102570" y="2071919"/>
                          <a:pt x="1498171" y="2182075"/>
                        </a:cubicBezTo>
                        <a:cubicBezTo>
                          <a:pt x="1509756" y="2185043"/>
                          <a:pt x="1520723" y="2184935"/>
                          <a:pt x="1530589" y="2182256"/>
                        </a:cubicBezTo>
                        <a:lnTo>
                          <a:pt x="1546791" y="2171217"/>
                        </a:lnTo>
                        <a:lnTo>
                          <a:pt x="1253497" y="1658620"/>
                        </a:lnTo>
                        <a:lnTo>
                          <a:pt x="215653" y="1658620"/>
                        </a:lnTo>
                        <a:lnTo>
                          <a:pt x="0" y="1278174"/>
                        </a:lnTo>
                        <a:lnTo>
                          <a:pt x="287996" y="770102"/>
                        </a:lnTo>
                        <a:lnTo>
                          <a:pt x="294411" y="768549"/>
                        </a:lnTo>
                        <a:cubicBezTo>
                          <a:pt x="313258" y="769205"/>
                          <a:pt x="329150" y="781071"/>
                          <a:pt x="344213" y="804020"/>
                        </a:cubicBezTo>
                        <a:cubicBezTo>
                          <a:pt x="485989" y="1185279"/>
                          <a:pt x="839513" y="497120"/>
                          <a:pt x="443911" y="607276"/>
                        </a:cubicBezTo>
                        <a:cubicBezTo>
                          <a:pt x="432327" y="610244"/>
                          <a:pt x="421360" y="610136"/>
                          <a:pt x="411494" y="607457"/>
                        </a:cubicBezTo>
                        <a:lnTo>
                          <a:pt x="388040" y="593607"/>
                        </a:lnTo>
                        <a:lnTo>
                          <a:pt x="724521" y="0"/>
                        </a:lnTo>
                        <a:close/>
                      </a:path>
                    </a:pathLst>
                  </a:custGeom>
                  <a:solidFill>
                    <a:srgbClr val="FF9C3F"/>
                  </a:solidFill>
                  <a:ln w="12700" cap="flat" cmpd="sng" algn="ctr">
                    <a:solidFill>
                      <a:sysClr val="window" lastClr="FFFFFF"/>
                    </a:solidFill>
                    <a:prstDash val="solid"/>
                    <a:miter lim="800000"/>
                  </a:ln>
                  <a:effectLst/>
                </p:spPr>
                <p:txBody>
                  <a:bodyPr wrap="square" rtlCol="0" anchor="ctr">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ysClr val="window" lastClr="FFFFFF"/>
                      </a:solidFill>
                      <a:effectLst/>
                      <a:uLnTx/>
                      <a:uFillTx/>
                      <a:latin typeface="Arial" panose="020B0604020202020204" pitchFamily="34" charset="0"/>
                      <a:ea typeface="+mn-ea"/>
                      <a:cs typeface="Arial" panose="020B0604020202020204" pitchFamily="34" charset="0"/>
                    </a:endParaRPr>
                  </a:p>
                </p:txBody>
              </p:sp>
              <p:sp>
                <p:nvSpPr>
                  <p:cNvPr id="44" name="Freeform 197">
                    <a:extLst>
                      <a:ext uri="{FF2B5EF4-FFF2-40B4-BE49-F238E27FC236}">
                        <a16:creationId xmlns:a16="http://schemas.microsoft.com/office/drawing/2014/main" id="{2E4CE787-CE17-121B-A7F7-800D6C0201F4}"/>
                      </a:ext>
                    </a:extLst>
                  </p:cNvPr>
                  <p:cNvSpPr/>
                  <p:nvPr/>
                </p:nvSpPr>
                <p:spPr>
                  <a:xfrm>
                    <a:off x="3097807" y="3031016"/>
                    <a:ext cx="2933700" cy="2556348"/>
                  </a:xfrm>
                  <a:custGeom>
                    <a:avLst/>
                    <a:gdLst>
                      <a:gd name="connsiteX0" fmla="*/ 1161803 w 2933700"/>
                      <a:gd name="connsiteY0" fmla="*/ 0 h 2556348"/>
                      <a:gd name="connsiteX1" fmla="*/ 2209179 w 2933700"/>
                      <a:gd name="connsiteY1" fmla="*/ 0 h 2556348"/>
                      <a:gd name="connsiteX2" fmla="*/ 2502397 w 2933700"/>
                      <a:gd name="connsiteY2" fmla="*/ 517284 h 2556348"/>
                      <a:gd name="connsiteX3" fmla="*/ 2486264 w 2933700"/>
                      <a:gd name="connsiteY3" fmla="*/ 526811 h 2556348"/>
                      <a:gd name="connsiteX4" fmla="*/ 2453846 w 2933700"/>
                      <a:gd name="connsiteY4" fmla="*/ 526630 h 2556348"/>
                      <a:gd name="connsiteX5" fmla="*/ 2553545 w 2933700"/>
                      <a:gd name="connsiteY5" fmla="*/ 723374 h 2556348"/>
                      <a:gd name="connsiteX6" fmla="*/ 2577027 w 2933700"/>
                      <a:gd name="connsiteY6" fmla="*/ 697279 h 2556348"/>
                      <a:gd name="connsiteX7" fmla="*/ 2599822 w 2933700"/>
                      <a:gd name="connsiteY7" fmla="*/ 689159 h 2556348"/>
                      <a:gd name="connsiteX8" fmla="*/ 2933700 w 2933700"/>
                      <a:gd name="connsiteY8" fmla="*/ 1278174 h 2556348"/>
                      <a:gd name="connsiteX9" fmla="*/ 2209179 w 2933700"/>
                      <a:gd name="connsiteY9" fmla="*/ 2556348 h 2556348"/>
                      <a:gd name="connsiteX10" fmla="*/ 724521 w 2933700"/>
                      <a:gd name="connsiteY10" fmla="*/ 2556348 h 2556348"/>
                      <a:gd name="connsiteX11" fmla="*/ 0 w 2933700"/>
                      <a:gd name="connsiteY11" fmla="*/ 1278174 h 2556348"/>
                      <a:gd name="connsiteX12" fmla="*/ 215652 w 2933700"/>
                      <a:gd name="connsiteY12" fmla="*/ 897728 h 2556348"/>
                      <a:gd name="connsiteX13" fmla="*/ 474626 w 2933700"/>
                      <a:gd name="connsiteY13" fmla="*/ 897728 h 2556348"/>
                      <a:gd name="connsiteX14" fmla="*/ 485178 w 2933700"/>
                      <a:gd name="connsiteY14" fmla="*/ 885627 h 2556348"/>
                      <a:gd name="connsiteX15" fmla="*/ 476696 w 2933700"/>
                      <a:gd name="connsiteY15" fmla="*/ 825076 h 2556348"/>
                      <a:gd name="connsiteX16" fmla="*/ 697247 w 2933700"/>
                      <a:gd name="connsiteY16" fmla="*/ 827432 h 2556348"/>
                      <a:gd name="connsiteX17" fmla="*/ 683733 w 2933700"/>
                      <a:gd name="connsiteY17" fmla="*/ 886040 h 2556348"/>
                      <a:gd name="connsiteX18" fmla="*/ 691029 w 2933700"/>
                      <a:gd name="connsiteY18" fmla="*/ 897728 h 2556348"/>
                      <a:gd name="connsiteX19" fmla="*/ 1263029 w 2933700"/>
                      <a:gd name="connsiteY19" fmla="*/ 897728 h 2556348"/>
                      <a:gd name="connsiteX20" fmla="*/ 1466850 w 2933700"/>
                      <a:gd name="connsiteY20" fmla="*/ 538154 h 2556348"/>
                      <a:gd name="connsiteX0" fmla="*/ 1161803 w 2933700"/>
                      <a:gd name="connsiteY0" fmla="*/ 0 h 2556348"/>
                      <a:gd name="connsiteX1" fmla="*/ 2209179 w 2933700"/>
                      <a:gd name="connsiteY1" fmla="*/ 0 h 2556348"/>
                      <a:gd name="connsiteX2" fmla="*/ 2502397 w 2933700"/>
                      <a:gd name="connsiteY2" fmla="*/ 517284 h 2556348"/>
                      <a:gd name="connsiteX3" fmla="*/ 2486264 w 2933700"/>
                      <a:gd name="connsiteY3" fmla="*/ 526811 h 2556348"/>
                      <a:gd name="connsiteX4" fmla="*/ 2453846 w 2933700"/>
                      <a:gd name="connsiteY4" fmla="*/ 526630 h 2556348"/>
                      <a:gd name="connsiteX5" fmla="*/ 2553545 w 2933700"/>
                      <a:gd name="connsiteY5" fmla="*/ 723374 h 2556348"/>
                      <a:gd name="connsiteX6" fmla="*/ 2577027 w 2933700"/>
                      <a:gd name="connsiteY6" fmla="*/ 697279 h 2556348"/>
                      <a:gd name="connsiteX7" fmla="*/ 2599822 w 2933700"/>
                      <a:gd name="connsiteY7" fmla="*/ 689159 h 2556348"/>
                      <a:gd name="connsiteX8" fmla="*/ 2933700 w 2933700"/>
                      <a:gd name="connsiteY8" fmla="*/ 1278174 h 2556348"/>
                      <a:gd name="connsiteX9" fmla="*/ 2209179 w 2933700"/>
                      <a:gd name="connsiteY9" fmla="*/ 2556348 h 2556348"/>
                      <a:gd name="connsiteX10" fmla="*/ 724521 w 2933700"/>
                      <a:gd name="connsiteY10" fmla="*/ 2556348 h 2556348"/>
                      <a:gd name="connsiteX11" fmla="*/ 0 w 2933700"/>
                      <a:gd name="connsiteY11" fmla="*/ 1278174 h 2556348"/>
                      <a:gd name="connsiteX12" fmla="*/ 215652 w 2933700"/>
                      <a:gd name="connsiteY12" fmla="*/ 897728 h 2556348"/>
                      <a:gd name="connsiteX13" fmla="*/ 474626 w 2933700"/>
                      <a:gd name="connsiteY13" fmla="*/ 897728 h 2556348"/>
                      <a:gd name="connsiteX14" fmla="*/ 485178 w 2933700"/>
                      <a:gd name="connsiteY14" fmla="*/ 885627 h 2556348"/>
                      <a:gd name="connsiteX15" fmla="*/ 476696 w 2933700"/>
                      <a:gd name="connsiteY15" fmla="*/ 825076 h 2556348"/>
                      <a:gd name="connsiteX16" fmla="*/ 697247 w 2933700"/>
                      <a:gd name="connsiteY16" fmla="*/ 827432 h 2556348"/>
                      <a:gd name="connsiteX17" fmla="*/ 683733 w 2933700"/>
                      <a:gd name="connsiteY17" fmla="*/ 886040 h 2556348"/>
                      <a:gd name="connsiteX18" fmla="*/ 691029 w 2933700"/>
                      <a:gd name="connsiteY18" fmla="*/ 897728 h 2556348"/>
                      <a:gd name="connsiteX19" fmla="*/ 1263029 w 2933700"/>
                      <a:gd name="connsiteY19" fmla="*/ 897728 h 2556348"/>
                      <a:gd name="connsiteX20" fmla="*/ 1466850 w 2933700"/>
                      <a:gd name="connsiteY20" fmla="*/ 538154 h 2556348"/>
                      <a:gd name="connsiteX21" fmla="*/ 1161803 w 2933700"/>
                      <a:gd name="connsiteY21" fmla="*/ 0 h 2556348"/>
                      <a:gd name="connsiteX0" fmla="*/ 1161803 w 2933700"/>
                      <a:gd name="connsiteY0" fmla="*/ 0 h 2556348"/>
                      <a:gd name="connsiteX1" fmla="*/ 2209179 w 2933700"/>
                      <a:gd name="connsiteY1" fmla="*/ 0 h 2556348"/>
                      <a:gd name="connsiteX2" fmla="*/ 2502397 w 2933700"/>
                      <a:gd name="connsiteY2" fmla="*/ 517284 h 2556348"/>
                      <a:gd name="connsiteX3" fmla="*/ 2486264 w 2933700"/>
                      <a:gd name="connsiteY3" fmla="*/ 526811 h 2556348"/>
                      <a:gd name="connsiteX4" fmla="*/ 2453846 w 2933700"/>
                      <a:gd name="connsiteY4" fmla="*/ 526630 h 2556348"/>
                      <a:gd name="connsiteX5" fmla="*/ 2553545 w 2933700"/>
                      <a:gd name="connsiteY5" fmla="*/ 723374 h 2556348"/>
                      <a:gd name="connsiteX6" fmla="*/ 2577027 w 2933700"/>
                      <a:gd name="connsiteY6" fmla="*/ 697279 h 2556348"/>
                      <a:gd name="connsiteX7" fmla="*/ 2599822 w 2933700"/>
                      <a:gd name="connsiteY7" fmla="*/ 689159 h 2556348"/>
                      <a:gd name="connsiteX8" fmla="*/ 2933700 w 2933700"/>
                      <a:gd name="connsiteY8" fmla="*/ 1278174 h 2556348"/>
                      <a:gd name="connsiteX9" fmla="*/ 2209179 w 2933700"/>
                      <a:gd name="connsiteY9" fmla="*/ 2556348 h 2556348"/>
                      <a:gd name="connsiteX10" fmla="*/ 724521 w 2933700"/>
                      <a:gd name="connsiteY10" fmla="*/ 2556348 h 2556348"/>
                      <a:gd name="connsiteX11" fmla="*/ 0 w 2933700"/>
                      <a:gd name="connsiteY11" fmla="*/ 1278174 h 2556348"/>
                      <a:gd name="connsiteX12" fmla="*/ 215652 w 2933700"/>
                      <a:gd name="connsiteY12" fmla="*/ 897728 h 2556348"/>
                      <a:gd name="connsiteX13" fmla="*/ 474626 w 2933700"/>
                      <a:gd name="connsiteY13" fmla="*/ 897728 h 2556348"/>
                      <a:gd name="connsiteX14" fmla="*/ 485178 w 2933700"/>
                      <a:gd name="connsiteY14" fmla="*/ 885627 h 2556348"/>
                      <a:gd name="connsiteX15" fmla="*/ 476696 w 2933700"/>
                      <a:gd name="connsiteY15" fmla="*/ 825076 h 2556348"/>
                      <a:gd name="connsiteX16" fmla="*/ 697247 w 2933700"/>
                      <a:gd name="connsiteY16" fmla="*/ 827432 h 2556348"/>
                      <a:gd name="connsiteX17" fmla="*/ 683733 w 2933700"/>
                      <a:gd name="connsiteY17" fmla="*/ 886040 h 2556348"/>
                      <a:gd name="connsiteX18" fmla="*/ 691029 w 2933700"/>
                      <a:gd name="connsiteY18" fmla="*/ 897728 h 2556348"/>
                      <a:gd name="connsiteX19" fmla="*/ 1263029 w 2933700"/>
                      <a:gd name="connsiteY19" fmla="*/ 897728 h 2556348"/>
                      <a:gd name="connsiteX20" fmla="*/ 1466850 w 2933700"/>
                      <a:gd name="connsiteY20" fmla="*/ 538154 h 2556348"/>
                      <a:gd name="connsiteX21" fmla="*/ 1161803 w 2933700"/>
                      <a:gd name="connsiteY21" fmla="*/ 0 h 2556348"/>
                      <a:gd name="connsiteX0" fmla="*/ 1161803 w 2933700"/>
                      <a:gd name="connsiteY0" fmla="*/ 0 h 2556348"/>
                      <a:gd name="connsiteX1" fmla="*/ 2209179 w 2933700"/>
                      <a:gd name="connsiteY1" fmla="*/ 0 h 2556348"/>
                      <a:gd name="connsiteX2" fmla="*/ 2502397 w 2933700"/>
                      <a:gd name="connsiteY2" fmla="*/ 517284 h 2556348"/>
                      <a:gd name="connsiteX3" fmla="*/ 2486264 w 2933700"/>
                      <a:gd name="connsiteY3" fmla="*/ 526811 h 2556348"/>
                      <a:gd name="connsiteX4" fmla="*/ 2453846 w 2933700"/>
                      <a:gd name="connsiteY4" fmla="*/ 526630 h 2556348"/>
                      <a:gd name="connsiteX5" fmla="*/ 2553545 w 2933700"/>
                      <a:gd name="connsiteY5" fmla="*/ 723374 h 2556348"/>
                      <a:gd name="connsiteX6" fmla="*/ 2577027 w 2933700"/>
                      <a:gd name="connsiteY6" fmla="*/ 697279 h 2556348"/>
                      <a:gd name="connsiteX7" fmla="*/ 2599822 w 2933700"/>
                      <a:gd name="connsiteY7" fmla="*/ 689159 h 2556348"/>
                      <a:gd name="connsiteX8" fmla="*/ 2933700 w 2933700"/>
                      <a:gd name="connsiteY8" fmla="*/ 1278174 h 2556348"/>
                      <a:gd name="connsiteX9" fmla="*/ 2209179 w 2933700"/>
                      <a:gd name="connsiteY9" fmla="*/ 2556348 h 2556348"/>
                      <a:gd name="connsiteX10" fmla="*/ 724521 w 2933700"/>
                      <a:gd name="connsiteY10" fmla="*/ 2556348 h 2556348"/>
                      <a:gd name="connsiteX11" fmla="*/ 0 w 2933700"/>
                      <a:gd name="connsiteY11" fmla="*/ 1278174 h 2556348"/>
                      <a:gd name="connsiteX12" fmla="*/ 215652 w 2933700"/>
                      <a:gd name="connsiteY12" fmla="*/ 897728 h 2556348"/>
                      <a:gd name="connsiteX13" fmla="*/ 474626 w 2933700"/>
                      <a:gd name="connsiteY13" fmla="*/ 897728 h 2556348"/>
                      <a:gd name="connsiteX14" fmla="*/ 485178 w 2933700"/>
                      <a:gd name="connsiteY14" fmla="*/ 885627 h 2556348"/>
                      <a:gd name="connsiteX15" fmla="*/ 476696 w 2933700"/>
                      <a:gd name="connsiteY15" fmla="*/ 825076 h 2556348"/>
                      <a:gd name="connsiteX16" fmla="*/ 697247 w 2933700"/>
                      <a:gd name="connsiteY16" fmla="*/ 827432 h 2556348"/>
                      <a:gd name="connsiteX17" fmla="*/ 683733 w 2933700"/>
                      <a:gd name="connsiteY17" fmla="*/ 886040 h 2556348"/>
                      <a:gd name="connsiteX18" fmla="*/ 691029 w 2933700"/>
                      <a:gd name="connsiteY18" fmla="*/ 897728 h 2556348"/>
                      <a:gd name="connsiteX19" fmla="*/ 1263029 w 2933700"/>
                      <a:gd name="connsiteY19" fmla="*/ 897728 h 2556348"/>
                      <a:gd name="connsiteX20" fmla="*/ 1466850 w 2933700"/>
                      <a:gd name="connsiteY20" fmla="*/ 538154 h 2556348"/>
                      <a:gd name="connsiteX21" fmla="*/ 1161803 w 2933700"/>
                      <a:gd name="connsiteY21" fmla="*/ 0 h 2556348"/>
                      <a:gd name="connsiteX0" fmla="*/ 1161803 w 2933700"/>
                      <a:gd name="connsiteY0" fmla="*/ 0 h 2556348"/>
                      <a:gd name="connsiteX1" fmla="*/ 2209179 w 2933700"/>
                      <a:gd name="connsiteY1" fmla="*/ 0 h 2556348"/>
                      <a:gd name="connsiteX2" fmla="*/ 2502397 w 2933700"/>
                      <a:gd name="connsiteY2" fmla="*/ 517284 h 2556348"/>
                      <a:gd name="connsiteX3" fmla="*/ 2486264 w 2933700"/>
                      <a:gd name="connsiteY3" fmla="*/ 526811 h 2556348"/>
                      <a:gd name="connsiteX4" fmla="*/ 2453846 w 2933700"/>
                      <a:gd name="connsiteY4" fmla="*/ 526630 h 2556348"/>
                      <a:gd name="connsiteX5" fmla="*/ 2553545 w 2933700"/>
                      <a:gd name="connsiteY5" fmla="*/ 723374 h 2556348"/>
                      <a:gd name="connsiteX6" fmla="*/ 2577027 w 2933700"/>
                      <a:gd name="connsiteY6" fmla="*/ 697279 h 2556348"/>
                      <a:gd name="connsiteX7" fmla="*/ 2599822 w 2933700"/>
                      <a:gd name="connsiteY7" fmla="*/ 689159 h 2556348"/>
                      <a:gd name="connsiteX8" fmla="*/ 2933700 w 2933700"/>
                      <a:gd name="connsiteY8" fmla="*/ 1278174 h 2556348"/>
                      <a:gd name="connsiteX9" fmla="*/ 2209179 w 2933700"/>
                      <a:gd name="connsiteY9" fmla="*/ 2556348 h 2556348"/>
                      <a:gd name="connsiteX10" fmla="*/ 724521 w 2933700"/>
                      <a:gd name="connsiteY10" fmla="*/ 2556348 h 2556348"/>
                      <a:gd name="connsiteX11" fmla="*/ 0 w 2933700"/>
                      <a:gd name="connsiteY11" fmla="*/ 1278174 h 2556348"/>
                      <a:gd name="connsiteX12" fmla="*/ 215652 w 2933700"/>
                      <a:gd name="connsiteY12" fmla="*/ 897728 h 2556348"/>
                      <a:gd name="connsiteX13" fmla="*/ 474626 w 2933700"/>
                      <a:gd name="connsiteY13" fmla="*/ 897728 h 2556348"/>
                      <a:gd name="connsiteX14" fmla="*/ 485178 w 2933700"/>
                      <a:gd name="connsiteY14" fmla="*/ 885627 h 2556348"/>
                      <a:gd name="connsiteX15" fmla="*/ 476696 w 2933700"/>
                      <a:gd name="connsiteY15" fmla="*/ 825076 h 2556348"/>
                      <a:gd name="connsiteX16" fmla="*/ 697247 w 2933700"/>
                      <a:gd name="connsiteY16" fmla="*/ 827432 h 2556348"/>
                      <a:gd name="connsiteX17" fmla="*/ 683733 w 2933700"/>
                      <a:gd name="connsiteY17" fmla="*/ 886040 h 2556348"/>
                      <a:gd name="connsiteX18" fmla="*/ 691029 w 2933700"/>
                      <a:gd name="connsiteY18" fmla="*/ 897728 h 2556348"/>
                      <a:gd name="connsiteX19" fmla="*/ 1263029 w 2933700"/>
                      <a:gd name="connsiteY19" fmla="*/ 897728 h 2556348"/>
                      <a:gd name="connsiteX20" fmla="*/ 1466850 w 2933700"/>
                      <a:gd name="connsiteY20" fmla="*/ 538154 h 2556348"/>
                      <a:gd name="connsiteX21" fmla="*/ 1161803 w 2933700"/>
                      <a:gd name="connsiteY21" fmla="*/ 0 h 2556348"/>
                      <a:gd name="connsiteX0" fmla="*/ 1161803 w 2933700"/>
                      <a:gd name="connsiteY0" fmla="*/ 0 h 2556348"/>
                      <a:gd name="connsiteX1" fmla="*/ 2209179 w 2933700"/>
                      <a:gd name="connsiteY1" fmla="*/ 0 h 2556348"/>
                      <a:gd name="connsiteX2" fmla="*/ 2502397 w 2933700"/>
                      <a:gd name="connsiteY2" fmla="*/ 517284 h 2556348"/>
                      <a:gd name="connsiteX3" fmla="*/ 2486264 w 2933700"/>
                      <a:gd name="connsiteY3" fmla="*/ 526811 h 2556348"/>
                      <a:gd name="connsiteX4" fmla="*/ 2453846 w 2933700"/>
                      <a:gd name="connsiteY4" fmla="*/ 526630 h 2556348"/>
                      <a:gd name="connsiteX5" fmla="*/ 2553545 w 2933700"/>
                      <a:gd name="connsiteY5" fmla="*/ 723374 h 2556348"/>
                      <a:gd name="connsiteX6" fmla="*/ 2577027 w 2933700"/>
                      <a:gd name="connsiteY6" fmla="*/ 697279 h 2556348"/>
                      <a:gd name="connsiteX7" fmla="*/ 2599822 w 2933700"/>
                      <a:gd name="connsiteY7" fmla="*/ 689159 h 2556348"/>
                      <a:gd name="connsiteX8" fmla="*/ 2933700 w 2933700"/>
                      <a:gd name="connsiteY8" fmla="*/ 1278174 h 2556348"/>
                      <a:gd name="connsiteX9" fmla="*/ 2209179 w 2933700"/>
                      <a:gd name="connsiteY9" fmla="*/ 2556348 h 2556348"/>
                      <a:gd name="connsiteX10" fmla="*/ 724521 w 2933700"/>
                      <a:gd name="connsiteY10" fmla="*/ 2556348 h 2556348"/>
                      <a:gd name="connsiteX11" fmla="*/ 0 w 2933700"/>
                      <a:gd name="connsiteY11" fmla="*/ 1278174 h 2556348"/>
                      <a:gd name="connsiteX12" fmla="*/ 215652 w 2933700"/>
                      <a:gd name="connsiteY12" fmla="*/ 897728 h 2556348"/>
                      <a:gd name="connsiteX13" fmla="*/ 474626 w 2933700"/>
                      <a:gd name="connsiteY13" fmla="*/ 897728 h 2556348"/>
                      <a:gd name="connsiteX14" fmla="*/ 485178 w 2933700"/>
                      <a:gd name="connsiteY14" fmla="*/ 885627 h 2556348"/>
                      <a:gd name="connsiteX15" fmla="*/ 476696 w 2933700"/>
                      <a:gd name="connsiteY15" fmla="*/ 825076 h 2556348"/>
                      <a:gd name="connsiteX16" fmla="*/ 697247 w 2933700"/>
                      <a:gd name="connsiteY16" fmla="*/ 827432 h 2556348"/>
                      <a:gd name="connsiteX17" fmla="*/ 683733 w 2933700"/>
                      <a:gd name="connsiteY17" fmla="*/ 886040 h 2556348"/>
                      <a:gd name="connsiteX18" fmla="*/ 691029 w 2933700"/>
                      <a:gd name="connsiteY18" fmla="*/ 897728 h 2556348"/>
                      <a:gd name="connsiteX19" fmla="*/ 1263029 w 2933700"/>
                      <a:gd name="connsiteY19" fmla="*/ 897728 h 2556348"/>
                      <a:gd name="connsiteX20" fmla="*/ 1466850 w 2933700"/>
                      <a:gd name="connsiteY20" fmla="*/ 538154 h 2556348"/>
                      <a:gd name="connsiteX21" fmla="*/ 1161803 w 2933700"/>
                      <a:gd name="connsiteY21" fmla="*/ 0 h 2556348"/>
                      <a:gd name="connsiteX0" fmla="*/ 1161803 w 2933700"/>
                      <a:gd name="connsiteY0" fmla="*/ 0 h 2556348"/>
                      <a:gd name="connsiteX1" fmla="*/ 2209179 w 2933700"/>
                      <a:gd name="connsiteY1" fmla="*/ 0 h 2556348"/>
                      <a:gd name="connsiteX2" fmla="*/ 2502397 w 2933700"/>
                      <a:gd name="connsiteY2" fmla="*/ 517284 h 2556348"/>
                      <a:gd name="connsiteX3" fmla="*/ 2486264 w 2933700"/>
                      <a:gd name="connsiteY3" fmla="*/ 526811 h 2556348"/>
                      <a:gd name="connsiteX4" fmla="*/ 2453846 w 2933700"/>
                      <a:gd name="connsiteY4" fmla="*/ 526630 h 2556348"/>
                      <a:gd name="connsiteX5" fmla="*/ 2553545 w 2933700"/>
                      <a:gd name="connsiteY5" fmla="*/ 723374 h 2556348"/>
                      <a:gd name="connsiteX6" fmla="*/ 2577027 w 2933700"/>
                      <a:gd name="connsiteY6" fmla="*/ 697279 h 2556348"/>
                      <a:gd name="connsiteX7" fmla="*/ 2599822 w 2933700"/>
                      <a:gd name="connsiteY7" fmla="*/ 689159 h 2556348"/>
                      <a:gd name="connsiteX8" fmla="*/ 2933700 w 2933700"/>
                      <a:gd name="connsiteY8" fmla="*/ 1278174 h 2556348"/>
                      <a:gd name="connsiteX9" fmla="*/ 2209179 w 2933700"/>
                      <a:gd name="connsiteY9" fmla="*/ 2556348 h 2556348"/>
                      <a:gd name="connsiteX10" fmla="*/ 724521 w 2933700"/>
                      <a:gd name="connsiteY10" fmla="*/ 2556348 h 2556348"/>
                      <a:gd name="connsiteX11" fmla="*/ 0 w 2933700"/>
                      <a:gd name="connsiteY11" fmla="*/ 1278174 h 2556348"/>
                      <a:gd name="connsiteX12" fmla="*/ 215652 w 2933700"/>
                      <a:gd name="connsiteY12" fmla="*/ 897728 h 2556348"/>
                      <a:gd name="connsiteX13" fmla="*/ 474626 w 2933700"/>
                      <a:gd name="connsiteY13" fmla="*/ 897728 h 2556348"/>
                      <a:gd name="connsiteX14" fmla="*/ 485178 w 2933700"/>
                      <a:gd name="connsiteY14" fmla="*/ 885627 h 2556348"/>
                      <a:gd name="connsiteX15" fmla="*/ 476696 w 2933700"/>
                      <a:gd name="connsiteY15" fmla="*/ 825076 h 2556348"/>
                      <a:gd name="connsiteX16" fmla="*/ 697247 w 2933700"/>
                      <a:gd name="connsiteY16" fmla="*/ 827432 h 2556348"/>
                      <a:gd name="connsiteX17" fmla="*/ 683733 w 2933700"/>
                      <a:gd name="connsiteY17" fmla="*/ 886040 h 2556348"/>
                      <a:gd name="connsiteX18" fmla="*/ 691029 w 2933700"/>
                      <a:gd name="connsiteY18" fmla="*/ 897728 h 2556348"/>
                      <a:gd name="connsiteX19" fmla="*/ 1263029 w 2933700"/>
                      <a:gd name="connsiteY19" fmla="*/ 897728 h 2556348"/>
                      <a:gd name="connsiteX20" fmla="*/ 1466850 w 2933700"/>
                      <a:gd name="connsiteY20" fmla="*/ 538154 h 2556348"/>
                      <a:gd name="connsiteX21" fmla="*/ 1161803 w 2933700"/>
                      <a:gd name="connsiteY21" fmla="*/ 0 h 2556348"/>
                      <a:gd name="connsiteX0" fmla="*/ 1161803 w 2933700"/>
                      <a:gd name="connsiteY0" fmla="*/ 0 h 2556348"/>
                      <a:gd name="connsiteX1" fmla="*/ 2209179 w 2933700"/>
                      <a:gd name="connsiteY1" fmla="*/ 0 h 2556348"/>
                      <a:gd name="connsiteX2" fmla="*/ 2502397 w 2933700"/>
                      <a:gd name="connsiteY2" fmla="*/ 517284 h 2556348"/>
                      <a:gd name="connsiteX3" fmla="*/ 2486264 w 2933700"/>
                      <a:gd name="connsiteY3" fmla="*/ 526811 h 2556348"/>
                      <a:gd name="connsiteX4" fmla="*/ 2453846 w 2933700"/>
                      <a:gd name="connsiteY4" fmla="*/ 526630 h 2556348"/>
                      <a:gd name="connsiteX5" fmla="*/ 2553545 w 2933700"/>
                      <a:gd name="connsiteY5" fmla="*/ 723374 h 2556348"/>
                      <a:gd name="connsiteX6" fmla="*/ 2577027 w 2933700"/>
                      <a:gd name="connsiteY6" fmla="*/ 697279 h 2556348"/>
                      <a:gd name="connsiteX7" fmla="*/ 2599822 w 2933700"/>
                      <a:gd name="connsiteY7" fmla="*/ 689159 h 2556348"/>
                      <a:gd name="connsiteX8" fmla="*/ 2933700 w 2933700"/>
                      <a:gd name="connsiteY8" fmla="*/ 1278174 h 2556348"/>
                      <a:gd name="connsiteX9" fmla="*/ 2209179 w 2933700"/>
                      <a:gd name="connsiteY9" fmla="*/ 2556348 h 2556348"/>
                      <a:gd name="connsiteX10" fmla="*/ 724521 w 2933700"/>
                      <a:gd name="connsiteY10" fmla="*/ 2556348 h 2556348"/>
                      <a:gd name="connsiteX11" fmla="*/ 0 w 2933700"/>
                      <a:gd name="connsiteY11" fmla="*/ 1278174 h 2556348"/>
                      <a:gd name="connsiteX12" fmla="*/ 215652 w 2933700"/>
                      <a:gd name="connsiteY12" fmla="*/ 897728 h 2556348"/>
                      <a:gd name="connsiteX13" fmla="*/ 474626 w 2933700"/>
                      <a:gd name="connsiteY13" fmla="*/ 897728 h 2556348"/>
                      <a:gd name="connsiteX14" fmla="*/ 485178 w 2933700"/>
                      <a:gd name="connsiteY14" fmla="*/ 885627 h 2556348"/>
                      <a:gd name="connsiteX15" fmla="*/ 476696 w 2933700"/>
                      <a:gd name="connsiteY15" fmla="*/ 825076 h 2556348"/>
                      <a:gd name="connsiteX16" fmla="*/ 697247 w 2933700"/>
                      <a:gd name="connsiteY16" fmla="*/ 827432 h 2556348"/>
                      <a:gd name="connsiteX17" fmla="*/ 683733 w 2933700"/>
                      <a:gd name="connsiteY17" fmla="*/ 886040 h 2556348"/>
                      <a:gd name="connsiteX18" fmla="*/ 691029 w 2933700"/>
                      <a:gd name="connsiteY18" fmla="*/ 897728 h 2556348"/>
                      <a:gd name="connsiteX19" fmla="*/ 1263029 w 2933700"/>
                      <a:gd name="connsiteY19" fmla="*/ 897728 h 2556348"/>
                      <a:gd name="connsiteX20" fmla="*/ 1466850 w 2933700"/>
                      <a:gd name="connsiteY20" fmla="*/ 538154 h 2556348"/>
                      <a:gd name="connsiteX21" fmla="*/ 1161803 w 2933700"/>
                      <a:gd name="connsiteY21" fmla="*/ 0 h 2556348"/>
                      <a:gd name="connsiteX0" fmla="*/ 1161803 w 2933700"/>
                      <a:gd name="connsiteY0" fmla="*/ 0 h 2556348"/>
                      <a:gd name="connsiteX1" fmla="*/ 2209179 w 2933700"/>
                      <a:gd name="connsiteY1" fmla="*/ 0 h 2556348"/>
                      <a:gd name="connsiteX2" fmla="*/ 2502397 w 2933700"/>
                      <a:gd name="connsiteY2" fmla="*/ 517284 h 2556348"/>
                      <a:gd name="connsiteX3" fmla="*/ 2486264 w 2933700"/>
                      <a:gd name="connsiteY3" fmla="*/ 526811 h 2556348"/>
                      <a:gd name="connsiteX4" fmla="*/ 2453846 w 2933700"/>
                      <a:gd name="connsiteY4" fmla="*/ 526630 h 2556348"/>
                      <a:gd name="connsiteX5" fmla="*/ 2553545 w 2933700"/>
                      <a:gd name="connsiteY5" fmla="*/ 723374 h 2556348"/>
                      <a:gd name="connsiteX6" fmla="*/ 2577027 w 2933700"/>
                      <a:gd name="connsiteY6" fmla="*/ 697279 h 2556348"/>
                      <a:gd name="connsiteX7" fmla="*/ 2599822 w 2933700"/>
                      <a:gd name="connsiteY7" fmla="*/ 689159 h 2556348"/>
                      <a:gd name="connsiteX8" fmla="*/ 2933700 w 2933700"/>
                      <a:gd name="connsiteY8" fmla="*/ 1278174 h 2556348"/>
                      <a:gd name="connsiteX9" fmla="*/ 2209179 w 2933700"/>
                      <a:gd name="connsiteY9" fmla="*/ 2556348 h 2556348"/>
                      <a:gd name="connsiteX10" fmla="*/ 724521 w 2933700"/>
                      <a:gd name="connsiteY10" fmla="*/ 2556348 h 2556348"/>
                      <a:gd name="connsiteX11" fmla="*/ 0 w 2933700"/>
                      <a:gd name="connsiteY11" fmla="*/ 1278174 h 2556348"/>
                      <a:gd name="connsiteX12" fmla="*/ 215652 w 2933700"/>
                      <a:gd name="connsiteY12" fmla="*/ 897728 h 2556348"/>
                      <a:gd name="connsiteX13" fmla="*/ 474626 w 2933700"/>
                      <a:gd name="connsiteY13" fmla="*/ 897728 h 2556348"/>
                      <a:gd name="connsiteX14" fmla="*/ 485178 w 2933700"/>
                      <a:gd name="connsiteY14" fmla="*/ 885627 h 2556348"/>
                      <a:gd name="connsiteX15" fmla="*/ 476696 w 2933700"/>
                      <a:gd name="connsiteY15" fmla="*/ 825076 h 2556348"/>
                      <a:gd name="connsiteX16" fmla="*/ 702965 w 2933700"/>
                      <a:gd name="connsiteY16" fmla="*/ 827432 h 2556348"/>
                      <a:gd name="connsiteX17" fmla="*/ 683733 w 2933700"/>
                      <a:gd name="connsiteY17" fmla="*/ 886040 h 2556348"/>
                      <a:gd name="connsiteX18" fmla="*/ 691029 w 2933700"/>
                      <a:gd name="connsiteY18" fmla="*/ 897728 h 2556348"/>
                      <a:gd name="connsiteX19" fmla="*/ 1263029 w 2933700"/>
                      <a:gd name="connsiteY19" fmla="*/ 897728 h 2556348"/>
                      <a:gd name="connsiteX20" fmla="*/ 1466850 w 2933700"/>
                      <a:gd name="connsiteY20" fmla="*/ 538154 h 2556348"/>
                      <a:gd name="connsiteX21" fmla="*/ 1161803 w 2933700"/>
                      <a:gd name="connsiteY21" fmla="*/ 0 h 2556348"/>
                      <a:gd name="connsiteX0" fmla="*/ 1161803 w 2933700"/>
                      <a:gd name="connsiteY0" fmla="*/ 0 h 2556348"/>
                      <a:gd name="connsiteX1" fmla="*/ 2209179 w 2933700"/>
                      <a:gd name="connsiteY1" fmla="*/ 0 h 2556348"/>
                      <a:gd name="connsiteX2" fmla="*/ 2502397 w 2933700"/>
                      <a:gd name="connsiteY2" fmla="*/ 517284 h 2556348"/>
                      <a:gd name="connsiteX3" fmla="*/ 2486264 w 2933700"/>
                      <a:gd name="connsiteY3" fmla="*/ 526811 h 2556348"/>
                      <a:gd name="connsiteX4" fmla="*/ 2453846 w 2933700"/>
                      <a:gd name="connsiteY4" fmla="*/ 526630 h 2556348"/>
                      <a:gd name="connsiteX5" fmla="*/ 2553545 w 2933700"/>
                      <a:gd name="connsiteY5" fmla="*/ 723374 h 2556348"/>
                      <a:gd name="connsiteX6" fmla="*/ 2577027 w 2933700"/>
                      <a:gd name="connsiteY6" fmla="*/ 697279 h 2556348"/>
                      <a:gd name="connsiteX7" fmla="*/ 2599822 w 2933700"/>
                      <a:gd name="connsiteY7" fmla="*/ 689159 h 2556348"/>
                      <a:gd name="connsiteX8" fmla="*/ 2933700 w 2933700"/>
                      <a:gd name="connsiteY8" fmla="*/ 1278174 h 2556348"/>
                      <a:gd name="connsiteX9" fmla="*/ 2209179 w 2933700"/>
                      <a:gd name="connsiteY9" fmla="*/ 2556348 h 2556348"/>
                      <a:gd name="connsiteX10" fmla="*/ 724521 w 2933700"/>
                      <a:gd name="connsiteY10" fmla="*/ 2556348 h 2556348"/>
                      <a:gd name="connsiteX11" fmla="*/ 0 w 2933700"/>
                      <a:gd name="connsiteY11" fmla="*/ 1278174 h 2556348"/>
                      <a:gd name="connsiteX12" fmla="*/ 215652 w 2933700"/>
                      <a:gd name="connsiteY12" fmla="*/ 897728 h 2556348"/>
                      <a:gd name="connsiteX13" fmla="*/ 474626 w 2933700"/>
                      <a:gd name="connsiteY13" fmla="*/ 897728 h 2556348"/>
                      <a:gd name="connsiteX14" fmla="*/ 485178 w 2933700"/>
                      <a:gd name="connsiteY14" fmla="*/ 885627 h 2556348"/>
                      <a:gd name="connsiteX15" fmla="*/ 476696 w 2933700"/>
                      <a:gd name="connsiteY15" fmla="*/ 825076 h 2556348"/>
                      <a:gd name="connsiteX16" fmla="*/ 702965 w 2933700"/>
                      <a:gd name="connsiteY16" fmla="*/ 827432 h 2556348"/>
                      <a:gd name="connsiteX17" fmla="*/ 683733 w 2933700"/>
                      <a:gd name="connsiteY17" fmla="*/ 886040 h 2556348"/>
                      <a:gd name="connsiteX18" fmla="*/ 691029 w 2933700"/>
                      <a:gd name="connsiteY18" fmla="*/ 897728 h 2556348"/>
                      <a:gd name="connsiteX19" fmla="*/ 1263029 w 2933700"/>
                      <a:gd name="connsiteY19" fmla="*/ 897728 h 2556348"/>
                      <a:gd name="connsiteX20" fmla="*/ 1466850 w 2933700"/>
                      <a:gd name="connsiteY20" fmla="*/ 538154 h 2556348"/>
                      <a:gd name="connsiteX21" fmla="*/ 1161803 w 2933700"/>
                      <a:gd name="connsiteY21" fmla="*/ 0 h 2556348"/>
                      <a:gd name="connsiteX0" fmla="*/ 1161803 w 2933700"/>
                      <a:gd name="connsiteY0" fmla="*/ 0 h 2556348"/>
                      <a:gd name="connsiteX1" fmla="*/ 2209179 w 2933700"/>
                      <a:gd name="connsiteY1" fmla="*/ 0 h 2556348"/>
                      <a:gd name="connsiteX2" fmla="*/ 2502397 w 2933700"/>
                      <a:gd name="connsiteY2" fmla="*/ 517284 h 2556348"/>
                      <a:gd name="connsiteX3" fmla="*/ 2486264 w 2933700"/>
                      <a:gd name="connsiteY3" fmla="*/ 526811 h 2556348"/>
                      <a:gd name="connsiteX4" fmla="*/ 2453846 w 2933700"/>
                      <a:gd name="connsiteY4" fmla="*/ 526630 h 2556348"/>
                      <a:gd name="connsiteX5" fmla="*/ 2553545 w 2933700"/>
                      <a:gd name="connsiteY5" fmla="*/ 723374 h 2556348"/>
                      <a:gd name="connsiteX6" fmla="*/ 2577027 w 2933700"/>
                      <a:gd name="connsiteY6" fmla="*/ 697279 h 2556348"/>
                      <a:gd name="connsiteX7" fmla="*/ 2599822 w 2933700"/>
                      <a:gd name="connsiteY7" fmla="*/ 689159 h 2556348"/>
                      <a:gd name="connsiteX8" fmla="*/ 2933700 w 2933700"/>
                      <a:gd name="connsiteY8" fmla="*/ 1278174 h 2556348"/>
                      <a:gd name="connsiteX9" fmla="*/ 2209179 w 2933700"/>
                      <a:gd name="connsiteY9" fmla="*/ 2556348 h 2556348"/>
                      <a:gd name="connsiteX10" fmla="*/ 724521 w 2933700"/>
                      <a:gd name="connsiteY10" fmla="*/ 2556348 h 2556348"/>
                      <a:gd name="connsiteX11" fmla="*/ 0 w 2933700"/>
                      <a:gd name="connsiteY11" fmla="*/ 1278174 h 2556348"/>
                      <a:gd name="connsiteX12" fmla="*/ 215652 w 2933700"/>
                      <a:gd name="connsiteY12" fmla="*/ 897728 h 2556348"/>
                      <a:gd name="connsiteX13" fmla="*/ 474626 w 2933700"/>
                      <a:gd name="connsiteY13" fmla="*/ 897728 h 2556348"/>
                      <a:gd name="connsiteX14" fmla="*/ 485178 w 2933700"/>
                      <a:gd name="connsiteY14" fmla="*/ 885627 h 2556348"/>
                      <a:gd name="connsiteX15" fmla="*/ 476696 w 2933700"/>
                      <a:gd name="connsiteY15" fmla="*/ 825076 h 2556348"/>
                      <a:gd name="connsiteX16" fmla="*/ 702965 w 2933700"/>
                      <a:gd name="connsiteY16" fmla="*/ 827432 h 2556348"/>
                      <a:gd name="connsiteX17" fmla="*/ 683733 w 2933700"/>
                      <a:gd name="connsiteY17" fmla="*/ 886040 h 2556348"/>
                      <a:gd name="connsiteX18" fmla="*/ 691029 w 2933700"/>
                      <a:gd name="connsiteY18" fmla="*/ 897728 h 2556348"/>
                      <a:gd name="connsiteX19" fmla="*/ 1263029 w 2933700"/>
                      <a:gd name="connsiteY19" fmla="*/ 897728 h 2556348"/>
                      <a:gd name="connsiteX20" fmla="*/ 1466850 w 2933700"/>
                      <a:gd name="connsiteY20" fmla="*/ 538154 h 2556348"/>
                      <a:gd name="connsiteX21" fmla="*/ 1161803 w 2933700"/>
                      <a:gd name="connsiteY21" fmla="*/ 0 h 25563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933700" h="2556348">
                        <a:moveTo>
                          <a:pt x="1161803" y="0"/>
                        </a:moveTo>
                        <a:lnTo>
                          <a:pt x="2209179" y="0"/>
                        </a:lnTo>
                        <a:lnTo>
                          <a:pt x="2502397" y="517284"/>
                        </a:lnTo>
                        <a:lnTo>
                          <a:pt x="2486264" y="526811"/>
                        </a:lnTo>
                        <a:cubicBezTo>
                          <a:pt x="2476398" y="529490"/>
                          <a:pt x="2465431" y="529598"/>
                          <a:pt x="2453846" y="526630"/>
                        </a:cubicBezTo>
                        <a:cubicBezTo>
                          <a:pt x="2058245" y="416474"/>
                          <a:pt x="2411768" y="1104633"/>
                          <a:pt x="2553545" y="723374"/>
                        </a:cubicBezTo>
                        <a:cubicBezTo>
                          <a:pt x="2561076" y="711900"/>
                          <a:pt x="2568815" y="703196"/>
                          <a:pt x="2577027" y="697279"/>
                        </a:cubicBezTo>
                        <a:lnTo>
                          <a:pt x="2599822" y="689159"/>
                        </a:lnTo>
                        <a:lnTo>
                          <a:pt x="2933700" y="1278174"/>
                        </a:lnTo>
                        <a:lnTo>
                          <a:pt x="2209179" y="2556348"/>
                        </a:lnTo>
                        <a:lnTo>
                          <a:pt x="724521" y="2556348"/>
                        </a:lnTo>
                        <a:lnTo>
                          <a:pt x="0" y="1278174"/>
                        </a:lnTo>
                        <a:lnTo>
                          <a:pt x="215652" y="897728"/>
                        </a:lnTo>
                        <a:lnTo>
                          <a:pt x="474626" y="897728"/>
                        </a:lnTo>
                        <a:lnTo>
                          <a:pt x="485178" y="885627"/>
                        </a:lnTo>
                        <a:cubicBezTo>
                          <a:pt x="493295" y="868606"/>
                          <a:pt x="490103" y="849030"/>
                          <a:pt x="476696" y="825076"/>
                        </a:cubicBezTo>
                        <a:cubicBezTo>
                          <a:pt x="192465" y="517624"/>
                          <a:pt x="971830" y="521602"/>
                          <a:pt x="702965" y="827432"/>
                        </a:cubicBezTo>
                        <a:cubicBezTo>
                          <a:pt x="687005" y="845246"/>
                          <a:pt x="677384" y="866549"/>
                          <a:pt x="683733" y="886040"/>
                        </a:cubicBezTo>
                        <a:lnTo>
                          <a:pt x="691029" y="897728"/>
                        </a:lnTo>
                        <a:lnTo>
                          <a:pt x="1263029" y="897728"/>
                        </a:lnTo>
                        <a:lnTo>
                          <a:pt x="1466850" y="538154"/>
                        </a:lnTo>
                        <a:lnTo>
                          <a:pt x="1161803" y="0"/>
                        </a:lnTo>
                        <a:close/>
                      </a:path>
                    </a:pathLst>
                  </a:custGeom>
                  <a:solidFill>
                    <a:srgbClr val="0A045D"/>
                  </a:solidFill>
                  <a:ln w="12700" cap="flat" cmpd="sng" algn="ctr">
                    <a:solidFill>
                      <a:sysClr val="window" lastClr="FFFFFF"/>
                    </a:solidFill>
                    <a:prstDash val="solid"/>
                    <a:miter lim="800000"/>
                  </a:ln>
                  <a:effectLst/>
                </p:spPr>
                <p:txBody>
                  <a:bodyPr wrap="square" rtlCol="0" anchor="ctr">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ysClr val="window" lastClr="FFFFFF"/>
                      </a:solidFill>
                      <a:effectLst/>
                      <a:uLnTx/>
                      <a:uFillTx/>
                      <a:latin typeface="Arial" panose="020B0604020202020204" pitchFamily="34" charset="0"/>
                      <a:ea typeface="+mn-ea"/>
                      <a:cs typeface="Arial" panose="020B0604020202020204" pitchFamily="34" charset="0"/>
                    </a:endParaRPr>
                  </a:p>
                </p:txBody>
              </p:sp>
            </p:grpSp>
            <p:grpSp>
              <p:nvGrpSpPr>
                <p:cNvPr id="32" name="Group 31">
                  <a:extLst>
                    <a:ext uri="{FF2B5EF4-FFF2-40B4-BE49-F238E27FC236}">
                      <a16:creationId xmlns:a16="http://schemas.microsoft.com/office/drawing/2014/main" id="{19852EE3-0E2B-F277-18E7-AEE46412A23C}"/>
                    </a:ext>
                  </a:extLst>
                </p:cNvPr>
                <p:cNvGrpSpPr/>
                <p:nvPr/>
              </p:nvGrpSpPr>
              <p:grpSpPr>
                <a:xfrm>
                  <a:off x="3926445" y="1916204"/>
                  <a:ext cx="1998052" cy="3081668"/>
                  <a:chOff x="3926445" y="1916204"/>
                  <a:chExt cx="1998052" cy="3081668"/>
                </a:xfrm>
              </p:grpSpPr>
              <p:sp>
                <p:nvSpPr>
                  <p:cNvPr id="33" name="Freeform 178">
                    <a:extLst>
                      <a:ext uri="{FF2B5EF4-FFF2-40B4-BE49-F238E27FC236}">
                        <a16:creationId xmlns:a16="http://schemas.microsoft.com/office/drawing/2014/main" id="{7E2B9424-A3F5-861B-767A-DE0A0FCFD20E}"/>
                      </a:ext>
                    </a:extLst>
                  </p:cNvPr>
                  <p:cNvSpPr/>
                  <p:nvPr/>
                </p:nvSpPr>
                <p:spPr>
                  <a:xfrm>
                    <a:off x="5335037" y="1916204"/>
                    <a:ext cx="589460" cy="589028"/>
                  </a:xfrm>
                  <a:custGeom>
                    <a:avLst/>
                    <a:gdLst>
                      <a:gd name="connsiteX0" fmla="*/ 2009831 w 2210046"/>
                      <a:gd name="connsiteY0" fmla="*/ 1117832 h 2208421"/>
                      <a:gd name="connsiteX1" fmla="*/ 2210046 w 2210046"/>
                      <a:gd name="connsiteY1" fmla="*/ 1117832 h 2208421"/>
                      <a:gd name="connsiteX2" fmla="*/ 2205669 w 2210046"/>
                      <a:gd name="connsiteY2" fmla="*/ 1210283 h 2208421"/>
                      <a:gd name="connsiteX3" fmla="*/ 1218071 w 2210046"/>
                      <a:gd name="connsiteY3" fmla="*/ 2204170 h 2208421"/>
                      <a:gd name="connsiteX4" fmla="*/ 1133886 w 2210046"/>
                      <a:gd name="connsiteY4" fmla="*/ 2208421 h 2208421"/>
                      <a:gd name="connsiteX5" fmla="*/ 1133886 w 2210046"/>
                      <a:gd name="connsiteY5" fmla="*/ 2008848 h 2208421"/>
                      <a:gd name="connsiteX6" fmla="*/ 1197666 w 2210046"/>
                      <a:gd name="connsiteY6" fmla="*/ 2005627 h 2208421"/>
                      <a:gd name="connsiteX7" fmla="*/ 1994905 w 2210046"/>
                      <a:gd name="connsiteY7" fmla="*/ 1275736 h 2208421"/>
                      <a:gd name="connsiteX8" fmla="*/ 1729508 w 2210046"/>
                      <a:gd name="connsiteY8" fmla="*/ 1117832 h 2208421"/>
                      <a:gd name="connsiteX9" fmla="*/ 1923192 w 2210046"/>
                      <a:gd name="connsiteY9" fmla="*/ 1117832 h 2208421"/>
                      <a:gd name="connsiteX10" fmla="*/ 1911597 w 2210046"/>
                      <a:gd name="connsiteY10" fmla="*/ 1249251 h 2208421"/>
                      <a:gd name="connsiteX11" fmla="*/ 1270155 w 2210046"/>
                      <a:gd name="connsiteY11" fmla="*/ 1906932 h 2208421"/>
                      <a:gd name="connsiteX12" fmla="*/ 1133886 w 2210046"/>
                      <a:gd name="connsiteY12" fmla="*/ 1920669 h 2208421"/>
                      <a:gd name="connsiteX13" fmla="*/ 1133886 w 2210046"/>
                      <a:gd name="connsiteY13" fmla="*/ 1726987 h 2208421"/>
                      <a:gd name="connsiteX14" fmla="*/ 1231120 w 2210046"/>
                      <a:gd name="connsiteY14" fmla="*/ 1717184 h 2208421"/>
                      <a:gd name="connsiteX15" fmla="*/ 1720938 w 2210046"/>
                      <a:gd name="connsiteY15" fmla="*/ 1214966 h 2208421"/>
                      <a:gd name="connsiteX16" fmla="*/ 1451055 w 2210046"/>
                      <a:gd name="connsiteY16" fmla="*/ 1117832 h 2208421"/>
                      <a:gd name="connsiteX17" fmla="*/ 1654165 w 2210046"/>
                      <a:gd name="connsiteY17" fmla="*/ 1117832 h 2208421"/>
                      <a:gd name="connsiteX18" fmla="*/ 1646771 w 2210046"/>
                      <a:gd name="connsiteY18" fmla="*/ 1201630 h 2208421"/>
                      <a:gd name="connsiteX19" fmla="*/ 1215936 w 2210046"/>
                      <a:gd name="connsiteY19" fmla="*/ 1643372 h 2208421"/>
                      <a:gd name="connsiteX20" fmla="*/ 1133886 w 2210046"/>
                      <a:gd name="connsiteY20" fmla="*/ 1651644 h 2208421"/>
                      <a:gd name="connsiteX21" fmla="*/ 1133886 w 2210046"/>
                      <a:gd name="connsiteY21" fmla="*/ 1448534 h 2208421"/>
                      <a:gd name="connsiteX22" fmla="*/ 1175002 w 2210046"/>
                      <a:gd name="connsiteY22" fmla="*/ 1444389 h 2208421"/>
                      <a:gd name="connsiteX23" fmla="*/ 1446834 w 2210046"/>
                      <a:gd name="connsiteY23" fmla="*/ 1165676 h 2208421"/>
                      <a:gd name="connsiteX24" fmla="*/ 555879 w 2210046"/>
                      <a:gd name="connsiteY24" fmla="*/ 1117832 h 2208421"/>
                      <a:gd name="connsiteX25" fmla="*/ 758989 w 2210046"/>
                      <a:gd name="connsiteY25" fmla="*/ 1117832 h 2208421"/>
                      <a:gd name="connsiteX26" fmla="*/ 763211 w 2210046"/>
                      <a:gd name="connsiteY26" fmla="*/ 1165676 h 2208421"/>
                      <a:gd name="connsiteX27" fmla="*/ 1035042 w 2210046"/>
                      <a:gd name="connsiteY27" fmla="*/ 1444389 h 2208421"/>
                      <a:gd name="connsiteX28" fmla="*/ 1076160 w 2210046"/>
                      <a:gd name="connsiteY28" fmla="*/ 1448534 h 2208421"/>
                      <a:gd name="connsiteX29" fmla="*/ 1076160 w 2210046"/>
                      <a:gd name="connsiteY29" fmla="*/ 1651644 h 2208421"/>
                      <a:gd name="connsiteX30" fmla="*/ 994109 w 2210046"/>
                      <a:gd name="connsiteY30" fmla="*/ 1643372 h 2208421"/>
                      <a:gd name="connsiteX31" fmla="*/ 563273 w 2210046"/>
                      <a:gd name="connsiteY31" fmla="*/ 1201630 h 2208421"/>
                      <a:gd name="connsiteX32" fmla="*/ 286854 w 2210046"/>
                      <a:gd name="connsiteY32" fmla="*/ 1117832 h 2208421"/>
                      <a:gd name="connsiteX33" fmla="*/ 480536 w 2210046"/>
                      <a:gd name="connsiteY33" fmla="*/ 1117832 h 2208421"/>
                      <a:gd name="connsiteX34" fmla="*/ 489107 w 2210046"/>
                      <a:gd name="connsiteY34" fmla="*/ 1214966 h 2208421"/>
                      <a:gd name="connsiteX35" fmla="*/ 978924 w 2210046"/>
                      <a:gd name="connsiteY35" fmla="*/ 1717184 h 2208421"/>
                      <a:gd name="connsiteX36" fmla="*/ 1076160 w 2210046"/>
                      <a:gd name="connsiteY36" fmla="*/ 1726987 h 2208421"/>
                      <a:gd name="connsiteX37" fmla="*/ 1076160 w 2210046"/>
                      <a:gd name="connsiteY37" fmla="*/ 1920669 h 2208421"/>
                      <a:gd name="connsiteX38" fmla="*/ 939891 w 2210046"/>
                      <a:gd name="connsiteY38" fmla="*/ 1906932 h 2208421"/>
                      <a:gd name="connsiteX39" fmla="*/ 298450 w 2210046"/>
                      <a:gd name="connsiteY39" fmla="*/ 1249251 h 2208421"/>
                      <a:gd name="connsiteX40" fmla="*/ 0 w 2210046"/>
                      <a:gd name="connsiteY40" fmla="*/ 1117832 h 2208421"/>
                      <a:gd name="connsiteX41" fmla="*/ 200216 w 2210046"/>
                      <a:gd name="connsiteY41" fmla="*/ 1117832 h 2208421"/>
                      <a:gd name="connsiteX42" fmla="*/ 215141 w 2210046"/>
                      <a:gd name="connsiteY42" fmla="*/ 1275736 h 2208421"/>
                      <a:gd name="connsiteX43" fmla="*/ 1012380 w 2210046"/>
                      <a:gd name="connsiteY43" fmla="*/ 2005627 h 2208421"/>
                      <a:gd name="connsiteX44" fmla="*/ 1076160 w 2210046"/>
                      <a:gd name="connsiteY44" fmla="*/ 2008848 h 2208421"/>
                      <a:gd name="connsiteX45" fmla="*/ 1076160 w 2210046"/>
                      <a:gd name="connsiteY45" fmla="*/ 2208421 h 2208421"/>
                      <a:gd name="connsiteX46" fmla="*/ 991975 w 2210046"/>
                      <a:gd name="connsiteY46" fmla="*/ 2204170 h 2208421"/>
                      <a:gd name="connsiteX47" fmla="*/ 4377 w 2210046"/>
                      <a:gd name="connsiteY47" fmla="*/ 1210283 h 2208421"/>
                      <a:gd name="connsiteX48" fmla="*/ 1105023 w 2210046"/>
                      <a:gd name="connsiteY48" fmla="*/ 887238 h 2208421"/>
                      <a:gd name="connsiteX49" fmla="*/ 1324166 w 2210046"/>
                      <a:gd name="connsiteY49" fmla="*/ 1104211 h 2208421"/>
                      <a:gd name="connsiteX50" fmla="*/ 1105023 w 2210046"/>
                      <a:gd name="connsiteY50" fmla="*/ 1321184 h 2208421"/>
                      <a:gd name="connsiteX51" fmla="*/ 885880 w 2210046"/>
                      <a:gd name="connsiteY51" fmla="*/ 1104211 h 2208421"/>
                      <a:gd name="connsiteX52" fmla="*/ 1105023 w 2210046"/>
                      <a:gd name="connsiteY52" fmla="*/ 887238 h 2208421"/>
                      <a:gd name="connsiteX53" fmla="*/ 1133886 w 2210046"/>
                      <a:gd name="connsiteY53" fmla="*/ 556775 h 2208421"/>
                      <a:gd name="connsiteX54" fmla="*/ 1215936 w 2210046"/>
                      <a:gd name="connsiteY54" fmla="*/ 565046 h 2208421"/>
                      <a:gd name="connsiteX55" fmla="*/ 1646771 w 2210046"/>
                      <a:gd name="connsiteY55" fmla="*/ 1006789 h 2208421"/>
                      <a:gd name="connsiteX56" fmla="*/ 1651476 w 2210046"/>
                      <a:gd name="connsiteY56" fmla="*/ 1060106 h 2208421"/>
                      <a:gd name="connsiteX57" fmla="*/ 1448366 w 2210046"/>
                      <a:gd name="connsiteY57" fmla="*/ 1060106 h 2208421"/>
                      <a:gd name="connsiteX58" fmla="*/ 1446834 w 2210046"/>
                      <a:gd name="connsiteY58" fmla="*/ 1042743 h 2208421"/>
                      <a:gd name="connsiteX59" fmla="*/ 1175002 w 2210046"/>
                      <a:gd name="connsiteY59" fmla="*/ 764030 h 2208421"/>
                      <a:gd name="connsiteX60" fmla="*/ 1133886 w 2210046"/>
                      <a:gd name="connsiteY60" fmla="*/ 759885 h 2208421"/>
                      <a:gd name="connsiteX61" fmla="*/ 1076160 w 2210046"/>
                      <a:gd name="connsiteY61" fmla="*/ 556775 h 2208421"/>
                      <a:gd name="connsiteX62" fmla="*/ 1076160 w 2210046"/>
                      <a:gd name="connsiteY62" fmla="*/ 759885 h 2208421"/>
                      <a:gd name="connsiteX63" fmla="*/ 1035042 w 2210046"/>
                      <a:gd name="connsiteY63" fmla="*/ 764030 h 2208421"/>
                      <a:gd name="connsiteX64" fmla="*/ 763211 w 2210046"/>
                      <a:gd name="connsiteY64" fmla="*/ 1042743 h 2208421"/>
                      <a:gd name="connsiteX65" fmla="*/ 761679 w 2210046"/>
                      <a:gd name="connsiteY65" fmla="*/ 1060106 h 2208421"/>
                      <a:gd name="connsiteX66" fmla="*/ 558569 w 2210046"/>
                      <a:gd name="connsiteY66" fmla="*/ 1060106 h 2208421"/>
                      <a:gd name="connsiteX67" fmla="*/ 563273 w 2210046"/>
                      <a:gd name="connsiteY67" fmla="*/ 1006789 h 2208421"/>
                      <a:gd name="connsiteX68" fmla="*/ 994109 w 2210046"/>
                      <a:gd name="connsiteY68" fmla="*/ 565046 h 2208421"/>
                      <a:gd name="connsiteX69" fmla="*/ 1133886 w 2210046"/>
                      <a:gd name="connsiteY69" fmla="*/ 287750 h 2208421"/>
                      <a:gd name="connsiteX70" fmla="*/ 1270155 w 2210046"/>
                      <a:gd name="connsiteY70" fmla="*/ 301487 h 2208421"/>
                      <a:gd name="connsiteX71" fmla="*/ 1911597 w 2210046"/>
                      <a:gd name="connsiteY71" fmla="*/ 959167 h 2208421"/>
                      <a:gd name="connsiteX72" fmla="*/ 1920503 w 2210046"/>
                      <a:gd name="connsiteY72" fmla="*/ 1060106 h 2208421"/>
                      <a:gd name="connsiteX73" fmla="*/ 1726819 w 2210046"/>
                      <a:gd name="connsiteY73" fmla="*/ 1060106 h 2208421"/>
                      <a:gd name="connsiteX74" fmla="*/ 1720938 w 2210046"/>
                      <a:gd name="connsiteY74" fmla="*/ 993452 h 2208421"/>
                      <a:gd name="connsiteX75" fmla="*/ 1231120 w 2210046"/>
                      <a:gd name="connsiteY75" fmla="*/ 491234 h 2208421"/>
                      <a:gd name="connsiteX76" fmla="*/ 1133886 w 2210046"/>
                      <a:gd name="connsiteY76" fmla="*/ 481432 h 2208421"/>
                      <a:gd name="connsiteX77" fmla="*/ 1076160 w 2210046"/>
                      <a:gd name="connsiteY77" fmla="*/ 287750 h 2208421"/>
                      <a:gd name="connsiteX78" fmla="*/ 1076160 w 2210046"/>
                      <a:gd name="connsiteY78" fmla="*/ 481432 h 2208421"/>
                      <a:gd name="connsiteX79" fmla="*/ 978924 w 2210046"/>
                      <a:gd name="connsiteY79" fmla="*/ 491234 h 2208421"/>
                      <a:gd name="connsiteX80" fmla="*/ 489107 w 2210046"/>
                      <a:gd name="connsiteY80" fmla="*/ 993452 h 2208421"/>
                      <a:gd name="connsiteX81" fmla="*/ 483226 w 2210046"/>
                      <a:gd name="connsiteY81" fmla="*/ 1060106 h 2208421"/>
                      <a:gd name="connsiteX82" fmla="*/ 289544 w 2210046"/>
                      <a:gd name="connsiteY82" fmla="*/ 1060106 h 2208421"/>
                      <a:gd name="connsiteX83" fmla="*/ 298450 w 2210046"/>
                      <a:gd name="connsiteY83" fmla="*/ 959167 h 2208421"/>
                      <a:gd name="connsiteX84" fmla="*/ 939891 w 2210046"/>
                      <a:gd name="connsiteY84" fmla="*/ 301487 h 2208421"/>
                      <a:gd name="connsiteX85" fmla="*/ 1133886 w 2210046"/>
                      <a:gd name="connsiteY85" fmla="*/ 0 h 2208421"/>
                      <a:gd name="connsiteX86" fmla="*/ 1218071 w 2210046"/>
                      <a:gd name="connsiteY86" fmla="*/ 4251 h 2208421"/>
                      <a:gd name="connsiteX87" fmla="*/ 2205669 w 2210046"/>
                      <a:gd name="connsiteY87" fmla="*/ 998138 h 2208421"/>
                      <a:gd name="connsiteX88" fmla="*/ 2208603 w 2210046"/>
                      <a:gd name="connsiteY88" fmla="*/ 1060106 h 2208421"/>
                      <a:gd name="connsiteX89" fmla="*/ 2006949 w 2210046"/>
                      <a:gd name="connsiteY89" fmla="*/ 1060106 h 2208421"/>
                      <a:gd name="connsiteX90" fmla="*/ 1994905 w 2210046"/>
                      <a:gd name="connsiteY90" fmla="*/ 932685 h 2208421"/>
                      <a:gd name="connsiteX91" fmla="*/ 1197666 w 2210046"/>
                      <a:gd name="connsiteY91" fmla="*/ 202793 h 2208421"/>
                      <a:gd name="connsiteX92" fmla="*/ 1133886 w 2210046"/>
                      <a:gd name="connsiteY92" fmla="*/ 199573 h 2208421"/>
                      <a:gd name="connsiteX93" fmla="*/ 1076160 w 2210046"/>
                      <a:gd name="connsiteY93" fmla="*/ 0 h 2208421"/>
                      <a:gd name="connsiteX94" fmla="*/ 1076160 w 2210046"/>
                      <a:gd name="connsiteY94" fmla="*/ 199573 h 2208421"/>
                      <a:gd name="connsiteX95" fmla="*/ 1012380 w 2210046"/>
                      <a:gd name="connsiteY95" fmla="*/ 202793 h 2208421"/>
                      <a:gd name="connsiteX96" fmla="*/ 215141 w 2210046"/>
                      <a:gd name="connsiteY96" fmla="*/ 932685 h 2208421"/>
                      <a:gd name="connsiteX97" fmla="*/ 203097 w 2210046"/>
                      <a:gd name="connsiteY97" fmla="*/ 1060106 h 2208421"/>
                      <a:gd name="connsiteX98" fmla="*/ 1443 w 2210046"/>
                      <a:gd name="connsiteY98" fmla="*/ 1060106 h 2208421"/>
                      <a:gd name="connsiteX99" fmla="*/ 4377 w 2210046"/>
                      <a:gd name="connsiteY99" fmla="*/ 998138 h 2208421"/>
                      <a:gd name="connsiteX100" fmla="*/ 991975 w 2210046"/>
                      <a:gd name="connsiteY100" fmla="*/ 4251 h 22084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Lst>
                    <a:rect l="l" t="t" r="r" b="b"/>
                    <a:pathLst>
                      <a:path w="2210046" h="2208421">
                        <a:moveTo>
                          <a:pt x="2009831" y="1117832"/>
                        </a:moveTo>
                        <a:lnTo>
                          <a:pt x="2210046" y="1117832"/>
                        </a:lnTo>
                        <a:lnTo>
                          <a:pt x="2205669" y="1210283"/>
                        </a:lnTo>
                        <a:cubicBezTo>
                          <a:pt x="2155828" y="1733929"/>
                          <a:pt x="1740766" y="2151088"/>
                          <a:pt x="1218071" y="2204170"/>
                        </a:cubicBezTo>
                        <a:lnTo>
                          <a:pt x="1133886" y="2208421"/>
                        </a:lnTo>
                        <a:lnTo>
                          <a:pt x="1133886" y="2008848"/>
                        </a:lnTo>
                        <a:lnTo>
                          <a:pt x="1197666" y="2005627"/>
                        </a:lnTo>
                        <a:cubicBezTo>
                          <a:pt x="1597457" y="1965026"/>
                          <a:pt x="1920413" y="1664520"/>
                          <a:pt x="1994905" y="1275736"/>
                        </a:cubicBezTo>
                        <a:close/>
                        <a:moveTo>
                          <a:pt x="1729508" y="1117832"/>
                        </a:moveTo>
                        <a:lnTo>
                          <a:pt x="1923192" y="1117832"/>
                        </a:lnTo>
                        <a:lnTo>
                          <a:pt x="1911597" y="1249251"/>
                        </a:lnTo>
                        <a:cubicBezTo>
                          <a:pt x="1852733" y="1578791"/>
                          <a:pt x="1596858" y="1840079"/>
                          <a:pt x="1270155" y="1906932"/>
                        </a:cubicBezTo>
                        <a:lnTo>
                          <a:pt x="1133886" y="1920669"/>
                        </a:lnTo>
                        <a:lnTo>
                          <a:pt x="1133886" y="1726987"/>
                        </a:lnTo>
                        <a:lnTo>
                          <a:pt x="1231120" y="1717184"/>
                        </a:lnTo>
                        <a:cubicBezTo>
                          <a:pt x="1480597" y="1666134"/>
                          <a:pt x="1675988" y="1466609"/>
                          <a:pt x="1720938" y="1214966"/>
                        </a:cubicBezTo>
                        <a:close/>
                        <a:moveTo>
                          <a:pt x="1451055" y="1117832"/>
                        </a:moveTo>
                        <a:lnTo>
                          <a:pt x="1654165" y="1117832"/>
                        </a:lnTo>
                        <a:lnTo>
                          <a:pt x="1646771" y="1201630"/>
                        </a:lnTo>
                        <a:cubicBezTo>
                          <a:pt x="1607234" y="1422971"/>
                          <a:pt x="1435371" y="1598470"/>
                          <a:pt x="1215936" y="1643372"/>
                        </a:cubicBezTo>
                        <a:lnTo>
                          <a:pt x="1133886" y="1651644"/>
                        </a:lnTo>
                        <a:lnTo>
                          <a:pt x="1133886" y="1448534"/>
                        </a:lnTo>
                        <a:lnTo>
                          <a:pt x="1175002" y="1444389"/>
                        </a:lnTo>
                        <a:cubicBezTo>
                          <a:pt x="1313454" y="1416058"/>
                          <a:pt x="1421888" y="1305329"/>
                          <a:pt x="1446834" y="1165676"/>
                        </a:cubicBezTo>
                        <a:close/>
                        <a:moveTo>
                          <a:pt x="555879" y="1117832"/>
                        </a:moveTo>
                        <a:lnTo>
                          <a:pt x="758989" y="1117832"/>
                        </a:lnTo>
                        <a:lnTo>
                          <a:pt x="763211" y="1165676"/>
                        </a:lnTo>
                        <a:cubicBezTo>
                          <a:pt x="788156" y="1305329"/>
                          <a:pt x="896592" y="1416058"/>
                          <a:pt x="1035042" y="1444389"/>
                        </a:cubicBezTo>
                        <a:lnTo>
                          <a:pt x="1076160" y="1448534"/>
                        </a:lnTo>
                        <a:lnTo>
                          <a:pt x="1076160" y="1651644"/>
                        </a:lnTo>
                        <a:lnTo>
                          <a:pt x="994109" y="1643372"/>
                        </a:lnTo>
                        <a:cubicBezTo>
                          <a:pt x="774674" y="1598470"/>
                          <a:pt x="602810" y="1422971"/>
                          <a:pt x="563273" y="1201630"/>
                        </a:cubicBezTo>
                        <a:close/>
                        <a:moveTo>
                          <a:pt x="286854" y="1117832"/>
                        </a:moveTo>
                        <a:lnTo>
                          <a:pt x="480536" y="1117832"/>
                        </a:lnTo>
                        <a:lnTo>
                          <a:pt x="489107" y="1214966"/>
                        </a:lnTo>
                        <a:cubicBezTo>
                          <a:pt x="534057" y="1466609"/>
                          <a:pt x="729449" y="1666134"/>
                          <a:pt x="978924" y="1717184"/>
                        </a:cubicBezTo>
                        <a:lnTo>
                          <a:pt x="1076160" y="1726987"/>
                        </a:lnTo>
                        <a:lnTo>
                          <a:pt x="1076160" y="1920669"/>
                        </a:lnTo>
                        <a:lnTo>
                          <a:pt x="939891" y="1906932"/>
                        </a:lnTo>
                        <a:cubicBezTo>
                          <a:pt x="613190" y="1840079"/>
                          <a:pt x="357314" y="1578791"/>
                          <a:pt x="298450" y="1249251"/>
                        </a:cubicBezTo>
                        <a:close/>
                        <a:moveTo>
                          <a:pt x="0" y="1117832"/>
                        </a:moveTo>
                        <a:lnTo>
                          <a:pt x="200216" y="1117832"/>
                        </a:lnTo>
                        <a:lnTo>
                          <a:pt x="215141" y="1275736"/>
                        </a:lnTo>
                        <a:cubicBezTo>
                          <a:pt x="289634" y="1664520"/>
                          <a:pt x="612590" y="1965026"/>
                          <a:pt x="1012380" y="2005627"/>
                        </a:cubicBezTo>
                        <a:lnTo>
                          <a:pt x="1076160" y="2008848"/>
                        </a:lnTo>
                        <a:lnTo>
                          <a:pt x="1076160" y="2208421"/>
                        </a:lnTo>
                        <a:lnTo>
                          <a:pt x="991975" y="2204170"/>
                        </a:lnTo>
                        <a:cubicBezTo>
                          <a:pt x="469282" y="2151088"/>
                          <a:pt x="54219" y="1733929"/>
                          <a:pt x="4377" y="1210283"/>
                        </a:cubicBezTo>
                        <a:close/>
                        <a:moveTo>
                          <a:pt x="1105023" y="887238"/>
                        </a:moveTo>
                        <a:cubicBezTo>
                          <a:pt x="1226052" y="887238"/>
                          <a:pt x="1324166" y="984380"/>
                          <a:pt x="1324166" y="1104211"/>
                        </a:cubicBezTo>
                        <a:cubicBezTo>
                          <a:pt x="1324166" y="1224042"/>
                          <a:pt x="1226052" y="1321184"/>
                          <a:pt x="1105023" y="1321184"/>
                        </a:cubicBezTo>
                        <a:cubicBezTo>
                          <a:pt x="983994" y="1321184"/>
                          <a:pt x="885880" y="1224042"/>
                          <a:pt x="885880" y="1104211"/>
                        </a:cubicBezTo>
                        <a:cubicBezTo>
                          <a:pt x="885880" y="984380"/>
                          <a:pt x="983994" y="887238"/>
                          <a:pt x="1105023" y="887238"/>
                        </a:cubicBezTo>
                        <a:close/>
                        <a:moveTo>
                          <a:pt x="1133886" y="556775"/>
                        </a:moveTo>
                        <a:lnTo>
                          <a:pt x="1215936" y="565046"/>
                        </a:lnTo>
                        <a:cubicBezTo>
                          <a:pt x="1435371" y="609949"/>
                          <a:pt x="1607234" y="785448"/>
                          <a:pt x="1646771" y="1006789"/>
                        </a:cubicBezTo>
                        <a:lnTo>
                          <a:pt x="1651476" y="1060106"/>
                        </a:lnTo>
                        <a:lnTo>
                          <a:pt x="1448366" y="1060106"/>
                        </a:lnTo>
                        <a:lnTo>
                          <a:pt x="1446834" y="1042743"/>
                        </a:lnTo>
                        <a:cubicBezTo>
                          <a:pt x="1421888" y="903091"/>
                          <a:pt x="1313454" y="792361"/>
                          <a:pt x="1175002" y="764030"/>
                        </a:cubicBezTo>
                        <a:lnTo>
                          <a:pt x="1133886" y="759885"/>
                        </a:lnTo>
                        <a:close/>
                        <a:moveTo>
                          <a:pt x="1076160" y="556775"/>
                        </a:moveTo>
                        <a:lnTo>
                          <a:pt x="1076160" y="759885"/>
                        </a:lnTo>
                        <a:lnTo>
                          <a:pt x="1035042" y="764030"/>
                        </a:lnTo>
                        <a:cubicBezTo>
                          <a:pt x="896592" y="792361"/>
                          <a:pt x="788156" y="903091"/>
                          <a:pt x="763211" y="1042743"/>
                        </a:cubicBezTo>
                        <a:lnTo>
                          <a:pt x="761679" y="1060106"/>
                        </a:lnTo>
                        <a:lnTo>
                          <a:pt x="558569" y="1060106"/>
                        </a:lnTo>
                        <a:lnTo>
                          <a:pt x="563273" y="1006789"/>
                        </a:lnTo>
                        <a:cubicBezTo>
                          <a:pt x="602810" y="785448"/>
                          <a:pt x="774674" y="609949"/>
                          <a:pt x="994109" y="565046"/>
                        </a:cubicBezTo>
                        <a:close/>
                        <a:moveTo>
                          <a:pt x="1133886" y="287750"/>
                        </a:moveTo>
                        <a:lnTo>
                          <a:pt x="1270155" y="301487"/>
                        </a:lnTo>
                        <a:cubicBezTo>
                          <a:pt x="1596858" y="368340"/>
                          <a:pt x="1852733" y="629628"/>
                          <a:pt x="1911597" y="959167"/>
                        </a:cubicBezTo>
                        <a:lnTo>
                          <a:pt x="1920503" y="1060106"/>
                        </a:lnTo>
                        <a:lnTo>
                          <a:pt x="1726819" y="1060106"/>
                        </a:lnTo>
                        <a:lnTo>
                          <a:pt x="1720938" y="993452"/>
                        </a:lnTo>
                        <a:cubicBezTo>
                          <a:pt x="1675988" y="741810"/>
                          <a:pt x="1480597" y="542284"/>
                          <a:pt x="1231120" y="491234"/>
                        </a:cubicBezTo>
                        <a:lnTo>
                          <a:pt x="1133886" y="481432"/>
                        </a:lnTo>
                        <a:close/>
                        <a:moveTo>
                          <a:pt x="1076160" y="287750"/>
                        </a:moveTo>
                        <a:lnTo>
                          <a:pt x="1076160" y="481432"/>
                        </a:lnTo>
                        <a:lnTo>
                          <a:pt x="978924" y="491234"/>
                        </a:lnTo>
                        <a:cubicBezTo>
                          <a:pt x="729449" y="542284"/>
                          <a:pt x="534057" y="741810"/>
                          <a:pt x="489107" y="993452"/>
                        </a:cubicBezTo>
                        <a:lnTo>
                          <a:pt x="483226" y="1060106"/>
                        </a:lnTo>
                        <a:lnTo>
                          <a:pt x="289544" y="1060106"/>
                        </a:lnTo>
                        <a:lnTo>
                          <a:pt x="298450" y="959167"/>
                        </a:lnTo>
                        <a:cubicBezTo>
                          <a:pt x="357314" y="629628"/>
                          <a:pt x="613190" y="368340"/>
                          <a:pt x="939891" y="301487"/>
                        </a:cubicBezTo>
                        <a:close/>
                        <a:moveTo>
                          <a:pt x="1133886" y="0"/>
                        </a:moveTo>
                        <a:lnTo>
                          <a:pt x="1218071" y="4251"/>
                        </a:lnTo>
                        <a:cubicBezTo>
                          <a:pt x="1740766" y="57333"/>
                          <a:pt x="2155828" y="474492"/>
                          <a:pt x="2205669" y="998138"/>
                        </a:cubicBezTo>
                        <a:lnTo>
                          <a:pt x="2208603" y="1060106"/>
                        </a:lnTo>
                        <a:lnTo>
                          <a:pt x="2006949" y="1060106"/>
                        </a:lnTo>
                        <a:lnTo>
                          <a:pt x="1994905" y="932685"/>
                        </a:lnTo>
                        <a:cubicBezTo>
                          <a:pt x="1920413" y="543902"/>
                          <a:pt x="1597457" y="243394"/>
                          <a:pt x="1197666" y="202793"/>
                        </a:cubicBezTo>
                        <a:lnTo>
                          <a:pt x="1133886" y="199573"/>
                        </a:lnTo>
                        <a:close/>
                        <a:moveTo>
                          <a:pt x="1076160" y="0"/>
                        </a:moveTo>
                        <a:lnTo>
                          <a:pt x="1076160" y="199573"/>
                        </a:lnTo>
                        <a:lnTo>
                          <a:pt x="1012380" y="202793"/>
                        </a:lnTo>
                        <a:cubicBezTo>
                          <a:pt x="612590" y="243394"/>
                          <a:pt x="289634" y="543902"/>
                          <a:pt x="215141" y="932685"/>
                        </a:cubicBezTo>
                        <a:lnTo>
                          <a:pt x="203097" y="1060106"/>
                        </a:lnTo>
                        <a:lnTo>
                          <a:pt x="1443" y="1060106"/>
                        </a:lnTo>
                        <a:lnTo>
                          <a:pt x="4377" y="998138"/>
                        </a:lnTo>
                        <a:cubicBezTo>
                          <a:pt x="54219" y="474492"/>
                          <a:pt x="469282" y="57333"/>
                          <a:pt x="991975" y="4251"/>
                        </a:cubicBezTo>
                        <a:close/>
                      </a:path>
                    </a:pathLst>
                  </a:custGeom>
                  <a:solidFill>
                    <a:sysClr val="window" lastClr="FFFFFF"/>
                  </a:solidFill>
                  <a:ln w="12700" cap="flat" cmpd="sng" algn="ctr">
                    <a:noFill/>
                    <a:prstDash val="solid"/>
                    <a:miter lim="800000"/>
                  </a:ln>
                  <a:effectLst/>
                </p:spPr>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ysClr val="window" lastClr="FFFFFF"/>
                      </a:solidFill>
                      <a:effectLst/>
                      <a:uLnTx/>
                      <a:uFillTx/>
                      <a:latin typeface="Arial" panose="020B0604020202020204" pitchFamily="34" charset="0"/>
                      <a:ea typeface="+mn-ea"/>
                      <a:cs typeface="Arial" panose="020B0604020202020204" pitchFamily="34" charset="0"/>
                    </a:endParaRPr>
                  </a:p>
                </p:txBody>
              </p:sp>
              <p:sp>
                <p:nvSpPr>
                  <p:cNvPr id="35" name="Freeform 180">
                    <a:extLst>
                      <a:ext uri="{FF2B5EF4-FFF2-40B4-BE49-F238E27FC236}">
                        <a16:creationId xmlns:a16="http://schemas.microsoft.com/office/drawing/2014/main" id="{C0DFEB72-D19D-81AF-32F0-CEA31859EEC1}"/>
                      </a:ext>
                    </a:extLst>
                  </p:cNvPr>
                  <p:cNvSpPr/>
                  <p:nvPr/>
                </p:nvSpPr>
                <p:spPr>
                  <a:xfrm>
                    <a:off x="3926445" y="4311696"/>
                    <a:ext cx="686179" cy="686176"/>
                  </a:xfrm>
                  <a:custGeom>
                    <a:avLst/>
                    <a:gdLst>
                      <a:gd name="connsiteX0" fmla="*/ 2339029 w 4748831"/>
                      <a:gd name="connsiteY0" fmla="*/ 2013480 h 4778126"/>
                      <a:gd name="connsiteX1" fmla="*/ 2689162 w 4748831"/>
                      <a:gd name="connsiteY1" fmla="*/ 2363613 h 4778126"/>
                      <a:gd name="connsiteX2" fmla="*/ 2339029 w 4748831"/>
                      <a:gd name="connsiteY2" fmla="*/ 2713746 h 4778126"/>
                      <a:gd name="connsiteX3" fmla="*/ 1988896 w 4748831"/>
                      <a:gd name="connsiteY3" fmla="*/ 2363613 h 4778126"/>
                      <a:gd name="connsiteX4" fmla="*/ 2339029 w 4748831"/>
                      <a:gd name="connsiteY4" fmla="*/ 2013480 h 4778126"/>
                      <a:gd name="connsiteX5" fmla="*/ 2339029 w 4748831"/>
                      <a:gd name="connsiteY5" fmla="*/ 1805471 h 4778126"/>
                      <a:gd name="connsiteX6" fmla="*/ 1780887 w 4748831"/>
                      <a:gd name="connsiteY6" fmla="*/ 2363613 h 4778126"/>
                      <a:gd name="connsiteX7" fmla="*/ 2339029 w 4748831"/>
                      <a:gd name="connsiteY7" fmla="*/ 2921755 h 4778126"/>
                      <a:gd name="connsiteX8" fmla="*/ 2897171 w 4748831"/>
                      <a:gd name="connsiteY8" fmla="*/ 2363613 h 4778126"/>
                      <a:gd name="connsiteX9" fmla="*/ 2339029 w 4748831"/>
                      <a:gd name="connsiteY9" fmla="*/ 1805471 h 4778126"/>
                      <a:gd name="connsiteX10" fmla="*/ 2339029 w 4748831"/>
                      <a:gd name="connsiteY10" fmla="*/ 1546636 h 4778126"/>
                      <a:gd name="connsiteX11" fmla="*/ 3156006 w 4748831"/>
                      <a:gd name="connsiteY11" fmla="*/ 2363613 h 4778126"/>
                      <a:gd name="connsiteX12" fmla="*/ 2339029 w 4748831"/>
                      <a:gd name="connsiteY12" fmla="*/ 3180590 h 4778126"/>
                      <a:gd name="connsiteX13" fmla="*/ 1522052 w 4748831"/>
                      <a:gd name="connsiteY13" fmla="*/ 2363613 h 4778126"/>
                      <a:gd name="connsiteX14" fmla="*/ 2339029 w 4748831"/>
                      <a:gd name="connsiteY14" fmla="*/ 1546636 h 4778126"/>
                      <a:gd name="connsiteX15" fmla="*/ 2339030 w 4748831"/>
                      <a:gd name="connsiteY15" fmla="*/ 1079790 h 4778126"/>
                      <a:gd name="connsiteX16" fmla="*/ 1055209 w 4748831"/>
                      <a:gd name="connsiteY16" fmla="*/ 2363611 h 4778126"/>
                      <a:gd name="connsiteX17" fmla="*/ 2339030 w 4748831"/>
                      <a:gd name="connsiteY17" fmla="*/ 3647432 h 4778126"/>
                      <a:gd name="connsiteX18" fmla="*/ 3622851 w 4748831"/>
                      <a:gd name="connsiteY18" fmla="*/ 2363611 h 4778126"/>
                      <a:gd name="connsiteX19" fmla="*/ 2339030 w 4748831"/>
                      <a:gd name="connsiteY19" fmla="*/ 1079790 h 4778126"/>
                      <a:gd name="connsiteX20" fmla="*/ 2398310 w 4748831"/>
                      <a:gd name="connsiteY20" fmla="*/ 1118 h 4778126"/>
                      <a:gd name="connsiteX21" fmla="*/ 2669860 w 4748831"/>
                      <a:gd name="connsiteY21" fmla="*/ 112464 h 4778126"/>
                      <a:gd name="connsiteX22" fmla="*/ 3791425 w 4748831"/>
                      <a:gd name="connsiteY22" fmla="*/ 606462 h 4778126"/>
                      <a:gd name="connsiteX23" fmla="*/ 4192876 w 4748831"/>
                      <a:gd name="connsiteY23" fmla="*/ 1035588 h 4778126"/>
                      <a:gd name="connsiteX24" fmla="*/ 4529466 w 4748831"/>
                      <a:gd name="connsiteY24" fmla="*/ 2069136 h 4778126"/>
                      <a:gd name="connsiteX25" fmla="*/ 4571578 w 4748831"/>
                      <a:gd name="connsiteY25" fmla="*/ 2685392 h 4778126"/>
                      <a:gd name="connsiteX26" fmla="*/ 4102489 w 4748831"/>
                      <a:gd name="connsiteY26" fmla="*/ 3708908 h 4778126"/>
                      <a:gd name="connsiteX27" fmla="*/ 3650641 w 4748831"/>
                      <a:gd name="connsiteY27" fmla="*/ 4149330 h 4778126"/>
                      <a:gd name="connsiteX28" fmla="*/ 2637303 w 4748831"/>
                      <a:gd name="connsiteY28" fmla="*/ 4622185 h 4778126"/>
                      <a:gd name="connsiteX29" fmla="*/ 2032471 w 4748831"/>
                      <a:gd name="connsiteY29" fmla="*/ 4516602 h 4778126"/>
                      <a:gd name="connsiteX30" fmla="*/ 1091929 w 4748831"/>
                      <a:gd name="connsiteY30" fmla="*/ 4090609 h 4778126"/>
                      <a:gd name="connsiteX31" fmla="*/ 593766 w 4748831"/>
                      <a:gd name="connsiteY31" fmla="*/ 3697856 h 4778126"/>
                      <a:gd name="connsiteX32" fmla="*/ 173180 w 4748831"/>
                      <a:gd name="connsiteY32" fmla="*/ 2588560 h 4778126"/>
                      <a:gd name="connsiteX33" fmla="*/ 152641 w 4748831"/>
                      <a:gd name="connsiteY33" fmla="*/ 2069646 h 4778126"/>
                      <a:gd name="connsiteX34" fmla="*/ 639981 w 4748831"/>
                      <a:gd name="connsiteY34" fmla="*/ 984005 h 4778126"/>
                      <a:gd name="connsiteX35" fmla="*/ 1091159 w 4748831"/>
                      <a:gd name="connsiteY35" fmla="*/ 588313 h 4778126"/>
                      <a:gd name="connsiteX36" fmla="*/ 2171480 w 4748831"/>
                      <a:gd name="connsiteY36" fmla="*/ 154691 h 4778126"/>
                      <a:gd name="connsiteX37" fmla="*/ 2398310 w 4748831"/>
                      <a:gd name="connsiteY37" fmla="*/ 1118 h 47781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4748831" h="4778126">
                        <a:moveTo>
                          <a:pt x="2339029" y="2013480"/>
                        </a:moveTo>
                        <a:cubicBezTo>
                          <a:pt x="2532402" y="2013480"/>
                          <a:pt x="2689162" y="2170240"/>
                          <a:pt x="2689162" y="2363613"/>
                        </a:cubicBezTo>
                        <a:cubicBezTo>
                          <a:pt x="2689162" y="2556986"/>
                          <a:pt x="2532402" y="2713746"/>
                          <a:pt x="2339029" y="2713746"/>
                        </a:cubicBezTo>
                        <a:cubicBezTo>
                          <a:pt x="2145656" y="2713746"/>
                          <a:pt x="1988896" y="2556986"/>
                          <a:pt x="1988896" y="2363613"/>
                        </a:cubicBezTo>
                        <a:cubicBezTo>
                          <a:pt x="1988896" y="2170240"/>
                          <a:pt x="2145656" y="2013480"/>
                          <a:pt x="2339029" y="2013480"/>
                        </a:cubicBezTo>
                        <a:close/>
                        <a:moveTo>
                          <a:pt x="2339029" y="1805471"/>
                        </a:moveTo>
                        <a:cubicBezTo>
                          <a:pt x="2030776" y="1805471"/>
                          <a:pt x="1780887" y="2055360"/>
                          <a:pt x="1780887" y="2363613"/>
                        </a:cubicBezTo>
                        <a:cubicBezTo>
                          <a:pt x="1780887" y="2671866"/>
                          <a:pt x="2030776" y="2921755"/>
                          <a:pt x="2339029" y="2921755"/>
                        </a:cubicBezTo>
                        <a:cubicBezTo>
                          <a:pt x="2647282" y="2921755"/>
                          <a:pt x="2897171" y="2671866"/>
                          <a:pt x="2897171" y="2363613"/>
                        </a:cubicBezTo>
                        <a:cubicBezTo>
                          <a:pt x="2897171" y="2055360"/>
                          <a:pt x="2647282" y="1805471"/>
                          <a:pt x="2339029" y="1805471"/>
                        </a:cubicBezTo>
                        <a:close/>
                        <a:moveTo>
                          <a:pt x="2339029" y="1546636"/>
                        </a:moveTo>
                        <a:cubicBezTo>
                          <a:pt x="2790233" y="1546636"/>
                          <a:pt x="3156006" y="1912409"/>
                          <a:pt x="3156006" y="2363613"/>
                        </a:cubicBezTo>
                        <a:cubicBezTo>
                          <a:pt x="3156006" y="2814817"/>
                          <a:pt x="2790233" y="3180590"/>
                          <a:pt x="2339029" y="3180590"/>
                        </a:cubicBezTo>
                        <a:cubicBezTo>
                          <a:pt x="1887825" y="3180590"/>
                          <a:pt x="1522052" y="2814817"/>
                          <a:pt x="1522052" y="2363613"/>
                        </a:cubicBezTo>
                        <a:cubicBezTo>
                          <a:pt x="1522052" y="1912409"/>
                          <a:pt x="1887825" y="1546636"/>
                          <a:pt x="2339029" y="1546636"/>
                        </a:cubicBezTo>
                        <a:close/>
                        <a:moveTo>
                          <a:pt x="2339030" y="1079790"/>
                        </a:moveTo>
                        <a:cubicBezTo>
                          <a:pt x="1629994" y="1079790"/>
                          <a:pt x="1055209" y="1654576"/>
                          <a:pt x="1055209" y="2363611"/>
                        </a:cubicBezTo>
                        <a:cubicBezTo>
                          <a:pt x="1055209" y="3072646"/>
                          <a:pt x="1629994" y="3647432"/>
                          <a:pt x="2339030" y="3647432"/>
                        </a:cubicBezTo>
                        <a:cubicBezTo>
                          <a:pt x="3048065" y="3647432"/>
                          <a:pt x="3622851" y="3072646"/>
                          <a:pt x="3622851" y="2363611"/>
                        </a:cubicBezTo>
                        <a:cubicBezTo>
                          <a:pt x="3622851" y="1654576"/>
                          <a:pt x="3048065" y="1079790"/>
                          <a:pt x="2339030" y="1079790"/>
                        </a:cubicBezTo>
                        <a:close/>
                        <a:moveTo>
                          <a:pt x="2398310" y="1118"/>
                        </a:moveTo>
                        <a:cubicBezTo>
                          <a:pt x="2492721" y="-4755"/>
                          <a:pt x="2604110" y="9712"/>
                          <a:pt x="2669860" y="112464"/>
                        </a:cubicBezTo>
                        <a:cubicBezTo>
                          <a:pt x="2972269" y="597331"/>
                          <a:pt x="3051294" y="832997"/>
                          <a:pt x="3791425" y="606462"/>
                        </a:cubicBezTo>
                        <a:cubicBezTo>
                          <a:pt x="4192161" y="537180"/>
                          <a:pt x="4257818" y="945101"/>
                          <a:pt x="4192876" y="1035588"/>
                        </a:cubicBezTo>
                        <a:cubicBezTo>
                          <a:pt x="3999234" y="1448801"/>
                          <a:pt x="4007268" y="1865348"/>
                          <a:pt x="4529466" y="2069136"/>
                        </a:cubicBezTo>
                        <a:cubicBezTo>
                          <a:pt x="4850464" y="2220384"/>
                          <a:pt x="4779000" y="2563578"/>
                          <a:pt x="4571578" y="2685392"/>
                        </a:cubicBezTo>
                        <a:cubicBezTo>
                          <a:pt x="4108307" y="2912016"/>
                          <a:pt x="3903124" y="3193779"/>
                          <a:pt x="4102489" y="3708908"/>
                        </a:cubicBezTo>
                        <a:cubicBezTo>
                          <a:pt x="4194859" y="4125404"/>
                          <a:pt x="3865656" y="4217413"/>
                          <a:pt x="3650641" y="4149330"/>
                        </a:cubicBezTo>
                        <a:cubicBezTo>
                          <a:pt x="3054349" y="3925010"/>
                          <a:pt x="2813522" y="4329172"/>
                          <a:pt x="2637303" y="4622185"/>
                        </a:cubicBezTo>
                        <a:cubicBezTo>
                          <a:pt x="2435405" y="4910785"/>
                          <a:pt x="2074914" y="4753428"/>
                          <a:pt x="2032471" y="4516602"/>
                        </a:cubicBezTo>
                        <a:cubicBezTo>
                          <a:pt x="1900509" y="4119570"/>
                          <a:pt x="1437861" y="4001345"/>
                          <a:pt x="1091929" y="4090609"/>
                        </a:cubicBezTo>
                        <a:cubicBezTo>
                          <a:pt x="680384" y="4271870"/>
                          <a:pt x="545975" y="3847601"/>
                          <a:pt x="593766" y="3697856"/>
                        </a:cubicBezTo>
                        <a:cubicBezTo>
                          <a:pt x="818834" y="2971472"/>
                          <a:pt x="634747" y="2871431"/>
                          <a:pt x="173180" y="2588560"/>
                        </a:cubicBezTo>
                        <a:cubicBezTo>
                          <a:pt x="-64928" y="2419914"/>
                          <a:pt x="-43681" y="2199392"/>
                          <a:pt x="152641" y="2069646"/>
                        </a:cubicBezTo>
                        <a:cubicBezTo>
                          <a:pt x="758708" y="1770643"/>
                          <a:pt x="814786" y="1485339"/>
                          <a:pt x="639981" y="984005"/>
                        </a:cubicBezTo>
                        <a:cubicBezTo>
                          <a:pt x="561275" y="722427"/>
                          <a:pt x="796835" y="500562"/>
                          <a:pt x="1091159" y="588313"/>
                        </a:cubicBezTo>
                        <a:cubicBezTo>
                          <a:pt x="1532729" y="751949"/>
                          <a:pt x="1932185" y="623208"/>
                          <a:pt x="2171480" y="154691"/>
                        </a:cubicBezTo>
                        <a:cubicBezTo>
                          <a:pt x="2216942" y="57019"/>
                          <a:pt x="2303900" y="6992"/>
                          <a:pt x="2398310" y="1118"/>
                        </a:cubicBezTo>
                        <a:close/>
                      </a:path>
                    </a:pathLst>
                  </a:custGeom>
                  <a:solidFill>
                    <a:sysClr val="window" lastClr="FFFFFF"/>
                  </a:solidFill>
                  <a:ln w="12700" cap="flat" cmpd="sng" algn="ctr">
                    <a:noFill/>
                    <a:prstDash val="solid"/>
                    <a:miter lim="800000"/>
                  </a:ln>
                  <a:effectLst/>
                </p:spPr>
                <p:txBody>
                  <a:bodyPr wrap="square" rtlCol="0" anchor="ctr">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ysClr val="windowText" lastClr="000000"/>
                      </a:solidFill>
                      <a:effectLst/>
                      <a:uLnTx/>
                      <a:uFillTx/>
                      <a:latin typeface="Arial" panose="020B0604020202020204" pitchFamily="34" charset="0"/>
                      <a:ea typeface="+mn-ea"/>
                      <a:cs typeface="Arial" panose="020B0604020202020204" pitchFamily="34" charset="0"/>
                    </a:endParaRPr>
                  </a:p>
                </p:txBody>
              </p:sp>
            </p:grpSp>
          </p:grpSp>
          <p:sp>
            <p:nvSpPr>
              <p:cNvPr id="30" name="Freeform 175">
                <a:extLst>
                  <a:ext uri="{FF2B5EF4-FFF2-40B4-BE49-F238E27FC236}">
                    <a16:creationId xmlns:a16="http://schemas.microsoft.com/office/drawing/2014/main" id="{AEEFF4A1-7F47-BF8D-5F6D-86DCBC496CB8}"/>
                  </a:ext>
                </a:extLst>
              </p:cNvPr>
              <p:cNvSpPr/>
              <p:nvPr/>
            </p:nvSpPr>
            <p:spPr>
              <a:xfrm>
                <a:off x="3140426" y="2498687"/>
                <a:ext cx="587870" cy="427163"/>
              </a:xfrm>
              <a:custGeom>
                <a:avLst/>
                <a:gdLst>
                  <a:gd name="connsiteX0" fmla="*/ 465223 w 1080780"/>
                  <a:gd name="connsiteY0" fmla="*/ 404951 h 785329"/>
                  <a:gd name="connsiteX1" fmla="*/ 441754 w 1080780"/>
                  <a:gd name="connsiteY1" fmla="*/ 446367 h 785329"/>
                  <a:gd name="connsiteX2" fmla="*/ 441294 w 1080780"/>
                  <a:gd name="connsiteY2" fmla="*/ 536560 h 785329"/>
                  <a:gd name="connsiteX3" fmla="*/ 479488 w 1080780"/>
                  <a:gd name="connsiteY3" fmla="*/ 503428 h 785329"/>
                  <a:gd name="connsiteX4" fmla="*/ 513081 w 1080780"/>
                  <a:gd name="connsiteY4" fmla="*/ 569232 h 785329"/>
                  <a:gd name="connsiteX5" fmla="*/ 521824 w 1080780"/>
                  <a:gd name="connsiteY5" fmla="*/ 515392 h 785329"/>
                  <a:gd name="connsiteX6" fmla="*/ 508019 w 1080780"/>
                  <a:gd name="connsiteY6" fmla="*/ 477658 h 785329"/>
                  <a:gd name="connsiteX7" fmla="*/ 524125 w 1080780"/>
                  <a:gd name="connsiteY7" fmla="*/ 454650 h 785329"/>
                  <a:gd name="connsiteX8" fmla="*/ 465223 w 1080780"/>
                  <a:gd name="connsiteY8" fmla="*/ 404951 h 785329"/>
                  <a:gd name="connsiteX9" fmla="*/ 617540 w 1080780"/>
                  <a:gd name="connsiteY9" fmla="*/ 404491 h 785329"/>
                  <a:gd name="connsiteX10" fmla="*/ 560939 w 1080780"/>
                  <a:gd name="connsiteY10" fmla="*/ 451889 h 785329"/>
                  <a:gd name="connsiteX11" fmla="*/ 578886 w 1080780"/>
                  <a:gd name="connsiteY11" fmla="*/ 476278 h 785329"/>
                  <a:gd name="connsiteX12" fmla="*/ 560939 w 1080780"/>
                  <a:gd name="connsiteY12" fmla="*/ 517693 h 785329"/>
                  <a:gd name="connsiteX13" fmla="*/ 574284 w 1080780"/>
                  <a:gd name="connsiteY13" fmla="*/ 570153 h 785329"/>
                  <a:gd name="connsiteX14" fmla="*/ 609258 w 1080780"/>
                  <a:gd name="connsiteY14" fmla="*/ 505269 h 785329"/>
                  <a:gd name="connsiteX15" fmla="*/ 636408 w 1080780"/>
                  <a:gd name="connsiteY15" fmla="*/ 536100 h 785329"/>
                  <a:gd name="connsiteX16" fmla="*/ 641470 w 1080780"/>
                  <a:gd name="connsiteY16" fmla="*/ 446367 h 785329"/>
                  <a:gd name="connsiteX17" fmla="*/ 265294 w 1080780"/>
                  <a:gd name="connsiteY17" fmla="*/ 353508 h 785329"/>
                  <a:gd name="connsiteX18" fmla="*/ 226628 w 1080780"/>
                  <a:gd name="connsiteY18" fmla="*/ 386132 h 785329"/>
                  <a:gd name="connsiteX19" fmla="*/ 237201 w 1080780"/>
                  <a:gd name="connsiteY19" fmla="*/ 401236 h 785329"/>
                  <a:gd name="connsiteX20" fmla="*/ 228139 w 1080780"/>
                  <a:gd name="connsiteY20" fmla="*/ 426007 h 785329"/>
                  <a:gd name="connsiteX21" fmla="*/ 233878 w 1080780"/>
                  <a:gd name="connsiteY21" fmla="*/ 461350 h 785329"/>
                  <a:gd name="connsiteX22" fmla="*/ 255930 w 1080780"/>
                  <a:gd name="connsiteY22" fmla="*/ 418153 h 785329"/>
                  <a:gd name="connsiteX23" fmla="*/ 281002 w 1080780"/>
                  <a:gd name="connsiteY23" fmla="*/ 439903 h 785329"/>
                  <a:gd name="connsiteX24" fmla="*/ 280701 w 1080780"/>
                  <a:gd name="connsiteY24" fmla="*/ 380695 h 785329"/>
                  <a:gd name="connsiteX25" fmla="*/ 815486 w 1080780"/>
                  <a:gd name="connsiteY25" fmla="*/ 353508 h 785329"/>
                  <a:gd name="connsiteX26" fmla="*/ 800079 w 1080780"/>
                  <a:gd name="connsiteY26" fmla="*/ 380695 h 785329"/>
                  <a:gd name="connsiteX27" fmla="*/ 799777 w 1080780"/>
                  <a:gd name="connsiteY27" fmla="*/ 439902 h 785329"/>
                  <a:gd name="connsiteX28" fmla="*/ 824850 w 1080780"/>
                  <a:gd name="connsiteY28" fmla="*/ 418152 h 785329"/>
                  <a:gd name="connsiteX29" fmla="*/ 846902 w 1080780"/>
                  <a:gd name="connsiteY29" fmla="*/ 461350 h 785329"/>
                  <a:gd name="connsiteX30" fmla="*/ 852641 w 1080780"/>
                  <a:gd name="connsiteY30" fmla="*/ 426006 h 785329"/>
                  <a:gd name="connsiteX31" fmla="*/ 843579 w 1080780"/>
                  <a:gd name="connsiteY31" fmla="*/ 401236 h 785329"/>
                  <a:gd name="connsiteX32" fmla="*/ 854152 w 1080780"/>
                  <a:gd name="connsiteY32" fmla="*/ 386132 h 785329"/>
                  <a:gd name="connsiteX33" fmla="*/ 815486 w 1080780"/>
                  <a:gd name="connsiteY33" fmla="*/ 353508 h 785329"/>
                  <a:gd name="connsiteX34" fmla="*/ 915474 w 1080780"/>
                  <a:gd name="connsiteY34" fmla="*/ 353206 h 785329"/>
                  <a:gd name="connsiteX35" fmla="*/ 878318 w 1080780"/>
                  <a:gd name="connsiteY35" fmla="*/ 384320 h 785329"/>
                  <a:gd name="connsiteX36" fmla="*/ 890100 w 1080780"/>
                  <a:gd name="connsiteY36" fmla="*/ 400330 h 785329"/>
                  <a:gd name="connsiteX37" fmla="*/ 878318 w 1080780"/>
                  <a:gd name="connsiteY37" fmla="*/ 427517 h 785329"/>
                  <a:gd name="connsiteX38" fmla="*/ 887078 w 1080780"/>
                  <a:gd name="connsiteY38" fmla="*/ 461954 h 785329"/>
                  <a:gd name="connsiteX39" fmla="*/ 910037 w 1080780"/>
                  <a:gd name="connsiteY39" fmla="*/ 419361 h 785329"/>
                  <a:gd name="connsiteX40" fmla="*/ 927859 w 1080780"/>
                  <a:gd name="connsiteY40" fmla="*/ 439600 h 785329"/>
                  <a:gd name="connsiteX41" fmla="*/ 931182 w 1080780"/>
                  <a:gd name="connsiteY41" fmla="*/ 380695 h 785329"/>
                  <a:gd name="connsiteX42" fmla="*/ 165306 w 1080780"/>
                  <a:gd name="connsiteY42" fmla="*/ 353206 h 785329"/>
                  <a:gd name="connsiteX43" fmla="*/ 149597 w 1080780"/>
                  <a:gd name="connsiteY43" fmla="*/ 380695 h 785329"/>
                  <a:gd name="connsiteX44" fmla="*/ 152921 w 1080780"/>
                  <a:gd name="connsiteY44" fmla="*/ 439600 h 785329"/>
                  <a:gd name="connsiteX45" fmla="*/ 170743 w 1080780"/>
                  <a:gd name="connsiteY45" fmla="*/ 419361 h 785329"/>
                  <a:gd name="connsiteX46" fmla="*/ 193701 w 1080780"/>
                  <a:gd name="connsiteY46" fmla="*/ 461954 h 785329"/>
                  <a:gd name="connsiteX47" fmla="*/ 202461 w 1080780"/>
                  <a:gd name="connsiteY47" fmla="*/ 427517 h 785329"/>
                  <a:gd name="connsiteX48" fmla="*/ 190680 w 1080780"/>
                  <a:gd name="connsiteY48" fmla="*/ 400330 h 785329"/>
                  <a:gd name="connsiteX49" fmla="*/ 202462 w 1080780"/>
                  <a:gd name="connsiteY49" fmla="*/ 384320 h 785329"/>
                  <a:gd name="connsiteX50" fmla="*/ 165306 w 1080780"/>
                  <a:gd name="connsiteY50" fmla="*/ 353206 h 785329"/>
                  <a:gd name="connsiteX51" fmla="*/ 865014 w 1080780"/>
                  <a:gd name="connsiteY51" fmla="*/ 87685 h 785329"/>
                  <a:gd name="connsiteX52" fmla="*/ 962378 w 1080780"/>
                  <a:gd name="connsiteY52" fmla="*/ 156635 h 785329"/>
                  <a:gd name="connsiteX53" fmla="*/ 960181 w 1080780"/>
                  <a:gd name="connsiteY53" fmla="*/ 217270 h 785329"/>
                  <a:gd name="connsiteX54" fmla="*/ 951723 w 1080780"/>
                  <a:gd name="connsiteY54" fmla="*/ 288561 h 785329"/>
                  <a:gd name="connsiteX55" fmla="*/ 924127 w 1080780"/>
                  <a:gd name="connsiteY55" fmla="*/ 331318 h 785329"/>
                  <a:gd name="connsiteX56" fmla="*/ 953536 w 1080780"/>
                  <a:gd name="connsiteY56" fmla="*/ 376768 h 785329"/>
                  <a:gd name="connsiteX57" fmla="*/ 1055941 w 1080780"/>
                  <a:gd name="connsiteY57" fmla="*/ 442754 h 785329"/>
                  <a:gd name="connsiteX58" fmla="*/ 1080780 w 1080780"/>
                  <a:gd name="connsiteY58" fmla="*/ 553255 h 785329"/>
                  <a:gd name="connsiteX59" fmla="*/ 919345 w 1080780"/>
                  <a:gd name="connsiteY59" fmla="*/ 604679 h 785329"/>
                  <a:gd name="connsiteX60" fmla="*/ 891399 w 1080780"/>
                  <a:gd name="connsiteY60" fmla="*/ 604239 h 785329"/>
                  <a:gd name="connsiteX61" fmla="*/ 886538 w 1080780"/>
                  <a:gd name="connsiteY61" fmla="*/ 585468 h 785329"/>
                  <a:gd name="connsiteX62" fmla="*/ 851128 w 1080780"/>
                  <a:gd name="connsiteY62" fmla="*/ 508195 h 785329"/>
                  <a:gd name="connsiteX63" fmla="*/ 707188 w 1080780"/>
                  <a:gd name="connsiteY63" fmla="*/ 424613 h 785329"/>
                  <a:gd name="connsiteX64" fmla="*/ 699956 w 1080780"/>
                  <a:gd name="connsiteY64" fmla="*/ 422897 h 785329"/>
                  <a:gd name="connsiteX65" fmla="*/ 703293 w 1080780"/>
                  <a:gd name="connsiteY65" fmla="*/ 418029 h 785329"/>
                  <a:gd name="connsiteX66" fmla="*/ 781048 w 1080780"/>
                  <a:gd name="connsiteY66" fmla="*/ 374452 h 785329"/>
                  <a:gd name="connsiteX67" fmla="*/ 808235 w 1080780"/>
                  <a:gd name="connsiteY67" fmla="*/ 336894 h 785329"/>
                  <a:gd name="connsiteX68" fmla="*/ 786184 w 1080780"/>
                  <a:gd name="connsiteY68" fmla="*/ 292186 h 785329"/>
                  <a:gd name="connsiteX69" fmla="*/ 768059 w 1080780"/>
                  <a:gd name="connsiteY69" fmla="*/ 215458 h 785329"/>
                  <a:gd name="connsiteX70" fmla="*/ 772782 w 1080780"/>
                  <a:gd name="connsiteY70" fmla="*/ 143948 h 785329"/>
                  <a:gd name="connsiteX71" fmla="*/ 865014 w 1080780"/>
                  <a:gd name="connsiteY71" fmla="*/ 87685 h 785329"/>
                  <a:gd name="connsiteX72" fmla="*/ 215766 w 1080780"/>
                  <a:gd name="connsiteY72" fmla="*/ 87685 h 785329"/>
                  <a:gd name="connsiteX73" fmla="*/ 307998 w 1080780"/>
                  <a:gd name="connsiteY73" fmla="*/ 143948 h 785329"/>
                  <a:gd name="connsiteX74" fmla="*/ 312721 w 1080780"/>
                  <a:gd name="connsiteY74" fmla="*/ 215458 h 785329"/>
                  <a:gd name="connsiteX75" fmla="*/ 294596 w 1080780"/>
                  <a:gd name="connsiteY75" fmla="*/ 292186 h 785329"/>
                  <a:gd name="connsiteX76" fmla="*/ 272544 w 1080780"/>
                  <a:gd name="connsiteY76" fmla="*/ 336894 h 785329"/>
                  <a:gd name="connsiteX77" fmla="*/ 299732 w 1080780"/>
                  <a:gd name="connsiteY77" fmla="*/ 374452 h 785329"/>
                  <a:gd name="connsiteX78" fmla="*/ 376580 w 1080780"/>
                  <a:gd name="connsiteY78" fmla="*/ 415082 h 785329"/>
                  <a:gd name="connsiteX79" fmla="*/ 381458 w 1080780"/>
                  <a:gd name="connsiteY79" fmla="*/ 423823 h 785329"/>
                  <a:gd name="connsiteX80" fmla="*/ 361528 w 1080780"/>
                  <a:gd name="connsiteY80" fmla="*/ 430001 h 785329"/>
                  <a:gd name="connsiteX81" fmla="*/ 212590 w 1080780"/>
                  <a:gd name="connsiteY81" fmla="*/ 532649 h 785329"/>
                  <a:gd name="connsiteX82" fmla="*/ 194715 w 1080780"/>
                  <a:gd name="connsiteY82" fmla="*/ 579434 h 785329"/>
                  <a:gd name="connsiteX83" fmla="*/ 189473 w 1080780"/>
                  <a:gd name="connsiteY83" fmla="*/ 602284 h 785329"/>
                  <a:gd name="connsiteX84" fmla="*/ 173260 w 1080780"/>
                  <a:gd name="connsiteY84" fmla="*/ 603847 h 785329"/>
                  <a:gd name="connsiteX85" fmla="*/ 0 w 1080780"/>
                  <a:gd name="connsiteY85" fmla="*/ 553256 h 785329"/>
                  <a:gd name="connsiteX86" fmla="*/ 24839 w 1080780"/>
                  <a:gd name="connsiteY86" fmla="*/ 442754 h 785329"/>
                  <a:gd name="connsiteX87" fmla="*/ 127244 w 1080780"/>
                  <a:gd name="connsiteY87" fmla="*/ 376768 h 785329"/>
                  <a:gd name="connsiteX88" fmla="*/ 156653 w 1080780"/>
                  <a:gd name="connsiteY88" fmla="*/ 331318 h 785329"/>
                  <a:gd name="connsiteX89" fmla="*/ 129057 w 1080780"/>
                  <a:gd name="connsiteY89" fmla="*/ 288561 h 785329"/>
                  <a:gd name="connsiteX90" fmla="*/ 120598 w 1080780"/>
                  <a:gd name="connsiteY90" fmla="*/ 217271 h 785329"/>
                  <a:gd name="connsiteX91" fmla="*/ 118401 w 1080780"/>
                  <a:gd name="connsiteY91" fmla="*/ 156635 h 785329"/>
                  <a:gd name="connsiteX92" fmla="*/ 215766 w 1080780"/>
                  <a:gd name="connsiteY92" fmla="*/ 87685 h 785329"/>
                  <a:gd name="connsiteX93" fmla="*/ 540672 w 1080780"/>
                  <a:gd name="connsiteY93" fmla="*/ 10 h 785329"/>
                  <a:gd name="connsiteX94" fmla="*/ 688992 w 1080780"/>
                  <a:gd name="connsiteY94" fmla="*/ 105046 h 785329"/>
                  <a:gd name="connsiteX95" fmla="*/ 685645 w 1080780"/>
                  <a:gd name="connsiteY95" fmla="*/ 197415 h 785329"/>
                  <a:gd name="connsiteX96" fmla="*/ 672761 w 1080780"/>
                  <a:gd name="connsiteY96" fmla="*/ 306015 h 785329"/>
                  <a:gd name="connsiteX97" fmla="*/ 640549 w 1080780"/>
                  <a:gd name="connsiteY97" fmla="*/ 367218 h 785329"/>
                  <a:gd name="connsiteX98" fmla="*/ 675522 w 1080780"/>
                  <a:gd name="connsiteY98" fmla="*/ 440385 h 785329"/>
                  <a:gd name="connsiteX99" fmla="*/ 831521 w 1080780"/>
                  <a:gd name="connsiteY99" fmla="*/ 523216 h 785329"/>
                  <a:gd name="connsiteX100" fmla="*/ 889014 w 1080780"/>
                  <a:gd name="connsiteY100" fmla="*/ 709236 h 785329"/>
                  <a:gd name="connsiteX101" fmla="*/ 194181 w 1080780"/>
                  <a:gd name="connsiteY101" fmla="*/ 710965 h 785329"/>
                  <a:gd name="connsiteX102" fmla="*/ 236823 w 1080780"/>
                  <a:gd name="connsiteY102" fmla="*/ 542543 h 785329"/>
                  <a:gd name="connsiteX103" fmla="*/ 412763 w 1080780"/>
                  <a:gd name="connsiteY103" fmla="*/ 436856 h 785329"/>
                  <a:gd name="connsiteX104" fmla="*/ 454179 w 1080780"/>
                  <a:gd name="connsiteY104" fmla="*/ 379642 h 785329"/>
                  <a:gd name="connsiteX105" fmla="*/ 420586 w 1080780"/>
                  <a:gd name="connsiteY105" fmla="*/ 311537 h 785329"/>
                  <a:gd name="connsiteX106" fmla="*/ 392976 w 1080780"/>
                  <a:gd name="connsiteY106" fmla="*/ 194654 h 785329"/>
                  <a:gd name="connsiteX107" fmla="*/ 400171 w 1080780"/>
                  <a:gd name="connsiteY107" fmla="*/ 85718 h 785329"/>
                  <a:gd name="connsiteX108" fmla="*/ 540672 w 1080780"/>
                  <a:gd name="connsiteY108" fmla="*/ 10 h 7853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Lst>
                <a:rect l="l" t="t" r="r" b="b"/>
                <a:pathLst>
                  <a:path w="1080780" h="785329">
                    <a:moveTo>
                      <a:pt x="465223" y="404951"/>
                    </a:moveTo>
                    <a:lnTo>
                      <a:pt x="441754" y="446367"/>
                    </a:lnTo>
                    <a:cubicBezTo>
                      <a:pt x="441601" y="476431"/>
                      <a:pt x="441447" y="506496"/>
                      <a:pt x="441294" y="536560"/>
                    </a:cubicBezTo>
                    <a:lnTo>
                      <a:pt x="479488" y="503428"/>
                    </a:lnTo>
                    <a:cubicBezTo>
                      <a:pt x="487311" y="518307"/>
                      <a:pt x="498356" y="545610"/>
                      <a:pt x="513081" y="569232"/>
                    </a:cubicBezTo>
                    <a:lnTo>
                      <a:pt x="521824" y="515392"/>
                    </a:lnTo>
                    <a:cubicBezTo>
                      <a:pt x="517223" y="504041"/>
                      <a:pt x="512621" y="488549"/>
                      <a:pt x="508019" y="477658"/>
                    </a:cubicBezTo>
                    <a:cubicBezTo>
                      <a:pt x="510320" y="470449"/>
                      <a:pt x="515382" y="468762"/>
                      <a:pt x="524125" y="454650"/>
                    </a:cubicBezTo>
                    <a:cubicBezTo>
                      <a:pt x="511701" y="442992"/>
                      <a:pt x="479489" y="419370"/>
                      <a:pt x="465223" y="404951"/>
                    </a:cubicBezTo>
                    <a:close/>
                    <a:moveTo>
                      <a:pt x="617540" y="404491"/>
                    </a:moveTo>
                    <a:cubicBezTo>
                      <a:pt x="603275" y="418910"/>
                      <a:pt x="573364" y="440231"/>
                      <a:pt x="560939" y="451889"/>
                    </a:cubicBezTo>
                    <a:cubicBezTo>
                      <a:pt x="569683" y="466001"/>
                      <a:pt x="576585" y="469069"/>
                      <a:pt x="578886" y="476278"/>
                    </a:cubicBezTo>
                    <a:cubicBezTo>
                      <a:pt x="574284" y="487169"/>
                      <a:pt x="565541" y="506342"/>
                      <a:pt x="560939" y="517693"/>
                    </a:cubicBezTo>
                    <a:lnTo>
                      <a:pt x="574284" y="570153"/>
                    </a:lnTo>
                    <a:cubicBezTo>
                      <a:pt x="589010" y="546531"/>
                      <a:pt x="601435" y="520148"/>
                      <a:pt x="609258" y="505269"/>
                    </a:cubicBezTo>
                    <a:lnTo>
                      <a:pt x="636408" y="536100"/>
                    </a:lnTo>
                    <a:cubicBezTo>
                      <a:pt x="636254" y="506036"/>
                      <a:pt x="642083" y="487015"/>
                      <a:pt x="641470" y="446367"/>
                    </a:cubicBezTo>
                    <a:close/>
                    <a:moveTo>
                      <a:pt x="265294" y="353508"/>
                    </a:moveTo>
                    <a:cubicBezTo>
                      <a:pt x="255930" y="362973"/>
                      <a:pt x="234784" y="378480"/>
                      <a:pt x="226628" y="386132"/>
                    </a:cubicBezTo>
                    <a:cubicBezTo>
                      <a:pt x="232368" y="395396"/>
                      <a:pt x="235691" y="396504"/>
                      <a:pt x="237201" y="401236"/>
                    </a:cubicBezTo>
                    <a:cubicBezTo>
                      <a:pt x="234180" y="408386"/>
                      <a:pt x="231159" y="418556"/>
                      <a:pt x="228139" y="426007"/>
                    </a:cubicBezTo>
                    <a:lnTo>
                      <a:pt x="233878" y="461350"/>
                    </a:lnTo>
                    <a:cubicBezTo>
                      <a:pt x="243544" y="445843"/>
                      <a:pt x="250795" y="427920"/>
                      <a:pt x="255930" y="418153"/>
                    </a:cubicBezTo>
                    <a:lnTo>
                      <a:pt x="281002" y="439903"/>
                    </a:lnTo>
                    <a:lnTo>
                      <a:pt x="280701" y="380695"/>
                    </a:lnTo>
                    <a:close/>
                    <a:moveTo>
                      <a:pt x="815486" y="353508"/>
                    </a:moveTo>
                    <a:lnTo>
                      <a:pt x="800079" y="380695"/>
                    </a:lnTo>
                    <a:lnTo>
                      <a:pt x="799777" y="439902"/>
                    </a:lnTo>
                    <a:lnTo>
                      <a:pt x="824850" y="418152"/>
                    </a:lnTo>
                    <a:cubicBezTo>
                      <a:pt x="829985" y="427920"/>
                      <a:pt x="837235" y="445843"/>
                      <a:pt x="846902" y="461350"/>
                    </a:cubicBezTo>
                    <a:lnTo>
                      <a:pt x="852641" y="426006"/>
                    </a:lnTo>
                    <a:cubicBezTo>
                      <a:pt x="849620" y="418555"/>
                      <a:pt x="846600" y="408385"/>
                      <a:pt x="843579" y="401236"/>
                    </a:cubicBezTo>
                    <a:cubicBezTo>
                      <a:pt x="845089" y="396503"/>
                      <a:pt x="848412" y="395396"/>
                      <a:pt x="854152" y="386132"/>
                    </a:cubicBezTo>
                    <a:cubicBezTo>
                      <a:pt x="845995" y="378480"/>
                      <a:pt x="824850" y="362973"/>
                      <a:pt x="815486" y="353508"/>
                    </a:cubicBezTo>
                    <a:close/>
                    <a:moveTo>
                      <a:pt x="915474" y="353206"/>
                    </a:moveTo>
                    <a:cubicBezTo>
                      <a:pt x="906109" y="362671"/>
                      <a:pt x="886474" y="376667"/>
                      <a:pt x="878318" y="384320"/>
                    </a:cubicBezTo>
                    <a:cubicBezTo>
                      <a:pt x="884058" y="393583"/>
                      <a:pt x="888589" y="395597"/>
                      <a:pt x="890100" y="400330"/>
                    </a:cubicBezTo>
                    <a:cubicBezTo>
                      <a:pt x="887079" y="407479"/>
                      <a:pt x="881339" y="420066"/>
                      <a:pt x="878318" y="427517"/>
                    </a:cubicBezTo>
                    <a:lnTo>
                      <a:pt x="887078" y="461954"/>
                    </a:lnTo>
                    <a:cubicBezTo>
                      <a:pt x="896745" y="446447"/>
                      <a:pt x="904901" y="429128"/>
                      <a:pt x="910037" y="419361"/>
                    </a:cubicBezTo>
                    <a:lnTo>
                      <a:pt x="927859" y="439600"/>
                    </a:lnTo>
                    <a:cubicBezTo>
                      <a:pt x="927759" y="419864"/>
                      <a:pt x="931585" y="407379"/>
                      <a:pt x="931182" y="380695"/>
                    </a:cubicBezTo>
                    <a:close/>
                    <a:moveTo>
                      <a:pt x="165306" y="353206"/>
                    </a:moveTo>
                    <a:lnTo>
                      <a:pt x="149597" y="380695"/>
                    </a:lnTo>
                    <a:cubicBezTo>
                      <a:pt x="149195" y="407379"/>
                      <a:pt x="153021" y="419865"/>
                      <a:pt x="152921" y="439600"/>
                    </a:cubicBezTo>
                    <a:lnTo>
                      <a:pt x="170743" y="419361"/>
                    </a:lnTo>
                    <a:cubicBezTo>
                      <a:pt x="175878" y="429128"/>
                      <a:pt x="184035" y="446448"/>
                      <a:pt x="193701" y="461954"/>
                    </a:cubicBezTo>
                    <a:lnTo>
                      <a:pt x="202461" y="427517"/>
                    </a:lnTo>
                    <a:cubicBezTo>
                      <a:pt x="199441" y="420066"/>
                      <a:pt x="193701" y="407480"/>
                      <a:pt x="190680" y="400330"/>
                    </a:cubicBezTo>
                    <a:cubicBezTo>
                      <a:pt x="192191" y="395598"/>
                      <a:pt x="196722" y="393584"/>
                      <a:pt x="202462" y="384320"/>
                    </a:cubicBezTo>
                    <a:cubicBezTo>
                      <a:pt x="194305" y="376667"/>
                      <a:pt x="174670" y="362671"/>
                      <a:pt x="165306" y="353206"/>
                    </a:cubicBezTo>
                    <a:close/>
                    <a:moveTo>
                      <a:pt x="865014" y="87685"/>
                    </a:moveTo>
                    <a:cubicBezTo>
                      <a:pt x="913518" y="87188"/>
                      <a:pt x="961493" y="114042"/>
                      <a:pt x="962378" y="156635"/>
                    </a:cubicBezTo>
                    <a:cubicBezTo>
                      <a:pt x="966882" y="184097"/>
                      <a:pt x="963532" y="190413"/>
                      <a:pt x="960181" y="217270"/>
                    </a:cubicBezTo>
                    <a:cubicBezTo>
                      <a:pt x="977702" y="232979"/>
                      <a:pt x="976091" y="259360"/>
                      <a:pt x="951723" y="288561"/>
                    </a:cubicBezTo>
                    <a:cubicBezTo>
                      <a:pt x="951723" y="305981"/>
                      <a:pt x="929564" y="320242"/>
                      <a:pt x="924127" y="331318"/>
                    </a:cubicBezTo>
                    <a:cubicBezTo>
                      <a:pt x="924429" y="346019"/>
                      <a:pt x="930829" y="357485"/>
                      <a:pt x="953536" y="376768"/>
                    </a:cubicBezTo>
                    <a:cubicBezTo>
                      <a:pt x="972919" y="381702"/>
                      <a:pt x="1006738" y="391254"/>
                      <a:pt x="1055941" y="442754"/>
                    </a:cubicBezTo>
                    <a:cubicBezTo>
                      <a:pt x="1071475" y="468422"/>
                      <a:pt x="1070079" y="492546"/>
                      <a:pt x="1080780" y="553255"/>
                    </a:cubicBezTo>
                    <a:cubicBezTo>
                      <a:pt x="1067608" y="585011"/>
                      <a:pt x="988585" y="602993"/>
                      <a:pt x="919345" y="604679"/>
                    </a:cubicBezTo>
                    <a:lnTo>
                      <a:pt x="891399" y="604239"/>
                    </a:lnTo>
                    <a:lnTo>
                      <a:pt x="886538" y="585468"/>
                    </a:lnTo>
                    <a:cubicBezTo>
                      <a:pt x="877520" y="553770"/>
                      <a:pt x="866775" y="528730"/>
                      <a:pt x="851128" y="508195"/>
                    </a:cubicBezTo>
                    <a:cubicBezTo>
                      <a:pt x="807759" y="451642"/>
                      <a:pt x="743727" y="433421"/>
                      <a:pt x="707188" y="424613"/>
                    </a:cubicBezTo>
                    <a:lnTo>
                      <a:pt x="699956" y="422897"/>
                    </a:lnTo>
                    <a:lnTo>
                      <a:pt x="703293" y="418029"/>
                    </a:lnTo>
                    <a:cubicBezTo>
                      <a:pt x="725571" y="388916"/>
                      <a:pt x="747450" y="383644"/>
                      <a:pt x="781048" y="374452"/>
                    </a:cubicBezTo>
                    <a:cubicBezTo>
                      <a:pt x="804829" y="356629"/>
                      <a:pt x="807380" y="350604"/>
                      <a:pt x="808235" y="336894"/>
                    </a:cubicBezTo>
                    <a:cubicBezTo>
                      <a:pt x="798688" y="312782"/>
                      <a:pt x="786184" y="311116"/>
                      <a:pt x="786184" y="292186"/>
                    </a:cubicBezTo>
                    <a:cubicBezTo>
                      <a:pt x="745522" y="266464"/>
                      <a:pt x="759820" y="223147"/>
                      <a:pt x="768059" y="215458"/>
                    </a:cubicBezTo>
                    <a:cubicBezTo>
                      <a:pt x="766008" y="181149"/>
                      <a:pt x="765166" y="166777"/>
                      <a:pt x="772782" y="143948"/>
                    </a:cubicBezTo>
                    <a:cubicBezTo>
                      <a:pt x="789242" y="105005"/>
                      <a:pt x="827288" y="88072"/>
                      <a:pt x="865014" y="87685"/>
                    </a:cubicBezTo>
                    <a:close/>
                    <a:moveTo>
                      <a:pt x="215766" y="87685"/>
                    </a:moveTo>
                    <a:cubicBezTo>
                      <a:pt x="253492" y="88072"/>
                      <a:pt x="291538" y="105005"/>
                      <a:pt x="307998" y="143948"/>
                    </a:cubicBezTo>
                    <a:cubicBezTo>
                      <a:pt x="315614" y="166778"/>
                      <a:pt x="314772" y="181149"/>
                      <a:pt x="312721" y="215458"/>
                    </a:cubicBezTo>
                    <a:cubicBezTo>
                      <a:pt x="320960" y="223148"/>
                      <a:pt x="335258" y="266464"/>
                      <a:pt x="294596" y="292186"/>
                    </a:cubicBezTo>
                    <a:cubicBezTo>
                      <a:pt x="294596" y="311116"/>
                      <a:pt x="282092" y="312783"/>
                      <a:pt x="272544" y="336894"/>
                    </a:cubicBezTo>
                    <a:cubicBezTo>
                      <a:pt x="273400" y="350605"/>
                      <a:pt x="275951" y="356629"/>
                      <a:pt x="299732" y="374452"/>
                    </a:cubicBezTo>
                    <a:cubicBezTo>
                      <a:pt x="333330" y="383644"/>
                      <a:pt x="357022" y="385288"/>
                      <a:pt x="376580" y="415082"/>
                    </a:cubicBezTo>
                    <a:lnTo>
                      <a:pt x="381458" y="423823"/>
                    </a:lnTo>
                    <a:lnTo>
                      <a:pt x="361528" y="430001"/>
                    </a:lnTo>
                    <a:cubicBezTo>
                      <a:pt x="303357" y="450712"/>
                      <a:pt x="237187" y="492332"/>
                      <a:pt x="212590" y="532649"/>
                    </a:cubicBezTo>
                    <a:cubicBezTo>
                      <a:pt x="204885" y="548495"/>
                      <a:pt x="199168" y="564126"/>
                      <a:pt x="194715" y="579434"/>
                    </a:cubicBezTo>
                    <a:lnTo>
                      <a:pt x="189473" y="602284"/>
                    </a:lnTo>
                    <a:lnTo>
                      <a:pt x="173260" y="603847"/>
                    </a:lnTo>
                    <a:cubicBezTo>
                      <a:pt x="104410" y="605436"/>
                      <a:pt x="14948" y="580570"/>
                      <a:pt x="0" y="553256"/>
                    </a:cubicBezTo>
                    <a:cubicBezTo>
                      <a:pt x="10701" y="492547"/>
                      <a:pt x="9305" y="468422"/>
                      <a:pt x="24839" y="442754"/>
                    </a:cubicBezTo>
                    <a:cubicBezTo>
                      <a:pt x="74041" y="391255"/>
                      <a:pt x="107861" y="381702"/>
                      <a:pt x="127244" y="376768"/>
                    </a:cubicBezTo>
                    <a:cubicBezTo>
                      <a:pt x="149950" y="357485"/>
                      <a:pt x="156351" y="346019"/>
                      <a:pt x="156653" y="331318"/>
                    </a:cubicBezTo>
                    <a:cubicBezTo>
                      <a:pt x="151216" y="320242"/>
                      <a:pt x="129057" y="305981"/>
                      <a:pt x="129057" y="288561"/>
                    </a:cubicBezTo>
                    <a:cubicBezTo>
                      <a:pt x="104689" y="259360"/>
                      <a:pt x="103078" y="232979"/>
                      <a:pt x="120598" y="217271"/>
                    </a:cubicBezTo>
                    <a:cubicBezTo>
                      <a:pt x="117248" y="190413"/>
                      <a:pt x="113898" y="184097"/>
                      <a:pt x="118401" y="156635"/>
                    </a:cubicBezTo>
                    <a:cubicBezTo>
                      <a:pt x="119287" y="114042"/>
                      <a:pt x="167262" y="87188"/>
                      <a:pt x="215766" y="87685"/>
                    </a:cubicBezTo>
                    <a:close/>
                    <a:moveTo>
                      <a:pt x="540672" y="10"/>
                    </a:moveTo>
                    <a:cubicBezTo>
                      <a:pt x="614561" y="-747"/>
                      <a:pt x="687643" y="40161"/>
                      <a:pt x="688992" y="105046"/>
                    </a:cubicBezTo>
                    <a:cubicBezTo>
                      <a:pt x="695853" y="146880"/>
                      <a:pt x="690749" y="156501"/>
                      <a:pt x="685645" y="197415"/>
                    </a:cubicBezTo>
                    <a:cubicBezTo>
                      <a:pt x="712336" y="221344"/>
                      <a:pt x="709881" y="261532"/>
                      <a:pt x="672761" y="306015"/>
                    </a:cubicBezTo>
                    <a:cubicBezTo>
                      <a:pt x="672761" y="332551"/>
                      <a:pt x="648832" y="350345"/>
                      <a:pt x="640549" y="367218"/>
                    </a:cubicBezTo>
                    <a:cubicBezTo>
                      <a:pt x="641009" y="389613"/>
                      <a:pt x="640932" y="411011"/>
                      <a:pt x="675522" y="440385"/>
                    </a:cubicBezTo>
                    <a:cubicBezTo>
                      <a:pt x="705050" y="447901"/>
                      <a:pt x="756568" y="444763"/>
                      <a:pt x="831521" y="523216"/>
                    </a:cubicBezTo>
                    <a:cubicBezTo>
                      <a:pt x="855185" y="562316"/>
                      <a:pt x="872713" y="616756"/>
                      <a:pt x="889014" y="709236"/>
                    </a:cubicBezTo>
                    <a:cubicBezTo>
                      <a:pt x="763918" y="818671"/>
                      <a:pt x="295668" y="801859"/>
                      <a:pt x="194181" y="710965"/>
                    </a:cubicBezTo>
                    <a:cubicBezTo>
                      <a:pt x="206787" y="662271"/>
                      <a:pt x="210286" y="569846"/>
                      <a:pt x="236823" y="542543"/>
                    </a:cubicBezTo>
                    <a:cubicBezTo>
                      <a:pt x="265252" y="499696"/>
                      <a:pt x="354270" y="452860"/>
                      <a:pt x="412763" y="436856"/>
                    </a:cubicBezTo>
                    <a:cubicBezTo>
                      <a:pt x="448989" y="409706"/>
                      <a:pt x="452875" y="400529"/>
                      <a:pt x="454179" y="379642"/>
                    </a:cubicBezTo>
                    <a:cubicBezTo>
                      <a:pt x="439635" y="342912"/>
                      <a:pt x="420586" y="340374"/>
                      <a:pt x="420586" y="311537"/>
                    </a:cubicBezTo>
                    <a:cubicBezTo>
                      <a:pt x="358644" y="272353"/>
                      <a:pt x="380425" y="206367"/>
                      <a:pt x="392976" y="194654"/>
                    </a:cubicBezTo>
                    <a:cubicBezTo>
                      <a:pt x="389852" y="142389"/>
                      <a:pt x="388569" y="120496"/>
                      <a:pt x="400171" y="85718"/>
                    </a:cubicBezTo>
                    <a:cubicBezTo>
                      <a:pt x="425245" y="26394"/>
                      <a:pt x="483203" y="599"/>
                      <a:pt x="540672" y="10"/>
                    </a:cubicBezTo>
                    <a:close/>
                  </a:path>
                </a:pathLst>
              </a:custGeom>
              <a:solidFill>
                <a:schemeClr val="bg1"/>
              </a:solidFill>
              <a:ln w="12700" cap="flat" cmpd="sng" algn="ctr">
                <a:noFill/>
                <a:prstDash val="solid"/>
                <a:miter lim="800000"/>
              </a:ln>
              <a:effectLst/>
            </p:spPr>
            <p:txBody>
              <a:bodyPr wrap="square" rtlCol="0" anchor="ctr">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grpSp>
      </p:grpSp>
    </p:spTree>
    <p:extLst>
      <p:ext uri="{BB962C8B-B14F-4D97-AF65-F5344CB8AC3E}">
        <p14:creationId xmlns:p14="http://schemas.microsoft.com/office/powerpoint/2010/main" val="1668187588"/>
      </p:ext>
    </p:extLst>
  </p:cSld>
  <p:clrMapOvr>
    <a:masterClrMapping/>
  </p:clrMapOvr>
  <mc:AlternateContent xmlns:mc="http://schemas.openxmlformats.org/markup-compatibility/2006" xmlns:p14="http://schemas.microsoft.com/office/powerpoint/2010/main">
    <mc:Choice Requires="p14">
      <p:transition spd="slow" p14:dur="5000"/>
    </mc:Choice>
    <mc:Fallback xmlns="">
      <p:transition spd="slow"/>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4F5F5F93-10A7-5989-E486-D4E07EC450E9}"/>
              </a:ext>
            </a:extLst>
          </p:cNvPr>
          <p:cNvSpPr>
            <a:spLocks noGrp="1"/>
          </p:cNvSpPr>
          <p:nvPr>
            <p:ph idx="1"/>
          </p:nvPr>
        </p:nvSpPr>
        <p:spPr>
          <a:xfrm>
            <a:off x="145406" y="946860"/>
            <a:ext cx="7028392" cy="523721"/>
          </a:xfrm>
        </p:spPr>
        <p:txBody>
          <a:bodyPr vert="horz" lIns="91440" tIns="45720" rIns="91440" bIns="45720" rtlCol="0" anchor="t">
            <a:normAutofit/>
          </a:bodyPr>
          <a:lstStyle/>
          <a:p>
            <a:pPr marL="0" indent="0">
              <a:buNone/>
            </a:pPr>
            <a:r>
              <a:rPr lang="en-US"/>
              <a:t>Customer Success &amp; Collaboration Goals</a:t>
            </a:r>
            <a:endParaRPr lang="en-US">
              <a:solidFill>
                <a:srgbClr val="C00000"/>
              </a:solidFill>
            </a:endParaRPr>
          </a:p>
        </p:txBody>
      </p:sp>
      <p:sp>
        <p:nvSpPr>
          <p:cNvPr id="3" name="Title 2">
            <a:extLst>
              <a:ext uri="{FF2B5EF4-FFF2-40B4-BE49-F238E27FC236}">
                <a16:creationId xmlns:a16="http://schemas.microsoft.com/office/drawing/2014/main" id="{1B6C644B-A524-C7E5-0245-88DC8F6E81BB}"/>
              </a:ext>
            </a:extLst>
          </p:cNvPr>
          <p:cNvSpPr>
            <a:spLocks noGrp="1"/>
          </p:cNvSpPr>
          <p:nvPr>
            <p:ph type="title"/>
          </p:nvPr>
        </p:nvSpPr>
        <p:spPr/>
        <p:txBody>
          <a:bodyPr/>
          <a:lstStyle/>
          <a:p>
            <a:r>
              <a:rPr lang="en-US"/>
              <a:t>SCIMAX MI RoadMap Process</a:t>
            </a:r>
            <a:endParaRPr lang="en-US">
              <a:solidFill>
                <a:schemeClr val="accent5"/>
              </a:solidFill>
            </a:endParaRPr>
          </a:p>
        </p:txBody>
      </p:sp>
      <p:grpSp>
        <p:nvGrpSpPr>
          <p:cNvPr id="72" name="Group 71">
            <a:extLst>
              <a:ext uri="{FF2B5EF4-FFF2-40B4-BE49-F238E27FC236}">
                <a16:creationId xmlns:a16="http://schemas.microsoft.com/office/drawing/2014/main" id="{76478C0F-06CC-EA19-5666-48C3C39A716E}"/>
              </a:ext>
            </a:extLst>
          </p:cNvPr>
          <p:cNvGrpSpPr/>
          <p:nvPr/>
        </p:nvGrpSpPr>
        <p:grpSpPr>
          <a:xfrm>
            <a:off x="1644588" y="1823377"/>
            <a:ext cx="7814533" cy="4391170"/>
            <a:chOff x="1644588" y="1823377"/>
            <a:chExt cx="7814533" cy="4391170"/>
          </a:xfrm>
        </p:grpSpPr>
        <p:grpSp>
          <p:nvGrpSpPr>
            <p:cNvPr id="4" name="Group 3">
              <a:extLst>
                <a:ext uri="{FF2B5EF4-FFF2-40B4-BE49-F238E27FC236}">
                  <a16:creationId xmlns:a16="http://schemas.microsoft.com/office/drawing/2014/main" id="{591AB1D5-E182-902D-E006-7F33A65190CE}"/>
                </a:ext>
              </a:extLst>
            </p:cNvPr>
            <p:cNvGrpSpPr/>
            <p:nvPr/>
          </p:nvGrpSpPr>
          <p:grpSpPr>
            <a:xfrm>
              <a:off x="1644588" y="1823377"/>
              <a:ext cx="7814533" cy="4391170"/>
              <a:chOff x="614190" y="1424437"/>
              <a:chExt cx="7814533" cy="4391170"/>
            </a:xfrm>
          </p:grpSpPr>
          <p:grpSp>
            <p:nvGrpSpPr>
              <p:cNvPr id="5" name="Group 4">
                <a:extLst>
                  <a:ext uri="{FF2B5EF4-FFF2-40B4-BE49-F238E27FC236}">
                    <a16:creationId xmlns:a16="http://schemas.microsoft.com/office/drawing/2014/main" id="{2BF13A59-23B9-2A27-4E5B-C9E2F078D93E}"/>
                  </a:ext>
                </a:extLst>
              </p:cNvPr>
              <p:cNvGrpSpPr/>
              <p:nvPr/>
            </p:nvGrpSpPr>
            <p:grpSpPr>
              <a:xfrm>
                <a:off x="614190" y="1424437"/>
                <a:ext cx="7814533" cy="3976873"/>
                <a:chOff x="614190" y="1424437"/>
                <a:chExt cx="7814533" cy="3976873"/>
              </a:xfrm>
            </p:grpSpPr>
            <p:sp>
              <p:nvSpPr>
                <p:cNvPr id="67" name="TextBox 233">
                  <a:extLst>
                    <a:ext uri="{FF2B5EF4-FFF2-40B4-BE49-F238E27FC236}">
                      <a16:creationId xmlns:a16="http://schemas.microsoft.com/office/drawing/2014/main" id="{D3FDA8B4-06F5-F064-7F86-CE044DD1786F}"/>
                    </a:ext>
                  </a:extLst>
                </p:cNvPr>
                <p:cNvSpPr txBox="1"/>
                <p:nvPr/>
              </p:nvSpPr>
              <p:spPr>
                <a:xfrm>
                  <a:off x="5632997" y="1424437"/>
                  <a:ext cx="2311119" cy="73866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lvl="1"/>
                  <a:r>
                    <a:rPr lang="it-IT" sz="1400">
                      <a:solidFill>
                        <a:srgbClr val="F04936"/>
                      </a:solidFill>
                    </a:rPr>
                    <a:t>Regularly Hosted User Group Meetings (minimum of 1 in person, 1 virtually)</a:t>
                  </a:r>
                </a:p>
              </p:txBody>
            </p:sp>
            <p:sp>
              <p:nvSpPr>
                <p:cNvPr id="65" name="TextBox 231">
                  <a:extLst>
                    <a:ext uri="{FF2B5EF4-FFF2-40B4-BE49-F238E27FC236}">
                      <a16:creationId xmlns:a16="http://schemas.microsoft.com/office/drawing/2014/main" id="{7D9EAE0D-F8A6-6545-A22B-462887C14D16}"/>
                    </a:ext>
                  </a:extLst>
                </p:cNvPr>
                <p:cNvSpPr txBox="1"/>
                <p:nvPr/>
              </p:nvSpPr>
              <p:spPr>
                <a:xfrm>
                  <a:off x="6628706" y="4076255"/>
                  <a:ext cx="1800017" cy="73866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lvl="1"/>
                  <a:r>
                    <a:rPr lang="en-US" sz="1400">
                      <a:solidFill>
                        <a:srgbClr val="0A045D"/>
                      </a:solidFill>
                    </a:rPr>
                    <a:t>Portal for RoadMap Review and Feedback (SciMax University)</a:t>
                  </a:r>
                </a:p>
              </p:txBody>
            </p:sp>
            <p:sp>
              <p:nvSpPr>
                <p:cNvPr id="63" name="TextBox 229">
                  <a:extLst>
                    <a:ext uri="{FF2B5EF4-FFF2-40B4-BE49-F238E27FC236}">
                      <a16:creationId xmlns:a16="http://schemas.microsoft.com/office/drawing/2014/main" id="{318BCE98-413D-376D-FA33-D282B7A688A4}"/>
                    </a:ext>
                  </a:extLst>
                </p:cNvPr>
                <p:cNvSpPr txBox="1"/>
                <p:nvPr/>
              </p:nvSpPr>
              <p:spPr>
                <a:xfrm>
                  <a:off x="2284669" y="4878090"/>
                  <a:ext cx="1246283" cy="52322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lvl="1"/>
                  <a:r>
                    <a:rPr lang="en-US" sz="1400">
                      <a:solidFill>
                        <a:srgbClr val="FF9B3F"/>
                      </a:solidFill>
                    </a:rPr>
                    <a:t>Functionality Prioritization</a:t>
                  </a:r>
                </a:p>
              </p:txBody>
            </p:sp>
            <p:sp>
              <p:nvSpPr>
                <p:cNvPr id="61" name="TextBox 227">
                  <a:extLst>
                    <a:ext uri="{FF2B5EF4-FFF2-40B4-BE49-F238E27FC236}">
                      <a16:creationId xmlns:a16="http://schemas.microsoft.com/office/drawing/2014/main" id="{1B15D1CC-08B5-A53C-7CF9-932784805EC4}"/>
                    </a:ext>
                  </a:extLst>
                </p:cNvPr>
                <p:cNvSpPr txBox="1"/>
                <p:nvPr/>
              </p:nvSpPr>
              <p:spPr>
                <a:xfrm>
                  <a:off x="614190" y="2383925"/>
                  <a:ext cx="2023595" cy="73866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lvl="1"/>
                  <a:r>
                    <a:rPr lang="en-US" sz="1400">
                      <a:solidFill>
                        <a:srgbClr val="3A2CF6"/>
                      </a:solidFill>
                    </a:rPr>
                    <a:t>User Subscription for news and updates, changes to schedule, etc.</a:t>
                  </a:r>
                  <a:endParaRPr lang="it-IT" sz="1400">
                    <a:solidFill>
                      <a:srgbClr val="3A2CF6"/>
                    </a:solidFill>
                  </a:endParaRPr>
                </a:p>
              </p:txBody>
            </p:sp>
          </p:grpSp>
          <p:grpSp>
            <p:nvGrpSpPr>
              <p:cNvPr id="6" name="Group 5">
                <a:extLst>
                  <a:ext uri="{FF2B5EF4-FFF2-40B4-BE49-F238E27FC236}">
                    <a16:creationId xmlns:a16="http://schemas.microsoft.com/office/drawing/2014/main" id="{33A4A22A-39EC-8B24-3D1F-B7F3A5A4AD56}"/>
                  </a:ext>
                </a:extLst>
              </p:cNvPr>
              <p:cNvGrpSpPr/>
              <p:nvPr/>
            </p:nvGrpSpPr>
            <p:grpSpPr>
              <a:xfrm>
                <a:off x="2395075" y="1461761"/>
                <a:ext cx="4353850" cy="4353846"/>
                <a:chOff x="2507925" y="1364927"/>
                <a:chExt cx="4128150" cy="4128146"/>
              </a:xfrm>
            </p:grpSpPr>
            <p:grpSp>
              <p:nvGrpSpPr>
                <p:cNvPr id="7" name="Group 6">
                  <a:extLst>
                    <a:ext uri="{FF2B5EF4-FFF2-40B4-BE49-F238E27FC236}">
                      <a16:creationId xmlns:a16="http://schemas.microsoft.com/office/drawing/2014/main" id="{3B38AB9D-2DE5-3567-A8AB-E86F98AD6CA1}"/>
                    </a:ext>
                  </a:extLst>
                </p:cNvPr>
                <p:cNvGrpSpPr/>
                <p:nvPr/>
              </p:nvGrpSpPr>
              <p:grpSpPr>
                <a:xfrm>
                  <a:off x="2507925" y="1364927"/>
                  <a:ext cx="4128150" cy="4128146"/>
                  <a:chOff x="2507925" y="1364927"/>
                  <a:chExt cx="4128150" cy="4128146"/>
                </a:xfrm>
              </p:grpSpPr>
              <p:grpSp>
                <p:nvGrpSpPr>
                  <p:cNvPr id="12" name="Group 11">
                    <a:extLst>
                      <a:ext uri="{FF2B5EF4-FFF2-40B4-BE49-F238E27FC236}">
                        <a16:creationId xmlns:a16="http://schemas.microsoft.com/office/drawing/2014/main" id="{6FAD70B7-A3C9-D9C5-B249-9563FEC6ED5C}"/>
                      </a:ext>
                    </a:extLst>
                  </p:cNvPr>
                  <p:cNvGrpSpPr/>
                  <p:nvPr/>
                </p:nvGrpSpPr>
                <p:grpSpPr>
                  <a:xfrm>
                    <a:off x="3732472" y="1364927"/>
                    <a:ext cx="1679055" cy="1298999"/>
                    <a:chOff x="3732472" y="1364927"/>
                    <a:chExt cx="1679055" cy="1298999"/>
                  </a:xfrm>
                </p:grpSpPr>
                <p:sp>
                  <p:nvSpPr>
                    <p:cNvPr id="47" name="Rectangle 3">
                      <a:extLst>
                        <a:ext uri="{FF2B5EF4-FFF2-40B4-BE49-F238E27FC236}">
                          <a16:creationId xmlns:a16="http://schemas.microsoft.com/office/drawing/2014/main" id="{24C3C6C9-2776-15BB-E8DA-09B6CEF6E4DB}"/>
                        </a:ext>
                      </a:extLst>
                    </p:cNvPr>
                    <p:cNvSpPr/>
                    <p:nvPr/>
                  </p:nvSpPr>
                  <p:spPr>
                    <a:xfrm>
                      <a:off x="4036120" y="1364927"/>
                      <a:ext cx="1375407" cy="1089631"/>
                    </a:xfrm>
                    <a:custGeom>
                      <a:avLst/>
                      <a:gdLst>
                        <a:gd name="connsiteX0" fmla="*/ 0 w 1209675"/>
                        <a:gd name="connsiteY0" fmla="*/ 0 h 585788"/>
                        <a:gd name="connsiteX1" fmla="*/ 1209675 w 1209675"/>
                        <a:gd name="connsiteY1" fmla="*/ 0 h 585788"/>
                        <a:gd name="connsiteX2" fmla="*/ 1209675 w 1209675"/>
                        <a:gd name="connsiteY2" fmla="*/ 585788 h 585788"/>
                        <a:gd name="connsiteX3" fmla="*/ 0 w 1209675"/>
                        <a:gd name="connsiteY3" fmla="*/ 585788 h 585788"/>
                        <a:gd name="connsiteX4" fmla="*/ 0 w 1209675"/>
                        <a:gd name="connsiteY4" fmla="*/ 0 h 585788"/>
                        <a:gd name="connsiteX0" fmla="*/ 0 w 1209675"/>
                        <a:gd name="connsiteY0" fmla="*/ 4763 h 590551"/>
                        <a:gd name="connsiteX1" fmla="*/ 595313 w 1209675"/>
                        <a:gd name="connsiteY1" fmla="*/ 0 h 590551"/>
                        <a:gd name="connsiteX2" fmla="*/ 1209675 w 1209675"/>
                        <a:gd name="connsiteY2" fmla="*/ 590551 h 590551"/>
                        <a:gd name="connsiteX3" fmla="*/ 0 w 1209675"/>
                        <a:gd name="connsiteY3" fmla="*/ 590551 h 590551"/>
                        <a:gd name="connsiteX4" fmla="*/ 0 w 1209675"/>
                        <a:gd name="connsiteY4" fmla="*/ 4763 h 590551"/>
                        <a:gd name="connsiteX0" fmla="*/ 0 w 1209675"/>
                        <a:gd name="connsiteY0" fmla="*/ 4763 h 590551"/>
                        <a:gd name="connsiteX1" fmla="*/ 614363 w 1209675"/>
                        <a:gd name="connsiteY1" fmla="*/ 0 h 590551"/>
                        <a:gd name="connsiteX2" fmla="*/ 1209675 w 1209675"/>
                        <a:gd name="connsiteY2" fmla="*/ 590551 h 590551"/>
                        <a:gd name="connsiteX3" fmla="*/ 0 w 1209675"/>
                        <a:gd name="connsiteY3" fmla="*/ 590551 h 590551"/>
                        <a:gd name="connsiteX4" fmla="*/ 0 w 1209675"/>
                        <a:gd name="connsiteY4" fmla="*/ 4763 h 590551"/>
                        <a:gd name="connsiteX0" fmla="*/ 0 w 785812"/>
                        <a:gd name="connsiteY0" fmla="*/ 4763 h 590551"/>
                        <a:gd name="connsiteX1" fmla="*/ 614363 w 785812"/>
                        <a:gd name="connsiteY1" fmla="*/ 0 h 590551"/>
                        <a:gd name="connsiteX2" fmla="*/ 785812 w 785812"/>
                        <a:gd name="connsiteY2" fmla="*/ 247651 h 590551"/>
                        <a:gd name="connsiteX3" fmla="*/ 0 w 785812"/>
                        <a:gd name="connsiteY3" fmla="*/ 590551 h 590551"/>
                        <a:gd name="connsiteX4" fmla="*/ 0 w 785812"/>
                        <a:gd name="connsiteY4" fmla="*/ 4763 h 590551"/>
                        <a:gd name="connsiteX0" fmla="*/ 0 w 800100"/>
                        <a:gd name="connsiteY0" fmla="*/ 4763 h 590551"/>
                        <a:gd name="connsiteX1" fmla="*/ 614363 w 800100"/>
                        <a:gd name="connsiteY1" fmla="*/ 0 h 590551"/>
                        <a:gd name="connsiteX2" fmla="*/ 800100 w 800100"/>
                        <a:gd name="connsiteY2" fmla="*/ 242889 h 590551"/>
                        <a:gd name="connsiteX3" fmla="*/ 0 w 800100"/>
                        <a:gd name="connsiteY3" fmla="*/ 590551 h 590551"/>
                        <a:gd name="connsiteX4" fmla="*/ 0 w 800100"/>
                        <a:gd name="connsiteY4" fmla="*/ 4763 h 590551"/>
                        <a:gd name="connsiteX0" fmla="*/ 0 w 800100"/>
                        <a:gd name="connsiteY0" fmla="*/ 4763 h 590551"/>
                        <a:gd name="connsiteX1" fmla="*/ 614363 w 800100"/>
                        <a:gd name="connsiteY1" fmla="*/ 0 h 590551"/>
                        <a:gd name="connsiteX2" fmla="*/ 800100 w 800100"/>
                        <a:gd name="connsiteY2" fmla="*/ 242889 h 590551"/>
                        <a:gd name="connsiteX3" fmla="*/ 483393 w 800100"/>
                        <a:gd name="connsiteY3" fmla="*/ 383383 h 590551"/>
                        <a:gd name="connsiteX4" fmla="*/ 0 w 800100"/>
                        <a:gd name="connsiteY4" fmla="*/ 590551 h 590551"/>
                        <a:gd name="connsiteX5" fmla="*/ 0 w 800100"/>
                        <a:gd name="connsiteY5" fmla="*/ 4763 h 590551"/>
                        <a:gd name="connsiteX0" fmla="*/ 0 w 895350"/>
                        <a:gd name="connsiteY0" fmla="*/ 4763 h 590551"/>
                        <a:gd name="connsiteX1" fmla="*/ 614363 w 895350"/>
                        <a:gd name="connsiteY1" fmla="*/ 0 h 590551"/>
                        <a:gd name="connsiteX2" fmla="*/ 800100 w 895350"/>
                        <a:gd name="connsiteY2" fmla="*/ 242889 h 590551"/>
                        <a:gd name="connsiteX3" fmla="*/ 895350 w 895350"/>
                        <a:gd name="connsiteY3" fmla="*/ 185739 h 590551"/>
                        <a:gd name="connsiteX4" fmla="*/ 0 w 895350"/>
                        <a:gd name="connsiteY4" fmla="*/ 590551 h 590551"/>
                        <a:gd name="connsiteX5" fmla="*/ 0 w 895350"/>
                        <a:gd name="connsiteY5" fmla="*/ 4763 h 590551"/>
                        <a:gd name="connsiteX0" fmla="*/ 0 w 895350"/>
                        <a:gd name="connsiteY0" fmla="*/ 4763 h 590551"/>
                        <a:gd name="connsiteX1" fmla="*/ 614363 w 895350"/>
                        <a:gd name="connsiteY1" fmla="*/ 0 h 590551"/>
                        <a:gd name="connsiteX2" fmla="*/ 800100 w 895350"/>
                        <a:gd name="connsiteY2" fmla="*/ 242889 h 590551"/>
                        <a:gd name="connsiteX3" fmla="*/ 895350 w 895350"/>
                        <a:gd name="connsiteY3" fmla="*/ 185739 h 590551"/>
                        <a:gd name="connsiteX4" fmla="*/ 559593 w 895350"/>
                        <a:gd name="connsiteY4" fmla="*/ 338139 h 590551"/>
                        <a:gd name="connsiteX5" fmla="*/ 0 w 895350"/>
                        <a:gd name="connsiteY5" fmla="*/ 590551 h 590551"/>
                        <a:gd name="connsiteX6" fmla="*/ 0 w 895350"/>
                        <a:gd name="connsiteY6" fmla="*/ 4763 h 590551"/>
                        <a:gd name="connsiteX0" fmla="*/ 0 w 895350"/>
                        <a:gd name="connsiteY0" fmla="*/ 4763 h 602458"/>
                        <a:gd name="connsiteX1" fmla="*/ 614363 w 895350"/>
                        <a:gd name="connsiteY1" fmla="*/ 0 h 602458"/>
                        <a:gd name="connsiteX2" fmla="*/ 800100 w 895350"/>
                        <a:gd name="connsiteY2" fmla="*/ 242889 h 602458"/>
                        <a:gd name="connsiteX3" fmla="*/ 895350 w 895350"/>
                        <a:gd name="connsiteY3" fmla="*/ 185739 h 602458"/>
                        <a:gd name="connsiteX4" fmla="*/ 888205 w 895350"/>
                        <a:gd name="connsiteY4" fmla="*/ 602458 h 602458"/>
                        <a:gd name="connsiteX5" fmla="*/ 0 w 895350"/>
                        <a:gd name="connsiteY5" fmla="*/ 590551 h 602458"/>
                        <a:gd name="connsiteX6" fmla="*/ 0 w 895350"/>
                        <a:gd name="connsiteY6" fmla="*/ 4763 h 602458"/>
                        <a:gd name="connsiteX0" fmla="*/ 0 w 895350"/>
                        <a:gd name="connsiteY0" fmla="*/ 4763 h 600077"/>
                        <a:gd name="connsiteX1" fmla="*/ 614363 w 895350"/>
                        <a:gd name="connsiteY1" fmla="*/ 0 h 600077"/>
                        <a:gd name="connsiteX2" fmla="*/ 800100 w 895350"/>
                        <a:gd name="connsiteY2" fmla="*/ 242889 h 600077"/>
                        <a:gd name="connsiteX3" fmla="*/ 895350 w 895350"/>
                        <a:gd name="connsiteY3" fmla="*/ 185739 h 600077"/>
                        <a:gd name="connsiteX4" fmla="*/ 892968 w 895350"/>
                        <a:gd name="connsiteY4" fmla="*/ 600077 h 600077"/>
                        <a:gd name="connsiteX5" fmla="*/ 0 w 895350"/>
                        <a:gd name="connsiteY5" fmla="*/ 590551 h 600077"/>
                        <a:gd name="connsiteX6" fmla="*/ 0 w 895350"/>
                        <a:gd name="connsiteY6" fmla="*/ 4763 h 600077"/>
                        <a:gd name="connsiteX0" fmla="*/ 0 w 895350"/>
                        <a:gd name="connsiteY0" fmla="*/ 4763 h 600077"/>
                        <a:gd name="connsiteX1" fmla="*/ 614363 w 895350"/>
                        <a:gd name="connsiteY1" fmla="*/ 0 h 600077"/>
                        <a:gd name="connsiteX2" fmla="*/ 800100 w 895350"/>
                        <a:gd name="connsiteY2" fmla="*/ 242889 h 600077"/>
                        <a:gd name="connsiteX3" fmla="*/ 895350 w 895350"/>
                        <a:gd name="connsiteY3" fmla="*/ 185739 h 600077"/>
                        <a:gd name="connsiteX4" fmla="*/ 892968 w 895350"/>
                        <a:gd name="connsiteY4" fmla="*/ 600077 h 600077"/>
                        <a:gd name="connsiteX5" fmla="*/ 335755 w 895350"/>
                        <a:gd name="connsiteY5" fmla="*/ 590552 h 600077"/>
                        <a:gd name="connsiteX6" fmla="*/ 0 w 895350"/>
                        <a:gd name="connsiteY6" fmla="*/ 590551 h 600077"/>
                        <a:gd name="connsiteX7" fmla="*/ 0 w 895350"/>
                        <a:gd name="connsiteY7" fmla="*/ 4763 h 600077"/>
                        <a:gd name="connsiteX0" fmla="*/ 0 w 895350"/>
                        <a:gd name="connsiteY0" fmla="*/ 4763 h 600077"/>
                        <a:gd name="connsiteX1" fmla="*/ 614363 w 895350"/>
                        <a:gd name="connsiteY1" fmla="*/ 0 h 600077"/>
                        <a:gd name="connsiteX2" fmla="*/ 800100 w 895350"/>
                        <a:gd name="connsiteY2" fmla="*/ 242889 h 600077"/>
                        <a:gd name="connsiteX3" fmla="*/ 895350 w 895350"/>
                        <a:gd name="connsiteY3" fmla="*/ 185739 h 600077"/>
                        <a:gd name="connsiteX4" fmla="*/ 892968 w 895350"/>
                        <a:gd name="connsiteY4" fmla="*/ 600077 h 600077"/>
                        <a:gd name="connsiteX5" fmla="*/ 500062 w 895350"/>
                        <a:gd name="connsiteY5" fmla="*/ 433389 h 600077"/>
                        <a:gd name="connsiteX6" fmla="*/ 0 w 895350"/>
                        <a:gd name="connsiteY6" fmla="*/ 590551 h 600077"/>
                        <a:gd name="connsiteX7" fmla="*/ 0 w 895350"/>
                        <a:gd name="connsiteY7" fmla="*/ 4763 h 600077"/>
                        <a:gd name="connsiteX0" fmla="*/ 0 w 895350"/>
                        <a:gd name="connsiteY0" fmla="*/ 4763 h 600077"/>
                        <a:gd name="connsiteX1" fmla="*/ 614363 w 895350"/>
                        <a:gd name="connsiteY1" fmla="*/ 0 h 600077"/>
                        <a:gd name="connsiteX2" fmla="*/ 800100 w 895350"/>
                        <a:gd name="connsiteY2" fmla="*/ 242889 h 600077"/>
                        <a:gd name="connsiteX3" fmla="*/ 895350 w 895350"/>
                        <a:gd name="connsiteY3" fmla="*/ 185739 h 600077"/>
                        <a:gd name="connsiteX4" fmla="*/ 892968 w 895350"/>
                        <a:gd name="connsiteY4" fmla="*/ 600077 h 600077"/>
                        <a:gd name="connsiteX5" fmla="*/ 497680 w 895350"/>
                        <a:gd name="connsiteY5" fmla="*/ 440533 h 600077"/>
                        <a:gd name="connsiteX6" fmla="*/ 0 w 895350"/>
                        <a:gd name="connsiteY6" fmla="*/ 590551 h 600077"/>
                        <a:gd name="connsiteX7" fmla="*/ 0 w 895350"/>
                        <a:gd name="connsiteY7" fmla="*/ 4763 h 600077"/>
                        <a:gd name="connsiteX0" fmla="*/ 0 w 895350"/>
                        <a:gd name="connsiteY0" fmla="*/ 4763 h 604839"/>
                        <a:gd name="connsiteX1" fmla="*/ 614363 w 895350"/>
                        <a:gd name="connsiteY1" fmla="*/ 0 h 604839"/>
                        <a:gd name="connsiteX2" fmla="*/ 800100 w 895350"/>
                        <a:gd name="connsiteY2" fmla="*/ 242889 h 604839"/>
                        <a:gd name="connsiteX3" fmla="*/ 895350 w 895350"/>
                        <a:gd name="connsiteY3" fmla="*/ 185739 h 604839"/>
                        <a:gd name="connsiteX4" fmla="*/ 883443 w 895350"/>
                        <a:gd name="connsiteY4" fmla="*/ 604839 h 604839"/>
                        <a:gd name="connsiteX5" fmla="*/ 497680 w 895350"/>
                        <a:gd name="connsiteY5" fmla="*/ 440533 h 604839"/>
                        <a:gd name="connsiteX6" fmla="*/ 0 w 895350"/>
                        <a:gd name="connsiteY6" fmla="*/ 590551 h 604839"/>
                        <a:gd name="connsiteX7" fmla="*/ 0 w 895350"/>
                        <a:gd name="connsiteY7" fmla="*/ 4763 h 604839"/>
                        <a:gd name="connsiteX0" fmla="*/ 0 w 895350"/>
                        <a:gd name="connsiteY0" fmla="*/ 4763 h 607220"/>
                        <a:gd name="connsiteX1" fmla="*/ 614363 w 895350"/>
                        <a:gd name="connsiteY1" fmla="*/ 0 h 607220"/>
                        <a:gd name="connsiteX2" fmla="*/ 800100 w 895350"/>
                        <a:gd name="connsiteY2" fmla="*/ 242889 h 607220"/>
                        <a:gd name="connsiteX3" fmla="*/ 895350 w 895350"/>
                        <a:gd name="connsiteY3" fmla="*/ 185739 h 607220"/>
                        <a:gd name="connsiteX4" fmla="*/ 890587 w 895350"/>
                        <a:gd name="connsiteY4" fmla="*/ 607220 h 607220"/>
                        <a:gd name="connsiteX5" fmla="*/ 497680 w 895350"/>
                        <a:gd name="connsiteY5" fmla="*/ 440533 h 607220"/>
                        <a:gd name="connsiteX6" fmla="*/ 0 w 895350"/>
                        <a:gd name="connsiteY6" fmla="*/ 590551 h 607220"/>
                        <a:gd name="connsiteX7" fmla="*/ 0 w 895350"/>
                        <a:gd name="connsiteY7" fmla="*/ 4763 h 607220"/>
                        <a:gd name="connsiteX0" fmla="*/ 0 w 895350"/>
                        <a:gd name="connsiteY0" fmla="*/ 4763 h 607220"/>
                        <a:gd name="connsiteX1" fmla="*/ 614363 w 895350"/>
                        <a:gd name="connsiteY1" fmla="*/ 0 h 607220"/>
                        <a:gd name="connsiteX2" fmla="*/ 800100 w 895350"/>
                        <a:gd name="connsiteY2" fmla="*/ 242889 h 607220"/>
                        <a:gd name="connsiteX3" fmla="*/ 895350 w 895350"/>
                        <a:gd name="connsiteY3" fmla="*/ 185739 h 607220"/>
                        <a:gd name="connsiteX4" fmla="*/ 892968 w 895350"/>
                        <a:gd name="connsiteY4" fmla="*/ 607220 h 607220"/>
                        <a:gd name="connsiteX5" fmla="*/ 497680 w 895350"/>
                        <a:gd name="connsiteY5" fmla="*/ 440533 h 607220"/>
                        <a:gd name="connsiteX6" fmla="*/ 0 w 895350"/>
                        <a:gd name="connsiteY6" fmla="*/ 590551 h 607220"/>
                        <a:gd name="connsiteX7" fmla="*/ 0 w 895350"/>
                        <a:gd name="connsiteY7" fmla="*/ 4763 h 607220"/>
                        <a:gd name="connsiteX0" fmla="*/ 0 w 895350"/>
                        <a:gd name="connsiteY0" fmla="*/ 4763 h 597695"/>
                        <a:gd name="connsiteX1" fmla="*/ 614363 w 895350"/>
                        <a:gd name="connsiteY1" fmla="*/ 0 h 597695"/>
                        <a:gd name="connsiteX2" fmla="*/ 800100 w 895350"/>
                        <a:gd name="connsiteY2" fmla="*/ 242889 h 597695"/>
                        <a:gd name="connsiteX3" fmla="*/ 895350 w 895350"/>
                        <a:gd name="connsiteY3" fmla="*/ 185739 h 597695"/>
                        <a:gd name="connsiteX4" fmla="*/ 802480 w 895350"/>
                        <a:gd name="connsiteY4" fmla="*/ 597695 h 597695"/>
                        <a:gd name="connsiteX5" fmla="*/ 497680 w 895350"/>
                        <a:gd name="connsiteY5" fmla="*/ 440533 h 597695"/>
                        <a:gd name="connsiteX6" fmla="*/ 0 w 895350"/>
                        <a:gd name="connsiteY6" fmla="*/ 590551 h 597695"/>
                        <a:gd name="connsiteX7" fmla="*/ 0 w 895350"/>
                        <a:gd name="connsiteY7" fmla="*/ 4763 h 597695"/>
                        <a:gd name="connsiteX0" fmla="*/ 0 w 895350"/>
                        <a:gd name="connsiteY0" fmla="*/ 4763 h 611983"/>
                        <a:gd name="connsiteX1" fmla="*/ 614363 w 895350"/>
                        <a:gd name="connsiteY1" fmla="*/ 0 h 611983"/>
                        <a:gd name="connsiteX2" fmla="*/ 800100 w 895350"/>
                        <a:gd name="connsiteY2" fmla="*/ 242889 h 611983"/>
                        <a:gd name="connsiteX3" fmla="*/ 895350 w 895350"/>
                        <a:gd name="connsiteY3" fmla="*/ 185739 h 611983"/>
                        <a:gd name="connsiteX4" fmla="*/ 890587 w 895350"/>
                        <a:gd name="connsiteY4" fmla="*/ 611983 h 611983"/>
                        <a:gd name="connsiteX5" fmla="*/ 497680 w 895350"/>
                        <a:gd name="connsiteY5" fmla="*/ 440533 h 611983"/>
                        <a:gd name="connsiteX6" fmla="*/ 0 w 895350"/>
                        <a:gd name="connsiteY6" fmla="*/ 590551 h 611983"/>
                        <a:gd name="connsiteX7" fmla="*/ 0 w 895350"/>
                        <a:gd name="connsiteY7" fmla="*/ 4763 h 611983"/>
                        <a:gd name="connsiteX0" fmla="*/ 0 w 895350"/>
                        <a:gd name="connsiteY0" fmla="*/ 4763 h 611983"/>
                        <a:gd name="connsiteX1" fmla="*/ 614363 w 895350"/>
                        <a:gd name="connsiteY1" fmla="*/ 0 h 611983"/>
                        <a:gd name="connsiteX2" fmla="*/ 800100 w 895350"/>
                        <a:gd name="connsiteY2" fmla="*/ 242889 h 611983"/>
                        <a:gd name="connsiteX3" fmla="*/ 895350 w 895350"/>
                        <a:gd name="connsiteY3" fmla="*/ 185739 h 611983"/>
                        <a:gd name="connsiteX4" fmla="*/ 892968 w 895350"/>
                        <a:gd name="connsiteY4" fmla="*/ 611983 h 611983"/>
                        <a:gd name="connsiteX5" fmla="*/ 497680 w 895350"/>
                        <a:gd name="connsiteY5" fmla="*/ 440533 h 611983"/>
                        <a:gd name="connsiteX6" fmla="*/ 0 w 895350"/>
                        <a:gd name="connsiteY6" fmla="*/ 590551 h 611983"/>
                        <a:gd name="connsiteX7" fmla="*/ 0 w 895350"/>
                        <a:gd name="connsiteY7" fmla="*/ 4763 h 611983"/>
                        <a:gd name="connsiteX0" fmla="*/ 0 w 895350"/>
                        <a:gd name="connsiteY0" fmla="*/ 4763 h 611983"/>
                        <a:gd name="connsiteX1" fmla="*/ 614363 w 895350"/>
                        <a:gd name="connsiteY1" fmla="*/ 0 h 611983"/>
                        <a:gd name="connsiteX2" fmla="*/ 800100 w 895350"/>
                        <a:gd name="connsiteY2" fmla="*/ 242889 h 611983"/>
                        <a:gd name="connsiteX3" fmla="*/ 895350 w 895350"/>
                        <a:gd name="connsiteY3" fmla="*/ 185739 h 611983"/>
                        <a:gd name="connsiteX4" fmla="*/ 892968 w 895350"/>
                        <a:gd name="connsiteY4" fmla="*/ 611983 h 611983"/>
                        <a:gd name="connsiteX5" fmla="*/ 497680 w 895350"/>
                        <a:gd name="connsiteY5" fmla="*/ 440533 h 611983"/>
                        <a:gd name="connsiteX6" fmla="*/ 352424 w 895350"/>
                        <a:gd name="connsiteY6" fmla="*/ 483395 h 611983"/>
                        <a:gd name="connsiteX7" fmla="*/ 0 w 895350"/>
                        <a:gd name="connsiteY7" fmla="*/ 590551 h 611983"/>
                        <a:gd name="connsiteX8" fmla="*/ 0 w 895350"/>
                        <a:gd name="connsiteY8" fmla="*/ 4763 h 611983"/>
                        <a:gd name="connsiteX0" fmla="*/ 0 w 895350"/>
                        <a:gd name="connsiteY0" fmla="*/ 4763 h 611983"/>
                        <a:gd name="connsiteX1" fmla="*/ 614363 w 895350"/>
                        <a:gd name="connsiteY1" fmla="*/ 0 h 611983"/>
                        <a:gd name="connsiteX2" fmla="*/ 800100 w 895350"/>
                        <a:gd name="connsiteY2" fmla="*/ 242889 h 611983"/>
                        <a:gd name="connsiteX3" fmla="*/ 895350 w 895350"/>
                        <a:gd name="connsiteY3" fmla="*/ 185739 h 611983"/>
                        <a:gd name="connsiteX4" fmla="*/ 892968 w 895350"/>
                        <a:gd name="connsiteY4" fmla="*/ 611983 h 611983"/>
                        <a:gd name="connsiteX5" fmla="*/ 497680 w 895350"/>
                        <a:gd name="connsiteY5" fmla="*/ 440533 h 611983"/>
                        <a:gd name="connsiteX6" fmla="*/ 588168 w 895350"/>
                        <a:gd name="connsiteY6" fmla="*/ 376239 h 611983"/>
                        <a:gd name="connsiteX7" fmla="*/ 0 w 895350"/>
                        <a:gd name="connsiteY7" fmla="*/ 590551 h 611983"/>
                        <a:gd name="connsiteX8" fmla="*/ 0 w 895350"/>
                        <a:gd name="connsiteY8" fmla="*/ 4763 h 611983"/>
                        <a:gd name="connsiteX0" fmla="*/ 0 w 895350"/>
                        <a:gd name="connsiteY0" fmla="*/ 4763 h 611983"/>
                        <a:gd name="connsiteX1" fmla="*/ 614363 w 895350"/>
                        <a:gd name="connsiteY1" fmla="*/ 0 h 611983"/>
                        <a:gd name="connsiteX2" fmla="*/ 800100 w 895350"/>
                        <a:gd name="connsiteY2" fmla="*/ 242889 h 611983"/>
                        <a:gd name="connsiteX3" fmla="*/ 895350 w 895350"/>
                        <a:gd name="connsiteY3" fmla="*/ 185739 h 611983"/>
                        <a:gd name="connsiteX4" fmla="*/ 892968 w 895350"/>
                        <a:gd name="connsiteY4" fmla="*/ 611983 h 611983"/>
                        <a:gd name="connsiteX5" fmla="*/ 483392 w 895350"/>
                        <a:gd name="connsiteY5" fmla="*/ 435770 h 611983"/>
                        <a:gd name="connsiteX6" fmla="*/ 588168 w 895350"/>
                        <a:gd name="connsiteY6" fmla="*/ 376239 h 611983"/>
                        <a:gd name="connsiteX7" fmla="*/ 0 w 895350"/>
                        <a:gd name="connsiteY7" fmla="*/ 590551 h 611983"/>
                        <a:gd name="connsiteX8" fmla="*/ 0 w 895350"/>
                        <a:gd name="connsiteY8" fmla="*/ 4763 h 611983"/>
                        <a:gd name="connsiteX0" fmla="*/ 0 w 895350"/>
                        <a:gd name="connsiteY0" fmla="*/ 4763 h 611983"/>
                        <a:gd name="connsiteX1" fmla="*/ 614363 w 895350"/>
                        <a:gd name="connsiteY1" fmla="*/ 0 h 611983"/>
                        <a:gd name="connsiteX2" fmla="*/ 800100 w 895350"/>
                        <a:gd name="connsiteY2" fmla="*/ 242889 h 611983"/>
                        <a:gd name="connsiteX3" fmla="*/ 895350 w 895350"/>
                        <a:gd name="connsiteY3" fmla="*/ 185739 h 611983"/>
                        <a:gd name="connsiteX4" fmla="*/ 892968 w 895350"/>
                        <a:gd name="connsiteY4" fmla="*/ 611983 h 611983"/>
                        <a:gd name="connsiteX5" fmla="*/ 483392 w 895350"/>
                        <a:gd name="connsiteY5" fmla="*/ 435770 h 611983"/>
                        <a:gd name="connsiteX6" fmla="*/ 588168 w 895350"/>
                        <a:gd name="connsiteY6" fmla="*/ 376239 h 611983"/>
                        <a:gd name="connsiteX7" fmla="*/ 0 w 895350"/>
                        <a:gd name="connsiteY7" fmla="*/ 4763 h 611983"/>
                        <a:gd name="connsiteX0" fmla="*/ 0 w 895350"/>
                        <a:gd name="connsiteY0" fmla="*/ 50288 h 657508"/>
                        <a:gd name="connsiteX1" fmla="*/ 614363 w 895350"/>
                        <a:gd name="connsiteY1" fmla="*/ 45525 h 657508"/>
                        <a:gd name="connsiteX2" fmla="*/ 800100 w 895350"/>
                        <a:gd name="connsiteY2" fmla="*/ 288414 h 657508"/>
                        <a:gd name="connsiteX3" fmla="*/ 895350 w 895350"/>
                        <a:gd name="connsiteY3" fmla="*/ 231264 h 657508"/>
                        <a:gd name="connsiteX4" fmla="*/ 892968 w 895350"/>
                        <a:gd name="connsiteY4" fmla="*/ 657508 h 657508"/>
                        <a:gd name="connsiteX5" fmla="*/ 483392 w 895350"/>
                        <a:gd name="connsiteY5" fmla="*/ 481295 h 657508"/>
                        <a:gd name="connsiteX6" fmla="*/ 588168 w 895350"/>
                        <a:gd name="connsiteY6" fmla="*/ 421764 h 657508"/>
                        <a:gd name="connsiteX7" fmla="*/ 0 w 895350"/>
                        <a:gd name="connsiteY7" fmla="*/ 50288 h 657508"/>
                        <a:gd name="connsiteX0" fmla="*/ 0 w 895350"/>
                        <a:gd name="connsiteY0" fmla="*/ 106324 h 713544"/>
                        <a:gd name="connsiteX1" fmla="*/ 614363 w 895350"/>
                        <a:gd name="connsiteY1" fmla="*/ 101561 h 713544"/>
                        <a:gd name="connsiteX2" fmla="*/ 800100 w 895350"/>
                        <a:gd name="connsiteY2" fmla="*/ 344450 h 713544"/>
                        <a:gd name="connsiteX3" fmla="*/ 895350 w 895350"/>
                        <a:gd name="connsiteY3" fmla="*/ 287300 h 713544"/>
                        <a:gd name="connsiteX4" fmla="*/ 892968 w 895350"/>
                        <a:gd name="connsiteY4" fmla="*/ 713544 h 713544"/>
                        <a:gd name="connsiteX5" fmla="*/ 483392 w 895350"/>
                        <a:gd name="connsiteY5" fmla="*/ 537331 h 713544"/>
                        <a:gd name="connsiteX6" fmla="*/ 588168 w 895350"/>
                        <a:gd name="connsiteY6" fmla="*/ 477800 h 713544"/>
                        <a:gd name="connsiteX7" fmla="*/ 0 w 895350"/>
                        <a:gd name="connsiteY7" fmla="*/ 106324 h 713544"/>
                        <a:gd name="connsiteX0" fmla="*/ 0 w 895350"/>
                        <a:gd name="connsiteY0" fmla="*/ 111136 h 718356"/>
                        <a:gd name="connsiteX1" fmla="*/ 614363 w 895350"/>
                        <a:gd name="connsiteY1" fmla="*/ 106373 h 718356"/>
                        <a:gd name="connsiteX2" fmla="*/ 800100 w 895350"/>
                        <a:gd name="connsiteY2" fmla="*/ 349262 h 718356"/>
                        <a:gd name="connsiteX3" fmla="*/ 895350 w 895350"/>
                        <a:gd name="connsiteY3" fmla="*/ 292112 h 718356"/>
                        <a:gd name="connsiteX4" fmla="*/ 892968 w 895350"/>
                        <a:gd name="connsiteY4" fmla="*/ 718356 h 718356"/>
                        <a:gd name="connsiteX5" fmla="*/ 483392 w 895350"/>
                        <a:gd name="connsiteY5" fmla="*/ 542143 h 718356"/>
                        <a:gd name="connsiteX6" fmla="*/ 588168 w 895350"/>
                        <a:gd name="connsiteY6" fmla="*/ 482612 h 718356"/>
                        <a:gd name="connsiteX7" fmla="*/ 0 w 895350"/>
                        <a:gd name="connsiteY7" fmla="*/ 111136 h 718356"/>
                        <a:gd name="connsiteX0" fmla="*/ 0 w 895350"/>
                        <a:gd name="connsiteY0" fmla="*/ 111136 h 718356"/>
                        <a:gd name="connsiteX1" fmla="*/ 614363 w 895350"/>
                        <a:gd name="connsiteY1" fmla="*/ 106373 h 718356"/>
                        <a:gd name="connsiteX2" fmla="*/ 800100 w 895350"/>
                        <a:gd name="connsiteY2" fmla="*/ 349262 h 718356"/>
                        <a:gd name="connsiteX3" fmla="*/ 895350 w 895350"/>
                        <a:gd name="connsiteY3" fmla="*/ 292112 h 718356"/>
                        <a:gd name="connsiteX4" fmla="*/ 892968 w 895350"/>
                        <a:gd name="connsiteY4" fmla="*/ 718356 h 718356"/>
                        <a:gd name="connsiteX5" fmla="*/ 483392 w 895350"/>
                        <a:gd name="connsiteY5" fmla="*/ 542143 h 718356"/>
                        <a:gd name="connsiteX6" fmla="*/ 588168 w 895350"/>
                        <a:gd name="connsiteY6" fmla="*/ 482612 h 718356"/>
                        <a:gd name="connsiteX7" fmla="*/ 0 w 895350"/>
                        <a:gd name="connsiteY7" fmla="*/ 111136 h 718356"/>
                        <a:gd name="connsiteX0" fmla="*/ 0 w 895350"/>
                        <a:gd name="connsiteY0" fmla="*/ 111136 h 718356"/>
                        <a:gd name="connsiteX1" fmla="*/ 614363 w 895350"/>
                        <a:gd name="connsiteY1" fmla="*/ 106373 h 718356"/>
                        <a:gd name="connsiteX2" fmla="*/ 800100 w 895350"/>
                        <a:gd name="connsiteY2" fmla="*/ 349262 h 718356"/>
                        <a:gd name="connsiteX3" fmla="*/ 895350 w 895350"/>
                        <a:gd name="connsiteY3" fmla="*/ 292112 h 718356"/>
                        <a:gd name="connsiteX4" fmla="*/ 892968 w 895350"/>
                        <a:gd name="connsiteY4" fmla="*/ 718356 h 718356"/>
                        <a:gd name="connsiteX5" fmla="*/ 483392 w 895350"/>
                        <a:gd name="connsiteY5" fmla="*/ 542143 h 718356"/>
                        <a:gd name="connsiteX6" fmla="*/ 588168 w 895350"/>
                        <a:gd name="connsiteY6" fmla="*/ 482612 h 718356"/>
                        <a:gd name="connsiteX7" fmla="*/ 0 w 895350"/>
                        <a:gd name="connsiteY7" fmla="*/ 111136 h 718356"/>
                        <a:gd name="connsiteX0" fmla="*/ 0 w 895350"/>
                        <a:gd name="connsiteY0" fmla="*/ 111136 h 718356"/>
                        <a:gd name="connsiteX1" fmla="*/ 614363 w 895350"/>
                        <a:gd name="connsiteY1" fmla="*/ 106373 h 718356"/>
                        <a:gd name="connsiteX2" fmla="*/ 800100 w 895350"/>
                        <a:gd name="connsiteY2" fmla="*/ 349262 h 718356"/>
                        <a:gd name="connsiteX3" fmla="*/ 895350 w 895350"/>
                        <a:gd name="connsiteY3" fmla="*/ 292112 h 718356"/>
                        <a:gd name="connsiteX4" fmla="*/ 892968 w 895350"/>
                        <a:gd name="connsiteY4" fmla="*/ 718356 h 718356"/>
                        <a:gd name="connsiteX5" fmla="*/ 483392 w 895350"/>
                        <a:gd name="connsiteY5" fmla="*/ 542143 h 718356"/>
                        <a:gd name="connsiteX6" fmla="*/ 588168 w 895350"/>
                        <a:gd name="connsiteY6" fmla="*/ 482612 h 718356"/>
                        <a:gd name="connsiteX7" fmla="*/ 0 w 895350"/>
                        <a:gd name="connsiteY7" fmla="*/ 111136 h 718356"/>
                        <a:gd name="connsiteX0" fmla="*/ 0 w 895350"/>
                        <a:gd name="connsiteY0" fmla="*/ 111136 h 718356"/>
                        <a:gd name="connsiteX1" fmla="*/ 614363 w 895350"/>
                        <a:gd name="connsiteY1" fmla="*/ 106373 h 718356"/>
                        <a:gd name="connsiteX2" fmla="*/ 800100 w 895350"/>
                        <a:gd name="connsiteY2" fmla="*/ 349262 h 718356"/>
                        <a:gd name="connsiteX3" fmla="*/ 895350 w 895350"/>
                        <a:gd name="connsiteY3" fmla="*/ 292112 h 718356"/>
                        <a:gd name="connsiteX4" fmla="*/ 892968 w 895350"/>
                        <a:gd name="connsiteY4" fmla="*/ 718356 h 718356"/>
                        <a:gd name="connsiteX5" fmla="*/ 483392 w 895350"/>
                        <a:gd name="connsiteY5" fmla="*/ 542143 h 718356"/>
                        <a:gd name="connsiteX6" fmla="*/ 588168 w 895350"/>
                        <a:gd name="connsiteY6" fmla="*/ 482612 h 718356"/>
                        <a:gd name="connsiteX7" fmla="*/ 0 w 895350"/>
                        <a:gd name="connsiteY7" fmla="*/ 111136 h 718356"/>
                        <a:gd name="connsiteX0" fmla="*/ 0 w 907256"/>
                        <a:gd name="connsiteY0" fmla="*/ 117976 h 713290"/>
                        <a:gd name="connsiteX1" fmla="*/ 626269 w 907256"/>
                        <a:gd name="connsiteY1" fmla="*/ 101307 h 713290"/>
                        <a:gd name="connsiteX2" fmla="*/ 812006 w 907256"/>
                        <a:gd name="connsiteY2" fmla="*/ 344196 h 713290"/>
                        <a:gd name="connsiteX3" fmla="*/ 907256 w 907256"/>
                        <a:gd name="connsiteY3" fmla="*/ 287046 h 713290"/>
                        <a:gd name="connsiteX4" fmla="*/ 904874 w 907256"/>
                        <a:gd name="connsiteY4" fmla="*/ 713290 h 713290"/>
                        <a:gd name="connsiteX5" fmla="*/ 495298 w 907256"/>
                        <a:gd name="connsiteY5" fmla="*/ 537077 h 713290"/>
                        <a:gd name="connsiteX6" fmla="*/ 600074 w 907256"/>
                        <a:gd name="connsiteY6" fmla="*/ 477546 h 713290"/>
                        <a:gd name="connsiteX7" fmla="*/ 0 w 907256"/>
                        <a:gd name="connsiteY7" fmla="*/ 117976 h 713290"/>
                        <a:gd name="connsiteX0" fmla="*/ 0 w 907256"/>
                        <a:gd name="connsiteY0" fmla="*/ 121913 h 717227"/>
                        <a:gd name="connsiteX1" fmla="*/ 626269 w 907256"/>
                        <a:gd name="connsiteY1" fmla="*/ 105244 h 717227"/>
                        <a:gd name="connsiteX2" fmla="*/ 812006 w 907256"/>
                        <a:gd name="connsiteY2" fmla="*/ 348133 h 717227"/>
                        <a:gd name="connsiteX3" fmla="*/ 907256 w 907256"/>
                        <a:gd name="connsiteY3" fmla="*/ 290983 h 717227"/>
                        <a:gd name="connsiteX4" fmla="*/ 904874 w 907256"/>
                        <a:gd name="connsiteY4" fmla="*/ 717227 h 717227"/>
                        <a:gd name="connsiteX5" fmla="*/ 495298 w 907256"/>
                        <a:gd name="connsiteY5" fmla="*/ 541014 h 717227"/>
                        <a:gd name="connsiteX6" fmla="*/ 600074 w 907256"/>
                        <a:gd name="connsiteY6" fmla="*/ 481483 h 717227"/>
                        <a:gd name="connsiteX7" fmla="*/ 0 w 907256"/>
                        <a:gd name="connsiteY7" fmla="*/ 121913 h 717227"/>
                        <a:gd name="connsiteX0" fmla="*/ 0 w 907256"/>
                        <a:gd name="connsiteY0" fmla="*/ 121913 h 717227"/>
                        <a:gd name="connsiteX1" fmla="*/ 626269 w 907256"/>
                        <a:gd name="connsiteY1" fmla="*/ 105244 h 717227"/>
                        <a:gd name="connsiteX2" fmla="*/ 812006 w 907256"/>
                        <a:gd name="connsiteY2" fmla="*/ 348133 h 717227"/>
                        <a:gd name="connsiteX3" fmla="*/ 907256 w 907256"/>
                        <a:gd name="connsiteY3" fmla="*/ 290983 h 717227"/>
                        <a:gd name="connsiteX4" fmla="*/ 904874 w 907256"/>
                        <a:gd name="connsiteY4" fmla="*/ 717227 h 717227"/>
                        <a:gd name="connsiteX5" fmla="*/ 495298 w 907256"/>
                        <a:gd name="connsiteY5" fmla="*/ 541014 h 717227"/>
                        <a:gd name="connsiteX6" fmla="*/ 600074 w 907256"/>
                        <a:gd name="connsiteY6" fmla="*/ 481483 h 717227"/>
                        <a:gd name="connsiteX7" fmla="*/ 0 w 907256"/>
                        <a:gd name="connsiteY7" fmla="*/ 121913 h 717227"/>
                        <a:gd name="connsiteX0" fmla="*/ 0 w 907256"/>
                        <a:gd name="connsiteY0" fmla="*/ 121913 h 717227"/>
                        <a:gd name="connsiteX1" fmla="*/ 626269 w 907256"/>
                        <a:gd name="connsiteY1" fmla="*/ 105244 h 717227"/>
                        <a:gd name="connsiteX2" fmla="*/ 812006 w 907256"/>
                        <a:gd name="connsiteY2" fmla="*/ 348133 h 717227"/>
                        <a:gd name="connsiteX3" fmla="*/ 907256 w 907256"/>
                        <a:gd name="connsiteY3" fmla="*/ 290983 h 717227"/>
                        <a:gd name="connsiteX4" fmla="*/ 904874 w 907256"/>
                        <a:gd name="connsiteY4" fmla="*/ 717227 h 717227"/>
                        <a:gd name="connsiteX5" fmla="*/ 495298 w 907256"/>
                        <a:gd name="connsiteY5" fmla="*/ 541014 h 717227"/>
                        <a:gd name="connsiteX6" fmla="*/ 600074 w 907256"/>
                        <a:gd name="connsiteY6" fmla="*/ 481483 h 717227"/>
                        <a:gd name="connsiteX7" fmla="*/ 0 w 907256"/>
                        <a:gd name="connsiteY7" fmla="*/ 121913 h 717227"/>
                        <a:gd name="connsiteX0" fmla="*/ 0 w 907256"/>
                        <a:gd name="connsiteY0" fmla="*/ 121913 h 717227"/>
                        <a:gd name="connsiteX1" fmla="*/ 626269 w 907256"/>
                        <a:gd name="connsiteY1" fmla="*/ 105244 h 717227"/>
                        <a:gd name="connsiteX2" fmla="*/ 812006 w 907256"/>
                        <a:gd name="connsiteY2" fmla="*/ 348133 h 717227"/>
                        <a:gd name="connsiteX3" fmla="*/ 907256 w 907256"/>
                        <a:gd name="connsiteY3" fmla="*/ 290983 h 717227"/>
                        <a:gd name="connsiteX4" fmla="*/ 904874 w 907256"/>
                        <a:gd name="connsiteY4" fmla="*/ 717227 h 717227"/>
                        <a:gd name="connsiteX5" fmla="*/ 507204 w 907256"/>
                        <a:gd name="connsiteY5" fmla="*/ 536251 h 717227"/>
                        <a:gd name="connsiteX6" fmla="*/ 600074 w 907256"/>
                        <a:gd name="connsiteY6" fmla="*/ 481483 h 717227"/>
                        <a:gd name="connsiteX7" fmla="*/ 0 w 907256"/>
                        <a:gd name="connsiteY7" fmla="*/ 121913 h 717227"/>
                        <a:gd name="connsiteX0" fmla="*/ 0 w 905332"/>
                        <a:gd name="connsiteY0" fmla="*/ 121913 h 717227"/>
                        <a:gd name="connsiteX1" fmla="*/ 626269 w 905332"/>
                        <a:gd name="connsiteY1" fmla="*/ 105244 h 717227"/>
                        <a:gd name="connsiteX2" fmla="*/ 812006 w 905332"/>
                        <a:gd name="connsiteY2" fmla="*/ 348133 h 717227"/>
                        <a:gd name="connsiteX3" fmla="*/ 904874 w 905332"/>
                        <a:gd name="connsiteY3" fmla="*/ 290983 h 717227"/>
                        <a:gd name="connsiteX4" fmla="*/ 904874 w 905332"/>
                        <a:gd name="connsiteY4" fmla="*/ 717227 h 717227"/>
                        <a:gd name="connsiteX5" fmla="*/ 507204 w 905332"/>
                        <a:gd name="connsiteY5" fmla="*/ 536251 h 717227"/>
                        <a:gd name="connsiteX6" fmla="*/ 600074 w 905332"/>
                        <a:gd name="connsiteY6" fmla="*/ 481483 h 717227"/>
                        <a:gd name="connsiteX7" fmla="*/ 0 w 905332"/>
                        <a:gd name="connsiteY7" fmla="*/ 121913 h 7172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05332" h="717227">
                          <a:moveTo>
                            <a:pt x="0" y="121913"/>
                          </a:moveTo>
                          <a:cubicBezTo>
                            <a:pt x="285751" y="-15406"/>
                            <a:pt x="454818" y="-57474"/>
                            <a:pt x="626269" y="105244"/>
                          </a:cubicBezTo>
                          <a:cubicBezTo>
                            <a:pt x="704850" y="183826"/>
                            <a:pt x="759619" y="269551"/>
                            <a:pt x="812006" y="348133"/>
                          </a:cubicBezTo>
                          <a:lnTo>
                            <a:pt x="904874" y="290983"/>
                          </a:lnTo>
                          <a:cubicBezTo>
                            <a:pt x="903286" y="431477"/>
                            <a:pt x="906462" y="576733"/>
                            <a:pt x="904874" y="717227"/>
                          </a:cubicBezTo>
                          <a:lnTo>
                            <a:pt x="507204" y="536251"/>
                          </a:lnTo>
                          <a:lnTo>
                            <a:pt x="600074" y="481483"/>
                          </a:lnTo>
                          <a:cubicBezTo>
                            <a:pt x="487361" y="269551"/>
                            <a:pt x="400844" y="67145"/>
                            <a:pt x="0" y="121913"/>
                          </a:cubicBezTo>
                          <a:close/>
                        </a:path>
                      </a:pathLst>
                    </a:custGeom>
                    <a:solidFill>
                      <a:srgbClr val="F04936"/>
                    </a:solidFill>
                    <a:ln w="19050" cap="flat" cmpd="sng" algn="ctr">
                      <a:solidFill>
                        <a:sysClr val="window" lastClr="FFFFFF"/>
                      </a:solidFill>
                      <a:prstDash val="solid"/>
                      <a:miter lim="800000"/>
                    </a:ln>
                    <a:effectLst>
                      <a:outerShdw blurRad="25400" dir="2700000" algn="ctr" rotWithShape="0">
                        <a:srgbClr val="000000">
                          <a:alpha val="30000"/>
                        </a:srgbClr>
                      </a:outerShdw>
                    </a:effectLst>
                  </p:spPr>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ysClr val="window" lastClr="FFFFFF"/>
                        </a:solidFill>
                        <a:effectLst/>
                        <a:uLnTx/>
                        <a:uFillTx/>
                        <a:latin typeface="Arial" panose="020B0604020202020204" pitchFamily="34" charset="0"/>
                        <a:ea typeface="+mn-ea"/>
                        <a:cs typeface="Arial" panose="020B0604020202020204" pitchFamily="34" charset="0"/>
                      </a:endParaRPr>
                    </a:p>
                  </p:txBody>
                </p:sp>
                <p:grpSp>
                  <p:nvGrpSpPr>
                    <p:cNvPr id="48" name="Group 47">
                      <a:extLst>
                        <a:ext uri="{FF2B5EF4-FFF2-40B4-BE49-F238E27FC236}">
                          <a16:creationId xmlns:a16="http://schemas.microsoft.com/office/drawing/2014/main" id="{FFB4ACBF-D1B5-21C4-7369-6DE79164ED57}"/>
                        </a:ext>
                      </a:extLst>
                    </p:cNvPr>
                    <p:cNvGrpSpPr/>
                    <p:nvPr/>
                  </p:nvGrpSpPr>
                  <p:grpSpPr>
                    <a:xfrm>
                      <a:off x="3732472" y="1575562"/>
                      <a:ext cx="1077589" cy="1088364"/>
                      <a:chOff x="3732472" y="1575562"/>
                      <a:chExt cx="1077589" cy="1088364"/>
                    </a:xfrm>
                  </p:grpSpPr>
                  <p:sp>
                    <p:nvSpPr>
                      <p:cNvPr id="49" name="Oval 48">
                        <a:extLst>
                          <a:ext uri="{FF2B5EF4-FFF2-40B4-BE49-F238E27FC236}">
                            <a16:creationId xmlns:a16="http://schemas.microsoft.com/office/drawing/2014/main" id="{4C41E362-42B1-CFFC-066A-6C58FCA242D6}"/>
                          </a:ext>
                        </a:extLst>
                      </p:cNvPr>
                      <p:cNvSpPr/>
                      <p:nvPr/>
                    </p:nvSpPr>
                    <p:spPr>
                      <a:xfrm>
                        <a:off x="3732472" y="1575562"/>
                        <a:ext cx="1077589" cy="1088364"/>
                      </a:xfrm>
                      <a:prstGeom prst="ellipse">
                        <a:avLst/>
                      </a:prstGeom>
                      <a:solidFill>
                        <a:srgbClr val="F04936"/>
                      </a:solidFill>
                      <a:ln w="19050" cap="flat" cmpd="sng" algn="ctr">
                        <a:solidFill>
                          <a:sysClr val="window" lastClr="FFFFFF"/>
                        </a:solidFill>
                        <a:prstDash val="solid"/>
                        <a:miter lim="800000"/>
                      </a:ln>
                      <a:effectLst>
                        <a:outerShdw blurRad="25400" dir="2700000" algn="ctr" rotWithShape="0">
                          <a:srgbClr val="000000">
                            <a:alpha val="30000"/>
                          </a:srgbClr>
                        </a:outerShdw>
                      </a:effectLst>
                    </p:spPr>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ysClr val="window" lastClr="FFFFFF"/>
                          </a:solidFill>
                          <a:effectLst/>
                          <a:uLnTx/>
                          <a:uFillTx/>
                          <a:latin typeface="Arial" panose="020B0604020202020204" pitchFamily="34" charset="0"/>
                          <a:ea typeface="+mn-ea"/>
                          <a:cs typeface="Arial" panose="020B0604020202020204" pitchFamily="34" charset="0"/>
                        </a:endParaRPr>
                      </a:p>
                    </p:txBody>
                  </p:sp>
                  <p:sp>
                    <p:nvSpPr>
                      <p:cNvPr id="52" name="Freeform 218">
                        <a:extLst>
                          <a:ext uri="{FF2B5EF4-FFF2-40B4-BE49-F238E27FC236}">
                            <a16:creationId xmlns:a16="http://schemas.microsoft.com/office/drawing/2014/main" id="{0F6A1511-FBBD-1C46-3BFD-ADC9E8AC4930}"/>
                          </a:ext>
                        </a:extLst>
                      </p:cNvPr>
                      <p:cNvSpPr>
                        <a:spLocks/>
                      </p:cNvSpPr>
                      <p:nvPr/>
                    </p:nvSpPr>
                    <p:spPr bwMode="auto">
                      <a:xfrm>
                        <a:off x="4106265" y="1959587"/>
                        <a:ext cx="329984" cy="320315"/>
                      </a:xfrm>
                      <a:custGeom>
                        <a:avLst/>
                        <a:gdLst>
                          <a:gd name="connsiteX0" fmla="*/ 2831307 w 5635625"/>
                          <a:gd name="connsiteY0" fmla="*/ 1880791 h 5470525"/>
                          <a:gd name="connsiteX1" fmla="*/ 3704035 w 5635625"/>
                          <a:gd name="connsiteY1" fmla="*/ 2732882 h 5470525"/>
                          <a:gd name="connsiteX2" fmla="*/ 2831307 w 5635625"/>
                          <a:gd name="connsiteY2" fmla="*/ 3584973 h 5470525"/>
                          <a:gd name="connsiteX3" fmla="*/ 1958579 w 5635625"/>
                          <a:gd name="connsiteY3" fmla="*/ 2732882 h 5470525"/>
                          <a:gd name="connsiteX4" fmla="*/ 2831307 w 5635625"/>
                          <a:gd name="connsiteY4" fmla="*/ 1880791 h 5470525"/>
                          <a:gd name="connsiteX5" fmla="*/ 2831307 w 5635625"/>
                          <a:gd name="connsiteY5" fmla="*/ 1028700 h 5470525"/>
                          <a:gd name="connsiteX6" fmla="*/ 1106488 w 5635625"/>
                          <a:gd name="connsiteY6" fmla="*/ 2732882 h 5470525"/>
                          <a:gd name="connsiteX7" fmla="*/ 2831307 w 5635625"/>
                          <a:gd name="connsiteY7" fmla="*/ 4437064 h 5470525"/>
                          <a:gd name="connsiteX8" fmla="*/ 4556126 w 5635625"/>
                          <a:gd name="connsiteY8" fmla="*/ 2732882 h 5470525"/>
                          <a:gd name="connsiteX9" fmla="*/ 2831307 w 5635625"/>
                          <a:gd name="connsiteY9" fmla="*/ 1028700 h 5470525"/>
                          <a:gd name="connsiteX10" fmla="*/ 2303463 w 5635625"/>
                          <a:gd name="connsiteY10" fmla="*/ 0 h 5470525"/>
                          <a:gd name="connsiteX11" fmla="*/ 3305175 w 5635625"/>
                          <a:gd name="connsiteY11" fmla="*/ 0 h 5470525"/>
                          <a:gd name="connsiteX12" fmla="*/ 3305175 w 5635625"/>
                          <a:gd name="connsiteY12" fmla="*/ 376238 h 5470525"/>
                          <a:gd name="connsiteX13" fmla="*/ 3455988 w 5635625"/>
                          <a:gd name="connsiteY13" fmla="*/ 411163 h 5470525"/>
                          <a:gd name="connsiteX14" fmla="*/ 3603625 w 5635625"/>
                          <a:gd name="connsiteY14" fmla="*/ 455613 h 5470525"/>
                          <a:gd name="connsiteX15" fmla="*/ 3746500 w 5635625"/>
                          <a:gd name="connsiteY15" fmla="*/ 508000 h 5470525"/>
                          <a:gd name="connsiteX16" fmla="*/ 3884613 w 5635625"/>
                          <a:gd name="connsiteY16" fmla="*/ 568325 h 5470525"/>
                          <a:gd name="connsiteX17" fmla="*/ 4017963 w 5635625"/>
                          <a:gd name="connsiteY17" fmla="*/ 638175 h 5470525"/>
                          <a:gd name="connsiteX18" fmla="*/ 4146550 w 5635625"/>
                          <a:gd name="connsiteY18" fmla="*/ 715963 h 5470525"/>
                          <a:gd name="connsiteX19" fmla="*/ 4470400 w 5635625"/>
                          <a:gd name="connsiteY19" fmla="*/ 395288 h 5470525"/>
                          <a:gd name="connsiteX20" fmla="*/ 5178425 w 5635625"/>
                          <a:gd name="connsiteY20" fmla="*/ 1101725 h 5470525"/>
                          <a:gd name="connsiteX21" fmla="*/ 4860925 w 5635625"/>
                          <a:gd name="connsiteY21" fmla="*/ 1417638 h 5470525"/>
                          <a:gd name="connsiteX22" fmla="*/ 4938713 w 5635625"/>
                          <a:gd name="connsiteY22" fmla="*/ 1546225 h 5470525"/>
                          <a:gd name="connsiteX23" fmla="*/ 5010150 w 5635625"/>
                          <a:gd name="connsiteY23" fmla="*/ 1676400 h 5470525"/>
                          <a:gd name="connsiteX24" fmla="*/ 5072063 w 5635625"/>
                          <a:gd name="connsiteY24" fmla="*/ 1814513 h 5470525"/>
                          <a:gd name="connsiteX25" fmla="*/ 5126038 w 5635625"/>
                          <a:gd name="connsiteY25" fmla="*/ 1955800 h 5470525"/>
                          <a:gd name="connsiteX26" fmla="*/ 5172075 w 5635625"/>
                          <a:gd name="connsiteY26" fmla="*/ 2101850 h 5470525"/>
                          <a:gd name="connsiteX27" fmla="*/ 5208588 w 5635625"/>
                          <a:gd name="connsiteY27" fmla="*/ 2251075 h 5470525"/>
                          <a:gd name="connsiteX28" fmla="*/ 5635625 w 5635625"/>
                          <a:gd name="connsiteY28" fmla="*/ 2251075 h 5470525"/>
                          <a:gd name="connsiteX29" fmla="*/ 5635625 w 5635625"/>
                          <a:gd name="connsiteY29" fmla="*/ 3249613 h 5470525"/>
                          <a:gd name="connsiteX30" fmla="*/ 5200650 w 5635625"/>
                          <a:gd name="connsiteY30" fmla="*/ 3249613 h 5470525"/>
                          <a:gd name="connsiteX31" fmla="*/ 5162550 w 5635625"/>
                          <a:gd name="connsiteY31" fmla="*/ 3394075 h 5470525"/>
                          <a:gd name="connsiteX32" fmla="*/ 5118100 w 5635625"/>
                          <a:gd name="connsiteY32" fmla="*/ 3535363 h 5470525"/>
                          <a:gd name="connsiteX33" fmla="*/ 5064125 w 5635625"/>
                          <a:gd name="connsiteY33" fmla="*/ 3671888 h 5470525"/>
                          <a:gd name="connsiteX34" fmla="*/ 5002213 w 5635625"/>
                          <a:gd name="connsiteY34" fmla="*/ 3805238 h 5470525"/>
                          <a:gd name="connsiteX35" fmla="*/ 4930775 w 5635625"/>
                          <a:gd name="connsiteY35" fmla="*/ 3933825 h 5470525"/>
                          <a:gd name="connsiteX36" fmla="*/ 4854575 w 5635625"/>
                          <a:gd name="connsiteY36" fmla="*/ 4057650 h 5470525"/>
                          <a:gd name="connsiteX37" fmla="*/ 5151438 w 5635625"/>
                          <a:gd name="connsiteY37" fmla="*/ 4352925 h 5470525"/>
                          <a:gd name="connsiteX38" fmla="*/ 4440238 w 5635625"/>
                          <a:gd name="connsiteY38" fmla="*/ 5059363 h 5470525"/>
                          <a:gd name="connsiteX39" fmla="*/ 4137025 w 5635625"/>
                          <a:gd name="connsiteY39" fmla="*/ 4754563 h 5470525"/>
                          <a:gd name="connsiteX40" fmla="*/ 4008438 w 5635625"/>
                          <a:gd name="connsiteY40" fmla="*/ 4830763 h 5470525"/>
                          <a:gd name="connsiteX41" fmla="*/ 3876675 w 5635625"/>
                          <a:gd name="connsiteY41" fmla="*/ 4897438 h 5470525"/>
                          <a:gd name="connsiteX42" fmla="*/ 3738563 w 5635625"/>
                          <a:gd name="connsiteY42" fmla="*/ 4959350 h 5470525"/>
                          <a:gd name="connsiteX43" fmla="*/ 3598863 w 5635625"/>
                          <a:gd name="connsiteY43" fmla="*/ 5008563 h 5470525"/>
                          <a:gd name="connsiteX44" fmla="*/ 3454400 w 5635625"/>
                          <a:gd name="connsiteY44" fmla="*/ 5051425 h 5470525"/>
                          <a:gd name="connsiteX45" fmla="*/ 3305175 w 5635625"/>
                          <a:gd name="connsiteY45" fmla="*/ 5086350 h 5470525"/>
                          <a:gd name="connsiteX46" fmla="*/ 3305175 w 5635625"/>
                          <a:gd name="connsiteY46" fmla="*/ 5470525 h 5470525"/>
                          <a:gd name="connsiteX47" fmla="*/ 2303463 w 5635625"/>
                          <a:gd name="connsiteY47" fmla="*/ 5470525 h 5470525"/>
                          <a:gd name="connsiteX48" fmla="*/ 2303463 w 5635625"/>
                          <a:gd name="connsiteY48" fmla="*/ 5075238 h 5470525"/>
                          <a:gd name="connsiteX49" fmla="*/ 2162175 w 5635625"/>
                          <a:gd name="connsiteY49" fmla="*/ 5040313 h 5470525"/>
                          <a:gd name="connsiteX50" fmla="*/ 2025650 w 5635625"/>
                          <a:gd name="connsiteY50" fmla="*/ 4997450 h 5470525"/>
                          <a:gd name="connsiteX51" fmla="*/ 1890713 w 5635625"/>
                          <a:gd name="connsiteY51" fmla="*/ 4945063 h 5470525"/>
                          <a:gd name="connsiteX52" fmla="*/ 1762125 w 5635625"/>
                          <a:gd name="connsiteY52" fmla="*/ 4886325 h 5470525"/>
                          <a:gd name="connsiteX53" fmla="*/ 1638300 w 5635625"/>
                          <a:gd name="connsiteY53" fmla="*/ 4819650 h 5470525"/>
                          <a:gd name="connsiteX54" fmla="*/ 1516063 w 5635625"/>
                          <a:gd name="connsiteY54" fmla="*/ 4748213 h 5470525"/>
                          <a:gd name="connsiteX55" fmla="*/ 1195388 w 5635625"/>
                          <a:gd name="connsiteY55" fmla="*/ 5067300 h 5470525"/>
                          <a:gd name="connsiteX56" fmla="*/ 484188 w 5635625"/>
                          <a:gd name="connsiteY56" fmla="*/ 4362450 h 5470525"/>
                          <a:gd name="connsiteX57" fmla="*/ 801688 w 5635625"/>
                          <a:gd name="connsiteY57" fmla="*/ 4046538 h 5470525"/>
                          <a:gd name="connsiteX58" fmla="*/ 727075 w 5635625"/>
                          <a:gd name="connsiteY58" fmla="*/ 3922713 h 5470525"/>
                          <a:gd name="connsiteX59" fmla="*/ 658813 w 5635625"/>
                          <a:gd name="connsiteY59" fmla="*/ 3797300 h 5470525"/>
                          <a:gd name="connsiteX60" fmla="*/ 596900 w 5635625"/>
                          <a:gd name="connsiteY60" fmla="*/ 3665538 h 5470525"/>
                          <a:gd name="connsiteX61" fmla="*/ 544513 w 5635625"/>
                          <a:gd name="connsiteY61" fmla="*/ 3530600 h 5470525"/>
                          <a:gd name="connsiteX62" fmla="*/ 500063 w 5635625"/>
                          <a:gd name="connsiteY62" fmla="*/ 3392488 h 5470525"/>
                          <a:gd name="connsiteX63" fmla="*/ 463550 w 5635625"/>
                          <a:gd name="connsiteY63" fmla="*/ 3249613 h 5470525"/>
                          <a:gd name="connsiteX64" fmla="*/ 0 w 5635625"/>
                          <a:gd name="connsiteY64" fmla="*/ 3249613 h 5470525"/>
                          <a:gd name="connsiteX65" fmla="*/ 0 w 5635625"/>
                          <a:gd name="connsiteY65" fmla="*/ 2251075 h 5470525"/>
                          <a:gd name="connsiteX66" fmla="*/ 455613 w 5635625"/>
                          <a:gd name="connsiteY66" fmla="*/ 2251075 h 5470525"/>
                          <a:gd name="connsiteX67" fmla="*/ 488950 w 5635625"/>
                          <a:gd name="connsiteY67" fmla="*/ 2103438 h 5470525"/>
                          <a:gd name="connsiteX68" fmla="*/ 534988 w 5635625"/>
                          <a:gd name="connsiteY68" fmla="*/ 1960563 h 5470525"/>
                          <a:gd name="connsiteX69" fmla="*/ 587375 w 5635625"/>
                          <a:gd name="connsiteY69" fmla="*/ 1820863 h 5470525"/>
                          <a:gd name="connsiteX70" fmla="*/ 649288 w 5635625"/>
                          <a:gd name="connsiteY70" fmla="*/ 1685925 h 5470525"/>
                          <a:gd name="connsiteX71" fmla="*/ 719138 w 5635625"/>
                          <a:gd name="connsiteY71" fmla="*/ 1555750 h 5470525"/>
                          <a:gd name="connsiteX72" fmla="*/ 795338 w 5635625"/>
                          <a:gd name="connsiteY72" fmla="*/ 1430338 h 5470525"/>
                          <a:gd name="connsiteX73" fmla="*/ 457200 w 5635625"/>
                          <a:gd name="connsiteY73" fmla="*/ 1092200 h 5470525"/>
                          <a:gd name="connsiteX74" fmla="*/ 1165225 w 5635625"/>
                          <a:gd name="connsiteY74" fmla="*/ 387350 h 5470525"/>
                          <a:gd name="connsiteX75" fmla="*/ 1503363 w 5635625"/>
                          <a:gd name="connsiteY75" fmla="*/ 723900 h 5470525"/>
                          <a:gd name="connsiteX76" fmla="*/ 1627188 w 5635625"/>
                          <a:gd name="connsiteY76" fmla="*/ 647700 h 5470525"/>
                          <a:gd name="connsiteX77" fmla="*/ 1754188 w 5635625"/>
                          <a:gd name="connsiteY77" fmla="*/ 581025 h 5470525"/>
                          <a:gd name="connsiteX78" fmla="*/ 1885950 w 5635625"/>
                          <a:gd name="connsiteY78" fmla="*/ 522288 h 5470525"/>
                          <a:gd name="connsiteX79" fmla="*/ 2019300 w 5635625"/>
                          <a:gd name="connsiteY79" fmla="*/ 469900 h 5470525"/>
                          <a:gd name="connsiteX80" fmla="*/ 2160588 w 5635625"/>
                          <a:gd name="connsiteY80" fmla="*/ 425450 h 5470525"/>
                          <a:gd name="connsiteX81" fmla="*/ 2303463 w 5635625"/>
                          <a:gd name="connsiteY81" fmla="*/ 388938 h 5470525"/>
                          <a:gd name="connsiteX0" fmla="*/ 1958579 w 5635625"/>
                          <a:gd name="connsiteY0" fmla="*/ 2732882 h 5470525"/>
                          <a:gd name="connsiteX1" fmla="*/ 3704035 w 5635625"/>
                          <a:gd name="connsiteY1" fmla="*/ 2732882 h 5470525"/>
                          <a:gd name="connsiteX2" fmla="*/ 2831307 w 5635625"/>
                          <a:gd name="connsiteY2" fmla="*/ 3584973 h 5470525"/>
                          <a:gd name="connsiteX3" fmla="*/ 1958579 w 5635625"/>
                          <a:gd name="connsiteY3" fmla="*/ 2732882 h 5470525"/>
                          <a:gd name="connsiteX4" fmla="*/ 2831307 w 5635625"/>
                          <a:gd name="connsiteY4" fmla="*/ 1028700 h 5470525"/>
                          <a:gd name="connsiteX5" fmla="*/ 1106488 w 5635625"/>
                          <a:gd name="connsiteY5" fmla="*/ 2732882 h 5470525"/>
                          <a:gd name="connsiteX6" fmla="*/ 2831307 w 5635625"/>
                          <a:gd name="connsiteY6" fmla="*/ 4437064 h 5470525"/>
                          <a:gd name="connsiteX7" fmla="*/ 4556126 w 5635625"/>
                          <a:gd name="connsiteY7" fmla="*/ 2732882 h 5470525"/>
                          <a:gd name="connsiteX8" fmla="*/ 2831307 w 5635625"/>
                          <a:gd name="connsiteY8" fmla="*/ 1028700 h 5470525"/>
                          <a:gd name="connsiteX9" fmla="*/ 2303463 w 5635625"/>
                          <a:gd name="connsiteY9" fmla="*/ 0 h 5470525"/>
                          <a:gd name="connsiteX10" fmla="*/ 3305175 w 5635625"/>
                          <a:gd name="connsiteY10" fmla="*/ 0 h 5470525"/>
                          <a:gd name="connsiteX11" fmla="*/ 3305175 w 5635625"/>
                          <a:gd name="connsiteY11" fmla="*/ 376238 h 5470525"/>
                          <a:gd name="connsiteX12" fmla="*/ 3455988 w 5635625"/>
                          <a:gd name="connsiteY12" fmla="*/ 411163 h 5470525"/>
                          <a:gd name="connsiteX13" fmla="*/ 3603625 w 5635625"/>
                          <a:gd name="connsiteY13" fmla="*/ 455613 h 5470525"/>
                          <a:gd name="connsiteX14" fmla="*/ 3746500 w 5635625"/>
                          <a:gd name="connsiteY14" fmla="*/ 508000 h 5470525"/>
                          <a:gd name="connsiteX15" fmla="*/ 3884613 w 5635625"/>
                          <a:gd name="connsiteY15" fmla="*/ 568325 h 5470525"/>
                          <a:gd name="connsiteX16" fmla="*/ 4017963 w 5635625"/>
                          <a:gd name="connsiteY16" fmla="*/ 638175 h 5470525"/>
                          <a:gd name="connsiteX17" fmla="*/ 4146550 w 5635625"/>
                          <a:gd name="connsiteY17" fmla="*/ 715963 h 5470525"/>
                          <a:gd name="connsiteX18" fmla="*/ 4470400 w 5635625"/>
                          <a:gd name="connsiteY18" fmla="*/ 395288 h 5470525"/>
                          <a:gd name="connsiteX19" fmla="*/ 5178425 w 5635625"/>
                          <a:gd name="connsiteY19" fmla="*/ 1101725 h 5470525"/>
                          <a:gd name="connsiteX20" fmla="*/ 4860925 w 5635625"/>
                          <a:gd name="connsiteY20" fmla="*/ 1417638 h 5470525"/>
                          <a:gd name="connsiteX21" fmla="*/ 4938713 w 5635625"/>
                          <a:gd name="connsiteY21" fmla="*/ 1546225 h 5470525"/>
                          <a:gd name="connsiteX22" fmla="*/ 5010150 w 5635625"/>
                          <a:gd name="connsiteY22" fmla="*/ 1676400 h 5470525"/>
                          <a:gd name="connsiteX23" fmla="*/ 5072063 w 5635625"/>
                          <a:gd name="connsiteY23" fmla="*/ 1814513 h 5470525"/>
                          <a:gd name="connsiteX24" fmla="*/ 5126038 w 5635625"/>
                          <a:gd name="connsiteY24" fmla="*/ 1955800 h 5470525"/>
                          <a:gd name="connsiteX25" fmla="*/ 5172075 w 5635625"/>
                          <a:gd name="connsiteY25" fmla="*/ 2101850 h 5470525"/>
                          <a:gd name="connsiteX26" fmla="*/ 5208588 w 5635625"/>
                          <a:gd name="connsiteY26" fmla="*/ 2251075 h 5470525"/>
                          <a:gd name="connsiteX27" fmla="*/ 5635625 w 5635625"/>
                          <a:gd name="connsiteY27" fmla="*/ 2251075 h 5470525"/>
                          <a:gd name="connsiteX28" fmla="*/ 5635625 w 5635625"/>
                          <a:gd name="connsiteY28" fmla="*/ 3249613 h 5470525"/>
                          <a:gd name="connsiteX29" fmla="*/ 5200650 w 5635625"/>
                          <a:gd name="connsiteY29" fmla="*/ 3249613 h 5470525"/>
                          <a:gd name="connsiteX30" fmla="*/ 5162550 w 5635625"/>
                          <a:gd name="connsiteY30" fmla="*/ 3394075 h 5470525"/>
                          <a:gd name="connsiteX31" fmla="*/ 5118100 w 5635625"/>
                          <a:gd name="connsiteY31" fmla="*/ 3535363 h 5470525"/>
                          <a:gd name="connsiteX32" fmla="*/ 5064125 w 5635625"/>
                          <a:gd name="connsiteY32" fmla="*/ 3671888 h 5470525"/>
                          <a:gd name="connsiteX33" fmla="*/ 5002213 w 5635625"/>
                          <a:gd name="connsiteY33" fmla="*/ 3805238 h 5470525"/>
                          <a:gd name="connsiteX34" fmla="*/ 4930775 w 5635625"/>
                          <a:gd name="connsiteY34" fmla="*/ 3933825 h 5470525"/>
                          <a:gd name="connsiteX35" fmla="*/ 4854575 w 5635625"/>
                          <a:gd name="connsiteY35" fmla="*/ 4057650 h 5470525"/>
                          <a:gd name="connsiteX36" fmla="*/ 5151438 w 5635625"/>
                          <a:gd name="connsiteY36" fmla="*/ 4352925 h 5470525"/>
                          <a:gd name="connsiteX37" fmla="*/ 4440238 w 5635625"/>
                          <a:gd name="connsiteY37" fmla="*/ 5059363 h 5470525"/>
                          <a:gd name="connsiteX38" fmla="*/ 4137025 w 5635625"/>
                          <a:gd name="connsiteY38" fmla="*/ 4754563 h 5470525"/>
                          <a:gd name="connsiteX39" fmla="*/ 4008438 w 5635625"/>
                          <a:gd name="connsiteY39" fmla="*/ 4830763 h 5470525"/>
                          <a:gd name="connsiteX40" fmla="*/ 3876675 w 5635625"/>
                          <a:gd name="connsiteY40" fmla="*/ 4897438 h 5470525"/>
                          <a:gd name="connsiteX41" fmla="*/ 3738563 w 5635625"/>
                          <a:gd name="connsiteY41" fmla="*/ 4959350 h 5470525"/>
                          <a:gd name="connsiteX42" fmla="*/ 3598863 w 5635625"/>
                          <a:gd name="connsiteY42" fmla="*/ 5008563 h 5470525"/>
                          <a:gd name="connsiteX43" fmla="*/ 3454400 w 5635625"/>
                          <a:gd name="connsiteY43" fmla="*/ 5051425 h 5470525"/>
                          <a:gd name="connsiteX44" fmla="*/ 3305175 w 5635625"/>
                          <a:gd name="connsiteY44" fmla="*/ 5086350 h 5470525"/>
                          <a:gd name="connsiteX45" fmla="*/ 3305175 w 5635625"/>
                          <a:gd name="connsiteY45" fmla="*/ 5470525 h 5470525"/>
                          <a:gd name="connsiteX46" fmla="*/ 2303463 w 5635625"/>
                          <a:gd name="connsiteY46" fmla="*/ 5470525 h 5470525"/>
                          <a:gd name="connsiteX47" fmla="*/ 2303463 w 5635625"/>
                          <a:gd name="connsiteY47" fmla="*/ 5075238 h 5470525"/>
                          <a:gd name="connsiteX48" fmla="*/ 2162175 w 5635625"/>
                          <a:gd name="connsiteY48" fmla="*/ 5040313 h 5470525"/>
                          <a:gd name="connsiteX49" fmla="*/ 2025650 w 5635625"/>
                          <a:gd name="connsiteY49" fmla="*/ 4997450 h 5470525"/>
                          <a:gd name="connsiteX50" fmla="*/ 1890713 w 5635625"/>
                          <a:gd name="connsiteY50" fmla="*/ 4945063 h 5470525"/>
                          <a:gd name="connsiteX51" fmla="*/ 1762125 w 5635625"/>
                          <a:gd name="connsiteY51" fmla="*/ 4886325 h 5470525"/>
                          <a:gd name="connsiteX52" fmla="*/ 1638300 w 5635625"/>
                          <a:gd name="connsiteY52" fmla="*/ 4819650 h 5470525"/>
                          <a:gd name="connsiteX53" fmla="*/ 1516063 w 5635625"/>
                          <a:gd name="connsiteY53" fmla="*/ 4748213 h 5470525"/>
                          <a:gd name="connsiteX54" fmla="*/ 1195388 w 5635625"/>
                          <a:gd name="connsiteY54" fmla="*/ 5067300 h 5470525"/>
                          <a:gd name="connsiteX55" fmla="*/ 484188 w 5635625"/>
                          <a:gd name="connsiteY55" fmla="*/ 4362450 h 5470525"/>
                          <a:gd name="connsiteX56" fmla="*/ 801688 w 5635625"/>
                          <a:gd name="connsiteY56" fmla="*/ 4046538 h 5470525"/>
                          <a:gd name="connsiteX57" fmla="*/ 727075 w 5635625"/>
                          <a:gd name="connsiteY57" fmla="*/ 3922713 h 5470525"/>
                          <a:gd name="connsiteX58" fmla="*/ 658813 w 5635625"/>
                          <a:gd name="connsiteY58" fmla="*/ 3797300 h 5470525"/>
                          <a:gd name="connsiteX59" fmla="*/ 596900 w 5635625"/>
                          <a:gd name="connsiteY59" fmla="*/ 3665538 h 5470525"/>
                          <a:gd name="connsiteX60" fmla="*/ 544513 w 5635625"/>
                          <a:gd name="connsiteY60" fmla="*/ 3530600 h 5470525"/>
                          <a:gd name="connsiteX61" fmla="*/ 500063 w 5635625"/>
                          <a:gd name="connsiteY61" fmla="*/ 3392488 h 5470525"/>
                          <a:gd name="connsiteX62" fmla="*/ 463550 w 5635625"/>
                          <a:gd name="connsiteY62" fmla="*/ 3249613 h 5470525"/>
                          <a:gd name="connsiteX63" fmla="*/ 0 w 5635625"/>
                          <a:gd name="connsiteY63" fmla="*/ 3249613 h 5470525"/>
                          <a:gd name="connsiteX64" fmla="*/ 0 w 5635625"/>
                          <a:gd name="connsiteY64" fmla="*/ 2251075 h 5470525"/>
                          <a:gd name="connsiteX65" fmla="*/ 455613 w 5635625"/>
                          <a:gd name="connsiteY65" fmla="*/ 2251075 h 5470525"/>
                          <a:gd name="connsiteX66" fmla="*/ 488950 w 5635625"/>
                          <a:gd name="connsiteY66" fmla="*/ 2103438 h 5470525"/>
                          <a:gd name="connsiteX67" fmla="*/ 534988 w 5635625"/>
                          <a:gd name="connsiteY67" fmla="*/ 1960563 h 5470525"/>
                          <a:gd name="connsiteX68" fmla="*/ 587375 w 5635625"/>
                          <a:gd name="connsiteY68" fmla="*/ 1820863 h 5470525"/>
                          <a:gd name="connsiteX69" fmla="*/ 649288 w 5635625"/>
                          <a:gd name="connsiteY69" fmla="*/ 1685925 h 5470525"/>
                          <a:gd name="connsiteX70" fmla="*/ 719138 w 5635625"/>
                          <a:gd name="connsiteY70" fmla="*/ 1555750 h 5470525"/>
                          <a:gd name="connsiteX71" fmla="*/ 795338 w 5635625"/>
                          <a:gd name="connsiteY71" fmla="*/ 1430338 h 5470525"/>
                          <a:gd name="connsiteX72" fmla="*/ 457200 w 5635625"/>
                          <a:gd name="connsiteY72" fmla="*/ 1092200 h 5470525"/>
                          <a:gd name="connsiteX73" fmla="*/ 1165225 w 5635625"/>
                          <a:gd name="connsiteY73" fmla="*/ 387350 h 5470525"/>
                          <a:gd name="connsiteX74" fmla="*/ 1503363 w 5635625"/>
                          <a:gd name="connsiteY74" fmla="*/ 723900 h 5470525"/>
                          <a:gd name="connsiteX75" fmla="*/ 1627188 w 5635625"/>
                          <a:gd name="connsiteY75" fmla="*/ 647700 h 5470525"/>
                          <a:gd name="connsiteX76" fmla="*/ 1754188 w 5635625"/>
                          <a:gd name="connsiteY76" fmla="*/ 581025 h 5470525"/>
                          <a:gd name="connsiteX77" fmla="*/ 1885950 w 5635625"/>
                          <a:gd name="connsiteY77" fmla="*/ 522288 h 5470525"/>
                          <a:gd name="connsiteX78" fmla="*/ 2019300 w 5635625"/>
                          <a:gd name="connsiteY78" fmla="*/ 469900 h 5470525"/>
                          <a:gd name="connsiteX79" fmla="*/ 2160588 w 5635625"/>
                          <a:gd name="connsiteY79" fmla="*/ 425450 h 5470525"/>
                          <a:gd name="connsiteX80" fmla="*/ 2303463 w 5635625"/>
                          <a:gd name="connsiteY80" fmla="*/ 388938 h 5470525"/>
                          <a:gd name="connsiteX81" fmla="*/ 2303463 w 5635625"/>
                          <a:gd name="connsiteY81" fmla="*/ 0 h 5470525"/>
                          <a:gd name="connsiteX0" fmla="*/ 2831307 w 5635625"/>
                          <a:gd name="connsiteY0" fmla="*/ 3584973 h 5470525"/>
                          <a:gd name="connsiteX1" fmla="*/ 3704035 w 5635625"/>
                          <a:gd name="connsiteY1" fmla="*/ 2732882 h 5470525"/>
                          <a:gd name="connsiteX2" fmla="*/ 2831307 w 5635625"/>
                          <a:gd name="connsiteY2" fmla="*/ 3584973 h 5470525"/>
                          <a:gd name="connsiteX3" fmla="*/ 2831307 w 5635625"/>
                          <a:gd name="connsiteY3" fmla="*/ 1028700 h 5470525"/>
                          <a:gd name="connsiteX4" fmla="*/ 1106488 w 5635625"/>
                          <a:gd name="connsiteY4" fmla="*/ 2732882 h 5470525"/>
                          <a:gd name="connsiteX5" fmla="*/ 2831307 w 5635625"/>
                          <a:gd name="connsiteY5" fmla="*/ 4437064 h 5470525"/>
                          <a:gd name="connsiteX6" fmla="*/ 4556126 w 5635625"/>
                          <a:gd name="connsiteY6" fmla="*/ 2732882 h 5470525"/>
                          <a:gd name="connsiteX7" fmla="*/ 2831307 w 5635625"/>
                          <a:gd name="connsiteY7" fmla="*/ 1028700 h 5470525"/>
                          <a:gd name="connsiteX8" fmla="*/ 2303463 w 5635625"/>
                          <a:gd name="connsiteY8" fmla="*/ 0 h 5470525"/>
                          <a:gd name="connsiteX9" fmla="*/ 3305175 w 5635625"/>
                          <a:gd name="connsiteY9" fmla="*/ 0 h 5470525"/>
                          <a:gd name="connsiteX10" fmla="*/ 3305175 w 5635625"/>
                          <a:gd name="connsiteY10" fmla="*/ 376238 h 5470525"/>
                          <a:gd name="connsiteX11" fmla="*/ 3455988 w 5635625"/>
                          <a:gd name="connsiteY11" fmla="*/ 411163 h 5470525"/>
                          <a:gd name="connsiteX12" fmla="*/ 3603625 w 5635625"/>
                          <a:gd name="connsiteY12" fmla="*/ 455613 h 5470525"/>
                          <a:gd name="connsiteX13" fmla="*/ 3746500 w 5635625"/>
                          <a:gd name="connsiteY13" fmla="*/ 508000 h 5470525"/>
                          <a:gd name="connsiteX14" fmla="*/ 3884613 w 5635625"/>
                          <a:gd name="connsiteY14" fmla="*/ 568325 h 5470525"/>
                          <a:gd name="connsiteX15" fmla="*/ 4017963 w 5635625"/>
                          <a:gd name="connsiteY15" fmla="*/ 638175 h 5470525"/>
                          <a:gd name="connsiteX16" fmla="*/ 4146550 w 5635625"/>
                          <a:gd name="connsiteY16" fmla="*/ 715963 h 5470525"/>
                          <a:gd name="connsiteX17" fmla="*/ 4470400 w 5635625"/>
                          <a:gd name="connsiteY17" fmla="*/ 395288 h 5470525"/>
                          <a:gd name="connsiteX18" fmla="*/ 5178425 w 5635625"/>
                          <a:gd name="connsiteY18" fmla="*/ 1101725 h 5470525"/>
                          <a:gd name="connsiteX19" fmla="*/ 4860925 w 5635625"/>
                          <a:gd name="connsiteY19" fmla="*/ 1417638 h 5470525"/>
                          <a:gd name="connsiteX20" fmla="*/ 4938713 w 5635625"/>
                          <a:gd name="connsiteY20" fmla="*/ 1546225 h 5470525"/>
                          <a:gd name="connsiteX21" fmla="*/ 5010150 w 5635625"/>
                          <a:gd name="connsiteY21" fmla="*/ 1676400 h 5470525"/>
                          <a:gd name="connsiteX22" fmla="*/ 5072063 w 5635625"/>
                          <a:gd name="connsiteY22" fmla="*/ 1814513 h 5470525"/>
                          <a:gd name="connsiteX23" fmla="*/ 5126038 w 5635625"/>
                          <a:gd name="connsiteY23" fmla="*/ 1955800 h 5470525"/>
                          <a:gd name="connsiteX24" fmla="*/ 5172075 w 5635625"/>
                          <a:gd name="connsiteY24" fmla="*/ 2101850 h 5470525"/>
                          <a:gd name="connsiteX25" fmla="*/ 5208588 w 5635625"/>
                          <a:gd name="connsiteY25" fmla="*/ 2251075 h 5470525"/>
                          <a:gd name="connsiteX26" fmla="*/ 5635625 w 5635625"/>
                          <a:gd name="connsiteY26" fmla="*/ 2251075 h 5470525"/>
                          <a:gd name="connsiteX27" fmla="*/ 5635625 w 5635625"/>
                          <a:gd name="connsiteY27" fmla="*/ 3249613 h 5470525"/>
                          <a:gd name="connsiteX28" fmla="*/ 5200650 w 5635625"/>
                          <a:gd name="connsiteY28" fmla="*/ 3249613 h 5470525"/>
                          <a:gd name="connsiteX29" fmla="*/ 5162550 w 5635625"/>
                          <a:gd name="connsiteY29" fmla="*/ 3394075 h 5470525"/>
                          <a:gd name="connsiteX30" fmla="*/ 5118100 w 5635625"/>
                          <a:gd name="connsiteY30" fmla="*/ 3535363 h 5470525"/>
                          <a:gd name="connsiteX31" fmla="*/ 5064125 w 5635625"/>
                          <a:gd name="connsiteY31" fmla="*/ 3671888 h 5470525"/>
                          <a:gd name="connsiteX32" fmla="*/ 5002213 w 5635625"/>
                          <a:gd name="connsiteY32" fmla="*/ 3805238 h 5470525"/>
                          <a:gd name="connsiteX33" fmla="*/ 4930775 w 5635625"/>
                          <a:gd name="connsiteY33" fmla="*/ 3933825 h 5470525"/>
                          <a:gd name="connsiteX34" fmla="*/ 4854575 w 5635625"/>
                          <a:gd name="connsiteY34" fmla="*/ 4057650 h 5470525"/>
                          <a:gd name="connsiteX35" fmla="*/ 5151438 w 5635625"/>
                          <a:gd name="connsiteY35" fmla="*/ 4352925 h 5470525"/>
                          <a:gd name="connsiteX36" fmla="*/ 4440238 w 5635625"/>
                          <a:gd name="connsiteY36" fmla="*/ 5059363 h 5470525"/>
                          <a:gd name="connsiteX37" fmla="*/ 4137025 w 5635625"/>
                          <a:gd name="connsiteY37" fmla="*/ 4754563 h 5470525"/>
                          <a:gd name="connsiteX38" fmla="*/ 4008438 w 5635625"/>
                          <a:gd name="connsiteY38" fmla="*/ 4830763 h 5470525"/>
                          <a:gd name="connsiteX39" fmla="*/ 3876675 w 5635625"/>
                          <a:gd name="connsiteY39" fmla="*/ 4897438 h 5470525"/>
                          <a:gd name="connsiteX40" fmla="*/ 3738563 w 5635625"/>
                          <a:gd name="connsiteY40" fmla="*/ 4959350 h 5470525"/>
                          <a:gd name="connsiteX41" fmla="*/ 3598863 w 5635625"/>
                          <a:gd name="connsiteY41" fmla="*/ 5008563 h 5470525"/>
                          <a:gd name="connsiteX42" fmla="*/ 3454400 w 5635625"/>
                          <a:gd name="connsiteY42" fmla="*/ 5051425 h 5470525"/>
                          <a:gd name="connsiteX43" fmla="*/ 3305175 w 5635625"/>
                          <a:gd name="connsiteY43" fmla="*/ 5086350 h 5470525"/>
                          <a:gd name="connsiteX44" fmla="*/ 3305175 w 5635625"/>
                          <a:gd name="connsiteY44" fmla="*/ 5470525 h 5470525"/>
                          <a:gd name="connsiteX45" fmla="*/ 2303463 w 5635625"/>
                          <a:gd name="connsiteY45" fmla="*/ 5470525 h 5470525"/>
                          <a:gd name="connsiteX46" fmla="*/ 2303463 w 5635625"/>
                          <a:gd name="connsiteY46" fmla="*/ 5075238 h 5470525"/>
                          <a:gd name="connsiteX47" fmla="*/ 2162175 w 5635625"/>
                          <a:gd name="connsiteY47" fmla="*/ 5040313 h 5470525"/>
                          <a:gd name="connsiteX48" fmla="*/ 2025650 w 5635625"/>
                          <a:gd name="connsiteY48" fmla="*/ 4997450 h 5470525"/>
                          <a:gd name="connsiteX49" fmla="*/ 1890713 w 5635625"/>
                          <a:gd name="connsiteY49" fmla="*/ 4945063 h 5470525"/>
                          <a:gd name="connsiteX50" fmla="*/ 1762125 w 5635625"/>
                          <a:gd name="connsiteY50" fmla="*/ 4886325 h 5470525"/>
                          <a:gd name="connsiteX51" fmla="*/ 1638300 w 5635625"/>
                          <a:gd name="connsiteY51" fmla="*/ 4819650 h 5470525"/>
                          <a:gd name="connsiteX52" fmla="*/ 1516063 w 5635625"/>
                          <a:gd name="connsiteY52" fmla="*/ 4748213 h 5470525"/>
                          <a:gd name="connsiteX53" fmla="*/ 1195388 w 5635625"/>
                          <a:gd name="connsiteY53" fmla="*/ 5067300 h 5470525"/>
                          <a:gd name="connsiteX54" fmla="*/ 484188 w 5635625"/>
                          <a:gd name="connsiteY54" fmla="*/ 4362450 h 5470525"/>
                          <a:gd name="connsiteX55" fmla="*/ 801688 w 5635625"/>
                          <a:gd name="connsiteY55" fmla="*/ 4046538 h 5470525"/>
                          <a:gd name="connsiteX56" fmla="*/ 727075 w 5635625"/>
                          <a:gd name="connsiteY56" fmla="*/ 3922713 h 5470525"/>
                          <a:gd name="connsiteX57" fmla="*/ 658813 w 5635625"/>
                          <a:gd name="connsiteY57" fmla="*/ 3797300 h 5470525"/>
                          <a:gd name="connsiteX58" fmla="*/ 596900 w 5635625"/>
                          <a:gd name="connsiteY58" fmla="*/ 3665538 h 5470525"/>
                          <a:gd name="connsiteX59" fmla="*/ 544513 w 5635625"/>
                          <a:gd name="connsiteY59" fmla="*/ 3530600 h 5470525"/>
                          <a:gd name="connsiteX60" fmla="*/ 500063 w 5635625"/>
                          <a:gd name="connsiteY60" fmla="*/ 3392488 h 5470525"/>
                          <a:gd name="connsiteX61" fmla="*/ 463550 w 5635625"/>
                          <a:gd name="connsiteY61" fmla="*/ 3249613 h 5470525"/>
                          <a:gd name="connsiteX62" fmla="*/ 0 w 5635625"/>
                          <a:gd name="connsiteY62" fmla="*/ 3249613 h 5470525"/>
                          <a:gd name="connsiteX63" fmla="*/ 0 w 5635625"/>
                          <a:gd name="connsiteY63" fmla="*/ 2251075 h 5470525"/>
                          <a:gd name="connsiteX64" fmla="*/ 455613 w 5635625"/>
                          <a:gd name="connsiteY64" fmla="*/ 2251075 h 5470525"/>
                          <a:gd name="connsiteX65" fmla="*/ 488950 w 5635625"/>
                          <a:gd name="connsiteY65" fmla="*/ 2103438 h 5470525"/>
                          <a:gd name="connsiteX66" fmla="*/ 534988 w 5635625"/>
                          <a:gd name="connsiteY66" fmla="*/ 1960563 h 5470525"/>
                          <a:gd name="connsiteX67" fmla="*/ 587375 w 5635625"/>
                          <a:gd name="connsiteY67" fmla="*/ 1820863 h 5470525"/>
                          <a:gd name="connsiteX68" fmla="*/ 649288 w 5635625"/>
                          <a:gd name="connsiteY68" fmla="*/ 1685925 h 5470525"/>
                          <a:gd name="connsiteX69" fmla="*/ 719138 w 5635625"/>
                          <a:gd name="connsiteY69" fmla="*/ 1555750 h 5470525"/>
                          <a:gd name="connsiteX70" fmla="*/ 795338 w 5635625"/>
                          <a:gd name="connsiteY70" fmla="*/ 1430338 h 5470525"/>
                          <a:gd name="connsiteX71" fmla="*/ 457200 w 5635625"/>
                          <a:gd name="connsiteY71" fmla="*/ 1092200 h 5470525"/>
                          <a:gd name="connsiteX72" fmla="*/ 1165225 w 5635625"/>
                          <a:gd name="connsiteY72" fmla="*/ 387350 h 5470525"/>
                          <a:gd name="connsiteX73" fmla="*/ 1503363 w 5635625"/>
                          <a:gd name="connsiteY73" fmla="*/ 723900 h 5470525"/>
                          <a:gd name="connsiteX74" fmla="*/ 1627188 w 5635625"/>
                          <a:gd name="connsiteY74" fmla="*/ 647700 h 5470525"/>
                          <a:gd name="connsiteX75" fmla="*/ 1754188 w 5635625"/>
                          <a:gd name="connsiteY75" fmla="*/ 581025 h 5470525"/>
                          <a:gd name="connsiteX76" fmla="*/ 1885950 w 5635625"/>
                          <a:gd name="connsiteY76" fmla="*/ 522288 h 5470525"/>
                          <a:gd name="connsiteX77" fmla="*/ 2019300 w 5635625"/>
                          <a:gd name="connsiteY77" fmla="*/ 469900 h 5470525"/>
                          <a:gd name="connsiteX78" fmla="*/ 2160588 w 5635625"/>
                          <a:gd name="connsiteY78" fmla="*/ 425450 h 5470525"/>
                          <a:gd name="connsiteX79" fmla="*/ 2303463 w 5635625"/>
                          <a:gd name="connsiteY79" fmla="*/ 388938 h 5470525"/>
                          <a:gd name="connsiteX80" fmla="*/ 2303463 w 5635625"/>
                          <a:gd name="connsiteY80" fmla="*/ 0 h 5470525"/>
                          <a:gd name="connsiteX0" fmla="*/ 2831307 w 5635625"/>
                          <a:gd name="connsiteY0" fmla="*/ 1028700 h 5470525"/>
                          <a:gd name="connsiteX1" fmla="*/ 1106488 w 5635625"/>
                          <a:gd name="connsiteY1" fmla="*/ 2732882 h 5470525"/>
                          <a:gd name="connsiteX2" fmla="*/ 2831307 w 5635625"/>
                          <a:gd name="connsiteY2" fmla="*/ 4437064 h 5470525"/>
                          <a:gd name="connsiteX3" fmla="*/ 4556126 w 5635625"/>
                          <a:gd name="connsiteY3" fmla="*/ 2732882 h 5470525"/>
                          <a:gd name="connsiteX4" fmla="*/ 2831307 w 5635625"/>
                          <a:gd name="connsiteY4" fmla="*/ 1028700 h 5470525"/>
                          <a:gd name="connsiteX5" fmla="*/ 2303463 w 5635625"/>
                          <a:gd name="connsiteY5" fmla="*/ 0 h 5470525"/>
                          <a:gd name="connsiteX6" fmla="*/ 3305175 w 5635625"/>
                          <a:gd name="connsiteY6" fmla="*/ 0 h 5470525"/>
                          <a:gd name="connsiteX7" fmla="*/ 3305175 w 5635625"/>
                          <a:gd name="connsiteY7" fmla="*/ 376238 h 5470525"/>
                          <a:gd name="connsiteX8" fmla="*/ 3455988 w 5635625"/>
                          <a:gd name="connsiteY8" fmla="*/ 411163 h 5470525"/>
                          <a:gd name="connsiteX9" fmla="*/ 3603625 w 5635625"/>
                          <a:gd name="connsiteY9" fmla="*/ 455613 h 5470525"/>
                          <a:gd name="connsiteX10" fmla="*/ 3746500 w 5635625"/>
                          <a:gd name="connsiteY10" fmla="*/ 508000 h 5470525"/>
                          <a:gd name="connsiteX11" fmla="*/ 3884613 w 5635625"/>
                          <a:gd name="connsiteY11" fmla="*/ 568325 h 5470525"/>
                          <a:gd name="connsiteX12" fmla="*/ 4017963 w 5635625"/>
                          <a:gd name="connsiteY12" fmla="*/ 638175 h 5470525"/>
                          <a:gd name="connsiteX13" fmla="*/ 4146550 w 5635625"/>
                          <a:gd name="connsiteY13" fmla="*/ 715963 h 5470525"/>
                          <a:gd name="connsiteX14" fmla="*/ 4470400 w 5635625"/>
                          <a:gd name="connsiteY14" fmla="*/ 395288 h 5470525"/>
                          <a:gd name="connsiteX15" fmla="*/ 5178425 w 5635625"/>
                          <a:gd name="connsiteY15" fmla="*/ 1101725 h 5470525"/>
                          <a:gd name="connsiteX16" fmla="*/ 4860925 w 5635625"/>
                          <a:gd name="connsiteY16" fmla="*/ 1417638 h 5470525"/>
                          <a:gd name="connsiteX17" fmla="*/ 4938713 w 5635625"/>
                          <a:gd name="connsiteY17" fmla="*/ 1546225 h 5470525"/>
                          <a:gd name="connsiteX18" fmla="*/ 5010150 w 5635625"/>
                          <a:gd name="connsiteY18" fmla="*/ 1676400 h 5470525"/>
                          <a:gd name="connsiteX19" fmla="*/ 5072063 w 5635625"/>
                          <a:gd name="connsiteY19" fmla="*/ 1814513 h 5470525"/>
                          <a:gd name="connsiteX20" fmla="*/ 5126038 w 5635625"/>
                          <a:gd name="connsiteY20" fmla="*/ 1955800 h 5470525"/>
                          <a:gd name="connsiteX21" fmla="*/ 5172075 w 5635625"/>
                          <a:gd name="connsiteY21" fmla="*/ 2101850 h 5470525"/>
                          <a:gd name="connsiteX22" fmla="*/ 5208588 w 5635625"/>
                          <a:gd name="connsiteY22" fmla="*/ 2251075 h 5470525"/>
                          <a:gd name="connsiteX23" fmla="*/ 5635625 w 5635625"/>
                          <a:gd name="connsiteY23" fmla="*/ 2251075 h 5470525"/>
                          <a:gd name="connsiteX24" fmla="*/ 5635625 w 5635625"/>
                          <a:gd name="connsiteY24" fmla="*/ 3249613 h 5470525"/>
                          <a:gd name="connsiteX25" fmla="*/ 5200650 w 5635625"/>
                          <a:gd name="connsiteY25" fmla="*/ 3249613 h 5470525"/>
                          <a:gd name="connsiteX26" fmla="*/ 5162550 w 5635625"/>
                          <a:gd name="connsiteY26" fmla="*/ 3394075 h 5470525"/>
                          <a:gd name="connsiteX27" fmla="*/ 5118100 w 5635625"/>
                          <a:gd name="connsiteY27" fmla="*/ 3535363 h 5470525"/>
                          <a:gd name="connsiteX28" fmla="*/ 5064125 w 5635625"/>
                          <a:gd name="connsiteY28" fmla="*/ 3671888 h 5470525"/>
                          <a:gd name="connsiteX29" fmla="*/ 5002213 w 5635625"/>
                          <a:gd name="connsiteY29" fmla="*/ 3805238 h 5470525"/>
                          <a:gd name="connsiteX30" fmla="*/ 4930775 w 5635625"/>
                          <a:gd name="connsiteY30" fmla="*/ 3933825 h 5470525"/>
                          <a:gd name="connsiteX31" fmla="*/ 4854575 w 5635625"/>
                          <a:gd name="connsiteY31" fmla="*/ 4057650 h 5470525"/>
                          <a:gd name="connsiteX32" fmla="*/ 5151438 w 5635625"/>
                          <a:gd name="connsiteY32" fmla="*/ 4352925 h 5470525"/>
                          <a:gd name="connsiteX33" fmla="*/ 4440238 w 5635625"/>
                          <a:gd name="connsiteY33" fmla="*/ 5059363 h 5470525"/>
                          <a:gd name="connsiteX34" fmla="*/ 4137025 w 5635625"/>
                          <a:gd name="connsiteY34" fmla="*/ 4754563 h 5470525"/>
                          <a:gd name="connsiteX35" fmla="*/ 4008438 w 5635625"/>
                          <a:gd name="connsiteY35" fmla="*/ 4830763 h 5470525"/>
                          <a:gd name="connsiteX36" fmla="*/ 3876675 w 5635625"/>
                          <a:gd name="connsiteY36" fmla="*/ 4897438 h 5470525"/>
                          <a:gd name="connsiteX37" fmla="*/ 3738563 w 5635625"/>
                          <a:gd name="connsiteY37" fmla="*/ 4959350 h 5470525"/>
                          <a:gd name="connsiteX38" fmla="*/ 3598863 w 5635625"/>
                          <a:gd name="connsiteY38" fmla="*/ 5008563 h 5470525"/>
                          <a:gd name="connsiteX39" fmla="*/ 3454400 w 5635625"/>
                          <a:gd name="connsiteY39" fmla="*/ 5051425 h 5470525"/>
                          <a:gd name="connsiteX40" fmla="*/ 3305175 w 5635625"/>
                          <a:gd name="connsiteY40" fmla="*/ 5086350 h 5470525"/>
                          <a:gd name="connsiteX41" fmla="*/ 3305175 w 5635625"/>
                          <a:gd name="connsiteY41" fmla="*/ 5470525 h 5470525"/>
                          <a:gd name="connsiteX42" fmla="*/ 2303463 w 5635625"/>
                          <a:gd name="connsiteY42" fmla="*/ 5470525 h 5470525"/>
                          <a:gd name="connsiteX43" fmla="*/ 2303463 w 5635625"/>
                          <a:gd name="connsiteY43" fmla="*/ 5075238 h 5470525"/>
                          <a:gd name="connsiteX44" fmla="*/ 2162175 w 5635625"/>
                          <a:gd name="connsiteY44" fmla="*/ 5040313 h 5470525"/>
                          <a:gd name="connsiteX45" fmla="*/ 2025650 w 5635625"/>
                          <a:gd name="connsiteY45" fmla="*/ 4997450 h 5470525"/>
                          <a:gd name="connsiteX46" fmla="*/ 1890713 w 5635625"/>
                          <a:gd name="connsiteY46" fmla="*/ 4945063 h 5470525"/>
                          <a:gd name="connsiteX47" fmla="*/ 1762125 w 5635625"/>
                          <a:gd name="connsiteY47" fmla="*/ 4886325 h 5470525"/>
                          <a:gd name="connsiteX48" fmla="*/ 1638300 w 5635625"/>
                          <a:gd name="connsiteY48" fmla="*/ 4819650 h 5470525"/>
                          <a:gd name="connsiteX49" fmla="*/ 1516063 w 5635625"/>
                          <a:gd name="connsiteY49" fmla="*/ 4748213 h 5470525"/>
                          <a:gd name="connsiteX50" fmla="*/ 1195388 w 5635625"/>
                          <a:gd name="connsiteY50" fmla="*/ 5067300 h 5470525"/>
                          <a:gd name="connsiteX51" fmla="*/ 484188 w 5635625"/>
                          <a:gd name="connsiteY51" fmla="*/ 4362450 h 5470525"/>
                          <a:gd name="connsiteX52" fmla="*/ 801688 w 5635625"/>
                          <a:gd name="connsiteY52" fmla="*/ 4046538 h 5470525"/>
                          <a:gd name="connsiteX53" fmla="*/ 727075 w 5635625"/>
                          <a:gd name="connsiteY53" fmla="*/ 3922713 h 5470525"/>
                          <a:gd name="connsiteX54" fmla="*/ 658813 w 5635625"/>
                          <a:gd name="connsiteY54" fmla="*/ 3797300 h 5470525"/>
                          <a:gd name="connsiteX55" fmla="*/ 596900 w 5635625"/>
                          <a:gd name="connsiteY55" fmla="*/ 3665538 h 5470525"/>
                          <a:gd name="connsiteX56" fmla="*/ 544513 w 5635625"/>
                          <a:gd name="connsiteY56" fmla="*/ 3530600 h 5470525"/>
                          <a:gd name="connsiteX57" fmla="*/ 500063 w 5635625"/>
                          <a:gd name="connsiteY57" fmla="*/ 3392488 h 5470525"/>
                          <a:gd name="connsiteX58" fmla="*/ 463550 w 5635625"/>
                          <a:gd name="connsiteY58" fmla="*/ 3249613 h 5470525"/>
                          <a:gd name="connsiteX59" fmla="*/ 0 w 5635625"/>
                          <a:gd name="connsiteY59" fmla="*/ 3249613 h 5470525"/>
                          <a:gd name="connsiteX60" fmla="*/ 0 w 5635625"/>
                          <a:gd name="connsiteY60" fmla="*/ 2251075 h 5470525"/>
                          <a:gd name="connsiteX61" fmla="*/ 455613 w 5635625"/>
                          <a:gd name="connsiteY61" fmla="*/ 2251075 h 5470525"/>
                          <a:gd name="connsiteX62" fmla="*/ 488950 w 5635625"/>
                          <a:gd name="connsiteY62" fmla="*/ 2103438 h 5470525"/>
                          <a:gd name="connsiteX63" fmla="*/ 534988 w 5635625"/>
                          <a:gd name="connsiteY63" fmla="*/ 1960563 h 5470525"/>
                          <a:gd name="connsiteX64" fmla="*/ 587375 w 5635625"/>
                          <a:gd name="connsiteY64" fmla="*/ 1820863 h 5470525"/>
                          <a:gd name="connsiteX65" fmla="*/ 649288 w 5635625"/>
                          <a:gd name="connsiteY65" fmla="*/ 1685925 h 5470525"/>
                          <a:gd name="connsiteX66" fmla="*/ 719138 w 5635625"/>
                          <a:gd name="connsiteY66" fmla="*/ 1555750 h 5470525"/>
                          <a:gd name="connsiteX67" fmla="*/ 795338 w 5635625"/>
                          <a:gd name="connsiteY67" fmla="*/ 1430338 h 5470525"/>
                          <a:gd name="connsiteX68" fmla="*/ 457200 w 5635625"/>
                          <a:gd name="connsiteY68" fmla="*/ 1092200 h 5470525"/>
                          <a:gd name="connsiteX69" fmla="*/ 1165225 w 5635625"/>
                          <a:gd name="connsiteY69" fmla="*/ 387350 h 5470525"/>
                          <a:gd name="connsiteX70" fmla="*/ 1503363 w 5635625"/>
                          <a:gd name="connsiteY70" fmla="*/ 723900 h 5470525"/>
                          <a:gd name="connsiteX71" fmla="*/ 1627188 w 5635625"/>
                          <a:gd name="connsiteY71" fmla="*/ 647700 h 5470525"/>
                          <a:gd name="connsiteX72" fmla="*/ 1754188 w 5635625"/>
                          <a:gd name="connsiteY72" fmla="*/ 581025 h 5470525"/>
                          <a:gd name="connsiteX73" fmla="*/ 1885950 w 5635625"/>
                          <a:gd name="connsiteY73" fmla="*/ 522288 h 5470525"/>
                          <a:gd name="connsiteX74" fmla="*/ 2019300 w 5635625"/>
                          <a:gd name="connsiteY74" fmla="*/ 469900 h 5470525"/>
                          <a:gd name="connsiteX75" fmla="*/ 2160588 w 5635625"/>
                          <a:gd name="connsiteY75" fmla="*/ 425450 h 5470525"/>
                          <a:gd name="connsiteX76" fmla="*/ 2303463 w 5635625"/>
                          <a:gd name="connsiteY76" fmla="*/ 388938 h 5470525"/>
                          <a:gd name="connsiteX77" fmla="*/ 2303463 w 5635625"/>
                          <a:gd name="connsiteY77" fmla="*/ 0 h 5470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Lst>
                        <a:rect l="l" t="t" r="r" b="b"/>
                        <a:pathLst>
                          <a:path w="5635625" h="5470525">
                            <a:moveTo>
                              <a:pt x="2831307" y="1028700"/>
                            </a:moveTo>
                            <a:cubicBezTo>
                              <a:pt x="1878716" y="1028700"/>
                              <a:pt x="1106488" y="1791688"/>
                              <a:pt x="1106488" y="2732882"/>
                            </a:cubicBezTo>
                            <a:cubicBezTo>
                              <a:pt x="1106488" y="3674076"/>
                              <a:pt x="1878716" y="4437064"/>
                              <a:pt x="2831307" y="4437064"/>
                            </a:cubicBezTo>
                            <a:cubicBezTo>
                              <a:pt x="3783898" y="4437064"/>
                              <a:pt x="4556126" y="3674076"/>
                              <a:pt x="4556126" y="2732882"/>
                            </a:cubicBezTo>
                            <a:cubicBezTo>
                              <a:pt x="4556126" y="1791688"/>
                              <a:pt x="3783898" y="1028700"/>
                              <a:pt x="2831307" y="1028700"/>
                            </a:cubicBezTo>
                            <a:close/>
                            <a:moveTo>
                              <a:pt x="2303463" y="0"/>
                            </a:moveTo>
                            <a:lnTo>
                              <a:pt x="3305175" y="0"/>
                            </a:lnTo>
                            <a:lnTo>
                              <a:pt x="3305175" y="376238"/>
                            </a:lnTo>
                            <a:lnTo>
                              <a:pt x="3455988" y="411163"/>
                            </a:lnTo>
                            <a:lnTo>
                              <a:pt x="3603625" y="455613"/>
                            </a:lnTo>
                            <a:lnTo>
                              <a:pt x="3746500" y="508000"/>
                            </a:lnTo>
                            <a:lnTo>
                              <a:pt x="3884613" y="568325"/>
                            </a:lnTo>
                            <a:lnTo>
                              <a:pt x="4017963" y="638175"/>
                            </a:lnTo>
                            <a:lnTo>
                              <a:pt x="4146550" y="715963"/>
                            </a:lnTo>
                            <a:lnTo>
                              <a:pt x="4470400" y="395288"/>
                            </a:lnTo>
                            <a:lnTo>
                              <a:pt x="5178425" y="1101725"/>
                            </a:lnTo>
                            <a:lnTo>
                              <a:pt x="4860925" y="1417638"/>
                            </a:lnTo>
                            <a:lnTo>
                              <a:pt x="4938713" y="1546225"/>
                            </a:lnTo>
                            <a:lnTo>
                              <a:pt x="5010150" y="1676400"/>
                            </a:lnTo>
                            <a:lnTo>
                              <a:pt x="5072063" y="1814513"/>
                            </a:lnTo>
                            <a:lnTo>
                              <a:pt x="5126038" y="1955800"/>
                            </a:lnTo>
                            <a:lnTo>
                              <a:pt x="5172075" y="2101850"/>
                            </a:lnTo>
                            <a:lnTo>
                              <a:pt x="5208588" y="2251075"/>
                            </a:lnTo>
                            <a:lnTo>
                              <a:pt x="5635625" y="2251075"/>
                            </a:lnTo>
                            <a:lnTo>
                              <a:pt x="5635625" y="3249613"/>
                            </a:lnTo>
                            <a:lnTo>
                              <a:pt x="5200650" y="3249613"/>
                            </a:lnTo>
                            <a:lnTo>
                              <a:pt x="5162550" y="3394075"/>
                            </a:lnTo>
                            <a:lnTo>
                              <a:pt x="5118100" y="3535363"/>
                            </a:lnTo>
                            <a:lnTo>
                              <a:pt x="5064125" y="3671888"/>
                            </a:lnTo>
                            <a:lnTo>
                              <a:pt x="5002213" y="3805238"/>
                            </a:lnTo>
                            <a:lnTo>
                              <a:pt x="4930775" y="3933825"/>
                            </a:lnTo>
                            <a:lnTo>
                              <a:pt x="4854575" y="4057650"/>
                            </a:lnTo>
                            <a:lnTo>
                              <a:pt x="5151438" y="4352925"/>
                            </a:lnTo>
                            <a:lnTo>
                              <a:pt x="4440238" y="5059363"/>
                            </a:lnTo>
                            <a:lnTo>
                              <a:pt x="4137025" y="4754563"/>
                            </a:lnTo>
                            <a:lnTo>
                              <a:pt x="4008438" y="4830763"/>
                            </a:lnTo>
                            <a:lnTo>
                              <a:pt x="3876675" y="4897438"/>
                            </a:lnTo>
                            <a:lnTo>
                              <a:pt x="3738563" y="4959350"/>
                            </a:lnTo>
                            <a:lnTo>
                              <a:pt x="3598863" y="5008563"/>
                            </a:lnTo>
                            <a:lnTo>
                              <a:pt x="3454400" y="5051425"/>
                            </a:lnTo>
                            <a:lnTo>
                              <a:pt x="3305175" y="5086350"/>
                            </a:lnTo>
                            <a:lnTo>
                              <a:pt x="3305175" y="5470525"/>
                            </a:lnTo>
                            <a:lnTo>
                              <a:pt x="2303463" y="5470525"/>
                            </a:lnTo>
                            <a:lnTo>
                              <a:pt x="2303463" y="5075238"/>
                            </a:lnTo>
                            <a:lnTo>
                              <a:pt x="2162175" y="5040313"/>
                            </a:lnTo>
                            <a:lnTo>
                              <a:pt x="2025650" y="4997450"/>
                            </a:lnTo>
                            <a:lnTo>
                              <a:pt x="1890713" y="4945063"/>
                            </a:lnTo>
                            <a:lnTo>
                              <a:pt x="1762125" y="4886325"/>
                            </a:lnTo>
                            <a:lnTo>
                              <a:pt x="1638300" y="4819650"/>
                            </a:lnTo>
                            <a:lnTo>
                              <a:pt x="1516063" y="4748213"/>
                            </a:lnTo>
                            <a:lnTo>
                              <a:pt x="1195388" y="5067300"/>
                            </a:lnTo>
                            <a:lnTo>
                              <a:pt x="484188" y="4362450"/>
                            </a:lnTo>
                            <a:lnTo>
                              <a:pt x="801688" y="4046538"/>
                            </a:lnTo>
                            <a:lnTo>
                              <a:pt x="727075" y="3922713"/>
                            </a:lnTo>
                            <a:lnTo>
                              <a:pt x="658813" y="3797300"/>
                            </a:lnTo>
                            <a:lnTo>
                              <a:pt x="596900" y="3665538"/>
                            </a:lnTo>
                            <a:lnTo>
                              <a:pt x="544513" y="3530600"/>
                            </a:lnTo>
                            <a:lnTo>
                              <a:pt x="500063" y="3392488"/>
                            </a:lnTo>
                            <a:lnTo>
                              <a:pt x="463550" y="3249613"/>
                            </a:lnTo>
                            <a:lnTo>
                              <a:pt x="0" y="3249613"/>
                            </a:lnTo>
                            <a:lnTo>
                              <a:pt x="0" y="2251075"/>
                            </a:lnTo>
                            <a:lnTo>
                              <a:pt x="455613" y="2251075"/>
                            </a:lnTo>
                            <a:lnTo>
                              <a:pt x="488950" y="2103438"/>
                            </a:lnTo>
                            <a:lnTo>
                              <a:pt x="534988" y="1960563"/>
                            </a:lnTo>
                            <a:lnTo>
                              <a:pt x="587375" y="1820863"/>
                            </a:lnTo>
                            <a:lnTo>
                              <a:pt x="649288" y="1685925"/>
                            </a:lnTo>
                            <a:lnTo>
                              <a:pt x="719138" y="1555750"/>
                            </a:lnTo>
                            <a:lnTo>
                              <a:pt x="795338" y="1430338"/>
                            </a:lnTo>
                            <a:lnTo>
                              <a:pt x="457200" y="1092200"/>
                            </a:lnTo>
                            <a:lnTo>
                              <a:pt x="1165225" y="387350"/>
                            </a:lnTo>
                            <a:lnTo>
                              <a:pt x="1503363" y="723900"/>
                            </a:lnTo>
                            <a:lnTo>
                              <a:pt x="1627188" y="647700"/>
                            </a:lnTo>
                            <a:lnTo>
                              <a:pt x="1754188" y="581025"/>
                            </a:lnTo>
                            <a:lnTo>
                              <a:pt x="1885950" y="522288"/>
                            </a:lnTo>
                            <a:lnTo>
                              <a:pt x="2019300" y="469900"/>
                            </a:lnTo>
                            <a:lnTo>
                              <a:pt x="2160588" y="425450"/>
                            </a:lnTo>
                            <a:lnTo>
                              <a:pt x="2303463" y="388938"/>
                            </a:lnTo>
                            <a:lnTo>
                              <a:pt x="2303463" y="0"/>
                            </a:lnTo>
                            <a:close/>
                          </a:path>
                        </a:pathLst>
                      </a:custGeom>
                      <a:solidFill>
                        <a:sysClr val="window" lastClr="FFFFFF"/>
                      </a:solidFill>
                      <a:ln w="0">
                        <a:noFill/>
                        <a:prstDash val="solid"/>
                        <a:round/>
                        <a:headEnd/>
                        <a:tailEnd/>
                      </a:ln>
                      <a:effectLst/>
                    </p:spPr>
                    <p:txBody>
                      <a:bodyPr vert="horz" wrap="square" lIns="91440" tIns="45720" rIns="91440" bIns="4572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grpSp>
              </p:grpSp>
              <p:grpSp>
                <p:nvGrpSpPr>
                  <p:cNvPr id="13" name="Group 12">
                    <a:extLst>
                      <a:ext uri="{FF2B5EF4-FFF2-40B4-BE49-F238E27FC236}">
                        <a16:creationId xmlns:a16="http://schemas.microsoft.com/office/drawing/2014/main" id="{3FCABD56-CBD3-F1A5-86CC-4F0309DDA1A2}"/>
                      </a:ext>
                    </a:extLst>
                  </p:cNvPr>
                  <p:cNvGrpSpPr/>
                  <p:nvPr/>
                </p:nvGrpSpPr>
                <p:grpSpPr>
                  <a:xfrm>
                    <a:off x="2507925" y="2589474"/>
                    <a:ext cx="1299002" cy="1679053"/>
                    <a:chOff x="2507925" y="2589474"/>
                    <a:chExt cx="1299002" cy="1679053"/>
                  </a:xfrm>
                </p:grpSpPr>
                <p:sp>
                  <p:nvSpPr>
                    <p:cNvPr id="39" name="Rectangle 3">
                      <a:extLst>
                        <a:ext uri="{FF2B5EF4-FFF2-40B4-BE49-F238E27FC236}">
                          <a16:creationId xmlns:a16="http://schemas.microsoft.com/office/drawing/2014/main" id="{898505CB-0767-0EBC-1693-50C897195A37}"/>
                        </a:ext>
                      </a:extLst>
                    </p:cNvPr>
                    <p:cNvSpPr/>
                    <p:nvPr/>
                  </p:nvSpPr>
                  <p:spPr>
                    <a:xfrm rot="16200000">
                      <a:off x="2365039" y="2732360"/>
                      <a:ext cx="1375406" cy="1089633"/>
                    </a:xfrm>
                    <a:custGeom>
                      <a:avLst/>
                      <a:gdLst>
                        <a:gd name="connsiteX0" fmla="*/ 0 w 1209675"/>
                        <a:gd name="connsiteY0" fmla="*/ 0 h 585788"/>
                        <a:gd name="connsiteX1" fmla="*/ 1209675 w 1209675"/>
                        <a:gd name="connsiteY1" fmla="*/ 0 h 585788"/>
                        <a:gd name="connsiteX2" fmla="*/ 1209675 w 1209675"/>
                        <a:gd name="connsiteY2" fmla="*/ 585788 h 585788"/>
                        <a:gd name="connsiteX3" fmla="*/ 0 w 1209675"/>
                        <a:gd name="connsiteY3" fmla="*/ 585788 h 585788"/>
                        <a:gd name="connsiteX4" fmla="*/ 0 w 1209675"/>
                        <a:gd name="connsiteY4" fmla="*/ 0 h 585788"/>
                        <a:gd name="connsiteX0" fmla="*/ 0 w 1209675"/>
                        <a:gd name="connsiteY0" fmla="*/ 4763 h 590551"/>
                        <a:gd name="connsiteX1" fmla="*/ 595313 w 1209675"/>
                        <a:gd name="connsiteY1" fmla="*/ 0 h 590551"/>
                        <a:gd name="connsiteX2" fmla="*/ 1209675 w 1209675"/>
                        <a:gd name="connsiteY2" fmla="*/ 590551 h 590551"/>
                        <a:gd name="connsiteX3" fmla="*/ 0 w 1209675"/>
                        <a:gd name="connsiteY3" fmla="*/ 590551 h 590551"/>
                        <a:gd name="connsiteX4" fmla="*/ 0 w 1209675"/>
                        <a:gd name="connsiteY4" fmla="*/ 4763 h 590551"/>
                        <a:gd name="connsiteX0" fmla="*/ 0 w 1209675"/>
                        <a:gd name="connsiteY0" fmla="*/ 4763 h 590551"/>
                        <a:gd name="connsiteX1" fmla="*/ 614363 w 1209675"/>
                        <a:gd name="connsiteY1" fmla="*/ 0 h 590551"/>
                        <a:gd name="connsiteX2" fmla="*/ 1209675 w 1209675"/>
                        <a:gd name="connsiteY2" fmla="*/ 590551 h 590551"/>
                        <a:gd name="connsiteX3" fmla="*/ 0 w 1209675"/>
                        <a:gd name="connsiteY3" fmla="*/ 590551 h 590551"/>
                        <a:gd name="connsiteX4" fmla="*/ 0 w 1209675"/>
                        <a:gd name="connsiteY4" fmla="*/ 4763 h 590551"/>
                        <a:gd name="connsiteX0" fmla="*/ 0 w 785812"/>
                        <a:gd name="connsiteY0" fmla="*/ 4763 h 590551"/>
                        <a:gd name="connsiteX1" fmla="*/ 614363 w 785812"/>
                        <a:gd name="connsiteY1" fmla="*/ 0 h 590551"/>
                        <a:gd name="connsiteX2" fmla="*/ 785812 w 785812"/>
                        <a:gd name="connsiteY2" fmla="*/ 247651 h 590551"/>
                        <a:gd name="connsiteX3" fmla="*/ 0 w 785812"/>
                        <a:gd name="connsiteY3" fmla="*/ 590551 h 590551"/>
                        <a:gd name="connsiteX4" fmla="*/ 0 w 785812"/>
                        <a:gd name="connsiteY4" fmla="*/ 4763 h 590551"/>
                        <a:gd name="connsiteX0" fmla="*/ 0 w 800100"/>
                        <a:gd name="connsiteY0" fmla="*/ 4763 h 590551"/>
                        <a:gd name="connsiteX1" fmla="*/ 614363 w 800100"/>
                        <a:gd name="connsiteY1" fmla="*/ 0 h 590551"/>
                        <a:gd name="connsiteX2" fmla="*/ 800100 w 800100"/>
                        <a:gd name="connsiteY2" fmla="*/ 242889 h 590551"/>
                        <a:gd name="connsiteX3" fmla="*/ 0 w 800100"/>
                        <a:gd name="connsiteY3" fmla="*/ 590551 h 590551"/>
                        <a:gd name="connsiteX4" fmla="*/ 0 w 800100"/>
                        <a:gd name="connsiteY4" fmla="*/ 4763 h 590551"/>
                        <a:gd name="connsiteX0" fmla="*/ 0 w 800100"/>
                        <a:gd name="connsiteY0" fmla="*/ 4763 h 590551"/>
                        <a:gd name="connsiteX1" fmla="*/ 614363 w 800100"/>
                        <a:gd name="connsiteY1" fmla="*/ 0 h 590551"/>
                        <a:gd name="connsiteX2" fmla="*/ 800100 w 800100"/>
                        <a:gd name="connsiteY2" fmla="*/ 242889 h 590551"/>
                        <a:gd name="connsiteX3" fmla="*/ 483393 w 800100"/>
                        <a:gd name="connsiteY3" fmla="*/ 383383 h 590551"/>
                        <a:gd name="connsiteX4" fmla="*/ 0 w 800100"/>
                        <a:gd name="connsiteY4" fmla="*/ 590551 h 590551"/>
                        <a:gd name="connsiteX5" fmla="*/ 0 w 800100"/>
                        <a:gd name="connsiteY5" fmla="*/ 4763 h 590551"/>
                        <a:gd name="connsiteX0" fmla="*/ 0 w 895350"/>
                        <a:gd name="connsiteY0" fmla="*/ 4763 h 590551"/>
                        <a:gd name="connsiteX1" fmla="*/ 614363 w 895350"/>
                        <a:gd name="connsiteY1" fmla="*/ 0 h 590551"/>
                        <a:gd name="connsiteX2" fmla="*/ 800100 w 895350"/>
                        <a:gd name="connsiteY2" fmla="*/ 242889 h 590551"/>
                        <a:gd name="connsiteX3" fmla="*/ 895350 w 895350"/>
                        <a:gd name="connsiteY3" fmla="*/ 185739 h 590551"/>
                        <a:gd name="connsiteX4" fmla="*/ 0 w 895350"/>
                        <a:gd name="connsiteY4" fmla="*/ 590551 h 590551"/>
                        <a:gd name="connsiteX5" fmla="*/ 0 w 895350"/>
                        <a:gd name="connsiteY5" fmla="*/ 4763 h 590551"/>
                        <a:gd name="connsiteX0" fmla="*/ 0 w 895350"/>
                        <a:gd name="connsiteY0" fmla="*/ 4763 h 590551"/>
                        <a:gd name="connsiteX1" fmla="*/ 614363 w 895350"/>
                        <a:gd name="connsiteY1" fmla="*/ 0 h 590551"/>
                        <a:gd name="connsiteX2" fmla="*/ 800100 w 895350"/>
                        <a:gd name="connsiteY2" fmla="*/ 242889 h 590551"/>
                        <a:gd name="connsiteX3" fmla="*/ 895350 w 895350"/>
                        <a:gd name="connsiteY3" fmla="*/ 185739 h 590551"/>
                        <a:gd name="connsiteX4" fmla="*/ 559593 w 895350"/>
                        <a:gd name="connsiteY4" fmla="*/ 338139 h 590551"/>
                        <a:gd name="connsiteX5" fmla="*/ 0 w 895350"/>
                        <a:gd name="connsiteY5" fmla="*/ 590551 h 590551"/>
                        <a:gd name="connsiteX6" fmla="*/ 0 w 895350"/>
                        <a:gd name="connsiteY6" fmla="*/ 4763 h 590551"/>
                        <a:gd name="connsiteX0" fmla="*/ 0 w 895350"/>
                        <a:gd name="connsiteY0" fmla="*/ 4763 h 602458"/>
                        <a:gd name="connsiteX1" fmla="*/ 614363 w 895350"/>
                        <a:gd name="connsiteY1" fmla="*/ 0 h 602458"/>
                        <a:gd name="connsiteX2" fmla="*/ 800100 w 895350"/>
                        <a:gd name="connsiteY2" fmla="*/ 242889 h 602458"/>
                        <a:gd name="connsiteX3" fmla="*/ 895350 w 895350"/>
                        <a:gd name="connsiteY3" fmla="*/ 185739 h 602458"/>
                        <a:gd name="connsiteX4" fmla="*/ 888205 w 895350"/>
                        <a:gd name="connsiteY4" fmla="*/ 602458 h 602458"/>
                        <a:gd name="connsiteX5" fmla="*/ 0 w 895350"/>
                        <a:gd name="connsiteY5" fmla="*/ 590551 h 602458"/>
                        <a:gd name="connsiteX6" fmla="*/ 0 w 895350"/>
                        <a:gd name="connsiteY6" fmla="*/ 4763 h 602458"/>
                        <a:gd name="connsiteX0" fmla="*/ 0 w 895350"/>
                        <a:gd name="connsiteY0" fmla="*/ 4763 h 600077"/>
                        <a:gd name="connsiteX1" fmla="*/ 614363 w 895350"/>
                        <a:gd name="connsiteY1" fmla="*/ 0 h 600077"/>
                        <a:gd name="connsiteX2" fmla="*/ 800100 w 895350"/>
                        <a:gd name="connsiteY2" fmla="*/ 242889 h 600077"/>
                        <a:gd name="connsiteX3" fmla="*/ 895350 w 895350"/>
                        <a:gd name="connsiteY3" fmla="*/ 185739 h 600077"/>
                        <a:gd name="connsiteX4" fmla="*/ 892968 w 895350"/>
                        <a:gd name="connsiteY4" fmla="*/ 600077 h 600077"/>
                        <a:gd name="connsiteX5" fmla="*/ 0 w 895350"/>
                        <a:gd name="connsiteY5" fmla="*/ 590551 h 600077"/>
                        <a:gd name="connsiteX6" fmla="*/ 0 w 895350"/>
                        <a:gd name="connsiteY6" fmla="*/ 4763 h 600077"/>
                        <a:gd name="connsiteX0" fmla="*/ 0 w 895350"/>
                        <a:gd name="connsiteY0" fmla="*/ 4763 h 600077"/>
                        <a:gd name="connsiteX1" fmla="*/ 614363 w 895350"/>
                        <a:gd name="connsiteY1" fmla="*/ 0 h 600077"/>
                        <a:gd name="connsiteX2" fmla="*/ 800100 w 895350"/>
                        <a:gd name="connsiteY2" fmla="*/ 242889 h 600077"/>
                        <a:gd name="connsiteX3" fmla="*/ 895350 w 895350"/>
                        <a:gd name="connsiteY3" fmla="*/ 185739 h 600077"/>
                        <a:gd name="connsiteX4" fmla="*/ 892968 w 895350"/>
                        <a:gd name="connsiteY4" fmla="*/ 600077 h 600077"/>
                        <a:gd name="connsiteX5" fmla="*/ 335755 w 895350"/>
                        <a:gd name="connsiteY5" fmla="*/ 590552 h 600077"/>
                        <a:gd name="connsiteX6" fmla="*/ 0 w 895350"/>
                        <a:gd name="connsiteY6" fmla="*/ 590551 h 600077"/>
                        <a:gd name="connsiteX7" fmla="*/ 0 w 895350"/>
                        <a:gd name="connsiteY7" fmla="*/ 4763 h 600077"/>
                        <a:gd name="connsiteX0" fmla="*/ 0 w 895350"/>
                        <a:gd name="connsiteY0" fmla="*/ 4763 h 600077"/>
                        <a:gd name="connsiteX1" fmla="*/ 614363 w 895350"/>
                        <a:gd name="connsiteY1" fmla="*/ 0 h 600077"/>
                        <a:gd name="connsiteX2" fmla="*/ 800100 w 895350"/>
                        <a:gd name="connsiteY2" fmla="*/ 242889 h 600077"/>
                        <a:gd name="connsiteX3" fmla="*/ 895350 w 895350"/>
                        <a:gd name="connsiteY3" fmla="*/ 185739 h 600077"/>
                        <a:gd name="connsiteX4" fmla="*/ 892968 w 895350"/>
                        <a:gd name="connsiteY4" fmla="*/ 600077 h 600077"/>
                        <a:gd name="connsiteX5" fmla="*/ 500062 w 895350"/>
                        <a:gd name="connsiteY5" fmla="*/ 433389 h 600077"/>
                        <a:gd name="connsiteX6" fmla="*/ 0 w 895350"/>
                        <a:gd name="connsiteY6" fmla="*/ 590551 h 600077"/>
                        <a:gd name="connsiteX7" fmla="*/ 0 w 895350"/>
                        <a:gd name="connsiteY7" fmla="*/ 4763 h 600077"/>
                        <a:gd name="connsiteX0" fmla="*/ 0 w 895350"/>
                        <a:gd name="connsiteY0" fmla="*/ 4763 h 600077"/>
                        <a:gd name="connsiteX1" fmla="*/ 614363 w 895350"/>
                        <a:gd name="connsiteY1" fmla="*/ 0 h 600077"/>
                        <a:gd name="connsiteX2" fmla="*/ 800100 w 895350"/>
                        <a:gd name="connsiteY2" fmla="*/ 242889 h 600077"/>
                        <a:gd name="connsiteX3" fmla="*/ 895350 w 895350"/>
                        <a:gd name="connsiteY3" fmla="*/ 185739 h 600077"/>
                        <a:gd name="connsiteX4" fmla="*/ 892968 w 895350"/>
                        <a:gd name="connsiteY4" fmla="*/ 600077 h 600077"/>
                        <a:gd name="connsiteX5" fmla="*/ 497680 w 895350"/>
                        <a:gd name="connsiteY5" fmla="*/ 440533 h 600077"/>
                        <a:gd name="connsiteX6" fmla="*/ 0 w 895350"/>
                        <a:gd name="connsiteY6" fmla="*/ 590551 h 600077"/>
                        <a:gd name="connsiteX7" fmla="*/ 0 w 895350"/>
                        <a:gd name="connsiteY7" fmla="*/ 4763 h 600077"/>
                        <a:gd name="connsiteX0" fmla="*/ 0 w 895350"/>
                        <a:gd name="connsiteY0" fmla="*/ 4763 h 604839"/>
                        <a:gd name="connsiteX1" fmla="*/ 614363 w 895350"/>
                        <a:gd name="connsiteY1" fmla="*/ 0 h 604839"/>
                        <a:gd name="connsiteX2" fmla="*/ 800100 w 895350"/>
                        <a:gd name="connsiteY2" fmla="*/ 242889 h 604839"/>
                        <a:gd name="connsiteX3" fmla="*/ 895350 w 895350"/>
                        <a:gd name="connsiteY3" fmla="*/ 185739 h 604839"/>
                        <a:gd name="connsiteX4" fmla="*/ 883443 w 895350"/>
                        <a:gd name="connsiteY4" fmla="*/ 604839 h 604839"/>
                        <a:gd name="connsiteX5" fmla="*/ 497680 w 895350"/>
                        <a:gd name="connsiteY5" fmla="*/ 440533 h 604839"/>
                        <a:gd name="connsiteX6" fmla="*/ 0 w 895350"/>
                        <a:gd name="connsiteY6" fmla="*/ 590551 h 604839"/>
                        <a:gd name="connsiteX7" fmla="*/ 0 w 895350"/>
                        <a:gd name="connsiteY7" fmla="*/ 4763 h 604839"/>
                        <a:gd name="connsiteX0" fmla="*/ 0 w 895350"/>
                        <a:gd name="connsiteY0" fmla="*/ 4763 h 607220"/>
                        <a:gd name="connsiteX1" fmla="*/ 614363 w 895350"/>
                        <a:gd name="connsiteY1" fmla="*/ 0 h 607220"/>
                        <a:gd name="connsiteX2" fmla="*/ 800100 w 895350"/>
                        <a:gd name="connsiteY2" fmla="*/ 242889 h 607220"/>
                        <a:gd name="connsiteX3" fmla="*/ 895350 w 895350"/>
                        <a:gd name="connsiteY3" fmla="*/ 185739 h 607220"/>
                        <a:gd name="connsiteX4" fmla="*/ 890587 w 895350"/>
                        <a:gd name="connsiteY4" fmla="*/ 607220 h 607220"/>
                        <a:gd name="connsiteX5" fmla="*/ 497680 w 895350"/>
                        <a:gd name="connsiteY5" fmla="*/ 440533 h 607220"/>
                        <a:gd name="connsiteX6" fmla="*/ 0 w 895350"/>
                        <a:gd name="connsiteY6" fmla="*/ 590551 h 607220"/>
                        <a:gd name="connsiteX7" fmla="*/ 0 w 895350"/>
                        <a:gd name="connsiteY7" fmla="*/ 4763 h 607220"/>
                        <a:gd name="connsiteX0" fmla="*/ 0 w 895350"/>
                        <a:gd name="connsiteY0" fmla="*/ 4763 h 607220"/>
                        <a:gd name="connsiteX1" fmla="*/ 614363 w 895350"/>
                        <a:gd name="connsiteY1" fmla="*/ 0 h 607220"/>
                        <a:gd name="connsiteX2" fmla="*/ 800100 w 895350"/>
                        <a:gd name="connsiteY2" fmla="*/ 242889 h 607220"/>
                        <a:gd name="connsiteX3" fmla="*/ 895350 w 895350"/>
                        <a:gd name="connsiteY3" fmla="*/ 185739 h 607220"/>
                        <a:gd name="connsiteX4" fmla="*/ 892968 w 895350"/>
                        <a:gd name="connsiteY4" fmla="*/ 607220 h 607220"/>
                        <a:gd name="connsiteX5" fmla="*/ 497680 w 895350"/>
                        <a:gd name="connsiteY5" fmla="*/ 440533 h 607220"/>
                        <a:gd name="connsiteX6" fmla="*/ 0 w 895350"/>
                        <a:gd name="connsiteY6" fmla="*/ 590551 h 607220"/>
                        <a:gd name="connsiteX7" fmla="*/ 0 w 895350"/>
                        <a:gd name="connsiteY7" fmla="*/ 4763 h 607220"/>
                        <a:gd name="connsiteX0" fmla="*/ 0 w 895350"/>
                        <a:gd name="connsiteY0" fmla="*/ 4763 h 597695"/>
                        <a:gd name="connsiteX1" fmla="*/ 614363 w 895350"/>
                        <a:gd name="connsiteY1" fmla="*/ 0 h 597695"/>
                        <a:gd name="connsiteX2" fmla="*/ 800100 w 895350"/>
                        <a:gd name="connsiteY2" fmla="*/ 242889 h 597695"/>
                        <a:gd name="connsiteX3" fmla="*/ 895350 w 895350"/>
                        <a:gd name="connsiteY3" fmla="*/ 185739 h 597695"/>
                        <a:gd name="connsiteX4" fmla="*/ 802480 w 895350"/>
                        <a:gd name="connsiteY4" fmla="*/ 597695 h 597695"/>
                        <a:gd name="connsiteX5" fmla="*/ 497680 w 895350"/>
                        <a:gd name="connsiteY5" fmla="*/ 440533 h 597695"/>
                        <a:gd name="connsiteX6" fmla="*/ 0 w 895350"/>
                        <a:gd name="connsiteY6" fmla="*/ 590551 h 597695"/>
                        <a:gd name="connsiteX7" fmla="*/ 0 w 895350"/>
                        <a:gd name="connsiteY7" fmla="*/ 4763 h 597695"/>
                        <a:gd name="connsiteX0" fmla="*/ 0 w 895350"/>
                        <a:gd name="connsiteY0" fmla="*/ 4763 h 611983"/>
                        <a:gd name="connsiteX1" fmla="*/ 614363 w 895350"/>
                        <a:gd name="connsiteY1" fmla="*/ 0 h 611983"/>
                        <a:gd name="connsiteX2" fmla="*/ 800100 w 895350"/>
                        <a:gd name="connsiteY2" fmla="*/ 242889 h 611983"/>
                        <a:gd name="connsiteX3" fmla="*/ 895350 w 895350"/>
                        <a:gd name="connsiteY3" fmla="*/ 185739 h 611983"/>
                        <a:gd name="connsiteX4" fmla="*/ 890587 w 895350"/>
                        <a:gd name="connsiteY4" fmla="*/ 611983 h 611983"/>
                        <a:gd name="connsiteX5" fmla="*/ 497680 w 895350"/>
                        <a:gd name="connsiteY5" fmla="*/ 440533 h 611983"/>
                        <a:gd name="connsiteX6" fmla="*/ 0 w 895350"/>
                        <a:gd name="connsiteY6" fmla="*/ 590551 h 611983"/>
                        <a:gd name="connsiteX7" fmla="*/ 0 w 895350"/>
                        <a:gd name="connsiteY7" fmla="*/ 4763 h 611983"/>
                        <a:gd name="connsiteX0" fmla="*/ 0 w 895350"/>
                        <a:gd name="connsiteY0" fmla="*/ 4763 h 611983"/>
                        <a:gd name="connsiteX1" fmla="*/ 614363 w 895350"/>
                        <a:gd name="connsiteY1" fmla="*/ 0 h 611983"/>
                        <a:gd name="connsiteX2" fmla="*/ 800100 w 895350"/>
                        <a:gd name="connsiteY2" fmla="*/ 242889 h 611983"/>
                        <a:gd name="connsiteX3" fmla="*/ 895350 w 895350"/>
                        <a:gd name="connsiteY3" fmla="*/ 185739 h 611983"/>
                        <a:gd name="connsiteX4" fmla="*/ 892968 w 895350"/>
                        <a:gd name="connsiteY4" fmla="*/ 611983 h 611983"/>
                        <a:gd name="connsiteX5" fmla="*/ 497680 w 895350"/>
                        <a:gd name="connsiteY5" fmla="*/ 440533 h 611983"/>
                        <a:gd name="connsiteX6" fmla="*/ 0 w 895350"/>
                        <a:gd name="connsiteY6" fmla="*/ 590551 h 611983"/>
                        <a:gd name="connsiteX7" fmla="*/ 0 w 895350"/>
                        <a:gd name="connsiteY7" fmla="*/ 4763 h 611983"/>
                        <a:gd name="connsiteX0" fmla="*/ 0 w 895350"/>
                        <a:gd name="connsiteY0" fmla="*/ 4763 h 611983"/>
                        <a:gd name="connsiteX1" fmla="*/ 614363 w 895350"/>
                        <a:gd name="connsiteY1" fmla="*/ 0 h 611983"/>
                        <a:gd name="connsiteX2" fmla="*/ 800100 w 895350"/>
                        <a:gd name="connsiteY2" fmla="*/ 242889 h 611983"/>
                        <a:gd name="connsiteX3" fmla="*/ 895350 w 895350"/>
                        <a:gd name="connsiteY3" fmla="*/ 185739 h 611983"/>
                        <a:gd name="connsiteX4" fmla="*/ 892968 w 895350"/>
                        <a:gd name="connsiteY4" fmla="*/ 611983 h 611983"/>
                        <a:gd name="connsiteX5" fmla="*/ 497680 w 895350"/>
                        <a:gd name="connsiteY5" fmla="*/ 440533 h 611983"/>
                        <a:gd name="connsiteX6" fmla="*/ 352424 w 895350"/>
                        <a:gd name="connsiteY6" fmla="*/ 483395 h 611983"/>
                        <a:gd name="connsiteX7" fmla="*/ 0 w 895350"/>
                        <a:gd name="connsiteY7" fmla="*/ 590551 h 611983"/>
                        <a:gd name="connsiteX8" fmla="*/ 0 w 895350"/>
                        <a:gd name="connsiteY8" fmla="*/ 4763 h 611983"/>
                        <a:gd name="connsiteX0" fmla="*/ 0 w 895350"/>
                        <a:gd name="connsiteY0" fmla="*/ 4763 h 611983"/>
                        <a:gd name="connsiteX1" fmla="*/ 614363 w 895350"/>
                        <a:gd name="connsiteY1" fmla="*/ 0 h 611983"/>
                        <a:gd name="connsiteX2" fmla="*/ 800100 w 895350"/>
                        <a:gd name="connsiteY2" fmla="*/ 242889 h 611983"/>
                        <a:gd name="connsiteX3" fmla="*/ 895350 w 895350"/>
                        <a:gd name="connsiteY3" fmla="*/ 185739 h 611983"/>
                        <a:gd name="connsiteX4" fmla="*/ 892968 w 895350"/>
                        <a:gd name="connsiteY4" fmla="*/ 611983 h 611983"/>
                        <a:gd name="connsiteX5" fmla="*/ 497680 w 895350"/>
                        <a:gd name="connsiteY5" fmla="*/ 440533 h 611983"/>
                        <a:gd name="connsiteX6" fmla="*/ 588168 w 895350"/>
                        <a:gd name="connsiteY6" fmla="*/ 376239 h 611983"/>
                        <a:gd name="connsiteX7" fmla="*/ 0 w 895350"/>
                        <a:gd name="connsiteY7" fmla="*/ 590551 h 611983"/>
                        <a:gd name="connsiteX8" fmla="*/ 0 w 895350"/>
                        <a:gd name="connsiteY8" fmla="*/ 4763 h 611983"/>
                        <a:gd name="connsiteX0" fmla="*/ 0 w 895350"/>
                        <a:gd name="connsiteY0" fmla="*/ 4763 h 611983"/>
                        <a:gd name="connsiteX1" fmla="*/ 614363 w 895350"/>
                        <a:gd name="connsiteY1" fmla="*/ 0 h 611983"/>
                        <a:gd name="connsiteX2" fmla="*/ 800100 w 895350"/>
                        <a:gd name="connsiteY2" fmla="*/ 242889 h 611983"/>
                        <a:gd name="connsiteX3" fmla="*/ 895350 w 895350"/>
                        <a:gd name="connsiteY3" fmla="*/ 185739 h 611983"/>
                        <a:gd name="connsiteX4" fmla="*/ 892968 w 895350"/>
                        <a:gd name="connsiteY4" fmla="*/ 611983 h 611983"/>
                        <a:gd name="connsiteX5" fmla="*/ 483392 w 895350"/>
                        <a:gd name="connsiteY5" fmla="*/ 435770 h 611983"/>
                        <a:gd name="connsiteX6" fmla="*/ 588168 w 895350"/>
                        <a:gd name="connsiteY6" fmla="*/ 376239 h 611983"/>
                        <a:gd name="connsiteX7" fmla="*/ 0 w 895350"/>
                        <a:gd name="connsiteY7" fmla="*/ 590551 h 611983"/>
                        <a:gd name="connsiteX8" fmla="*/ 0 w 895350"/>
                        <a:gd name="connsiteY8" fmla="*/ 4763 h 611983"/>
                        <a:gd name="connsiteX0" fmla="*/ 0 w 895350"/>
                        <a:gd name="connsiteY0" fmla="*/ 4763 h 611983"/>
                        <a:gd name="connsiteX1" fmla="*/ 614363 w 895350"/>
                        <a:gd name="connsiteY1" fmla="*/ 0 h 611983"/>
                        <a:gd name="connsiteX2" fmla="*/ 800100 w 895350"/>
                        <a:gd name="connsiteY2" fmla="*/ 242889 h 611983"/>
                        <a:gd name="connsiteX3" fmla="*/ 895350 w 895350"/>
                        <a:gd name="connsiteY3" fmla="*/ 185739 h 611983"/>
                        <a:gd name="connsiteX4" fmla="*/ 892968 w 895350"/>
                        <a:gd name="connsiteY4" fmla="*/ 611983 h 611983"/>
                        <a:gd name="connsiteX5" fmla="*/ 483392 w 895350"/>
                        <a:gd name="connsiteY5" fmla="*/ 435770 h 611983"/>
                        <a:gd name="connsiteX6" fmla="*/ 588168 w 895350"/>
                        <a:gd name="connsiteY6" fmla="*/ 376239 h 611983"/>
                        <a:gd name="connsiteX7" fmla="*/ 0 w 895350"/>
                        <a:gd name="connsiteY7" fmla="*/ 4763 h 611983"/>
                        <a:gd name="connsiteX0" fmla="*/ 0 w 895350"/>
                        <a:gd name="connsiteY0" fmla="*/ 50288 h 657508"/>
                        <a:gd name="connsiteX1" fmla="*/ 614363 w 895350"/>
                        <a:gd name="connsiteY1" fmla="*/ 45525 h 657508"/>
                        <a:gd name="connsiteX2" fmla="*/ 800100 w 895350"/>
                        <a:gd name="connsiteY2" fmla="*/ 288414 h 657508"/>
                        <a:gd name="connsiteX3" fmla="*/ 895350 w 895350"/>
                        <a:gd name="connsiteY3" fmla="*/ 231264 h 657508"/>
                        <a:gd name="connsiteX4" fmla="*/ 892968 w 895350"/>
                        <a:gd name="connsiteY4" fmla="*/ 657508 h 657508"/>
                        <a:gd name="connsiteX5" fmla="*/ 483392 w 895350"/>
                        <a:gd name="connsiteY5" fmla="*/ 481295 h 657508"/>
                        <a:gd name="connsiteX6" fmla="*/ 588168 w 895350"/>
                        <a:gd name="connsiteY6" fmla="*/ 421764 h 657508"/>
                        <a:gd name="connsiteX7" fmla="*/ 0 w 895350"/>
                        <a:gd name="connsiteY7" fmla="*/ 50288 h 657508"/>
                        <a:gd name="connsiteX0" fmla="*/ 0 w 895350"/>
                        <a:gd name="connsiteY0" fmla="*/ 106324 h 713544"/>
                        <a:gd name="connsiteX1" fmla="*/ 614363 w 895350"/>
                        <a:gd name="connsiteY1" fmla="*/ 101561 h 713544"/>
                        <a:gd name="connsiteX2" fmla="*/ 800100 w 895350"/>
                        <a:gd name="connsiteY2" fmla="*/ 344450 h 713544"/>
                        <a:gd name="connsiteX3" fmla="*/ 895350 w 895350"/>
                        <a:gd name="connsiteY3" fmla="*/ 287300 h 713544"/>
                        <a:gd name="connsiteX4" fmla="*/ 892968 w 895350"/>
                        <a:gd name="connsiteY4" fmla="*/ 713544 h 713544"/>
                        <a:gd name="connsiteX5" fmla="*/ 483392 w 895350"/>
                        <a:gd name="connsiteY5" fmla="*/ 537331 h 713544"/>
                        <a:gd name="connsiteX6" fmla="*/ 588168 w 895350"/>
                        <a:gd name="connsiteY6" fmla="*/ 477800 h 713544"/>
                        <a:gd name="connsiteX7" fmla="*/ 0 w 895350"/>
                        <a:gd name="connsiteY7" fmla="*/ 106324 h 713544"/>
                        <a:gd name="connsiteX0" fmla="*/ 0 w 895350"/>
                        <a:gd name="connsiteY0" fmla="*/ 111136 h 718356"/>
                        <a:gd name="connsiteX1" fmla="*/ 614363 w 895350"/>
                        <a:gd name="connsiteY1" fmla="*/ 106373 h 718356"/>
                        <a:gd name="connsiteX2" fmla="*/ 800100 w 895350"/>
                        <a:gd name="connsiteY2" fmla="*/ 349262 h 718356"/>
                        <a:gd name="connsiteX3" fmla="*/ 895350 w 895350"/>
                        <a:gd name="connsiteY3" fmla="*/ 292112 h 718356"/>
                        <a:gd name="connsiteX4" fmla="*/ 892968 w 895350"/>
                        <a:gd name="connsiteY4" fmla="*/ 718356 h 718356"/>
                        <a:gd name="connsiteX5" fmla="*/ 483392 w 895350"/>
                        <a:gd name="connsiteY5" fmla="*/ 542143 h 718356"/>
                        <a:gd name="connsiteX6" fmla="*/ 588168 w 895350"/>
                        <a:gd name="connsiteY6" fmla="*/ 482612 h 718356"/>
                        <a:gd name="connsiteX7" fmla="*/ 0 w 895350"/>
                        <a:gd name="connsiteY7" fmla="*/ 111136 h 718356"/>
                        <a:gd name="connsiteX0" fmla="*/ 0 w 895350"/>
                        <a:gd name="connsiteY0" fmla="*/ 111136 h 718356"/>
                        <a:gd name="connsiteX1" fmla="*/ 614363 w 895350"/>
                        <a:gd name="connsiteY1" fmla="*/ 106373 h 718356"/>
                        <a:gd name="connsiteX2" fmla="*/ 800100 w 895350"/>
                        <a:gd name="connsiteY2" fmla="*/ 349262 h 718356"/>
                        <a:gd name="connsiteX3" fmla="*/ 895350 w 895350"/>
                        <a:gd name="connsiteY3" fmla="*/ 292112 h 718356"/>
                        <a:gd name="connsiteX4" fmla="*/ 892968 w 895350"/>
                        <a:gd name="connsiteY4" fmla="*/ 718356 h 718356"/>
                        <a:gd name="connsiteX5" fmla="*/ 483392 w 895350"/>
                        <a:gd name="connsiteY5" fmla="*/ 542143 h 718356"/>
                        <a:gd name="connsiteX6" fmla="*/ 588168 w 895350"/>
                        <a:gd name="connsiteY6" fmla="*/ 482612 h 718356"/>
                        <a:gd name="connsiteX7" fmla="*/ 0 w 895350"/>
                        <a:gd name="connsiteY7" fmla="*/ 111136 h 718356"/>
                        <a:gd name="connsiteX0" fmla="*/ 0 w 895350"/>
                        <a:gd name="connsiteY0" fmla="*/ 111136 h 718356"/>
                        <a:gd name="connsiteX1" fmla="*/ 614363 w 895350"/>
                        <a:gd name="connsiteY1" fmla="*/ 106373 h 718356"/>
                        <a:gd name="connsiteX2" fmla="*/ 800100 w 895350"/>
                        <a:gd name="connsiteY2" fmla="*/ 349262 h 718356"/>
                        <a:gd name="connsiteX3" fmla="*/ 895350 w 895350"/>
                        <a:gd name="connsiteY3" fmla="*/ 292112 h 718356"/>
                        <a:gd name="connsiteX4" fmla="*/ 892968 w 895350"/>
                        <a:gd name="connsiteY4" fmla="*/ 718356 h 718356"/>
                        <a:gd name="connsiteX5" fmla="*/ 483392 w 895350"/>
                        <a:gd name="connsiteY5" fmla="*/ 542143 h 718356"/>
                        <a:gd name="connsiteX6" fmla="*/ 588168 w 895350"/>
                        <a:gd name="connsiteY6" fmla="*/ 482612 h 718356"/>
                        <a:gd name="connsiteX7" fmla="*/ 0 w 895350"/>
                        <a:gd name="connsiteY7" fmla="*/ 111136 h 718356"/>
                        <a:gd name="connsiteX0" fmla="*/ 0 w 895350"/>
                        <a:gd name="connsiteY0" fmla="*/ 111136 h 718356"/>
                        <a:gd name="connsiteX1" fmla="*/ 614363 w 895350"/>
                        <a:gd name="connsiteY1" fmla="*/ 106373 h 718356"/>
                        <a:gd name="connsiteX2" fmla="*/ 800100 w 895350"/>
                        <a:gd name="connsiteY2" fmla="*/ 349262 h 718356"/>
                        <a:gd name="connsiteX3" fmla="*/ 895350 w 895350"/>
                        <a:gd name="connsiteY3" fmla="*/ 292112 h 718356"/>
                        <a:gd name="connsiteX4" fmla="*/ 892968 w 895350"/>
                        <a:gd name="connsiteY4" fmla="*/ 718356 h 718356"/>
                        <a:gd name="connsiteX5" fmla="*/ 483392 w 895350"/>
                        <a:gd name="connsiteY5" fmla="*/ 542143 h 718356"/>
                        <a:gd name="connsiteX6" fmla="*/ 588168 w 895350"/>
                        <a:gd name="connsiteY6" fmla="*/ 482612 h 718356"/>
                        <a:gd name="connsiteX7" fmla="*/ 0 w 895350"/>
                        <a:gd name="connsiteY7" fmla="*/ 111136 h 718356"/>
                        <a:gd name="connsiteX0" fmla="*/ 0 w 895350"/>
                        <a:gd name="connsiteY0" fmla="*/ 111136 h 718356"/>
                        <a:gd name="connsiteX1" fmla="*/ 614363 w 895350"/>
                        <a:gd name="connsiteY1" fmla="*/ 106373 h 718356"/>
                        <a:gd name="connsiteX2" fmla="*/ 800100 w 895350"/>
                        <a:gd name="connsiteY2" fmla="*/ 349262 h 718356"/>
                        <a:gd name="connsiteX3" fmla="*/ 895350 w 895350"/>
                        <a:gd name="connsiteY3" fmla="*/ 292112 h 718356"/>
                        <a:gd name="connsiteX4" fmla="*/ 892968 w 895350"/>
                        <a:gd name="connsiteY4" fmla="*/ 718356 h 718356"/>
                        <a:gd name="connsiteX5" fmla="*/ 483392 w 895350"/>
                        <a:gd name="connsiteY5" fmla="*/ 542143 h 718356"/>
                        <a:gd name="connsiteX6" fmla="*/ 588168 w 895350"/>
                        <a:gd name="connsiteY6" fmla="*/ 482612 h 718356"/>
                        <a:gd name="connsiteX7" fmla="*/ 0 w 895350"/>
                        <a:gd name="connsiteY7" fmla="*/ 111136 h 718356"/>
                        <a:gd name="connsiteX0" fmla="*/ 0 w 907256"/>
                        <a:gd name="connsiteY0" fmla="*/ 117976 h 713290"/>
                        <a:gd name="connsiteX1" fmla="*/ 626269 w 907256"/>
                        <a:gd name="connsiteY1" fmla="*/ 101307 h 713290"/>
                        <a:gd name="connsiteX2" fmla="*/ 812006 w 907256"/>
                        <a:gd name="connsiteY2" fmla="*/ 344196 h 713290"/>
                        <a:gd name="connsiteX3" fmla="*/ 907256 w 907256"/>
                        <a:gd name="connsiteY3" fmla="*/ 287046 h 713290"/>
                        <a:gd name="connsiteX4" fmla="*/ 904874 w 907256"/>
                        <a:gd name="connsiteY4" fmla="*/ 713290 h 713290"/>
                        <a:gd name="connsiteX5" fmla="*/ 495298 w 907256"/>
                        <a:gd name="connsiteY5" fmla="*/ 537077 h 713290"/>
                        <a:gd name="connsiteX6" fmla="*/ 600074 w 907256"/>
                        <a:gd name="connsiteY6" fmla="*/ 477546 h 713290"/>
                        <a:gd name="connsiteX7" fmla="*/ 0 w 907256"/>
                        <a:gd name="connsiteY7" fmla="*/ 117976 h 713290"/>
                        <a:gd name="connsiteX0" fmla="*/ 0 w 907256"/>
                        <a:gd name="connsiteY0" fmla="*/ 121913 h 717227"/>
                        <a:gd name="connsiteX1" fmla="*/ 626269 w 907256"/>
                        <a:gd name="connsiteY1" fmla="*/ 105244 h 717227"/>
                        <a:gd name="connsiteX2" fmla="*/ 812006 w 907256"/>
                        <a:gd name="connsiteY2" fmla="*/ 348133 h 717227"/>
                        <a:gd name="connsiteX3" fmla="*/ 907256 w 907256"/>
                        <a:gd name="connsiteY3" fmla="*/ 290983 h 717227"/>
                        <a:gd name="connsiteX4" fmla="*/ 904874 w 907256"/>
                        <a:gd name="connsiteY4" fmla="*/ 717227 h 717227"/>
                        <a:gd name="connsiteX5" fmla="*/ 495298 w 907256"/>
                        <a:gd name="connsiteY5" fmla="*/ 541014 h 717227"/>
                        <a:gd name="connsiteX6" fmla="*/ 600074 w 907256"/>
                        <a:gd name="connsiteY6" fmla="*/ 481483 h 717227"/>
                        <a:gd name="connsiteX7" fmla="*/ 0 w 907256"/>
                        <a:gd name="connsiteY7" fmla="*/ 121913 h 717227"/>
                        <a:gd name="connsiteX0" fmla="*/ 0 w 907256"/>
                        <a:gd name="connsiteY0" fmla="*/ 121913 h 717227"/>
                        <a:gd name="connsiteX1" fmla="*/ 626269 w 907256"/>
                        <a:gd name="connsiteY1" fmla="*/ 105244 h 717227"/>
                        <a:gd name="connsiteX2" fmla="*/ 812006 w 907256"/>
                        <a:gd name="connsiteY2" fmla="*/ 348133 h 717227"/>
                        <a:gd name="connsiteX3" fmla="*/ 907256 w 907256"/>
                        <a:gd name="connsiteY3" fmla="*/ 290983 h 717227"/>
                        <a:gd name="connsiteX4" fmla="*/ 904874 w 907256"/>
                        <a:gd name="connsiteY4" fmla="*/ 717227 h 717227"/>
                        <a:gd name="connsiteX5" fmla="*/ 495298 w 907256"/>
                        <a:gd name="connsiteY5" fmla="*/ 541014 h 717227"/>
                        <a:gd name="connsiteX6" fmla="*/ 600074 w 907256"/>
                        <a:gd name="connsiteY6" fmla="*/ 481483 h 717227"/>
                        <a:gd name="connsiteX7" fmla="*/ 0 w 907256"/>
                        <a:gd name="connsiteY7" fmla="*/ 121913 h 717227"/>
                        <a:gd name="connsiteX0" fmla="*/ 0 w 907256"/>
                        <a:gd name="connsiteY0" fmla="*/ 121913 h 717227"/>
                        <a:gd name="connsiteX1" fmla="*/ 626269 w 907256"/>
                        <a:gd name="connsiteY1" fmla="*/ 105244 h 717227"/>
                        <a:gd name="connsiteX2" fmla="*/ 812006 w 907256"/>
                        <a:gd name="connsiteY2" fmla="*/ 348133 h 717227"/>
                        <a:gd name="connsiteX3" fmla="*/ 907256 w 907256"/>
                        <a:gd name="connsiteY3" fmla="*/ 290983 h 717227"/>
                        <a:gd name="connsiteX4" fmla="*/ 904874 w 907256"/>
                        <a:gd name="connsiteY4" fmla="*/ 717227 h 717227"/>
                        <a:gd name="connsiteX5" fmla="*/ 495298 w 907256"/>
                        <a:gd name="connsiteY5" fmla="*/ 541014 h 717227"/>
                        <a:gd name="connsiteX6" fmla="*/ 600074 w 907256"/>
                        <a:gd name="connsiteY6" fmla="*/ 481483 h 717227"/>
                        <a:gd name="connsiteX7" fmla="*/ 0 w 907256"/>
                        <a:gd name="connsiteY7" fmla="*/ 121913 h 717227"/>
                        <a:gd name="connsiteX0" fmla="*/ 0 w 907256"/>
                        <a:gd name="connsiteY0" fmla="*/ 121913 h 717227"/>
                        <a:gd name="connsiteX1" fmla="*/ 626269 w 907256"/>
                        <a:gd name="connsiteY1" fmla="*/ 105244 h 717227"/>
                        <a:gd name="connsiteX2" fmla="*/ 812006 w 907256"/>
                        <a:gd name="connsiteY2" fmla="*/ 348133 h 717227"/>
                        <a:gd name="connsiteX3" fmla="*/ 907256 w 907256"/>
                        <a:gd name="connsiteY3" fmla="*/ 290983 h 717227"/>
                        <a:gd name="connsiteX4" fmla="*/ 904874 w 907256"/>
                        <a:gd name="connsiteY4" fmla="*/ 717227 h 717227"/>
                        <a:gd name="connsiteX5" fmla="*/ 507204 w 907256"/>
                        <a:gd name="connsiteY5" fmla="*/ 536251 h 717227"/>
                        <a:gd name="connsiteX6" fmla="*/ 600074 w 907256"/>
                        <a:gd name="connsiteY6" fmla="*/ 481483 h 717227"/>
                        <a:gd name="connsiteX7" fmla="*/ 0 w 907256"/>
                        <a:gd name="connsiteY7" fmla="*/ 121913 h 717227"/>
                        <a:gd name="connsiteX0" fmla="*/ 0 w 905332"/>
                        <a:gd name="connsiteY0" fmla="*/ 121913 h 717227"/>
                        <a:gd name="connsiteX1" fmla="*/ 626269 w 905332"/>
                        <a:gd name="connsiteY1" fmla="*/ 105244 h 717227"/>
                        <a:gd name="connsiteX2" fmla="*/ 812006 w 905332"/>
                        <a:gd name="connsiteY2" fmla="*/ 348133 h 717227"/>
                        <a:gd name="connsiteX3" fmla="*/ 904874 w 905332"/>
                        <a:gd name="connsiteY3" fmla="*/ 290983 h 717227"/>
                        <a:gd name="connsiteX4" fmla="*/ 904874 w 905332"/>
                        <a:gd name="connsiteY4" fmla="*/ 717227 h 717227"/>
                        <a:gd name="connsiteX5" fmla="*/ 507204 w 905332"/>
                        <a:gd name="connsiteY5" fmla="*/ 536251 h 717227"/>
                        <a:gd name="connsiteX6" fmla="*/ 600074 w 905332"/>
                        <a:gd name="connsiteY6" fmla="*/ 481483 h 717227"/>
                        <a:gd name="connsiteX7" fmla="*/ 0 w 905332"/>
                        <a:gd name="connsiteY7" fmla="*/ 121913 h 7172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05332" h="717227">
                          <a:moveTo>
                            <a:pt x="0" y="121913"/>
                          </a:moveTo>
                          <a:cubicBezTo>
                            <a:pt x="285751" y="-15406"/>
                            <a:pt x="454818" y="-57474"/>
                            <a:pt x="626269" y="105244"/>
                          </a:cubicBezTo>
                          <a:cubicBezTo>
                            <a:pt x="704850" y="183826"/>
                            <a:pt x="759619" y="269551"/>
                            <a:pt x="812006" y="348133"/>
                          </a:cubicBezTo>
                          <a:lnTo>
                            <a:pt x="904874" y="290983"/>
                          </a:lnTo>
                          <a:cubicBezTo>
                            <a:pt x="903286" y="431477"/>
                            <a:pt x="906462" y="576733"/>
                            <a:pt x="904874" y="717227"/>
                          </a:cubicBezTo>
                          <a:lnTo>
                            <a:pt x="507204" y="536251"/>
                          </a:lnTo>
                          <a:lnTo>
                            <a:pt x="600074" y="481483"/>
                          </a:lnTo>
                          <a:cubicBezTo>
                            <a:pt x="487361" y="269551"/>
                            <a:pt x="400844" y="67145"/>
                            <a:pt x="0" y="121913"/>
                          </a:cubicBezTo>
                          <a:close/>
                        </a:path>
                      </a:pathLst>
                    </a:custGeom>
                    <a:solidFill>
                      <a:schemeClr val="accent2">
                        <a:lumMod val="60000"/>
                        <a:lumOff val="40000"/>
                      </a:schemeClr>
                    </a:solidFill>
                    <a:ln w="19050" cap="flat" cmpd="sng" algn="ctr">
                      <a:solidFill>
                        <a:sysClr val="window" lastClr="FFFFFF"/>
                      </a:solidFill>
                      <a:prstDash val="solid"/>
                      <a:miter lim="800000"/>
                    </a:ln>
                    <a:effectLst>
                      <a:outerShdw blurRad="25400" dir="2700000" algn="ctr" rotWithShape="0">
                        <a:srgbClr val="000000">
                          <a:alpha val="30000"/>
                        </a:srgbClr>
                      </a:outerShdw>
                    </a:effectLst>
                  </p:spPr>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ysClr val="window" lastClr="FFFFFF"/>
                        </a:solidFill>
                        <a:effectLst/>
                        <a:uLnTx/>
                        <a:uFillTx/>
                        <a:latin typeface="Arial" panose="020B0604020202020204" pitchFamily="34" charset="0"/>
                        <a:ea typeface="+mn-ea"/>
                        <a:cs typeface="Arial" panose="020B0604020202020204" pitchFamily="34" charset="0"/>
                      </a:endParaRPr>
                    </a:p>
                  </p:txBody>
                </p:sp>
                <p:grpSp>
                  <p:nvGrpSpPr>
                    <p:cNvPr id="40" name="Group 39">
                      <a:extLst>
                        <a:ext uri="{FF2B5EF4-FFF2-40B4-BE49-F238E27FC236}">
                          <a16:creationId xmlns:a16="http://schemas.microsoft.com/office/drawing/2014/main" id="{4820A9CC-C549-3695-19D4-4DE4451288EA}"/>
                        </a:ext>
                      </a:extLst>
                    </p:cNvPr>
                    <p:cNvGrpSpPr/>
                    <p:nvPr/>
                  </p:nvGrpSpPr>
                  <p:grpSpPr>
                    <a:xfrm>
                      <a:off x="2718561" y="3190938"/>
                      <a:ext cx="1088366" cy="1077589"/>
                      <a:chOff x="2718561" y="3190938"/>
                      <a:chExt cx="1088366" cy="1077589"/>
                    </a:xfrm>
                  </p:grpSpPr>
                  <p:sp>
                    <p:nvSpPr>
                      <p:cNvPr id="41" name="Oval 40">
                        <a:extLst>
                          <a:ext uri="{FF2B5EF4-FFF2-40B4-BE49-F238E27FC236}">
                            <a16:creationId xmlns:a16="http://schemas.microsoft.com/office/drawing/2014/main" id="{A117B57F-EFA1-3087-6AD2-E6392F126C6A}"/>
                          </a:ext>
                        </a:extLst>
                      </p:cNvPr>
                      <p:cNvSpPr/>
                      <p:nvPr/>
                    </p:nvSpPr>
                    <p:spPr>
                      <a:xfrm rot="16200000">
                        <a:off x="2723949" y="3185550"/>
                        <a:ext cx="1077589" cy="1088366"/>
                      </a:xfrm>
                      <a:prstGeom prst="ellipse">
                        <a:avLst/>
                      </a:prstGeom>
                      <a:solidFill>
                        <a:schemeClr val="accent2">
                          <a:lumMod val="60000"/>
                          <a:lumOff val="40000"/>
                        </a:schemeClr>
                      </a:solidFill>
                      <a:ln w="19050" cap="flat" cmpd="sng" algn="ctr">
                        <a:solidFill>
                          <a:sysClr val="window" lastClr="FFFFFF"/>
                        </a:solidFill>
                        <a:prstDash val="solid"/>
                        <a:miter lim="800000"/>
                      </a:ln>
                      <a:effectLst>
                        <a:outerShdw blurRad="25400" dir="2700000" algn="ctr" rotWithShape="0">
                          <a:srgbClr val="000000">
                            <a:alpha val="30000"/>
                          </a:srgbClr>
                        </a:outerShdw>
                      </a:effectLst>
                    </p:spPr>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ysClr val="window" lastClr="FFFFFF"/>
                          </a:solidFill>
                          <a:effectLst/>
                          <a:uLnTx/>
                          <a:uFillTx/>
                          <a:latin typeface="Arial" panose="020B0604020202020204" pitchFamily="34" charset="0"/>
                          <a:ea typeface="+mn-ea"/>
                          <a:cs typeface="Arial" panose="020B0604020202020204" pitchFamily="34" charset="0"/>
                        </a:endParaRPr>
                      </a:p>
                    </p:txBody>
                  </p:sp>
                  <p:grpSp>
                    <p:nvGrpSpPr>
                      <p:cNvPr id="42" name="Group 41">
                        <a:extLst>
                          <a:ext uri="{FF2B5EF4-FFF2-40B4-BE49-F238E27FC236}">
                            <a16:creationId xmlns:a16="http://schemas.microsoft.com/office/drawing/2014/main" id="{13FAC2FB-F652-5113-717E-C5FEE56A244A}"/>
                          </a:ext>
                        </a:extLst>
                      </p:cNvPr>
                      <p:cNvGrpSpPr/>
                      <p:nvPr/>
                    </p:nvGrpSpPr>
                    <p:grpSpPr>
                      <a:xfrm>
                        <a:off x="3097412" y="3581713"/>
                        <a:ext cx="330663" cy="296042"/>
                        <a:chOff x="1481857" y="1322157"/>
                        <a:chExt cx="6206434" cy="5556605"/>
                      </a:xfrm>
                      <a:solidFill>
                        <a:sysClr val="window" lastClr="FFFFFF"/>
                      </a:solidFill>
                      <a:effectLst/>
                    </p:grpSpPr>
                    <p:sp>
                      <p:nvSpPr>
                        <p:cNvPr id="43" name="Rectangle 1">
                          <a:extLst>
                            <a:ext uri="{FF2B5EF4-FFF2-40B4-BE49-F238E27FC236}">
                              <a16:creationId xmlns:a16="http://schemas.microsoft.com/office/drawing/2014/main" id="{5CC8B9ED-728A-B6F6-FE25-617C2C62505C}"/>
                            </a:ext>
                          </a:extLst>
                        </p:cNvPr>
                        <p:cNvSpPr/>
                        <p:nvPr/>
                      </p:nvSpPr>
                      <p:spPr>
                        <a:xfrm>
                          <a:off x="3146834" y="1322157"/>
                          <a:ext cx="4541457" cy="2435312"/>
                        </a:xfrm>
                        <a:custGeom>
                          <a:avLst/>
                          <a:gdLst>
                            <a:gd name="connsiteX0" fmla="*/ 0 w 4516017"/>
                            <a:gd name="connsiteY0" fmla="*/ 0 h 2612572"/>
                            <a:gd name="connsiteX1" fmla="*/ 4516017 w 4516017"/>
                            <a:gd name="connsiteY1" fmla="*/ 0 h 2612572"/>
                            <a:gd name="connsiteX2" fmla="*/ 4516017 w 4516017"/>
                            <a:gd name="connsiteY2" fmla="*/ 2612572 h 2612572"/>
                            <a:gd name="connsiteX3" fmla="*/ 0 w 4516017"/>
                            <a:gd name="connsiteY3" fmla="*/ 2612572 h 2612572"/>
                            <a:gd name="connsiteX4" fmla="*/ 0 w 4516017"/>
                            <a:gd name="connsiteY4" fmla="*/ 0 h 2612572"/>
                            <a:gd name="connsiteX0" fmla="*/ 0 w 4516017"/>
                            <a:gd name="connsiteY0" fmla="*/ 37322 h 2649894"/>
                            <a:gd name="connsiteX1" fmla="*/ 3638940 w 4516017"/>
                            <a:gd name="connsiteY1" fmla="*/ 0 h 2649894"/>
                            <a:gd name="connsiteX2" fmla="*/ 4516017 w 4516017"/>
                            <a:gd name="connsiteY2" fmla="*/ 2649894 h 2649894"/>
                            <a:gd name="connsiteX3" fmla="*/ 0 w 4516017"/>
                            <a:gd name="connsiteY3" fmla="*/ 2649894 h 2649894"/>
                            <a:gd name="connsiteX4" fmla="*/ 0 w 4516017"/>
                            <a:gd name="connsiteY4" fmla="*/ 37322 h 2649894"/>
                            <a:gd name="connsiteX0" fmla="*/ 0 w 4453264"/>
                            <a:gd name="connsiteY0" fmla="*/ 37322 h 2649894"/>
                            <a:gd name="connsiteX1" fmla="*/ 3638940 w 4453264"/>
                            <a:gd name="connsiteY1" fmla="*/ 0 h 2649894"/>
                            <a:gd name="connsiteX2" fmla="*/ 4453264 w 4453264"/>
                            <a:gd name="connsiteY2" fmla="*/ 1457588 h 2649894"/>
                            <a:gd name="connsiteX3" fmla="*/ 0 w 4453264"/>
                            <a:gd name="connsiteY3" fmla="*/ 2649894 h 2649894"/>
                            <a:gd name="connsiteX4" fmla="*/ 0 w 4453264"/>
                            <a:gd name="connsiteY4" fmla="*/ 37322 h 2649894"/>
                            <a:gd name="connsiteX0" fmla="*/ 0 w 4453264"/>
                            <a:gd name="connsiteY0" fmla="*/ 0 h 2612572"/>
                            <a:gd name="connsiteX1" fmla="*/ 3576188 w 4453264"/>
                            <a:gd name="connsiteY1" fmla="*/ 25431 h 2612572"/>
                            <a:gd name="connsiteX2" fmla="*/ 4453264 w 4453264"/>
                            <a:gd name="connsiteY2" fmla="*/ 1420266 h 2612572"/>
                            <a:gd name="connsiteX3" fmla="*/ 0 w 4453264"/>
                            <a:gd name="connsiteY3" fmla="*/ 2612572 h 2612572"/>
                            <a:gd name="connsiteX4" fmla="*/ 0 w 4453264"/>
                            <a:gd name="connsiteY4" fmla="*/ 0 h 2612572"/>
                            <a:gd name="connsiteX0" fmla="*/ 0 w 4471193"/>
                            <a:gd name="connsiteY0" fmla="*/ 0 h 2612572"/>
                            <a:gd name="connsiteX1" fmla="*/ 3576188 w 4471193"/>
                            <a:gd name="connsiteY1" fmla="*/ 25431 h 2612572"/>
                            <a:gd name="connsiteX2" fmla="*/ 4471193 w 4471193"/>
                            <a:gd name="connsiteY2" fmla="*/ 1007890 h 2612572"/>
                            <a:gd name="connsiteX3" fmla="*/ 0 w 4471193"/>
                            <a:gd name="connsiteY3" fmla="*/ 2612572 h 2612572"/>
                            <a:gd name="connsiteX4" fmla="*/ 0 w 4471193"/>
                            <a:gd name="connsiteY4" fmla="*/ 0 h 2612572"/>
                            <a:gd name="connsiteX0" fmla="*/ 0 w 4471193"/>
                            <a:gd name="connsiteY0" fmla="*/ 0 h 2612572"/>
                            <a:gd name="connsiteX1" fmla="*/ 3637873 w 4471193"/>
                            <a:gd name="connsiteY1" fmla="*/ 94374 h 2612572"/>
                            <a:gd name="connsiteX2" fmla="*/ 4471193 w 4471193"/>
                            <a:gd name="connsiteY2" fmla="*/ 1007890 h 2612572"/>
                            <a:gd name="connsiteX3" fmla="*/ 0 w 4471193"/>
                            <a:gd name="connsiteY3" fmla="*/ 2612572 h 2612572"/>
                            <a:gd name="connsiteX4" fmla="*/ 0 w 4471193"/>
                            <a:gd name="connsiteY4" fmla="*/ 0 h 2612572"/>
                            <a:gd name="connsiteX0" fmla="*/ 0 w 4394993"/>
                            <a:gd name="connsiteY0" fmla="*/ 0 h 2612572"/>
                            <a:gd name="connsiteX1" fmla="*/ 3637873 w 4394993"/>
                            <a:gd name="connsiteY1" fmla="*/ 94374 h 2612572"/>
                            <a:gd name="connsiteX2" fmla="*/ 4394993 w 4394993"/>
                            <a:gd name="connsiteY2" fmla="*/ 913547 h 2612572"/>
                            <a:gd name="connsiteX3" fmla="*/ 0 w 4394993"/>
                            <a:gd name="connsiteY3" fmla="*/ 2612572 h 2612572"/>
                            <a:gd name="connsiteX4" fmla="*/ 0 w 4394993"/>
                            <a:gd name="connsiteY4" fmla="*/ 0 h 2612572"/>
                            <a:gd name="connsiteX0" fmla="*/ 0 w 4394993"/>
                            <a:gd name="connsiteY0" fmla="*/ 0 h 2612572"/>
                            <a:gd name="connsiteX1" fmla="*/ 3645131 w 4394993"/>
                            <a:gd name="connsiteY1" fmla="*/ 94374 h 2612572"/>
                            <a:gd name="connsiteX2" fmla="*/ 4394993 w 4394993"/>
                            <a:gd name="connsiteY2" fmla="*/ 913547 h 2612572"/>
                            <a:gd name="connsiteX3" fmla="*/ 0 w 4394993"/>
                            <a:gd name="connsiteY3" fmla="*/ 2612572 h 2612572"/>
                            <a:gd name="connsiteX4" fmla="*/ 0 w 4394993"/>
                            <a:gd name="connsiteY4" fmla="*/ 0 h 2612572"/>
                            <a:gd name="connsiteX0" fmla="*/ 0 w 4394993"/>
                            <a:gd name="connsiteY0" fmla="*/ 0 h 2612572"/>
                            <a:gd name="connsiteX1" fmla="*/ 2698102 w 4394993"/>
                            <a:gd name="connsiteY1" fmla="*/ 71535 h 2612572"/>
                            <a:gd name="connsiteX2" fmla="*/ 3645131 w 4394993"/>
                            <a:gd name="connsiteY2" fmla="*/ 94374 h 2612572"/>
                            <a:gd name="connsiteX3" fmla="*/ 4394993 w 4394993"/>
                            <a:gd name="connsiteY3" fmla="*/ 913547 h 2612572"/>
                            <a:gd name="connsiteX4" fmla="*/ 0 w 4394993"/>
                            <a:gd name="connsiteY4" fmla="*/ 2612572 h 2612572"/>
                            <a:gd name="connsiteX5" fmla="*/ 0 w 4394993"/>
                            <a:gd name="connsiteY5" fmla="*/ 0 h 2612572"/>
                            <a:gd name="connsiteX0" fmla="*/ 0 w 4394993"/>
                            <a:gd name="connsiteY0" fmla="*/ 0 h 2612572"/>
                            <a:gd name="connsiteX1" fmla="*/ 3158930 w 4394993"/>
                            <a:gd name="connsiteY1" fmla="*/ 60650 h 2612572"/>
                            <a:gd name="connsiteX2" fmla="*/ 3645131 w 4394993"/>
                            <a:gd name="connsiteY2" fmla="*/ 94374 h 2612572"/>
                            <a:gd name="connsiteX3" fmla="*/ 4394993 w 4394993"/>
                            <a:gd name="connsiteY3" fmla="*/ 913547 h 2612572"/>
                            <a:gd name="connsiteX4" fmla="*/ 0 w 4394993"/>
                            <a:gd name="connsiteY4" fmla="*/ 2612572 h 2612572"/>
                            <a:gd name="connsiteX5" fmla="*/ 0 w 4394993"/>
                            <a:gd name="connsiteY5" fmla="*/ 0 h 2612572"/>
                            <a:gd name="connsiteX0" fmla="*/ 0 w 4394993"/>
                            <a:gd name="connsiteY0" fmla="*/ 0 h 2612572"/>
                            <a:gd name="connsiteX1" fmla="*/ 2306217 w 4394993"/>
                            <a:gd name="connsiteY1" fmla="*/ 46135 h 2612572"/>
                            <a:gd name="connsiteX2" fmla="*/ 3158930 w 4394993"/>
                            <a:gd name="connsiteY2" fmla="*/ 60650 h 2612572"/>
                            <a:gd name="connsiteX3" fmla="*/ 3645131 w 4394993"/>
                            <a:gd name="connsiteY3" fmla="*/ 94374 h 2612572"/>
                            <a:gd name="connsiteX4" fmla="*/ 4394993 w 4394993"/>
                            <a:gd name="connsiteY4" fmla="*/ 913547 h 2612572"/>
                            <a:gd name="connsiteX5" fmla="*/ 0 w 4394993"/>
                            <a:gd name="connsiteY5" fmla="*/ 2612572 h 2612572"/>
                            <a:gd name="connsiteX6" fmla="*/ 0 w 4394993"/>
                            <a:gd name="connsiteY6" fmla="*/ 0 h 2612572"/>
                            <a:gd name="connsiteX0" fmla="*/ 0 w 4394993"/>
                            <a:gd name="connsiteY0" fmla="*/ 0 h 2612572"/>
                            <a:gd name="connsiteX1" fmla="*/ 2679960 w 4394993"/>
                            <a:gd name="connsiteY1" fmla="*/ 292878 h 2612572"/>
                            <a:gd name="connsiteX2" fmla="*/ 3158930 w 4394993"/>
                            <a:gd name="connsiteY2" fmla="*/ 60650 h 2612572"/>
                            <a:gd name="connsiteX3" fmla="*/ 3645131 w 4394993"/>
                            <a:gd name="connsiteY3" fmla="*/ 94374 h 2612572"/>
                            <a:gd name="connsiteX4" fmla="*/ 4394993 w 4394993"/>
                            <a:gd name="connsiteY4" fmla="*/ 913547 h 2612572"/>
                            <a:gd name="connsiteX5" fmla="*/ 0 w 4394993"/>
                            <a:gd name="connsiteY5" fmla="*/ 2612572 h 2612572"/>
                            <a:gd name="connsiteX6" fmla="*/ 0 w 4394993"/>
                            <a:gd name="connsiteY6" fmla="*/ 0 h 2612572"/>
                            <a:gd name="connsiteX0" fmla="*/ 0 w 4394993"/>
                            <a:gd name="connsiteY0" fmla="*/ 0 h 2612572"/>
                            <a:gd name="connsiteX1" fmla="*/ 2679960 w 4394993"/>
                            <a:gd name="connsiteY1" fmla="*/ 292878 h 2612572"/>
                            <a:gd name="connsiteX2" fmla="*/ 3158930 w 4394993"/>
                            <a:gd name="connsiteY2" fmla="*/ 60650 h 2612572"/>
                            <a:gd name="connsiteX3" fmla="*/ 3645131 w 4394993"/>
                            <a:gd name="connsiteY3" fmla="*/ 94374 h 2612572"/>
                            <a:gd name="connsiteX4" fmla="*/ 4394993 w 4394993"/>
                            <a:gd name="connsiteY4" fmla="*/ 913547 h 2612572"/>
                            <a:gd name="connsiteX5" fmla="*/ 0 w 4394993"/>
                            <a:gd name="connsiteY5" fmla="*/ 2612572 h 2612572"/>
                            <a:gd name="connsiteX6" fmla="*/ 0 w 4394993"/>
                            <a:gd name="connsiteY6" fmla="*/ 0 h 2612572"/>
                            <a:gd name="connsiteX0" fmla="*/ 0 w 4394993"/>
                            <a:gd name="connsiteY0" fmla="*/ 9251 h 2621823"/>
                            <a:gd name="connsiteX1" fmla="*/ 2679960 w 4394993"/>
                            <a:gd name="connsiteY1" fmla="*/ 302129 h 2621823"/>
                            <a:gd name="connsiteX2" fmla="*/ 3158930 w 4394993"/>
                            <a:gd name="connsiteY2" fmla="*/ 69901 h 2621823"/>
                            <a:gd name="connsiteX3" fmla="*/ 3645131 w 4394993"/>
                            <a:gd name="connsiteY3" fmla="*/ 103625 h 2621823"/>
                            <a:gd name="connsiteX4" fmla="*/ 4394993 w 4394993"/>
                            <a:gd name="connsiteY4" fmla="*/ 922798 h 2621823"/>
                            <a:gd name="connsiteX5" fmla="*/ 0 w 4394993"/>
                            <a:gd name="connsiteY5" fmla="*/ 2621823 h 2621823"/>
                            <a:gd name="connsiteX6" fmla="*/ 0 w 4394993"/>
                            <a:gd name="connsiteY6" fmla="*/ 9251 h 2621823"/>
                            <a:gd name="connsiteX0" fmla="*/ 0 w 4394993"/>
                            <a:gd name="connsiteY0" fmla="*/ 21038 h 2633610"/>
                            <a:gd name="connsiteX1" fmla="*/ 2679960 w 4394993"/>
                            <a:gd name="connsiteY1" fmla="*/ 313916 h 2633610"/>
                            <a:gd name="connsiteX2" fmla="*/ 3158930 w 4394993"/>
                            <a:gd name="connsiteY2" fmla="*/ 81688 h 2633610"/>
                            <a:gd name="connsiteX3" fmla="*/ 3645131 w 4394993"/>
                            <a:gd name="connsiteY3" fmla="*/ 115412 h 2633610"/>
                            <a:gd name="connsiteX4" fmla="*/ 4394993 w 4394993"/>
                            <a:gd name="connsiteY4" fmla="*/ 934585 h 2633610"/>
                            <a:gd name="connsiteX5" fmla="*/ 0 w 4394993"/>
                            <a:gd name="connsiteY5" fmla="*/ 2633610 h 2633610"/>
                            <a:gd name="connsiteX6" fmla="*/ 0 w 4394993"/>
                            <a:gd name="connsiteY6" fmla="*/ 21038 h 2633610"/>
                            <a:gd name="connsiteX0" fmla="*/ 0 w 4394993"/>
                            <a:gd name="connsiteY0" fmla="*/ 16214 h 2628786"/>
                            <a:gd name="connsiteX1" fmla="*/ 2679960 w 4394993"/>
                            <a:gd name="connsiteY1" fmla="*/ 309092 h 2628786"/>
                            <a:gd name="connsiteX2" fmla="*/ 3158930 w 4394993"/>
                            <a:gd name="connsiteY2" fmla="*/ 76864 h 2628786"/>
                            <a:gd name="connsiteX3" fmla="*/ 3645131 w 4394993"/>
                            <a:gd name="connsiteY3" fmla="*/ 110588 h 2628786"/>
                            <a:gd name="connsiteX4" fmla="*/ 4394993 w 4394993"/>
                            <a:gd name="connsiteY4" fmla="*/ 929761 h 2628786"/>
                            <a:gd name="connsiteX5" fmla="*/ 0 w 4394993"/>
                            <a:gd name="connsiteY5" fmla="*/ 2628786 h 2628786"/>
                            <a:gd name="connsiteX6" fmla="*/ 0 w 4394993"/>
                            <a:gd name="connsiteY6" fmla="*/ 16214 h 2628786"/>
                            <a:gd name="connsiteX0" fmla="*/ 0 w 4394993"/>
                            <a:gd name="connsiteY0" fmla="*/ 21436 h 2634008"/>
                            <a:gd name="connsiteX1" fmla="*/ 2679960 w 4394993"/>
                            <a:gd name="connsiteY1" fmla="*/ 314314 h 2634008"/>
                            <a:gd name="connsiteX2" fmla="*/ 3148045 w 4394993"/>
                            <a:gd name="connsiteY2" fmla="*/ 74829 h 2634008"/>
                            <a:gd name="connsiteX3" fmla="*/ 3645131 w 4394993"/>
                            <a:gd name="connsiteY3" fmla="*/ 115810 h 2634008"/>
                            <a:gd name="connsiteX4" fmla="*/ 4394993 w 4394993"/>
                            <a:gd name="connsiteY4" fmla="*/ 934983 h 2634008"/>
                            <a:gd name="connsiteX5" fmla="*/ 0 w 4394993"/>
                            <a:gd name="connsiteY5" fmla="*/ 2634008 h 2634008"/>
                            <a:gd name="connsiteX6" fmla="*/ 0 w 4394993"/>
                            <a:gd name="connsiteY6" fmla="*/ 21436 h 2634008"/>
                            <a:gd name="connsiteX0" fmla="*/ 0 w 4394993"/>
                            <a:gd name="connsiteY0" fmla="*/ 21436 h 2634008"/>
                            <a:gd name="connsiteX1" fmla="*/ 2679960 w 4394993"/>
                            <a:gd name="connsiteY1" fmla="*/ 314314 h 2634008"/>
                            <a:gd name="connsiteX2" fmla="*/ 3148045 w 4394993"/>
                            <a:gd name="connsiteY2" fmla="*/ 74829 h 2634008"/>
                            <a:gd name="connsiteX3" fmla="*/ 3645131 w 4394993"/>
                            <a:gd name="connsiteY3" fmla="*/ 115810 h 2634008"/>
                            <a:gd name="connsiteX4" fmla="*/ 4394993 w 4394993"/>
                            <a:gd name="connsiteY4" fmla="*/ 934983 h 2634008"/>
                            <a:gd name="connsiteX5" fmla="*/ 0 w 4394993"/>
                            <a:gd name="connsiteY5" fmla="*/ 2634008 h 2634008"/>
                            <a:gd name="connsiteX6" fmla="*/ 0 w 4394993"/>
                            <a:gd name="connsiteY6" fmla="*/ 21436 h 2634008"/>
                            <a:gd name="connsiteX0" fmla="*/ 0 w 4394993"/>
                            <a:gd name="connsiteY0" fmla="*/ 18213 h 2630785"/>
                            <a:gd name="connsiteX1" fmla="*/ 2679960 w 4394993"/>
                            <a:gd name="connsiteY1" fmla="*/ 311091 h 2630785"/>
                            <a:gd name="connsiteX2" fmla="*/ 3148045 w 4394993"/>
                            <a:gd name="connsiteY2" fmla="*/ 71606 h 2630785"/>
                            <a:gd name="connsiteX3" fmla="*/ 3645131 w 4394993"/>
                            <a:gd name="connsiteY3" fmla="*/ 112587 h 2630785"/>
                            <a:gd name="connsiteX4" fmla="*/ 4394993 w 4394993"/>
                            <a:gd name="connsiteY4" fmla="*/ 931760 h 2630785"/>
                            <a:gd name="connsiteX5" fmla="*/ 0 w 4394993"/>
                            <a:gd name="connsiteY5" fmla="*/ 2630785 h 2630785"/>
                            <a:gd name="connsiteX6" fmla="*/ 0 w 4394993"/>
                            <a:gd name="connsiteY6" fmla="*/ 18213 h 2630785"/>
                            <a:gd name="connsiteX0" fmla="*/ 0 w 4394993"/>
                            <a:gd name="connsiteY0" fmla="*/ 29361 h 2641933"/>
                            <a:gd name="connsiteX1" fmla="*/ 2679960 w 4394993"/>
                            <a:gd name="connsiteY1" fmla="*/ 322239 h 2641933"/>
                            <a:gd name="connsiteX2" fmla="*/ 3148045 w 4394993"/>
                            <a:gd name="connsiteY2" fmla="*/ 82754 h 2641933"/>
                            <a:gd name="connsiteX3" fmla="*/ 3645131 w 4394993"/>
                            <a:gd name="connsiteY3" fmla="*/ 123735 h 2641933"/>
                            <a:gd name="connsiteX4" fmla="*/ 4394993 w 4394993"/>
                            <a:gd name="connsiteY4" fmla="*/ 942908 h 2641933"/>
                            <a:gd name="connsiteX5" fmla="*/ 0 w 4394993"/>
                            <a:gd name="connsiteY5" fmla="*/ 2641933 h 2641933"/>
                            <a:gd name="connsiteX6" fmla="*/ 0 w 4394993"/>
                            <a:gd name="connsiteY6" fmla="*/ 29361 h 2641933"/>
                            <a:gd name="connsiteX0" fmla="*/ 0 w 4394993"/>
                            <a:gd name="connsiteY0" fmla="*/ 21450 h 2634022"/>
                            <a:gd name="connsiteX1" fmla="*/ 2679960 w 4394993"/>
                            <a:gd name="connsiteY1" fmla="*/ 314328 h 2634022"/>
                            <a:gd name="connsiteX2" fmla="*/ 3148045 w 4394993"/>
                            <a:gd name="connsiteY2" fmla="*/ 74843 h 2634022"/>
                            <a:gd name="connsiteX3" fmla="*/ 3670531 w 4394993"/>
                            <a:gd name="connsiteY3" fmla="*/ 141224 h 2634022"/>
                            <a:gd name="connsiteX4" fmla="*/ 4394993 w 4394993"/>
                            <a:gd name="connsiteY4" fmla="*/ 934997 h 2634022"/>
                            <a:gd name="connsiteX5" fmla="*/ 0 w 4394993"/>
                            <a:gd name="connsiteY5" fmla="*/ 2634022 h 2634022"/>
                            <a:gd name="connsiteX6" fmla="*/ 0 w 4394993"/>
                            <a:gd name="connsiteY6" fmla="*/ 21450 h 2634022"/>
                            <a:gd name="connsiteX0" fmla="*/ 0 w 4394993"/>
                            <a:gd name="connsiteY0" fmla="*/ 21450 h 2634022"/>
                            <a:gd name="connsiteX1" fmla="*/ 2679960 w 4394993"/>
                            <a:gd name="connsiteY1" fmla="*/ 314328 h 2634022"/>
                            <a:gd name="connsiteX2" fmla="*/ 3148045 w 4394993"/>
                            <a:gd name="connsiteY2" fmla="*/ 74843 h 2634022"/>
                            <a:gd name="connsiteX3" fmla="*/ 3670531 w 4394993"/>
                            <a:gd name="connsiteY3" fmla="*/ 141224 h 2634022"/>
                            <a:gd name="connsiteX4" fmla="*/ 4394993 w 4394993"/>
                            <a:gd name="connsiteY4" fmla="*/ 934997 h 2634022"/>
                            <a:gd name="connsiteX5" fmla="*/ 3859245 w 4394993"/>
                            <a:gd name="connsiteY5" fmla="*/ 1130756 h 2634022"/>
                            <a:gd name="connsiteX6" fmla="*/ 0 w 4394993"/>
                            <a:gd name="connsiteY6" fmla="*/ 2634022 h 2634022"/>
                            <a:gd name="connsiteX7" fmla="*/ 0 w 4394993"/>
                            <a:gd name="connsiteY7" fmla="*/ 21450 h 2634022"/>
                            <a:gd name="connsiteX0" fmla="*/ 0 w 4465217"/>
                            <a:gd name="connsiteY0" fmla="*/ 21450 h 2634022"/>
                            <a:gd name="connsiteX1" fmla="*/ 2679960 w 4465217"/>
                            <a:gd name="connsiteY1" fmla="*/ 314328 h 2634022"/>
                            <a:gd name="connsiteX2" fmla="*/ 3148045 w 4465217"/>
                            <a:gd name="connsiteY2" fmla="*/ 74843 h 2634022"/>
                            <a:gd name="connsiteX3" fmla="*/ 3670531 w 4465217"/>
                            <a:gd name="connsiteY3" fmla="*/ 141224 h 2634022"/>
                            <a:gd name="connsiteX4" fmla="*/ 4394993 w 4465217"/>
                            <a:gd name="connsiteY4" fmla="*/ 934997 h 2634022"/>
                            <a:gd name="connsiteX5" fmla="*/ 4465217 w 4465217"/>
                            <a:gd name="connsiteY5" fmla="*/ 1348470 h 2634022"/>
                            <a:gd name="connsiteX6" fmla="*/ 0 w 4465217"/>
                            <a:gd name="connsiteY6" fmla="*/ 2634022 h 2634022"/>
                            <a:gd name="connsiteX7" fmla="*/ 0 w 4465217"/>
                            <a:gd name="connsiteY7" fmla="*/ 21450 h 2634022"/>
                            <a:gd name="connsiteX0" fmla="*/ 0 w 4465217"/>
                            <a:gd name="connsiteY0" fmla="*/ 21450 h 2634022"/>
                            <a:gd name="connsiteX1" fmla="*/ 2679960 w 4465217"/>
                            <a:gd name="connsiteY1" fmla="*/ 314328 h 2634022"/>
                            <a:gd name="connsiteX2" fmla="*/ 3148045 w 4465217"/>
                            <a:gd name="connsiteY2" fmla="*/ 74843 h 2634022"/>
                            <a:gd name="connsiteX3" fmla="*/ 3670531 w 4465217"/>
                            <a:gd name="connsiteY3" fmla="*/ 141224 h 2634022"/>
                            <a:gd name="connsiteX4" fmla="*/ 4394993 w 4465217"/>
                            <a:gd name="connsiteY4" fmla="*/ 934997 h 2634022"/>
                            <a:gd name="connsiteX5" fmla="*/ 4465217 w 4465217"/>
                            <a:gd name="connsiteY5" fmla="*/ 1348470 h 2634022"/>
                            <a:gd name="connsiteX6" fmla="*/ 3296817 w 4465217"/>
                            <a:gd name="connsiteY6" fmla="*/ 1678671 h 2634022"/>
                            <a:gd name="connsiteX7" fmla="*/ 0 w 4465217"/>
                            <a:gd name="connsiteY7" fmla="*/ 2634022 h 2634022"/>
                            <a:gd name="connsiteX8" fmla="*/ 0 w 4465217"/>
                            <a:gd name="connsiteY8" fmla="*/ 21450 h 2634022"/>
                            <a:gd name="connsiteX0" fmla="*/ 0 w 4465217"/>
                            <a:gd name="connsiteY0" fmla="*/ 21450 h 2634022"/>
                            <a:gd name="connsiteX1" fmla="*/ 2679960 w 4465217"/>
                            <a:gd name="connsiteY1" fmla="*/ 314328 h 2634022"/>
                            <a:gd name="connsiteX2" fmla="*/ 3148045 w 4465217"/>
                            <a:gd name="connsiteY2" fmla="*/ 74843 h 2634022"/>
                            <a:gd name="connsiteX3" fmla="*/ 3670531 w 4465217"/>
                            <a:gd name="connsiteY3" fmla="*/ 141224 h 2634022"/>
                            <a:gd name="connsiteX4" fmla="*/ 4394993 w 4465217"/>
                            <a:gd name="connsiteY4" fmla="*/ 934997 h 2634022"/>
                            <a:gd name="connsiteX5" fmla="*/ 4465217 w 4465217"/>
                            <a:gd name="connsiteY5" fmla="*/ 1348470 h 2634022"/>
                            <a:gd name="connsiteX6" fmla="*/ 4171303 w 4465217"/>
                            <a:gd name="connsiteY6" fmla="*/ 1689557 h 2634022"/>
                            <a:gd name="connsiteX7" fmla="*/ 0 w 4465217"/>
                            <a:gd name="connsiteY7" fmla="*/ 2634022 h 2634022"/>
                            <a:gd name="connsiteX8" fmla="*/ 0 w 4465217"/>
                            <a:gd name="connsiteY8" fmla="*/ 21450 h 2634022"/>
                            <a:gd name="connsiteX0" fmla="*/ 0 w 4487666"/>
                            <a:gd name="connsiteY0" fmla="*/ 21450 h 2634022"/>
                            <a:gd name="connsiteX1" fmla="*/ 2679960 w 4487666"/>
                            <a:gd name="connsiteY1" fmla="*/ 314328 h 2634022"/>
                            <a:gd name="connsiteX2" fmla="*/ 3148045 w 4487666"/>
                            <a:gd name="connsiteY2" fmla="*/ 74843 h 2634022"/>
                            <a:gd name="connsiteX3" fmla="*/ 3670531 w 4487666"/>
                            <a:gd name="connsiteY3" fmla="*/ 141224 h 2634022"/>
                            <a:gd name="connsiteX4" fmla="*/ 4394993 w 4487666"/>
                            <a:gd name="connsiteY4" fmla="*/ 934997 h 2634022"/>
                            <a:gd name="connsiteX5" fmla="*/ 4465217 w 4487666"/>
                            <a:gd name="connsiteY5" fmla="*/ 1348470 h 2634022"/>
                            <a:gd name="connsiteX6" fmla="*/ 4171303 w 4487666"/>
                            <a:gd name="connsiteY6" fmla="*/ 1689557 h 2634022"/>
                            <a:gd name="connsiteX7" fmla="*/ 0 w 4487666"/>
                            <a:gd name="connsiteY7" fmla="*/ 2634022 h 2634022"/>
                            <a:gd name="connsiteX8" fmla="*/ 0 w 4487666"/>
                            <a:gd name="connsiteY8" fmla="*/ 21450 h 2634022"/>
                            <a:gd name="connsiteX0" fmla="*/ 0 w 4494029"/>
                            <a:gd name="connsiteY0" fmla="*/ 21450 h 2634022"/>
                            <a:gd name="connsiteX1" fmla="*/ 2679960 w 4494029"/>
                            <a:gd name="connsiteY1" fmla="*/ 314328 h 2634022"/>
                            <a:gd name="connsiteX2" fmla="*/ 3148045 w 4494029"/>
                            <a:gd name="connsiteY2" fmla="*/ 74843 h 2634022"/>
                            <a:gd name="connsiteX3" fmla="*/ 3670531 w 4494029"/>
                            <a:gd name="connsiteY3" fmla="*/ 141224 h 2634022"/>
                            <a:gd name="connsiteX4" fmla="*/ 4394993 w 4494029"/>
                            <a:gd name="connsiteY4" fmla="*/ 934997 h 2634022"/>
                            <a:gd name="connsiteX5" fmla="*/ 4465217 w 4494029"/>
                            <a:gd name="connsiteY5" fmla="*/ 1348470 h 2634022"/>
                            <a:gd name="connsiteX6" fmla="*/ 4171303 w 4494029"/>
                            <a:gd name="connsiteY6" fmla="*/ 1689557 h 2634022"/>
                            <a:gd name="connsiteX7" fmla="*/ 0 w 4494029"/>
                            <a:gd name="connsiteY7" fmla="*/ 2634022 h 2634022"/>
                            <a:gd name="connsiteX8" fmla="*/ 0 w 4494029"/>
                            <a:gd name="connsiteY8" fmla="*/ 21450 h 2634022"/>
                            <a:gd name="connsiteX0" fmla="*/ 0 w 4497210"/>
                            <a:gd name="connsiteY0" fmla="*/ 21450 h 2634022"/>
                            <a:gd name="connsiteX1" fmla="*/ 2679960 w 4497210"/>
                            <a:gd name="connsiteY1" fmla="*/ 314328 h 2634022"/>
                            <a:gd name="connsiteX2" fmla="*/ 3148045 w 4497210"/>
                            <a:gd name="connsiteY2" fmla="*/ 74843 h 2634022"/>
                            <a:gd name="connsiteX3" fmla="*/ 3670531 w 4497210"/>
                            <a:gd name="connsiteY3" fmla="*/ 141224 h 2634022"/>
                            <a:gd name="connsiteX4" fmla="*/ 4394993 w 4497210"/>
                            <a:gd name="connsiteY4" fmla="*/ 934997 h 2634022"/>
                            <a:gd name="connsiteX5" fmla="*/ 4465217 w 4497210"/>
                            <a:gd name="connsiteY5" fmla="*/ 1348470 h 2634022"/>
                            <a:gd name="connsiteX6" fmla="*/ 4171303 w 4497210"/>
                            <a:gd name="connsiteY6" fmla="*/ 1689557 h 2634022"/>
                            <a:gd name="connsiteX7" fmla="*/ 0 w 4497210"/>
                            <a:gd name="connsiteY7" fmla="*/ 2634022 h 2634022"/>
                            <a:gd name="connsiteX8" fmla="*/ 0 w 4497210"/>
                            <a:gd name="connsiteY8" fmla="*/ 21450 h 2634022"/>
                            <a:gd name="connsiteX0" fmla="*/ 0 w 4497210"/>
                            <a:gd name="connsiteY0" fmla="*/ 21450 h 2634022"/>
                            <a:gd name="connsiteX1" fmla="*/ 2679960 w 4497210"/>
                            <a:gd name="connsiteY1" fmla="*/ 314328 h 2634022"/>
                            <a:gd name="connsiteX2" fmla="*/ 3148045 w 4497210"/>
                            <a:gd name="connsiteY2" fmla="*/ 74843 h 2634022"/>
                            <a:gd name="connsiteX3" fmla="*/ 3670531 w 4497210"/>
                            <a:gd name="connsiteY3" fmla="*/ 141224 h 2634022"/>
                            <a:gd name="connsiteX4" fmla="*/ 4394993 w 4497210"/>
                            <a:gd name="connsiteY4" fmla="*/ 934997 h 2634022"/>
                            <a:gd name="connsiteX5" fmla="*/ 4465217 w 4497210"/>
                            <a:gd name="connsiteY5" fmla="*/ 1348470 h 2634022"/>
                            <a:gd name="connsiteX6" fmla="*/ 4171303 w 4497210"/>
                            <a:gd name="connsiteY6" fmla="*/ 1689557 h 2634022"/>
                            <a:gd name="connsiteX7" fmla="*/ 0 w 4497210"/>
                            <a:gd name="connsiteY7" fmla="*/ 2634022 h 2634022"/>
                            <a:gd name="connsiteX8" fmla="*/ 0 w 4497210"/>
                            <a:gd name="connsiteY8" fmla="*/ 21450 h 2634022"/>
                            <a:gd name="connsiteX0" fmla="*/ 0 w 4497210"/>
                            <a:gd name="connsiteY0" fmla="*/ 21450 h 2634022"/>
                            <a:gd name="connsiteX1" fmla="*/ 2679960 w 4497210"/>
                            <a:gd name="connsiteY1" fmla="*/ 314328 h 2634022"/>
                            <a:gd name="connsiteX2" fmla="*/ 3148045 w 4497210"/>
                            <a:gd name="connsiteY2" fmla="*/ 74843 h 2634022"/>
                            <a:gd name="connsiteX3" fmla="*/ 3670531 w 4497210"/>
                            <a:gd name="connsiteY3" fmla="*/ 141224 h 2634022"/>
                            <a:gd name="connsiteX4" fmla="*/ 4394993 w 4497210"/>
                            <a:gd name="connsiteY4" fmla="*/ 934997 h 2634022"/>
                            <a:gd name="connsiteX5" fmla="*/ 4465217 w 4497210"/>
                            <a:gd name="connsiteY5" fmla="*/ 1348470 h 2634022"/>
                            <a:gd name="connsiteX6" fmla="*/ 4171303 w 4497210"/>
                            <a:gd name="connsiteY6" fmla="*/ 1689557 h 2634022"/>
                            <a:gd name="connsiteX7" fmla="*/ 2843243 w 4497210"/>
                            <a:gd name="connsiteY7" fmla="*/ 1987099 h 2634022"/>
                            <a:gd name="connsiteX8" fmla="*/ 0 w 4497210"/>
                            <a:gd name="connsiteY8" fmla="*/ 2634022 h 2634022"/>
                            <a:gd name="connsiteX9" fmla="*/ 0 w 4497210"/>
                            <a:gd name="connsiteY9" fmla="*/ 21450 h 2634022"/>
                            <a:gd name="connsiteX0" fmla="*/ 0 w 4497210"/>
                            <a:gd name="connsiteY0" fmla="*/ 21450 h 2634022"/>
                            <a:gd name="connsiteX1" fmla="*/ 2679960 w 4497210"/>
                            <a:gd name="connsiteY1" fmla="*/ 314328 h 2634022"/>
                            <a:gd name="connsiteX2" fmla="*/ 3148045 w 4497210"/>
                            <a:gd name="connsiteY2" fmla="*/ 74843 h 2634022"/>
                            <a:gd name="connsiteX3" fmla="*/ 3670531 w 4497210"/>
                            <a:gd name="connsiteY3" fmla="*/ 141224 h 2634022"/>
                            <a:gd name="connsiteX4" fmla="*/ 4394993 w 4497210"/>
                            <a:gd name="connsiteY4" fmla="*/ 934997 h 2634022"/>
                            <a:gd name="connsiteX5" fmla="*/ 4465217 w 4497210"/>
                            <a:gd name="connsiteY5" fmla="*/ 1348470 h 2634022"/>
                            <a:gd name="connsiteX6" fmla="*/ 4171303 w 4497210"/>
                            <a:gd name="connsiteY6" fmla="*/ 1689557 h 2634022"/>
                            <a:gd name="connsiteX7" fmla="*/ 3949958 w 4497210"/>
                            <a:gd name="connsiteY7" fmla="*/ 2324556 h 2634022"/>
                            <a:gd name="connsiteX8" fmla="*/ 0 w 4497210"/>
                            <a:gd name="connsiteY8" fmla="*/ 2634022 h 2634022"/>
                            <a:gd name="connsiteX9" fmla="*/ 0 w 4497210"/>
                            <a:gd name="connsiteY9" fmla="*/ 21450 h 2634022"/>
                            <a:gd name="connsiteX0" fmla="*/ 0 w 4497210"/>
                            <a:gd name="connsiteY0" fmla="*/ 21450 h 2634022"/>
                            <a:gd name="connsiteX1" fmla="*/ 2679960 w 4497210"/>
                            <a:gd name="connsiteY1" fmla="*/ 314328 h 2634022"/>
                            <a:gd name="connsiteX2" fmla="*/ 3148045 w 4497210"/>
                            <a:gd name="connsiteY2" fmla="*/ 74843 h 2634022"/>
                            <a:gd name="connsiteX3" fmla="*/ 3670531 w 4497210"/>
                            <a:gd name="connsiteY3" fmla="*/ 141224 h 2634022"/>
                            <a:gd name="connsiteX4" fmla="*/ 4394993 w 4497210"/>
                            <a:gd name="connsiteY4" fmla="*/ 934997 h 2634022"/>
                            <a:gd name="connsiteX5" fmla="*/ 4465217 w 4497210"/>
                            <a:gd name="connsiteY5" fmla="*/ 1348470 h 2634022"/>
                            <a:gd name="connsiteX6" fmla="*/ 4196703 w 4497210"/>
                            <a:gd name="connsiteY6" fmla="*/ 1700443 h 2634022"/>
                            <a:gd name="connsiteX7" fmla="*/ 3949958 w 4497210"/>
                            <a:gd name="connsiteY7" fmla="*/ 2324556 h 2634022"/>
                            <a:gd name="connsiteX8" fmla="*/ 0 w 4497210"/>
                            <a:gd name="connsiteY8" fmla="*/ 2634022 h 2634022"/>
                            <a:gd name="connsiteX9" fmla="*/ 0 w 4497210"/>
                            <a:gd name="connsiteY9" fmla="*/ 21450 h 2634022"/>
                            <a:gd name="connsiteX0" fmla="*/ 0 w 4497210"/>
                            <a:gd name="connsiteY0" fmla="*/ 21450 h 2634022"/>
                            <a:gd name="connsiteX1" fmla="*/ 2679960 w 4497210"/>
                            <a:gd name="connsiteY1" fmla="*/ 314328 h 2634022"/>
                            <a:gd name="connsiteX2" fmla="*/ 3148045 w 4497210"/>
                            <a:gd name="connsiteY2" fmla="*/ 74843 h 2634022"/>
                            <a:gd name="connsiteX3" fmla="*/ 3670531 w 4497210"/>
                            <a:gd name="connsiteY3" fmla="*/ 141224 h 2634022"/>
                            <a:gd name="connsiteX4" fmla="*/ 4394993 w 4497210"/>
                            <a:gd name="connsiteY4" fmla="*/ 934997 h 2634022"/>
                            <a:gd name="connsiteX5" fmla="*/ 4465217 w 4497210"/>
                            <a:gd name="connsiteY5" fmla="*/ 1348470 h 2634022"/>
                            <a:gd name="connsiteX6" fmla="*/ 4196703 w 4497210"/>
                            <a:gd name="connsiteY6" fmla="*/ 1700443 h 2634022"/>
                            <a:gd name="connsiteX7" fmla="*/ 3949958 w 4497210"/>
                            <a:gd name="connsiteY7" fmla="*/ 2324556 h 2634022"/>
                            <a:gd name="connsiteX8" fmla="*/ 0 w 4497210"/>
                            <a:gd name="connsiteY8" fmla="*/ 2634022 h 2634022"/>
                            <a:gd name="connsiteX9" fmla="*/ 0 w 4497210"/>
                            <a:gd name="connsiteY9" fmla="*/ 21450 h 2634022"/>
                            <a:gd name="connsiteX0" fmla="*/ 0 w 4497210"/>
                            <a:gd name="connsiteY0" fmla="*/ 21450 h 2634022"/>
                            <a:gd name="connsiteX1" fmla="*/ 2679960 w 4497210"/>
                            <a:gd name="connsiteY1" fmla="*/ 314328 h 2634022"/>
                            <a:gd name="connsiteX2" fmla="*/ 3148045 w 4497210"/>
                            <a:gd name="connsiteY2" fmla="*/ 74843 h 2634022"/>
                            <a:gd name="connsiteX3" fmla="*/ 3670531 w 4497210"/>
                            <a:gd name="connsiteY3" fmla="*/ 141224 h 2634022"/>
                            <a:gd name="connsiteX4" fmla="*/ 4394993 w 4497210"/>
                            <a:gd name="connsiteY4" fmla="*/ 934997 h 2634022"/>
                            <a:gd name="connsiteX5" fmla="*/ 4465217 w 4497210"/>
                            <a:gd name="connsiteY5" fmla="*/ 1348470 h 2634022"/>
                            <a:gd name="connsiteX6" fmla="*/ 4196703 w 4497210"/>
                            <a:gd name="connsiteY6" fmla="*/ 1700443 h 2634022"/>
                            <a:gd name="connsiteX7" fmla="*/ 3949958 w 4497210"/>
                            <a:gd name="connsiteY7" fmla="*/ 2324556 h 2634022"/>
                            <a:gd name="connsiteX8" fmla="*/ 0 w 4497210"/>
                            <a:gd name="connsiteY8" fmla="*/ 2634022 h 2634022"/>
                            <a:gd name="connsiteX9" fmla="*/ 0 w 4497210"/>
                            <a:gd name="connsiteY9" fmla="*/ 21450 h 2634022"/>
                            <a:gd name="connsiteX0" fmla="*/ 0 w 4497210"/>
                            <a:gd name="connsiteY0" fmla="*/ 21450 h 2634022"/>
                            <a:gd name="connsiteX1" fmla="*/ 2679960 w 4497210"/>
                            <a:gd name="connsiteY1" fmla="*/ 314328 h 2634022"/>
                            <a:gd name="connsiteX2" fmla="*/ 3148045 w 4497210"/>
                            <a:gd name="connsiteY2" fmla="*/ 74843 h 2634022"/>
                            <a:gd name="connsiteX3" fmla="*/ 3670531 w 4497210"/>
                            <a:gd name="connsiteY3" fmla="*/ 141224 h 2634022"/>
                            <a:gd name="connsiteX4" fmla="*/ 4394993 w 4497210"/>
                            <a:gd name="connsiteY4" fmla="*/ 934997 h 2634022"/>
                            <a:gd name="connsiteX5" fmla="*/ 4465217 w 4497210"/>
                            <a:gd name="connsiteY5" fmla="*/ 1348470 h 2634022"/>
                            <a:gd name="connsiteX6" fmla="*/ 4138646 w 4497210"/>
                            <a:gd name="connsiteY6" fmla="*/ 1714957 h 2634022"/>
                            <a:gd name="connsiteX7" fmla="*/ 3949958 w 4497210"/>
                            <a:gd name="connsiteY7" fmla="*/ 2324556 h 2634022"/>
                            <a:gd name="connsiteX8" fmla="*/ 0 w 4497210"/>
                            <a:gd name="connsiteY8" fmla="*/ 2634022 h 2634022"/>
                            <a:gd name="connsiteX9" fmla="*/ 0 w 4497210"/>
                            <a:gd name="connsiteY9" fmla="*/ 21450 h 2634022"/>
                            <a:gd name="connsiteX0" fmla="*/ 0 w 4497210"/>
                            <a:gd name="connsiteY0" fmla="*/ 21450 h 2634022"/>
                            <a:gd name="connsiteX1" fmla="*/ 2679960 w 4497210"/>
                            <a:gd name="connsiteY1" fmla="*/ 314328 h 2634022"/>
                            <a:gd name="connsiteX2" fmla="*/ 3148045 w 4497210"/>
                            <a:gd name="connsiteY2" fmla="*/ 74843 h 2634022"/>
                            <a:gd name="connsiteX3" fmla="*/ 3670531 w 4497210"/>
                            <a:gd name="connsiteY3" fmla="*/ 141224 h 2634022"/>
                            <a:gd name="connsiteX4" fmla="*/ 4394993 w 4497210"/>
                            <a:gd name="connsiteY4" fmla="*/ 934997 h 2634022"/>
                            <a:gd name="connsiteX5" fmla="*/ 4465217 w 4497210"/>
                            <a:gd name="connsiteY5" fmla="*/ 1348470 h 2634022"/>
                            <a:gd name="connsiteX6" fmla="*/ 4138646 w 4497210"/>
                            <a:gd name="connsiteY6" fmla="*/ 1714957 h 2634022"/>
                            <a:gd name="connsiteX7" fmla="*/ 3949958 w 4497210"/>
                            <a:gd name="connsiteY7" fmla="*/ 2324556 h 2634022"/>
                            <a:gd name="connsiteX8" fmla="*/ 0 w 4497210"/>
                            <a:gd name="connsiteY8" fmla="*/ 2634022 h 2634022"/>
                            <a:gd name="connsiteX9" fmla="*/ 0 w 4497210"/>
                            <a:gd name="connsiteY9" fmla="*/ 21450 h 2634022"/>
                            <a:gd name="connsiteX0" fmla="*/ 0 w 4497210"/>
                            <a:gd name="connsiteY0" fmla="*/ 21450 h 2634022"/>
                            <a:gd name="connsiteX1" fmla="*/ 2679960 w 4497210"/>
                            <a:gd name="connsiteY1" fmla="*/ 314328 h 2634022"/>
                            <a:gd name="connsiteX2" fmla="*/ 3148045 w 4497210"/>
                            <a:gd name="connsiteY2" fmla="*/ 74843 h 2634022"/>
                            <a:gd name="connsiteX3" fmla="*/ 3670531 w 4497210"/>
                            <a:gd name="connsiteY3" fmla="*/ 141224 h 2634022"/>
                            <a:gd name="connsiteX4" fmla="*/ 4394993 w 4497210"/>
                            <a:gd name="connsiteY4" fmla="*/ 934997 h 2634022"/>
                            <a:gd name="connsiteX5" fmla="*/ 4465217 w 4497210"/>
                            <a:gd name="connsiteY5" fmla="*/ 1348470 h 2634022"/>
                            <a:gd name="connsiteX6" fmla="*/ 4138646 w 4497210"/>
                            <a:gd name="connsiteY6" fmla="*/ 1714957 h 2634022"/>
                            <a:gd name="connsiteX7" fmla="*/ 3949958 w 4497210"/>
                            <a:gd name="connsiteY7" fmla="*/ 2324556 h 2634022"/>
                            <a:gd name="connsiteX8" fmla="*/ 0 w 4497210"/>
                            <a:gd name="connsiteY8" fmla="*/ 2634022 h 2634022"/>
                            <a:gd name="connsiteX9" fmla="*/ 0 w 4497210"/>
                            <a:gd name="connsiteY9" fmla="*/ 21450 h 2634022"/>
                            <a:gd name="connsiteX0" fmla="*/ 0 w 4497210"/>
                            <a:gd name="connsiteY0" fmla="*/ 21450 h 2634022"/>
                            <a:gd name="connsiteX1" fmla="*/ 2679960 w 4497210"/>
                            <a:gd name="connsiteY1" fmla="*/ 314328 h 2634022"/>
                            <a:gd name="connsiteX2" fmla="*/ 3148045 w 4497210"/>
                            <a:gd name="connsiteY2" fmla="*/ 74843 h 2634022"/>
                            <a:gd name="connsiteX3" fmla="*/ 3670531 w 4497210"/>
                            <a:gd name="connsiteY3" fmla="*/ 141224 h 2634022"/>
                            <a:gd name="connsiteX4" fmla="*/ 4394993 w 4497210"/>
                            <a:gd name="connsiteY4" fmla="*/ 934997 h 2634022"/>
                            <a:gd name="connsiteX5" fmla="*/ 4465217 w 4497210"/>
                            <a:gd name="connsiteY5" fmla="*/ 1348470 h 2634022"/>
                            <a:gd name="connsiteX6" fmla="*/ 4160418 w 4497210"/>
                            <a:gd name="connsiteY6" fmla="*/ 1722214 h 2634022"/>
                            <a:gd name="connsiteX7" fmla="*/ 3949958 w 4497210"/>
                            <a:gd name="connsiteY7" fmla="*/ 2324556 h 2634022"/>
                            <a:gd name="connsiteX8" fmla="*/ 0 w 4497210"/>
                            <a:gd name="connsiteY8" fmla="*/ 2634022 h 2634022"/>
                            <a:gd name="connsiteX9" fmla="*/ 0 w 4497210"/>
                            <a:gd name="connsiteY9" fmla="*/ 21450 h 2634022"/>
                            <a:gd name="connsiteX0" fmla="*/ 0 w 4497210"/>
                            <a:gd name="connsiteY0" fmla="*/ 21450 h 2634022"/>
                            <a:gd name="connsiteX1" fmla="*/ 2679960 w 4497210"/>
                            <a:gd name="connsiteY1" fmla="*/ 314328 h 2634022"/>
                            <a:gd name="connsiteX2" fmla="*/ 3148045 w 4497210"/>
                            <a:gd name="connsiteY2" fmla="*/ 74843 h 2634022"/>
                            <a:gd name="connsiteX3" fmla="*/ 3670531 w 4497210"/>
                            <a:gd name="connsiteY3" fmla="*/ 141224 h 2634022"/>
                            <a:gd name="connsiteX4" fmla="*/ 4394993 w 4497210"/>
                            <a:gd name="connsiteY4" fmla="*/ 934997 h 2634022"/>
                            <a:gd name="connsiteX5" fmla="*/ 4465217 w 4497210"/>
                            <a:gd name="connsiteY5" fmla="*/ 1348470 h 2634022"/>
                            <a:gd name="connsiteX6" fmla="*/ 4160418 w 4497210"/>
                            <a:gd name="connsiteY6" fmla="*/ 1722214 h 2634022"/>
                            <a:gd name="connsiteX7" fmla="*/ 3949958 w 4497210"/>
                            <a:gd name="connsiteY7" fmla="*/ 2324556 h 2634022"/>
                            <a:gd name="connsiteX8" fmla="*/ 0 w 4497210"/>
                            <a:gd name="connsiteY8" fmla="*/ 2634022 h 2634022"/>
                            <a:gd name="connsiteX9" fmla="*/ 0 w 4497210"/>
                            <a:gd name="connsiteY9" fmla="*/ 21450 h 2634022"/>
                            <a:gd name="connsiteX0" fmla="*/ 0 w 4497210"/>
                            <a:gd name="connsiteY0" fmla="*/ 21450 h 2634022"/>
                            <a:gd name="connsiteX1" fmla="*/ 2679960 w 4497210"/>
                            <a:gd name="connsiteY1" fmla="*/ 314328 h 2634022"/>
                            <a:gd name="connsiteX2" fmla="*/ 3148045 w 4497210"/>
                            <a:gd name="connsiteY2" fmla="*/ 74843 h 2634022"/>
                            <a:gd name="connsiteX3" fmla="*/ 3670531 w 4497210"/>
                            <a:gd name="connsiteY3" fmla="*/ 141224 h 2634022"/>
                            <a:gd name="connsiteX4" fmla="*/ 4394993 w 4497210"/>
                            <a:gd name="connsiteY4" fmla="*/ 934997 h 2634022"/>
                            <a:gd name="connsiteX5" fmla="*/ 4465217 w 4497210"/>
                            <a:gd name="connsiteY5" fmla="*/ 1348470 h 2634022"/>
                            <a:gd name="connsiteX6" fmla="*/ 4160418 w 4497210"/>
                            <a:gd name="connsiteY6" fmla="*/ 1722214 h 2634022"/>
                            <a:gd name="connsiteX7" fmla="*/ 3949958 w 4497210"/>
                            <a:gd name="connsiteY7" fmla="*/ 2324556 h 2634022"/>
                            <a:gd name="connsiteX8" fmla="*/ 0 w 4497210"/>
                            <a:gd name="connsiteY8" fmla="*/ 2634022 h 2634022"/>
                            <a:gd name="connsiteX9" fmla="*/ 0 w 4497210"/>
                            <a:gd name="connsiteY9" fmla="*/ 21450 h 2634022"/>
                            <a:gd name="connsiteX0" fmla="*/ 0 w 4497210"/>
                            <a:gd name="connsiteY0" fmla="*/ 21450 h 2634022"/>
                            <a:gd name="connsiteX1" fmla="*/ 2679960 w 4497210"/>
                            <a:gd name="connsiteY1" fmla="*/ 314328 h 2634022"/>
                            <a:gd name="connsiteX2" fmla="*/ 3148045 w 4497210"/>
                            <a:gd name="connsiteY2" fmla="*/ 74843 h 2634022"/>
                            <a:gd name="connsiteX3" fmla="*/ 3670531 w 4497210"/>
                            <a:gd name="connsiteY3" fmla="*/ 141224 h 2634022"/>
                            <a:gd name="connsiteX4" fmla="*/ 4394993 w 4497210"/>
                            <a:gd name="connsiteY4" fmla="*/ 934997 h 2634022"/>
                            <a:gd name="connsiteX5" fmla="*/ 4465217 w 4497210"/>
                            <a:gd name="connsiteY5" fmla="*/ 1348470 h 2634022"/>
                            <a:gd name="connsiteX6" fmla="*/ 4145904 w 4497210"/>
                            <a:gd name="connsiteY6" fmla="*/ 1722214 h 2634022"/>
                            <a:gd name="connsiteX7" fmla="*/ 3949958 w 4497210"/>
                            <a:gd name="connsiteY7" fmla="*/ 2324556 h 2634022"/>
                            <a:gd name="connsiteX8" fmla="*/ 0 w 4497210"/>
                            <a:gd name="connsiteY8" fmla="*/ 2634022 h 2634022"/>
                            <a:gd name="connsiteX9" fmla="*/ 0 w 4497210"/>
                            <a:gd name="connsiteY9" fmla="*/ 21450 h 2634022"/>
                            <a:gd name="connsiteX0" fmla="*/ 0 w 4497210"/>
                            <a:gd name="connsiteY0" fmla="*/ 21450 h 2634022"/>
                            <a:gd name="connsiteX1" fmla="*/ 2679960 w 4497210"/>
                            <a:gd name="connsiteY1" fmla="*/ 314328 h 2634022"/>
                            <a:gd name="connsiteX2" fmla="*/ 3148045 w 4497210"/>
                            <a:gd name="connsiteY2" fmla="*/ 74843 h 2634022"/>
                            <a:gd name="connsiteX3" fmla="*/ 3670531 w 4497210"/>
                            <a:gd name="connsiteY3" fmla="*/ 141224 h 2634022"/>
                            <a:gd name="connsiteX4" fmla="*/ 4394993 w 4497210"/>
                            <a:gd name="connsiteY4" fmla="*/ 934997 h 2634022"/>
                            <a:gd name="connsiteX5" fmla="*/ 4465217 w 4497210"/>
                            <a:gd name="connsiteY5" fmla="*/ 1348470 h 2634022"/>
                            <a:gd name="connsiteX6" fmla="*/ 4160418 w 4497210"/>
                            <a:gd name="connsiteY6" fmla="*/ 1722214 h 2634022"/>
                            <a:gd name="connsiteX7" fmla="*/ 3949958 w 4497210"/>
                            <a:gd name="connsiteY7" fmla="*/ 2324556 h 2634022"/>
                            <a:gd name="connsiteX8" fmla="*/ 0 w 4497210"/>
                            <a:gd name="connsiteY8" fmla="*/ 2634022 h 2634022"/>
                            <a:gd name="connsiteX9" fmla="*/ 0 w 4497210"/>
                            <a:gd name="connsiteY9" fmla="*/ 21450 h 2634022"/>
                            <a:gd name="connsiteX0" fmla="*/ 0 w 4497210"/>
                            <a:gd name="connsiteY0" fmla="*/ 21450 h 2634022"/>
                            <a:gd name="connsiteX1" fmla="*/ 2679960 w 4497210"/>
                            <a:gd name="connsiteY1" fmla="*/ 314328 h 2634022"/>
                            <a:gd name="connsiteX2" fmla="*/ 3148045 w 4497210"/>
                            <a:gd name="connsiteY2" fmla="*/ 74843 h 2634022"/>
                            <a:gd name="connsiteX3" fmla="*/ 3670531 w 4497210"/>
                            <a:gd name="connsiteY3" fmla="*/ 141224 h 2634022"/>
                            <a:gd name="connsiteX4" fmla="*/ 4394993 w 4497210"/>
                            <a:gd name="connsiteY4" fmla="*/ 934997 h 2634022"/>
                            <a:gd name="connsiteX5" fmla="*/ 4465217 w 4497210"/>
                            <a:gd name="connsiteY5" fmla="*/ 1348470 h 2634022"/>
                            <a:gd name="connsiteX6" fmla="*/ 4160418 w 4497210"/>
                            <a:gd name="connsiteY6" fmla="*/ 1722214 h 2634022"/>
                            <a:gd name="connsiteX7" fmla="*/ 3949958 w 4497210"/>
                            <a:gd name="connsiteY7" fmla="*/ 2324556 h 2634022"/>
                            <a:gd name="connsiteX8" fmla="*/ 0 w 4497210"/>
                            <a:gd name="connsiteY8" fmla="*/ 2634022 h 2634022"/>
                            <a:gd name="connsiteX9" fmla="*/ 0 w 4497210"/>
                            <a:gd name="connsiteY9" fmla="*/ 21450 h 2634022"/>
                            <a:gd name="connsiteX0" fmla="*/ 0 w 4497210"/>
                            <a:gd name="connsiteY0" fmla="*/ 21450 h 2634022"/>
                            <a:gd name="connsiteX1" fmla="*/ 2679960 w 4497210"/>
                            <a:gd name="connsiteY1" fmla="*/ 314328 h 2634022"/>
                            <a:gd name="connsiteX2" fmla="*/ 3148045 w 4497210"/>
                            <a:gd name="connsiteY2" fmla="*/ 74843 h 2634022"/>
                            <a:gd name="connsiteX3" fmla="*/ 3670531 w 4497210"/>
                            <a:gd name="connsiteY3" fmla="*/ 141224 h 2634022"/>
                            <a:gd name="connsiteX4" fmla="*/ 4394993 w 4497210"/>
                            <a:gd name="connsiteY4" fmla="*/ 934997 h 2634022"/>
                            <a:gd name="connsiteX5" fmla="*/ 4465217 w 4497210"/>
                            <a:gd name="connsiteY5" fmla="*/ 1348470 h 2634022"/>
                            <a:gd name="connsiteX6" fmla="*/ 4160418 w 4497210"/>
                            <a:gd name="connsiteY6" fmla="*/ 1722214 h 2634022"/>
                            <a:gd name="connsiteX7" fmla="*/ 3949958 w 4497210"/>
                            <a:gd name="connsiteY7" fmla="*/ 2324556 h 2634022"/>
                            <a:gd name="connsiteX8" fmla="*/ 0 w 4497210"/>
                            <a:gd name="connsiteY8" fmla="*/ 2634022 h 2634022"/>
                            <a:gd name="connsiteX9" fmla="*/ 0 w 4497210"/>
                            <a:gd name="connsiteY9" fmla="*/ 21450 h 2634022"/>
                            <a:gd name="connsiteX0" fmla="*/ 0 w 4497210"/>
                            <a:gd name="connsiteY0" fmla="*/ 21450 h 2634022"/>
                            <a:gd name="connsiteX1" fmla="*/ 2679960 w 4497210"/>
                            <a:gd name="connsiteY1" fmla="*/ 314328 h 2634022"/>
                            <a:gd name="connsiteX2" fmla="*/ 3148045 w 4497210"/>
                            <a:gd name="connsiteY2" fmla="*/ 74843 h 2634022"/>
                            <a:gd name="connsiteX3" fmla="*/ 3670531 w 4497210"/>
                            <a:gd name="connsiteY3" fmla="*/ 141224 h 2634022"/>
                            <a:gd name="connsiteX4" fmla="*/ 4394993 w 4497210"/>
                            <a:gd name="connsiteY4" fmla="*/ 934997 h 2634022"/>
                            <a:gd name="connsiteX5" fmla="*/ 4465217 w 4497210"/>
                            <a:gd name="connsiteY5" fmla="*/ 1348470 h 2634022"/>
                            <a:gd name="connsiteX6" fmla="*/ 4149532 w 4497210"/>
                            <a:gd name="connsiteY6" fmla="*/ 1725842 h 2634022"/>
                            <a:gd name="connsiteX7" fmla="*/ 3949958 w 4497210"/>
                            <a:gd name="connsiteY7" fmla="*/ 2324556 h 2634022"/>
                            <a:gd name="connsiteX8" fmla="*/ 0 w 4497210"/>
                            <a:gd name="connsiteY8" fmla="*/ 2634022 h 2634022"/>
                            <a:gd name="connsiteX9" fmla="*/ 0 w 4497210"/>
                            <a:gd name="connsiteY9" fmla="*/ 21450 h 2634022"/>
                            <a:gd name="connsiteX0" fmla="*/ 0 w 4497210"/>
                            <a:gd name="connsiteY0" fmla="*/ 21450 h 2634022"/>
                            <a:gd name="connsiteX1" fmla="*/ 2679960 w 4497210"/>
                            <a:gd name="connsiteY1" fmla="*/ 314328 h 2634022"/>
                            <a:gd name="connsiteX2" fmla="*/ 3148045 w 4497210"/>
                            <a:gd name="connsiteY2" fmla="*/ 74843 h 2634022"/>
                            <a:gd name="connsiteX3" fmla="*/ 3670531 w 4497210"/>
                            <a:gd name="connsiteY3" fmla="*/ 141224 h 2634022"/>
                            <a:gd name="connsiteX4" fmla="*/ 4394993 w 4497210"/>
                            <a:gd name="connsiteY4" fmla="*/ 934997 h 2634022"/>
                            <a:gd name="connsiteX5" fmla="*/ 4465217 w 4497210"/>
                            <a:gd name="connsiteY5" fmla="*/ 1348470 h 2634022"/>
                            <a:gd name="connsiteX6" fmla="*/ 4149532 w 4497210"/>
                            <a:gd name="connsiteY6" fmla="*/ 1725842 h 2634022"/>
                            <a:gd name="connsiteX7" fmla="*/ 3949958 w 4497210"/>
                            <a:gd name="connsiteY7" fmla="*/ 2324556 h 2634022"/>
                            <a:gd name="connsiteX8" fmla="*/ 3514529 w 4497210"/>
                            <a:gd name="connsiteY8" fmla="*/ 2357213 h 2634022"/>
                            <a:gd name="connsiteX9" fmla="*/ 0 w 4497210"/>
                            <a:gd name="connsiteY9" fmla="*/ 2634022 h 2634022"/>
                            <a:gd name="connsiteX10" fmla="*/ 0 w 4497210"/>
                            <a:gd name="connsiteY10" fmla="*/ 21450 h 2634022"/>
                            <a:gd name="connsiteX0" fmla="*/ 0 w 4497210"/>
                            <a:gd name="connsiteY0" fmla="*/ 21450 h 2634022"/>
                            <a:gd name="connsiteX1" fmla="*/ 2679960 w 4497210"/>
                            <a:gd name="connsiteY1" fmla="*/ 314328 h 2634022"/>
                            <a:gd name="connsiteX2" fmla="*/ 3148045 w 4497210"/>
                            <a:gd name="connsiteY2" fmla="*/ 74843 h 2634022"/>
                            <a:gd name="connsiteX3" fmla="*/ 3670531 w 4497210"/>
                            <a:gd name="connsiteY3" fmla="*/ 141224 h 2634022"/>
                            <a:gd name="connsiteX4" fmla="*/ 4394993 w 4497210"/>
                            <a:gd name="connsiteY4" fmla="*/ 934997 h 2634022"/>
                            <a:gd name="connsiteX5" fmla="*/ 4465217 w 4497210"/>
                            <a:gd name="connsiteY5" fmla="*/ 1348470 h 2634022"/>
                            <a:gd name="connsiteX6" fmla="*/ 4149532 w 4497210"/>
                            <a:gd name="connsiteY6" fmla="*/ 1725842 h 2634022"/>
                            <a:gd name="connsiteX7" fmla="*/ 3949958 w 4497210"/>
                            <a:gd name="connsiteY7" fmla="*/ 2324556 h 2634022"/>
                            <a:gd name="connsiteX8" fmla="*/ 3663300 w 4497210"/>
                            <a:gd name="connsiteY8" fmla="*/ 2408013 h 2634022"/>
                            <a:gd name="connsiteX9" fmla="*/ 0 w 4497210"/>
                            <a:gd name="connsiteY9" fmla="*/ 2634022 h 2634022"/>
                            <a:gd name="connsiteX10" fmla="*/ 0 w 4497210"/>
                            <a:gd name="connsiteY10" fmla="*/ 21450 h 2634022"/>
                            <a:gd name="connsiteX0" fmla="*/ 0 w 4497210"/>
                            <a:gd name="connsiteY0" fmla="*/ 21450 h 2634022"/>
                            <a:gd name="connsiteX1" fmla="*/ 2679960 w 4497210"/>
                            <a:gd name="connsiteY1" fmla="*/ 314328 h 2634022"/>
                            <a:gd name="connsiteX2" fmla="*/ 3148045 w 4497210"/>
                            <a:gd name="connsiteY2" fmla="*/ 74843 h 2634022"/>
                            <a:gd name="connsiteX3" fmla="*/ 3670531 w 4497210"/>
                            <a:gd name="connsiteY3" fmla="*/ 141224 h 2634022"/>
                            <a:gd name="connsiteX4" fmla="*/ 4394993 w 4497210"/>
                            <a:gd name="connsiteY4" fmla="*/ 934997 h 2634022"/>
                            <a:gd name="connsiteX5" fmla="*/ 4465217 w 4497210"/>
                            <a:gd name="connsiteY5" fmla="*/ 1348470 h 2634022"/>
                            <a:gd name="connsiteX6" fmla="*/ 4149532 w 4497210"/>
                            <a:gd name="connsiteY6" fmla="*/ 1725842 h 2634022"/>
                            <a:gd name="connsiteX7" fmla="*/ 3949958 w 4497210"/>
                            <a:gd name="connsiteY7" fmla="*/ 2324556 h 2634022"/>
                            <a:gd name="connsiteX8" fmla="*/ 3663300 w 4497210"/>
                            <a:gd name="connsiteY8" fmla="*/ 2408013 h 2634022"/>
                            <a:gd name="connsiteX9" fmla="*/ 0 w 4497210"/>
                            <a:gd name="connsiteY9" fmla="*/ 2634022 h 2634022"/>
                            <a:gd name="connsiteX10" fmla="*/ 0 w 4497210"/>
                            <a:gd name="connsiteY10" fmla="*/ 21450 h 2634022"/>
                            <a:gd name="connsiteX0" fmla="*/ 0 w 4497210"/>
                            <a:gd name="connsiteY0" fmla="*/ 21450 h 2634022"/>
                            <a:gd name="connsiteX1" fmla="*/ 2679960 w 4497210"/>
                            <a:gd name="connsiteY1" fmla="*/ 314328 h 2634022"/>
                            <a:gd name="connsiteX2" fmla="*/ 3148045 w 4497210"/>
                            <a:gd name="connsiteY2" fmla="*/ 74843 h 2634022"/>
                            <a:gd name="connsiteX3" fmla="*/ 3670531 w 4497210"/>
                            <a:gd name="connsiteY3" fmla="*/ 141224 h 2634022"/>
                            <a:gd name="connsiteX4" fmla="*/ 4394993 w 4497210"/>
                            <a:gd name="connsiteY4" fmla="*/ 934997 h 2634022"/>
                            <a:gd name="connsiteX5" fmla="*/ 4465217 w 4497210"/>
                            <a:gd name="connsiteY5" fmla="*/ 1348470 h 2634022"/>
                            <a:gd name="connsiteX6" fmla="*/ 4149532 w 4497210"/>
                            <a:gd name="connsiteY6" fmla="*/ 1725842 h 2634022"/>
                            <a:gd name="connsiteX7" fmla="*/ 3949958 w 4497210"/>
                            <a:gd name="connsiteY7" fmla="*/ 2324556 h 2634022"/>
                            <a:gd name="connsiteX8" fmla="*/ 3663300 w 4497210"/>
                            <a:gd name="connsiteY8" fmla="*/ 2408013 h 2634022"/>
                            <a:gd name="connsiteX9" fmla="*/ 0 w 4497210"/>
                            <a:gd name="connsiteY9" fmla="*/ 2634022 h 2634022"/>
                            <a:gd name="connsiteX10" fmla="*/ 0 w 4497210"/>
                            <a:gd name="connsiteY10" fmla="*/ 21450 h 2634022"/>
                            <a:gd name="connsiteX0" fmla="*/ 0 w 4497210"/>
                            <a:gd name="connsiteY0" fmla="*/ 21450 h 2634022"/>
                            <a:gd name="connsiteX1" fmla="*/ 2679960 w 4497210"/>
                            <a:gd name="connsiteY1" fmla="*/ 314328 h 2634022"/>
                            <a:gd name="connsiteX2" fmla="*/ 3148045 w 4497210"/>
                            <a:gd name="connsiteY2" fmla="*/ 74843 h 2634022"/>
                            <a:gd name="connsiteX3" fmla="*/ 3670531 w 4497210"/>
                            <a:gd name="connsiteY3" fmla="*/ 141224 h 2634022"/>
                            <a:gd name="connsiteX4" fmla="*/ 4394993 w 4497210"/>
                            <a:gd name="connsiteY4" fmla="*/ 934997 h 2634022"/>
                            <a:gd name="connsiteX5" fmla="*/ 4465217 w 4497210"/>
                            <a:gd name="connsiteY5" fmla="*/ 1348470 h 2634022"/>
                            <a:gd name="connsiteX6" fmla="*/ 4149532 w 4497210"/>
                            <a:gd name="connsiteY6" fmla="*/ 1725842 h 2634022"/>
                            <a:gd name="connsiteX7" fmla="*/ 3949958 w 4497210"/>
                            <a:gd name="connsiteY7" fmla="*/ 2324556 h 2634022"/>
                            <a:gd name="connsiteX8" fmla="*/ 3663300 w 4497210"/>
                            <a:gd name="connsiteY8" fmla="*/ 2408013 h 2634022"/>
                            <a:gd name="connsiteX9" fmla="*/ 2429441 w 4497210"/>
                            <a:gd name="connsiteY9" fmla="*/ 2481746 h 2634022"/>
                            <a:gd name="connsiteX10" fmla="*/ 0 w 4497210"/>
                            <a:gd name="connsiteY10" fmla="*/ 2634022 h 2634022"/>
                            <a:gd name="connsiteX11" fmla="*/ 0 w 4497210"/>
                            <a:gd name="connsiteY11" fmla="*/ 21450 h 2634022"/>
                            <a:gd name="connsiteX0" fmla="*/ 0 w 4497210"/>
                            <a:gd name="connsiteY0" fmla="*/ 21450 h 2634022"/>
                            <a:gd name="connsiteX1" fmla="*/ 2679960 w 4497210"/>
                            <a:gd name="connsiteY1" fmla="*/ 314328 h 2634022"/>
                            <a:gd name="connsiteX2" fmla="*/ 3148045 w 4497210"/>
                            <a:gd name="connsiteY2" fmla="*/ 74843 h 2634022"/>
                            <a:gd name="connsiteX3" fmla="*/ 3670531 w 4497210"/>
                            <a:gd name="connsiteY3" fmla="*/ 141224 h 2634022"/>
                            <a:gd name="connsiteX4" fmla="*/ 4394993 w 4497210"/>
                            <a:gd name="connsiteY4" fmla="*/ 934997 h 2634022"/>
                            <a:gd name="connsiteX5" fmla="*/ 4465217 w 4497210"/>
                            <a:gd name="connsiteY5" fmla="*/ 1348470 h 2634022"/>
                            <a:gd name="connsiteX6" fmla="*/ 4149532 w 4497210"/>
                            <a:gd name="connsiteY6" fmla="*/ 1725842 h 2634022"/>
                            <a:gd name="connsiteX7" fmla="*/ 3949958 w 4497210"/>
                            <a:gd name="connsiteY7" fmla="*/ 2324556 h 2634022"/>
                            <a:gd name="connsiteX8" fmla="*/ 3663300 w 4497210"/>
                            <a:gd name="connsiteY8" fmla="*/ 2408013 h 2634022"/>
                            <a:gd name="connsiteX9" fmla="*/ 2624513 w 4497210"/>
                            <a:gd name="connsiteY9" fmla="*/ 1396658 h 2634022"/>
                            <a:gd name="connsiteX10" fmla="*/ 0 w 4497210"/>
                            <a:gd name="connsiteY10" fmla="*/ 2634022 h 2634022"/>
                            <a:gd name="connsiteX11" fmla="*/ 0 w 4497210"/>
                            <a:gd name="connsiteY11" fmla="*/ 21450 h 2634022"/>
                            <a:gd name="connsiteX0" fmla="*/ 0 w 4497210"/>
                            <a:gd name="connsiteY0" fmla="*/ 21450 h 2634022"/>
                            <a:gd name="connsiteX1" fmla="*/ 2679960 w 4497210"/>
                            <a:gd name="connsiteY1" fmla="*/ 314328 h 2634022"/>
                            <a:gd name="connsiteX2" fmla="*/ 3148045 w 4497210"/>
                            <a:gd name="connsiteY2" fmla="*/ 74843 h 2634022"/>
                            <a:gd name="connsiteX3" fmla="*/ 3670531 w 4497210"/>
                            <a:gd name="connsiteY3" fmla="*/ 141224 h 2634022"/>
                            <a:gd name="connsiteX4" fmla="*/ 4394993 w 4497210"/>
                            <a:gd name="connsiteY4" fmla="*/ 934997 h 2634022"/>
                            <a:gd name="connsiteX5" fmla="*/ 4465217 w 4497210"/>
                            <a:gd name="connsiteY5" fmla="*/ 1348470 h 2634022"/>
                            <a:gd name="connsiteX6" fmla="*/ 4149532 w 4497210"/>
                            <a:gd name="connsiteY6" fmla="*/ 1725842 h 2634022"/>
                            <a:gd name="connsiteX7" fmla="*/ 3949958 w 4497210"/>
                            <a:gd name="connsiteY7" fmla="*/ 2324556 h 2634022"/>
                            <a:gd name="connsiteX8" fmla="*/ 3663300 w 4497210"/>
                            <a:gd name="connsiteY8" fmla="*/ 2408013 h 2634022"/>
                            <a:gd name="connsiteX9" fmla="*/ 2606225 w 4497210"/>
                            <a:gd name="connsiteY9" fmla="*/ 1401230 h 2634022"/>
                            <a:gd name="connsiteX10" fmla="*/ 0 w 4497210"/>
                            <a:gd name="connsiteY10" fmla="*/ 2634022 h 2634022"/>
                            <a:gd name="connsiteX11" fmla="*/ 0 w 4497210"/>
                            <a:gd name="connsiteY11" fmla="*/ 21450 h 2634022"/>
                            <a:gd name="connsiteX0" fmla="*/ 0 w 4497210"/>
                            <a:gd name="connsiteY0" fmla="*/ 21450 h 2634022"/>
                            <a:gd name="connsiteX1" fmla="*/ 2679960 w 4497210"/>
                            <a:gd name="connsiteY1" fmla="*/ 314328 h 2634022"/>
                            <a:gd name="connsiteX2" fmla="*/ 3148045 w 4497210"/>
                            <a:gd name="connsiteY2" fmla="*/ 74843 h 2634022"/>
                            <a:gd name="connsiteX3" fmla="*/ 3670531 w 4497210"/>
                            <a:gd name="connsiteY3" fmla="*/ 141224 h 2634022"/>
                            <a:gd name="connsiteX4" fmla="*/ 4394993 w 4497210"/>
                            <a:gd name="connsiteY4" fmla="*/ 934997 h 2634022"/>
                            <a:gd name="connsiteX5" fmla="*/ 4465217 w 4497210"/>
                            <a:gd name="connsiteY5" fmla="*/ 1348470 h 2634022"/>
                            <a:gd name="connsiteX6" fmla="*/ 4149532 w 4497210"/>
                            <a:gd name="connsiteY6" fmla="*/ 1725842 h 2634022"/>
                            <a:gd name="connsiteX7" fmla="*/ 3949958 w 4497210"/>
                            <a:gd name="connsiteY7" fmla="*/ 2324556 h 2634022"/>
                            <a:gd name="connsiteX8" fmla="*/ 3663300 w 4497210"/>
                            <a:gd name="connsiteY8" fmla="*/ 2408013 h 2634022"/>
                            <a:gd name="connsiteX9" fmla="*/ 2606225 w 4497210"/>
                            <a:gd name="connsiteY9" fmla="*/ 1401230 h 2634022"/>
                            <a:gd name="connsiteX10" fmla="*/ 1824413 w 4497210"/>
                            <a:gd name="connsiteY10" fmla="*/ 1763942 h 2634022"/>
                            <a:gd name="connsiteX11" fmla="*/ 0 w 4497210"/>
                            <a:gd name="connsiteY11" fmla="*/ 2634022 h 2634022"/>
                            <a:gd name="connsiteX12" fmla="*/ 0 w 4497210"/>
                            <a:gd name="connsiteY12" fmla="*/ 21450 h 2634022"/>
                            <a:gd name="connsiteX0" fmla="*/ 0 w 4497210"/>
                            <a:gd name="connsiteY0" fmla="*/ 21450 h 2634022"/>
                            <a:gd name="connsiteX1" fmla="*/ 2679960 w 4497210"/>
                            <a:gd name="connsiteY1" fmla="*/ 314328 h 2634022"/>
                            <a:gd name="connsiteX2" fmla="*/ 3148045 w 4497210"/>
                            <a:gd name="connsiteY2" fmla="*/ 74843 h 2634022"/>
                            <a:gd name="connsiteX3" fmla="*/ 3670531 w 4497210"/>
                            <a:gd name="connsiteY3" fmla="*/ 141224 h 2634022"/>
                            <a:gd name="connsiteX4" fmla="*/ 4394993 w 4497210"/>
                            <a:gd name="connsiteY4" fmla="*/ 934997 h 2634022"/>
                            <a:gd name="connsiteX5" fmla="*/ 4465217 w 4497210"/>
                            <a:gd name="connsiteY5" fmla="*/ 1348470 h 2634022"/>
                            <a:gd name="connsiteX6" fmla="*/ 4149532 w 4497210"/>
                            <a:gd name="connsiteY6" fmla="*/ 1725842 h 2634022"/>
                            <a:gd name="connsiteX7" fmla="*/ 3949958 w 4497210"/>
                            <a:gd name="connsiteY7" fmla="*/ 2324556 h 2634022"/>
                            <a:gd name="connsiteX8" fmla="*/ 3663300 w 4497210"/>
                            <a:gd name="connsiteY8" fmla="*/ 2408013 h 2634022"/>
                            <a:gd name="connsiteX9" fmla="*/ 2606225 w 4497210"/>
                            <a:gd name="connsiteY9" fmla="*/ 1401230 h 2634022"/>
                            <a:gd name="connsiteX10" fmla="*/ 2139881 w 4497210"/>
                            <a:gd name="connsiteY10" fmla="*/ 1302170 h 2634022"/>
                            <a:gd name="connsiteX11" fmla="*/ 0 w 4497210"/>
                            <a:gd name="connsiteY11" fmla="*/ 2634022 h 2634022"/>
                            <a:gd name="connsiteX12" fmla="*/ 0 w 4497210"/>
                            <a:gd name="connsiteY12" fmla="*/ 21450 h 2634022"/>
                            <a:gd name="connsiteX0" fmla="*/ 0 w 4497210"/>
                            <a:gd name="connsiteY0" fmla="*/ 21450 h 2634022"/>
                            <a:gd name="connsiteX1" fmla="*/ 2679960 w 4497210"/>
                            <a:gd name="connsiteY1" fmla="*/ 314328 h 2634022"/>
                            <a:gd name="connsiteX2" fmla="*/ 3148045 w 4497210"/>
                            <a:gd name="connsiteY2" fmla="*/ 74843 h 2634022"/>
                            <a:gd name="connsiteX3" fmla="*/ 3670531 w 4497210"/>
                            <a:gd name="connsiteY3" fmla="*/ 141224 h 2634022"/>
                            <a:gd name="connsiteX4" fmla="*/ 4394993 w 4497210"/>
                            <a:gd name="connsiteY4" fmla="*/ 934997 h 2634022"/>
                            <a:gd name="connsiteX5" fmla="*/ 4465217 w 4497210"/>
                            <a:gd name="connsiteY5" fmla="*/ 1348470 h 2634022"/>
                            <a:gd name="connsiteX6" fmla="*/ 4149532 w 4497210"/>
                            <a:gd name="connsiteY6" fmla="*/ 1725842 h 2634022"/>
                            <a:gd name="connsiteX7" fmla="*/ 3949958 w 4497210"/>
                            <a:gd name="connsiteY7" fmla="*/ 2324556 h 2634022"/>
                            <a:gd name="connsiteX8" fmla="*/ 3663300 w 4497210"/>
                            <a:gd name="connsiteY8" fmla="*/ 2408013 h 2634022"/>
                            <a:gd name="connsiteX9" fmla="*/ 2606225 w 4497210"/>
                            <a:gd name="connsiteY9" fmla="*/ 1401230 h 2634022"/>
                            <a:gd name="connsiteX10" fmla="*/ 2139881 w 4497210"/>
                            <a:gd name="connsiteY10" fmla="*/ 1302170 h 2634022"/>
                            <a:gd name="connsiteX11" fmla="*/ 0 w 4497210"/>
                            <a:gd name="connsiteY11" fmla="*/ 2634022 h 2634022"/>
                            <a:gd name="connsiteX12" fmla="*/ 0 w 4497210"/>
                            <a:gd name="connsiteY12" fmla="*/ 21450 h 2634022"/>
                            <a:gd name="connsiteX0" fmla="*/ 0 w 4497210"/>
                            <a:gd name="connsiteY0" fmla="*/ 21450 h 2634022"/>
                            <a:gd name="connsiteX1" fmla="*/ 2679960 w 4497210"/>
                            <a:gd name="connsiteY1" fmla="*/ 314328 h 2634022"/>
                            <a:gd name="connsiteX2" fmla="*/ 3148045 w 4497210"/>
                            <a:gd name="connsiteY2" fmla="*/ 74843 h 2634022"/>
                            <a:gd name="connsiteX3" fmla="*/ 3670531 w 4497210"/>
                            <a:gd name="connsiteY3" fmla="*/ 141224 h 2634022"/>
                            <a:gd name="connsiteX4" fmla="*/ 4394993 w 4497210"/>
                            <a:gd name="connsiteY4" fmla="*/ 934997 h 2634022"/>
                            <a:gd name="connsiteX5" fmla="*/ 4465217 w 4497210"/>
                            <a:gd name="connsiteY5" fmla="*/ 1348470 h 2634022"/>
                            <a:gd name="connsiteX6" fmla="*/ 4149532 w 4497210"/>
                            <a:gd name="connsiteY6" fmla="*/ 1725842 h 2634022"/>
                            <a:gd name="connsiteX7" fmla="*/ 3949958 w 4497210"/>
                            <a:gd name="connsiteY7" fmla="*/ 2324556 h 2634022"/>
                            <a:gd name="connsiteX8" fmla="*/ 3663300 w 4497210"/>
                            <a:gd name="connsiteY8" fmla="*/ 2408013 h 2634022"/>
                            <a:gd name="connsiteX9" fmla="*/ 2606225 w 4497210"/>
                            <a:gd name="connsiteY9" fmla="*/ 1401230 h 2634022"/>
                            <a:gd name="connsiteX10" fmla="*/ 2139881 w 4497210"/>
                            <a:gd name="connsiteY10" fmla="*/ 1302170 h 2634022"/>
                            <a:gd name="connsiteX11" fmla="*/ 0 w 4497210"/>
                            <a:gd name="connsiteY11" fmla="*/ 2634022 h 2634022"/>
                            <a:gd name="connsiteX12" fmla="*/ 0 w 4497210"/>
                            <a:gd name="connsiteY12" fmla="*/ 21450 h 2634022"/>
                            <a:gd name="connsiteX0" fmla="*/ 0 w 4497210"/>
                            <a:gd name="connsiteY0" fmla="*/ 21450 h 2634022"/>
                            <a:gd name="connsiteX1" fmla="*/ 2679960 w 4497210"/>
                            <a:gd name="connsiteY1" fmla="*/ 314328 h 2634022"/>
                            <a:gd name="connsiteX2" fmla="*/ 3148045 w 4497210"/>
                            <a:gd name="connsiteY2" fmla="*/ 74843 h 2634022"/>
                            <a:gd name="connsiteX3" fmla="*/ 3670531 w 4497210"/>
                            <a:gd name="connsiteY3" fmla="*/ 141224 h 2634022"/>
                            <a:gd name="connsiteX4" fmla="*/ 4394993 w 4497210"/>
                            <a:gd name="connsiteY4" fmla="*/ 934997 h 2634022"/>
                            <a:gd name="connsiteX5" fmla="*/ 4465217 w 4497210"/>
                            <a:gd name="connsiteY5" fmla="*/ 1348470 h 2634022"/>
                            <a:gd name="connsiteX6" fmla="*/ 4149532 w 4497210"/>
                            <a:gd name="connsiteY6" fmla="*/ 1725842 h 2634022"/>
                            <a:gd name="connsiteX7" fmla="*/ 3949958 w 4497210"/>
                            <a:gd name="connsiteY7" fmla="*/ 2324556 h 2634022"/>
                            <a:gd name="connsiteX8" fmla="*/ 3663300 w 4497210"/>
                            <a:gd name="connsiteY8" fmla="*/ 2408013 h 2634022"/>
                            <a:gd name="connsiteX9" fmla="*/ 2606225 w 4497210"/>
                            <a:gd name="connsiteY9" fmla="*/ 1401230 h 2634022"/>
                            <a:gd name="connsiteX10" fmla="*/ 2139881 w 4497210"/>
                            <a:gd name="connsiteY10" fmla="*/ 1302170 h 2634022"/>
                            <a:gd name="connsiteX11" fmla="*/ 1371785 w 4497210"/>
                            <a:gd name="connsiteY11" fmla="*/ 1777658 h 2634022"/>
                            <a:gd name="connsiteX12" fmla="*/ 0 w 4497210"/>
                            <a:gd name="connsiteY12" fmla="*/ 2634022 h 2634022"/>
                            <a:gd name="connsiteX13" fmla="*/ 0 w 4497210"/>
                            <a:gd name="connsiteY13" fmla="*/ 21450 h 2634022"/>
                            <a:gd name="connsiteX0" fmla="*/ 0 w 4497210"/>
                            <a:gd name="connsiteY0" fmla="*/ 21450 h 2634022"/>
                            <a:gd name="connsiteX1" fmla="*/ 2679960 w 4497210"/>
                            <a:gd name="connsiteY1" fmla="*/ 314328 h 2634022"/>
                            <a:gd name="connsiteX2" fmla="*/ 3148045 w 4497210"/>
                            <a:gd name="connsiteY2" fmla="*/ 74843 h 2634022"/>
                            <a:gd name="connsiteX3" fmla="*/ 3670531 w 4497210"/>
                            <a:gd name="connsiteY3" fmla="*/ 141224 h 2634022"/>
                            <a:gd name="connsiteX4" fmla="*/ 4394993 w 4497210"/>
                            <a:gd name="connsiteY4" fmla="*/ 934997 h 2634022"/>
                            <a:gd name="connsiteX5" fmla="*/ 4465217 w 4497210"/>
                            <a:gd name="connsiteY5" fmla="*/ 1348470 h 2634022"/>
                            <a:gd name="connsiteX6" fmla="*/ 4149532 w 4497210"/>
                            <a:gd name="connsiteY6" fmla="*/ 1725842 h 2634022"/>
                            <a:gd name="connsiteX7" fmla="*/ 3949958 w 4497210"/>
                            <a:gd name="connsiteY7" fmla="*/ 2324556 h 2634022"/>
                            <a:gd name="connsiteX8" fmla="*/ 3663300 w 4497210"/>
                            <a:gd name="connsiteY8" fmla="*/ 2408013 h 2634022"/>
                            <a:gd name="connsiteX9" fmla="*/ 2606225 w 4497210"/>
                            <a:gd name="connsiteY9" fmla="*/ 1401230 h 2634022"/>
                            <a:gd name="connsiteX10" fmla="*/ 2139881 w 4497210"/>
                            <a:gd name="connsiteY10" fmla="*/ 1302170 h 2634022"/>
                            <a:gd name="connsiteX11" fmla="*/ 1422077 w 4497210"/>
                            <a:gd name="connsiteY11" fmla="*/ 1261022 h 2634022"/>
                            <a:gd name="connsiteX12" fmla="*/ 0 w 4497210"/>
                            <a:gd name="connsiteY12" fmla="*/ 2634022 h 2634022"/>
                            <a:gd name="connsiteX13" fmla="*/ 0 w 4497210"/>
                            <a:gd name="connsiteY13" fmla="*/ 21450 h 2634022"/>
                            <a:gd name="connsiteX0" fmla="*/ 0 w 4497210"/>
                            <a:gd name="connsiteY0" fmla="*/ 21450 h 2634022"/>
                            <a:gd name="connsiteX1" fmla="*/ 2679960 w 4497210"/>
                            <a:gd name="connsiteY1" fmla="*/ 314328 h 2634022"/>
                            <a:gd name="connsiteX2" fmla="*/ 3148045 w 4497210"/>
                            <a:gd name="connsiteY2" fmla="*/ 74843 h 2634022"/>
                            <a:gd name="connsiteX3" fmla="*/ 3670531 w 4497210"/>
                            <a:gd name="connsiteY3" fmla="*/ 141224 h 2634022"/>
                            <a:gd name="connsiteX4" fmla="*/ 4394993 w 4497210"/>
                            <a:gd name="connsiteY4" fmla="*/ 934997 h 2634022"/>
                            <a:gd name="connsiteX5" fmla="*/ 4465217 w 4497210"/>
                            <a:gd name="connsiteY5" fmla="*/ 1348470 h 2634022"/>
                            <a:gd name="connsiteX6" fmla="*/ 4149532 w 4497210"/>
                            <a:gd name="connsiteY6" fmla="*/ 1725842 h 2634022"/>
                            <a:gd name="connsiteX7" fmla="*/ 3949958 w 4497210"/>
                            <a:gd name="connsiteY7" fmla="*/ 2324556 h 2634022"/>
                            <a:gd name="connsiteX8" fmla="*/ 3663300 w 4497210"/>
                            <a:gd name="connsiteY8" fmla="*/ 2408013 h 2634022"/>
                            <a:gd name="connsiteX9" fmla="*/ 2606225 w 4497210"/>
                            <a:gd name="connsiteY9" fmla="*/ 1401230 h 2634022"/>
                            <a:gd name="connsiteX10" fmla="*/ 2139881 w 4497210"/>
                            <a:gd name="connsiteY10" fmla="*/ 1302170 h 2634022"/>
                            <a:gd name="connsiteX11" fmla="*/ 1422077 w 4497210"/>
                            <a:gd name="connsiteY11" fmla="*/ 1261022 h 2634022"/>
                            <a:gd name="connsiteX12" fmla="*/ 0 w 4497210"/>
                            <a:gd name="connsiteY12" fmla="*/ 2634022 h 2634022"/>
                            <a:gd name="connsiteX13" fmla="*/ 0 w 4497210"/>
                            <a:gd name="connsiteY13" fmla="*/ 21450 h 2634022"/>
                            <a:gd name="connsiteX0" fmla="*/ 0 w 4497210"/>
                            <a:gd name="connsiteY0" fmla="*/ 21450 h 2634022"/>
                            <a:gd name="connsiteX1" fmla="*/ 2679960 w 4497210"/>
                            <a:gd name="connsiteY1" fmla="*/ 314328 h 2634022"/>
                            <a:gd name="connsiteX2" fmla="*/ 3148045 w 4497210"/>
                            <a:gd name="connsiteY2" fmla="*/ 74843 h 2634022"/>
                            <a:gd name="connsiteX3" fmla="*/ 3670531 w 4497210"/>
                            <a:gd name="connsiteY3" fmla="*/ 141224 h 2634022"/>
                            <a:gd name="connsiteX4" fmla="*/ 4394993 w 4497210"/>
                            <a:gd name="connsiteY4" fmla="*/ 934997 h 2634022"/>
                            <a:gd name="connsiteX5" fmla="*/ 4465217 w 4497210"/>
                            <a:gd name="connsiteY5" fmla="*/ 1348470 h 2634022"/>
                            <a:gd name="connsiteX6" fmla="*/ 4149532 w 4497210"/>
                            <a:gd name="connsiteY6" fmla="*/ 1725842 h 2634022"/>
                            <a:gd name="connsiteX7" fmla="*/ 3949958 w 4497210"/>
                            <a:gd name="connsiteY7" fmla="*/ 2324556 h 2634022"/>
                            <a:gd name="connsiteX8" fmla="*/ 3663300 w 4497210"/>
                            <a:gd name="connsiteY8" fmla="*/ 2408013 h 2634022"/>
                            <a:gd name="connsiteX9" fmla="*/ 2606225 w 4497210"/>
                            <a:gd name="connsiteY9" fmla="*/ 1401230 h 2634022"/>
                            <a:gd name="connsiteX10" fmla="*/ 2139881 w 4497210"/>
                            <a:gd name="connsiteY10" fmla="*/ 1302170 h 2634022"/>
                            <a:gd name="connsiteX11" fmla="*/ 1422077 w 4497210"/>
                            <a:gd name="connsiteY11" fmla="*/ 1261022 h 2634022"/>
                            <a:gd name="connsiteX12" fmla="*/ 0 w 4497210"/>
                            <a:gd name="connsiteY12" fmla="*/ 2634022 h 2634022"/>
                            <a:gd name="connsiteX13" fmla="*/ 0 w 4497210"/>
                            <a:gd name="connsiteY13" fmla="*/ 21450 h 2634022"/>
                            <a:gd name="connsiteX0" fmla="*/ 0 w 4497210"/>
                            <a:gd name="connsiteY0" fmla="*/ 21450 h 2634022"/>
                            <a:gd name="connsiteX1" fmla="*/ 2679960 w 4497210"/>
                            <a:gd name="connsiteY1" fmla="*/ 314328 h 2634022"/>
                            <a:gd name="connsiteX2" fmla="*/ 3148045 w 4497210"/>
                            <a:gd name="connsiteY2" fmla="*/ 74843 h 2634022"/>
                            <a:gd name="connsiteX3" fmla="*/ 3670531 w 4497210"/>
                            <a:gd name="connsiteY3" fmla="*/ 141224 h 2634022"/>
                            <a:gd name="connsiteX4" fmla="*/ 4394993 w 4497210"/>
                            <a:gd name="connsiteY4" fmla="*/ 934997 h 2634022"/>
                            <a:gd name="connsiteX5" fmla="*/ 4465217 w 4497210"/>
                            <a:gd name="connsiteY5" fmla="*/ 1348470 h 2634022"/>
                            <a:gd name="connsiteX6" fmla="*/ 4149532 w 4497210"/>
                            <a:gd name="connsiteY6" fmla="*/ 1725842 h 2634022"/>
                            <a:gd name="connsiteX7" fmla="*/ 3949958 w 4497210"/>
                            <a:gd name="connsiteY7" fmla="*/ 2324556 h 2634022"/>
                            <a:gd name="connsiteX8" fmla="*/ 3663300 w 4497210"/>
                            <a:gd name="connsiteY8" fmla="*/ 2408013 h 2634022"/>
                            <a:gd name="connsiteX9" fmla="*/ 2606225 w 4497210"/>
                            <a:gd name="connsiteY9" fmla="*/ 1401230 h 2634022"/>
                            <a:gd name="connsiteX10" fmla="*/ 2139881 w 4497210"/>
                            <a:gd name="connsiteY10" fmla="*/ 1302170 h 2634022"/>
                            <a:gd name="connsiteX11" fmla="*/ 1710113 w 4497210"/>
                            <a:gd name="connsiteY11" fmla="*/ 1224446 h 2634022"/>
                            <a:gd name="connsiteX12" fmla="*/ 1422077 w 4497210"/>
                            <a:gd name="connsiteY12" fmla="*/ 1261022 h 2634022"/>
                            <a:gd name="connsiteX13" fmla="*/ 0 w 4497210"/>
                            <a:gd name="connsiteY13" fmla="*/ 2634022 h 2634022"/>
                            <a:gd name="connsiteX14" fmla="*/ 0 w 4497210"/>
                            <a:gd name="connsiteY14" fmla="*/ 21450 h 2634022"/>
                            <a:gd name="connsiteX0" fmla="*/ 0 w 4497210"/>
                            <a:gd name="connsiteY0" fmla="*/ 21450 h 2634022"/>
                            <a:gd name="connsiteX1" fmla="*/ 2679960 w 4497210"/>
                            <a:gd name="connsiteY1" fmla="*/ 314328 h 2634022"/>
                            <a:gd name="connsiteX2" fmla="*/ 3148045 w 4497210"/>
                            <a:gd name="connsiteY2" fmla="*/ 74843 h 2634022"/>
                            <a:gd name="connsiteX3" fmla="*/ 3670531 w 4497210"/>
                            <a:gd name="connsiteY3" fmla="*/ 141224 h 2634022"/>
                            <a:gd name="connsiteX4" fmla="*/ 4394993 w 4497210"/>
                            <a:gd name="connsiteY4" fmla="*/ 934997 h 2634022"/>
                            <a:gd name="connsiteX5" fmla="*/ 4465217 w 4497210"/>
                            <a:gd name="connsiteY5" fmla="*/ 1348470 h 2634022"/>
                            <a:gd name="connsiteX6" fmla="*/ 4149532 w 4497210"/>
                            <a:gd name="connsiteY6" fmla="*/ 1725842 h 2634022"/>
                            <a:gd name="connsiteX7" fmla="*/ 3949958 w 4497210"/>
                            <a:gd name="connsiteY7" fmla="*/ 2324556 h 2634022"/>
                            <a:gd name="connsiteX8" fmla="*/ 3663300 w 4497210"/>
                            <a:gd name="connsiteY8" fmla="*/ 2408013 h 2634022"/>
                            <a:gd name="connsiteX9" fmla="*/ 2606225 w 4497210"/>
                            <a:gd name="connsiteY9" fmla="*/ 1401230 h 2634022"/>
                            <a:gd name="connsiteX10" fmla="*/ 2139881 w 4497210"/>
                            <a:gd name="connsiteY10" fmla="*/ 1302170 h 2634022"/>
                            <a:gd name="connsiteX11" fmla="*/ 1732973 w 4497210"/>
                            <a:gd name="connsiteY11" fmla="*/ 1247306 h 2634022"/>
                            <a:gd name="connsiteX12" fmla="*/ 1422077 w 4497210"/>
                            <a:gd name="connsiteY12" fmla="*/ 1261022 h 2634022"/>
                            <a:gd name="connsiteX13" fmla="*/ 0 w 4497210"/>
                            <a:gd name="connsiteY13" fmla="*/ 2634022 h 2634022"/>
                            <a:gd name="connsiteX14" fmla="*/ 0 w 4497210"/>
                            <a:gd name="connsiteY14" fmla="*/ 21450 h 2634022"/>
                            <a:gd name="connsiteX0" fmla="*/ 0 w 4497210"/>
                            <a:gd name="connsiteY0" fmla="*/ 21450 h 2634022"/>
                            <a:gd name="connsiteX1" fmla="*/ 2679960 w 4497210"/>
                            <a:gd name="connsiteY1" fmla="*/ 314328 h 2634022"/>
                            <a:gd name="connsiteX2" fmla="*/ 3148045 w 4497210"/>
                            <a:gd name="connsiteY2" fmla="*/ 74843 h 2634022"/>
                            <a:gd name="connsiteX3" fmla="*/ 3670531 w 4497210"/>
                            <a:gd name="connsiteY3" fmla="*/ 141224 h 2634022"/>
                            <a:gd name="connsiteX4" fmla="*/ 4394993 w 4497210"/>
                            <a:gd name="connsiteY4" fmla="*/ 934997 h 2634022"/>
                            <a:gd name="connsiteX5" fmla="*/ 4465217 w 4497210"/>
                            <a:gd name="connsiteY5" fmla="*/ 1348470 h 2634022"/>
                            <a:gd name="connsiteX6" fmla="*/ 4149532 w 4497210"/>
                            <a:gd name="connsiteY6" fmla="*/ 1725842 h 2634022"/>
                            <a:gd name="connsiteX7" fmla="*/ 3949958 w 4497210"/>
                            <a:gd name="connsiteY7" fmla="*/ 2324556 h 2634022"/>
                            <a:gd name="connsiteX8" fmla="*/ 3663300 w 4497210"/>
                            <a:gd name="connsiteY8" fmla="*/ 2408013 h 2634022"/>
                            <a:gd name="connsiteX9" fmla="*/ 2606225 w 4497210"/>
                            <a:gd name="connsiteY9" fmla="*/ 1401230 h 2634022"/>
                            <a:gd name="connsiteX10" fmla="*/ 2139881 w 4497210"/>
                            <a:gd name="connsiteY10" fmla="*/ 1302170 h 2634022"/>
                            <a:gd name="connsiteX11" fmla="*/ 1732973 w 4497210"/>
                            <a:gd name="connsiteY11" fmla="*/ 1247306 h 2634022"/>
                            <a:gd name="connsiteX12" fmla="*/ 1422077 w 4497210"/>
                            <a:gd name="connsiteY12" fmla="*/ 1261022 h 2634022"/>
                            <a:gd name="connsiteX13" fmla="*/ 0 w 4497210"/>
                            <a:gd name="connsiteY13" fmla="*/ 2634022 h 2634022"/>
                            <a:gd name="connsiteX14" fmla="*/ 0 w 4497210"/>
                            <a:gd name="connsiteY14" fmla="*/ 21450 h 2634022"/>
                            <a:gd name="connsiteX0" fmla="*/ 0 w 4497210"/>
                            <a:gd name="connsiteY0" fmla="*/ 21450 h 2634022"/>
                            <a:gd name="connsiteX1" fmla="*/ 2679960 w 4497210"/>
                            <a:gd name="connsiteY1" fmla="*/ 314328 h 2634022"/>
                            <a:gd name="connsiteX2" fmla="*/ 3148045 w 4497210"/>
                            <a:gd name="connsiteY2" fmla="*/ 74843 h 2634022"/>
                            <a:gd name="connsiteX3" fmla="*/ 3670531 w 4497210"/>
                            <a:gd name="connsiteY3" fmla="*/ 141224 h 2634022"/>
                            <a:gd name="connsiteX4" fmla="*/ 4394993 w 4497210"/>
                            <a:gd name="connsiteY4" fmla="*/ 934997 h 2634022"/>
                            <a:gd name="connsiteX5" fmla="*/ 4465217 w 4497210"/>
                            <a:gd name="connsiteY5" fmla="*/ 1348470 h 2634022"/>
                            <a:gd name="connsiteX6" fmla="*/ 4149532 w 4497210"/>
                            <a:gd name="connsiteY6" fmla="*/ 1725842 h 2634022"/>
                            <a:gd name="connsiteX7" fmla="*/ 3949958 w 4497210"/>
                            <a:gd name="connsiteY7" fmla="*/ 2324556 h 2634022"/>
                            <a:gd name="connsiteX8" fmla="*/ 3663300 w 4497210"/>
                            <a:gd name="connsiteY8" fmla="*/ 2408013 h 2634022"/>
                            <a:gd name="connsiteX9" fmla="*/ 2606225 w 4497210"/>
                            <a:gd name="connsiteY9" fmla="*/ 1401230 h 2634022"/>
                            <a:gd name="connsiteX10" fmla="*/ 2139881 w 4497210"/>
                            <a:gd name="connsiteY10" fmla="*/ 1302170 h 2634022"/>
                            <a:gd name="connsiteX11" fmla="*/ 1732973 w 4497210"/>
                            <a:gd name="connsiteY11" fmla="*/ 1247306 h 2634022"/>
                            <a:gd name="connsiteX12" fmla="*/ 1422077 w 4497210"/>
                            <a:gd name="connsiteY12" fmla="*/ 1261022 h 2634022"/>
                            <a:gd name="connsiteX13" fmla="*/ 0 w 4497210"/>
                            <a:gd name="connsiteY13" fmla="*/ 2634022 h 2634022"/>
                            <a:gd name="connsiteX14" fmla="*/ 0 w 4497210"/>
                            <a:gd name="connsiteY14" fmla="*/ 21450 h 2634022"/>
                            <a:gd name="connsiteX0" fmla="*/ 0 w 4497210"/>
                            <a:gd name="connsiteY0" fmla="*/ 21450 h 2634022"/>
                            <a:gd name="connsiteX1" fmla="*/ 2679960 w 4497210"/>
                            <a:gd name="connsiteY1" fmla="*/ 314328 h 2634022"/>
                            <a:gd name="connsiteX2" fmla="*/ 3148045 w 4497210"/>
                            <a:gd name="connsiteY2" fmla="*/ 74843 h 2634022"/>
                            <a:gd name="connsiteX3" fmla="*/ 3670531 w 4497210"/>
                            <a:gd name="connsiteY3" fmla="*/ 141224 h 2634022"/>
                            <a:gd name="connsiteX4" fmla="*/ 4394993 w 4497210"/>
                            <a:gd name="connsiteY4" fmla="*/ 934997 h 2634022"/>
                            <a:gd name="connsiteX5" fmla="*/ 4465217 w 4497210"/>
                            <a:gd name="connsiteY5" fmla="*/ 1348470 h 2634022"/>
                            <a:gd name="connsiteX6" fmla="*/ 4149532 w 4497210"/>
                            <a:gd name="connsiteY6" fmla="*/ 1725842 h 2634022"/>
                            <a:gd name="connsiteX7" fmla="*/ 3949958 w 4497210"/>
                            <a:gd name="connsiteY7" fmla="*/ 2324556 h 2634022"/>
                            <a:gd name="connsiteX8" fmla="*/ 3663300 w 4497210"/>
                            <a:gd name="connsiteY8" fmla="*/ 2408013 h 2634022"/>
                            <a:gd name="connsiteX9" fmla="*/ 2606225 w 4497210"/>
                            <a:gd name="connsiteY9" fmla="*/ 1401230 h 2634022"/>
                            <a:gd name="connsiteX10" fmla="*/ 2139881 w 4497210"/>
                            <a:gd name="connsiteY10" fmla="*/ 1302170 h 2634022"/>
                            <a:gd name="connsiteX11" fmla="*/ 1732973 w 4497210"/>
                            <a:gd name="connsiteY11" fmla="*/ 1247306 h 2634022"/>
                            <a:gd name="connsiteX12" fmla="*/ 1422077 w 4497210"/>
                            <a:gd name="connsiteY12" fmla="*/ 1261022 h 2634022"/>
                            <a:gd name="connsiteX13" fmla="*/ 0 w 4497210"/>
                            <a:gd name="connsiteY13" fmla="*/ 2634022 h 2634022"/>
                            <a:gd name="connsiteX14" fmla="*/ 0 w 4497210"/>
                            <a:gd name="connsiteY14" fmla="*/ 21450 h 2634022"/>
                            <a:gd name="connsiteX0" fmla="*/ 0 w 4497210"/>
                            <a:gd name="connsiteY0" fmla="*/ 21450 h 2634022"/>
                            <a:gd name="connsiteX1" fmla="*/ 2679960 w 4497210"/>
                            <a:gd name="connsiteY1" fmla="*/ 314328 h 2634022"/>
                            <a:gd name="connsiteX2" fmla="*/ 3148045 w 4497210"/>
                            <a:gd name="connsiteY2" fmla="*/ 74843 h 2634022"/>
                            <a:gd name="connsiteX3" fmla="*/ 3670531 w 4497210"/>
                            <a:gd name="connsiteY3" fmla="*/ 141224 h 2634022"/>
                            <a:gd name="connsiteX4" fmla="*/ 4394993 w 4497210"/>
                            <a:gd name="connsiteY4" fmla="*/ 934997 h 2634022"/>
                            <a:gd name="connsiteX5" fmla="*/ 4465217 w 4497210"/>
                            <a:gd name="connsiteY5" fmla="*/ 1348470 h 2634022"/>
                            <a:gd name="connsiteX6" fmla="*/ 4149532 w 4497210"/>
                            <a:gd name="connsiteY6" fmla="*/ 1725842 h 2634022"/>
                            <a:gd name="connsiteX7" fmla="*/ 3949958 w 4497210"/>
                            <a:gd name="connsiteY7" fmla="*/ 2324556 h 2634022"/>
                            <a:gd name="connsiteX8" fmla="*/ 3663300 w 4497210"/>
                            <a:gd name="connsiteY8" fmla="*/ 2408013 h 2634022"/>
                            <a:gd name="connsiteX9" fmla="*/ 2606225 w 4497210"/>
                            <a:gd name="connsiteY9" fmla="*/ 1401230 h 2634022"/>
                            <a:gd name="connsiteX10" fmla="*/ 2139881 w 4497210"/>
                            <a:gd name="connsiteY10" fmla="*/ 1302170 h 2634022"/>
                            <a:gd name="connsiteX11" fmla="*/ 1732973 w 4497210"/>
                            <a:gd name="connsiteY11" fmla="*/ 1247306 h 2634022"/>
                            <a:gd name="connsiteX12" fmla="*/ 1422077 w 4497210"/>
                            <a:gd name="connsiteY12" fmla="*/ 1261022 h 2634022"/>
                            <a:gd name="connsiteX13" fmla="*/ 0 w 4497210"/>
                            <a:gd name="connsiteY13" fmla="*/ 2634022 h 2634022"/>
                            <a:gd name="connsiteX14" fmla="*/ 0 w 4497210"/>
                            <a:gd name="connsiteY14" fmla="*/ 21450 h 2634022"/>
                            <a:gd name="connsiteX0" fmla="*/ 0 w 4497210"/>
                            <a:gd name="connsiteY0" fmla="*/ 21450 h 2634022"/>
                            <a:gd name="connsiteX1" fmla="*/ 2679960 w 4497210"/>
                            <a:gd name="connsiteY1" fmla="*/ 314328 h 2634022"/>
                            <a:gd name="connsiteX2" fmla="*/ 3148045 w 4497210"/>
                            <a:gd name="connsiteY2" fmla="*/ 74843 h 2634022"/>
                            <a:gd name="connsiteX3" fmla="*/ 3670531 w 4497210"/>
                            <a:gd name="connsiteY3" fmla="*/ 141224 h 2634022"/>
                            <a:gd name="connsiteX4" fmla="*/ 4394993 w 4497210"/>
                            <a:gd name="connsiteY4" fmla="*/ 934997 h 2634022"/>
                            <a:gd name="connsiteX5" fmla="*/ 4465217 w 4497210"/>
                            <a:gd name="connsiteY5" fmla="*/ 1348470 h 2634022"/>
                            <a:gd name="connsiteX6" fmla="*/ 4149532 w 4497210"/>
                            <a:gd name="connsiteY6" fmla="*/ 1725842 h 2634022"/>
                            <a:gd name="connsiteX7" fmla="*/ 3949958 w 4497210"/>
                            <a:gd name="connsiteY7" fmla="*/ 2324556 h 2634022"/>
                            <a:gd name="connsiteX8" fmla="*/ 3663300 w 4497210"/>
                            <a:gd name="connsiteY8" fmla="*/ 2408013 h 2634022"/>
                            <a:gd name="connsiteX9" fmla="*/ 2606225 w 4497210"/>
                            <a:gd name="connsiteY9" fmla="*/ 1401230 h 2634022"/>
                            <a:gd name="connsiteX10" fmla="*/ 2139881 w 4497210"/>
                            <a:gd name="connsiteY10" fmla="*/ 1302170 h 2634022"/>
                            <a:gd name="connsiteX11" fmla="*/ 1732973 w 4497210"/>
                            <a:gd name="connsiteY11" fmla="*/ 1247306 h 2634022"/>
                            <a:gd name="connsiteX12" fmla="*/ 1422077 w 4497210"/>
                            <a:gd name="connsiteY12" fmla="*/ 1261022 h 2634022"/>
                            <a:gd name="connsiteX13" fmla="*/ 0 w 4497210"/>
                            <a:gd name="connsiteY13" fmla="*/ 2634022 h 2634022"/>
                            <a:gd name="connsiteX14" fmla="*/ 0 w 4497210"/>
                            <a:gd name="connsiteY14" fmla="*/ 21450 h 2634022"/>
                            <a:gd name="connsiteX0" fmla="*/ 0 w 4497210"/>
                            <a:gd name="connsiteY0" fmla="*/ 21450 h 2634022"/>
                            <a:gd name="connsiteX1" fmla="*/ 2679960 w 4497210"/>
                            <a:gd name="connsiteY1" fmla="*/ 314328 h 2634022"/>
                            <a:gd name="connsiteX2" fmla="*/ 3148045 w 4497210"/>
                            <a:gd name="connsiteY2" fmla="*/ 74843 h 2634022"/>
                            <a:gd name="connsiteX3" fmla="*/ 3670531 w 4497210"/>
                            <a:gd name="connsiteY3" fmla="*/ 141224 h 2634022"/>
                            <a:gd name="connsiteX4" fmla="*/ 4394993 w 4497210"/>
                            <a:gd name="connsiteY4" fmla="*/ 934997 h 2634022"/>
                            <a:gd name="connsiteX5" fmla="*/ 4465217 w 4497210"/>
                            <a:gd name="connsiteY5" fmla="*/ 1348470 h 2634022"/>
                            <a:gd name="connsiteX6" fmla="*/ 4149532 w 4497210"/>
                            <a:gd name="connsiteY6" fmla="*/ 1725842 h 2634022"/>
                            <a:gd name="connsiteX7" fmla="*/ 3949958 w 4497210"/>
                            <a:gd name="connsiteY7" fmla="*/ 2324556 h 2634022"/>
                            <a:gd name="connsiteX8" fmla="*/ 3663300 w 4497210"/>
                            <a:gd name="connsiteY8" fmla="*/ 2408013 h 2634022"/>
                            <a:gd name="connsiteX9" fmla="*/ 2606225 w 4497210"/>
                            <a:gd name="connsiteY9" fmla="*/ 1401230 h 2634022"/>
                            <a:gd name="connsiteX10" fmla="*/ 2139881 w 4497210"/>
                            <a:gd name="connsiteY10" fmla="*/ 1302170 h 2634022"/>
                            <a:gd name="connsiteX11" fmla="*/ 1732973 w 4497210"/>
                            <a:gd name="connsiteY11" fmla="*/ 1247306 h 2634022"/>
                            <a:gd name="connsiteX12" fmla="*/ 1380929 w 4497210"/>
                            <a:gd name="connsiteY12" fmla="*/ 1288454 h 2634022"/>
                            <a:gd name="connsiteX13" fmla="*/ 0 w 4497210"/>
                            <a:gd name="connsiteY13" fmla="*/ 2634022 h 2634022"/>
                            <a:gd name="connsiteX14" fmla="*/ 0 w 4497210"/>
                            <a:gd name="connsiteY14" fmla="*/ 21450 h 2634022"/>
                            <a:gd name="connsiteX0" fmla="*/ 0 w 4497210"/>
                            <a:gd name="connsiteY0" fmla="*/ 21450 h 2634022"/>
                            <a:gd name="connsiteX1" fmla="*/ 2679960 w 4497210"/>
                            <a:gd name="connsiteY1" fmla="*/ 314328 h 2634022"/>
                            <a:gd name="connsiteX2" fmla="*/ 3148045 w 4497210"/>
                            <a:gd name="connsiteY2" fmla="*/ 74843 h 2634022"/>
                            <a:gd name="connsiteX3" fmla="*/ 3670531 w 4497210"/>
                            <a:gd name="connsiteY3" fmla="*/ 141224 h 2634022"/>
                            <a:gd name="connsiteX4" fmla="*/ 4394993 w 4497210"/>
                            <a:gd name="connsiteY4" fmla="*/ 934997 h 2634022"/>
                            <a:gd name="connsiteX5" fmla="*/ 4465217 w 4497210"/>
                            <a:gd name="connsiteY5" fmla="*/ 1348470 h 2634022"/>
                            <a:gd name="connsiteX6" fmla="*/ 4149532 w 4497210"/>
                            <a:gd name="connsiteY6" fmla="*/ 1725842 h 2634022"/>
                            <a:gd name="connsiteX7" fmla="*/ 3949958 w 4497210"/>
                            <a:gd name="connsiteY7" fmla="*/ 2324556 h 2634022"/>
                            <a:gd name="connsiteX8" fmla="*/ 3663300 w 4497210"/>
                            <a:gd name="connsiteY8" fmla="*/ 2408013 h 2634022"/>
                            <a:gd name="connsiteX9" fmla="*/ 2606225 w 4497210"/>
                            <a:gd name="connsiteY9" fmla="*/ 1401230 h 2634022"/>
                            <a:gd name="connsiteX10" fmla="*/ 2139881 w 4497210"/>
                            <a:gd name="connsiteY10" fmla="*/ 1302170 h 2634022"/>
                            <a:gd name="connsiteX11" fmla="*/ 1732973 w 4497210"/>
                            <a:gd name="connsiteY11" fmla="*/ 1247306 h 2634022"/>
                            <a:gd name="connsiteX12" fmla="*/ 1380929 w 4497210"/>
                            <a:gd name="connsiteY12" fmla="*/ 1288454 h 2634022"/>
                            <a:gd name="connsiteX13" fmla="*/ 0 w 4497210"/>
                            <a:gd name="connsiteY13" fmla="*/ 2634022 h 2634022"/>
                            <a:gd name="connsiteX14" fmla="*/ 0 w 4497210"/>
                            <a:gd name="connsiteY14" fmla="*/ 21450 h 2634022"/>
                            <a:gd name="connsiteX0" fmla="*/ 0 w 4497210"/>
                            <a:gd name="connsiteY0" fmla="*/ 21450 h 2435306"/>
                            <a:gd name="connsiteX1" fmla="*/ 2679960 w 4497210"/>
                            <a:gd name="connsiteY1" fmla="*/ 314328 h 2435306"/>
                            <a:gd name="connsiteX2" fmla="*/ 3148045 w 4497210"/>
                            <a:gd name="connsiteY2" fmla="*/ 74843 h 2435306"/>
                            <a:gd name="connsiteX3" fmla="*/ 3670531 w 4497210"/>
                            <a:gd name="connsiteY3" fmla="*/ 141224 h 2435306"/>
                            <a:gd name="connsiteX4" fmla="*/ 4394993 w 4497210"/>
                            <a:gd name="connsiteY4" fmla="*/ 934997 h 2435306"/>
                            <a:gd name="connsiteX5" fmla="*/ 4465217 w 4497210"/>
                            <a:gd name="connsiteY5" fmla="*/ 1348470 h 2435306"/>
                            <a:gd name="connsiteX6" fmla="*/ 4149532 w 4497210"/>
                            <a:gd name="connsiteY6" fmla="*/ 1725842 h 2435306"/>
                            <a:gd name="connsiteX7" fmla="*/ 3949958 w 4497210"/>
                            <a:gd name="connsiteY7" fmla="*/ 2324556 h 2435306"/>
                            <a:gd name="connsiteX8" fmla="*/ 3663300 w 4497210"/>
                            <a:gd name="connsiteY8" fmla="*/ 2408013 h 2435306"/>
                            <a:gd name="connsiteX9" fmla="*/ 2606225 w 4497210"/>
                            <a:gd name="connsiteY9" fmla="*/ 1401230 h 2435306"/>
                            <a:gd name="connsiteX10" fmla="*/ 2139881 w 4497210"/>
                            <a:gd name="connsiteY10" fmla="*/ 1302170 h 2435306"/>
                            <a:gd name="connsiteX11" fmla="*/ 1732973 w 4497210"/>
                            <a:gd name="connsiteY11" fmla="*/ 1247306 h 2435306"/>
                            <a:gd name="connsiteX12" fmla="*/ 1380929 w 4497210"/>
                            <a:gd name="connsiteY12" fmla="*/ 1288454 h 2435306"/>
                            <a:gd name="connsiteX13" fmla="*/ 438912 w 4497210"/>
                            <a:gd name="connsiteY13" fmla="*/ 1833922 h 2435306"/>
                            <a:gd name="connsiteX14" fmla="*/ 0 w 4497210"/>
                            <a:gd name="connsiteY14" fmla="*/ 21450 h 2435306"/>
                            <a:gd name="connsiteX0" fmla="*/ 0 w 4497210"/>
                            <a:gd name="connsiteY0" fmla="*/ 21450 h 2435306"/>
                            <a:gd name="connsiteX1" fmla="*/ 2679960 w 4497210"/>
                            <a:gd name="connsiteY1" fmla="*/ 314328 h 2435306"/>
                            <a:gd name="connsiteX2" fmla="*/ 3148045 w 4497210"/>
                            <a:gd name="connsiteY2" fmla="*/ 74843 h 2435306"/>
                            <a:gd name="connsiteX3" fmla="*/ 3670531 w 4497210"/>
                            <a:gd name="connsiteY3" fmla="*/ 141224 h 2435306"/>
                            <a:gd name="connsiteX4" fmla="*/ 4394993 w 4497210"/>
                            <a:gd name="connsiteY4" fmla="*/ 934997 h 2435306"/>
                            <a:gd name="connsiteX5" fmla="*/ 4465217 w 4497210"/>
                            <a:gd name="connsiteY5" fmla="*/ 1348470 h 2435306"/>
                            <a:gd name="connsiteX6" fmla="*/ 4149532 w 4497210"/>
                            <a:gd name="connsiteY6" fmla="*/ 1725842 h 2435306"/>
                            <a:gd name="connsiteX7" fmla="*/ 3949958 w 4497210"/>
                            <a:gd name="connsiteY7" fmla="*/ 2324556 h 2435306"/>
                            <a:gd name="connsiteX8" fmla="*/ 3663300 w 4497210"/>
                            <a:gd name="connsiteY8" fmla="*/ 2408013 h 2435306"/>
                            <a:gd name="connsiteX9" fmla="*/ 2606225 w 4497210"/>
                            <a:gd name="connsiteY9" fmla="*/ 1401230 h 2435306"/>
                            <a:gd name="connsiteX10" fmla="*/ 2139881 w 4497210"/>
                            <a:gd name="connsiteY10" fmla="*/ 1302170 h 2435306"/>
                            <a:gd name="connsiteX11" fmla="*/ 1732973 w 4497210"/>
                            <a:gd name="connsiteY11" fmla="*/ 1247306 h 2435306"/>
                            <a:gd name="connsiteX12" fmla="*/ 1380929 w 4497210"/>
                            <a:gd name="connsiteY12" fmla="*/ 1288454 h 2435306"/>
                            <a:gd name="connsiteX13" fmla="*/ 438912 w 4497210"/>
                            <a:gd name="connsiteY13" fmla="*/ 1833922 h 2435306"/>
                            <a:gd name="connsiteX14" fmla="*/ 0 w 4497210"/>
                            <a:gd name="connsiteY14" fmla="*/ 21450 h 2435306"/>
                            <a:gd name="connsiteX0" fmla="*/ 0 w 4497210"/>
                            <a:gd name="connsiteY0" fmla="*/ 21450 h 2435306"/>
                            <a:gd name="connsiteX1" fmla="*/ 2679960 w 4497210"/>
                            <a:gd name="connsiteY1" fmla="*/ 314328 h 2435306"/>
                            <a:gd name="connsiteX2" fmla="*/ 3148045 w 4497210"/>
                            <a:gd name="connsiteY2" fmla="*/ 74843 h 2435306"/>
                            <a:gd name="connsiteX3" fmla="*/ 3670531 w 4497210"/>
                            <a:gd name="connsiteY3" fmla="*/ 141224 h 2435306"/>
                            <a:gd name="connsiteX4" fmla="*/ 4394993 w 4497210"/>
                            <a:gd name="connsiteY4" fmla="*/ 934997 h 2435306"/>
                            <a:gd name="connsiteX5" fmla="*/ 4465217 w 4497210"/>
                            <a:gd name="connsiteY5" fmla="*/ 1348470 h 2435306"/>
                            <a:gd name="connsiteX6" fmla="*/ 4149532 w 4497210"/>
                            <a:gd name="connsiteY6" fmla="*/ 1725842 h 2435306"/>
                            <a:gd name="connsiteX7" fmla="*/ 3949958 w 4497210"/>
                            <a:gd name="connsiteY7" fmla="*/ 2324556 h 2435306"/>
                            <a:gd name="connsiteX8" fmla="*/ 3663300 w 4497210"/>
                            <a:gd name="connsiteY8" fmla="*/ 2408013 h 2435306"/>
                            <a:gd name="connsiteX9" fmla="*/ 2606225 w 4497210"/>
                            <a:gd name="connsiteY9" fmla="*/ 1401230 h 2435306"/>
                            <a:gd name="connsiteX10" fmla="*/ 2139881 w 4497210"/>
                            <a:gd name="connsiteY10" fmla="*/ 1302170 h 2435306"/>
                            <a:gd name="connsiteX11" fmla="*/ 1732973 w 4497210"/>
                            <a:gd name="connsiteY11" fmla="*/ 1247306 h 2435306"/>
                            <a:gd name="connsiteX12" fmla="*/ 1380929 w 4497210"/>
                            <a:gd name="connsiteY12" fmla="*/ 1288454 h 2435306"/>
                            <a:gd name="connsiteX13" fmla="*/ 438912 w 4497210"/>
                            <a:gd name="connsiteY13" fmla="*/ 1833922 h 2435306"/>
                            <a:gd name="connsiteX14" fmla="*/ 0 w 4497210"/>
                            <a:gd name="connsiteY14" fmla="*/ 21450 h 2435306"/>
                            <a:gd name="connsiteX0" fmla="*/ 0 w 4497210"/>
                            <a:gd name="connsiteY0" fmla="*/ 21450 h 2435306"/>
                            <a:gd name="connsiteX1" fmla="*/ 2679960 w 4497210"/>
                            <a:gd name="connsiteY1" fmla="*/ 314328 h 2435306"/>
                            <a:gd name="connsiteX2" fmla="*/ 3148045 w 4497210"/>
                            <a:gd name="connsiteY2" fmla="*/ 74843 h 2435306"/>
                            <a:gd name="connsiteX3" fmla="*/ 3670531 w 4497210"/>
                            <a:gd name="connsiteY3" fmla="*/ 141224 h 2435306"/>
                            <a:gd name="connsiteX4" fmla="*/ 4394993 w 4497210"/>
                            <a:gd name="connsiteY4" fmla="*/ 934997 h 2435306"/>
                            <a:gd name="connsiteX5" fmla="*/ 4465217 w 4497210"/>
                            <a:gd name="connsiteY5" fmla="*/ 1348470 h 2435306"/>
                            <a:gd name="connsiteX6" fmla="*/ 4149532 w 4497210"/>
                            <a:gd name="connsiteY6" fmla="*/ 1725842 h 2435306"/>
                            <a:gd name="connsiteX7" fmla="*/ 3949958 w 4497210"/>
                            <a:gd name="connsiteY7" fmla="*/ 2324556 h 2435306"/>
                            <a:gd name="connsiteX8" fmla="*/ 3663300 w 4497210"/>
                            <a:gd name="connsiteY8" fmla="*/ 2408013 h 2435306"/>
                            <a:gd name="connsiteX9" fmla="*/ 2606225 w 4497210"/>
                            <a:gd name="connsiteY9" fmla="*/ 1401230 h 2435306"/>
                            <a:gd name="connsiteX10" fmla="*/ 2139881 w 4497210"/>
                            <a:gd name="connsiteY10" fmla="*/ 1302170 h 2435306"/>
                            <a:gd name="connsiteX11" fmla="*/ 1732973 w 4497210"/>
                            <a:gd name="connsiteY11" fmla="*/ 1247306 h 2435306"/>
                            <a:gd name="connsiteX12" fmla="*/ 1380929 w 4497210"/>
                            <a:gd name="connsiteY12" fmla="*/ 1288454 h 2435306"/>
                            <a:gd name="connsiteX13" fmla="*/ 438912 w 4497210"/>
                            <a:gd name="connsiteY13" fmla="*/ 1833922 h 2435306"/>
                            <a:gd name="connsiteX14" fmla="*/ 210497 w 4497210"/>
                            <a:gd name="connsiteY14" fmla="*/ 904406 h 2435306"/>
                            <a:gd name="connsiteX15" fmla="*/ 0 w 4497210"/>
                            <a:gd name="connsiteY15" fmla="*/ 21450 h 2435306"/>
                            <a:gd name="connsiteX0" fmla="*/ 0 w 4497210"/>
                            <a:gd name="connsiteY0" fmla="*/ 21450 h 2435306"/>
                            <a:gd name="connsiteX1" fmla="*/ 2679960 w 4497210"/>
                            <a:gd name="connsiteY1" fmla="*/ 314328 h 2435306"/>
                            <a:gd name="connsiteX2" fmla="*/ 3148045 w 4497210"/>
                            <a:gd name="connsiteY2" fmla="*/ 74843 h 2435306"/>
                            <a:gd name="connsiteX3" fmla="*/ 3670531 w 4497210"/>
                            <a:gd name="connsiteY3" fmla="*/ 141224 h 2435306"/>
                            <a:gd name="connsiteX4" fmla="*/ 4394993 w 4497210"/>
                            <a:gd name="connsiteY4" fmla="*/ 934997 h 2435306"/>
                            <a:gd name="connsiteX5" fmla="*/ 4465217 w 4497210"/>
                            <a:gd name="connsiteY5" fmla="*/ 1348470 h 2435306"/>
                            <a:gd name="connsiteX6" fmla="*/ 4149532 w 4497210"/>
                            <a:gd name="connsiteY6" fmla="*/ 1725842 h 2435306"/>
                            <a:gd name="connsiteX7" fmla="*/ 3949958 w 4497210"/>
                            <a:gd name="connsiteY7" fmla="*/ 2324556 h 2435306"/>
                            <a:gd name="connsiteX8" fmla="*/ 3663300 w 4497210"/>
                            <a:gd name="connsiteY8" fmla="*/ 2408013 h 2435306"/>
                            <a:gd name="connsiteX9" fmla="*/ 2606225 w 4497210"/>
                            <a:gd name="connsiteY9" fmla="*/ 1401230 h 2435306"/>
                            <a:gd name="connsiteX10" fmla="*/ 2139881 w 4497210"/>
                            <a:gd name="connsiteY10" fmla="*/ 1302170 h 2435306"/>
                            <a:gd name="connsiteX11" fmla="*/ 1732973 w 4497210"/>
                            <a:gd name="connsiteY11" fmla="*/ 1247306 h 2435306"/>
                            <a:gd name="connsiteX12" fmla="*/ 1380929 w 4497210"/>
                            <a:gd name="connsiteY12" fmla="*/ 1288454 h 2435306"/>
                            <a:gd name="connsiteX13" fmla="*/ 438912 w 4497210"/>
                            <a:gd name="connsiteY13" fmla="*/ 1833922 h 2435306"/>
                            <a:gd name="connsiteX14" fmla="*/ 45905 w 4497210"/>
                            <a:gd name="connsiteY14" fmla="*/ 1393610 h 2435306"/>
                            <a:gd name="connsiteX15" fmla="*/ 0 w 4497210"/>
                            <a:gd name="connsiteY15" fmla="*/ 21450 h 2435306"/>
                            <a:gd name="connsiteX0" fmla="*/ 42359 w 4539569"/>
                            <a:gd name="connsiteY0" fmla="*/ 21450 h 2435306"/>
                            <a:gd name="connsiteX1" fmla="*/ 2722319 w 4539569"/>
                            <a:gd name="connsiteY1" fmla="*/ 314328 h 2435306"/>
                            <a:gd name="connsiteX2" fmla="*/ 3190404 w 4539569"/>
                            <a:gd name="connsiteY2" fmla="*/ 74843 h 2435306"/>
                            <a:gd name="connsiteX3" fmla="*/ 3712890 w 4539569"/>
                            <a:gd name="connsiteY3" fmla="*/ 141224 h 2435306"/>
                            <a:gd name="connsiteX4" fmla="*/ 4437352 w 4539569"/>
                            <a:gd name="connsiteY4" fmla="*/ 934997 h 2435306"/>
                            <a:gd name="connsiteX5" fmla="*/ 4507576 w 4539569"/>
                            <a:gd name="connsiteY5" fmla="*/ 1348470 h 2435306"/>
                            <a:gd name="connsiteX6" fmla="*/ 4191891 w 4539569"/>
                            <a:gd name="connsiteY6" fmla="*/ 1725842 h 2435306"/>
                            <a:gd name="connsiteX7" fmla="*/ 3992317 w 4539569"/>
                            <a:gd name="connsiteY7" fmla="*/ 2324556 h 2435306"/>
                            <a:gd name="connsiteX8" fmla="*/ 3705659 w 4539569"/>
                            <a:gd name="connsiteY8" fmla="*/ 2408013 h 2435306"/>
                            <a:gd name="connsiteX9" fmla="*/ 2648584 w 4539569"/>
                            <a:gd name="connsiteY9" fmla="*/ 1401230 h 2435306"/>
                            <a:gd name="connsiteX10" fmla="*/ 2182240 w 4539569"/>
                            <a:gd name="connsiteY10" fmla="*/ 1302170 h 2435306"/>
                            <a:gd name="connsiteX11" fmla="*/ 1775332 w 4539569"/>
                            <a:gd name="connsiteY11" fmla="*/ 1247306 h 2435306"/>
                            <a:gd name="connsiteX12" fmla="*/ 1423288 w 4539569"/>
                            <a:gd name="connsiteY12" fmla="*/ 1288454 h 2435306"/>
                            <a:gd name="connsiteX13" fmla="*/ 481271 w 4539569"/>
                            <a:gd name="connsiteY13" fmla="*/ 1833922 h 2435306"/>
                            <a:gd name="connsiteX14" fmla="*/ 88264 w 4539569"/>
                            <a:gd name="connsiteY14" fmla="*/ 1393610 h 2435306"/>
                            <a:gd name="connsiteX15" fmla="*/ 42359 w 4539569"/>
                            <a:gd name="connsiteY15" fmla="*/ 21450 h 2435306"/>
                            <a:gd name="connsiteX0" fmla="*/ 55431 w 4552641"/>
                            <a:gd name="connsiteY0" fmla="*/ 21450 h 2435306"/>
                            <a:gd name="connsiteX1" fmla="*/ 2735391 w 4552641"/>
                            <a:gd name="connsiteY1" fmla="*/ 314328 h 2435306"/>
                            <a:gd name="connsiteX2" fmla="*/ 3203476 w 4552641"/>
                            <a:gd name="connsiteY2" fmla="*/ 74843 h 2435306"/>
                            <a:gd name="connsiteX3" fmla="*/ 3725962 w 4552641"/>
                            <a:gd name="connsiteY3" fmla="*/ 141224 h 2435306"/>
                            <a:gd name="connsiteX4" fmla="*/ 4450424 w 4552641"/>
                            <a:gd name="connsiteY4" fmla="*/ 934997 h 2435306"/>
                            <a:gd name="connsiteX5" fmla="*/ 4520648 w 4552641"/>
                            <a:gd name="connsiteY5" fmla="*/ 1348470 h 2435306"/>
                            <a:gd name="connsiteX6" fmla="*/ 4204963 w 4552641"/>
                            <a:gd name="connsiteY6" fmla="*/ 1725842 h 2435306"/>
                            <a:gd name="connsiteX7" fmla="*/ 4005389 w 4552641"/>
                            <a:gd name="connsiteY7" fmla="*/ 2324556 h 2435306"/>
                            <a:gd name="connsiteX8" fmla="*/ 3718731 w 4552641"/>
                            <a:gd name="connsiteY8" fmla="*/ 2408013 h 2435306"/>
                            <a:gd name="connsiteX9" fmla="*/ 2661656 w 4552641"/>
                            <a:gd name="connsiteY9" fmla="*/ 1401230 h 2435306"/>
                            <a:gd name="connsiteX10" fmla="*/ 2195312 w 4552641"/>
                            <a:gd name="connsiteY10" fmla="*/ 1302170 h 2435306"/>
                            <a:gd name="connsiteX11" fmla="*/ 1788404 w 4552641"/>
                            <a:gd name="connsiteY11" fmla="*/ 1247306 h 2435306"/>
                            <a:gd name="connsiteX12" fmla="*/ 1436360 w 4552641"/>
                            <a:gd name="connsiteY12" fmla="*/ 1288454 h 2435306"/>
                            <a:gd name="connsiteX13" fmla="*/ 494343 w 4552641"/>
                            <a:gd name="connsiteY13" fmla="*/ 1833922 h 2435306"/>
                            <a:gd name="connsiteX14" fmla="*/ 101336 w 4552641"/>
                            <a:gd name="connsiteY14" fmla="*/ 1393610 h 2435306"/>
                            <a:gd name="connsiteX15" fmla="*/ 55431 w 4552641"/>
                            <a:gd name="connsiteY15" fmla="*/ 21450 h 2435306"/>
                            <a:gd name="connsiteX0" fmla="*/ 49771 w 4546981"/>
                            <a:gd name="connsiteY0" fmla="*/ 21450 h 2435306"/>
                            <a:gd name="connsiteX1" fmla="*/ 2729731 w 4546981"/>
                            <a:gd name="connsiteY1" fmla="*/ 314328 h 2435306"/>
                            <a:gd name="connsiteX2" fmla="*/ 3197816 w 4546981"/>
                            <a:gd name="connsiteY2" fmla="*/ 74843 h 2435306"/>
                            <a:gd name="connsiteX3" fmla="*/ 3720302 w 4546981"/>
                            <a:gd name="connsiteY3" fmla="*/ 141224 h 2435306"/>
                            <a:gd name="connsiteX4" fmla="*/ 4444764 w 4546981"/>
                            <a:gd name="connsiteY4" fmla="*/ 934997 h 2435306"/>
                            <a:gd name="connsiteX5" fmla="*/ 4514988 w 4546981"/>
                            <a:gd name="connsiteY5" fmla="*/ 1348470 h 2435306"/>
                            <a:gd name="connsiteX6" fmla="*/ 4199303 w 4546981"/>
                            <a:gd name="connsiteY6" fmla="*/ 1725842 h 2435306"/>
                            <a:gd name="connsiteX7" fmla="*/ 3999729 w 4546981"/>
                            <a:gd name="connsiteY7" fmla="*/ 2324556 h 2435306"/>
                            <a:gd name="connsiteX8" fmla="*/ 3713071 w 4546981"/>
                            <a:gd name="connsiteY8" fmla="*/ 2408013 h 2435306"/>
                            <a:gd name="connsiteX9" fmla="*/ 2655996 w 4546981"/>
                            <a:gd name="connsiteY9" fmla="*/ 1401230 h 2435306"/>
                            <a:gd name="connsiteX10" fmla="*/ 2189652 w 4546981"/>
                            <a:gd name="connsiteY10" fmla="*/ 1302170 h 2435306"/>
                            <a:gd name="connsiteX11" fmla="*/ 1782744 w 4546981"/>
                            <a:gd name="connsiteY11" fmla="*/ 1247306 h 2435306"/>
                            <a:gd name="connsiteX12" fmla="*/ 1430700 w 4546981"/>
                            <a:gd name="connsiteY12" fmla="*/ 1288454 h 2435306"/>
                            <a:gd name="connsiteX13" fmla="*/ 488683 w 4546981"/>
                            <a:gd name="connsiteY13" fmla="*/ 1833922 h 2435306"/>
                            <a:gd name="connsiteX14" fmla="*/ 95676 w 4546981"/>
                            <a:gd name="connsiteY14" fmla="*/ 1393610 h 2435306"/>
                            <a:gd name="connsiteX15" fmla="*/ 49771 w 4546981"/>
                            <a:gd name="connsiteY15" fmla="*/ 21450 h 2435306"/>
                            <a:gd name="connsiteX0" fmla="*/ 1508239 w 4546981"/>
                            <a:gd name="connsiteY0" fmla="*/ 332346 h 2435306"/>
                            <a:gd name="connsiteX1" fmla="*/ 2729731 w 4546981"/>
                            <a:gd name="connsiteY1" fmla="*/ 314328 h 2435306"/>
                            <a:gd name="connsiteX2" fmla="*/ 3197816 w 4546981"/>
                            <a:gd name="connsiteY2" fmla="*/ 74843 h 2435306"/>
                            <a:gd name="connsiteX3" fmla="*/ 3720302 w 4546981"/>
                            <a:gd name="connsiteY3" fmla="*/ 141224 h 2435306"/>
                            <a:gd name="connsiteX4" fmla="*/ 4444764 w 4546981"/>
                            <a:gd name="connsiteY4" fmla="*/ 934997 h 2435306"/>
                            <a:gd name="connsiteX5" fmla="*/ 4514988 w 4546981"/>
                            <a:gd name="connsiteY5" fmla="*/ 1348470 h 2435306"/>
                            <a:gd name="connsiteX6" fmla="*/ 4199303 w 4546981"/>
                            <a:gd name="connsiteY6" fmla="*/ 1725842 h 2435306"/>
                            <a:gd name="connsiteX7" fmla="*/ 3999729 w 4546981"/>
                            <a:gd name="connsiteY7" fmla="*/ 2324556 h 2435306"/>
                            <a:gd name="connsiteX8" fmla="*/ 3713071 w 4546981"/>
                            <a:gd name="connsiteY8" fmla="*/ 2408013 h 2435306"/>
                            <a:gd name="connsiteX9" fmla="*/ 2655996 w 4546981"/>
                            <a:gd name="connsiteY9" fmla="*/ 1401230 h 2435306"/>
                            <a:gd name="connsiteX10" fmla="*/ 2189652 w 4546981"/>
                            <a:gd name="connsiteY10" fmla="*/ 1302170 h 2435306"/>
                            <a:gd name="connsiteX11" fmla="*/ 1782744 w 4546981"/>
                            <a:gd name="connsiteY11" fmla="*/ 1247306 h 2435306"/>
                            <a:gd name="connsiteX12" fmla="*/ 1430700 w 4546981"/>
                            <a:gd name="connsiteY12" fmla="*/ 1288454 h 2435306"/>
                            <a:gd name="connsiteX13" fmla="*/ 488683 w 4546981"/>
                            <a:gd name="connsiteY13" fmla="*/ 1833922 h 2435306"/>
                            <a:gd name="connsiteX14" fmla="*/ 95676 w 4546981"/>
                            <a:gd name="connsiteY14" fmla="*/ 1393610 h 2435306"/>
                            <a:gd name="connsiteX15" fmla="*/ 1508239 w 4546981"/>
                            <a:gd name="connsiteY15" fmla="*/ 332346 h 2435306"/>
                            <a:gd name="connsiteX0" fmla="*/ 1252207 w 4546981"/>
                            <a:gd name="connsiteY0" fmla="*/ 483222 h 2435306"/>
                            <a:gd name="connsiteX1" fmla="*/ 2729731 w 4546981"/>
                            <a:gd name="connsiteY1" fmla="*/ 314328 h 2435306"/>
                            <a:gd name="connsiteX2" fmla="*/ 3197816 w 4546981"/>
                            <a:gd name="connsiteY2" fmla="*/ 74843 h 2435306"/>
                            <a:gd name="connsiteX3" fmla="*/ 3720302 w 4546981"/>
                            <a:gd name="connsiteY3" fmla="*/ 141224 h 2435306"/>
                            <a:gd name="connsiteX4" fmla="*/ 4444764 w 4546981"/>
                            <a:gd name="connsiteY4" fmla="*/ 934997 h 2435306"/>
                            <a:gd name="connsiteX5" fmla="*/ 4514988 w 4546981"/>
                            <a:gd name="connsiteY5" fmla="*/ 1348470 h 2435306"/>
                            <a:gd name="connsiteX6" fmla="*/ 4199303 w 4546981"/>
                            <a:gd name="connsiteY6" fmla="*/ 1725842 h 2435306"/>
                            <a:gd name="connsiteX7" fmla="*/ 3999729 w 4546981"/>
                            <a:gd name="connsiteY7" fmla="*/ 2324556 h 2435306"/>
                            <a:gd name="connsiteX8" fmla="*/ 3713071 w 4546981"/>
                            <a:gd name="connsiteY8" fmla="*/ 2408013 h 2435306"/>
                            <a:gd name="connsiteX9" fmla="*/ 2655996 w 4546981"/>
                            <a:gd name="connsiteY9" fmla="*/ 1401230 h 2435306"/>
                            <a:gd name="connsiteX10" fmla="*/ 2189652 w 4546981"/>
                            <a:gd name="connsiteY10" fmla="*/ 1302170 h 2435306"/>
                            <a:gd name="connsiteX11" fmla="*/ 1782744 w 4546981"/>
                            <a:gd name="connsiteY11" fmla="*/ 1247306 h 2435306"/>
                            <a:gd name="connsiteX12" fmla="*/ 1430700 w 4546981"/>
                            <a:gd name="connsiteY12" fmla="*/ 1288454 h 2435306"/>
                            <a:gd name="connsiteX13" fmla="*/ 488683 w 4546981"/>
                            <a:gd name="connsiteY13" fmla="*/ 1833922 h 2435306"/>
                            <a:gd name="connsiteX14" fmla="*/ 95676 w 4546981"/>
                            <a:gd name="connsiteY14" fmla="*/ 1393610 h 2435306"/>
                            <a:gd name="connsiteX15" fmla="*/ 1252207 w 4546981"/>
                            <a:gd name="connsiteY15" fmla="*/ 483222 h 2435306"/>
                            <a:gd name="connsiteX0" fmla="*/ 1252207 w 4546981"/>
                            <a:gd name="connsiteY0" fmla="*/ 483222 h 2435306"/>
                            <a:gd name="connsiteX1" fmla="*/ 2729731 w 4546981"/>
                            <a:gd name="connsiteY1" fmla="*/ 314328 h 2435306"/>
                            <a:gd name="connsiteX2" fmla="*/ 3197816 w 4546981"/>
                            <a:gd name="connsiteY2" fmla="*/ 74843 h 2435306"/>
                            <a:gd name="connsiteX3" fmla="*/ 3720302 w 4546981"/>
                            <a:gd name="connsiteY3" fmla="*/ 141224 h 2435306"/>
                            <a:gd name="connsiteX4" fmla="*/ 4444764 w 4546981"/>
                            <a:gd name="connsiteY4" fmla="*/ 934997 h 2435306"/>
                            <a:gd name="connsiteX5" fmla="*/ 4514988 w 4546981"/>
                            <a:gd name="connsiteY5" fmla="*/ 1348470 h 2435306"/>
                            <a:gd name="connsiteX6" fmla="*/ 4199303 w 4546981"/>
                            <a:gd name="connsiteY6" fmla="*/ 1725842 h 2435306"/>
                            <a:gd name="connsiteX7" fmla="*/ 3999729 w 4546981"/>
                            <a:gd name="connsiteY7" fmla="*/ 2324556 h 2435306"/>
                            <a:gd name="connsiteX8" fmla="*/ 3713071 w 4546981"/>
                            <a:gd name="connsiteY8" fmla="*/ 2408013 h 2435306"/>
                            <a:gd name="connsiteX9" fmla="*/ 2655996 w 4546981"/>
                            <a:gd name="connsiteY9" fmla="*/ 1401230 h 2435306"/>
                            <a:gd name="connsiteX10" fmla="*/ 2189652 w 4546981"/>
                            <a:gd name="connsiteY10" fmla="*/ 1302170 h 2435306"/>
                            <a:gd name="connsiteX11" fmla="*/ 1782744 w 4546981"/>
                            <a:gd name="connsiteY11" fmla="*/ 1247306 h 2435306"/>
                            <a:gd name="connsiteX12" fmla="*/ 1430700 w 4546981"/>
                            <a:gd name="connsiteY12" fmla="*/ 1288454 h 2435306"/>
                            <a:gd name="connsiteX13" fmla="*/ 488683 w 4546981"/>
                            <a:gd name="connsiteY13" fmla="*/ 1833922 h 2435306"/>
                            <a:gd name="connsiteX14" fmla="*/ 95676 w 4546981"/>
                            <a:gd name="connsiteY14" fmla="*/ 1393610 h 2435306"/>
                            <a:gd name="connsiteX15" fmla="*/ 1252207 w 4546981"/>
                            <a:gd name="connsiteY15" fmla="*/ 483222 h 2435306"/>
                            <a:gd name="connsiteX0" fmla="*/ 1252207 w 4546981"/>
                            <a:gd name="connsiteY0" fmla="*/ 483222 h 2435306"/>
                            <a:gd name="connsiteX1" fmla="*/ 2729731 w 4546981"/>
                            <a:gd name="connsiteY1" fmla="*/ 314328 h 2435306"/>
                            <a:gd name="connsiteX2" fmla="*/ 3197816 w 4546981"/>
                            <a:gd name="connsiteY2" fmla="*/ 74843 h 2435306"/>
                            <a:gd name="connsiteX3" fmla="*/ 3720302 w 4546981"/>
                            <a:gd name="connsiteY3" fmla="*/ 141224 h 2435306"/>
                            <a:gd name="connsiteX4" fmla="*/ 4444764 w 4546981"/>
                            <a:gd name="connsiteY4" fmla="*/ 934997 h 2435306"/>
                            <a:gd name="connsiteX5" fmla="*/ 4514988 w 4546981"/>
                            <a:gd name="connsiteY5" fmla="*/ 1348470 h 2435306"/>
                            <a:gd name="connsiteX6" fmla="*/ 4199303 w 4546981"/>
                            <a:gd name="connsiteY6" fmla="*/ 1725842 h 2435306"/>
                            <a:gd name="connsiteX7" fmla="*/ 3999729 w 4546981"/>
                            <a:gd name="connsiteY7" fmla="*/ 2324556 h 2435306"/>
                            <a:gd name="connsiteX8" fmla="*/ 3713071 w 4546981"/>
                            <a:gd name="connsiteY8" fmla="*/ 2408013 h 2435306"/>
                            <a:gd name="connsiteX9" fmla="*/ 2655996 w 4546981"/>
                            <a:gd name="connsiteY9" fmla="*/ 1401230 h 2435306"/>
                            <a:gd name="connsiteX10" fmla="*/ 2189652 w 4546981"/>
                            <a:gd name="connsiteY10" fmla="*/ 1302170 h 2435306"/>
                            <a:gd name="connsiteX11" fmla="*/ 1782744 w 4546981"/>
                            <a:gd name="connsiteY11" fmla="*/ 1247306 h 2435306"/>
                            <a:gd name="connsiteX12" fmla="*/ 1430700 w 4546981"/>
                            <a:gd name="connsiteY12" fmla="*/ 1288454 h 2435306"/>
                            <a:gd name="connsiteX13" fmla="*/ 488683 w 4546981"/>
                            <a:gd name="connsiteY13" fmla="*/ 1833922 h 2435306"/>
                            <a:gd name="connsiteX14" fmla="*/ 95676 w 4546981"/>
                            <a:gd name="connsiteY14" fmla="*/ 1393610 h 2435306"/>
                            <a:gd name="connsiteX15" fmla="*/ 1252207 w 4546981"/>
                            <a:gd name="connsiteY15" fmla="*/ 483222 h 2435306"/>
                            <a:gd name="connsiteX0" fmla="*/ 1252207 w 4546981"/>
                            <a:gd name="connsiteY0" fmla="*/ 483222 h 2435306"/>
                            <a:gd name="connsiteX1" fmla="*/ 2729731 w 4546981"/>
                            <a:gd name="connsiteY1" fmla="*/ 314328 h 2435306"/>
                            <a:gd name="connsiteX2" fmla="*/ 3197816 w 4546981"/>
                            <a:gd name="connsiteY2" fmla="*/ 74843 h 2435306"/>
                            <a:gd name="connsiteX3" fmla="*/ 3720302 w 4546981"/>
                            <a:gd name="connsiteY3" fmla="*/ 141224 h 2435306"/>
                            <a:gd name="connsiteX4" fmla="*/ 4444764 w 4546981"/>
                            <a:gd name="connsiteY4" fmla="*/ 934997 h 2435306"/>
                            <a:gd name="connsiteX5" fmla="*/ 4514988 w 4546981"/>
                            <a:gd name="connsiteY5" fmla="*/ 1348470 h 2435306"/>
                            <a:gd name="connsiteX6" fmla="*/ 4199303 w 4546981"/>
                            <a:gd name="connsiteY6" fmla="*/ 1725842 h 2435306"/>
                            <a:gd name="connsiteX7" fmla="*/ 3999729 w 4546981"/>
                            <a:gd name="connsiteY7" fmla="*/ 2324556 h 2435306"/>
                            <a:gd name="connsiteX8" fmla="*/ 3713071 w 4546981"/>
                            <a:gd name="connsiteY8" fmla="*/ 2408013 h 2435306"/>
                            <a:gd name="connsiteX9" fmla="*/ 2655996 w 4546981"/>
                            <a:gd name="connsiteY9" fmla="*/ 1401230 h 2435306"/>
                            <a:gd name="connsiteX10" fmla="*/ 2189652 w 4546981"/>
                            <a:gd name="connsiteY10" fmla="*/ 1302170 h 2435306"/>
                            <a:gd name="connsiteX11" fmla="*/ 1782744 w 4546981"/>
                            <a:gd name="connsiteY11" fmla="*/ 1247306 h 2435306"/>
                            <a:gd name="connsiteX12" fmla="*/ 1430700 w 4546981"/>
                            <a:gd name="connsiteY12" fmla="*/ 1288454 h 2435306"/>
                            <a:gd name="connsiteX13" fmla="*/ 488683 w 4546981"/>
                            <a:gd name="connsiteY13" fmla="*/ 1833922 h 2435306"/>
                            <a:gd name="connsiteX14" fmla="*/ 95676 w 4546981"/>
                            <a:gd name="connsiteY14" fmla="*/ 1393610 h 2435306"/>
                            <a:gd name="connsiteX15" fmla="*/ 1252207 w 4546981"/>
                            <a:gd name="connsiteY15" fmla="*/ 483222 h 2435306"/>
                            <a:gd name="connsiteX0" fmla="*/ 1232610 w 4527384"/>
                            <a:gd name="connsiteY0" fmla="*/ 483222 h 2435306"/>
                            <a:gd name="connsiteX1" fmla="*/ 2710134 w 4527384"/>
                            <a:gd name="connsiteY1" fmla="*/ 314328 h 2435306"/>
                            <a:gd name="connsiteX2" fmla="*/ 3178219 w 4527384"/>
                            <a:gd name="connsiteY2" fmla="*/ 74843 h 2435306"/>
                            <a:gd name="connsiteX3" fmla="*/ 3700705 w 4527384"/>
                            <a:gd name="connsiteY3" fmla="*/ 141224 h 2435306"/>
                            <a:gd name="connsiteX4" fmla="*/ 4425167 w 4527384"/>
                            <a:gd name="connsiteY4" fmla="*/ 934997 h 2435306"/>
                            <a:gd name="connsiteX5" fmla="*/ 4495391 w 4527384"/>
                            <a:gd name="connsiteY5" fmla="*/ 1348470 h 2435306"/>
                            <a:gd name="connsiteX6" fmla="*/ 4179706 w 4527384"/>
                            <a:gd name="connsiteY6" fmla="*/ 1725842 h 2435306"/>
                            <a:gd name="connsiteX7" fmla="*/ 3980132 w 4527384"/>
                            <a:gd name="connsiteY7" fmla="*/ 2324556 h 2435306"/>
                            <a:gd name="connsiteX8" fmla="*/ 3693474 w 4527384"/>
                            <a:gd name="connsiteY8" fmla="*/ 2408013 h 2435306"/>
                            <a:gd name="connsiteX9" fmla="*/ 2636399 w 4527384"/>
                            <a:gd name="connsiteY9" fmla="*/ 1401230 h 2435306"/>
                            <a:gd name="connsiteX10" fmla="*/ 2170055 w 4527384"/>
                            <a:gd name="connsiteY10" fmla="*/ 1302170 h 2435306"/>
                            <a:gd name="connsiteX11" fmla="*/ 1763147 w 4527384"/>
                            <a:gd name="connsiteY11" fmla="*/ 1247306 h 2435306"/>
                            <a:gd name="connsiteX12" fmla="*/ 1411103 w 4527384"/>
                            <a:gd name="connsiteY12" fmla="*/ 1288454 h 2435306"/>
                            <a:gd name="connsiteX13" fmla="*/ 469086 w 4527384"/>
                            <a:gd name="connsiteY13" fmla="*/ 1833922 h 2435306"/>
                            <a:gd name="connsiteX14" fmla="*/ 98939 w 4527384"/>
                            <a:gd name="connsiteY14" fmla="*/ 1347890 h 2435306"/>
                            <a:gd name="connsiteX15" fmla="*/ 1232610 w 4527384"/>
                            <a:gd name="connsiteY15" fmla="*/ 483222 h 2435306"/>
                            <a:gd name="connsiteX0" fmla="*/ 1247947 w 4542721"/>
                            <a:gd name="connsiteY0" fmla="*/ 483222 h 2435306"/>
                            <a:gd name="connsiteX1" fmla="*/ 2725471 w 4542721"/>
                            <a:gd name="connsiteY1" fmla="*/ 314328 h 2435306"/>
                            <a:gd name="connsiteX2" fmla="*/ 3193556 w 4542721"/>
                            <a:gd name="connsiteY2" fmla="*/ 74843 h 2435306"/>
                            <a:gd name="connsiteX3" fmla="*/ 3716042 w 4542721"/>
                            <a:gd name="connsiteY3" fmla="*/ 141224 h 2435306"/>
                            <a:gd name="connsiteX4" fmla="*/ 4440504 w 4542721"/>
                            <a:gd name="connsiteY4" fmla="*/ 934997 h 2435306"/>
                            <a:gd name="connsiteX5" fmla="*/ 4510728 w 4542721"/>
                            <a:gd name="connsiteY5" fmla="*/ 1348470 h 2435306"/>
                            <a:gd name="connsiteX6" fmla="*/ 4195043 w 4542721"/>
                            <a:gd name="connsiteY6" fmla="*/ 1725842 h 2435306"/>
                            <a:gd name="connsiteX7" fmla="*/ 3995469 w 4542721"/>
                            <a:gd name="connsiteY7" fmla="*/ 2324556 h 2435306"/>
                            <a:gd name="connsiteX8" fmla="*/ 3708811 w 4542721"/>
                            <a:gd name="connsiteY8" fmla="*/ 2408013 h 2435306"/>
                            <a:gd name="connsiteX9" fmla="*/ 2651736 w 4542721"/>
                            <a:gd name="connsiteY9" fmla="*/ 1401230 h 2435306"/>
                            <a:gd name="connsiteX10" fmla="*/ 2185392 w 4542721"/>
                            <a:gd name="connsiteY10" fmla="*/ 1302170 h 2435306"/>
                            <a:gd name="connsiteX11" fmla="*/ 1778484 w 4542721"/>
                            <a:gd name="connsiteY11" fmla="*/ 1247306 h 2435306"/>
                            <a:gd name="connsiteX12" fmla="*/ 1426440 w 4542721"/>
                            <a:gd name="connsiteY12" fmla="*/ 1288454 h 2435306"/>
                            <a:gd name="connsiteX13" fmla="*/ 484423 w 4542721"/>
                            <a:gd name="connsiteY13" fmla="*/ 1833922 h 2435306"/>
                            <a:gd name="connsiteX14" fmla="*/ 114276 w 4542721"/>
                            <a:gd name="connsiteY14" fmla="*/ 1347890 h 2435306"/>
                            <a:gd name="connsiteX15" fmla="*/ 1247947 w 4542721"/>
                            <a:gd name="connsiteY15" fmla="*/ 483222 h 2435306"/>
                            <a:gd name="connsiteX0" fmla="*/ 1246681 w 4541455"/>
                            <a:gd name="connsiteY0" fmla="*/ 483222 h 2435306"/>
                            <a:gd name="connsiteX1" fmla="*/ 2724205 w 4541455"/>
                            <a:gd name="connsiteY1" fmla="*/ 314328 h 2435306"/>
                            <a:gd name="connsiteX2" fmla="*/ 3192290 w 4541455"/>
                            <a:gd name="connsiteY2" fmla="*/ 74843 h 2435306"/>
                            <a:gd name="connsiteX3" fmla="*/ 3714776 w 4541455"/>
                            <a:gd name="connsiteY3" fmla="*/ 141224 h 2435306"/>
                            <a:gd name="connsiteX4" fmla="*/ 4439238 w 4541455"/>
                            <a:gd name="connsiteY4" fmla="*/ 934997 h 2435306"/>
                            <a:gd name="connsiteX5" fmla="*/ 4509462 w 4541455"/>
                            <a:gd name="connsiteY5" fmla="*/ 1348470 h 2435306"/>
                            <a:gd name="connsiteX6" fmla="*/ 4193777 w 4541455"/>
                            <a:gd name="connsiteY6" fmla="*/ 1725842 h 2435306"/>
                            <a:gd name="connsiteX7" fmla="*/ 3994203 w 4541455"/>
                            <a:gd name="connsiteY7" fmla="*/ 2324556 h 2435306"/>
                            <a:gd name="connsiteX8" fmla="*/ 3707545 w 4541455"/>
                            <a:gd name="connsiteY8" fmla="*/ 2408013 h 2435306"/>
                            <a:gd name="connsiteX9" fmla="*/ 2650470 w 4541455"/>
                            <a:gd name="connsiteY9" fmla="*/ 1401230 h 2435306"/>
                            <a:gd name="connsiteX10" fmla="*/ 2184126 w 4541455"/>
                            <a:gd name="connsiteY10" fmla="*/ 1302170 h 2435306"/>
                            <a:gd name="connsiteX11" fmla="*/ 1777218 w 4541455"/>
                            <a:gd name="connsiteY11" fmla="*/ 1247306 h 2435306"/>
                            <a:gd name="connsiteX12" fmla="*/ 1425174 w 4541455"/>
                            <a:gd name="connsiteY12" fmla="*/ 1288454 h 2435306"/>
                            <a:gd name="connsiteX13" fmla="*/ 483157 w 4541455"/>
                            <a:gd name="connsiteY13" fmla="*/ 1833922 h 2435306"/>
                            <a:gd name="connsiteX14" fmla="*/ 113010 w 4541455"/>
                            <a:gd name="connsiteY14" fmla="*/ 1347890 h 2435306"/>
                            <a:gd name="connsiteX15" fmla="*/ 1246681 w 4541455"/>
                            <a:gd name="connsiteY15" fmla="*/ 483222 h 24353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541455" h="2435306">
                              <a:moveTo>
                                <a:pt x="1246681" y="483222"/>
                              </a:moveTo>
                              <a:cubicBezTo>
                                <a:pt x="1835201" y="52020"/>
                                <a:pt x="2396289" y="311190"/>
                                <a:pt x="2724205" y="314328"/>
                              </a:cubicBezTo>
                              <a:cubicBezTo>
                                <a:pt x="2960062" y="331262"/>
                                <a:pt x="3047147" y="170395"/>
                                <a:pt x="3192290" y="74843"/>
                              </a:cubicBezTo>
                              <a:cubicBezTo>
                                <a:pt x="3383386" y="-77202"/>
                                <a:pt x="3592623" y="32011"/>
                                <a:pt x="3714776" y="141224"/>
                              </a:cubicBezTo>
                              <a:lnTo>
                                <a:pt x="4439238" y="934997"/>
                              </a:lnTo>
                              <a:cubicBezTo>
                                <a:pt x="4506189" y="1003878"/>
                                <a:pt x="4587654" y="1116304"/>
                                <a:pt x="4509462" y="1348470"/>
                              </a:cubicBezTo>
                              <a:cubicBezTo>
                                <a:pt x="4436891" y="1483937"/>
                                <a:pt x="4280862" y="1633916"/>
                                <a:pt x="4193777" y="1725842"/>
                              </a:cubicBezTo>
                              <a:cubicBezTo>
                                <a:pt x="4115158" y="1959280"/>
                                <a:pt x="4076451" y="2116518"/>
                                <a:pt x="3994203" y="2324556"/>
                              </a:cubicBezTo>
                              <a:cubicBezTo>
                                <a:pt x="3956707" y="2399546"/>
                                <a:pt x="3850270" y="2478166"/>
                                <a:pt x="3707545" y="2408013"/>
                              </a:cubicBezTo>
                              <a:lnTo>
                                <a:pt x="2650470" y="1401230"/>
                              </a:lnTo>
                              <a:cubicBezTo>
                                <a:pt x="2581890" y="1340778"/>
                                <a:pt x="2463018" y="1243750"/>
                                <a:pt x="2184126" y="1302170"/>
                              </a:cubicBezTo>
                              <a:cubicBezTo>
                                <a:pt x="2066778" y="1309282"/>
                                <a:pt x="1983720" y="1304456"/>
                                <a:pt x="1777218" y="1247306"/>
                              </a:cubicBezTo>
                              <a:cubicBezTo>
                                <a:pt x="1726164" y="1217588"/>
                                <a:pt x="1655329" y="1154109"/>
                                <a:pt x="1425174" y="1288454"/>
                              </a:cubicBezTo>
                              <a:cubicBezTo>
                                <a:pt x="932860" y="1563241"/>
                                <a:pt x="756015" y="1710011"/>
                                <a:pt x="483157" y="1833922"/>
                              </a:cubicBezTo>
                              <a:cubicBezTo>
                                <a:pt x="246999" y="1938611"/>
                                <a:pt x="-213188" y="1691257"/>
                                <a:pt x="113010" y="1347890"/>
                              </a:cubicBezTo>
                              <a:lnTo>
                                <a:pt x="1246681" y="483222"/>
                              </a:lnTo>
                              <a:close/>
                            </a:path>
                          </a:pathLst>
                        </a:custGeom>
                        <a:grpFill/>
                        <a:ln w="12700" cap="flat" cmpd="sng" algn="ctr">
                          <a:noFill/>
                          <a:prstDash val="solid"/>
                          <a:miter lim="800000"/>
                        </a:ln>
                        <a:effectLst/>
                      </p:spPr>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44" name="Rectangle 2">
                          <a:extLst>
                            <a:ext uri="{FF2B5EF4-FFF2-40B4-BE49-F238E27FC236}">
                              <a16:creationId xmlns:a16="http://schemas.microsoft.com/office/drawing/2014/main" id="{B53E6B32-9125-7684-5C96-8FEF88ED1265}"/>
                            </a:ext>
                          </a:extLst>
                        </p:cNvPr>
                        <p:cNvSpPr/>
                        <p:nvPr/>
                      </p:nvSpPr>
                      <p:spPr>
                        <a:xfrm>
                          <a:off x="1481857" y="1333348"/>
                          <a:ext cx="2828738" cy="2812216"/>
                        </a:xfrm>
                        <a:custGeom>
                          <a:avLst/>
                          <a:gdLst>
                            <a:gd name="connsiteX0" fmla="*/ 0 w 2013626"/>
                            <a:gd name="connsiteY0" fmla="*/ 0 h 1327826"/>
                            <a:gd name="connsiteX1" fmla="*/ 2013626 w 2013626"/>
                            <a:gd name="connsiteY1" fmla="*/ 0 h 1327826"/>
                            <a:gd name="connsiteX2" fmla="*/ 2013626 w 2013626"/>
                            <a:gd name="connsiteY2" fmla="*/ 1327826 h 1327826"/>
                            <a:gd name="connsiteX3" fmla="*/ 0 w 2013626"/>
                            <a:gd name="connsiteY3" fmla="*/ 1327826 h 1327826"/>
                            <a:gd name="connsiteX4" fmla="*/ 0 w 2013626"/>
                            <a:gd name="connsiteY4" fmla="*/ 0 h 1327826"/>
                            <a:gd name="connsiteX0" fmla="*/ 311285 w 2324911"/>
                            <a:gd name="connsiteY0" fmla="*/ 0 h 1347281"/>
                            <a:gd name="connsiteX1" fmla="*/ 2324911 w 2324911"/>
                            <a:gd name="connsiteY1" fmla="*/ 0 h 1347281"/>
                            <a:gd name="connsiteX2" fmla="*/ 2324911 w 2324911"/>
                            <a:gd name="connsiteY2" fmla="*/ 1327826 h 1347281"/>
                            <a:gd name="connsiteX3" fmla="*/ 0 w 2324911"/>
                            <a:gd name="connsiteY3" fmla="*/ 1347281 h 1347281"/>
                            <a:gd name="connsiteX4" fmla="*/ 311285 w 2324911"/>
                            <a:gd name="connsiteY4" fmla="*/ 0 h 1347281"/>
                            <a:gd name="connsiteX0" fmla="*/ 38911 w 2324911"/>
                            <a:gd name="connsiteY0" fmla="*/ 768486 h 1347281"/>
                            <a:gd name="connsiteX1" fmla="*/ 2324911 w 2324911"/>
                            <a:gd name="connsiteY1" fmla="*/ 0 h 1347281"/>
                            <a:gd name="connsiteX2" fmla="*/ 2324911 w 2324911"/>
                            <a:gd name="connsiteY2" fmla="*/ 1327826 h 1347281"/>
                            <a:gd name="connsiteX3" fmla="*/ 0 w 2324911"/>
                            <a:gd name="connsiteY3" fmla="*/ 1347281 h 1347281"/>
                            <a:gd name="connsiteX4" fmla="*/ 38911 w 2324911"/>
                            <a:gd name="connsiteY4" fmla="*/ 768486 h 1347281"/>
                            <a:gd name="connsiteX0" fmla="*/ 38911 w 2324911"/>
                            <a:gd name="connsiteY0" fmla="*/ 972767 h 1551562"/>
                            <a:gd name="connsiteX1" fmla="*/ 928992 w 2324911"/>
                            <a:gd name="connsiteY1" fmla="*/ 0 h 1551562"/>
                            <a:gd name="connsiteX2" fmla="*/ 2324911 w 2324911"/>
                            <a:gd name="connsiteY2" fmla="*/ 1532107 h 1551562"/>
                            <a:gd name="connsiteX3" fmla="*/ 0 w 2324911"/>
                            <a:gd name="connsiteY3" fmla="*/ 1551562 h 1551562"/>
                            <a:gd name="connsiteX4" fmla="*/ 38911 w 2324911"/>
                            <a:gd name="connsiteY4" fmla="*/ 972767 h 1551562"/>
                            <a:gd name="connsiteX0" fmla="*/ 38911 w 1585609"/>
                            <a:gd name="connsiteY0" fmla="*/ 982494 h 1561289"/>
                            <a:gd name="connsiteX1" fmla="*/ 928992 w 1585609"/>
                            <a:gd name="connsiteY1" fmla="*/ 9727 h 1561289"/>
                            <a:gd name="connsiteX2" fmla="*/ 1585609 w 1585609"/>
                            <a:gd name="connsiteY2" fmla="*/ 0 h 1561289"/>
                            <a:gd name="connsiteX3" fmla="*/ 0 w 1585609"/>
                            <a:gd name="connsiteY3" fmla="*/ 1561289 h 1561289"/>
                            <a:gd name="connsiteX4" fmla="*/ 38911 w 1585609"/>
                            <a:gd name="connsiteY4" fmla="*/ 982494 h 1561289"/>
                            <a:gd name="connsiteX0" fmla="*/ 38911 w 1585609"/>
                            <a:gd name="connsiteY0" fmla="*/ 982494 h 1561289"/>
                            <a:gd name="connsiteX1" fmla="*/ 928992 w 1585609"/>
                            <a:gd name="connsiteY1" fmla="*/ 9727 h 1561289"/>
                            <a:gd name="connsiteX2" fmla="*/ 1585609 w 1585609"/>
                            <a:gd name="connsiteY2" fmla="*/ 0 h 1561289"/>
                            <a:gd name="connsiteX3" fmla="*/ 1181912 w 1585609"/>
                            <a:gd name="connsiteY3" fmla="*/ 384243 h 1561289"/>
                            <a:gd name="connsiteX4" fmla="*/ 0 w 1585609"/>
                            <a:gd name="connsiteY4" fmla="*/ 1561289 h 1561289"/>
                            <a:gd name="connsiteX5" fmla="*/ 38911 w 1585609"/>
                            <a:gd name="connsiteY5" fmla="*/ 982494 h 1561289"/>
                            <a:gd name="connsiteX0" fmla="*/ 38911 w 2490282"/>
                            <a:gd name="connsiteY0" fmla="*/ 982494 h 1561289"/>
                            <a:gd name="connsiteX1" fmla="*/ 928992 w 2490282"/>
                            <a:gd name="connsiteY1" fmla="*/ 9727 h 1561289"/>
                            <a:gd name="connsiteX2" fmla="*/ 1585609 w 2490282"/>
                            <a:gd name="connsiteY2" fmla="*/ 0 h 1561289"/>
                            <a:gd name="connsiteX3" fmla="*/ 2490282 w 2490282"/>
                            <a:gd name="connsiteY3" fmla="*/ 131323 h 1561289"/>
                            <a:gd name="connsiteX4" fmla="*/ 0 w 2490282"/>
                            <a:gd name="connsiteY4" fmla="*/ 1561289 h 1561289"/>
                            <a:gd name="connsiteX5" fmla="*/ 38911 w 2490282"/>
                            <a:gd name="connsiteY5" fmla="*/ 982494 h 1561289"/>
                            <a:gd name="connsiteX0" fmla="*/ 38911 w 2490282"/>
                            <a:gd name="connsiteY0" fmla="*/ 982494 h 1561289"/>
                            <a:gd name="connsiteX1" fmla="*/ 928992 w 2490282"/>
                            <a:gd name="connsiteY1" fmla="*/ 9727 h 1561289"/>
                            <a:gd name="connsiteX2" fmla="*/ 1585609 w 2490282"/>
                            <a:gd name="connsiteY2" fmla="*/ 0 h 1561289"/>
                            <a:gd name="connsiteX3" fmla="*/ 2490282 w 2490282"/>
                            <a:gd name="connsiteY3" fmla="*/ 131323 h 1561289"/>
                            <a:gd name="connsiteX4" fmla="*/ 1347281 w 2490282"/>
                            <a:gd name="connsiteY4" fmla="*/ 792805 h 1561289"/>
                            <a:gd name="connsiteX5" fmla="*/ 0 w 2490282"/>
                            <a:gd name="connsiteY5" fmla="*/ 1561289 h 1561289"/>
                            <a:gd name="connsiteX6" fmla="*/ 38911 w 2490282"/>
                            <a:gd name="connsiteY6" fmla="*/ 982494 h 1561289"/>
                            <a:gd name="connsiteX0" fmla="*/ 38911 w 2490282"/>
                            <a:gd name="connsiteY0" fmla="*/ 982494 h 1561289"/>
                            <a:gd name="connsiteX1" fmla="*/ 928992 w 2490282"/>
                            <a:gd name="connsiteY1" fmla="*/ 9727 h 1561289"/>
                            <a:gd name="connsiteX2" fmla="*/ 1585609 w 2490282"/>
                            <a:gd name="connsiteY2" fmla="*/ 0 h 1561289"/>
                            <a:gd name="connsiteX3" fmla="*/ 2490282 w 2490282"/>
                            <a:gd name="connsiteY3" fmla="*/ 131323 h 1561289"/>
                            <a:gd name="connsiteX4" fmla="*/ 1488332 w 2490282"/>
                            <a:gd name="connsiteY4" fmla="*/ 355060 h 1561289"/>
                            <a:gd name="connsiteX5" fmla="*/ 0 w 2490282"/>
                            <a:gd name="connsiteY5" fmla="*/ 1561289 h 1561289"/>
                            <a:gd name="connsiteX6" fmla="*/ 38911 w 2490282"/>
                            <a:gd name="connsiteY6" fmla="*/ 982494 h 1561289"/>
                            <a:gd name="connsiteX0" fmla="*/ 38911 w 2490282"/>
                            <a:gd name="connsiteY0" fmla="*/ 982494 h 1561289"/>
                            <a:gd name="connsiteX1" fmla="*/ 928992 w 2490282"/>
                            <a:gd name="connsiteY1" fmla="*/ 9727 h 1561289"/>
                            <a:gd name="connsiteX2" fmla="*/ 1585609 w 2490282"/>
                            <a:gd name="connsiteY2" fmla="*/ 0 h 1561289"/>
                            <a:gd name="connsiteX3" fmla="*/ 2490282 w 2490282"/>
                            <a:gd name="connsiteY3" fmla="*/ 131323 h 1561289"/>
                            <a:gd name="connsiteX4" fmla="*/ 1488332 w 2490282"/>
                            <a:gd name="connsiteY4" fmla="*/ 355060 h 1561289"/>
                            <a:gd name="connsiteX5" fmla="*/ 787940 w 2490282"/>
                            <a:gd name="connsiteY5" fmla="*/ 914401 h 1561289"/>
                            <a:gd name="connsiteX6" fmla="*/ 0 w 2490282"/>
                            <a:gd name="connsiteY6" fmla="*/ 1561289 h 1561289"/>
                            <a:gd name="connsiteX7" fmla="*/ 38911 w 2490282"/>
                            <a:gd name="connsiteY7" fmla="*/ 982494 h 1561289"/>
                            <a:gd name="connsiteX0" fmla="*/ 38911 w 2490282"/>
                            <a:gd name="connsiteY0" fmla="*/ 982494 h 1561289"/>
                            <a:gd name="connsiteX1" fmla="*/ 928992 w 2490282"/>
                            <a:gd name="connsiteY1" fmla="*/ 9727 h 1561289"/>
                            <a:gd name="connsiteX2" fmla="*/ 1585609 w 2490282"/>
                            <a:gd name="connsiteY2" fmla="*/ 0 h 1561289"/>
                            <a:gd name="connsiteX3" fmla="*/ 2490282 w 2490282"/>
                            <a:gd name="connsiteY3" fmla="*/ 131323 h 1561289"/>
                            <a:gd name="connsiteX4" fmla="*/ 1488332 w 2490282"/>
                            <a:gd name="connsiteY4" fmla="*/ 355060 h 1561289"/>
                            <a:gd name="connsiteX5" fmla="*/ 1070042 w 2490282"/>
                            <a:gd name="connsiteY5" fmla="*/ 306422 h 1561289"/>
                            <a:gd name="connsiteX6" fmla="*/ 0 w 2490282"/>
                            <a:gd name="connsiteY6" fmla="*/ 1561289 h 1561289"/>
                            <a:gd name="connsiteX7" fmla="*/ 38911 w 2490282"/>
                            <a:gd name="connsiteY7" fmla="*/ 982494 h 1561289"/>
                            <a:gd name="connsiteX0" fmla="*/ 53503 w 2504874"/>
                            <a:gd name="connsiteY0" fmla="*/ 982494 h 1532106"/>
                            <a:gd name="connsiteX1" fmla="*/ 943584 w 2504874"/>
                            <a:gd name="connsiteY1" fmla="*/ 9727 h 1532106"/>
                            <a:gd name="connsiteX2" fmla="*/ 1600201 w 2504874"/>
                            <a:gd name="connsiteY2" fmla="*/ 0 h 1532106"/>
                            <a:gd name="connsiteX3" fmla="*/ 2504874 w 2504874"/>
                            <a:gd name="connsiteY3" fmla="*/ 131323 h 1532106"/>
                            <a:gd name="connsiteX4" fmla="*/ 1502924 w 2504874"/>
                            <a:gd name="connsiteY4" fmla="*/ 355060 h 1532106"/>
                            <a:gd name="connsiteX5" fmla="*/ 1084634 w 2504874"/>
                            <a:gd name="connsiteY5" fmla="*/ 306422 h 1532106"/>
                            <a:gd name="connsiteX6" fmla="*/ 0 w 2504874"/>
                            <a:gd name="connsiteY6" fmla="*/ 1532106 h 1532106"/>
                            <a:gd name="connsiteX7" fmla="*/ 53503 w 2504874"/>
                            <a:gd name="connsiteY7" fmla="*/ 982494 h 1532106"/>
                            <a:gd name="connsiteX0" fmla="*/ 53503 w 2504874"/>
                            <a:gd name="connsiteY0" fmla="*/ 982494 h 1532106"/>
                            <a:gd name="connsiteX1" fmla="*/ 943584 w 2504874"/>
                            <a:gd name="connsiteY1" fmla="*/ 9727 h 1532106"/>
                            <a:gd name="connsiteX2" fmla="*/ 1600201 w 2504874"/>
                            <a:gd name="connsiteY2" fmla="*/ 0 h 1532106"/>
                            <a:gd name="connsiteX3" fmla="*/ 2504874 w 2504874"/>
                            <a:gd name="connsiteY3" fmla="*/ 131323 h 1532106"/>
                            <a:gd name="connsiteX4" fmla="*/ 1502924 w 2504874"/>
                            <a:gd name="connsiteY4" fmla="*/ 355060 h 1532106"/>
                            <a:gd name="connsiteX5" fmla="*/ 1084634 w 2504874"/>
                            <a:gd name="connsiteY5" fmla="*/ 306422 h 1532106"/>
                            <a:gd name="connsiteX6" fmla="*/ 252920 w 2504874"/>
                            <a:gd name="connsiteY6" fmla="*/ 1245141 h 1532106"/>
                            <a:gd name="connsiteX7" fmla="*/ 0 w 2504874"/>
                            <a:gd name="connsiteY7" fmla="*/ 1532106 h 1532106"/>
                            <a:gd name="connsiteX8" fmla="*/ 53503 w 2504874"/>
                            <a:gd name="connsiteY8" fmla="*/ 982494 h 1532106"/>
                            <a:gd name="connsiteX0" fmla="*/ 53503 w 2504874"/>
                            <a:gd name="connsiteY0" fmla="*/ 982494 h 1532106"/>
                            <a:gd name="connsiteX1" fmla="*/ 943584 w 2504874"/>
                            <a:gd name="connsiteY1" fmla="*/ 9727 h 1532106"/>
                            <a:gd name="connsiteX2" fmla="*/ 1600201 w 2504874"/>
                            <a:gd name="connsiteY2" fmla="*/ 0 h 1532106"/>
                            <a:gd name="connsiteX3" fmla="*/ 2504874 w 2504874"/>
                            <a:gd name="connsiteY3" fmla="*/ 131323 h 1532106"/>
                            <a:gd name="connsiteX4" fmla="*/ 1502924 w 2504874"/>
                            <a:gd name="connsiteY4" fmla="*/ 355060 h 1532106"/>
                            <a:gd name="connsiteX5" fmla="*/ 1084634 w 2504874"/>
                            <a:gd name="connsiteY5" fmla="*/ 306422 h 1532106"/>
                            <a:gd name="connsiteX6" fmla="*/ 355060 w 2504874"/>
                            <a:gd name="connsiteY6" fmla="*/ 1425102 h 1532106"/>
                            <a:gd name="connsiteX7" fmla="*/ 0 w 2504874"/>
                            <a:gd name="connsiteY7" fmla="*/ 1532106 h 1532106"/>
                            <a:gd name="connsiteX8" fmla="*/ 53503 w 2504874"/>
                            <a:gd name="connsiteY8" fmla="*/ 982494 h 1532106"/>
                            <a:gd name="connsiteX0" fmla="*/ 53503 w 2504874"/>
                            <a:gd name="connsiteY0" fmla="*/ 982494 h 1532106"/>
                            <a:gd name="connsiteX1" fmla="*/ 943584 w 2504874"/>
                            <a:gd name="connsiteY1" fmla="*/ 9727 h 1532106"/>
                            <a:gd name="connsiteX2" fmla="*/ 1600201 w 2504874"/>
                            <a:gd name="connsiteY2" fmla="*/ 0 h 1532106"/>
                            <a:gd name="connsiteX3" fmla="*/ 2504874 w 2504874"/>
                            <a:gd name="connsiteY3" fmla="*/ 131323 h 1532106"/>
                            <a:gd name="connsiteX4" fmla="*/ 1502924 w 2504874"/>
                            <a:gd name="connsiteY4" fmla="*/ 355060 h 1532106"/>
                            <a:gd name="connsiteX5" fmla="*/ 1084634 w 2504874"/>
                            <a:gd name="connsiteY5" fmla="*/ 306422 h 1532106"/>
                            <a:gd name="connsiteX6" fmla="*/ 355060 w 2504874"/>
                            <a:gd name="connsiteY6" fmla="*/ 1118680 h 1532106"/>
                            <a:gd name="connsiteX7" fmla="*/ 0 w 2504874"/>
                            <a:gd name="connsiteY7" fmla="*/ 1532106 h 1532106"/>
                            <a:gd name="connsiteX8" fmla="*/ 53503 w 2504874"/>
                            <a:gd name="connsiteY8" fmla="*/ 982494 h 1532106"/>
                            <a:gd name="connsiteX0" fmla="*/ 93644 w 2545015"/>
                            <a:gd name="connsiteY0" fmla="*/ 982494 h 1532106"/>
                            <a:gd name="connsiteX1" fmla="*/ 983725 w 2545015"/>
                            <a:gd name="connsiteY1" fmla="*/ 9727 h 1532106"/>
                            <a:gd name="connsiteX2" fmla="*/ 1640342 w 2545015"/>
                            <a:gd name="connsiteY2" fmla="*/ 0 h 1532106"/>
                            <a:gd name="connsiteX3" fmla="*/ 2545015 w 2545015"/>
                            <a:gd name="connsiteY3" fmla="*/ 131323 h 1532106"/>
                            <a:gd name="connsiteX4" fmla="*/ 1543065 w 2545015"/>
                            <a:gd name="connsiteY4" fmla="*/ 355060 h 1532106"/>
                            <a:gd name="connsiteX5" fmla="*/ 1124775 w 2545015"/>
                            <a:gd name="connsiteY5" fmla="*/ 306422 h 1532106"/>
                            <a:gd name="connsiteX6" fmla="*/ 395201 w 2545015"/>
                            <a:gd name="connsiteY6" fmla="*/ 1118680 h 1532106"/>
                            <a:gd name="connsiteX7" fmla="*/ 40141 w 2545015"/>
                            <a:gd name="connsiteY7" fmla="*/ 1532106 h 1532106"/>
                            <a:gd name="connsiteX8" fmla="*/ 93644 w 2545015"/>
                            <a:gd name="connsiteY8" fmla="*/ 982494 h 1532106"/>
                            <a:gd name="connsiteX0" fmla="*/ 96072 w 2547443"/>
                            <a:gd name="connsiteY0" fmla="*/ 982494 h 1532106"/>
                            <a:gd name="connsiteX1" fmla="*/ 986153 w 2547443"/>
                            <a:gd name="connsiteY1" fmla="*/ 9727 h 1532106"/>
                            <a:gd name="connsiteX2" fmla="*/ 1642770 w 2547443"/>
                            <a:gd name="connsiteY2" fmla="*/ 0 h 1532106"/>
                            <a:gd name="connsiteX3" fmla="*/ 2547443 w 2547443"/>
                            <a:gd name="connsiteY3" fmla="*/ 131323 h 1532106"/>
                            <a:gd name="connsiteX4" fmla="*/ 1545493 w 2547443"/>
                            <a:gd name="connsiteY4" fmla="*/ 355060 h 1532106"/>
                            <a:gd name="connsiteX5" fmla="*/ 1127203 w 2547443"/>
                            <a:gd name="connsiteY5" fmla="*/ 306422 h 1532106"/>
                            <a:gd name="connsiteX6" fmla="*/ 397629 w 2547443"/>
                            <a:gd name="connsiteY6" fmla="*/ 1118680 h 1532106"/>
                            <a:gd name="connsiteX7" fmla="*/ 42569 w 2547443"/>
                            <a:gd name="connsiteY7" fmla="*/ 1532106 h 1532106"/>
                            <a:gd name="connsiteX8" fmla="*/ 96072 w 2547443"/>
                            <a:gd name="connsiteY8" fmla="*/ 982494 h 1532106"/>
                            <a:gd name="connsiteX0" fmla="*/ 96072 w 2547443"/>
                            <a:gd name="connsiteY0" fmla="*/ 982494 h 1677790"/>
                            <a:gd name="connsiteX1" fmla="*/ 986153 w 2547443"/>
                            <a:gd name="connsiteY1" fmla="*/ 9727 h 1677790"/>
                            <a:gd name="connsiteX2" fmla="*/ 1642770 w 2547443"/>
                            <a:gd name="connsiteY2" fmla="*/ 0 h 1677790"/>
                            <a:gd name="connsiteX3" fmla="*/ 2547443 w 2547443"/>
                            <a:gd name="connsiteY3" fmla="*/ 131323 h 1677790"/>
                            <a:gd name="connsiteX4" fmla="*/ 1545493 w 2547443"/>
                            <a:gd name="connsiteY4" fmla="*/ 355060 h 1677790"/>
                            <a:gd name="connsiteX5" fmla="*/ 1127203 w 2547443"/>
                            <a:gd name="connsiteY5" fmla="*/ 306422 h 1677790"/>
                            <a:gd name="connsiteX6" fmla="*/ 397629 w 2547443"/>
                            <a:gd name="connsiteY6" fmla="*/ 1118680 h 1677790"/>
                            <a:gd name="connsiteX7" fmla="*/ 42569 w 2547443"/>
                            <a:gd name="connsiteY7" fmla="*/ 1532106 h 1677790"/>
                            <a:gd name="connsiteX8" fmla="*/ 96072 w 2547443"/>
                            <a:gd name="connsiteY8" fmla="*/ 982494 h 1677790"/>
                            <a:gd name="connsiteX0" fmla="*/ 96072 w 2547443"/>
                            <a:gd name="connsiteY0" fmla="*/ 982494 h 1552660"/>
                            <a:gd name="connsiteX1" fmla="*/ 986153 w 2547443"/>
                            <a:gd name="connsiteY1" fmla="*/ 9727 h 1552660"/>
                            <a:gd name="connsiteX2" fmla="*/ 1642770 w 2547443"/>
                            <a:gd name="connsiteY2" fmla="*/ 0 h 1552660"/>
                            <a:gd name="connsiteX3" fmla="*/ 2547443 w 2547443"/>
                            <a:gd name="connsiteY3" fmla="*/ 131323 h 1552660"/>
                            <a:gd name="connsiteX4" fmla="*/ 1545493 w 2547443"/>
                            <a:gd name="connsiteY4" fmla="*/ 355060 h 1552660"/>
                            <a:gd name="connsiteX5" fmla="*/ 1127203 w 2547443"/>
                            <a:gd name="connsiteY5" fmla="*/ 306422 h 1552660"/>
                            <a:gd name="connsiteX6" fmla="*/ 397629 w 2547443"/>
                            <a:gd name="connsiteY6" fmla="*/ 1118680 h 1552660"/>
                            <a:gd name="connsiteX7" fmla="*/ 344128 w 2547443"/>
                            <a:gd name="connsiteY7" fmla="*/ 1405647 h 1552660"/>
                            <a:gd name="connsiteX8" fmla="*/ 42569 w 2547443"/>
                            <a:gd name="connsiteY8" fmla="*/ 1532106 h 1552660"/>
                            <a:gd name="connsiteX9" fmla="*/ 96072 w 2547443"/>
                            <a:gd name="connsiteY9" fmla="*/ 982494 h 1552660"/>
                            <a:gd name="connsiteX0" fmla="*/ 96072 w 2547443"/>
                            <a:gd name="connsiteY0" fmla="*/ 982494 h 1554370"/>
                            <a:gd name="connsiteX1" fmla="*/ 986153 w 2547443"/>
                            <a:gd name="connsiteY1" fmla="*/ 9727 h 1554370"/>
                            <a:gd name="connsiteX2" fmla="*/ 1642770 w 2547443"/>
                            <a:gd name="connsiteY2" fmla="*/ 0 h 1554370"/>
                            <a:gd name="connsiteX3" fmla="*/ 2547443 w 2547443"/>
                            <a:gd name="connsiteY3" fmla="*/ 131323 h 1554370"/>
                            <a:gd name="connsiteX4" fmla="*/ 1545493 w 2547443"/>
                            <a:gd name="connsiteY4" fmla="*/ 355060 h 1554370"/>
                            <a:gd name="connsiteX5" fmla="*/ 1127203 w 2547443"/>
                            <a:gd name="connsiteY5" fmla="*/ 306422 h 1554370"/>
                            <a:gd name="connsiteX6" fmla="*/ 397629 w 2547443"/>
                            <a:gd name="connsiteY6" fmla="*/ 1118680 h 1554370"/>
                            <a:gd name="connsiteX7" fmla="*/ 378175 w 2547443"/>
                            <a:gd name="connsiteY7" fmla="*/ 1420238 h 1554370"/>
                            <a:gd name="connsiteX8" fmla="*/ 42569 w 2547443"/>
                            <a:gd name="connsiteY8" fmla="*/ 1532106 h 1554370"/>
                            <a:gd name="connsiteX9" fmla="*/ 96072 w 2547443"/>
                            <a:gd name="connsiteY9" fmla="*/ 982494 h 1554370"/>
                            <a:gd name="connsiteX0" fmla="*/ 96072 w 2547443"/>
                            <a:gd name="connsiteY0" fmla="*/ 982494 h 1554370"/>
                            <a:gd name="connsiteX1" fmla="*/ 986153 w 2547443"/>
                            <a:gd name="connsiteY1" fmla="*/ 9727 h 1554370"/>
                            <a:gd name="connsiteX2" fmla="*/ 1642770 w 2547443"/>
                            <a:gd name="connsiteY2" fmla="*/ 0 h 1554370"/>
                            <a:gd name="connsiteX3" fmla="*/ 2547443 w 2547443"/>
                            <a:gd name="connsiteY3" fmla="*/ 131323 h 1554370"/>
                            <a:gd name="connsiteX4" fmla="*/ 1545493 w 2547443"/>
                            <a:gd name="connsiteY4" fmla="*/ 355060 h 1554370"/>
                            <a:gd name="connsiteX5" fmla="*/ 1127203 w 2547443"/>
                            <a:gd name="connsiteY5" fmla="*/ 306422 h 1554370"/>
                            <a:gd name="connsiteX6" fmla="*/ 397629 w 2547443"/>
                            <a:gd name="connsiteY6" fmla="*/ 1118680 h 1554370"/>
                            <a:gd name="connsiteX7" fmla="*/ 378175 w 2547443"/>
                            <a:gd name="connsiteY7" fmla="*/ 1420238 h 1554370"/>
                            <a:gd name="connsiteX8" fmla="*/ 42569 w 2547443"/>
                            <a:gd name="connsiteY8" fmla="*/ 1532106 h 1554370"/>
                            <a:gd name="connsiteX9" fmla="*/ 96072 w 2547443"/>
                            <a:gd name="connsiteY9" fmla="*/ 982494 h 1554370"/>
                            <a:gd name="connsiteX0" fmla="*/ 96072 w 2547443"/>
                            <a:gd name="connsiteY0" fmla="*/ 982494 h 1554370"/>
                            <a:gd name="connsiteX1" fmla="*/ 986153 w 2547443"/>
                            <a:gd name="connsiteY1" fmla="*/ 9727 h 1554370"/>
                            <a:gd name="connsiteX2" fmla="*/ 1642770 w 2547443"/>
                            <a:gd name="connsiteY2" fmla="*/ 0 h 1554370"/>
                            <a:gd name="connsiteX3" fmla="*/ 2547443 w 2547443"/>
                            <a:gd name="connsiteY3" fmla="*/ 131323 h 1554370"/>
                            <a:gd name="connsiteX4" fmla="*/ 1545493 w 2547443"/>
                            <a:gd name="connsiteY4" fmla="*/ 355060 h 1554370"/>
                            <a:gd name="connsiteX5" fmla="*/ 1127203 w 2547443"/>
                            <a:gd name="connsiteY5" fmla="*/ 306422 h 1554370"/>
                            <a:gd name="connsiteX6" fmla="*/ 397629 w 2547443"/>
                            <a:gd name="connsiteY6" fmla="*/ 1118680 h 1554370"/>
                            <a:gd name="connsiteX7" fmla="*/ 378175 w 2547443"/>
                            <a:gd name="connsiteY7" fmla="*/ 1420238 h 1554370"/>
                            <a:gd name="connsiteX8" fmla="*/ 42569 w 2547443"/>
                            <a:gd name="connsiteY8" fmla="*/ 1532106 h 1554370"/>
                            <a:gd name="connsiteX9" fmla="*/ 96072 w 2547443"/>
                            <a:gd name="connsiteY9" fmla="*/ 982494 h 1554370"/>
                            <a:gd name="connsiteX0" fmla="*/ 96072 w 2547443"/>
                            <a:gd name="connsiteY0" fmla="*/ 982494 h 1572098"/>
                            <a:gd name="connsiteX1" fmla="*/ 986153 w 2547443"/>
                            <a:gd name="connsiteY1" fmla="*/ 9727 h 1572098"/>
                            <a:gd name="connsiteX2" fmla="*/ 1642770 w 2547443"/>
                            <a:gd name="connsiteY2" fmla="*/ 0 h 1572098"/>
                            <a:gd name="connsiteX3" fmla="*/ 2547443 w 2547443"/>
                            <a:gd name="connsiteY3" fmla="*/ 131323 h 1572098"/>
                            <a:gd name="connsiteX4" fmla="*/ 1545493 w 2547443"/>
                            <a:gd name="connsiteY4" fmla="*/ 355060 h 1572098"/>
                            <a:gd name="connsiteX5" fmla="*/ 1127203 w 2547443"/>
                            <a:gd name="connsiteY5" fmla="*/ 306422 h 1572098"/>
                            <a:gd name="connsiteX6" fmla="*/ 397629 w 2547443"/>
                            <a:gd name="connsiteY6" fmla="*/ 1118680 h 1572098"/>
                            <a:gd name="connsiteX7" fmla="*/ 378175 w 2547443"/>
                            <a:gd name="connsiteY7" fmla="*/ 1420238 h 1572098"/>
                            <a:gd name="connsiteX8" fmla="*/ 246851 w 2547443"/>
                            <a:gd name="connsiteY8" fmla="*/ 1517516 h 1572098"/>
                            <a:gd name="connsiteX9" fmla="*/ 42569 w 2547443"/>
                            <a:gd name="connsiteY9" fmla="*/ 1532106 h 1572098"/>
                            <a:gd name="connsiteX10" fmla="*/ 96072 w 2547443"/>
                            <a:gd name="connsiteY10" fmla="*/ 982494 h 1572098"/>
                            <a:gd name="connsiteX0" fmla="*/ 96072 w 2547443"/>
                            <a:gd name="connsiteY0" fmla="*/ 982494 h 2135699"/>
                            <a:gd name="connsiteX1" fmla="*/ 986153 w 2547443"/>
                            <a:gd name="connsiteY1" fmla="*/ 9727 h 2135699"/>
                            <a:gd name="connsiteX2" fmla="*/ 1642770 w 2547443"/>
                            <a:gd name="connsiteY2" fmla="*/ 0 h 2135699"/>
                            <a:gd name="connsiteX3" fmla="*/ 2547443 w 2547443"/>
                            <a:gd name="connsiteY3" fmla="*/ 131323 h 2135699"/>
                            <a:gd name="connsiteX4" fmla="*/ 1545493 w 2547443"/>
                            <a:gd name="connsiteY4" fmla="*/ 355060 h 2135699"/>
                            <a:gd name="connsiteX5" fmla="*/ 1127203 w 2547443"/>
                            <a:gd name="connsiteY5" fmla="*/ 306422 h 2135699"/>
                            <a:gd name="connsiteX6" fmla="*/ 397629 w 2547443"/>
                            <a:gd name="connsiteY6" fmla="*/ 1118680 h 2135699"/>
                            <a:gd name="connsiteX7" fmla="*/ 378175 w 2547443"/>
                            <a:gd name="connsiteY7" fmla="*/ 1420238 h 2135699"/>
                            <a:gd name="connsiteX8" fmla="*/ 694323 w 2547443"/>
                            <a:gd name="connsiteY8" fmla="*/ 2135222 h 2135699"/>
                            <a:gd name="connsiteX9" fmla="*/ 42569 w 2547443"/>
                            <a:gd name="connsiteY9" fmla="*/ 1532106 h 2135699"/>
                            <a:gd name="connsiteX10" fmla="*/ 96072 w 2547443"/>
                            <a:gd name="connsiteY10" fmla="*/ 982494 h 2135699"/>
                            <a:gd name="connsiteX0" fmla="*/ 96072 w 2547443"/>
                            <a:gd name="connsiteY0" fmla="*/ 982494 h 2694798"/>
                            <a:gd name="connsiteX1" fmla="*/ 986153 w 2547443"/>
                            <a:gd name="connsiteY1" fmla="*/ 9727 h 2694798"/>
                            <a:gd name="connsiteX2" fmla="*/ 1642770 w 2547443"/>
                            <a:gd name="connsiteY2" fmla="*/ 0 h 2694798"/>
                            <a:gd name="connsiteX3" fmla="*/ 2547443 w 2547443"/>
                            <a:gd name="connsiteY3" fmla="*/ 131323 h 2694798"/>
                            <a:gd name="connsiteX4" fmla="*/ 1545493 w 2547443"/>
                            <a:gd name="connsiteY4" fmla="*/ 355060 h 2694798"/>
                            <a:gd name="connsiteX5" fmla="*/ 1127203 w 2547443"/>
                            <a:gd name="connsiteY5" fmla="*/ 306422 h 2694798"/>
                            <a:gd name="connsiteX6" fmla="*/ 397629 w 2547443"/>
                            <a:gd name="connsiteY6" fmla="*/ 1118680 h 2694798"/>
                            <a:gd name="connsiteX7" fmla="*/ 378175 w 2547443"/>
                            <a:gd name="connsiteY7" fmla="*/ 1420238 h 2694798"/>
                            <a:gd name="connsiteX8" fmla="*/ 694323 w 2547443"/>
                            <a:gd name="connsiteY8" fmla="*/ 2694562 h 2694798"/>
                            <a:gd name="connsiteX9" fmla="*/ 42569 w 2547443"/>
                            <a:gd name="connsiteY9" fmla="*/ 1532106 h 2694798"/>
                            <a:gd name="connsiteX10" fmla="*/ 96072 w 2547443"/>
                            <a:gd name="connsiteY10" fmla="*/ 982494 h 2694798"/>
                            <a:gd name="connsiteX0" fmla="*/ 96072 w 2547443"/>
                            <a:gd name="connsiteY0" fmla="*/ 982494 h 2765238"/>
                            <a:gd name="connsiteX1" fmla="*/ 986153 w 2547443"/>
                            <a:gd name="connsiteY1" fmla="*/ 9727 h 2765238"/>
                            <a:gd name="connsiteX2" fmla="*/ 1642770 w 2547443"/>
                            <a:gd name="connsiteY2" fmla="*/ 0 h 2765238"/>
                            <a:gd name="connsiteX3" fmla="*/ 2547443 w 2547443"/>
                            <a:gd name="connsiteY3" fmla="*/ 131323 h 2765238"/>
                            <a:gd name="connsiteX4" fmla="*/ 1545493 w 2547443"/>
                            <a:gd name="connsiteY4" fmla="*/ 355060 h 2765238"/>
                            <a:gd name="connsiteX5" fmla="*/ 1127203 w 2547443"/>
                            <a:gd name="connsiteY5" fmla="*/ 306422 h 2765238"/>
                            <a:gd name="connsiteX6" fmla="*/ 397629 w 2547443"/>
                            <a:gd name="connsiteY6" fmla="*/ 1118680 h 2765238"/>
                            <a:gd name="connsiteX7" fmla="*/ 378175 w 2547443"/>
                            <a:gd name="connsiteY7" fmla="*/ 1420238 h 2765238"/>
                            <a:gd name="connsiteX8" fmla="*/ 660277 w 2547443"/>
                            <a:gd name="connsiteY8" fmla="*/ 2504872 h 2765238"/>
                            <a:gd name="connsiteX9" fmla="*/ 694323 w 2547443"/>
                            <a:gd name="connsiteY9" fmla="*/ 2694562 h 2765238"/>
                            <a:gd name="connsiteX10" fmla="*/ 42569 w 2547443"/>
                            <a:gd name="connsiteY10" fmla="*/ 1532106 h 2765238"/>
                            <a:gd name="connsiteX11" fmla="*/ 96072 w 2547443"/>
                            <a:gd name="connsiteY11" fmla="*/ 982494 h 2765238"/>
                            <a:gd name="connsiteX0" fmla="*/ 96072 w 2547443"/>
                            <a:gd name="connsiteY0" fmla="*/ 982494 h 2765238"/>
                            <a:gd name="connsiteX1" fmla="*/ 986153 w 2547443"/>
                            <a:gd name="connsiteY1" fmla="*/ 9727 h 2765238"/>
                            <a:gd name="connsiteX2" fmla="*/ 1642770 w 2547443"/>
                            <a:gd name="connsiteY2" fmla="*/ 0 h 2765238"/>
                            <a:gd name="connsiteX3" fmla="*/ 2547443 w 2547443"/>
                            <a:gd name="connsiteY3" fmla="*/ 131323 h 2765238"/>
                            <a:gd name="connsiteX4" fmla="*/ 1545493 w 2547443"/>
                            <a:gd name="connsiteY4" fmla="*/ 355060 h 2765238"/>
                            <a:gd name="connsiteX5" fmla="*/ 1127203 w 2547443"/>
                            <a:gd name="connsiteY5" fmla="*/ 306422 h 2765238"/>
                            <a:gd name="connsiteX6" fmla="*/ 397629 w 2547443"/>
                            <a:gd name="connsiteY6" fmla="*/ 1118680 h 2765238"/>
                            <a:gd name="connsiteX7" fmla="*/ 378175 w 2547443"/>
                            <a:gd name="connsiteY7" fmla="*/ 1420238 h 2765238"/>
                            <a:gd name="connsiteX8" fmla="*/ 913196 w 2547443"/>
                            <a:gd name="connsiteY8" fmla="*/ 2504872 h 2765238"/>
                            <a:gd name="connsiteX9" fmla="*/ 694323 w 2547443"/>
                            <a:gd name="connsiteY9" fmla="*/ 2694562 h 2765238"/>
                            <a:gd name="connsiteX10" fmla="*/ 42569 w 2547443"/>
                            <a:gd name="connsiteY10" fmla="*/ 1532106 h 2765238"/>
                            <a:gd name="connsiteX11" fmla="*/ 96072 w 2547443"/>
                            <a:gd name="connsiteY11" fmla="*/ 982494 h 2765238"/>
                            <a:gd name="connsiteX0" fmla="*/ 96072 w 2547443"/>
                            <a:gd name="connsiteY0" fmla="*/ 982494 h 2751446"/>
                            <a:gd name="connsiteX1" fmla="*/ 986153 w 2547443"/>
                            <a:gd name="connsiteY1" fmla="*/ 9727 h 2751446"/>
                            <a:gd name="connsiteX2" fmla="*/ 1642770 w 2547443"/>
                            <a:gd name="connsiteY2" fmla="*/ 0 h 2751446"/>
                            <a:gd name="connsiteX3" fmla="*/ 2547443 w 2547443"/>
                            <a:gd name="connsiteY3" fmla="*/ 131323 h 2751446"/>
                            <a:gd name="connsiteX4" fmla="*/ 1545493 w 2547443"/>
                            <a:gd name="connsiteY4" fmla="*/ 355060 h 2751446"/>
                            <a:gd name="connsiteX5" fmla="*/ 1127203 w 2547443"/>
                            <a:gd name="connsiteY5" fmla="*/ 306422 h 2751446"/>
                            <a:gd name="connsiteX6" fmla="*/ 397629 w 2547443"/>
                            <a:gd name="connsiteY6" fmla="*/ 1118680 h 2751446"/>
                            <a:gd name="connsiteX7" fmla="*/ 378175 w 2547443"/>
                            <a:gd name="connsiteY7" fmla="*/ 1420238 h 2751446"/>
                            <a:gd name="connsiteX8" fmla="*/ 621366 w 2547443"/>
                            <a:gd name="connsiteY8" fmla="*/ 1921212 h 2751446"/>
                            <a:gd name="connsiteX9" fmla="*/ 913196 w 2547443"/>
                            <a:gd name="connsiteY9" fmla="*/ 2504872 h 2751446"/>
                            <a:gd name="connsiteX10" fmla="*/ 694323 w 2547443"/>
                            <a:gd name="connsiteY10" fmla="*/ 2694562 h 2751446"/>
                            <a:gd name="connsiteX11" fmla="*/ 42569 w 2547443"/>
                            <a:gd name="connsiteY11" fmla="*/ 1532106 h 2751446"/>
                            <a:gd name="connsiteX12" fmla="*/ 96072 w 2547443"/>
                            <a:gd name="connsiteY12" fmla="*/ 982494 h 2751446"/>
                            <a:gd name="connsiteX0" fmla="*/ 96072 w 2547443"/>
                            <a:gd name="connsiteY0" fmla="*/ 982494 h 2751446"/>
                            <a:gd name="connsiteX1" fmla="*/ 986153 w 2547443"/>
                            <a:gd name="connsiteY1" fmla="*/ 9727 h 2751446"/>
                            <a:gd name="connsiteX2" fmla="*/ 1642770 w 2547443"/>
                            <a:gd name="connsiteY2" fmla="*/ 0 h 2751446"/>
                            <a:gd name="connsiteX3" fmla="*/ 2547443 w 2547443"/>
                            <a:gd name="connsiteY3" fmla="*/ 131323 h 2751446"/>
                            <a:gd name="connsiteX4" fmla="*/ 1545493 w 2547443"/>
                            <a:gd name="connsiteY4" fmla="*/ 355060 h 2751446"/>
                            <a:gd name="connsiteX5" fmla="*/ 1127203 w 2547443"/>
                            <a:gd name="connsiteY5" fmla="*/ 306422 h 2751446"/>
                            <a:gd name="connsiteX6" fmla="*/ 397629 w 2547443"/>
                            <a:gd name="connsiteY6" fmla="*/ 1118680 h 2751446"/>
                            <a:gd name="connsiteX7" fmla="*/ 378175 w 2547443"/>
                            <a:gd name="connsiteY7" fmla="*/ 1420238 h 2751446"/>
                            <a:gd name="connsiteX8" fmla="*/ 738098 w 2547443"/>
                            <a:gd name="connsiteY8" fmla="*/ 1819072 h 2751446"/>
                            <a:gd name="connsiteX9" fmla="*/ 913196 w 2547443"/>
                            <a:gd name="connsiteY9" fmla="*/ 2504872 h 2751446"/>
                            <a:gd name="connsiteX10" fmla="*/ 694323 w 2547443"/>
                            <a:gd name="connsiteY10" fmla="*/ 2694562 h 2751446"/>
                            <a:gd name="connsiteX11" fmla="*/ 42569 w 2547443"/>
                            <a:gd name="connsiteY11" fmla="*/ 1532106 h 2751446"/>
                            <a:gd name="connsiteX12" fmla="*/ 96072 w 2547443"/>
                            <a:gd name="connsiteY12" fmla="*/ 982494 h 2751446"/>
                            <a:gd name="connsiteX0" fmla="*/ 96072 w 2547443"/>
                            <a:gd name="connsiteY0" fmla="*/ 982494 h 2751446"/>
                            <a:gd name="connsiteX1" fmla="*/ 986153 w 2547443"/>
                            <a:gd name="connsiteY1" fmla="*/ 9727 h 2751446"/>
                            <a:gd name="connsiteX2" fmla="*/ 1642770 w 2547443"/>
                            <a:gd name="connsiteY2" fmla="*/ 0 h 2751446"/>
                            <a:gd name="connsiteX3" fmla="*/ 2547443 w 2547443"/>
                            <a:gd name="connsiteY3" fmla="*/ 131323 h 2751446"/>
                            <a:gd name="connsiteX4" fmla="*/ 1545493 w 2547443"/>
                            <a:gd name="connsiteY4" fmla="*/ 355060 h 2751446"/>
                            <a:gd name="connsiteX5" fmla="*/ 1127203 w 2547443"/>
                            <a:gd name="connsiteY5" fmla="*/ 306422 h 2751446"/>
                            <a:gd name="connsiteX6" fmla="*/ 397629 w 2547443"/>
                            <a:gd name="connsiteY6" fmla="*/ 1118680 h 2751446"/>
                            <a:gd name="connsiteX7" fmla="*/ 378175 w 2547443"/>
                            <a:gd name="connsiteY7" fmla="*/ 1420238 h 2751446"/>
                            <a:gd name="connsiteX8" fmla="*/ 738098 w 2547443"/>
                            <a:gd name="connsiteY8" fmla="*/ 1819072 h 2751446"/>
                            <a:gd name="connsiteX9" fmla="*/ 913196 w 2547443"/>
                            <a:gd name="connsiteY9" fmla="*/ 2504872 h 2751446"/>
                            <a:gd name="connsiteX10" fmla="*/ 694323 w 2547443"/>
                            <a:gd name="connsiteY10" fmla="*/ 2694562 h 2751446"/>
                            <a:gd name="connsiteX11" fmla="*/ 42569 w 2547443"/>
                            <a:gd name="connsiteY11" fmla="*/ 1532106 h 2751446"/>
                            <a:gd name="connsiteX12" fmla="*/ 96072 w 2547443"/>
                            <a:gd name="connsiteY12" fmla="*/ 982494 h 2751446"/>
                            <a:gd name="connsiteX0" fmla="*/ 96072 w 2547443"/>
                            <a:gd name="connsiteY0" fmla="*/ 982494 h 2751446"/>
                            <a:gd name="connsiteX1" fmla="*/ 986153 w 2547443"/>
                            <a:gd name="connsiteY1" fmla="*/ 9727 h 2751446"/>
                            <a:gd name="connsiteX2" fmla="*/ 1642770 w 2547443"/>
                            <a:gd name="connsiteY2" fmla="*/ 0 h 2751446"/>
                            <a:gd name="connsiteX3" fmla="*/ 2547443 w 2547443"/>
                            <a:gd name="connsiteY3" fmla="*/ 131323 h 2751446"/>
                            <a:gd name="connsiteX4" fmla="*/ 1545493 w 2547443"/>
                            <a:gd name="connsiteY4" fmla="*/ 355060 h 2751446"/>
                            <a:gd name="connsiteX5" fmla="*/ 1127203 w 2547443"/>
                            <a:gd name="connsiteY5" fmla="*/ 306422 h 2751446"/>
                            <a:gd name="connsiteX6" fmla="*/ 397629 w 2547443"/>
                            <a:gd name="connsiteY6" fmla="*/ 1118680 h 2751446"/>
                            <a:gd name="connsiteX7" fmla="*/ 378175 w 2547443"/>
                            <a:gd name="connsiteY7" fmla="*/ 1420238 h 2751446"/>
                            <a:gd name="connsiteX8" fmla="*/ 738098 w 2547443"/>
                            <a:gd name="connsiteY8" fmla="*/ 1819072 h 2751446"/>
                            <a:gd name="connsiteX9" fmla="*/ 913196 w 2547443"/>
                            <a:gd name="connsiteY9" fmla="*/ 2504872 h 2751446"/>
                            <a:gd name="connsiteX10" fmla="*/ 694323 w 2547443"/>
                            <a:gd name="connsiteY10" fmla="*/ 2694562 h 2751446"/>
                            <a:gd name="connsiteX11" fmla="*/ 42569 w 2547443"/>
                            <a:gd name="connsiteY11" fmla="*/ 1532106 h 2751446"/>
                            <a:gd name="connsiteX12" fmla="*/ 96072 w 2547443"/>
                            <a:gd name="connsiteY12" fmla="*/ 982494 h 2751446"/>
                            <a:gd name="connsiteX0" fmla="*/ 96072 w 2547443"/>
                            <a:gd name="connsiteY0" fmla="*/ 982494 h 2751446"/>
                            <a:gd name="connsiteX1" fmla="*/ 986153 w 2547443"/>
                            <a:gd name="connsiteY1" fmla="*/ 9727 h 2751446"/>
                            <a:gd name="connsiteX2" fmla="*/ 1642770 w 2547443"/>
                            <a:gd name="connsiteY2" fmla="*/ 0 h 2751446"/>
                            <a:gd name="connsiteX3" fmla="*/ 2547443 w 2547443"/>
                            <a:gd name="connsiteY3" fmla="*/ 131323 h 2751446"/>
                            <a:gd name="connsiteX4" fmla="*/ 1545493 w 2547443"/>
                            <a:gd name="connsiteY4" fmla="*/ 355060 h 2751446"/>
                            <a:gd name="connsiteX5" fmla="*/ 1127203 w 2547443"/>
                            <a:gd name="connsiteY5" fmla="*/ 306422 h 2751446"/>
                            <a:gd name="connsiteX6" fmla="*/ 397629 w 2547443"/>
                            <a:gd name="connsiteY6" fmla="*/ 1118680 h 2751446"/>
                            <a:gd name="connsiteX7" fmla="*/ 378175 w 2547443"/>
                            <a:gd name="connsiteY7" fmla="*/ 1420238 h 2751446"/>
                            <a:gd name="connsiteX8" fmla="*/ 738098 w 2547443"/>
                            <a:gd name="connsiteY8" fmla="*/ 1819072 h 2751446"/>
                            <a:gd name="connsiteX9" fmla="*/ 913196 w 2547443"/>
                            <a:gd name="connsiteY9" fmla="*/ 2504872 h 2751446"/>
                            <a:gd name="connsiteX10" fmla="*/ 694323 w 2547443"/>
                            <a:gd name="connsiteY10" fmla="*/ 2694562 h 2751446"/>
                            <a:gd name="connsiteX11" fmla="*/ 42569 w 2547443"/>
                            <a:gd name="connsiteY11" fmla="*/ 1532106 h 2751446"/>
                            <a:gd name="connsiteX12" fmla="*/ 96072 w 2547443"/>
                            <a:gd name="connsiteY12" fmla="*/ 982494 h 2751446"/>
                            <a:gd name="connsiteX0" fmla="*/ 96072 w 2547443"/>
                            <a:gd name="connsiteY0" fmla="*/ 982494 h 2751446"/>
                            <a:gd name="connsiteX1" fmla="*/ 986153 w 2547443"/>
                            <a:gd name="connsiteY1" fmla="*/ 9727 h 2751446"/>
                            <a:gd name="connsiteX2" fmla="*/ 1642770 w 2547443"/>
                            <a:gd name="connsiteY2" fmla="*/ 0 h 2751446"/>
                            <a:gd name="connsiteX3" fmla="*/ 2547443 w 2547443"/>
                            <a:gd name="connsiteY3" fmla="*/ 131323 h 2751446"/>
                            <a:gd name="connsiteX4" fmla="*/ 1545493 w 2547443"/>
                            <a:gd name="connsiteY4" fmla="*/ 355060 h 2751446"/>
                            <a:gd name="connsiteX5" fmla="*/ 1127203 w 2547443"/>
                            <a:gd name="connsiteY5" fmla="*/ 306422 h 2751446"/>
                            <a:gd name="connsiteX6" fmla="*/ 397629 w 2547443"/>
                            <a:gd name="connsiteY6" fmla="*/ 1118680 h 2751446"/>
                            <a:gd name="connsiteX7" fmla="*/ 378175 w 2547443"/>
                            <a:gd name="connsiteY7" fmla="*/ 1420238 h 2751446"/>
                            <a:gd name="connsiteX8" fmla="*/ 738098 w 2547443"/>
                            <a:gd name="connsiteY8" fmla="*/ 1819072 h 2751446"/>
                            <a:gd name="connsiteX9" fmla="*/ 913196 w 2547443"/>
                            <a:gd name="connsiteY9" fmla="*/ 2504872 h 2751446"/>
                            <a:gd name="connsiteX10" fmla="*/ 694323 w 2547443"/>
                            <a:gd name="connsiteY10" fmla="*/ 2694562 h 2751446"/>
                            <a:gd name="connsiteX11" fmla="*/ 383039 w 2547443"/>
                            <a:gd name="connsiteY11" fmla="*/ 2178995 h 2751446"/>
                            <a:gd name="connsiteX12" fmla="*/ 42569 w 2547443"/>
                            <a:gd name="connsiteY12" fmla="*/ 1532106 h 2751446"/>
                            <a:gd name="connsiteX13" fmla="*/ 96072 w 2547443"/>
                            <a:gd name="connsiteY13" fmla="*/ 982494 h 2751446"/>
                            <a:gd name="connsiteX0" fmla="*/ 96072 w 2547443"/>
                            <a:gd name="connsiteY0" fmla="*/ 982494 h 2751446"/>
                            <a:gd name="connsiteX1" fmla="*/ 986153 w 2547443"/>
                            <a:gd name="connsiteY1" fmla="*/ 9727 h 2751446"/>
                            <a:gd name="connsiteX2" fmla="*/ 1642770 w 2547443"/>
                            <a:gd name="connsiteY2" fmla="*/ 0 h 2751446"/>
                            <a:gd name="connsiteX3" fmla="*/ 2547443 w 2547443"/>
                            <a:gd name="connsiteY3" fmla="*/ 131323 h 2751446"/>
                            <a:gd name="connsiteX4" fmla="*/ 1545493 w 2547443"/>
                            <a:gd name="connsiteY4" fmla="*/ 355060 h 2751446"/>
                            <a:gd name="connsiteX5" fmla="*/ 1127203 w 2547443"/>
                            <a:gd name="connsiteY5" fmla="*/ 306422 h 2751446"/>
                            <a:gd name="connsiteX6" fmla="*/ 397629 w 2547443"/>
                            <a:gd name="connsiteY6" fmla="*/ 1118680 h 2751446"/>
                            <a:gd name="connsiteX7" fmla="*/ 378175 w 2547443"/>
                            <a:gd name="connsiteY7" fmla="*/ 1420238 h 2751446"/>
                            <a:gd name="connsiteX8" fmla="*/ 738098 w 2547443"/>
                            <a:gd name="connsiteY8" fmla="*/ 1819072 h 2751446"/>
                            <a:gd name="connsiteX9" fmla="*/ 913196 w 2547443"/>
                            <a:gd name="connsiteY9" fmla="*/ 2504872 h 2751446"/>
                            <a:gd name="connsiteX10" fmla="*/ 694323 w 2547443"/>
                            <a:gd name="connsiteY10" fmla="*/ 2694562 h 2751446"/>
                            <a:gd name="connsiteX11" fmla="*/ 426814 w 2547443"/>
                            <a:gd name="connsiteY11" fmla="*/ 1969851 h 2751446"/>
                            <a:gd name="connsiteX12" fmla="*/ 42569 w 2547443"/>
                            <a:gd name="connsiteY12" fmla="*/ 1532106 h 2751446"/>
                            <a:gd name="connsiteX13" fmla="*/ 96072 w 2547443"/>
                            <a:gd name="connsiteY13" fmla="*/ 982494 h 2751446"/>
                            <a:gd name="connsiteX0" fmla="*/ 96072 w 2547443"/>
                            <a:gd name="connsiteY0" fmla="*/ 982494 h 2751446"/>
                            <a:gd name="connsiteX1" fmla="*/ 986153 w 2547443"/>
                            <a:gd name="connsiteY1" fmla="*/ 9727 h 2751446"/>
                            <a:gd name="connsiteX2" fmla="*/ 1642770 w 2547443"/>
                            <a:gd name="connsiteY2" fmla="*/ 0 h 2751446"/>
                            <a:gd name="connsiteX3" fmla="*/ 2547443 w 2547443"/>
                            <a:gd name="connsiteY3" fmla="*/ 131323 h 2751446"/>
                            <a:gd name="connsiteX4" fmla="*/ 1545493 w 2547443"/>
                            <a:gd name="connsiteY4" fmla="*/ 355060 h 2751446"/>
                            <a:gd name="connsiteX5" fmla="*/ 1127203 w 2547443"/>
                            <a:gd name="connsiteY5" fmla="*/ 306422 h 2751446"/>
                            <a:gd name="connsiteX6" fmla="*/ 397629 w 2547443"/>
                            <a:gd name="connsiteY6" fmla="*/ 1118680 h 2751446"/>
                            <a:gd name="connsiteX7" fmla="*/ 378175 w 2547443"/>
                            <a:gd name="connsiteY7" fmla="*/ 1420238 h 2751446"/>
                            <a:gd name="connsiteX8" fmla="*/ 738098 w 2547443"/>
                            <a:gd name="connsiteY8" fmla="*/ 1819072 h 2751446"/>
                            <a:gd name="connsiteX9" fmla="*/ 913196 w 2547443"/>
                            <a:gd name="connsiteY9" fmla="*/ 2504872 h 2751446"/>
                            <a:gd name="connsiteX10" fmla="*/ 694323 w 2547443"/>
                            <a:gd name="connsiteY10" fmla="*/ 2694562 h 2751446"/>
                            <a:gd name="connsiteX11" fmla="*/ 426814 w 2547443"/>
                            <a:gd name="connsiteY11" fmla="*/ 1969851 h 2751446"/>
                            <a:gd name="connsiteX12" fmla="*/ 42569 w 2547443"/>
                            <a:gd name="connsiteY12" fmla="*/ 1532106 h 2751446"/>
                            <a:gd name="connsiteX13" fmla="*/ 96072 w 2547443"/>
                            <a:gd name="connsiteY13" fmla="*/ 982494 h 2751446"/>
                            <a:gd name="connsiteX0" fmla="*/ 96072 w 2547443"/>
                            <a:gd name="connsiteY0" fmla="*/ 982494 h 2751446"/>
                            <a:gd name="connsiteX1" fmla="*/ 986153 w 2547443"/>
                            <a:gd name="connsiteY1" fmla="*/ 9727 h 2751446"/>
                            <a:gd name="connsiteX2" fmla="*/ 1642770 w 2547443"/>
                            <a:gd name="connsiteY2" fmla="*/ 0 h 2751446"/>
                            <a:gd name="connsiteX3" fmla="*/ 2547443 w 2547443"/>
                            <a:gd name="connsiteY3" fmla="*/ 131323 h 2751446"/>
                            <a:gd name="connsiteX4" fmla="*/ 1545493 w 2547443"/>
                            <a:gd name="connsiteY4" fmla="*/ 355060 h 2751446"/>
                            <a:gd name="connsiteX5" fmla="*/ 1127203 w 2547443"/>
                            <a:gd name="connsiteY5" fmla="*/ 306422 h 2751446"/>
                            <a:gd name="connsiteX6" fmla="*/ 397629 w 2547443"/>
                            <a:gd name="connsiteY6" fmla="*/ 1118680 h 2751446"/>
                            <a:gd name="connsiteX7" fmla="*/ 378175 w 2547443"/>
                            <a:gd name="connsiteY7" fmla="*/ 1420238 h 2751446"/>
                            <a:gd name="connsiteX8" fmla="*/ 738098 w 2547443"/>
                            <a:gd name="connsiteY8" fmla="*/ 1819072 h 2751446"/>
                            <a:gd name="connsiteX9" fmla="*/ 913196 w 2547443"/>
                            <a:gd name="connsiteY9" fmla="*/ 2504872 h 2751446"/>
                            <a:gd name="connsiteX10" fmla="*/ 694323 w 2547443"/>
                            <a:gd name="connsiteY10" fmla="*/ 2694562 h 2751446"/>
                            <a:gd name="connsiteX11" fmla="*/ 426814 w 2547443"/>
                            <a:gd name="connsiteY11" fmla="*/ 1969851 h 2751446"/>
                            <a:gd name="connsiteX12" fmla="*/ 42569 w 2547443"/>
                            <a:gd name="connsiteY12" fmla="*/ 1532106 h 2751446"/>
                            <a:gd name="connsiteX13" fmla="*/ 96072 w 2547443"/>
                            <a:gd name="connsiteY13" fmla="*/ 982494 h 2751446"/>
                            <a:gd name="connsiteX0" fmla="*/ 99995 w 2551366"/>
                            <a:gd name="connsiteY0" fmla="*/ 982494 h 2751446"/>
                            <a:gd name="connsiteX1" fmla="*/ 990076 w 2551366"/>
                            <a:gd name="connsiteY1" fmla="*/ 9727 h 2751446"/>
                            <a:gd name="connsiteX2" fmla="*/ 1646693 w 2551366"/>
                            <a:gd name="connsiteY2" fmla="*/ 0 h 2751446"/>
                            <a:gd name="connsiteX3" fmla="*/ 2551366 w 2551366"/>
                            <a:gd name="connsiteY3" fmla="*/ 131323 h 2751446"/>
                            <a:gd name="connsiteX4" fmla="*/ 1549416 w 2551366"/>
                            <a:gd name="connsiteY4" fmla="*/ 355060 h 2751446"/>
                            <a:gd name="connsiteX5" fmla="*/ 1131126 w 2551366"/>
                            <a:gd name="connsiteY5" fmla="*/ 306422 h 2751446"/>
                            <a:gd name="connsiteX6" fmla="*/ 401552 w 2551366"/>
                            <a:gd name="connsiteY6" fmla="*/ 1118680 h 2751446"/>
                            <a:gd name="connsiteX7" fmla="*/ 382098 w 2551366"/>
                            <a:gd name="connsiteY7" fmla="*/ 1420238 h 2751446"/>
                            <a:gd name="connsiteX8" fmla="*/ 742021 w 2551366"/>
                            <a:gd name="connsiteY8" fmla="*/ 1819072 h 2751446"/>
                            <a:gd name="connsiteX9" fmla="*/ 917119 w 2551366"/>
                            <a:gd name="connsiteY9" fmla="*/ 2504872 h 2751446"/>
                            <a:gd name="connsiteX10" fmla="*/ 698246 w 2551366"/>
                            <a:gd name="connsiteY10" fmla="*/ 2694562 h 2751446"/>
                            <a:gd name="connsiteX11" fmla="*/ 430737 w 2551366"/>
                            <a:gd name="connsiteY11" fmla="*/ 1969851 h 2751446"/>
                            <a:gd name="connsiteX12" fmla="*/ 41628 w 2551366"/>
                            <a:gd name="connsiteY12" fmla="*/ 1493195 h 2751446"/>
                            <a:gd name="connsiteX13" fmla="*/ 99995 w 2551366"/>
                            <a:gd name="connsiteY13" fmla="*/ 982494 h 2751446"/>
                            <a:gd name="connsiteX0" fmla="*/ 117001 w 2568372"/>
                            <a:gd name="connsiteY0" fmla="*/ 982494 h 2751446"/>
                            <a:gd name="connsiteX1" fmla="*/ 1007082 w 2568372"/>
                            <a:gd name="connsiteY1" fmla="*/ 9727 h 2751446"/>
                            <a:gd name="connsiteX2" fmla="*/ 1663699 w 2568372"/>
                            <a:gd name="connsiteY2" fmla="*/ 0 h 2751446"/>
                            <a:gd name="connsiteX3" fmla="*/ 2568372 w 2568372"/>
                            <a:gd name="connsiteY3" fmla="*/ 131323 h 2751446"/>
                            <a:gd name="connsiteX4" fmla="*/ 1566422 w 2568372"/>
                            <a:gd name="connsiteY4" fmla="*/ 355060 h 2751446"/>
                            <a:gd name="connsiteX5" fmla="*/ 1148132 w 2568372"/>
                            <a:gd name="connsiteY5" fmla="*/ 306422 h 2751446"/>
                            <a:gd name="connsiteX6" fmla="*/ 418558 w 2568372"/>
                            <a:gd name="connsiteY6" fmla="*/ 1118680 h 2751446"/>
                            <a:gd name="connsiteX7" fmla="*/ 399104 w 2568372"/>
                            <a:gd name="connsiteY7" fmla="*/ 1420238 h 2751446"/>
                            <a:gd name="connsiteX8" fmla="*/ 759027 w 2568372"/>
                            <a:gd name="connsiteY8" fmla="*/ 1819072 h 2751446"/>
                            <a:gd name="connsiteX9" fmla="*/ 934125 w 2568372"/>
                            <a:gd name="connsiteY9" fmla="*/ 2504872 h 2751446"/>
                            <a:gd name="connsiteX10" fmla="*/ 715252 w 2568372"/>
                            <a:gd name="connsiteY10" fmla="*/ 2694562 h 2751446"/>
                            <a:gd name="connsiteX11" fmla="*/ 447743 w 2568372"/>
                            <a:gd name="connsiteY11" fmla="*/ 1969851 h 2751446"/>
                            <a:gd name="connsiteX12" fmla="*/ 58634 w 2568372"/>
                            <a:gd name="connsiteY12" fmla="*/ 1493195 h 2751446"/>
                            <a:gd name="connsiteX13" fmla="*/ 117001 w 2568372"/>
                            <a:gd name="connsiteY13" fmla="*/ 982494 h 2751446"/>
                            <a:gd name="connsiteX0" fmla="*/ 117001 w 2568372"/>
                            <a:gd name="connsiteY0" fmla="*/ 982494 h 2751446"/>
                            <a:gd name="connsiteX1" fmla="*/ 1007082 w 2568372"/>
                            <a:gd name="connsiteY1" fmla="*/ 9727 h 2751446"/>
                            <a:gd name="connsiteX2" fmla="*/ 1663699 w 2568372"/>
                            <a:gd name="connsiteY2" fmla="*/ 0 h 2751446"/>
                            <a:gd name="connsiteX3" fmla="*/ 2568372 w 2568372"/>
                            <a:gd name="connsiteY3" fmla="*/ 131323 h 2751446"/>
                            <a:gd name="connsiteX4" fmla="*/ 1566422 w 2568372"/>
                            <a:gd name="connsiteY4" fmla="*/ 355060 h 2751446"/>
                            <a:gd name="connsiteX5" fmla="*/ 1148132 w 2568372"/>
                            <a:gd name="connsiteY5" fmla="*/ 306422 h 2751446"/>
                            <a:gd name="connsiteX6" fmla="*/ 418558 w 2568372"/>
                            <a:gd name="connsiteY6" fmla="*/ 1118680 h 2751446"/>
                            <a:gd name="connsiteX7" fmla="*/ 399104 w 2568372"/>
                            <a:gd name="connsiteY7" fmla="*/ 1420238 h 2751446"/>
                            <a:gd name="connsiteX8" fmla="*/ 759027 w 2568372"/>
                            <a:gd name="connsiteY8" fmla="*/ 1819072 h 2751446"/>
                            <a:gd name="connsiteX9" fmla="*/ 934125 w 2568372"/>
                            <a:gd name="connsiteY9" fmla="*/ 2504872 h 2751446"/>
                            <a:gd name="connsiteX10" fmla="*/ 715252 w 2568372"/>
                            <a:gd name="connsiteY10" fmla="*/ 2694562 h 2751446"/>
                            <a:gd name="connsiteX11" fmla="*/ 447743 w 2568372"/>
                            <a:gd name="connsiteY11" fmla="*/ 1969851 h 2751446"/>
                            <a:gd name="connsiteX12" fmla="*/ 58634 w 2568372"/>
                            <a:gd name="connsiteY12" fmla="*/ 1493195 h 2751446"/>
                            <a:gd name="connsiteX13" fmla="*/ 117001 w 2568372"/>
                            <a:gd name="connsiteY13" fmla="*/ 982494 h 2751446"/>
                            <a:gd name="connsiteX0" fmla="*/ 117001 w 2568372"/>
                            <a:gd name="connsiteY0" fmla="*/ 982494 h 2751446"/>
                            <a:gd name="connsiteX1" fmla="*/ 1007082 w 2568372"/>
                            <a:gd name="connsiteY1" fmla="*/ 9727 h 2751446"/>
                            <a:gd name="connsiteX2" fmla="*/ 1663699 w 2568372"/>
                            <a:gd name="connsiteY2" fmla="*/ 0 h 2751446"/>
                            <a:gd name="connsiteX3" fmla="*/ 2568372 w 2568372"/>
                            <a:gd name="connsiteY3" fmla="*/ 131323 h 2751446"/>
                            <a:gd name="connsiteX4" fmla="*/ 1566422 w 2568372"/>
                            <a:gd name="connsiteY4" fmla="*/ 355060 h 2751446"/>
                            <a:gd name="connsiteX5" fmla="*/ 1148132 w 2568372"/>
                            <a:gd name="connsiteY5" fmla="*/ 306422 h 2751446"/>
                            <a:gd name="connsiteX6" fmla="*/ 418558 w 2568372"/>
                            <a:gd name="connsiteY6" fmla="*/ 1118680 h 2751446"/>
                            <a:gd name="connsiteX7" fmla="*/ 399104 w 2568372"/>
                            <a:gd name="connsiteY7" fmla="*/ 1420238 h 2751446"/>
                            <a:gd name="connsiteX8" fmla="*/ 759027 w 2568372"/>
                            <a:gd name="connsiteY8" fmla="*/ 1819072 h 2751446"/>
                            <a:gd name="connsiteX9" fmla="*/ 934125 w 2568372"/>
                            <a:gd name="connsiteY9" fmla="*/ 2504872 h 2751446"/>
                            <a:gd name="connsiteX10" fmla="*/ 715252 w 2568372"/>
                            <a:gd name="connsiteY10" fmla="*/ 2694562 h 2751446"/>
                            <a:gd name="connsiteX11" fmla="*/ 472062 w 2568372"/>
                            <a:gd name="connsiteY11" fmla="*/ 1935804 h 2751446"/>
                            <a:gd name="connsiteX12" fmla="*/ 58634 w 2568372"/>
                            <a:gd name="connsiteY12" fmla="*/ 1493195 h 2751446"/>
                            <a:gd name="connsiteX13" fmla="*/ 117001 w 2568372"/>
                            <a:gd name="connsiteY13" fmla="*/ 982494 h 2751446"/>
                            <a:gd name="connsiteX0" fmla="*/ 117001 w 2568372"/>
                            <a:gd name="connsiteY0" fmla="*/ 982494 h 2751446"/>
                            <a:gd name="connsiteX1" fmla="*/ 1007082 w 2568372"/>
                            <a:gd name="connsiteY1" fmla="*/ 9727 h 2751446"/>
                            <a:gd name="connsiteX2" fmla="*/ 1663699 w 2568372"/>
                            <a:gd name="connsiteY2" fmla="*/ 0 h 2751446"/>
                            <a:gd name="connsiteX3" fmla="*/ 2568372 w 2568372"/>
                            <a:gd name="connsiteY3" fmla="*/ 131323 h 2751446"/>
                            <a:gd name="connsiteX4" fmla="*/ 1566422 w 2568372"/>
                            <a:gd name="connsiteY4" fmla="*/ 355060 h 2751446"/>
                            <a:gd name="connsiteX5" fmla="*/ 1148132 w 2568372"/>
                            <a:gd name="connsiteY5" fmla="*/ 306422 h 2751446"/>
                            <a:gd name="connsiteX6" fmla="*/ 418558 w 2568372"/>
                            <a:gd name="connsiteY6" fmla="*/ 1118680 h 2751446"/>
                            <a:gd name="connsiteX7" fmla="*/ 399104 w 2568372"/>
                            <a:gd name="connsiteY7" fmla="*/ 1420238 h 2751446"/>
                            <a:gd name="connsiteX8" fmla="*/ 759027 w 2568372"/>
                            <a:gd name="connsiteY8" fmla="*/ 1819072 h 2751446"/>
                            <a:gd name="connsiteX9" fmla="*/ 934125 w 2568372"/>
                            <a:gd name="connsiteY9" fmla="*/ 2504872 h 2751446"/>
                            <a:gd name="connsiteX10" fmla="*/ 715252 w 2568372"/>
                            <a:gd name="connsiteY10" fmla="*/ 2694562 h 2751446"/>
                            <a:gd name="connsiteX11" fmla="*/ 472062 w 2568372"/>
                            <a:gd name="connsiteY11" fmla="*/ 1935804 h 2751446"/>
                            <a:gd name="connsiteX12" fmla="*/ 58634 w 2568372"/>
                            <a:gd name="connsiteY12" fmla="*/ 1493195 h 2751446"/>
                            <a:gd name="connsiteX13" fmla="*/ 117001 w 2568372"/>
                            <a:gd name="connsiteY13" fmla="*/ 982494 h 2751446"/>
                            <a:gd name="connsiteX0" fmla="*/ 117001 w 2568372"/>
                            <a:gd name="connsiteY0" fmla="*/ 982494 h 2751446"/>
                            <a:gd name="connsiteX1" fmla="*/ 1007082 w 2568372"/>
                            <a:gd name="connsiteY1" fmla="*/ 9727 h 2751446"/>
                            <a:gd name="connsiteX2" fmla="*/ 1663699 w 2568372"/>
                            <a:gd name="connsiteY2" fmla="*/ 0 h 2751446"/>
                            <a:gd name="connsiteX3" fmla="*/ 2568372 w 2568372"/>
                            <a:gd name="connsiteY3" fmla="*/ 131323 h 2751446"/>
                            <a:gd name="connsiteX4" fmla="*/ 1566422 w 2568372"/>
                            <a:gd name="connsiteY4" fmla="*/ 355060 h 2751446"/>
                            <a:gd name="connsiteX5" fmla="*/ 1148132 w 2568372"/>
                            <a:gd name="connsiteY5" fmla="*/ 306422 h 2751446"/>
                            <a:gd name="connsiteX6" fmla="*/ 418558 w 2568372"/>
                            <a:gd name="connsiteY6" fmla="*/ 1118680 h 2751446"/>
                            <a:gd name="connsiteX7" fmla="*/ 399104 w 2568372"/>
                            <a:gd name="connsiteY7" fmla="*/ 1420238 h 2751446"/>
                            <a:gd name="connsiteX8" fmla="*/ 759027 w 2568372"/>
                            <a:gd name="connsiteY8" fmla="*/ 1819072 h 2751446"/>
                            <a:gd name="connsiteX9" fmla="*/ 934125 w 2568372"/>
                            <a:gd name="connsiteY9" fmla="*/ 2504872 h 2751446"/>
                            <a:gd name="connsiteX10" fmla="*/ 715252 w 2568372"/>
                            <a:gd name="connsiteY10" fmla="*/ 2694562 h 2751446"/>
                            <a:gd name="connsiteX11" fmla="*/ 452606 w 2568372"/>
                            <a:gd name="connsiteY11" fmla="*/ 1935804 h 2751446"/>
                            <a:gd name="connsiteX12" fmla="*/ 58634 w 2568372"/>
                            <a:gd name="connsiteY12" fmla="*/ 1493195 h 2751446"/>
                            <a:gd name="connsiteX13" fmla="*/ 117001 w 2568372"/>
                            <a:gd name="connsiteY13" fmla="*/ 982494 h 2751446"/>
                            <a:gd name="connsiteX0" fmla="*/ 117001 w 2568372"/>
                            <a:gd name="connsiteY0" fmla="*/ 982494 h 2751446"/>
                            <a:gd name="connsiteX1" fmla="*/ 1007082 w 2568372"/>
                            <a:gd name="connsiteY1" fmla="*/ 9727 h 2751446"/>
                            <a:gd name="connsiteX2" fmla="*/ 1663699 w 2568372"/>
                            <a:gd name="connsiteY2" fmla="*/ 0 h 2751446"/>
                            <a:gd name="connsiteX3" fmla="*/ 2568372 w 2568372"/>
                            <a:gd name="connsiteY3" fmla="*/ 131323 h 2751446"/>
                            <a:gd name="connsiteX4" fmla="*/ 1566422 w 2568372"/>
                            <a:gd name="connsiteY4" fmla="*/ 355060 h 2751446"/>
                            <a:gd name="connsiteX5" fmla="*/ 1148132 w 2568372"/>
                            <a:gd name="connsiteY5" fmla="*/ 306422 h 2751446"/>
                            <a:gd name="connsiteX6" fmla="*/ 418558 w 2568372"/>
                            <a:gd name="connsiteY6" fmla="*/ 1118680 h 2751446"/>
                            <a:gd name="connsiteX7" fmla="*/ 399104 w 2568372"/>
                            <a:gd name="connsiteY7" fmla="*/ 1420238 h 2751446"/>
                            <a:gd name="connsiteX8" fmla="*/ 759027 w 2568372"/>
                            <a:gd name="connsiteY8" fmla="*/ 1819072 h 2751446"/>
                            <a:gd name="connsiteX9" fmla="*/ 934125 w 2568372"/>
                            <a:gd name="connsiteY9" fmla="*/ 2504872 h 2751446"/>
                            <a:gd name="connsiteX10" fmla="*/ 715252 w 2568372"/>
                            <a:gd name="connsiteY10" fmla="*/ 2694562 h 2751446"/>
                            <a:gd name="connsiteX11" fmla="*/ 452606 w 2568372"/>
                            <a:gd name="connsiteY11" fmla="*/ 1935804 h 2751446"/>
                            <a:gd name="connsiteX12" fmla="*/ 58634 w 2568372"/>
                            <a:gd name="connsiteY12" fmla="*/ 1493195 h 2751446"/>
                            <a:gd name="connsiteX13" fmla="*/ 117001 w 2568372"/>
                            <a:gd name="connsiteY13" fmla="*/ 982494 h 2751446"/>
                            <a:gd name="connsiteX0" fmla="*/ 117001 w 2568372"/>
                            <a:gd name="connsiteY0" fmla="*/ 982494 h 2751446"/>
                            <a:gd name="connsiteX1" fmla="*/ 1007082 w 2568372"/>
                            <a:gd name="connsiteY1" fmla="*/ 9727 h 2751446"/>
                            <a:gd name="connsiteX2" fmla="*/ 1663699 w 2568372"/>
                            <a:gd name="connsiteY2" fmla="*/ 0 h 2751446"/>
                            <a:gd name="connsiteX3" fmla="*/ 2568372 w 2568372"/>
                            <a:gd name="connsiteY3" fmla="*/ 131323 h 2751446"/>
                            <a:gd name="connsiteX4" fmla="*/ 1566422 w 2568372"/>
                            <a:gd name="connsiteY4" fmla="*/ 355060 h 2751446"/>
                            <a:gd name="connsiteX5" fmla="*/ 1148132 w 2568372"/>
                            <a:gd name="connsiteY5" fmla="*/ 306422 h 2751446"/>
                            <a:gd name="connsiteX6" fmla="*/ 418558 w 2568372"/>
                            <a:gd name="connsiteY6" fmla="*/ 1118680 h 2751446"/>
                            <a:gd name="connsiteX7" fmla="*/ 399104 w 2568372"/>
                            <a:gd name="connsiteY7" fmla="*/ 1420238 h 2751446"/>
                            <a:gd name="connsiteX8" fmla="*/ 759027 w 2568372"/>
                            <a:gd name="connsiteY8" fmla="*/ 1819072 h 2751446"/>
                            <a:gd name="connsiteX9" fmla="*/ 934125 w 2568372"/>
                            <a:gd name="connsiteY9" fmla="*/ 2504872 h 2751446"/>
                            <a:gd name="connsiteX10" fmla="*/ 715252 w 2568372"/>
                            <a:gd name="connsiteY10" fmla="*/ 2694562 h 2751446"/>
                            <a:gd name="connsiteX11" fmla="*/ 452606 w 2568372"/>
                            <a:gd name="connsiteY11" fmla="*/ 1935804 h 2751446"/>
                            <a:gd name="connsiteX12" fmla="*/ 58634 w 2568372"/>
                            <a:gd name="connsiteY12" fmla="*/ 1493195 h 2751446"/>
                            <a:gd name="connsiteX13" fmla="*/ 117001 w 2568372"/>
                            <a:gd name="connsiteY13" fmla="*/ 982494 h 2751446"/>
                            <a:gd name="connsiteX0" fmla="*/ 117001 w 2568372"/>
                            <a:gd name="connsiteY0" fmla="*/ 982494 h 2708634"/>
                            <a:gd name="connsiteX1" fmla="*/ 1007082 w 2568372"/>
                            <a:gd name="connsiteY1" fmla="*/ 9727 h 2708634"/>
                            <a:gd name="connsiteX2" fmla="*/ 1663699 w 2568372"/>
                            <a:gd name="connsiteY2" fmla="*/ 0 h 2708634"/>
                            <a:gd name="connsiteX3" fmla="*/ 2568372 w 2568372"/>
                            <a:gd name="connsiteY3" fmla="*/ 131323 h 2708634"/>
                            <a:gd name="connsiteX4" fmla="*/ 1566422 w 2568372"/>
                            <a:gd name="connsiteY4" fmla="*/ 355060 h 2708634"/>
                            <a:gd name="connsiteX5" fmla="*/ 1148132 w 2568372"/>
                            <a:gd name="connsiteY5" fmla="*/ 306422 h 2708634"/>
                            <a:gd name="connsiteX6" fmla="*/ 418558 w 2568372"/>
                            <a:gd name="connsiteY6" fmla="*/ 1118680 h 2708634"/>
                            <a:gd name="connsiteX7" fmla="*/ 399104 w 2568372"/>
                            <a:gd name="connsiteY7" fmla="*/ 1420238 h 2708634"/>
                            <a:gd name="connsiteX8" fmla="*/ 759027 w 2568372"/>
                            <a:gd name="connsiteY8" fmla="*/ 1819072 h 2708634"/>
                            <a:gd name="connsiteX9" fmla="*/ 934125 w 2568372"/>
                            <a:gd name="connsiteY9" fmla="*/ 2504872 h 2708634"/>
                            <a:gd name="connsiteX10" fmla="*/ 715252 w 2568372"/>
                            <a:gd name="connsiteY10" fmla="*/ 2694562 h 2708634"/>
                            <a:gd name="connsiteX11" fmla="*/ 452606 w 2568372"/>
                            <a:gd name="connsiteY11" fmla="*/ 1935804 h 2708634"/>
                            <a:gd name="connsiteX12" fmla="*/ 58634 w 2568372"/>
                            <a:gd name="connsiteY12" fmla="*/ 1493195 h 2708634"/>
                            <a:gd name="connsiteX13" fmla="*/ 117001 w 2568372"/>
                            <a:gd name="connsiteY13" fmla="*/ 982494 h 2708634"/>
                            <a:gd name="connsiteX0" fmla="*/ 117001 w 2568372"/>
                            <a:gd name="connsiteY0" fmla="*/ 982494 h 2705878"/>
                            <a:gd name="connsiteX1" fmla="*/ 1007082 w 2568372"/>
                            <a:gd name="connsiteY1" fmla="*/ 9727 h 2705878"/>
                            <a:gd name="connsiteX2" fmla="*/ 1663699 w 2568372"/>
                            <a:gd name="connsiteY2" fmla="*/ 0 h 2705878"/>
                            <a:gd name="connsiteX3" fmla="*/ 2568372 w 2568372"/>
                            <a:gd name="connsiteY3" fmla="*/ 131323 h 2705878"/>
                            <a:gd name="connsiteX4" fmla="*/ 1566422 w 2568372"/>
                            <a:gd name="connsiteY4" fmla="*/ 355060 h 2705878"/>
                            <a:gd name="connsiteX5" fmla="*/ 1148132 w 2568372"/>
                            <a:gd name="connsiteY5" fmla="*/ 306422 h 2705878"/>
                            <a:gd name="connsiteX6" fmla="*/ 418558 w 2568372"/>
                            <a:gd name="connsiteY6" fmla="*/ 1118680 h 2705878"/>
                            <a:gd name="connsiteX7" fmla="*/ 399104 w 2568372"/>
                            <a:gd name="connsiteY7" fmla="*/ 1420238 h 2705878"/>
                            <a:gd name="connsiteX8" fmla="*/ 759027 w 2568372"/>
                            <a:gd name="connsiteY8" fmla="*/ 1819072 h 2705878"/>
                            <a:gd name="connsiteX9" fmla="*/ 934125 w 2568372"/>
                            <a:gd name="connsiteY9" fmla="*/ 2504872 h 2705878"/>
                            <a:gd name="connsiteX10" fmla="*/ 715252 w 2568372"/>
                            <a:gd name="connsiteY10" fmla="*/ 2694562 h 2705878"/>
                            <a:gd name="connsiteX11" fmla="*/ 452606 w 2568372"/>
                            <a:gd name="connsiteY11" fmla="*/ 1935804 h 2705878"/>
                            <a:gd name="connsiteX12" fmla="*/ 58634 w 2568372"/>
                            <a:gd name="connsiteY12" fmla="*/ 1493195 h 2705878"/>
                            <a:gd name="connsiteX13" fmla="*/ 117001 w 2568372"/>
                            <a:gd name="connsiteY13" fmla="*/ 982494 h 2705878"/>
                            <a:gd name="connsiteX0" fmla="*/ 117001 w 2568372"/>
                            <a:gd name="connsiteY0" fmla="*/ 982494 h 2705878"/>
                            <a:gd name="connsiteX1" fmla="*/ 1007082 w 2568372"/>
                            <a:gd name="connsiteY1" fmla="*/ 9727 h 2705878"/>
                            <a:gd name="connsiteX2" fmla="*/ 1663699 w 2568372"/>
                            <a:gd name="connsiteY2" fmla="*/ 0 h 2705878"/>
                            <a:gd name="connsiteX3" fmla="*/ 2568372 w 2568372"/>
                            <a:gd name="connsiteY3" fmla="*/ 131323 h 2705878"/>
                            <a:gd name="connsiteX4" fmla="*/ 1566422 w 2568372"/>
                            <a:gd name="connsiteY4" fmla="*/ 355060 h 2705878"/>
                            <a:gd name="connsiteX5" fmla="*/ 1148132 w 2568372"/>
                            <a:gd name="connsiteY5" fmla="*/ 306422 h 2705878"/>
                            <a:gd name="connsiteX6" fmla="*/ 418558 w 2568372"/>
                            <a:gd name="connsiteY6" fmla="*/ 1118680 h 2705878"/>
                            <a:gd name="connsiteX7" fmla="*/ 399104 w 2568372"/>
                            <a:gd name="connsiteY7" fmla="*/ 1420238 h 2705878"/>
                            <a:gd name="connsiteX8" fmla="*/ 768755 w 2568372"/>
                            <a:gd name="connsiteY8" fmla="*/ 1809344 h 2705878"/>
                            <a:gd name="connsiteX9" fmla="*/ 934125 w 2568372"/>
                            <a:gd name="connsiteY9" fmla="*/ 2504872 h 2705878"/>
                            <a:gd name="connsiteX10" fmla="*/ 715252 w 2568372"/>
                            <a:gd name="connsiteY10" fmla="*/ 2694562 h 2705878"/>
                            <a:gd name="connsiteX11" fmla="*/ 452606 w 2568372"/>
                            <a:gd name="connsiteY11" fmla="*/ 1935804 h 2705878"/>
                            <a:gd name="connsiteX12" fmla="*/ 58634 w 2568372"/>
                            <a:gd name="connsiteY12" fmla="*/ 1493195 h 2705878"/>
                            <a:gd name="connsiteX13" fmla="*/ 117001 w 2568372"/>
                            <a:gd name="connsiteY13" fmla="*/ 982494 h 2705878"/>
                            <a:gd name="connsiteX0" fmla="*/ 117001 w 2568372"/>
                            <a:gd name="connsiteY0" fmla="*/ 982494 h 2705878"/>
                            <a:gd name="connsiteX1" fmla="*/ 1007082 w 2568372"/>
                            <a:gd name="connsiteY1" fmla="*/ 9727 h 2705878"/>
                            <a:gd name="connsiteX2" fmla="*/ 1663699 w 2568372"/>
                            <a:gd name="connsiteY2" fmla="*/ 0 h 2705878"/>
                            <a:gd name="connsiteX3" fmla="*/ 2568372 w 2568372"/>
                            <a:gd name="connsiteY3" fmla="*/ 131323 h 2705878"/>
                            <a:gd name="connsiteX4" fmla="*/ 1566422 w 2568372"/>
                            <a:gd name="connsiteY4" fmla="*/ 355060 h 2705878"/>
                            <a:gd name="connsiteX5" fmla="*/ 1148132 w 2568372"/>
                            <a:gd name="connsiteY5" fmla="*/ 306422 h 2705878"/>
                            <a:gd name="connsiteX6" fmla="*/ 418558 w 2568372"/>
                            <a:gd name="connsiteY6" fmla="*/ 1118680 h 2705878"/>
                            <a:gd name="connsiteX7" fmla="*/ 399104 w 2568372"/>
                            <a:gd name="connsiteY7" fmla="*/ 1420238 h 2705878"/>
                            <a:gd name="connsiteX8" fmla="*/ 768755 w 2568372"/>
                            <a:gd name="connsiteY8" fmla="*/ 1809344 h 2705878"/>
                            <a:gd name="connsiteX9" fmla="*/ 934125 w 2568372"/>
                            <a:gd name="connsiteY9" fmla="*/ 2504872 h 2705878"/>
                            <a:gd name="connsiteX10" fmla="*/ 715252 w 2568372"/>
                            <a:gd name="connsiteY10" fmla="*/ 2694562 h 2705878"/>
                            <a:gd name="connsiteX11" fmla="*/ 452606 w 2568372"/>
                            <a:gd name="connsiteY11" fmla="*/ 1935804 h 2705878"/>
                            <a:gd name="connsiteX12" fmla="*/ 58634 w 2568372"/>
                            <a:gd name="connsiteY12" fmla="*/ 1493195 h 2705878"/>
                            <a:gd name="connsiteX13" fmla="*/ 117001 w 2568372"/>
                            <a:gd name="connsiteY13" fmla="*/ 982494 h 2705878"/>
                            <a:gd name="connsiteX0" fmla="*/ 117001 w 2568372"/>
                            <a:gd name="connsiteY0" fmla="*/ 982494 h 2705878"/>
                            <a:gd name="connsiteX1" fmla="*/ 1007082 w 2568372"/>
                            <a:gd name="connsiteY1" fmla="*/ 9727 h 2705878"/>
                            <a:gd name="connsiteX2" fmla="*/ 1663699 w 2568372"/>
                            <a:gd name="connsiteY2" fmla="*/ 0 h 2705878"/>
                            <a:gd name="connsiteX3" fmla="*/ 2568372 w 2568372"/>
                            <a:gd name="connsiteY3" fmla="*/ 131323 h 2705878"/>
                            <a:gd name="connsiteX4" fmla="*/ 1566422 w 2568372"/>
                            <a:gd name="connsiteY4" fmla="*/ 355060 h 2705878"/>
                            <a:gd name="connsiteX5" fmla="*/ 1148132 w 2568372"/>
                            <a:gd name="connsiteY5" fmla="*/ 306422 h 2705878"/>
                            <a:gd name="connsiteX6" fmla="*/ 418558 w 2568372"/>
                            <a:gd name="connsiteY6" fmla="*/ 1118680 h 2705878"/>
                            <a:gd name="connsiteX7" fmla="*/ 399104 w 2568372"/>
                            <a:gd name="connsiteY7" fmla="*/ 1420238 h 2705878"/>
                            <a:gd name="connsiteX8" fmla="*/ 768755 w 2568372"/>
                            <a:gd name="connsiteY8" fmla="*/ 1809344 h 2705878"/>
                            <a:gd name="connsiteX9" fmla="*/ 934125 w 2568372"/>
                            <a:gd name="connsiteY9" fmla="*/ 2504872 h 2705878"/>
                            <a:gd name="connsiteX10" fmla="*/ 715252 w 2568372"/>
                            <a:gd name="connsiteY10" fmla="*/ 2694562 h 2705878"/>
                            <a:gd name="connsiteX11" fmla="*/ 452606 w 2568372"/>
                            <a:gd name="connsiteY11" fmla="*/ 1935804 h 2705878"/>
                            <a:gd name="connsiteX12" fmla="*/ 58634 w 2568372"/>
                            <a:gd name="connsiteY12" fmla="*/ 1493195 h 2705878"/>
                            <a:gd name="connsiteX13" fmla="*/ 117001 w 2568372"/>
                            <a:gd name="connsiteY13" fmla="*/ 982494 h 2705878"/>
                            <a:gd name="connsiteX0" fmla="*/ 117001 w 2568372"/>
                            <a:gd name="connsiteY0" fmla="*/ 1079805 h 2803189"/>
                            <a:gd name="connsiteX1" fmla="*/ 1007082 w 2568372"/>
                            <a:gd name="connsiteY1" fmla="*/ 107038 h 2803189"/>
                            <a:gd name="connsiteX2" fmla="*/ 1663699 w 2568372"/>
                            <a:gd name="connsiteY2" fmla="*/ 97311 h 2803189"/>
                            <a:gd name="connsiteX3" fmla="*/ 2568372 w 2568372"/>
                            <a:gd name="connsiteY3" fmla="*/ 228634 h 2803189"/>
                            <a:gd name="connsiteX4" fmla="*/ 1566422 w 2568372"/>
                            <a:gd name="connsiteY4" fmla="*/ 452371 h 2803189"/>
                            <a:gd name="connsiteX5" fmla="*/ 1148132 w 2568372"/>
                            <a:gd name="connsiteY5" fmla="*/ 403733 h 2803189"/>
                            <a:gd name="connsiteX6" fmla="*/ 418558 w 2568372"/>
                            <a:gd name="connsiteY6" fmla="*/ 1215991 h 2803189"/>
                            <a:gd name="connsiteX7" fmla="*/ 399104 w 2568372"/>
                            <a:gd name="connsiteY7" fmla="*/ 1517549 h 2803189"/>
                            <a:gd name="connsiteX8" fmla="*/ 768755 w 2568372"/>
                            <a:gd name="connsiteY8" fmla="*/ 1906655 h 2803189"/>
                            <a:gd name="connsiteX9" fmla="*/ 934125 w 2568372"/>
                            <a:gd name="connsiteY9" fmla="*/ 2602183 h 2803189"/>
                            <a:gd name="connsiteX10" fmla="*/ 715252 w 2568372"/>
                            <a:gd name="connsiteY10" fmla="*/ 2791873 h 2803189"/>
                            <a:gd name="connsiteX11" fmla="*/ 452606 w 2568372"/>
                            <a:gd name="connsiteY11" fmla="*/ 2033115 h 2803189"/>
                            <a:gd name="connsiteX12" fmla="*/ 58634 w 2568372"/>
                            <a:gd name="connsiteY12" fmla="*/ 1590506 h 2803189"/>
                            <a:gd name="connsiteX13" fmla="*/ 117001 w 2568372"/>
                            <a:gd name="connsiteY13" fmla="*/ 1079805 h 2803189"/>
                            <a:gd name="connsiteX0" fmla="*/ 117001 w 2568372"/>
                            <a:gd name="connsiteY0" fmla="*/ 1091839 h 2815223"/>
                            <a:gd name="connsiteX1" fmla="*/ 1007082 w 2568372"/>
                            <a:gd name="connsiteY1" fmla="*/ 119072 h 2815223"/>
                            <a:gd name="connsiteX2" fmla="*/ 1663699 w 2568372"/>
                            <a:gd name="connsiteY2" fmla="*/ 109345 h 2815223"/>
                            <a:gd name="connsiteX3" fmla="*/ 2568372 w 2568372"/>
                            <a:gd name="connsiteY3" fmla="*/ 240668 h 2815223"/>
                            <a:gd name="connsiteX4" fmla="*/ 1566422 w 2568372"/>
                            <a:gd name="connsiteY4" fmla="*/ 464405 h 2815223"/>
                            <a:gd name="connsiteX5" fmla="*/ 1148132 w 2568372"/>
                            <a:gd name="connsiteY5" fmla="*/ 415767 h 2815223"/>
                            <a:gd name="connsiteX6" fmla="*/ 418558 w 2568372"/>
                            <a:gd name="connsiteY6" fmla="*/ 1228025 h 2815223"/>
                            <a:gd name="connsiteX7" fmla="*/ 399104 w 2568372"/>
                            <a:gd name="connsiteY7" fmla="*/ 1529583 h 2815223"/>
                            <a:gd name="connsiteX8" fmla="*/ 768755 w 2568372"/>
                            <a:gd name="connsiteY8" fmla="*/ 1918689 h 2815223"/>
                            <a:gd name="connsiteX9" fmla="*/ 934125 w 2568372"/>
                            <a:gd name="connsiteY9" fmla="*/ 2614217 h 2815223"/>
                            <a:gd name="connsiteX10" fmla="*/ 715252 w 2568372"/>
                            <a:gd name="connsiteY10" fmla="*/ 2803907 h 2815223"/>
                            <a:gd name="connsiteX11" fmla="*/ 452606 w 2568372"/>
                            <a:gd name="connsiteY11" fmla="*/ 2045149 h 2815223"/>
                            <a:gd name="connsiteX12" fmla="*/ 58634 w 2568372"/>
                            <a:gd name="connsiteY12" fmla="*/ 1602540 h 2815223"/>
                            <a:gd name="connsiteX13" fmla="*/ 117001 w 2568372"/>
                            <a:gd name="connsiteY13" fmla="*/ 1091839 h 2815223"/>
                            <a:gd name="connsiteX0" fmla="*/ 117001 w 2568372"/>
                            <a:gd name="connsiteY0" fmla="*/ 1091839 h 2815223"/>
                            <a:gd name="connsiteX1" fmla="*/ 1007082 w 2568372"/>
                            <a:gd name="connsiteY1" fmla="*/ 119072 h 2815223"/>
                            <a:gd name="connsiteX2" fmla="*/ 1663699 w 2568372"/>
                            <a:gd name="connsiteY2" fmla="*/ 109345 h 2815223"/>
                            <a:gd name="connsiteX3" fmla="*/ 2568372 w 2568372"/>
                            <a:gd name="connsiteY3" fmla="*/ 240668 h 2815223"/>
                            <a:gd name="connsiteX4" fmla="*/ 1566422 w 2568372"/>
                            <a:gd name="connsiteY4" fmla="*/ 464405 h 2815223"/>
                            <a:gd name="connsiteX5" fmla="*/ 1148132 w 2568372"/>
                            <a:gd name="connsiteY5" fmla="*/ 415767 h 2815223"/>
                            <a:gd name="connsiteX6" fmla="*/ 418558 w 2568372"/>
                            <a:gd name="connsiteY6" fmla="*/ 1228025 h 2815223"/>
                            <a:gd name="connsiteX7" fmla="*/ 399104 w 2568372"/>
                            <a:gd name="connsiteY7" fmla="*/ 1529583 h 2815223"/>
                            <a:gd name="connsiteX8" fmla="*/ 768755 w 2568372"/>
                            <a:gd name="connsiteY8" fmla="*/ 1918689 h 2815223"/>
                            <a:gd name="connsiteX9" fmla="*/ 934125 w 2568372"/>
                            <a:gd name="connsiteY9" fmla="*/ 2614217 h 2815223"/>
                            <a:gd name="connsiteX10" fmla="*/ 715252 w 2568372"/>
                            <a:gd name="connsiteY10" fmla="*/ 2803907 h 2815223"/>
                            <a:gd name="connsiteX11" fmla="*/ 452606 w 2568372"/>
                            <a:gd name="connsiteY11" fmla="*/ 2045149 h 2815223"/>
                            <a:gd name="connsiteX12" fmla="*/ 58634 w 2568372"/>
                            <a:gd name="connsiteY12" fmla="*/ 1602540 h 2815223"/>
                            <a:gd name="connsiteX13" fmla="*/ 117001 w 2568372"/>
                            <a:gd name="connsiteY13" fmla="*/ 1091839 h 2815223"/>
                            <a:gd name="connsiteX0" fmla="*/ 117001 w 2568372"/>
                            <a:gd name="connsiteY0" fmla="*/ 1091839 h 2815223"/>
                            <a:gd name="connsiteX1" fmla="*/ 1007082 w 2568372"/>
                            <a:gd name="connsiteY1" fmla="*/ 119072 h 2815223"/>
                            <a:gd name="connsiteX2" fmla="*/ 1663699 w 2568372"/>
                            <a:gd name="connsiteY2" fmla="*/ 109345 h 2815223"/>
                            <a:gd name="connsiteX3" fmla="*/ 2568372 w 2568372"/>
                            <a:gd name="connsiteY3" fmla="*/ 240668 h 2815223"/>
                            <a:gd name="connsiteX4" fmla="*/ 1566422 w 2568372"/>
                            <a:gd name="connsiteY4" fmla="*/ 464405 h 2815223"/>
                            <a:gd name="connsiteX5" fmla="*/ 1148132 w 2568372"/>
                            <a:gd name="connsiteY5" fmla="*/ 415767 h 2815223"/>
                            <a:gd name="connsiteX6" fmla="*/ 418558 w 2568372"/>
                            <a:gd name="connsiteY6" fmla="*/ 1228025 h 2815223"/>
                            <a:gd name="connsiteX7" fmla="*/ 399104 w 2568372"/>
                            <a:gd name="connsiteY7" fmla="*/ 1529583 h 2815223"/>
                            <a:gd name="connsiteX8" fmla="*/ 768755 w 2568372"/>
                            <a:gd name="connsiteY8" fmla="*/ 1918689 h 2815223"/>
                            <a:gd name="connsiteX9" fmla="*/ 934125 w 2568372"/>
                            <a:gd name="connsiteY9" fmla="*/ 2614217 h 2815223"/>
                            <a:gd name="connsiteX10" fmla="*/ 715252 w 2568372"/>
                            <a:gd name="connsiteY10" fmla="*/ 2803907 h 2815223"/>
                            <a:gd name="connsiteX11" fmla="*/ 452606 w 2568372"/>
                            <a:gd name="connsiteY11" fmla="*/ 2045149 h 2815223"/>
                            <a:gd name="connsiteX12" fmla="*/ 58634 w 2568372"/>
                            <a:gd name="connsiteY12" fmla="*/ 1602540 h 2815223"/>
                            <a:gd name="connsiteX13" fmla="*/ 117001 w 2568372"/>
                            <a:gd name="connsiteY13" fmla="*/ 1091839 h 2815223"/>
                            <a:gd name="connsiteX0" fmla="*/ 117001 w 2568372"/>
                            <a:gd name="connsiteY0" fmla="*/ 1091839 h 2815223"/>
                            <a:gd name="connsiteX1" fmla="*/ 1007082 w 2568372"/>
                            <a:gd name="connsiteY1" fmla="*/ 119072 h 2815223"/>
                            <a:gd name="connsiteX2" fmla="*/ 1663699 w 2568372"/>
                            <a:gd name="connsiteY2" fmla="*/ 109345 h 2815223"/>
                            <a:gd name="connsiteX3" fmla="*/ 2568372 w 2568372"/>
                            <a:gd name="connsiteY3" fmla="*/ 240668 h 2815223"/>
                            <a:gd name="connsiteX4" fmla="*/ 1566422 w 2568372"/>
                            <a:gd name="connsiteY4" fmla="*/ 464405 h 2815223"/>
                            <a:gd name="connsiteX5" fmla="*/ 1148132 w 2568372"/>
                            <a:gd name="connsiteY5" fmla="*/ 415767 h 2815223"/>
                            <a:gd name="connsiteX6" fmla="*/ 418558 w 2568372"/>
                            <a:gd name="connsiteY6" fmla="*/ 1228025 h 2815223"/>
                            <a:gd name="connsiteX7" fmla="*/ 399104 w 2568372"/>
                            <a:gd name="connsiteY7" fmla="*/ 1529583 h 2815223"/>
                            <a:gd name="connsiteX8" fmla="*/ 768755 w 2568372"/>
                            <a:gd name="connsiteY8" fmla="*/ 1918689 h 2815223"/>
                            <a:gd name="connsiteX9" fmla="*/ 934125 w 2568372"/>
                            <a:gd name="connsiteY9" fmla="*/ 2614217 h 2815223"/>
                            <a:gd name="connsiteX10" fmla="*/ 715252 w 2568372"/>
                            <a:gd name="connsiteY10" fmla="*/ 2803907 h 2815223"/>
                            <a:gd name="connsiteX11" fmla="*/ 452606 w 2568372"/>
                            <a:gd name="connsiteY11" fmla="*/ 2045149 h 2815223"/>
                            <a:gd name="connsiteX12" fmla="*/ 58634 w 2568372"/>
                            <a:gd name="connsiteY12" fmla="*/ 1602540 h 2815223"/>
                            <a:gd name="connsiteX13" fmla="*/ 117001 w 2568372"/>
                            <a:gd name="connsiteY13" fmla="*/ 1091839 h 2815223"/>
                            <a:gd name="connsiteX0" fmla="*/ 117001 w 2568372"/>
                            <a:gd name="connsiteY0" fmla="*/ 1091839 h 2815223"/>
                            <a:gd name="connsiteX1" fmla="*/ 1007082 w 2568372"/>
                            <a:gd name="connsiteY1" fmla="*/ 119072 h 2815223"/>
                            <a:gd name="connsiteX2" fmla="*/ 1663699 w 2568372"/>
                            <a:gd name="connsiteY2" fmla="*/ 109345 h 2815223"/>
                            <a:gd name="connsiteX3" fmla="*/ 2568372 w 2568372"/>
                            <a:gd name="connsiteY3" fmla="*/ 240668 h 2815223"/>
                            <a:gd name="connsiteX4" fmla="*/ 1566422 w 2568372"/>
                            <a:gd name="connsiteY4" fmla="*/ 464405 h 2815223"/>
                            <a:gd name="connsiteX5" fmla="*/ 1148132 w 2568372"/>
                            <a:gd name="connsiteY5" fmla="*/ 415767 h 2815223"/>
                            <a:gd name="connsiteX6" fmla="*/ 418558 w 2568372"/>
                            <a:gd name="connsiteY6" fmla="*/ 1228025 h 2815223"/>
                            <a:gd name="connsiteX7" fmla="*/ 399104 w 2568372"/>
                            <a:gd name="connsiteY7" fmla="*/ 1529583 h 2815223"/>
                            <a:gd name="connsiteX8" fmla="*/ 768755 w 2568372"/>
                            <a:gd name="connsiteY8" fmla="*/ 1918689 h 2815223"/>
                            <a:gd name="connsiteX9" fmla="*/ 934125 w 2568372"/>
                            <a:gd name="connsiteY9" fmla="*/ 2614217 h 2815223"/>
                            <a:gd name="connsiteX10" fmla="*/ 715252 w 2568372"/>
                            <a:gd name="connsiteY10" fmla="*/ 2803907 h 2815223"/>
                            <a:gd name="connsiteX11" fmla="*/ 452606 w 2568372"/>
                            <a:gd name="connsiteY11" fmla="*/ 2045149 h 2815223"/>
                            <a:gd name="connsiteX12" fmla="*/ 58634 w 2568372"/>
                            <a:gd name="connsiteY12" fmla="*/ 1602540 h 2815223"/>
                            <a:gd name="connsiteX13" fmla="*/ 117001 w 2568372"/>
                            <a:gd name="connsiteY13" fmla="*/ 1091839 h 2815223"/>
                            <a:gd name="connsiteX0" fmla="*/ 117001 w 2603282"/>
                            <a:gd name="connsiteY0" fmla="*/ 1091839 h 2815223"/>
                            <a:gd name="connsiteX1" fmla="*/ 1007082 w 2603282"/>
                            <a:gd name="connsiteY1" fmla="*/ 119072 h 2815223"/>
                            <a:gd name="connsiteX2" fmla="*/ 1663699 w 2603282"/>
                            <a:gd name="connsiteY2" fmla="*/ 109345 h 2815223"/>
                            <a:gd name="connsiteX3" fmla="*/ 2568372 w 2603282"/>
                            <a:gd name="connsiteY3" fmla="*/ 240668 h 2815223"/>
                            <a:gd name="connsiteX4" fmla="*/ 2334908 w 2603282"/>
                            <a:gd name="connsiteY4" fmla="*/ 483861 h 2815223"/>
                            <a:gd name="connsiteX5" fmla="*/ 1566422 w 2603282"/>
                            <a:gd name="connsiteY5" fmla="*/ 464405 h 2815223"/>
                            <a:gd name="connsiteX6" fmla="*/ 1148132 w 2603282"/>
                            <a:gd name="connsiteY6" fmla="*/ 415767 h 2815223"/>
                            <a:gd name="connsiteX7" fmla="*/ 418558 w 2603282"/>
                            <a:gd name="connsiteY7" fmla="*/ 1228025 h 2815223"/>
                            <a:gd name="connsiteX8" fmla="*/ 399104 w 2603282"/>
                            <a:gd name="connsiteY8" fmla="*/ 1529583 h 2815223"/>
                            <a:gd name="connsiteX9" fmla="*/ 768755 w 2603282"/>
                            <a:gd name="connsiteY9" fmla="*/ 1918689 h 2815223"/>
                            <a:gd name="connsiteX10" fmla="*/ 934125 w 2603282"/>
                            <a:gd name="connsiteY10" fmla="*/ 2614217 h 2815223"/>
                            <a:gd name="connsiteX11" fmla="*/ 715252 w 2603282"/>
                            <a:gd name="connsiteY11" fmla="*/ 2803907 h 2815223"/>
                            <a:gd name="connsiteX12" fmla="*/ 452606 w 2603282"/>
                            <a:gd name="connsiteY12" fmla="*/ 2045149 h 2815223"/>
                            <a:gd name="connsiteX13" fmla="*/ 58634 w 2603282"/>
                            <a:gd name="connsiteY13" fmla="*/ 1602540 h 2815223"/>
                            <a:gd name="connsiteX14" fmla="*/ 117001 w 2603282"/>
                            <a:gd name="connsiteY14" fmla="*/ 1091839 h 2815223"/>
                            <a:gd name="connsiteX0" fmla="*/ 117001 w 2704505"/>
                            <a:gd name="connsiteY0" fmla="*/ 1091839 h 2815223"/>
                            <a:gd name="connsiteX1" fmla="*/ 1007082 w 2704505"/>
                            <a:gd name="connsiteY1" fmla="*/ 119072 h 2815223"/>
                            <a:gd name="connsiteX2" fmla="*/ 1663699 w 2704505"/>
                            <a:gd name="connsiteY2" fmla="*/ 109345 h 2815223"/>
                            <a:gd name="connsiteX3" fmla="*/ 2568372 w 2704505"/>
                            <a:gd name="connsiteY3" fmla="*/ 240668 h 2815223"/>
                            <a:gd name="connsiteX4" fmla="*/ 2617010 w 2704505"/>
                            <a:gd name="connsiteY4" fmla="*/ 381721 h 2815223"/>
                            <a:gd name="connsiteX5" fmla="*/ 1566422 w 2704505"/>
                            <a:gd name="connsiteY5" fmla="*/ 464405 h 2815223"/>
                            <a:gd name="connsiteX6" fmla="*/ 1148132 w 2704505"/>
                            <a:gd name="connsiteY6" fmla="*/ 415767 h 2815223"/>
                            <a:gd name="connsiteX7" fmla="*/ 418558 w 2704505"/>
                            <a:gd name="connsiteY7" fmla="*/ 1228025 h 2815223"/>
                            <a:gd name="connsiteX8" fmla="*/ 399104 w 2704505"/>
                            <a:gd name="connsiteY8" fmla="*/ 1529583 h 2815223"/>
                            <a:gd name="connsiteX9" fmla="*/ 768755 w 2704505"/>
                            <a:gd name="connsiteY9" fmla="*/ 1918689 h 2815223"/>
                            <a:gd name="connsiteX10" fmla="*/ 934125 w 2704505"/>
                            <a:gd name="connsiteY10" fmla="*/ 2614217 h 2815223"/>
                            <a:gd name="connsiteX11" fmla="*/ 715252 w 2704505"/>
                            <a:gd name="connsiteY11" fmla="*/ 2803907 h 2815223"/>
                            <a:gd name="connsiteX12" fmla="*/ 452606 w 2704505"/>
                            <a:gd name="connsiteY12" fmla="*/ 2045149 h 2815223"/>
                            <a:gd name="connsiteX13" fmla="*/ 58634 w 2704505"/>
                            <a:gd name="connsiteY13" fmla="*/ 1602540 h 2815223"/>
                            <a:gd name="connsiteX14" fmla="*/ 117001 w 2704505"/>
                            <a:gd name="connsiteY14" fmla="*/ 1091839 h 2815223"/>
                            <a:gd name="connsiteX0" fmla="*/ 117001 w 2832040"/>
                            <a:gd name="connsiteY0" fmla="*/ 1091839 h 2815223"/>
                            <a:gd name="connsiteX1" fmla="*/ 1007082 w 2832040"/>
                            <a:gd name="connsiteY1" fmla="*/ 119072 h 2815223"/>
                            <a:gd name="connsiteX2" fmla="*/ 1663699 w 2832040"/>
                            <a:gd name="connsiteY2" fmla="*/ 109345 h 2815223"/>
                            <a:gd name="connsiteX3" fmla="*/ 2568372 w 2832040"/>
                            <a:gd name="connsiteY3" fmla="*/ 240668 h 2815223"/>
                            <a:gd name="connsiteX4" fmla="*/ 2617010 w 2832040"/>
                            <a:gd name="connsiteY4" fmla="*/ 381721 h 2815223"/>
                            <a:gd name="connsiteX5" fmla="*/ 1566422 w 2832040"/>
                            <a:gd name="connsiteY5" fmla="*/ 464405 h 2815223"/>
                            <a:gd name="connsiteX6" fmla="*/ 1148132 w 2832040"/>
                            <a:gd name="connsiteY6" fmla="*/ 415767 h 2815223"/>
                            <a:gd name="connsiteX7" fmla="*/ 418558 w 2832040"/>
                            <a:gd name="connsiteY7" fmla="*/ 1228025 h 2815223"/>
                            <a:gd name="connsiteX8" fmla="*/ 399104 w 2832040"/>
                            <a:gd name="connsiteY8" fmla="*/ 1529583 h 2815223"/>
                            <a:gd name="connsiteX9" fmla="*/ 768755 w 2832040"/>
                            <a:gd name="connsiteY9" fmla="*/ 1918689 h 2815223"/>
                            <a:gd name="connsiteX10" fmla="*/ 934125 w 2832040"/>
                            <a:gd name="connsiteY10" fmla="*/ 2614217 h 2815223"/>
                            <a:gd name="connsiteX11" fmla="*/ 715252 w 2832040"/>
                            <a:gd name="connsiteY11" fmla="*/ 2803907 h 2815223"/>
                            <a:gd name="connsiteX12" fmla="*/ 452606 w 2832040"/>
                            <a:gd name="connsiteY12" fmla="*/ 2045149 h 2815223"/>
                            <a:gd name="connsiteX13" fmla="*/ 58634 w 2832040"/>
                            <a:gd name="connsiteY13" fmla="*/ 1602540 h 2815223"/>
                            <a:gd name="connsiteX14" fmla="*/ 117001 w 2832040"/>
                            <a:gd name="connsiteY14" fmla="*/ 1091839 h 2815223"/>
                            <a:gd name="connsiteX0" fmla="*/ 117001 w 2832040"/>
                            <a:gd name="connsiteY0" fmla="*/ 1091839 h 2815223"/>
                            <a:gd name="connsiteX1" fmla="*/ 1007082 w 2832040"/>
                            <a:gd name="connsiteY1" fmla="*/ 119072 h 2815223"/>
                            <a:gd name="connsiteX2" fmla="*/ 1663699 w 2832040"/>
                            <a:gd name="connsiteY2" fmla="*/ 109345 h 2815223"/>
                            <a:gd name="connsiteX3" fmla="*/ 2568372 w 2832040"/>
                            <a:gd name="connsiteY3" fmla="*/ 240668 h 2815223"/>
                            <a:gd name="connsiteX4" fmla="*/ 2617010 w 2832040"/>
                            <a:gd name="connsiteY4" fmla="*/ 381721 h 2815223"/>
                            <a:gd name="connsiteX5" fmla="*/ 1566422 w 2832040"/>
                            <a:gd name="connsiteY5" fmla="*/ 464405 h 2815223"/>
                            <a:gd name="connsiteX6" fmla="*/ 1148132 w 2832040"/>
                            <a:gd name="connsiteY6" fmla="*/ 415767 h 2815223"/>
                            <a:gd name="connsiteX7" fmla="*/ 418558 w 2832040"/>
                            <a:gd name="connsiteY7" fmla="*/ 1228025 h 2815223"/>
                            <a:gd name="connsiteX8" fmla="*/ 399104 w 2832040"/>
                            <a:gd name="connsiteY8" fmla="*/ 1529583 h 2815223"/>
                            <a:gd name="connsiteX9" fmla="*/ 768755 w 2832040"/>
                            <a:gd name="connsiteY9" fmla="*/ 1918689 h 2815223"/>
                            <a:gd name="connsiteX10" fmla="*/ 934125 w 2832040"/>
                            <a:gd name="connsiteY10" fmla="*/ 2614217 h 2815223"/>
                            <a:gd name="connsiteX11" fmla="*/ 715252 w 2832040"/>
                            <a:gd name="connsiteY11" fmla="*/ 2803907 h 2815223"/>
                            <a:gd name="connsiteX12" fmla="*/ 452606 w 2832040"/>
                            <a:gd name="connsiteY12" fmla="*/ 2045149 h 2815223"/>
                            <a:gd name="connsiteX13" fmla="*/ 58634 w 2832040"/>
                            <a:gd name="connsiteY13" fmla="*/ 1602540 h 2815223"/>
                            <a:gd name="connsiteX14" fmla="*/ 117001 w 2832040"/>
                            <a:gd name="connsiteY14" fmla="*/ 1091839 h 2815223"/>
                            <a:gd name="connsiteX0" fmla="*/ 117001 w 2836680"/>
                            <a:gd name="connsiteY0" fmla="*/ 1091839 h 2815223"/>
                            <a:gd name="connsiteX1" fmla="*/ 1007082 w 2836680"/>
                            <a:gd name="connsiteY1" fmla="*/ 119072 h 2815223"/>
                            <a:gd name="connsiteX2" fmla="*/ 1663699 w 2836680"/>
                            <a:gd name="connsiteY2" fmla="*/ 109345 h 2815223"/>
                            <a:gd name="connsiteX3" fmla="*/ 2568372 w 2836680"/>
                            <a:gd name="connsiteY3" fmla="*/ 240668 h 2815223"/>
                            <a:gd name="connsiteX4" fmla="*/ 2617010 w 2836680"/>
                            <a:gd name="connsiteY4" fmla="*/ 381721 h 2815223"/>
                            <a:gd name="connsiteX5" fmla="*/ 1566422 w 2836680"/>
                            <a:gd name="connsiteY5" fmla="*/ 464405 h 2815223"/>
                            <a:gd name="connsiteX6" fmla="*/ 1148132 w 2836680"/>
                            <a:gd name="connsiteY6" fmla="*/ 415767 h 2815223"/>
                            <a:gd name="connsiteX7" fmla="*/ 418558 w 2836680"/>
                            <a:gd name="connsiteY7" fmla="*/ 1228025 h 2815223"/>
                            <a:gd name="connsiteX8" fmla="*/ 399104 w 2836680"/>
                            <a:gd name="connsiteY8" fmla="*/ 1529583 h 2815223"/>
                            <a:gd name="connsiteX9" fmla="*/ 768755 w 2836680"/>
                            <a:gd name="connsiteY9" fmla="*/ 1918689 h 2815223"/>
                            <a:gd name="connsiteX10" fmla="*/ 934125 w 2836680"/>
                            <a:gd name="connsiteY10" fmla="*/ 2614217 h 2815223"/>
                            <a:gd name="connsiteX11" fmla="*/ 715252 w 2836680"/>
                            <a:gd name="connsiteY11" fmla="*/ 2803907 h 2815223"/>
                            <a:gd name="connsiteX12" fmla="*/ 452606 w 2836680"/>
                            <a:gd name="connsiteY12" fmla="*/ 2045149 h 2815223"/>
                            <a:gd name="connsiteX13" fmla="*/ 58634 w 2836680"/>
                            <a:gd name="connsiteY13" fmla="*/ 1602540 h 2815223"/>
                            <a:gd name="connsiteX14" fmla="*/ 117001 w 2836680"/>
                            <a:gd name="connsiteY14" fmla="*/ 1091839 h 2815223"/>
                            <a:gd name="connsiteX0" fmla="*/ 117001 w 2836680"/>
                            <a:gd name="connsiteY0" fmla="*/ 1091839 h 2815223"/>
                            <a:gd name="connsiteX1" fmla="*/ 1007082 w 2836680"/>
                            <a:gd name="connsiteY1" fmla="*/ 119072 h 2815223"/>
                            <a:gd name="connsiteX2" fmla="*/ 1663699 w 2836680"/>
                            <a:gd name="connsiteY2" fmla="*/ 109345 h 2815223"/>
                            <a:gd name="connsiteX3" fmla="*/ 2568372 w 2836680"/>
                            <a:gd name="connsiteY3" fmla="*/ 240668 h 2815223"/>
                            <a:gd name="connsiteX4" fmla="*/ 2617010 w 2836680"/>
                            <a:gd name="connsiteY4" fmla="*/ 381721 h 2815223"/>
                            <a:gd name="connsiteX5" fmla="*/ 1566422 w 2836680"/>
                            <a:gd name="connsiteY5" fmla="*/ 464405 h 2815223"/>
                            <a:gd name="connsiteX6" fmla="*/ 1148132 w 2836680"/>
                            <a:gd name="connsiteY6" fmla="*/ 415767 h 2815223"/>
                            <a:gd name="connsiteX7" fmla="*/ 418558 w 2836680"/>
                            <a:gd name="connsiteY7" fmla="*/ 1228025 h 2815223"/>
                            <a:gd name="connsiteX8" fmla="*/ 399104 w 2836680"/>
                            <a:gd name="connsiteY8" fmla="*/ 1529583 h 2815223"/>
                            <a:gd name="connsiteX9" fmla="*/ 768755 w 2836680"/>
                            <a:gd name="connsiteY9" fmla="*/ 1918689 h 2815223"/>
                            <a:gd name="connsiteX10" fmla="*/ 934125 w 2836680"/>
                            <a:gd name="connsiteY10" fmla="*/ 2614217 h 2815223"/>
                            <a:gd name="connsiteX11" fmla="*/ 715252 w 2836680"/>
                            <a:gd name="connsiteY11" fmla="*/ 2803907 h 2815223"/>
                            <a:gd name="connsiteX12" fmla="*/ 452606 w 2836680"/>
                            <a:gd name="connsiteY12" fmla="*/ 2045149 h 2815223"/>
                            <a:gd name="connsiteX13" fmla="*/ 58634 w 2836680"/>
                            <a:gd name="connsiteY13" fmla="*/ 1602540 h 2815223"/>
                            <a:gd name="connsiteX14" fmla="*/ 117001 w 2836680"/>
                            <a:gd name="connsiteY14" fmla="*/ 1091839 h 2815223"/>
                            <a:gd name="connsiteX0" fmla="*/ 117001 w 2836680"/>
                            <a:gd name="connsiteY0" fmla="*/ 1091839 h 2815223"/>
                            <a:gd name="connsiteX1" fmla="*/ 1007082 w 2836680"/>
                            <a:gd name="connsiteY1" fmla="*/ 119072 h 2815223"/>
                            <a:gd name="connsiteX2" fmla="*/ 1663699 w 2836680"/>
                            <a:gd name="connsiteY2" fmla="*/ 109345 h 2815223"/>
                            <a:gd name="connsiteX3" fmla="*/ 2568372 w 2836680"/>
                            <a:gd name="connsiteY3" fmla="*/ 240668 h 2815223"/>
                            <a:gd name="connsiteX4" fmla="*/ 2617010 w 2836680"/>
                            <a:gd name="connsiteY4" fmla="*/ 381721 h 2815223"/>
                            <a:gd name="connsiteX5" fmla="*/ 1566422 w 2836680"/>
                            <a:gd name="connsiteY5" fmla="*/ 464405 h 2815223"/>
                            <a:gd name="connsiteX6" fmla="*/ 1148132 w 2836680"/>
                            <a:gd name="connsiteY6" fmla="*/ 415767 h 2815223"/>
                            <a:gd name="connsiteX7" fmla="*/ 418558 w 2836680"/>
                            <a:gd name="connsiteY7" fmla="*/ 1228025 h 2815223"/>
                            <a:gd name="connsiteX8" fmla="*/ 399104 w 2836680"/>
                            <a:gd name="connsiteY8" fmla="*/ 1529583 h 2815223"/>
                            <a:gd name="connsiteX9" fmla="*/ 768755 w 2836680"/>
                            <a:gd name="connsiteY9" fmla="*/ 1918689 h 2815223"/>
                            <a:gd name="connsiteX10" fmla="*/ 934125 w 2836680"/>
                            <a:gd name="connsiteY10" fmla="*/ 2614217 h 2815223"/>
                            <a:gd name="connsiteX11" fmla="*/ 715252 w 2836680"/>
                            <a:gd name="connsiteY11" fmla="*/ 2803907 h 2815223"/>
                            <a:gd name="connsiteX12" fmla="*/ 452606 w 2836680"/>
                            <a:gd name="connsiteY12" fmla="*/ 2045149 h 2815223"/>
                            <a:gd name="connsiteX13" fmla="*/ 58634 w 2836680"/>
                            <a:gd name="connsiteY13" fmla="*/ 1602540 h 2815223"/>
                            <a:gd name="connsiteX14" fmla="*/ 117001 w 2836680"/>
                            <a:gd name="connsiteY14" fmla="*/ 1091839 h 2815223"/>
                            <a:gd name="connsiteX0" fmla="*/ 117001 w 2836680"/>
                            <a:gd name="connsiteY0" fmla="*/ 1091839 h 2815223"/>
                            <a:gd name="connsiteX1" fmla="*/ 1007082 w 2836680"/>
                            <a:gd name="connsiteY1" fmla="*/ 119072 h 2815223"/>
                            <a:gd name="connsiteX2" fmla="*/ 1663699 w 2836680"/>
                            <a:gd name="connsiteY2" fmla="*/ 109345 h 2815223"/>
                            <a:gd name="connsiteX3" fmla="*/ 2568372 w 2836680"/>
                            <a:gd name="connsiteY3" fmla="*/ 240668 h 2815223"/>
                            <a:gd name="connsiteX4" fmla="*/ 2617010 w 2836680"/>
                            <a:gd name="connsiteY4" fmla="*/ 381721 h 2815223"/>
                            <a:gd name="connsiteX5" fmla="*/ 1566422 w 2836680"/>
                            <a:gd name="connsiteY5" fmla="*/ 464405 h 2815223"/>
                            <a:gd name="connsiteX6" fmla="*/ 1148132 w 2836680"/>
                            <a:gd name="connsiteY6" fmla="*/ 415767 h 2815223"/>
                            <a:gd name="connsiteX7" fmla="*/ 418558 w 2836680"/>
                            <a:gd name="connsiteY7" fmla="*/ 1228025 h 2815223"/>
                            <a:gd name="connsiteX8" fmla="*/ 399104 w 2836680"/>
                            <a:gd name="connsiteY8" fmla="*/ 1529583 h 2815223"/>
                            <a:gd name="connsiteX9" fmla="*/ 768755 w 2836680"/>
                            <a:gd name="connsiteY9" fmla="*/ 1918689 h 2815223"/>
                            <a:gd name="connsiteX10" fmla="*/ 934125 w 2836680"/>
                            <a:gd name="connsiteY10" fmla="*/ 2614217 h 2815223"/>
                            <a:gd name="connsiteX11" fmla="*/ 715252 w 2836680"/>
                            <a:gd name="connsiteY11" fmla="*/ 2803907 h 2815223"/>
                            <a:gd name="connsiteX12" fmla="*/ 452606 w 2836680"/>
                            <a:gd name="connsiteY12" fmla="*/ 2045149 h 2815223"/>
                            <a:gd name="connsiteX13" fmla="*/ 58634 w 2836680"/>
                            <a:gd name="connsiteY13" fmla="*/ 1602540 h 2815223"/>
                            <a:gd name="connsiteX14" fmla="*/ 117001 w 2836680"/>
                            <a:gd name="connsiteY14" fmla="*/ 1091839 h 2815223"/>
                            <a:gd name="connsiteX0" fmla="*/ 117001 w 2836680"/>
                            <a:gd name="connsiteY0" fmla="*/ 1091839 h 2815223"/>
                            <a:gd name="connsiteX1" fmla="*/ 1007082 w 2836680"/>
                            <a:gd name="connsiteY1" fmla="*/ 119072 h 2815223"/>
                            <a:gd name="connsiteX2" fmla="*/ 1663699 w 2836680"/>
                            <a:gd name="connsiteY2" fmla="*/ 109345 h 2815223"/>
                            <a:gd name="connsiteX3" fmla="*/ 2568372 w 2836680"/>
                            <a:gd name="connsiteY3" fmla="*/ 240668 h 2815223"/>
                            <a:gd name="connsiteX4" fmla="*/ 2617010 w 2836680"/>
                            <a:gd name="connsiteY4" fmla="*/ 381721 h 2815223"/>
                            <a:gd name="connsiteX5" fmla="*/ 1566422 w 2836680"/>
                            <a:gd name="connsiteY5" fmla="*/ 464405 h 2815223"/>
                            <a:gd name="connsiteX6" fmla="*/ 1148132 w 2836680"/>
                            <a:gd name="connsiteY6" fmla="*/ 415767 h 2815223"/>
                            <a:gd name="connsiteX7" fmla="*/ 418558 w 2836680"/>
                            <a:gd name="connsiteY7" fmla="*/ 1228025 h 2815223"/>
                            <a:gd name="connsiteX8" fmla="*/ 399104 w 2836680"/>
                            <a:gd name="connsiteY8" fmla="*/ 1529583 h 2815223"/>
                            <a:gd name="connsiteX9" fmla="*/ 768755 w 2836680"/>
                            <a:gd name="connsiteY9" fmla="*/ 1918689 h 2815223"/>
                            <a:gd name="connsiteX10" fmla="*/ 934125 w 2836680"/>
                            <a:gd name="connsiteY10" fmla="*/ 2614217 h 2815223"/>
                            <a:gd name="connsiteX11" fmla="*/ 715252 w 2836680"/>
                            <a:gd name="connsiteY11" fmla="*/ 2803907 h 2815223"/>
                            <a:gd name="connsiteX12" fmla="*/ 452606 w 2836680"/>
                            <a:gd name="connsiteY12" fmla="*/ 2045149 h 2815223"/>
                            <a:gd name="connsiteX13" fmla="*/ 58634 w 2836680"/>
                            <a:gd name="connsiteY13" fmla="*/ 1602540 h 2815223"/>
                            <a:gd name="connsiteX14" fmla="*/ 117001 w 2836680"/>
                            <a:gd name="connsiteY14" fmla="*/ 1091839 h 2815223"/>
                            <a:gd name="connsiteX0" fmla="*/ 117001 w 2836680"/>
                            <a:gd name="connsiteY0" fmla="*/ 1091839 h 2815223"/>
                            <a:gd name="connsiteX1" fmla="*/ 1007082 w 2836680"/>
                            <a:gd name="connsiteY1" fmla="*/ 119072 h 2815223"/>
                            <a:gd name="connsiteX2" fmla="*/ 1663699 w 2836680"/>
                            <a:gd name="connsiteY2" fmla="*/ 109345 h 2815223"/>
                            <a:gd name="connsiteX3" fmla="*/ 2568372 w 2836680"/>
                            <a:gd name="connsiteY3" fmla="*/ 240668 h 2815223"/>
                            <a:gd name="connsiteX4" fmla="*/ 2617010 w 2836680"/>
                            <a:gd name="connsiteY4" fmla="*/ 381721 h 2815223"/>
                            <a:gd name="connsiteX5" fmla="*/ 1566422 w 2836680"/>
                            <a:gd name="connsiteY5" fmla="*/ 464405 h 2815223"/>
                            <a:gd name="connsiteX6" fmla="*/ 1148132 w 2836680"/>
                            <a:gd name="connsiteY6" fmla="*/ 415767 h 2815223"/>
                            <a:gd name="connsiteX7" fmla="*/ 418558 w 2836680"/>
                            <a:gd name="connsiteY7" fmla="*/ 1228025 h 2815223"/>
                            <a:gd name="connsiteX8" fmla="*/ 399104 w 2836680"/>
                            <a:gd name="connsiteY8" fmla="*/ 1529583 h 2815223"/>
                            <a:gd name="connsiteX9" fmla="*/ 768755 w 2836680"/>
                            <a:gd name="connsiteY9" fmla="*/ 1918689 h 2815223"/>
                            <a:gd name="connsiteX10" fmla="*/ 934125 w 2836680"/>
                            <a:gd name="connsiteY10" fmla="*/ 2614217 h 2815223"/>
                            <a:gd name="connsiteX11" fmla="*/ 715252 w 2836680"/>
                            <a:gd name="connsiteY11" fmla="*/ 2803907 h 2815223"/>
                            <a:gd name="connsiteX12" fmla="*/ 452606 w 2836680"/>
                            <a:gd name="connsiteY12" fmla="*/ 2045149 h 2815223"/>
                            <a:gd name="connsiteX13" fmla="*/ 58634 w 2836680"/>
                            <a:gd name="connsiteY13" fmla="*/ 1602540 h 2815223"/>
                            <a:gd name="connsiteX14" fmla="*/ 117001 w 2836680"/>
                            <a:gd name="connsiteY14" fmla="*/ 1091839 h 2815223"/>
                            <a:gd name="connsiteX0" fmla="*/ 117001 w 2836680"/>
                            <a:gd name="connsiteY0" fmla="*/ 1091839 h 2815223"/>
                            <a:gd name="connsiteX1" fmla="*/ 1007082 w 2836680"/>
                            <a:gd name="connsiteY1" fmla="*/ 119072 h 2815223"/>
                            <a:gd name="connsiteX2" fmla="*/ 1663699 w 2836680"/>
                            <a:gd name="connsiteY2" fmla="*/ 109345 h 2815223"/>
                            <a:gd name="connsiteX3" fmla="*/ 2568372 w 2836680"/>
                            <a:gd name="connsiteY3" fmla="*/ 240668 h 2815223"/>
                            <a:gd name="connsiteX4" fmla="*/ 2617010 w 2836680"/>
                            <a:gd name="connsiteY4" fmla="*/ 381721 h 2815223"/>
                            <a:gd name="connsiteX5" fmla="*/ 1566422 w 2836680"/>
                            <a:gd name="connsiteY5" fmla="*/ 464405 h 2815223"/>
                            <a:gd name="connsiteX6" fmla="*/ 1148132 w 2836680"/>
                            <a:gd name="connsiteY6" fmla="*/ 415767 h 2815223"/>
                            <a:gd name="connsiteX7" fmla="*/ 418558 w 2836680"/>
                            <a:gd name="connsiteY7" fmla="*/ 1228025 h 2815223"/>
                            <a:gd name="connsiteX8" fmla="*/ 399104 w 2836680"/>
                            <a:gd name="connsiteY8" fmla="*/ 1529583 h 2815223"/>
                            <a:gd name="connsiteX9" fmla="*/ 768755 w 2836680"/>
                            <a:gd name="connsiteY9" fmla="*/ 1918689 h 2815223"/>
                            <a:gd name="connsiteX10" fmla="*/ 934125 w 2836680"/>
                            <a:gd name="connsiteY10" fmla="*/ 2614217 h 2815223"/>
                            <a:gd name="connsiteX11" fmla="*/ 715252 w 2836680"/>
                            <a:gd name="connsiteY11" fmla="*/ 2803907 h 2815223"/>
                            <a:gd name="connsiteX12" fmla="*/ 452606 w 2836680"/>
                            <a:gd name="connsiteY12" fmla="*/ 2045149 h 2815223"/>
                            <a:gd name="connsiteX13" fmla="*/ 58634 w 2836680"/>
                            <a:gd name="connsiteY13" fmla="*/ 1602540 h 2815223"/>
                            <a:gd name="connsiteX14" fmla="*/ 117001 w 2836680"/>
                            <a:gd name="connsiteY14" fmla="*/ 1091839 h 2815223"/>
                            <a:gd name="connsiteX0" fmla="*/ 117001 w 2846845"/>
                            <a:gd name="connsiteY0" fmla="*/ 1091839 h 2815223"/>
                            <a:gd name="connsiteX1" fmla="*/ 1007082 w 2846845"/>
                            <a:gd name="connsiteY1" fmla="*/ 119072 h 2815223"/>
                            <a:gd name="connsiteX2" fmla="*/ 1663699 w 2846845"/>
                            <a:gd name="connsiteY2" fmla="*/ 109345 h 2815223"/>
                            <a:gd name="connsiteX3" fmla="*/ 2568372 w 2846845"/>
                            <a:gd name="connsiteY3" fmla="*/ 240668 h 2815223"/>
                            <a:gd name="connsiteX4" fmla="*/ 2617010 w 2846845"/>
                            <a:gd name="connsiteY4" fmla="*/ 381721 h 2815223"/>
                            <a:gd name="connsiteX5" fmla="*/ 1566422 w 2846845"/>
                            <a:gd name="connsiteY5" fmla="*/ 464405 h 2815223"/>
                            <a:gd name="connsiteX6" fmla="*/ 1148132 w 2846845"/>
                            <a:gd name="connsiteY6" fmla="*/ 415767 h 2815223"/>
                            <a:gd name="connsiteX7" fmla="*/ 418558 w 2846845"/>
                            <a:gd name="connsiteY7" fmla="*/ 1228025 h 2815223"/>
                            <a:gd name="connsiteX8" fmla="*/ 399104 w 2846845"/>
                            <a:gd name="connsiteY8" fmla="*/ 1529583 h 2815223"/>
                            <a:gd name="connsiteX9" fmla="*/ 768755 w 2846845"/>
                            <a:gd name="connsiteY9" fmla="*/ 1918689 h 2815223"/>
                            <a:gd name="connsiteX10" fmla="*/ 934125 w 2846845"/>
                            <a:gd name="connsiteY10" fmla="*/ 2614217 h 2815223"/>
                            <a:gd name="connsiteX11" fmla="*/ 715252 w 2846845"/>
                            <a:gd name="connsiteY11" fmla="*/ 2803907 h 2815223"/>
                            <a:gd name="connsiteX12" fmla="*/ 452606 w 2846845"/>
                            <a:gd name="connsiteY12" fmla="*/ 2045149 h 2815223"/>
                            <a:gd name="connsiteX13" fmla="*/ 58634 w 2846845"/>
                            <a:gd name="connsiteY13" fmla="*/ 1602540 h 2815223"/>
                            <a:gd name="connsiteX14" fmla="*/ 117001 w 2846845"/>
                            <a:gd name="connsiteY14" fmla="*/ 1091839 h 2815223"/>
                            <a:gd name="connsiteX0" fmla="*/ 117001 w 2846845"/>
                            <a:gd name="connsiteY0" fmla="*/ 1091839 h 2815223"/>
                            <a:gd name="connsiteX1" fmla="*/ 1007082 w 2846845"/>
                            <a:gd name="connsiteY1" fmla="*/ 119072 h 2815223"/>
                            <a:gd name="connsiteX2" fmla="*/ 1663699 w 2846845"/>
                            <a:gd name="connsiteY2" fmla="*/ 109345 h 2815223"/>
                            <a:gd name="connsiteX3" fmla="*/ 2568372 w 2846845"/>
                            <a:gd name="connsiteY3" fmla="*/ 240668 h 2815223"/>
                            <a:gd name="connsiteX4" fmla="*/ 2617010 w 2846845"/>
                            <a:gd name="connsiteY4" fmla="*/ 381721 h 2815223"/>
                            <a:gd name="connsiteX5" fmla="*/ 1566422 w 2846845"/>
                            <a:gd name="connsiteY5" fmla="*/ 464405 h 2815223"/>
                            <a:gd name="connsiteX6" fmla="*/ 1148132 w 2846845"/>
                            <a:gd name="connsiteY6" fmla="*/ 415767 h 2815223"/>
                            <a:gd name="connsiteX7" fmla="*/ 418558 w 2846845"/>
                            <a:gd name="connsiteY7" fmla="*/ 1228025 h 2815223"/>
                            <a:gd name="connsiteX8" fmla="*/ 399104 w 2846845"/>
                            <a:gd name="connsiteY8" fmla="*/ 1529583 h 2815223"/>
                            <a:gd name="connsiteX9" fmla="*/ 768755 w 2846845"/>
                            <a:gd name="connsiteY9" fmla="*/ 1918689 h 2815223"/>
                            <a:gd name="connsiteX10" fmla="*/ 934125 w 2846845"/>
                            <a:gd name="connsiteY10" fmla="*/ 2614217 h 2815223"/>
                            <a:gd name="connsiteX11" fmla="*/ 715252 w 2846845"/>
                            <a:gd name="connsiteY11" fmla="*/ 2803907 h 2815223"/>
                            <a:gd name="connsiteX12" fmla="*/ 452606 w 2846845"/>
                            <a:gd name="connsiteY12" fmla="*/ 2045149 h 2815223"/>
                            <a:gd name="connsiteX13" fmla="*/ 58634 w 2846845"/>
                            <a:gd name="connsiteY13" fmla="*/ 1602540 h 2815223"/>
                            <a:gd name="connsiteX14" fmla="*/ 117001 w 2846845"/>
                            <a:gd name="connsiteY14" fmla="*/ 1091839 h 2815223"/>
                            <a:gd name="connsiteX0" fmla="*/ 117001 w 2846845"/>
                            <a:gd name="connsiteY0" fmla="*/ 1091839 h 2815223"/>
                            <a:gd name="connsiteX1" fmla="*/ 1007082 w 2846845"/>
                            <a:gd name="connsiteY1" fmla="*/ 119072 h 2815223"/>
                            <a:gd name="connsiteX2" fmla="*/ 1663699 w 2846845"/>
                            <a:gd name="connsiteY2" fmla="*/ 109345 h 2815223"/>
                            <a:gd name="connsiteX3" fmla="*/ 2568372 w 2846845"/>
                            <a:gd name="connsiteY3" fmla="*/ 240668 h 2815223"/>
                            <a:gd name="connsiteX4" fmla="*/ 2617010 w 2846845"/>
                            <a:gd name="connsiteY4" fmla="*/ 381721 h 2815223"/>
                            <a:gd name="connsiteX5" fmla="*/ 1566422 w 2846845"/>
                            <a:gd name="connsiteY5" fmla="*/ 464405 h 2815223"/>
                            <a:gd name="connsiteX6" fmla="*/ 1148132 w 2846845"/>
                            <a:gd name="connsiteY6" fmla="*/ 415767 h 2815223"/>
                            <a:gd name="connsiteX7" fmla="*/ 418558 w 2846845"/>
                            <a:gd name="connsiteY7" fmla="*/ 1228025 h 2815223"/>
                            <a:gd name="connsiteX8" fmla="*/ 399104 w 2846845"/>
                            <a:gd name="connsiteY8" fmla="*/ 1529583 h 2815223"/>
                            <a:gd name="connsiteX9" fmla="*/ 768755 w 2846845"/>
                            <a:gd name="connsiteY9" fmla="*/ 1918689 h 2815223"/>
                            <a:gd name="connsiteX10" fmla="*/ 934125 w 2846845"/>
                            <a:gd name="connsiteY10" fmla="*/ 2614217 h 2815223"/>
                            <a:gd name="connsiteX11" fmla="*/ 715252 w 2846845"/>
                            <a:gd name="connsiteY11" fmla="*/ 2803907 h 2815223"/>
                            <a:gd name="connsiteX12" fmla="*/ 452606 w 2846845"/>
                            <a:gd name="connsiteY12" fmla="*/ 2045149 h 2815223"/>
                            <a:gd name="connsiteX13" fmla="*/ 58634 w 2846845"/>
                            <a:gd name="connsiteY13" fmla="*/ 1602540 h 2815223"/>
                            <a:gd name="connsiteX14" fmla="*/ 117001 w 2846845"/>
                            <a:gd name="connsiteY14" fmla="*/ 1091839 h 2815223"/>
                            <a:gd name="connsiteX0" fmla="*/ 117001 w 2846845"/>
                            <a:gd name="connsiteY0" fmla="*/ 1099926 h 2823310"/>
                            <a:gd name="connsiteX1" fmla="*/ 1007082 w 2846845"/>
                            <a:gd name="connsiteY1" fmla="*/ 127159 h 2823310"/>
                            <a:gd name="connsiteX2" fmla="*/ 1663699 w 2846845"/>
                            <a:gd name="connsiteY2" fmla="*/ 117432 h 2823310"/>
                            <a:gd name="connsiteX3" fmla="*/ 2568372 w 2846845"/>
                            <a:gd name="connsiteY3" fmla="*/ 248755 h 2823310"/>
                            <a:gd name="connsiteX4" fmla="*/ 2617010 w 2846845"/>
                            <a:gd name="connsiteY4" fmla="*/ 389808 h 2823310"/>
                            <a:gd name="connsiteX5" fmla="*/ 1566422 w 2846845"/>
                            <a:gd name="connsiteY5" fmla="*/ 472492 h 2823310"/>
                            <a:gd name="connsiteX6" fmla="*/ 1148132 w 2846845"/>
                            <a:gd name="connsiteY6" fmla="*/ 423854 h 2823310"/>
                            <a:gd name="connsiteX7" fmla="*/ 418558 w 2846845"/>
                            <a:gd name="connsiteY7" fmla="*/ 1236112 h 2823310"/>
                            <a:gd name="connsiteX8" fmla="*/ 399104 w 2846845"/>
                            <a:gd name="connsiteY8" fmla="*/ 1537670 h 2823310"/>
                            <a:gd name="connsiteX9" fmla="*/ 768755 w 2846845"/>
                            <a:gd name="connsiteY9" fmla="*/ 1926776 h 2823310"/>
                            <a:gd name="connsiteX10" fmla="*/ 934125 w 2846845"/>
                            <a:gd name="connsiteY10" fmla="*/ 2622304 h 2823310"/>
                            <a:gd name="connsiteX11" fmla="*/ 715252 w 2846845"/>
                            <a:gd name="connsiteY11" fmla="*/ 2811994 h 2823310"/>
                            <a:gd name="connsiteX12" fmla="*/ 452606 w 2846845"/>
                            <a:gd name="connsiteY12" fmla="*/ 2053236 h 2823310"/>
                            <a:gd name="connsiteX13" fmla="*/ 58634 w 2846845"/>
                            <a:gd name="connsiteY13" fmla="*/ 1610627 h 2823310"/>
                            <a:gd name="connsiteX14" fmla="*/ 117001 w 2846845"/>
                            <a:gd name="connsiteY14" fmla="*/ 1099926 h 2823310"/>
                            <a:gd name="connsiteX0" fmla="*/ 117001 w 2846845"/>
                            <a:gd name="connsiteY0" fmla="*/ 1095802 h 2819186"/>
                            <a:gd name="connsiteX1" fmla="*/ 1007082 w 2846845"/>
                            <a:gd name="connsiteY1" fmla="*/ 123035 h 2819186"/>
                            <a:gd name="connsiteX2" fmla="*/ 1663699 w 2846845"/>
                            <a:gd name="connsiteY2" fmla="*/ 113308 h 2819186"/>
                            <a:gd name="connsiteX3" fmla="*/ 2568372 w 2846845"/>
                            <a:gd name="connsiteY3" fmla="*/ 244631 h 2819186"/>
                            <a:gd name="connsiteX4" fmla="*/ 2617010 w 2846845"/>
                            <a:gd name="connsiteY4" fmla="*/ 385684 h 2819186"/>
                            <a:gd name="connsiteX5" fmla="*/ 1566422 w 2846845"/>
                            <a:gd name="connsiteY5" fmla="*/ 468368 h 2819186"/>
                            <a:gd name="connsiteX6" fmla="*/ 1148132 w 2846845"/>
                            <a:gd name="connsiteY6" fmla="*/ 419730 h 2819186"/>
                            <a:gd name="connsiteX7" fmla="*/ 418558 w 2846845"/>
                            <a:gd name="connsiteY7" fmla="*/ 1231988 h 2819186"/>
                            <a:gd name="connsiteX8" fmla="*/ 399104 w 2846845"/>
                            <a:gd name="connsiteY8" fmla="*/ 1533546 h 2819186"/>
                            <a:gd name="connsiteX9" fmla="*/ 768755 w 2846845"/>
                            <a:gd name="connsiteY9" fmla="*/ 1922652 h 2819186"/>
                            <a:gd name="connsiteX10" fmla="*/ 934125 w 2846845"/>
                            <a:gd name="connsiteY10" fmla="*/ 2618180 h 2819186"/>
                            <a:gd name="connsiteX11" fmla="*/ 715252 w 2846845"/>
                            <a:gd name="connsiteY11" fmla="*/ 2807870 h 2819186"/>
                            <a:gd name="connsiteX12" fmla="*/ 452606 w 2846845"/>
                            <a:gd name="connsiteY12" fmla="*/ 2049112 h 2819186"/>
                            <a:gd name="connsiteX13" fmla="*/ 58634 w 2846845"/>
                            <a:gd name="connsiteY13" fmla="*/ 1606503 h 2819186"/>
                            <a:gd name="connsiteX14" fmla="*/ 117001 w 2846845"/>
                            <a:gd name="connsiteY14" fmla="*/ 1095802 h 2819186"/>
                            <a:gd name="connsiteX0" fmla="*/ 117001 w 2846845"/>
                            <a:gd name="connsiteY0" fmla="*/ 1083122 h 2806506"/>
                            <a:gd name="connsiteX1" fmla="*/ 1007082 w 2846845"/>
                            <a:gd name="connsiteY1" fmla="*/ 110355 h 2806506"/>
                            <a:gd name="connsiteX2" fmla="*/ 1663699 w 2846845"/>
                            <a:gd name="connsiteY2" fmla="*/ 100628 h 2806506"/>
                            <a:gd name="connsiteX3" fmla="*/ 2568372 w 2846845"/>
                            <a:gd name="connsiteY3" fmla="*/ 231951 h 2806506"/>
                            <a:gd name="connsiteX4" fmla="*/ 2617010 w 2846845"/>
                            <a:gd name="connsiteY4" fmla="*/ 373004 h 2806506"/>
                            <a:gd name="connsiteX5" fmla="*/ 1566422 w 2846845"/>
                            <a:gd name="connsiteY5" fmla="*/ 455688 h 2806506"/>
                            <a:gd name="connsiteX6" fmla="*/ 1148132 w 2846845"/>
                            <a:gd name="connsiteY6" fmla="*/ 407050 h 2806506"/>
                            <a:gd name="connsiteX7" fmla="*/ 418558 w 2846845"/>
                            <a:gd name="connsiteY7" fmla="*/ 1219308 h 2806506"/>
                            <a:gd name="connsiteX8" fmla="*/ 399104 w 2846845"/>
                            <a:gd name="connsiteY8" fmla="*/ 1520866 h 2806506"/>
                            <a:gd name="connsiteX9" fmla="*/ 768755 w 2846845"/>
                            <a:gd name="connsiteY9" fmla="*/ 1909972 h 2806506"/>
                            <a:gd name="connsiteX10" fmla="*/ 934125 w 2846845"/>
                            <a:gd name="connsiteY10" fmla="*/ 2605500 h 2806506"/>
                            <a:gd name="connsiteX11" fmla="*/ 715252 w 2846845"/>
                            <a:gd name="connsiteY11" fmla="*/ 2795190 h 2806506"/>
                            <a:gd name="connsiteX12" fmla="*/ 452606 w 2846845"/>
                            <a:gd name="connsiteY12" fmla="*/ 2036432 h 2806506"/>
                            <a:gd name="connsiteX13" fmla="*/ 58634 w 2846845"/>
                            <a:gd name="connsiteY13" fmla="*/ 1593823 h 2806506"/>
                            <a:gd name="connsiteX14" fmla="*/ 117001 w 2846845"/>
                            <a:gd name="connsiteY14" fmla="*/ 1083122 h 2806506"/>
                            <a:gd name="connsiteX0" fmla="*/ 117001 w 2846845"/>
                            <a:gd name="connsiteY0" fmla="*/ 1083122 h 2806506"/>
                            <a:gd name="connsiteX1" fmla="*/ 1007082 w 2846845"/>
                            <a:gd name="connsiteY1" fmla="*/ 110355 h 2806506"/>
                            <a:gd name="connsiteX2" fmla="*/ 1639380 w 2846845"/>
                            <a:gd name="connsiteY2" fmla="*/ 100628 h 2806506"/>
                            <a:gd name="connsiteX3" fmla="*/ 2568372 w 2846845"/>
                            <a:gd name="connsiteY3" fmla="*/ 231951 h 2806506"/>
                            <a:gd name="connsiteX4" fmla="*/ 2617010 w 2846845"/>
                            <a:gd name="connsiteY4" fmla="*/ 373004 h 2806506"/>
                            <a:gd name="connsiteX5" fmla="*/ 1566422 w 2846845"/>
                            <a:gd name="connsiteY5" fmla="*/ 455688 h 2806506"/>
                            <a:gd name="connsiteX6" fmla="*/ 1148132 w 2846845"/>
                            <a:gd name="connsiteY6" fmla="*/ 407050 h 2806506"/>
                            <a:gd name="connsiteX7" fmla="*/ 418558 w 2846845"/>
                            <a:gd name="connsiteY7" fmla="*/ 1219308 h 2806506"/>
                            <a:gd name="connsiteX8" fmla="*/ 399104 w 2846845"/>
                            <a:gd name="connsiteY8" fmla="*/ 1520866 h 2806506"/>
                            <a:gd name="connsiteX9" fmla="*/ 768755 w 2846845"/>
                            <a:gd name="connsiteY9" fmla="*/ 1909972 h 2806506"/>
                            <a:gd name="connsiteX10" fmla="*/ 934125 w 2846845"/>
                            <a:gd name="connsiteY10" fmla="*/ 2605500 h 2806506"/>
                            <a:gd name="connsiteX11" fmla="*/ 715252 w 2846845"/>
                            <a:gd name="connsiteY11" fmla="*/ 2795190 h 2806506"/>
                            <a:gd name="connsiteX12" fmla="*/ 452606 w 2846845"/>
                            <a:gd name="connsiteY12" fmla="*/ 2036432 h 2806506"/>
                            <a:gd name="connsiteX13" fmla="*/ 58634 w 2846845"/>
                            <a:gd name="connsiteY13" fmla="*/ 1593823 h 2806506"/>
                            <a:gd name="connsiteX14" fmla="*/ 117001 w 2846845"/>
                            <a:gd name="connsiteY14" fmla="*/ 1083122 h 2806506"/>
                            <a:gd name="connsiteX0" fmla="*/ 117001 w 2846845"/>
                            <a:gd name="connsiteY0" fmla="*/ 1083122 h 2806506"/>
                            <a:gd name="connsiteX1" fmla="*/ 1007082 w 2846845"/>
                            <a:gd name="connsiteY1" fmla="*/ 110355 h 2806506"/>
                            <a:gd name="connsiteX2" fmla="*/ 1639380 w 2846845"/>
                            <a:gd name="connsiteY2" fmla="*/ 100628 h 2806506"/>
                            <a:gd name="connsiteX3" fmla="*/ 2568372 w 2846845"/>
                            <a:gd name="connsiteY3" fmla="*/ 231951 h 2806506"/>
                            <a:gd name="connsiteX4" fmla="*/ 2617010 w 2846845"/>
                            <a:gd name="connsiteY4" fmla="*/ 373004 h 2806506"/>
                            <a:gd name="connsiteX5" fmla="*/ 1566422 w 2846845"/>
                            <a:gd name="connsiteY5" fmla="*/ 455688 h 2806506"/>
                            <a:gd name="connsiteX6" fmla="*/ 1148132 w 2846845"/>
                            <a:gd name="connsiteY6" fmla="*/ 407050 h 2806506"/>
                            <a:gd name="connsiteX7" fmla="*/ 418558 w 2846845"/>
                            <a:gd name="connsiteY7" fmla="*/ 1219308 h 2806506"/>
                            <a:gd name="connsiteX8" fmla="*/ 399104 w 2846845"/>
                            <a:gd name="connsiteY8" fmla="*/ 1520866 h 2806506"/>
                            <a:gd name="connsiteX9" fmla="*/ 768755 w 2846845"/>
                            <a:gd name="connsiteY9" fmla="*/ 1909972 h 2806506"/>
                            <a:gd name="connsiteX10" fmla="*/ 934125 w 2846845"/>
                            <a:gd name="connsiteY10" fmla="*/ 2605500 h 2806506"/>
                            <a:gd name="connsiteX11" fmla="*/ 715252 w 2846845"/>
                            <a:gd name="connsiteY11" fmla="*/ 2795190 h 2806506"/>
                            <a:gd name="connsiteX12" fmla="*/ 452606 w 2846845"/>
                            <a:gd name="connsiteY12" fmla="*/ 2036432 h 2806506"/>
                            <a:gd name="connsiteX13" fmla="*/ 58634 w 2846845"/>
                            <a:gd name="connsiteY13" fmla="*/ 1593823 h 2806506"/>
                            <a:gd name="connsiteX14" fmla="*/ 117001 w 2846845"/>
                            <a:gd name="connsiteY14" fmla="*/ 1083122 h 2806506"/>
                            <a:gd name="connsiteX0" fmla="*/ 117001 w 2846845"/>
                            <a:gd name="connsiteY0" fmla="*/ 1088833 h 2812217"/>
                            <a:gd name="connsiteX1" fmla="*/ 1007082 w 2846845"/>
                            <a:gd name="connsiteY1" fmla="*/ 116066 h 2812217"/>
                            <a:gd name="connsiteX2" fmla="*/ 1639380 w 2846845"/>
                            <a:gd name="connsiteY2" fmla="*/ 106339 h 2812217"/>
                            <a:gd name="connsiteX3" fmla="*/ 2568372 w 2846845"/>
                            <a:gd name="connsiteY3" fmla="*/ 237662 h 2812217"/>
                            <a:gd name="connsiteX4" fmla="*/ 2617010 w 2846845"/>
                            <a:gd name="connsiteY4" fmla="*/ 378715 h 2812217"/>
                            <a:gd name="connsiteX5" fmla="*/ 1566422 w 2846845"/>
                            <a:gd name="connsiteY5" fmla="*/ 461399 h 2812217"/>
                            <a:gd name="connsiteX6" fmla="*/ 1148132 w 2846845"/>
                            <a:gd name="connsiteY6" fmla="*/ 412761 h 2812217"/>
                            <a:gd name="connsiteX7" fmla="*/ 418558 w 2846845"/>
                            <a:gd name="connsiteY7" fmla="*/ 1225019 h 2812217"/>
                            <a:gd name="connsiteX8" fmla="*/ 399104 w 2846845"/>
                            <a:gd name="connsiteY8" fmla="*/ 1526577 h 2812217"/>
                            <a:gd name="connsiteX9" fmla="*/ 768755 w 2846845"/>
                            <a:gd name="connsiteY9" fmla="*/ 1915683 h 2812217"/>
                            <a:gd name="connsiteX10" fmla="*/ 934125 w 2846845"/>
                            <a:gd name="connsiteY10" fmla="*/ 2611211 h 2812217"/>
                            <a:gd name="connsiteX11" fmla="*/ 715252 w 2846845"/>
                            <a:gd name="connsiteY11" fmla="*/ 2800901 h 2812217"/>
                            <a:gd name="connsiteX12" fmla="*/ 452606 w 2846845"/>
                            <a:gd name="connsiteY12" fmla="*/ 2042143 h 2812217"/>
                            <a:gd name="connsiteX13" fmla="*/ 58634 w 2846845"/>
                            <a:gd name="connsiteY13" fmla="*/ 1599534 h 2812217"/>
                            <a:gd name="connsiteX14" fmla="*/ 117001 w 2846845"/>
                            <a:gd name="connsiteY14" fmla="*/ 1088833 h 2812217"/>
                            <a:gd name="connsiteX0" fmla="*/ 117001 w 2846845"/>
                            <a:gd name="connsiteY0" fmla="*/ 1088833 h 2812217"/>
                            <a:gd name="connsiteX1" fmla="*/ 1007082 w 2846845"/>
                            <a:gd name="connsiteY1" fmla="*/ 116066 h 2812217"/>
                            <a:gd name="connsiteX2" fmla="*/ 1639380 w 2846845"/>
                            <a:gd name="connsiteY2" fmla="*/ 106339 h 2812217"/>
                            <a:gd name="connsiteX3" fmla="*/ 2568372 w 2846845"/>
                            <a:gd name="connsiteY3" fmla="*/ 237662 h 2812217"/>
                            <a:gd name="connsiteX4" fmla="*/ 2617010 w 2846845"/>
                            <a:gd name="connsiteY4" fmla="*/ 378715 h 2812217"/>
                            <a:gd name="connsiteX5" fmla="*/ 1566422 w 2846845"/>
                            <a:gd name="connsiteY5" fmla="*/ 461399 h 2812217"/>
                            <a:gd name="connsiteX6" fmla="*/ 1148132 w 2846845"/>
                            <a:gd name="connsiteY6" fmla="*/ 412761 h 2812217"/>
                            <a:gd name="connsiteX7" fmla="*/ 418558 w 2846845"/>
                            <a:gd name="connsiteY7" fmla="*/ 1225019 h 2812217"/>
                            <a:gd name="connsiteX8" fmla="*/ 399104 w 2846845"/>
                            <a:gd name="connsiteY8" fmla="*/ 1526577 h 2812217"/>
                            <a:gd name="connsiteX9" fmla="*/ 768755 w 2846845"/>
                            <a:gd name="connsiteY9" fmla="*/ 1915683 h 2812217"/>
                            <a:gd name="connsiteX10" fmla="*/ 934125 w 2846845"/>
                            <a:gd name="connsiteY10" fmla="*/ 2611211 h 2812217"/>
                            <a:gd name="connsiteX11" fmla="*/ 715252 w 2846845"/>
                            <a:gd name="connsiteY11" fmla="*/ 2800901 h 2812217"/>
                            <a:gd name="connsiteX12" fmla="*/ 452606 w 2846845"/>
                            <a:gd name="connsiteY12" fmla="*/ 2042143 h 2812217"/>
                            <a:gd name="connsiteX13" fmla="*/ 58634 w 2846845"/>
                            <a:gd name="connsiteY13" fmla="*/ 1599534 h 2812217"/>
                            <a:gd name="connsiteX14" fmla="*/ 117001 w 2846845"/>
                            <a:gd name="connsiteY14" fmla="*/ 1088833 h 2812217"/>
                            <a:gd name="connsiteX0" fmla="*/ 117001 w 2846845"/>
                            <a:gd name="connsiteY0" fmla="*/ 1088833 h 2812217"/>
                            <a:gd name="connsiteX1" fmla="*/ 1007082 w 2846845"/>
                            <a:gd name="connsiteY1" fmla="*/ 116066 h 2812217"/>
                            <a:gd name="connsiteX2" fmla="*/ 1639380 w 2846845"/>
                            <a:gd name="connsiteY2" fmla="*/ 106339 h 2812217"/>
                            <a:gd name="connsiteX3" fmla="*/ 2568372 w 2846845"/>
                            <a:gd name="connsiteY3" fmla="*/ 237662 h 2812217"/>
                            <a:gd name="connsiteX4" fmla="*/ 2617010 w 2846845"/>
                            <a:gd name="connsiteY4" fmla="*/ 378715 h 2812217"/>
                            <a:gd name="connsiteX5" fmla="*/ 1566422 w 2846845"/>
                            <a:gd name="connsiteY5" fmla="*/ 461399 h 2812217"/>
                            <a:gd name="connsiteX6" fmla="*/ 1148132 w 2846845"/>
                            <a:gd name="connsiteY6" fmla="*/ 412761 h 2812217"/>
                            <a:gd name="connsiteX7" fmla="*/ 418558 w 2846845"/>
                            <a:gd name="connsiteY7" fmla="*/ 1225019 h 2812217"/>
                            <a:gd name="connsiteX8" fmla="*/ 399104 w 2846845"/>
                            <a:gd name="connsiteY8" fmla="*/ 1526577 h 2812217"/>
                            <a:gd name="connsiteX9" fmla="*/ 768755 w 2846845"/>
                            <a:gd name="connsiteY9" fmla="*/ 1915683 h 2812217"/>
                            <a:gd name="connsiteX10" fmla="*/ 827120 w 2846845"/>
                            <a:gd name="connsiteY10" fmla="*/ 2202651 h 2812217"/>
                            <a:gd name="connsiteX11" fmla="*/ 934125 w 2846845"/>
                            <a:gd name="connsiteY11" fmla="*/ 2611211 h 2812217"/>
                            <a:gd name="connsiteX12" fmla="*/ 715252 w 2846845"/>
                            <a:gd name="connsiteY12" fmla="*/ 2800901 h 2812217"/>
                            <a:gd name="connsiteX13" fmla="*/ 452606 w 2846845"/>
                            <a:gd name="connsiteY13" fmla="*/ 2042143 h 2812217"/>
                            <a:gd name="connsiteX14" fmla="*/ 58634 w 2846845"/>
                            <a:gd name="connsiteY14" fmla="*/ 1599534 h 2812217"/>
                            <a:gd name="connsiteX15" fmla="*/ 117001 w 2846845"/>
                            <a:gd name="connsiteY15" fmla="*/ 1088833 h 2812217"/>
                            <a:gd name="connsiteX0" fmla="*/ 117001 w 2846845"/>
                            <a:gd name="connsiteY0" fmla="*/ 1088833 h 2812217"/>
                            <a:gd name="connsiteX1" fmla="*/ 1007082 w 2846845"/>
                            <a:gd name="connsiteY1" fmla="*/ 116066 h 2812217"/>
                            <a:gd name="connsiteX2" fmla="*/ 1639380 w 2846845"/>
                            <a:gd name="connsiteY2" fmla="*/ 106339 h 2812217"/>
                            <a:gd name="connsiteX3" fmla="*/ 2568372 w 2846845"/>
                            <a:gd name="connsiteY3" fmla="*/ 237662 h 2812217"/>
                            <a:gd name="connsiteX4" fmla="*/ 2617010 w 2846845"/>
                            <a:gd name="connsiteY4" fmla="*/ 378715 h 2812217"/>
                            <a:gd name="connsiteX5" fmla="*/ 1566422 w 2846845"/>
                            <a:gd name="connsiteY5" fmla="*/ 461399 h 2812217"/>
                            <a:gd name="connsiteX6" fmla="*/ 1148132 w 2846845"/>
                            <a:gd name="connsiteY6" fmla="*/ 412761 h 2812217"/>
                            <a:gd name="connsiteX7" fmla="*/ 418558 w 2846845"/>
                            <a:gd name="connsiteY7" fmla="*/ 1225019 h 2812217"/>
                            <a:gd name="connsiteX8" fmla="*/ 399104 w 2846845"/>
                            <a:gd name="connsiteY8" fmla="*/ 1526577 h 2812217"/>
                            <a:gd name="connsiteX9" fmla="*/ 690934 w 2846845"/>
                            <a:gd name="connsiteY9" fmla="*/ 1832998 h 2812217"/>
                            <a:gd name="connsiteX10" fmla="*/ 827120 w 2846845"/>
                            <a:gd name="connsiteY10" fmla="*/ 2202651 h 2812217"/>
                            <a:gd name="connsiteX11" fmla="*/ 934125 w 2846845"/>
                            <a:gd name="connsiteY11" fmla="*/ 2611211 h 2812217"/>
                            <a:gd name="connsiteX12" fmla="*/ 715252 w 2846845"/>
                            <a:gd name="connsiteY12" fmla="*/ 2800901 h 2812217"/>
                            <a:gd name="connsiteX13" fmla="*/ 452606 w 2846845"/>
                            <a:gd name="connsiteY13" fmla="*/ 2042143 h 2812217"/>
                            <a:gd name="connsiteX14" fmla="*/ 58634 w 2846845"/>
                            <a:gd name="connsiteY14" fmla="*/ 1599534 h 2812217"/>
                            <a:gd name="connsiteX15" fmla="*/ 117001 w 2846845"/>
                            <a:gd name="connsiteY15" fmla="*/ 1088833 h 2812217"/>
                            <a:gd name="connsiteX0" fmla="*/ 117001 w 2846845"/>
                            <a:gd name="connsiteY0" fmla="*/ 1088833 h 2812217"/>
                            <a:gd name="connsiteX1" fmla="*/ 1007082 w 2846845"/>
                            <a:gd name="connsiteY1" fmla="*/ 116066 h 2812217"/>
                            <a:gd name="connsiteX2" fmla="*/ 1639380 w 2846845"/>
                            <a:gd name="connsiteY2" fmla="*/ 106339 h 2812217"/>
                            <a:gd name="connsiteX3" fmla="*/ 2568372 w 2846845"/>
                            <a:gd name="connsiteY3" fmla="*/ 237662 h 2812217"/>
                            <a:gd name="connsiteX4" fmla="*/ 2617010 w 2846845"/>
                            <a:gd name="connsiteY4" fmla="*/ 378715 h 2812217"/>
                            <a:gd name="connsiteX5" fmla="*/ 1566422 w 2846845"/>
                            <a:gd name="connsiteY5" fmla="*/ 461399 h 2812217"/>
                            <a:gd name="connsiteX6" fmla="*/ 1148132 w 2846845"/>
                            <a:gd name="connsiteY6" fmla="*/ 412761 h 2812217"/>
                            <a:gd name="connsiteX7" fmla="*/ 418558 w 2846845"/>
                            <a:gd name="connsiteY7" fmla="*/ 1225019 h 2812217"/>
                            <a:gd name="connsiteX8" fmla="*/ 399104 w 2846845"/>
                            <a:gd name="connsiteY8" fmla="*/ 1526577 h 2812217"/>
                            <a:gd name="connsiteX9" fmla="*/ 690934 w 2846845"/>
                            <a:gd name="connsiteY9" fmla="*/ 1832998 h 2812217"/>
                            <a:gd name="connsiteX10" fmla="*/ 827120 w 2846845"/>
                            <a:gd name="connsiteY10" fmla="*/ 2202651 h 2812217"/>
                            <a:gd name="connsiteX11" fmla="*/ 934125 w 2846845"/>
                            <a:gd name="connsiteY11" fmla="*/ 2611211 h 2812217"/>
                            <a:gd name="connsiteX12" fmla="*/ 715252 w 2846845"/>
                            <a:gd name="connsiteY12" fmla="*/ 2800901 h 2812217"/>
                            <a:gd name="connsiteX13" fmla="*/ 452606 w 2846845"/>
                            <a:gd name="connsiteY13" fmla="*/ 2042143 h 2812217"/>
                            <a:gd name="connsiteX14" fmla="*/ 58634 w 2846845"/>
                            <a:gd name="connsiteY14" fmla="*/ 1599534 h 2812217"/>
                            <a:gd name="connsiteX15" fmla="*/ 117001 w 2846845"/>
                            <a:gd name="connsiteY15" fmla="*/ 1088833 h 2812217"/>
                            <a:gd name="connsiteX0" fmla="*/ 117001 w 2846845"/>
                            <a:gd name="connsiteY0" fmla="*/ 1088833 h 2812217"/>
                            <a:gd name="connsiteX1" fmla="*/ 1007082 w 2846845"/>
                            <a:gd name="connsiteY1" fmla="*/ 116066 h 2812217"/>
                            <a:gd name="connsiteX2" fmla="*/ 1639380 w 2846845"/>
                            <a:gd name="connsiteY2" fmla="*/ 106339 h 2812217"/>
                            <a:gd name="connsiteX3" fmla="*/ 2568372 w 2846845"/>
                            <a:gd name="connsiteY3" fmla="*/ 237662 h 2812217"/>
                            <a:gd name="connsiteX4" fmla="*/ 2617010 w 2846845"/>
                            <a:gd name="connsiteY4" fmla="*/ 378715 h 2812217"/>
                            <a:gd name="connsiteX5" fmla="*/ 1566422 w 2846845"/>
                            <a:gd name="connsiteY5" fmla="*/ 461399 h 2812217"/>
                            <a:gd name="connsiteX6" fmla="*/ 1148132 w 2846845"/>
                            <a:gd name="connsiteY6" fmla="*/ 412761 h 2812217"/>
                            <a:gd name="connsiteX7" fmla="*/ 418558 w 2846845"/>
                            <a:gd name="connsiteY7" fmla="*/ 1225019 h 2812217"/>
                            <a:gd name="connsiteX8" fmla="*/ 399104 w 2846845"/>
                            <a:gd name="connsiteY8" fmla="*/ 1526577 h 2812217"/>
                            <a:gd name="connsiteX9" fmla="*/ 690934 w 2846845"/>
                            <a:gd name="connsiteY9" fmla="*/ 1832998 h 2812217"/>
                            <a:gd name="connsiteX10" fmla="*/ 827120 w 2846845"/>
                            <a:gd name="connsiteY10" fmla="*/ 2202651 h 2812217"/>
                            <a:gd name="connsiteX11" fmla="*/ 934125 w 2846845"/>
                            <a:gd name="connsiteY11" fmla="*/ 2611211 h 2812217"/>
                            <a:gd name="connsiteX12" fmla="*/ 715252 w 2846845"/>
                            <a:gd name="connsiteY12" fmla="*/ 2800901 h 2812217"/>
                            <a:gd name="connsiteX13" fmla="*/ 452606 w 2846845"/>
                            <a:gd name="connsiteY13" fmla="*/ 2042143 h 2812217"/>
                            <a:gd name="connsiteX14" fmla="*/ 58634 w 2846845"/>
                            <a:gd name="connsiteY14" fmla="*/ 1599534 h 2812217"/>
                            <a:gd name="connsiteX15" fmla="*/ 117001 w 2846845"/>
                            <a:gd name="connsiteY15" fmla="*/ 1088833 h 2812217"/>
                            <a:gd name="connsiteX0" fmla="*/ 117001 w 2846845"/>
                            <a:gd name="connsiteY0" fmla="*/ 1088833 h 2812217"/>
                            <a:gd name="connsiteX1" fmla="*/ 1007082 w 2846845"/>
                            <a:gd name="connsiteY1" fmla="*/ 116066 h 2812217"/>
                            <a:gd name="connsiteX2" fmla="*/ 1639380 w 2846845"/>
                            <a:gd name="connsiteY2" fmla="*/ 106339 h 2812217"/>
                            <a:gd name="connsiteX3" fmla="*/ 2568372 w 2846845"/>
                            <a:gd name="connsiteY3" fmla="*/ 237662 h 2812217"/>
                            <a:gd name="connsiteX4" fmla="*/ 2617010 w 2846845"/>
                            <a:gd name="connsiteY4" fmla="*/ 378715 h 2812217"/>
                            <a:gd name="connsiteX5" fmla="*/ 1566422 w 2846845"/>
                            <a:gd name="connsiteY5" fmla="*/ 461399 h 2812217"/>
                            <a:gd name="connsiteX6" fmla="*/ 1148132 w 2846845"/>
                            <a:gd name="connsiteY6" fmla="*/ 412761 h 2812217"/>
                            <a:gd name="connsiteX7" fmla="*/ 418558 w 2846845"/>
                            <a:gd name="connsiteY7" fmla="*/ 1225019 h 2812217"/>
                            <a:gd name="connsiteX8" fmla="*/ 399104 w 2846845"/>
                            <a:gd name="connsiteY8" fmla="*/ 1526577 h 2812217"/>
                            <a:gd name="connsiteX9" fmla="*/ 690934 w 2846845"/>
                            <a:gd name="connsiteY9" fmla="*/ 1832998 h 2812217"/>
                            <a:gd name="connsiteX10" fmla="*/ 827120 w 2846845"/>
                            <a:gd name="connsiteY10" fmla="*/ 2202651 h 2812217"/>
                            <a:gd name="connsiteX11" fmla="*/ 934125 w 2846845"/>
                            <a:gd name="connsiteY11" fmla="*/ 2611211 h 2812217"/>
                            <a:gd name="connsiteX12" fmla="*/ 715252 w 2846845"/>
                            <a:gd name="connsiteY12" fmla="*/ 2800901 h 2812217"/>
                            <a:gd name="connsiteX13" fmla="*/ 452606 w 2846845"/>
                            <a:gd name="connsiteY13" fmla="*/ 2042143 h 2812217"/>
                            <a:gd name="connsiteX14" fmla="*/ 58634 w 2846845"/>
                            <a:gd name="connsiteY14" fmla="*/ 1599534 h 2812217"/>
                            <a:gd name="connsiteX15" fmla="*/ 117001 w 2846845"/>
                            <a:gd name="connsiteY15" fmla="*/ 1088833 h 2812217"/>
                            <a:gd name="connsiteX0" fmla="*/ 117001 w 2846845"/>
                            <a:gd name="connsiteY0" fmla="*/ 1088833 h 2812217"/>
                            <a:gd name="connsiteX1" fmla="*/ 1007082 w 2846845"/>
                            <a:gd name="connsiteY1" fmla="*/ 116066 h 2812217"/>
                            <a:gd name="connsiteX2" fmla="*/ 1639380 w 2846845"/>
                            <a:gd name="connsiteY2" fmla="*/ 106339 h 2812217"/>
                            <a:gd name="connsiteX3" fmla="*/ 2568372 w 2846845"/>
                            <a:gd name="connsiteY3" fmla="*/ 237662 h 2812217"/>
                            <a:gd name="connsiteX4" fmla="*/ 2617010 w 2846845"/>
                            <a:gd name="connsiteY4" fmla="*/ 378715 h 2812217"/>
                            <a:gd name="connsiteX5" fmla="*/ 1566422 w 2846845"/>
                            <a:gd name="connsiteY5" fmla="*/ 461399 h 2812217"/>
                            <a:gd name="connsiteX6" fmla="*/ 1148132 w 2846845"/>
                            <a:gd name="connsiteY6" fmla="*/ 412761 h 2812217"/>
                            <a:gd name="connsiteX7" fmla="*/ 418558 w 2846845"/>
                            <a:gd name="connsiteY7" fmla="*/ 1225019 h 2812217"/>
                            <a:gd name="connsiteX8" fmla="*/ 399104 w 2846845"/>
                            <a:gd name="connsiteY8" fmla="*/ 1526577 h 2812217"/>
                            <a:gd name="connsiteX9" fmla="*/ 690934 w 2846845"/>
                            <a:gd name="connsiteY9" fmla="*/ 1832998 h 2812217"/>
                            <a:gd name="connsiteX10" fmla="*/ 827120 w 2846845"/>
                            <a:gd name="connsiteY10" fmla="*/ 2202651 h 2812217"/>
                            <a:gd name="connsiteX11" fmla="*/ 934125 w 2846845"/>
                            <a:gd name="connsiteY11" fmla="*/ 2611211 h 2812217"/>
                            <a:gd name="connsiteX12" fmla="*/ 715252 w 2846845"/>
                            <a:gd name="connsiteY12" fmla="*/ 2800901 h 2812217"/>
                            <a:gd name="connsiteX13" fmla="*/ 452606 w 2846845"/>
                            <a:gd name="connsiteY13" fmla="*/ 2042143 h 2812217"/>
                            <a:gd name="connsiteX14" fmla="*/ 58634 w 2846845"/>
                            <a:gd name="connsiteY14" fmla="*/ 1599534 h 2812217"/>
                            <a:gd name="connsiteX15" fmla="*/ 117001 w 2846845"/>
                            <a:gd name="connsiteY15" fmla="*/ 1088833 h 2812217"/>
                            <a:gd name="connsiteX0" fmla="*/ 117001 w 2846845"/>
                            <a:gd name="connsiteY0" fmla="*/ 1088833 h 2812217"/>
                            <a:gd name="connsiteX1" fmla="*/ 1007082 w 2846845"/>
                            <a:gd name="connsiteY1" fmla="*/ 116066 h 2812217"/>
                            <a:gd name="connsiteX2" fmla="*/ 1639380 w 2846845"/>
                            <a:gd name="connsiteY2" fmla="*/ 106339 h 2812217"/>
                            <a:gd name="connsiteX3" fmla="*/ 2568372 w 2846845"/>
                            <a:gd name="connsiteY3" fmla="*/ 237662 h 2812217"/>
                            <a:gd name="connsiteX4" fmla="*/ 2617010 w 2846845"/>
                            <a:gd name="connsiteY4" fmla="*/ 378715 h 2812217"/>
                            <a:gd name="connsiteX5" fmla="*/ 1566422 w 2846845"/>
                            <a:gd name="connsiteY5" fmla="*/ 461399 h 2812217"/>
                            <a:gd name="connsiteX6" fmla="*/ 1148132 w 2846845"/>
                            <a:gd name="connsiteY6" fmla="*/ 412761 h 2812217"/>
                            <a:gd name="connsiteX7" fmla="*/ 418558 w 2846845"/>
                            <a:gd name="connsiteY7" fmla="*/ 1225019 h 2812217"/>
                            <a:gd name="connsiteX8" fmla="*/ 399104 w 2846845"/>
                            <a:gd name="connsiteY8" fmla="*/ 1526577 h 2812217"/>
                            <a:gd name="connsiteX9" fmla="*/ 690934 w 2846845"/>
                            <a:gd name="connsiteY9" fmla="*/ 1832998 h 2812217"/>
                            <a:gd name="connsiteX10" fmla="*/ 827120 w 2846845"/>
                            <a:gd name="connsiteY10" fmla="*/ 2202651 h 2812217"/>
                            <a:gd name="connsiteX11" fmla="*/ 934125 w 2846845"/>
                            <a:gd name="connsiteY11" fmla="*/ 2611211 h 2812217"/>
                            <a:gd name="connsiteX12" fmla="*/ 715252 w 2846845"/>
                            <a:gd name="connsiteY12" fmla="*/ 2800901 h 2812217"/>
                            <a:gd name="connsiteX13" fmla="*/ 452606 w 2846845"/>
                            <a:gd name="connsiteY13" fmla="*/ 2042143 h 2812217"/>
                            <a:gd name="connsiteX14" fmla="*/ 58634 w 2846845"/>
                            <a:gd name="connsiteY14" fmla="*/ 1599534 h 2812217"/>
                            <a:gd name="connsiteX15" fmla="*/ 117001 w 2846845"/>
                            <a:gd name="connsiteY15" fmla="*/ 1088833 h 2812217"/>
                            <a:gd name="connsiteX0" fmla="*/ 117001 w 2846845"/>
                            <a:gd name="connsiteY0" fmla="*/ 1088833 h 2812217"/>
                            <a:gd name="connsiteX1" fmla="*/ 1007082 w 2846845"/>
                            <a:gd name="connsiteY1" fmla="*/ 116066 h 2812217"/>
                            <a:gd name="connsiteX2" fmla="*/ 1639380 w 2846845"/>
                            <a:gd name="connsiteY2" fmla="*/ 106339 h 2812217"/>
                            <a:gd name="connsiteX3" fmla="*/ 2568372 w 2846845"/>
                            <a:gd name="connsiteY3" fmla="*/ 237662 h 2812217"/>
                            <a:gd name="connsiteX4" fmla="*/ 2617010 w 2846845"/>
                            <a:gd name="connsiteY4" fmla="*/ 378715 h 2812217"/>
                            <a:gd name="connsiteX5" fmla="*/ 1566422 w 2846845"/>
                            <a:gd name="connsiteY5" fmla="*/ 461399 h 2812217"/>
                            <a:gd name="connsiteX6" fmla="*/ 1148132 w 2846845"/>
                            <a:gd name="connsiteY6" fmla="*/ 412761 h 2812217"/>
                            <a:gd name="connsiteX7" fmla="*/ 418558 w 2846845"/>
                            <a:gd name="connsiteY7" fmla="*/ 1225019 h 2812217"/>
                            <a:gd name="connsiteX8" fmla="*/ 399104 w 2846845"/>
                            <a:gd name="connsiteY8" fmla="*/ 1526577 h 2812217"/>
                            <a:gd name="connsiteX9" fmla="*/ 690934 w 2846845"/>
                            <a:gd name="connsiteY9" fmla="*/ 1832998 h 2812217"/>
                            <a:gd name="connsiteX10" fmla="*/ 827120 w 2846845"/>
                            <a:gd name="connsiteY10" fmla="*/ 2202651 h 2812217"/>
                            <a:gd name="connsiteX11" fmla="*/ 934125 w 2846845"/>
                            <a:gd name="connsiteY11" fmla="*/ 2611211 h 2812217"/>
                            <a:gd name="connsiteX12" fmla="*/ 715252 w 2846845"/>
                            <a:gd name="connsiteY12" fmla="*/ 2800901 h 2812217"/>
                            <a:gd name="connsiteX13" fmla="*/ 452606 w 2846845"/>
                            <a:gd name="connsiteY13" fmla="*/ 2042143 h 2812217"/>
                            <a:gd name="connsiteX14" fmla="*/ 316418 w 2846845"/>
                            <a:gd name="connsiteY14" fmla="*/ 1891366 h 2812217"/>
                            <a:gd name="connsiteX15" fmla="*/ 58634 w 2846845"/>
                            <a:gd name="connsiteY15" fmla="*/ 1599534 h 2812217"/>
                            <a:gd name="connsiteX16" fmla="*/ 117001 w 2846845"/>
                            <a:gd name="connsiteY16" fmla="*/ 1088833 h 2812217"/>
                            <a:gd name="connsiteX0" fmla="*/ 117001 w 2846845"/>
                            <a:gd name="connsiteY0" fmla="*/ 1088833 h 2812217"/>
                            <a:gd name="connsiteX1" fmla="*/ 1007082 w 2846845"/>
                            <a:gd name="connsiteY1" fmla="*/ 116066 h 2812217"/>
                            <a:gd name="connsiteX2" fmla="*/ 1639380 w 2846845"/>
                            <a:gd name="connsiteY2" fmla="*/ 106339 h 2812217"/>
                            <a:gd name="connsiteX3" fmla="*/ 2568372 w 2846845"/>
                            <a:gd name="connsiteY3" fmla="*/ 237662 h 2812217"/>
                            <a:gd name="connsiteX4" fmla="*/ 2617010 w 2846845"/>
                            <a:gd name="connsiteY4" fmla="*/ 378715 h 2812217"/>
                            <a:gd name="connsiteX5" fmla="*/ 1566422 w 2846845"/>
                            <a:gd name="connsiteY5" fmla="*/ 461399 h 2812217"/>
                            <a:gd name="connsiteX6" fmla="*/ 1148132 w 2846845"/>
                            <a:gd name="connsiteY6" fmla="*/ 412761 h 2812217"/>
                            <a:gd name="connsiteX7" fmla="*/ 418558 w 2846845"/>
                            <a:gd name="connsiteY7" fmla="*/ 1225019 h 2812217"/>
                            <a:gd name="connsiteX8" fmla="*/ 399104 w 2846845"/>
                            <a:gd name="connsiteY8" fmla="*/ 1526577 h 2812217"/>
                            <a:gd name="connsiteX9" fmla="*/ 690934 w 2846845"/>
                            <a:gd name="connsiteY9" fmla="*/ 1832998 h 2812217"/>
                            <a:gd name="connsiteX10" fmla="*/ 827120 w 2846845"/>
                            <a:gd name="connsiteY10" fmla="*/ 2202651 h 2812217"/>
                            <a:gd name="connsiteX11" fmla="*/ 934125 w 2846845"/>
                            <a:gd name="connsiteY11" fmla="*/ 2611211 h 2812217"/>
                            <a:gd name="connsiteX12" fmla="*/ 715252 w 2846845"/>
                            <a:gd name="connsiteY12" fmla="*/ 2800901 h 2812217"/>
                            <a:gd name="connsiteX13" fmla="*/ 520699 w 2846845"/>
                            <a:gd name="connsiteY13" fmla="*/ 2304792 h 2812217"/>
                            <a:gd name="connsiteX14" fmla="*/ 452606 w 2846845"/>
                            <a:gd name="connsiteY14" fmla="*/ 2042143 h 2812217"/>
                            <a:gd name="connsiteX15" fmla="*/ 316418 w 2846845"/>
                            <a:gd name="connsiteY15" fmla="*/ 1891366 h 2812217"/>
                            <a:gd name="connsiteX16" fmla="*/ 58634 w 2846845"/>
                            <a:gd name="connsiteY16" fmla="*/ 1599534 h 2812217"/>
                            <a:gd name="connsiteX17" fmla="*/ 117001 w 2846845"/>
                            <a:gd name="connsiteY17" fmla="*/ 1088833 h 2812217"/>
                            <a:gd name="connsiteX0" fmla="*/ 117001 w 2846845"/>
                            <a:gd name="connsiteY0" fmla="*/ 1088833 h 2812217"/>
                            <a:gd name="connsiteX1" fmla="*/ 1007082 w 2846845"/>
                            <a:gd name="connsiteY1" fmla="*/ 116066 h 2812217"/>
                            <a:gd name="connsiteX2" fmla="*/ 1639380 w 2846845"/>
                            <a:gd name="connsiteY2" fmla="*/ 106339 h 2812217"/>
                            <a:gd name="connsiteX3" fmla="*/ 2568372 w 2846845"/>
                            <a:gd name="connsiteY3" fmla="*/ 237662 h 2812217"/>
                            <a:gd name="connsiteX4" fmla="*/ 2617010 w 2846845"/>
                            <a:gd name="connsiteY4" fmla="*/ 378715 h 2812217"/>
                            <a:gd name="connsiteX5" fmla="*/ 1566422 w 2846845"/>
                            <a:gd name="connsiteY5" fmla="*/ 461399 h 2812217"/>
                            <a:gd name="connsiteX6" fmla="*/ 1148132 w 2846845"/>
                            <a:gd name="connsiteY6" fmla="*/ 412761 h 2812217"/>
                            <a:gd name="connsiteX7" fmla="*/ 418558 w 2846845"/>
                            <a:gd name="connsiteY7" fmla="*/ 1225019 h 2812217"/>
                            <a:gd name="connsiteX8" fmla="*/ 399104 w 2846845"/>
                            <a:gd name="connsiteY8" fmla="*/ 1526577 h 2812217"/>
                            <a:gd name="connsiteX9" fmla="*/ 690934 w 2846845"/>
                            <a:gd name="connsiteY9" fmla="*/ 1832998 h 2812217"/>
                            <a:gd name="connsiteX10" fmla="*/ 827120 w 2846845"/>
                            <a:gd name="connsiteY10" fmla="*/ 2202651 h 2812217"/>
                            <a:gd name="connsiteX11" fmla="*/ 934125 w 2846845"/>
                            <a:gd name="connsiteY11" fmla="*/ 2611211 h 2812217"/>
                            <a:gd name="connsiteX12" fmla="*/ 715252 w 2846845"/>
                            <a:gd name="connsiteY12" fmla="*/ 2800901 h 2812217"/>
                            <a:gd name="connsiteX13" fmla="*/ 520699 w 2846845"/>
                            <a:gd name="connsiteY13" fmla="*/ 2304792 h 2812217"/>
                            <a:gd name="connsiteX14" fmla="*/ 316418 w 2846845"/>
                            <a:gd name="connsiteY14" fmla="*/ 1891366 h 2812217"/>
                            <a:gd name="connsiteX15" fmla="*/ 58634 w 2846845"/>
                            <a:gd name="connsiteY15" fmla="*/ 1599534 h 2812217"/>
                            <a:gd name="connsiteX16" fmla="*/ 117001 w 2846845"/>
                            <a:gd name="connsiteY16" fmla="*/ 1088833 h 2812217"/>
                            <a:gd name="connsiteX0" fmla="*/ 117001 w 2846845"/>
                            <a:gd name="connsiteY0" fmla="*/ 1088833 h 2812217"/>
                            <a:gd name="connsiteX1" fmla="*/ 1007082 w 2846845"/>
                            <a:gd name="connsiteY1" fmla="*/ 116066 h 2812217"/>
                            <a:gd name="connsiteX2" fmla="*/ 1639380 w 2846845"/>
                            <a:gd name="connsiteY2" fmla="*/ 106339 h 2812217"/>
                            <a:gd name="connsiteX3" fmla="*/ 2568372 w 2846845"/>
                            <a:gd name="connsiteY3" fmla="*/ 237662 h 2812217"/>
                            <a:gd name="connsiteX4" fmla="*/ 2617010 w 2846845"/>
                            <a:gd name="connsiteY4" fmla="*/ 378715 h 2812217"/>
                            <a:gd name="connsiteX5" fmla="*/ 1566422 w 2846845"/>
                            <a:gd name="connsiteY5" fmla="*/ 461399 h 2812217"/>
                            <a:gd name="connsiteX6" fmla="*/ 1148132 w 2846845"/>
                            <a:gd name="connsiteY6" fmla="*/ 412761 h 2812217"/>
                            <a:gd name="connsiteX7" fmla="*/ 418558 w 2846845"/>
                            <a:gd name="connsiteY7" fmla="*/ 1225019 h 2812217"/>
                            <a:gd name="connsiteX8" fmla="*/ 399104 w 2846845"/>
                            <a:gd name="connsiteY8" fmla="*/ 1526577 h 2812217"/>
                            <a:gd name="connsiteX9" fmla="*/ 690934 w 2846845"/>
                            <a:gd name="connsiteY9" fmla="*/ 1832998 h 2812217"/>
                            <a:gd name="connsiteX10" fmla="*/ 827120 w 2846845"/>
                            <a:gd name="connsiteY10" fmla="*/ 2202651 h 2812217"/>
                            <a:gd name="connsiteX11" fmla="*/ 934125 w 2846845"/>
                            <a:gd name="connsiteY11" fmla="*/ 2611211 h 2812217"/>
                            <a:gd name="connsiteX12" fmla="*/ 715252 w 2846845"/>
                            <a:gd name="connsiteY12" fmla="*/ 2800901 h 2812217"/>
                            <a:gd name="connsiteX13" fmla="*/ 520699 w 2846845"/>
                            <a:gd name="connsiteY13" fmla="*/ 2304792 h 2812217"/>
                            <a:gd name="connsiteX14" fmla="*/ 316418 w 2846845"/>
                            <a:gd name="connsiteY14" fmla="*/ 1891366 h 2812217"/>
                            <a:gd name="connsiteX15" fmla="*/ 58634 w 2846845"/>
                            <a:gd name="connsiteY15" fmla="*/ 1599534 h 2812217"/>
                            <a:gd name="connsiteX16" fmla="*/ 117001 w 2846845"/>
                            <a:gd name="connsiteY16" fmla="*/ 1088833 h 2812217"/>
                            <a:gd name="connsiteX0" fmla="*/ 117001 w 2846845"/>
                            <a:gd name="connsiteY0" fmla="*/ 1088833 h 2812217"/>
                            <a:gd name="connsiteX1" fmla="*/ 1007082 w 2846845"/>
                            <a:gd name="connsiteY1" fmla="*/ 116066 h 2812217"/>
                            <a:gd name="connsiteX2" fmla="*/ 1639380 w 2846845"/>
                            <a:gd name="connsiteY2" fmla="*/ 106339 h 2812217"/>
                            <a:gd name="connsiteX3" fmla="*/ 2568372 w 2846845"/>
                            <a:gd name="connsiteY3" fmla="*/ 237662 h 2812217"/>
                            <a:gd name="connsiteX4" fmla="*/ 2617010 w 2846845"/>
                            <a:gd name="connsiteY4" fmla="*/ 378715 h 2812217"/>
                            <a:gd name="connsiteX5" fmla="*/ 1566422 w 2846845"/>
                            <a:gd name="connsiteY5" fmla="*/ 461399 h 2812217"/>
                            <a:gd name="connsiteX6" fmla="*/ 1148132 w 2846845"/>
                            <a:gd name="connsiteY6" fmla="*/ 412761 h 2812217"/>
                            <a:gd name="connsiteX7" fmla="*/ 418558 w 2846845"/>
                            <a:gd name="connsiteY7" fmla="*/ 1225019 h 2812217"/>
                            <a:gd name="connsiteX8" fmla="*/ 399104 w 2846845"/>
                            <a:gd name="connsiteY8" fmla="*/ 1526577 h 2812217"/>
                            <a:gd name="connsiteX9" fmla="*/ 690934 w 2846845"/>
                            <a:gd name="connsiteY9" fmla="*/ 1832998 h 2812217"/>
                            <a:gd name="connsiteX10" fmla="*/ 827120 w 2846845"/>
                            <a:gd name="connsiteY10" fmla="*/ 2202651 h 2812217"/>
                            <a:gd name="connsiteX11" fmla="*/ 934125 w 2846845"/>
                            <a:gd name="connsiteY11" fmla="*/ 2611211 h 2812217"/>
                            <a:gd name="connsiteX12" fmla="*/ 715252 w 2846845"/>
                            <a:gd name="connsiteY12" fmla="*/ 2800901 h 2812217"/>
                            <a:gd name="connsiteX13" fmla="*/ 520699 w 2846845"/>
                            <a:gd name="connsiteY13" fmla="*/ 2304792 h 2812217"/>
                            <a:gd name="connsiteX14" fmla="*/ 316418 w 2846845"/>
                            <a:gd name="connsiteY14" fmla="*/ 1891366 h 2812217"/>
                            <a:gd name="connsiteX15" fmla="*/ 58634 w 2846845"/>
                            <a:gd name="connsiteY15" fmla="*/ 1599534 h 2812217"/>
                            <a:gd name="connsiteX16" fmla="*/ 117001 w 2846845"/>
                            <a:gd name="connsiteY16" fmla="*/ 1088833 h 2812217"/>
                            <a:gd name="connsiteX0" fmla="*/ 117001 w 2846845"/>
                            <a:gd name="connsiteY0" fmla="*/ 1088833 h 2812217"/>
                            <a:gd name="connsiteX1" fmla="*/ 1007082 w 2846845"/>
                            <a:gd name="connsiteY1" fmla="*/ 116066 h 2812217"/>
                            <a:gd name="connsiteX2" fmla="*/ 1639380 w 2846845"/>
                            <a:gd name="connsiteY2" fmla="*/ 106339 h 2812217"/>
                            <a:gd name="connsiteX3" fmla="*/ 2568372 w 2846845"/>
                            <a:gd name="connsiteY3" fmla="*/ 237662 h 2812217"/>
                            <a:gd name="connsiteX4" fmla="*/ 2617010 w 2846845"/>
                            <a:gd name="connsiteY4" fmla="*/ 378715 h 2812217"/>
                            <a:gd name="connsiteX5" fmla="*/ 1566422 w 2846845"/>
                            <a:gd name="connsiteY5" fmla="*/ 461399 h 2812217"/>
                            <a:gd name="connsiteX6" fmla="*/ 1148132 w 2846845"/>
                            <a:gd name="connsiteY6" fmla="*/ 412761 h 2812217"/>
                            <a:gd name="connsiteX7" fmla="*/ 418558 w 2846845"/>
                            <a:gd name="connsiteY7" fmla="*/ 1225019 h 2812217"/>
                            <a:gd name="connsiteX8" fmla="*/ 399104 w 2846845"/>
                            <a:gd name="connsiteY8" fmla="*/ 1526577 h 2812217"/>
                            <a:gd name="connsiteX9" fmla="*/ 690934 w 2846845"/>
                            <a:gd name="connsiteY9" fmla="*/ 1832998 h 2812217"/>
                            <a:gd name="connsiteX10" fmla="*/ 827120 w 2846845"/>
                            <a:gd name="connsiteY10" fmla="*/ 2202651 h 2812217"/>
                            <a:gd name="connsiteX11" fmla="*/ 934125 w 2846845"/>
                            <a:gd name="connsiteY11" fmla="*/ 2611211 h 2812217"/>
                            <a:gd name="connsiteX12" fmla="*/ 715252 w 2846845"/>
                            <a:gd name="connsiteY12" fmla="*/ 2800901 h 2812217"/>
                            <a:gd name="connsiteX13" fmla="*/ 520699 w 2846845"/>
                            <a:gd name="connsiteY13" fmla="*/ 2304792 h 2812217"/>
                            <a:gd name="connsiteX14" fmla="*/ 296962 w 2846845"/>
                            <a:gd name="connsiteY14" fmla="*/ 1891366 h 2812217"/>
                            <a:gd name="connsiteX15" fmla="*/ 58634 w 2846845"/>
                            <a:gd name="connsiteY15" fmla="*/ 1599534 h 2812217"/>
                            <a:gd name="connsiteX16" fmla="*/ 117001 w 2846845"/>
                            <a:gd name="connsiteY16" fmla="*/ 1088833 h 2812217"/>
                            <a:gd name="connsiteX0" fmla="*/ 33194 w 2763038"/>
                            <a:gd name="connsiteY0" fmla="*/ 1088833 h 2812217"/>
                            <a:gd name="connsiteX1" fmla="*/ 923275 w 2763038"/>
                            <a:gd name="connsiteY1" fmla="*/ 116066 h 2812217"/>
                            <a:gd name="connsiteX2" fmla="*/ 1555573 w 2763038"/>
                            <a:gd name="connsiteY2" fmla="*/ 106339 h 2812217"/>
                            <a:gd name="connsiteX3" fmla="*/ 2484565 w 2763038"/>
                            <a:gd name="connsiteY3" fmla="*/ 237662 h 2812217"/>
                            <a:gd name="connsiteX4" fmla="*/ 2533203 w 2763038"/>
                            <a:gd name="connsiteY4" fmla="*/ 378715 h 2812217"/>
                            <a:gd name="connsiteX5" fmla="*/ 1482615 w 2763038"/>
                            <a:gd name="connsiteY5" fmla="*/ 461399 h 2812217"/>
                            <a:gd name="connsiteX6" fmla="*/ 1064325 w 2763038"/>
                            <a:gd name="connsiteY6" fmla="*/ 412761 h 2812217"/>
                            <a:gd name="connsiteX7" fmla="*/ 334751 w 2763038"/>
                            <a:gd name="connsiteY7" fmla="*/ 1225019 h 2812217"/>
                            <a:gd name="connsiteX8" fmla="*/ 315297 w 2763038"/>
                            <a:gd name="connsiteY8" fmla="*/ 1526577 h 2812217"/>
                            <a:gd name="connsiteX9" fmla="*/ 607127 w 2763038"/>
                            <a:gd name="connsiteY9" fmla="*/ 1832998 h 2812217"/>
                            <a:gd name="connsiteX10" fmla="*/ 743313 w 2763038"/>
                            <a:gd name="connsiteY10" fmla="*/ 2202651 h 2812217"/>
                            <a:gd name="connsiteX11" fmla="*/ 850318 w 2763038"/>
                            <a:gd name="connsiteY11" fmla="*/ 2611211 h 2812217"/>
                            <a:gd name="connsiteX12" fmla="*/ 631445 w 2763038"/>
                            <a:gd name="connsiteY12" fmla="*/ 2800901 h 2812217"/>
                            <a:gd name="connsiteX13" fmla="*/ 436892 w 2763038"/>
                            <a:gd name="connsiteY13" fmla="*/ 2304792 h 2812217"/>
                            <a:gd name="connsiteX14" fmla="*/ 213155 w 2763038"/>
                            <a:gd name="connsiteY14" fmla="*/ 1891366 h 2812217"/>
                            <a:gd name="connsiteX15" fmla="*/ 33194 w 2763038"/>
                            <a:gd name="connsiteY15" fmla="*/ 1088833 h 2812217"/>
                            <a:gd name="connsiteX0" fmla="*/ 95096 w 2824940"/>
                            <a:gd name="connsiteY0" fmla="*/ 1088833 h 2812217"/>
                            <a:gd name="connsiteX1" fmla="*/ 985177 w 2824940"/>
                            <a:gd name="connsiteY1" fmla="*/ 116066 h 2812217"/>
                            <a:gd name="connsiteX2" fmla="*/ 1617475 w 2824940"/>
                            <a:gd name="connsiteY2" fmla="*/ 106339 h 2812217"/>
                            <a:gd name="connsiteX3" fmla="*/ 2546467 w 2824940"/>
                            <a:gd name="connsiteY3" fmla="*/ 237662 h 2812217"/>
                            <a:gd name="connsiteX4" fmla="*/ 2595105 w 2824940"/>
                            <a:gd name="connsiteY4" fmla="*/ 378715 h 2812217"/>
                            <a:gd name="connsiteX5" fmla="*/ 1544517 w 2824940"/>
                            <a:gd name="connsiteY5" fmla="*/ 461399 h 2812217"/>
                            <a:gd name="connsiteX6" fmla="*/ 1126227 w 2824940"/>
                            <a:gd name="connsiteY6" fmla="*/ 412761 h 2812217"/>
                            <a:gd name="connsiteX7" fmla="*/ 396653 w 2824940"/>
                            <a:gd name="connsiteY7" fmla="*/ 1225019 h 2812217"/>
                            <a:gd name="connsiteX8" fmla="*/ 377199 w 2824940"/>
                            <a:gd name="connsiteY8" fmla="*/ 1526577 h 2812217"/>
                            <a:gd name="connsiteX9" fmla="*/ 669029 w 2824940"/>
                            <a:gd name="connsiteY9" fmla="*/ 1832998 h 2812217"/>
                            <a:gd name="connsiteX10" fmla="*/ 805215 w 2824940"/>
                            <a:gd name="connsiteY10" fmla="*/ 2202651 h 2812217"/>
                            <a:gd name="connsiteX11" fmla="*/ 912220 w 2824940"/>
                            <a:gd name="connsiteY11" fmla="*/ 2611211 h 2812217"/>
                            <a:gd name="connsiteX12" fmla="*/ 693347 w 2824940"/>
                            <a:gd name="connsiteY12" fmla="*/ 2800901 h 2812217"/>
                            <a:gd name="connsiteX13" fmla="*/ 498794 w 2824940"/>
                            <a:gd name="connsiteY13" fmla="*/ 2304792 h 2812217"/>
                            <a:gd name="connsiteX14" fmla="*/ 275057 w 2824940"/>
                            <a:gd name="connsiteY14" fmla="*/ 1891366 h 2812217"/>
                            <a:gd name="connsiteX15" fmla="*/ 95096 w 2824940"/>
                            <a:gd name="connsiteY15" fmla="*/ 1088833 h 2812217"/>
                            <a:gd name="connsiteX0" fmla="*/ 121910 w 2851754"/>
                            <a:gd name="connsiteY0" fmla="*/ 1088833 h 2812217"/>
                            <a:gd name="connsiteX1" fmla="*/ 1011991 w 2851754"/>
                            <a:gd name="connsiteY1" fmla="*/ 116066 h 2812217"/>
                            <a:gd name="connsiteX2" fmla="*/ 1644289 w 2851754"/>
                            <a:gd name="connsiteY2" fmla="*/ 106339 h 2812217"/>
                            <a:gd name="connsiteX3" fmla="*/ 2573281 w 2851754"/>
                            <a:gd name="connsiteY3" fmla="*/ 237662 h 2812217"/>
                            <a:gd name="connsiteX4" fmla="*/ 2621919 w 2851754"/>
                            <a:gd name="connsiteY4" fmla="*/ 378715 h 2812217"/>
                            <a:gd name="connsiteX5" fmla="*/ 1571331 w 2851754"/>
                            <a:gd name="connsiteY5" fmla="*/ 461399 h 2812217"/>
                            <a:gd name="connsiteX6" fmla="*/ 1153041 w 2851754"/>
                            <a:gd name="connsiteY6" fmla="*/ 412761 h 2812217"/>
                            <a:gd name="connsiteX7" fmla="*/ 423467 w 2851754"/>
                            <a:gd name="connsiteY7" fmla="*/ 1225019 h 2812217"/>
                            <a:gd name="connsiteX8" fmla="*/ 404013 w 2851754"/>
                            <a:gd name="connsiteY8" fmla="*/ 1526577 h 2812217"/>
                            <a:gd name="connsiteX9" fmla="*/ 695843 w 2851754"/>
                            <a:gd name="connsiteY9" fmla="*/ 1832998 h 2812217"/>
                            <a:gd name="connsiteX10" fmla="*/ 832029 w 2851754"/>
                            <a:gd name="connsiteY10" fmla="*/ 2202651 h 2812217"/>
                            <a:gd name="connsiteX11" fmla="*/ 939034 w 2851754"/>
                            <a:gd name="connsiteY11" fmla="*/ 2611211 h 2812217"/>
                            <a:gd name="connsiteX12" fmla="*/ 720161 w 2851754"/>
                            <a:gd name="connsiteY12" fmla="*/ 2800901 h 2812217"/>
                            <a:gd name="connsiteX13" fmla="*/ 525608 w 2851754"/>
                            <a:gd name="connsiteY13" fmla="*/ 2304792 h 2812217"/>
                            <a:gd name="connsiteX14" fmla="*/ 243505 w 2851754"/>
                            <a:gd name="connsiteY14" fmla="*/ 1842728 h 2812217"/>
                            <a:gd name="connsiteX15" fmla="*/ 121910 w 2851754"/>
                            <a:gd name="connsiteY15" fmla="*/ 1088833 h 2812217"/>
                            <a:gd name="connsiteX0" fmla="*/ 121910 w 2851754"/>
                            <a:gd name="connsiteY0" fmla="*/ 1088833 h 2812217"/>
                            <a:gd name="connsiteX1" fmla="*/ 1011991 w 2851754"/>
                            <a:gd name="connsiteY1" fmla="*/ 116066 h 2812217"/>
                            <a:gd name="connsiteX2" fmla="*/ 1644289 w 2851754"/>
                            <a:gd name="connsiteY2" fmla="*/ 106339 h 2812217"/>
                            <a:gd name="connsiteX3" fmla="*/ 2573281 w 2851754"/>
                            <a:gd name="connsiteY3" fmla="*/ 237662 h 2812217"/>
                            <a:gd name="connsiteX4" fmla="*/ 2621919 w 2851754"/>
                            <a:gd name="connsiteY4" fmla="*/ 378715 h 2812217"/>
                            <a:gd name="connsiteX5" fmla="*/ 1571331 w 2851754"/>
                            <a:gd name="connsiteY5" fmla="*/ 461399 h 2812217"/>
                            <a:gd name="connsiteX6" fmla="*/ 1153041 w 2851754"/>
                            <a:gd name="connsiteY6" fmla="*/ 412761 h 2812217"/>
                            <a:gd name="connsiteX7" fmla="*/ 423467 w 2851754"/>
                            <a:gd name="connsiteY7" fmla="*/ 1225019 h 2812217"/>
                            <a:gd name="connsiteX8" fmla="*/ 404013 w 2851754"/>
                            <a:gd name="connsiteY8" fmla="*/ 1526577 h 2812217"/>
                            <a:gd name="connsiteX9" fmla="*/ 695843 w 2851754"/>
                            <a:gd name="connsiteY9" fmla="*/ 1832998 h 2812217"/>
                            <a:gd name="connsiteX10" fmla="*/ 832029 w 2851754"/>
                            <a:gd name="connsiteY10" fmla="*/ 2202651 h 2812217"/>
                            <a:gd name="connsiteX11" fmla="*/ 939034 w 2851754"/>
                            <a:gd name="connsiteY11" fmla="*/ 2611211 h 2812217"/>
                            <a:gd name="connsiteX12" fmla="*/ 720161 w 2851754"/>
                            <a:gd name="connsiteY12" fmla="*/ 2800901 h 2812217"/>
                            <a:gd name="connsiteX13" fmla="*/ 525608 w 2851754"/>
                            <a:gd name="connsiteY13" fmla="*/ 2304792 h 2812217"/>
                            <a:gd name="connsiteX14" fmla="*/ 243505 w 2851754"/>
                            <a:gd name="connsiteY14" fmla="*/ 1823273 h 2812217"/>
                            <a:gd name="connsiteX15" fmla="*/ 121910 w 2851754"/>
                            <a:gd name="connsiteY15" fmla="*/ 1088833 h 2812217"/>
                            <a:gd name="connsiteX0" fmla="*/ 98893 w 2828737"/>
                            <a:gd name="connsiteY0" fmla="*/ 1088833 h 2812217"/>
                            <a:gd name="connsiteX1" fmla="*/ 988974 w 2828737"/>
                            <a:gd name="connsiteY1" fmla="*/ 116066 h 2812217"/>
                            <a:gd name="connsiteX2" fmla="*/ 1621272 w 2828737"/>
                            <a:gd name="connsiteY2" fmla="*/ 106339 h 2812217"/>
                            <a:gd name="connsiteX3" fmla="*/ 2550264 w 2828737"/>
                            <a:gd name="connsiteY3" fmla="*/ 237662 h 2812217"/>
                            <a:gd name="connsiteX4" fmla="*/ 2598902 w 2828737"/>
                            <a:gd name="connsiteY4" fmla="*/ 378715 h 2812217"/>
                            <a:gd name="connsiteX5" fmla="*/ 1548314 w 2828737"/>
                            <a:gd name="connsiteY5" fmla="*/ 461399 h 2812217"/>
                            <a:gd name="connsiteX6" fmla="*/ 1130024 w 2828737"/>
                            <a:gd name="connsiteY6" fmla="*/ 412761 h 2812217"/>
                            <a:gd name="connsiteX7" fmla="*/ 400450 w 2828737"/>
                            <a:gd name="connsiteY7" fmla="*/ 1225019 h 2812217"/>
                            <a:gd name="connsiteX8" fmla="*/ 380996 w 2828737"/>
                            <a:gd name="connsiteY8" fmla="*/ 1526577 h 2812217"/>
                            <a:gd name="connsiteX9" fmla="*/ 672826 w 2828737"/>
                            <a:gd name="connsiteY9" fmla="*/ 1832998 h 2812217"/>
                            <a:gd name="connsiteX10" fmla="*/ 809012 w 2828737"/>
                            <a:gd name="connsiteY10" fmla="*/ 2202651 h 2812217"/>
                            <a:gd name="connsiteX11" fmla="*/ 916017 w 2828737"/>
                            <a:gd name="connsiteY11" fmla="*/ 2611211 h 2812217"/>
                            <a:gd name="connsiteX12" fmla="*/ 697144 w 2828737"/>
                            <a:gd name="connsiteY12" fmla="*/ 2800901 h 2812217"/>
                            <a:gd name="connsiteX13" fmla="*/ 502591 w 2828737"/>
                            <a:gd name="connsiteY13" fmla="*/ 2304792 h 2812217"/>
                            <a:gd name="connsiteX14" fmla="*/ 220488 w 2828737"/>
                            <a:gd name="connsiteY14" fmla="*/ 1823273 h 2812217"/>
                            <a:gd name="connsiteX15" fmla="*/ 98893 w 2828737"/>
                            <a:gd name="connsiteY15" fmla="*/ 1088833 h 2812217"/>
                            <a:gd name="connsiteX0" fmla="*/ 98893 w 2828737"/>
                            <a:gd name="connsiteY0" fmla="*/ 1088833 h 2812217"/>
                            <a:gd name="connsiteX1" fmla="*/ 988974 w 2828737"/>
                            <a:gd name="connsiteY1" fmla="*/ 116066 h 2812217"/>
                            <a:gd name="connsiteX2" fmla="*/ 1621272 w 2828737"/>
                            <a:gd name="connsiteY2" fmla="*/ 106339 h 2812217"/>
                            <a:gd name="connsiteX3" fmla="*/ 2550264 w 2828737"/>
                            <a:gd name="connsiteY3" fmla="*/ 237662 h 2812217"/>
                            <a:gd name="connsiteX4" fmla="*/ 2598902 w 2828737"/>
                            <a:gd name="connsiteY4" fmla="*/ 378715 h 2812217"/>
                            <a:gd name="connsiteX5" fmla="*/ 1548314 w 2828737"/>
                            <a:gd name="connsiteY5" fmla="*/ 461399 h 2812217"/>
                            <a:gd name="connsiteX6" fmla="*/ 1130024 w 2828737"/>
                            <a:gd name="connsiteY6" fmla="*/ 412761 h 2812217"/>
                            <a:gd name="connsiteX7" fmla="*/ 400450 w 2828737"/>
                            <a:gd name="connsiteY7" fmla="*/ 1225019 h 2812217"/>
                            <a:gd name="connsiteX8" fmla="*/ 380996 w 2828737"/>
                            <a:gd name="connsiteY8" fmla="*/ 1526577 h 2812217"/>
                            <a:gd name="connsiteX9" fmla="*/ 672826 w 2828737"/>
                            <a:gd name="connsiteY9" fmla="*/ 1832998 h 2812217"/>
                            <a:gd name="connsiteX10" fmla="*/ 809012 w 2828737"/>
                            <a:gd name="connsiteY10" fmla="*/ 2202651 h 2812217"/>
                            <a:gd name="connsiteX11" fmla="*/ 916017 w 2828737"/>
                            <a:gd name="connsiteY11" fmla="*/ 2611211 h 2812217"/>
                            <a:gd name="connsiteX12" fmla="*/ 697144 w 2828737"/>
                            <a:gd name="connsiteY12" fmla="*/ 2800901 h 2812217"/>
                            <a:gd name="connsiteX13" fmla="*/ 502591 w 2828737"/>
                            <a:gd name="connsiteY13" fmla="*/ 2304792 h 2812217"/>
                            <a:gd name="connsiteX14" fmla="*/ 220488 w 2828737"/>
                            <a:gd name="connsiteY14" fmla="*/ 1823273 h 2812217"/>
                            <a:gd name="connsiteX15" fmla="*/ 98893 w 2828737"/>
                            <a:gd name="connsiteY15" fmla="*/ 1088833 h 2812217"/>
                            <a:gd name="connsiteX0" fmla="*/ 98893 w 2828737"/>
                            <a:gd name="connsiteY0" fmla="*/ 1088833 h 2812217"/>
                            <a:gd name="connsiteX1" fmla="*/ 988974 w 2828737"/>
                            <a:gd name="connsiteY1" fmla="*/ 116066 h 2812217"/>
                            <a:gd name="connsiteX2" fmla="*/ 1621272 w 2828737"/>
                            <a:gd name="connsiteY2" fmla="*/ 106339 h 2812217"/>
                            <a:gd name="connsiteX3" fmla="*/ 2550264 w 2828737"/>
                            <a:gd name="connsiteY3" fmla="*/ 237662 h 2812217"/>
                            <a:gd name="connsiteX4" fmla="*/ 2598902 w 2828737"/>
                            <a:gd name="connsiteY4" fmla="*/ 378715 h 2812217"/>
                            <a:gd name="connsiteX5" fmla="*/ 1548314 w 2828737"/>
                            <a:gd name="connsiteY5" fmla="*/ 461399 h 2812217"/>
                            <a:gd name="connsiteX6" fmla="*/ 1130024 w 2828737"/>
                            <a:gd name="connsiteY6" fmla="*/ 412761 h 2812217"/>
                            <a:gd name="connsiteX7" fmla="*/ 400450 w 2828737"/>
                            <a:gd name="connsiteY7" fmla="*/ 1225019 h 2812217"/>
                            <a:gd name="connsiteX8" fmla="*/ 380996 w 2828737"/>
                            <a:gd name="connsiteY8" fmla="*/ 1526577 h 2812217"/>
                            <a:gd name="connsiteX9" fmla="*/ 672826 w 2828737"/>
                            <a:gd name="connsiteY9" fmla="*/ 1832998 h 2812217"/>
                            <a:gd name="connsiteX10" fmla="*/ 809012 w 2828737"/>
                            <a:gd name="connsiteY10" fmla="*/ 2202651 h 2812217"/>
                            <a:gd name="connsiteX11" fmla="*/ 916017 w 2828737"/>
                            <a:gd name="connsiteY11" fmla="*/ 2611211 h 2812217"/>
                            <a:gd name="connsiteX12" fmla="*/ 697144 w 2828737"/>
                            <a:gd name="connsiteY12" fmla="*/ 2800901 h 2812217"/>
                            <a:gd name="connsiteX13" fmla="*/ 502591 w 2828737"/>
                            <a:gd name="connsiteY13" fmla="*/ 2304792 h 2812217"/>
                            <a:gd name="connsiteX14" fmla="*/ 220488 w 2828737"/>
                            <a:gd name="connsiteY14" fmla="*/ 1823273 h 2812217"/>
                            <a:gd name="connsiteX15" fmla="*/ 98893 w 2828737"/>
                            <a:gd name="connsiteY15" fmla="*/ 1088833 h 2812217"/>
                            <a:gd name="connsiteX0" fmla="*/ 98893 w 2828737"/>
                            <a:gd name="connsiteY0" fmla="*/ 1088833 h 2812217"/>
                            <a:gd name="connsiteX1" fmla="*/ 988974 w 2828737"/>
                            <a:gd name="connsiteY1" fmla="*/ 116066 h 2812217"/>
                            <a:gd name="connsiteX2" fmla="*/ 1621272 w 2828737"/>
                            <a:gd name="connsiteY2" fmla="*/ 106339 h 2812217"/>
                            <a:gd name="connsiteX3" fmla="*/ 2550264 w 2828737"/>
                            <a:gd name="connsiteY3" fmla="*/ 237662 h 2812217"/>
                            <a:gd name="connsiteX4" fmla="*/ 2598902 w 2828737"/>
                            <a:gd name="connsiteY4" fmla="*/ 378715 h 2812217"/>
                            <a:gd name="connsiteX5" fmla="*/ 1548314 w 2828737"/>
                            <a:gd name="connsiteY5" fmla="*/ 461399 h 2812217"/>
                            <a:gd name="connsiteX6" fmla="*/ 1130024 w 2828737"/>
                            <a:gd name="connsiteY6" fmla="*/ 412761 h 2812217"/>
                            <a:gd name="connsiteX7" fmla="*/ 400450 w 2828737"/>
                            <a:gd name="connsiteY7" fmla="*/ 1225019 h 2812217"/>
                            <a:gd name="connsiteX8" fmla="*/ 380996 w 2828737"/>
                            <a:gd name="connsiteY8" fmla="*/ 1526577 h 2812217"/>
                            <a:gd name="connsiteX9" fmla="*/ 672826 w 2828737"/>
                            <a:gd name="connsiteY9" fmla="*/ 1832998 h 2812217"/>
                            <a:gd name="connsiteX10" fmla="*/ 809012 w 2828737"/>
                            <a:gd name="connsiteY10" fmla="*/ 2202651 h 2812217"/>
                            <a:gd name="connsiteX11" fmla="*/ 916017 w 2828737"/>
                            <a:gd name="connsiteY11" fmla="*/ 2611211 h 2812217"/>
                            <a:gd name="connsiteX12" fmla="*/ 697144 w 2828737"/>
                            <a:gd name="connsiteY12" fmla="*/ 2800901 h 2812217"/>
                            <a:gd name="connsiteX13" fmla="*/ 502591 w 2828737"/>
                            <a:gd name="connsiteY13" fmla="*/ 2304792 h 2812217"/>
                            <a:gd name="connsiteX14" fmla="*/ 220488 w 2828737"/>
                            <a:gd name="connsiteY14" fmla="*/ 1823273 h 2812217"/>
                            <a:gd name="connsiteX15" fmla="*/ 98893 w 2828737"/>
                            <a:gd name="connsiteY15" fmla="*/ 1088833 h 28122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828737" h="2812217">
                              <a:moveTo>
                                <a:pt x="98893" y="1088833"/>
                              </a:moveTo>
                              <a:lnTo>
                                <a:pt x="988974" y="116066"/>
                              </a:lnTo>
                              <a:cubicBezTo>
                                <a:pt x="1237028" y="-91457"/>
                                <a:pt x="1475359" y="26896"/>
                                <a:pt x="1621272" y="106339"/>
                              </a:cubicBezTo>
                              <a:cubicBezTo>
                                <a:pt x="1810961" y="223070"/>
                                <a:pt x="1859599" y="480854"/>
                                <a:pt x="2550264" y="237662"/>
                              </a:cubicBezTo>
                              <a:cubicBezTo>
                                <a:pt x="3031783" y="163893"/>
                                <a:pt x="2780485" y="263604"/>
                                <a:pt x="2598902" y="378715"/>
                              </a:cubicBezTo>
                              <a:cubicBezTo>
                                <a:pt x="2388135" y="493827"/>
                                <a:pt x="2276268" y="900764"/>
                                <a:pt x="1548314" y="461399"/>
                              </a:cubicBezTo>
                              <a:cubicBezTo>
                                <a:pt x="1345654" y="231178"/>
                                <a:pt x="1191633" y="331698"/>
                                <a:pt x="1130024" y="412761"/>
                              </a:cubicBezTo>
                              <a:lnTo>
                                <a:pt x="400450" y="1225019"/>
                              </a:lnTo>
                              <a:cubicBezTo>
                                <a:pt x="269938" y="1340129"/>
                                <a:pt x="328305" y="1447946"/>
                                <a:pt x="380996" y="1526577"/>
                              </a:cubicBezTo>
                              <a:cubicBezTo>
                                <a:pt x="462061" y="1650605"/>
                                <a:pt x="544746" y="1661953"/>
                                <a:pt x="672826" y="1832998"/>
                              </a:cubicBezTo>
                              <a:cubicBezTo>
                                <a:pt x="812256" y="1950541"/>
                                <a:pt x="781450" y="2086730"/>
                                <a:pt x="809012" y="2202651"/>
                              </a:cubicBezTo>
                              <a:cubicBezTo>
                                <a:pt x="831709" y="2401257"/>
                                <a:pt x="895751" y="2530959"/>
                                <a:pt x="916017" y="2611211"/>
                              </a:cubicBezTo>
                              <a:cubicBezTo>
                                <a:pt x="821171" y="2696329"/>
                                <a:pt x="678499" y="2856024"/>
                                <a:pt x="697144" y="2800901"/>
                              </a:cubicBezTo>
                              <a:cubicBezTo>
                                <a:pt x="628240" y="2749831"/>
                                <a:pt x="554471" y="2548794"/>
                                <a:pt x="502591" y="2304792"/>
                              </a:cubicBezTo>
                              <a:cubicBezTo>
                                <a:pt x="513940" y="1968378"/>
                                <a:pt x="326682" y="1955407"/>
                                <a:pt x="220488" y="1823273"/>
                              </a:cubicBezTo>
                              <a:cubicBezTo>
                                <a:pt x="-85124" y="1523337"/>
                                <a:pt x="-19460" y="1384716"/>
                                <a:pt x="98893" y="1088833"/>
                              </a:cubicBezTo>
                              <a:close/>
                            </a:path>
                          </a:pathLst>
                        </a:custGeom>
                        <a:grpFill/>
                        <a:ln w="12700" cap="flat" cmpd="sng" algn="ctr">
                          <a:noFill/>
                          <a:prstDash val="solid"/>
                          <a:miter lim="800000"/>
                        </a:ln>
                        <a:effectLst/>
                      </p:spPr>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45" name="Freeform 211">
                          <a:extLst>
                            <a:ext uri="{FF2B5EF4-FFF2-40B4-BE49-F238E27FC236}">
                              <a16:creationId xmlns:a16="http://schemas.microsoft.com/office/drawing/2014/main" id="{AEF114F6-DEA1-356A-7D10-F870B448D8B3}"/>
                            </a:ext>
                          </a:extLst>
                        </p:cNvPr>
                        <p:cNvSpPr/>
                        <p:nvPr/>
                      </p:nvSpPr>
                      <p:spPr>
                        <a:xfrm rot="13561719">
                          <a:off x="1967131" y="4674849"/>
                          <a:ext cx="3034339" cy="1373488"/>
                        </a:xfrm>
                        <a:custGeom>
                          <a:avLst/>
                          <a:gdLst>
                            <a:gd name="connsiteX0" fmla="*/ 2919340 w 3034342"/>
                            <a:gd name="connsiteY0" fmla="*/ 983691 h 1373490"/>
                            <a:gd name="connsiteX1" fmla="*/ 2641702 w 3034342"/>
                            <a:gd name="connsiteY1" fmla="*/ 1098692 h 1373490"/>
                            <a:gd name="connsiteX2" fmla="*/ 2641703 w 3034342"/>
                            <a:gd name="connsiteY2" fmla="*/ 1098691 h 1373490"/>
                            <a:gd name="connsiteX3" fmla="*/ 2279920 w 3034342"/>
                            <a:gd name="connsiteY3" fmla="*/ 858885 h 1373490"/>
                            <a:gd name="connsiteX4" fmla="*/ 2265342 w 3034342"/>
                            <a:gd name="connsiteY4" fmla="*/ 811923 h 1373490"/>
                            <a:gd name="connsiteX5" fmla="*/ 2261956 w 3034342"/>
                            <a:gd name="connsiteY5" fmla="*/ 822831 h 1373490"/>
                            <a:gd name="connsiteX6" fmla="*/ 2174458 w 3034342"/>
                            <a:gd name="connsiteY6" fmla="*/ 952607 h 1373490"/>
                            <a:gd name="connsiteX7" fmla="*/ 1885762 w 3034342"/>
                            <a:gd name="connsiteY7" fmla="*/ 1072190 h 1373490"/>
                            <a:gd name="connsiteX8" fmla="*/ 1885762 w 3034342"/>
                            <a:gd name="connsiteY8" fmla="*/ 1072189 h 1373490"/>
                            <a:gd name="connsiteX9" fmla="*/ 1547211 w 3034342"/>
                            <a:gd name="connsiteY9" fmla="*/ 892182 h 1373490"/>
                            <a:gd name="connsiteX10" fmla="*/ 1543596 w 3034342"/>
                            <a:gd name="connsiteY10" fmla="*/ 885521 h 1373490"/>
                            <a:gd name="connsiteX11" fmla="*/ 1540499 w 3034342"/>
                            <a:gd name="connsiteY11" fmla="*/ 916235 h 1373490"/>
                            <a:gd name="connsiteX12" fmla="*/ 1433405 w 3034342"/>
                            <a:gd name="connsiteY12" fmla="*/ 1114872 h 1373490"/>
                            <a:gd name="connsiteX13" fmla="*/ 1155585 w 3034342"/>
                            <a:gd name="connsiteY13" fmla="*/ 1229949 h 1373490"/>
                            <a:gd name="connsiteX14" fmla="*/ 1114820 w 3034342"/>
                            <a:gd name="connsiteY14" fmla="*/ 1229949 h 1373490"/>
                            <a:gd name="connsiteX15" fmla="*/ 789023 w 3034342"/>
                            <a:gd name="connsiteY15" fmla="*/ 1056724 h 1373490"/>
                            <a:gd name="connsiteX16" fmla="*/ 787530 w 3034342"/>
                            <a:gd name="connsiteY16" fmla="*/ 1053973 h 1373490"/>
                            <a:gd name="connsiteX17" fmla="*/ 768370 w 3034342"/>
                            <a:gd name="connsiteY17" fmla="*/ 1118431 h 1373490"/>
                            <a:gd name="connsiteX18" fmla="*/ 399898 w 3034342"/>
                            <a:gd name="connsiteY18" fmla="*/ 1373490 h 1373490"/>
                            <a:gd name="connsiteX19" fmla="*/ 0 w 3034342"/>
                            <a:gd name="connsiteY19" fmla="*/ 955877 h 1373490"/>
                            <a:gd name="connsiteX20" fmla="*/ 399898 w 3034342"/>
                            <a:gd name="connsiteY20" fmla="*/ 538264 h 1373490"/>
                            <a:gd name="connsiteX21" fmla="*/ 682669 w 3034342"/>
                            <a:gd name="connsiteY21" fmla="*/ 660580 h 1373490"/>
                            <a:gd name="connsiteX22" fmla="*/ 721923 w 3034342"/>
                            <a:gd name="connsiteY22" fmla="*/ 710264 h 1373490"/>
                            <a:gd name="connsiteX23" fmla="*/ 721923 w 3034342"/>
                            <a:gd name="connsiteY23" fmla="*/ 662287 h 1373490"/>
                            <a:gd name="connsiteX24" fmla="*/ 1114820 w 3034342"/>
                            <a:gd name="connsiteY24" fmla="*/ 269390 h 1373490"/>
                            <a:gd name="connsiteX25" fmla="*/ 1155585 w 3034342"/>
                            <a:gd name="connsiteY25" fmla="*/ 269390 h 1373490"/>
                            <a:gd name="connsiteX26" fmla="*/ 1433405 w 3034342"/>
                            <a:gd name="connsiteY26" fmla="*/ 384467 h 1373490"/>
                            <a:gd name="connsiteX27" fmla="*/ 1477483 w 3034342"/>
                            <a:gd name="connsiteY27" fmla="*/ 437891 h 1373490"/>
                            <a:gd name="connsiteX28" fmla="*/ 1477483 w 3034342"/>
                            <a:gd name="connsiteY28" fmla="*/ 408279 h 1373490"/>
                            <a:gd name="connsiteX29" fmla="*/ 1885762 w 3034342"/>
                            <a:gd name="connsiteY29" fmla="*/ 0 h 1373490"/>
                            <a:gd name="connsiteX30" fmla="*/ 2285747 w 3034342"/>
                            <a:gd name="connsiteY30" fmla="*/ 325996 h 1373490"/>
                            <a:gd name="connsiteX31" fmla="*/ 2290609 w 3034342"/>
                            <a:gd name="connsiteY31" fmla="*/ 374229 h 1373490"/>
                            <a:gd name="connsiteX32" fmla="*/ 2316121 w 3034342"/>
                            <a:gd name="connsiteY32" fmla="*/ 327227 h 1373490"/>
                            <a:gd name="connsiteX33" fmla="*/ 2641703 w 3034342"/>
                            <a:gd name="connsiteY33" fmla="*/ 154117 h 1373490"/>
                            <a:gd name="connsiteX34" fmla="*/ 3034342 w 3034342"/>
                            <a:gd name="connsiteY34" fmla="*/ 546756 h 1373490"/>
                            <a:gd name="connsiteX35" fmla="*/ 3034341 w 3034342"/>
                            <a:gd name="connsiteY35" fmla="*/ 706053 h 1373490"/>
                            <a:gd name="connsiteX36" fmla="*/ 2919340 w 3034342"/>
                            <a:gd name="connsiteY36" fmla="*/ 983691 h 13734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034342" h="1373490">
                              <a:moveTo>
                                <a:pt x="2919340" y="983691"/>
                              </a:moveTo>
                              <a:cubicBezTo>
                                <a:pt x="2848286" y="1054744"/>
                                <a:pt x="2750127" y="1098692"/>
                                <a:pt x="2641702" y="1098692"/>
                              </a:cubicBezTo>
                              <a:lnTo>
                                <a:pt x="2641703" y="1098691"/>
                              </a:lnTo>
                              <a:cubicBezTo>
                                <a:pt x="2479067" y="1098691"/>
                                <a:pt x="2339525" y="999809"/>
                                <a:pt x="2279920" y="858885"/>
                              </a:cubicBezTo>
                              <a:lnTo>
                                <a:pt x="2265342" y="811923"/>
                              </a:lnTo>
                              <a:lnTo>
                                <a:pt x="2261956" y="822831"/>
                              </a:lnTo>
                              <a:cubicBezTo>
                                <a:pt x="2241296" y="871677"/>
                                <a:pt x="2211400" y="915665"/>
                                <a:pt x="2174458" y="952607"/>
                              </a:cubicBezTo>
                              <a:cubicBezTo>
                                <a:pt x="2100574" y="1026491"/>
                                <a:pt x="1998504" y="1072190"/>
                                <a:pt x="1885762" y="1072190"/>
                              </a:cubicBezTo>
                              <a:lnTo>
                                <a:pt x="1885762" y="1072189"/>
                              </a:lnTo>
                              <a:cubicBezTo>
                                <a:pt x="1744834" y="1072189"/>
                                <a:pt x="1620582" y="1000785"/>
                                <a:pt x="1547211" y="892182"/>
                              </a:cubicBezTo>
                              <a:lnTo>
                                <a:pt x="1543596" y="885521"/>
                              </a:lnTo>
                              <a:lnTo>
                                <a:pt x="1540499" y="916235"/>
                              </a:lnTo>
                              <a:cubicBezTo>
                                <a:pt x="1524798" y="992965"/>
                                <a:pt x="1486730" y="1061547"/>
                                <a:pt x="1433405" y="1114872"/>
                              </a:cubicBezTo>
                              <a:cubicBezTo>
                                <a:pt x="1362305" y="1185973"/>
                                <a:pt x="1264080" y="1229949"/>
                                <a:pt x="1155585" y="1229949"/>
                              </a:cubicBezTo>
                              <a:lnTo>
                                <a:pt x="1114820" y="1229949"/>
                              </a:lnTo>
                              <a:cubicBezTo>
                                <a:pt x="979200" y="1229949"/>
                                <a:pt x="859630" y="1161236"/>
                                <a:pt x="789023" y="1056724"/>
                              </a:cubicBezTo>
                              <a:lnTo>
                                <a:pt x="787530" y="1053973"/>
                              </a:lnTo>
                              <a:lnTo>
                                <a:pt x="768370" y="1118431"/>
                              </a:lnTo>
                              <a:cubicBezTo>
                                <a:pt x="707662" y="1268318"/>
                                <a:pt x="565541" y="1373490"/>
                                <a:pt x="399898" y="1373490"/>
                              </a:cubicBezTo>
                              <a:cubicBezTo>
                                <a:pt x="179040" y="1373490"/>
                                <a:pt x="0" y="1186518"/>
                                <a:pt x="0" y="955877"/>
                              </a:cubicBezTo>
                              <a:cubicBezTo>
                                <a:pt x="0" y="725236"/>
                                <a:pt x="179040" y="538264"/>
                                <a:pt x="399898" y="538264"/>
                              </a:cubicBezTo>
                              <a:cubicBezTo>
                                <a:pt x="510327" y="538264"/>
                                <a:pt x="610301" y="585007"/>
                                <a:pt x="682669" y="660580"/>
                              </a:cubicBezTo>
                              <a:lnTo>
                                <a:pt x="721923" y="710264"/>
                              </a:lnTo>
                              <a:lnTo>
                                <a:pt x="721923" y="662287"/>
                              </a:lnTo>
                              <a:cubicBezTo>
                                <a:pt x="721923" y="445296"/>
                                <a:pt x="897829" y="269390"/>
                                <a:pt x="1114820" y="269390"/>
                              </a:cubicBezTo>
                              <a:lnTo>
                                <a:pt x="1155585" y="269390"/>
                              </a:lnTo>
                              <a:cubicBezTo>
                                <a:pt x="1264080" y="269390"/>
                                <a:pt x="1362304" y="313367"/>
                                <a:pt x="1433405" y="384467"/>
                              </a:cubicBezTo>
                              <a:lnTo>
                                <a:pt x="1477483" y="437891"/>
                              </a:lnTo>
                              <a:lnTo>
                                <a:pt x="1477483" y="408279"/>
                              </a:lnTo>
                              <a:cubicBezTo>
                                <a:pt x="1477483" y="182793"/>
                                <a:pt x="1660277" y="0"/>
                                <a:pt x="1885762" y="0"/>
                              </a:cubicBezTo>
                              <a:cubicBezTo>
                                <a:pt x="2083063" y="0"/>
                                <a:pt x="2247676" y="139951"/>
                                <a:pt x="2285747" y="325996"/>
                              </a:cubicBezTo>
                              <a:lnTo>
                                <a:pt x="2290609" y="374229"/>
                              </a:lnTo>
                              <a:lnTo>
                                <a:pt x="2316121" y="327227"/>
                              </a:lnTo>
                              <a:cubicBezTo>
                                <a:pt x="2386681" y="222784"/>
                                <a:pt x="2506173" y="154117"/>
                                <a:pt x="2641703" y="154117"/>
                              </a:cubicBezTo>
                              <a:cubicBezTo>
                                <a:pt x="2858552" y="154117"/>
                                <a:pt x="3034342" y="329907"/>
                                <a:pt x="3034342" y="546756"/>
                              </a:cubicBezTo>
                              <a:cubicBezTo>
                                <a:pt x="3034342" y="599855"/>
                                <a:pt x="3034341" y="652954"/>
                                <a:pt x="3034341" y="706053"/>
                              </a:cubicBezTo>
                              <a:cubicBezTo>
                                <a:pt x="3034341" y="814477"/>
                                <a:pt x="2990394" y="912637"/>
                                <a:pt x="2919340" y="983691"/>
                              </a:cubicBezTo>
                              <a:close/>
                            </a:path>
                          </a:pathLst>
                        </a:custGeom>
                        <a:grpFill/>
                        <a:ln w="12700" cap="flat" cmpd="sng" algn="ctr">
                          <a:noFill/>
                          <a:prstDash val="solid"/>
                          <a:miter lim="800000"/>
                        </a:ln>
                        <a:effectLst/>
                      </p:spPr>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46" name="Rectangle 4">
                          <a:extLst>
                            <a:ext uri="{FF2B5EF4-FFF2-40B4-BE49-F238E27FC236}">
                              <a16:creationId xmlns:a16="http://schemas.microsoft.com/office/drawing/2014/main" id="{E06C12F6-9A6B-2251-329E-ABE7D8A62EEF}"/>
                            </a:ext>
                          </a:extLst>
                        </p:cNvPr>
                        <p:cNvSpPr/>
                        <p:nvPr/>
                      </p:nvSpPr>
                      <p:spPr>
                        <a:xfrm>
                          <a:off x="4978953" y="2854263"/>
                          <a:ext cx="2219967" cy="3628331"/>
                        </a:xfrm>
                        <a:custGeom>
                          <a:avLst/>
                          <a:gdLst>
                            <a:gd name="connsiteX0" fmla="*/ 0 w 1431890"/>
                            <a:gd name="connsiteY0" fmla="*/ 0 h 2160396"/>
                            <a:gd name="connsiteX1" fmla="*/ 1431890 w 1431890"/>
                            <a:gd name="connsiteY1" fmla="*/ 0 h 2160396"/>
                            <a:gd name="connsiteX2" fmla="*/ 1431890 w 1431890"/>
                            <a:gd name="connsiteY2" fmla="*/ 2160396 h 2160396"/>
                            <a:gd name="connsiteX3" fmla="*/ 0 w 1431890"/>
                            <a:gd name="connsiteY3" fmla="*/ 2160396 h 2160396"/>
                            <a:gd name="connsiteX4" fmla="*/ 0 w 1431890"/>
                            <a:gd name="connsiteY4" fmla="*/ 0 h 2160396"/>
                            <a:gd name="connsiteX0" fmla="*/ 266282 w 1698172"/>
                            <a:gd name="connsiteY0" fmla="*/ 0 h 2356338"/>
                            <a:gd name="connsiteX1" fmla="*/ 1698172 w 1698172"/>
                            <a:gd name="connsiteY1" fmla="*/ 0 h 2356338"/>
                            <a:gd name="connsiteX2" fmla="*/ 1698172 w 1698172"/>
                            <a:gd name="connsiteY2" fmla="*/ 2160396 h 2356338"/>
                            <a:gd name="connsiteX3" fmla="*/ 0 w 1698172"/>
                            <a:gd name="connsiteY3" fmla="*/ 2356338 h 2356338"/>
                            <a:gd name="connsiteX4" fmla="*/ 266282 w 1698172"/>
                            <a:gd name="connsiteY4" fmla="*/ 0 h 2356338"/>
                            <a:gd name="connsiteX0" fmla="*/ 266282 w 1698172"/>
                            <a:gd name="connsiteY0" fmla="*/ 0 h 2356338"/>
                            <a:gd name="connsiteX1" fmla="*/ 1698172 w 1698172"/>
                            <a:gd name="connsiteY1" fmla="*/ 0 h 2356338"/>
                            <a:gd name="connsiteX2" fmla="*/ 839038 w 1698172"/>
                            <a:gd name="connsiteY2" fmla="*/ 2105130 h 2356338"/>
                            <a:gd name="connsiteX3" fmla="*/ 0 w 1698172"/>
                            <a:gd name="connsiteY3" fmla="*/ 2356338 h 2356338"/>
                            <a:gd name="connsiteX4" fmla="*/ 266282 w 1698172"/>
                            <a:gd name="connsiteY4" fmla="*/ 0 h 2356338"/>
                            <a:gd name="connsiteX0" fmla="*/ 266282 w 1698172"/>
                            <a:gd name="connsiteY0" fmla="*/ 0 h 2392578"/>
                            <a:gd name="connsiteX1" fmla="*/ 1698172 w 1698172"/>
                            <a:gd name="connsiteY1" fmla="*/ 0 h 2392578"/>
                            <a:gd name="connsiteX2" fmla="*/ 839038 w 1698172"/>
                            <a:gd name="connsiteY2" fmla="*/ 2105130 h 2392578"/>
                            <a:gd name="connsiteX3" fmla="*/ 0 w 1698172"/>
                            <a:gd name="connsiteY3" fmla="*/ 2356338 h 2392578"/>
                            <a:gd name="connsiteX4" fmla="*/ 266282 w 1698172"/>
                            <a:gd name="connsiteY4" fmla="*/ 0 h 2392578"/>
                            <a:gd name="connsiteX0" fmla="*/ 266282 w 1698172"/>
                            <a:gd name="connsiteY0" fmla="*/ 0 h 2464004"/>
                            <a:gd name="connsiteX1" fmla="*/ 1698172 w 1698172"/>
                            <a:gd name="connsiteY1" fmla="*/ 0 h 2464004"/>
                            <a:gd name="connsiteX2" fmla="*/ 839038 w 1698172"/>
                            <a:gd name="connsiteY2" fmla="*/ 2105130 h 2464004"/>
                            <a:gd name="connsiteX3" fmla="*/ 0 w 1698172"/>
                            <a:gd name="connsiteY3" fmla="*/ 2356338 h 2464004"/>
                            <a:gd name="connsiteX4" fmla="*/ 266282 w 1698172"/>
                            <a:gd name="connsiteY4" fmla="*/ 0 h 2464004"/>
                            <a:gd name="connsiteX0" fmla="*/ 266282 w 1698172"/>
                            <a:gd name="connsiteY0" fmla="*/ 0 h 2458914"/>
                            <a:gd name="connsiteX1" fmla="*/ 1698172 w 1698172"/>
                            <a:gd name="connsiteY1" fmla="*/ 0 h 2458914"/>
                            <a:gd name="connsiteX2" fmla="*/ 839038 w 1698172"/>
                            <a:gd name="connsiteY2" fmla="*/ 2105130 h 2458914"/>
                            <a:gd name="connsiteX3" fmla="*/ 0 w 1698172"/>
                            <a:gd name="connsiteY3" fmla="*/ 2356338 h 2458914"/>
                            <a:gd name="connsiteX4" fmla="*/ 266282 w 1698172"/>
                            <a:gd name="connsiteY4" fmla="*/ 0 h 2458914"/>
                            <a:gd name="connsiteX0" fmla="*/ 266282 w 1698172"/>
                            <a:gd name="connsiteY0" fmla="*/ 0 h 2458914"/>
                            <a:gd name="connsiteX1" fmla="*/ 1698172 w 1698172"/>
                            <a:gd name="connsiteY1" fmla="*/ 0 h 2458914"/>
                            <a:gd name="connsiteX2" fmla="*/ 839038 w 1698172"/>
                            <a:gd name="connsiteY2" fmla="*/ 2105130 h 2458914"/>
                            <a:gd name="connsiteX3" fmla="*/ 0 w 1698172"/>
                            <a:gd name="connsiteY3" fmla="*/ 2356338 h 2458914"/>
                            <a:gd name="connsiteX4" fmla="*/ 90436 w 1698172"/>
                            <a:gd name="connsiteY4" fmla="*/ 1502229 h 2458914"/>
                            <a:gd name="connsiteX5" fmla="*/ 266282 w 1698172"/>
                            <a:gd name="connsiteY5" fmla="*/ 0 h 2458914"/>
                            <a:gd name="connsiteX0" fmla="*/ 266282 w 1698172"/>
                            <a:gd name="connsiteY0" fmla="*/ 0 h 2458914"/>
                            <a:gd name="connsiteX1" fmla="*/ 1698172 w 1698172"/>
                            <a:gd name="connsiteY1" fmla="*/ 0 h 2458914"/>
                            <a:gd name="connsiteX2" fmla="*/ 839038 w 1698172"/>
                            <a:gd name="connsiteY2" fmla="*/ 2105130 h 2458914"/>
                            <a:gd name="connsiteX3" fmla="*/ 0 w 1698172"/>
                            <a:gd name="connsiteY3" fmla="*/ 2356338 h 2458914"/>
                            <a:gd name="connsiteX4" fmla="*/ 542612 w 1698172"/>
                            <a:gd name="connsiteY4" fmla="*/ 1924260 h 2458914"/>
                            <a:gd name="connsiteX5" fmla="*/ 266282 w 1698172"/>
                            <a:gd name="connsiteY5" fmla="*/ 0 h 2458914"/>
                            <a:gd name="connsiteX0" fmla="*/ 266282 w 1698172"/>
                            <a:gd name="connsiteY0" fmla="*/ 0 h 2458914"/>
                            <a:gd name="connsiteX1" fmla="*/ 1698172 w 1698172"/>
                            <a:gd name="connsiteY1" fmla="*/ 0 h 2458914"/>
                            <a:gd name="connsiteX2" fmla="*/ 839038 w 1698172"/>
                            <a:gd name="connsiteY2" fmla="*/ 2105130 h 2458914"/>
                            <a:gd name="connsiteX3" fmla="*/ 0 w 1698172"/>
                            <a:gd name="connsiteY3" fmla="*/ 2356338 h 2458914"/>
                            <a:gd name="connsiteX4" fmla="*/ 226089 w 1698172"/>
                            <a:gd name="connsiteY4" fmla="*/ 2170444 h 2458914"/>
                            <a:gd name="connsiteX5" fmla="*/ 542612 w 1698172"/>
                            <a:gd name="connsiteY5" fmla="*/ 1924260 h 2458914"/>
                            <a:gd name="connsiteX6" fmla="*/ 266282 w 1698172"/>
                            <a:gd name="connsiteY6" fmla="*/ 0 h 2458914"/>
                            <a:gd name="connsiteX0" fmla="*/ 266282 w 1698172"/>
                            <a:gd name="connsiteY0" fmla="*/ 0 h 2458914"/>
                            <a:gd name="connsiteX1" fmla="*/ 1698172 w 1698172"/>
                            <a:gd name="connsiteY1" fmla="*/ 0 h 2458914"/>
                            <a:gd name="connsiteX2" fmla="*/ 839038 w 1698172"/>
                            <a:gd name="connsiteY2" fmla="*/ 2105130 h 2458914"/>
                            <a:gd name="connsiteX3" fmla="*/ 0 w 1698172"/>
                            <a:gd name="connsiteY3" fmla="*/ 2356338 h 2458914"/>
                            <a:gd name="connsiteX4" fmla="*/ 110533 w 1698172"/>
                            <a:gd name="connsiteY4" fmla="*/ 2044840 h 2458914"/>
                            <a:gd name="connsiteX5" fmla="*/ 542612 w 1698172"/>
                            <a:gd name="connsiteY5" fmla="*/ 1924260 h 2458914"/>
                            <a:gd name="connsiteX6" fmla="*/ 266282 w 1698172"/>
                            <a:gd name="connsiteY6" fmla="*/ 0 h 2458914"/>
                            <a:gd name="connsiteX0" fmla="*/ 291403 w 1723293"/>
                            <a:gd name="connsiteY0" fmla="*/ 0 h 2453208"/>
                            <a:gd name="connsiteX1" fmla="*/ 1723293 w 1723293"/>
                            <a:gd name="connsiteY1" fmla="*/ 0 h 2453208"/>
                            <a:gd name="connsiteX2" fmla="*/ 864159 w 1723293"/>
                            <a:gd name="connsiteY2" fmla="*/ 2105130 h 2453208"/>
                            <a:gd name="connsiteX3" fmla="*/ 0 w 1723293"/>
                            <a:gd name="connsiteY3" fmla="*/ 2346290 h 2453208"/>
                            <a:gd name="connsiteX4" fmla="*/ 135654 w 1723293"/>
                            <a:gd name="connsiteY4" fmla="*/ 2044840 h 2453208"/>
                            <a:gd name="connsiteX5" fmla="*/ 567733 w 1723293"/>
                            <a:gd name="connsiteY5" fmla="*/ 1924260 h 2453208"/>
                            <a:gd name="connsiteX6" fmla="*/ 291403 w 1723293"/>
                            <a:gd name="connsiteY6" fmla="*/ 0 h 2453208"/>
                            <a:gd name="connsiteX0" fmla="*/ 291403 w 1723293"/>
                            <a:gd name="connsiteY0" fmla="*/ 0 h 2453208"/>
                            <a:gd name="connsiteX1" fmla="*/ 1723293 w 1723293"/>
                            <a:gd name="connsiteY1" fmla="*/ 0 h 2453208"/>
                            <a:gd name="connsiteX2" fmla="*/ 864159 w 1723293"/>
                            <a:gd name="connsiteY2" fmla="*/ 2105130 h 2453208"/>
                            <a:gd name="connsiteX3" fmla="*/ 0 w 1723293"/>
                            <a:gd name="connsiteY3" fmla="*/ 2346290 h 2453208"/>
                            <a:gd name="connsiteX4" fmla="*/ 135654 w 1723293"/>
                            <a:gd name="connsiteY4" fmla="*/ 2044840 h 2453208"/>
                            <a:gd name="connsiteX5" fmla="*/ 567733 w 1723293"/>
                            <a:gd name="connsiteY5" fmla="*/ 1924260 h 2453208"/>
                            <a:gd name="connsiteX6" fmla="*/ 291403 w 1723293"/>
                            <a:gd name="connsiteY6" fmla="*/ 0 h 2453208"/>
                            <a:gd name="connsiteX0" fmla="*/ 291403 w 1723293"/>
                            <a:gd name="connsiteY0" fmla="*/ 0 h 2453208"/>
                            <a:gd name="connsiteX1" fmla="*/ 1723293 w 1723293"/>
                            <a:gd name="connsiteY1" fmla="*/ 0 h 2453208"/>
                            <a:gd name="connsiteX2" fmla="*/ 864159 w 1723293"/>
                            <a:gd name="connsiteY2" fmla="*/ 2105130 h 2453208"/>
                            <a:gd name="connsiteX3" fmla="*/ 0 w 1723293"/>
                            <a:gd name="connsiteY3" fmla="*/ 2346290 h 2453208"/>
                            <a:gd name="connsiteX4" fmla="*/ 135654 w 1723293"/>
                            <a:gd name="connsiteY4" fmla="*/ 2044840 h 2453208"/>
                            <a:gd name="connsiteX5" fmla="*/ 567733 w 1723293"/>
                            <a:gd name="connsiteY5" fmla="*/ 1924260 h 2453208"/>
                            <a:gd name="connsiteX6" fmla="*/ 291403 w 1723293"/>
                            <a:gd name="connsiteY6" fmla="*/ 0 h 2453208"/>
                            <a:gd name="connsiteX0" fmla="*/ 291403 w 1723293"/>
                            <a:gd name="connsiteY0" fmla="*/ 0 h 2453208"/>
                            <a:gd name="connsiteX1" fmla="*/ 1723293 w 1723293"/>
                            <a:gd name="connsiteY1" fmla="*/ 0 h 2453208"/>
                            <a:gd name="connsiteX2" fmla="*/ 864159 w 1723293"/>
                            <a:gd name="connsiteY2" fmla="*/ 2105130 h 2453208"/>
                            <a:gd name="connsiteX3" fmla="*/ 0 w 1723293"/>
                            <a:gd name="connsiteY3" fmla="*/ 2346290 h 2453208"/>
                            <a:gd name="connsiteX4" fmla="*/ 135654 w 1723293"/>
                            <a:gd name="connsiteY4" fmla="*/ 2044840 h 2453208"/>
                            <a:gd name="connsiteX5" fmla="*/ 567733 w 1723293"/>
                            <a:gd name="connsiteY5" fmla="*/ 1924260 h 2453208"/>
                            <a:gd name="connsiteX6" fmla="*/ 291403 w 1723293"/>
                            <a:gd name="connsiteY6" fmla="*/ 0 h 2453208"/>
                            <a:gd name="connsiteX0" fmla="*/ 291403 w 1723293"/>
                            <a:gd name="connsiteY0" fmla="*/ 0 h 2453208"/>
                            <a:gd name="connsiteX1" fmla="*/ 1723293 w 1723293"/>
                            <a:gd name="connsiteY1" fmla="*/ 0 h 2453208"/>
                            <a:gd name="connsiteX2" fmla="*/ 864159 w 1723293"/>
                            <a:gd name="connsiteY2" fmla="*/ 2105130 h 2453208"/>
                            <a:gd name="connsiteX3" fmla="*/ 0 w 1723293"/>
                            <a:gd name="connsiteY3" fmla="*/ 2346290 h 2453208"/>
                            <a:gd name="connsiteX4" fmla="*/ 135654 w 1723293"/>
                            <a:gd name="connsiteY4" fmla="*/ 2044840 h 2453208"/>
                            <a:gd name="connsiteX5" fmla="*/ 567733 w 1723293"/>
                            <a:gd name="connsiteY5" fmla="*/ 1924260 h 2453208"/>
                            <a:gd name="connsiteX6" fmla="*/ 291403 w 1723293"/>
                            <a:gd name="connsiteY6" fmla="*/ 0 h 2453208"/>
                            <a:gd name="connsiteX0" fmla="*/ 291403 w 1723293"/>
                            <a:gd name="connsiteY0" fmla="*/ 0 h 2453208"/>
                            <a:gd name="connsiteX1" fmla="*/ 1723293 w 1723293"/>
                            <a:gd name="connsiteY1" fmla="*/ 0 h 2453208"/>
                            <a:gd name="connsiteX2" fmla="*/ 1085224 w 1723293"/>
                            <a:gd name="connsiteY2" fmla="*/ 1542422 h 2453208"/>
                            <a:gd name="connsiteX3" fmla="*/ 864159 w 1723293"/>
                            <a:gd name="connsiteY3" fmla="*/ 2105130 h 2453208"/>
                            <a:gd name="connsiteX4" fmla="*/ 0 w 1723293"/>
                            <a:gd name="connsiteY4" fmla="*/ 2346290 h 2453208"/>
                            <a:gd name="connsiteX5" fmla="*/ 135654 w 1723293"/>
                            <a:gd name="connsiteY5" fmla="*/ 2044840 h 2453208"/>
                            <a:gd name="connsiteX6" fmla="*/ 567733 w 1723293"/>
                            <a:gd name="connsiteY6" fmla="*/ 1924260 h 2453208"/>
                            <a:gd name="connsiteX7" fmla="*/ 291403 w 1723293"/>
                            <a:gd name="connsiteY7" fmla="*/ 0 h 2453208"/>
                            <a:gd name="connsiteX0" fmla="*/ 291403 w 1723293"/>
                            <a:gd name="connsiteY0" fmla="*/ 0 h 2453208"/>
                            <a:gd name="connsiteX1" fmla="*/ 1723293 w 1723293"/>
                            <a:gd name="connsiteY1" fmla="*/ 0 h 2453208"/>
                            <a:gd name="connsiteX2" fmla="*/ 1462037 w 1723293"/>
                            <a:gd name="connsiteY2" fmla="*/ 1698172 h 2453208"/>
                            <a:gd name="connsiteX3" fmla="*/ 864159 w 1723293"/>
                            <a:gd name="connsiteY3" fmla="*/ 2105130 h 2453208"/>
                            <a:gd name="connsiteX4" fmla="*/ 0 w 1723293"/>
                            <a:gd name="connsiteY4" fmla="*/ 2346290 h 2453208"/>
                            <a:gd name="connsiteX5" fmla="*/ 135654 w 1723293"/>
                            <a:gd name="connsiteY5" fmla="*/ 2044840 h 2453208"/>
                            <a:gd name="connsiteX6" fmla="*/ 567733 w 1723293"/>
                            <a:gd name="connsiteY6" fmla="*/ 1924260 h 2453208"/>
                            <a:gd name="connsiteX7" fmla="*/ 291403 w 1723293"/>
                            <a:gd name="connsiteY7" fmla="*/ 0 h 2453208"/>
                            <a:gd name="connsiteX0" fmla="*/ 291403 w 1723293"/>
                            <a:gd name="connsiteY0" fmla="*/ 0 h 2453208"/>
                            <a:gd name="connsiteX1" fmla="*/ 1723293 w 1723293"/>
                            <a:gd name="connsiteY1" fmla="*/ 0 h 2453208"/>
                            <a:gd name="connsiteX2" fmla="*/ 1577593 w 1723293"/>
                            <a:gd name="connsiteY2" fmla="*/ 1833824 h 2453208"/>
                            <a:gd name="connsiteX3" fmla="*/ 864159 w 1723293"/>
                            <a:gd name="connsiteY3" fmla="*/ 2105130 h 2453208"/>
                            <a:gd name="connsiteX4" fmla="*/ 0 w 1723293"/>
                            <a:gd name="connsiteY4" fmla="*/ 2346290 h 2453208"/>
                            <a:gd name="connsiteX5" fmla="*/ 135654 w 1723293"/>
                            <a:gd name="connsiteY5" fmla="*/ 2044840 h 2453208"/>
                            <a:gd name="connsiteX6" fmla="*/ 567733 w 1723293"/>
                            <a:gd name="connsiteY6" fmla="*/ 1924260 h 2453208"/>
                            <a:gd name="connsiteX7" fmla="*/ 291403 w 1723293"/>
                            <a:gd name="connsiteY7" fmla="*/ 0 h 2453208"/>
                            <a:gd name="connsiteX0" fmla="*/ 291403 w 1723293"/>
                            <a:gd name="connsiteY0" fmla="*/ 0 h 2453208"/>
                            <a:gd name="connsiteX1" fmla="*/ 1723293 w 1723293"/>
                            <a:gd name="connsiteY1" fmla="*/ 0 h 2453208"/>
                            <a:gd name="connsiteX2" fmla="*/ 1462037 w 1723293"/>
                            <a:gd name="connsiteY2" fmla="*/ 1703195 h 2453208"/>
                            <a:gd name="connsiteX3" fmla="*/ 864159 w 1723293"/>
                            <a:gd name="connsiteY3" fmla="*/ 2105130 h 2453208"/>
                            <a:gd name="connsiteX4" fmla="*/ 0 w 1723293"/>
                            <a:gd name="connsiteY4" fmla="*/ 2346290 h 2453208"/>
                            <a:gd name="connsiteX5" fmla="*/ 135654 w 1723293"/>
                            <a:gd name="connsiteY5" fmla="*/ 2044840 h 2453208"/>
                            <a:gd name="connsiteX6" fmla="*/ 567733 w 1723293"/>
                            <a:gd name="connsiteY6" fmla="*/ 1924260 h 2453208"/>
                            <a:gd name="connsiteX7" fmla="*/ 291403 w 1723293"/>
                            <a:gd name="connsiteY7" fmla="*/ 0 h 2453208"/>
                            <a:gd name="connsiteX0" fmla="*/ 291403 w 1723293"/>
                            <a:gd name="connsiteY0" fmla="*/ 0 h 2453208"/>
                            <a:gd name="connsiteX1" fmla="*/ 1723293 w 1723293"/>
                            <a:gd name="connsiteY1" fmla="*/ 0 h 2453208"/>
                            <a:gd name="connsiteX2" fmla="*/ 1462037 w 1723293"/>
                            <a:gd name="connsiteY2" fmla="*/ 1703195 h 2453208"/>
                            <a:gd name="connsiteX3" fmla="*/ 864159 w 1723293"/>
                            <a:gd name="connsiteY3" fmla="*/ 2105130 h 2453208"/>
                            <a:gd name="connsiteX4" fmla="*/ 0 w 1723293"/>
                            <a:gd name="connsiteY4" fmla="*/ 2346290 h 2453208"/>
                            <a:gd name="connsiteX5" fmla="*/ 135654 w 1723293"/>
                            <a:gd name="connsiteY5" fmla="*/ 2044840 h 2453208"/>
                            <a:gd name="connsiteX6" fmla="*/ 567733 w 1723293"/>
                            <a:gd name="connsiteY6" fmla="*/ 1924260 h 2453208"/>
                            <a:gd name="connsiteX7" fmla="*/ 291403 w 1723293"/>
                            <a:gd name="connsiteY7" fmla="*/ 0 h 2453208"/>
                            <a:gd name="connsiteX0" fmla="*/ 291403 w 1723293"/>
                            <a:gd name="connsiteY0" fmla="*/ 0 h 2453208"/>
                            <a:gd name="connsiteX1" fmla="*/ 1723293 w 1723293"/>
                            <a:gd name="connsiteY1" fmla="*/ 0 h 2453208"/>
                            <a:gd name="connsiteX2" fmla="*/ 1462037 w 1723293"/>
                            <a:gd name="connsiteY2" fmla="*/ 1703195 h 2453208"/>
                            <a:gd name="connsiteX3" fmla="*/ 864159 w 1723293"/>
                            <a:gd name="connsiteY3" fmla="*/ 2105130 h 2453208"/>
                            <a:gd name="connsiteX4" fmla="*/ 0 w 1723293"/>
                            <a:gd name="connsiteY4" fmla="*/ 2346290 h 2453208"/>
                            <a:gd name="connsiteX5" fmla="*/ 135654 w 1723293"/>
                            <a:gd name="connsiteY5" fmla="*/ 2044840 h 2453208"/>
                            <a:gd name="connsiteX6" fmla="*/ 567733 w 1723293"/>
                            <a:gd name="connsiteY6" fmla="*/ 1924260 h 2453208"/>
                            <a:gd name="connsiteX7" fmla="*/ 291403 w 1723293"/>
                            <a:gd name="connsiteY7" fmla="*/ 0 h 2453208"/>
                            <a:gd name="connsiteX0" fmla="*/ 291403 w 1723293"/>
                            <a:gd name="connsiteY0" fmla="*/ 0 h 2453208"/>
                            <a:gd name="connsiteX1" fmla="*/ 1723293 w 1723293"/>
                            <a:gd name="connsiteY1" fmla="*/ 0 h 2453208"/>
                            <a:gd name="connsiteX2" fmla="*/ 1462037 w 1723293"/>
                            <a:gd name="connsiteY2" fmla="*/ 1703195 h 2453208"/>
                            <a:gd name="connsiteX3" fmla="*/ 864159 w 1723293"/>
                            <a:gd name="connsiteY3" fmla="*/ 2105130 h 2453208"/>
                            <a:gd name="connsiteX4" fmla="*/ 0 w 1723293"/>
                            <a:gd name="connsiteY4" fmla="*/ 2346290 h 2453208"/>
                            <a:gd name="connsiteX5" fmla="*/ 135654 w 1723293"/>
                            <a:gd name="connsiteY5" fmla="*/ 2044840 h 2453208"/>
                            <a:gd name="connsiteX6" fmla="*/ 567733 w 1723293"/>
                            <a:gd name="connsiteY6" fmla="*/ 1924260 h 2453208"/>
                            <a:gd name="connsiteX7" fmla="*/ 291403 w 1723293"/>
                            <a:gd name="connsiteY7" fmla="*/ 0 h 2453208"/>
                            <a:gd name="connsiteX0" fmla="*/ 291403 w 1723293"/>
                            <a:gd name="connsiteY0" fmla="*/ 0 h 2453208"/>
                            <a:gd name="connsiteX1" fmla="*/ 1723293 w 1723293"/>
                            <a:gd name="connsiteY1" fmla="*/ 0 h 2453208"/>
                            <a:gd name="connsiteX2" fmla="*/ 1552473 w 1723293"/>
                            <a:gd name="connsiteY2" fmla="*/ 1034980 h 2453208"/>
                            <a:gd name="connsiteX3" fmla="*/ 1462037 w 1723293"/>
                            <a:gd name="connsiteY3" fmla="*/ 1703195 h 2453208"/>
                            <a:gd name="connsiteX4" fmla="*/ 864159 w 1723293"/>
                            <a:gd name="connsiteY4" fmla="*/ 2105130 h 2453208"/>
                            <a:gd name="connsiteX5" fmla="*/ 0 w 1723293"/>
                            <a:gd name="connsiteY5" fmla="*/ 2346290 h 2453208"/>
                            <a:gd name="connsiteX6" fmla="*/ 135654 w 1723293"/>
                            <a:gd name="connsiteY6" fmla="*/ 2044840 h 2453208"/>
                            <a:gd name="connsiteX7" fmla="*/ 567733 w 1723293"/>
                            <a:gd name="connsiteY7" fmla="*/ 1924260 h 2453208"/>
                            <a:gd name="connsiteX8" fmla="*/ 291403 w 1723293"/>
                            <a:gd name="connsiteY8" fmla="*/ 0 h 2453208"/>
                            <a:gd name="connsiteX0" fmla="*/ 291403 w 1919238"/>
                            <a:gd name="connsiteY0" fmla="*/ 0 h 2453208"/>
                            <a:gd name="connsiteX1" fmla="*/ 1723293 w 1919238"/>
                            <a:gd name="connsiteY1" fmla="*/ 0 h 2453208"/>
                            <a:gd name="connsiteX2" fmla="*/ 1919238 w 1919238"/>
                            <a:gd name="connsiteY2" fmla="*/ 1065125 h 2453208"/>
                            <a:gd name="connsiteX3" fmla="*/ 1462037 w 1919238"/>
                            <a:gd name="connsiteY3" fmla="*/ 1703195 h 2453208"/>
                            <a:gd name="connsiteX4" fmla="*/ 864159 w 1919238"/>
                            <a:gd name="connsiteY4" fmla="*/ 2105130 h 2453208"/>
                            <a:gd name="connsiteX5" fmla="*/ 0 w 1919238"/>
                            <a:gd name="connsiteY5" fmla="*/ 2346290 h 2453208"/>
                            <a:gd name="connsiteX6" fmla="*/ 135654 w 1919238"/>
                            <a:gd name="connsiteY6" fmla="*/ 2044840 h 2453208"/>
                            <a:gd name="connsiteX7" fmla="*/ 567733 w 1919238"/>
                            <a:gd name="connsiteY7" fmla="*/ 1924260 h 2453208"/>
                            <a:gd name="connsiteX8" fmla="*/ 291403 w 1919238"/>
                            <a:gd name="connsiteY8" fmla="*/ 0 h 2453208"/>
                            <a:gd name="connsiteX0" fmla="*/ 291403 w 1940010"/>
                            <a:gd name="connsiteY0" fmla="*/ 0 h 2453208"/>
                            <a:gd name="connsiteX1" fmla="*/ 1723293 w 1940010"/>
                            <a:gd name="connsiteY1" fmla="*/ 0 h 2453208"/>
                            <a:gd name="connsiteX2" fmla="*/ 1919238 w 1940010"/>
                            <a:gd name="connsiteY2" fmla="*/ 1065125 h 2453208"/>
                            <a:gd name="connsiteX3" fmla="*/ 1462037 w 1940010"/>
                            <a:gd name="connsiteY3" fmla="*/ 1703195 h 2453208"/>
                            <a:gd name="connsiteX4" fmla="*/ 864159 w 1940010"/>
                            <a:gd name="connsiteY4" fmla="*/ 2105130 h 2453208"/>
                            <a:gd name="connsiteX5" fmla="*/ 0 w 1940010"/>
                            <a:gd name="connsiteY5" fmla="*/ 2346290 h 2453208"/>
                            <a:gd name="connsiteX6" fmla="*/ 135654 w 1940010"/>
                            <a:gd name="connsiteY6" fmla="*/ 2044840 h 2453208"/>
                            <a:gd name="connsiteX7" fmla="*/ 567733 w 1940010"/>
                            <a:gd name="connsiteY7" fmla="*/ 1924260 h 2453208"/>
                            <a:gd name="connsiteX8" fmla="*/ 291403 w 1940010"/>
                            <a:gd name="connsiteY8" fmla="*/ 0 h 2453208"/>
                            <a:gd name="connsiteX0" fmla="*/ 291403 w 1939235"/>
                            <a:gd name="connsiteY0" fmla="*/ 0 h 2453208"/>
                            <a:gd name="connsiteX1" fmla="*/ 1723293 w 1939235"/>
                            <a:gd name="connsiteY1" fmla="*/ 0 h 2453208"/>
                            <a:gd name="connsiteX2" fmla="*/ 1919238 w 1939235"/>
                            <a:gd name="connsiteY2" fmla="*/ 1065125 h 2453208"/>
                            <a:gd name="connsiteX3" fmla="*/ 1441941 w 1939235"/>
                            <a:gd name="connsiteY3" fmla="*/ 1713244 h 2453208"/>
                            <a:gd name="connsiteX4" fmla="*/ 864159 w 1939235"/>
                            <a:gd name="connsiteY4" fmla="*/ 2105130 h 2453208"/>
                            <a:gd name="connsiteX5" fmla="*/ 0 w 1939235"/>
                            <a:gd name="connsiteY5" fmla="*/ 2346290 h 2453208"/>
                            <a:gd name="connsiteX6" fmla="*/ 135654 w 1939235"/>
                            <a:gd name="connsiteY6" fmla="*/ 2044840 h 2453208"/>
                            <a:gd name="connsiteX7" fmla="*/ 567733 w 1939235"/>
                            <a:gd name="connsiteY7" fmla="*/ 1924260 h 2453208"/>
                            <a:gd name="connsiteX8" fmla="*/ 291403 w 1939235"/>
                            <a:gd name="connsiteY8" fmla="*/ 0 h 2453208"/>
                            <a:gd name="connsiteX0" fmla="*/ 291403 w 1938883"/>
                            <a:gd name="connsiteY0" fmla="*/ 0 h 2453208"/>
                            <a:gd name="connsiteX1" fmla="*/ 1723293 w 1938883"/>
                            <a:gd name="connsiteY1" fmla="*/ 0 h 2453208"/>
                            <a:gd name="connsiteX2" fmla="*/ 1919238 w 1938883"/>
                            <a:gd name="connsiteY2" fmla="*/ 1065125 h 2453208"/>
                            <a:gd name="connsiteX3" fmla="*/ 1441941 w 1938883"/>
                            <a:gd name="connsiteY3" fmla="*/ 1713244 h 2453208"/>
                            <a:gd name="connsiteX4" fmla="*/ 864159 w 1938883"/>
                            <a:gd name="connsiteY4" fmla="*/ 2105130 h 2453208"/>
                            <a:gd name="connsiteX5" fmla="*/ 0 w 1938883"/>
                            <a:gd name="connsiteY5" fmla="*/ 2346290 h 2453208"/>
                            <a:gd name="connsiteX6" fmla="*/ 135654 w 1938883"/>
                            <a:gd name="connsiteY6" fmla="*/ 2044840 h 2453208"/>
                            <a:gd name="connsiteX7" fmla="*/ 567733 w 1938883"/>
                            <a:gd name="connsiteY7" fmla="*/ 1924260 h 2453208"/>
                            <a:gd name="connsiteX8" fmla="*/ 291403 w 1938883"/>
                            <a:gd name="connsiteY8" fmla="*/ 0 h 2453208"/>
                            <a:gd name="connsiteX0" fmla="*/ 291403 w 1938704"/>
                            <a:gd name="connsiteY0" fmla="*/ 0 h 2453208"/>
                            <a:gd name="connsiteX1" fmla="*/ 1723293 w 1938704"/>
                            <a:gd name="connsiteY1" fmla="*/ 0 h 2453208"/>
                            <a:gd name="connsiteX2" fmla="*/ 1919238 w 1938704"/>
                            <a:gd name="connsiteY2" fmla="*/ 1065125 h 2453208"/>
                            <a:gd name="connsiteX3" fmla="*/ 1436916 w 1938704"/>
                            <a:gd name="connsiteY3" fmla="*/ 1693147 h 2453208"/>
                            <a:gd name="connsiteX4" fmla="*/ 864159 w 1938704"/>
                            <a:gd name="connsiteY4" fmla="*/ 2105130 h 2453208"/>
                            <a:gd name="connsiteX5" fmla="*/ 0 w 1938704"/>
                            <a:gd name="connsiteY5" fmla="*/ 2346290 h 2453208"/>
                            <a:gd name="connsiteX6" fmla="*/ 135654 w 1938704"/>
                            <a:gd name="connsiteY6" fmla="*/ 2044840 h 2453208"/>
                            <a:gd name="connsiteX7" fmla="*/ 567733 w 1938704"/>
                            <a:gd name="connsiteY7" fmla="*/ 1924260 h 2453208"/>
                            <a:gd name="connsiteX8" fmla="*/ 291403 w 1938704"/>
                            <a:gd name="connsiteY8" fmla="*/ 0 h 2453208"/>
                            <a:gd name="connsiteX0" fmla="*/ 291403 w 1938704"/>
                            <a:gd name="connsiteY0" fmla="*/ 0 h 2453208"/>
                            <a:gd name="connsiteX1" fmla="*/ 1723293 w 1938704"/>
                            <a:gd name="connsiteY1" fmla="*/ 0 h 2453208"/>
                            <a:gd name="connsiteX2" fmla="*/ 1919238 w 1938704"/>
                            <a:gd name="connsiteY2" fmla="*/ 1065125 h 2453208"/>
                            <a:gd name="connsiteX3" fmla="*/ 1436916 w 1938704"/>
                            <a:gd name="connsiteY3" fmla="*/ 1693147 h 2453208"/>
                            <a:gd name="connsiteX4" fmla="*/ 864159 w 1938704"/>
                            <a:gd name="connsiteY4" fmla="*/ 2105130 h 2453208"/>
                            <a:gd name="connsiteX5" fmla="*/ 0 w 1938704"/>
                            <a:gd name="connsiteY5" fmla="*/ 2346290 h 2453208"/>
                            <a:gd name="connsiteX6" fmla="*/ 135654 w 1938704"/>
                            <a:gd name="connsiteY6" fmla="*/ 2044840 h 2453208"/>
                            <a:gd name="connsiteX7" fmla="*/ 567733 w 1938704"/>
                            <a:gd name="connsiteY7" fmla="*/ 1924260 h 2453208"/>
                            <a:gd name="connsiteX8" fmla="*/ 291403 w 1938704"/>
                            <a:gd name="connsiteY8" fmla="*/ 0 h 2453208"/>
                            <a:gd name="connsiteX0" fmla="*/ 291403 w 1938704"/>
                            <a:gd name="connsiteY0" fmla="*/ 0 h 2453208"/>
                            <a:gd name="connsiteX1" fmla="*/ 1723293 w 1938704"/>
                            <a:gd name="connsiteY1" fmla="*/ 0 h 2453208"/>
                            <a:gd name="connsiteX2" fmla="*/ 1919238 w 1938704"/>
                            <a:gd name="connsiteY2" fmla="*/ 1065125 h 2453208"/>
                            <a:gd name="connsiteX3" fmla="*/ 1436916 w 1938704"/>
                            <a:gd name="connsiteY3" fmla="*/ 1693147 h 2453208"/>
                            <a:gd name="connsiteX4" fmla="*/ 864159 w 1938704"/>
                            <a:gd name="connsiteY4" fmla="*/ 2105130 h 2453208"/>
                            <a:gd name="connsiteX5" fmla="*/ 0 w 1938704"/>
                            <a:gd name="connsiteY5" fmla="*/ 2346290 h 2453208"/>
                            <a:gd name="connsiteX6" fmla="*/ 135654 w 1938704"/>
                            <a:gd name="connsiteY6" fmla="*/ 2044840 h 2453208"/>
                            <a:gd name="connsiteX7" fmla="*/ 567733 w 1938704"/>
                            <a:gd name="connsiteY7" fmla="*/ 1924260 h 2453208"/>
                            <a:gd name="connsiteX8" fmla="*/ 291403 w 1938704"/>
                            <a:gd name="connsiteY8" fmla="*/ 0 h 2453208"/>
                            <a:gd name="connsiteX0" fmla="*/ 291403 w 1932387"/>
                            <a:gd name="connsiteY0" fmla="*/ 0 h 2453208"/>
                            <a:gd name="connsiteX1" fmla="*/ 1723293 w 1932387"/>
                            <a:gd name="connsiteY1" fmla="*/ 0 h 2453208"/>
                            <a:gd name="connsiteX2" fmla="*/ 1919238 w 1932387"/>
                            <a:gd name="connsiteY2" fmla="*/ 1065125 h 2453208"/>
                            <a:gd name="connsiteX3" fmla="*/ 1436916 w 1932387"/>
                            <a:gd name="connsiteY3" fmla="*/ 1693147 h 2453208"/>
                            <a:gd name="connsiteX4" fmla="*/ 864159 w 1932387"/>
                            <a:gd name="connsiteY4" fmla="*/ 2105130 h 2453208"/>
                            <a:gd name="connsiteX5" fmla="*/ 0 w 1932387"/>
                            <a:gd name="connsiteY5" fmla="*/ 2346290 h 2453208"/>
                            <a:gd name="connsiteX6" fmla="*/ 135654 w 1932387"/>
                            <a:gd name="connsiteY6" fmla="*/ 2044840 h 2453208"/>
                            <a:gd name="connsiteX7" fmla="*/ 567733 w 1932387"/>
                            <a:gd name="connsiteY7" fmla="*/ 1924260 h 2453208"/>
                            <a:gd name="connsiteX8" fmla="*/ 291403 w 1932387"/>
                            <a:gd name="connsiteY8" fmla="*/ 0 h 2453208"/>
                            <a:gd name="connsiteX0" fmla="*/ 291403 w 1932262"/>
                            <a:gd name="connsiteY0" fmla="*/ 0 h 2453208"/>
                            <a:gd name="connsiteX1" fmla="*/ 1723293 w 1932262"/>
                            <a:gd name="connsiteY1" fmla="*/ 0 h 2453208"/>
                            <a:gd name="connsiteX2" fmla="*/ 1919238 w 1932262"/>
                            <a:gd name="connsiteY2" fmla="*/ 1065125 h 2453208"/>
                            <a:gd name="connsiteX3" fmla="*/ 1436916 w 1932262"/>
                            <a:gd name="connsiteY3" fmla="*/ 1693147 h 2453208"/>
                            <a:gd name="connsiteX4" fmla="*/ 864159 w 1932262"/>
                            <a:gd name="connsiteY4" fmla="*/ 2105130 h 2453208"/>
                            <a:gd name="connsiteX5" fmla="*/ 0 w 1932262"/>
                            <a:gd name="connsiteY5" fmla="*/ 2346290 h 2453208"/>
                            <a:gd name="connsiteX6" fmla="*/ 135654 w 1932262"/>
                            <a:gd name="connsiteY6" fmla="*/ 2044840 h 2453208"/>
                            <a:gd name="connsiteX7" fmla="*/ 567733 w 1932262"/>
                            <a:gd name="connsiteY7" fmla="*/ 1924260 h 2453208"/>
                            <a:gd name="connsiteX8" fmla="*/ 291403 w 1932262"/>
                            <a:gd name="connsiteY8" fmla="*/ 0 h 2453208"/>
                            <a:gd name="connsiteX0" fmla="*/ 291403 w 2175469"/>
                            <a:gd name="connsiteY0" fmla="*/ 0 h 2453208"/>
                            <a:gd name="connsiteX1" fmla="*/ 2175469 w 2175469"/>
                            <a:gd name="connsiteY1" fmla="*/ 356716 h 2453208"/>
                            <a:gd name="connsiteX2" fmla="*/ 1919238 w 2175469"/>
                            <a:gd name="connsiteY2" fmla="*/ 1065125 h 2453208"/>
                            <a:gd name="connsiteX3" fmla="*/ 1436916 w 2175469"/>
                            <a:gd name="connsiteY3" fmla="*/ 1693147 h 2453208"/>
                            <a:gd name="connsiteX4" fmla="*/ 864159 w 2175469"/>
                            <a:gd name="connsiteY4" fmla="*/ 2105130 h 2453208"/>
                            <a:gd name="connsiteX5" fmla="*/ 0 w 2175469"/>
                            <a:gd name="connsiteY5" fmla="*/ 2346290 h 2453208"/>
                            <a:gd name="connsiteX6" fmla="*/ 135654 w 2175469"/>
                            <a:gd name="connsiteY6" fmla="*/ 2044840 h 2453208"/>
                            <a:gd name="connsiteX7" fmla="*/ 567733 w 2175469"/>
                            <a:gd name="connsiteY7" fmla="*/ 1924260 h 2453208"/>
                            <a:gd name="connsiteX8" fmla="*/ 291403 w 2175469"/>
                            <a:gd name="connsiteY8" fmla="*/ 0 h 2453208"/>
                            <a:gd name="connsiteX0" fmla="*/ 291403 w 2215117"/>
                            <a:gd name="connsiteY0" fmla="*/ 0 h 2453208"/>
                            <a:gd name="connsiteX1" fmla="*/ 2175469 w 2215117"/>
                            <a:gd name="connsiteY1" fmla="*/ 356716 h 2453208"/>
                            <a:gd name="connsiteX2" fmla="*/ 1919238 w 2215117"/>
                            <a:gd name="connsiteY2" fmla="*/ 1065125 h 2453208"/>
                            <a:gd name="connsiteX3" fmla="*/ 1436916 w 2215117"/>
                            <a:gd name="connsiteY3" fmla="*/ 1693147 h 2453208"/>
                            <a:gd name="connsiteX4" fmla="*/ 864159 w 2215117"/>
                            <a:gd name="connsiteY4" fmla="*/ 2105130 h 2453208"/>
                            <a:gd name="connsiteX5" fmla="*/ 0 w 2215117"/>
                            <a:gd name="connsiteY5" fmla="*/ 2346290 h 2453208"/>
                            <a:gd name="connsiteX6" fmla="*/ 135654 w 2215117"/>
                            <a:gd name="connsiteY6" fmla="*/ 2044840 h 2453208"/>
                            <a:gd name="connsiteX7" fmla="*/ 567733 w 2215117"/>
                            <a:gd name="connsiteY7" fmla="*/ 1924260 h 2453208"/>
                            <a:gd name="connsiteX8" fmla="*/ 291403 w 2215117"/>
                            <a:gd name="connsiteY8" fmla="*/ 0 h 2453208"/>
                            <a:gd name="connsiteX0" fmla="*/ 291403 w 2217798"/>
                            <a:gd name="connsiteY0" fmla="*/ 0 h 2453208"/>
                            <a:gd name="connsiteX1" fmla="*/ 2175469 w 2217798"/>
                            <a:gd name="connsiteY1" fmla="*/ 356716 h 2453208"/>
                            <a:gd name="connsiteX2" fmla="*/ 1919238 w 2217798"/>
                            <a:gd name="connsiteY2" fmla="*/ 1065125 h 2453208"/>
                            <a:gd name="connsiteX3" fmla="*/ 1436916 w 2217798"/>
                            <a:gd name="connsiteY3" fmla="*/ 1693147 h 2453208"/>
                            <a:gd name="connsiteX4" fmla="*/ 864159 w 2217798"/>
                            <a:gd name="connsiteY4" fmla="*/ 2105130 h 2453208"/>
                            <a:gd name="connsiteX5" fmla="*/ 0 w 2217798"/>
                            <a:gd name="connsiteY5" fmla="*/ 2346290 h 2453208"/>
                            <a:gd name="connsiteX6" fmla="*/ 135654 w 2217798"/>
                            <a:gd name="connsiteY6" fmla="*/ 2044840 h 2453208"/>
                            <a:gd name="connsiteX7" fmla="*/ 567733 w 2217798"/>
                            <a:gd name="connsiteY7" fmla="*/ 1924260 h 2453208"/>
                            <a:gd name="connsiteX8" fmla="*/ 291403 w 2217798"/>
                            <a:gd name="connsiteY8" fmla="*/ 0 h 2453208"/>
                            <a:gd name="connsiteX0" fmla="*/ 291403 w 2217798"/>
                            <a:gd name="connsiteY0" fmla="*/ 0 h 2453208"/>
                            <a:gd name="connsiteX1" fmla="*/ 1165611 w 2217798"/>
                            <a:gd name="connsiteY1" fmla="*/ 165798 h 2453208"/>
                            <a:gd name="connsiteX2" fmla="*/ 2175469 w 2217798"/>
                            <a:gd name="connsiteY2" fmla="*/ 356716 h 2453208"/>
                            <a:gd name="connsiteX3" fmla="*/ 1919238 w 2217798"/>
                            <a:gd name="connsiteY3" fmla="*/ 1065125 h 2453208"/>
                            <a:gd name="connsiteX4" fmla="*/ 1436916 w 2217798"/>
                            <a:gd name="connsiteY4" fmla="*/ 1693147 h 2453208"/>
                            <a:gd name="connsiteX5" fmla="*/ 864159 w 2217798"/>
                            <a:gd name="connsiteY5" fmla="*/ 2105130 h 2453208"/>
                            <a:gd name="connsiteX6" fmla="*/ 0 w 2217798"/>
                            <a:gd name="connsiteY6" fmla="*/ 2346290 h 2453208"/>
                            <a:gd name="connsiteX7" fmla="*/ 135654 w 2217798"/>
                            <a:gd name="connsiteY7" fmla="*/ 2044840 h 2453208"/>
                            <a:gd name="connsiteX8" fmla="*/ 567733 w 2217798"/>
                            <a:gd name="connsiteY8" fmla="*/ 1924260 h 2453208"/>
                            <a:gd name="connsiteX9" fmla="*/ 291403 w 2217798"/>
                            <a:gd name="connsiteY9" fmla="*/ 0 h 2453208"/>
                            <a:gd name="connsiteX0" fmla="*/ 291403 w 2217798"/>
                            <a:gd name="connsiteY0" fmla="*/ 1170633 h 3623841"/>
                            <a:gd name="connsiteX1" fmla="*/ 532565 w 2217798"/>
                            <a:gd name="connsiteY1" fmla="*/ 0 h 3623841"/>
                            <a:gd name="connsiteX2" fmla="*/ 2175469 w 2217798"/>
                            <a:gd name="connsiteY2" fmla="*/ 1527349 h 3623841"/>
                            <a:gd name="connsiteX3" fmla="*/ 1919238 w 2217798"/>
                            <a:gd name="connsiteY3" fmla="*/ 2235758 h 3623841"/>
                            <a:gd name="connsiteX4" fmla="*/ 1436916 w 2217798"/>
                            <a:gd name="connsiteY4" fmla="*/ 2863780 h 3623841"/>
                            <a:gd name="connsiteX5" fmla="*/ 864159 w 2217798"/>
                            <a:gd name="connsiteY5" fmla="*/ 3275763 h 3623841"/>
                            <a:gd name="connsiteX6" fmla="*/ 0 w 2217798"/>
                            <a:gd name="connsiteY6" fmla="*/ 3516923 h 3623841"/>
                            <a:gd name="connsiteX7" fmla="*/ 135654 w 2217798"/>
                            <a:gd name="connsiteY7" fmla="*/ 3215473 h 3623841"/>
                            <a:gd name="connsiteX8" fmla="*/ 567733 w 2217798"/>
                            <a:gd name="connsiteY8" fmla="*/ 3094893 h 3623841"/>
                            <a:gd name="connsiteX9" fmla="*/ 291403 w 2217798"/>
                            <a:gd name="connsiteY9" fmla="*/ 1170633 h 3623841"/>
                            <a:gd name="connsiteX0" fmla="*/ 291403 w 2217798"/>
                            <a:gd name="connsiteY0" fmla="*/ 1170633 h 3623841"/>
                            <a:gd name="connsiteX1" fmla="*/ 532565 w 2217798"/>
                            <a:gd name="connsiteY1" fmla="*/ 0 h 3623841"/>
                            <a:gd name="connsiteX2" fmla="*/ 2175469 w 2217798"/>
                            <a:gd name="connsiteY2" fmla="*/ 1527349 h 3623841"/>
                            <a:gd name="connsiteX3" fmla="*/ 1919238 w 2217798"/>
                            <a:gd name="connsiteY3" fmla="*/ 2235758 h 3623841"/>
                            <a:gd name="connsiteX4" fmla="*/ 1436916 w 2217798"/>
                            <a:gd name="connsiteY4" fmla="*/ 2863780 h 3623841"/>
                            <a:gd name="connsiteX5" fmla="*/ 864159 w 2217798"/>
                            <a:gd name="connsiteY5" fmla="*/ 3275763 h 3623841"/>
                            <a:gd name="connsiteX6" fmla="*/ 0 w 2217798"/>
                            <a:gd name="connsiteY6" fmla="*/ 3516923 h 3623841"/>
                            <a:gd name="connsiteX7" fmla="*/ 135654 w 2217798"/>
                            <a:gd name="connsiteY7" fmla="*/ 3215473 h 3623841"/>
                            <a:gd name="connsiteX8" fmla="*/ 567733 w 2217798"/>
                            <a:gd name="connsiteY8" fmla="*/ 3094893 h 3623841"/>
                            <a:gd name="connsiteX9" fmla="*/ 291403 w 2217798"/>
                            <a:gd name="connsiteY9" fmla="*/ 1170633 h 3623841"/>
                            <a:gd name="connsiteX0" fmla="*/ 291403 w 2213292"/>
                            <a:gd name="connsiteY0" fmla="*/ 1170633 h 3623841"/>
                            <a:gd name="connsiteX1" fmla="*/ 532565 w 2213292"/>
                            <a:gd name="connsiteY1" fmla="*/ 0 h 3623841"/>
                            <a:gd name="connsiteX2" fmla="*/ 2170445 w 2213292"/>
                            <a:gd name="connsiteY2" fmla="*/ 1507252 h 3623841"/>
                            <a:gd name="connsiteX3" fmla="*/ 1919238 w 2213292"/>
                            <a:gd name="connsiteY3" fmla="*/ 2235758 h 3623841"/>
                            <a:gd name="connsiteX4" fmla="*/ 1436916 w 2213292"/>
                            <a:gd name="connsiteY4" fmla="*/ 2863780 h 3623841"/>
                            <a:gd name="connsiteX5" fmla="*/ 864159 w 2213292"/>
                            <a:gd name="connsiteY5" fmla="*/ 3275763 h 3623841"/>
                            <a:gd name="connsiteX6" fmla="*/ 0 w 2213292"/>
                            <a:gd name="connsiteY6" fmla="*/ 3516923 h 3623841"/>
                            <a:gd name="connsiteX7" fmla="*/ 135654 w 2213292"/>
                            <a:gd name="connsiteY7" fmla="*/ 3215473 h 3623841"/>
                            <a:gd name="connsiteX8" fmla="*/ 567733 w 2213292"/>
                            <a:gd name="connsiteY8" fmla="*/ 3094893 h 3623841"/>
                            <a:gd name="connsiteX9" fmla="*/ 291403 w 2213292"/>
                            <a:gd name="connsiteY9" fmla="*/ 1170633 h 3623841"/>
                            <a:gd name="connsiteX0" fmla="*/ 291403 w 2114143"/>
                            <a:gd name="connsiteY0" fmla="*/ 1170633 h 3623841"/>
                            <a:gd name="connsiteX1" fmla="*/ 532565 w 2114143"/>
                            <a:gd name="connsiteY1" fmla="*/ 0 h 3623841"/>
                            <a:gd name="connsiteX2" fmla="*/ 2054889 w 2114143"/>
                            <a:gd name="connsiteY2" fmla="*/ 1381647 h 3623841"/>
                            <a:gd name="connsiteX3" fmla="*/ 1919238 w 2114143"/>
                            <a:gd name="connsiteY3" fmla="*/ 2235758 h 3623841"/>
                            <a:gd name="connsiteX4" fmla="*/ 1436916 w 2114143"/>
                            <a:gd name="connsiteY4" fmla="*/ 2863780 h 3623841"/>
                            <a:gd name="connsiteX5" fmla="*/ 864159 w 2114143"/>
                            <a:gd name="connsiteY5" fmla="*/ 3275763 h 3623841"/>
                            <a:gd name="connsiteX6" fmla="*/ 0 w 2114143"/>
                            <a:gd name="connsiteY6" fmla="*/ 3516923 h 3623841"/>
                            <a:gd name="connsiteX7" fmla="*/ 135654 w 2114143"/>
                            <a:gd name="connsiteY7" fmla="*/ 3215473 h 3623841"/>
                            <a:gd name="connsiteX8" fmla="*/ 567733 w 2114143"/>
                            <a:gd name="connsiteY8" fmla="*/ 3094893 h 3623841"/>
                            <a:gd name="connsiteX9" fmla="*/ 291403 w 2114143"/>
                            <a:gd name="connsiteY9" fmla="*/ 1170633 h 3623841"/>
                            <a:gd name="connsiteX0" fmla="*/ 291403 w 2209251"/>
                            <a:gd name="connsiteY0" fmla="*/ 1170633 h 3623841"/>
                            <a:gd name="connsiteX1" fmla="*/ 532565 w 2209251"/>
                            <a:gd name="connsiteY1" fmla="*/ 0 h 3623841"/>
                            <a:gd name="connsiteX2" fmla="*/ 2054889 w 2209251"/>
                            <a:gd name="connsiteY2" fmla="*/ 1381647 h 3623841"/>
                            <a:gd name="connsiteX3" fmla="*/ 1919238 w 2209251"/>
                            <a:gd name="connsiteY3" fmla="*/ 2235758 h 3623841"/>
                            <a:gd name="connsiteX4" fmla="*/ 1436916 w 2209251"/>
                            <a:gd name="connsiteY4" fmla="*/ 2863780 h 3623841"/>
                            <a:gd name="connsiteX5" fmla="*/ 864159 w 2209251"/>
                            <a:gd name="connsiteY5" fmla="*/ 3275763 h 3623841"/>
                            <a:gd name="connsiteX6" fmla="*/ 0 w 2209251"/>
                            <a:gd name="connsiteY6" fmla="*/ 3516923 h 3623841"/>
                            <a:gd name="connsiteX7" fmla="*/ 135654 w 2209251"/>
                            <a:gd name="connsiteY7" fmla="*/ 3215473 h 3623841"/>
                            <a:gd name="connsiteX8" fmla="*/ 567733 w 2209251"/>
                            <a:gd name="connsiteY8" fmla="*/ 3094893 h 3623841"/>
                            <a:gd name="connsiteX9" fmla="*/ 291403 w 2209251"/>
                            <a:gd name="connsiteY9" fmla="*/ 1170633 h 3623841"/>
                            <a:gd name="connsiteX0" fmla="*/ 291403 w 2215920"/>
                            <a:gd name="connsiteY0" fmla="*/ 1170633 h 3623841"/>
                            <a:gd name="connsiteX1" fmla="*/ 532565 w 2215920"/>
                            <a:gd name="connsiteY1" fmla="*/ 0 h 3623841"/>
                            <a:gd name="connsiteX2" fmla="*/ 2054889 w 2215920"/>
                            <a:gd name="connsiteY2" fmla="*/ 1381647 h 3623841"/>
                            <a:gd name="connsiteX3" fmla="*/ 1919238 w 2215920"/>
                            <a:gd name="connsiteY3" fmla="*/ 2235758 h 3623841"/>
                            <a:gd name="connsiteX4" fmla="*/ 1436916 w 2215920"/>
                            <a:gd name="connsiteY4" fmla="*/ 2863780 h 3623841"/>
                            <a:gd name="connsiteX5" fmla="*/ 864159 w 2215920"/>
                            <a:gd name="connsiteY5" fmla="*/ 3275763 h 3623841"/>
                            <a:gd name="connsiteX6" fmla="*/ 0 w 2215920"/>
                            <a:gd name="connsiteY6" fmla="*/ 3516923 h 3623841"/>
                            <a:gd name="connsiteX7" fmla="*/ 135654 w 2215920"/>
                            <a:gd name="connsiteY7" fmla="*/ 3215473 h 3623841"/>
                            <a:gd name="connsiteX8" fmla="*/ 567733 w 2215920"/>
                            <a:gd name="connsiteY8" fmla="*/ 3094893 h 3623841"/>
                            <a:gd name="connsiteX9" fmla="*/ 291403 w 2215920"/>
                            <a:gd name="connsiteY9" fmla="*/ 1170633 h 3623841"/>
                            <a:gd name="connsiteX0" fmla="*/ 291403 w 2219964"/>
                            <a:gd name="connsiteY0" fmla="*/ 1170633 h 3623841"/>
                            <a:gd name="connsiteX1" fmla="*/ 532565 w 2219964"/>
                            <a:gd name="connsiteY1" fmla="*/ 0 h 3623841"/>
                            <a:gd name="connsiteX2" fmla="*/ 2054889 w 2219964"/>
                            <a:gd name="connsiteY2" fmla="*/ 1381647 h 3623841"/>
                            <a:gd name="connsiteX3" fmla="*/ 1919238 w 2219964"/>
                            <a:gd name="connsiteY3" fmla="*/ 2235758 h 3623841"/>
                            <a:gd name="connsiteX4" fmla="*/ 1436916 w 2219964"/>
                            <a:gd name="connsiteY4" fmla="*/ 2863780 h 3623841"/>
                            <a:gd name="connsiteX5" fmla="*/ 864159 w 2219964"/>
                            <a:gd name="connsiteY5" fmla="*/ 3275763 h 3623841"/>
                            <a:gd name="connsiteX6" fmla="*/ 0 w 2219964"/>
                            <a:gd name="connsiteY6" fmla="*/ 3516923 h 3623841"/>
                            <a:gd name="connsiteX7" fmla="*/ 135654 w 2219964"/>
                            <a:gd name="connsiteY7" fmla="*/ 3215473 h 3623841"/>
                            <a:gd name="connsiteX8" fmla="*/ 567733 w 2219964"/>
                            <a:gd name="connsiteY8" fmla="*/ 3094893 h 3623841"/>
                            <a:gd name="connsiteX9" fmla="*/ 291403 w 2219964"/>
                            <a:gd name="connsiteY9" fmla="*/ 1170633 h 3623841"/>
                            <a:gd name="connsiteX0" fmla="*/ 291403 w 2219964"/>
                            <a:gd name="connsiteY0" fmla="*/ 1170633 h 3623841"/>
                            <a:gd name="connsiteX1" fmla="*/ 532565 w 2219964"/>
                            <a:gd name="connsiteY1" fmla="*/ 0 h 3623841"/>
                            <a:gd name="connsiteX2" fmla="*/ 2054889 w 2219964"/>
                            <a:gd name="connsiteY2" fmla="*/ 1381647 h 3623841"/>
                            <a:gd name="connsiteX3" fmla="*/ 1919238 w 2219964"/>
                            <a:gd name="connsiteY3" fmla="*/ 2235758 h 3623841"/>
                            <a:gd name="connsiteX4" fmla="*/ 1436916 w 2219964"/>
                            <a:gd name="connsiteY4" fmla="*/ 2863780 h 3623841"/>
                            <a:gd name="connsiteX5" fmla="*/ 864159 w 2219964"/>
                            <a:gd name="connsiteY5" fmla="*/ 3275763 h 3623841"/>
                            <a:gd name="connsiteX6" fmla="*/ 0 w 2219964"/>
                            <a:gd name="connsiteY6" fmla="*/ 3516923 h 3623841"/>
                            <a:gd name="connsiteX7" fmla="*/ 135654 w 2219964"/>
                            <a:gd name="connsiteY7" fmla="*/ 3215473 h 3623841"/>
                            <a:gd name="connsiteX8" fmla="*/ 567733 w 2219964"/>
                            <a:gd name="connsiteY8" fmla="*/ 3094893 h 3623841"/>
                            <a:gd name="connsiteX9" fmla="*/ 291403 w 2219964"/>
                            <a:gd name="connsiteY9" fmla="*/ 1170633 h 3623841"/>
                            <a:gd name="connsiteX0" fmla="*/ 291403 w 2219964"/>
                            <a:gd name="connsiteY0" fmla="*/ 1170633 h 3623841"/>
                            <a:gd name="connsiteX1" fmla="*/ 532565 w 2219964"/>
                            <a:gd name="connsiteY1" fmla="*/ 0 h 3623841"/>
                            <a:gd name="connsiteX2" fmla="*/ 2054889 w 2219964"/>
                            <a:gd name="connsiteY2" fmla="*/ 1381647 h 3623841"/>
                            <a:gd name="connsiteX3" fmla="*/ 1919238 w 2219964"/>
                            <a:gd name="connsiteY3" fmla="*/ 2235758 h 3623841"/>
                            <a:gd name="connsiteX4" fmla="*/ 1436916 w 2219964"/>
                            <a:gd name="connsiteY4" fmla="*/ 2863780 h 3623841"/>
                            <a:gd name="connsiteX5" fmla="*/ 864159 w 2219964"/>
                            <a:gd name="connsiteY5" fmla="*/ 3275763 h 3623841"/>
                            <a:gd name="connsiteX6" fmla="*/ 0 w 2219964"/>
                            <a:gd name="connsiteY6" fmla="*/ 3516923 h 3623841"/>
                            <a:gd name="connsiteX7" fmla="*/ 135654 w 2219964"/>
                            <a:gd name="connsiteY7" fmla="*/ 3215473 h 3623841"/>
                            <a:gd name="connsiteX8" fmla="*/ 567733 w 2219964"/>
                            <a:gd name="connsiteY8" fmla="*/ 3094893 h 3623841"/>
                            <a:gd name="connsiteX9" fmla="*/ 291403 w 2219964"/>
                            <a:gd name="connsiteY9" fmla="*/ 1170633 h 3623841"/>
                            <a:gd name="connsiteX0" fmla="*/ 291403 w 2219964"/>
                            <a:gd name="connsiteY0" fmla="*/ 1170633 h 3623841"/>
                            <a:gd name="connsiteX1" fmla="*/ 532565 w 2219964"/>
                            <a:gd name="connsiteY1" fmla="*/ 0 h 3623841"/>
                            <a:gd name="connsiteX2" fmla="*/ 2054889 w 2219964"/>
                            <a:gd name="connsiteY2" fmla="*/ 1381647 h 3623841"/>
                            <a:gd name="connsiteX3" fmla="*/ 1919238 w 2219964"/>
                            <a:gd name="connsiteY3" fmla="*/ 2235758 h 3623841"/>
                            <a:gd name="connsiteX4" fmla="*/ 1436916 w 2219964"/>
                            <a:gd name="connsiteY4" fmla="*/ 2863780 h 3623841"/>
                            <a:gd name="connsiteX5" fmla="*/ 864159 w 2219964"/>
                            <a:gd name="connsiteY5" fmla="*/ 3275763 h 3623841"/>
                            <a:gd name="connsiteX6" fmla="*/ 0 w 2219964"/>
                            <a:gd name="connsiteY6" fmla="*/ 3516923 h 3623841"/>
                            <a:gd name="connsiteX7" fmla="*/ 135654 w 2219964"/>
                            <a:gd name="connsiteY7" fmla="*/ 3215473 h 3623841"/>
                            <a:gd name="connsiteX8" fmla="*/ 567733 w 2219964"/>
                            <a:gd name="connsiteY8" fmla="*/ 3094893 h 3623841"/>
                            <a:gd name="connsiteX9" fmla="*/ 291403 w 2219964"/>
                            <a:gd name="connsiteY9" fmla="*/ 1170633 h 3623841"/>
                            <a:gd name="connsiteX0" fmla="*/ 291403 w 2219964"/>
                            <a:gd name="connsiteY0" fmla="*/ 1170633 h 3623841"/>
                            <a:gd name="connsiteX1" fmla="*/ 532565 w 2219964"/>
                            <a:gd name="connsiteY1" fmla="*/ 0 h 3623841"/>
                            <a:gd name="connsiteX2" fmla="*/ 2054889 w 2219964"/>
                            <a:gd name="connsiteY2" fmla="*/ 1381647 h 3623841"/>
                            <a:gd name="connsiteX3" fmla="*/ 1919238 w 2219964"/>
                            <a:gd name="connsiteY3" fmla="*/ 2235758 h 3623841"/>
                            <a:gd name="connsiteX4" fmla="*/ 1436916 w 2219964"/>
                            <a:gd name="connsiteY4" fmla="*/ 2863780 h 3623841"/>
                            <a:gd name="connsiteX5" fmla="*/ 864159 w 2219964"/>
                            <a:gd name="connsiteY5" fmla="*/ 3275763 h 3623841"/>
                            <a:gd name="connsiteX6" fmla="*/ 0 w 2219964"/>
                            <a:gd name="connsiteY6" fmla="*/ 3516923 h 3623841"/>
                            <a:gd name="connsiteX7" fmla="*/ 135654 w 2219964"/>
                            <a:gd name="connsiteY7" fmla="*/ 3215473 h 3623841"/>
                            <a:gd name="connsiteX8" fmla="*/ 567733 w 2219964"/>
                            <a:gd name="connsiteY8" fmla="*/ 3094893 h 3623841"/>
                            <a:gd name="connsiteX9" fmla="*/ 291403 w 2219964"/>
                            <a:gd name="connsiteY9" fmla="*/ 1170633 h 3623841"/>
                            <a:gd name="connsiteX0" fmla="*/ 211016 w 2219964"/>
                            <a:gd name="connsiteY0" fmla="*/ 120580 h 3623841"/>
                            <a:gd name="connsiteX1" fmla="*/ 532565 w 2219964"/>
                            <a:gd name="connsiteY1" fmla="*/ 0 h 3623841"/>
                            <a:gd name="connsiteX2" fmla="*/ 2054889 w 2219964"/>
                            <a:gd name="connsiteY2" fmla="*/ 1381647 h 3623841"/>
                            <a:gd name="connsiteX3" fmla="*/ 1919238 w 2219964"/>
                            <a:gd name="connsiteY3" fmla="*/ 2235758 h 3623841"/>
                            <a:gd name="connsiteX4" fmla="*/ 1436916 w 2219964"/>
                            <a:gd name="connsiteY4" fmla="*/ 2863780 h 3623841"/>
                            <a:gd name="connsiteX5" fmla="*/ 864159 w 2219964"/>
                            <a:gd name="connsiteY5" fmla="*/ 3275763 h 3623841"/>
                            <a:gd name="connsiteX6" fmla="*/ 0 w 2219964"/>
                            <a:gd name="connsiteY6" fmla="*/ 3516923 h 3623841"/>
                            <a:gd name="connsiteX7" fmla="*/ 135654 w 2219964"/>
                            <a:gd name="connsiteY7" fmla="*/ 3215473 h 3623841"/>
                            <a:gd name="connsiteX8" fmla="*/ 567733 w 2219964"/>
                            <a:gd name="connsiteY8" fmla="*/ 3094893 h 3623841"/>
                            <a:gd name="connsiteX9" fmla="*/ 211016 w 2219964"/>
                            <a:gd name="connsiteY9" fmla="*/ 120580 h 3623841"/>
                            <a:gd name="connsiteX0" fmla="*/ 211016 w 2219964"/>
                            <a:gd name="connsiteY0" fmla="*/ 120580 h 3623841"/>
                            <a:gd name="connsiteX1" fmla="*/ 532565 w 2219964"/>
                            <a:gd name="connsiteY1" fmla="*/ 0 h 3623841"/>
                            <a:gd name="connsiteX2" fmla="*/ 2054889 w 2219964"/>
                            <a:gd name="connsiteY2" fmla="*/ 1381647 h 3623841"/>
                            <a:gd name="connsiteX3" fmla="*/ 1919238 w 2219964"/>
                            <a:gd name="connsiteY3" fmla="*/ 2235758 h 3623841"/>
                            <a:gd name="connsiteX4" fmla="*/ 1436916 w 2219964"/>
                            <a:gd name="connsiteY4" fmla="*/ 2863780 h 3623841"/>
                            <a:gd name="connsiteX5" fmla="*/ 864159 w 2219964"/>
                            <a:gd name="connsiteY5" fmla="*/ 3275763 h 3623841"/>
                            <a:gd name="connsiteX6" fmla="*/ 0 w 2219964"/>
                            <a:gd name="connsiteY6" fmla="*/ 3516923 h 3623841"/>
                            <a:gd name="connsiteX7" fmla="*/ 135654 w 2219964"/>
                            <a:gd name="connsiteY7" fmla="*/ 3215473 h 3623841"/>
                            <a:gd name="connsiteX8" fmla="*/ 567733 w 2219964"/>
                            <a:gd name="connsiteY8" fmla="*/ 3094893 h 3623841"/>
                            <a:gd name="connsiteX9" fmla="*/ 211016 w 2219964"/>
                            <a:gd name="connsiteY9" fmla="*/ 120580 h 3623841"/>
                            <a:gd name="connsiteX0" fmla="*/ 211016 w 2219964"/>
                            <a:gd name="connsiteY0" fmla="*/ 120580 h 3623841"/>
                            <a:gd name="connsiteX1" fmla="*/ 532565 w 2219964"/>
                            <a:gd name="connsiteY1" fmla="*/ 0 h 3623841"/>
                            <a:gd name="connsiteX2" fmla="*/ 2054889 w 2219964"/>
                            <a:gd name="connsiteY2" fmla="*/ 1381647 h 3623841"/>
                            <a:gd name="connsiteX3" fmla="*/ 1919238 w 2219964"/>
                            <a:gd name="connsiteY3" fmla="*/ 2235758 h 3623841"/>
                            <a:gd name="connsiteX4" fmla="*/ 1436916 w 2219964"/>
                            <a:gd name="connsiteY4" fmla="*/ 2863780 h 3623841"/>
                            <a:gd name="connsiteX5" fmla="*/ 864159 w 2219964"/>
                            <a:gd name="connsiteY5" fmla="*/ 3275763 h 3623841"/>
                            <a:gd name="connsiteX6" fmla="*/ 0 w 2219964"/>
                            <a:gd name="connsiteY6" fmla="*/ 3516923 h 3623841"/>
                            <a:gd name="connsiteX7" fmla="*/ 135654 w 2219964"/>
                            <a:gd name="connsiteY7" fmla="*/ 3215473 h 3623841"/>
                            <a:gd name="connsiteX8" fmla="*/ 567733 w 2219964"/>
                            <a:gd name="connsiteY8" fmla="*/ 3094893 h 3623841"/>
                            <a:gd name="connsiteX9" fmla="*/ 211016 w 2219964"/>
                            <a:gd name="connsiteY9" fmla="*/ 120580 h 3623841"/>
                            <a:gd name="connsiteX0" fmla="*/ 211016 w 2219964"/>
                            <a:gd name="connsiteY0" fmla="*/ 120580 h 3623841"/>
                            <a:gd name="connsiteX1" fmla="*/ 532565 w 2219964"/>
                            <a:gd name="connsiteY1" fmla="*/ 0 h 3623841"/>
                            <a:gd name="connsiteX2" fmla="*/ 2054889 w 2219964"/>
                            <a:gd name="connsiteY2" fmla="*/ 1381647 h 3623841"/>
                            <a:gd name="connsiteX3" fmla="*/ 1919238 w 2219964"/>
                            <a:gd name="connsiteY3" fmla="*/ 2235758 h 3623841"/>
                            <a:gd name="connsiteX4" fmla="*/ 1436916 w 2219964"/>
                            <a:gd name="connsiteY4" fmla="*/ 2863780 h 3623841"/>
                            <a:gd name="connsiteX5" fmla="*/ 864159 w 2219964"/>
                            <a:gd name="connsiteY5" fmla="*/ 3275763 h 3623841"/>
                            <a:gd name="connsiteX6" fmla="*/ 0 w 2219964"/>
                            <a:gd name="connsiteY6" fmla="*/ 3516923 h 3623841"/>
                            <a:gd name="connsiteX7" fmla="*/ 135654 w 2219964"/>
                            <a:gd name="connsiteY7" fmla="*/ 3215473 h 3623841"/>
                            <a:gd name="connsiteX8" fmla="*/ 567733 w 2219964"/>
                            <a:gd name="connsiteY8" fmla="*/ 3094893 h 3623841"/>
                            <a:gd name="connsiteX9" fmla="*/ 211016 w 2219964"/>
                            <a:gd name="connsiteY9" fmla="*/ 120580 h 3623841"/>
                            <a:gd name="connsiteX0" fmla="*/ 211016 w 2219964"/>
                            <a:gd name="connsiteY0" fmla="*/ 138966 h 3642227"/>
                            <a:gd name="connsiteX1" fmla="*/ 532565 w 2219964"/>
                            <a:gd name="connsiteY1" fmla="*/ 18386 h 3642227"/>
                            <a:gd name="connsiteX2" fmla="*/ 2054889 w 2219964"/>
                            <a:gd name="connsiteY2" fmla="*/ 1400033 h 3642227"/>
                            <a:gd name="connsiteX3" fmla="*/ 1919238 w 2219964"/>
                            <a:gd name="connsiteY3" fmla="*/ 2254144 h 3642227"/>
                            <a:gd name="connsiteX4" fmla="*/ 1436916 w 2219964"/>
                            <a:gd name="connsiteY4" fmla="*/ 2882166 h 3642227"/>
                            <a:gd name="connsiteX5" fmla="*/ 864159 w 2219964"/>
                            <a:gd name="connsiteY5" fmla="*/ 3294149 h 3642227"/>
                            <a:gd name="connsiteX6" fmla="*/ 0 w 2219964"/>
                            <a:gd name="connsiteY6" fmla="*/ 3535309 h 3642227"/>
                            <a:gd name="connsiteX7" fmla="*/ 135654 w 2219964"/>
                            <a:gd name="connsiteY7" fmla="*/ 3233859 h 3642227"/>
                            <a:gd name="connsiteX8" fmla="*/ 567733 w 2219964"/>
                            <a:gd name="connsiteY8" fmla="*/ 3113279 h 3642227"/>
                            <a:gd name="connsiteX9" fmla="*/ 211016 w 2219964"/>
                            <a:gd name="connsiteY9" fmla="*/ 138966 h 3642227"/>
                            <a:gd name="connsiteX0" fmla="*/ 211016 w 2219964"/>
                            <a:gd name="connsiteY0" fmla="*/ 134584 h 3637845"/>
                            <a:gd name="connsiteX1" fmla="*/ 532565 w 2219964"/>
                            <a:gd name="connsiteY1" fmla="*/ 14004 h 3637845"/>
                            <a:gd name="connsiteX2" fmla="*/ 2054889 w 2219964"/>
                            <a:gd name="connsiteY2" fmla="*/ 1395651 h 3637845"/>
                            <a:gd name="connsiteX3" fmla="*/ 1919238 w 2219964"/>
                            <a:gd name="connsiteY3" fmla="*/ 2249762 h 3637845"/>
                            <a:gd name="connsiteX4" fmla="*/ 1436916 w 2219964"/>
                            <a:gd name="connsiteY4" fmla="*/ 2877784 h 3637845"/>
                            <a:gd name="connsiteX5" fmla="*/ 864159 w 2219964"/>
                            <a:gd name="connsiteY5" fmla="*/ 3289767 h 3637845"/>
                            <a:gd name="connsiteX6" fmla="*/ 0 w 2219964"/>
                            <a:gd name="connsiteY6" fmla="*/ 3530927 h 3637845"/>
                            <a:gd name="connsiteX7" fmla="*/ 135654 w 2219964"/>
                            <a:gd name="connsiteY7" fmla="*/ 3229477 h 3637845"/>
                            <a:gd name="connsiteX8" fmla="*/ 567733 w 2219964"/>
                            <a:gd name="connsiteY8" fmla="*/ 3108897 h 3637845"/>
                            <a:gd name="connsiteX9" fmla="*/ 211016 w 2219964"/>
                            <a:gd name="connsiteY9" fmla="*/ 134584 h 3637845"/>
                            <a:gd name="connsiteX0" fmla="*/ 211016 w 2219964"/>
                            <a:gd name="connsiteY0" fmla="*/ 125072 h 3628333"/>
                            <a:gd name="connsiteX1" fmla="*/ 532565 w 2219964"/>
                            <a:gd name="connsiteY1" fmla="*/ 4492 h 3628333"/>
                            <a:gd name="connsiteX2" fmla="*/ 2054889 w 2219964"/>
                            <a:gd name="connsiteY2" fmla="*/ 1386139 h 3628333"/>
                            <a:gd name="connsiteX3" fmla="*/ 1919238 w 2219964"/>
                            <a:gd name="connsiteY3" fmla="*/ 2240250 h 3628333"/>
                            <a:gd name="connsiteX4" fmla="*/ 1436916 w 2219964"/>
                            <a:gd name="connsiteY4" fmla="*/ 2868272 h 3628333"/>
                            <a:gd name="connsiteX5" fmla="*/ 864159 w 2219964"/>
                            <a:gd name="connsiteY5" fmla="*/ 3280255 h 3628333"/>
                            <a:gd name="connsiteX6" fmla="*/ 0 w 2219964"/>
                            <a:gd name="connsiteY6" fmla="*/ 3521415 h 3628333"/>
                            <a:gd name="connsiteX7" fmla="*/ 135654 w 2219964"/>
                            <a:gd name="connsiteY7" fmla="*/ 3219965 h 3628333"/>
                            <a:gd name="connsiteX8" fmla="*/ 567733 w 2219964"/>
                            <a:gd name="connsiteY8" fmla="*/ 3099385 h 3628333"/>
                            <a:gd name="connsiteX9" fmla="*/ 211016 w 2219964"/>
                            <a:gd name="connsiteY9" fmla="*/ 125072 h 3628333"/>
                            <a:gd name="connsiteX0" fmla="*/ 211016 w 2219964"/>
                            <a:gd name="connsiteY0" fmla="*/ 125072 h 3628333"/>
                            <a:gd name="connsiteX1" fmla="*/ 532565 w 2219964"/>
                            <a:gd name="connsiteY1" fmla="*/ 4492 h 3628333"/>
                            <a:gd name="connsiteX2" fmla="*/ 2054889 w 2219964"/>
                            <a:gd name="connsiteY2" fmla="*/ 1386139 h 3628333"/>
                            <a:gd name="connsiteX3" fmla="*/ 1919238 w 2219964"/>
                            <a:gd name="connsiteY3" fmla="*/ 2240250 h 3628333"/>
                            <a:gd name="connsiteX4" fmla="*/ 1436916 w 2219964"/>
                            <a:gd name="connsiteY4" fmla="*/ 2868272 h 3628333"/>
                            <a:gd name="connsiteX5" fmla="*/ 864159 w 2219964"/>
                            <a:gd name="connsiteY5" fmla="*/ 3280255 h 3628333"/>
                            <a:gd name="connsiteX6" fmla="*/ 0 w 2219964"/>
                            <a:gd name="connsiteY6" fmla="*/ 3521415 h 3628333"/>
                            <a:gd name="connsiteX7" fmla="*/ 135654 w 2219964"/>
                            <a:gd name="connsiteY7" fmla="*/ 3219965 h 3628333"/>
                            <a:gd name="connsiteX8" fmla="*/ 567733 w 2219964"/>
                            <a:gd name="connsiteY8" fmla="*/ 3099385 h 3628333"/>
                            <a:gd name="connsiteX9" fmla="*/ 386864 w 2219964"/>
                            <a:gd name="connsiteY9" fmla="*/ 1692616 h 3628333"/>
                            <a:gd name="connsiteX10" fmla="*/ 211016 w 2219964"/>
                            <a:gd name="connsiteY10" fmla="*/ 125072 h 3628333"/>
                            <a:gd name="connsiteX0" fmla="*/ 211016 w 2219964"/>
                            <a:gd name="connsiteY0" fmla="*/ 125072 h 3628333"/>
                            <a:gd name="connsiteX1" fmla="*/ 532565 w 2219964"/>
                            <a:gd name="connsiteY1" fmla="*/ 4492 h 3628333"/>
                            <a:gd name="connsiteX2" fmla="*/ 2054889 w 2219964"/>
                            <a:gd name="connsiteY2" fmla="*/ 1386139 h 3628333"/>
                            <a:gd name="connsiteX3" fmla="*/ 1919238 w 2219964"/>
                            <a:gd name="connsiteY3" fmla="*/ 2240250 h 3628333"/>
                            <a:gd name="connsiteX4" fmla="*/ 1436916 w 2219964"/>
                            <a:gd name="connsiteY4" fmla="*/ 2868272 h 3628333"/>
                            <a:gd name="connsiteX5" fmla="*/ 864159 w 2219964"/>
                            <a:gd name="connsiteY5" fmla="*/ 3280255 h 3628333"/>
                            <a:gd name="connsiteX6" fmla="*/ 0 w 2219964"/>
                            <a:gd name="connsiteY6" fmla="*/ 3521415 h 3628333"/>
                            <a:gd name="connsiteX7" fmla="*/ 135654 w 2219964"/>
                            <a:gd name="connsiteY7" fmla="*/ 3219965 h 3628333"/>
                            <a:gd name="connsiteX8" fmla="*/ 567733 w 2219964"/>
                            <a:gd name="connsiteY8" fmla="*/ 3099385 h 3628333"/>
                            <a:gd name="connsiteX9" fmla="*/ 1758464 w 2219964"/>
                            <a:gd name="connsiteY9" fmla="*/ 1531842 h 3628333"/>
                            <a:gd name="connsiteX10" fmla="*/ 211016 w 2219964"/>
                            <a:gd name="connsiteY10" fmla="*/ 125072 h 3628333"/>
                            <a:gd name="connsiteX0" fmla="*/ 211016 w 2219964"/>
                            <a:gd name="connsiteY0" fmla="*/ 125072 h 3628333"/>
                            <a:gd name="connsiteX1" fmla="*/ 532565 w 2219964"/>
                            <a:gd name="connsiteY1" fmla="*/ 4492 h 3628333"/>
                            <a:gd name="connsiteX2" fmla="*/ 2054889 w 2219964"/>
                            <a:gd name="connsiteY2" fmla="*/ 1386139 h 3628333"/>
                            <a:gd name="connsiteX3" fmla="*/ 1919238 w 2219964"/>
                            <a:gd name="connsiteY3" fmla="*/ 2240250 h 3628333"/>
                            <a:gd name="connsiteX4" fmla="*/ 1436916 w 2219964"/>
                            <a:gd name="connsiteY4" fmla="*/ 2868272 h 3628333"/>
                            <a:gd name="connsiteX5" fmla="*/ 864159 w 2219964"/>
                            <a:gd name="connsiteY5" fmla="*/ 3280255 h 3628333"/>
                            <a:gd name="connsiteX6" fmla="*/ 0 w 2219964"/>
                            <a:gd name="connsiteY6" fmla="*/ 3521415 h 3628333"/>
                            <a:gd name="connsiteX7" fmla="*/ 135654 w 2219964"/>
                            <a:gd name="connsiteY7" fmla="*/ 3219965 h 3628333"/>
                            <a:gd name="connsiteX8" fmla="*/ 567733 w 2219964"/>
                            <a:gd name="connsiteY8" fmla="*/ 3099385 h 3628333"/>
                            <a:gd name="connsiteX9" fmla="*/ 1421844 w 2219964"/>
                            <a:gd name="connsiteY9" fmla="*/ 1958897 h 3628333"/>
                            <a:gd name="connsiteX10" fmla="*/ 1758464 w 2219964"/>
                            <a:gd name="connsiteY10" fmla="*/ 1531842 h 3628333"/>
                            <a:gd name="connsiteX11" fmla="*/ 211016 w 2219964"/>
                            <a:gd name="connsiteY11" fmla="*/ 125072 h 3628333"/>
                            <a:gd name="connsiteX0" fmla="*/ 211016 w 2219964"/>
                            <a:gd name="connsiteY0" fmla="*/ 125072 h 3628333"/>
                            <a:gd name="connsiteX1" fmla="*/ 532565 w 2219964"/>
                            <a:gd name="connsiteY1" fmla="*/ 4492 h 3628333"/>
                            <a:gd name="connsiteX2" fmla="*/ 2054889 w 2219964"/>
                            <a:gd name="connsiteY2" fmla="*/ 1386139 h 3628333"/>
                            <a:gd name="connsiteX3" fmla="*/ 1919238 w 2219964"/>
                            <a:gd name="connsiteY3" fmla="*/ 2240250 h 3628333"/>
                            <a:gd name="connsiteX4" fmla="*/ 1436916 w 2219964"/>
                            <a:gd name="connsiteY4" fmla="*/ 2868272 h 3628333"/>
                            <a:gd name="connsiteX5" fmla="*/ 864159 w 2219964"/>
                            <a:gd name="connsiteY5" fmla="*/ 3280255 h 3628333"/>
                            <a:gd name="connsiteX6" fmla="*/ 0 w 2219964"/>
                            <a:gd name="connsiteY6" fmla="*/ 3521415 h 3628333"/>
                            <a:gd name="connsiteX7" fmla="*/ 135654 w 2219964"/>
                            <a:gd name="connsiteY7" fmla="*/ 3219965 h 3628333"/>
                            <a:gd name="connsiteX8" fmla="*/ 567733 w 2219964"/>
                            <a:gd name="connsiteY8" fmla="*/ 3099385 h 3628333"/>
                            <a:gd name="connsiteX9" fmla="*/ 1748416 w 2219964"/>
                            <a:gd name="connsiteY9" fmla="*/ 1958897 h 3628333"/>
                            <a:gd name="connsiteX10" fmla="*/ 1758464 w 2219964"/>
                            <a:gd name="connsiteY10" fmla="*/ 1531842 h 3628333"/>
                            <a:gd name="connsiteX11" fmla="*/ 211016 w 2219964"/>
                            <a:gd name="connsiteY11" fmla="*/ 125072 h 3628333"/>
                            <a:gd name="connsiteX0" fmla="*/ 211016 w 2219964"/>
                            <a:gd name="connsiteY0" fmla="*/ 125072 h 3628333"/>
                            <a:gd name="connsiteX1" fmla="*/ 532565 w 2219964"/>
                            <a:gd name="connsiteY1" fmla="*/ 4492 h 3628333"/>
                            <a:gd name="connsiteX2" fmla="*/ 2054889 w 2219964"/>
                            <a:gd name="connsiteY2" fmla="*/ 1386139 h 3628333"/>
                            <a:gd name="connsiteX3" fmla="*/ 1919238 w 2219964"/>
                            <a:gd name="connsiteY3" fmla="*/ 2240250 h 3628333"/>
                            <a:gd name="connsiteX4" fmla="*/ 1436916 w 2219964"/>
                            <a:gd name="connsiteY4" fmla="*/ 2868272 h 3628333"/>
                            <a:gd name="connsiteX5" fmla="*/ 864159 w 2219964"/>
                            <a:gd name="connsiteY5" fmla="*/ 3280255 h 3628333"/>
                            <a:gd name="connsiteX6" fmla="*/ 0 w 2219964"/>
                            <a:gd name="connsiteY6" fmla="*/ 3521415 h 3628333"/>
                            <a:gd name="connsiteX7" fmla="*/ 135654 w 2219964"/>
                            <a:gd name="connsiteY7" fmla="*/ 3219965 h 3628333"/>
                            <a:gd name="connsiteX8" fmla="*/ 567733 w 2219964"/>
                            <a:gd name="connsiteY8" fmla="*/ 3099385 h 3628333"/>
                            <a:gd name="connsiteX9" fmla="*/ 1748416 w 2219964"/>
                            <a:gd name="connsiteY9" fmla="*/ 1958897 h 3628333"/>
                            <a:gd name="connsiteX10" fmla="*/ 1758464 w 2219964"/>
                            <a:gd name="connsiteY10" fmla="*/ 1531842 h 3628333"/>
                            <a:gd name="connsiteX11" fmla="*/ 211016 w 2219964"/>
                            <a:gd name="connsiteY11" fmla="*/ 125072 h 3628333"/>
                            <a:gd name="connsiteX0" fmla="*/ 211016 w 2219964"/>
                            <a:gd name="connsiteY0" fmla="*/ 125072 h 3628333"/>
                            <a:gd name="connsiteX1" fmla="*/ 532565 w 2219964"/>
                            <a:gd name="connsiteY1" fmla="*/ 4492 h 3628333"/>
                            <a:gd name="connsiteX2" fmla="*/ 2054889 w 2219964"/>
                            <a:gd name="connsiteY2" fmla="*/ 1386139 h 3628333"/>
                            <a:gd name="connsiteX3" fmla="*/ 1919238 w 2219964"/>
                            <a:gd name="connsiteY3" fmla="*/ 2240250 h 3628333"/>
                            <a:gd name="connsiteX4" fmla="*/ 1436916 w 2219964"/>
                            <a:gd name="connsiteY4" fmla="*/ 2868272 h 3628333"/>
                            <a:gd name="connsiteX5" fmla="*/ 864159 w 2219964"/>
                            <a:gd name="connsiteY5" fmla="*/ 3280255 h 3628333"/>
                            <a:gd name="connsiteX6" fmla="*/ 0 w 2219964"/>
                            <a:gd name="connsiteY6" fmla="*/ 3521415 h 3628333"/>
                            <a:gd name="connsiteX7" fmla="*/ 135654 w 2219964"/>
                            <a:gd name="connsiteY7" fmla="*/ 3219965 h 3628333"/>
                            <a:gd name="connsiteX8" fmla="*/ 567733 w 2219964"/>
                            <a:gd name="connsiteY8" fmla="*/ 3099385 h 3628333"/>
                            <a:gd name="connsiteX9" fmla="*/ 1748416 w 2219964"/>
                            <a:gd name="connsiteY9" fmla="*/ 1958897 h 3628333"/>
                            <a:gd name="connsiteX10" fmla="*/ 1758464 w 2219964"/>
                            <a:gd name="connsiteY10" fmla="*/ 1531842 h 3628333"/>
                            <a:gd name="connsiteX11" fmla="*/ 211016 w 2219964"/>
                            <a:gd name="connsiteY11" fmla="*/ 125072 h 3628333"/>
                            <a:gd name="connsiteX0" fmla="*/ 211016 w 2219964"/>
                            <a:gd name="connsiteY0" fmla="*/ 125072 h 3628333"/>
                            <a:gd name="connsiteX1" fmla="*/ 532565 w 2219964"/>
                            <a:gd name="connsiteY1" fmla="*/ 4492 h 3628333"/>
                            <a:gd name="connsiteX2" fmla="*/ 2054889 w 2219964"/>
                            <a:gd name="connsiteY2" fmla="*/ 1386139 h 3628333"/>
                            <a:gd name="connsiteX3" fmla="*/ 1919238 w 2219964"/>
                            <a:gd name="connsiteY3" fmla="*/ 2240250 h 3628333"/>
                            <a:gd name="connsiteX4" fmla="*/ 1436916 w 2219964"/>
                            <a:gd name="connsiteY4" fmla="*/ 2868272 h 3628333"/>
                            <a:gd name="connsiteX5" fmla="*/ 864159 w 2219964"/>
                            <a:gd name="connsiteY5" fmla="*/ 3280255 h 3628333"/>
                            <a:gd name="connsiteX6" fmla="*/ 0 w 2219964"/>
                            <a:gd name="connsiteY6" fmla="*/ 3521415 h 3628333"/>
                            <a:gd name="connsiteX7" fmla="*/ 135654 w 2219964"/>
                            <a:gd name="connsiteY7" fmla="*/ 3219965 h 3628333"/>
                            <a:gd name="connsiteX8" fmla="*/ 567733 w 2219964"/>
                            <a:gd name="connsiteY8" fmla="*/ 3099385 h 3628333"/>
                            <a:gd name="connsiteX9" fmla="*/ 1748416 w 2219964"/>
                            <a:gd name="connsiteY9" fmla="*/ 1958897 h 3628333"/>
                            <a:gd name="connsiteX10" fmla="*/ 1758464 w 2219964"/>
                            <a:gd name="connsiteY10" fmla="*/ 1531842 h 3628333"/>
                            <a:gd name="connsiteX11" fmla="*/ 211016 w 2219964"/>
                            <a:gd name="connsiteY11" fmla="*/ 125072 h 3628333"/>
                            <a:gd name="connsiteX0" fmla="*/ 211016 w 2219964"/>
                            <a:gd name="connsiteY0" fmla="*/ 125072 h 3628333"/>
                            <a:gd name="connsiteX1" fmla="*/ 532565 w 2219964"/>
                            <a:gd name="connsiteY1" fmla="*/ 4492 h 3628333"/>
                            <a:gd name="connsiteX2" fmla="*/ 2054889 w 2219964"/>
                            <a:gd name="connsiteY2" fmla="*/ 1386139 h 3628333"/>
                            <a:gd name="connsiteX3" fmla="*/ 1919238 w 2219964"/>
                            <a:gd name="connsiteY3" fmla="*/ 2240250 h 3628333"/>
                            <a:gd name="connsiteX4" fmla="*/ 1436916 w 2219964"/>
                            <a:gd name="connsiteY4" fmla="*/ 2868272 h 3628333"/>
                            <a:gd name="connsiteX5" fmla="*/ 864159 w 2219964"/>
                            <a:gd name="connsiteY5" fmla="*/ 3280255 h 3628333"/>
                            <a:gd name="connsiteX6" fmla="*/ 0 w 2219964"/>
                            <a:gd name="connsiteY6" fmla="*/ 3521415 h 3628333"/>
                            <a:gd name="connsiteX7" fmla="*/ 135654 w 2219964"/>
                            <a:gd name="connsiteY7" fmla="*/ 3219965 h 3628333"/>
                            <a:gd name="connsiteX8" fmla="*/ 567733 w 2219964"/>
                            <a:gd name="connsiteY8" fmla="*/ 3099385 h 3628333"/>
                            <a:gd name="connsiteX9" fmla="*/ 1306288 w 2219964"/>
                            <a:gd name="connsiteY9" fmla="*/ 2380928 h 3628333"/>
                            <a:gd name="connsiteX10" fmla="*/ 1748416 w 2219964"/>
                            <a:gd name="connsiteY10" fmla="*/ 1958897 h 3628333"/>
                            <a:gd name="connsiteX11" fmla="*/ 1758464 w 2219964"/>
                            <a:gd name="connsiteY11" fmla="*/ 1531842 h 3628333"/>
                            <a:gd name="connsiteX12" fmla="*/ 211016 w 2219964"/>
                            <a:gd name="connsiteY12" fmla="*/ 125072 h 3628333"/>
                            <a:gd name="connsiteX0" fmla="*/ 211016 w 2219964"/>
                            <a:gd name="connsiteY0" fmla="*/ 125072 h 3628333"/>
                            <a:gd name="connsiteX1" fmla="*/ 532565 w 2219964"/>
                            <a:gd name="connsiteY1" fmla="*/ 4492 h 3628333"/>
                            <a:gd name="connsiteX2" fmla="*/ 2054889 w 2219964"/>
                            <a:gd name="connsiteY2" fmla="*/ 1386139 h 3628333"/>
                            <a:gd name="connsiteX3" fmla="*/ 1919238 w 2219964"/>
                            <a:gd name="connsiteY3" fmla="*/ 2240250 h 3628333"/>
                            <a:gd name="connsiteX4" fmla="*/ 1436916 w 2219964"/>
                            <a:gd name="connsiteY4" fmla="*/ 2868272 h 3628333"/>
                            <a:gd name="connsiteX5" fmla="*/ 864159 w 2219964"/>
                            <a:gd name="connsiteY5" fmla="*/ 3280255 h 3628333"/>
                            <a:gd name="connsiteX6" fmla="*/ 0 w 2219964"/>
                            <a:gd name="connsiteY6" fmla="*/ 3521415 h 3628333"/>
                            <a:gd name="connsiteX7" fmla="*/ 135654 w 2219964"/>
                            <a:gd name="connsiteY7" fmla="*/ 3219965 h 3628333"/>
                            <a:gd name="connsiteX8" fmla="*/ 567733 w 2219964"/>
                            <a:gd name="connsiteY8" fmla="*/ 3099385 h 3628333"/>
                            <a:gd name="connsiteX9" fmla="*/ 1085224 w 2219964"/>
                            <a:gd name="connsiteY9" fmla="*/ 1501697 h 3628333"/>
                            <a:gd name="connsiteX10" fmla="*/ 1748416 w 2219964"/>
                            <a:gd name="connsiteY10" fmla="*/ 1958897 h 3628333"/>
                            <a:gd name="connsiteX11" fmla="*/ 1758464 w 2219964"/>
                            <a:gd name="connsiteY11" fmla="*/ 1531842 h 3628333"/>
                            <a:gd name="connsiteX12" fmla="*/ 211016 w 2219964"/>
                            <a:gd name="connsiteY12" fmla="*/ 125072 h 3628333"/>
                            <a:gd name="connsiteX0" fmla="*/ 211016 w 2219964"/>
                            <a:gd name="connsiteY0" fmla="*/ 125072 h 3628333"/>
                            <a:gd name="connsiteX1" fmla="*/ 532565 w 2219964"/>
                            <a:gd name="connsiteY1" fmla="*/ 4492 h 3628333"/>
                            <a:gd name="connsiteX2" fmla="*/ 2054889 w 2219964"/>
                            <a:gd name="connsiteY2" fmla="*/ 1386139 h 3628333"/>
                            <a:gd name="connsiteX3" fmla="*/ 1919238 w 2219964"/>
                            <a:gd name="connsiteY3" fmla="*/ 2240250 h 3628333"/>
                            <a:gd name="connsiteX4" fmla="*/ 1436916 w 2219964"/>
                            <a:gd name="connsiteY4" fmla="*/ 2868272 h 3628333"/>
                            <a:gd name="connsiteX5" fmla="*/ 864159 w 2219964"/>
                            <a:gd name="connsiteY5" fmla="*/ 3280255 h 3628333"/>
                            <a:gd name="connsiteX6" fmla="*/ 0 w 2219964"/>
                            <a:gd name="connsiteY6" fmla="*/ 3521415 h 3628333"/>
                            <a:gd name="connsiteX7" fmla="*/ 135654 w 2219964"/>
                            <a:gd name="connsiteY7" fmla="*/ 3219965 h 3628333"/>
                            <a:gd name="connsiteX8" fmla="*/ 567733 w 2219964"/>
                            <a:gd name="connsiteY8" fmla="*/ 3099385 h 3628333"/>
                            <a:gd name="connsiteX9" fmla="*/ 1085224 w 2219964"/>
                            <a:gd name="connsiteY9" fmla="*/ 1501697 h 3628333"/>
                            <a:gd name="connsiteX10" fmla="*/ 1607739 w 2219964"/>
                            <a:gd name="connsiteY10" fmla="*/ 1873486 h 3628333"/>
                            <a:gd name="connsiteX11" fmla="*/ 1758464 w 2219964"/>
                            <a:gd name="connsiteY11" fmla="*/ 1531842 h 3628333"/>
                            <a:gd name="connsiteX12" fmla="*/ 211016 w 2219964"/>
                            <a:gd name="connsiteY12" fmla="*/ 125072 h 3628333"/>
                            <a:gd name="connsiteX0" fmla="*/ 211016 w 2219964"/>
                            <a:gd name="connsiteY0" fmla="*/ 125072 h 3628333"/>
                            <a:gd name="connsiteX1" fmla="*/ 532565 w 2219964"/>
                            <a:gd name="connsiteY1" fmla="*/ 4492 h 3628333"/>
                            <a:gd name="connsiteX2" fmla="*/ 2054889 w 2219964"/>
                            <a:gd name="connsiteY2" fmla="*/ 1386139 h 3628333"/>
                            <a:gd name="connsiteX3" fmla="*/ 1919238 w 2219964"/>
                            <a:gd name="connsiteY3" fmla="*/ 2240250 h 3628333"/>
                            <a:gd name="connsiteX4" fmla="*/ 1436916 w 2219964"/>
                            <a:gd name="connsiteY4" fmla="*/ 2868272 h 3628333"/>
                            <a:gd name="connsiteX5" fmla="*/ 864159 w 2219964"/>
                            <a:gd name="connsiteY5" fmla="*/ 3280255 h 3628333"/>
                            <a:gd name="connsiteX6" fmla="*/ 0 w 2219964"/>
                            <a:gd name="connsiteY6" fmla="*/ 3521415 h 3628333"/>
                            <a:gd name="connsiteX7" fmla="*/ 135654 w 2219964"/>
                            <a:gd name="connsiteY7" fmla="*/ 3219965 h 3628333"/>
                            <a:gd name="connsiteX8" fmla="*/ 567733 w 2219964"/>
                            <a:gd name="connsiteY8" fmla="*/ 3099385 h 3628333"/>
                            <a:gd name="connsiteX9" fmla="*/ 1085224 w 2219964"/>
                            <a:gd name="connsiteY9" fmla="*/ 1501697 h 3628333"/>
                            <a:gd name="connsiteX10" fmla="*/ 1607739 w 2219964"/>
                            <a:gd name="connsiteY10" fmla="*/ 1873486 h 3628333"/>
                            <a:gd name="connsiteX11" fmla="*/ 1758464 w 2219964"/>
                            <a:gd name="connsiteY11" fmla="*/ 1531842 h 3628333"/>
                            <a:gd name="connsiteX12" fmla="*/ 211016 w 2219964"/>
                            <a:gd name="connsiteY12" fmla="*/ 125072 h 3628333"/>
                            <a:gd name="connsiteX0" fmla="*/ 211016 w 2219964"/>
                            <a:gd name="connsiteY0" fmla="*/ 125072 h 3628333"/>
                            <a:gd name="connsiteX1" fmla="*/ 532565 w 2219964"/>
                            <a:gd name="connsiteY1" fmla="*/ 4492 h 3628333"/>
                            <a:gd name="connsiteX2" fmla="*/ 2054889 w 2219964"/>
                            <a:gd name="connsiteY2" fmla="*/ 1386139 h 3628333"/>
                            <a:gd name="connsiteX3" fmla="*/ 1919238 w 2219964"/>
                            <a:gd name="connsiteY3" fmla="*/ 2240250 h 3628333"/>
                            <a:gd name="connsiteX4" fmla="*/ 1436916 w 2219964"/>
                            <a:gd name="connsiteY4" fmla="*/ 2868272 h 3628333"/>
                            <a:gd name="connsiteX5" fmla="*/ 864159 w 2219964"/>
                            <a:gd name="connsiteY5" fmla="*/ 3280255 h 3628333"/>
                            <a:gd name="connsiteX6" fmla="*/ 0 w 2219964"/>
                            <a:gd name="connsiteY6" fmla="*/ 3521415 h 3628333"/>
                            <a:gd name="connsiteX7" fmla="*/ 135654 w 2219964"/>
                            <a:gd name="connsiteY7" fmla="*/ 3219965 h 3628333"/>
                            <a:gd name="connsiteX8" fmla="*/ 567733 w 2219964"/>
                            <a:gd name="connsiteY8" fmla="*/ 3099385 h 3628333"/>
                            <a:gd name="connsiteX9" fmla="*/ 1085224 w 2219964"/>
                            <a:gd name="connsiteY9" fmla="*/ 1501697 h 3628333"/>
                            <a:gd name="connsiteX10" fmla="*/ 1607739 w 2219964"/>
                            <a:gd name="connsiteY10" fmla="*/ 1873486 h 3628333"/>
                            <a:gd name="connsiteX11" fmla="*/ 1758464 w 2219964"/>
                            <a:gd name="connsiteY11" fmla="*/ 1531842 h 3628333"/>
                            <a:gd name="connsiteX12" fmla="*/ 211016 w 2219964"/>
                            <a:gd name="connsiteY12" fmla="*/ 125072 h 3628333"/>
                            <a:gd name="connsiteX0" fmla="*/ 211016 w 2219964"/>
                            <a:gd name="connsiteY0" fmla="*/ 125072 h 3628333"/>
                            <a:gd name="connsiteX1" fmla="*/ 532565 w 2219964"/>
                            <a:gd name="connsiteY1" fmla="*/ 4492 h 3628333"/>
                            <a:gd name="connsiteX2" fmla="*/ 2054889 w 2219964"/>
                            <a:gd name="connsiteY2" fmla="*/ 1386139 h 3628333"/>
                            <a:gd name="connsiteX3" fmla="*/ 1919238 w 2219964"/>
                            <a:gd name="connsiteY3" fmla="*/ 2240250 h 3628333"/>
                            <a:gd name="connsiteX4" fmla="*/ 1436916 w 2219964"/>
                            <a:gd name="connsiteY4" fmla="*/ 2868272 h 3628333"/>
                            <a:gd name="connsiteX5" fmla="*/ 864159 w 2219964"/>
                            <a:gd name="connsiteY5" fmla="*/ 3280255 h 3628333"/>
                            <a:gd name="connsiteX6" fmla="*/ 0 w 2219964"/>
                            <a:gd name="connsiteY6" fmla="*/ 3521415 h 3628333"/>
                            <a:gd name="connsiteX7" fmla="*/ 135654 w 2219964"/>
                            <a:gd name="connsiteY7" fmla="*/ 3219965 h 3628333"/>
                            <a:gd name="connsiteX8" fmla="*/ 567733 w 2219964"/>
                            <a:gd name="connsiteY8" fmla="*/ 3099385 h 3628333"/>
                            <a:gd name="connsiteX9" fmla="*/ 1085224 w 2219964"/>
                            <a:gd name="connsiteY9" fmla="*/ 1501697 h 3628333"/>
                            <a:gd name="connsiteX10" fmla="*/ 1607739 w 2219964"/>
                            <a:gd name="connsiteY10" fmla="*/ 1873486 h 3628333"/>
                            <a:gd name="connsiteX11" fmla="*/ 1808706 w 2219964"/>
                            <a:gd name="connsiteY11" fmla="*/ 1592132 h 3628333"/>
                            <a:gd name="connsiteX12" fmla="*/ 211016 w 2219964"/>
                            <a:gd name="connsiteY12" fmla="*/ 125072 h 3628333"/>
                            <a:gd name="connsiteX0" fmla="*/ 211016 w 2219964"/>
                            <a:gd name="connsiteY0" fmla="*/ 125072 h 3628333"/>
                            <a:gd name="connsiteX1" fmla="*/ 532565 w 2219964"/>
                            <a:gd name="connsiteY1" fmla="*/ 4492 h 3628333"/>
                            <a:gd name="connsiteX2" fmla="*/ 2054889 w 2219964"/>
                            <a:gd name="connsiteY2" fmla="*/ 1386139 h 3628333"/>
                            <a:gd name="connsiteX3" fmla="*/ 1919238 w 2219964"/>
                            <a:gd name="connsiteY3" fmla="*/ 2240250 h 3628333"/>
                            <a:gd name="connsiteX4" fmla="*/ 1436916 w 2219964"/>
                            <a:gd name="connsiteY4" fmla="*/ 2868272 h 3628333"/>
                            <a:gd name="connsiteX5" fmla="*/ 864159 w 2219964"/>
                            <a:gd name="connsiteY5" fmla="*/ 3280255 h 3628333"/>
                            <a:gd name="connsiteX6" fmla="*/ 0 w 2219964"/>
                            <a:gd name="connsiteY6" fmla="*/ 3521415 h 3628333"/>
                            <a:gd name="connsiteX7" fmla="*/ 135654 w 2219964"/>
                            <a:gd name="connsiteY7" fmla="*/ 3219965 h 3628333"/>
                            <a:gd name="connsiteX8" fmla="*/ 567733 w 2219964"/>
                            <a:gd name="connsiteY8" fmla="*/ 3099385 h 3628333"/>
                            <a:gd name="connsiteX9" fmla="*/ 1085224 w 2219964"/>
                            <a:gd name="connsiteY9" fmla="*/ 1501697 h 3628333"/>
                            <a:gd name="connsiteX10" fmla="*/ 1607739 w 2219964"/>
                            <a:gd name="connsiteY10" fmla="*/ 1873486 h 3628333"/>
                            <a:gd name="connsiteX11" fmla="*/ 1808706 w 2219964"/>
                            <a:gd name="connsiteY11" fmla="*/ 1592132 h 3628333"/>
                            <a:gd name="connsiteX12" fmla="*/ 211016 w 2219964"/>
                            <a:gd name="connsiteY12" fmla="*/ 125072 h 3628333"/>
                            <a:gd name="connsiteX0" fmla="*/ 211016 w 2219964"/>
                            <a:gd name="connsiteY0" fmla="*/ 125072 h 3628333"/>
                            <a:gd name="connsiteX1" fmla="*/ 532565 w 2219964"/>
                            <a:gd name="connsiteY1" fmla="*/ 4492 h 3628333"/>
                            <a:gd name="connsiteX2" fmla="*/ 2054889 w 2219964"/>
                            <a:gd name="connsiteY2" fmla="*/ 1386139 h 3628333"/>
                            <a:gd name="connsiteX3" fmla="*/ 1919238 w 2219964"/>
                            <a:gd name="connsiteY3" fmla="*/ 2240250 h 3628333"/>
                            <a:gd name="connsiteX4" fmla="*/ 1436916 w 2219964"/>
                            <a:gd name="connsiteY4" fmla="*/ 2868272 h 3628333"/>
                            <a:gd name="connsiteX5" fmla="*/ 864159 w 2219964"/>
                            <a:gd name="connsiteY5" fmla="*/ 3280255 h 3628333"/>
                            <a:gd name="connsiteX6" fmla="*/ 0 w 2219964"/>
                            <a:gd name="connsiteY6" fmla="*/ 3521415 h 3628333"/>
                            <a:gd name="connsiteX7" fmla="*/ 135654 w 2219964"/>
                            <a:gd name="connsiteY7" fmla="*/ 3219965 h 3628333"/>
                            <a:gd name="connsiteX8" fmla="*/ 567733 w 2219964"/>
                            <a:gd name="connsiteY8" fmla="*/ 3099385 h 3628333"/>
                            <a:gd name="connsiteX9" fmla="*/ 1085224 w 2219964"/>
                            <a:gd name="connsiteY9" fmla="*/ 1501697 h 3628333"/>
                            <a:gd name="connsiteX10" fmla="*/ 1607739 w 2219964"/>
                            <a:gd name="connsiteY10" fmla="*/ 1873486 h 3628333"/>
                            <a:gd name="connsiteX11" fmla="*/ 1808706 w 2219964"/>
                            <a:gd name="connsiteY11" fmla="*/ 1592132 h 3628333"/>
                            <a:gd name="connsiteX12" fmla="*/ 211016 w 2219964"/>
                            <a:gd name="connsiteY12" fmla="*/ 125072 h 3628333"/>
                            <a:gd name="connsiteX0" fmla="*/ 211016 w 2219964"/>
                            <a:gd name="connsiteY0" fmla="*/ 125072 h 3628333"/>
                            <a:gd name="connsiteX1" fmla="*/ 532565 w 2219964"/>
                            <a:gd name="connsiteY1" fmla="*/ 4492 h 3628333"/>
                            <a:gd name="connsiteX2" fmla="*/ 2054889 w 2219964"/>
                            <a:gd name="connsiteY2" fmla="*/ 1386139 h 3628333"/>
                            <a:gd name="connsiteX3" fmla="*/ 1919238 w 2219964"/>
                            <a:gd name="connsiteY3" fmla="*/ 2240250 h 3628333"/>
                            <a:gd name="connsiteX4" fmla="*/ 1436916 w 2219964"/>
                            <a:gd name="connsiteY4" fmla="*/ 2868272 h 3628333"/>
                            <a:gd name="connsiteX5" fmla="*/ 864159 w 2219964"/>
                            <a:gd name="connsiteY5" fmla="*/ 3280255 h 3628333"/>
                            <a:gd name="connsiteX6" fmla="*/ 0 w 2219964"/>
                            <a:gd name="connsiteY6" fmla="*/ 3521415 h 3628333"/>
                            <a:gd name="connsiteX7" fmla="*/ 135654 w 2219964"/>
                            <a:gd name="connsiteY7" fmla="*/ 3219965 h 3628333"/>
                            <a:gd name="connsiteX8" fmla="*/ 567733 w 2219964"/>
                            <a:gd name="connsiteY8" fmla="*/ 3099385 h 3628333"/>
                            <a:gd name="connsiteX9" fmla="*/ 1085224 w 2219964"/>
                            <a:gd name="connsiteY9" fmla="*/ 1501697 h 3628333"/>
                            <a:gd name="connsiteX10" fmla="*/ 1607739 w 2219964"/>
                            <a:gd name="connsiteY10" fmla="*/ 1873486 h 3628333"/>
                            <a:gd name="connsiteX11" fmla="*/ 1808706 w 2219964"/>
                            <a:gd name="connsiteY11" fmla="*/ 1592132 h 3628333"/>
                            <a:gd name="connsiteX12" fmla="*/ 211016 w 2219964"/>
                            <a:gd name="connsiteY12" fmla="*/ 125072 h 3628333"/>
                            <a:gd name="connsiteX0" fmla="*/ 211016 w 2219964"/>
                            <a:gd name="connsiteY0" fmla="*/ 125072 h 3628333"/>
                            <a:gd name="connsiteX1" fmla="*/ 532565 w 2219964"/>
                            <a:gd name="connsiteY1" fmla="*/ 4492 h 3628333"/>
                            <a:gd name="connsiteX2" fmla="*/ 2054889 w 2219964"/>
                            <a:gd name="connsiteY2" fmla="*/ 1386139 h 3628333"/>
                            <a:gd name="connsiteX3" fmla="*/ 1919238 w 2219964"/>
                            <a:gd name="connsiteY3" fmla="*/ 2240250 h 3628333"/>
                            <a:gd name="connsiteX4" fmla="*/ 1436916 w 2219964"/>
                            <a:gd name="connsiteY4" fmla="*/ 2868272 h 3628333"/>
                            <a:gd name="connsiteX5" fmla="*/ 864159 w 2219964"/>
                            <a:gd name="connsiteY5" fmla="*/ 3280255 h 3628333"/>
                            <a:gd name="connsiteX6" fmla="*/ 0 w 2219964"/>
                            <a:gd name="connsiteY6" fmla="*/ 3521415 h 3628333"/>
                            <a:gd name="connsiteX7" fmla="*/ 135654 w 2219964"/>
                            <a:gd name="connsiteY7" fmla="*/ 3219965 h 3628333"/>
                            <a:gd name="connsiteX8" fmla="*/ 567733 w 2219964"/>
                            <a:gd name="connsiteY8" fmla="*/ 3099385 h 3628333"/>
                            <a:gd name="connsiteX9" fmla="*/ 1085224 w 2219964"/>
                            <a:gd name="connsiteY9" fmla="*/ 1501697 h 3628333"/>
                            <a:gd name="connsiteX10" fmla="*/ 1607739 w 2219964"/>
                            <a:gd name="connsiteY10" fmla="*/ 1873486 h 3628333"/>
                            <a:gd name="connsiteX11" fmla="*/ 1808706 w 2219964"/>
                            <a:gd name="connsiteY11" fmla="*/ 1592132 h 3628333"/>
                            <a:gd name="connsiteX12" fmla="*/ 211016 w 2219964"/>
                            <a:gd name="connsiteY12" fmla="*/ 125072 h 3628333"/>
                            <a:gd name="connsiteX0" fmla="*/ 211016 w 2219964"/>
                            <a:gd name="connsiteY0" fmla="*/ 125072 h 3628333"/>
                            <a:gd name="connsiteX1" fmla="*/ 532565 w 2219964"/>
                            <a:gd name="connsiteY1" fmla="*/ 4492 h 3628333"/>
                            <a:gd name="connsiteX2" fmla="*/ 2054889 w 2219964"/>
                            <a:gd name="connsiteY2" fmla="*/ 1386139 h 3628333"/>
                            <a:gd name="connsiteX3" fmla="*/ 1919238 w 2219964"/>
                            <a:gd name="connsiteY3" fmla="*/ 2240250 h 3628333"/>
                            <a:gd name="connsiteX4" fmla="*/ 1436916 w 2219964"/>
                            <a:gd name="connsiteY4" fmla="*/ 2868272 h 3628333"/>
                            <a:gd name="connsiteX5" fmla="*/ 864159 w 2219964"/>
                            <a:gd name="connsiteY5" fmla="*/ 3280255 h 3628333"/>
                            <a:gd name="connsiteX6" fmla="*/ 0 w 2219964"/>
                            <a:gd name="connsiteY6" fmla="*/ 3521415 h 3628333"/>
                            <a:gd name="connsiteX7" fmla="*/ 135654 w 2219964"/>
                            <a:gd name="connsiteY7" fmla="*/ 3219965 h 3628333"/>
                            <a:gd name="connsiteX8" fmla="*/ 567733 w 2219964"/>
                            <a:gd name="connsiteY8" fmla="*/ 3099385 h 3628333"/>
                            <a:gd name="connsiteX9" fmla="*/ 813919 w 2219964"/>
                            <a:gd name="connsiteY9" fmla="*/ 2325662 h 3628333"/>
                            <a:gd name="connsiteX10" fmla="*/ 1085224 w 2219964"/>
                            <a:gd name="connsiteY10" fmla="*/ 1501697 h 3628333"/>
                            <a:gd name="connsiteX11" fmla="*/ 1607739 w 2219964"/>
                            <a:gd name="connsiteY11" fmla="*/ 1873486 h 3628333"/>
                            <a:gd name="connsiteX12" fmla="*/ 1808706 w 2219964"/>
                            <a:gd name="connsiteY12" fmla="*/ 1592132 h 3628333"/>
                            <a:gd name="connsiteX13" fmla="*/ 211016 w 2219964"/>
                            <a:gd name="connsiteY13" fmla="*/ 125072 h 3628333"/>
                            <a:gd name="connsiteX0" fmla="*/ 211016 w 2219964"/>
                            <a:gd name="connsiteY0" fmla="*/ 125072 h 3628333"/>
                            <a:gd name="connsiteX1" fmla="*/ 532565 w 2219964"/>
                            <a:gd name="connsiteY1" fmla="*/ 4492 h 3628333"/>
                            <a:gd name="connsiteX2" fmla="*/ 2054889 w 2219964"/>
                            <a:gd name="connsiteY2" fmla="*/ 1386139 h 3628333"/>
                            <a:gd name="connsiteX3" fmla="*/ 1919238 w 2219964"/>
                            <a:gd name="connsiteY3" fmla="*/ 2240250 h 3628333"/>
                            <a:gd name="connsiteX4" fmla="*/ 1436916 w 2219964"/>
                            <a:gd name="connsiteY4" fmla="*/ 2868272 h 3628333"/>
                            <a:gd name="connsiteX5" fmla="*/ 864159 w 2219964"/>
                            <a:gd name="connsiteY5" fmla="*/ 3280255 h 3628333"/>
                            <a:gd name="connsiteX6" fmla="*/ 0 w 2219964"/>
                            <a:gd name="connsiteY6" fmla="*/ 3521415 h 3628333"/>
                            <a:gd name="connsiteX7" fmla="*/ 135654 w 2219964"/>
                            <a:gd name="connsiteY7" fmla="*/ 3219965 h 3628333"/>
                            <a:gd name="connsiteX8" fmla="*/ 567733 w 2219964"/>
                            <a:gd name="connsiteY8" fmla="*/ 3099385 h 3628333"/>
                            <a:gd name="connsiteX9" fmla="*/ 567735 w 2219964"/>
                            <a:gd name="connsiteY9" fmla="*/ 2265372 h 3628333"/>
                            <a:gd name="connsiteX10" fmla="*/ 1085224 w 2219964"/>
                            <a:gd name="connsiteY10" fmla="*/ 1501697 h 3628333"/>
                            <a:gd name="connsiteX11" fmla="*/ 1607739 w 2219964"/>
                            <a:gd name="connsiteY11" fmla="*/ 1873486 h 3628333"/>
                            <a:gd name="connsiteX12" fmla="*/ 1808706 w 2219964"/>
                            <a:gd name="connsiteY12" fmla="*/ 1592132 h 3628333"/>
                            <a:gd name="connsiteX13" fmla="*/ 211016 w 2219964"/>
                            <a:gd name="connsiteY13" fmla="*/ 125072 h 3628333"/>
                            <a:gd name="connsiteX0" fmla="*/ 211016 w 2219964"/>
                            <a:gd name="connsiteY0" fmla="*/ 125072 h 3628333"/>
                            <a:gd name="connsiteX1" fmla="*/ 532565 w 2219964"/>
                            <a:gd name="connsiteY1" fmla="*/ 4492 h 3628333"/>
                            <a:gd name="connsiteX2" fmla="*/ 2054889 w 2219964"/>
                            <a:gd name="connsiteY2" fmla="*/ 1386139 h 3628333"/>
                            <a:gd name="connsiteX3" fmla="*/ 1919238 w 2219964"/>
                            <a:gd name="connsiteY3" fmla="*/ 2240250 h 3628333"/>
                            <a:gd name="connsiteX4" fmla="*/ 1436916 w 2219964"/>
                            <a:gd name="connsiteY4" fmla="*/ 2868272 h 3628333"/>
                            <a:gd name="connsiteX5" fmla="*/ 864159 w 2219964"/>
                            <a:gd name="connsiteY5" fmla="*/ 3280255 h 3628333"/>
                            <a:gd name="connsiteX6" fmla="*/ 0 w 2219964"/>
                            <a:gd name="connsiteY6" fmla="*/ 3521415 h 3628333"/>
                            <a:gd name="connsiteX7" fmla="*/ 135654 w 2219964"/>
                            <a:gd name="connsiteY7" fmla="*/ 3219965 h 3628333"/>
                            <a:gd name="connsiteX8" fmla="*/ 567733 w 2219964"/>
                            <a:gd name="connsiteY8" fmla="*/ 3099385 h 3628333"/>
                            <a:gd name="connsiteX9" fmla="*/ 567735 w 2219964"/>
                            <a:gd name="connsiteY9" fmla="*/ 2265372 h 3628333"/>
                            <a:gd name="connsiteX10" fmla="*/ 813919 w 2219964"/>
                            <a:gd name="connsiteY10" fmla="*/ 1883535 h 3628333"/>
                            <a:gd name="connsiteX11" fmla="*/ 1085224 w 2219964"/>
                            <a:gd name="connsiteY11" fmla="*/ 1501697 h 3628333"/>
                            <a:gd name="connsiteX12" fmla="*/ 1607739 w 2219964"/>
                            <a:gd name="connsiteY12" fmla="*/ 1873486 h 3628333"/>
                            <a:gd name="connsiteX13" fmla="*/ 1808706 w 2219964"/>
                            <a:gd name="connsiteY13" fmla="*/ 1592132 h 3628333"/>
                            <a:gd name="connsiteX14" fmla="*/ 211016 w 2219964"/>
                            <a:gd name="connsiteY14" fmla="*/ 125072 h 3628333"/>
                            <a:gd name="connsiteX0" fmla="*/ 211016 w 2219964"/>
                            <a:gd name="connsiteY0" fmla="*/ 125072 h 3628333"/>
                            <a:gd name="connsiteX1" fmla="*/ 532565 w 2219964"/>
                            <a:gd name="connsiteY1" fmla="*/ 4492 h 3628333"/>
                            <a:gd name="connsiteX2" fmla="*/ 2054889 w 2219964"/>
                            <a:gd name="connsiteY2" fmla="*/ 1386139 h 3628333"/>
                            <a:gd name="connsiteX3" fmla="*/ 1919238 w 2219964"/>
                            <a:gd name="connsiteY3" fmla="*/ 2240250 h 3628333"/>
                            <a:gd name="connsiteX4" fmla="*/ 1436916 w 2219964"/>
                            <a:gd name="connsiteY4" fmla="*/ 2868272 h 3628333"/>
                            <a:gd name="connsiteX5" fmla="*/ 864159 w 2219964"/>
                            <a:gd name="connsiteY5" fmla="*/ 3280255 h 3628333"/>
                            <a:gd name="connsiteX6" fmla="*/ 0 w 2219964"/>
                            <a:gd name="connsiteY6" fmla="*/ 3521415 h 3628333"/>
                            <a:gd name="connsiteX7" fmla="*/ 135654 w 2219964"/>
                            <a:gd name="connsiteY7" fmla="*/ 3219965 h 3628333"/>
                            <a:gd name="connsiteX8" fmla="*/ 567733 w 2219964"/>
                            <a:gd name="connsiteY8" fmla="*/ 3099385 h 3628333"/>
                            <a:gd name="connsiteX9" fmla="*/ 567735 w 2219964"/>
                            <a:gd name="connsiteY9" fmla="*/ 2265372 h 3628333"/>
                            <a:gd name="connsiteX10" fmla="*/ 944547 w 2219964"/>
                            <a:gd name="connsiteY10" fmla="*/ 1767979 h 3628333"/>
                            <a:gd name="connsiteX11" fmla="*/ 1085224 w 2219964"/>
                            <a:gd name="connsiteY11" fmla="*/ 1501697 h 3628333"/>
                            <a:gd name="connsiteX12" fmla="*/ 1607739 w 2219964"/>
                            <a:gd name="connsiteY12" fmla="*/ 1873486 h 3628333"/>
                            <a:gd name="connsiteX13" fmla="*/ 1808706 w 2219964"/>
                            <a:gd name="connsiteY13" fmla="*/ 1592132 h 3628333"/>
                            <a:gd name="connsiteX14" fmla="*/ 211016 w 2219964"/>
                            <a:gd name="connsiteY14" fmla="*/ 125072 h 3628333"/>
                            <a:gd name="connsiteX0" fmla="*/ 211016 w 2219964"/>
                            <a:gd name="connsiteY0" fmla="*/ 125072 h 3628333"/>
                            <a:gd name="connsiteX1" fmla="*/ 532565 w 2219964"/>
                            <a:gd name="connsiteY1" fmla="*/ 4492 h 3628333"/>
                            <a:gd name="connsiteX2" fmla="*/ 2054889 w 2219964"/>
                            <a:gd name="connsiteY2" fmla="*/ 1386139 h 3628333"/>
                            <a:gd name="connsiteX3" fmla="*/ 1919238 w 2219964"/>
                            <a:gd name="connsiteY3" fmla="*/ 2240250 h 3628333"/>
                            <a:gd name="connsiteX4" fmla="*/ 1436916 w 2219964"/>
                            <a:gd name="connsiteY4" fmla="*/ 2868272 h 3628333"/>
                            <a:gd name="connsiteX5" fmla="*/ 864159 w 2219964"/>
                            <a:gd name="connsiteY5" fmla="*/ 3280255 h 3628333"/>
                            <a:gd name="connsiteX6" fmla="*/ 0 w 2219964"/>
                            <a:gd name="connsiteY6" fmla="*/ 3521415 h 3628333"/>
                            <a:gd name="connsiteX7" fmla="*/ 135654 w 2219964"/>
                            <a:gd name="connsiteY7" fmla="*/ 3219965 h 3628333"/>
                            <a:gd name="connsiteX8" fmla="*/ 567733 w 2219964"/>
                            <a:gd name="connsiteY8" fmla="*/ 3099385 h 3628333"/>
                            <a:gd name="connsiteX9" fmla="*/ 567735 w 2219964"/>
                            <a:gd name="connsiteY9" fmla="*/ 2265372 h 3628333"/>
                            <a:gd name="connsiteX10" fmla="*/ 773725 w 2219964"/>
                            <a:gd name="connsiteY10" fmla="*/ 2009139 h 3628333"/>
                            <a:gd name="connsiteX11" fmla="*/ 944547 w 2219964"/>
                            <a:gd name="connsiteY11" fmla="*/ 1767979 h 3628333"/>
                            <a:gd name="connsiteX12" fmla="*/ 1085224 w 2219964"/>
                            <a:gd name="connsiteY12" fmla="*/ 1501697 h 3628333"/>
                            <a:gd name="connsiteX13" fmla="*/ 1607739 w 2219964"/>
                            <a:gd name="connsiteY13" fmla="*/ 1873486 h 3628333"/>
                            <a:gd name="connsiteX14" fmla="*/ 1808706 w 2219964"/>
                            <a:gd name="connsiteY14" fmla="*/ 1592132 h 3628333"/>
                            <a:gd name="connsiteX15" fmla="*/ 211016 w 2219964"/>
                            <a:gd name="connsiteY15" fmla="*/ 125072 h 3628333"/>
                            <a:gd name="connsiteX0" fmla="*/ 211016 w 2219964"/>
                            <a:gd name="connsiteY0" fmla="*/ 125072 h 3628333"/>
                            <a:gd name="connsiteX1" fmla="*/ 532565 w 2219964"/>
                            <a:gd name="connsiteY1" fmla="*/ 4492 h 3628333"/>
                            <a:gd name="connsiteX2" fmla="*/ 2054889 w 2219964"/>
                            <a:gd name="connsiteY2" fmla="*/ 1386139 h 3628333"/>
                            <a:gd name="connsiteX3" fmla="*/ 1919238 w 2219964"/>
                            <a:gd name="connsiteY3" fmla="*/ 2240250 h 3628333"/>
                            <a:gd name="connsiteX4" fmla="*/ 1436916 w 2219964"/>
                            <a:gd name="connsiteY4" fmla="*/ 2868272 h 3628333"/>
                            <a:gd name="connsiteX5" fmla="*/ 864159 w 2219964"/>
                            <a:gd name="connsiteY5" fmla="*/ 3280255 h 3628333"/>
                            <a:gd name="connsiteX6" fmla="*/ 0 w 2219964"/>
                            <a:gd name="connsiteY6" fmla="*/ 3521415 h 3628333"/>
                            <a:gd name="connsiteX7" fmla="*/ 135654 w 2219964"/>
                            <a:gd name="connsiteY7" fmla="*/ 3219965 h 3628333"/>
                            <a:gd name="connsiteX8" fmla="*/ 567733 w 2219964"/>
                            <a:gd name="connsiteY8" fmla="*/ 3099385 h 3628333"/>
                            <a:gd name="connsiteX9" fmla="*/ 567735 w 2219964"/>
                            <a:gd name="connsiteY9" fmla="*/ 2265372 h 3628333"/>
                            <a:gd name="connsiteX10" fmla="*/ 763677 w 2219964"/>
                            <a:gd name="connsiteY10" fmla="*/ 2049333 h 3628333"/>
                            <a:gd name="connsiteX11" fmla="*/ 944547 w 2219964"/>
                            <a:gd name="connsiteY11" fmla="*/ 1767979 h 3628333"/>
                            <a:gd name="connsiteX12" fmla="*/ 1085224 w 2219964"/>
                            <a:gd name="connsiteY12" fmla="*/ 1501697 h 3628333"/>
                            <a:gd name="connsiteX13" fmla="*/ 1607739 w 2219964"/>
                            <a:gd name="connsiteY13" fmla="*/ 1873486 h 3628333"/>
                            <a:gd name="connsiteX14" fmla="*/ 1808706 w 2219964"/>
                            <a:gd name="connsiteY14" fmla="*/ 1592132 h 3628333"/>
                            <a:gd name="connsiteX15" fmla="*/ 211016 w 2219964"/>
                            <a:gd name="connsiteY15" fmla="*/ 125072 h 3628333"/>
                            <a:gd name="connsiteX0" fmla="*/ 211016 w 2219964"/>
                            <a:gd name="connsiteY0" fmla="*/ 125072 h 3628333"/>
                            <a:gd name="connsiteX1" fmla="*/ 532565 w 2219964"/>
                            <a:gd name="connsiteY1" fmla="*/ 4492 h 3628333"/>
                            <a:gd name="connsiteX2" fmla="*/ 2054889 w 2219964"/>
                            <a:gd name="connsiteY2" fmla="*/ 1386139 h 3628333"/>
                            <a:gd name="connsiteX3" fmla="*/ 1919238 w 2219964"/>
                            <a:gd name="connsiteY3" fmla="*/ 2240250 h 3628333"/>
                            <a:gd name="connsiteX4" fmla="*/ 1436916 w 2219964"/>
                            <a:gd name="connsiteY4" fmla="*/ 2868272 h 3628333"/>
                            <a:gd name="connsiteX5" fmla="*/ 864159 w 2219964"/>
                            <a:gd name="connsiteY5" fmla="*/ 3280255 h 3628333"/>
                            <a:gd name="connsiteX6" fmla="*/ 0 w 2219964"/>
                            <a:gd name="connsiteY6" fmla="*/ 3521415 h 3628333"/>
                            <a:gd name="connsiteX7" fmla="*/ 135654 w 2219964"/>
                            <a:gd name="connsiteY7" fmla="*/ 3219965 h 3628333"/>
                            <a:gd name="connsiteX8" fmla="*/ 567733 w 2219964"/>
                            <a:gd name="connsiteY8" fmla="*/ 3099385 h 3628333"/>
                            <a:gd name="connsiteX9" fmla="*/ 567735 w 2219964"/>
                            <a:gd name="connsiteY9" fmla="*/ 2265372 h 3628333"/>
                            <a:gd name="connsiteX10" fmla="*/ 763677 w 2219964"/>
                            <a:gd name="connsiteY10" fmla="*/ 2049333 h 3628333"/>
                            <a:gd name="connsiteX11" fmla="*/ 944547 w 2219964"/>
                            <a:gd name="connsiteY11" fmla="*/ 1767979 h 3628333"/>
                            <a:gd name="connsiteX12" fmla="*/ 1085224 w 2219964"/>
                            <a:gd name="connsiteY12" fmla="*/ 1501697 h 3628333"/>
                            <a:gd name="connsiteX13" fmla="*/ 1607739 w 2219964"/>
                            <a:gd name="connsiteY13" fmla="*/ 1873486 h 3628333"/>
                            <a:gd name="connsiteX14" fmla="*/ 1808706 w 2219964"/>
                            <a:gd name="connsiteY14" fmla="*/ 1592132 h 3628333"/>
                            <a:gd name="connsiteX15" fmla="*/ 211016 w 2219964"/>
                            <a:gd name="connsiteY15" fmla="*/ 125072 h 3628333"/>
                            <a:gd name="connsiteX0" fmla="*/ 211016 w 2219964"/>
                            <a:gd name="connsiteY0" fmla="*/ 125072 h 3628333"/>
                            <a:gd name="connsiteX1" fmla="*/ 532565 w 2219964"/>
                            <a:gd name="connsiteY1" fmla="*/ 4492 h 3628333"/>
                            <a:gd name="connsiteX2" fmla="*/ 2054889 w 2219964"/>
                            <a:gd name="connsiteY2" fmla="*/ 1386139 h 3628333"/>
                            <a:gd name="connsiteX3" fmla="*/ 1919238 w 2219964"/>
                            <a:gd name="connsiteY3" fmla="*/ 2240250 h 3628333"/>
                            <a:gd name="connsiteX4" fmla="*/ 1436916 w 2219964"/>
                            <a:gd name="connsiteY4" fmla="*/ 2868272 h 3628333"/>
                            <a:gd name="connsiteX5" fmla="*/ 864159 w 2219964"/>
                            <a:gd name="connsiteY5" fmla="*/ 3280255 h 3628333"/>
                            <a:gd name="connsiteX6" fmla="*/ 0 w 2219964"/>
                            <a:gd name="connsiteY6" fmla="*/ 3521415 h 3628333"/>
                            <a:gd name="connsiteX7" fmla="*/ 135654 w 2219964"/>
                            <a:gd name="connsiteY7" fmla="*/ 3219965 h 3628333"/>
                            <a:gd name="connsiteX8" fmla="*/ 567733 w 2219964"/>
                            <a:gd name="connsiteY8" fmla="*/ 3099385 h 3628333"/>
                            <a:gd name="connsiteX9" fmla="*/ 567735 w 2219964"/>
                            <a:gd name="connsiteY9" fmla="*/ 2265372 h 3628333"/>
                            <a:gd name="connsiteX10" fmla="*/ 763677 w 2219964"/>
                            <a:gd name="connsiteY10" fmla="*/ 2049333 h 3628333"/>
                            <a:gd name="connsiteX11" fmla="*/ 1090248 w 2219964"/>
                            <a:gd name="connsiteY11" fmla="*/ 2024212 h 3628333"/>
                            <a:gd name="connsiteX12" fmla="*/ 944547 w 2219964"/>
                            <a:gd name="connsiteY12" fmla="*/ 1767979 h 3628333"/>
                            <a:gd name="connsiteX13" fmla="*/ 1085224 w 2219964"/>
                            <a:gd name="connsiteY13" fmla="*/ 1501697 h 3628333"/>
                            <a:gd name="connsiteX14" fmla="*/ 1607739 w 2219964"/>
                            <a:gd name="connsiteY14" fmla="*/ 1873486 h 3628333"/>
                            <a:gd name="connsiteX15" fmla="*/ 1808706 w 2219964"/>
                            <a:gd name="connsiteY15" fmla="*/ 1592132 h 3628333"/>
                            <a:gd name="connsiteX16" fmla="*/ 211016 w 2219964"/>
                            <a:gd name="connsiteY16" fmla="*/ 125072 h 3628333"/>
                            <a:gd name="connsiteX0" fmla="*/ 211016 w 2219964"/>
                            <a:gd name="connsiteY0" fmla="*/ 125072 h 3628333"/>
                            <a:gd name="connsiteX1" fmla="*/ 532565 w 2219964"/>
                            <a:gd name="connsiteY1" fmla="*/ 4492 h 3628333"/>
                            <a:gd name="connsiteX2" fmla="*/ 2054889 w 2219964"/>
                            <a:gd name="connsiteY2" fmla="*/ 1386139 h 3628333"/>
                            <a:gd name="connsiteX3" fmla="*/ 1919238 w 2219964"/>
                            <a:gd name="connsiteY3" fmla="*/ 2240250 h 3628333"/>
                            <a:gd name="connsiteX4" fmla="*/ 1436916 w 2219964"/>
                            <a:gd name="connsiteY4" fmla="*/ 2868272 h 3628333"/>
                            <a:gd name="connsiteX5" fmla="*/ 864159 w 2219964"/>
                            <a:gd name="connsiteY5" fmla="*/ 3280255 h 3628333"/>
                            <a:gd name="connsiteX6" fmla="*/ 0 w 2219964"/>
                            <a:gd name="connsiteY6" fmla="*/ 3521415 h 3628333"/>
                            <a:gd name="connsiteX7" fmla="*/ 135654 w 2219964"/>
                            <a:gd name="connsiteY7" fmla="*/ 3219965 h 3628333"/>
                            <a:gd name="connsiteX8" fmla="*/ 567733 w 2219964"/>
                            <a:gd name="connsiteY8" fmla="*/ 3099385 h 3628333"/>
                            <a:gd name="connsiteX9" fmla="*/ 567735 w 2219964"/>
                            <a:gd name="connsiteY9" fmla="*/ 2265372 h 3628333"/>
                            <a:gd name="connsiteX10" fmla="*/ 763677 w 2219964"/>
                            <a:gd name="connsiteY10" fmla="*/ 2049333 h 3628333"/>
                            <a:gd name="connsiteX11" fmla="*/ 1577593 w 2219964"/>
                            <a:gd name="connsiteY11" fmla="*/ 2280445 h 3628333"/>
                            <a:gd name="connsiteX12" fmla="*/ 944547 w 2219964"/>
                            <a:gd name="connsiteY12" fmla="*/ 1767979 h 3628333"/>
                            <a:gd name="connsiteX13" fmla="*/ 1085224 w 2219964"/>
                            <a:gd name="connsiteY13" fmla="*/ 1501697 h 3628333"/>
                            <a:gd name="connsiteX14" fmla="*/ 1607739 w 2219964"/>
                            <a:gd name="connsiteY14" fmla="*/ 1873486 h 3628333"/>
                            <a:gd name="connsiteX15" fmla="*/ 1808706 w 2219964"/>
                            <a:gd name="connsiteY15" fmla="*/ 1592132 h 3628333"/>
                            <a:gd name="connsiteX16" fmla="*/ 211016 w 2219964"/>
                            <a:gd name="connsiteY16" fmla="*/ 125072 h 3628333"/>
                            <a:gd name="connsiteX0" fmla="*/ 211016 w 2219964"/>
                            <a:gd name="connsiteY0" fmla="*/ 125072 h 3628333"/>
                            <a:gd name="connsiteX1" fmla="*/ 532565 w 2219964"/>
                            <a:gd name="connsiteY1" fmla="*/ 4492 h 3628333"/>
                            <a:gd name="connsiteX2" fmla="*/ 2054889 w 2219964"/>
                            <a:gd name="connsiteY2" fmla="*/ 1386139 h 3628333"/>
                            <a:gd name="connsiteX3" fmla="*/ 1919238 w 2219964"/>
                            <a:gd name="connsiteY3" fmla="*/ 2240250 h 3628333"/>
                            <a:gd name="connsiteX4" fmla="*/ 1436916 w 2219964"/>
                            <a:gd name="connsiteY4" fmla="*/ 2868272 h 3628333"/>
                            <a:gd name="connsiteX5" fmla="*/ 864159 w 2219964"/>
                            <a:gd name="connsiteY5" fmla="*/ 3280255 h 3628333"/>
                            <a:gd name="connsiteX6" fmla="*/ 0 w 2219964"/>
                            <a:gd name="connsiteY6" fmla="*/ 3521415 h 3628333"/>
                            <a:gd name="connsiteX7" fmla="*/ 135654 w 2219964"/>
                            <a:gd name="connsiteY7" fmla="*/ 3219965 h 3628333"/>
                            <a:gd name="connsiteX8" fmla="*/ 567733 w 2219964"/>
                            <a:gd name="connsiteY8" fmla="*/ 3099385 h 3628333"/>
                            <a:gd name="connsiteX9" fmla="*/ 567735 w 2219964"/>
                            <a:gd name="connsiteY9" fmla="*/ 2265372 h 3628333"/>
                            <a:gd name="connsiteX10" fmla="*/ 763677 w 2219964"/>
                            <a:gd name="connsiteY10" fmla="*/ 2049333 h 3628333"/>
                            <a:gd name="connsiteX11" fmla="*/ 1577593 w 2219964"/>
                            <a:gd name="connsiteY11" fmla="*/ 2280445 h 3628333"/>
                            <a:gd name="connsiteX12" fmla="*/ 984741 w 2219964"/>
                            <a:gd name="connsiteY12" fmla="*/ 1783052 h 3628333"/>
                            <a:gd name="connsiteX13" fmla="*/ 1085224 w 2219964"/>
                            <a:gd name="connsiteY13" fmla="*/ 1501697 h 3628333"/>
                            <a:gd name="connsiteX14" fmla="*/ 1607739 w 2219964"/>
                            <a:gd name="connsiteY14" fmla="*/ 1873486 h 3628333"/>
                            <a:gd name="connsiteX15" fmla="*/ 1808706 w 2219964"/>
                            <a:gd name="connsiteY15" fmla="*/ 1592132 h 3628333"/>
                            <a:gd name="connsiteX16" fmla="*/ 211016 w 2219964"/>
                            <a:gd name="connsiteY16" fmla="*/ 125072 h 3628333"/>
                            <a:gd name="connsiteX0" fmla="*/ 211016 w 2219964"/>
                            <a:gd name="connsiteY0" fmla="*/ 125072 h 3628333"/>
                            <a:gd name="connsiteX1" fmla="*/ 532565 w 2219964"/>
                            <a:gd name="connsiteY1" fmla="*/ 4492 h 3628333"/>
                            <a:gd name="connsiteX2" fmla="*/ 2054889 w 2219964"/>
                            <a:gd name="connsiteY2" fmla="*/ 1386139 h 3628333"/>
                            <a:gd name="connsiteX3" fmla="*/ 1919238 w 2219964"/>
                            <a:gd name="connsiteY3" fmla="*/ 2240250 h 3628333"/>
                            <a:gd name="connsiteX4" fmla="*/ 1436916 w 2219964"/>
                            <a:gd name="connsiteY4" fmla="*/ 2868272 h 3628333"/>
                            <a:gd name="connsiteX5" fmla="*/ 864159 w 2219964"/>
                            <a:gd name="connsiteY5" fmla="*/ 3280255 h 3628333"/>
                            <a:gd name="connsiteX6" fmla="*/ 0 w 2219964"/>
                            <a:gd name="connsiteY6" fmla="*/ 3521415 h 3628333"/>
                            <a:gd name="connsiteX7" fmla="*/ 135654 w 2219964"/>
                            <a:gd name="connsiteY7" fmla="*/ 3219965 h 3628333"/>
                            <a:gd name="connsiteX8" fmla="*/ 567733 w 2219964"/>
                            <a:gd name="connsiteY8" fmla="*/ 3099385 h 3628333"/>
                            <a:gd name="connsiteX9" fmla="*/ 567735 w 2219964"/>
                            <a:gd name="connsiteY9" fmla="*/ 2265372 h 3628333"/>
                            <a:gd name="connsiteX10" fmla="*/ 763677 w 2219964"/>
                            <a:gd name="connsiteY10" fmla="*/ 2049333 h 3628333"/>
                            <a:gd name="connsiteX11" fmla="*/ 1577593 w 2219964"/>
                            <a:gd name="connsiteY11" fmla="*/ 2280445 h 3628333"/>
                            <a:gd name="connsiteX12" fmla="*/ 984741 w 2219964"/>
                            <a:gd name="connsiteY12" fmla="*/ 1783052 h 3628333"/>
                            <a:gd name="connsiteX13" fmla="*/ 1085224 w 2219964"/>
                            <a:gd name="connsiteY13" fmla="*/ 1501697 h 3628333"/>
                            <a:gd name="connsiteX14" fmla="*/ 1607739 w 2219964"/>
                            <a:gd name="connsiteY14" fmla="*/ 1873486 h 3628333"/>
                            <a:gd name="connsiteX15" fmla="*/ 1808706 w 2219964"/>
                            <a:gd name="connsiteY15" fmla="*/ 1592132 h 3628333"/>
                            <a:gd name="connsiteX16" fmla="*/ 211016 w 2219964"/>
                            <a:gd name="connsiteY16" fmla="*/ 125072 h 3628333"/>
                            <a:gd name="connsiteX0" fmla="*/ 211016 w 2219964"/>
                            <a:gd name="connsiteY0" fmla="*/ 125072 h 3628333"/>
                            <a:gd name="connsiteX1" fmla="*/ 532565 w 2219964"/>
                            <a:gd name="connsiteY1" fmla="*/ 4492 h 3628333"/>
                            <a:gd name="connsiteX2" fmla="*/ 2054889 w 2219964"/>
                            <a:gd name="connsiteY2" fmla="*/ 1386139 h 3628333"/>
                            <a:gd name="connsiteX3" fmla="*/ 1919238 w 2219964"/>
                            <a:gd name="connsiteY3" fmla="*/ 2240250 h 3628333"/>
                            <a:gd name="connsiteX4" fmla="*/ 1436916 w 2219964"/>
                            <a:gd name="connsiteY4" fmla="*/ 2868272 h 3628333"/>
                            <a:gd name="connsiteX5" fmla="*/ 864159 w 2219964"/>
                            <a:gd name="connsiteY5" fmla="*/ 3280255 h 3628333"/>
                            <a:gd name="connsiteX6" fmla="*/ 0 w 2219964"/>
                            <a:gd name="connsiteY6" fmla="*/ 3521415 h 3628333"/>
                            <a:gd name="connsiteX7" fmla="*/ 135654 w 2219964"/>
                            <a:gd name="connsiteY7" fmla="*/ 3219965 h 3628333"/>
                            <a:gd name="connsiteX8" fmla="*/ 567733 w 2219964"/>
                            <a:gd name="connsiteY8" fmla="*/ 3099385 h 3628333"/>
                            <a:gd name="connsiteX9" fmla="*/ 567735 w 2219964"/>
                            <a:gd name="connsiteY9" fmla="*/ 2265372 h 3628333"/>
                            <a:gd name="connsiteX10" fmla="*/ 763677 w 2219964"/>
                            <a:gd name="connsiteY10" fmla="*/ 2049333 h 3628333"/>
                            <a:gd name="connsiteX11" fmla="*/ 1577593 w 2219964"/>
                            <a:gd name="connsiteY11" fmla="*/ 2280445 h 3628333"/>
                            <a:gd name="connsiteX12" fmla="*/ 984741 w 2219964"/>
                            <a:gd name="connsiteY12" fmla="*/ 1783052 h 3628333"/>
                            <a:gd name="connsiteX13" fmla="*/ 1085224 w 2219964"/>
                            <a:gd name="connsiteY13" fmla="*/ 1501697 h 3628333"/>
                            <a:gd name="connsiteX14" fmla="*/ 1607739 w 2219964"/>
                            <a:gd name="connsiteY14" fmla="*/ 1873486 h 3628333"/>
                            <a:gd name="connsiteX15" fmla="*/ 1808706 w 2219964"/>
                            <a:gd name="connsiteY15" fmla="*/ 1592132 h 3628333"/>
                            <a:gd name="connsiteX16" fmla="*/ 211016 w 2219964"/>
                            <a:gd name="connsiteY16" fmla="*/ 125072 h 3628333"/>
                            <a:gd name="connsiteX0" fmla="*/ 211016 w 2219964"/>
                            <a:gd name="connsiteY0" fmla="*/ 125072 h 3628333"/>
                            <a:gd name="connsiteX1" fmla="*/ 532565 w 2219964"/>
                            <a:gd name="connsiteY1" fmla="*/ 4492 h 3628333"/>
                            <a:gd name="connsiteX2" fmla="*/ 2054889 w 2219964"/>
                            <a:gd name="connsiteY2" fmla="*/ 1386139 h 3628333"/>
                            <a:gd name="connsiteX3" fmla="*/ 1919238 w 2219964"/>
                            <a:gd name="connsiteY3" fmla="*/ 2240250 h 3628333"/>
                            <a:gd name="connsiteX4" fmla="*/ 1436916 w 2219964"/>
                            <a:gd name="connsiteY4" fmla="*/ 2868272 h 3628333"/>
                            <a:gd name="connsiteX5" fmla="*/ 864159 w 2219964"/>
                            <a:gd name="connsiteY5" fmla="*/ 3280255 h 3628333"/>
                            <a:gd name="connsiteX6" fmla="*/ 0 w 2219964"/>
                            <a:gd name="connsiteY6" fmla="*/ 3521415 h 3628333"/>
                            <a:gd name="connsiteX7" fmla="*/ 135654 w 2219964"/>
                            <a:gd name="connsiteY7" fmla="*/ 3219965 h 3628333"/>
                            <a:gd name="connsiteX8" fmla="*/ 567733 w 2219964"/>
                            <a:gd name="connsiteY8" fmla="*/ 3099385 h 3628333"/>
                            <a:gd name="connsiteX9" fmla="*/ 567735 w 2219964"/>
                            <a:gd name="connsiteY9" fmla="*/ 2265372 h 3628333"/>
                            <a:gd name="connsiteX10" fmla="*/ 763677 w 2219964"/>
                            <a:gd name="connsiteY10" fmla="*/ 2049333 h 3628333"/>
                            <a:gd name="connsiteX11" fmla="*/ 1577593 w 2219964"/>
                            <a:gd name="connsiteY11" fmla="*/ 2280445 h 3628333"/>
                            <a:gd name="connsiteX12" fmla="*/ 929475 w 2219964"/>
                            <a:gd name="connsiteY12" fmla="*/ 1762955 h 3628333"/>
                            <a:gd name="connsiteX13" fmla="*/ 1085224 w 2219964"/>
                            <a:gd name="connsiteY13" fmla="*/ 1501697 h 3628333"/>
                            <a:gd name="connsiteX14" fmla="*/ 1607739 w 2219964"/>
                            <a:gd name="connsiteY14" fmla="*/ 1873486 h 3628333"/>
                            <a:gd name="connsiteX15" fmla="*/ 1808706 w 2219964"/>
                            <a:gd name="connsiteY15" fmla="*/ 1592132 h 3628333"/>
                            <a:gd name="connsiteX16" fmla="*/ 211016 w 2219964"/>
                            <a:gd name="connsiteY16" fmla="*/ 125072 h 3628333"/>
                            <a:gd name="connsiteX0" fmla="*/ 211016 w 2219964"/>
                            <a:gd name="connsiteY0" fmla="*/ 125072 h 3628333"/>
                            <a:gd name="connsiteX1" fmla="*/ 532565 w 2219964"/>
                            <a:gd name="connsiteY1" fmla="*/ 4492 h 3628333"/>
                            <a:gd name="connsiteX2" fmla="*/ 2054889 w 2219964"/>
                            <a:gd name="connsiteY2" fmla="*/ 1386139 h 3628333"/>
                            <a:gd name="connsiteX3" fmla="*/ 1919238 w 2219964"/>
                            <a:gd name="connsiteY3" fmla="*/ 2240250 h 3628333"/>
                            <a:gd name="connsiteX4" fmla="*/ 1436916 w 2219964"/>
                            <a:gd name="connsiteY4" fmla="*/ 2868272 h 3628333"/>
                            <a:gd name="connsiteX5" fmla="*/ 864159 w 2219964"/>
                            <a:gd name="connsiteY5" fmla="*/ 3280255 h 3628333"/>
                            <a:gd name="connsiteX6" fmla="*/ 0 w 2219964"/>
                            <a:gd name="connsiteY6" fmla="*/ 3521415 h 3628333"/>
                            <a:gd name="connsiteX7" fmla="*/ 135654 w 2219964"/>
                            <a:gd name="connsiteY7" fmla="*/ 3219965 h 3628333"/>
                            <a:gd name="connsiteX8" fmla="*/ 567733 w 2219964"/>
                            <a:gd name="connsiteY8" fmla="*/ 3099385 h 3628333"/>
                            <a:gd name="connsiteX9" fmla="*/ 567735 w 2219964"/>
                            <a:gd name="connsiteY9" fmla="*/ 2265372 h 3628333"/>
                            <a:gd name="connsiteX10" fmla="*/ 763677 w 2219964"/>
                            <a:gd name="connsiteY10" fmla="*/ 2049333 h 3628333"/>
                            <a:gd name="connsiteX11" fmla="*/ 1577593 w 2219964"/>
                            <a:gd name="connsiteY11" fmla="*/ 2280445 h 3628333"/>
                            <a:gd name="connsiteX12" fmla="*/ 929475 w 2219964"/>
                            <a:gd name="connsiteY12" fmla="*/ 1762955 h 3628333"/>
                            <a:gd name="connsiteX13" fmla="*/ 1085224 w 2219964"/>
                            <a:gd name="connsiteY13" fmla="*/ 1501697 h 3628333"/>
                            <a:gd name="connsiteX14" fmla="*/ 1607739 w 2219964"/>
                            <a:gd name="connsiteY14" fmla="*/ 1873486 h 3628333"/>
                            <a:gd name="connsiteX15" fmla="*/ 1808706 w 2219964"/>
                            <a:gd name="connsiteY15" fmla="*/ 1592132 h 3628333"/>
                            <a:gd name="connsiteX16" fmla="*/ 211016 w 2219964"/>
                            <a:gd name="connsiteY16" fmla="*/ 125072 h 3628333"/>
                            <a:gd name="connsiteX0" fmla="*/ 211016 w 2219964"/>
                            <a:gd name="connsiteY0" fmla="*/ 125072 h 3628333"/>
                            <a:gd name="connsiteX1" fmla="*/ 532565 w 2219964"/>
                            <a:gd name="connsiteY1" fmla="*/ 4492 h 3628333"/>
                            <a:gd name="connsiteX2" fmla="*/ 2054889 w 2219964"/>
                            <a:gd name="connsiteY2" fmla="*/ 1386139 h 3628333"/>
                            <a:gd name="connsiteX3" fmla="*/ 1919238 w 2219964"/>
                            <a:gd name="connsiteY3" fmla="*/ 2240250 h 3628333"/>
                            <a:gd name="connsiteX4" fmla="*/ 1436916 w 2219964"/>
                            <a:gd name="connsiteY4" fmla="*/ 2868272 h 3628333"/>
                            <a:gd name="connsiteX5" fmla="*/ 864159 w 2219964"/>
                            <a:gd name="connsiteY5" fmla="*/ 3280255 h 3628333"/>
                            <a:gd name="connsiteX6" fmla="*/ 0 w 2219964"/>
                            <a:gd name="connsiteY6" fmla="*/ 3521415 h 3628333"/>
                            <a:gd name="connsiteX7" fmla="*/ 135654 w 2219964"/>
                            <a:gd name="connsiteY7" fmla="*/ 3219965 h 3628333"/>
                            <a:gd name="connsiteX8" fmla="*/ 567733 w 2219964"/>
                            <a:gd name="connsiteY8" fmla="*/ 3099385 h 3628333"/>
                            <a:gd name="connsiteX9" fmla="*/ 567735 w 2219964"/>
                            <a:gd name="connsiteY9" fmla="*/ 2265372 h 3628333"/>
                            <a:gd name="connsiteX10" fmla="*/ 763677 w 2219964"/>
                            <a:gd name="connsiteY10" fmla="*/ 2049333 h 3628333"/>
                            <a:gd name="connsiteX11" fmla="*/ 1577593 w 2219964"/>
                            <a:gd name="connsiteY11" fmla="*/ 2280445 h 3628333"/>
                            <a:gd name="connsiteX12" fmla="*/ 929475 w 2219964"/>
                            <a:gd name="connsiteY12" fmla="*/ 1762955 h 3628333"/>
                            <a:gd name="connsiteX13" fmla="*/ 1085224 w 2219964"/>
                            <a:gd name="connsiteY13" fmla="*/ 1501697 h 3628333"/>
                            <a:gd name="connsiteX14" fmla="*/ 1607739 w 2219964"/>
                            <a:gd name="connsiteY14" fmla="*/ 1873486 h 3628333"/>
                            <a:gd name="connsiteX15" fmla="*/ 1808706 w 2219964"/>
                            <a:gd name="connsiteY15" fmla="*/ 1592132 h 3628333"/>
                            <a:gd name="connsiteX16" fmla="*/ 211016 w 2219964"/>
                            <a:gd name="connsiteY16" fmla="*/ 125072 h 3628333"/>
                            <a:gd name="connsiteX0" fmla="*/ 211016 w 2219964"/>
                            <a:gd name="connsiteY0" fmla="*/ 125072 h 3628333"/>
                            <a:gd name="connsiteX1" fmla="*/ 532565 w 2219964"/>
                            <a:gd name="connsiteY1" fmla="*/ 4492 h 3628333"/>
                            <a:gd name="connsiteX2" fmla="*/ 2054889 w 2219964"/>
                            <a:gd name="connsiteY2" fmla="*/ 1386139 h 3628333"/>
                            <a:gd name="connsiteX3" fmla="*/ 1919238 w 2219964"/>
                            <a:gd name="connsiteY3" fmla="*/ 2240250 h 3628333"/>
                            <a:gd name="connsiteX4" fmla="*/ 1436916 w 2219964"/>
                            <a:gd name="connsiteY4" fmla="*/ 2868272 h 3628333"/>
                            <a:gd name="connsiteX5" fmla="*/ 864159 w 2219964"/>
                            <a:gd name="connsiteY5" fmla="*/ 3280255 h 3628333"/>
                            <a:gd name="connsiteX6" fmla="*/ 0 w 2219964"/>
                            <a:gd name="connsiteY6" fmla="*/ 3521415 h 3628333"/>
                            <a:gd name="connsiteX7" fmla="*/ 135654 w 2219964"/>
                            <a:gd name="connsiteY7" fmla="*/ 3219965 h 3628333"/>
                            <a:gd name="connsiteX8" fmla="*/ 567733 w 2219964"/>
                            <a:gd name="connsiteY8" fmla="*/ 3099385 h 3628333"/>
                            <a:gd name="connsiteX9" fmla="*/ 567735 w 2219964"/>
                            <a:gd name="connsiteY9" fmla="*/ 2265372 h 3628333"/>
                            <a:gd name="connsiteX10" fmla="*/ 763677 w 2219964"/>
                            <a:gd name="connsiteY10" fmla="*/ 2049333 h 3628333"/>
                            <a:gd name="connsiteX11" fmla="*/ 1577593 w 2219964"/>
                            <a:gd name="connsiteY11" fmla="*/ 2280445 h 3628333"/>
                            <a:gd name="connsiteX12" fmla="*/ 929475 w 2219964"/>
                            <a:gd name="connsiteY12" fmla="*/ 1762955 h 3628333"/>
                            <a:gd name="connsiteX13" fmla="*/ 1085224 w 2219964"/>
                            <a:gd name="connsiteY13" fmla="*/ 1501697 h 3628333"/>
                            <a:gd name="connsiteX14" fmla="*/ 1607739 w 2219964"/>
                            <a:gd name="connsiteY14" fmla="*/ 1873486 h 3628333"/>
                            <a:gd name="connsiteX15" fmla="*/ 1808706 w 2219964"/>
                            <a:gd name="connsiteY15" fmla="*/ 1592132 h 3628333"/>
                            <a:gd name="connsiteX16" fmla="*/ 211016 w 2219964"/>
                            <a:gd name="connsiteY16" fmla="*/ 125072 h 3628333"/>
                            <a:gd name="connsiteX0" fmla="*/ 211016 w 2219964"/>
                            <a:gd name="connsiteY0" fmla="*/ 125072 h 3628333"/>
                            <a:gd name="connsiteX1" fmla="*/ 532565 w 2219964"/>
                            <a:gd name="connsiteY1" fmla="*/ 4492 h 3628333"/>
                            <a:gd name="connsiteX2" fmla="*/ 2054889 w 2219964"/>
                            <a:gd name="connsiteY2" fmla="*/ 1386139 h 3628333"/>
                            <a:gd name="connsiteX3" fmla="*/ 1919238 w 2219964"/>
                            <a:gd name="connsiteY3" fmla="*/ 2240250 h 3628333"/>
                            <a:gd name="connsiteX4" fmla="*/ 1436916 w 2219964"/>
                            <a:gd name="connsiteY4" fmla="*/ 2868272 h 3628333"/>
                            <a:gd name="connsiteX5" fmla="*/ 864159 w 2219964"/>
                            <a:gd name="connsiteY5" fmla="*/ 3280255 h 3628333"/>
                            <a:gd name="connsiteX6" fmla="*/ 0 w 2219964"/>
                            <a:gd name="connsiteY6" fmla="*/ 3521415 h 3628333"/>
                            <a:gd name="connsiteX7" fmla="*/ 135654 w 2219964"/>
                            <a:gd name="connsiteY7" fmla="*/ 3219965 h 3628333"/>
                            <a:gd name="connsiteX8" fmla="*/ 567733 w 2219964"/>
                            <a:gd name="connsiteY8" fmla="*/ 3099385 h 3628333"/>
                            <a:gd name="connsiteX9" fmla="*/ 567735 w 2219964"/>
                            <a:gd name="connsiteY9" fmla="*/ 2265372 h 3628333"/>
                            <a:gd name="connsiteX10" fmla="*/ 763677 w 2219964"/>
                            <a:gd name="connsiteY10" fmla="*/ 2049333 h 3628333"/>
                            <a:gd name="connsiteX11" fmla="*/ 1577593 w 2219964"/>
                            <a:gd name="connsiteY11" fmla="*/ 2280445 h 3628333"/>
                            <a:gd name="connsiteX12" fmla="*/ 929475 w 2219964"/>
                            <a:gd name="connsiteY12" fmla="*/ 1762955 h 3628333"/>
                            <a:gd name="connsiteX13" fmla="*/ 1085224 w 2219964"/>
                            <a:gd name="connsiteY13" fmla="*/ 1501697 h 3628333"/>
                            <a:gd name="connsiteX14" fmla="*/ 1607739 w 2219964"/>
                            <a:gd name="connsiteY14" fmla="*/ 1873486 h 3628333"/>
                            <a:gd name="connsiteX15" fmla="*/ 1808706 w 2219964"/>
                            <a:gd name="connsiteY15" fmla="*/ 1592132 h 3628333"/>
                            <a:gd name="connsiteX16" fmla="*/ 211016 w 2219964"/>
                            <a:gd name="connsiteY16" fmla="*/ 125072 h 3628333"/>
                            <a:gd name="connsiteX0" fmla="*/ 211016 w 2219964"/>
                            <a:gd name="connsiteY0" fmla="*/ 125072 h 3628333"/>
                            <a:gd name="connsiteX1" fmla="*/ 532565 w 2219964"/>
                            <a:gd name="connsiteY1" fmla="*/ 4492 h 3628333"/>
                            <a:gd name="connsiteX2" fmla="*/ 2054889 w 2219964"/>
                            <a:gd name="connsiteY2" fmla="*/ 1386139 h 3628333"/>
                            <a:gd name="connsiteX3" fmla="*/ 1919238 w 2219964"/>
                            <a:gd name="connsiteY3" fmla="*/ 2240250 h 3628333"/>
                            <a:gd name="connsiteX4" fmla="*/ 1436916 w 2219964"/>
                            <a:gd name="connsiteY4" fmla="*/ 2868272 h 3628333"/>
                            <a:gd name="connsiteX5" fmla="*/ 864159 w 2219964"/>
                            <a:gd name="connsiteY5" fmla="*/ 3280255 h 3628333"/>
                            <a:gd name="connsiteX6" fmla="*/ 0 w 2219964"/>
                            <a:gd name="connsiteY6" fmla="*/ 3521415 h 3628333"/>
                            <a:gd name="connsiteX7" fmla="*/ 135654 w 2219964"/>
                            <a:gd name="connsiteY7" fmla="*/ 3219965 h 3628333"/>
                            <a:gd name="connsiteX8" fmla="*/ 567733 w 2219964"/>
                            <a:gd name="connsiteY8" fmla="*/ 3099385 h 3628333"/>
                            <a:gd name="connsiteX9" fmla="*/ 567735 w 2219964"/>
                            <a:gd name="connsiteY9" fmla="*/ 2265372 h 3628333"/>
                            <a:gd name="connsiteX10" fmla="*/ 763677 w 2219964"/>
                            <a:gd name="connsiteY10" fmla="*/ 2049333 h 3628333"/>
                            <a:gd name="connsiteX11" fmla="*/ 1245998 w 2219964"/>
                            <a:gd name="connsiteY11" fmla="*/ 2190010 h 3628333"/>
                            <a:gd name="connsiteX12" fmla="*/ 1577593 w 2219964"/>
                            <a:gd name="connsiteY12" fmla="*/ 2280445 h 3628333"/>
                            <a:gd name="connsiteX13" fmla="*/ 929475 w 2219964"/>
                            <a:gd name="connsiteY13" fmla="*/ 1762955 h 3628333"/>
                            <a:gd name="connsiteX14" fmla="*/ 1085224 w 2219964"/>
                            <a:gd name="connsiteY14" fmla="*/ 1501697 h 3628333"/>
                            <a:gd name="connsiteX15" fmla="*/ 1607739 w 2219964"/>
                            <a:gd name="connsiteY15" fmla="*/ 1873486 h 3628333"/>
                            <a:gd name="connsiteX16" fmla="*/ 1808706 w 2219964"/>
                            <a:gd name="connsiteY16" fmla="*/ 1592132 h 3628333"/>
                            <a:gd name="connsiteX17" fmla="*/ 211016 w 2219964"/>
                            <a:gd name="connsiteY17" fmla="*/ 125072 h 3628333"/>
                            <a:gd name="connsiteX0" fmla="*/ 211016 w 2219964"/>
                            <a:gd name="connsiteY0" fmla="*/ 125072 h 3628333"/>
                            <a:gd name="connsiteX1" fmla="*/ 532565 w 2219964"/>
                            <a:gd name="connsiteY1" fmla="*/ 4492 h 3628333"/>
                            <a:gd name="connsiteX2" fmla="*/ 2054889 w 2219964"/>
                            <a:gd name="connsiteY2" fmla="*/ 1386139 h 3628333"/>
                            <a:gd name="connsiteX3" fmla="*/ 1919238 w 2219964"/>
                            <a:gd name="connsiteY3" fmla="*/ 2240250 h 3628333"/>
                            <a:gd name="connsiteX4" fmla="*/ 1436916 w 2219964"/>
                            <a:gd name="connsiteY4" fmla="*/ 2868272 h 3628333"/>
                            <a:gd name="connsiteX5" fmla="*/ 864159 w 2219964"/>
                            <a:gd name="connsiteY5" fmla="*/ 3280255 h 3628333"/>
                            <a:gd name="connsiteX6" fmla="*/ 0 w 2219964"/>
                            <a:gd name="connsiteY6" fmla="*/ 3521415 h 3628333"/>
                            <a:gd name="connsiteX7" fmla="*/ 135654 w 2219964"/>
                            <a:gd name="connsiteY7" fmla="*/ 3219965 h 3628333"/>
                            <a:gd name="connsiteX8" fmla="*/ 567733 w 2219964"/>
                            <a:gd name="connsiteY8" fmla="*/ 3099385 h 3628333"/>
                            <a:gd name="connsiteX9" fmla="*/ 567735 w 2219964"/>
                            <a:gd name="connsiteY9" fmla="*/ 2265372 h 3628333"/>
                            <a:gd name="connsiteX10" fmla="*/ 763677 w 2219964"/>
                            <a:gd name="connsiteY10" fmla="*/ 2049333 h 3628333"/>
                            <a:gd name="connsiteX11" fmla="*/ 1381651 w 2219964"/>
                            <a:gd name="connsiteY11" fmla="*/ 2521605 h 3628333"/>
                            <a:gd name="connsiteX12" fmla="*/ 1577593 w 2219964"/>
                            <a:gd name="connsiteY12" fmla="*/ 2280445 h 3628333"/>
                            <a:gd name="connsiteX13" fmla="*/ 929475 w 2219964"/>
                            <a:gd name="connsiteY13" fmla="*/ 1762955 h 3628333"/>
                            <a:gd name="connsiteX14" fmla="*/ 1085224 w 2219964"/>
                            <a:gd name="connsiteY14" fmla="*/ 1501697 h 3628333"/>
                            <a:gd name="connsiteX15" fmla="*/ 1607739 w 2219964"/>
                            <a:gd name="connsiteY15" fmla="*/ 1873486 h 3628333"/>
                            <a:gd name="connsiteX16" fmla="*/ 1808706 w 2219964"/>
                            <a:gd name="connsiteY16" fmla="*/ 1592132 h 3628333"/>
                            <a:gd name="connsiteX17" fmla="*/ 211016 w 2219964"/>
                            <a:gd name="connsiteY17" fmla="*/ 125072 h 3628333"/>
                            <a:gd name="connsiteX0" fmla="*/ 211016 w 2219964"/>
                            <a:gd name="connsiteY0" fmla="*/ 125072 h 3628333"/>
                            <a:gd name="connsiteX1" fmla="*/ 532565 w 2219964"/>
                            <a:gd name="connsiteY1" fmla="*/ 4492 h 3628333"/>
                            <a:gd name="connsiteX2" fmla="*/ 2054889 w 2219964"/>
                            <a:gd name="connsiteY2" fmla="*/ 1386139 h 3628333"/>
                            <a:gd name="connsiteX3" fmla="*/ 1919238 w 2219964"/>
                            <a:gd name="connsiteY3" fmla="*/ 2240250 h 3628333"/>
                            <a:gd name="connsiteX4" fmla="*/ 1436916 w 2219964"/>
                            <a:gd name="connsiteY4" fmla="*/ 2868272 h 3628333"/>
                            <a:gd name="connsiteX5" fmla="*/ 864159 w 2219964"/>
                            <a:gd name="connsiteY5" fmla="*/ 3280255 h 3628333"/>
                            <a:gd name="connsiteX6" fmla="*/ 0 w 2219964"/>
                            <a:gd name="connsiteY6" fmla="*/ 3521415 h 3628333"/>
                            <a:gd name="connsiteX7" fmla="*/ 135654 w 2219964"/>
                            <a:gd name="connsiteY7" fmla="*/ 3219965 h 3628333"/>
                            <a:gd name="connsiteX8" fmla="*/ 567733 w 2219964"/>
                            <a:gd name="connsiteY8" fmla="*/ 3099385 h 3628333"/>
                            <a:gd name="connsiteX9" fmla="*/ 567735 w 2219964"/>
                            <a:gd name="connsiteY9" fmla="*/ 2265372 h 3628333"/>
                            <a:gd name="connsiteX10" fmla="*/ 763677 w 2219964"/>
                            <a:gd name="connsiteY10" fmla="*/ 2049333 h 3628333"/>
                            <a:gd name="connsiteX11" fmla="*/ 1381651 w 2219964"/>
                            <a:gd name="connsiteY11" fmla="*/ 2521605 h 3628333"/>
                            <a:gd name="connsiteX12" fmla="*/ 1577593 w 2219964"/>
                            <a:gd name="connsiteY12" fmla="*/ 2280445 h 3628333"/>
                            <a:gd name="connsiteX13" fmla="*/ 929475 w 2219964"/>
                            <a:gd name="connsiteY13" fmla="*/ 1762955 h 3628333"/>
                            <a:gd name="connsiteX14" fmla="*/ 1085224 w 2219964"/>
                            <a:gd name="connsiteY14" fmla="*/ 1501697 h 3628333"/>
                            <a:gd name="connsiteX15" fmla="*/ 1607739 w 2219964"/>
                            <a:gd name="connsiteY15" fmla="*/ 1873486 h 3628333"/>
                            <a:gd name="connsiteX16" fmla="*/ 1808706 w 2219964"/>
                            <a:gd name="connsiteY16" fmla="*/ 1592132 h 3628333"/>
                            <a:gd name="connsiteX17" fmla="*/ 211016 w 2219964"/>
                            <a:gd name="connsiteY17" fmla="*/ 125072 h 3628333"/>
                            <a:gd name="connsiteX0" fmla="*/ 211016 w 2219964"/>
                            <a:gd name="connsiteY0" fmla="*/ 125072 h 3628333"/>
                            <a:gd name="connsiteX1" fmla="*/ 532565 w 2219964"/>
                            <a:gd name="connsiteY1" fmla="*/ 4492 h 3628333"/>
                            <a:gd name="connsiteX2" fmla="*/ 2054889 w 2219964"/>
                            <a:gd name="connsiteY2" fmla="*/ 1386139 h 3628333"/>
                            <a:gd name="connsiteX3" fmla="*/ 1919238 w 2219964"/>
                            <a:gd name="connsiteY3" fmla="*/ 2240250 h 3628333"/>
                            <a:gd name="connsiteX4" fmla="*/ 1436916 w 2219964"/>
                            <a:gd name="connsiteY4" fmla="*/ 2868272 h 3628333"/>
                            <a:gd name="connsiteX5" fmla="*/ 864159 w 2219964"/>
                            <a:gd name="connsiteY5" fmla="*/ 3280255 h 3628333"/>
                            <a:gd name="connsiteX6" fmla="*/ 0 w 2219964"/>
                            <a:gd name="connsiteY6" fmla="*/ 3521415 h 3628333"/>
                            <a:gd name="connsiteX7" fmla="*/ 135654 w 2219964"/>
                            <a:gd name="connsiteY7" fmla="*/ 3219965 h 3628333"/>
                            <a:gd name="connsiteX8" fmla="*/ 567733 w 2219964"/>
                            <a:gd name="connsiteY8" fmla="*/ 3099385 h 3628333"/>
                            <a:gd name="connsiteX9" fmla="*/ 567735 w 2219964"/>
                            <a:gd name="connsiteY9" fmla="*/ 2265372 h 3628333"/>
                            <a:gd name="connsiteX10" fmla="*/ 763677 w 2219964"/>
                            <a:gd name="connsiteY10" fmla="*/ 2049333 h 3628333"/>
                            <a:gd name="connsiteX11" fmla="*/ 1381651 w 2219964"/>
                            <a:gd name="connsiteY11" fmla="*/ 2521605 h 3628333"/>
                            <a:gd name="connsiteX12" fmla="*/ 1577593 w 2219964"/>
                            <a:gd name="connsiteY12" fmla="*/ 2280445 h 3628333"/>
                            <a:gd name="connsiteX13" fmla="*/ 929475 w 2219964"/>
                            <a:gd name="connsiteY13" fmla="*/ 1762955 h 3628333"/>
                            <a:gd name="connsiteX14" fmla="*/ 1085224 w 2219964"/>
                            <a:gd name="connsiteY14" fmla="*/ 1501697 h 3628333"/>
                            <a:gd name="connsiteX15" fmla="*/ 1607739 w 2219964"/>
                            <a:gd name="connsiteY15" fmla="*/ 1873486 h 3628333"/>
                            <a:gd name="connsiteX16" fmla="*/ 1808706 w 2219964"/>
                            <a:gd name="connsiteY16" fmla="*/ 1592132 h 3628333"/>
                            <a:gd name="connsiteX17" fmla="*/ 211016 w 2219964"/>
                            <a:gd name="connsiteY17" fmla="*/ 125072 h 3628333"/>
                            <a:gd name="connsiteX0" fmla="*/ 211016 w 2219964"/>
                            <a:gd name="connsiteY0" fmla="*/ 125072 h 3628333"/>
                            <a:gd name="connsiteX1" fmla="*/ 532565 w 2219964"/>
                            <a:gd name="connsiteY1" fmla="*/ 4492 h 3628333"/>
                            <a:gd name="connsiteX2" fmla="*/ 2054889 w 2219964"/>
                            <a:gd name="connsiteY2" fmla="*/ 1386139 h 3628333"/>
                            <a:gd name="connsiteX3" fmla="*/ 1919238 w 2219964"/>
                            <a:gd name="connsiteY3" fmla="*/ 2240250 h 3628333"/>
                            <a:gd name="connsiteX4" fmla="*/ 1436916 w 2219964"/>
                            <a:gd name="connsiteY4" fmla="*/ 2868272 h 3628333"/>
                            <a:gd name="connsiteX5" fmla="*/ 864159 w 2219964"/>
                            <a:gd name="connsiteY5" fmla="*/ 3280255 h 3628333"/>
                            <a:gd name="connsiteX6" fmla="*/ 0 w 2219964"/>
                            <a:gd name="connsiteY6" fmla="*/ 3521415 h 3628333"/>
                            <a:gd name="connsiteX7" fmla="*/ 135654 w 2219964"/>
                            <a:gd name="connsiteY7" fmla="*/ 3219965 h 3628333"/>
                            <a:gd name="connsiteX8" fmla="*/ 567733 w 2219964"/>
                            <a:gd name="connsiteY8" fmla="*/ 3099385 h 3628333"/>
                            <a:gd name="connsiteX9" fmla="*/ 567735 w 2219964"/>
                            <a:gd name="connsiteY9" fmla="*/ 2265372 h 3628333"/>
                            <a:gd name="connsiteX10" fmla="*/ 763677 w 2219964"/>
                            <a:gd name="connsiteY10" fmla="*/ 2049333 h 3628333"/>
                            <a:gd name="connsiteX11" fmla="*/ 1381651 w 2219964"/>
                            <a:gd name="connsiteY11" fmla="*/ 2521605 h 3628333"/>
                            <a:gd name="connsiteX12" fmla="*/ 1577593 w 2219964"/>
                            <a:gd name="connsiteY12" fmla="*/ 2280445 h 3628333"/>
                            <a:gd name="connsiteX13" fmla="*/ 929475 w 2219964"/>
                            <a:gd name="connsiteY13" fmla="*/ 1762955 h 3628333"/>
                            <a:gd name="connsiteX14" fmla="*/ 1085224 w 2219964"/>
                            <a:gd name="connsiteY14" fmla="*/ 1501697 h 3628333"/>
                            <a:gd name="connsiteX15" fmla="*/ 1607739 w 2219964"/>
                            <a:gd name="connsiteY15" fmla="*/ 1873486 h 3628333"/>
                            <a:gd name="connsiteX16" fmla="*/ 1808706 w 2219964"/>
                            <a:gd name="connsiteY16" fmla="*/ 1592132 h 3628333"/>
                            <a:gd name="connsiteX17" fmla="*/ 211016 w 2219964"/>
                            <a:gd name="connsiteY17" fmla="*/ 125072 h 3628333"/>
                            <a:gd name="connsiteX0" fmla="*/ 211016 w 2219964"/>
                            <a:gd name="connsiteY0" fmla="*/ 125072 h 3628333"/>
                            <a:gd name="connsiteX1" fmla="*/ 532565 w 2219964"/>
                            <a:gd name="connsiteY1" fmla="*/ 4492 h 3628333"/>
                            <a:gd name="connsiteX2" fmla="*/ 2054889 w 2219964"/>
                            <a:gd name="connsiteY2" fmla="*/ 1386139 h 3628333"/>
                            <a:gd name="connsiteX3" fmla="*/ 1919238 w 2219964"/>
                            <a:gd name="connsiteY3" fmla="*/ 2240250 h 3628333"/>
                            <a:gd name="connsiteX4" fmla="*/ 1436916 w 2219964"/>
                            <a:gd name="connsiteY4" fmla="*/ 2868272 h 3628333"/>
                            <a:gd name="connsiteX5" fmla="*/ 864159 w 2219964"/>
                            <a:gd name="connsiteY5" fmla="*/ 3280255 h 3628333"/>
                            <a:gd name="connsiteX6" fmla="*/ 0 w 2219964"/>
                            <a:gd name="connsiteY6" fmla="*/ 3521415 h 3628333"/>
                            <a:gd name="connsiteX7" fmla="*/ 135654 w 2219964"/>
                            <a:gd name="connsiteY7" fmla="*/ 3219965 h 3628333"/>
                            <a:gd name="connsiteX8" fmla="*/ 567733 w 2219964"/>
                            <a:gd name="connsiteY8" fmla="*/ 3099385 h 3628333"/>
                            <a:gd name="connsiteX9" fmla="*/ 567735 w 2219964"/>
                            <a:gd name="connsiteY9" fmla="*/ 2290493 h 3628333"/>
                            <a:gd name="connsiteX10" fmla="*/ 763677 w 2219964"/>
                            <a:gd name="connsiteY10" fmla="*/ 2049333 h 3628333"/>
                            <a:gd name="connsiteX11" fmla="*/ 1381651 w 2219964"/>
                            <a:gd name="connsiteY11" fmla="*/ 2521605 h 3628333"/>
                            <a:gd name="connsiteX12" fmla="*/ 1577593 w 2219964"/>
                            <a:gd name="connsiteY12" fmla="*/ 2280445 h 3628333"/>
                            <a:gd name="connsiteX13" fmla="*/ 929475 w 2219964"/>
                            <a:gd name="connsiteY13" fmla="*/ 1762955 h 3628333"/>
                            <a:gd name="connsiteX14" fmla="*/ 1085224 w 2219964"/>
                            <a:gd name="connsiteY14" fmla="*/ 1501697 h 3628333"/>
                            <a:gd name="connsiteX15" fmla="*/ 1607739 w 2219964"/>
                            <a:gd name="connsiteY15" fmla="*/ 1873486 h 3628333"/>
                            <a:gd name="connsiteX16" fmla="*/ 1808706 w 2219964"/>
                            <a:gd name="connsiteY16" fmla="*/ 1592132 h 3628333"/>
                            <a:gd name="connsiteX17" fmla="*/ 211016 w 2219964"/>
                            <a:gd name="connsiteY17" fmla="*/ 125072 h 3628333"/>
                            <a:gd name="connsiteX0" fmla="*/ 211016 w 2219964"/>
                            <a:gd name="connsiteY0" fmla="*/ 125072 h 3628333"/>
                            <a:gd name="connsiteX1" fmla="*/ 532565 w 2219964"/>
                            <a:gd name="connsiteY1" fmla="*/ 4492 h 3628333"/>
                            <a:gd name="connsiteX2" fmla="*/ 2054889 w 2219964"/>
                            <a:gd name="connsiteY2" fmla="*/ 1386139 h 3628333"/>
                            <a:gd name="connsiteX3" fmla="*/ 1919238 w 2219964"/>
                            <a:gd name="connsiteY3" fmla="*/ 2240250 h 3628333"/>
                            <a:gd name="connsiteX4" fmla="*/ 1436916 w 2219964"/>
                            <a:gd name="connsiteY4" fmla="*/ 2868272 h 3628333"/>
                            <a:gd name="connsiteX5" fmla="*/ 864159 w 2219964"/>
                            <a:gd name="connsiteY5" fmla="*/ 3280255 h 3628333"/>
                            <a:gd name="connsiteX6" fmla="*/ 0 w 2219964"/>
                            <a:gd name="connsiteY6" fmla="*/ 3521415 h 3628333"/>
                            <a:gd name="connsiteX7" fmla="*/ 135654 w 2219964"/>
                            <a:gd name="connsiteY7" fmla="*/ 3219965 h 3628333"/>
                            <a:gd name="connsiteX8" fmla="*/ 567733 w 2219964"/>
                            <a:gd name="connsiteY8" fmla="*/ 3099385 h 3628333"/>
                            <a:gd name="connsiteX9" fmla="*/ 567735 w 2219964"/>
                            <a:gd name="connsiteY9" fmla="*/ 2290493 h 3628333"/>
                            <a:gd name="connsiteX10" fmla="*/ 763677 w 2219964"/>
                            <a:gd name="connsiteY10" fmla="*/ 2049333 h 3628333"/>
                            <a:gd name="connsiteX11" fmla="*/ 1381651 w 2219964"/>
                            <a:gd name="connsiteY11" fmla="*/ 2521605 h 3628333"/>
                            <a:gd name="connsiteX12" fmla="*/ 1577593 w 2219964"/>
                            <a:gd name="connsiteY12" fmla="*/ 2280445 h 3628333"/>
                            <a:gd name="connsiteX13" fmla="*/ 929475 w 2219964"/>
                            <a:gd name="connsiteY13" fmla="*/ 1762955 h 3628333"/>
                            <a:gd name="connsiteX14" fmla="*/ 1085224 w 2219964"/>
                            <a:gd name="connsiteY14" fmla="*/ 1501697 h 3628333"/>
                            <a:gd name="connsiteX15" fmla="*/ 1607739 w 2219964"/>
                            <a:gd name="connsiteY15" fmla="*/ 1873486 h 3628333"/>
                            <a:gd name="connsiteX16" fmla="*/ 1808706 w 2219964"/>
                            <a:gd name="connsiteY16" fmla="*/ 1592132 h 3628333"/>
                            <a:gd name="connsiteX17" fmla="*/ 211016 w 2219964"/>
                            <a:gd name="connsiteY17" fmla="*/ 125072 h 3628333"/>
                            <a:gd name="connsiteX0" fmla="*/ 211016 w 2219964"/>
                            <a:gd name="connsiteY0" fmla="*/ 125072 h 3628333"/>
                            <a:gd name="connsiteX1" fmla="*/ 532565 w 2219964"/>
                            <a:gd name="connsiteY1" fmla="*/ 4492 h 3628333"/>
                            <a:gd name="connsiteX2" fmla="*/ 2054889 w 2219964"/>
                            <a:gd name="connsiteY2" fmla="*/ 1386139 h 3628333"/>
                            <a:gd name="connsiteX3" fmla="*/ 1919238 w 2219964"/>
                            <a:gd name="connsiteY3" fmla="*/ 2240250 h 3628333"/>
                            <a:gd name="connsiteX4" fmla="*/ 1436916 w 2219964"/>
                            <a:gd name="connsiteY4" fmla="*/ 2868272 h 3628333"/>
                            <a:gd name="connsiteX5" fmla="*/ 864159 w 2219964"/>
                            <a:gd name="connsiteY5" fmla="*/ 3280255 h 3628333"/>
                            <a:gd name="connsiteX6" fmla="*/ 0 w 2219964"/>
                            <a:gd name="connsiteY6" fmla="*/ 3521415 h 3628333"/>
                            <a:gd name="connsiteX7" fmla="*/ 135654 w 2219964"/>
                            <a:gd name="connsiteY7" fmla="*/ 3219965 h 3628333"/>
                            <a:gd name="connsiteX8" fmla="*/ 567733 w 2219964"/>
                            <a:gd name="connsiteY8" fmla="*/ 3099385 h 3628333"/>
                            <a:gd name="connsiteX9" fmla="*/ 567735 w 2219964"/>
                            <a:gd name="connsiteY9" fmla="*/ 2290493 h 3628333"/>
                            <a:gd name="connsiteX10" fmla="*/ 763677 w 2219964"/>
                            <a:gd name="connsiteY10" fmla="*/ 2049333 h 3628333"/>
                            <a:gd name="connsiteX11" fmla="*/ 1381651 w 2219964"/>
                            <a:gd name="connsiteY11" fmla="*/ 2521605 h 3628333"/>
                            <a:gd name="connsiteX12" fmla="*/ 1577593 w 2219964"/>
                            <a:gd name="connsiteY12" fmla="*/ 2280445 h 3628333"/>
                            <a:gd name="connsiteX13" fmla="*/ 929475 w 2219964"/>
                            <a:gd name="connsiteY13" fmla="*/ 1762955 h 3628333"/>
                            <a:gd name="connsiteX14" fmla="*/ 1085224 w 2219964"/>
                            <a:gd name="connsiteY14" fmla="*/ 1501697 h 3628333"/>
                            <a:gd name="connsiteX15" fmla="*/ 1607739 w 2219964"/>
                            <a:gd name="connsiteY15" fmla="*/ 1873486 h 3628333"/>
                            <a:gd name="connsiteX16" fmla="*/ 1808706 w 2219964"/>
                            <a:gd name="connsiteY16" fmla="*/ 1592132 h 3628333"/>
                            <a:gd name="connsiteX17" fmla="*/ 211016 w 2219964"/>
                            <a:gd name="connsiteY17" fmla="*/ 125072 h 3628333"/>
                            <a:gd name="connsiteX0" fmla="*/ 211016 w 2219964"/>
                            <a:gd name="connsiteY0" fmla="*/ 125072 h 3628333"/>
                            <a:gd name="connsiteX1" fmla="*/ 532565 w 2219964"/>
                            <a:gd name="connsiteY1" fmla="*/ 4492 h 3628333"/>
                            <a:gd name="connsiteX2" fmla="*/ 2054889 w 2219964"/>
                            <a:gd name="connsiteY2" fmla="*/ 1386139 h 3628333"/>
                            <a:gd name="connsiteX3" fmla="*/ 1919238 w 2219964"/>
                            <a:gd name="connsiteY3" fmla="*/ 2240250 h 3628333"/>
                            <a:gd name="connsiteX4" fmla="*/ 1436916 w 2219964"/>
                            <a:gd name="connsiteY4" fmla="*/ 2868272 h 3628333"/>
                            <a:gd name="connsiteX5" fmla="*/ 864159 w 2219964"/>
                            <a:gd name="connsiteY5" fmla="*/ 3280255 h 3628333"/>
                            <a:gd name="connsiteX6" fmla="*/ 0 w 2219964"/>
                            <a:gd name="connsiteY6" fmla="*/ 3521415 h 3628333"/>
                            <a:gd name="connsiteX7" fmla="*/ 135654 w 2219964"/>
                            <a:gd name="connsiteY7" fmla="*/ 3219965 h 3628333"/>
                            <a:gd name="connsiteX8" fmla="*/ 567733 w 2219964"/>
                            <a:gd name="connsiteY8" fmla="*/ 3099385 h 3628333"/>
                            <a:gd name="connsiteX9" fmla="*/ 713435 w 2219964"/>
                            <a:gd name="connsiteY9" fmla="*/ 2692427 h 3628333"/>
                            <a:gd name="connsiteX10" fmla="*/ 567735 w 2219964"/>
                            <a:gd name="connsiteY10" fmla="*/ 2290493 h 3628333"/>
                            <a:gd name="connsiteX11" fmla="*/ 763677 w 2219964"/>
                            <a:gd name="connsiteY11" fmla="*/ 2049333 h 3628333"/>
                            <a:gd name="connsiteX12" fmla="*/ 1381651 w 2219964"/>
                            <a:gd name="connsiteY12" fmla="*/ 2521605 h 3628333"/>
                            <a:gd name="connsiteX13" fmla="*/ 1577593 w 2219964"/>
                            <a:gd name="connsiteY13" fmla="*/ 2280445 h 3628333"/>
                            <a:gd name="connsiteX14" fmla="*/ 929475 w 2219964"/>
                            <a:gd name="connsiteY14" fmla="*/ 1762955 h 3628333"/>
                            <a:gd name="connsiteX15" fmla="*/ 1085224 w 2219964"/>
                            <a:gd name="connsiteY15" fmla="*/ 1501697 h 3628333"/>
                            <a:gd name="connsiteX16" fmla="*/ 1607739 w 2219964"/>
                            <a:gd name="connsiteY16" fmla="*/ 1873486 h 3628333"/>
                            <a:gd name="connsiteX17" fmla="*/ 1808706 w 2219964"/>
                            <a:gd name="connsiteY17" fmla="*/ 1592132 h 3628333"/>
                            <a:gd name="connsiteX18" fmla="*/ 211016 w 2219964"/>
                            <a:gd name="connsiteY18" fmla="*/ 125072 h 3628333"/>
                            <a:gd name="connsiteX0" fmla="*/ 211016 w 2219964"/>
                            <a:gd name="connsiteY0" fmla="*/ 125072 h 3628333"/>
                            <a:gd name="connsiteX1" fmla="*/ 532565 w 2219964"/>
                            <a:gd name="connsiteY1" fmla="*/ 4492 h 3628333"/>
                            <a:gd name="connsiteX2" fmla="*/ 2054889 w 2219964"/>
                            <a:gd name="connsiteY2" fmla="*/ 1386139 h 3628333"/>
                            <a:gd name="connsiteX3" fmla="*/ 1919238 w 2219964"/>
                            <a:gd name="connsiteY3" fmla="*/ 2240250 h 3628333"/>
                            <a:gd name="connsiteX4" fmla="*/ 1436916 w 2219964"/>
                            <a:gd name="connsiteY4" fmla="*/ 2868272 h 3628333"/>
                            <a:gd name="connsiteX5" fmla="*/ 864159 w 2219964"/>
                            <a:gd name="connsiteY5" fmla="*/ 3280255 h 3628333"/>
                            <a:gd name="connsiteX6" fmla="*/ 0 w 2219964"/>
                            <a:gd name="connsiteY6" fmla="*/ 3521415 h 3628333"/>
                            <a:gd name="connsiteX7" fmla="*/ 135654 w 2219964"/>
                            <a:gd name="connsiteY7" fmla="*/ 3219965 h 3628333"/>
                            <a:gd name="connsiteX8" fmla="*/ 567733 w 2219964"/>
                            <a:gd name="connsiteY8" fmla="*/ 3099385 h 3628333"/>
                            <a:gd name="connsiteX9" fmla="*/ 1070151 w 2219964"/>
                            <a:gd name="connsiteY9" fmla="*/ 2727597 h 3628333"/>
                            <a:gd name="connsiteX10" fmla="*/ 567735 w 2219964"/>
                            <a:gd name="connsiteY10" fmla="*/ 2290493 h 3628333"/>
                            <a:gd name="connsiteX11" fmla="*/ 763677 w 2219964"/>
                            <a:gd name="connsiteY11" fmla="*/ 2049333 h 3628333"/>
                            <a:gd name="connsiteX12" fmla="*/ 1381651 w 2219964"/>
                            <a:gd name="connsiteY12" fmla="*/ 2521605 h 3628333"/>
                            <a:gd name="connsiteX13" fmla="*/ 1577593 w 2219964"/>
                            <a:gd name="connsiteY13" fmla="*/ 2280445 h 3628333"/>
                            <a:gd name="connsiteX14" fmla="*/ 929475 w 2219964"/>
                            <a:gd name="connsiteY14" fmla="*/ 1762955 h 3628333"/>
                            <a:gd name="connsiteX15" fmla="*/ 1085224 w 2219964"/>
                            <a:gd name="connsiteY15" fmla="*/ 1501697 h 3628333"/>
                            <a:gd name="connsiteX16" fmla="*/ 1607739 w 2219964"/>
                            <a:gd name="connsiteY16" fmla="*/ 1873486 h 3628333"/>
                            <a:gd name="connsiteX17" fmla="*/ 1808706 w 2219964"/>
                            <a:gd name="connsiteY17" fmla="*/ 1592132 h 3628333"/>
                            <a:gd name="connsiteX18" fmla="*/ 211016 w 2219964"/>
                            <a:gd name="connsiteY18" fmla="*/ 125072 h 3628333"/>
                            <a:gd name="connsiteX0" fmla="*/ 211016 w 2219964"/>
                            <a:gd name="connsiteY0" fmla="*/ 125072 h 3628333"/>
                            <a:gd name="connsiteX1" fmla="*/ 532565 w 2219964"/>
                            <a:gd name="connsiteY1" fmla="*/ 4492 h 3628333"/>
                            <a:gd name="connsiteX2" fmla="*/ 2054889 w 2219964"/>
                            <a:gd name="connsiteY2" fmla="*/ 1386139 h 3628333"/>
                            <a:gd name="connsiteX3" fmla="*/ 1919238 w 2219964"/>
                            <a:gd name="connsiteY3" fmla="*/ 2240250 h 3628333"/>
                            <a:gd name="connsiteX4" fmla="*/ 1436916 w 2219964"/>
                            <a:gd name="connsiteY4" fmla="*/ 2868272 h 3628333"/>
                            <a:gd name="connsiteX5" fmla="*/ 864159 w 2219964"/>
                            <a:gd name="connsiteY5" fmla="*/ 3280255 h 3628333"/>
                            <a:gd name="connsiteX6" fmla="*/ 0 w 2219964"/>
                            <a:gd name="connsiteY6" fmla="*/ 3521415 h 3628333"/>
                            <a:gd name="connsiteX7" fmla="*/ 135654 w 2219964"/>
                            <a:gd name="connsiteY7" fmla="*/ 3219965 h 3628333"/>
                            <a:gd name="connsiteX8" fmla="*/ 567733 w 2219964"/>
                            <a:gd name="connsiteY8" fmla="*/ 3099385 h 3628333"/>
                            <a:gd name="connsiteX9" fmla="*/ 1070151 w 2219964"/>
                            <a:gd name="connsiteY9" fmla="*/ 2727597 h 3628333"/>
                            <a:gd name="connsiteX10" fmla="*/ 567735 w 2219964"/>
                            <a:gd name="connsiteY10" fmla="*/ 2290493 h 3628333"/>
                            <a:gd name="connsiteX11" fmla="*/ 763677 w 2219964"/>
                            <a:gd name="connsiteY11" fmla="*/ 2049333 h 3628333"/>
                            <a:gd name="connsiteX12" fmla="*/ 1381651 w 2219964"/>
                            <a:gd name="connsiteY12" fmla="*/ 2521605 h 3628333"/>
                            <a:gd name="connsiteX13" fmla="*/ 1577593 w 2219964"/>
                            <a:gd name="connsiteY13" fmla="*/ 2280445 h 3628333"/>
                            <a:gd name="connsiteX14" fmla="*/ 929475 w 2219964"/>
                            <a:gd name="connsiteY14" fmla="*/ 1762955 h 3628333"/>
                            <a:gd name="connsiteX15" fmla="*/ 1085224 w 2219964"/>
                            <a:gd name="connsiteY15" fmla="*/ 1501697 h 3628333"/>
                            <a:gd name="connsiteX16" fmla="*/ 1607739 w 2219964"/>
                            <a:gd name="connsiteY16" fmla="*/ 1873486 h 3628333"/>
                            <a:gd name="connsiteX17" fmla="*/ 1808706 w 2219964"/>
                            <a:gd name="connsiteY17" fmla="*/ 1592132 h 3628333"/>
                            <a:gd name="connsiteX18" fmla="*/ 211016 w 2219964"/>
                            <a:gd name="connsiteY18" fmla="*/ 125072 h 3628333"/>
                            <a:gd name="connsiteX0" fmla="*/ 211016 w 2219964"/>
                            <a:gd name="connsiteY0" fmla="*/ 125072 h 3628333"/>
                            <a:gd name="connsiteX1" fmla="*/ 532565 w 2219964"/>
                            <a:gd name="connsiteY1" fmla="*/ 4492 h 3628333"/>
                            <a:gd name="connsiteX2" fmla="*/ 2054889 w 2219964"/>
                            <a:gd name="connsiteY2" fmla="*/ 1386139 h 3628333"/>
                            <a:gd name="connsiteX3" fmla="*/ 1919238 w 2219964"/>
                            <a:gd name="connsiteY3" fmla="*/ 2240250 h 3628333"/>
                            <a:gd name="connsiteX4" fmla="*/ 1436916 w 2219964"/>
                            <a:gd name="connsiteY4" fmla="*/ 2868272 h 3628333"/>
                            <a:gd name="connsiteX5" fmla="*/ 864159 w 2219964"/>
                            <a:gd name="connsiteY5" fmla="*/ 3280255 h 3628333"/>
                            <a:gd name="connsiteX6" fmla="*/ 0 w 2219964"/>
                            <a:gd name="connsiteY6" fmla="*/ 3521415 h 3628333"/>
                            <a:gd name="connsiteX7" fmla="*/ 135654 w 2219964"/>
                            <a:gd name="connsiteY7" fmla="*/ 3219965 h 3628333"/>
                            <a:gd name="connsiteX8" fmla="*/ 567733 w 2219964"/>
                            <a:gd name="connsiteY8" fmla="*/ 3099385 h 3628333"/>
                            <a:gd name="connsiteX9" fmla="*/ 1070151 w 2219964"/>
                            <a:gd name="connsiteY9" fmla="*/ 2727597 h 3628333"/>
                            <a:gd name="connsiteX10" fmla="*/ 567735 w 2219964"/>
                            <a:gd name="connsiteY10" fmla="*/ 2290493 h 3628333"/>
                            <a:gd name="connsiteX11" fmla="*/ 763677 w 2219964"/>
                            <a:gd name="connsiteY11" fmla="*/ 2049333 h 3628333"/>
                            <a:gd name="connsiteX12" fmla="*/ 1381651 w 2219964"/>
                            <a:gd name="connsiteY12" fmla="*/ 2521605 h 3628333"/>
                            <a:gd name="connsiteX13" fmla="*/ 1577593 w 2219964"/>
                            <a:gd name="connsiteY13" fmla="*/ 2280445 h 3628333"/>
                            <a:gd name="connsiteX14" fmla="*/ 929475 w 2219964"/>
                            <a:gd name="connsiteY14" fmla="*/ 1762955 h 3628333"/>
                            <a:gd name="connsiteX15" fmla="*/ 1085224 w 2219964"/>
                            <a:gd name="connsiteY15" fmla="*/ 1501697 h 3628333"/>
                            <a:gd name="connsiteX16" fmla="*/ 1607739 w 2219964"/>
                            <a:gd name="connsiteY16" fmla="*/ 1873486 h 3628333"/>
                            <a:gd name="connsiteX17" fmla="*/ 1808706 w 2219964"/>
                            <a:gd name="connsiteY17" fmla="*/ 1592132 h 3628333"/>
                            <a:gd name="connsiteX18" fmla="*/ 211016 w 2219964"/>
                            <a:gd name="connsiteY18" fmla="*/ 125072 h 3628333"/>
                            <a:gd name="connsiteX0" fmla="*/ 211016 w 2219964"/>
                            <a:gd name="connsiteY0" fmla="*/ 125072 h 3628333"/>
                            <a:gd name="connsiteX1" fmla="*/ 532565 w 2219964"/>
                            <a:gd name="connsiteY1" fmla="*/ 4492 h 3628333"/>
                            <a:gd name="connsiteX2" fmla="*/ 2054889 w 2219964"/>
                            <a:gd name="connsiteY2" fmla="*/ 1386139 h 3628333"/>
                            <a:gd name="connsiteX3" fmla="*/ 1919238 w 2219964"/>
                            <a:gd name="connsiteY3" fmla="*/ 2240250 h 3628333"/>
                            <a:gd name="connsiteX4" fmla="*/ 1436916 w 2219964"/>
                            <a:gd name="connsiteY4" fmla="*/ 2868272 h 3628333"/>
                            <a:gd name="connsiteX5" fmla="*/ 864159 w 2219964"/>
                            <a:gd name="connsiteY5" fmla="*/ 3280255 h 3628333"/>
                            <a:gd name="connsiteX6" fmla="*/ 0 w 2219964"/>
                            <a:gd name="connsiteY6" fmla="*/ 3521415 h 3628333"/>
                            <a:gd name="connsiteX7" fmla="*/ 135654 w 2219964"/>
                            <a:gd name="connsiteY7" fmla="*/ 3219965 h 3628333"/>
                            <a:gd name="connsiteX8" fmla="*/ 567733 w 2219964"/>
                            <a:gd name="connsiteY8" fmla="*/ 3099385 h 3628333"/>
                            <a:gd name="connsiteX9" fmla="*/ 1050054 w 2219964"/>
                            <a:gd name="connsiteY9" fmla="*/ 2692428 h 3628333"/>
                            <a:gd name="connsiteX10" fmla="*/ 567735 w 2219964"/>
                            <a:gd name="connsiteY10" fmla="*/ 2290493 h 3628333"/>
                            <a:gd name="connsiteX11" fmla="*/ 763677 w 2219964"/>
                            <a:gd name="connsiteY11" fmla="*/ 2049333 h 3628333"/>
                            <a:gd name="connsiteX12" fmla="*/ 1381651 w 2219964"/>
                            <a:gd name="connsiteY12" fmla="*/ 2521605 h 3628333"/>
                            <a:gd name="connsiteX13" fmla="*/ 1577593 w 2219964"/>
                            <a:gd name="connsiteY13" fmla="*/ 2280445 h 3628333"/>
                            <a:gd name="connsiteX14" fmla="*/ 929475 w 2219964"/>
                            <a:gd name="connsiteY14" fmla="*/ 1762955 h 3628333"/>
                            <a:gd name="connsiteX15" fmla="*/ 1085224 w 2219964"/>
                            <a:gd name="connsiteY15" fmla="*/ 1501697 h 3628333"/>
                            <a:gd name="connsiteX16" fmla="*/ 1607739 w 2219964"/>
                            <a:gd name="connsiteY16" fmla="*/ 1873486 h 3628333"/>
                            <a:gd name="connsiteX17" fmla="*/ 1808706 w 2219964"/>
                            <a:gd name="connsiteY17" fmla="*/ 1592132 h 3628333"/>
                            <a:gd name="connsiteX18" fmla="*/ 211016 w 2219964"/>
                            <a:gd name="connsiteY18" fmla="*/ 125072 h 3628333"/>
                            <a:gd name="connsiteX0" fmla="*/ 211016 w 2219964"/>
                            <a:gd name="connsiteY0" fmla="*/ 125072 h 3628333"/>
                            <a:gd name="connsiteX1" fmla="*/ 532565 w 2219964"/>
                            <a:gd name="connsiteY1" fmla="*/ 4492 h 3628333"/>
                            <a:gd name="connsiteX2" fmla="*/ 2054889 w 2219964"/>
                            <a:gd name="connsiteY2" fmla="*/ 1386139 h 3628333"/>
                            <a:gd name="connsiteX3" fmla="*/ 1919238 w 2219964"/>
                            <a:gd name="connsiteY3" fmla="*/ 2240250 h 3628333"/>
                            <a:gd name="connsiteX4" fmla="*/ 1436916 w 2219964"/>
                            <a:gd name="connsiteY4" fmla="*/ 2868272 h 3628333"/>
                            <a:gd name="connsiteX5" fmla="*/ 864159 w 2219964"/>
                            <a:gd name="connsiteY5" fmla="*/ 3280255 h 3628333"/>
                            <a:gd name="connsiteX6" fmla="*/ 0 w 2219964"/>
                            <a:gd name="connsiteY6" fmla="*/ 3521415 h 3628333"/>
                            <a:gd name="connsiteX7" fmla="*/ 135654 w 2219964"/>
                            <a:gd name="connsiteY7" fmla="*/ 3219965 h 3628333"/>
                            <a:gd name="connsiteX8" fmla="*/ 567733 w 2219964"/>
                            <a:gd name="connsiteY8" fmla="*/ 3099385 h 3628333"/>
                            <a:gd name="connsiteX9" fmla="*/ 1050054 w 2219964"/>
                            <a:gd name="connsiteY9" fmla="*/ 2692428 h 3628333"/>
                            <a:gd name="connsiteX10" fmla="*/ 567735 w 2219964"/>
                            <a:gd name="connsiteY10" fmla="*/ 2290493 h 3628333"/>
                            <a:gd name="connsiteX11" fmla="*/ 763677 w 2219964"/>
                            <a:gd name="connsiteY11" fmla="*/ 2049333 h 3628333"/>
                            <a:gd name="connsiteX12" fmla="*/ 1381651 w 2219964"/>
                            <a:gd name="connsiteY12" fmla="*/ 2521605 h 3628333"/>
                            <a:gd name="connsiteX13" fmla="*/ 1577593 w 2219964"/>
                            <a:gd name="connsiteY13" fmla="*/ 2280445 h 3628333"/>
                            <a:gd name="connsiteX14" fmla="*/ 929475 w 2219964"/>
                            <a:gd name="connsiteY14" fmla="*/ 1762955 h 3628333"/>
                            <a:gd name="connsiteX15" fmla="*/ 1085224 w 2219964"/>
                            <a:gd name="connsiteY15" fmla="*/ 1501697 h 3628333"/>
                            <a:gd name="connsiteX16" fmla="*/ 1607739 w 2219964"/>
                            <a:gd name="connsiteY16" fmla="*/ 1873486 h 3628333"/>
                            <a:gd name="connsiteX17" fmla="*/ 1808706 w 2219964"/>
                            <a:gd name="connsiteY17" fmla="*/ 1592132 h 3628333"/>
                            <a:gd name="connsiteX18" fmla="*/ 211016 w 2219964"/>
                            <a:gd name="connsiteY18" fmla="*/ 125072 h 3628333"/>
                            <a:gd name="connsiteX0" fmla="*/ 211016 w 2219964"/>
                            <a:gd name="connsiteY0" fmla="*/ 125072 h 3628333"/>
                            <a:gd name="connsiteX1" fmla="*/ 532565 w 2219964"/>
                            <a:gd name="connsiteY1" fmla="*/ 4492 h 3628333"/>
                            <a:gd name="connsiteX2" fmla="*/ 2054889 w 2219964"/>
                            <a:gd name="connsiteY2" fmla="*/ 1386139 h 3628333"/>
                            <a:gd name="connsiteX3" fmla="*/ 1919238 w 2219964"/>
                            <a:gd name="connsiteY3" fmla="*/ 2240250 h 3628333"/>
                            <a:gd name="connsiteX4" fmla="*/ 1436916 w 2219964"/>
                            <a:gd name="connsiteY4" fmla="*/ 2868272 h 3628333"/>
                            <a:gd name="connsiteX5" fmla="*/ 864159 w 2219964"/>
                            <a:gd name="connsiteY5" fmla="*/ 3280255 h 3628333"/>
                            <a:gd name="connsiteX6" fmla="*/ 0 w 2219964"/>
                            <a:gd name="connsiteY6" fmla="*/ 3521415 h 3628333"/>
                            <a:gd name="connsiteX7" fmla="*/ 135654 w 2219964"/>
                            <a:gd name="connsiteY7" fmla="*/ 3219965 h 3628333"/>
                            <a:gd name="connsiteX8" fmla="*/ 567733 w 2219964"/>
                            <a:gd name="connsiteY8" fmla="*/ 3099385 h 3628333"/>
                            <a:gd name="connsiteX9" fmla="*/ 1050054 w 2219964"/>
                            <a:gd name="connsiteY9" fmla="*/ 2692428 h 3628333"/>
                            <a:gd name="connsiteX10" fmla="*/ 567735 w 2219964"/>
                            <a:gd name="connsiteY10" fmla="*/ 2290493 h 3628333"/>
                            <a:gd name="connsiteX11" fmla="*/ 763677 w 2219964"/>
                            <a:gd name="connsiteY11" fmla="*/ 2049333 h 3628333"/>
                            <a:gd name="connsiteX12" fmla="*/ 1381651 w 2219964"/>
                            <a:gd name="connsiteY12" fmla="*/ 2521605 h 3628333"/>
                            <a:gd name="connsiteX13" fmla="*/ 1577593 w 2219964"/>
                            <a:gd name="connsiteY13" fmla="*/ 2280445 h 3628333"/>
                            <a:gd name="connsiteX14" fmla="*/ 929475 w 2219964"/>
                            <a:gd name="connsiteY14" fmla="*/ 1762955 h 3628333"/>
                            <a:gd name="connsiteX15" fmla="*/ 1085224 w 2219964"/>
                            <a:gd name="connsiteY15" fmla="*/ 1501697 h 3628333"/>
                            <a:gd name="connsiteX16" fmla="*/ 1607739 w 2219964"/>
                            <a:gd name="connsiteY16" fmla="*/ 1873486 h 3628333"/>
                            <a:gd name="connsiteX17" fmla="*/ 1808706 w 2219964"/>
                            <a:gd name="connsiteY17" fmla="*/ 1592132 h 3628333"/>
                            <a:gd name="connsiteX18" fmla="*/ 211016 w 2219964"/>
                            <a:gd name="connsiteY18" fmla="*/ 125072 h 3628333"/>
                            <a:gd name="connsiteX0" fmla="*/ 211016 w 2219964"/>
                            <a:gd name="connsiteY0" fmla="*/ 125072 h 3628333"/>
                            <a:gd name="connsiteX1" fmla="*/ 532565 w 2219964"/>
                            <a:gd name="connsiteY1" fmla="*/ 4492 h 3628333"/>
                            <a:gd name="connsiteX2" fmla="*/ 2054889 w 2219964"/>
                            <a:gd name="connsiteY2" fmla="*/ 1386139 h 3628333"/>
                            <a:gd name="connsiteX3" fmla="*/ 1919238 w 2219964"/>
                            <a:gd name="connsiteY3" fmla="*/ 2240250 h 3628333"/>
                            <a:gd name="connsiteX4" fmla="*/ 1436916 w 2219964"/>
                            <a:gd name="connsiteY4" fmla="*/ 2868272 h 3628333"/>
                            <a:gd name="connsiteX5" fmla="*/ 864159 w 2219964"/>
                            <a:gd name="connsiteY5" fmla="*/ 3280255 h 3628333"/>
                            <a:gd name="connsiteX6" fmla="*/ 0 w 2219964"/>
                            <a:gd name="connsiteY6" fmla="*/ 3521415 h 3628333"/>
                            <a:gd name="connsiteX7" fmla="*/ 135654 w 2219964"/>
                            <a:gd name="connsiteY7" fmla="*/ 3219965 h 3628333"/>
                            <a:gd name="connsiteX8" fmla="*/ 567733 w 2219964"/>
                            <a:gd name="connsiteY8" fmla="*/ 3099385 h 3628333"/>
                            <a:gd name="connsiteX9" fmla="*/ 1050054 w 2219964"/>
                            <a:gd name="connsiteY9" fmla="*/ 2692428 h 3628333"/>
                            <a:gd name="connsiteX10" fmla="*/ 567735 w 2219964"/>
                            <a:gd name="connsiteY10" fmla="*/ 2290493 h 3628333"/>
                            <a:gd name="connsiteX11" fmla="*/ 763677 w 2219964"/>
                            <a:gd name="connsiteY11" fmla="*/ 2049333 h 3628333"/>
                            <a:gd name="connsiteX12" fmla="*/ 1381651 w 2219964"/>
                            <a:gd name="connsiteY12" fmla="*/ 2521605 h 3628333"/>
                            <a:gd name="connsiteX13" fmla="*/ 1577593 w 2219964"/>
                            <a:gd name="connsiteY13" fmla="*/ 2280445 h 3628333"/>
                            <a:gd name="connsiteX14" fmla="*/ 929475 w 2219964"/>
                            <a:gd name="connsiteY14" fmla="*/ 1762955 h 3628333"/>
                            <a:gd name="connsiteX15" fmla="*/ 1085224 w 2219964"/>
                            <a:gd name="connsiteY15" fmla="*/ 1501697 h 3628333"/>
                            <a:gd name="connsiteX16" fmla="*/ 1607739 w 2219964"/>
                            <a:gd name="connsiteY16" fmla="*/ 1873486 h 3628333"/>
                            <a:gd name="connsiteX17" fmla="*/ 1808706 w 2219964"/>
                            <a:gd name="connsiteY17" fmla="*/ 1592132 h 3628333"/>
                            <a:gd name="connsiteX18" fmla="*/ 211016 w 2219964"/>
                            <a:gd name="connsiteY18" fmla="*/ 125072 h 3628333"/>
                            <a:gd name="connsiteX0" fmla="*/ 211016 w 2219964"/>
                            <a:gd name="connsiteY0" fmla="*/ 125072 h 3628333"/>
                            <a:gd name="connsiteX1" fmla="*/ 532565 w 2219964"/>
                            <a:gd name="connsiteY1" fmla="*/ 4492 h 3628333"/>
                            <a:gd name="connsiteX2" fmla="*/ 2054889 w 2219964"/>
                            <a:gd name="connsiteY2" fmla="*/ 1386139 h 3628333"/>
                            <a:gd name="connsiteX3" fmla="*/ 1919238 w 2219964"/>
                            <a:gd name="connsiteY3" fmla="*/ 2240250 h 3628333"/>
                            <a:gd name="connsiteX4" fmla="*/ 1436916 w 2219964"/>
                            <a:gd name="connsiteY4" fmla="*/ 2868272 h 3628333"/>
                            <a:gd name="connsiteX5" fmla="*/ 864159 w 2219964"/>
                            <a:gd name="connsiteY5" fmla="*/ 3280255 h 3628333"/>
                            <a:gd name="connsiteX6" fmla="*/ 0 w 2219964"/>
                            <a:gd name="connsiteY6" fmla="*/ 3521415 h 3628333"/>
                            <a:gd name="connsiteX7" fmla="*/ 135654 w 2219964"/>
                            <a:gd name="connsiteY7" fmla="*/ 3219965 h 3628333"/>
                            <a:gd name="connsiteX8" fmla="*/ 567733 w 2219964"/>
                            <a:gd name="connsiteY8" fmla="*/ 3099385 h 3628333"/>
                            <a:gd name="connsiteX9" fmla="*/ 1050054 w 2219964"/>
                            <a:gd name="connsiteY9" fmla="*/ 2692428 h 3628333"/>
                            <a:gd name="connsiteX10" fmla="*/ 567735 w 2219964"/>
                            <a:gd name="connsiteY10" fmla="*/ 2290493 h 3628333"/>
                            <a:gd name="connsiteX11" fmla="*/ 763677 w 2219964"/>
                            <a:gd name="connsiteY11" fmla="*/ 2049333 h 3628333"/>
                            <a:gd name="connsiteX12" fmla="*/ 1381651 w 2219964"/>
                            <a:gd name="connsiteY12" fmla="*/ 2521605 h 3628333"/>
                            <a:gd name="connsiteX13" fmla="*/ 1577593 w 2219964"/>
                            <a:gd name="connsiteY13" fmla="*/ 2280445 h 3628333"/>
                            <a:gd name="connsiteX14" fmla="*/ 929475 w 2219964"/>
                            <a:gd name="connsiteY14" fmla="*/ 1762955 h 3628333"/>
                            <a:gd name="connsiteX15" fmla="*/ 1085224 w 2219964"/>
                            <a:gd name="connsiteY15" fmla="*/ 1501697 h 3628333"/>
                            <a:gd name="connsiteX16" fmla="*/ 1607739 w 2219964"/>
                            <a:gd name="connsiteY16" fmla="*/ 1873486 h 3628333"/>
                            <a:gd name="connsiteX17" fmla="*/ 1808706 w 2219964"/>
                            <a:gd name="connsiteY17" fmla="*/ 1592132 h 3628333"/>
                            <a:gd name="connsiteX18" fmla="*/ 211016 w 2219964"/>
                            <a:gd name="connsiteY18" fmla="*/ 125072 h 3628333"/>
                            <a:gd name="connsiteX0" fmla="*/ 211016 w 2219964"/>
                            <a:gd name="connsiteY0" fmla="*/ 125072 h 3628333"/>
                            <a:gd name="connsiteX1" fmla="*/ 532565 w 2219964"/>
                            <a:gd name="connsiteY1" fmla="*/ 4492 h 3628333"/>
                            <a:gd name="connsiteX2" fmla="*/ 2054889 w 2219964"/>
                            <a:gd name="connsiteY2" fmla="*/ 1386139 h 3628333"/>
                            <a:gd name="connsiteX3" fmla="*/ 1919238 w 2219964"/>
                            <a:gd name="connsiteY3" fmla="*/ 2240250 h 3628333"/>
                            <a:gd name="connsiteX4" fmla="*/ 1436916 w 2219964"/>
                            <a:gd name="connsiteY4" fmla="*/ 2868272 h 3628333"/>
                            <a:gd name="connsiteX5" fmla="*/ 864159 w 2219964"/>
                            <a:gd name="connsiteY5" fmla="*/ 3280255 h 3628333"/>
                            <a:gd name="connsiteX6" fmla="*/ 0 w 2219964"/>
                            <a:gd name="connsiteY6" fmla="*/ 3521415 h 3628333"/>
                            <a:gd name="connsiteX7" fmla="*/ 135654 w 2219964"/>
                            <a:gd name="connsiteY7" fmla="*/ 3219965 h 3628333"/>
                            <a:gd name="connsiteX8" fmla="*/ 567733 w 2219964"/>
                            <a:gd name="connsiteY8" fmla="*/ 3099385 h 3628333"/>
                            <a:gd name="connsiteX9" fmla="*/ 1050054 w 2219964"/>
                            <a:gd name="connsiteY9" fmla="*/ 2692428 h 3628333"/>
                            <a:gd name="connsiteX10" fmla="*/ 567735 w 2219964"/>
                            <a:gd name="connsiteY10" fmla="*/ 2290493 h 3628333"/>
                            <a:gd name="connsiteX11" fmla="*/ 763677 w 2219964"/>
                            <a:gd name="connsiteY11" fmla="*/ 2049333 h 3628333"/>
                            <a:gd name="connsiteX12" fmla="*/ 1381651 w 2219964"/>
                            <a:gd name="connsiteY12" fmla="*/ 2521605 h 3628333"/>
                            <a:gd name="connsiteX13" fmla="*/ 1577593 w 2219964"/>
                            <a:gd name="connsiteY13" fmla="*/ 2280445 h 3628333"/>
                            <a:gd name="connsiteX14" fmla="*/ 929475 w 2219964"/>
                            <a:gd name="connsiteY14" fmla="*/ 1762955 h 3628333"/>
                            <a:gd name="connsiteX15" fmla="*/ 1085224 w 2219964"/>
                            <a:gd name="connsiteY15" fmla="*/ 1501697 h 3628333"/>
                            <a:gd name="connsiteX16" fmla="*/ 1607739 w 2219964"/>
                            <a:gd name="connsiteY16" fmla="*/ 1873486 h 3628333"/>
                            <a:gd name="connsiteX17" fmla="*/ 1808706 w 2219964"/>
                            <a:gd name="connsiteY17" fmla="*/ 1592132 h 3628333"/>
                            <a:gd name="connsiteX18" fmla="*/ 211016 w 2219964"/>
                            <a:gd name="connsiteY18" fmla="*/ 125072 h 3628333"/>
                            <a:gd name="connsiteX0" fmla="*/ 211016 w 2219964"/>
                            <a:gd name="connsiteY0" fmla="*/ 125072 h 3628333"/>
                            <a:gd name="connsiteX1" fmla="*/ 532565 w 2219964"/>
                            <a:gd name="connsiteY1" fmla="*/ 4492 h 3628333"/>
                            <a:gd name="connsiteX2" fmla="*/ 2054889 w 2219964"/>
                            <a:gd name="connsiteY2" fmla="*/ 1386139 h 3628333"/>
                            <a:gd name="connsiteX3" fmla="*/ 1919238 w 2219964"/>
                            <a:gd name="connsiteY3" fmla="*/ 2240250 h 3628333"/>
                            <a:gd name="connsiteX4" fmla="*/ 1436916 w 2219964"/>
                            <a:gd name="connsiteY4" fmla="*/ 2868272 h 3628333"/>
                            <a:gd name="connsiteX5" fmla="*/ 864159 w 2219964"/>
                            <a:gd name="connsiteY5" fmla="*/ 3280255 h 3628333"/>
                            <a:gd name="connsiteX6" fmla="*/ 0 w 2219964"/>
                            <a:gd name="connsiteY6" fmla="*/ 3521415 h 3628333"/>
                            <a:gd name="connsiteX7" fmla="*/ 135654 w 2219964"/>
                            <a:gd name="connsiteY7" fmla="*/ 3219965 h 3628333"/>
                            <a:gd name="connsiteX8" fmla="*/ 567733 w 2219964"/>
                            <a:gd name="connsiteY8" fmla="*/ 3099385 h 3628333"/>
                            <a:gd name="connsiteX9" fmla="*/ 1080199 w 2219964"/>
                            <a:gd name="connsiteY9" fmla="*/ 2702476 h 3628333"/>
                            <a:gd name="connsiteX10" fmla="*/ 567735 w 2219964"/>
                            <a:gd name="connsiteY10" fmla="*/ 2290493 h 3628333"/>
                            <a:gd name="connsiteX11" fmla="*/ 763677 w 2219964"/>
                            <a:gd name="connsiteY11" fmla="*/ 2049333 h 3628333"/>
                            <a:gd name="connsiteX12" fmla="*/ 1381651 w 2219964"/>
                            <a:gd name="connsiteY12" fmla="*/ 2521605 h 3628333"/>
                            <a:gd name="connsiteX13" fmla="*/ 1577593 w 2219964"/>
                            <a:gd name="connsiteY13" fmla="*/ 2280445 h 3628333"/>
                            <a:gd name="connsiteX14" fmla="*/ 929475 w 2219964"/>
                            <a:gd name="connsiteY14" fmla="*/ 1762955 h 3628333"/>
                            <a:gd name="connsiteX15" fmla="*/ 1085224 w 2219964"/>
                            <a:gd name="connsiteY15" fmla="*/ 1501697 h 3628333"/>
                            <a:gd name="connsiteX16" fmla="*/ 1607739 w 2219964"/>
                            <a:gd name="connsiteY16" fmla="*/ 1873486 h 3628333"/>
                            <a:gd name="connsiteX17" fmla="*/ 1808706 w 2219964"/>
                            <a:gd name="connsiteY17" fmla="*/ 1592132 h 3628333"/>
                            <a:gd name="connsiteX18" fmla="*/ 211016 w 2219964"/>
                            <a:gd name="connsiteY18" fmla="*/ 125072 h 3628333"/>
                            <a:gd name="connsiteX0" fmla="*/ 211016 w 2219964"/>
                            <a:gd name="connsiteY0" fmla="*/ 125072 h 3628333"/>
                            <a:gd name="connsiteX1" fmla="*/ 532565 w 2219964"/>
                            <a:gd name="connsiteY1" fmla="*/ 4492 h 3628333"/>
                            <a:gd name="connsiteX2" fmla="*/ 2054889 w 2219964"/>
                            <a:gd name="connsiteY2" fmla="*/ 1386139 h 3628333"/>
                            <a:gd name="connsiteX3" fmla="*/ 1919238 w 2219964"/>
                            <a:gd name="connsiteY3" fmla="*/ 2240250 h 3628333"/>
                            <a:gd name="connsiteX4" fmla="*/ 1436916 w 2219964"/>
                            <a:gd name="connsiteY4" fmla="*/ 2868272 h 3628333"/>
                            <a:gd name="connsiteX5" fmla="*/ 864159 w 2219964"/>
                            <a:gd name="connsiteY5" fmla="*/ 3280255 h 3628333"/>
                            <a:gd name="connsiteX6" fmla="*/ 0 w 2219964"/>
                            <a:gd name="connsiteY6" fmla="*/ 3521415 h 3628333"/>
                            <a:gd name="connsiteX7" fmla="*/ 135654 w 2219964"/>
                            <a:gd name="connsiteY7" fmla="*/ 3219965 h 3628333"/>
                            <a:gd name="connsiteX8" fmla="*/ 567733 w 2219964"/>
                            <a:gd name="connsiteY8" fmla="*/ 3099385 h 3628333"/>
                            <a:gd name="connsiteX9" fmla="*/ 1080199 w 2219964"/>
                            <a:gd name="connsiteY9" fmla="*/ 2702476 h 3628333"/>
                            <a:gd name="connsiteX10" fmla="*/ 567735 w 2219964"/>
                            <a:gd name="connsiteY10" fmla="*/ 2290493 h 3628333"/>
                            <a:gd name="connsiteX11" fmla="*/ 763677 w 2219964"/>
                            <a:gd name="connsiteY11" fmla="*/ 2049333 h 3628333"/>
                            <a:gd name="connsiteX12" fmla="*/ 1381651 w 2219964"/>
                            <a:gd name="connsiteY12" fmla="*/ 2521605 h 3628333"/>
                            <a:gd name="connsiteX13" fmla="*/ 1577593 w 2219964"/>
                            <a:gd name="connsiteY13" fmla="*/ 2280445 h 3628333"/>
                            <a:gd name="connsiteX14" fmla="*/ 929475 w 2219964"/>
                            <a:gd name="connsiteY14" fmla="*/ 1762955 h 3628333"/>
                            <a:gd name="connsiteX15" fmla="*/ 1085224 w 2219964"/>
                            <a:gd name="connsiteY15" fmla="*/ 1501697 h 3628333"/>
                            <a:gd name="connsiteX16" fmla="*/ 1607739 w 2219964"/>
                            <a:gd name="connsiteY16" fmla="*/ 1873486 h 3628333"/>
                            <a:gd name="connsiteX17" fmla="*/ 1808706 w 2219964"/>
                            <a:gd name="connsiteY17" fmla="*/ 1592132 h 3628333"/>
                            <a:gd name="connsiteX18" fmla="*/ 211016 w 2219964"/>
                            <a:gd name="connsiteY18" fmla="*/ 125072 h 3628333"/>
                            <a:gd name="connsiteX0" fmla="*/ 211016 w 2219964"/>
                            <a:gd name="connsiteY0" fmla="*/ 125072 h 3628333"/>
                            <a:gd name="connsiteX1" fmla="*/ 532565 w 2219964"/>
                            <a:gd name="connsiteY1" fmla="*/ 4492 h 3628333"/>
                            <a:gd name="connsiteX2" fmla="*/ 2054889 w 2219964"/>
                            <a:gd name="connsiteY2" fmla="*/ 1386139 h 3628333"/>
                            <a:gd name="connsiteX3" fmla="*/ 1919238 w 2219964"/>
                            <a:gd name="connsiteY3" fmla="*/ 2240250 h 3628333"/>
                            <a:gd name="connsiteX4" fmla="*/ 1436916 w 2219964"/>
                            <a:gd name="connsiteY4" fmla="*/ 2868272 h 3628333"/>
                            <a:gd name="connsiteX5" fmla="*/ 864159 w 2219964"/>
                            <a:gd name="connsiteY5" fmla="*/ 3280255 h 3628333"/>
                            <a:gd name="connsiteX6" fmla="*/ 0 w 2219964"/>
                            <a:gd name="connsiteY6" fmla="*/ 3521415 h 3628333"/>
                            <a:gd name="connsiteX7" fmla="*/ 135654 w 2219964"/>
                            <a:gd name="connsiteY7" fmla="*/ 3219965 h 3628333"/>
                            <a:gd name="connsiteX8" fmla="*/ 567733 w 2219964"/>
                            <a:gd name="connsiteY8" fmla="*/ 3099385 h 3628333"/>
                            <a:gd name="connsiteX9" fmla="*/ 1080199 w 2219964"/>
                            <a:gd name="connsiteY9" fmla="*/ 2702476 h 3628333"/>
                            <a:gd name="connsiteX10" fmla="*/ 567735 w 2219964"/>
                            <a:gd name="connsiteY10" fmla="*/ 2290493 h 3628333"/>
                            <a:gd name="connsiteX11" fmla="*/ 763677 w 2219964"/>
                            <a:gd name="connsiteY11" fmla="*/ 2049333 h 3628333"/>
                            <a:gd name="connsiteX12" fmla="*/ 1381651 w 2219964"/>
                            <a:gd name="connsiteY12" fmla="*/ 2521605 h 3628333"/>
                            <a:gd name="connsiteX13" fmla="*/ 1577593 w 2219964"/>
                            <a:gd name="connsiteY13" fmla="*/ 2280445 h 3628333"/>
                            <a:gd name="connsiteX14" fmla="*/ 929475 w 2219964"/>
                            <a:gd name="connsiteY14" fmla="*/ 1762955 h 3628333"/>
                            <a:gd name="connsiteX15" fmla="*/ 1085224 w 2219964"/>
                            <a:gd name="connsiteY15" fmla="*/ 1501697 h 3628333"/>
                            <a:gd name="connsiteX16" fmla="*/ 1607739 w 2219964"/>
                            <a:gd name="connsiteY16" fmla="*/ 1873486 h 3628333"/>
                            <a:gd name="connsiteX17" fmla="*/ 1808706 w 2219964"/>
                            <a:gd name="connsiteY17" fmla="*/ 1592132 h 3628333"/>
                            <a:gd name="connsiteX18" fmla="*/ 211016 w 2219964"/>
                            <a:gd name="connsiteY18" fmla="*/ 125072 h 3628333"/>
                            <a:gd name="connsiteX0" fmla="*/ 211016 w 2219964"/>
                            <a:gd name="connsiteY0" fmla="*/ 125072 h 3628333"/>
                            <a:gd name="connsiteX1" fmla="*/ 532565 w 2219964"/>
                            <a:gd name="connsiteY1" fmla="*/ 4492 h 3628333"/>
                            <a:gd name="connsiteX2" fmla="*/ 2054889 w 2219964"/>
                            <a:gd name="connsiteY2" fmla="*/ 1386139 h 3628333"/>
                            <a:gd name="connsiteX3" fmla="*/ 1919238 w 2219964"/>
                            <a:gd name="connsiteY3" fmla="*/ 2240250 h 3628333"/>
                            <a:gd name="connsiteX4" fmla="*/ 1436916 w 2219964"/>
                            <a:gd name="connsiteY4" fmla="*/ 2868272 h 3628333"/>
                            <a:gd name="connsiteX5" fmla="*/ 864159 w 2219964"/>
                            <a:gd name="connsiteY5" fmla="*/ 3280255 h 3628333"/>
                            <a:gd name="connsiteX6" fmla="*/ 0 w 2219964"/>
                            <a:gd name="connsiteY6" fmla="*/ 3521415 h 3628333"/>
                            <a:gd name="connsiteX7" fmla="*/ 135654 w 2219964"/>
                            <a:gd name="connsiteY7" fmla="*/ 3219965 h 3628333"/>
                            <a:gd name="connsiteX8" fmla="*/ 567733 w 2219964"/>
                            <a:gd name="connsiteY8" fmla="*/ 3099385 h 3628333"/>
                            <a:gd name="connsiteX9" fmla="*/ 874209 w 2219964"/>
                            <a:gd name="connsiteY9" fmla="*/ 2988853 h 3628333"/>
                            <a:gd name="connsiteX10" fmla="*/ 1080199 w 2219964"/>
                            <a:gd name="connsiteY10" fmla="*/ 2702476 h 3628333"/>
                            <a:gd name="connsiteX11" fmla="*/ 567735 w 2219964"/>
                            <a:gd name="connsiteY11" fmla="*/ 2290493 h 3628333"/>
                            <a:gd name="connsiteX12" fmla="*/ 763677 w 2219964"/>
                            <a:gd name="connsiteY12" fmla="*/ 2049333 h 3628333"/>
                            <a:gd name="connsiteX13" fmla="*/ 1381651 w 2219964"/>
                            <a:gd name="connsiteY13" fmla="*/ 2521605 h 3628333"/>
                            <a:gd name="connsiteX14" fmla="*/ 1577593 w 2219964"/>
                            <a:gd name="connsiteY14" fmla="*/ 2280445 h 3628333"/>
                            <a:gd name="connsiteX15" fmla="*/ 929475 w 2219964"/>
                            <a:gd name="connsiteY15" fmla="*/ 1762955 h 3628333"/>
                            <a:gd name="connsiteX16" fmla="*/ 1085224 w 2219964"/>
                            <a:gd name="connsiteY16" fmla="*/ 1501697 h 3628333"/>
                            <a:gd name="connsiteX17" fmla="*/ 1607739 w 2219964"/>
                            <a:gd name="connsiteY17" fmla="*/ 1873486 h 3628333"/>
                            <a:gd name="connsiteX18" fmla="*/ 1808706 w 2219964"/>
                            <a:gd name="connsiteY18" fmla="*/ 1592132 h 3628333"/>
                            <a:gd name="connsiteX19" fmla="*/ 211016 w 2219964"/>
                            <a:gd name="connsiteY19" fmla="*/ 125072 h 3628333"/>
                            <a:gd name="connsiteX0" fmla="*/ 211016 w 2219964"/>
                            <a:gd name="connsiteY0" fmla="*/ 125072 h 3628333"/>
                            <a:gd name="connsiteX1" fmla="*/ 532565 w 2219964"/>
                            <a:gd name="connsiteY1" fmla="*/ 4492 h 3628333"/>
                            <a:gd name="connsiteX2" fmla="*/ 2054889 w 2219964"/>
                            <a:gd name="connsiteY2" fmla="*/ 1386139 h 3628333"/>
                            <a:gd name="connsiteX3" fmla="*/ 1919238 w 2219964"/>
                            <a:gd name="connsiteY3" fmla="*/ 2240250 h 3628333"/>
                            <a:gd name="connsiteX4" fmla="*/ 1436916 w 2219964"/>
                            <a:gd name="connsiteY4" fmla="*/ 2868272 h 3628333"/>
                            <a:gd name="connsiteX5" fmla="*/ 864159 w 2219964"/>
                            <a:gd name="connsiteY5" fmla="*/ 3280255 h 3628333"/>
                            <a:gd name="connsiteX6" fmla="*/ 0 w 2219964"/>
                            <a:gd name="connsiteY6" fmla="*/ 3521415 h 3628333"/>
                            <a:gd name="connsiteX7" fmla="*/ 135654 w 2219964"/>
                            <a:gd name="connsiteY7" fmla="*/ 3219965 h 3628333"/>
                            <a:gd name="connsiteX8" fmla="*/ 567733 w 2219964"/>
                            <a:gd name="connsiteY8" fmla="*/ 3099385 h 3628333"/>
                            <a:gd name="connsiteX9" fmla="*/ 316525 w 2219964"/>
                            <a:gd name="connsiteY9" fmla="*/ 2506532 h 3628333"/>
                            <a:gd name="connsiteX10" fmla="*/ 1080199 w 2219964"/>
                            <a:gd name="connsiteY10" fmla="*/ 2702476 h 3628333"/>
                            <a:gd name="connsiteX11" fmla="*/ 567735 w 2219964"/>
                            <a:gd name="connsiteY11" fmla="*/ 2290493 h 3628333"/>
                            <a:gd name="connsiteX12" fmla="*/ 763677 w 2219964"/>
                            <a:gd name="connsiteY12" fmla="*/ 2049333 h 3628333"/>
                            <a:gd name="connsiteX13" fmla="*/ 1381651 w 2219964"/>
                            <a:gd name="connsiteY13" fmla="*/ 2521605 h 3628333"/>
                            <a:gd name="connsiteX14" fmla="*/ 1577593 w 2219964"/>
                            <a:gd name="connsiteY14" fmla="*/ 2280445 h 3628333"/>
                            <a:gd name="connsiteX15" fmla="*/ 929475 w 2219964"/>
                            <a:gd name="connsiteY15" fmla="*/ 1762955 h 3628333"/>
                            <a:gd name="connsiteX16" fmla="*/ 1085224 w 2219964"/>
                            <a:gd name="connsiteY16" fmla="*/ 1501697 h 3628333"/>
                            <a:gd name="connsiteX17" fmla="*/ 1607739 w 2219964"/>
                            <a:gd name="connsiteY17" fmla="*/ 1873486 h 3628333"/>
                            <a:gd name="connsiteX18" fmla="*/ 1808706 w 2219964"/>
                            <a:gd name="connsiteY18" fmla="*/ 1592132 h 3628333"/>
                            <a:gd name="connsiteX19" fmla="*/ 211016 w 2219964"/>
                            <a:gd name="connsiteY19" fmla="*/ 125072 h 3628333"/>
                            <a:gd name="connsiteX0" fmla="*/ 211016 w 2219964"/>
                            <a:gd name="connsiteY0" fmla="*/ 125072 h 3628333"/>
                            <a:gd name="connsiteX1" fmla="*/ 532565 w 2219964"/>
                            <a:gd name="connsiteY1" fmla="*/ 4492 h 3628333"/>
                            <a:gd name="connsiteX2" fmla="*/ 2054889 w 2219964"/>
                            <a:gd name="connsiteY2" fmla="*/ 1386139 h 3628333"/>
                            <a:gd name="connsiteX3" fmla="*/ 1919238 w 2219964"/>
                            <a:gd name="connsiteY3" fmla="*/ 2240250 h 3628333"/>
                            <a:gd name="connsiteX4" fmla="*/ 1436916 w 2219964"/>
                            <a:gd name="connsiteY4" fmla="*/ 2868272 h 3628333"/>
                            <a:gd name="connsiteX5" fmla="*/ 864159 w 2219964"/>
                            <a:gd name="connsiteY5" fmla="*/ 3280255 h 3628333"/>
                            <a:gd name="connsiteX6" fmla="*/ 0 w 2219964"/>
                            <a:gd name="connsiteY6" fmla="*/ 3521415 h 3628333"/>
                            <a:gd name="connsiteX7" fmla="*/ 135654 w 2219964"/>
                            <a:gd name="connsiteY7" fmla="*/ 3219965 h 3628333"/>
                            <a:gd name="connsiteX8" fmla="*/ 567733 w 2219964"/>
                            <a:gd name="connsiteY8" fmla="*/ 3099385 h 3628333"/>
                            <a:gd name="connsiteX9" fmla="*/ 371791 w 2219964"/>
                            <a:gd name="connsiteY9" fmla="*/ 2687403 h 3628333"/>
                            <a:gd name="connsiteX10" fmla="*/ 316525 w 2219964"/>
                            <a:gd name="connsiteY10" fmla="*/ 2506532 h 3628333"/>
                            <a:gd name="connsiteX11" fmla="*/ 1080199 w 2219964"/>
                            <a:gd name="connsiteY11" fmla="*/ 2702476 h 3628333"/>
                            <a:gd name="connsiteX12" fmla="*/ 567735 w 2219964"/>
                            <a:gd name="connsiteY12" fmla="*/ 2290493 h 3628333"/>
                            <a:gd name="connsiteX13" fmla="*/ 763677 w 2219964"/>
                            <a:gd name="connsiteY13" fmla="*/ 2049333 h 3628333"/>
                            <a:gd name="connsiteX14" fmla="*/ 1381651 w 2219964"/>
                            <a:gd name="connsiteY14" fmla="*/ 2521605 h 3628333"/>
                            <a:gd name="connsiteX15" fmla="*/ 1577593 w 2219964"/>
                            <a:gd name="connsiteY15" fmla="*/ 2280445 h 3628333"/>
                            <a:gd name="connsiteX16" fmla="*/ 929475 w 2219964"/>
                            <a:gd name="connsiteY16" fmla="*/ 1762955 h 3628333"/>
                            <a:gd name="connsiteX17" fmla="*/ 1085224 w 2219964"/>
                            <a:gd name="connsiteY17" fmla="*/ 1501697 h 3628333"/>
                            <a:gd name="connsiteX18" fmla="*/ 1607739 w 2219964"/>
                            <a:gd name="connsiteY18" fmla="*/ 1873486 h 3628333"/>
                            <a:gd name="connsiteX19" fmla="*/ 1808706 w 2219964"/>
                            <a:gd name="connsiteY19" fmla="*/ 1592132 h 3628333"/>
                            <a:gd name="connsiteX20" fmla="*/ 211016 w 2219964"/>
                            <a:gd name="connsiteY20" fmla="*/ 125072 h 3628333"/>
                            <a:gd name="connsiteX0" fmla="*/ 211016 w 2219964"/>
                            <a:gd name="connsiteY0" fmla="*/ 125072 h 3628333"/>
                            <a:gd name="connsiteX1" fmla="*/ 532565 w 2219964"/>
                            <a:gd name="connsiteY1" fmla="*/ 4492 h 3628333"/>
                            <a:gd name="connsiteX2" fmla="*/ 2054889 w 2219964"/>
                            <a:gd name="connsiteY2" fmla="*/ 1386139 h 3628333"/>
                            <a:gd name="connsiteX3" fmla="*/ 1919238 w 2219964"/>
                            <a:gd name="connsiteY3" fmla="*/ 2240250 h 3628333"/>
                            <a:gd name="connsiteX4" fmla="*/ 1436916 w 2219964"/>
                            <a:gd name="connsiteY4" fmla="*/ 2868272 h 3628333"/>
                            <a:gd name="connsiteX5" fmla="*/ 864159 w 2219964"/>
                            <a:gd name="connsiteY5" fmla="*/ 3280255 h 3628333"/>
                            <a:gd name="connsiteX6" fmla="*/ 0 w 2219964"/>
                            <a:gd name="connsiteY6" fmla="*/ 3521415 h 3628333"/>
                            <a:gd name="connsiteX7" fmla="*/ 135654 w 2219964"/>
                            <a:gd name="connsiteY7" fmla="*/ 3219965 h 3628333"/>
                            <a:gd name="connsiteX8" fmla="*/ 567733 w 2219964"/>
                            <a:gd name="connsiteY8" fmla="*/ 3099385 h 3628333"/>
                            <a:gd name="connsiteX9" fmla="*/ 150727 w 2219964"/>
                            <a:gd name="connsiteY9" fmla="*/ 2752718 h 3628333"/>
                            <a:gd name="connsiteX10" fmla="*/ 316525 w 2219964"/>
                            <a:gd name="connsiteY10" fmla="*/ 2506532 h 3628333"/>
                            <a:gd name="connsiteX11" fmla="*/ 1080199 w 2219964"/>
                            <a:gd name="connsiteY11" fmla="*/ 2702476 h 3628333"/>
                            <a:gd name="connsiteX12" fmla="*/ 567735 w 2219964"/>
                            <a:gd name="connsiteY12" fmla="*/ 2290493 h 3628333"/>
                            <a:gd name="connsiteX13" fmla="*/ 763677 w 2219964"/>
                            <a:gd name="connsiteY13" fmla="*/ 2049333 h 3628333"/>
                            <a:gd name="connsiteX14" fmla="*/ 1381651 w 2219964"/>
                            <a:gd name="connsiteY14" fmla="*/ 2521605 h 3628333"/>
                            <a:gd name="connsiteX15" fmla="*/ 1577593 w 2219964"/>
                            <a:gd name="connsiteY15" fmla="*/ 2280445 h 3628333"/>
                            <a:gd name="connsiteX16" fmla="*/ 929475 w 2219964"/>
                            <a:gd name="connsiteY16" fmla="*/ 1762955 h 3628333"/>
                            <a:gd name="connsiteX17" fmla="*/ 1085224 w 2219964"/>
                            <a:gd name="connsiteY17" fmla="*/ 1501697 h 3628333"/>
                            <a:gd name="connsiteX18" fmla="*/ 1607739 w 2219964"/>
                            <a:gd name="connsiteY18" fmla="*/ 1873486 h 3628333"/>
                            <a:gd name="connsiteX19" fmla="*/ 1808706 w 2219964"/>
                            <a:gd name="connsiteY19" fmla="*/ 1592132 h 3628333"/>
                            <a:gd name="connsiteX20" fmla="*/ 211016 w 2219964"/>
                            <a:gd name="connsiteY20" fmla="*/ 125072 h 3628333"/>
                            <a:gd name="connsiteX0" fmla="*/ 211016 w 2219964"/>
                            <a:gd name="connsiteY0" fmla="*/ 125072 h 3628333"/>
                            <a:gd name="connsiteX1" fmla="*/ 532565 w 2219964"/>
                            <a:gd name="connsiteY1" fmla="*/ 4492 h 3628333"/>
                            <a:gd name="connsiteX2" fmla="*/ 2054889 w 2219964"/>
                            <a:gd name="connsiteY2" fmla="*/ 1386139 h 3628333"/>
                            <a:gd name="connsiteX3" fmla="*/ 1919238 w 2219964"/>
                            <a:gd name="connsiteY3" fmla="*/ 2240250 h 3628333"/>
                            <a:gd name="connsiteX4" fmla="*/ 1436916 w 2219964"/>
                            <a:gd name="connsiteY4" fmla="*/ 2868272 h 3628333"/>
                            <a:gd name="connsiteX5" fmla="*/ 864159 w 2219964"/>
                            <a:gd name="connsiteY5" fmla="*/ 3280255 h 3628333"/>
                            <a:gd name="connsiteX6" fmla="*/ 0 w 2219964"/>
                            <a:gd name="connsiteY6" fmla="*/ 3521415 h 3628333"/>
                            <a:gd name="connsiteX7" fmla="*/ 135654 w 2219964"/>
                            <a:gd name="connsiteY7" fmla="*/ 3219965 h 3628333"/>
                            <a:gd name="connsiteX8" fmla="*/ 567733 w 2219964"/>
                            <a:gd name="connsiteY8" fmla="*/ 3099385 h 3628333"/>
                            <a:gd name="connsiteX9" fmla="*/ 150727 w 2219964"/>
                            <a:gd name="connsiteY9" fmla="*/ 2752718 h 3628333"/>
                            <a:gd name="connsiteX10" fmla="*/ 316525 w 2219964"/>
                            <a:gd name="connsiteY10" fmla="*/ 2506532 h 3628333"/>
                            <a:gd name="connsiteX11" fmla="*/ 768701 w 2219964"/>
                            <a:gd name="connsiteY11" fmla="*/ 2647210 h 3628333"/>
                            <a:gd name="connsiteX12" fmla="*/ 1080199 w 2219964"/>
                            <a:gd name="connsiteY12" fmla="*/ 2702476 h 3628333"/>
                            <a:gd name="connsiteX13" fmla="*/ 567735 w 2219964"/>
                            <a:gd name="connsiteY13" fmla="*/ 2290493 h 3628333"/>
                            <a:gd name="connsiteX14" fmla="*/ 763677 w 2219964"/>
                            <a:gd name="connsiteY14" fmla="*/ 2049333 h 3628333"/>
                            <a:gd name="connsiteX15" fmla="*/ 1381651 w 2219964"/>
                            <a:gd name="connsiteY15" fmla="*/ 2521605 h 3628333"/>
                            <a:gd name="connsiteX16" fmla="*/ 1577593 w 2219964"/>
                            <a:gd name="connsiteY16" fmla="*/ 2280445 h 3628333"/>
                            <a:gd name="connsiteX17" fmla="*/ 929475 w 2219964"/>
                            <a:gd name="connsiteY17" fmla="*/ 1762955 h 3628333"/>
                            <a:gd name="connsiteX18" fmla="*/ 1085224 w 2219964"/>
                            <a:gd name="connsiteY18" fmla="*/ 1501697 h 3628333"/>
                            <a:gd name="connsiteX19" fmla="*/ 1607739 w 2219964"/>
                            <a:gd name="connsiteY19" fmla="*/ 1873486 h 3628333"/>
                            <a:gd name="connsiteX20" fmla="*/ 1808706 w 2219964"/>
                            <a:gd name="connsiteY20" fmla="*/ 1592132 h 3628333"/>
                            <a:gd name="connsiteX21" fmla="*/ 211016 w 2219964"/>
                            <a:gd name="connsiteY21" fmla="*/ 125072 h 3628333"/>
                            <a:gd name="connsiteX0" fmla="*/ 211016 w 2219964"/>
                            <a:gd name="connsiteY0" fmla="*/ 125072 h 3628333"/>
                            <a:gd name="connsiteX1" fmla="*/ 532565 w 2219964"/>
                            <a:gd name="connsiteY1" fmla="*/ 4492 h 3628333"/>
                            <a:gd name="connsiteX2" fmla="*/ 2054889 w 2219964"/>
                            <a:gd name="connsiteY2" fmla="*/ 1386139 h 3628333"/>
                            <a:gd name="connsiteX3" fmla="*/ 1919238 w 2219964"/>
                            <a:gd name="connsiteY3" fmla="*/ 2240250 h 3628333"/>
                            <a:gd name="connsiteX4" fmla="*/ 1436916 w 2219964"/>
                            <a:gd name="connsiteY4" fmla="*/ 2868272 h 3628333"/>
                            <a:gd name="connsiteX5" fmla="*/ 864159 w 2219964"/>
                            <a:gd name="connsiteY5" fmla="*/ 3280255 h 3628333"/>
                            <a:gd name="connsiteX6" fmla="*/ 0 w 2219964"/>
                            <a:gd name="connsiteY6" fmla="*/ 3521415 h 3628333"/>
                            <a:gd name="connsiteX7" fmla="*/ 135654 w 2219964"/>
                            <a:gd name="connsiteY7" fmla="*/ 3219965 h 3628333"/>
                            <a:gd name="connsiteX8" fmla="*/ 567733 w 2219964"/>
                            <a:gd name="connsiteY8" fmla="*/ 3099385 h 3628333"/>
                            <a:gd name="connsiteX9" fmla="*/ 150727 w 2219964"/>
                            <a:gd name="connsiteY9" fmla="*/ 2752718 h 3628333"/>
                            <a:gd name="connsiteX10" fmla="*/ 316525 w 2219964"/>
                            <a:gd name="connsiteY10" fmla="*/ 2506532 h 3628333"/>
                            <a:gd name="connsiteX11" fmla="*/ 884257 w 2219964"/>
                            <a:gd name="connsiteY11" fmla="*/ 2938612 h 3628333"/>
                            <a:gd name="connsiteX12" fmla="*/ 1080199 w 2219964"/>
                            <a:gd name="connsiteY12" fmla="*/ 2702476 h 3628333"/>
                            <a:gd name="connsiteX13" fmla="*/ 567735 w 2219964"/>
                            <a:gd name="connsiteY13" fmla="*/ 2290493 h 3628333"/>
                            <a:gd name="connsiteX14" fmla="*/ 763677 w 2219964"/>
                            <a:gd name="connsiteY14" fmla="*/ 2049333 h 3628333"/>
                            <a:gd name="connsiteX15" fmla="*/ 1381651 w 2219964"/>
                            <a:gd name="connsiteY15" fmla="*/ 2521605 h 3628333"/>
                            <a:gd name="connsiteX16" fmla="*/ 1577593 w 2219964"/>
                            <a:gd name="connsiteY16" fmla="*/ 2280445 h 3628333"/>
                            <a:gd name="connsiteX17" fmla="*/ 929475 w 2219964"/>
                            <a:gd name="connsiteY17" fmla="*/ 1762955 h 3628333"/>
                            <a:gd name="connsiteX18" fmla="*/ 1085224 w 2219964"/>
                            <a:gd name="connsiteY18" fmla="*/ 1501697 h 3628333"/>
                            <a:gd name="connsiteX19" fmla="*/ 1607739 w 2219964"/>
                            <a:gd name="connsiteY19" fmla="*/ 1873486 h 3628333"/>
                            <a:gd name="connsiteX20" fmla="*/ 1808706 w 2219964"/>
                            <a:gd name="connsiteY20" fmla="*/ 1592132 h 3628333"/>
                            <a:gd name="connsiteX21" fmla="*/ 211016 w 2219964"/>
                            <a:gd name="connsiteY21" fmla="*/ 125072 h 3628333"/>
                            <a:gd name="connsiteX0" fmla="*/ 211016 w 2219964"/>
                            <a:gd name="connsiteY0" fmla="*/ 125072 h 3628333"/>
                            <a:gd name="connsiteX1" fmla="*/ 532565 w 2219964"/>
                            <a:gd name="connsiteY1" fmla="*/ 4492 h 3628333"/>
                            <a:gd name="connsiteX2" fmla="*/ 2054889 w 2219964"/>
                            <a:gd name="connsiteY2" fmla="*/ 1386139 h 3628333"/>
                            <a:gd name="connsiteX3" fmla="*/ 1919238 w 2219964"/>
                            <a:gd name="connsiteY3" fmla="*/ 2240250 h 3628333"/>
                            <a:gd name="connsiteX4" fmla="*/ 1436916 w 2219964"/>
                            <a:gd name="connsiteY4" fmla="*/ 2868272 h 3628333"/>
                            <a:gd name="connsiteX5" fmla="*/ 864159 w 2219964"/>
                            <a:gd name="connsiteY5" fmla="*/ 3280255 h 3628333"/>
                            <a:gd name="connsiteX6" fmla="*/ 0 w 2219964"/>
                            <a:gd name="connsiteY6" fmla="*/ 3521415 h 3628333"/>
                            <a:gd name="connsiteX7" fmla="*/ 135654 w 2219964"/>
                            <a:gd name="connsiteY7" fmla="*/ 3219965 h 3628333"/>
                            <a:gd name="connsiteX8" fmla="*/ 567733 w 2219964"/>
                            <a:gd name="connsiteY8" fmla="*/ 3099385 h 3628333"/>
                            <a:gd name="connsiteX9" fmla="*/ 150727 w 2219964"/>
                            <a:gd name="connsiteY9" fmla="*/ 2752718 h 3628333"/>
                            <a:gd name="connsiteX10" fmla="*/ 316525 w 2219964"/>
                            <a:gd name="connsiteY10" fmla="*/ 2506532 h 3628333"/>
                            <a:gd name="connsiteX11" fmla="*/ 884257 w 2219964"/>
                            <a:gd name="connsiteY11" fmla="*/ 2938612 h 3628333"/>
                            <a:gd name="connsiteX12" fmla="*/ 1080199 w 2219964"/>
                            <a:gd name="connsiteY12" fmla="*/ 2702476 h 3628333"/>
                            <a:gd name="connsiteX13" fmla="*/ 567735 w 2219964"/>
                            <a:gd name="connsiteY13" fmla="*/ 2290493 h 3628333"/>
                            <a:gd name="connsiteX14" fmla="*/ 763677 w 2219964"/>
                            <a:gd name="connsiteY14" fmla="*/ 2049333 h 3628333"/>
                            <a:gd name="connsiteX15" fmla="*/ 1381651 w 2219964"/>
                            <a:gd name="connsiteY15" fmla="*/ 2521605 h 3628333"/>
                            <a:gd name="connsiteX16" fmla="*/ 1577593 w 2219964"/>
                            <a:gd name="connsiteY16" fmla="*/ 2280445 h 3628333"/>
                            <a:gd name="connsiteX17" fmla="*/ 929475 w 2219964"/>
                            <a:gd name="connsiteY17" fmla="*/ 1762955 h 3628333"/>
                            <a:gd name="connsiteX18" fmla="*/ 1085224 w 2219964"/>
                            <a:gd name="connsiteY18" fmla="*/ 1501697 h 3628333"/>
                            <a:gd name="connsiteX19" fmla="*/ 1607739 w 2219964"/>
                            <a:gd name="connsiteY19" fmla="*/ 1873486 h 3628333"/>
                            <a:gd name="connsiteX20" fmla="*/ 1808706 w 2219964"/>
                            <a:gd name="connsiteY20" fmla="*/ 1592132 h 3628333"/>
                            <a:gd name="connsiteX21" fmla="*/ 211016 w 2219964"/>
                            <a:gd name="connsiteY21" fmla="*/ 125072 h 3628333"/>
                            <a:gd name="connsiteX0" fmla="*/ 211016 w 2219964"/>
                            <a:gd name="connsiteY0" fmla="*/ 125072 h 3628333"/>
                            <a:gd name="connsiteX1" fmla="*/ 532565 w 2219964"/>
                            <a:gd name="connsiteY1" fmla="*/ 4492 h 3628333"/>
                            <a:gd name="connsiteX2" fmla="*/ 2054889 w 2219964"/>
                            <a:gd name="connsiteY2" fmla="*/ 1386139 h 3628333"/>
                            <a:gd name="connsiteX3" fmla="*/ 1919238 w 2219964"/>
                            <a:gd name="connsiteY3" fmla="*/ 2240250 h 3628333"/>
                            <a:gd name="connsiteX4" fmla="*/ 1436916 w 2219964"/>
                            <a:gd name="connsiteY4" fmla="*/ 2868272 h 3628333"/>
                            <a:gd name="connsiteX5" fmla="*/ 864159 w 2219964"/>
                            <a:gd name="connsiteY5" fmla="*/ 3280255 h 3628333"/>
                            <a:gd name="connsiteX6" fmla="*/ 0 w 2219964"/>
                            <a:gd name="connsiteY6" fmla="*/ 3521415 h 3628333"/>
                            <a:gd name="connsiteX7" fmla="*/ 135654 w 2219964"/>
                            <a:gd name="connsiteY7" fmla="*/ 3219965 h 3628333"/>
                            <a:gd name="connsiteX8" fmla="*/ 567733 w 2219964"/>
                            <a:gd name="connsiteY8" fmla="*/ 3099385 h 3628333"/>
                            <a:gd name="connsiteX9" fmla="*/ 150727 w 2219964"/>
                            <a:gd name="connsiteY9" fmla="*/ 2752718 h 3628333"/>
                            <a:gd name="connsiteX10" fmla="*/ 316525 w 2219964"/>
                            <a:gd name="connsiteY10" fmla="*/ 2506532 h 3628333"/>
                            <a:gd name="connsiteX11" fmla="*/ 884257 w 2219964"/>
                            <a:gd name="connsiteY11" fmla="*/ 2938612 h 3628333"/>
                            <a:gd name="connsiteX12" fmla="*/ 1080199 w 2219964"/>
                            <a:gd name="connsiteY12" fmla="*/ 2702476 h 3628333"/>
                            <a:gd name="connsiteX13" fmla="*/ 567735 w 2219964"/>
                            <a:gd name="connsiteY13" fmla="*/ 2290493 h 3628333"/>
                            <a:gd name="connsiteX14" fmla="*/ 763677 w 2219964"/>
                            <a:gd name="connsiteY14" fmla="*/ 2049333 h 3628333"/>
                            <a:gd name="connsiteX15" fmla="*/ 1381651 w 2219964"/>
                            <a:gd name="connsiteY15" fmla="*/ 2521605 h 3628333"/>
                            <a:gd name="connsiteX16" fmla="*/ 1577593 w 2219964"/>
                            <a:gd name="connsiteY16" fmla="*/ 2280445 h 3628333"/>
                            <a:gd name="connsiteX17" fmla="*/ 929475 w 2219964"/>
                            <a:gd name="connsiteY17" fmla="*/ 1762955 h 3628333"/>
                            <a:gd name="connsiteX18" fmla="*/ 1085224 w 2219964"/>
                            <a:gd name="connsiteY18" fmla="*/ 1501697 h 3628333"/>
                            <a:gd name="connsiteX19" fmla="*/ 1607739 w 2219964"/>
                            <a:gd name="connsiteY19" fmla="*/ 1873486 h 3628333"/>
                            <a:gd name="connsiteX20" fmla="*/ 1808706 w 2219964"/>
                            <a:gd name="connsiteY20" fmla="*/ 1592132 h 3628333"/>
                            <a:gd name="connsiteX21" fmla="*/ 211016 w 2219964"/>
                            <a:gd name="connsiteY21" fmla="*/ 125072 h 3628333"/>
                            <a:gd name="connsiteX0" fmla="*/ 211016 w 2219964"/>
                            <a:gd name="connsiteY0" fmla="*/ 125072 h 3628333"/>
                            <a:gd name="connsiteX1" fmla="*/ 532565 w 2219964"/>
                            <a:gd name="connsiteY1" fmla="*/ 4492 h 3628333"/>
                            <a:gd name="connsiteX2" fmla="*/ 2054889 w 2219964"/>
                            <a:gd name="connsiteY2" fmla="*/ 1386139 h 3628333"/>
                            <a:gd name="connsiteX3" fmla="*/ 1919238 w 2219964"/>
                            <a:gd name="connsiteY3" fmla="*/ 2240250 h 3628333"/>
                            <a:gd name="connsiteX4" fmla="*/ 1436916 w 2219964"/>
                            <a:gd name="connsiteY4" fmla="*/ 2868272 h 3628333"/>
                            <a:gd name="connsiteX5" fmla="*/ 864159 w 2219964"/>
                            <a:gd name="connsiteY5" fmla="*/ 3280255 h 3628333"/>
                            <a:gd name="connsiteX6" fmla="*/ 0 w 2219964"/>
                            <a:gd name="connsiteY6" fmla="*/ 3521415 h 3628333"/>
                            <a:gd name="connsiteX7" fmla="*/ 135654 w 2219964"/>
                            <a:gd name="connsiteY7" fmla="*/ 3219965 h 3628333"/>
                            <a:gd name="connsiteX8" fmla="*/ 567733 w 2219964"/>
                            <a:gd name="connsiteY8" fmla="*/ 3099385 h 3628333"/>
                            <a:gd name="connsiteX9" fmla="*/ 150727 w 2219964"/>
                            <a:gd name="connsiteY9" fmla="*/ 2752718 h 3628333"/>
                            <a:gd name="connsiteX10" fmla="*/ 321549 w 2219964"/>
                            <a:gd name="connsiteY10" fmla="*/ 2541701 h 3628333"/>
                            <a:gd name="connsiteX11" fmla="*/ 884257 w 2219964"/>
                            <a:gd name="connsiteY11" fmla="*/ 2938612 h 3628333"/>
                            <a:gd name="connsiteX12" fmla="*/ 1080199 w 2219964"/>
                            <a:gd name="connsiteY12" fmla="*/ 2702476 h 3628333"/>
                            <a:gd name="connsiteX13" fmla="*/ 567735 w 2219964"/>
                            <a:gd name="connsiteY13" fmla="*/ 2290493 h 3628333"/>
                            <a:gd name="connsiteX14" fmla="*/ 763677 w 2219964"/>
                            <a:gd name="connsiteY14" fmla="*/ 2049333 h 3628333"/>
                            <a:gd name="connsiteX15" fmla="*/ 1381651 w 2219964"/>
                            <a:gd name="connsiteY15" fmla="*/ 2521605 h 3628333"/>
                            <a:gd name="connsiteX16" fmla="*/ 1577593 w 2219964"/>
                            <a:gd name="connsiteY16" fmla="*/ 2280445 h 3628333"/>
                            <a:gd name="connsiteX17" fmla="*/ 929475 w 2219964"/>
                            <a:gd name="connsiteY17" fmla="*/ 1762955 h 3628333"/>
                            <a:gd name="connsiteX18" fmla="*/ 1085224 w 2219964"/>
                            <a:gd name="connsiteY18" fmla="*/ 1501697 h 3628333"/>
                            <a:gd name="connsiteX19" fmla="*/ 1607739 w 2219964"/>
                            <a:gd name="connsiteY19" fmla="*/ 1873486 h 3628333"/>
                            <a:gd name="connsiteX20" fmla="*/ 1808706 w 2219964"/>
                            <a:gd name="connsiteY20" fmla="*/ 1592132 h 3628333"/>
                            <a:gd name="connsiteX21" fmla="*/ 211016 w 2219964"/>
                            <a:gd name="connsiteY21" fmla="*/ 125072 h 3628333"/>
                            <a:gd name="connsiteX0" fmla="*/ 211016 w 2219964"/>
                            <a:gd name="connsiteY0" fmla="*/ 125072 h 3628333"/>
                            <a:gd name="connsiteX1" fmla="*/ 532565 w 2219964"/>
                            <a:gd name="connsiteY1" fmla="*/ 4492 h 3628333"/>
                            <a:gd name="connsiteX2" fmla="*/ 2054889 w 2219964"/>
                            <a:gd name="connsiteY2" fmla="*/ 1386139 h 3628333"/>
                            <a:gd name="connsiteX3" fmla="*/ 1919238 w 2219964"/>
                            <a:gd name="connsiteY3" fmla="*/ 2240250 h 3628333"/>
                            <a:gd name="connsiteX4" fmla="*/ 1436916 w 2219964"/>
                            <a:gd name="connsiteY4" fmla="*/ 2868272 h 3628333"/>
                            <a:gd name="connsiteX5" fmla="*/ 864159 w 2219964"/>
                            <a:gd name="connsiteY5" fmla="*/ 3280255 h 3628333"/>
                            <a:gd name="connsiteX6" fmla="*/ 0 w 2219964"/>
                            <a:gd name="connsiteY6" fmla="*/ 3521415 h 3628333"/>
                            <a:gd name="connsiteX7" fmla="*/ 135654 w 2219964"/>
                            <a:gd name="connsiteY7" fmla="*/ 3219965 h 3628333"/>
                            <a:gd name="connsiteX8" fmla="*/ 567733 w 2219964"/>
                            <a:gd name="connsiteY8" fmla="*/ 3099385 h 3628333"/>
                            <a:gd name="connsiteX9" fmla="*/ 150727 w 2219964"/>
                            <a:gd name="connsiteY9" fmla="*/ 2752718 h 3628333"/>
                            <a:gd name="connsiteX10" fmla="*/ 321549 w 2219964"/>
                            <a:gd name="connsiteY10" fmla="*/ 2541701 h 3628333"/>
                            <a:gd name="connsiteX11" fmla="*/ 884257 w 2219964"/>
                            <a:gd name="connsiteY11" fmla="*/ 2938612 h 3628333"/>
                            <a:gd name="connsiteX12" fmla="*/ 1080199 w 2219964"/>
                            <a:gd name="connsiteY12" fmla="*/ 2702476 h 3628333"/>
                            <a:gd name="connsiteX13" fmla="*/ 567735 w 2219964"/>
                            <a:gd name="connsiteY13" fmla="*/ 2290493 h 3628333"/>
                            <a:gd name="connsiteX14" fmla="*/ 763677 w 2219964"/>
                            <a:gd name="connsiteY14" fmla="*/ 2049333 h 3628333"/>
                            <a:gd name="connsiteX15" fmla="*/ 1381651 w 2219964"/>
                            <a:gd name="connsiteY15" fmla="*/ 2521605 h 3628333"/>
                            <a:gd name="connsiteX16" fmla="*/ 1577593 w 2219964"/>
                            <a:gd name="connsiteY16" fmla="*/ 2280445 h 3628333"/>
                            <a:gd name="connsiteX17" fmla="*/ 929475 w 2219964"/>
                            <a:gd name="connsiteY17" fmla="*/ 1762955 h 3628333"/>
                            <a:gd name="connsiteX18" fmla="*/ 1085224 w 2219964"/>
                            <a:gd name="connsiteY18" fmla="*/ 1501697 h 3628333"/>
                            <a:gd name="connsiteX19" fmla="*/ 1607739 w 2219964"/>
                            <a:gd name="connsiteY19" fmla="*/ 1873486 h 3628333"/>
                            <a:gd name="connsiteX20" fmla="*/ 1808706 w 2219964"/>
                            <a:gd name="connsiteY20" fmla="*/ 1592132 h 3628333"/>
                            <a:gd name="connsiteX21" fmla="*/ 211016 w 2219964"/>
                            <a:gd name="connsiteY21" fmla="*/ 125072 h 3628333"/>
                            <a:gd name="connsiteX0" fmla="*/ 211016 w 2219964"/>
                            <a:gd name="connsiteY0" fmla="*/ 125072 h 3628333"/>
                            <a:gd name="connsiteX1" fmla="*/ 532565 w 2219964"/>
                            <a:gd name="connsiteY1" fmla="*/ 4492 h 3628333"/>
                            <a:gd name="connsiteX2" fmla="*/ 2054889 w 2219964"/>
                            <a:gd name="connsiteY2" fmla="*/ 1386139 h 3628333"/>
                            <a:gd name="connsiteX3" fmla="*/ 1919238 w 2219964"/>
                            <a:gd name="connsiteY3" fmla="*/ 2240250 h 3628333"/>
                            <a:gd name="connsiteX4" fmla="*/ 1436916 w 2219964"/>
                            <a:gd name="connsiteY4" fmla="*/ 2868272 h 3628333"/>
                            <a:gd name="connsiteX5" fmla="*/ 864159 w 2219964"/>
                            <a:gd name="connsiteY5" fmla="*/ 3280255 h 3628333"/>
                            <a:gd name="connsiteX6" fmla="*/ 0 w 2219964"/>
                            <a:gd name="connsiteY6" fmla="*/ 3521415 h 3628333"/>
                            <a:gd name="connsiteX7" fmla="*/ 135654 w 2219964"/>
                            <a:gd name="connsiteY7" fmla="*/ 3219965 h 3628333"/>
                            <a:gd name="connsiteX8" fmla="*/ 567733 w 2219964"/>
                            <a:gd name="connsiteY8" fmla="*/ 3099385 h 3628333"/>
                            <a:gd name="connsiteX9" fmla="*/ 150727 w 2219964"/>
                            <a:gd name="connsiteY9" fmla="*/ 2752718 h 3628333"/>
                            <a:gd name="connsiteX10" fmla="*/ 321549 w 2219964"/>
                            <a:gd name="connsiteY10" fmla="*/ 2541701 h 3628333"/>
                            <a:gd name="connsiteX11" fmla="*/ 884257 w 2219964"/>
                            <a:gd name="connsiteY11" fmla="*/ 2938612 h 3628333"/>
                            <a:gd name="connsiteX12" fmla="*/ 1080199 w 2219964"/>
                            <a:gd name="connsiteY12" fmla="*/ 2702476 h 3628333"/>
                            <a:gd name="connsiteX13" fmla="*/ 567735 w 2219964"/>
                            <a:gd name="connsiteY13" fmla="*/ 2290493 h 3628333"/>
                            <a:gd name="connsiteX14" fmla="*/ 763677 w 2219964"/>
                            <a:gd name="connsiteY14" fmla="*/ 2049333 h 3628333"/>
                            <a:gd name="connsiteX15" fmla="*/ 1381651 w 2219964"/>
                            <a:gd name="connsiteY15" fmla="*/ 2521605 h 3628333"/>
                            <a:gd name="connsiteX16" fmla="*/ 1577593 w 2219964"/>
                            <a:gd name="connsiteY16" fmla="*/ 2280445 h 3628333"/>
                            <a:gd name="connsiteX17" fmla="*/ 929475 w 2219964"/>
                            <a:gd name="connsiteY17" fmla="*/ 1762955 h 3628333"/>
                            <a:gd name="connsiteX18" fmla="*/ 1085224 w 2219964"/>
                            <a:gd name="connsiteY18" fmla="*/ 1501697 h 3628333"/>
                            <a:gd name="connsiteX19" fmla="*/ 1607739 w 2219964"/>
                            <a:gd name="connsiteY19" fmla="*/ 1873486 h 3628333"/>
                            <a:gd name="connsiteX20" fmla="*/ 1808706 w 2219964"/>
                            <a:gd name="connsiteY20" fmla="*/ 1592132 h 3628333"/>
                            <a:gd name="connsiteX21" fmla="*/ 211016 w 2219964"/>
                            <a:gd name="connsiteY21" fmla="*/ 125072 h 3628333"/>
                            <a:gd name="connsiteX0" fmla="*/ 211016 w 2219964"/>
                            <a:gd name="connsiteY0" fmla="*/ 125072 h 3628333"/>
                            <a:gd name="connsiteX1" fmla="*/ 532565 w 2219964"/>
                            <a:gd name="connsiteY1" fmla="*/ 4492 h 3628333"/>
                            <a:gd name="connsiteX2" fmla="*/ 2054889 w 2219964"/>
                            <a:gd name="connsiteY2" fmla="*/ 1386139 h 3628333"/>
                            <a:gd name="connsiteX3" fmla="*/ 1919238 w 2219964"/>
                            <a:gd name="connsiteY3" fmla="*/ 2240250 h 3628333"/>
                            <a:gd name="connsiteX4" fmla="*/ 1436916 w 2219964"/>
                            <a:gd name="connsiteY4" fmla="*/ 2868272 h 3628333"/>
                            <a:gd name="connsiteX5" fmla="*/ 864159 w 2219964"/>
                            <a:gd name="connsiteY5" fmla="*/ 3280255 h 3628333"/>
                            <a:gd name="connsiteX6" fmla="*/ 0 w 2219964"/>
                            <a:gd name="connsiteY6" fmla="*/ 3521415 h 3628333"/>
                            <a:gd name="connsiteX7" fmla="*/ 135654 w 2219964"/>
                            <a:gd name="connsiteY7" fmla="*/ 3219965 h 3628333"/>
                            <a:gd name="connsiteX8" fmla="*/ 567733 w 2219964"/>
                            <a:gd name="connsiteY8" fmla="*/ 3099385 h 3628333"/>
                            <a:gd name="connsiteX9" fmla="*/ 150727 w 2219964"/>
                            <a:gd name="connsiteY9" fmla="*/ 2752718 h 3628333"/>
                            <a:gd name="connsiteX10" fmla="*/ 326573 w 2219964"/>
                            <a:gd name="connsiteY10" fmla="*/ 2521604 h 3628333"/>
                            <a:gd name="connsiteX11" fmla="*/ 884257 w 2219964"/>
                            <a:gd name="connsiteY11" fmla="*/ 2938612 h 3628333"/>
                            <a:gd name="connsiteX12" fmla="*/ 1080199 w 2219964"/>
                            <a:gd name="connsiteY12" fmla="*/ 2702476 h 3628333"/>
                            <a:gd name="connsiteX13" fmla="*/ 567735 w 2219964"/>
                            <a:gd name="connsiteY13" fmla="*/ 2290493 h 3628333"/>
                            <a:gd name="connsiteX14" fmla="*/ 763677 w 2219964"/>
                            <a:gd name="connsiteY14" fmla="*/ 2049333 h 3628333"/>
                            <a:gd name="connsiteX15" fmla="*/ 1381651 w 2219964"/>
                            <a:gd name="connsiteY15" fmla="*/ 2521605 h 3628333"/>
                            <a:gd name="connsiteX16" fmla="*/ 1577593 w 2219964"/>
                            <a:gd name="connsiteY16" fmla="*/ 2280445 h 3628333"/>
                            <a:gd name="connsiteX17" fmla="*/ 929475 w 2219964"/>
                            <a:gd name="connsiteY17" fmla="*/ 1762955 h 3628333"/>
                            <a:gd name="connsiteX18" fmla="*/ 1085224 w 2219964"/>
                            <a:gd name="connsiteY18" fmla="*/ 1501697 h 3628333"/>
                            <a:gd name="connsiteX19" fmla="*/ 1607739 w 2219964"/>
                            <a:gd name="connsiteY19" fmla="*/ 1873486 h 3628333"/>
                            <a:gd name="connsiteX20" fmla="*/ 1808706 w 2219964"/>
                            <a:gd name="connsiteY20" fmla="*/ 1592132 h 3628333"/>
                            <a:gd name="connsiteX21" fmla="*/ 211016 w 2219964"/>
                            <a:gd name="connsiteY21" fmla="*/ 125072 h 3628333"/>
                            <a:gd name="connsiteX0" fmla="*/ 211016 w 2219964"/>
                            <a:gd name="connsiteY0" fmla="*/ 125072 h 3628333"/>
                            <a:gd name="connsiteX1" fmla="*/ 532565 w 2219964"/>
                            <a:gd name="connsiteY1" fmla="*/ 4492 h 3628333"/>
                            <a:gd name="connsiteX2" fmla="*/ 2054889 w 2219964"/>
                            <a:gd name="connsiteY2" fmla="*/ 1386139 h 3628333"/>
                            <a:gd name="connsiteX3" fmla="*/ 1919238 w 2219964"/>
                            <a:gd name="connsiteY3" fmla="*/ 2240250 h 3628333"/>
                            <a:gd name="connsiteX4" fmla="*/ 1436916 w 2219964"/>
                            <a:gd name="connsiteY4" fmla="*/ 2868272 h 3628333"/>
                            <a:gd name="connsiteX5" fmla="*/ 864159 w 2219964"/>
                            <a:gd name="connsiteY5" fmla="*/ 3280255 h 3628333"/>
                            <a:gd name="connsiteX6" fmla="*/ 0 w 2219964"/>
                            <a:gd name="connsiteY6" fmla="*/ 3521415 h 3628333"/>
                            <a:gd name="connsiteX7" fmla="*/ 135654 w 2219964"/>
                            <a:gd name="connsiteY7" fmla="*/ 3219965 h 3628333"/>
                            <a:gd name="connsiteX8" fmla="*/ 552660 w 2219964"/>
                            <a:gd name="connsiteY8" fmla="*/ 3129530 h 3628333"/>
                            <a:gd name="connsiteX9" fmla="*/ 150727 w 2219964"/>
                            <a:gd name="connsiteY9" fmla="*/ 2752718 h 3628333"/>
                            <a:gd name="connsiteX10" fmla="*/ 326573 w 2219964"/>
                            <a:gd name="connsiteY10" fmla="*/ 2521604 h 3628333"/>
                            <a:gd name="connsiteX11" fmla="*/ 884257 w 2219964"/>
                            <a:gd name="connsiteY11" fmla="*/ 2938612 h 3628333"/>
                            <a:gd name="connsiteX12" fmla="*/ 1080199 w 2219964"/>
                            <a:gd name="connsiteY12" fmla="*/ 2702476 h 3628333"/>
                            <a:gd name="connsiteX13" fmla="*/ 567735 w 2219964"/>
                            <a:gd name="connsiteY13" fmla="*/ 2290493 h 3628333"/>
                            <a:gd name="connsiteX14" fmla="*/ 763677 w 2219964"/>
                            <a:gd name="connsiteY14" fmla="*/ 2049333 h 3628333"/>
                            <a:gd name="connsiteX15" fmla="*/ 1381651 w 2219964"/>
                            <a:gd name="connsiteY15" fmla="*/ 2521605 h 3628333"/>
                            <a:gd name="connsiteX16" fmla="*/ 1577593 w 2219964"/>
                            <a:gd name="connsiteY16" fmla="*/ 2280445 h 3628333"/>
                            <a:gd name="connsiteX17" fmla="*/ 929475 w 2219964"/>
                            <a:gd name="connsiteY17" fmla="*/ 1762955 h 3628333"/>
                            <a:gd name="connsiteX18" fmla="*/ 1085224 w 2219964"/>
                            <a:gd name="connsiteY18" fmla="*/ 1501697 h 3628333"/>
                            <a:gd name="connsiteX19" fmla="*/ 1607739 w 2219964"/>
                            <a:gd name="connsiteY19" fmla="*/ 1873486 h 3628333"/>
                            <a:gd name="connsiteX20" fmla="*/ 1808706 w 2219964"/>
                            <a:gd name="connsiteY20" fmla="*/ 1592132 h 3628333"/>
                            <a:gd name="connsiteX21" fmla="*/ 211016 w 2219964"/>
                            <a:gd name="connsiteY21" fmla="*/ 125072 h 3628333"/>
                            <a:gd name="connsiteX0" fmla="*/ 211016 w 2219964"/>
                            <a:gd name="connsiteY0" fmla="*/ 125072 h 3628333"/>
                            <a:gd name="connsiteX1" fmla="*/ 532565 w 2219964"/>
                            <a:gd name="connsiteY1" fmla="*/ 4492 h 3628333"/>
                            <a:gd name="connsiteX2" fmla="*/ 2054889 w 2219964"/>
                            <a:gd name="connsiteY2" fmla="*/ 1386139 h 3628333"/>
                            <a:gd name="connsiteX3" fmla="*/ 1919238 w 2219964"/>
                            <a:gd name="connsiteY3" fmla="*/ 2240250 h 3628333"/>
                            <a:gd name="connsiteX4" fmla="*/ 1436916 w 2219964"/>
                            <a:gd name="connsiteY4" fmla="*/ 2868272 h 3628333"/>
                            <a:gd name="connsiteX5" fmla="*/ 864159 w 2219964"/>
                            <a:gd name="connsiteY5" fmla="*/ 3280255 h 3628333"/>
                            <a:gd name="connsiteX6" fmla="*/ 0 w 2219964"/>
                            <a:gd name="connsiteY6" fmla="*/ 3521415 h 3628333"/>
                            <a:gd name="connsiteX7" fmla="*/ 135654 w 2219964"/>
                            <a:gd name="connsiteY7" fmla="*/ 3219965 h 3628333"/>
                            <a:gd name="connsiteX8" fmla="*/ 552660 w 2219964"/>
                            <a:gd name="connsiteY8" fmla="*/ 3129530 h 3628333"/>
                            <a:gd name="connsiteX9" fmla="*/ 150727 w 2219964"/>
                            <a:gd name="connsiteY9" fmla="*/ 2752718 h 3628333"/>
                            <a:gd name="connsiteX10" fmla="*/ 326573 w 2219964"/>
                            <a:gd name="connsiteY10" fmla="*/ 2521604 h 3628333"/>
                            <a:gd name="connsiteX11" fmla="*/ 884257 w 2219964"/>
                            <a:gd name="connsiteY11" fmla="*/ 2938612 h 3628333"/>
                            <a:gd name="connsiteX12" fmla="*/ 1080199 w 2219964"/>
                            <a:gd name="connsiteY12" fmla="*/ 2702476 h 3628333"/>
                            <a:gd name="connsiteX13" fmla="*/ 567735 w 2219964"/>
                            <a:gd name="connsiteY13" fmla="*/ 2290493 h 3628333"/>
                            <a:gd name="connsiteX14" fmla="*/ 763677 w 2219964"/>
                            <a:gd name="connsiteY14" fmla="*/ 2049333 h 3628333"/>
                            <a:gd name="connsiteX15" fmla="*/ 1381651 w 2219964"/>
                            <a:gd name="connsiteY15" fmla="*/ 2521605 h 3628333"/>
                            <a:gd name="connsiteX16" fmla="*/ 1577593 w 2219964"/>
                            <a:gd name="connsiteY16" fmla="*/ 2280445 h 3628333"/>
                            <a:gd name="connsiteX17" fmla="*/ 929475 w 2219964"/>
                            <a:gd name="connsiteY17" fmla="*/ 1762955 h 3628333"/>
                            <a:gd name="connsiteX18" fmla="*/ 1085224 w 2219964"/>
                            <a:gd name="connsiteY18" fmla="*/ 1501697 h 3628333"/>
                            <a:gd name="connsiteX19" fmla="*/ 1607739 w 2219964"/>
                            <a:gd name="connsiteY19" fmla="*/ 1873486 h 3628333"/>
                            <a:gd name="connsiteX20" fmla="*/ 1808706 w 2219964"/>
                            <a:gd name="connsiteY20" fmla="*/ 1592132 h 3628333"/>
                            <a:gd name="connsiteX21" fmla="*/ 211016 w 2219964"/>
                            <a:gd name="connsiteY21" fmla="*/ 125072 h 3628333"/>
                            <a:gd name="connsiteX0" fmla="*/ 211016 w 2219964"/>
                            <a:gd name="connsiteY0" fmla="*/ 125072 h 3628333"/>
                            <a:gd name="connsiteX1" fmla="*/ 532565 w 2219964"/>
                            <a:gd name="connsiteY1" fmla="*/ 4492 h 3628333"/>
                            <a:gd name="connsiteX2" fmla="*/ 2054889 w 2219964"/>
                            <a:gd name="connsiteY2" fmla="*/ 1386139 h 3628333"/>
                            <a:gd name="connsiteX3" fmla="*/ 1919238 w 2219964"/>
                            <a:gd name="connsiteY3" fmla="*/ 2240250 h 3628333"/>
                            <a:gd name="connsiteX4" fmla="*/ 1436916 w 2219964"/>
                            <a:gd name="connsiteY4" fmla="*/ 2868272 h 3628333"/>
                            <a:gd name="connsiteX5" fmla="*/ 864159 w 2219964"/>
                            <a:gd name="connsiteY5" fmla="*/ 3280255 h 3628333"/>
                            <a:gd name="connsiteX6" fmla="*/ 0 w 2219964"/>
                            <a:gd name="connsiteY6" fmla="*/ 3521415 h 3628333"/>
                            <a:gd name="connsiteX7" fmla="*/ 135654 w 2219964"/>
                            <a:gd name="connsiteY7" fmla="*/ 3219965 h 3628333"/>
                            <a:gd name="connsiteX8" fmla="*/ 552660 w 2219964"/>
                            <a:gd name="connsiteY8" fmla="*/ 3129530 h 3628333"/>
                            <a:gd name="connsiteX9" fmla="*/ 150727 w 2219964"/>
                            <a:gd name="connsiteY9" fmla="*/ 2752718 h 3628333"/>
                            <a:gd name="connsiteX10" fmla="*/ 326573 w 2219964"/>
                            <a:gd name="connsiteY10" fmla="*/ 2521604 h 3628333"/>
                            <a:gd name="connsiteX11" fmla="*/ 884257 w 2219964"/>
                            <a:gd name="connsiteY11" fmla="*/ 2938612 h 3628333"/>
                            <a:gd name="connsiteX12" fmla="*/ 1080199 w 2219964"/>
                            <a:gd name="connsiteY12" fmla="*/ 2702476 h 3628333"/>
                            <a:gd name="connsiteX13" fmla="*/ 567735 w 2219964"/>
                            <a:gd name="connsiteY13" fmla="*/ 2290493 h 3628333"/>
                            <a:gd name="connsiteX14" fmla="*/ 763677 w 2219964"/>
                            <a:gd name="connsiteY14" fmla="*/ 2049333 h 3628333"/>
                            <a:gd name="connsiteX15" fmla="*/ 1381651 w 2219964"/>
                            <a:gd name="connsiteY15" fmla="*/ 2521605 h 3628333"/>
                            <a:gd name="connsiteX16" fmla="*/ 1577593 w 2219964"/>
                            <a:gd name="connsiteY16" fmla="*/ 2280445 h 3628333"/>
                            <a:gd name="connsiteX17" fmla="*/ 929475 w 2219964"/>
                            <a:gd name="connsiteY17" fmla="*/ 1762955 h 3628333"/>
                            <a:gd name="connsiteX18" fmla="*/ 1085224 w 2219964"/>
                            <a:gd name="connsiteY18" fmla="*/ 1501697 h 3628333"/>
                            <a:gd name="connsiteX19" fmla="*/ 1607739 w 2219964"/>
                            <a:gd name="connsiteY19" fmla="*/ 1873486 h 3628333"/>
                            <a:gd name="connsiteX20" fmla="*/ 1808706 w 2219964"/>
                            <a:gd name="connsiteY20" fmla="*/ 1592132 h 3628333"/>
                            <a:gd name="connsiteX21" fmla="*/ 211016 w 2219964"/>
                            <a:gd name="connsiteY21" fmla="*/ 125072 h 3628333"/>
                            <a:gd name="connsiteX0" fmla="*/ 211016 w 2219964"/>
                            <a:gd name="connsiteY0" fmla="*/ 125072 h 3628333"/>
                            <a:gd name="connsiteX1" fmla="*/ 532565 w 2219964"/>
                            <a:gd name="connsiteY1" fmla="*/ 4492 h 3628333"/>
                            <a:gd name="connsiteX2" fmla="*/ 2054889 w 2219964"/>
                            <a:gd name="connsiteY2" fmla="*/ 1386139 h 3628333"/>
                            <a:gd name="connsiteX3" fmla="*/ 1919238 w 2219964"/>
                            <a:gd name="connsiteY3" fmla="*/ 2240250 h 3628333"/>
                            <a:gd name="connsiteX4" fmla="*/ 1436916 w 2219964"/>
                            <a:gd name="connsiteY4" fmla="*/ 2868272 h 3628333"/>
                            <a:gd name="connsiteX5" fmla="*/ 864159 w 2219964"/>
                            <a:gd name="connsiteY5" fmla="*/ 3280255 h 3628333"/>
                            <a:gd name="connsiteX6" fmla="*/ 0 w 2219964"/>
                            <a:gd name="connsiteY6" fmla="*/ 3521415 h 3628333"/>
                            <a:gd name="connsiteX7" fmla="*/ 135654 w 2219964"/>
                            <a:gd name="connsiteY7" fmla="*/ 3219965 h 3628333"/>
                            <a:gd name="connsiteX8" fmla="*/ 552660 w 2219964"/>
                            <a:gd name="connsiteY8" fmla="*/ 3129530 h 3628333"/>
                            <a:gd name="connsiteX9" fmla="*/ 125606 w 2219964"/>
                            <a:gd name="connsiteY9" fmla="*/ 2757742 h 3628333"/>
                            <a:gd name="connsiteX10" fmla="*/ 326573 w 2219964"/>
                            <a:gd name="connsiteY10" fmla="*/ 2521604 h 3628333"/>
                            <a:gd name="connsiteX11" fmla="*/ 884257 w 2219964"/>
                            <a:gd name="connsiteY11" fmla="*/ 2938612 h 3628333"/>
                            <a:gd name="connsiteX12" fmla="*/ 1080199 w 2219964"/>
                            <a:gd name="connsiteY12" fmla="*/ 2702476 h 3628333"/>
                            <a:gd name="connsiteX13" fmla="*/ 567735 w 2219964"/>
                            <a:gd name="connsiteY13" fmla="*/ 2290493 h 3628333"/>
                            <a:gd name="connsiteX14" fmla="*/ 763677 w 2219964"/>
                            <a:gd name="connsiteY14" fmla="*/ 2049333 h 3628333"/>
                            <a:gd name="connsiteX15" fmla="*/ 1381651 w 2219964"/>
                            <a:gd name="connsiteY15" fmla="*/ 2521605 h 3628333"/>
                            <a:gd name="connsiteX16" fmla="*/ 1577593 w 2219964"/>
                            <a:gd name="connsiteY16" fmla="*/ 2280445 h 3628333"/>
                            <a:gd name="connsiteX17" fmla="*/ 929475 w 2219964"/>
                            <a:gd name="connsiteY17" fmla="*/ 1762955 h 3628333"/>
                            <a:gd name="connsiteX18" fmla="*/ 1085224 w 2219964"/>
                            <a:gd name="connsiteY18" fmla="*/ 1501697 h 3628333"/>
                            <a:gd name="connsiteX19" fmla="*/ 1607739 w 2219964"/>
                            <a:gd name="connsiteY19" fmla="*/ 1873486 h 3628333"/>
                            <a:gd name="connsiteX20" fmla="*/ 1808706 w 2219964"/>
                            <a:gd name="connsiteY20" fmla="*/ 1592132 h 3628333"/>
                            <a:gd name="connsiteX21" fmla="*/ 211016 w 2219964"/>
                            <a:gd name="connsiteY21" fmla="*/ 125072 h 3628333"/>
                            <a:gd name="connsiteX0" fmla="*/ 211016 w 2219964"/>
                            <a:gd name="connsiteY0" fmla="*/ 125072 h 3628333"/>
                            <a:gd name="connsiteX1" fmla="*/ 532565 w 2219964"/>
                            <a:gd name="connsiteY1" fmla="*/ 4492 h 3628333"/>
                            <a:gd name="connsiteX2" fmla="*/ 2054889 w 2219964"/>
                            <a:gd name="connsiteY2" fmla="*/ 1386139 h 3628333"/>
                            <a:gd name="connsiteX3" fmla="*/ 1919238 w 2219964"/>
                            <a:gd name="connsiteY3" fmla="*/ 2240250 h 3628333"/>
                            <a:gd name="connsiteX4" fmla="*/ 1436916 w 2219964"/>
                            <a:gd name="connsiteY4" fmla="*/ 2868272 h 3628333"/>
                            <a:gd name="connsiteX5" fmla="*/ 864159 w 2219964"/>
                            <a:gd name="connsiteY5" fmla="*/ 3280255 h 3628333"/>
                            <a:gd name="connsiteX6" fmla="*/ 0 w 2219964"/>
                            <a:gd name="connsiteY6" fmla="*/ 3521415 h 3628333"/>
                            <a:gd name="connsiteX7" fmla="*/ 135654 w 2219964"/>
                            <a:gd name="connsiteY7" fmla="*/ 3219965 h 3628333"/>
                            <a:gd name="connsiteX8" fmla="*/ 552660 w 2219964"/>
                            <a:gd name="connsiteY8" fmla="*/ 3129530 h 3628333"/>
                            <a:gd name="connsiteX9" fmla="*/ 125606 w 2219964"/>
                            <a:gd name="connsiteY9" fmla="*/ 2757742 h 3628333"/>
                            <a:gd name="connsiteX10" fmla="*/ 326573 w 2219964"/>
                            <a:gd name="connsiteY10" fmla="*/ 2521604 h 3628333"/>
                            <a:gd name="connsiteX11" fmla="*/ 884257 w 2219964"/>
                            <a:gd name="connsiteY11" fmla="*/ 2938612 h 3628333"/>
                            <a:gd name="connsiteX12" fmla="*/ 1080199 w 2219964"/>
                            <a:gd name="connsiteY12" fmla="*/ 2702476 h 3628333"/>
                            <a:gd name="connsiteX13" fmla="*/ 567735 w 2219964"/>
                            <a:gd name="connsiteY13" fmla="*/ 2290493 h 3628333"/>
                            <a:gd name="connsiteX14" fmla="*/ 763677 w 2219964"/>
                            <a:gd name="connsiteY14" fmla="*/ 2049333 h 3628333"/>
                            <a:gd name="connsiteX15" fmla="*/ 1381651 w 2219964"/>
                            <a:gd name="connsiteY15" fmla="*/ 2521605 h 3628333"/>
                            <a:gd name="connsiteX16" fmla="*/ 1577593 w 2219964"/>
                            <a:gd name="connsiteY16" fmla="*/ 2280445 h 3628333"/>
                            <a:gd name="connsiteX17" fmla="*/ 929475 w 2219964"/>
                            <a:gd name="connsiteY17" fmla="*/ 1762955 h 3628333"/>
                            <a:gd name="connsiteX18" fmla="*/ 1085224 w 2219964"/>
                            <a:gd name="connsiteY18" fmla="*/ 1501697 h 3628333"/>
                            <a:gd name="connsiteX19" fmla="*/ 1607739 w 2219964"/>
                            <a:gd name="connsiteY19" fmla="*/ 1873486 h 3628333"/>
                            <a:gd name="connsiteX20" fmla="*/ 1808706 w 2219964"/>
                            <a:gd name="connsiteY20" fmla="*/ 1592132 h 3628333"/>
                            <a:gd name="connsiteX21" fmla="*/ 211016 w 2219964"/>
                            <a:gd name="connsiteY21" fmla="*/ 125072 h 3628333"/>
                            <a:gd name="connsiteX0" fmla="*/ 211016 w 2219964"/>
                            <a:gd name="connsiteY0" fmla="*/ 125072 h 3628333"/>
                            <a:gd name="connsiteX1" fmla="*/ 532565 w 2219964"/>
                            <a:gd name="connsiteY1" fmla="*/ 4492 h 3628333"/>
                            <a:gd name="connsiteX2" fmla="*/ 2054889 w 2219964"/>
                            <a:gd name="connsiteY2" fmla="*/ 1386139 h 3628333"/>
                            <a:gd name="connsiteX3" fmla="*/ 1919238 w 2219964"/>
                            <a:gd name="connsiteY3" fmla="*/ 2240250 h 3628333"/>
                            <a:gd name="connsiteX4" fmla="*/ 1436916 w 2219964"/>
                            <a:gd name="connsiteY4" fmla="*/ 2868272 h 3628333"/>
                            <a:gd name="connsiteX5" fmla="*/ 864159 w 2219964"/>
                            <a:gd name="connsiteY5" fmla="*/ 3280255 h 3628333"/>
                            <a:gd name="connsiteX6" fmla="*/ 0 w 2219964"/>
                            <a:gd name="connsiteY6" fmla="*/ 3521415 h 3628333"/>
                            <a:gd name="connsiteX7" fmla="*/ 135654 w 2219964"/>
                            <a:gd name="connsiteY7" fmla="*/ 3219965 h 3628333"/>
                            <a:gd name="connsiteX8" fmla="*/ 552660 w 2219964"/>
                            <a:gd name="connsiteY8" fmla="*/ 3129530 h 3628333"/>
                            <a:gd name="connsiteX9" fmla="*/ 140679 w 2219964"/>
                            <a:gd name="connsiteY9" fmla="*/ 2757742 h 3628333"/>
                            <a:gd name="connsiteX10" fmla="*/ 326573 w 2219964"/>
                            <a:gd name="connsiteY10" fmla="*/ 2521604 h 3628333"/>
                            <a:gd name="connsiteX11" fmla="*/ 884257 w 2219964"/>
                            <a:gd name="connsiteY11" fmla="*/ 2938612 h 3628333"/>
                            <a:gd name="connsiteX12" fmla="*/ 1080199 w 2219964"/>
                            <a:gd name="connsiteY12" fmla="*/ 2702476 h 3628333"/>
                            <a:gd name="connsiteX13" fmla="*/ 567735 w 2219964"/>
                            <a:gd name="connsiteY13" fmla="*/ 2290493 h 3628333"/>
                            <a:gd name="connsiteX14" fmla="*/ 763677 w 2219964"/>
                            <a:gd name="connsiteY14" fmla="*/ 2049333 h 3628333"/>
                            <a:gd name="connsiteX15" fmla="*/ 1381651 w 2219964"/>
                            <a:gd name="connsiteY15" fmla="*/ 2521605 h 3628333"/>
                            <a:gd name="connsiteX16" fmla="*/ 1577593 w 2219964"/>
                            <a:gd name="connsiteY16" fmla="*/ 2280445 h 3628333"/>
                            <a:gd name="connsiteX17" fmla="*/ 929475 w 2219964"/>
                            <a:gd name="connsiteY17" fmla="*/ 1762955 h 3628333"/>
                            <a:gd name="connsiteX18" fmla="*/ 1085224 w 2219964"/>
                            <a:gd name="connsiteY18" fmla="*/ 1501697 h 3628333"/>
                            <a:gd name="connsiteX19" fmla="*/ 1607739 w 2219964"/>
                            <a:gd name="connsiteY19" fmla="*/ 1873486 h 3628333"/>
                            <a:gd name="connsiteX20" fmla="*/ 1808706 w 2219964"/>
                            <a:gd name="connsiteY20" fmla="*/ 1592132 h 3628333"/>
                            <a:gd name="connsiteX21" fmla="*/ 211016 w 2219964"/>
                            <a:gd name="connsiteY21" fmla="*/ 125072 h 3628333"/>
                            <a:gd name="connsiteX0" fmla="*/ 211016 w 2219964"/>
                            <a:gd name="connsiteY0" fmla="*/ 125072 h 3628333"/>
                            <a:gd name="connsiteX1" fmla="*/ 532565 w 2219964"/>
                            <a:gd name="connsiteY1" fmla="*/ 4492 h 3628333"/>
                            <a:gd name="connsiteX2" fmla="*/ 2054889 w 2219964"/>
                            <a:gd name="connsiteY2" fmla="*/ 1386139 h 3628333"/>
                            <a:gd name="connsiteX3" fmla="*/ 1919238 w 2219964"/>
                            <a:gd name="connsiteY3" fmla="*/ 2240250 h 3628333"/>
                            <a:gd name="connsiteX4" fmla="*/ 1436916 w 2219964"/>
                            <a:gd name="connsiteY4" fmla="*/ 2868272 h 3628333"/>
                            <a:gd name="connsiteX5" fmla="*/ 864159 w 2219964"/>
                            <a:gd name="connsiteY5" fmla="*/ 3280255 h 3628333"/>
                            <a:gd name="connsiteX6" fmla="*/ 0 w 2219964"/>
                            <a:gd name="connsiteY6" fmla="*/ 3521415 h 3628333"/>
                            <a:gd name="connsiteX7" fmla="*/ 135654 w 2219964"/>
                            <a:gd name="connsiteY7" fmla="*/ 3219965 h 3628333"/>
                            <a:gd name="connsiteX8" fmla="*/ 552660 w 2219964"/>
                            <a:gd name="connsiteY8" fmla="*/ 3129530 h 3628333"/>
                            <a:gd name="connsiteX9" fmla="*/ 140679 w 2219964"/>
                            <a:gd name="connsiteY9" fmla="*/ 2757742 h 3628333"/>
                            <a:gd name="connsiteX10" fmla="*/ 326573 w 2219964"/>
                            <a:gd name="connsiteY10" fmla="*/ 2521604 h 3628333"/>
                            <a:gd name="connsiteX11" fmla="*/ 884257 w 2219964"/>
                            <a:gd name="connsiteY11" fmla="*/ 2938612 h 3628333"/>
                            <a:gd name="connsiteX12" fmla="*/ 1080199 w 2219964"/>
                            <a:gd name="connsiteY12" fmla="*/ 2702476 h 3628333"/>
                            <a:gd name="connsiteX13" fmla="*/ 567735 w 2219964"/>
                            <a:gd name="connsiteY13" fmla="*/ 2290493 h 3628333"/>
                            <a:gd name="connsiteX14" fmla="*/ 763677 w 2219964"/>
                            <a:gd name="connsiteY14" fmla="*/ 2049333 h 3628333"/>
                            <a:gd name="connsiteX15" fmla="*/ 1381651 w 2219964"/>
                            <a:gd name="connsiteY15" fmla="*/ 2521605 h 3628333"/>
                            <a:gd name="connsiteX16" fmla="*/ 1577593 w 2219964"/>
                            <a:gd name="connsiteY16" fmla="*/ 2280445 h 3628333"/>
                            <a:gd name="connsiteX17" fmla="*/ 929475 w 2219964"/>
                            <a:gd name="connsiteY17" fmla="*/ 1762955 h 3628333"/>
                            <a:gd name="connsiteX18" fmla="*/ 1085224 w 2219964"/>
                            <a:gd name="connsiteY18" fmla="*/ 1501697 h 3628333"/>
                            <a:gd name="connsiteX19" fmla="*/ 1607739 w 2219964"/>
                            <a:gd name="connsiteY19" fmla="*/ 1873486 h 3628333"/>
                            <a:gd name="connsiteX20" fmla="*/ 1808706 w 2219964"/>
                            <a:gd name="connsiteY20" fmla="*/ 1592132 h 3628333"/>
                            <a:gd name="connsiteX21" fmla="*/ 211016 w 2219964"/>
                            <a:gd name="connsiteY21" fmla="*/ 125072 h 3628333"/>
                            <a:gd name="connsiteX0" fmla="*/ 211016 w 2219964"/>
                            <a:gd name="connsiteY0" fmla="*/ 125072 h 3628333"/>
                            <a:gd name="connsiteX1" fmla="*/ 532565 w 2219964"/>
                            <a:gd name="connsiteY1" fmla="*/ 4492 h 3628333"/>
                            <a:gd name="connsiteX2" fmla="*/ 2054889 w 2219964"/>
                            <a:gd name="connsiteY2" fmla="*/ 1386139 h 3628333"/>
                            <a:gd name="connsiteX3" fmla="*/ 1919238 w 2219964"/>
                            <a:gd name="connsiteY3" fmla="*/ 2240250 h 3628333"/>
                            <a:gd name="connsiteX4" fmla="*/ 1436916 w 2219964"/>
                            <a:gd name="connsiteY4" fmla="*/ 2868272 h 3628333"/>
                            <a:gd name="connsiteX5" fmla="*/ 864159 w 2219964"/>
                            <a:gd name="connsiteY5" fmla="*/ 3280255 h 3628333"/>
                            <a:gd name="connsiteX6" fmla="*/ 0 w 2219964"/>
                            <a:gd name="connsiteY6" fmla="*/ 3521415 h 3628333"/>
                            <a:gd name="connsiteX7" fmla="*/ 135654 w 2219964"/>
                            <a:gd name="connsiteY7" fmla="*/ 3219965 h 3628333"/>
                            <a:gd name="connsiteX8" fmla="*/ 552660 w 2219964"/>
                            <a:gd name="connsiteY8" fmla="*/ 3129530 h 3628333"/>
                            <a:gd name="connsiteX9" fmla="*/ 140679 w 2219964"/>
                            <a:gd name="connsiteY9" fmla="*/ 2757742 h 3628333"/>
                            <a:gd name="connsiteX10" fmla="*/ 326573 w 2219964"/>
                            <a:gd name="connsiteY10" fmla="*/ 2521604 h 3628333"/>
                            <a:gd name="connsiteX11" fmla="*/ 884257 w 2219964"/>
                            <a:gd name="connsiteY11" fmla="*/ 2938612 h 3628333"/>
                            <a:gd name="connsiteX12" fmla="*/ 1080199 w 2219964"/>
                            <a:gd name="connsiteY12" fmla="*/ 2702476 h 3628333"/>
                            <a:gd name="connsiteX13" fmla="*/ 567735 w 2219964"/>
                            <a:gd name="connsiteY13" fmla="*/ 2290493 h 3628333"/>
                            <a:gd name="connsiteX14" fmla="*/ 763677 w 2219964"/>
                            <a:gd name="connsiteY14" fmla="*/ 2049333 h 3628333"/>
                            <a:gd name="connsiteX15" fmla="*/ 1381651 w 2219964"/>
                            <a:gd name="connsiteY15" fmla="*/ 2521605 h 3628333"/>
                            <a:gd name="connsiteX16" fmla="*/ 1577593 w 2219964"/>
                            <a:gd name="connsiteY16" fmla="*/ 2280445 h 3628333"/>
                            <a:gd name="connsiteX17" fmla="*/ 929475 w 2219964"/>
                            <a:gd name="connsiteY17" fmla="*/ 1762955 h 3628333"/>
                            <a:gd name="connsiteX18" fmla="*/ 1085224 w 2219964"/>
                            <a:gd name="connsiteY18" fmla="*/ 1501697 h 3628333"/>
                            <a:gd name="connsiteX19" fmla="*/ 1607739 w 2219964"/>
                            <a:gd name="connsiteY19" fmla="*/ 1873486 h 3628333"/>
                            <a:gd name="connsiteX20" fmla="*/ 1808706 w 2219964"/>
                            <a:gd name="connsiteY20" fmla="*/ 1592132 h 3628333"/>
                            <a:gd name="connsiteX21" fmla="*/ 211016 w 2219964"/>
                            <a:gd name="connsiteY21" fmla="*/ 125072 h 3628333"/>
                            <a:gd name="connsiteX0" fmla="*/ 211016 w 2219964"/>
                            <a:gd name="connsiteY0" fmla="*/ 125072 h 3628333"/>
                            <a:gd name="connsiteX1" fmla="*/ 532565 w 2219964"/>
                            <a:gd name="connsiteY1" fmla="*/ 4492 h 3628333"/>
                            <a:gd name="connsiteX2" fmla="*/ 2054889 w 2219964"/>
                            <a:gd name="connsiteY2" fmla="*/ 1386139 h 3628333"/>
                            <a:gd name="connsiteX3" fmla="*/ 1919238 w 2219964"/>
                            <a:gd name="connsiteY3" fmla="*/ 2240250 h 3628333"/>
                            <a:gd name="connsiteX4" fmla="*/ 1436916 w 2219964"/>
                            <a:gd name="connsiteY4" fmla="*/ 2868272 h 3628333"/>
                            <a:gd name="connsiteX5" fmla="*/ 864159 w 2219964"/>
                            <a:gd name="connsiteY5" fmla="*/ 3280255 h 3628333"/>
                            <a:gd name="connsiteX6" fmla="*/ 0 w 2219964"/>
                            <a:gd name="connsiteY6" fmla="*/ 3521415 h 3628333"/>
                            <a:gd name="connsiteX7" fmla="*/ 135654 w 2219964"/>
                            <a:gd name="connsiteY7" fmla="*/ 3219965 h 3628333"/>
                            <a:gd name="connsiteX8" fmla="*/ 552660 w 2219964"/>
                            <a:gd name="connsiteY8" fmla="*/ 3129530 h 3628333"/>
                            <a:gd name="connsiteX9" fmla="*/ 140679 w 2219964"/>
                            <a:gd name="connsiteY9" fmla="*/ 2757742 h 3628333"/>
                            <a:gd name="connsiteX10" fmla="*/ 326573 w 2219964"/>
                            <a:gd name="connsiteY10" fmla="*/ 2521604 h 3628333"/>
                            <a:gd name="connsiteX11" fmla="*/ 884257 w 2219964"/>
                            <a:gd name="connsiteY11" fmla="*/ 2938612 h 3628333"/>
                            <a:gd name="connsiteX12" fmla="*/ 1080199 w 2219964"/>
                            <a:gd name="connsiteY12" fmla="*/ 2702476 h 3628333"/>
                            <a:gd name="connsiteX13" fmla="*/ 567735 w 2219964"/>
                            <a:gd name="connsiteY13" fmla="*/ 2290493 h 3628333"/>
                            <a:gd name="connsiteX14" fmla="*/ 763677 w 2219964"/>
                            <a:gd name="connsiteY14" fmla="*/ 2049333 h 3628333"/>
                            <a:gd name="connsiteX15" fmla="*/ 1381651 w 2219964"/>
                            <a:gd name="connsiteY15" fmla="*/ 2521605 h 3628333"/>
                            <a:gd name="connsiteX16" fmla="*/ 1577593 w 2219964"/>
                            <a:gd name="connsiteY16" fmla="*/ 2280445 h 3628333"/>
                            <a:gd name="connsiteX17" fmla="*/ 929475 w 2219964"/>
                            <a:gd name="connsiteY17" fmla="*/ 1762955 h 3628333"/>
                            <a:gd name="connsiteX18" fmla="*/ 1085224 w 2219964"/>
                            <a:gd name="connsiteY18" fmla="*/ 1501697 h 3628333"/>
                            <a:gd name="connsiteX19" fmla="*/ 1607739 w 2219964"/>
                            <a:gd name="connsiteY19" fmla="*/ 1873486 h 3628333"/>
                            <a:gd name="connsiteX20" fmla="*/ 1808706 w 2219964"/>
                            <a:gd name="connsiteY20" fmla="*/ 1592132 h 3628333"/>
                            <a:gd name="connsiteX21" fmla="*/ 211016 w 2219964"/>
                            <a:gd name="connsiteY21" fmla="*/ 125072 h 36283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219964" h="3628333">
                              <a:moveTo>
                                <a:pt x="211016" y="125072"/>
                              </a:moveTo>
                              <a:cubicBezTo>
                                <a:pt x="82063" y="-10581"/>
                                <a:pt x="415334" y="-5556"/>
                                <a:pt x="532565" y="4492"/>
                              </a:cubicBezTo>
                              <a:cubicBezTo>
                                <a:pt x="1316336" y="749744"/>
                                <a:pt x="1562521" y="897119"/>
                                <a:pt x="2054889" y="1386139"/>
                              </a:cubicBezTo>
                              <a:cubicBezTo>
                                <a:pt x="2436727" y="1853387"/>
                                <a:pt x="2054890" y="2184984"/>
                                <a:pt x="1919238" y="2240250"/>
                              </a:cubicBezTo>
                              <a:cubicBezTo>
                                <a:pt x="2013024" y="2829754"/>
                                <a:pt x="1574243" y="2861572"/>
                                <a:pt x="1436916" y="2868272"/>
                              </a:cubicBezTo>
                              <a:cubicBezTo>
                                <a:pt x="1318010" y="3369015"/>
                                <a:pt x="993113" y="3251785"/>
                                <a:pt x="864159" y="3280255"/>
                              </a:cubicBezTo>
                              <a:cubicBezTo>
                                <a:pt x="689988" y="3775973"/>
                                <a:pt x="128953" y="3628598"/>
                                <a:pt x="0" y="3521415"/>
                              </a:cubicBezTo>
                              <a:lnTo>
                                <a:pt x="135654" y="3219965"/>
                              </a:lnTo>
                              <a:cubicBezTo>
                                <a:pt x="480646" y="3471175"/>
                                <a:pt x="574432" y="3204892"/>
                                <a:pt x="552660" y="3129530"/>
                              </a:cubicBezTo>
                              <a:cubicBezTo>
                                <a:pt x="592016" y="3040770"/>
                                <a:pt x="242837" y="2901769"/>
                                <a:pt x="140679" y="2757742"/>
                              </a:cubicBezTo>
                              <a:cubicBezTo>
                                <a:pt x="38521" y="2658933"/>
                                <a:pt x="138167" y="2418609"/>
                                <a:pt x="326573" y="2521604"/>
                              </a:cubicBezTo>
                              <a:cubicBezTo>
                                <a:pt x="449666" y="2609527"/>
                                <a:pt x="756978" y="2905955"/>
                                <a:pt x="884257" y="2938612"/>
                              </a:cubicBezTo>
                              <a:cubicBezTo>
                                <a:pt x="1142164" y="3031559"/>
                                <a:pt x="1168959" y="2766953"/>
                                <a:pt x="1080199" y="2702476"/>
                              </a:cubicBezTo>
                              <a:cubicBezTo>
                                <a:pt x="874208" y="2507371"/>
                                <a:pt x="825642" y="2548400"/>
                                <a:pt x="567735" y="2290493"/>
                              </a:cubicBezTo>
                              <a:cubicBezTo>
                                <a:pt x="487348" y="2178287"/>
                                <a:pt x="542613" y="2005790"/>
                                <a:pt x="763677" y="2049333"/>
                              </a:cubicBezTo>
                              <a:cubicBezTo>
                                <a:pt x="886769" y="2122184"/>
                                <a:pt x="1245998" y="2483086"/>
                                <a:pt x="1381651" y="2521605"/>
                              </a:cubicBezTo>
                              <a:cubicBezTo>
                                <a:pt x="1602715" y="2665631"/>
                                <a:pt x="1710734" y="2346597"/>
                                <a:pt x="1577593" y="2280445"/>
                              </a:cubicBezTo>
                              <a:cubicBezTo>
                                <a:pt x="1524839" y="2209269"/>
                                <a:pt x="1025771" y="1855065"/>
                                <a:pt x="929475" y="1762955"/>
                              </a:cubicBezTo>
                              <a:cubicBezTo>
                                <a:pt x="767027" y="1603855"/>
                                <a:pt x="966319" y="1414611"/>
                                <a:pt x="1085224" y="1501697"/>
                              </a:cubicBezTo>
                              <a:lnTo>
                                <a:pt x="1607739" y="1873486"/>
                              </a:lnTo>
                              <a:cubicBezTo>
                                <a:pt x="1847224" y="2077801"/>
                                <a:pt x="2001300" y="1724436"/>
                                <a:pt x="1808706" y="1592132"/>
                              </a:cubicBezTo>
                              <a:lnTo>
                                <a:pt x="211016" y="125072"/>
                              </a:lnTo>
                              <a:close/>
                            </a:path>
                          </a:pathLst>
                        </a:custGeom>
                        <a:grpFill/>
                        <a:ln w="12700" cap="flat" cmpd="sng" algn="ctr">
                          <a:noFill/>
                          <a:prstDash val="solid"/>
                          <a:miter lim="800000"/>
                        </a:ln>
                        <a:effectLst/>
                      </p:spPr>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grpSp>
                </p:grpSp>
              </p:grpSp>
              <p:grpSp>
                <p:nvGrpSpPr>
                  <p:cNvPr id="14" name="Group 13">
                    <a:extLst>
                      <a:ext uri="{FF2B5EF4-FFF2-40B4-BE49-F238E27FC236}">
                        <a16:creationId xmlns:a16="http://schemas.microsoft.com/office/drawing/2014/main" id="{B780AB1A-5F38-A534-21E4-A371E1A32F63}"/>
                      </a:ext>
                    </a:extLst>
                  </p:cNvPr>
                  <p:cNvGrpSpPr/>
                  <p:nvPr/>
                </p:nvGrpSpPr>
                <p:grpSpPr>
                  <a:xfrm>
                    <a:off x="5337075" y="2589472"/>
                    <a:ext cx="1299000" cy="1679055"/>
                    <a:chOff x="5337075" y="2589472"/>
                    <a:chExt cx="1299000" cy="1679055"/>
                  </a:xfrm>
                </p:grpSpPr>
                <p:sp>
                  <p:nvSpPr>
                    <p:cNvPr id="24" name="Rectangle 3">
                      <a:extLst>
                        <a:ext uri="{FF2B5EF4-FFF2-40B4-BE49-F238E27FC236}">
                          <a16:creationId xmlns:a16="http://schemas.microsoft.com/office/drawing/2014/main" id="{EE650B5F-D35D-6D0D-501E-B9FBD24E4362}"/>
                        </a:ext>
                      </a:extLst>
                    </p:cNvPr>
                    <p:cNvSpPr/>
                    <p:nvPr/>
                  </p:nvSpPr>
                  <p:spPr>
                    <a:xfrm rot="5400000">
                      <a:off x="5403556" y="3036007"/>
                      <a:ext cx="1375406" cy="1089633"/>
                    </a:xfrm>
                    <a:custGeom>
                      <a:avLst/>
                      <a:gdLst>
                        <a:gd name="connsiteX0" fmla="*/ 0 w 1209675"/>
                        <a:gd name="connsiteY0" fmla="*/ 0 h 585788"/>
                        <a:gd name="connsiteX1" fmla="*/ 1209675 w 1209675"/>
                        <a:gd name="connsiteY1" fmla="*/ 0 h 585788"/>
                        <a:gd name="connsiteX2" fmla="*/ 1209675 w 1209675"/>
                        <a:gd name="connsiteY2" fmla="*/ 585788 h 585788"/>
                        <a:gd name="connsiteX3" fmla="*/ 0 w 1209675"/>
                        <a:gd name="connsiteY3" fmla="*/ 585788 h 585788"/>
                        <a:gd name="connsiteX4" fmla="*/ 0 w 1209675"/>
                        <a:gd name="connsiteY4" fmla="*/ 0 h 585788"/>
                        <a:gd name="connsiteX0" fmla="*/ 0 w 1209675"/>
                        <a:gd name="connsiteY0" fmla="*/ 4763 h 590551"/>
                        <a:gd name="connsiteX1" fmla="*/ 595313 w 1209675"/>
                        <a:gd name="connsiteY1" fmla="*/ 0 h 590551"/>
                        <a:gd name="connsiteX2" fmla="*/ 1209675 w 1209675"/>
                        <a:gd name="connsiteY2" fmla="*/ 590551 h 590551"/>
                        <a:gd name="connsiteX3" fmla="*/ 0 w 1209675"/>
                        <a:gd name="connsiteY3" fmla="*/ 590551 h 590551"/>
                        <a:gd name="connsiteX4" fmla="*/ 0 w 1209675"/>
                        <a:gd name="connsiteY4" fmla="*/ 4763 h 590551"/>
                        <a:gd name="connsiteX0" fmla="*/ 0 w 1209675"/>
                        <a:gd name="connsiteY0" fmla="*/ 4763 h 590551"/>
                        <a:gd name="connsiteX1" fmla="*/ 614363 w 1209675"/>
                        <a:gd name="connsiteY1" fmla="*/ 0 h 590551"/>
                        <a:gd name="connsiteX2" fmla="*/ 1209675 w 1209675"/>
                        <a:gd name="connsiteY2" fmla="*/ 590551 h 590551"/>
                        <a:gd name="connsiteX3" fmla="*/ 0 w 1209675"/>
                        <a:gd name="connsiteY3" fmla="*/ 590551 h 590551"/>
                        <a:gd name="connsiteX4" fmla="*/ 0 w 1209675"/>
                        <a:gd name="connsiteY4" fmla="*/ 4763 h 590551"/>
                        <a:gd name="connsiteX0" fmla="*/ 0 w 785812"/>
                        <a:gd name="connsiteY0" fmla="*/ 4763 h 590551"/>
                        <a:gd name="connsiteX1" fmla="*/ 614363 w 785812"/>
                        <a:gd name="connsiteY1" fmla="*/ 0 h 590551"/>
                        <a:gd name="connsiteX2" fmla="*/ 785812 w 785812"/>
                        <a:gd name="connsiteY2" fmla="*/ 247651 h 590551"/>
                        <a:gd name="connsiteX3" fmla="*/ 0 w 785812"/>
                        <a:gd name="connsiteY3" fmla="*/ 590551 h 590551"/>
                        <a:gd name="connsiteX4" fmla="*/ 0 w 785812"/>
                        <a:gd name="connsiteY4" fmla="*/ 4763 h 590551"/>
                        <a:gd name="connsiteX0" fmla="*/ 0 w 800100"/>
                        <a:gd name="connsiteY0" fmla="*/ 4763 h 590551"/>
                        <a:gd name="connsiteX1" fmla="*/ 614363 w 800100"/>
                        <a:gd name="connsiteY1" fmla="*/ 0 h 590551"/>
                        <a:gd name="connsiteX2" fmla="*/ 800100 w 800100"/>
                        <a:gd name="connsiteY2" fmla="*/ 242889 h 590551"/>
                        <a:gd name="connsiteX3" fmla="*/ 0 w 800100"/>
                        <a:gd name="connsiteY3" fmla="*/ 590551 h 590551"/>
                        <a:gd name="connsiteX4" fmla="*/ 0 w 800100"/>
                        <a:gd name="connsiteY4" fmla="*/ 4763 h 590551"/>
                        <a:gd name="connsiteX0" fmla="*/ 0 w 800100"/>
                        <a:gd name="connsiteY0" fmla="*/ 4763 h 590551"/>
                        <a:gd name="connsiteX1" fmla="*/ 614363 w 800100"/>
                        <a:gd name="connsiteY1" fmla="*/ 0 h 590551"/>
                        <a:gd name="connsiteX2" fmla="*/ 800100 w 800100"/>
                        <a:gd name="connsiteY2" fmla="*/ 242889 h 590551"/>
                        <a:gd name="connsiteX3" fmla="*/ 483393 w 800100"/>
                        <a:gd name="connsiteY3" fmla="*/ 383383 h 590551"/>
                        <a:gd name="connsiteX4" fmla="*/ 0 w 800100"/>
                        <a:gd name="connsiteY4" fmla="*/ 590551 h 590551"/>
                        <a:gd name="connsiteX5" fmla="*/ 0 w 800100"/>
                        <a:gd name="connsiteY5" fmla="*/ 4763 h 590551"/>
                        <a:gd name="connsiteX0" fmla="*/ 0 w 895350"/>
                        <a:gd name="connsiteY0" fmla="*/ 4763 h 590551"/>
                        <a:gd name="connsiteX1" fmla="*/ 614363 w 895350"/>
                        <a:gd name="connsiteY1" fmla="*/ 0 h 590551"/>
                        <a:gd name="connsiteX2" fmla="*/ 800100 w 895350"/>
                        <a:gd name="connsiteY2" fmla="*/ 242889 h 590551"/>
                        <a:gd name="connsiteX3" fmla="*/ 895350 w 895350"/>
                        <a:gd name="connsiteY3" fmla="*/ 185739 h 590551"/>
                        <a:gd name="connsiteX4" fmla="*/ 0 w 895350"/>
                        <a:gd name="connsiteY4" fmla="*/ 590551 h 590551"/>
                        <a:gd name="connsiteX5" fmla="*/ 0 w 895350"/>
                        <a:gd name="connsiteY5" fmla="*/ 4763 h 590551"/>
                        <a:gd name="connsiteX0" fmla="*/ 0 w 895350"/>
                        <a:gd name="connsiteY0" fmla="*/ 4763 h 590551"/>
                        <a:gd name="connsiteX1" fmla="*/ 614363 w 895350"/>
                        <a:gd name="connsiteY1" fmla="*/ 0 h 590551"/>
                        <a:gd name="connsiteX2" fmla="*/ 800100 w 895350"/>
                        <a:gd name="connsiteY2" fmla="*/ 242889 h 590551"/>
                        <a:gd name="connsiteX3" fmla="*/ 895350 w 895350"/>
                        <a:gd name="connsiteY3" fmla="*/ 185739 h 590551"/>
                        <a:gd name="connsiteX4" fmla="*/ 559593 w 895350"/>
                        <a:gd name="connsiteY4" fmla="*/ 338139 h 590551"/>
                        <a:gd name="connsiteX5" fmla="*/ 0 w 895350"/>
                        <a:gd name="connsiteY5" fmla="*/ 590551 h 590551"/>
                        <a:gd name="connsiteX6" fmla="*/ 0 w 895350"/>
                        <a:gd name="connsiteY6" fmla="*/ 4763 h 590551"/>
                        <a:gd name="connsiteX0" fmla="*/ 0 w 895350"/>
                        <a:gd name="connsiteY0" fmla="*/ 4763 h 602458"/>
                        <a:gd name="connsiteX1" fmla="*/ 614363 w 895350"/>
                        <a:gd name="connsiteY1" fmla="*/ 0 h 602458"/>
                        <a:gd name="connsiteX2" fmla="*/ 800100 w 895350"/>
                        <a:gd name="connsiteY2" fmla="*/ 242889 h 602458"/>
                        <a:gd name="connsiteX3" fmla="*/ 895350 w 895350"/>
                        <a:gd name="connsiteY3" fmla="*/ 185739 h 602458"/>
                        <a:gd name="connsiteX4" fmla="*/ 888205 w 895350"/>
                        <a:gd name="connsiteY4" fmla="*/ 602458 h 602458"/>
                        <a:gd name="connsiteX5" fmla="*/ 0 w 895350"/>
                        <a:gd name="connsiteY5" fmla="*/ 590551 h 602458"/>
                        <a:gd name="connsiteX6" fmla="*/ 0 w 895350"/>
                        <a:gd name="connsiteY6" fmla="*/ 4763 h 602458"/>
                        <a:gd name="connsiteX0" fmla="*/ 0 w 895350"/>
                        <a:gd name="connsiteY0" fmla="*/ 4763 h 600077"/>
                        <a:gd name="connsiteX1" fmla="*/ 614363 w 895350"/>
                        <a:gd name="connsiteY1" fmla="*/ 0 h 600077"/>
                        <a:gd name="connsiteX2" fmla="*/ 800100 w 895350"/>
                        <a:gd name="connsiteY2" fmla="*/ 242889 h 600077"/>
                        <a:gd name="connsiteX3" fmla="*/ 895350 w 895350"/>
                        <a:gd name="connsiteY3" fmla="*/ 185739 h 600077"/>
                        <a:gd name="connsiteX4" fmla="*/ 892968 w 895350"/>
                        <a:gd name="connsiteY4" fmla="*/ 600077 h 600077"/>
                        <a:gd name="connsiteX5" fmla="*/ 0 w 895350"/>
                        <a:gd name="connsiteY5" fmla="*/ 590551 h 600077"/>
                        <a:gd name="connsiteX6" fmla="*/ 0 w 895350"/>
                        <a:gd name="connsiteY6" fmla="*/ 4763 h 600077"/>
                        <a:gd name="connsiteX0" fmla="*/ 0 w 895350"/>
                        <a:gd name="connsiteY0" fmla="*/ 4763 h 600077"/>
                        <a:gd name="connsiteX1" fmla="*/ 614363 w 895350"/>
                        <a:gd name="connsiteY1" fmla="*/ 0 h 600077"/>
                        <a:gd name="connsiteX2" fmla="*/ 800100 w 895350"/>
                        <a:gd name="connsiteY2" fmla="*/ 242889 h 600077"/>
                        <a:gd name="connsiteX3" fmla="*/ 895350 w 895350"/>
                        <a:gd name="connsiteY3" fmla="*/ 185739 h 600077"/>
                        <a:gd name="connsiteX4" fmla="*/ 892968 w 895350"/>
                        <a:gd name="connsiteY4" fmla="*/ 600077 h 600077"/>
                        <a:gd name="connsiteX5" fmla="*/ 335755 w 895350"/>
                        <a:gd name="connsiteY5" fmla="*/ 590552 h 600077"/>
                        <a:gd name="connsiteX6" fmla="*/ 0 w 895350"/>
                        <a:gd name="connsiteY6" fmla="*/ 590551 h 600077"/>
                        <a:gd name="connsiteX7" fmla="*/ 0 w 895350"/>
                        <a:gd name="connsiteY7" fmla="*/ 4763 h 600077"/>
                        <a:gd name="connsiteX0" fmla="*/ 0 w 895350"/>
                        <a:gd name="connsiteY0" fmla="*/ 4763 h 600077"/>
                        <a:gd name="connsiteX1" fmla="*/ 614363 w 895350"/>
                        <a:gd name="connsiteY1" fmla="*/ 0 h 600077"/>
                        <a:gd name="connsiteX2" fmla="*/ 800100 w 895350"/>
                        <a:gd name="connsiteY2" fmla="*/ 242889 h 600077"/>
                        <a:gd name="connsiteX3" fmla="*/ 895350 w 895350"/>
                        <a:gd name="connsiteY3" fmla="*/ 185739 h 600077"/>
                        <a:gd name="connsiteX4" fmla="*/ 892968 w 895350"/>
                        <a:gd name="connsiteY4" fmla="*/ 600077 h 600077"/>
                        <a:gd name="connsiteX5" fmla="*/ 500062 w 895350"/>
                        <a:gd name="connsiteY5" fmla="*/ 433389 h 600077"/>
                        <a:gd name="connsiteX6" fmla="*/ 0 w 895350"/>
                        <a:gd name="connsiteY6" fmla="*/ 590551 h 600077"/>
                        <a:gd name="connsiteX7" fmla="*/ 0 w 895350"/>
                        <a:gd name="connsiteY7" fmla="*/ 4763 h 600077"/>
                        <a:gd name="connsiteX0" fmla="*/ 0 w 895350"/>
                        <a:gd name="connsiteY0" fmla="*/ 4763 h 600077"/>
                        <a:gd name="connsiteX1" fmla="*/ 614363 w 895350"/>
                        <a:gd name="connsiteY1" fmla="*/ 0 h 600077"/>
                        <a:gd name="connsiteX2" fmla="*/ 800100 w 895350"/>
                        <a:gd name="connsiteY2" fmla="*/ 242889 h 600077"/>
                        <a:gd name="connsiteX3" fmla="*/ 895350 w 895350"/>
                        <a:gd name="connsiteY3" fmla="*/ 185739 h 600077"/>
                        <a:gd name="connsiteX4" fmla="*/ 892968 w 895350"/>
                        <a:gd name="connsiteY4" fmla="*/ 600077 h 600077"/>
                        <a:gd name="connsiteX5" fmla="*/ 497680 w 895350"/>
                        <a:gd name="connsiteY5" fmla="*/ 440533 h 600077"/>
                        <a:gd name="connsiteX6" fmla="*/ 0 w 895350"/>
                        <a:gd name="connsiteY6" fmla="*/ 590551 h 600077"/>
                        <a:gd name="connsiteX7" fmla="*/ 0 w 895350"/>
                        <a:gd name="connsiteY7" fmla="*/ 4763 h 600077"/>
                        <a:gd name="connsiteX0" fmla="*/ 0 w 895350"/>
                        <a:gd name="connsiteY0" fmla="*/ 4763 h 604839"/>
                        <a:gd name="connsiteX1" fmla="*/ 614363 w 895350"/>
                        <a:gd name="connsiteY1" fmla="*/ 0 h 604839"/>
                        <a:gd name="connsiteX2" fmla="*/ 800100 w 895350"/>
                        <a:gd name="connsiteY2" fmla="*/ 242889 h 604839"/>
                        <a:gd name="connsiteX3" fmla="*/ 895350 w 895350"/>
                        <a:gd name="connsiteY3" fmla="*/ 185739 h 604839"/>
                        <a:gd name="connsiteX4" fmla="*/ 883443 w 895350"/>
                        <a:gd name="connsiteY4" fmla="*/ 604839 h 604839"/>
                        <a:gd name="connsiteX5" fmla="*/ 497680 w 895350"/>
                        <a:gd name="connsiteY5" fmla="*/ 440533 h 604839"/>
                        <a:gd name="connsiteX6" fmla="*/ 0 w 895350"/>
                        <a:gd name="connsiteY6" fmla="*/ 590551 h 604839"/>
                        <a:gd name="connsiteX7" fmla="*/ 0 w 895350"/>
                        <a:gd name="connsiteY7" fmla="*/ 4763 h 604839"/>
                        <a:gd name="connsiteX0" fmla="*/ 0 w 895350"/>
                        <a:gd name="connsiteY0" fmla="*/ 4763 h 607220"/>
                        <a:gd name="connsiteX1" fmla="*/ 614363 w 895350"/>
                        <a:gd name="connsiteY1" fmla="*/ 0 h 607220"/>
                        <a:gd name="connsiteX2" fmla="*/ 800100 w 895350"/>
                        <a:gd name="connsiteY2" fmla="*/ 242889 h 607220"/>
                        <a:gd name="connsiteX3" fmla="*/ 895350 w 895350"/>
                        <a:gd name="connsiteY3" fmla="*/ 185739 h 607220"/>
                        <a:gd name="connsiteX4" fmla="*/ 890587 w 895350"/>
                        <a:gd name="connsiteY4" fmla="*/ 607220 h 607220"/>
                        <a:gd name="connsiteX5" fmla="*/ 497680 w 895350"/>
                        <a:gd name="connsiteY5" fmla="*/ 440533 h 607220"/>
                        <a:gd name="connsiteX6" fmla="*/ 0 w 895350"/>
                        <a:gd name="connsiteY6" fmla="*/ 590551 h 607220"/>
                        <a:gd name="connsiteX7" fmla="*/ 0 w 895350"/>
                        <a:gd name="connsiteY7" fmla="*/ 4763 h 607220"/>
                        <a:gd name="connsiteX0" fmla="*/ 0 w 895350"/>
                        <a:gd name="connsiteY0" fmla="*/ 4763 h 607220"/>
                        <a:gd name="connsiteX1" fmla="*/ 614363 w 895350"/>
                        <a:gd name="connsiteY1" fmla="*/ 0 h 607220"/>
                        <a:gd name="connsiteX2" fmla="*/ 800100 w 895350"/>
                        <a:gd name="connsiteY2" fmla="*/ 242889 h 607220"/>
                        <a:gd name="connsiteX3" fmla="*/ 895350 w 895350"/>
                        <a:gd name="connsiteY3" fmla="*/ 185739 h 607220"/>
                        <a:gd name="connsiteX4" fmla="*/ 892968 w 895350"/>
                        <a:gd name="connsiteY4" fmla="*/ 607220 h 607220"/>
                        <a:gd name="connsiteX5" fmla="*/ 497680 w 895350"/>
                        <a:gd name="connsiteY5" fmla="*/ 440533 h 607220"/>
                        <a:gd name="connsiteX6" fmla="*/ 0 w 895350"/>
                        <a:gd name="connsiteY6" fmla="*/ 590551 h 607220"/>
                        <a:gd name="connsiteX7" fmla="*/ 0 w 895350"/>
                        <a:gd name="connsiteY7" fmla="*/ 4763 h 607220"/>
                        <a:gd name="connsiteX0" fmla="*/ 0 w 895350"/>
                        <a:gd name="connsiteY0" fmla="*/ 4763 h 597695"/>
                        <a:gd name="connsiteX1" fmla="*/ 614363 w 895350"/>
                        <a:gd name="connsiteY1" fmla="*/ 0 h 597695"/>
                        <a:gd name="connsiteX2" fmla="*/ 800100 w 895350"/>
                        <a:gd name="connsiteY2" fmla="*/ 242889 h 597695"/>
                        <a:gd name="connsiteX3" fmla="*/ 895350 w 895350"/>
                        <a:gd name="connsiteY3" fmla="*/ 185739 h 597695"/>
                        <a:gd name="connsiteX4" fmla="*/ 802480 w 895350"/>
                        <a:gd name="connsiteY4" fmla="*/ 597695 h 597695"/>
                        <a:gd name="connsiteX5" fmla="*/ 497680 w 895350"/>
                        <a:gd name="connsiteY5" fmla="*/ 440533 h 597695"/>
                        <a:gd name="connsiteX6" fmla="*/ 0 w 895350"/>
                        <a:gd name="connsiteY6" fmla="*/ 590551 h 597695"/>
                        <a:gd name="connsiteX7" fmla="*/ 0 w 895350"/>
                        <a:gd name="connsiteY7" fmla="*/ 4763 h 597695"/>
                        <a:gd name="connsiteX0" fmla="*/ 0 w 895350"/>
                        <a:gd name="connsiteY0" fmla="*/ 4763 h 611983"/>
                        <a:gd name="connsiteX1" fmla="*/ 614363 w 895350"/>
                        <a:gd name="connsiteY1" fmla="*/ 0 h 611983"/>
                        <a:gd name="connsiteX2" fmla="*/ 800100 w 895350"/>
                        <a:gd name="connsiteY2" fmla="*/ 242889 h 611983"/>
                        <a:gd name="connsiteX3" fmla="*/ 895350 w 895350"/>
                        <a:gd name="connsiteY3" fmla="*/ 185739 h 611983"/>
                        <a:gd name="connsiteX4" fmla="*/ 890587 w 895350"/>
                        <a:gd name="connsiteY4" fmla="*/ 611983 h 611983"/>
                        <a:gd name="connsiteX5" fmla="*/ 497680 w 895350"/>
                        <a:gd name="connsiteY5" fmla="*/ 440533 h 611983"/>
                        <a:gd name="connsiteX6" fmla="*/ 0 w 895350"/>
                        <a:gd name="connsiteY6" fmla="*/ 590551 h 611983"/>
                        <a:gd name="connsiteX7" fmla="*/ 0 w 895350"/>
                        <a:gd name="connsiteY7" fmla="*/ 4763 h 611983"/>
                        <a:gd name="connsiteX0" fmla="*/ 0 w 895350"/>
                        <a:gd name="connsiteY0" fmla="*/ 4763 h 611983"/>
                        <a:gd name="connsiteX1" fmla="*/ 614363 w 895350"/>
                        <a:gd name="connsiteY1" fmla="*/ 0 h 611983"/>
                        <a:gd name="connsiteX2" fmla="*/ 800100 w 895350"/>
                        <a:gd name="connsiteY2" fmla="*/ 242889 h 611983"/>
                        <a:gd name="connsiteX3" fmla="*/ 895350 w 895350"/>
                        <a:gd name="connsiteY3" fmla="*/ 185739 h 611983"/>
                        <a:gd name="connsiteX4" fmla="*/ 892968 w 895350"/>
                        <a:gd name="connsiteY4" fmla="*/ 611983 h 611983"/>
                        <a:gd name="connsiteX5" fmla="*/ 497680 w 895350"/>
                        <a:gd name="connsiteY5" fmla="*/ 440533 h 611983"/>
                        <a:gd name="connsiteX6" fmla="*/ 0 w 895350"/>
                        <a:gd name="connsiteY6" fmla="*/ 590551 h 611983"/>
                        <a:gd name="connsiteX7" fmla="*/ 0 w 895350"/>
                        <a:gd name="connsiteY7" fmla="*/ 4763 h 611983"/>
                        <a:gd name="connsiteX0" fmla="*/ 0 w 895350"/>
                        <a:gd name="connsiteY0" fmla="*/ 4763 h 611983"/>
                        <a:gd name="connsiteX1" fmla="*/ 614363 w 895350"/>
                        <a:gd name="connsiteY1" fmla="*/ 0 h 611983"/>
                        <a:gd name="connsiteX2" fmla="*/ 800100 w 895350"/>
                        <a:gd name="connsiteY2" fmla="*/ 242889 h 611983"/>
                        <a:gd name="connsiteX3" fmla="*/ 895350 w 895350"/>
                        <a:gd name="connsiteY3" fmla="*/ 185739 h 611983"/>
                        <a:gd name="connsiteX4" fmla="*/ 892968 w 895350"/>
                        <a:gd name="connsiteY4" fmla="*/ 611983 h 611983"/>
                        <a:gd name="connsiteX5" fmla="*/ 497680 w 895350"/>
                        <a:gd name="connsiteY5" fmla="*/ 440533 h 611983"/>
                        <a:gd name="connsiteX6" fmla="*/ 352424 w 895350"/>
                        <a:gd name="connsiteY6" fmla="*/ 483395 h 611983"/>
                        <a:gd name="connsiteX7" fmla="*/ 0 w 895350"/>
                        <a:gd name="connsiteY7" fmla="*/ 590551 h 611983"/>
                        <a:gd name="connsiteX8" fmla="*/ 0 w 895350"/>
                        <a:gd name="connsiteY8" fmla="*/ 4763 h 611983"/>
                        <a:gd name="connsiteX0" fmla="*/ 0 w 895350"/>
                        <a:gd name="connsiteY0" fmla="*/ 4763 h 611983"/>
                        <a:gd name="connsiteX1" fmla="*/ 614363 w 895350"/>
                        <a:gd name="connsiteY1" fmla="*/ 0 h 611983"/>
                        <a:gd name="connsiteX2" fmla="*/ 800100 w 895350"/>
                        <a:gd name="connsiteY2" fmla="*/ 242889 h 611983"/>
                        <a:gd name="connsiteX3" fmla="*/ 895350 w 895350"/>
                        <a:gd name="connsiteY3" fmla="*/ 185739 h 611983"/>
                        <a:gd name="connsiteX4" fmla="*/ 892968 w 895350"/>
                        <a:gd name="connsiteY4" fmla="*/ 611983 h 611983"/>
                        <a:gd name="connsiteX5" fmla="*/ 497680 w 895350"/>
                        <a:gd name="connsiteY5" fmla="*/ 440533 h 611983"/>
                        <a:gd name="connsiteX6" fmla="*/ 588168 w 895350"/>
                        <a:gd name="connsiteY6" fmla="*/ 376239 h 611983"/>
                        <a:gd name="connsiteX7" fmla="*/ 0 w 895350"/>
                        <a:gd name="connsiteY7" fmla="*/ 590551 h 611983"/>
                        <a:gd name="connsiteX8" fmla="*/ 0 w 895350"/>
                        <a:gd name="connsiteY8" fmla="*/ 4763 h 611983"/>
                        <a:gd name="connsiteX0" fmla="*/ 0 w 895350"/>
                        <a:gd name="connsiteY0" fmla="*/ 4763 h 611983"/>
                        <a:gd name="connsiteX1" fmla="*/ 614363 w 895350"/>
                        <a:gd name="connsiteY1" fmla="*/ 0 h 611983"/>
                        <a:gd name="connsiteX2" fmla="*/ 800100 w 895350"/>
                        <a:gd name="connsiteY2" fmla="*/ 242889 h 611983"/>
                        <a:gd name="connsiteX3" fmla="*/ 895350 w 895350"/>
                        <a:gd name="connsiteY3" fmla="*/ 185739 h 611983"/>
                        <a:gd name="connsiteX4" fmla="*/ 892968 w 895350"/>
                        <a:gd name="connsiteY4" fmla="*/ 611983 h 611983"/>
                        <a:gd name="connsiteX5" fmla="*/ 483392 w 895350"/>
                        <a:gd name="connsiteY5" fmla="*/ 435770 h 611983"/>
                        <a:gd name="connsiteX6" fmla="*/ 588168 w 895350"/>
                        <a:gd name="connsiteY6" fmla="*/ 376239 h 611983"/>
                        <a:gd name="connsiteX7" fmla="*/ 0 w 895350"/>
                        <a:gd name="connsiteY7" fmla="*/ 590551 h 611983"/>
                        <a:gd name="connsiteX8" fmla="*/ 0 w 895350"/>
                        <a:gd name="connsiteY8" fmla="*/ 4763 h 611983"/>
                        <a:gd name="connsiteX0" fmla="*/ 0 w 895350"/>
                        <a:gd name="connsiteY0" fmla="*/ 4763 h 611983"/>
                        <a:gd name="connsiteX1" fmla="*/ 614363 w 895350"/>
                        <a:gd name="connsiteY1" fmla="*/ 0 h 611983"/>
                        <a:gd name="connsiteX2" fmla="*/ 800100 w 895350"/>
                        <a:gd name="connsiteY2" fmla="*/ 242889 h 611983"/>
                        <a:gd name="connsiteX3" fmla="*/ 895350 w 895350"/>
                        <a:gd name="connsiteY3" fmla="*/ 185739 h 611983"/>
                        <a:gd name="connsiteX4" fmla="*/ 892968 w 895350"/>
                        <a:gd name="connsiteY4" fmla="*/ 611983 h 611983"/>
                        <a:gd name="connsiteX5" fmla="*/ 483392 w 895350"/>
                        <a:gd name="connsiteY5" fmla="*/ 435770 h 611983"/>
                        <a:gd name="connsiteX6" fmla="*/ 588168 w 895350"/>
                        <a:gd name="connsiteY6" fmla="*/ 376239 h 611983"/>
                        <a:gd name="connsiteX7" fmla="*/ 0 w 895350"/>
                        <a:gd name="connsiteY7" fmla="*/ 4763 h 611983"/>
                        <a:gd name="connsiteX0" fmla="*/ 0 w 895350"/>
                        <a:gd name="connsiteY0" fmla="*/ 50288 h 657508"/>
                        <a:gd name="connsiteX1" fmla="*/ 614363 w 895350"/>
                        <a:gd name="connsiteY1" fmla="*/ 45525 h 657508"/>
                        <a:gd name="connsiteX2" fmla="*/ 800100 w 895350"/>
                        <a:gd name="connsiteY2" fmla="*/ 288414 h 657508"/>
                        <a:gd name="connsiteX3" fmla="*/ 895350 w 895350"/>
                        <a:gd name="connsiteY3" fmla="*/ 231264 h 657508"/>
                        <a:gd name="connsiteX4" fmla="*/ 892968 w 895350"/>
                        <a:gd name="connsiteY4" fmla="*/ 657508 h 657508"/>
                        <a:gd name="connsiteX5" fmla="*/ 483392 w 895350"/>
                        <a:gd name="connsiteY5" fmla="*/ 481295 h 657508"/>
                        <a:gd name="connsiteX6" fmla="*/ 588168 w 895350"/>
                        <a:gd name="connsiteY6" fmla="*/ 421764 h 657508"/>
                        <a:gd name="connsiteX7" fmla="*/ 0 w 895350"/>
                        <a:gd name="connsiteY7" fmla="*/ 50288 h 657508"/>
                        <a:gd name="connsiteX0" fmla="*/ 0 w 895350"/>
                        <a:gd name="connsiteY0" fmla="*/ 106324 h 713544"/>
                        <a:gd name="connsiteX1" fmla="*/ 614363 w 895350"/>
                        <a:gd name="connsiteY1" fmla="*/ 101561 h 713544"/>
                        <a:gd name="connsiteX2" fmla="*/ 800100 w 895350"/>
                        <a:gd name="connsiteY2" fmla="*/ 344450 h 713544"/>
                        <a:gd name="connsiteX3" fmla="*/ 895350 w 895350"/>
                        <a:gd name="connsiteY3" fmla="*/ 287300 h 713544"/>
                        <a:gd name="connsiteX4" fmla="*/ 892968 w 895350"/>
                        <a:gd name="connsiteY4" fmla="*/ 713544 h 713544"/>
                        <a:gd name="connsiteX5" fmla="*/ 483392 w 895350"/>
                        <a:gd name="connsiteY5" fmla="*/ 537331 h 713544"/>
                        <a:gd name="connsiteX6" fmla="*/ 588168 w 895350"/>
                        <a:gd name="connsiteY6" fmla="*/ 477800 h 713544"/>
                        <a:gd name="connsiteX7" fmla="*/ 0 w 895350"/>
                        <a:gd name="connsiteY7" fmla="*/ 106324 h 713544"/>
                        <a:gd name="connsiteX0" fmla="*/ 0 w 895350"/>
                        <a:gd name="connsiteY0" fmla="*/ 111136 h 718356"/>
                        <a:gd name="connsiteX1" fmla="*/ 614363 w 895350"/>
                        <a:gd name="connsiteY1" fmla="*/ 106373 h 718356"/>
                        <a:gd name="connsiteX2" fmla="*/ 800100 w 895350"/>
                        <a:gd name="connsiteY2" fmla="*/ 349262 h 718356"/>
                        <a:gd name="connsiteX3" fmla="*/ 895350 w 895350"/>
                        <a:gd name="connsiteY3" fmla="*/ 292112 h 718356"/>
                        <a:gd name="connsiteX4" fmla="*/ 892968 w 895350"/>
                        <a:gd name="connsiteY4" fmla="*/ 718356 h 718356"/>
                        <a:gd name="connsiteX5" fmla="*/ 483392 w 895350"/>
                        <a:gd name="connsiteY5" fmla="*/ 542143 h 718356"/>
                        <a:gd name="connsiteX6" fmla="*/ 588168 w 895350"/>
                        <a:gd name="connsiteY6" fmla="*/ 482612 h 718356"/>
                        <a:gd name="connsiteX7" fmla="*/ 0 w 895350"/>
                        <a:gd name="connsiteY7" fmla="*/ 111136 h 718356"/>
                        <a:gd name="connsiteX0" fmla="*/ 0 w 895350"/>
                        <a:gd name="connsiteY0" fmla="*/ 111136 h 718356"/>
                        <a:gd name="connsiteX1" fmla="*/ 614363 w 895350"/>
                        <a:gd name="connsiteY1" fmla="*/ 106373 h 718356"/>
                        <a:gd name="connsiteX2" fmla="*/ 800100 w 895350"/>
                        <a:gd name="connsiteY2" fmla="*/ 349262 h 718356"/>
                        <a:gd name="connsiteX3" fmla="*/ 895350 w 895350"/>
                        <a:gd name="connsiteY3" fmla="*/ 292112 h 718356"/>
                        <a:gd name="connsiteX4" fmla="*/ 892968 w 895350"/>
                        <a:gd name="connsiteY4" fmla="*/ 718356 h 718356"/>
                        <a:gd name="connsiteX5" fmla="*/ 483392 w 895350"/>
                        <a:gd name="connsiteY5" fmla="*/ 542143 h 718356"/>
                        <a:gd name="connsiteX6" fmla="*/ 588168 w 895350"/>
                        <a:gd name="connsiteY6" fmla="*/ 482612 h 718356"/>
                        <a:gd name="connsiteX7" fmla="*/ 0 w 895350"/>
                        <a:gd name="connsiteY7" fmla="*/ 111136 h 718356"/>
                        <a:gd name="connsiteX0" fmla="*/ 0 w 895350"/>
                        <a:gd name="connsiteY0" fmla="*/ 111136 h 718356"/>
                        <a:gd name="connsiteX1" fmla="*/ 614363 w 895350"/>
                        <a:gd name="connsiteY1" fmla="*/ 106373 h 718356"/>
                        <a:gd name="connsiteX2" fmla="*/ 800100 w 895350"/>
                        <a:gd name="connsiteY2" fmla="*/ 349262 h 718356"/>
                        <a:gd name="connsiteX3" fmla="*/ 895350 w 895350"/>
                        <a:gd name="connsiteY3" fmla="*/ 292112 h 718356"/>
                        <a:gd name="connsiteX4" fmla="*/ 892968 w 895350"/>
                        <a:gd name="connsiteY4" fmla="*/ 718356 h 718356"/>
                        <a:gd name="connsiteX5" fmla="*/ 483392 w 895350"/>
                        <a:gd name="connsiteY5" fmla="*/ 542143 h 718356"/>
                        <a:gd name="connsiteX6" fmla="*/ 588168 w 895350"/>
                        <a:gd name="connsiteY6" fmla="*/ 482612 h 718356"/>
                        <a:gd name="connsiteX7" fmla="*/ 0 w 895350"/>
                        <a:gd name="connsiteY7" fmla="*/ 111136 h 718356"/>
                        <a:gd name="connsiteX0" fmla="*/ 0 w 895350"/>
                        <a:gd name="connsiteY0" fmla="*/ 111136 h 718356"/>
                        <a:gd name="connsiteX1" fmla="*/ 614363 w 895350"/>
                        <a:gd name="connsiteY1" fmla="*/ 106373 h 718356"/>
                        <a:gd name="connsiteX2" fmla="*/ 800100 w 895350"/>
                        <a:gd name="connsiteY2" fmla="*/ 349262 h 718356"/>
                        <a:gd name="connsiteX3" fmla="*/ 895350 w 895350"/>
                        <a:gd name="connsiteY3" fmla="*/ 292112 h 718356"/>
                        <a:gd name="connsiteX4" fmla="*/ 892968 w 895350"/>
                        <a:gd name="connsiteY4" fmla="*/ 718356 h 718356"/>
                        <a:gd name="connsiteX5" fmla="*/ 483392 w 895350"/>
                        <a:gd name="connsiteY5" fmla="*/ 542143 h 718356"/>
                        <a:gd name="connsiteX6" fmla="*/ 588168 w 895350"/>
                        <a:gd name="connsiteY6" fmla="*/ 482612 h 718356"/>
                        <a:gd name="connsiteX7" fmla="*/ 0 w 895350"/>
                        <a:gd name="connsiteY7" fmla="*/ 111136 h 718356"/>
                        <a:gd name="connsiteX0" fmla="*/ 0 w 895350"/>
                        <a:gd name="connsiteY0" fmla="*/ 111136 h 718356"/>
                        <a:gd name="connsiteX1" fmla="*/ 614363 w 895350"/>
                        <a:gd name="connsiteY1" fmla="*/ 106373 h 718356"/>
                        <a:gd name="connsiteX2" fmla="*/ 800100 w 895350"/>
                        <a:gd name="connsiteY2" fmla="*/ 349262 h 718356"/>
                        <a:gd name="connsiteX3" fmla="*/ 895350 w 895350"/>
                        <a:gd name="connsiteY3" fmla="*/ 292112 h 718356"/>
                        <a:gd name="connsiteX4" fmla="*/ 892968 w 895350"/>
                        <a:gd name="connsiteY4" fmla="*/ 718356 h 718356"/>
                        <a:gd name="connsiteX5" fmla="*/ 483392 w 895350"/>
                        <a:gd name="connsiteY5" fmla="*/ 542143 h 718356"/>
                        <a:gd name="connsiteX6" fmla="*/ 588168 w 895350"/>
                        <a:gd name="connsiteY6" fmla="*/ 482612 h 718356"/>
                        <a:gd name="connsiteX7" fmla="*/ 0 w 895350"/>
                        <a:gd name="connsiteY7" fmla="*/ 111136 h 718356"/>
                        <a:gd name="connsiteX0" fmla="*/ 0 w 907256"/>
                        <a:gd name="connsiteY0" fmla="*/ 117976 h 713290"/>
                        <a:gd name="connsiteX1" fmla="*/ 626269 w 907256"/>
                        <a:gd name="connsiteY1" fmla="*/ 101307 h 713290"/>
                        <a:gd name="connsiteX2" fmla="*/ 812006 w 907256"/>
                        <a:gd name="connsiteY2" fmla="*/ 344196 h 713290"/>
                        <a:gd name="connsiteX3" fmla="*/ 907256 w 907256"/>
                        <a:gd name="connsiteY3" fmla="*/ 287046 h 713290"/>
                        <a:gd name="connsiteX4" fmla="*/ 904874 w 907256"/>
                        <a:gd name="connsiteY4" fmla="*/ 713290 h 713290"/>
                        <a:gd name="connsiteX5" fmla="*/ 495298 w 907256"/>
                        <a:gd name="connsiteY5" fmla="*/ 537077 h 713290"/>
                        <a:gd name="connsiteX6" fmla="*/ 600074 w 907256"/>
                        <a:gd name="connsiteY6" fmla="*/ 477546 h 713290"/>
                        <a:gd name="connsiteX7" fmla="*/ 0 w 907256"/>
                        <a:gd name="connsiteY7" fmla="*/ 117976 h 713290"/>
                        <a:gd name="connsiteX0" fmla="*/ 0 w 907256"/>
                        <a:gd name="connsiteY0" fmla="*/ 121913 h 717227"/>
                        <a:gd name="connsiteX1" fmla="*/ 626269 w 907256"/>
                        <a:gd name="connsiteY1" fmla="*/ 105244 h 717227"/>
                        <a:gd name="connsiteX2" fmla="*/ 812006 w 907256"/>
                        <a:gd name="connsiteY2" fmla="*/ 348133 h 717227"/>
                        <a:gd name="connsiteX3" fmla="*/ 907256 w 907256"/>
                        <a:gd name="connsiteY3" fmla="*/ 290983 h 717227"/>
                        <a:gd name="connsiteX4" fmla="*/ 904874 w 907256"/>
                        <a:gd name="connsiteY4" fmla="*/ 717227 h 717227"/>
                        <a:gd name="connsiteX5" fmla="*/ 495298 w 907256"/>
                        <a:gd name="connsiteY5" fmla="*/ 541014 h 717227"/>
                        <a:gd name="connsiteX6" fmla="*/ 600074 w 907256"/>
                        <a:gd name="connsiteY6" fmla="*/ 481483 h 717227"/>
                        <a:gd name="connsiteX7" fmla="*/ 0 w 907256"/>
                        <a:gd name="connsiteY7" fmla="*/ 121913 h 717227"/>
                        <a:gd name="connsiteX0" fmla="*/ 0 w 907256"/>
                        <a:gd name="connsiteY0" fmla="*/ 121913 h 717227"/>
                        <a:gd name="connsiteX1" fmla="*/ 626269 w 907256"/>
                        <a:gd name="connsiteY1" fmla="*/ 105244 h 717227"/>
                        <a:gd name="connsiteX2" fmla="*/ 812006 w 907256"/>
                        <a:gd name="connsiteY2" fmla="*/ 348133 h 717227"/>
                        <a:gd name="connsiteX3" fmla="*/ 907256 w 907256"/>
                        <a:gd name="connsiteY3" fmla="*/ 290983 h 717227"/>
                        <a:gd name="connsiteX4" fmla="*/ 904874 w 907256"/>
                        <a:gd name="connsiteY4" fmla="*/ 717227 h 717227"/>
                        <a:gd name="connsiteX5" fmla="*/ 495298 w 907256"/>
                        <a:gd name="connsiteY5" fmla="*/ 541014 h 717227"/>
                        <a:gd name="connsiteX6" fmla="*/ 600074 w 907256"/>
                        <a:gd name="connsiteY6" fmla="*/ 481483 h 717227"/>
                        <a:gd name="connsiteX7" fmla="*/ 0 w 907256"/>
                        <a:gd name="connsiteY7" fmla="*/ 121913 h 717227"/>
                        <a:gd name="connsiteX0" fmla="*/ 0 w 907256"/>
                        <a:gd name="connsiteY0" fmla="*/ 121913 h 717227"/>
                        <a:gd name="connsiteX1" fmla="*/ 626269 w 907256"/>
                        <a:gd name="connsiteY1" fmla="*/ 105244 h 717227"/>
                        <a:gd name="connsiteX2" fmla="*/ 812006 w 907256"/>
                        <a:gd name="connsiteY2" fmla="*/ 348133 h 717227"/>
                        <a:gd name="connsiteX3" fmla="*/ 907256 w 907256"/>
                        <a:gd name="connsiteY3" fmla="*/ 290983 h 717227"/>
                        <a:gd name="connsiteX4" fmla="*/ 904874 w 907256"/>
                        <a:gd name="connsiteY4" fmla="*/ 717227 h 717227"/>
                        <a:gd name="connsiteX5" fmla="*/ 495298 w 907256"/>
                        <a:gd name="connsiteY5" fmla="*/ 541014 h 717227"/>
                        <a:gd name="connsiteX6" fmla="*/ 600074 w 907256"/>
                        <a:gd name="connsiteY6" fmla="*/ 481483 h 717227"/>
                        <a:gd name="connsiteX7" fmla="*/ 0 w 907256"/>
                        <a:gd name="connsiteY7" fmla="*/ 121913 h 717227"/>
                        <a:gd name="connsiteX0" fmla="*/ 0 w 907256"/>
                        <a:gd name="connsiteY0" fmla="*/ 121913 h 717227"/>
                        <a:gd name="connsiteX1" fmla="*/ 626269 w 907256"/>
                        <a:gd name="connsiteY1" fmla="*/ 105244 h 717227"/>
                        <a:gd name="connsiteX2" fmla="*/ 812006 w 907256"/>
                        <a:gd name="connsiteY2" fmla="*/ 348133 h 717227"/>
                        <a:gd name="connsiteX3" fmla="*/ 907256 w 907256"/>
                        <a:gd name="connsiteY3" fmla="*/ 290983 h 717227"/>
                        <a:gd name="connsiteX4" fmla="*/ 904874 w 907256"/>
                        <a:gd name="connsiteY4" fmla="*/ 717227 h 717227"/>
                        <a:gd name="connsiteX5" fmla="*/ 507204 w 907256"/>
                        <a:gd name="connsiteY5" fmla="*/ 536251 h 717227"/>
                        <a:gd name="connsiteX6" fmla="*/ 600074 w 907256"/>
                        <a:gd name="connsiteY6" fmla="*/ 481483 h 717227"/>
                        <a:gd name="connsiteX7" fmla="*/ 0 w 907256"/>
                        <a:gd name="connsiteY7" fmla="*/ 121913 h 717227"/>
                        <a:gd name="connsiteX0" fmla="*/ 0 w 905332"/>
                        <a:gd name="connsiteY0" fmla="*/ 121913 h 717227"/>
                        <a:gd name="connsiteX1" fmla="*/ 626269 w 905332"/>
                        <a:gd name="connsiteY1" fmla="*/ 105244 h 717227"/>
                        <a:gd name="connsiteX2" fmla="*/ 812006 w 905332"/>
                        <a:gd name="connsiteY2" fmla="*/ 348133 h 717227"/>
                        <a:gd name="connsiteX3" fmla="*/ 904874 w 905332"/>
                        <a:gd name="connsiteY3" fmla="*/ 290983 h 717227"/>
                        <a:gd name="connsiteX4" fmla="*/ 904874 w 905332"/>
                        <a:gd name="connsiteY4" fmla="*/ 717227 h 717227"/>
                        <a:gd name="connsiteX5" fmla="*/ 507204 w 905332"/>
                        <a:gd name="connsiteY5" fmla="*/ 536251 h 717227"/>
                        <a:gd name="connsiteX6" fmla="*/ 600074 w 905332"/>
                        <a:gd name="connsiteY6" fmla="*/ 481483 h 717227"/>
                        <a:gd name="connsiteX7" fmla="*/ 0 w 905332"/>
                        <a:gd name="connsiteY7" fmla="*/ 121913 h 7172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05332" h="717227">
                          <a:moveTo>
                            <a:pt x="0" y="121913"/>
                          </a:moveTo>
                          <a:cubicBezTo>
                            <a:pt x="285751" y="-15406"/>
                            <a:pt x="454818" y="-57474"/>
                            <a:pt x="626269" y="105244"/>
                          </a:cubicBezTo>
                          <a:cubicBezTo>
                            <a:pt x="704850" y="183826"/>
                            <a:pt x="759619" y="269551"/>
                            <a:pt x="812006" y="348133"/>
                          </a:cubicBezTo>
                          <a:lnTo>
                            <a:pt x="904874" y="290983"/>
                          </a:lnTo>
                          <a:cubicBezTo>
                            <a:pt x="903286" y="431477"/>
                            <a:pt x="906462" y="576733"/>
                            <a:pt x="904874" y="717227"/>
                          </a:cubicBezTo>
                          <a:lnTo>
                            <a:pt x="507204" y="536251"/>
                          </a:lnTo>
                          <a:lnTo>
                            <a:pt x="600074" y="481483"/>
                          </a:lnTo>
                          <a:cubicBezTo>
                            <a:pt x="487361" y="269551"/>
                            <a:pt x="400844" y="67145"/>
                            <a:pt x="0" y="121913"/>
                          </a:cubicBezTo>
                          <a:close/>
                        </a:path>
                      </a:pathLst>
                    </a:custGeom>
                    <a:solidFill>
                      <a:srgbClr val="0A045D"/>
                    </a:solidFill>
                    <a:ln w="19050" cap="flat" cmpd="sng" algn="ctr">
                      <a:solidFill>
                        <a:sysClr val="window" lastClr="FFFFFF"/>
                      </a:solidFill>
                      <a:prstDash val="solid"/>
                      <a:miter lim="800000"/>
                    </a:ln>
                    <a:effectLst>
                      <a:outerShdw blurRad="25400" dir="2700000" algn="ctr" rotWithShape="0">
                        <a:srgbClr val="000000">
                          <a:alpha val="30000"/>
                        </a:srgbClr>
                      </a:outerShdw>
                    </a:effectLst>
                  </p:spPr>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ysClr val="window" lastClr="FFFFFF"/>
                        </a:solidFill>
                        <a:effectLst/>
                        <a:uLnTx/>
                        <a:uFillTx/>
                        <a:latin typeface="Arial" panose="020B0604020202020204" pitchFamily="34" charset="0"/>
                        <a:ea typeface="+mn-ea"/>
                        <a:cs typeface="Arial" panose="020B0604020202020204" pitchFamily="34" charset="0"/>
                      </a:endParaRPr>
                    </a:p>
                  </p:txBody>
                </p:sp>
                <p:grpSp>
                  <p:nvGrpSpPr>
                    <p:cNvPr id="25" name="Group 24">
                      <a:extLst>
                        <a:ext uri="{FF2B5EF4-FFF2-40B4-BE49-F238E27FC236}">
                          <a16:creationId xmlns:a16="http://schemas.microsoft.com/office/drawing/2014/main" id="{5C65AC74-53B3-2DEE-6C1D-2B3AB107DD34}"/>
                        </a:ext>
                      </a:extLst>
                    </p:cNvPr>
                    <p:cNvGrpSpPr/>
                    <p:nvPr/>
                  </p:nvGrpSpPr>
                  <p:grpSpPr>
                    <a:xfrm>
                      <a:off x="5337075" y="2589472"/>
                      <a:ext cx="1088366" cy="1077589"/>
                      <a:chOff x="5337075" y="2589472"/>
                      <a:chExt cx="1088366" cy="1077589"/>
                    </a:xfrm>
                  </p:grpSpPr>
                  <p:grpSp>
                    <p:nvGrpSpPr>
                      <p:cNvPr id="27" name="Group 26">
                        <a:extLst>
                          <a:ext uri="{FF2B5EF4-FFF2-40B4-BE49-F238E27FC236}">
                            <a16:creationId xmlns:a16="http://schemas.microsoft.com/office/drawing/2014/main" id="{DCA9952B-9690-DA0F-39EA-096960848B22}"/>
                          </a:ext>
                        </a:extLst>
                      </p:cNvPr>
                      <p:cNvGrpSpPr/>
                      <p:nvPr/>
                    </p:nvGrpSpPr>
                    <p:grpSpPr>
                      <a:xfrm>
                        <a:off x="5736346" y="2965283"/>
                        <a:ext cx="289809" cy="214687"/>
                        <a:chOff x="5447504" y="3293476"/>
                        <a:chExt cx="793148" cy="587554"/>
                      </a:xfrm>
                      <a:solidFill>
                        <a:sysClr val="window" lastClr="FFFFFF"/>
                      </a:solidFill>
                      <a:effectLst/>
                    </p:grpSpPr>
                    <p:sp>
                      <p:nvSpPr>
                        <p:cNvPr id="29" name="Rounded Rectangle 195">
                          <a:extLst>
                            <a:ext uri="{FF2B5EF4-FFF2-40B4-BE49-F238E27FC236}">
                              <a16:creationId xmlns:a16="http://schemas.microsoft.com/office/drawing/2014/main" id="{08946A2B-8F2A-9F03-71AE-61A7763B6A0A}"/>
                            </a:ext>
                          </a:extLst>
                        </p:cNvPr>
                        <p:cNvSpPr/>
                        <p:nvPr/>
                      </p:nvSpPr>
                      <p:spPr>
                        <a:xfrm rot="3847631" flipH="1">
                          <a:off x="6133632" y="3460855"/>
                          <a:ext cx="41562" cy="82622"/>
                        </a:xfrm>
                        <a:prstGeom prst="roundRect">
                          <a:avLst>
                            <a:gd name="adj" fmla="val 37579"/>
                          </a:avLst>
                        </a:prstGeom>
                        <a:grpFill/>
                        <a:ln w="12700" cap="flat" cmpd="sng" algn="ctr">
                          <a:noFill/>
                          <a:prstDash val="solid"/>
                          <a:miter lim="800000"/>
                        </a:ln>
                        <a:effectLst/>
                      </p:spPr>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ysClr val="window" lastClr="FFFFFF"/>
                            </a:solidFill>
                            <a:effectLst/>
                            <a:uLnTx/>
                            <a:uFillTx/>
                            <a:latin typeface="Arial" panose="020B0604020202020204" pitchFamily="34" charset="0"/>
                            <a:ea typeface="+mn-ea"/>
                            <a:cs typeface="Arial" panose="020B0604020202020204" pitchFamily="34" charset="0"/>
                          </a:endParaRPr>
                        </a:p>
                      </p:txBody>
                    </p:sp>
                    <p:sp>
                      <p:nvSpPr>
                        <p:cNvPr id="30" name="Rounded Rectangle 196">
                          <a:extLst>
                            <a:ext uri="{FF2B5EF4-FFF2-40B4-BE49-F238E27FC236}">
                              <a16:creationId xmlns:a16="http://schemas.microsoft.com/office/drawing/2014/main" id="{5EE4E192-C7D7-1A28-EA10-51F6D1C60981}"/>
                            </a:ext>
                          </a:extLst>
                        </p:cNvPr>
                        <p:cNvSpPr/>
                        <p:nvPr/>
                      </p:nvSpPr>
                      <p:spPr>
                        <a:xfrm rot="5400000" flipH="1">
                          <a:off x="6179229" y="3641561"/>
                          <a:ext cx="40223" cy="82622"/>
                        </a:xfrm>
                        <a:prstGeom prst="roundRect">
                          <a:avLst>
                            <a:gd name="adj" fmla="val 37579"/>
                          </a:avLst>
                        </a:prstGeom>
                        <a:grpFill/>
                        <a:ln w="12700" cap="flat" cmpd="sng" algn="ctr">
                          <a:noFill/>
                          <a:prstDash val="solid"/>
                          <a:miter lim="800000"/>
                        </a:ln>
                        <a:effectLst/>
                      </p:spPr>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ysClr val="window" lastClr="FFFFFF"/>
                            </a:solidFill>
                            <a:effectLst/>
                            <a:uLnTx/>
                            <a:uFillTx/>
                            <a:latin typeface="Arial" panose="020B0604020202020204" pitchFamily="34" charset="0"/>
                            <a:ea typeface="+mn-ea"/>
                            <a:cs typeface="Arial" panose="020B0604020202020204" pitchFamily="34" charset="0"/>
                          </a:endParaRPr>
                        </a:p>
                      </p:txBody>
                    </p:sp>
                    <p:sp>
                      <p:nvSpPr>
                        <p:cNvPr id="31" name="Rounded Rectangle 197">
                          <a:extLst>
                            <a:ext uri="{FF2B5EF4-FFF2-40B4-BE49-F238E27FC236}">
                              <a16:creationId xmlns:a16="http://schemas.microsoft.com/office/drawing/2014/main" id="{3CE4F178-103C-3791-01CE-878DB710914F}"/>
                            </a:ext>
                          </a:extLst>
                        </p:cNvPr>
                        <p:cNvSpPr/>
                        <p:nvPr/>
                      </p:nvSpPr>
                      <p:spPr>
                        <a:xfrm rot="7100166" flipH="1">
                          <a:off x="6135965" y="3819608"/>
                          <a:ext cx="40223" cy="82622"/>
                        </a:xfrm>
                        <a:prstGeom prst="roundRect">
                          <a:avLst>
                            <a:gd name="adj" fmla="val 37579"/>
                          </a:avLst>
                        </a:prstGeom>
                        <a:grpFill/>
                        <a:ln w="12700" cap="flat" cmpd="sng" algn="ctr">
                          <a:noFill/>
                          <a:prstDash val="solid"/>
                          <a:miter lim="800000"/>
                        </a:ln>
                        <a:effectLst/>
                      </p:spPr>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ysClr val="window" lastClr="FFFFFF"/>
                            </a:solidFill>
                            <a:effectLst/>
                            <a:uLnTx/>
                            <a:uFillTx/>
                            <a:latin typeface="Arial" panose="020B0604020202020204" pitchFamily="34" charset="0"/>
                            <a:ea typeface="+mn-ea"/>
                            <a:cs typeface="Arial" panose="020B0604020202020204" pitchFamily="34" charset="0"/>
                          </a:endParaRPr>
                        </a:p>
                      </p:txBody>
                    </p:sp>
                    <p:sp>
                      <p:nvSpPr>
                        <p:cNvPr id="32" name="Rounded Rectangle 198">
                          <a:extLst>
                            <a:ext uri="{FF2B5EF4-FFF2-40B4-BE49-F238E27FC236}">
                              <a16:creationId xmlns:a16="http://schemas.microsoft.com/office/drawing/2014/main" id="{A9BAAE05-5A46-FCF9-DFFE-6A5D65BCDCB8}"/>
                            </a:ext>
                          </a:extLst>
                        </p:cNvPr>
                        <p:cNvSpPr/>
                        <p:nvPr/>
                      </p:nvSpPr>
                      <p:spPr>
                        <a:xfrm rot="17752369">
                          <a:off x="5514627" y="3460855"/>
                          <a:ext cx="41562" cy="82622"/>
                        </a:xfrm>
                        <a:prstGeom prst="roundRect">
                          <a:avLst>
                            <a:gd name="adj" fmla="val 37579"/>
                          </a:avLst>
                        </a:prstGeom>
                        <a:grpFill/>
                        <a:ln w="12700" cap="flat" cmpd="sng" algn="ctr">
                          <a:noFill/>
                          <a:prstDash val="solid"/>
                          <a:miter lim="800000"/>
                        </a:ln>
                        <a:effectLst/>
                      </p:spPr>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ysClr val="window" lastClr="FFFFFF"/>
                            </a:solidFill>
                            <a:effectLst/>
                            <a:uLnTx/>
                            <a:uFillTx/>
                            <a:latin typeface="Arial" panose="020B0604020202020204" pitchFamily="34" charset="0"/>
                            <a:ea typeface="+mn-ea"/>
                            <a:cs typeface="Arial" panose="020B0604020202020204" pitchFamily="34" charset="0"/>
                          </a:endParaRPr>
                        </a:p>
                      </p:txBody>
                    </p:sp>
                    <p:sp>
                      <p:nvSpPr>
                        <p:cNvPr id="33" name="Rounded Rectangle 199">
                          <a:extLst>
                            <a:ext uri="{FF2B5EF4-FFF2-40B4-BE49-F238E27FC236}">
                              <a16:creationId xmlns:a16="http://schemas.microsoft.com/office/drawing/2014/main" id="{7F1880B6-4518-6AEE-97B0-B9FCB0C12978}"/>
                            </a:ext>
                          </a:extLst>
                        </p:cNvPr>
                        <p:cNvSpPr/>
                        <p:nvPr/>
                      </p:nvSpPr>
                      <p:spPr>
                        <a:xfrm rot="16200000">
                          <a:off x="5468703" y="3641561"/>
                          <a:ext cx="40223" cy="82622"/>
                        </a:xfrm>
                        <a:prstGeom prst="roundRect">
                          <a:avLst>
                            <a:gd name="adj" fmla="val 37579"/>
                          </a:avLst>
                        </a:prstGeom>
                        <a:grpFill/>
                        <a:ln w="12700" cap="flat" cmpd="sng" algn="ctr">
                          <a:noFill/>
                          <a:prstDash val="solid"/>
                          <a:miter lim="800000"/>
                        </a:ln>
                        <a:effectLst/>
                      </p:spPr>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ysClr val="window" lastClr="FFFFFF"/>
                            </a:solidFill>
                            <a:effectLst/>
                            <a:uLnTx/>
                            <a:uFillTx/>
                            <a:latin typeface="Arial" panose="020B0604020202020204" pitchFamily="34" charset="0"/>
                            <a:ea typeface="+mn-ea"/>
                            <a:cs typeface="Arial" panose="020B0604020202020204" pitchFamily="34" charset="0"/>
                          </a:endParaRPr>
                        </a:p>
                      </p:txBody>
                    </p:sp>
                    <p:sp>
                      <p:nvSpPr>
                        <p:cNvPr id="34" name="Rounded Rectangle 200">
                          <a:extLst>
                            <a:ext uri="{FF2B5EF4-FFF2-40B4-BE49-F238E27FC236}">
                              <a16:creationId xmlns:a16="http://schemas.microsoft.com/office/drawing/2014/main" id="{DC365811-CE42-FF19-D0A4-7452D9242126}"/>
                            </a:ext>
                          </a:extLst>
                        </p:cNvPr>
                        <p:cNvSpPr/>
                        <p:nvPr/>
                      </p:nvSpPr>
                      <p:spPr>
                        <a:xfrm rot="14499834">
                          <a:off x="5516960" y="3819605"/>
                          <a:ext cx="40223" cy="82622"/>
                        </a:xfrm>
                        <a:prstGeom prst="roundRect">
                          <a:avLst>
                            <a:gd name="adj" fmla="val 37579"/>
                          </a:avLst>
                        </a:prstGeom>
                        <a:grpFill/>
                        <a:ln w="12700" cap="flat" cmpd="sng" algn="ctr">
                          <a:noFill/>
                          <a:prstDash val="solid"/>
                          <a:miter lim="800000"/>
                        </a:ln>
                        <a:effectLst/>
                      </p:spPr>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ysClr val="window" lastClr="FFFFFF"/>
                            </a:solidFill>
                            <a:effectLst/>
                            <a:uLnTx/>
                            <a:uFillTx/>
                            <a:latin typeface="Arial" panose="020B0604020202020204" pitchFamily="34" charset="0"/>
                            <a:ea typeface="+mn-ea"/>
                            <a:cs typeface="Arial" panose="020B0604020202020204" pitchFamily="34" charset="0"/>
                          </a:endParaRPr>
                        </a:p>
                      </p:txBody>
                    </p:sp>
                    <p:sp>
                      <p:nvSpPr>
                        <p:cNvPr id="35" name="Rounded Rectangle 201">
                          <a:extLst>
                            <a:ext uri="{FF2B5EF4-FFF2-40B4-BE49-F238E27FC236}">
                              <a16:creationId xmlns:a16="http://schemas.microsoft.com/office/drawing/2014/main" id="{841704F9-DA28-2244-F6DE-5EA3735ADA84}"/>
                            </a:ext>
                          </a:extLst>
                        </p:cNvPr>
                        <p:cNvSpPr/>
                        <p:nvPr/>
                      </p:nvSpPr>
                      <p:spPr>
                        <a:xfrm rot="19552369">
                          <a:off x="5643401" y="3334424"/>
                          <a:ext cx="41562" cy="82622"/>
                        </a:xfrm>
                        <a:prstGeom prst="roundRect">
                          <a:avLst>
                            <a:gd name="adj" fmla="val 37579"/>
                          </a:avLst>
                        </a:prstGeom>
                        <a:grpFill/>
                        <a:ln w="12700" cap="flat" cmpd="sng" algn="ctr">
                          <a:noFill/>
                          <a:prstDash val="solid"/>
                          <a:miter lim="800000"/>
                        </a:ln>
                        <a:effectLst/>
                      </p:spPr>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ysClr val="window" lastClr="FFFFFF"/>
                            </a:solidFill>
                            <a:effectLst/>
                            <a:uLnTx/>
                            <a:uFillTx/>
                            <a:latin typeface="Arial" panose="020B0604020202020204" pitchFamily="34" charset="0"/>
                            <a:ea typeface="+mn-ea"/>
                            <a:cs typeface="Arial" panose="020B0604020202020204" pitchFamily="34" charset="0"/>
                          </a:endParaRPr>
                        </a:p>
                      </p:txBody>
                    </p:sp>
                    <p:sp>
                      <p:nvSpPr>
                        <p:cNvPr id="36" name="Rounded Rectangle 202">
                          <a:extLst>
                            <a:ext uri="{FF2B5EF4-FFF2-40B4-BE49-F238E27FC236}">
                              <a16:creationId xmlns:a16="http://schemas.microsoft.com/office/drawing/2014/main" id="{FC84E7A2-B59C-8BEB-7A5E-3C2BC874EC04}"/>
                            </a:ext>
                          </a:extLst>
                        </p:cNvPr>
                        <p:cNvSpPr/>
                        <p:nvPr/>
                      </p:nvSpPr>
                      <p:spPr>
                        <a:xfrm>
                          <a:off x="5815970" y="3293476"/>
                          <a:ext cx="41562" cy="82622"/>
                        </a:xfrm>
                        <a:prstGeom prst="roundRect">
                          <a:avLst>
                            <a:gd name="adj" fmla="val 37579"/>
                          </a:avLst>
                        </a:prstGeom>
                        <a:grpFill/>
                        <a:ln w="12700" cap="flat" cmpd="sng" algn="ctr">
                          <a:noFill/>
                          <a:prstDash val="solid"/>
                          <a:miter lim="800000"/>
                        </a:ln>
                        <a:effectLst/>
                      </p:spPr>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ysClr val="window" lastClr="FFFFFF"/>
                            </a:solidFill>
                            <a:effectLst/>
                            <a:uLnTx/>
                            <a:uFillTx/>
                            <a:latin typeface="Arial" panose="020B0604020202020204" pitchFamily="34" charset="0"/>
                            <a:ea typeface="+mn-ea"/>
                            <a:cs typeface="Arial" panose="020B0604020202020204" pitchFamily="34" charset="0"/>
                          </a:endParaRPr>
                        </a:p>
                      </p:txBody>
                    </p:sp>
                    <p:sp>
                      <p:nvSpPr>
                        <p:cNvPr id="37" name="Rounded Rectangle 203">
                          <a:extLst>
                            <a:ext uri="{FF2B5EF4-FFF2-40B4-BE49-F238E27FC236}">
                              <a16:creationId xmlns:a16="http://schemas.microsoft.com/office/drawing/2014/main" id="{E57C9290-CD87-E5F4-76EC-57368A09D505}"/>
                            </a:ext>
                          </a:extLst>
                        </p:cNvPr>
                        <p:cNvSpPr/>
                        <p:nvPr/>
                      </p:nvSpPr>
                      <p:spPr>
                        <a:xfrm rot="1800000">
                          <a:off x="5989076" y="3329365"/>
                          <a:ext cx="41562" cy="82622"/>
                        </a:xfrm>
                        <a:prstGeom prst="roundRect">
                          <a:avLst>
                            <a:gd name="adj" fmla="val 37579"/>
                          </a:avLst>
                        </a:prstGeom>
                        <a:grpFill/>
                        <a:ln w="12700" cap="flat" cmpd="sng" algn="ctr">
                          <a:noFill/>
                          <a:prstDash val="solid"/>
                          <a:miter lim="800000"/>
                        </a:ln>
                        <a:effectLst/>
                      </p:spPr>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ysClr val="window" lastClr="FFFFFF"/>
                            </a:solidFill>
                            <a:effectLst/>
                            <a:uLnTx/>
                            <a:uFillTx/>
                            <a:latin typeface="Arial" panose="020B0604020202020204" pitchFamily="34" charset="0"/>
                            <a:ea typeface="+mn-ea"/>
                            <a:cs typeface="Arial" panose="020B0604020202020204" pitchFamily="34" charset="0"/>
                          </a:endParaRPr>
                        </a:p>
                      </p:txBody>
                    </p:sp>
                  </p:grpSp>
                  <p:sp>
                    <p:nvSpPr>
                      <p:cNvPr id="26" name="Oval 25">
                        <a:extLst>
                          <a:ext uri="{FF2B5EF4-FFF2-40B4-BE49-F238E27FC236}">
                            <a16:creationId xmlns:a16="http://schemas.microsoft.com/office/drawing/2014/main" id="{276FE5A4-8926-81F3-F12C-30B0C869FBB6}"/>
                          </a:ext>
                        </a:extLst>
                      </p:cNvPr>
                      <p:cNvSpPr/>
                      <p:nvPr/>
                    </p:nvSpPr>
                    <p:spPr>
                      <a:xfrm rot="5400000">
                        <a:off x="5342463" y="2584084"/>
                        <a:ext cx="1077589" cy="1088366"/>
                      </a:xfrm>
                      <a:prstGeom prst="ellipse">
                        <a:avLst/>
                      </a:prstGeom>
                      <a:solidFill>
                        <a:srgbClr val="0A045D"/>
                      </a:solidFill>
                      <a:ln w="19050" cap="flat" cmpd="sng" algn="ctr">
                        <a:solidFill>
                          <a:sysClr val="window" lastClr="FFFFFF"/>
                        </a:solidFill>
                        <a:prstDash val="solid"/>
                        <a:miter lim="800000"/>
                      </a:ln>
                      <a:effectLst>
                        <a:outerShdw blurRad="25400" dir="2700000" algn="ctr" rotWithShape="0">
                          <a:srgbClr val="000000">
                            <a:alpha val="30000"/>
                          </a:srgbClr>
                        </a:outerShdw>
                      </a:effectLst>
                    </p:spPr>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ysClr val="window" lastClr="FFFFFF"/>
                          </a:solidFill>
                          <a:effectLst/>
                          <a:uLnTx/>
                          <a:uFillTx/>
                          <a:latin typeface="Arial" panose="020B0604020202020204" pitchFamily="34" charset="0"/>
                          <a:ea typeface="+mn-ea"/>
                          <a:cs typeface="Arial" panose="020B0604020202020204" pitchFamily="34" charset="0"/>
                        </a:endParaRPr>
                      </a:p>
                    </p:txBody>
                  </p:sp>
                </p:grpSp>
              </p:grpSp>
              <p:grpSp>
                <p:nvGrpSpPr>
                  <p:cNvPr id="15" name="Group 14">
                    <a:extLst>
                      <a:ext uri="{FF2B5EF4-FFF2-40B4-BE49-F238E27FC236}">
                        <a16:creationId xmlns:a16="http://schemas.microsoft.com/office/drawing/2014/main" id="{B50E2EFF-258A-B9D6-DBC6-19A601D1FABF}"/>
                      </a:ext>
                    </a:extLst>
                  </p:cNvPr>
                  <p:cNvGrpSpPr/>
                  <p:nvPr/>
                </p:nvGrpSpPr>
                <p:grpSpPr>
                  <a:xfrm>
                    <a:off x="3732474" y="4194074"/>
                    <a:ext cx="1679055" cy="1298999"/>
                    <a:chOff x="3732474" y="4194074"/>
                    <a:chExt cx="1679055" cy="1298999"/>
                  </a:xfrm>
                </p:grpSpPr>
                <p:sp>
                  <p:nvSpPr>
                    <p:cNvPr id="16" name="Rectangle 3">
                      <a:extLst>
                        <a:ext uri="{FF2B5EF4-FFF2-40B4-BE49-F238E27FC236}">
                          <a16:creationId xmlns:a16="http://schemas.microsoft.com/office/drawing/2014/main" id="{4024F136-07D0-C72D-4255-EC8A5A4F5EEF}"/>
                        </a:ext>
                      </a:extLst>
                    </p:cNvPr>
                    <p:cNvSpPr/>
                    <p:nvPr/>
                  </p:nvSpPr>
                  <p:spPr>
                    <a:xfrm rot="10800000">
                      <a:off x="3732474" y="4403442"/>
                      <a:ext cx="1375407" cy="1089631"/>
                    </a:xfrm>
                    <a:custGeom>
                      <a:avLst/>
                      <a:gdLst>
                        <a:gd name="connsiteX0" fmla="*/ 0 w 1209675"/>
                        <a:gd name="connsiteY0" fmla="*/ 0 h 585788"/>
                        <a:gd name="connsiteX1" fmla="*/ 1209675 w 1209675"/>
                        <a:gd name="connsiteY1" fmla="*/ 0 h 585788"/>
                        <a:gd name="connsiteX2" fmla="*/ 1209675 w 1209675"/>
                        <a:gd name="connsiteY2" fmla="*/ 585788 h 585788"/>
                        <a:gd name="connsiteX3" fmla="*/ 0 w 1209675"/>
                        <a:gd name="connsiteY3" fmla="*/ 585788 h 585788"/>
                        <a:gd name="connsiteX4" fmla="*/ 0 w 1209675"/>
                        <a:gd name="connsiteY4" fmla="*/ 0 h 585788"/>
                        <a:gd name="connsiteX0" fmla="*/ 0 w 1209675"/>
                        <a:gd name="connsiteY0" fmla="*/ 4763 h 590551"/>
                        <a:gd name="connsiteX1" fmla="*/ 595313 w 1209675"/>
                        <a:gd name="connsiteY1" fmla="*/ 0 h 590551"/>
                        <a:gd name="connsiteX2" fmla="*/ 1209675 w 1209675"/>
                        <a:gd name="connsiteY2" fmla="*/ 590551 h 590551"/>
                        <a:gd name="connsiteX3" fmla="*/ 0 w 1209675"/>
                        <a:gd name="connsiteY3" fmla="*/ 590551 h 590551"/>
                        <a:gd name="connsiteX4" fmla="*/ 0 w 1209675"/>
                        <a:gd name="connsiteY4" fmla="*/ 4763 h 590551"/>
                        <a:gd name="connsiteX0" fmla="*/ 0 w 1209675"/>
                        <a:gd name="connsiteY0" fmla="*/ 4763 h 590551"/>
                        <a:gd name="connsiteX1" fmla="*/ 614363 w 1209675"/>
                        <a:gd name="connsiteY1" fmla="*/ 0 h 590551"/>
                        <a:gd name="connsiteX2" fmla="*/ 1209675 w 1209675"/>
                        <a:gd name="connsiteY2" fmla="*/ 590551 h 590551"/>
                        <a:gd name="connsiteX3" fmla="*/ 0 w 1209675"/>
                        <a:gd name="connsiteY3" fmla="*/ 590551 h 590551"/>
                        <a:gd name="connsiteX4" fmla="*/ 0 w 1209675"/>
                        <a:gd name="connsiteY4" fmla="*/ 4763 h 590551"/>
                        <a:gd name="connsiteX0" fmla="*/ 0 w 785812"/>
                        <a:gd name="connsiteY0" fmla="*/ 4763 h 590551"/>
                        <a:gd name="connsiteX1" fmla="*/ 614363 w 785812"/>
                        <a:gd name="connsiteY1" fmla="*/ 0 h 590551"/>
                        <a:gd name="connsiteX2" fmla="*/ 785812 w 785812"/>
                        <a:gd name="connsiteY2" fmla="*/ 247651 h 590551"/>
                        <a:gd name="connsiteX3" fmla="*/ 0 w 785812"/>
                        <a:gd name="connsiteY3" fmla="*/ 590551 h 590551"/>
                        <a:gd name="connsiteX4" fmla="*/ 0 w 785812"/>
                        <a:gd name="connsiteY4" fmla="*/ 4763 h 590551"/>
                        <a:gd name="connsiteX0" fmla="*/ 0 w 800100"/>
                        <a:gd name="connsiteY0" fmla="*/ 4763 h 590551"/>
                        <a:gd name="connsiteX1" fmla="*/ 614363 w 800100"/>
                        <a:gd name="connsiteY1" fmla="*/ 0 h 590551"/>
                        <a:gd name="connsiteX2" fmla="*/ 800100 w 800100"/>
                        <a:gd name="connsiteY2" fmla="*/ 242889 h 590551"/>
                        <a:gd name="connsiteX3" fmla="*/ 0 w 800100"/>
                        <a:gd name="connsiteY3" fmla="*/ 590551 h 590551"/>
                        <a:gd name="connsiteX4" fmla="*/ 0 w 800100"/>
                        <a:gd name="connsiteY4" fmla="*/ 4763 h 590551"/>
                        <a:gd name="connsiteX0" fmla="*/ 0 w 800100"/>
                        <a:gd name="connsiteY0" fmla="*/ 4763 h 590551"/>
                        <a:gd name="connsiteX1" fmla="*/ 614363 w 800100"/>
                        <a:gd name="connsiteY1" fmla="*/ 0 h 590551"/>
                        <a:gd name="connsiteX2" fmla="*/ 800100 w 800100"/>
                        <a:gd name="connsiteY2" fmla="*/ 242889 h 590551"/>
                        <a:gd name="connsiteX3" fmla="*/ 483393 w 800100"/>
                        <a:gd name="connsiteY3" fmla="*/ 383383 h 590551"/>
                        <a:gd name="connsiteX4" fmla="*/ 0 w 800100"/>
                        <a:gd name="connsiteY4" fmla="*/ 590551 h 590551"/>
                        <a:gd name="connsiteX5" fmla="*/ 0 w 800100"/>
                        <a:gd name="connsiteY5" fmla="*/ 4763 h 590551"/>
                        <a:gd name="connsiteX0" fmla="*/ 0 w 895350"/>
                        <a:gd name="connsiteY0" fmla="*/ 4763 h 590551"/>
                        <a:gd name="connsiteX1" fmla="*/ 614363 w 895350"/>
                        <a:gd name="connsiteY1" fmla="*/ 0 h 590551"/>
                        <a:gd name="connsiteX2" fmla="*/ 800100 w 895350"/>
                        <a:gd name="connsiteY2" fmla="*/ 242889 h 590551"/>
                        <a:gd name="connsiteX3" fmla="*/ 895350 w 895350"/>
                        <a:gd name="connsiteY3" fmla="*/ 185739 h 590551"/>
                        <a:gd name="connsiteX4" fmla="*/ 0 w 895350"/>
                        <a:gd name="connsiteY4" fmla="*/ 590551 h 590551"/>
                        <a:gd name="connsiteX5" fmla="*/ 0 w 895350"/>
                        <a:gd name="connsiteY5" fmla="*/ 4763 h 590551"/>
                        <a:gd name="connsiteX0" fmla="*/ 0 w 895350"/>
                        <a:gd name="connsiteY0" fmla="*/ 4763 h 590551"/>
                        <a:gd name="connsiteX1" fmla="*/ 614363 w 895350"/>
                        <a:gd name="connsiteY1" fmla="*/ 0 h 590551"/>
                        <a:gd name="connsiteX2" fmla="*/ 800100 w 895350"/>
                        <a:gd name="connsiteY2" fmla="*/ 242889 h 590551"/>
                        <a:gd name="connsiteX3" fmla="*/ 895350 w 895350"/>
                        <a:gd name="connsiteY3" fmla="*/ 185739 h 590551"/>
                        <a:gd name="connsiteX4" fmla="*/ 559593 w 895350"/>
                        <a:gd name="connsiteY4" fmla="*/ 338139 h 590551"/>
                        <a:gd name="connsiteX5" fmla="*/ 0 w 895350"/>
                        <a:gd name="connsiteY5" fmla="*/ 590551 h 590551"/>
                        <a:gd name="connsiteX6" fmla="*/ 0 w 895350"/>
                        <a:gd name="connsiteY6" fmla="*/ 4763 h 590551"/>
                        <a:gd name="connsiteX0" fmla="*/ 0 w 895350"/>
                        <a:gd name="connsiteY0" fmla="*/ 4763 h 602458"/>
                        <a:gd name="connsiteX1" fmla="*/ 614363 w 895350"/>
                        <a:gd name="connsiteY1" fmla="*/ 0 h 602458"/>
                        <a:gd name="connsiteX2" fmla="*/ 800100 w 895350"/>
                        <a:gd name="connsiteY2" fmla="*/ 242889 h 602458"/>
                        <a:gd name="connsiteX3" fmla="*/ 895350 w 895350"/>
                        <a:gd name="connsiteY3" fmla="*/ 185739 h 602458"/>
                        <a:gd name="connsiteX4" fmla="*/ 888205 w 895350"/>
                        <a:gd name="connsiteY4" fmla="*/ 602458 h 602458"/>
                        <a:gd name="connsiteX5" fmla="*/ 0 w 895350"/>
                        <a:gd name="connsiteY5" fmla="*/ 590551 h 602458"/>
                        <a:gd name="connsiteX6" fmla="*/ 0 w 895350"/>
                        <a:gd name="connsiteY6" fmla="*/ 4763 h 602458"/>
                        <a:gd name="connsiteX0" fmla="*/ 0 w 895350"/>
                        <a:gd name="connsiteY0" fmla="*/ 4763 h 600077"/>
                        <a:gd name="connsiteX1" fmla="*/ 614363 w 895350"/>
                        <a:gd name="connsiteY1" fmla="*/ 0 h 600077"/>
                        <a:gd name="connsiteX2" fmla="*/ 800100 w 895350"/>
                        <a:gd name="connsiteY2" fmla="*/ 242889 h 600077"/>
                        <a:gd name="connsiteX3" fmla="*/ 895350 w 895350"/>
                        <a:gd name="connsiteY3" fmla="*/ 185739 h 600077"/>
                        <a:gd name="connsiteX4" fmla="*/ 892968 w 895350"/>
                        <a:gd name="connsiteY4" fmla="*/ 600077 h 600077"/>
                        <a:gd name="connsiteX5" fmla="*/ 0 w 895350"/>
                        <a:gd name="connsiteY5" fmla="*/ 590551 h 600077"/>
                        <a:gd name="connsiteX6" fmla="*/ 0 w 895350"/>
                        <a:gd name="connsiteY6" fmla="*/ 4763 h 600077"/>
                        <a:gd name="connsiteX0" fmla="*/ 0 w 895350"/>
                        <a:gd name="connsiteY0" fmla="*/ 4763 h 600077"/>
                        <a:gd name="connsiteX1" fmla="*/ 614363 w 895350"/>
                        <a:gd name="connsiteY1" fmla="*/ 0 h 600077"/>
                        <a:gd name="connsiteX2" fmla="*/ 800100 w 895350"/>
                        <a:gd name="connsiteY2" fmla="*/ 242889 h 600077"/>
                        <a:gd name="connsiteX3" fmla="*/ 895350 w 895350"/>
                        <a:gd name="connsiteY3" fmla="*/ 185739 h 600077"/>
                        <a:gd name="connsiteX4" fmla="*/ 892968 w 895350"/>
                        <a:gd name="connsiteY4" fmla="*/ 600077 h 600077"/>
                        <a:gd name="connsiteX5" fmla="*/ 335755 w 895350"/>
                        <a:gd name="connsiteY5" fmla="*/ 590552 h 600077"/>
                        <a:gd name="connsiteX6" fmla="*/ 0 w 895350"/>
                        <a:gd name="connsiteY6" fmla="*/ 590551 h 600077"/>
                        <a:gd name="connsiteX7" fmla="*/ 0 w 895350"/>
                        <a:gd name="connsiteY7" fmla="*/ 4763 h 600077"/>
                        <a:gd name="connsiteX0" fmla="*/ 0 w 895350"/>
                        <a:gd name="connsiteY0" fmla="*/ 4763 h 600077"/>
                        <a:gd name="connsiteX1" fmla="*/ 614363 w 895350"/>
                        <a:gd name="connsiteY1" fmla="*/ 0 h 600077"/>
                        <a:gd name="connsiteX2" fmla="*/ 800100 w 895350"/>
                        <a:gd name="connsiteY2" fmla="*/ 242889 h 600077"/>
                        <a:gd name="connsiteX3" fmla="*/ 895350 w 895350"/>
                        <a:gd name="connsiteY3" fmla="*/ 185739 h 600077"/>
                        <a:gd name="connsiteX4" fmla="*/ 892968 w 895350"/>
                        <a:gd name="connsiteY4" fmla="*/ 600077 h 600077"/>
                        <a:gd name="connsiteX5" fmla="*/ 500062 w 895350"/>
                        <a:gd name="connsiteY5" fmla="*/ 433389 h 600077"/>
                        <a:gd name="connsiteX6" fmla="*/ 0 w 895350"/>
                        <a:gd name="connsiteY6" fmla="*/ 590551 h 600077"/>
                        <a:gd name="connsiteX7" fmla="*/ 0 w 895350"/>
                        <a:gd name="connsiteY7" fmla="*/ 4763 h 600077"/>
                        <a:gd name="connsiteX0" fmla="*/ 0 w 895350"/>
                        <a:gd name="connsiteY0" fmla="*/ 4763 h 600077"/>
                        <a:gd name="connsiteX1" fmla="*/ 614363 w 895350"/>
                        <a:gd name="connsiteY1" fmla="*/ 0 h 600077"/>
                        <a:gd name="connsiteX2" fmla="*/ 800100 w 895350"/>
                        <a:gd name="connsiteY2" fmla="*/ 242889 h 600077"/>
                        <a:gd name="connsiteX3" fmla="*/ 895350 w 895350"/>
                        <a:gd name="connsiteY3" fmla="*/ 185739 h 600077"/>
                        <a:gd name="connsiteX4" fmla="*/ 892968 w 895350"/>
                        <a:gd name="connsiteY4" fmla="*/ 600077 h 600077"/>
                        <a:gd name="connsiteX5" fmla="*/ 497680 w 895350"/>
                        <a:gd name="connsiteY5" fmla="*/ 440533 h 600077"/>
                        <a:gd name="connsiteX6" fmla="*/ 0 w 895350"/>
                        <a:gd name="connsiteY6" fmla="*/ 590551 h 600077"/>
                        <a:gd name="connsiteX7" fmla="*/ 0 w 895350"/>
                        <a:gd name="connsiteY7" fmla="*/ 4763 h 600077"/>
                        <a:gd name="connsiteX0" fmla="*/ 0 w 895350"/>
                        <a:gd name="connsiteY0" fmla="*/ 4763 h 604839"/>
                        <a:gd name="connsiteX1" fmla="*/ 614363 w 895350"/>
                        <a:gd name="connsiteY1" fmla="*/ 0 h 604839"/>
                        <a:gd name="connsiteX2" fmla="*/ 800100 w 895350"/>
                        <a:gd name="connsiteY2" fmla="*/ 242889 h 604839"/>
                        <a:gd name="connsiteX3" fmla="*/ 895350 w 895350"/>
                        <a:gd name="connsiteY3" fmla="*/ 185739 h 604839"/>
                        <a:gd name="connsiteX4" fmla="*/ 883443 w 895350"/>
                        <a:gd name="connsiteY4" fmla="*/ 604839 h 604839"/>
                        <a:gd name="connsiteX5" fmla="*/ 497680 w 895350"/>
                        <a:gd name="connsiteY5" fmla="*/ 440533 h 604839"/>
                        <a:gd name="connsiteX6" fmla="*/ 0 w 895350"/>
                        <a:gd name="connsiteY6" fmla="*/ 590551 h 604839"/>
                        <a:gd name="connsiteX7" fmla="*/ 0 w 895350"/>
                        <a:gd name="connsiteY7" fmla="*/ 4763 h 604839"/>
                        <a:gd name="connsiteX0" fmla="*/ 0 w 895350"/>
                        <a:gd name="connsiteY0" fmla="*/ 4763 h 607220"/>
                        <a:gd name="connsiteX1" fmla="*/ 614363 w 895350"/>
                        <a:gd name="connsiteY1" fmla="*/ 0 h 607220"/>
                        <a:gd name="connsiteX2" fmla="*/ 800100 w 895350"/>
                        <a:gd name="connsiteY2" fmla="*/ 242889 h 607220"/>
                        <a:gd name="connsiteX3" fmla="*/ 895350 w 895350"/>
                        <a:gd name="connsiteY3" fmla="*/ 185739 h 607220"/>
                        <a:gd name="connsiteX4" fmla="*/ 890587 w 895350"/>
                        <a:gd name="connsiteY4" fmla="*/ 607220 h 607220"/>
                        <a:gd name="connsiteX5" fmla="*/ 497680 w 895350"/>
                        <a:gd name="connsiteY5" fmla="*/ 440533 h 607220"/>
                        <a:gd name="connsiteX6" fmla="*/ 0 w 895350"/>
                        <a:gd name="connsiteY6" fmla="*/ 590551 h 607220"/>
                        <a:gd name="connsiteX7" fmla="*/ 0 w 895350"/>
                        <a:gd name="connsiteY7" fmla="*/ 4763 h 607220"/>
                        <a:gd name="connsiteX0" fmla="*/ 0 w 895350"/>
                        <a:gd name="connsiteY0" fmla="*/ 4763 h 607220"/>
                        <a:gd name="connsiteX1" fmla="*/ 614363 w 895350"/>
                        <a:gd name="connsiteY1" fmla="*/ 0 h 607220"/>
                        <a:gd name="connsiteX2" fmla="*/ 800100 w 895350"/>
                        <a:gd name="connsiteY2" fmla="*/ 242889 h 607220"/>
                        <a:gd name="connsiteX3" fmla="*/ 895350 w 895350"/>
                        <a:gd name="connsiteY3" fmla="*/ 185739 h 607220"/>
                        <a:gd name="connsiteX4" fmla="*/ 892968 w 895350"/>
                        <a:gd name="connsiteY4" fmla="*/ 607220 h 607220"/>
                        <a:gd name="connsiteX5" fmla="*/ 497680 w 895350"/>
                        <a:gd name="connsiteY5" fmla="*/ 440533 h 607220"/>
                        <a:gd name="connsiteX6" fmla="*/ 0 w 895350"/>
                        <a:gd name="connsiteY6" fmla="*/ 590551 h 607220"/>
                        <a:gd name="connsiteX7" fmla="*/ 0 w 895350"/>
                        <a:gd name="connsiteY7" fmla="*/ 4763 h 607220"/>
                        <a:gd name="connsiteX0" fmla="*/ 0 w 895350"/>
                        <a:gd name="connsiteY0" fmla="*/ 4763 h 597695"/>
                        <a:gd name="connsiteX1" fmla="*/ 614363 w 895350"/>
                        <a:gd name="connsiteY1" fmla="*/ 0 h 597695"/>
                        <a:gd name="connsiteX2" fmla="*/ 800100 w 895350"/>
                        <a:gd name="connsiteY2" fmla="*/ 242889 h 597695"/>
                        <a:gd name="connsiteX3" fmla="*/ 895350 w 895350"/>
                        <a:gd name="connsiteY3" fmla="*/ 185739 h 597695"/>
                        <a:gd name="connsiteX4" fmla="*/ 802480 w 895350"/>
                        <a:gd name="connsiteY4" fmla="*/ 597695 h 597695"/>
                        <a:gd name="connsiteX5" fmla="*/ 497680 w 895350"/>
                        <a:gd name="connsiteY5" fmla="*/ 440533 h 597695"/>
                        <a:gd name="connsiteX6" fmla="*/ 0 w 895350"/>
                        <a:gd name="connsiteY6" fmla="*/ 590551 h 597695"/>
                        <a:gd name="connsiteX7" fmla="*/ 0 w 895350"/>
                        <a:gd name="connsiteY7" fmla="*/ 4763 h 597695"/>
                        <a:gd name="connsiteX0" fmla="*/ 0 w 895350"/>
                        <a:gd name="connsiteY0" fmla="*/ 4763 h 611983"/>
                        <a:gd name="connsiteX1" fmla="*/ 614363 w 895350"/>
                        <a:gd name="connsiteY1" fmla="*/ 0 h 611983"/>
                        <a:gd name="connsiteX2" fmla="*/ 800100 w 895350"/>
                        <a:gd name="connsiteY2" fmla="*/ 242889 h 611983"/>
                        <a:gd name="connsiteX3" fmla="*/ 895350 w 895350"/>
                        <a:gd name="connsiteY3" fmla="*/ 185739 h 611983"/>
                        <a:gd name="connsiteX4" fmla="*/ 890587 w 895350"/>
                        <a:gd name="connsiteY4" fmla="*/ 611983 h 611983"/>
                        <a:gd name="connsiteX5" fmla="*/ 497680 w 895350"/>
                        <a:gd name="connsiteY5" fmla="*/ 440533 h 611983"/>
                        <a:gd name="connsiteX6" fmla="*/ 0 w 895350"/>
                        <a:gd name="connsiteY6" fmla="*/ 590551 h 611983"/>
                        <a:gd name="connsiteX7" fmla="*/ 0 w 895350"/>
                        <a:gd name="connsiteY7" fmla="*/ 4763 h 611983"/>
                        <a:gd name="connsiteX0" fmla="*/ 0 w 895350"/>
                        <a:gd name="connsiteY0" fmla="*/ 4763 h 611983"/>
                        <a:gd name="connsiteX1" fmla="*/ 614363 w 895350"/>
                        <a:gd name="connsiteY1" fmla="*/ 0 h 611983"/>
                        <a:gd name="connsiteX2" fmla="*/ 800100 w 895350"/>
                        <a:gd name="connsiteY2" fmla="*/ 242889 h 611983"/>
                        <a:gd name="connsiteX3" fmla="*/ 895350 w 895350"/>
                        <a:gd name="connsiteY3" fmla="*/ 185739 h 611983"/>
                        <a:gd name="connsiteX4" fmla="*/ 892968 w 895350"/>
                        <a:gd name="connsiteY4" fmla="*/ 611983 h 611983"/>
                        <a:gd name="connsiteX5" fmla="*/ 497680 w 895350"/>
                        <a:gd name="connsiteY5" fmla="*/ 440533 h 611983"/>
                        <a:gd name="connsiteX6" fmla="*/ 0 w 895350"/>
                        <a:gd name="connsiteY6" fmla="*/ 590551 h 611983"/>
                        <a:gd name="connsiteX7" fmla="*/ 0 w 895350"/>
                        <a:gd name="connsiteY7" fmla="*/ 4763 h 611983"/>
                        <a:gd name="connsiteX0" fmla="*/ 0 w 895350"/>
                        <a:gd name="connsiteY0" fmla="*/ 4763 h 611983"/>
                        <a:gd name="connsiteX1" fmla="*/ 614363 w 895350"/>
                        <a:gd name="connsiteY1" fmla="*/ 0 h 611983"/>
                        <a:gd name="connsiteX2" fmla="*/ 800100 w 895350"/>
                        <a:gd name="connsiteY2" fmla="*/ 242889 h 611983"/>
                        <a:gd name="connsiteX3" fmla="*/ 895350 w 895350"/>
                        <a:gd name="connsiteY3" fmla="*/ 185739 h 611983"/>
                        <a:gd name="connsiteX4" fmla="*/ 892968 w 895350"/>
                        <a:gd name="connsiteY4" fmla="*/ 611983 h 611983"/>
                        <a:gd name="connsiteX5" fmla="*/ 497680 w 895350"/>
                        <a:gd name="connsiteY5" fmla="*/ 440533 h 611983"/>
                        <a:gd name="connsiteX6" fmla="*/ 352424 w 895350"/>
                        <a:gd name="connsiteY6" fmla="*/ 483395 h 611983"/>
                        <a:gd name="connsiteX7" fmla="*/ 0 w 895350"/>
                        <a:gd name="connsiteY7" fmla="*/ 590551 h 611983"/>
                        <a:gd name="connsiteX8" fmla="*/ 0 w 895350"/>
                        <a:gd name="connsiteY8" fmla="*/ 4763 h 611983"/>
                        <a:gd name="connsiteX0" fmla="*/ 0 w 895350"/>
                        <a:gd name="connsiteY0" fmla="*/ 4763 h 611983"/>
                        <a:gd name="connsiteX1" fmla="*/ 614363 w 895350"/>
                        <a:gd name="connsiteY1" fmla="*/ 0 h 611983"/>
                        <a:gd name="connsiteX2" fmla="*/ 800100 w 895350"/>
                        <a:gd name="connsiteY2" fmla="*/ 242889 h 611983"/>
                        <a:gd name="connsiteX3" fmla="*/ 895350 w 895350"/>
                        <a:gd name="connsiteY3" fmla="*/ 185739 h 611983"/>
                        <a:gd name="connsiteX4" fmla="*/ 892968 w 895350"/>
                        <a:gd name="connsiteY4" fmla="*/ 611983 h 611983"/>
                        <a:gd name="connsiteX5" fmla="*/ 497680 w 895350"/>
                        <a:gd name="connsiteY5" fmla="*/ 440533 h 611983"/>
                        <a:gd name="connsiteX6" fmla="*/ 588168 w 895350"/>
                        <a:gd name="connsiteY6" fmla="*/ 376239 h 611983"/>
                        <a:gd name="connsiteX7" fmla="*/ 0 w 895350"/>
                        <a:gd name="connsiteY7" fmla="*/ 590551 h 611983"/>
                        <a:gd name="connsiteX8" fmla="*/ 0 w 895350"/>
                        <a:gd name="connsiteY8" fmla="*/ 4763 h 611983"/>
                        <a:gd name="connsiteX0" fmla="*/ 0 w 895350"/>
                        <a:gd name="connsiteY0" fmla="*/ 4763 h 611983"/>
                        <a:gd name="connsiteX1" fmla="*/ 614363 w 895350"/>
                        <a:gd name="connsiteY1" fmla="*/ 0 h 611983"/>
                        <a:gd name="connsiteX2" fmla="*/ 800100 w 895350"/>
                        <a:gd name="connsiteY2" fmla="*/ 242889 h 611983"/>
                        <a:gd name="connsiteX3" fmla="*/ 895350 w 895350"/>
                        <a:gd name="connsiteY3" fmla="*/ 185739 h 611983"/>
                        <a:gd name="connsiteX4" fmla="*/ 892968 w 895350"/>
                        <a:gd name="connsiteY4" fmla="*/ 611983 h 611983"/>
                        <a:gd name="connsiteX5" fmla="*/ 483392 w 895350"/>
                        <a:gd name="connsiteY5" fmla="*/ 435770 h 611983"/>
                        <a:gd name="connsiteX6" fmla="*/ 588168 w 895350"/>
                        <a:gd name="connsiteY6" fmla="*/ 376239 h 611983"/>
                        <a:gd name="connsiteX7" fmla="*/ 0 w 895350"/>
                        <a:gd name="connsiteY7" fmla="*/ 590551 h 611983"/>
                        <a:gd name="connsiteX8" fmla="*/ 0 w 895350"/>
                        <a:gd name="connsiteY8" fmla="*/ 4763 h 611983"/>
                        <a:gd name="connsiteX0" fmla="*/ 0 w 895350"/>
                        <a:gd name="connsiteY0" fmla="*/ 4763 h 611983"/>
                        <a:gd name="connsiteX1" fmla="*/ 614363 w 895350"/>
                        <a:gd name="connsiteY1" fmla="*/ 0 h 611983"/>
                        <a:gd name="connsiteX2" fmla="*/ 800100 w 895350"/>
                        <a:gd name="connsiteY2" fmla="*/ 242889 h 611983"/>
                        <a:gd name="connsiteX3" fmla="*/ 895350 w 895350"/>
                        <a:gd name="connsiteY3" fmla="*/ 185739 h 611983"/>
                        <a:gd name="connsiteX4" fmla="*/ 892968 w 895350"/>
                        <a:gd name="connsiteY4" fmla="*/ 611983 h 611983"/>
                        <a:gd name="connsiteX5" fmla="*/ 483392 w 895350"/>
                        <a:gd name="connsiteY5" fmla="*/ 435770 h 611983"/>
                        <a:gd name="connsiteX6" fmla="*/ 588168 w 895350"/>
                        <a:gd name="connsiteY6" fmla="*/ 376239 h 611983"/>
                        <a:gd name="connsiteX7" fmla="*/ 0 w 895350"/>
                        <a:gd name="connsiteY7" fmla="*/ 4763 h 611983"/>
                        <a:gd name="connsiteX0" fmla="*/ 0 w 895350"/>
                        <a:gd name="connsiteY0" fmla="*/ 50288 h 657508"/>
                        <a:gd name="connsiteX1" fmla="*/ 614363 w 895350"/>
                        <a:gd name="connsiteY1" fmla="*/ 45525 h 657508"/>
                        <a:gd name="connsiteX2" fmla="*/ 800100 w 895350"/>
                        <a:gd name="connsiteY2" fmla="*/ 288414 h 657508"/>
                        <a:gd name="connsiteX3" fmla="*/ 895350 w 895350"/>
                        <a:gd name="connsiteY3" fmla="*/ 231264 h 657508"/>
                        <a:gd name="connsiteX4" fmla="*/ 892968 w 895350"/>
                        <a:gd name="connsiteY4" fmla="*/ 657508 h 657508"/>
                        <a:gd name="connsiteX5" fmla="*/ 483392 w 895350"/>
                        <a:gd name="connsiteY5" fmla="*/ 481295 h 657508"/>
                        <a:gd name="connsiteX6" fmla="*/ 588168 w 895350"/>
                        <a:gd name="connsiteY6" fmla="*/ 421764 h 657508"/>
                        <a:gd name="connsiteX7" fmla="*/ 0 w 895350"/>
                        <a:gd name="connsiteY7" fmla="*/ 50288 h 657508"/>
                        <a:gd name="connsiteX0" fmla="*/ 0 w 895350"/>
                        <a:gd name="connsiteY0" fmla="*/ 106324 h 713544"/>
                        <a:gd name="connsiteX1" fmla="*/ 614363 w 895350"/>
                        <a:gd name="connsiteY1" fmla="*/ 101561 h 713544"/>
                        <a:gd name="connsiteX2" fmla="*/ 800100 w 895350"/>
                        <a:gd name="connsiteY2" fmla="*/ 344450 h 713544"/>
                        <a:gd name="connsiteX3" fmla="*/ 895350 w 895350"/>
                        <a:gd name="connsiteY3" fmla="*/ 287300 h 713544"/>
                        <a:gd name="connsiteX4" fmla="*/ 892968 w 895350"/>
                        <a:gd name="connsiteY4" fmla="*/ 713544 h 713544"/>
                        <a:gd name="connsiteX5" fmla="*/ 483392 w 895350"/>
                        <a:gd name="connsiteY5" fmla="*/ 537331 h 713544"/>
                        <a:gd name="connsiteX6" fmla="*/ 588168 w 895350"/>
                        <a:gd name="connsiteY6" fmla="*/ 477800 h 713544"/>
                        <a:gd name="connsiteX7" fmla="*/ 0 w 895350"/>
                        <a:gd name="connsiteY7" fmla="*/ 106324 h 713544"/>
                        <a:gd name="connsiteX0" fmla="*/ 0 w 895350"/>
                        <a:gd name="connsiteY0" fmla="*/ 111136 h 718356"/>
                        <a:gd name="connsiteX1" fmla="*/ 614363 w 895350"/>
                        <a:gd name="connsiteY1" fmla="*/ 106373 h 718356"/>
                        <a:gd name="connsiteX2" fmla="*/ 800100 w 895350"/>
                        <a:gd name="connsiteY2" fmla="*/ 349262 h 718356"/>
                        <a:gd name="connsiteX3" fmla="*/ 895350 w 895350"/>
                        <a:gd name="connsiteY3" fmla="*/ 292112 h 718356"/>
                        <a:gd name="connsiteX4" fmla="*/ 892968 w 895350"/>
                        <a:gd name="connsiteY4" fmla="*/ 718356 h 718356"/>
                        <a:gd name="connsiteX5" fmla="*/ 483392 w 895350"/>
                        <a:gd name="connsiteY5" fmla="*/ 542143 h 718356"/>
                        <a:gd name="connsiteX6" fmla="*/ 588168 w 895350"/>
                        <a:gd name="connsiteY6" fmla="*/ 482612 h 718356"/>
                        <a:gd name="connsiteX7" fmla="*/ 0 w 895350"/>
                        <a:gd name="connsiteY7" fmla="*/ 111136 h 718356"/>
                        <a:gd name="connsiteX0" fmla="*/ 0 w 895350"/>
                        <a:gd name="connsiteY0" fmla="*/ 111136 h 718356"/>
                        <a:gd name="connsiteX1" fmla="*/ 614363 w 895350"/>
                        <a:gd name="connsiteY1" fmla="*/ 106373 h 718356"/>
                        <a:gd name="connsiteX2" fmla="*/ 800100 w 895350"/>
                        <a:gd name="connsiteY2" fmla="*/ 349262 h 718356"/>
                        <a:gd name="connsiteX3" fmla="*/ 895350 w 895350"/>
                        <a:gd name="connsiteY3" fmla="*/ 292112 h 718356"/>
                        <a:gd name="connsiteX4" fmla="*/ 892968 w 895350"/>
                        <a:gd name="connsiteY4" fmla="*/ 718356 h 718356"/>
                        <a:gd name="connsiteX5" fmla="*/ 483392 w 895350"/>
                        <a:gd name="connsiteY5" fmla="*/ 542143 h 718356"/>
                        <a:gd name="connsiteX6" fmla="*/ 588168 w 895350"/>
                        <a:gd name="connsiteY6" fmla="*/ 482612 h 718356"/>
                        <a:gd name="connsiteX7" fmla="*/ 0 w 895350"/>
                        <a:gd name="connsiteY7" fmla="*/ 111136 h 718356"/>
                        <a:gd name="connsiteX0" fmla="*/ 0 w 895350"/>
                        <a:gd name="connsiteY0" fmla="*/ 111136 h 718356"/>
                        <a:gd name="connsiteX1" fmla="*/ 614363 w 895350"/>
                        <a:gd name="connsiteY1" fmla="*/ 106373 h 718356"/>
                        <a:gd name="connsiteX2" fmla="*/ 800100 w 895350"/>
                        <a:gd name="connsiteY2" fmla="*/ 349262 h 718356"/>
                        <a:gd name="connsiteX3" fmla="*/ 895350 w 895350"/>
                        <a:gd name="connsiteY3" fmla="*/ 292112 h 718356"/>
                        <a:gd name="connsiteX4" fmla="*/ 892968 w 895350"/>
                        <a:gd name="connsiteY4" fmla="*/ 718356 h 718356"/>
                        <a:gd name="connsiteX5" fmla="*/ 483392 w 895350"/>
                        <a:gd name="connsiteY5" fmla="*/ 542143 h 718356"/>
                        <a:gd name="connsiteX6" fmla="*/ 588168 w 895350"/>
                        <a:gd name="connsiteY6" fmla="*/ 482612 h 718356"/>
                        <a:gd name="connsiteX7" fmla="*/ 0 w 895350"/>
                        <a:gd name="connsiteY7" fmla="*/ 111136 h 718356"/>
                        <a:gd name="connsiteX0" fmla="*/ 0 w 895350"/>
                        <a:gd name="connsiteY0" fmla="*/ 111136 h 718356"/>
                        <a:gd name="connsiteX1" fmla="*/ 614363 w 895350"/>
                        <a:gd name="connsiteY1" fmla="*/ 106373 h 718356"/>
                        <a:gd name="connsiteX2" fmla="*/ 800100 w 895350"/>
                        <a:gd name="connsiteY2" fmla="*/ 349262 h 718356"/>
                        <a:gd name="connsiteX3" fmla="*/ 895350 w 895350"/>
                        <a:gd name="connsiteY3" fmla="*/ 292112 h 718356"/>
                        <a:gd name="connsiteX4" fmla="*/ 892968 w 895350"/>
                        <a:gd name="connsiteY4" fmla="*/ 718356 h 718356"/>
                        <a:gd name="connsiteX5" fmla="*/ 483392 w 895350"/>
                        <a:gd name="connsiteY5" fmla="*/ 542143 h 718356"/>
                        <a:gd name="connsiteX6" fmla="*/ 588168 w 895350"/>
                        <a:gd name="connsiteY6" fmla="*/ 482612 h 718356"/>
                        <a:gd name="connsiteX7" fmla="*/ 0 w 895350"/>
                        <a:gd name="connsiteY7" fmla="*/ 111136 h 718356"/>
                        <a:gd name="connsiteX0" fmla="*/ 0 w 895350"/>
                        <a:gd name="connsiteY0" fmla="*/ 111136 h 718356"/>
                        <a:gd name="connsiteX1" fmla="*/ 614363 w 895350"/>
                        <a:gd name="connsiteY1" fmla="*/ 106373 h 718356"/>
                        <a:gd name="connsiteX2" fmla="*/ 800100 w 895350"/>
                        <a:gd name="connsiteY2" fmla="*/ 349262 h 718356"/>
                        <a:gd name="connsiteX3" fmla="*/ 895350 w 895350"/>
                        <a:gd name="connsiteY3" fmla="*/ 292112 h 718356"/>
                        <a:gd name="connsiteX4" fmla="*/ 892968 w 895350"/>
                        <a:gd name="connsiteY4" fmla="*/ 718356 h 718356"/>
                        <a:gd name="connsiteX5" fmla="*/ 483392 w 895350"/>
                        <a:gd name="connsiteY5" fmla="*/ 542143 h 718356"/>
                        <a:gd name="connsiteX6" fmla="*/ 588168 w 895350"/>
                        <a:gd name="connsiteY6" fmla="*/ 482612 h 718356"/>
                        <a:gd name="connsiteX7" fmla="*/ 0 w 895350"/>
                        <a:gd name="connsiteY7" fmla="*/ 111136 h 718356"/>
                        <a:gd name="connsiteX0" fmla="*/ 0 w 907256"/>
                        <a:gd name="connsiteY0" fmla="*/ 117976 h 713290"/>
                        <a:gd name="connsiteX1" fmla="*/ 626269 w 907256"/>
                        <a:gd name="connsiteY1" fmla="*/ 101307 h 713290"/>
                        <a:gd name="connsiteX2" fmla="*/ 812006 w 907256"/>
                        <a:gd name="connsiteY2" fmla="*/ 344196 h 713290"/>
                        <a:gd name="connsiteX3" fmla="*/ 907256 w 907256"/>
                        <a:gd name="connsiteY3" fmla="*/ 287046 h 713290"/>
                        <a:gd name="connsiteX4" fmla="*/ 904874 w 907256"/>
                        <a:gd name="connsiteY4" fmla="*/ 713290 h 713290"/>
                        <a:gd name="connsiteX5" fmla="*/ 495298 w 907256"/>
                        <a:gd name="connsiteY5" fmla="*/ 537077 h 713290"/>
                        <a:gd name="connsiteX6" fmla="*/ 600074 w 907256"/>
                        <a:gd name="connsiteY6" fmla="*/ 477546 h 713290"/>
                        <a:gd name="connsiteX7" fmla="*/ 0 w 907256"/>
                        <a:gd name="connsiteY7" fmla="*/ 117976 h 713290"/>
                        <a:gd name="connsiteX0" fmla="*/ 0 w 907256"/>
                        <a:gd name="connsiteY0" fmla="*/ 121913 h 717227"/>
                        <a:gd name="connsiteX1" fmla="*/ 626269 w 907256"/>
                        <a:gd name="connsiteY1" fmla="*/ 105244 h 717227"/>
                        <a:gd name="connsiteX2" fmla="*/ 812006 w 907256"/>
                        <a:gd name="connsiteY2" fmla="*/ 348133 h 717227"/>
                        <a:gd name="connsiteX3" fmla="*/ 907256 w 907256"/>
                        <a:gd name="connsiteY3" fmla="*/ 290983 h 717227"/>
                        <a:gd name="connsiteX4" fmla="*/ 904874 w 907256"/>
                        <a:gd name="connsiteY4" fmla="*/ 717227 h 717227"/>
                        <a:gd name="connsiteX5" fmla="*/ 495298 w 907256"/>
                        <a:gd name="connsiteY5" fmla="*/ 541014 h 717227"/>
                        <a:gd name="connsiteX6" fmla="*/ 600074 w 907256"/>
                        <a:gd name="connsiteY6" fmla="*/ 481483 h 717227"/>
                        <a:gd name="connsiteX7" fmla="*/ 0 w 907256"/>
                        <a:gd name="connsiteY7" fmla="*/ 121913 h 717227"/>
                        <a:gd name="connsiteX0" fmla="*/ 0 w 907256"/>
                        <a:gd name="connsiteY0" fmla="*/ 121913 h 717227"/>
                        <a:gd name="connsiteX1" fmla="*/ 626269 w 907256"/>
                        <a:gd name="connsiteY1" fmla="*/ 105244 h 717227"/>
                        <a:gd name="connsiteX2" fmla="*/ 812006 w 907256"/>
                        <a:gd name="connsiteY2" fmla="*/ 348133 h 717227"/>
                        <a:gd name="connsiteX3" fmla="*/ 907256 w 907256"/>
                        <a:gd name="connsiteY3" fmla="*/ 290983 h 717227"/>
                        <a:gd name="connsiteX4" fmla="*/ 904874 w 907256"/>
                        <a:gd name="connsiteY4" fmla="*/ 717227 h 717227"/>
                        <a:gd name="connsiteX5" fmla="*/ 495298 w 907256"/>
                        <a:gd name="connsiteY5" fmla="*/ 541014 h 717227"/>
                        <a:gd name="connsiteX6" fmla="*/ 600074 w 907256"/>
                        <a:gd name="connsiteY6" fmla="*/ 481483 h 717227"/>
                        <a:gd name="connsiteX7" fmla="*/ 0 w 907256"/>
                        <a:gd name="connsiteY7" fmla="*/ 121913 h 717227"/>
                        <a:gd name="connsiteX0" fmla="*/ 0 w 907256"/>
                        <a:gd name="connsiteY0" fmla="*/ 121913 h 717227"/>
                        <a:gd name="connsiteX1" fmla="*/ 626269 w 907256"/>
                        <a:gd name="connsiteY1" fmla="*/ 105244 h 717227"/>
                        <a:gd name="connsiteX2" fmla="*/ 812006 w 907256"/>
                        <a:gd name="connsiteY2" fmla="*/ 348133 h 717227"/>
                        <a:gd name="connsiteX3" fmla="*/ 907256 w 907256"/>
                        <a:gd name="connsiteY3" fmla="*/ 290983 h 717227"/>
                        <a:gd name="connsiteX4" fmla="*/ 904874 w 907256"/>
                        <a:gd name="connsiteY4" fmla="*/ 717227 h 717227"/>
                        <a:gd name="connsiteX5" fmla="*/ 495298 w 907256"/>
                        <a:gd name="connsiteY5" fmla="*/ 541014 h 717227"/>
                        <a:gd name="connsiteX6" fmla="*/ 600074 w 907256"/>
                        <a:gd name="connsiteY6" fmla="*/ 481483 h 717227"/>
                        <a:gd name="connsiteX7" fmla="*/ 0 w 907256"/>
                        <a:gd name="connsiteY7" fmla="*/ 121913 h 717227"/>
                        <a:gd name="connsiteX0" fmla="*/ 0 w 907256"/>
                        <a:gd name="connsiteY0" fmla="*/ 121913 h 717227"/>
                        <a:gd name="connsiteX1" fmla="*/ 626269 w 907256"/>
                        <a:gd name="connsiteY1" fmla="*/ 105244 h 717227"/>
                        <a:gd name="connsiteX2" fmla="*/ 812006 w 907256"/>
                        <a:gd name="connsiteY2" fmla="*/ 348133 h 717227"/>
                        <a:gd name="connsiteX3" fmla="*/ 907256 w 907256"/>
                        <a:gd name="connsiteY3" fmla="*/ 290983 h 717227"/>
                        <a:gd name="connsiteX4" fmla="*/ 904874 w 907256"/>
                        <a:gd name="connsiteY4" fmla="*/ 717227 h 717227"/>
                        <a:gd name="connsiteX5" fmla="*/ 507204 w 907256"/>
                        <a:gd name="connsiteY5" fmla="*/ 536251 h 717227"/>
                        <a:gd name="connsiteX6" fmla="*/ 600074 w 907256"/>
                        <a:gd name="connsiteY6" fmla="*/ 481483 h 717227"/>
                        <a:gd name="connsiteX7" fmla="*/ 0 w 907256"/>
                        <a:gd name="connsiteY7" fmla="*/ 121913 h 717227"/>
                        <a:gd name="connsiteX0" fmla="*/ 0 w 905332"/>
                        <a:gd name="connsiteY0" fmla="*/ 121913 h 717227"/>
                        <a:gd name="connsiteX1" fmla="*/ 626269 w 905332"/>
                        <a:gd name="connsiteY1" fmla="*/ 105244 h 717227"/>
                        <a:gd name="connsiteX2" fmla="*/ 812006 w 905332"/>
                        <a:gd name="connsiteY2" fmla="*/ 348133 h 717227"/>
                        <a:gd name="connsiteX3" fmla="*/ 904874 w 905332"/>
                        <a:gd name="connsiteY3" fmla="*/ 290983 h 717227"/>
                        <a:gd name="connsiteX4" fmla="*/ 904874 w 905332"/>
                        <a:gd name="connsiteY4" fmla="*/ 717227 h 717227"/>
                        <a:gd name="connsiteX5" fmla="*/ 507204 w 905332"/>
                        <a:gd name="connsiteY5" fmla="*/ 536251 h 717227"/>
                        <a:gd name="connsiteX6" fmla="*/ 600074 w 905332"/>
                        <a:gd name="connsiteY6" fmla="*/ 481483 h 717227"/>
                        <a:gd name="connsiteX7" fmla="*/ 0 w 905332"/>
                        <a:gd name="connsiteY7" fmla="*/ 121913 h 7172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05332" h="717227">
                          <a:moveTo>
                            <a:pt x="0" y="121913"/>
                          </a:moveTo>
                          <a:cubicBezTo>
                            <a:pt x="285751" y="-15406"/>
                            <a:pt x="454818" y="-57474"/>
                            <a:pt x="626269" y="105244"/>
                          </a:cubicBezTo>
                          <a:cubicBezTo>
                            <a:pt x="704850" y="183826"/>
                            <a:pt x="759619" y="269551"/>
                            <a:pt x="812006" y="348133"/>
                          </a:cubicBezTo>
                          <a:lnTo>
                            <a:pt x="904874" y="290983"/>
                          </a:lnTo>
                          <a:cubicBezTo>
                            <a:pt x="903286" y="431477"/>
                            <a:pt x="906462" y="576733"/>
                            <a:pt x="904874" y="717227"/>
                          </a:cubicBezTo>
                          <a:lnTo>
                            <a:pt x="507204" y="536251"/>
                          </a:lnTo>
                          <a:lnTo>
                            <a:pt x="600074" y="481483"/>
                          </a:lnTo>
                          <a:cubicBezTo>
                            <a:pt x="487361" y="269551"/>
                            <a:pt x="400844" y="67145"/>
                            <a:pt x="0" y="121913"/>
                          </a:cubicBezTo>
                          <a:close/>
                        </a:path>
                      </a:pathLst>
                    </a:custGeom>
                    <a:solidFill>
                      <a:srgbClr val="FF9B3F"/>
                    </a:solidFill>
                    <a:ln w="19050" cap="flat" cmpd="sng" algn="ctr">
                      <a:solidFill>
                        <a:sysClr val="window" lastClr="FFFFFF"/>
                      </a:solidFill>
                      <a:prstDash val="solid"/>
                      <a:miter lim="800000"/>
                    </a:ln>
                    <a:effectLst>
                      <a:outerShdw blurRad="25400" dir="2700000" algn="ctr" rotWithShape="0">
                        <a:srgbClr val="000000">
                          <a:alpha val="30000"/>
                        </a:srgbClr>
                      </a:outerShdw>
                    </a:effectLst>
                  </p:spPr>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ysClr val="window" lastClr="FFFFFF"/>
                        </a:solidFill>
                        <a:effectLst/>
                        <a:uLnTx/>
                        <a:uFillTx/>
                        <a:latin typeface="Arial" panose="020B0604020202020204" pitchFamily="34" charset="0"/>
                        <a:ea typeface="+mn-ea"/>
                        <a:cs typeface="Arial" panose="020B0604020202020204" pitchFamily="34" charset="0"/>
                      </a:endParaRPr>
                    </a:p>
                  </p:txBody>
                </p:sp>
                <p:sp>
                  <p:nvSpPr>
                    <p:cNvPr id="18" name="Oval 17">
                      <a:extLst>
                        <a:ext uri="{FF2B5EF4-FFF2-40B4-BE49-F238E27FC236}">
                          <a16:creationId xmlns:a16="http://schemas.microsoft.com/office/drawing/2014/main" id="{0FC0E368-E5B5-29E3-E56D-9D017FD19C0E}"/>
                        </a:ext>
                      </a:extLst>
                    </p:cNvPr>
                    <p:cNvSpPr/>
                    <p:nvPr/>
                  </p:nvSpPr>
                  <p:spPr>
                    <a:xfrm rot="10800000">
                      <a:off x="4333940" y="4194074"/>
                      <a:ext cx="1077589" cy="1088364"/>
                    </a:xfrm>
                    <a:prstGeom prst="ellipse">
                      <a:avLst/>
                    </a:prstGeom>
                    <a:solidFill>
                      <a:srgbClr val="FF9B3F"/>
                    </a:solidFill>
                    <a:ln w="19050" cap="flat" cmpd="sng" algn="ctr">
                      <a:solidFill>
                        <a:sysClr val="window" lastClr="FFFFFF"/>
                      </a:solidFill>
                      <a:prstDash val="solid"/>
                      <a:miter lim="800000"/>
                    </a:ln>
                    <a:effectLst>
                      <a:outerShdw blurRad="25400" dir="2700000" algn="ctr" rotWithShape="0">
                        <a:srgbClr val="000000">
                          <a:alpha val="30000"/>
                        </a:srgbClr>
                      </a:outerShdw>
                    </a:effectLst>
                  </p:spPr>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ysClr val="window" lastClr="FFFFFF"/>
                        </a:solidFill>
                        <a:effectLst/>
                        <a:uLnTx/>
                        <a:uFillTx/>
                        <a:latin typeface="Arial" panose="020B0604020202020204" pitchFamily="34" charset="0"/>
                        <a:ea typeface="+mn-ea"/>
                        <a:cs typeface="Arial" panose="020B0604020202020204" pitchFamily="34" charset="0"/>
                      </a:endParaRPr>
                    </a:p>
                  </p:txBody>
                </p:sp>
              </p:grpSp>
            </p:grpSp>
            <p:grpSp>
              <p:nvGrpSpPr>
                <p:cNvPr id="8" name="Group 7">
                  <a:extLst>
                    <a:ext uri="{FF2B5EF4-FFF2-40B4-BE49-F238E27FC236}">
                      <a16:creationId xmlns:a16="http://schemas.microsoft.com/office/drawing/2014/main" id="{8F120B99-1686-0FA8-CD5D-7C1BFE602DBB}"/>
                    </a:ext>
                  </a:extLst>
                </p:cNvPr>
                <p:cNvGrpSpPr/>
                <p:nvPr/>
              </p:nvGrpSpPr>
              <p:grpSpPr>
                <a:xfrm>
                  <a:off x="4157400" y="3208982"/>
                  <a:ext cx="829201" cy="440037"/>
                  <a:chOff x="977493" y="2928553"/>
                  <a:chExt cx="6154689" cy="3266187"/>
                </a:xfrm>
                <a:solidFill>
                  <a:sysClr val="windowText" lastClr="000000">
                    <a:lumMod val="50000"/>
                    <a:lumOff val="50000"/>
                  </a:sysClr>
                </a:solidFill>
              </p:grpSpPr>
              <p:sp>
                <p:nvSpPr>
                  <p:cNvPr id="9" name="Freeform 175">
                    <a:extLst>
                      <a:ext uri="{FF2B5EF4-FFF2-40B4-BE49-F238E27FC236}">
                        <a16:creationId xmlns:a16="http://schemas.microsoft.com/office/drawing/2014/main" id="{E2C09D5A-606D-8AAA-123D-CBFA9205474B}"/>
                      </a:ext>
                    </a:extLst>
                  </p:cNvPr>
                  <p:cNvSpPr/>
                  <p:nvPr/>
                </p:nvSpPr>
                <p:spPr>
                  <a:xfrm>
                    <a:off x="2742340" y="3299904"/>
                    <a:ext cx="2630875" cy="2894836"/>
                  </a:xfrm>
                  <a:custGeom>
                    <a:avLst/>
                    <a:gdLst>
                      <a:gd name="connsiteX0" fmla="*/ 977638 w 2630875"/>
                      <a:gd name="connsiteY0" fmla="*/ 1406288 h 2894836"/>
                      <a:gd name="connsiteX1" fmla="*/ 1180240 w 2630875"/>
                      <a:gd name="connsiteY1" fmla="*/ 2093909 h 2894836"/>
                      <a:gd name="connsiteX2" fmla="*/ 1178876 w 2630875"/>
                      <a:gd name="connsiteY2" fmla="*/ 2075852 h 2894836"/>
                      <a:gd name="connsiteX3" fmla="*/ 1262617 w 2630875"/>
                      <a:gd name="connsiteY3" fmla="*/ 1841078 h 2894836"/>
                      <a:gd name="connsiteX4" fmla="*/ 1187593 w 2630875"/>
                      <a:gd name="connsiteY4" fmla="*/ 1716736 h 2894836"/>
                      <a:gd name="connsiteX5" fmla="*/ 1222903 w 2630875"/>
                      <a:gd name="connsiteY5" fmla="*/ 1648336 h 2894836"/>
                      <a:gd name="connsiteX6" fmla="*/ 1263496 w 2630875"/>
                      <a:gd name="connsiteY6" fmla="*/ 1565705 h 2894836"/>
                      <a:gd name="connsiteX7" fmla="*/ 1668636 w 2630875"/>
                      <a:gd name="connsiteY7" fmla="*/ 1386916 h 2894836"/>
                      <a:gd name="connsiteX8" fmla="*/ 1389479 w 2630875"/>
                      <a:gd name="connsiteY8" fmla="*/ 1562971 h 2894836"/>
                      <a:gd name="connsiteX9" fmla="*/ 1442629 w 2630875"/>
                      <a:gd name="connsiteY9" fmla="*/ 1740748 h 2894836"/>
                      <a:gd name="connsiteX10" fmla="*/ 1376299 w 2630875"/>
                      <a:gd name="connsiteY10" fmla="*/ 1841672 h 2894836"/>
                      <a:gd name="connsiteX11" fmla="*/ 1451180 w 2630875"/>
                      <a:gd name="connsiteY11" fmla="*/ 2080547 h 2894836"/>
                      <a:gd name="connsiteX12" fmla="*/ 1450502 w 2630875"/>
                      <a:gd name="connsiteY12" fmla="*/ 2118317 h 2894836"/>
                      <a:gd name="connsiteX13" fmla="*/ 1283538 w 2630875"/>
                      <a:gd name="connsiteY13" fmla="*/ 25 h 2894836"/>
                      <a:gd name="connsiteX14" fmla="*/ 1331158 w 2630875"/>
                      <a:gd name="connsiteY14" fmla="*/ 25 h 2894836"/>
                      <a:gd name="connsiteX15" fmla="*/ 1592806 w 2630875"/>
                      <a:gd name="connsiteY15" fmla="*/ 54192 h 2894836"/>
                      <a:gd name="connsiteX16" fmla="*/ 1795962 w 2630875"/>
                      <a:gd name="connsiteY16" fmla="*/ 644311 h 2894836"/>
                      <a:gd name="connsiteX17" fmla="*/ 1732046 w 2630875"/>
                      <a:gd name="connsiteY17" fmla="*/ 920311 h 2894836"/>
                      <a:gd name="connsiteX18" fmla="*/ 1616637 w 2630875"/>
                      <a:gd name="connsiteY18" fmla="*/ 1137957 h 2894836"/>
                      <a:gd name="connsiteX19" fmla="*/ 1730892 w 2630875"/>
                      <a:gd name="connsiteY19" fmla="*/ 1304039 h 2894836"/>
                      <a:gd name="connsiteX20" fmla="*/ 1741961 w 2630875"/>
                      <a:gd name="connsiteY20" fmla="*/ 1311359 h 2894836"/>
                      <a:gd name="connsiteX21" fmla="*/ 1742708 w 2630875"/>
                      <a:gd name="connsiteY21" fmla="*/ 1311364 h 2894836"/>
                      <a:gd name="connsiteX22" fmla="*/ 1810497 w 2630875"/>
                      <a:gd name="connsiteY22" fmla="*/ 1337061 h 2894836"/>
                      <a:gd name="connsiteX23" fmla="*/ 1979925 w 2630875"/>
                      <a:gd name="connsiteY23" fmla="*/ 1379925 h 2894836"/>
                      <a:gd name="connsiteX24" fmla="*/ 2609014 w 2630875"/>
                      <a:gd name="connsiteY24" fmla="*/ 1974584 h 2894836"/>
                      <a:gd name="connsiteX25" fmla="*/ 2609014 w 2630875"/>
                      <a:gd name="connsiteY25" fmla="*/ 2775365 h 2894836"/>
                      <a:gd name="connsiteX26" fmla="*/ 21862 w 2630875"/>
                      <a:gd name="connsiteY26" fmla="*/ 2775365 h 2894836"/>
                      <a:gd name="connsiteX27" fmla="*/ 21862 w 2630875"/>
                      <a:gd name="connsiteY27" fmla="*/ 1974584 h 2894836"/>
                      <a:gd name="connsiteX28" fmla="*/ 650950 w 2630875"/>
                      <a:gd name="connsiteY28" fmla="*/ 1379925 h 2894836"/>
                      <a:gd name="connsiteX29" fmla="*/ 827556 w 2630875"/>
                      <a:gd name="connsiteY29" fmla="*/ 1341238 h 2894836"/>
                      <a:gd name="connsiteX30" fmla="*/ 846277 w 2630875"/>
                      <a:gd name="connsiteY30" fmla="*/ 1329161 h 2894836"/>
                      <a:gd name="connsiteX31" fmla="*/ 845839 w 2630875"/>
                      <a:gd name="connsiteY31" fmla="*/ 1329146 h 2894836"/>
                      <a:gd name="connsiteX32" fmla="*/ 883804 w 2630875"/>
                      <a:gd name="connsiteY32" fmla="*/ 1304039 h 2894836"/>
                      <a:gd name="connsiteX33" fmla="*/ 998059 w 2630875"/>
                      <a:gd name="connsiteY33" fmla="*/ 1137957 h 2894836"/>
                      <a:gd name="connsiteX34" fmla="*/ 882650 w 2630875"/>
                      <a:gd name="connsiteY34" fmla="*/ 920311 h 2894836"/>
                      <a:gd name="connsiteX35" fmla="*/ 818734 w 2630875"/>
                      <a:gd name="connsiteY35" fmla="*/ 644311 h 2894836"/>
                      <a:gd name="connsiteX36" fmla="*/ 1021890 w 2630875"/>
                      <a:gd name="connsiteY36" fmla="*/ 54192 h 2894836"/>
                      <a:gd name="connsiteX37" fmla="*/ 1283538 w 2630875"/>
                      <a:gd name="connsiteY37" fmla="*/ 25 h 2894836"/>
                      <a:gd name="connsiteX0" fmla="*/ 977638 w 2630875"/>
                      <a:gd name="connsiteY0" fmla="*/ 1406288 h 2894836"/>
                      <a:gd name="connsiteX1" fmla="*/ 1180240 w 2630875"/>
                      <a:gd name="connsiteY1" fmla="*/ 2093909 h 2894836"/>
                      <a:gd name="connsiteX2" fmla="*/ 1178876 w 2630875"/>
                      <a:gd name="connsiteY2" fmla="*/ 2075852 h 2894836"/>
                      <a:gd name="connsiteX3" fmla="*/ 1262617 w 2630875"/>
                      <a:gd name="connsiteY3" fmla="*/ 1841078 h 2894836"/>
                      <a:gd name="connsiteX4" fmla="*/ 1187593 w 2630875"/>
                      <a:gd name="connsiteY4" fmla="*/ 1716736 h 2894836"/>
                      <a:gd name="connsiteX5" fmla="*/ 1222903 w 2630875"/>
                      <a:gd name="connsiteY5" fmla="*/ 1648336 h 2894836"/>
                      <a:gd name="connsiteX6" fmla="*/ 1263496 w 2630875"/>
                      <a:gd name="connsiteY6" fmla="*/ 1565705 h 2894836"/>
                      <a:gd name="connsiteX7" fmla="*/ 977638 w 2630875"/>
                      <a:gd name="connsiteY7" fmla="*/ 1406288 h 2894836"/>
                      <a:gd name="connsiteX8" fmla="*/ 1668636 w 2630875"/>
                      <a:gd name="connsiteY8" fmla="*/ 1386916 h 2894836"/>
                      <a:gd name="connsiteX9" fmla="*/ 1389479 w 2630875"/>
                      <a:gd name="connsiteY9" fmla="*/ 1562971 h 2894836"/>
                      <a:gd name="connsiteX10" fmla="*/ 1442629 w 2630875"/>
                      <a:gd name="connsiteY10" fmla="*/ 1740748 h 2894836"/>
                      <a:gd name="connsiteX11" fmla="*/ 1376299 w 2630875"/>
                      <a:gd name="connsiteY11" fmla="*/ 1841672 h 2894836"/>
                      <a:gd name="connsiteX12" fmla="*/ 1451180 w 2630875"/>
                      <a:gd name="connsiteY12" fmla="*/ 2080547 h 2894836"/>
                      <a:gd name="connsiteX13" fmla="*/ 1450502 w 2630875"/>
                      <a:gd name="connsiteY13" fmla="*/ 2118317 h 2894836"/>
                      <a:gd name="connsiteX14" fmla="*/ 1668636 w 2630875"/>
                      <a:gd name="connsiteY14" fmla="*/ 1386916 h 2894836"/>
                      <a:gd name="connsiteX15" fmla="*/ 1283538 w 2630875"/>
                      <a:gd name="connsiteY15" fmla="*/ 25 h 2894836"/>
                      <a:gd name="connsiteX16" fmla="*/ 1331158 w 2630875"/>
                      <a:gd name="connsiteY16" fmla="*/ 25 h 2894836"/>
                      <a:gd name="connsiteX17" fmla="*/ 1592806 w 2630875"/>
                      <a:gd name="connsiteY17" fmla="*/ 54192 h 2894836"/>
                      <a:gd name="connsiteX18" fmla="*/ 1795962 w 2630875"/>
                      <a:gd name="connsiteY18" fmla="*/ 644311 h 2894836"/>
                      <a:gd name="connsiteX19" fmla="*/ 1732046 w 2630875"/>
                      <a:gd name="connsiteY19" fmla="*/ 920311 h 2894836"/>
                      <a:gd name="connsiteX20" fmla="*/ 1616637 w 2630875"/>
                      <a:gd name="connsiteY20" fmla="*/ 1137957 h 2894836"/>
                      <a:gd name="connsiteX21" fmla="*/ 1730892 w 2630875"/>
                      <a:gd name="connsiteY21" fmla="*/ 1304039 h 2894836"/>
                      <a:gd name="connsiteX22" fmla="*/ 1741961 w 2630875"/>
                      <a:gd name="connsiteY22" fmla="*/ 1311359 h 2894836"/>
                      <a:gd name="connsiteX23" fmla="*/ 1742708 w 2630875"/>
                      <a:gd name="connsiteY23" fmla="*/ 1311364 h 2894836"/>
                      <a:gd name="connsiteX24" fmla="*/ 1810497 w 2630875"/>
                      <a:gd name="connsiteY24" fmla="*/ 1337061 h 2894836"/>
                      <a:gd name="connsiteX25" fmla="*/ 1979925 w 2630875"/>
                      <a:gd name="connsiteY25" fmla="*/ 1379925 h 2894836"/>
                      <a:gd name="connsiteX26" fmla="*/ 2609014 w 2630875"/>
                      <a:gd name="connsiteY26" fmla="*/ 1974584 h 2894836"/>
                      <a:gd name="connsiteX27" fmla="*/ 2609014 w 2630875"/>
                      <a:gd name="connsiteY27" fmla="*/ 2775365 h 2894836"/>
                      <a:gd name="connsiteX28" fmla="*/ 21862 w 2630875"/>
                      <a:gd name="connsiteY28" fmla="*/ 2775365 h 2894836"/>
                      <a:gd name="connsiteX29" fmla="*/ 21862 w 2630875"/>
                      <a:gd name="connsiteY29" fmla="*/ 1974584 h 2894836"/>
                      <a:gd name="connsiteX30" fmla="*/ 650950 w 2630875"/>
                      <a:gd name="connsiteY30" fmla="*/ 1379925 h 2894836"/>
                      <a:gd name="connsiteX31" fmla="*/ 827556 w 2630875"/>
                      <a:gd name="connsiteY31" fmla="*/ 1341238 h 2894836"/>
                      <a:gd name="connsiteX32" fmla="*/ 846277 w 2630875"/>
                      <a:gd name="connsiteY32" fmla="*/ 1329161 h 2894836"/>
                      <a:gd name="connsiteX33" fmla="*/ 883804 w 2630875"/>
                      <a:gd name="connsiteY33" fmla="*/ 1304039 h 2894836"/>
                      <a:gd name="connsiteX34" fmla="*/ 998059 w 2630875"/>
                      <a:gd name="connsiteY34" fmla="*/ 1137957 h 2894836"/>
                      <a:gd name="connsiteX35" fmla="*/ 882650 w 2630875"/>
                      <a:gd name="connsiteY35" fmla="*/ 920311 h 2894836"/>
                      <a:gd name="connsiteX36" fmla="*/ 818734 w 2630875"/>
                      <a:gd name="connsiteY36" fmla="*/ 644311 h 2894836"/>
                      <a:gd name="connsiteX37" fmla="*/ 1021890 w 2630875"/>
                      <a:gd name="connsiteY37" fmla="*/ 54192 h 2894836"/>
                      <a:gd name="connsiteX38" fmla="*/ 1283538 w 2630875"/>
                      <a:gd name="connsiteY38" fmla="*/ 25 h 2894836"/>
                      <a:gd name="connsiteX0" fmla="*/ 977638 w 2630875"/>
                      <a:gd name="connsiteY0" fmla="*/ 1406288 h 2894836"/>
                      <a:gd name="connsiteX1" fmla="*/ 1180240 w 2630875"/>
                      <a:gd name="connsiteY1" fmla="*/ 2093909 h 2894836"/>
                      <a:gd name="connsiteX2" fmla="*/ 1178876 w 2630875"/>
                      <a:gd name="connsiteY2" fmla="*/ 2075852 h 2894836"/>
                      <a:gd name="connsiteX3" fmla="*/ 1262617 w 2630875"/>
                      <a:gd name="connsiteY3" fmla="*/ 1841078 h 2894836"/>
                      <a:gd name="connsiteX4" fmla="*/ 1187593 w 2630875"/>
                      <a:gd name="connsiteY4" fmla="*/ 1716736 h 2894836"/>
                      <a:gd name="connsiteX5" fmla="*/ 1222903 w 2630875"/>
                      <a:gd name="connsiteY5" fmla="*/ 1648336 h 2894836"/>
                      <a:gd name="connsiteX6" fmla="*/ 1263496 w 2630875"/>
                      <a:gd name="connsiteY6" fmla="*/ 1565705 h 2894836"/>
                      <a:gd name="connsiteX7" fmla="*/ 977638 w 2630875"/>
                      <a:gd name="connsiteY7" fmla="*/ 1406288 h 2894836"/>
                      <a:gd name="connsiteX8" fmla="*/ 1668636 w 2630875"/>
                      <a:gd name="connsiteY8" fmla="*/ 1386916 h 2894836"/>
                      <a:gd name="connsiteX9" fmla="*/ 1389479 w 2630875"/>
                      <a:gd name="connsiteY9" fmla="*/ 1562971 h 2894836"/>
                      <a:gd name="connsiteX10" fmla="*/ 1442629 w 2630875"/>
                      <a:gd name="connsiteY10" fmla="*/ 1740748 h 2894836"/>
                      <a:gd name="connsiteX11" fmla="*/ 1376299 w 2630875"/>
                      <a:gd name="connsiteY11" fmla="*/ 1841672 h 2894836"/>
                      <a:gd name="connsiteX12" fmla="*/ 1451180 w 2630875"/>
                      <a:gd name="connsiteY12" fmla="*/ 2080547 h 2894836"/>
                      <a:gd name="connsiteX13" fmla="*/ 1450502 w 2630875"/>
                      <a:gd name="connsiteY13" fmla="*/ 2118317 h 2894836"/>
                      <a:gd name="connsiteX14" fmla="*/ 1668636 w 2630875"/>
                      <a:gd name="connsiteY14" fmla="*/ 1386916 h 2894836"/>
                      <a:gd name="connsiteX15" fmla="*/ 1283538 w 2630875"/>
                      <a:gd name="connsiteY15" fmla="*/ 25 h 2894836"/>
                      <a:gd name="connsiteX16" fmla="*/ 1331158 w 2630875"/>
                      <a:gd name="connsiteY16" fmla="*/ 25 h 2894836"/>
                      <a:gd name="connsiteX17" fmla="*/ 1592806 w 2630875"/>
                      <a:gd name="connsiteY17" fmla="*/ 54192 h 2894836"/>
                      <a:gd name="connsiteX18" fmla="*/ 1795962 w 2630875"/>
                      <a:gd name="connsiteY18" fmla="*/ 644311 h 2894836"/>
                      <a:gd name="connsiteX19" fmla="*/ 1732046 w 2630875"/>
                      <a:gd name="connsiteY19" fmla="*/ 920311 h 2894836"/>
                      <a:gd name="connsiteX20" fmla="*/ 1616637 w 2630875"/>
                      <a:gd name="connsiteY20" fmla="*/ 1137957 h 2894836"/>
                      <a:gd name="connsiteX21" fmla="*/ 1730892 w 2630875"/>
                      <a:gd name="connsiteY21" fmla="*/ 1304039 h 2894836"/>
                      <a:gd name="connsiteX22" fmla="*/ 1741961 w 2630875"/>
                      <a:gd name="connsiteY22" fmla="*/ 1311359 h 2894836"/>
                      <a:gd name="connsiteX23" fmla="*/ 1742708 w 2630875"/>
                      <a:gd name="connsiteY23" fmla="*/ 1311364 h 2894836"/>
                      <a:gd name="connsiteX24" fmla="*/ 1810497 w 2630875"/>
                      <a:gd name="connsiteY24" fmla="*/ 1337061 h 2894836"/>
                      <a:gd name="connsiteX25" fmla="*/ 1979925 w 2630875"/>
                      <a:gd name="connsiteY25" fmla="*/ 1379925 h 2894836"/>
                      <a:gd name="connsiteX26" fmla="*/ 2609014 w 2630875"/>
                      <a:gd name="connsiteY26" fmla="*/ 1974584 h 2894836"/>
                      <a:gd name="connsiteX27" fmla="*/ 2609014 w 2630875"/>
                      <a:gd name="connsiteY27" fmla="*/ 2775365 h 2894836"/>
                      <a:gd name="connsiteX28" fmla="*/ 21862 w 2630875"/>
                      <a:gd name="connsiteY28" fmla="*/ 2775365 h 2894836"/>
                      <a:gd name="connsiteX29" fmla="*/ 21862 w 2630875"/>
                      <a:gd name="connsiteY29" fmla="*/ 1974584 h 2894836"/>
                      <a:gd name="connsiteX30" fmla="*/ 650950 w 2630875"/>
                      <a:gd name="connsiteY30" fmla="*/ 1379925 h 2894836"/>
                      <a:gd name="connsiteX31" fmla="*/ 827556 w 2630875"/>
                      <a:gd name="connsiteY31" fmla="*/ 1341238 h 2894836"/>
                      <a:gd name="connsiteX32" fmla="*/ 883804 w 2630875"/>
                      <a:gd name="connsiteY32" fmla="*/ 1304039 h 2894836"/>
                      <a:gd name="connsiteX33" fmla="*/ 998059 w 2630875"/>
                      <a:gd name="connsiteY33" fmla="*/ 1137957 h 2894836"/>
                      <a:gd name="connsiteX34" fmla="*/ 882650 w 2630875"/>
                      <a:gd name="connsiteY34" fmla="*/ 920311 h 2894836"/>
                      <a:gd name="connsiteX35" fmla="*/ 818734 w 2630875"/>
                      <a:gd name="connsiteY35" fmla="*/ 644311 h 2894836"/>
                      <a:gd name="connsiteX36" fmla="*/ 1021890 w 2630875"/>
                      <a:gd name="connsiteY36" fmla="*/ 54192 h 2894836"/>
                      <a:gd name="connsiteX37" fmla="*/ 1283538 w 2630875"/>
                      <a:gd name="connsiteY37" fmla="*/ 25 h 2894836"/>
                      <a:gd name="connsiteX0" fmla="*/ 977638 w 2630875"/>
                      <a:gd name="connsiteY0" fmla="*/ 1406288 h 2894836"/>
                      <a:gd name="connsiteX1" fmla="*/ 1180240 w 2630875"/>
                      <a:gd name="connsiteY1" fmla="*/ 2093909 h 2894836"/>
                      <a:gd name="connsiteX2" fmla="*/ 1178876 w 2630875"/>
                      <a:gd name="connsiteY2" fmla="*/ 2075852 h 2894836"/>
                      <a:gd name="connsiteX3" fmla="*/ 1262617 w 2630875"/>
                      <a:gd name="connsiteY3" fmla="*/ 1841078 h 2894836"/>
                      <a:gd name="connsiteX4" fmla="*/ 1187593 w 2630875"/>
                      <a:gd name="connsiteY4" fmla="*/ 1716736 h 2894836"/>
                      <a:gd name="connsiteX5" fmla="*/ 1222903 w 2630875"/>
                      <a:gd name="connsiteY5" fmla="*/ 1648336 h 2894836"/>
                      <a:gd name="connsiteX6" fmla="*/ 1263496 w 2630875"/>
                      <a:gd name="connsiteY6" fmla="*/ 1565705 h 2894836"/>
                      <a:gd name="connsiteX7" fmla="*/ 977638 w 2630875"/>
                      <a:gd name="connsiteY7" fmla="*/ 1406288 h 2894836"/>
                      <a:gd name="connsiteX8" fmla="*/ 1668636 w 2630875"/>
                      <a:gd name="connsiteY8" fmla="*/ 1386916 h 2894836"/>
                      <a:gd name="connsiteX9" fmla="*/ 1389479 w 2630875"/>
                      <a:gd name="connsiteY9" fmla="*/ 1562971 h 2894836"/>
                      <a:gd name="connsiteX10" fmla="*/ 1442629 w 2630875"/>
                      <a:gd name="connsiteY10" fmla="*/ 1740748 h 2894836"/>
                      <a:gd name="connsiteX11" fmla="*/ 1376299 w 2630875"/>
                      <a:gd name="connsiteY11" fmla="*/ 1841672 h 2894836"/>
                      <a:gd name="connsiteX12" fmla="*/ 1451180 w 2630875"/>
                      <a:gd name="connsiteY12" fmla="*/ 2080547 h 2894836"/>
                      <a:gd name="connsiteX13" fmla="*/ 1450502 w 2630875"/>
                      <a:gd name="connsiteY13" fmla="*/ 2118317 h 2894836"/>
                      <a:gd name="connsiteX14" fmla="*/ 1668636 w 2630875"/>
                      <a:gd name="connsiteY14" fmla="*/ 1386916 h 2894836"/>
                      <a:gd name="connsiteX15" fmla="*/ 1283538 w 2630875"/>
                      <a:gd name="connsiteY15" fmla="*/ 25 h 2894836"/>
                      <a:gd name="connsiteX16" fmla="*/ 1331158 w 2630875"/>
                      <a:gd name="connsiteY16" fmla="*/ 25 h 2894836"/>
                      <a:gd name="connsiteX17" fmla="*/ 1592806 w 2630875"/>
                      <a:gd name="connsiteY17" fmla="*/ 54192 h 2894836"/>
                      <a:gd name="connsiteX18" fmla="*/ 1795962 w 2630875"/>
                      <a:gd name="connsiteY18" fmla="*/ 644311 h 2894836"/>
                      <a:gd name="connsiteX19" fmla="*/ 1732046 w 2630875"/>
                      <a:gd name="connsiteY19" fmla="*/ 920311 h 2894836"/>
                      <a:gd name="connsiteX20" fmla="*/ 1616637 w 2630875"/>
                      <a:gd name="connsiteY20" fmla="*/ 1137957 h 2894836"/>
                      <a:gd name="connsiteX21" fmla="*/ 1730892 w 2630875"/>
                      <a:gd name="connsiteY21" fmla="*/ 1304039 h 2894836"/>
                      <a:gd name="connsiteX22" fmla="*/ 1741961 w 2630875"/>
                      <a:gd name="connsiteY22" fmla="*/ 1311359 h 2894836"/>
                      <a:gd name="connsiteX23" fmla="*/ 1810497 w 2630875"/>
                      <a:gd name="connsiteY23" fmla="*/ 1337061 h 2894836"/>
                      <a:gd name="connsiteX24" fmla="*/ 1979925 w 2630875"/>
                      <a:gd name="connsiteY24" fmla="*/ 1379925 h 2894836"/>
                      <a:gd name="connsiteX25" fmla="*/ 2609014 w 2630875"/>
                      <a:gd name="connsiteY25" fmla="*/ 1974584 h 2894836"/>
                      <a:gd name="connsiteX26" fmla="*/ 2609014 w 2630875"/>
                      <a:gd name="connsiteY26" fmla="*/ 2775365 h 2894836"/>
                      <a:gd name="connsiteX27" fmla="*/ 21862 w 2630875"/>
                      <a:gd name="connsiteY27" fmla="*/ 2775365 h 2894836"/>
                      <a:gd name="connsiteX28" fmla="*/ 21862 w 2630875"/>
                      <a:gd name="connsiteY28" fmla="*/ 1974584 h 2894836"/>
                      <a:gd name="connsiteX29" fmla="*/ 650950 w 2630875"/>
                      <a:gd name="connsiteY29" fmla="*/ 1379925 h 2894836"/>
                      <a:gd name="connsiteX30" fmla="*/ 827556 w 2630875"/>
                      <a:gd name="connsiteY30" fmla="*/ 1341238 h 2894836"/>
                      <a:gd name="connsiteX31" fmla="*/ 883804 w 2630875"/>
                      <a:gd name="connsiteY31" fmla="*/ 1304039 h 2894836"/>
                      <a:gd name="connsiteX32" fmla="*/ 998059 w 2630875"/>
                      <a:gd name="connsiteY32" fmla="*/ 1137957 h 2894836"/>
                      <a:gd name="connsiteX33" fmla="*/ 882650 w 2630875"/>
                      <a:gd name="connsiteY33" fmla="*/ 920311 h 2894836"/>
                      <a:gd name="connsiteX34" fmla="*/ 818734 w 2630875"/>
                      <a:gd name="connsiteY34" fmla="*/ 644311 h 2894836"/>
                      <a:gd name="connsiteX35" fmla="*/ 1021890 w 2630875"/>
                      <a:gd name="connsiteY35" fmla="*/ 54192 h 2894836"/>
                      <a:gd name="connsiteX36" fmla="*/ 1283538 w 2630875"/>
                      <a:gd name="connsiteY36" fmla="*/ 25 h 2894836"/>
                      <a:gd name="connsiteX0" fmla="*/ 977638 w 2630875"/>
                      <a:gd name="connsiteY0" fmla="*/ 1406288 h 2894836"/>
                      <a:gd name="connsiteX1" fmla="*/ 1180240 w 2630875"/>
                      <a:gd name="connsiteY1" fmla="*/ 2093909 h 2894836"/>
                      <a:gd name="connsiteX2" fmla="*/ 1178876 w 2630875"/>
                      <a:gd name="connsiteY2" fmla="*/ 2075852 h 2894836"/>
                      <a:gd name="connsiteX3" fmla="*/ 1262617 w 2630875"/>
                      <a:gd name="connsiteY3" fmla="*/ 1841078 h 2894836"/>
                      <a:gd name="connsiteX4" fmla="*/ 1187593 w 2630875"/>
                      <a:gd name="connsiteY4" fmla="*/ 1716736 h 2894836"/>
                      <a:gd name="connsiteX5" fmla="*/ 1222903 w 2630875"/>
                      <a:gd name="connsiteY5" fmla="*/ 1648336 h 2894836"/>
                      <a:gd name="connsiteX6" fmla="*/ 1263496 w 2630875"/>
                      <a:gd name="connsiteY6" fmla="*/ 1565705 h 2894836"/>
                      <a:gd name="connsiteX7" fmla="*/ 977638 w 2630875"/>
                      <a:gd name="connsiteY7" fmla="*/ 1406288 h 2894836"/>
                      <a:gd name="connsiteX8" fmla="*/ 1668636 w 2630875"/>
                      <a:gd name="connsiteY8" fmla="*/ 1386916 h 2894836"/>
                      <a:gd name="connsiteX9" fmla="*/ 1389479 w 2630875"/>
                      <a:gd name="connsiteY9" fmla="*/ 1562971 h 2894836"/>
                      <a:gd name="connsiteX10" fmla="*/ 1442629 w 2630875"/>
                      <a:gd name="connsiteY10" fmla="*/ 1740748 h 2894836"/>
                      <a:gd name="connsiteX11" fmla="*/ 1376299 w 2630875"/>
                      <a:gd name="connsiteY11" fmla="*/ 1841672 h 2894836"/>
                      <a:gd name="connsiteX12" fmla="*/ 1451180 w 2630875"/>
                      <a:gd name="connsiteY12" fmla="*/ 2080547 h 2894836"/>
                      <a:gd name="connsiteX13" fmla="*/ 1450502 w 2630875"/>
                      <a:gd name="connsiteY13" fmla="*/ 2118317 h 2894836"/>
                      <a:gd name="connsiteX14" fmla="*/ 1668636 w 2630875"/>
                      <a:gd name="connsiteY14" fmla="*/ 1386916 h 2894836"/>
                      <a:gd name="connsiteX15" fmla="*/ 1283538 w 2630875"/>
                      <a:gd name="connsiteY15" fmla="*/ 25 h 2894836"/>
                      <a:gd name="connsiteX16" fmla="*/ 1331158 w 2630875"/>
                      <a:gd name="connsiteY16" fmla="*/ 25 h 2894836"/>
                      <a:gd name="connsiteX17" fmla="*/ 1592806 w 2630875"/>
                      <a:gd name="connsiteY17" fmla="*/ 54192 h 2894836"/>
                      <a:gd name="connsiteX18" fmla="*/ 1795962 w 2630875"/>
                      <a:gd name="connsiteY18" fmla="*/ 644311 h 2894836"/>
                      <a:gd name="connsiteX19" fmla="*/ 1732046 w 2630875"/>
                      <a:gd name="connsiteY19" fmla="*/ 920311 h 2894836"/>
                      <a:gd name="connsiteX20" fmla="*/ 1616637 w 2630875"/>
                      <a:gd name="connsiteY20" fmla="*/ 1137957 h 2894836"/>
                      <a:gd name="connsiteX21" fmla="*/ 1730892 w 2630875"/>
                      <a:gd name="connsiteY21" fmla="*/ 1304039 h 2894836"/>
                      <a:gd name="connsiteX22" fmla="*/ 1810497 w 2630875"/>
                      <a:gd name="connsiteY22" fmla="*/ 1337061 h 2894836"/>
                      <a:gd name="connsiteX23" fmla="*/ 1979925 w 2630875"/>
                      <a:gd name="connsiteY23" fmla="*/ 1379925 h 2894836"/>
                      <a:gd name="connsiteX24" fmla="*/ 2609014 w 2630875"/>
                      <a:gd name="connsiteY24" fmla="*/ 1974584 h 2894836"/>
                      <a:gd name="connsiteX25" fmla="*/ 2609014 w 2630875"/>
                      <a:gd name="connsiteY25" fmla="*/ 2775365 h 2894836"/>
                      <a:gd name="connsiteX26" fmla="*/ 21862 w 2630875"/>
                      <a:gd name="connsiteY26" fmla="*/ 2775365 h 2894836"/>
                      <a:gd name="connsiteX27" fmla="*/ 21862 w 2630875"/>
                      <a:gd name="connsiteY27" fmla="*/ 1974584 h 2894836"/>
                      <a:gd name="connsiteX28" fmla="*/ 650950 w 2630875"/>
                      <a:gd name="connsiteY28" fmla="*/ 1379925 h 2894836"/>
                      <a:gd name="connsiteX29" fmla="*/ 827556 w 2630875"/>
                      <a:gd name="connsiteY29" fmla="*/ 1341238 h 2894836"/>
                      <a:gd name="connsiteX30" fmla="*/ 883804 w 2630875"/>
                      <a:gd name="connsiteY30" fmla="*/ 1304039 h 2894836"/>
                      <a:gd name="connsiteX31" fmla="*/ 998059 w 2630875"/>
                      <a:gd name="connsiteY31" fmla="*/ 1137957 h 2894836"/>
                      <a:gd name="connsiteX32" fmla="*/ 882650 w 2630875"/>
                      <a:gd name="connsiteY32" fmla="*/ 920311 h 2894836"/>
                      <a:gd name="connsiteX33" fmla="*/ 818734 w 2630875"/>
                      <a:gd name="connsiteY33" fmla="*/ 644311 h 2894836"/>
                      <a:gd name="connsiteX34" fmla="*/ 1021890 w 2630875"/>
                      <a:gd name="connsiteY34" fmla="*/ 54192 h 2894836"/>
                      <a:gd name="connsiteX35" fmla="*/ 1283538 w 2630875"/>
                      <a:gd name="connsiteY35" fmla="*/ 25 h 2894836"/>
                      <a:gd name="connsiteX0" fmla="*/ 977638 w 2630875"/>
                      <a:gd name="connsiteY0" fmla="*/ 1406288 h 2894836"/>
                      <a:gd name="connsiteX1" fmla="*/ 1180240 w 2630875"/>
                      <a:gd name="connsiteY1" fmla="*/ 2093909 h 2894836"/>
                      <a:gd name="connsiteX2" fmla="*/ 1178876 w 2630875"/>
                      <a:gd name="connsiteY2" fmla="*/ 2075852 h 2894836"/>
                      <a:gd name="connsiteX3" fmla="*/ 1262617 w 2630875"/>
                      <a:gd name="connsiteY3" fmla="*/ 1841078 h 2894836"/>
                      <a:gd name="connsiteX4" fmla="*/ 1187593 w 2630875"/>
                      <a:gd name="connsiteY4" fmla="*/ 1716736 h 2894836"/>
                      <a:gd name="connsiteX5" fmla="*/ 1222903 w 2630875"/>
                      <a:gd name="connsiteY5" fmla="*/ 1648336 h 2894836"/>
                      <a:gd name="connsiteX6" fmla="*/ 1263496 w 2630875"/>
                      <a:gd name="connsiteY6" fmla="*/ 1565705 h 2894836"/>
                      <a:gd name="connsiteX7" fmla="*/ 977638 w 2630875"/>
                      <a:gd name="connsiteY7" fmla="*/ 1406288 h 2894836"/>
                      <a:gd name="connsiteX8" fmla="*/ 1668636 w 2630875"/>
                      <a:gd name="connsiteY8" fmla="*/ 1386916 h 2894836"/>
                      <a:gd name="connsiteX9" fmla="*/ 1389479 w 2630875"/>
                      <a:gd name="connsiteY9" fmla="*/ 1562971 h 2894836"/>
                      <a:gd name="connsiteX10" fmla="*/ 1442629 w 2630875"/>
                      <a:gd name="connsiteY10" fmla="*/ 1740748 h 2894836"/>
                      <a:gd name="connsiteX11" fmla="*/ 1376299 w 2630875"/>
                      <a:gd name="connsiteY11" fmla="*/ 1841672 h 2894836"/>
                      <a:gd name="connsiteX12" fmla="*/ 1451180 w 2630875"/>
                      <a:gd name="connsiteY12" fmla="*/ 2080547 h 2894836"/>
                      <a:gd name="connsiteX13" fmla="*/ 1450502 w 2630875"/>
                      <a:gd name="connsiteY13" fmla="*/ 2118317 h 2894836"/>
                      <a:gd name="connsiteX14" fmla="*/ 1668636 w 2630875"/>
                      <a:gd name="connsiteY14" fmla="*/ 1386916 h 2894836"/>
                      <a:gd name="connsiteX15" fmla="*/ 1283538 w 2630875"/>
                      <a:gd name="connsiteY15" fmla="*/ 25 h 2894836"/>
                      <a:gd name="connsiteX16" fmla="*/ 1331158 w 2630875"/>
                      <a:gd name="connsiteY16" fmla="*/ 25 h 2894836"/>
                      <a:gd name="connsiteX17" fmla="*/ 1592806 w 2630875"/>
                      <a:gd name="connsiteY17" fmla="*/ 54192 h 2894836"/>
                      <a:gd name="connsiteX18" fmla="*/ 1795962 w 2630875"/>
                      <a:gd name="connsiteY18" fmla="*/ 644311 h 2894836"/>
                      <a:gd name="connsiteX19" fmla="*/ 1732046 w 2630875"/>
                      <a:gd name="connsiteY19" fmla="*/ 920311 h 2894836"/>
                      <a:gd name="connsiteX20" fmla="*/ 1616637 w 2630875"/>
                      <a:gd name="connsiteY20" fmla="*/ 1137957 h 2894836"/>
                      <a:gd name="connsiteX21" fmla="*/ 1730892 w 2630875"/>
                      <a:gd name="connsiteY21" fmla="*/ 1304039 h 2894836"/>
                      <a:gd name="connsiteX22" fmla="*/ 1979925 w 2630875"/>
                      <a:gd name="connsiteY22" fmla="*/ 1379925 h 2894836"/>
                      <a:gd name="connsiteX23" fmla="*/ 2609014 w 2630875"/>
                      <a:gd name="connsiteY23" fmla="*/ 1974584 h 2894836"/>
                      <a:gd name="connsiteX24" fmla="*/ 2609014 w 2630875"/>
                      <a:gd name="connsiteY24" fmla="*/ 2775365 h 2894836"/>
                      <a:gd name="connsiteX25" fmla="*/ 21862 w 2630875"/>
                      <a:gd name="connsiteY25" fmla="*/ 2775365 h 2894836"/>
                      <a:gd name="connsiteX26" fmla="*/ 21862 w 2630875"/>
                      <a:gd name="connsiteY26" fmla="*/ 1974584 h 2894836"/>
                      <a:gd name="connsiteX27" fmla="*/ 650950 w 2630875"/>
                      <a:gd name="connsiteY27" fmla="*/ 1379925 h 2894836"/>
                      <a:gd name="connsiteX28" fmla="*/ 827556 w 2630875"/>
                      <a:gd name="connsiteY28" fmla="*/ 1341238 h 2894836"/>
                      <a:gd name="connsiteX29" fmla="*/ 883804 w 2630875"/>
                      <a:gd name="connsiteY29" fmla="*/ 1304039 h 2894836"/>
                      <a:gd name="connsiteX30" fmla="*/ 998059 w 2630875"/>
                      <a:gd name="connsiteY30" fmla="*/ 1137957 h 2894836"/>
                      <a:gd name="connsiteX31" fmla="*/ 882650 w 2630875"/>
                      <a:gd name="connsiteY31" fmla="*/ 920311 h 2894836"/>
                      <a:gd name="connsiteX32" fmla="*/ 818734 w 2630875"/>
                      <a:gd name="connsiteY32" fmla="*/ 644311 h 2894836"/>
                      <a:gd name="connsiteX33" fmla="*/ 1021890 w 2630875"/>
                      <a:gd name="connsiteY33" fmla="*/ 54192 h 2894836"/>
                      <a:gd name="connsiteX34" fmla="*/ 1283538 w 2630875"/>
                      <a:gd name="connsiteY34" fmla="*/ 25 h 2894836"/>
                      <a:gd name="connsiteX0" fmla="*/ 977638 w 2630875"/>
                      <a:gd name="connsiteY0" fmla="*/ 1406288 h 2894836"/>
                      <a:gd name="connsiteX1" fmla="*/ 1180240 w 2630875"/>
                      <a:gd name="connsiteY1" fmla="*/ 2093909 h 2894836"/>
                      <a:gd name="connsiteX2" fmla="*/ 1178876 w 2630875"/>
                      <a:gd name="connsiteY2" fmla="*/ 2075852 h 2894836"/>
                      <a:gd name="connsiteX3" fmla="*/ 1262617 w 2630875"/>
                      <a:gd name="connsiteY3" fmla="*/ 1841078 h 2894836"/>
                      <a:gd name="connsiteX4" fmla="*/ 1187593 w 2630875"/>
                      <a:gd name="connsiteY4" fmla="*/ 1716736 h 2894836"/>
                      <a:gd name="connsiteX5" fmla="*/ 1222903 w 2630875"/>
                      <a:gd name="connsiteY5" fmla="*/ 1648336 h 2894836"/>
                      <a:gd name="connsiteX6" fmla="*/ 1263496 w 2630875"/>
                      <a:gd name="connsiteY6" fmla="*/ 1565705 h 2894836"/>
                      <a:gd name="connsiteX7" fmla="*/ 977638 w 2630875"/>
                      <a:gd name="connsiteY7" fmla="*/ 1406288 h 2894836"/>
                      <a:gd name="connsiteX8" fmla="*/ 1668636 w 2630875"/>
                      <a:gd name="connsiteY8" fmla="*/ 1386916 h 2894836"/>
                      <a:gd name="connsiteX9" fmla="*/ 1389479 w 2630875"/>
                      <a:gd name="connsiteY9" fmla="*/ 1562971 h 2894836"/>
                      <a:gd name="connsiteX10" fmla="*/ 1442629 w 2630875"/>
                      <a:gd name="connsiteY10" fmla="*/ 1740748 h 2894836"/>
                      <a:gd name="connsiteX11" fmla="*/ 1376299 w 2630875"/>
                      <a:gd name="connsiteY11" fmla="*/ 1841672 h 2894836"/>
                      <a:gd name="connsiteX12" fmla="*/ 1451180 w 2630875"/>
                      <a:gd name="connsiteY12" fmla="*/ 2080547 h 2894836"/>
                      <a:gd name="connsiteX13" fmla="*/ 1450502 w 2630875"/>
                      <a:gd name="connsiteY13" fmla="*/ 2118317 h 2894836"/>
                      <a:gd name="connsiteX14" fmla="*/ 1668636 w 2630875"/>
                      <a:gd name="connsiteY14" fmla="*/ 1386916 h 2894836"/>
                      <a:gd name="connsiteX15" fmla="*/ 1283538 w 2630875"/>
                      <a:gd name="connsiteY15" fmla="*/ 25 h 2894836"/>
                      <a:gd name="connsiteX16" fmla="*/ 1331158 w 2630875"/>
                      <a:gd name="connsiteY16" fmla="*/ 25 h 2894836"/>
                      <a:gd name="connsiteX17" fmla="*/ 1592806 w 2630875"/>
                      <a:gd name="connsiteY17" fmla="*/ 54192 h 2894836"/>
                      <a:gd name="connsiteX18" fmla="*/ 1795962 w 2630875"/>
                      <a:gd name="connsiteY18" fmla="*/ 644311 h 2894836"/>
                      <a:gd name="connsiteX19" fmla="*/ 1732046 w 2630875"/>
                      <a:gd name="connsiteY19" fmla="*/ 920311 h 2894836"/>
                      <a:gd name="connsiteX20" fmla="*/ 1616637 w 2630875"/>
                      <a:gd name="connsiteY20" fmla="*/ 1137957 h 2894836"/>
                      <a:gd name="connsiteX21" fmla="*/ 1730892 w 2630875"/>
                      <a:gd name="connsiteY21" fmla="*/ 1304039 h 2894836"/>
                      <a:gd name="connsiteX22" fmla="*/ 1979925 w 2630875"/>
                      <a:gd name="connsiteY22" fmla="*/ 1379925 h 2894836"/>
                      <a:gd name="connsiteX23" fmla="*/ 2609014 w 2630875"/>
                      <a:gd name="connsiteY23" fmla="*/ 1974584 h 2894836"/>
                      <a:gd name="connsiteX24" fmla="*/ 2609014 w 2630875"/>
                      <a:gd name="connsiteY24" fmla="*/ 2775365 h 2894836"/>
                      <a:gd name="connsiteX25" fmla="*/ 21862 w 2630875"/>
                      <a:gd name="connsiteY25" fmla="*/ 2775365 h 2894836"/>
                      <a:gd name="connsiteX26" fmla="*/ 21862 w 2630875"/>
                      <a:gd name="connsiteY26" fmla="*/ 1974584 h 2894836"/>
                      <a:gd name="connsiteX27" fmla="*/ 650950 w 2630875"/>
                      <a:gd name="connsiteY27" fmla="*/ 1379925 h 2894836"/>
                      <a:gd name="connsiteX28" fmla="*/ 827556 w 2630875"/>
                      <a:gd name="connsiteY28" fmla="*/ 1341238 h 2894836"/>
                      <a:gd name="connsiteX29" fmla="*/ 883804 w 2630875"/>
                      <a:gd name="connsiteY29" fmla="*/ 1304039 h 2894836"/>
                      <a:gd name="connsiteX30" fmla="*/ 998059 w 2630875"/>
                      <a:gd name="connsiteY30" fmla="*/ 1137957 h 2894836"/>
                      <a:gd name="connsiteX31" fmla="*/ 882650 w 2630875"/>
                      <a:gd name="connsiteY31" fmla="*/ 920311 h 2894836"/>
                      <a:gd name="connsiteX32" fmla="*/ 818734 w 2630875"/>
                      <a:gd name="connsiteY32" fmla="*/ 644311 h 2894836"/>
                      <a:gd name="connsiteX33" fmla="*/ 1021890 w 2630875"/>
                      <a:gd name="connsiteY33" fmla="*/ 54192 h 2894836"/>
                      <a:gd name="connsiteX34" fmla="*/ 1283538 w 2630875"/>
                      <a:gd name="connsiteY34" fmla="*/ 25 h 2894836"/>
                      <a:gd name="connsiteX0" fmla="*/ 977638 w 2630875"/>
                      <a:gd name="connsiteY0" fmla="*/ 1406288 h 2894836"/>
                      <a:gd name="connsiteX1" fmla="*/ 1180240 w 2630875"/>
                      <a:gd name="connsiteY1" fmla="*/ 2093909 h 2894836"/>
                      <a:gd name="connsiteX2" fmla="*/ 1178876 w 2630875"/>
                      <a:gd name="connsiteY2" fmla="*/ 2075852 h 2894836"/>
                      <a:gd name="connsiteX3" fmla="*/ 1262617 w 2630875"/>
                      <a:gd name="connsiteY3" fmla="*/ 1841078 h 2894836"/>
                      <a:gd name="connsiteX4" fmla="*/ 1187593 w 2630875"/>
                      <a:gd name="connsiteY4" fmla="*/ 1716736 h 2894836"/>
                      <a:gd name="connsiteX5" fmla="*/ 1222903 w 2630875"/>
                      <a:gd name="connsiteY5" fmla="*/ 1648336 h 2894836"/>
                      <a:gd name="connsiteX6" fmla="*/ 1263496 w 2630875"/>
                      <a:gd name="connsiteY6" fmla="*/ 1565705 h 2894836"/>
                      <a:gd name="connsiteX7" fmla="*/ 977638 w 2630875"/>
                      <a:gd name="connsiteY7" fmla="*/ 1406288 h 2894836"/>
                      <a:gd name="connsiteX8" fmla="*/ 1668636 w 2630875"/>
                      <a:gd name="connsiteY8" fmla="*/ 1386916 h 2894836"/>
                      <a:gd name="connsiteX9" fmla="*/ 1389479 w 2630875"/>
                      <a:gd name="connsiteY9" fmla="*/ 1562971 h 2894836"/>
                      <a:gd name="connsiteX10" fmla="*/ 1442629 w 2630875"/>
                      <a:gd name="connsiteY10" fmla="*/ 1740748 h 2894836"/>
                      <a:gd name="connsiteX11" fmla="*/ 1376299 w 2630875"/>
                      <a:gd name="connsiteY11" fmla="*/ 1841672 h 2894836"/>
                      <a:gd name="connsiteX12" fmla="*/ 1451180 w 2630875"/>
                      <a:gd name="connsiteY12" fmla="*/ 2080547 h 2894836"/>
                      <a:gd name="connsiteX13" fmla="*/ 1450502 w 2630875"/>
                      <a:gd name="connsiteY13" fmla="*/ 2118317 h 2894836"/>
                      <a:gd name="connsiteX14" fmla="*/ 1668636 w 2630875"/>
                      <a:gd name="connsiteY14" fmla="*/ 1386916 h 2894836"/>
                      <a:gd name="connsiteX15" fmla="*/ 1283538 w 2630875"/>
                      <a:gd name="connsiteY15" fmla="*/ 25 h 2894836"/>
                      <a:gd name="connsiteX16" fmla="*/ 1331158 w 2630875"/>
                      <a:gd name="connsiteY16" fmla="*/ 25 h 2894836"/>
                      <a:gd name="connsiteX17" fmla="*/ 1592806 w 2630875"/>
                      <a:gd name="connsiteY17" fmla="*/ 54192 h 2894836"/>
                      <a:gd name="connsiteX18" fmla="*/ 1795962 w 2630875"/>
                      <a:gd name="connsiteY18" fmla="*/ 644311 h 2894836"/>
                      <a:gd name="connsiteX19" fmla="*/ 1732046 w 2630875"/>
                      <a:gd name="connsiteY19" fmla="*/ 920311 h 2894836"/>
                      <a:gd name="connsiteX20" fmla="*/ 1616637 w 2630875"/>
                      <a:gd name="connsiteY20" fmla="*/ 1137957 h 2894836"/>
                      <a:gd name="connsiteX21" fmla="*/ 1730892 w 2630875"/>
                      <a:gd name="connsiteY21" fmla="*/ 1304039 h 2894836"/>
                      <a:gd name="connsiteX22" fmla="*/ 1979925 w 2630875"/>
                      <a:gd name="connsiteY22" fmla="*/ 1379925 h 2894836"/>
                      <a:gd name="connsiteX23" fmla="*/ 2609014 w 2630875"/>
                      <a:gd name="connsiteY23" fmla="*/ 1974584 h 2894836"/>
                      <a:gd name="connsiteX24" fmla="*/ 2609014 w 2630875"/>
                      <a:gd name="connsiteY24" fmla="*/ 2775365 h 2894836"/>
                      <a:gd name="connsiteX25" fmla="*/ 21862 w 2630875"/>
                      <a:gd name="connsiteY25" fmla="*/ 2775365 h 2894836"/>
                      <a:gd name="connsiteX26" fmla="*/ 21862 w 2630875"/>
                      <a:gd name="connsiteY26" fmla="*/ 1974584 h 2894836"/>
                      <a:gd name="connsiteX27" fmla="*/ 650950 w 2630875"/>
                      <a:gd name="connsiteY27" fmla="*/ 1379925 h 2894836"/>
                      <a:gd name="connsiteX28" fmla="*/ 827556 w 2630875"/>
                      <a:gd name="connsiteY28" fmla="*/ 1341238 h 2894836"/>
                      <a:gd name="connsiteX29" fmla="*/ 883804 w 2630875"/>
                      <a:gd name="connsiteY29" fmla="*/ 1304039 h 2894836"/>
                      <a:gd name="connsiteX30" fmla="*/ 998059 w 2630875"/>
                      <a:gd name="connsiteY30" fmla="*/ 1137957 h 2894836"/>
                      <a:gd name="connsiteX31" fmla="*/ 882650 w 2630875"/>
                      <a:gd name="connsiteY31" fmla="*/ 920311 h 2894836"/>
                      <a:gd name="connsiteX32" fmla="*/ 818734 w 2630875"/>
                      <a:gd name="connsiteY32" fmla="*/ 644311 h 2894836"/>
                      <a:gd name="connsiteX33" fmla="*/ 1021890 w 2630875"/>
                      <a:gd name="connsiteY33" fmla="*/ 54192 h 2894836"/>
                      <a:gd name="connsiteX34" fmla="*/ 1283538 w 2630875"/>
                      <a:gd name="connsiteY34" fmla="*/ 25 h 2894836"/>
                      <a:gd name="connsiteX0" fmla="*/ 977638 w 2630875"/>
                      <a:gd name="connsiteY0" fmla="*/ 1406288 h 2894836"/>
                      <a:gd name="connsiteX1" fmla="*/ 1180240 w 2630875"/>
                      <a:gd name="connsiteY1" fmla="*/ 2093909 h 2894836"/>
                      <a:gd name="connsiteX2" fmla="*/ 1178876 w 2630875"/>
                      <a:gd name="connsiteY2" fmla="*/ 2075852 h 2894836"/>
                      <a:gd name="connsiteX3" fmla="*/ 1262617 w 2630875"/>
                      <a:gd name="connsiteY3" fmla="*/ 1841078 h 2894836"/>
                      <a:gd name="connsiteX4" fmla="*/ 1187593 w 2630875"/>
                      <a:gd name="connsiteY4" fmla="*/ 1716736 h 2894836"/>
                      <a:gd name="connsiteX5" fmla="*/ 1222903 w 2630875"/>
                      <a:gd name="connsiteY5" fmla="*/ 1648336 h 2894836"/>
                      <a:gd name="connsiteX6" fmla="*/ 1263496 w 2630875"/>
                      <a:gd name="connsiteY6" fmla="*/ 1565705 h 2894836"/>
                      <a:gd name="connsiteX7" fmla="*/ 977638 w 2630875"/>
                      <a:gd name="connsiteY7" fmla="*/ 1406288 h 2894836"/>
                      <a:gd name="connsiteX8" fmla="*/ 1668636 w 2630875"/>
                      <a:gd name="connsiteY8" fmla="*/ 1386916 h 2894836"/>
                      <a:gd name="connsiteX9" fmla="*/ 1389479 w 2630875"/>
                      <a:gd name="connsiteY9" fmla="*/ 1562971 h 2894836"/>
                      <a:gd name="connsiteX10" fmla="*/ 1442629 w 2630875"/>
                      <a:gd name="connsiteY10" fmla="*/ 1740748 h 2894836"/>
                      <a:gd name="connsiteX11" fmla="*/ 1376299 w 2630875"/>
                      <a:gd name="connsiteY11" fmla="*/ 1841672 h 2894836"/>
                      <a:gd name="connsiteX12" fmla="*/ 1451180 w 2630875"/>
                      <a:gd name="connsiteY12" fmla="*/ 2080547 h 2894836"/>
                      <a:gd name="connsiteX13" fmla="*/ 1450502 w 2630875"/>
                      <a:gd name="connsiteY13" fmla="*/ 2118317 h 2894836"/>
                      <a:gd name="connsiteX14" fmla="*/ 1668636 w 2630875"/>
                      <a:gd name="connsiteY14" fmla="*/ 1386916 h 2894836"/>
                      <a:gd name="connsiteX15" fmla="*/ 1283538 w 2630875"/>
                      <a:gd name="connsiteY15" fmla="*/ 25 h 2894836"/>
                      <a:gd name="connsiteX16" fmla="*/ 1331158 w 2630875"/>
                      <a:gd name="connsiteY16" fmla="*/ 25 h 2894836"/>
                      <a:gd name="connsiteX17" fmla="*/ 1592806 w 2630875"/>
                      <a:gd name="connsiteY17" fmla="*/ 54192 h 2894836"/>
                      <a:gd name="connsiteX18" fmla="*/ 1795962 w 2630875"/>
                      <a:gd name="connsiteY18" fmla="*/ 644311 h 2894836"/>
                      <a:gd name="connsiteX19" fmla="*/ 1732046 w 2630875"/>
                      <a:gd name="connsiteY19" fmla="*/ 920311 h 2894836"/>
                      <a:gd name="connsiteX20" fmla="*/ 1616637 w 2630875"/>
                      <a:gd name="connsiteY20" fmla="*/ 1137957 h 2894836"/>
                      <a:gd name="connsiteX21" fmla="*/ 1730892 w 2630875"/>
                      <a:gd name="connsiteY21" fmla="*/ 1304039 h 2894836"/>
                      <a:gd name="connsiteX22" fmla="*/ 1979925 w 2630875"/>
                      <a:gd name="connsiteY22" fmla="*/ 1379925 h 2894836"/>
                      <a:gd name="connsiteX23" fmla="*/ 2609014 w 2630875"/>
                      <a:gd name="connsiteY23" fmla="*/ 1974584 h 2894836"/>
                      <a:gd name="connsiteX24" fmla="*/ 2609014 w 2630875"/>
                      <a:gd name="connsiteY24" fmla="*/ 2775365 h 2894836"/>
                      <a:gd name="connsiteX25" fmla="*/ 21862 w 2630875"/>
                      <a:gd name="connsiteY25" fmla="*/ 2775365 h 2894836"/>
                      <a:gd name="connsiteX26" fmla="*/ 21862 w 2630875"/>
                      <a:gd name="connsiteY26" fmla="*/ 1974584 h 2894836"/>
                      <a:gd name="connsiteX27" fmla="*/ 650950 w 2630875"/>
                      <a:gd name="connsiteY27" fmla="*/ 1379925 h 2894836"/>
                      <a:gd name="connsiteX28" fmla="*/ 883804 w 2630875"/>
                      <a:gd name="connsiteY28" fmla="*/ 1304039 h 2894836"/>
                      <a:gd name="connsiteX29" fmla="*/ 998059 w 2630875"/>
                      <a:gd name="connsiteY29" fmla="*/ 1137957 h 2894836"/>
                      <a:gd name="connsiteX30" fmla="*/ 882650 w 2630875"/>
                      <a:gd name="connsiteY30" fmla="*/ 920311 h 2894836"/>
                      <a:gd name="connsiteX31" fmla="*/ 818734 w 2630875"/>
                      <a:gd name="connsiteY31" fmla="*/ 644311 h 2894836"/>
                      <a:gd name="connsiteX32" fmla="*/ 1021890 w 2630875"/>
                      <a:gd name="connsiteY32" fmla="*/ 54192 h 2894836"/>
                      <a:gd name="connsiteX33" fmla="*/ 1283538 w 2630875"/>
                      <a:gd name="connsiteY33" fmla="*/ 25 h 2894836"/>
                      <a:gd name="connsiteX0" fmla="*/ 977638 w 2630875"/>
                      <a:gd name="connsiteY0" fmla="*/ 1406288 h 2894836"/>
                      <a:gd name="connsiteX1" fmla="*/ 1180240 w 2630875"/>
                      <a:gd name="connsiteY1" fmla="*/ 2093909 h 2894836"/>
                      <a:gd name="connsiteX2" fmla="*/ 1178876 w 2630875"/>
                      <a:gd name="connsiteY2" fmla="*/ 2075852 h 2894836"/>
                      <a:gd name="connsiteX3" fmla="*/ 1262617 w 2630875"/>
                      <a:gd name="connsiteY3" fmla="*/ 1841078 h 2894836"/>
                      <a:gd name="connsiteX4" fmla="*/ 1187593 w 2630875"/>
                      <a:gd name="connsiteY4" fmla="*/ 1716736 h 2894836"/>
                      <a:gd name="connsiteX5" fmla="*/ 1222903 w 2630875"/>
                      <a:gd name="connsiteY5" fmla="*/ 1648336 h 2894836"/>
                      <a:gd name="connsiteX6" fmla="*/ 1263496 w 2630875"/>
                      <a:gd name="connsiteY6" fmla="*/ 1565705 h 2894836"/>
                      <a:gd name="connsiteX7" fmla="*/ 977638 w 2630875"/>
                      <a:gd name="connsiteY7" fmla="*/ 1406288 h 2894836"/>
                      <a:gd name="connsiteX8" fmla="*/ 1668636 w 2630875"/>
                      <a:gd name="connsiteY8" fmla="*/ 1386916 h 2894836"/>
                      <a:gd name="connsiteX9" fmla="*/ 1389479 w 2630875"/>
                      <a:gd name="connsiteY9" fmla="*/ 1562971 h 2894836"/>
                      <a:gd name="connsiteX10" fmla="*/ 1442629 w 2630875"/>
                      <a:gd name="connsiteY10" fmla="*/ 1740748 h 2894836"/>
                      <a:gd name="connsiteX11" fmla="*/ 1376299 w 2630875"/>
                      <a:gd name="connsiteY11" fmla="*/ 1841672 h 2894836"/>
                      <a:gd name="connsiteX12" fmla="*/ 1451180 w 2630875"/>
                      <a:gd name="connsiteY12" fmla="*/ 2080547 h 2894836"/>
                      <a:gd name="connsiteX13" fmla="*/ 1450502 w 2630875"/>
                      <a:gd name="connsiteY13" fmla="*/ 2118317 h 2894836"/>
                      <a:gd name="connsiteX14" fmla="*/ 1668636 w 2630875"/>
                      <a:gd name="connsiteY14" fmla="*/ 1386916 h 2894836"/>
                      <a:gd name="connsiteX15" fmla="*/ 1283538 w 2630875"/>
                      <a:gd name="connsiteY15" fmla="*/ 25 h 2894836"/>
                      <a:gd name="connsiteX16" fmla="*/ 1331158 w 2630875"/>
                      <a:gd name="connsiteY16" fmla="*/ 25 h 2894836"/>
                      <a:gd name="connsiteX17" fmla="*/ 1592806 w 2630875"/>
                      <a:gd name="connsiteY17" fmla="*/ 54192 h 2894836"/>
                      <a:gd name="connsiteX18" fmla="*/ 1795962 w 2630875"/>
                      <a:gd name="connsiteY18" fmla="*/ 644311 h 2894836"/>
                      <a:gd name="connsiteX19" fmla="*/ 1732046 w 2630875"/>
                      <a:gd name="connsiteY19" fmla="*/ 920311 h 2894836"/>
                      <a:gd name="connsiteX20" fmla="*/ 1616637 w 2630875"/>
                      <a:gd name="connsiteY20" fmla="*/ 1137957 h 2894836"/>
                      <a:gd name="connsiteX21" fmla="*/ 1730892 w 2630875"/>
                      <a:gd name="connsiteY21" fmla="*/ 1304039 h 2894836"/>
                      <a:gd name="connsiteX22" fmla="*/ 1979925 w 2630875"/>
                      <a:gd name="connsiteY22" fmla="*/ 1379925 h 2894836"/>
                      <a:gd name="connsiteX23" fmla="*/ 2609014 w 2630875"/>
                      <a:gd name="connsiteY23" fmla="*/ 1974584 h 2894836"/>
                      <a:gd name="connsiteX24" fmla="*/ 2609014 w 2630875"/>
                      <a:gd name="connsiteY24" fmla="*/ 2775365 h 2894836"/>
                      <a:gd name="connsiteX25" fmla="*/ 21862 w 2630875"/>
                      <a:gd name="connsiteY25" fmla="*/ 2775365 h 2894836"/>
                      <a:gd name="connsiteX26" fmla="*/ 21862 w 2630875"/>
                      <a:gd name="connsiteY26" fmla="*/ 1974584 h 2894836"/>
                      <a:gd name="connsiteX27" fmla="*/ 650950 w 2630875"/>
                      <a:gd name="connsiteY27" fmla="*/ 1379925 h 2894836"/>
                      <a:gd name="connsiteX28" fmla="*/ 883804 w 2630875"/>
                      <a:gd name="connsiteY28" fmla="*/ 1304039 h 2894836"/>
                      <a:gd name="connsiteX29" fmla="*/ 998059 w 2630875"/>
                      <a:gd name="connsiteY29" fmla="*/ 1137957 h 2894836"/>
                      <a:gd name="connsiteX30" fmla="*/ 882650 w 2630875"/>
                      <a:gd name="connsiteY30" fmla="*/ 920311 h 2894836"/>
                      <a:gd name="connsiteX31" fmla="*/ 818734 w 2630875"/>
                      <a:gd name="connsiteY31" fmla="*/ 644311 h 2894836"/>
                      <a:gd name="connsiteX32" fmla="*/ 1021890 w 2630875"/>
                      <a:gd name="connsiteY32" fmla="*/ 54192 h 2894836"/>
                      <a:gd name="connsiteX33" fmla="*/ 1283538 w 2630875"/>
                      <a:gd name="connsiteY33" fmla="*/ 25 h 2894836"/>
                      <a:gd name="connsiteX0" fmla="*/ 977638 w 2630875"/>
                      <a:gd name="connsiteY0" fmla="*/ 1406288 h 2894836"/>
                      <a:gd name="connsiteX1" fmla="*/ 1180240 w 2630875"/>
                      <a:gd name="connsiteY1" fmla="*/ 2093909 h 2894836"/>
                      <a:gd name="connsiteX2" fmla="*/ 1178876 w 2630875"/>
                      <a:gd name="connsiteY2" fmla="*/ 2075852 h 2894836"/>
                      <a:gd name="connsiteX3" fmla="*/ 1262617 w 2630875"/>
                      <a:gd name="connsiteY3" fmla="*/ 1841078 h 2894836"/>
                      <a:gd name="connsiteX4" fmla="*/ 1187593 w 2630875"/>
                      <a:gd name="connsiteY4" fmla="*/ 1716736 h 2894836"/>
                      <a:gd name="connsiteX5" fmla="*/ 1222903 w 2630875"/>
                      <a:gd name="connsiteY5" fmla="*/ 1648336 h 2894836"/>
                      <a:gd name="connsiteX6" fmla="*/ 1263496 w 2630875"/>
                      <a:gd name="connsiteY6" fmla="*/ 1565705 h 2894836"/>
                      <a:gd name="connsiteX7" fmla="*/ 977638 w 2630875"/>
                      <a:gd name="connsiteY7" fmla="*/ 1406288 h 2894836"/>
                      <a:gd name="connsiteX8" fmla="*/ 1668636 w 2630875"/>
                      <a:gd name="connsiteY8" fmla="*/ 1386916 h 2894836"/>
                      <a:gd name="connsiteX9" fmla="*/ 1389479 w 2630875"/>
                      <a:gd name="connsiteY9" fmla="*/ 1562971 h 2894836"/>
                      <a:gd name="connsiteX10" fmla="*/ 1442629 w 2630875"/>
                      <a:gd name="connsiteY10" fmla="*/ 1740748 h 2894836"/>
                      <a:gd name="connsiteX11" fmla="*/ 1376299 w 2630875"/>
                      <a:gd name="connsiteY11" fmla="*/ 1841672 h 2894836"/>
                      <a:gd name="connsiteX12" fmla="*/ 1451180 w 2630875"/>
                      <a:gd name="connsiteY12" fmla="*/ 2080547 h 2894836"/>
                      <a:gd name="connsiteX13" fmla="*/ 1450502 w 2630875"/>
                      <a:gd name="connsiteY13" fmla="*/ 2118317 h 2894836"/>
                      <a:gd name="connsiteX14" fmla="*/ 1668636 w 2630875"/>
                      <a:gd name="connsiteY14" fmla="*/ 1386916 h 2894836"/>
                      <a:gd name="connsiteX15" fmla="*/ 1283538 w 2630875"/>
                      <a:gd name="connsiteY15" fmla="*/ 25 h 2894836"/>
                      <a:gd name="connsiteX16" fmla="*/ 1331158 w 2630875"/>
                      <a:gd name="connsiteY16" fmla="*/ 25 h 2894836"/>
                      <a:gd name="connsiteX17" fmla="*/ 1592806 w 2630875"/>
                      <a:gd name="connsiteY17" fmla="*/ 54192 h 2894836"/>
                      <a:gd name="connsiteX18" fmla="*/ 1795962 w 2630875"/>
                      <a:gd name="connsiteY18" fmla="*/ 644311 h 2894836"/>
                      <a:gd name="connsiteX19" fmla="*/ 1732046 w 2630875"/>
                      <a:gd name="connsiteY19" fmla="*/ 920311 h 2894836"/>
                      <a:gd name="connsiteX20" fmla="*/ 1616637 w 2630875"/>
                      <a:gd name="connsiteY20" fmla="*/ 1137957 h 2894836"/>
                      <a:gd name="connsiteX21" fmla="*/ 1730892 w 2630875"/>
                      <a:gd name="connsiteY21" fmla="*/ 1304039 h 2894836"/>
                      <a:gd name="connsiteX22" fmla="*/ 1979925 w 2630875"/>
                      <a:gd name="connsiteY22" fmla="*/ 1379925 h 2894836"/>
                      <a:gd name="connsiteX23" fmla="*/ 2609014 w 2630875"/>
                      <a:gd name="connsiteY23" fmla="*/ 1974584 h 2894836"/>
                      <a:gd name="connsiteX24" fmla="*/ 2609014 w 2630875"/>
                      <a:gd name="connsiteY24" fmla="*/ 2775365 h 2894836"/>
                      <a:gd name="connsiteX25" fmla="*/ 21862 w 2630875"/>
                      <a:gd name="connsiteY25" fmla="*/ 2775365 h 2894836"/>
                      <a:gd name="connsiteX26" fmla="*/ 21862 w 2630875"/>
                      <a:gd name="connsiteY26" fmla="*/ 1974584 h 2894836"/>
                      <a:gd name="connsiteX27" fmla="*/ 650950 w 2630875"/>
                      <a:gd name="connsiteY27" fmla="*/ 1379925 h 2894836"/>
                      <a:gd name="connsiteX28" fmla="*/ 883804 w 2630875"/>
                      <a:gd name="connsiteY28" fmla="*/ 1304039 h 2894836"/>
                      <a:gd name="connsiteX29" fmla="*/ 998059 w 2630875"/>
                      <a:gd name="connsiteY29" fmla="*/ 1137957 h 2894836"/>
                      <a:gd name="connsiteX30" fmla="*/ 882650 w 2630875"/>
                      <a:gd name="connsiteY30" fmla="*/ 920311 h 2894836"/>
                      <a:gd name="connsiteX31" fmla="*/ 818734 w 2630875"/>
                      <a:gd name="connsiteY31" fmla="*/ 644311 h 2894836"/>
                      <a:gd name="connsiteX32" fmla="*/ 1021890 w 2630875"/>
                      <a:gd name="connsiteY32" fmla="*/ 54192 h 2894836"/>
                      <a:gd name="connsiteX33" fmla="*/ 1283538 w 2630875"/>
                      <a:gd name="connsiteY33" fmla="*/ 25 h 2894836"/>
                      <a:gd name="connsiteX0" fmla="*/ 977638 w 2630875"/>
                      <a:gd name="connsiteY0" fmla="*/ 1406288 h 2894836"/>
                      <a:gd name="connsiteX1" fmla="*/ 1180240 w 2630875"/>
                      <a:gd name="connsiteY1" fmla="*/ 2093909 h 2894836"/>
                      <a:gd name="connsiteX2" fmla="*/ 1178876 w 2630875"/>
                      <a:gd name="connsiteY2" fmla="*/ 2075852 h 2894836"/>
                      <a:gd name="connsiteX3" fmla="*/ 1262617 w 2630875"/>
                      <a:gd name="connsiteY3" fmla="*/ 1841078 h 2894836"/>
                      <a:gd name="connsiteX4" fmla="*/ 1187593 w 2630875"/>
                      <a:gd name="connsiteY4" fmla="*/ 1716736 h 2894836"/>
                      <a:gd name="connsiteX5" fmla="*/ 1222903 w 2630875"/>
                      <a:gd name="connsiteY5" fmla="*/ 1648336 h 2894836"/>
                      <a:gd name="connsiteX6" fmla="*/ 1263496 w 2630875"/>
                      <a:gd name="connsiteY6" fmla="*/ 1565705 h 2894836"/>
                      <a:gd name="connsiteX7" fmla="*/ 977638 w 2630875"/>
                      <a:gd name="connsiteY7" fmla="*/ 1406288 h 2894836"/>
                      <a:gd name="connsiteX8" fmla="*/ 1668636 w 2630875"/>
                      <a:gd name="connsiteY8" fmla="*/ 1386916 h 2894836"/>
                      <a:gd name="connsiteX9" fmla="*/ 1389479 w 2630875"/>
                      <a:gd name="connsiteY9" fmla="*/ 1562971 h 2894836"/>
                      <a:gd name="connsiteX10" fmla="*/ 1442629 w 2630875"/>
                      <a:gd name="connsiteY10" fmla="*/ 1740748 h 2894836"/>
                      <a:gd name="connsiteX11" fmla="*/ 1376299 w 2630875"/>
                      <a:gd name="connsiteY11" fmla="*/ 1841672 h 2894836"/>
                      <a:gd name="connsiteX12" fmla="*/ 1451180 w 2630875"/>
                      <a:gd name="connsiteY12" fmla="*/ 2080547 h 2894836"/>
                      <a:gd name="connsiteX13" fmla="*/ 1450502 w 2630875"/>
                      <a:gd name="connsiteY13" fmla="*/ 2118317 h 2894836"/>
                      <a:gd name="connsiteX14" fmla="*/ 1668636 w 2630875"/>
                      <a:gd name="connsiteY14" fmla="*/ 1386916 h 2894836"/>
                      <a:gd name="connsiteX15" fmla="*/ 1283538 w 2630875"/>
                      <a:gd name="connsiteY15" fmla="*/ 25 h 2894836"/>
                      <a:gd name="connsiteX16" fmla="*/ 1331158 w 2630875"/>
                      <a:gd name="connsiteY16" fmla="*/ 25 h 2894836"/>
                      <a:gd name="connsiteX17" fmla="*/ 1592806 w 2630875"/>
                      <a:gd name="connsiteY17" fmla="*/ 54192 h 2894836"/>
                      <a:gd name="connsiteX18" fmla="*/ 1795962 w 2630875"/>
                      <a:gd name="connsiteY18" fmla="*/ 644311 h 2894836"/>
                      <a:gd name="connsiteX19" fmla="*/ 1732046 w 2630875"/>
                      <a:gd name="connsiteY19" fmla="*/ 920311 h 2894836"/>
                      <a:gd name="connsiteX20" fmla="*/ 1616637 w 2630875"/>
                      <a:gd name="connsiteY20" fmla="*/ 1137957 h 2894836"/>
                      <a:gd name="connsiteX21" fmla="*/ 1730892 w 2630875"/>
                      <a:gd name="connsiteY21" fmla="*/ 1304039 h 2894836"/>
                      <a:gd name="connsiteX22" fmla="*/ 1979925 w 2630875"/>
                      <a:gd name="connsiteY22" fmla="*/ 1379925 h 2894836"/>
                      <a:gd name="connsiteX23" fmla="*/ 2609014 w 2630875"/>
                      <a:gd name="connsiteY23" fmla="*/ 1974584 h 2894836"/>
                      <a:gd name="connsiteX24" fmla="*/ 2609014 w 2630875"/>
                      <a:gd name="connsiteY24" fmla="*/ 2775365 h 2894836"/>
                      <a:gd name="connsiteX25" fmla="*/ 21862 w 2630875"/>
                      <a:gd name="connsiteY25" fmla="*/ 2775365 h 2894836"/>
                      <a:gd name="connsiteX26" fmla="*/ 21862 w 2630875"/>
                      <a:gd name="connsiteY26" fmla="*/ 1974584 h 2894836"/>
                      <a:gd name="connsiteX27" fmla="*/ 650950 w 2630875"/>
                      <a:gd name="connsiteY27" fmla="*/ 1379925 h 2894836"/>
                      <a:gd name="connsiteX28" fmla="*/ 883804 w 2630875"/>
                      <a:gd name="connsiteY28" fmla="*/ 1304039 h 2894836"/>
                      <a:gd name="connsiteX29" fmla="*/ 998059 w 2630875"/>
                      <a:gd name="connsiteY29" fmla="*/ 1137957 h 2894836"/>
                      <a:gd name="connsiteX30" fmla="*/ 882650 w 2630875"/>
                      <a:gd name="connsiteY30" fmla="*/ 920311 h 2894836"/>
                      <a:gd name="connsiteX31" fmla="*/ 818734 w 2630875"/>
                      <a:gd name="connsiteY31" fmla="*/ 644311 h 2894836"/>
                      <a:gd name="connsiteX32" fmla="*/ 1021890 w 2630875"/>
                      <a:gd name="connsiteY32" fmla="*/ 54192 h 2894836"/>
                      <a:gd name="connsiteX33" fmla="*/ 1283538 w 2630875"/>
                      <a:gd name="connsiteY33" fmla="*/ 25 h 2894836"/>
                      <a:gd name="connsiteX0" fmla="*/ 977638 w 2630875"/>
                      <a:gd name="connsiteY0" fmla="*/ 1406288 h 2894836"/>
                      <a:gd name="connsiteX1" fmla="*/ 1180240 w 2630875"/>
                      <a:gd name="connsiteY1" fmla="*/ 2093909 h 2894836"/>
                      <a:gd name="connsiteX2" fmla="*/ 1178876 w 2630875"/>
                      <a:gd name="connsiteY2" fmla="*/ 2075852 h 2894836"/>
                      <a:gd name="connsiteX3" fmla="*/ 1262617 w 2630875"/>
                      <a:gd name="connsiteY3" fmla="*/ 1841078 h 2894836"/>
                      <a:gd name="connsiteX4" fmla="*/ 1187593 w 2630875"/>
                      <a:gd name="connsiteY4" fmla="*/ 1716736 h 2894836"/>
                      <a:gd name="connsiteX5" fmla="*/ 1222903 w 2630875"/>
                      <a:gd name="connsiteY5" fmla="*/ 1648336 h 2894836"/>
                      <a:gd name="connsiteX6" fmla="*/ 1263496 w 2630875"/>
                      <a:gd name="connsiteY6" fmla="*/ 1565705 h 2894836"/>
                      <a:gd name="connsiteX7" fmla="*/ 977638 w 2630875"/>
                      <a:gd name="connsiteY7" fmla="*/ 1406288 h 2894836"/>
                      <a:gd name="connsiteX8" fmla="*/ 1668636 w 2630875"/>
                      <a:gd name="connsiteY8" fmla="*/ 1386916 h 2894836"/>
                      <a:gd name="connsiteX9" fmla="*/ 1389479 w 2630875"/>
                      <a:gd name="connsiteY9" fmla="*/ 1562971 h 2894836"/>
                      <a:gd name="connsiteX10" fmla="*/ 1442629 w 2630875"/>
                      <a:gd name="connsiteY10" fmla="*/ 1740748 h 2894836"/>
                      <a:gd name="connsiteX11" fmla="*/ 1376299 w 2630875"/>
                      <a:gd name="connsiteY11" fmla="*/ 1841672 h 2894836"/>
                      <a:gd name="connsiteX12" fmla="*/ 1451180 w 2630875"/>
                      <a:gd name="connsiteY12" fmla="*/ 2080547 h 2894836"/>
                      <a:gd name="connsiteX13" fmla="*/ 1450502 w 2630875"/>
                      <a:gd name="connsiteY13" fmla="*/ 2118317 h 2894836"/>
                      <a:gd name="connsiteX14" fmla="*/ 1668636 w 2630875"/>
                      <a:gd name="connsiteY14" fmla="*/ 1386916 h 2894836"/>
                      <a:gd name="connsiteX15" fmla="*/ 1283538 w 2630875"/>
                      <a:gd name="connsiteY15" fmla="*/ 25 h 2894836"/>
                      <a:gd name="connsiteX16" fmla="*/ 1331158 w 2630875"/>
                      <a:gd name="connsiteY16" fmla="*/ 25 h 2894836"/>
                      <a:gd name="connsiteX17" fmla="*/ 1592806 w 2630875"/>
                      <a:gd name="connsiteY17" fmla="*/ 54192 h 2894836"/>
                      <a:gd name="connsiteX18" fmla="*/ 1795962 w 2630875"/>
                      <a:gd name="connsiteY18" fmla="*/ 644311 h 2894836"/>
                      <a:gd name="connsiteX19" fmla="*/ 1732046 w 2630875"/>
                      <a:gd name="connsiteY19" fmla="*/ 920311 h 2894836"/>
                      <a:gd name="connsiteX20" fmla="*/ 1616637 w 2630875"/>
                      <a:gd name="connsiteY20" fmla="*/ 1137957 h 2894836"/>
                      <a:gd name="connsiteX21" fmla="*/ 1730892 w 2630875"/>
                      <a:gd name="connsiteY21" fmla="*/ 1304039 h 2894836"/>
                      <a:gd name="connsiteX22" fmla="*/ 1979925 w 2630875"/>
                      <a:gd name="connsiteY22" fmla="*/ 1379925 h 2894836"/>
                      <a:gd name="connsiteX23" fmla="*/ 2609014 w 2630875"/>
                      <a:gd name="connsiteY23" fmla="*/ 1974584 h 2894836"/>
                      <a:gd name="connsiteX24" fmla="*/ 2609014 w 2630875"/>
                      <a:gd name="connsiteY24" fmla="*/ 2775365 h 2894836"/>
                      <a:gd name="connsiteX25" fmla="*/ 21862 w 2630875"/>
                      <a:gd name="connsiteY25" fmla="*/ 2775365 h 2894836"/>
                      <a:gd name="connsiteX26" fmla="*/ 21862 w 2630875"/>
                      <a:gd name="connsiteY26" fmla="*/ 1974584 h 2894836"/>
                      <a:gd name="connsiteX27" fmla="*/ 650950 w 2630875"/>
                      <a:gd name="connsiteY27" fmla="*/ 1379925 h 2894836"/>
                      <a:gd name="connsiteX28" fmla="*/ 883804 w 2630875"/>
                      <a:gd name="connsiteY28" fmla="*/ 1304039 h 2894836"/>
                      <a:gd name="connsiteX29" fmla="*/ 998059 w 2630875"/>
                      <a:gd name="connsiteY29" fmla="*/ 1137957 h 2894836"/>
                      <a:gd name="connsiteX30" fmla="*/ 882650 w 2630875"/>
                      <a:gd name="connsiteY30" fmla="*/ 920311 h 2894836"/>
                      <a:gd name="connsiteX31" fmla="*/ 818734 w 2630875"/>
                      <a:gd name="connsiteY31" fmla="*/ 644311 h 2894836"/>
                      <a:gd name="connsiteX32" fmla="*/ 1021890 w 2630875"/>
                      <a:gd name="connsiteY32" fmla="*/ 54192 h 2894836"/>
                      <a:gd name="connsiteX33" fmla="*/ 1283538 w 2630875"/>
                      <a:gd name="connsiteY33" fmla="*/ 25 h 2894836"/>
                      <a:gd name="connsiteX0" fmla="*/ 977638 w 2630875"/>
                      <a:gd name="connsiteY0" fmla="*/ 1406288 h 2894836"/>
                      <a:gd name="connsiteX1" fmla="*/ 1180240 w 2630875"/>
                      <a:gd name="connsiteY1" fmla="*/ 2093909 h 2894836"/>
                      <a:gd name="connsiteX2" fmla="*/ 1178876 w 2630875"/>
                      <a:gd name="connsiteY2" fmla="*/ 2075852 h 2894836"/>
                      <a:gd name="connsiteX3" fmla="*/ 1262617 w 2630875"/>
                      <a:gd name="connsiteY3" fmla="*/ 1841078 h 2894836"/>
                      <a:gd name="connsiteX4" fmla="*/ 1187593 w 2630875"/>
                      <a:gd name="connsiteY4" fmla="*/ 1716736 h 2894836"/>
                      <a:gd name="connsiteX5" fmla="*/ 1222903 w 2630875"/>
                      <a:gd name="connsiteY5" fmla="*/ 1648336 h 2894836"/>
                      <a:gd name="connsiteX6" fmla="*/ 1263496 w 2630875"/>
                      <a:gd name="connsiteY6" fmla="*/ 1565705 h 2894836"/>
                      <a:gd name="connsiteX7" fmla="*/ 977638 w 2630875"/>
                      <a:gd name="connsiteY7" fmla="*/ 1406288 h 2894836"/>
                      <a:gd name="connsiteX8" fmla="*/ 1668636 w 2630875"/>
                      <a:gd name="connsiteY8" fmla="*/ 1386916 h 2894836"/>
                      <a:gd name="connsiteX9" fmla="*/ 1389479 w 2630875"/>
                      <a:gd name="connsiteY9" fmla="*/ 1562971 h 2894836"/>
                      <a:gd name="connsiteX10" fmla="*/ 1442629 w 2630875"/>
                      <a:gd name="connsiteY10" fmla="*/ 1740748 h 2894836"/>
                      <a:gd name="connsiteX11" fmla="*/ 1376299 w 2630875"/>
                      <a:gd name="connsiteY11" fmla="*/ 1841672 h 2894836"/>
                      <a:gd name="connsiteX12" fmla="*/ 1451180 w 2630875"/>
                      <a:gd name="connsiteY12" fmla="*/ 2080547 h 2894836"/>
                      <a:gd name="connsiteX13" fmla="*/ 1450502 w 2630875"/>
                      <a:gd name="connsiteY13" fmla="*/ 2118317 h 2894836"/>
                      <a:gd name="connsiteX14" fmla="*/ 1668636 w 2630875"/>
                      <a:gd name="connsiteY14" fmla="*/ 1386916 h 2894836"/>
                      <a:gd name="connsiteX15" fmla="*/ 1283538 w 2630875"/>
                      <a:gd name="connsiteY15" fmla="*/ 25 h 2894836"/>
                      <a:gd name="connsiteX16" fmla="*/ 1331158 w 2630875"/>
                      <a:gd name="connsiteY16" fmla="*/ 25 h 2894836"/>
                      <a:gd name="connsiteX17" fmla="*/ 1592806 w 2630875"/>
                      <a:gd name="connsiteY17" fmla="*/ 54192 h 2894836"/>
                      <a:gd name="connsiteX18" fmla="*/ 1795962 w 2630875"/>
                      <a:gd name="connsiteY18" fmla="*/ 644311 h 2894836"/>
                      <a:gd name="connsiteX19" fmla="*/ 1732046 w 2630875"/>
                      <a:gd name="connsiteY19" fmla="*/ 920311 h 2894836"/>
                      <a:gd name="connsiteX20" fmla="*/ 1616637 w 2630875"/>
                      <a:gd name="connsiteY20" fmla="*/ 1137957 h 2894836"/>
                      <a:gd name="connsiteX21" fmla="*/ 1730892 w 2630875"/>
                      <a:gd name="connsiteY21" fmla="*/ 1304039 h 2894836"/>
                      <a:gd name="connsiteX22" fmla="*/ 1979925 w 2630875"/>
                      <a:gd name="connsiteY22" fmla="*/ 1379925 h 2894836"/>
                      <a:gd name="connsiteX23" fmla="*/ 2609014 w 2630875"/>
                      <a:gd name="connsiteY23" fmla="*/ 1974584 h 2894836"/>
                      <a:gd name="connsiteX24" fmla="*/ 2609014 w 2630875"/>
                      <a:gd name="connsiteY24" fmla="*/ 2775365 h 2894836"/>
                      <a:gd name="connsiteX25" fmla="*/ 21862 w 2630875"/>
                      <a:gd name="connsiteY25" fmla="*/ 2775365 h 2894836"/>
                      <a:gd name="connsiteX26" fmla="*/ 21862 w 2630875"/>
                      <a:gd name="connsiteY26" fmla="*/ 1974584 h 2894836"/>
                      <a:gd name="connsiteX27" fmla="*/ 650950 w 2630875"/>
                      <a:gd name="connsiteY27" fmla="*/ 1379925 h 2894836"/>
                      <a:gd name="connsiteX28" fmla="*/ 883804 w 2630875"/>
                      <a:gd name="connsiteY28" fmla="*/ 1304039 h 2894836"/>
                      <a:gd name="connsiteX29" fmla="*/ 998059 w 2630875"/>
                      <a:gd name="connsiteY29" fmla="*/ 1137957 h 2894836"/>
                      <a:gd name="connsiteX30" fmla="*/ 882650 w 2630875"/>
                      <a:gd name="connsiteY30" fmla="*/ 920311 h 2894836"/>
                      <a:gd name="connsiteX31" fmla="*/ 818734 w 2630875"/>
                      <a:gd name="connsiteY31" fmla="*/ 644311 h 2894836"/>
                      <a:gd name="connsiteX32" fmla="*/ 1021890 w 2630875"/>
                      <a:gd name="connsiteY32" fmla="*/ 54192 h 2894836"/>
                      <a:gd name="connsiteX33" fmla="*/ 1283538 w 2630875"/>
                      <a:gd name="connsiteY33" fmla="*/ 25 h 2894836"/>
                      <a:gd name="connsiteX0" fmla="*/ 977638 w 2630875"/>
                      <a:gd name="connsiteY0" fmla="*/ 1406288 h 2894836"/>
                      <a:gd name="connsiteX1" fmla="*/ 1180240 w 2630875"/>
                      <a:gd name="connsiteY1" fmla="*/ 2093909 h 2894836"/>
                      <a:gd name="connsiteX2" fmla="*/ 1178876 w 2630875"/>
                      <a:gd name="connsiteY2" fmla="*/ 2075852 h 2894836"/>
                      <a:gd name="connsiteX3" fmla="*/ 1262617 w 2630875"/>
                      <a:gd name="connsiteY3" fmla="*/ 1841078 h 2894836"/>
                      <a:gd name="connsiteX4" fmla="*/ 1187593 w 2630875"/>
                      <a:gd name="connsiteY4" fmla="*/ 1716736 h 2894836"/>
                      <a:gd name="connsiteX5" fmla="*/ 1222903 w 2630875"/>
                      <a:gd name="connsiteY5" fmla="*/ 1648336 h 2894836"/>
                      <a:gd name="connsiteX6" fmla="*/ 1263496 w 2630875"/>
                      <a:gd name="connsiteY6" fmla="*/ 1565705 h 2894836"/>
                      <a:gd name="connsiteX7" fmla="*/ 977638 w 2630875"/>
                      <a:gd name="connsiteY7" fmla="*/ 1406288 h 2894836"/>
                      <a:gd name="connsiteX8" fmla="*/ 1668636 w 2630875"/>
                      <a:gd name="connsiteY8" fmla="*/ 1386916 h 2894836"/>
                      <a:gd name="connsiteX9" fmla="*/ 1389479 w 2630875"/>
                      <a:gd name="connsiteY9" fmla="*/ 1562971 h 2894836"/>
                      <a:gd name="connsiteX10" fmla="*/ 1442629 w 2630875"/>
                      <a:gd name="connsiteY10" fmla="*/ 1740748 h 2894836"/>
                      <a:gd name="connsiteX11" fmla="*/ 1376299 w 2630875"/>
                      <a:gd name="connsiteY11" fmla="*/ 1841672 h 2894836"/>
                      <a:gd name="connsiteX12" fmla="*/ 1451180 w 2630875"/>
                      <a:gd name="connsiteY12" fmla="*/ 2080547 h 2894836"/>
                      <a:gd name="connsiteX13" fmla="*/ 1450502 w 2630875"/>
                      <a:gd name="connsiteY13" fmla="*/ 2118317 h 2894836"/>
                      <a:gd name="connsiteX14" fmla="*/ 1668636 w 2630875"/>
                      <a:gd name="connsiteY14" fmla="*/ 1386916 h 2894836"/>
                      <a:gd name="connsiteX15" fmla="*/ 1283538 w 2630875"/>
                      <a:gd name="connsiteY15" fmla="*/ 25 h 2894836"/>
                      <a:gd name="connsiteX16" fmla="*/ 1331158 w 2630875"/>
                      <a:gd name="connsiteY16" fmla="*/ 25 h 2894836"/>
                      <a:gd name="connsiteX17" fmla="*/ 1592806 w 2630875"/>
                      <a:gd name="connsiteY17" fmla="*/ 54192 h 2894836"/>
                      <a:gd name="connsiteX18" fmla="*/ 1795962 w 2630875"/>
                      <a:gd name="connsiteY18" fmla="*/ 644311 h 2894836"/>
                      <a:gd name="connsiteX19" fmla="*/ 1732046 w 2630875"/>
                      <a:gd name="connsiteY19" fmla="*/ 920311 h 2894836"/>
                      <a:gd name="connsiteX20" fmla="*/ 1616637 w 2630875"/>
                      <a:gd name="connsiteY20" fmla="*/ 1137957 h 2894836"/>
                      <a:gd name="connsiteX21" fmla="*/ 1730892 w 2630875"/>
                      <a:gd name="connsiteY21" fmla="*/ 1304039 h 2894836"/>
                      <a:gd name="connsiteX22" fmla="*/ 1979925 w 2630875"/>
                      <a:gd name="connsiteY22" fmla="*/ 1379925 h 2894836"/>
                      <a:gd name="connsiteX23" fmla="*/ 2609014 w 2630875"/>
                      <a:gd name="connsiteY23" fmla="*/ 1974584 h 2894836"/>
                      <a:gd name="connsiteX24" fmla="*/ 2609014 w 2630875"/>
                      <a:gd name="connsiteY24" fmla="*/ 2775365 h 2894836"/>
                      <a:gd name="connsiteX25" fmla="*/ 21862 w 2630875"/>
                      <a:gd name="connsiteY25" fmla="*/ 2775365 h 2894836"/>
                      <a:gd name="connsiteX26" fmla="*/ 21862 w 2630875"/>
                      <a:gd name="connsiteY26" fmla="*/ 1974584 h 2894836"/>
                      <a:gd name="connsiteX27" fmla="*/ 650950 w 2630875"/>
                      <a:gd name="connsiteY27" fmla="*/ 1379925 h 2894836"/>
                      <a:gd name="connsiteX28" fmla="*/ 883804 w 2630875"/>
                      <a:gd name="connsiteY28" fmla="*/ 1304039 h 2894836"/>
                      <a:gd name="connsiteX29" fmla="*/ 998059 w 2630875"/>
                      <a:gd name="connsiteY29" fmla="*/ 1137957 h 2894836"/>
                      <a:gd name="connsiteX30" fmla="*/ 882650 w 2630875"/>
                      <a:gd name="connsiteY30" fmla="*/ 920311 h 2894836"/>
                      <a:gd name="connsiteX31" fmla="*/ 818734 w 2630875"/>
                      <a:gd name="connsiteY31" fmla="*/ 644311 h 2894836"/>
                      <a:gd name="connsiteX32" fmla="*/ 1021890 w 2630875"/>
                      <a:gd name="connsiteY32" fmla="*/ 54192 h 2894836"/>
                      <a:gd name="connsiteX33" fmla="*/ 1283538 w 2630875"/>
                      <a:gd name="connsiteY33" fmla="*/ 25 h 2894836"/>
                      <a:gd name="connsiteX0" fmla="*/ 977638 w 2630875"/>
                      <a:gd name="connsiteY0" fmla="*/ 1406288 h 2894836"/>
                      <a:gd name="connsiteX1" fmla="*/ 1180240 w 2630875"/>
                      <a:gd name="connsiteY1" fmla="*/ 2093909 h 2894836"/>
                      <a:gd name="connsiteX2" fmla="*/ 1178876 w 2630875"/>
                      <a:gd name="connsiteY2" fmla="*/ 2075852 h 2894836"/>
                      <a:gd name="connsiteX3" fmla="*/ 1262617 w 2630875"/>
                      <a:gd name="connsiteY3" fmla="*/ 1841078 h 2894836"/>
                      <a:gd name="connsiteX4" fmla="*/ 1187593 w 2630875"/>
                      <a:gd name="connsiteY4" fmla="*/ 1716736 h 2894836"/>
                      <a:gd name="connsiteX5" fmla="*/ 1222903 w 2630875"/>
                      <a:gd name="connsiteY5" fmla="*/ 1648336 h 2894836"/>
                      <a:gd name="connsiteX6" fmla="*/ 1263496 w 2630875"/>
                      <a:gd name="connsiteY6" fmla="*/ 1565705 h 2894836"/>
                      <a:gd name="connsiteX7" fmla="*/ 977638 w 2630875"/>
                      <a:gd name="connsiteY7" fmla="*/ 1406288 h 2894836"/>
                      <a:gd name="connsiteX8" fmla="*/ 1668636 w 2630875"/>
                      <a:gd name="connsiteY8" fmla="*/ 1386916 h 2894836"/>
                      <a:gd name="connsiteX9" fmla="*/ 1389479 w 2630875"/>
                      <a:gd name="connsiteY9" fmla="*/ 1562971 h 2894836"/>
                      <a:gd name="connsiteX10" fmla="*/ 1442629 w 2630875"/>
                      <a:gd name="connsiteY10" fmla="*/ 1740748 h 2894836"/>
                      <a:gd name="connsiteX11" fmla="*/ 1376299 w 2630875"/>
                      <a:gd name="connsiteY11" fmla="*/ 1841672 h 2894836"/>
                      <a:gd name="connsiteX12" fmla="*/ 1451180 w 2630875"/>
                      <a:gd name="connsiteY12" fmla="*/ 2080547 h 2894836"/>
                      <a:gd name="connsiteX13" fmla="*/ 1450502 w 2630875"/>
                      <a:gd name="connsiteY13" fmla="*/ 2118317 h 2894836"/>
                      <a:gd name="connsiteX14" fmla="*/ 1668636 w 2630875"/>
                      <a:gd name="connsiteY14" fmla="*/ 1386916 h 2894836"/>
                      <a:gd name="connsiteX15" fmla="*/ 1283538 w 2630875"/>
                      <a:gd name="connsiteY15" fmla="*/ 25 h 2894836"/>
                      <a:gd name="connsiteX16" fmla="*/ 1331158 w 2630875"/>
                      <a:gd name="connsiteY16" fmla="*/ 25 h 2894836"/>
                      <a:gd name="connsiteX17" fmla="*/ 1592806 w 2630875"/>
                      <a:gd name="connsiteY17" fmla="*/ 54192 h 2894836"/>
                      <a:gd name="connsiteX18" fmla="*/ 1795962 w 2630875"/>
                      <a:gd name="connsiteY18" fmla="*/ 644311 h 2894836"/>
                      <a:gd name="connsiteX19" fmla="*/ 1732046 w 2630875"/>
                      <a:gd name="connsiteY19" fmla="*/ 920311 h 2894836"/>
                      <a:gd name="connsiteX20" fmla="*/ 1616637 w 2630875"/>
                      <a:gd name="connsiteY20" fmla="*/ 1137957 h 2894836"/>
                      <a:gd name="connsiteX21" fmla="*/ 1730892 w 2630875"/>
                      <a:gd name="connsiteY21" fmla="*/ 1304039 h 2894836"/>
                      <a:gd name="connsiteX22" fmla="*/ 1979925 w 2630875"/>
                      <a:gd name="connsiteY22" fmla="*/ 1379925 h 2894836"/>
                      <a:gd name="connsiteX23" fmla="*/ 2609014 w 2630875"/>
                      <a:gd name="connsiteY23" fmla="*/ 1974584 h 2894836"/>
                      <a:gd name="connsiteX24" fmla="*/ 2609014 w 2630875"/>
                      <a:gd name="connsiteY24" fmla="*/ 2775365 h 2894836"/>
                      <a:gd name="connsiteX25" fmla="*/ 21862 w 2630875"/>
                      <a:gd name="connsiteY25" fmla="*/ 2775365 h 2894836"/>
                      <a:gd name="connsiteX26" fmla="*/ 21862 w 2630875"/>
                      <a:gd name="connsiteY26" fmla="*/ 1974584 h 2894836"/>
                      <a:gd name="connsiteX27" fmla="*/ 650950 w 2630875"/>
                      <a:gd name="connsiteY27" fmla="*/ 1379925 h 2894836"/>
                      <a:gd name="connsiteX28" fmla="*/ 883804 w 2630875"/>
                      <a:gd name="connsiteY28" fmla="*/ 1304039 h 2894836"/>
                      <a:gd name="connsiteX29" fmla="*/ 998059 w 2630875"/>
                      <a:gd name="connsiteY29" fmla="*/ 1137957 h 2894836"/>
                      <a:gd name="connsiteX30" fmla="*/ 882650 w 2630875"/>
                      <a:gd name="connsiteY30" fmla="*/ 920311 h 2894836"/>
                      <a:gd name="connsiteX31" fmla="*/ 818734 w 2630875"/>
                      <a:gd name="connsiteY31" fmla="*/ 644311 h 2894836"/>
                      <a:gd name="connsiteX32" fmla="*/ 1021890 w 2630875"/>
                      <a:gd name="connsiteY32" fmla="*/ 54192 h 2894836"/>
                      <a:gd name="connsiteX33" fmla="*/ 1283538 w 2630875"/>
                      <a:gd name="connsiteY33" fmla="*/ 25 h 2894836"/>
                      <a:gd name="connsiteX0" fmla="*/ 977638 w 2630875"/>
                      <a:gd name="connsiteY0" fmla="*/ 1406288 h 2894836"/>
                      <a:gd name="connsiteX1" fmla="*/ 1180240 w 2630875"/>
                      <a:gd name="connsiteY1" fmla="*/ 2093909 h 2894836"/>
                      <a:gd name="connsiteX2" fmla="*/ 1178876 w 2630875"/>
                      <a:gd name="connsiteY2" fmla="*/ 2075852 h 2894836"/>
                      <a:gd name="connsiteX3" fmla="*/ 1262617 w 2630875"/>
                      <a:gd name="connsiteY3" fmla="*/ 1841078 h 2894836"/>
                      <a:gd name="connsiteX4" fmla="*/ 1187593 w 2630875"/>
                      <a:gd name="connsiteY4" fmla="*/ 1716736 h 2894836"/>
                      <a:gd name="connsiteX5" fmla="*/ 1222903 w 2630875"/>
                      <a:gd name="connsiteY5" fmla="*/ 1648336 h 2894836"/>
                      <a:gd name="connsiteX6" fmla="*/ 1263496 w 2630875"/>
                      <a:gd name="connsiteY6" fmla="*/ 1565705 h 2894836"/>
                      <a:gd name="connsiteX7" fmla="*/ 977638 w 2630875"/>
                      <a:gd name="connsiteY7" fmla="*/ 1406288 h 2894836"/>
                      <a:gd name="connsiteX8" fmla="*/ 1668636 w 2630875"/>
                      <a:gd name="connsiteY8" fmla="*/ 1386916 h 2894836"/>
                      <a:gd name="connsiteX9" fmla="*/ 1389479 w 2630875"/>
                      <a:gd name="connsiteY9" fmla="*/ 1562971 h 2894836"/>
                      <a:gd name="connsiteX10" fmla="*/ 1442629 w 2630875"/>
                      <a:gd name="connsiteY10" fmla="*/ 1740748 h 2894836"/>
                      <a:gd name="connsiteX11" fmla="*/ 1376299 w 2630875"/>
                      <a:gd name="connsiteY11" fmla="*/ 1841672 h 2894836"/>
                      <a:gd name="connsiteX12" fmla="*/ 1451180 w 2630875"/>
                      <a:gd name="connsiteY12" fmla="*/ 2080547 h 2894836"/>
                      <a:gd name="connsiteX13" fmla="*/ 1450502 w 2630875"/>
                      <a:gd name="connsiteY13" fmla="*/ 2118317 h 2894836"/>
                      <a:gd name="connsiteX14" fmla="*/ 1668636 w 2630875"/>
                      <a:gd name="connsiteY14" fmla="*/ 1386916 h 2894836"/>
                      <a:gd name="connsiteX15" fmla="*/ 1283538 w 2630875"/>
                      <a:gd name="connsiteY15" fmla="*/ 25 h 2894836"/>
                      <a:gd name="connsiteX16" fmla="*/ 1331158 w 2630875"/>
                      <a:gd name="connsiteY16" fmla="*/ 25 h 2894836"/>
                      <a:gd name="connsiteX17" fmla="*/ 1592806 w 2630875"/>
                      <a:gd name="connsiteY17" fmla="*/ 54192 h 2894836"/>
                      <a:gd name="connsiteX18" fmla="*/ 1795962 w 2630875"/>
                      <a:gd name="connsiteY18" fmla="*/ 644311 h 2894836"/>
                      <a:gd name="connsiteX19" fmla="*/ 1732046 w 2630875"/>
                      <a:gd name="connsiteY19" fmla="*/ 920311 h 2894836"/>
                      <a:gd name="connsiteX20" fmla="*/ 1616637 w 2630875"/>
                      <a:gd name="connsiteY20" fmla="*/ 1137957 h 2894836"/>
                      <a:gd name="connsiteX21" fmla="*/ 1730892 w 2630875"/>
                      <a:gd name="connsiteY21" fmla="*/ 1304039 h 2894836"/>
                      <a:gd name="connsiteX22" fmla="*/ 1979925 w 2630875"/>
                      <a:gd name="connsiteY22" fmla="*/ 1379925 h 2894836"/>
                      <a:gd name="connsiteX23" fmla="*/ 2609014 w 2630875"/>
                      <a:gd name="connsiteY23" fmla="*/ 1974584 h 2894836"/>
                      <a:gd name="connsiteX24" fmla="*/ 2609014 w 2630875"/>
                      <a:gd name="connsiteY24" fmla="*/ 2775365 h 2894836"/>
                      <a:gd name="connsiteX25" fmla="*/ 21862 w 2630875"/>
                      <a:gd name="connsiteY25" fmla="*/ 2775365 h 2894836"/>
                      <a:gd name="connsiteX26" fmla="*/ 21862 w 2630875"/>
                      <a:gd name="connsiteY26" fmla="*/ 1974584 h 2894836"/>
                      <a:gd name="connsiteX27" fmla="*/ 650950 w 2630875"/>
                      <a:gd name="connsiteY27" fmla="*/ 1379925 h 2894836"/>
                      <a:gd name="connsiteX28" fmla="*/ 883804 w 2630875"/>
                      <a:gd name="connsiteY28" fmla="*/ 1304039 h 2894836"/>
                      <a:gd name="connsiteX29" fmla="*/ 998059 w 2630875"/>
                      <a:gd name="connsiteY29" fmla="*/ 1137957 h 2894836"/>
                      <a:gd name="connsiteX30" fmla="*/ 882650 w 2630875"/>
                      <a:gd name="connsiteY30" fmla="*/ 920311 h 2894836"/>
                      <a:gd name="connsiteX31" fmla="*/ 818734 w 2630875"/>
                      <a:gd name="connsiteY31" fmla="*/ 644311 h 2894836"/>
                      <a:gd name="connsiteX32" fmla="*/ 1021890 w 2630875"/>
                      <a:gd name="connsiteY32" fmla="*/ 54192 h 2894836"/>
                      <a:gd name="connsiteX33" fmla="*/ 1283538 w 2630875"/>
                      <a:gd name="connsiteY33" fmla="*/ 25 h 2894836"/>
                      <a:gd name="connsiteX0" fmla="*/ 977638 w 2630875"/>
                      <a:gd name="connsiteY0" fmla="*/ 1406288 h 2894836"/>
                      <a:gd name="connsiteX1" fmla="*/ 1180240 w 2630875"/>
                      <a:gd name="connsiteY1" fmla="*/ 2093909 h 2894836"/>
                      <a:gd name="connsiteX2" fmla="*/ 1178876 w 2630875"/>
                      <a:gd name="connsiteY2" fmla="*/ 2075852 h 2894836"/>
                      <a:gd name="connsiteX3" fmla="*/ 1262617 w 2630875"/>
                      <a:gd name="connsiteY3" fmla="*/ 1841078 h 2894836"/>
                      <a:gd name="connsiteX4" fmla="*/ 1187593 w 2630875"/>
                      <a:gd name="connsiteY4" fmla="*/ 1716736 h 2894836"/>
                      <a:gd name="connsiteX5" fmla="*/ 1222903 w 2630875"/>
                      <a:gd name="connsiteY5" fmla="*/ 1648336 h 2894836"/>
                      <a:gd name="connsiteX6" fmla="*/ 1263496 w 2630875"/>
                      <a:gd name="connsiteY6" fmla="*/ 1565705 h 2894836"/>
                      <a:gd name="connsiteX7" fmla="*/ 977638 w 2630875"/>
                      <a:gd name="connsiteY7" fmla="*/ 1406288 h 2894836"/>
                      <a:gd name="connsiteX8" fmla="*/ 1668636 w 2630875"/>
                      <a:gd name="connsiteY8" fmla="*/ 1386916 h 2894836"/>
                      <a:gd name="connsiteX9" fmla="*/ 1389479 w 2630875"/>
                      <a:gd name="connsiteY9" fmla="*/ 1562971 h 2894836"/>
                      <a:gd name="connsiteX10" fmla="*/ 1442629 w 2630875"/>
                      <a:gd name="connsiteY10" fmla="*/ 1740748 h 2894836"/>
                      <a:gd name="connsiteX11" fmla="*/ 1376299 w 2630875"/>
                      <a:gd name="connsiteY11" fmla="*/ 1841672 h 2894836"/>
                      <a:gd name="connsiteX12" fmla="*/ 1451180 w 2630875"/>
                      <a:gd name="connsiteY12" fmla="*/ 2080547 h 2894836"/>
                      <a:gd name="connsiteX13" fmla="*/ 1450502 w 2630875"/>
                      <a:gd name="connsiteY13" fmla="*/ 2118317 h 2894836"/>
                      <a:gd name="connsiteX14" fmla="*/ 1668636 w 2630875"/>
                      <a:gd name="connsiteY14" fmla="*/ 1386916 h 2894836"/>
                      <a:gd name="connsiteX15" fmla="*/ 1283538 w 2630875"/>
                      <a:gd name="connsiteY15" fmla="*/ 25 h 2894836"/>
                      <a:gd name="connsiteX16" fmla="*/ 1331158 w 2630875"/>
                      <a:gd name="connsiteY16" fmla="*/ 25 h 2894836"/>
                      <a:gd name="connsiteX17" fmla="*/ 1592806 w 2630875"/>
                      <a:gd name="connsiteY17" fmla="*/ 54192 h 2894836"/>
                      <a:gd name="connsiteX18" fmla="*/ 1795962 w 2630875"/>
                      <a:gd name="connsiteY18" fmla="*/ 644311 h 2894836"/>
                      <a:gd name="connsiteX19" fmla="*/ 1732046 w 2630875"/>
                      <a:gd name="connsiteY19" fmla="*/ 920311 h 2894836"/>
                      <a:gd name="connsiteX20" fmla="*/ 1616637 w 2630875"/>
                      <a:gd name="connsiteY20" fmla="*/ 1137957 h 2894836"/>
                      <a:gd name="connsiteX21" fmla="*/ 1730892 w 2630875"/>
                      <a:gd name="connsiteY21" fmla="*/ 1304039 h 2894836"/>
                      <a:gd name="connsiteX22" fmla="*/ 1979925 w 2630875"/>
                      <a:gd name="connsiteY22" fmla="*/ 1379925 h 2894836"/>
                      <a:gd name="connsiteX23" fmla="*/ 2609014 w 2630875"/>
                      <a:gd name="connsiteY23" fmla="*/ 1974584 h 2894836"/>
                      <a:gd name="connsiteX24" fmla="*/ 2609014 w 2630875"/>
                      <a:gd name="connsiteY24" fmla="*/ 2775365 h 2894836"/>
                      <a:gd name="connsiteX25" fmla="*/ 21862 w 2630875"/>
                      <a:gd name="connsiteY25" fmla="*/ 2775365 h 2894836"/>
                      <a:gd name="connsiteX26" fmla="*/ 21862 w 2630875"/>
                      <a:gd name="connsiteY26" fmla="*/ 1974584 h 2894836"/>
                      <a:gd name="connsiteX27" fmla="*/ 650950 w 2630875"/>
                      <a:gd name="connsiteY27" fmla="*/ 1379925 h 2894836"/>
                      <a:gd name="connsiteX28" fmla="*/ 883804 w 2630875"/>
                      <a:gd name="connsiteY28" fmla="*/ 1304039 h 2894836"/>
                      <a:gd name="connsiteX29" fmla="*/ 998059 w 2630875"/>
                      <a:gd name="connsiteY29" fmla="*/ 1137957 h 2894836"/>
                      <a:gd name="connsiteX30" fmla="*/ 882650 w 2630875"/>
                      <a:gd name="connsiteY30" fmla="*/ 920311 h 2894836"/>
                      <a:gd name="connsiteX31" fmla="*/ 818734 w 2630875"/>
                      <a:gd name="connsiteY31" fmla="*/ 644311 h 2894836"/>
                      <a:gd name="connsiteX32" fmla="*/ 1021890 w 2630875"/>
                      <a:gd name="connsiteY32" fmla="*/ 54192 h 2894836"/>
                      <a:gd name="connsiteX33" fmla="*/ 1283538 w 2630875"/>
                      <a:gd name="connsiteY33" fmla="*/ 25 h 2894836"/>
                      <a:gd name="connsiteX0" fmla="*/ 977638 w 2630875"/>
                      <a:gd name="connsiteY0" fmla="*/ 1406288 h 2894836"/>
                      <a:gd name="connsiteX1" fmla="*/ 1180240 w 2630875"/>
                      <a:gd name="connsiteY1" fmla="*/ 2093909 h 2894836"/>
                      <a:gd name="connsiteX2" fmla="*/ 1178876 w 2630875"/>
                      <a:gd name="connsiteY2" fmla="*/ 2075852 h 2894836"/>
                      <a:gd name="connsiteX3" fmla="*/ 1262617 w 2630875"/>
                      <a:gd name="connsiteY3" fmla="*/ 1841078 h 2894836"/>
                      <a:gd name="connsiteX4" fmla="*/ 1187593 w 2630875"/>
                      <a:gd name="connsiteY4" fmla="*/ 1716736 h 2894836"/>
                      <a:gd name="connsiteX5" fmla="*/ 1222903 w 2630875"/>
                      <a:gd name="connsiteY5" fmla="*/ 1648336 h 2894836"/>
                      <a:gd name="connsiteX6" fmla="*/ 1263496 w 2630875"/>
                      <a:gd name="connsiteY6" fmla="*/ 1565705 h 2894836"/>
                      <a:gd name="connsiteX7" fmla="*/ 977638 w 2630875"/>
                      <a:gd name="connsiteY7" fmla="*/ 1406288 h 2894836"/>
                      <a:gd name="connsiteX8" fmla="*/ 1668636 w 2630875"/>
                      <a:gd name="connsiteY8" fmla="*/ 1386916 h 2894836"/>
                      <a:gd name="connsiteX9" fmla="*/ 1389479 w 2630875"/>
                      <a:gd name="connsiteY9" fmla="*/ 1562971 h 2894836"/>
                      <a:gd name="connsiteX10" fmla="*/ 1442629 w 2630875"/>
                      <a:gd name="connsiteY10" fmla="*/ 1740748 h 2894836"/>
                      <a:gd name="connsiteX11" fmla="*/ 1376299 w 2630875"/>
                      <a:gd name="connsiteY11" fmla="*/ 1841672 h 2894836"/>
                      <a:gd name="connsiteX12" fmla="*/ 1451180 w 2630875"/>
                      <a:gd name="connsiteY12" fmla="*/ 2080547 h 2894836"/>
                      <a:gd name="connsiteX13" fmla="*/ 1450502 w 2630875"/>
                      <a:gd name="connsiteY13" fmla="*/ 2118317 h 2894836"/>
                      <a:gd name="connsiteX14" fmla="*/ 1668636 w 2630875"/>
                      <a:gd name="connsiteY14" fmla="*/ 1386916 h 2894836"/>
                      <a:gd name="connsiteX15" fmla="*/ 1283538 w 2630875"/>
                      <a:gd name="connsiteY15" fmla="*/ 25 h 2894836"/>
                      <a:gd name="connsiteX16" fmla="*/ 1331158 w 2630875"/>
                      <a:gd name="connsiteY16" fmla="*/ 25 h 2894836"/>
                      <a:gd name="connsiteX17" fmla="*/ 1592806 w 2630875"/>
                      <a:gd name="connsiteY17" fmla="*/ 54192 h 2894836"/>
                      <a:gd name="connsiteX18" fmla="*/ 1795962 w 2630875"/>
                      <a:gd name="connsiteY18" fmla="*/ 644311 h 2894836"/>
                      <a:gd name="connsiteX19" fmla="*/ 1732046 w 2630875"/>
                      <a:gd name="connsiteY19" fmla="*/ 920311 h 2894836"/>
                      <a:gd name="connsiteX20" fmla="*/ 1616637 w 2630875"/>
                      <a:gd name="connsiteY20" fmla="*/ 1137957 h 2894836"/>
                      <a:gd name="connsiteX21" fmla="*/ 1730892 w 2630875"/>
                      <a:gd name="connsiteY21" fmla="*/ 1304039 h 2894836"/>
                      <a:gd name="connsiteX22" fmla="*/ 1979925 w 2630875"/>
                      <a:gd name="connsiteY22" fmla="*/ 1379925 h 2894836"/>
                      <a:gd name="connsiteX23" fmla="*/ 2609014 w 2630875"/>
                      <a:gd name="connsiteY23" fmla="*/ 1974584 h 2894836"/>
                      <a:gd name="connsiteX24" fmla="*/ 2609014 w 2630875"/>
                      <a:gd name="connsiteY24" fmla="*/ 2775365 h 2894836"/>
                      <a:gd name="connsiteX25" fmla="*/ 21862 w 2630875"/>
                      <a:gd name="connsiteY25" fmla="*/ 2775365 h 2894836"/>
                      <a:gd name="connsiteX26" fmla="*/ 21862 w 2630875"/>
                      <a:gd name="connsiteY26" fmla="*/ 1974584 h 2894836"/>
                      <a:gd name="connsiteX27" fmla="*/ 650950 w 2630875"/>
                      <a:gd name="connsiteY27" fmla="*/ 1379925 h 2894836"/>
                      <a:gd name="connsiteX28" fmla="*/ 883804 w 2630875"/>
                      <a:gd name="connsiteY28" fmla="*/ 1304039 h 2894836"/>
                      <a:gd name="connsiteX29" fmla="*/ 998059 w 2630875"/>
                      <a:gd name="connsiteY29" fmla="*/ 1137957 h 2894836"/>
                      <a:gd name="connsiteX30" fmla="*/ 882650 w 2630875"/>
                      <a:gd name="connsiteY30" fmla="*/ 920311 h 2894836"/>
                      <a:gd name="connsiteX31" fmla="*/ 818734 w 2630875"/>
                      <a:gd name="connsiteY31" fmla="*/ 644311 h 2894836"/>
                      <a:gd name="connsiteX32" fmla="*/ 1021890 w 2630875"/>
                      <a:gd name="connsiteY32" fmla="*/ 54192 h 2894836"/>
                      <a:gd name="connsiteX33" fmla="*/ 1283538 w 2630875"/>
                      <a:gd name="connsiteY33" fmla="*/ 25 h 28948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2630875" h="2894836">
                        <a:moveTo>
                          <a:pt x="977638" y="1406288"/>
                        </a:moveTo>
                        <a:lnTo>
                          <a:pt x="1180240" y="2093909"/>
                        </a:lnTo>
                        <a:cubicBezTo>
                          <a:pt x="1179785" y="2087891"/>
                          <a:pt x="1179332" y="2081870"/>
                          <a:pt x="1178876" y="2075852"/>
                        </a:cubicBezTo>
                        <a:cubicBezTo>
                          <a:pt x="1226860" y="1948787"/>
                          <a:pt x="1240997" y="1915365"/>
                          <a:pt x="1262617" y="1841078"/>
                        </a:cubicBezTo>
                        <a:cubicBezTo>
                          <a:pt x="1255539" y="1808534"/>
                          <a:pt x="1224300" y="1764784"/>
                          <a:pt x="1187593" y="1716736"/>
                        </a:cubicBezTo>
                        <a:cubicBezTo>
                          <a:pt x="1200556" y="1695609"/>
                          <a:pt x="1210845" y="1674065"/>
                          <a:pt x="1222903" y="1648336"/>
                        </a:cubicBezTo>
                        <a:lnTo>
                          <a:pt x="1263496" y="1565705"/>
                        </a:lnTo>
                        <a:lnTo>
                          <a:pt x="977638" y="1406288"/>
                        </a:lnTo>
                        <a:close/>
                        <a:moveTo>
                          <a:pt x="1668636" y="1386916"/>
                        </a:moveTo>
                        <a:lnTo>
                          <a:pt x="1389479" y="1562971"/>
                        </a:lnTo>
                        <a:cubicBezTo>
                          <a:pt x="1411441" y="1609284"/>
                          <a:pt x="1433639" y="1679847"/>
                          <a:pt x="1442629" y="1740748"/>
                        </a:cubicBezTo>
                        <a:cubicBezTo>
                          <a:pt x="1429262" y="1767423"/>
                          <a:pt x="1396018" y="1805873"/>
                          <a:pt x="1376299" y="1841672"/>
                        </a:cubicBezTo>
                        <a:cubicBezTo>
                          <a:pt x="1397057" y="1934311"/>
                          <a:pt x="1419816" y="1977711"/>
                          <a:pt x="1451180" y="2080547"/>
                        </a:cubicBezTo>
                        <a:cubicBezTo>
                          <a:pt x="1450955" y="2093136"/>
                          <a:pt x="1450727" y="2105728"/>
                          <a:pt x="1450502" y="2118317"/>
                        </a:cubicBezTo>
                        <a:lnTo>
                          <a:pt x="1668636" y="1386916"/>
                        </a:lnTo>
                        <a:close/>
                        <a:moveTo>
                          <a:pt x="1283538" y="25"/>
                        </a:moveTo>
                        <a:lnTo>
                          <a:pt x="1331158" y="25"/>
                        </a:lnTo>
                        <a:cubicBezTo>
                          <a:pt x="1419260" y="-604"/>
                          <a:pt x="1513004" y="10441"/>
                          <a:pt x="1592806" y="54192"/>
                        </a:cubicBezTo>
                        <a:cubicBezTo>
                          <a:pt x="1661640" y="98783"/>
                          <a:pt x="1856226" y="239308"/>
                          <a:pt x="1795962" y="644311"/>
                        </a:cubicBezTo>
                        <a:cubicBezTo>
                          <a:pt x="1910601" y="688259"/>
                          <a:pt x="1851349" y="879726"/>
                          <a:pt x="1732046" y="920311"/>
                        </a:cubicBezTo>
                        <a:cubicBezTo>
                          <a:pt x="1610209" y="1017528"/>
                          <a:pt x="1616604" y="1088509"/>
                          <a:pt x="1616637" y="1137957"/>
                        </a:cubicBezTo>
                        <a:cubicBezTo>
                          <a:pt x="1621609" y="1205686"/>
                          <a:pt x="1680094" y="1261392"/>
                          <a:pt x="1730892" y="1304039"/>
                        </a:cubicBezTo>
                        <a:cubicBezTo>
                          <a:pt x="1825122" y="1360188"/>
                          <a:pt x="1896914" y="1363045"/>
                          <a:pt x="1979925" y="1379925"/>
                        </a:cubicBezTo>
                        <a:cubicBezTo>
                          <a:pt x="2416649" y="1499445"/>
                          <a:pt x="2584527" y="1722184"/>
                          <a:pt x="2609014" y="1974584"/>
                        </a:cubicBezTo>
                        <a:cubicBezTo>
                          <a:pt x="2634843" y="2202766"/>
                          <a:pt x="2641305" y="2585933"/>
                          <a:pt x="2609014" y="2775365"/>
                        </a:cubicBezTo>
                        <a:cubicBezTo>
                          <a:pt x="2197197" y="2934660"/>
                          <a:pt x="478885" y="2934660"/>
                          <a:pt x="21862" y="2775365"/>
                        </a:cubicBezTo>
                        <a:cubicBezTo>
                          <a:pt x="-10430" y="2585933"/>
                          <a:pt x="-3968" y="2202766"/>
                          <a:pt x="21862" y="1974584"/>
                        </a:cubicBezTo>
                        <a:cubicBezTo>
                          <a:pt x="46348" y="1722184"/>
                          <a:pt x="214226" y="1499445"/>
                          <a:pt x="650950" y="1379925"/>
                        </a:cubicBezTo>
                        <a:cubicBezTo>
                          <a:pt x="734178" y="1354630"/>
                          <a:pt x="808990" y="1351774"/>
                          <a:pt x="883804" y="1304039"/>
                        </a:cubicBezTo>
                        <a:cubicBezTo>
                          <a:pt x="934602" y="1261392"/>
                          <a:pt x="985520" y="1213677"/>
                          <a:pt x="998059" y="1137957"/>
                        </a:cubicBezTo>
                        <a:cubicBezTo>
                          <a:pt x="998092" y="1088509"/>
                          <a:pt x="1004487" y="1017528"/>
                          <a:pt x="882650" y="920311"/>
                        </a:cubicBezTo>
                        <a:cubicBezTo>
                          <a:pt x="763347" y="879726"/>
                          <a:pt x="704095" y="688259"/>
                          <a:pt x="818734" y="644311"/>
                        </a:cubicBezTo>
                        <a:cubicBezTo>
                          <a:pt x="758470" y="239308"/>
                          <a:pt x="953056" y="98783"/>
                          <a:pt x="1021890" y="54192"/>
                        </a:cubicBezTo>
                        <a:cubicBezTo>
                          <a:pt x="1101692" y="10441"/>
                          <a:pt x="1195436" y="-604"/>
                          <a:pt x="1283538" y="25"/>
                        </a:cubicBezTo>
                        <a:close/>
                      </a:path>
                    </a:pathLst>
                  </a:custGeom>
                  <a:grpFill/>
                  <a:ln w="12700" cap="flat" cmpd="sng" algn="ctr">
                    <a:noFill/>
                    <a:prstDash val="solid"/>
                    <a:miter lim="800000"/>
                  </a:ln>
                  <a:effectLst/>
                </p:spPr>
                <p:txBody>
                  <a:bodyPr wrap="square" rtlCol="0" anchor="ctr">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ysClr val="window" lastClr="FFFFFF"/>
                      </a:solidFill>
                      <a:effectLst/>
                      <a:uLnTx/>
                      <a:uFillTx/>
                      <a:latin typeface="Arial" panose="020B0604020202020204" pitchFamily="34" charset="0"/>
                      <a:ea typeface="+mn-ea"/>
                      <a:cs typeface="Arial" panose="020B0604020202020204" pitchFamily="34" charset="0"/>
                    </a:endParaRPr>
                  </a:p>
                </p:txBody>
              </p:sp>
              <p:sp>
                <p:nvSpPr>
                  <p:cNvPr id="10" name="Freeform 176">
                    <a:extLst>
                      <a:ext uri="{FF2B5EF4-FFF2-40B4-BE49-F238E27FC236}">
                        <a16:creationId xmlns:a16="http://schemas.microsoft.com/office/drawing/2014/main" id="{41CA3A7D-A5F6-C006-C3E0-5257BDA2328D}"/>
                      </a:ext>
                    </a:extLst>
                  </p:cNvPr>
                  <p:cNvSpPr/>
                  <p:nvPr/>
                </p:nvSpPr>
                <p:spPr>
                  <a:xfrm>
                    <a:off x="977493" y="2928553"/>
                    <a:ext cx="2451800" cy="2894837"/>
                  </a:xfrm>
                  <a:custGeom>
                    <a:avLst/>
                    <a:gdLst>
                      <a:gd name="connsiteX0" fmla="*/ 977638 w 2451800"/>
                      <a:gd name="connsiteY0" fmla="*/ 1406288 h 2894837"/>
                      <a:gd name="connsiteX1" fmla="*/ 1180240 w 2451800"/>
                      <a:gd name="connsiteY1" fmla="*/ 2093909 h 2894837"/>
                      <a:gd name="connsiteX2" fmla="*/ 1178876 w 2451800"/>
                      <a:gd name="connsiteY2" fmla="*/ 2075852 h 2894837"/>
                      <a:gd name="connsiteX3" fmla="*/ 1262617 w 2451800"/>
                      <a:gd name="connsiteY3" fmla="*/ 1841078 h 2894837"/>
                      <a:gd name="connsiteX4" fmla="*/ 1187593 w 2451800"/>
                      <a:gd name="connsiteY4" fmla="*/ 1716736 h 2894837"/>
                      <a:gd name="connsiteX5" fmla="*/ 1222903 w 2451800"/>
                      <a:gd name="connsiteY5" fmla="*/ 1648336 h 2894837"/>
                      <a:gd name="connsiteX6" fmla="*/ 1263496 w 2451800"/>
                      <a:gd name="connsiteY6" fmla="*/ 1565705 h 2894837"/>
                      <a:gd name="connsiteX7" fmla="*/ 1668636 w 2451800"/>
                      <a:gd name="connsiteY7" fmla="*/ 1386916 h 2894837"/>
                      <a:gd name="connsiteX8" fmla="*/ 1389479 w 2451800"/>
                      <a:gd name="connsiteY8" fmla="*/ 1562971 h 2894837"/>
                      <a:gd name="connsiteX9" fmla="*/ 1442629 w 2451800"/>
                      <a:gd name="connsiteY9" fmla="*/ 1740748 h 2894837"/>
                      <a:gd name="connsiteX10" fmla="*/ 1376299 w 2451800"/>
                      <a:gd name="connsiteY10" fmla="*/ 1841672 h 2894837"/>
                      <a:gd name="connsiteX11" fmla="*/ 1451180 w 2451800"/>
                      <a:gd name="connsiteY11" fmla="*/ 2080547 h 2894837"/>
                      <a:gd name="connsiteX12" fmla="*/ 1450502 w 2451800"/>
                      <a:gd name="connsiteY12" fmla="*/ 2118317 h 2894837"/>
                      <a:gd name="connsiteX13" fmla="*/ 1283538 w 2451800"/>
                      <a:gd name="connsiteY13" fmla="*/ 25 h 2894837"/>
                      <a:gd name="connsiteX14" fmla="*/ 1331158 w 2451800"/>
                      <a:gd name="connsiteY14" fmla="*/ 25 h 2894837"/>
                      <a:gd name="connsiteX15" fmla="*/ 1592806 w 2451800"/>
                      <a:gd name="connsiteY15" fmla="*/ 54192 h 2894837"/>
                      <a:gd name="connsiteX16" fmla="*/ 1795962 w 2451800"/>
                      <a:gd name="connsiteY16" fmla="*/ 644311 h 2894837"/>
                      <a:gd name="connsiteX17" fmla="*/ 1732046 w 2451800"/>
                      <a:gd name="connsiteY17" fmla="*/ 920311 h 2894837"/>
                      <a:gd name="connsiteX18" fmla="*/ 1616637 w 2451800"/>
                      <a:gd name="connsiteY18" fmla="*/ 1137957 h 2894837"/>
                      <a:gd name="connsiteX19" fmla="*/ 1730892 w 2451800"/>
                      <a:gd name="connsiteY19" fmla="*/ 1304039 h 2894837"/>
                      <a:gd name="connsiteX20" fmla="*/ 1979925 w 2451800"/>
                      <a:gd name="connsiteY20" fmla="*/ 1379925 h 2894837"/>
                      <a:gd name="connsiteX21" fmla="*/ 2449059 w 2451800"/>
                      <a:gd name="connsiteY21" fmla="*/ 1627425 h 2894837"/>
                      <a:gd name="connsiteX22" fmla="*/ 2451800 w 2451800"/>
                      <a:gd name="connsiteY22" fmla="*/ 1630767 h 2894837"/>
                      <a:gd name="connsiteX23" fmla="*/ 2359861 w 2451800"/>
                      <a:gd name="connsiteY23" fmla="*/ 1651312 h 2894837"/>
                      <a:gd name="connsiteX24" fmla="*/ 1677816 w 2451800"/>
                      <a:gd name="connsiteY24" fmla="*/ 2308987 h 2894837"/>
                      <a:gd name="connsiteX25" fmla="*/ 1654186 w 2451800"/>
                      <a:gd name="connsiteY25" fmla="*/ 2767879 h 2894837"/>
                      <a:gd name="connsiteX26" fmla="*/ 1655046 w 2451800"/>
                      <a:gd name="connsiteY26" fmla="*/ 2888776 h 2894837"/>
                      <a:gd name="connsiteX27" fmla="*/ 1332390 w 2451800"/>
                      <a:gd name="connsiteY27" fmla="*/ 2894837 h 2894837"/>
                      <a:gd name="connsiteX28" fmla="*/ 21862 w 2451800"/>
                      <a:gd name="connsiteY28" fmla="*/ 2775365 h 2894837"/>
                      <a:gd name="connsiteX29" fmla="*/ 21862 w 2451800"/>
                      <a:gd name="connsiteY29" fmla="*/ 1974584 h 2894837"/>
                      <a:gd name="connsiteX30" fmla="*/ 650950 w 2451800"/>
                      <a:gd name="connsiteY30" fmla="*/ 1379925 h 2894837"/>
                      <a:gd name="connsiteX31" fmla="*/ 883804 w 2451800"/>
                      <a:gd name="connsiteY31" fmla="*/ 1304039 h 2894837"/>
                      <a:gd name="connsiteX32" fmla="*/ 998059 w 2451800"/>
                      <a:gd name="connsiteY32" fmla="*/ 1137957 h 2894837"/>
                      <a:gd name="connsiteX33" fmla="*/ 882650 w 2451800"/>
                      <a:gd name="connsiteY33" fmla="*/ 920311 h 2894837"/>
                      <a:gd name="connsiteX34" fmla="*/ 818734 w 2451800"/>
                      <a:gd name="connsiteY34" fmla="*/ 644311 h 2894837"/>
                      <a:gd name="connsiteX35" fmla="*/ 1021890 w 2451800"/>
                      <a:gd name="connsiteY35" fmla="*/ 54192 h 2894837"/>
                      <a:gd name="connsiteX36" fmla="*/ 1283538 w 2451800"/>
                      <a:gd name="connsiteY36" fmla="*/ 25 h 2894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2451800" h="2894837">
                        <a:moveTo>
                          <a:pt x="977638" y="1406288"/>
                        </a:moveTo>
                        <a:lnTo>
                          <a:pt x="1180240" y="2093909"/>
                        </a:lnTo>
                        <a:cubicBezTo>
                          <a:pt x="1179785" y="2087891"/>
                          <a:pt x="1179332" y="2081870"/>
                          <a:pt x="1178876" y="2075852"/>
                        </a:cubicBezTo>
                        <a:cubicBezTo>
                          <a:pt x="1226860" y="1948787"/>
                          <a:pt x="1240997" y="1915365"/>
                          <a:pt x="1262617" y="1841078"/>
                        </a:cubicBezTo>
                        <a:cubicBezTo>
                          <a:pt x="1255539" y="1808534"/>
                          <a:pt x="1224300" y="1764784"/>
                          <a:pt x="1187593" y="1716736"/>
                        </a:cubicBezTo>
                        <a:cubicBezTo>
                          <a:pt x="1200556" y="1695609"/>
                          <a:pt x="1210845" y="1674065"/>
                          <a:pt x="1222903" y="1648336"/>
                        </a:cubicBezTo>
                        <a:lnTo>
                          <a:pt x="1263496" y="1565705"/>
                        </a:lnTo>
                        <a:close/>
                        <a:moveTo>
                          <a:pt x="1668636" y="1386916"/>
                        </a:moveTo>
                        <a:lnTo>
                          <a:pt x="1389479" y="1562971"/>
                        </a:lnTo>
                        <a:cubicBezTo>
                          <a:pt x="1411441" y="1609284"/>
                          <a:pt x="1433639" y="1679847"/>
                          <a:pt x="1442629" y="1740748"/>
                        </a:cubicBezTo>
                        <a:cubicBezTo>
                          <a:pt x="1429262" y="1767423"/>
                          <a:pt x="1396018" y="1805873"/>
                          <a:pt x="1376299" y="1841672"/>
                        </a:cubicBezTo>
                        <a:cubicBezTo>
                          <a:pt x="1397057" y="1934311"/>
                          <a:pt x="1419816" y="1977711"/>
                          <a:pt x="1451180" y="2080547"/>
                        </a:cubicBezTo>
                        <a:cubicBezTo>
                          <a:pt x="1450955" y="2093136"/>
                          <a:pt x="1450727" y="2105728"/>
                          <a:pt x="1450502" y="2118317"/>
                        </a:cubicBezTo>
                        <a:close/>
                        <a:moveTo>
                          <a:pt x="1283538" y="25"/>
                        </a:moveTo>
                        <a:lnTo>
                          <a:pt x="1331158" y="25"/>
                        </a:lnTo>
                        <a:cubicBezTo>
                          <a:pt x="1419260" y="-604"/>
                          <a:pt x="1513004" y="10441"/>
                          <a:pt x="1592806" y="54192"/>
                        </a:cubicBezTo>
                        <a:cubicBezTo>
                          <a:pt x="1661640" y="98783"/>
                          <a:pt x="1856226" y="239308"/>
                          <a:pt x="1795962" y="644311"/>
                        </a:cubicBezTo>
                        <a:cubicBezTo>
                          <a:pt x="1910601" y="688259"/>
                          <a:pt x="1851349" y="879726"/>
                          <a:pt x="1732046" y="920311"/>
                        </a:cubicBezTo>
                        <a:cubicBezTo>
                          <a:pt x="1610209" y="1017528"/>
                          <a:pt x="1616604" y="1088509"/>
                          <a:pt x="1616637" y="1137957"/>
                        </a:cubicBezTo>
                        <a:cubicBezTo>
                          <a:pt x="1621609" y="1205686"/>
                          <a:pt x="1680094" y="1261392"/>
                          <a:pt x="1730892" y="1304039"/>
                        </a:cubicBezTo>
                        <a:cubicBezTo>
                          <a:pt x="1825122" y="1360188"/>
                          <a:pt x="1896914" y="1363045"/>
                          <a:pt x="1979925" y="1379925"/>
                        </a:cubicBezTo>
                        <a:cubicBezTo>
                          <a:pt x="2198287" y="1439685"/>
                          <a:pt x="2349438" y="1525250"/>
                          <a:pt x="2449059" y="1627425"/>
                        </a:cubicBezTo>
                        <a:lnTo>
                          <a:pt x="2451800" y="1630767"/>
                        </a:lnTo>
                        <a:lnTo>
                          <a:pt x="2359861" y="1651312"/>
                        </a:lnTo>
                        <a:cubicBezTo>
                          <a:pt x="1886374" y="1783497"/>
                          <a:pt x="1704364" y="2029840"/>
                          <a:pt x="1677816" y="2308987"/>
                        </a:cubicBezTo>
                        <a:cubicBezTo>
                          <a:pt x="1663814" y="2435169"/>
                          <a:pt x="1655062" y="2604202"/>
                          <a:pt x="1654186" y="2767879"/>
                        </a:cubicBezTo>
                        <a:lnTo>
                          <a:pt x="1655046" y="2888776"/>
                        </a:lnTo>
                        <a:lnTo>
                          <a:pt x="1332390" y="2894837"/>
                        </a:lnTo>
                        <a:cubicBezTo>
                          <a:pt x="794207" y="2894837"/>
                          <a:pt x="250374" y="2855013"/>
                          <a:pt x="21862" y="2775365"/>
                        </a:cubicBezTo>
                        <a:cubicBezTo>
                          <a:pt x="-10430" y="2585933"/>
                          <a:pt x="-3968" y="2202766"/>
                          <a:pt x="21862" y="1974584"/>
                        </a:cubicBezTo>
                        <a:cubicBezTo>
                          <a:pt x="46348" y="1722184"/>
                          <a:pt x="214226" y="1499445"/>
                          <a:pt x="650950" y="1379925"/>
                        </a:cubicBezTo>
                        <a:cubicBezTo>
                          <a:pt x="734178" y="1354630"/>
                          <a:pt x="808990" y="1351774"/>
                          <a:pt x="883804" y="1304039"/>
                        </a:cubicBezTo>
                        <a:cubicBezTo>
                          <a:pt x="934602" y="1261392"/>
                          <a:pt x="985520" y="1213677"/>
                          <a:pt x="998059" y="1137957"/>
                        </a:cubicBezTo>
                        <a:cubicBezTo>
                          <a:pt x="998092" y="1088509"/>
                          <a:pt x="1004487" y="1017528"/>
                          <a:pt x="882650" y="920311"/>
                        </a:cubicBezTo>
                        <a:cubicBezTo>
                          <a:pt x="763347" y="879726"/>
                          <a:pt x="704095" y="688259"/>
                          <a:pt x="818734" y="644311"/>
                        </a:cubicBezTo>
                        <a:cubicBezTo>
                          <a:pt x="758470" y="239308"/>
                          <a:pt x="953056" y="98783"/>
                          <a:pt x="1021890" y="54192"/>
                        </a:cubicBezTo>
                        <a:cubicBezTo>
                          <a:pt x="1101692" y="10441"/>
                          <a:pt x="1195436" y="-604"/>
                          <a:pt x="1283538" y="25"/>
                        </a:cubicBezTo>
                        <a:close/>
                      </a:path>
                    </a:pathLst>
                  </a:custGeom>
                  <a:grpFill/>
                  <a:ln w="12700" cap="flat" cmpd="sng" algn="ctr">
                    <a:noFill/>
                    <a:prstDash val="solid"/>
                    <a:miter lim="800000"/>
                  </a:ln>
                  <a:effectLst/>
                </p:spPr>
                <p:txBody>
                  <a:bodyPr wrap="square" rtlCol="0" anchor="ctr">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ysClr val="window" lastClr="FFFFFF"/>
                      </a:solidFill>
                      <a:effectLst/>
                      <a:uLnTx/>
                      <a:uFillTx/>
                      <a:latin typeface="Arial" panose="020B0604020202020204" pitchFamily="34" charset="0"/>
                      <a:ea typeface="+mn-ea"/>
                      <a:cs typeface="Arial" panose="020B0604020202020204" pitchFamily="34" charset="0"/>
                    </a:endParaRPr>
                  </a:p>
                </p:txBody>
              </p:sp>
              <p:sp>
                <p:nvSpPr>
                  <p:cNvPr id="11" name="Freeform 177">
                    <a:extLst>
                      <a:ext uri="{FF2B5EF4-FFF2-40B4-BE49-F238E27FC236}">
                        <a16:creationId xmlns:a16="http://schemas.microsoft.com/office/drawing/2014/main" id="{E547B677-428B-2DA7-83F5-171700F7A59D}"/>
                      </a:ext>
                    </a:extLst>
                  </p:cNvPr>
                  <p:cNvSpPr/>
                  <p:nvPr/>
                </p:nvSpPr>
                <p:spPr>
                  <a:xfrm>
                    <a:off x="4683702" y="2928553"/>
                    <a:ext cx="2448480" cy="2894837"/>
                  </a:xfrm>
                  <a:custGeom>
                    <a:avLst/>
                    <a:gdLst>
                      <a:gd name="connsiteX0" fmla="*/ 795243 w 2448480"/>
                      <a:gd name="connsiteY0" fmla="*/ 1406288 h 2894837"/>
                      <a:gd name="connsiteX1" fmla="*/ 997845 w 2448480"/>
                      <a:gd name="connsiteY1" fmla="*/ 2093909 h 2894837"/>
                      <a:gd name="connsiteX2" fmla="*/ 996481 w 2448480"/>
                      <a:gd name="connsiteY2" fmla="*/ 2075852 h 2894837"/>
                      <a:gd name="connsiteX3" fmla="*/ 1080222 w 2448480"/>
                      <a:gd name="connsiteY3" fmla="*/ 1841078 h 2894837"/>
                      <a:gd name="connsiteX4" fmla="*/ 1005198 w 2448480"/>
                      <a:gd name="connsiteY4" fmla="*/ 1716736 h 2894837"/>
                      <a:gd name="connsiteX5" fmla="*/ 1040508 w 2448480"/>
                      <a:gd name="connsiteY5" fmla="*/ 1648336 h 2894837"/>
                      <a:gd name="connsiteX6" fmla="*/ 1081101 w 2448480"/>
                      <a:gd name="connsiteY6" fmla="*/ 1565705 h 2894837"/>
                      <a:gd name="connsiteX7" fmla="*/ 1486241 w 2448480"/>
                      <a:gd name="connsiteY7" fmla="*/ 1386916 h 2894837"/>
                      <a:gd name="connsiteX8" fmla="*/ 1207084 w 2448480"/>
                      <a:gd name="connsiteY8" fmla="*/ 1562971 h 2894837"/>
                      <a:gd name="connsiteX9" fmla="*/ 1260234 w 2448480"/>
                      <a:gd name="connsiteY9" fmla="*/ 1740748 h 2894837"/>
                      <a:gd name="connsiteX10" fmla="*/ 1193904 w 2448480"/>
                      <a:gd name="connsiteY10" fmla="*/ 1841672 h 2894837"/>
                      <a:gd name="connsiteX11" fmla="*/ 1268785 w 2448480"/>
                      <a:gd name="connsiteY11" fmla="*/ 2080547 h 2894837"/>
                      <a:gd name="connsiteX12" fmla="*/ 1268107 w 2448480"/>
                      <a:gd name="connsiteY12" fmla="*/ 2118317 h 2894837"/>
                      <a:gd name="connsiteX13" fmla="*/ 1101143 w 2448480"/>
                      <a:gd name="connsiteY13" fmla="*/ 25 h 2894837"/>
                      <a:gd name="connsiteX14" fmla="*/ 1148763 w 2448480"/>
                      <a:gd name="connsiteY14" fmla="*/ 25 h 2894837"/>
                      <a:gd name="connsiteX15" fmla="*/ 1410411 w 2448480"/>
                      <a:gd name="connsiteY15" fmla="*/ 54192 h 2894837"/>
                      <a:gd name="connsiteX16" fmla="*/ 1613567 w 2448480"/>
                      <a:gd name="connsiteY16" fmla="*/ 644311 h 2894837"/>
                      <a:gd name="connsiteX17" fmla="*/ 1549651 w 2448480"/>
                      <a:gd name="connsiteY17" fmla="*/ 920311 h 2894837"/>
                      <a:gd name="connsiteX18" fmla="*/ 1434242 w 2448480"/>
                      <a:gd name="connsiteY18" fmla="*/ 1137957 h 2894837"/>
                      <a:gd name="connsiteX19" fmla="*/ 1548497 w 2448480"/>
                      <a:gd name="connsiteY19" fmla="*/ 1304039 h 2894837"/>
                      <a:gd name="connsiteX20" fmla="*/ 1797530 w 2448480"/>
                      <a:gd name="connsiteY20" fmla="*/ 1379925 h 2894837"/>
                      <a:gd name="connsiteX21" fmla="*/ 2426619 w 2448480"/>
                      <a:gd name="connsiteY21" fmla="*/ 1974584 h 2894837"/>
                      <a:gd name="connsiteX22" fmla="*/ 2426619 w 2448480"/>
                      <a:gd name="connsiteY22" fmla="*/ 2775365 h 2894837"/>
                      <a:gd name="connsiteX23" fmla="*/ 1149996 w 2448480"/>
                      <a:gd name="connsiteY23" fmla="*/ 2894837 h 2894837"/>
                      <a:gd name="connsiteX24" fmla="*/ 799319 w 2448480"/>
                      <a:gd name="connsiteY24" fmla="*/ 2888285 h 2894837"/>
                      <a:gd name="connsiteX25" fmla="*/ 800176 w 2448480"/>
                      <a:gd name="connsiteY25" fmla="*/ 2767879 h 2894837"/>
                      <a:gd name="connsiteX26" fmla="*/ 776546 w 2448480"/>
                      <a:gd name="connsiteY26" fmla="*/ 2308987 h 2894837"/>
                      <a:gd name="connsiteX27" fmla="*/ 94500 w 2448480"/>
                      <a:gd name="connsiteY27" fmla="*/ 1651312 h 2894837"/>
                      <a:gd name="connsiteX28" fmla="*/ 0 w 2448480"/>
                      <a:gd name="connsiteY28" fmla="*/ 1626924 h 2894837"/>
                      <a:gd name="connsiteX29" fmla="*/ 84044 w 2448480"/>
                      <a:gd name="connsiteY29" fmla="*/ 1554052 h 2894837"/>
                      <a:gd name="connsiteX30" fmla="*/ 468555 w 2448480"/>
                      <a:gd name="connsiteY30" fmla="*/ 1379925 h 2894837"/>
                      <a:gd name="connsiteX31" fmla="*/ 701409 w 2448480"/>
                      <a:gd name="connsiteY31" fmla="*/ 1304039 h 2894837"/>
                      <a:gd name="connsiteX32" fmla="*/ 815664 w 2448480"/>
                      <a:gd name="connsiteY32" fmla="*/ 1137957 h 2894837"/>
                      <a:gd name="connsiteX33" fmla="*/ 700255 w 2448480"/>
                      <a:gd name="connsiteY33" fmla="*/ 920311 h 2894837"/>
                      <a:gd name="connsiteX34" fmla="*/ 636339 w 2448480"/>
                      <a:gd name="connsiteY34" fmla="*/ 644311 h 2894837"/>
                      <a:gd name="connsiteX35" fmla="*/ 839495 w 2448480"/>
                      <a:gd name="connsiteY35" fmla="*/ 54192 h 2894837"/>
                      <a:gd name="connsiteX36" fmla="*/ 1101143 w 2448480"/>
                      <a:gd name="connsiteY36" fmla="*/ 25 h 2894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2448480" h="2894837">
                        <a:moveTo>
                          <a:pt x="795243" y="1406288"/>
                        </a:moveTo>
                        <a:lnTo>
                          <a:pt x="997845" y="2093909"/>
                        </a:lnTo>
                        <a:cubicBezTo>
                          <a:pt x="997390" y="2087891"/>
                          <a:pt x="996937" y="2081870"/>
                          <a:pt x="996481" y="2075852"/>
                        </a:cubicBezTo>
                        <a:cubicBezTo>
                          <a:pt x="1044465" y="1948787"/>
                          <a:pt x="1058602" y="1915365"/>
                          <a:pt x="1080222" y="1841078"/>
                        </a:cubicBezTo>
                        <a:cubicBezTo>
                          <a:pt x="1073144" y="1808534"/>
                          <a:pt x="1041905" y="1764784"/>
                          <a:pt x="1005198" y="1716736"/>
                        </a:cubicBezTo>
                        <a:cubicBezTo>
                          <a:pt x="1018161" y="1695609"/>
                          <a:pt x="1028450" y="1674065"/>
                          <a:pt x="1040508" y="1648336"/>
                        </a:cubicBezTo>
                        <a:lnTo>
                          <a:pt x="1081101" y="1565705"/>
                        </a:lnTo>
                        <a:close/>
                        <a:moveTo>
                          <a:pt x="1486241" y="1386916"/>
                        </a:moveTo>
                        <a:lnTo>
                          <a:pt x="1207084" y="1562971"/>
                        </a:lnTo>
                        <a:cubicBezTo>
                          <a:pt x="1229046" y="1609284"/>
                          <a:pt x="1251244" y="1679847"/>
                          <a:pt x="1260234" y="1740748"/>
                        </a:cubicBezTo>
                        <a:cubicBezTo>
                          <a:pt x="1246867" y="1767423"/>
                          <a:pt x="1213623" y="1805873"/>
                          <a:pt x="1193904" y="1841672"/>
                        </a:cubicBezTo>
                        <a:cubicBezTo>
                          <a:pt x="1214662" y="1934311"/>
                          <a:pt x="1237421" y="1977711"/>
                          <a:pt x="1268785" y="2080547"/>
                        </a:cubicBezTo>
                        <a:cubicBezTo>
                          <a:pt x="1268560" y="2093136"/>
                          <a:pt x="1268332" y="2105728"/>
                          <a:pt x="1268107" y="2118317"/>
                        </a:cubicBezTo>
                        <a:close/>
                        <a:moveTo>
                          <a:pt x="1101143" y="25"/>
                        </a:moveTo>
                        <a:lnTo>
                          <a:pt x="1148763" y="25"/>
                        </a:lnTo>
                        <a:cubicBezTo>
                          <a:pt x="1236865" y="-604"/>
                          <a:pt x="1330609" y="10441"/>
                          <a:pt x="1410411" y="54192"/>
                        </a:cubicBezTo>
                        <a:cubicBezTo>
                          <a:pt x="1479245" y="98783"/>
                          <a:pt x="1673831" y="239308"/>
                          <a:pt x="1613567" y="644311"/>
                        </a:cubicBezTo>
                        <a:cubicBezTo>
                          <a:pt x="1728206" y="688259"/>
                          <a:pt x="1668954" y="879726"/>
                          <a:pt x="1549651" y="920311"/>
                        </a:cubicBezTo>
                        <a:cubicBezTo>
                          <a:pt x="1427814" y="1017528"/>
                          <a:pt x="1434209" y="1088509"/>
                          <a:pt x="1434242" y="1137957"/>
                        </a:cubicBezTo>
                        <a:cubicBezTo>
                          <a:pt x="1439214" y="1205686"/>
                          <a:pt x="1497699" y="1261392"/>
                          <a:pt x="1548497" y="1304039"/>
                        </a:cubicBezTo>
                        <a:cubicBezTo>
                          <a:pt x="1642727" y="1360188"/>
                          <a:pt x="1714519" y="1363045"/>
                          <a:pt x="1797530" y="1379925"/>
                        </a:cubicBezTo>
                        <a:cubicBezTo>
                          <a:pt x="2234254" y="1499445"/>
                          <a:pt x="2402132" y="1722184"/>
                          <a:pt x="2426619" y="1974584"/>
                        </a:cubicBezTo>
                        <a:cubicBezTo>
                          <a:pt x="2452448" y="2202766"/>
                          <a:pt x="2458910" y="2585933"/>
                          <a:pt x="2426619" y="2775365"/>
                        </a:cubicBezTo>
                        <a:cubicBezTo>
                          <a:pt x="2220711" y="2855013"/>
                          <a:pt x="1688178" y="2894837"/>
                          <a:pt x="1149996" y="2894837"/>
                        </a:cubicBezTo>
                        <a:lnTo>
                          <a:pt x="799319" y="2888285"/>
                        </a:lnTo>
                        <a:lnTo>
                          <a:pt x="800176" y="2767879"/>
                        </a:lnTo>
                        <a:cubicBezTo>
                          <a:pt x="799300" y="2604202"/>
                          <a:pt x="790548" y="2435169"/>
                          <a:pt x="776546" y="2308987"/>
                        </a:cubicBezTo>
                        <a:cubicBezTo>
                          <a:pt x="749998" y="2029840"/>
                          <a:pt x="567988" y="1783497"/>
                          <a:pt x="94500" y="1651312"/>
                        </a:cubicBezTo>
                        <a:lnTo>
                          <a:pt x="0" y="1626924"/>
                        </a:lnTo>
                        <a:lnTo>
                          <a:pt x="84044" y="1554052"/>
                        </a:lnTo>
                        <a:cubicBezTo>
                          <a:pt x="178819" y="1484080"/>
                          <a:pt x="304784" y="1424745"/>
                          <a:pt x="468555" y="1379925"/>
                        </a:cubicBezTo>
                        <a:cubicBezTo>
                          <a:pt x="551783" y="1354630"/>
                          <a:pt x="626595" y="1351774"/>
                          <a:pt x="701409" y="1304039"/>
                        </a:cubicBezTo>
                        <a:cubicBezTo>
                          <a:pt x="752207" y="1261392"/>
                          <a:pt x="803125" y="1213677"/>
                          <a:pt x="815664" y="1137957"/>
                        </a:cubicBezTo>
                        <a:cubicBezTo>
                          <a:pt x="815697" y="1088509"/>
                          <a:pt x="822092" y="1017528"/>
                          <a:pt x="700255" y="920311"/>
                        </a:cubicBezTo>
                        <a:cubicBezTo>
                          <a:pt x="580952" y="879726"/>
                          <a:pt x="521700" y="688259"/>
                          <a:pt x="636339" y="644311"/>
                        </a:cubicBezTo>
                        <a:cubicBezTo>
                          <a:pt x="576075" y="239308"/>
                          <a:pt x="770661" y="98783"/>
                          <a:pt x="839495" y="54192"/>
                        </a:cubicBezTo>
                        <a:cubicBezTo>
                          <a:pt x="919297" y="10441"/>
                          <a:pt x="1013041" y="-604"/>
                          <a:pt x="1101143" y="25"/>
                        </a:cubicBezTo>
                        <a:close/>
                      </a:path>
                    </a:pathLst>
                  </a:custGeom>
                  <a:grpFill/>
                  <a:ln w="12700" cap="flat" cmpd="sng" algn="ctr">
                    <a:noFill/>
                    <a:prstDash val="solid"/>
                    <a:miter lim="800000"/>
                  </a:ln>
                  <a:effectLst/>
                </p:spPr>
                <p:txBody>
                  <a:bodyPr wrap="square" rtlCol="0" anchor="ctr">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ysClr val="window" lastClr="FFFFFF"/>
                      </a:solidFill>
                      <a:effectLst/>
                      <a:uLnTx/>
                      <a:uFillTx/>
                      <a:latin typeface="Arial" panose="020B0604020202020204" pitchFamily="34" charset="0"/>
                      <a:ea typeface="+mn-ea"/>
                      <a:cs typeface="Arial" panose="020B0604020202020204" pitchFamily="34" charset="0"/>
                    </a:endParaRPr>
                  </a:p>
                </p:txBody>
              </p:sp>
            </p:grpSp>
          </p:grpSp>
        </p:grpSp>
        <p:sp>
          <p:nvSpPr>
            <p:cNvPr id="70" name="Freeform 232">
              <a:extLst>
                <a:ext uri="{FF2B5EF4-FFF2-40B4-BE49-F238E27FC236}">
                  <a16:creationId xmlns:a16="http://schemas.microsoft.com/office/drawing/2014/main" id="{C06E16DE-1B3F-62FC-D694-CE975BD078E4}"/>
                </a:ext>
              </a:extLst>
            </p:cNvPr>
            <p:cNvSpPr/>
            <p:nvPr/>
          </p:nvSpPr>
          <p:spPr>
            <a:xfrm rot="20406793" flipV="1">
              <a:off x="6726498" y="3471053"/>
              <a:ext cx="520109" cy="414306"/>
            </a:xfrm>
            <a:custGeom>
              <a:avLst/>
              <a:gdLst>
                <a:gd name="connsiteX0" fmla="*/ 282746 w 2754814"/>
                <a:gd name="connsiteY0" fmla="*/ 1099280 h 2194413"/>
                <a:gd name="connsiteX1" fmla="*/ 709657 w 2754814"/>
                <a:gd name="connsiteY1" fmla="*/ 1099280 h 2194413"/>
                <a:gd name="connsiteX2" fmla="*/ 709448 w 2754814"/>
                <a:gd name="connsiteY2" fmla="*/ 1097207 h 2194413"/>
                <a:gd name="connsiteX3" fmla="*/ 1379849 w 2754814"/>
                <a:gd name="connsiteY3" fmla="*/ 426804 h 2194413"/>
                <a:gd name="connsiteX4" fmla="*/ 1830612 w 2754814"/>
                <a:gd name="connsiteY4" fmla="*/ 600963 h 2194413"/>
                <a:gd name="connsiteX5" fmla="*/ 1874686 w 2754814"/>
                <a:gd name="connsiteY5" fmla="*/ 646102 h 2194413"/>
                <a:gd name="connsiteX6" fmla="*/ 2128534 w 2754814"/>
                <a:gd name="connsiteY6" fmla="*/ 296683 h 2194413"/>
                <a:gd name="connsiteX7" fmla="*/ 2077774 w 2754814"/>
                <a:gd name="connsiteY7" fmla="*/ 250548 h 2194413"/>
                <a:gd name="connsiteX8" fmla="*/ 1379848 w 2754814"/>
                <a:gd name="connsiteY8" fmla="*/ 0 h 2194413"/>
                <a:gd name="connsiteX9" fmla="*/ 282642 w 2754814"/>
                <a:gd name="connsiteY9" fmla="*/ 1097207 h 2194413"/>
                <a:gd name="connsiteX10" fmla="*/ 473751 w 2754814"/>
                <a:gd name="connsiteY10" fmla="*/ 1737746 h 2194413"/>
                <a:gd name="connsiteX11" fmla="*/ 955866 w 2754814"/>
                <a:gd name="connsiteY11" fmla="*/ 1099280 h 2194413"/>
                <a:gd name="connsiteX12" fmla="*/ 0 w 2754814"/>
                <a:gd name="connsiteY12" fmla="*/ 1099280 h 2194413"/>
                <a:gd name="connsiteX13" fmla="*/ 1379848 w 2754814"/>
                <a:gd name="connsiteY13" fmla="*/ 2194413 h 2194413"/>
                <a:gd name="connsiteX14" fmla="*/ 2471390 w 2754814"/>
                <a:gd name="connsiteY14" fmla="*/ 1209390 h 2194413"/>
                <a:gd name="connsiteX15" fmla="*/ 2477038 w 2754814"/>
                <a:gd name="connsiteY15" fmla="*/ 1097545 h 2194413"/>
                <a:gd name="connsiteX16" fmla="*/ 2754814 w 2754814"/>
                <a:gd name="connsiteY16" fmla="*/ 1097545 h 2194413"/>
                <a:gd name="connsiteX17" fmla="*/ 2263727 w 2754814"/>
                <a:gd name="connsiteY17" fmla="*/ 444792 h 2194413"/>
                <a:gd name="connsiteX18" fmla="*/ 1776328 w 2754814"/>
                <a:gd name="connsiteY18" fmla="*/ 1097545 h 2194413"/>
                <a:gd name="connsiteX19" fmla="*/ 2050217 w 2754814"/>
                <a:gd name="connsiteY19" fmla="*/ 1097545 h 2194413"/>
                <a:gd name="connsiteX20" fmla="*/ 2036631 w 2754814"/>
                <a:gd name="connsiteY20" fmla="*/ 1232316 h 2194413"/>
                <a:gd name="connsiteX21" fmla="*/ 1379849 w 2754814"/>
                <a:gd name="connsiteY21" fmla="*/ 1767609 h 2194413"/>
                <a:gd name="connsiteX22" fmla="*/ 929086 w 2754814"/>
                <a:gd name="connsiteY22" fmla="*/ 1593451 h 2194413"/>
                <a:gd name="connsiteX23" fmla="*/ 882169 w 2754814"/>
                <a:gd name="connsiteY23" fmla="*/ 1544239 h 2194413"/>
                <a:gd name="connsiteX24" fmla="*/ 626243 w 2754814"/>
                <a:gd name="connsiteY24" fmla="*/ 1893260 h 2194413"/>
                <a:gd name="connsiteX25" fmla="*/ 681923 w 2754814"/>
                <a:gd name="connsiteY25" fmla="*/ 1943865 h 2194413"/>
                <a:gd name="connsiteX26" fmla="*/ 1379848 w 2754814"/>
                <a:gd name="connsiteY26" fmla="*/ 2194413 h 2194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754814" h="2194413">
                  <a:moveTo>
                    <a:pt x="282746" y="1099280"/>
                  </a:moveTo>
                  <a:lnTo>
                    <a:pt x="709657" y="1099280"/>
                  </a:lnTo>
                  <a:lnTo>
                    <a:pt x="709448" y="1097207"/>
                  </a:lnTo>
                  <a:cubicBezTo>
                    <a:pt x="709448" y="726954"/>
                    <a:pt x="1009597" y="426804"/>
                    <a:pt x="1379849" y="426804"/>
                  </a:cubicBezTo>
                  <a:cubicBezTo>
                    <a:pt x="1553404" y="426804"/>
                    <a:pt x="1711556" y="492756"/>
                    <a:pt x="1830612" y="600963"/>
                  </a:cubicBezTo>
                  <a:lnTo>
                    <a:pt x="1874686" y="646102"/>
                  </a:lnTo>
                  <a:lnTo>
                    <a:pt x="2128534" y="296683"/>
                  </a:lnTo>
                  <a:lnTo>
                    <a:pt x="2077774" y="250548"/>
                  </a:lnTo>
                  <a:cubicBezTo>
                    <a:pt x="1888111" y="94026"/>
                    <a:pt x="1644960" y="0"/>
                    <a:pt x="1379848" y="0"/>
                  </a:cubicBezTo>
                  <a:cubicBezTo>
                    <a:pt x="773878" y="0"/>
                    <a:pt x="282642" y="491237"/>
                    <a:pt x="282642" y="1097207"/>
                  </a:cubicBezTo>
                  <a:close/>
                  <a:moveTo>
                    <a:pt x="473751" y="1737746"/>
                  </a:moveTo>
                  <a:lnTo>
                    <a:pt x="955866" y="1099280"/>
                  </a:lnTo>
                  <a:lnTo>
                    <a:pt x="0" y="1099280"/>
                  </a:lnTo>
                  <a:close/>
                  <a:moveTo>
                    <a:pt x="1379848" y="2194413"/>
                  </a:moveTo>
                  <a:cubicBezTo>
                    <a:pt x="1947946" y="2194413"/>
                    <a:pt x="2415202" y="1762663"/>
                    <a:pt x="2471390" y="1209390"/>
                  </a:cubicBezTo>
                  <a:lnTo>
                    <a:pt x="2477038" y="1097545"/>
                  </a:lnTo>
                  <a:lnTo>
                    <a:pt x="2754814" y="1097545"/>
                  </a:lnTo>
                  <a:lnTo>
                    <a:pt x="2263727" y="444792"/>
                  </a:lnTo>
                  <a:lnTo>
                    <a:pt x="1776328" y="1097545"/>
                  </a:lnTo>
                  <a:lnTo>
                    <a:pt x="2050217" y="1097545"/>
                  </a:lnTo>
                  <a:lnTo>
                    <a:pt x="2036631" y="1232316"/>
                  </a:lnTo>
                  <a:cubicBezTo>
                    <a:pt x="1974118" y="1537807"/>
                    <a:pt x="1703819" y="1767609"/>
                    <a:pt x="1379849" y="1767609"/>
                  </a:cubicBezTo>
                  <a:cubicBezTo>
                    <a:pt x="1206293" y="1767609"/>
                    <a:pt x="1048141" y="1701658"/>
                    <a:pt x="929086" y="1593451"/>
                  </a:cubicBezTo>
                  <a:lnTo>
                    <a:pt x="882169" y="1544239"/>
                  </a:lnTo>
                  <a:lnTo>
                    <a:pt x="626243" y="1893260"/>
                  </a:lnTo>
                  <a:lnTo>
                    <a:pt x="681923" y="1943865"/>
                  </a:lnTo>
                  <a:cubicBezTo>
                    <a:pt x="871584" y="2100387"/>
                    <a:pt x="1114736" y="2194413"/>
                    <a:pt x="1379848" y="2194413"/>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solidFill>
                  <a:prstClr val="white"/>
                </a:solidFill>
              </a:endParaRPr>
            </a:p>
          </p:txBody>
        </p:sp>
        <p:sp>
          <p:nvSpPr>
            <p:cNvPr id="71" name="Freeform 267">
              <a:extLst>
                <a:ext uri="{FF2B5EF4-FFF2-40B4-BE49-F238E27FC236}">
                  <a16:creationId xmlns:a16="http://schemas.microsoft.com/office/drawing/2014/main" id="{E1E75A2B-6DCB-0617-803D-BB43A7B10C40}"/>
                </a:ext>
              </a:extLst>
            </p:cNvPr>
            <p:cNvSpPr>
              <a:spLocks/>
            </p:cNvSpPr>
            <p:nvPr/>
          </p:nvSpPr>
          <p:spPr bwMode="auto">
            <a:xfrm>
              <a:off x="5734977" y="5198750"/>
              <a:ext cx="373062" cy="439423"/>
            </a:xfrm>
            <a:custGeom>
              <a:avLst/>
              <a:gdLst>
                <a:gd name="connsiteX0" fmla="*/ 130573 w 724244"/>
                <a:gd name="connsiteY0" fmla="*/ 677238 h 853075"/>
                <a:gd name="connsiteX1" fmla="*/ 600635 w 724244"/>
                <a:gd name="connsiteY1" fmla="*/ 677238 h 853075"/>
                <a:gd name="connsiteX2" fmla="*/ 604117 w 724244"/>
                <a:gd name="connsiteY2" fmla="*/ 680720 h 853075"/>
                <a:gd name="connsiteX3" fmla="*/ 604117 w 724244"/>
                <a:gd name="connsiteY3" fmla="*/ 694647 h 853075"/>
                <a:gd name="connsiteX4" fmla="*/ 600635 w 724244"/>
                <a:gd name="connsiteY4" fmla="*/ 698129 h 853075"/>
                <a:gd name="connsiteX5" fmla="*/ 130573 w 724244"/>
                <a:gd name="connsiteY5" fmla="*/ 698129 h 853075"/>
                <a:gd name="connsiteX6" fmla="*/ 127091 w 724244"/>
                <a:gd name="connsiteY6" fmla="*/ 694647 h 853075"/>
                <a:gd name="connsiteX7" fmla="*/ 127091 w 724244"/>
                <a:gd name="connsiteY7" fmla="*/ 680720 h 853075"/>
                <a:gd name="connsiteX8" fmla="*/ 130573 w 724244"/>
                <a:gd name="connsiteY8" fmla="*/ 677238 h 853075"/>
                <a:gd name="connsiteX9" fmla="*/ 130573 w 724244"/>
                <a:gd name="connsiteY9" fmla="*/ 551889 h 853075"/>
                <a:gd name="connsiteX10" fmla="*/ 600635 w 724244"/>
                <a:gd name="connsiteY10" fmla="*/ 551889 h 853075"/>
                <a:gd name="connsiteX11" fmla="*/ 604117 w 724244"/>
                <a:gd name="connsiteY11" fmla="*/ 555371 h 853075"/>
                <a:gd name="connsiteX12" fmla="*/ 604117 w 724244"/>
                <a:gd name="connsiteY12" fmla="*/ 569298 h 853075"/>
                <a:gd name="connsiteX13" fmla="*/ 600635 w 724244"/>
                <a:gd name="connsiteY13" fmla="*/ 572780 h 853075"/>
                <a:gd name="connsiteX14" fmla="*/ 130573 w 724244"/>
                <a:gd name="connsiteY14" fmla="*/ 572780 h 853075"/>
                <a:gd name="connsiteX15" fmla="*/ 127091 w 724244"/>
                <a:gd name="connsiteY15" fmla="*/ 569298 h 853075"/>
                <a:gd name="connsiteX16" fmla="*/ 127091 w 724244"/>
                <a:gd name="connsiteY16" fmla="*/ 555371 h 853075"/>
                <a:gd name="connsiteX17" fmla="*/ 130573 w 724244"/>
                <a:gd name="connsiteY17" fmla="*/ 551889 h 853075"/>
                <a:gd name="connsiteX18" fmla="*/ 130283 w 724244"/>
                <a:gd name="connsiteY18" fmla="*/ 428279 h 853075"/>
                <a:gd name="connsiteX19" fmla="*/ 600925 w 724244"/>
                <a:gd name="connsiteY19" fmla="*/ 428279 h 853075"/>
                <a:gd name="connsiteX20" fmla="*/ 604117 w 724244"/>
                <a:gd name="connsiteY20" fmla="*/ 431471 h 853075"/>
                <a:gd name="connsiteX21" fmla="*/ 604117 w 724244"/>
                <a:gd name="connsiteY21" fmla="*/ 444238 h 853075"/>
                <a:gd name="connsiteX22" fmla="*/ 600925 w 724244"/>
                <a:gd name="connsiteY22" fmla="*/ 447430 h 853075"/>
                <a:gd name="connsiteX23" fmla="*/ 130283 w 724244"/>
                <a:gd name="connsiteY23" fmla="*/ 447430 h 853075"/>
                <a:gd name="connsiteX24" fmla="*/ 127091 w 724244"/>
                <a:gd name="connsiteY24" fmla="*/ 444238 h 853075"/>
                <a:gd name="connsiteX25" fmla="*/ 127091 w 724244"/>
                <a:gd name="connsiteY25" fmla="*/ 431471 h 853075"/>
                <a:gd name="connsiteX26" fmla="*/ 130283 w 724244"/>
                <a:gd name="connsiteY26" fmla="*/ 428279 h 853075"/>
                <a:gd name="connsiteX27" fmla="*/ 130573 w 724244"/>
                <a:gd name="connsiteY27" fmla="*/ 302929 h 853075"/>
                <a:gd name="connsiteX28" fmla="*/ 600635 w 724244"/>
                <a:gd name="connsiteY28" fmla="*/ 302929 h 853075"/>
                <a:gd name="connsiteX29" fmla="*/ 604117 w 724244"/>
                <a:gd name="connsiteY29" fmla="*/ 306411 h 853075"/>
                <a:gd name="connsiteX30" fmla="*/ 604117 w 724244"/>
                <a:gd name="connsiteY30" fmla="*/ 320338 h 853075"/>
                <a:gd name="connsiteX31" fmla="*/ 600635 w 724244"/>
                <a:gd name="connsiteY31" fmla="*/ 323820 h 853075"/>
                <a:gd name="connsiteX32" fmla="*/ 130573 w 724244"/>
                <a:gd name="connsiteY32" fmla="*/ 323820 h 853075"/>
                <a:gd name="connsiteX33" fmla="*/ 127091 w 724244"/>
                <a:gd name="connsiteY33" fmla="*/ 320338 h 853075"/>
                <a:gd name="connsiteX34" fmla="*/ 127091 w 724244"/>
                <a:gd name="connsiteY34" fmla="*/ 306411 h 853075"/>
                <a:gd name="connsiteX35" fmla="*/ 130573 w 724244"/>
                <a:gd name="connsiteY35" fmla="*/ 302929 h 853075"/>
                <a:gd name="connsiteX36" fmla="*/ 130573 w 724244"/>
                <a:gd name="connsiteY36" fmla="*/ 177579 h 853075"/>
                <a:gd name="connsiteX37" fmla="*/ 600635 w 724244"/>
                <a:gd name="connsiteY37" fmla="*/ 177579 h 853075"/>
                <a:gd name="connsiteX38" fmla="*/ 604117 w 724244"/>
                <a:gd name="connsiteY38" fmla="*/ 181061 h 853075"/>
                <a:gd name="connsiteX39" fmla="*/ 604117 w 724244"/>
                <a:gd name="connsiteY39" fmla="*/ 194988 h 853075"/>
                <a:gd name="connsiteX40" fmla="*/ 600635 w 724244"/>
                <a:gd name="connsiteY40" fmla="*/ 198470 h 853075"/>
                <a:gd name="connsiteX41" fmla="*/ 130573 w 724244"/>
                <a:gd name="connsiteY41" fmla="*/ 198470 h 853075"/>
                <a:gd name="connsiteX42" fmla="*/ 127091 w 724244"/>
                <a:gd name="connsiteY42" fmla="*/ 194988 h 853075"/>
                <a:gd name="connsiteX43" fmla="*/ 127091 w 724244"/>
                <a:gd name="connsiteY43" fmla="*/ 181061 h 853075"/>
                <a:gd name="connsiteX44" fmla="*/ 130573 w 724244"/>
                <a:gd name="connsiteY44" fmla="*/ 177579 h 853075"/>
                <a:gd name="connsiteX45" fmla="*/ 48748 w 724244"/>
                <a:gd name="connsiteY45" fmla="*/ 45266 h 853075"/>
                <a:gd name="connsiteX46" fmla="*/ 48748 w 724244"/>
                <a:gd name="connsiteY46" fmla="*/ 783437 h 853075"/>
                <a:gd name="connsiteX47" fmla="*/ 675497 w 724244"/>
                <a:gd name="connsiteY47" fmla="*/ 783437 h 853075"/>
                <a:gd name="connsiteX48" fmla="*/ 675497 w 724244"/>
                <a:gd name="connsiteY48" fmla="*/ 45266 h 853075"/>
                <a:gd name="connsiteX49" fmla="*/ 55245 w 724244"/>
                <a:gd name="connsiteY49" fmla="*/ 0 h 853075"/>
                <a:gd name="connsiteX50" fmla="*/ 668999 w 724244"/>
                <a:gd name="connsiteY50" fmla="*/ 0 h 853075"/>
                <a:gd name="connsiteX51" fmla="*/ 724244 w 724244"/>
                <a:gd name="connsiteY51" fmla="*/ 55245 h 853075"/>
                <a:gd name="connsiteX52" fmla="*/ 724244 w 724244"/>
                <a:gd name="connsiteY52" fmla="*/ 797830 h 853075"/>
                <a:gd name="connsiteX53" fmla="*/ 668999 w 724244"/>
                <a:gd name="connsiteY53" fmla="*/ 853075 h 853075"/>
                <a:gd name="connsiteX54" fmla="*/ 55245 w 724244"/>
                <a:gd name="connsiteY54" fmla="*/ 853075 h 853075"/>
                <a:gd name="connsiteX55" fmla="*/ 0 w 724244"/>
                <a:gd name="connsiteY55" fmla="*/ 797830 h 853075"/>
                <a:gd name="connsiteX56" fmla="*/ 0 w 724244"/>
                <a:gd name="connsiteY56" fmla="*/ 55245 h 853075"/>
                <a:gd name="connsiteX57" fmla="*/ 55245 w 724244"/>
                <a:gd name="connsiteY57" fmla="*/ 0 h 853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724244" h="853075">
                  <a:moveTo>
                    <a:pt x="130573" y="677238"/>
                  </a:moveTo>
                  <a:lnTo>
                    <a:pt x="600635" y="677238"/>
                  </a:lnTo>
                  <a:cubicBezTo>
                    <a:pt x="602558" y="677238"/>
                    <a:pt x="604117" y="678797"/>
                    <a:pt x="604117" y="680720"/>
                  </a:cubicBezTo>
                  <a:lnTo>
                    <a:pt x="604117" y="694647"/>
                  </a:lnTo>
                  <a:cubicBezTo>
                    <a:pt x="604117" y="696570"/>
                    <a:pt x="602558" y="698129"/>
                    <a:pt x="600635" y="698129"/>
                  </a:cubicBezTo>
                  <a:lnTo>
                    <a:pt x="130573" y="698129"/>
                  </a:lnTo>
                  <a:cubicBezTo>
                    <a:pt x="128650" y="698129"/>
                    <a:pt x="127091" y="696570"/>
                    <a:pt x="127091" y="694647"/>
                  </a:cubicBezTo>
                  <a:lnTo>
                    <a:pt x="127091" y="680720"/>
                  </a:lnTo>
                  <a:cubicBezTo>
                    <a:pt x="127091" y="678797"/>
                    <a:pt x="128650" y="677238"/>
                    <a:pt x="130573" y="677238"/>
                  </a:cubicBezTo>
                  <a:close/>
                  <a:moveTo>
                    <a:pt x="130573" y="551889"/>
                  </a:moveTo>
                  <a:lnTo>
                    <a:pt x="600635" y="551889"/>
                  </a:lnTo>
                  <a:cubicBezTo>
                    <a:pt x="602558" y="551889"/>
                    <a:pt x="604117" y="553448"/>
                    <a:pt x="604117" y="555371"/>
                  </a:cubicBezTo>
                  <a:lnTo>
                    <a:pt x="604117" y="569298"/>
                  </a:lnTo>
                  <a:cubicBezTo>
                    <a:pt x="604117" y="571221"/>
                    <a:pt x="602558" y="572780"/>
                    <a:pt x="600635" y="572780"/>
                  </a:cubicBezTo>
                  <a:lnTo>
                    <a:pt x="130573" y="572780"/>
                  </a:lnTo>
                  <a:cubicBezTo>
                    <a:pt x="128650" y="572780"/>
                    <a:pt x="127091" y="571221"/>
                    <a:pt x="127091" y="569298"/>
                  </a:cubicBezTo>
                  <a:lnTo>
                    <a:pt x="127091" y="555371"/>
                  </a:lnTo>
                  <a:cubicBezTo>
                    <a:pt x="127091" y="553448"/>
                    <a:pt x="128650" y="551889"/>
                    <a:pt x="130573" y="551889"/>
                  </a:cubicBezTo>
                  <a:close/>
                  <a:moveTo>
                    <a:pt x="130283" y="428279"/>
                  </a:moveTo>
                  <a:lnTo>
                    <a:pt x="600925" y="428279"/>
                  </a:lnTo>
                  <a:cubicBezTo>
                    <a:pt x="602688" y="428279"/>
                    <a:pt x="604117" y="429708"/>
                    <a:pt x="604117" y="431471"/>
                  </a:cubicBezTo>
                  <a:lnTo>
                    <a:pt x="604117" y="444238"/>
                  </a:lnTo>
                  <a:cubicBezTo>
                    <a:pt x="604117" y="446001"/>
                    <a:pt x="602688" y="447430"/>
                    <a:pt x="600925" y="447430"/>
                  </a:cubicBezTo>
                  <a:lnTo>
                    <a:pt x="130283" y="447430"/>
                  </a:lnTo>
                  <a:cubicBezTo>
                    <a:pt x="128520" y="447430"/>
                    <a:pt x="127091" y="446001"/>
                    <a:pt x="127091" y="444238"/>
                  </a:cubicBezTo>
                  <a:lnTo>
                    <a:pt x="127091" y="431471"/>
                  </a:lnTo>
                  <a:cubicBezTo>
                    <a:pt x="127091" y="429708"/>
                    <a:pt x="128520" y="428279"/>
                    <a:pt x="130283" y="428279"/>
                  </a:cubicBezTo>
                  <a:close/>
                  <a:moveTo>
                    <a:pt x="130573" y="302929"/>
                  </a:moveTo>
                  <a:lnTo>
                    <a:pt x="600635" y="302929"/>
                  </a:lnTo>
                  <a:cubicBezTo>
                    <a:pt x="602558" y="302929"/>
                    <a:pt x="604117" y="304488"/>
                    <a:pt x="604117" y="306411"/>
                  </a:cubicBezTo>
                  <a:lnTo>
                    <a:pt x="604117" y="320338"/>
                  </a:lnTo>
                  <a:cubicBezTo>
                    <a:pt x="604117" y="322261"/>
                    <a:pt x="602558" y="323820"/>
                    <a:pt x="600635" y="323820"/>
                  </a:cubicBezTo>
                  <a:lnTo>
                    <a:pt x="130573" y="323820"/>
                  </a:lnTo>
                  <a:cubicBezTo>
                    <a:pt x="128650" y="323820"/>
                    <a:pt x="127091" y="322261"/>
                    <a:pt x="127091" y="320338"/>
                  </a:cubicBezTo>
                  <a:lnTo>
                    <a:pt x="127091" y="306411"/>
                  </a:lnTo>
                  <a:cubicBezTo>
                    <a:pt x="127091" y="304488"/>
                    <a:pt x="128650" y="302929"/>
                    <a:pt x="130573" y="302929"/>
                  </a:cubicBezTo>
                  <a:close/>
                  <a:moveTo>
                    <a:pt x="130573" y="177579"/>
                  </a:moveTo>
                  <a:lnTo>
                    <a:pt x="600635" y="177579"/>
                  </a:lnTo>
                  <a:cubicBezTo>
                    <a:pt x="602558" y="177579"/>
                    <a:pt x="604117" y="179138"/>
                    <a:pt x="604117" y="181061"/>
                  </a:cubicBezTo>
                  <a:lnTo>
                    <a:pt x="604117" y="194988"/>
                  </a:lnTo>
                  <a:cubicBezTo>
                    <a:pt x="604117" y="196911"/>
                    <a:pt x="602558" y="198470"/>
                    <a:pt x="600635" y="198470"/>
                  </a:cubicBezTo>
                  <a:lnTo>
                    <a:pt x="130573" y="198470"/>
                  </a:lnTo>
                  <a:cubicBezTo>
                    <a:pt x="128650" y="198470"/>
                    <a:pt x="127091" y="196911"/>
                    <a:pt x="127091" y="194988"/>
                  </a:cubicBezTo>
                  <a:lnTo>
                    <a:pt x="127091" y="181061"/>
                  </a:lnTo>
                  <a:cubicBezTo>
                    <a:pt x="127091" y="179138"/>
                    <a:pt x="128650" y="177579"/>
                    <a:pt x="130573" y="177579"/>
                  </a:cubicBezTo>
                  <a:close/>
                  <a:moveTo>
                    <a:pt x="48748" y="45266"/>
                  </a:moveTo>
                  <a:lnTo>
                    <a:pt x="48748" y="783437"/>
                  </a:lnTo>
                  <a:lnTo>
                    <a:pt x="675497" y="783437"/>
                  </a:lnTo>
                  <a:lnTo>
                    <a:pt x="675497" y="45266"/>
                  </a:lnTo>
                  <a:close/>
                  <a:moveTo>
                    <a:pt x="55245" y="0"/>
                  </a:moveTo>
                  <a:lnTo>
                    <a:pt x="668999" y="0"/>
                  </a:lnTo>
                  <a:cubicBezTo>
                    <a:pt x="699510" y="0"/>
                    <a:pt x="724244" y="24734"/>
                    <a:pt x="724244" y="55245"/>
                  </a:cubicBezTo>
                  <a:lnTo>
                    <a:pt x="724244" y="797830"/>
                  </a:lnTo>
                  <a:cubicBezTo>
                    <a:pt x="724244" y="828341"/>
                    <a:pt x="699510" y="853075"/>
                    <a:pt x="668999" y="853075"/>
                  </a:cubicBezTo>
                  <a:lnTo>
                    <a:pt x="55245" y="853075"/>
                  </a:lnTo>
                  <a:cubicBezTo>
                    <a:pt x="24734" y="853075"/>
                    <a:pt x="0" y="828341"/>
                    <a:pt x="0" y="797830"/>
                  </a:cubicBezTo>
                  <a:lnTo>
                    <a:pt x="0" y="55245"/>
                  </a:lnTo>
                  <a:cubicBezTo>
                    <a:pt x="0" y="24734"/>
                    <a:pt x="24734" y="0"/>
                    <a:pt x="55245" y="0"/>
                  </a:cubicBez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en-US" kern="0">
                <a:solidFill>
                  <a:prstClr val="black"/>
                </a:solidFill>
              </a:endParaRPr>
            </a:p>
          </p:txBody>
        </p:sp>
      </p:grpSp>
    </p:spTree>
    <p:extLst>
      <p:ext uri="{BB962C8B-B14F-4D97-AF65-F5344CB8AC3E}">
        <p14:creationId xmlns:p14="http://schemas.microsoft.com/office/powerpoint/2010/main" val="483676404"/>
      </p:ext>
    </p:extLst>
  </p:cSld>
  <p:clrMapOvr>
    <a:masterClrMapping/>
  </p:clrMapOvr>
  <mc:AlternateContent xmlns:mc="http://schemas.openxmlformats.org/markup-compatibility/2006" xmlns:p14="http://schemas.microsoft.com/office/powerpoint/2010/main">
    <mc:Choice Requires="p14">
      <p:transition spd="slow" p14:dur="5000"/>
    </mc:Choice>
    <mc:Fallback xmlns="">
      <p:transition spd="slow"/>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B6C644B-A524-C7E5-0245-88DC8F6E81BB}"/>
              </a:ext>
            </a:extLst>
          </p:cNvPr>
          <p:cNvSpPr>
            <a:spLocks noGrp="1"/>
          </p:cNvSpPr>
          <p:nvPr>
            <p:ph type="title"/>
          </p:nvPr>
        </p:nvSpPr>
        <p:spPr/>
        <p:txBody>
          <a:bodyPr/>
          <a:lstStyle/>
          <a:p>
            <a:r>
              <a:rPr lang="en-US">
                <a:latin typeface="+mn-lt"/>
              </a:rPr>
              <a:t>SCIMAX MI 2023 Releases</a:t>
            </a:r>
            <a:endParaRPr lang="en-US">
              <a:solidFill>
                <a:schemeClr val="accent5"/>
              </a:solidFill>
              <a:latin typeface="+mn-lt"/>
            </a:endParaRPr>
          </a:p>
        </p:txBody>
      </p:sp>
      <p:grpSp>
        <p:nvGrpSpPr>
          <p:cNvPr id="6" name="Group 5">
            <a:extLst>
              <a:ext uri="{FF2B5EF4-FFF2-40B4-BE49-F238E27FC236}">
                <a16:creationId xmlns:a16="http://schemas.microsoft.com/office/drawing/2014/main" id="{07855323-9DC4-4254-ACFE-3A6D5EE93E46}"/>
              </a:ext>
            </a:extLst>
          </p:cNvPr>
          <p:cNvGrpSpPr/>
          <p:nvPr/>
        </p:nvGrpSpPr>
        <p:grpSpPr>
          <a:xfrm>
            <a:off x="3086802" y="1452742"/>
            <a:ext cx="5332592" cy="4739327"/>
            <a:chOff x="3345348" y="997039"/>
            <a:chExt cx="5865850" cy="5213258"/>
          </a:xfrm>
        </p:grpSpPr>
        <p:grpSp>
          <p:nvGrpSpPr>
            <p:cNvPr id="14" name="Group 13">
              <a:extLst>
                <a:ext uri="{FF2B5EF4-FFF2-40B4-BE49-F238E27FC236}">
                  <a16:creationId xmlns:a16="http://schemas.microsoft.com/office/drawing/2014/main" id="{08ED5D6D-C183-43A9-9402-74A3B61569B4}"/>
                </a:ext>
              </a:extLst>
            </p:cNvPr>
            <p:cNvGrpSpPr/>
            <p:nvPr/>
          </p:nvGrpSpPr>
          <p:grpSpPr>
            <a:xfrm>
              <a:off x="3345348" y="997039"/>
              <a:ext cx="5865850" cy="5213258"/>
              <a:chOff x="5522490" y="792644"/>
              <a:chExt cx="5865850" cy="5213259"/>
            </a:xfrm>
          </p:grpSpPr>
          <p:sp>
            <p:nvSpPr>
              <p:cNvPr id="17" name="Freeform: Shape 16">
                <a:extLst>
                  <a:ext uri="{FF2B5EF4-FFF2-40B4-BE49-F238E27FC236}">
                    <a16:creationId xmlns:a16="http://schemas.microsoft.com/office/drawing/2014/main" id="{BB84E5CB-3352-4C9F-997E-2DA4F5F7B365}"/>
                  </a:ext>
                </a:extLst>
              </p:cNvPr>
              <p:cNvSpPr/>
              <p:nvPr/>
            </p:nvSpPr>
            <p:spPr>
              <a:xfrm>
                <a:off x="7204307" y="792644"/>
                <a:ext cx="4184033" cy="5213259"/>
              </a:xfrm>
              <a:custGeom>
                <a:avLst/>
                <a:gdLst>
                  <a:gd name="connsiteX0" fmla="*/ 1800591 w 4184034"/>
                  <a:gd name="connsiteY0" fmla="*/ 873 h 5213260"/>
                  <a:gd name="connsiteX1" fmla="*/ 3804218 w 4184034"/>
                  <a:gd name="connsiteY1" fmla="*/ 1871944 h 5213260"/>
                  <a:gd name="connsiteX2" fmla="*/ 4138004 w 4184034"/>
                  <a:gd name="connsiteY2" fmla="*/ 2691430 h 5213260"/>
                  <a:gd name="connsiteX3" fmla="*/ 4075955 w 4184034"/>
                  <a:gd name="connsiteY3" fmla="*/ 2967443 h 5213260"/>
                  <a:gd name="connsiteX4" fmla="*/ 3720774 w 4184034"/>
                  <a:gd name="connsiteY4" fmla="*/ 3429608 h 5213260"/>
                  <a:gd name="connsiteX5" fmla="*/ 3609512 w 4184034"/>
                  <a:gd name="connsiteY5" fmla="*/ 3585803 h 5213260"/>
                  <a:gd name="connsiteX6" fmla="*/ 3726764 w 4184034"/>
                  <a:gd name="connsiteY6" fmla="*/ 3697492 h 5213260"/>
                  <a:gd name="connsiteX7" fmla="*/ 3634331 w 4184034"/>
                  <a:gd name="connsiteY7" fmla="*/ 4149386 h 5213260"/>
                  <a:gd name="connsiteX8" fmla="*/ 2713426 w 4184034"/>
                  <a:gd name="connsiteY8" fmla="*/ 4313711 h 5213260"/>
                  <a:gd name="connsiteX9" fmla="*/ 2469874 w 4184034"/>
                  <a:gd name="connsiteY9" fmla="*/ 5213260 h 5213260"/>
                  <a:gd name="connsiteX10" fmla="*/ 890527 w 4184034"/>
                  <a:gd name="connsiteY10" fmla="*/ 5213260 h 5213260"/>
                  <a:gd name="connsiteX11" fmla="*/ 1495548 w 4184034"/>
                  <a:gd name="connsiteY11" fmla="*/ 4202146 h 5213260"/>
                  <a:gd name="connsiteX12" fmla="*/ 1547174 w 4184034"/>
                  <a:gd name="connsiteY12" fmla="*/ 4189923 h 5213260"/>
                  <a:gd name="connsiteX13" fmla="*/ 1547179 w 4184034"/>
                  <a:gd name="connsiteY13" fmla="*/ 4189923 h 5213260"/>
                  <a:gd name="connsiteX14" fmla="*/ 1588254 w 4184034"/>
                  <a:gd name="connsiteY14" fmla="*/ 4180198 h 5213260"/>
                  <a:gd name="connsiteX15" fmla="*/ 2595011 w 4184034"/>
                  <a:gd name="connsiteY15" fmla="*/ 3585185 h 5213260"/>
                  <a:gd name="connsiteX16" fmla="*/ 2639423 w 4184034"/>
                  <a:gd name="connsiteY16" fmla="*/ 3536683 h 5213260"/>
                  <a:gd name="connsiteX17" fmla="*/ 2639423 w 4184034"/>
                  <a:gd name="connsiteY17" fmla="*/ 3536681 h 5213260"/>
                  <a:gd name="connsiteX18" fmla="*/ 2717306 w 4184034"/>
                  <a:gd name="connsiteY18" fmla="*/ 3451626 h 5213260"/>
                  <a:gd name="connsiteX19" fmla="*/ 3257751 w 4184034"/>
                  <a:gd name="connsiteY19" fmla="*/ 2332681 h 5213260"/>
                  <a:gd name="connsiteX20" fmla="*/ 2906278 w 4184034"/>
                  <a:gd name="connsiteY20" fmla="*/ 1082699 h 5213260"/>
                  <a:gd name="connsiteX21" fmla="*/ 953776 w 4184034"/>
                  <a:gd name="connsiteY21" fmla="*/ 883426 h 5213260"/>
                  <a:gd name="connsiteX22" fmla="*/ 507017 w 4184034"/>
                  <a:gd name="connsiteY22" fmla="*/ 2043401 h 5213260"/>
                  <a:gd name="connsiteX23" fmla="*/ 650008 w 4184034"/>
                  <a:gd name="connsiteY23" fmla="*/ 2542189 h 5213260"/>
                  <a:gd name="connsiteX24" fmla="*/ 692443 w 4184034"/>
                  <a:gd name="connsiteY24" fmla="*/ 2606630 h 5213260"/>
                  <a:gd name="connsiteX25" fmla="*/ 206891 w 4184034"/>
                  <a:gd name="connsiteY25" fmla="*/ 2606630 h 5213260"/>
                  <a:gd name="connsiteX26" fmla="*/ 163631 w 4184034"/>
                  <a:gd name="connsiteY26" fmla="*/ 2522027 h 5213260"/>
                  <a:gd name="connsiteX27" fmla="*/ 7279 w 4184034"/>
                  <a:gd name="connsiteY27" fmla="*/ 1591915 h 5213260"/>
                  <a:gd name="connsiteX28" fmla="*/ 1800591 w 4184034"/>
                  <a:gd name="connsiteY28" fmla="*/ 873 h 5213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4184034" h="5213260">
                    <a:moveTo>
                      <a:pt x="1800591" y="873"/>
                    </a:moveTo>
                    <a:cubicBezTo>
                      <a:pt x="3148876" y="-33021"/>
                      <a:pt x="3923734" y="1035002"/>
                      <a:pt x="3804218" y="1871944"/>
                    </a:cubicBezTo>
                    <a:cubicBezTo>
                      <a:pt x="3701516" y="2285610"/>
                      <a:pt x="3791380" y="2354792"/>
                      <a:pt x="4138004" y="2691430"/>
                    </a:cubicBezTo>
                    <a:cubicBezTo>
                      <a:pt x="4243562" y="2831220"/>
                      <a:pt x="4143710" y="2947472"/>
                      <a:pt x="4075955" y="2967443"/>
                    </a:cubicBezTo>
                    <a:cubicBezTo>
                      <a:pt x="3711501" y="3033772"/>
                      <a:pt x="3676554" y="3157873"/>
                      <a:pt x="3720774" y="3429608"/>
                    </a:cubicBezTo>
                    <a:cubicBezTo>
                      <a:pt x="3779970" y="3550142"/>
                      <a:pt x="3655158" y="3555134"/>
                      <a:pt x="3609512" y="3585803"/>
                    </a:cubicBezTo>
                    <a:cubicBezTo>
                      <a:pt x="3697808" y="3597357"/>
                      <a:pt x="3724054" y="3632447"/>
                      <a:pt x="3726764" y="3697492"/>
                    </a:cubicBezTo>
                    <a:cubicBezTo>
                      <a:pt x="3779969" y="3798911"/>
                      <a:pt x="3576845" y="3854542"/>
                      <a:pt x="3634331" y="4149386"/>
                    </a:cubicBezTo>
                    <a:cubicBezTo>
                      <a:pt x="3568144" y="4573892"/>
                      <a:pt x="2930244" y="4341099"/>
                      <a:pt x="2713426" y="4313711"/>
                    </a:cubicBezTo>
                    <a:cubicBezTo>
                      <a:pt x="2335544" y="4627255"/>
                      <a:pt x="2484871" y="4947645"/>
                      <a:pt x="2469874" y="5213260"/>
                    </a:cubicBezTo>
                    <a:lnTo>
                      <a:pt x="890527" y="5213260"/>
                    </a:lnTo>
                    <a:cubicBezTo>
                      <a:pt x="849415" y="4846438"/>
                      <a:pt x="1048558" y="4337554"/>
                      <a:pt x="1495548" y="4202146"/>
                    </a:cubicBezTo>
                    <a:lnTo>
                      <a:pt x="1547174" y="4189923"/>
                    </a:lnTo>
                    <a:lnTo>
                      <a:pt x="1547179" y="4189923"/>
                    </a:lnTo>
                    <a:lnTo>
                      <a:pt x="1588254" y="4180198"/>
                    </a:lnTo>
                    <a:cubicBezTo>
                      <a:pt x="1940095" y="4124840"/>
                      <a:pt x="2299915" y="3888140"/>
                      <a:pt x="2595011" y="3585185"/>
                    </a:cubicBezTo>
                    <a:lnTo>
                      <a:pt x="2639423" y="3536683"/>
                    </a:lnTo>
                    <a:lnTo>
                      <a:pt x="2639423" y="3536681"/>
                    </a:lnTo>
                    <a:lnTo>
                      <a:pt x="2717306" y="3451626"/>
                    </a:lnTo>
                    <a:cubicBezTo>
                      <a:pt x="3031729" y="3086442"/>
                      <a:pt x="3248052" y="2656196"/>
                      <a:pt x="3257751" y="2332681"/>
                    </a:cubicBezTo>
                    <a:cubicBezTo>
                      <a:pt x="3373577" y="1749699"/>
                      <a:pt x="3006128" y="1217497"/>
                      <a:pt x="2906278" y="1082699"/>
                    </a:cubicBezTo>
                    <a:cubicBezTo>
                      <a:pt x="2254112" y="204587"/>
                      <a:pt x="1243627" y="539941"/>
                      <a:pt x="953776" y="883426"/>
                    </a:cubicBezTo>
                    <a:cubicBezTo>
                      <a:pt x="673054" y="1083697"/>
                      <a:pt x="441401" y="1694781"/>
                      <a:pt x="507017" y="2043401"/>
                    </a:cubicBezTo>
                    <a:cubicBezTo>
                      <a:pt x="501668" y="2207619"/>
                      <a:pt x="557139" y="2385549"/>
                      <a:pt x="650008" y="2542189"/>
                    </a:cubicBezTo>
                    <a:lnTo>
                      <a:pt x="692443" y="2606630"/>
                    </a:lnTo>
                    <a:lnTo>
                      <a:pt x="206891" y="2606630"/>
                    </a:lnTo>
                    <a:lnTo>
                      <a:pt x="163631" y="2522027"/>
                    </a:lnTo>
                    <a:cubicBezTo>
                      <a:pt x="41445" y="2259885"/>
                      <a:pt x="-22596" y="1946358"/>
                      <a:pt x="7279" y="1591915"/>
                    </a:cubicBezTo>
                    <a:cubicBezTo>
                      <a:pt x="201084" y="367751"/>
                      <a:pt x="1257596" y="-21095"/>
                      <a:pt x="1800591" y="873"/>
                    </a:cubicBezTo>
                    <a:close/>
                  </a:path>
                </a:pathLst>
              </a:custGeom>
              <a:solidFill>
                <a:srgbClr val="0A045B"/>
              </a:solidFill>
              <a:ln w="12700" cap="flat" cmpd="sng" algn="ctr">
                <a:noFill/>
                <a:prstDash val="solid"/>
                <a:miter lim="800000"/>
              </a:ln>
              <a:effectLst/>
            </p:spPr>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ea typeface="+mn-ea"/>
                  <a:cs typeface="+mn-cs"/>
                </a:endParaRPr>
              </a:p>
            </p:txBody>
          </p:sp>
          <p:sp>
            <p:nvSpPr>
              <p:cNvPr id="18" name="Freeform: Shape 17">
                <a:extLst>
                  <a:ext uri="{FF2B5EF4-FFF2-40B4-BE49-F238E27FC236}">
                    <a16:creationId xmlns:a16="http://schemas.microsoft.com/office/drawing/2014/main" id="{1F595383-A2B3-4882-8FE9-E9F02FD341D9}"/>
                  </a:ext>
                </a:extLst>
              </p:cNvPr>
              <p:cNvSpPr/>
              <p:nvPr/>
            </p:nvSpPr>
            <p:spPr>
              <a:xfrm flipH="1">
                <a:off x="5522490" y="792644"/>
                <a:ext cx="4184033" cy="5213259"/>
              </a:xfrm>
              <a:custGeom>
                <a:avLst/>
                <a:gdLst>
                  <a:gd name="connsiteX0" fmla="*/ 1800591 w 4184034"/>
                  <a:gd name="connsiteY0" fmla="*/ 873 h 5213260"/>
                  <a:gd name="connsiteX1" fmla="*/ 3804218 w 4184034"/>
                  <a:gd name="connsiteY1" fmla="*/ 1871944 h 5213260"/>
                  <a:gd name="connsiteX2" fmla="*/ 4138004 w 4184034"/>
                  <a:gd name="connsiteY2" fmla="*/ 2691430 h 5213260"/>
                  <a:gd name="connsiteX3" fmla="*/ 4075955 w 4184034"/>
                  <a:gd name="connsiteY3" fmla="*/ 2967443 h 5213260"/>
                  <a:gd name="connsiteX4" fmla="*/ 3720774 w 4184034"/>
                  <a:gd name="connsiteY4" fmla="*/ 3429608 h 5213260"/>
                  <a:gd name="connsiteX5" fmla="*/ 3609512 w 4184034"/>
                  <a:gd name="connsiteY5" fmla="*/ 3585803 h 5213260"/>
                  <a:gd name="connsiteX6" fmla="*/ 3726764 w 4184034"/>
                  <a:gd name="connsiteY6" fmla="*/ 3697492 h 5213260"/>
                  <a:gd name="connsiteX7" fmla="*/ 3634331 w 4184034"/>
                  <a:gd name="connsiteY7" fmla="*/ 4149386 h 5213260"/>
                  <a:gd name="connsiteX8" fmla="*/ 2713426 w 4184034"/>
                  <a:gd name="connsiteY8" fmla="*/ 4313711 h 5213260"/>
                  <a:gd name="connsiteX9" fmla="*/ 2469874 w 4184034"/>
                  <a:gd name="connsiteY9" fmla="*/ 5213260 h 5213260"/>
                  <a:gd name="connsiteX10" fmla="*/ 890527 w 4184034"/>
                  <a:gd name="connsiteY10" fmla="*/ 5213260 h 5213260"/>
                  <a:gd name="connsiteX11" fmla="*/ 1495548 w 4184034"/>
                  <a:gd name="connsiteY11" fmla="*/ 4202146 h 5213260"/>
                  <a:gd name="connsiteX12" fmla="*/ 1547174 w 4184034"/>
                  <a:gd name="connsiteY12" fmla="*/ 4189923 h 5213260"/>
                  <a:gd name="connsiteX13" fmla="*/ 1547179 w 4184034"/>
                  <a:gd name="connsiteY13" fmla="*/ 4189923 h 5213260"/>
                  <a:gd name="connsiteX14" fmla="*/ 1588254 w 4184034"/>
                  <a:gd name="connsiteY14" fmla="*/ 4180198 h 5213260"/>
                  <a:gd name="connsiteX15" fmla="*/ 2595011 w 4184034"/>
                  <a:gd name="connsiteY15" fmla="*/ 3585185 h 5213260"/>
                  <a:gd name="connsiteX16" fmla="*/ 2639423 w 4184034"/>
                  <a:gd name="connsiteY16" fmla="*/ 3536683 h 5213260"/>
                  <a:gd name="connsiteX17" fmla="*/ 2639423 w 4184034"/>
                  <a:gd name="connsiteY17" fmla="*/ 3536681 h 5213260"/>
                  <a:gd name="connsiteX18" fmla="*/ 2717306 w 4184034"/>
                  <a:gd name="connsiteY18" fmla="*/ 3451626 h 5213260"/>
                  <a:gd name="connsiteX19" fmla="*/ 3257751 w 4184034"/>
                  <a:gd name="connsiteY19" fmla="*/ 2332681 h 5213260"/>
                  <a:gd name="connsiteX20" fmla="*/ 2906278 w 4184034"/>
                  <a:gd name="connsiteY20" fmla="*/ 1082699 h 5213260"/>
                  <a:gd name="connsiteX21" fmla="*/ 953776 w 4184034"/>
                  <a:gd name="connsiteY21" fmla="*/ 883426 h 5213260"/>
                  <a:gd name="connsiteX22" fmla="*/ 507017 w 4184034"/>
                  <a:gd name="connsiteY22" fmla="*/ 2043401 h 5213260"/>
                  <a:gd name="connsiteX23" fmla="*/ 650008 w 4184034"/>
                  <a:gd name="connsiteY23" fmla="*/ 2542189 h 5213260"/>
                  <a:gd name="connsiteX24" fmla="*/ 692443 w 4184034"/>
                  <a:gd name="connsiteY24" fmla="*/ 2606630 h 5213260"/>
                  <a:gd name="connsiteX25" fmla="*/ 206891 w 4184034"/>
                  <a:gd name="connsiteY25" fmla="*/ 2606630 h 5213260"/>
                  <a:gd name="connsiteX26" fmla="*/ 163631 w 4184034"/>
                  <a:gd name="connsiteY26" fmla="*/ 2522027 h 5213260"/>
                  <a:gd name="connsiteX27" fmla="*/ 7279 w 4184034"/>
                  <a:gd name="connsiteY27" fmla="*/ 1591915 h 5213260"/>
                  <a:gd name="connsiteX28" fmla="*/ 1800591 w 4184034"/>
                  <a:gd name="connsiteY28" fmla="*/ 873 h 5213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4184034" h="5213260">
                    <a:moveTo>
                      <a:pt x="1800591" y="873"/>
                    </a:moveTo>
                    <a:cubicBezTo>
                      <a:pt x="3148876" y="-33021"/>
                      <a:pt x="3923734" y="1035002"/>
                      <a:pt x="3804218" y="1871944"/>
                    </a:cubicBezTo>
                    <a:cubicBezTo>
                      <a:pt x="3701516" y="2285610"/>
                      <a:pt x="3791380" y="2354792"/>
                      <a:pt x="4138004" y="2691430"/>
                    </a:cubicBezTo>
                    <a:cubicBezTo>
                      <a:pt x="4243562" y="2831220"/>
                      <a:pt x="4143710" y="2947472"/>
                      <a:pt x="4075955" y="2967443"/>
                    </a:cubicBezTo>
                    <a:cubicBezTo>
                      <a:pt x="3711501" y="3033772"/>
                      <a:pt x="3676554" y="3157873"/>
                      <a:pt x="3720774" y="3429608"/>
                    </a:cubicBezTo>
                    <a:cubicBezTo>
                      <a:pt x="3779970" y="3550142"/>
                      <a:pt x="3655158" y="3555134"/>
                      <a:pt x="3609512" y="3585803"/>
                    </a:cubicBezTo>
                    <a:cubicBezTo>
                      <a:pt x="3697808" y="3597357"/>
                      <a:pt x="3724054" y="3632447"/>
                      <a:pt x="3726764" y="3697492"/>
                    </a:cubicBezTo>
                    <a:cubicBezTo>
                      <a:pt x="3779969" y="3798911"/>
                      <a:pt x="3576845" y="3854542"/>
                      <a:pt x="3634331" y="4149386"/>
                    </a:cubicBezTo>
                    <a:cubicBezTo>
                      <a:pt x="3568144" y="4573892"/>
                      <a:pt x="2930244" y="4341099"/>
                      <a:pt x="2713426" y="4313711"/>
                    </a:cubicBezTo>
                    <a:cubicBezTo>
                      <a:pt x="2335544" y="4627255"/>
                      <a:pt x="2484871" y="4947645"/>
                      <a:pt x="2469874" y="5213260"/>
                    </a:cubicBezTo>
                    <a:lnTo>
                      <a:pt x="890527" y="5213260"/>
                    </a:lnTo>
                    <a:cubicBezTo>
                      <a:pt x="849415" y="4846438"/>
                      <a:pt x="1048558" y="4337554"/>
                      <a:pt x="1495548" y="4202146"/>
                    </a:cubicBezTo>
                    <a:lnTo>
                      <a:pt x="1547174" y="4189923"/>
                    </a:lnTo>
                    <a:lnTo>
                      <a:pt x="1547179" y="4189923"/>
                    </a:lnTo>
                    <a:lnTo>
                      <a:pt x="1588254" y="4180198"/>
                    </a:lnTo>
                    <a:cubicBezTo>
                      <a:pt x="1940095" y="4124840"/>
                      <a:pt x="2299915" y="3888140"/>
                      <a:pt x="2595011" y="3585185"/>
                    </a:cubicBezTo>
                    <a:lnTo>
                      <a:pt x="2639423" y="3536683"/>
                    </a:lnTo>
                    <a:lnTo>
                      <a:pt x="2639423" y="3536681"/>
                    </a:lnTo>
                    <a:lnTo>
                      <a:pt x="2717306" y="3451626"/>
                    </a:lnTo>
                    <a:cubicBezTo>
                      <a:pt x="3031729" y="3086442"/>
                      <a:pt x="3248052" y="2656196"/>
                      <a:pt x="3257751" y="2332681"/>
                    </a:cubicBezTo>
                    <a:cubicBezTo>
                      <a:pt x="3373577" y="1749699"/>
                      <a:pt x="3006128" y="1217497"/>
                      <a:pt x="2906278" y="1082699"/>
                    </a:cubicBezTo>
                    <a:cubicBezTo>
                      <a:pt x="2254112" y="204587"/>
                      <a:pt x="1243627" y="539941"/>
                      <a:pt x="953776" y="883426"/>
                    </a:cubicBezTo>
                    <a:cubicBezTo>
                      <a:pt x="673054" y="1083697"/>
                      <a:pt x="441401" y="1694781"/>
                      <a:pt x="507017" y="2043401"/>
                    </a:cubicBezTo>
                    <a:cubicBezTo>
                      <a:pt x="501668" y="2207619"/>
                      <a:pt x="557139" y="2385549"/>
                      <a:pt x="650008" y="2542189"/>
                    </a:cubicBezTo>
                    <a:lnTo>
                      <a:pt x="692443" y="2606630"/>
                    </a:lnTo>
                    <a:lnTo>
                      <a:pt x="206891" y="2606630"/>
                    </a:lnTo>
                    <a:lnTo>
                      <a:pt x="163631" y="2522027"/>
                    </a:lnTo>
                    <a:cubicBezTo>
                      <a:pt x="41445" y="2259885"/>
                      <a:pt x="-22596" y="1946358"/>
                      <a:pt x="7279" y="1591915"/>
                    </a:cubicBezTo>
                    <a:cubicBezTo>
                      <a:pt x="201084" y="367751"/>
                      <a:pt x="1257596" y="-21095"/>
                      <a:pt x="1800591" y="873"/>
                    </a:cubicBezTo>
                    <a:close/>
                  </a:path>
                </a:pathLst>
              </a:custGeom>
              <a:solidFill>
                <a:srgbClr val="FF9B3F"/>
              </a:solidFill>
              <a:ln w="12700" cap="flat" cmpd="sng" algn="ctr">
                <a:noFill/>
                <a:prstDash val="solid"/>
                <a:miter lim="800000"/>
              </a:ln>
              <a:effectLst/>
            </p:spPr>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ea typeface="+mn-ea"/>
                  <a:cs typeface="+mn-cs"/>
                </a:endParaRPr>
              </a:p>
            </p:txBody>
          </p:sp>
          <p:grpSp>
            <p:nvGrpSpPr>
              <p:cNvPr id="19" name="Group 18">
                <a:extLst>
                  <a:ext uri="{FF2B5EF4-FFF2-40B4-BE49-F238E27FC236}">
                    <a16:creationId xmlns:a16="http://schemas.microsoft.com/office/drawing/2014/main" id="{F10A0CF2-6DE9-4BFD-B032-7460062B529C}"/>
                  </a:ext>
                </a:extLst>
              </p:cNvPr>
              <p:cNvGrpSpPr/>
              <p:nvPr/>
            </p:nvGrpSpPr>
            <p:grpSpPr>
              <a:xfrm>
                <a:off x="7556586" y="3493611"/>
                <a:ext cx="1904237" cy="1456303"/>
                <a:chOff x="7556586" y="3493611"/>
                <a:chExt cx="1904237" cy="1456303"/>
              </a:xfrm>
              <a:solidFill>
                <a:srgbClr val="000000">
                  <a:lumMod val="65000"/>
                  <a:lumOff val="35000"/>
                </a:srgbClr>
              </a:solidFill>
            </p:grpSpPr>
            <p:sp>
              <p:nvSpPr>
                <p:cNvPr id="20" name="Rectangle: Rounded Corners 19">
                  <a:extLst>
                    <a:ext uri="{FF2B5EF4-FFF2-40B4-BE49-F238E27FC236}">
                      <a16:creationId xmlns:a16="http://schemas.microsoft.com/office/drawing/2014/main" id="{9ADB2FA0-2DE5-4972-859C-5F84DB6CCD1F}"/>
                    </a:ext>
                  </a:extLst>
                </p:cNvPr>
                <p:cNvSpPr/>
                <p:nvPr/>
              </p:nvSpPr>
              <p:spPr>
                <a:xfrm>
                  <a:off x="7556586" y="3493611"/>
                  <a:ext cx="1904237" cy="400315"/>
                </a:xfrm>
                <a:prstGeom prst="roundRect">
                  <a:avLst>
                    <a:gd name="adj" fmla="val 19663"/>
                  </a:avLst>
                </a:prstGeom>
                <a:solidFill>
                  <a:srgbClr val="FFFFFF">
                    <a:lumMod val="50000"/>
                  </a:srgbClr>
                </a:solidFill>
                <a:ln w="12700" cap="flat" cmpd="sng" algn="ctr">
                  <a:noFill/>
                  <a:prstDash val="solid"/>
                  <a:miter lim="800000"/>
                </a:ln>
                <a:effectLst/>
              </p:spPr>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ea typeface="+mn-ea"/>
                    <a:cs typeface="+mn-cs"/>
                  </a:endParaRPr>
                </a:p>
              </p:txBody>
            </p:sp>
            <p:sp>
              <p:nvSpPr>
                <p:cNvPr id="21" name="Rectangle: Rounded Corners 20">
                  <a:extLst>
                    <a:ext uri="{FF2B5EF4-FFF2-40B4-BE49-F238E27FC236}">
                      <a16:creationId xmlns:a16="http://schemas.microsoft.com/office/drawing/2014/main" id="{A04FD3C0-8736-44E6-A68A-0EAB41B86C2D}"/>
                    </a:ext>
                  </a:extLst>
                </p:cNvPr>
                <p:cNvSpPr/>
                <p:nvPr/>
              </p:nvSpPr>
              <p:spPr>
                <a:xfrm>
                  <a:off x="7721829" y="4005819"/>
                  <a:ext cx="1573750" cy="400315"/>
                </a:xfrm>
                <a:prstGeom prst="roundRect">
                  <a:avLst>
                    <a:gd name="adj" fmla="val 19663"/>
                  </a:avLst>
                </a:prstGeom>
                <a:solidFill>
                  <a:srgbClr val="FFFFFF">
                    <a:lumMod val="50000"/>
                  </a:srgbClr>
                </a:solidFill>
                <a:ln w="12700" cap="flat" cmpd="sng" algn="ctr">
                  <a:noFill/>
                  <a:prstDash val="solid"/>
                  <a:miter lim="800000"/>
                </a:ln>
                <a:effectLst/>
              </p:spPr>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ea typeface="+mn-ea"/>
                    <a:cs typeface="+mn-cs"/>
                  </a:endParaRPr>
                </a:p>
              </p:txBody>
            </p:sp>
            <p:sp>
              <p:nvSpPr>
                <p:cNvPr id="22" name="Freeform: Shape 21">
                  <a:extLst>
                    <a:ext uri="{FF2B5EF4-FFF2-40B4-BE49-F238E27FC236}">
                      <a16:creationId xmlns:a16="http://schemas.microsoft.com/office/drawing/2014/main" id="{BD52CCB2-978A-4233-8E4F-3C48C3524749}"/>
                    </a:ext>
                  </a:extLst>
                </p:cNvPr>
                <p:cNvSpPr/>
                <p:nvPr/>
              </p:nvSpPr>
              <p:spPr>
                <a:xfrm>
                  <a:off x="8054056" y="4518027"/>
                  <a:ext cx="909296" cy="431887"/>
                </a:xfrm>
                <a:custGeom>
                  <a:avLst/>
                  <a:gdLst>
                    <a:gd name="connsiteX0" fmla="*/ 0 w 909296"/>
                    <a:gd name="connsiteY0" fmla="*/ 0 h 431887"/>
                    <a:gd name="connsiteX1" fmla="*/ 909296 w 909296"/>
                    <a:gd name="connsiteY1" fmla="*/ 0 h 431887"/>
                    <a:gd name="connsiteX2" fmla="*/ 902559 w 909296"/>
                    <a:gd name="connsiteY2" fmla="*/ 66829 h 431887"/>
                    <a:gd name="connsiteX3" fmla="*/ 454648 w 909296"/>
                    <a:gd name="connsiteY3" fmla="*/ 431887 h 431887"/>
                    <a:gd name="connsiteX4" fmla="*/ 6737 w 909296"/>
                    <a:gd name="connsiteY4" fmla="*/ 66829 h 431887"/>
                    <a:gd name="connsiteX5" fmla="*/ 0 w 909296"/>
                    <a:gd name="connsiteY5" fmla="*/ 0 h 43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09296" h="431887">
                      <a:moveTo>
                        <a:pt x="0" y="0"/>
                      </a:moveTo>
                      <a:lnTo>
                        <a:pt x="909296" y="0"/>
                      </a:lnTo>
                      <a:lnTo>
                        <a:pt x="902559" y="66829"/>
                      </a:lnTo>
                      <a:cubicBezTo>
                        <a:pt x="859927" y="275168"/>
                        <a:pt x="675590" y="431887"/>
                        <a:pt x="454648" y="431887"/>
                      </a:cubicBezTo>
                      <a:cubicBezTo>
                        <a:pt x="233706" y="431887"/>
                        <a:pt x="49369" y="275168"/>
                        <a:pt x="6737" y="66829"/>
                      </a:cubicBezTo>
                      <a:lnTo>
                        <a:pt x="0" y="0"/>
                      </a:lnTo>
                      <a:close/>
                    </a:path>
                  </a:pathLst>
                </a:custGeom>
                <a:solidFill>
                  <a:srgbClr val="FFFFFF">
                    <a:lumMod val="50000"/>
                  </a:srgbClr>
                </a:solidFill>
                <a:ln w="12700" cap="flat" cmpd="sng" algn="ctr">
                  <a:noFill/>
                  <a:prstDash val="solid"/>
                  <a:miter lim="800000"/>
                </a:ln>
                <a:effectLst/>
              </p:spPr>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ea typeface="+mn-ea"/>
                    <a:cs typeface="+mn-cs"/>
                  </a:endParaRPr>
                </a:p>
              </p:txBody>
            </p:sp>
          </p:grpSp>
        </p:grpSp>
        <p:sp>
          <p:nvSpPr>
            <p:cNvPr id="15" name="Freeform: Shape 14">
              <a:extLst>
                <a:ext uri="{FF2B5EF4-FFF2-40B4-BE49-F238E27FC236}">
                  <a16:creationId xmlns:a16="http://schemas.microsoft.com/office/drawing/2014/main" id="{1DCBF338-1347-4D6C-B9A0-934DD82F3196}"/>
                </a:ext>
              </a:extLst>
            </p:cNvPr>
            <p:cNvSpPr/>
            <p:nvPr/>
          </p:nvSpPr>
          <p:spPr>
            <a:xfrm>
              <a:off x="5672094" y="2182039"/>
              <a:ext cx="589512" cy="1189093"/>
            </a:xfrm>
            <a:custGeom>
              <a:avLst/>
              <a:gdLst>
                <a:gd name="connsiteX0" fmla="*/ 458783 w 589512"/>
                <a:gd name="connsiteY0" fmla="*/ 22 h 1189094"/>
                <a:gd name="connsiteX1" fmla="*/ 588676 w 589512"/>
                <a:gd name="connsiteY1" fmla="*/ 94219 h 1189094"/>
                <a:gd name="connsiteX2" fmla="*/ 589339 w 589512"/>
                <a:gd name="connsiteY2" fmla="*/ 592913 h 1189094"/>
                <a:gd name="connsiteX3" fmla="*/ 589495 w 589512"/>
                <a:gd name="connsiteY3" fmla="*/ 637001 h 1189094"/>
                <a:gd name="connsiteX4" fmla="*/ 589511 w 589512"/>
                <a:gd name="connsiteY4" fmla="*/ 637001 h 1189094"/>
                <a:gd name="connsiteX5" fmla="*/ 589503 w 589512"/>
                <a:gd name="connsiteY5" fmla="*/ 639079 h 1189094"/>
                <a:gd name="connsiteX6" fmla="*/ 589512 w 589512"/>
                <a:gd name="connsiteY6" fmla="*/ 641742 h 1189094"/>
                <a:gd name="connsiteX7" fmla="*/ 589492 w 589512"/>
                <a:gd name="connsiteY7" fmla="*/ 641742 h 1189094"/>
                <a:gd name="connsiteX8" fmla="*/ 587743 w 589512"/>
                <a:gd name="connsiteY8" fmla="*/ 1072391 h 1189094"/>
                <a:gd name="connsiteX9" fmla="*/ 296029 w 589512"/>
                <a:gd name="connsiteY9" fmla="*/ 972678 h 1189094"/>
                <a:gd name="connsiteX10" fmla="*/ 349068 w 589512"/>
                <a:gd name="connsiteY10" fmla="*/ 966314 h 1189094"/>
                <a:gd name="connsiteX11" fmla="*/ 459389 w 589512"/>
                <a:gd name="connsiteY11" fmla="*/ 932369 h 1189094"/>
                <a:gd name="connsiteX12" fmla="*/ 479191 w 589512"/>
                <a:gd name="connsiteY12" fmla="*/ 911861 h 1189094"/>
                <a:gd name="connsiteX13" fmla="*/ 324671 w 589512"/>
                <a:gd name="connsiteY13" fmla="*/ 942976 h 1189094"/>
                <a:gd name="connsiteX14" fmla="*/ 236744 w 589512"/>
                <a:gd name="connsiteY14" fmla="*/ 1032789 h 1189094"/>
                <a:gd name="connsiteX15" fmla="*/ 25532 w 589512"/>
                <a:gd name="connsiteY15" fmla="*/ 902667 h 1189094"/>
                <a:gd name="connsiteX16" fmla="*/ 44414 w 589512"/>
                <a:gd name="connsiteY16" fmla="*/ 716146 h 1189094"/>
                <a:gd name="connsiteX17" fmla="*/ 58374 w 589512"/>
                <a:gd name="connsiteY17" fmla="*/ 695787 h 1189094"/>
                <a:gd name="connsiteX18" fmla="*/ 58415 w 589512"/>
                <a:gd name="connsiteY18" fmla="*/ 695816 h 1189094"/>
                <a:gd name="connsiteX19" fmla="*/ 95543 w 589512"/>
                <a:gd name="connsiteY19" fmla="*/ 707484 h 1189094"/>
                <a:gd name="connsiteX20" fmla="*/ 152825 w 589512"/>
                <a:gd name="connsiteY20" fmla="*/ 806137 h 1189094"/>
                <a:gd name="connsiteX21" fmla="*/ 182526 w 589512"/>
                <a:gd name="connsiteY21" fmla="*/ 808258 h 1189094"/>
                <a:gd name="connsiteX22" fmla="*/ 142217 w 589512"/>
                <a:gd name="connsiteY22" fmla="*/ 704302 h 1189094"/>
                <a:gd name="connsiteX23" fmla="*/ 197603 w 589512"/>
                <a:gd name="connsiteY23" fmla="*/ 649017 h 1189094"/>
                <a:gd name="connsiteX24" fmla="*/ 198719 w 589512"/>
                <a:gd name="connsiteY24" fmla="*/ 640975 h 1189094"/>
                <a:gd name="connsiteX25" fmla="*/ 168189 w 589512"/>
                <a:gd name="connsiteY25" fmla="*/ 640915 h 1189094"/>
                <a:gd name="connsiteX26" fmla="*/ 165189 w 589512"/>
                <a:gd name="connsiteY26" fmla="*/ 651296 h 1189094"/>
                <a:gd name="connsiteX27" fmla="*/ 129487 w 589512"/>
                <a:gd name="connsiteY27" fmla="*/ 682025 h 1189094"/>
                <a:gd name="connsiteX28" fmla="*/ 51900 w 589512"/>
                <a:gd name="connsiteY28" fmla="*/ 681550 h 1189094"/>
                <a:gd name="connsiteX29" fmla="*/ 50241 w 589512"/>
                <a:gd name="connsiteY29" fmla="*/ 679421 h 1189094"/>
                <a:gd name="connsiteX30" fmla="*/ 34553 w 589512"/>
                <a:gd name="connsiteY30" fmla="*/ 640654 h 1189094"/>
                <a:gd name="connsiteX31" fmla="*/ 11986 w 589512"/>
                <a:gd name="connsiteY31" fmla="*/ 640610 h 1189094"/>
                <a:gd name="connsiteX32" fmla="*/ 65377 w 589512"/>
                <a:gd name="connsiteY32" fmla="*/ 402811 h 1189094"/>
                <a:gd name="connsiteX33" fmla="*/ 80915 w 589512"/>
                <a:gd name="connsiteY33" fmla="*/ 389741 h 1189094"/>
                <a:gd name="connsiteX34" fmla="*/ 89770 w 589512"/>
                <a:gd name="connsiteY34" fmla="*/ 398397 h 1189094"/>
                <a:gd name="connsiteX35" fmla="*/ 193290 w 589512"/>
                <a:gd name="connsiteY35" fmla="*/ 437780 h 1189094"/>
                <a:gd name="connsiteX36" fmla="*/ 330380 w 589512"/>
                <a:gd name="connsiteY36" fmla="*/ 383446 h 1189094"/>
                <a:gd name="connsiteX37" fmla="*/ 507593 w 589512"/>
                <a:gd name="connsiteY37" fmla="*/ 376758 h 1189094"/>
                <a:gd name="connsiteX38" fmla="*/ 485023 w 589512"/>
                <a:gd name="connsiteY38" fmla="*/ 365891 h 1189094"/>
                <a:gd name="connsiteX39" fmla="*/ 418986 w 589512"/>
                <a:gd name="connsiteY39" fmla="*/ 403507 h 1189094"/>
                <a:gd name="connsiteX40" fmla="*/ 339575 w 589512"/>
                <a:gd name="connsiteY40" fmla="*/ 358368 h 1189094"/>
                <a:gd name="connsiteX41" fmla="*/ 342918 w 589512"/>
                <a:gd name="connsiteY41" fmla="*/ 275612 h 1189094"/>
                <a:gd name="connsiteX42" fmla="*/ 329544 w 589512"/>
                <a:gd name="connsiteY42" fmla="*/ 245520 h 1189094"/>
                <a:gd name="connsiteX43" fmla="*/ 317005 w 589512"/>
                <a:gd name="connsiteY43" fmla="*/ 369234 h 1189094"/>
                <a:gd name="connsiteX44" fmla="*/ 102126 w 589512"/>
                <a:gd name="connsiteY44" fmla="*/ 375395 h 1189094"/>
                <a:gd name="connsiteX45" fmla="*/ 81475 w 589512"/>
                <a:gd name="connsiteY45" fmla="*/ 361568 h 1189094"/>
                <a:gd name="connsiteX46" fmla="*/ 82400 w 589512"/>
                <a:gd name="connsiteY46" fmla="*/ 346190 h 1189094"/>
                <a:gd name="connsiteX47" fmla="*/ 291881 w 589512"/>
                <a:gd name="connsiteY47" fmla="*/ 144927 h 1189094"/>
                <a:gd name="connsiteX48" fmla="*/ 323692 w 589512"/>
                <a:gd name="connsiteY48" fmla="*/ 141866 h 1189094"/>
                <a:gd name="connsiteX49" fmla="*/ 464961 w 589512"/>
                <a:gd name="connsiteY49" fmla="*/ 227966 h 1189094"/>
                <a:gd name="connsiteX50" fmla="*/ 490039 w 589512"/>
                <a:gd name="connsiteY50" fmla="*/ 227130 h 1189094"/>
                <a:gd name="connsiteX51" fmla="*/ 356988 w 589512"/>
                <a:gd name="connsiteY51" fmla="*/ 115633 h 1189094"/>
                <a:gd name="connsiteX52" fmla="*/ 323498 w 589512"/>
                <a:gd name="connsiteY52" fmla="*/ 121689 h 1189094"/>
                <a:gd name="connsiteX53" fmla="*/ 322919 w 589512"/>
                <a:gd name="connsiteY53" fmla="*/ 111410 h 1189094"/>
                <a:gd name="connsiteX54" fmla="*/ 458783 w 589512"/>
                <a:gd name="connsiteY54" fmla="*/ 22 h 11890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589512" h="1189094">
                  <a:moveTo>
                    <a:pt x="458783" y="22"/>
                  </a:moveTo>
                  <a:cubicBezTo>
                    <a:pt x="514841" y="-919"/>
                    <a:pt x="570878" y="27050"/>
                    <a:pt x="588676" y="94219"/>
                  </a:cubicBezTo>
                  <a:cubicBezTo>
                    <a:pt x="589164" y="184184"/>
                    <a:pt x="589012" y="457188"/>
                    <a:pt x="589339" y="592913"/>
                  </a:cubicBezTo>
                  <a:lnTo>
                    <a:pt x="589495" y="637001"/>
                  </a:lnTo>
                  <a:lnTo>
                    <a:pt x="589511" y="637001"/>
                  </a:lnTo>
                  <a:lnTo>
                    <a:pt x="589503" y="639079"/>
                  </a:lnTo>
                  <a:lnTo>
                    <a:pt x="589512" y="641742"/>
                  </a:lnTo>
                  <a:lnTo>
                    <a:pt x="589492" y="641742"/>
                  </a:lnTo>
                  <a:lnTo>
                    <a:pt x="587743" y="1072391"/>
                  </a:lnTo>
                  <a:cubicBezTo>
                    <a:pt x="480958" y="1311774"/>
                    <a:pt x="138681" y="1134270"/>
                    <a:pt x="296029" y="972678"/>
                  </a:cubicBezTo>
                  <a:cubicBezTo>
                    <a:pt x="316891" y="967374"/>
                    <a:pt x="331389" y="968435"/>
                    <a:pt x="349068" y="966314"/>
                  </a:cubicBezTo>
                  <a:cubicBezTo>
                    <a:pt x="351897" y="904081"/>
                    <a:pt x="421555" y="876855"/>
                    <a:pt x="459389" y="932369"/>
                  </a:cubicBezTo>
                  <a:cubicBezTo>
                    <a:pt x="473769" y="936141"/>
                    <a:pt x="481783" y="926122"/>
                    <a:pt x="479191" y="911861"/>
                  </a:cubicBezTo>
                  <a:cubicBezTo>
                    <a:pt x="418137" y="852221"/>
                    <a:pt x="359205" y="878505"/>
                    <a:pt x="324671" y="942976"/>
                  </a:cubicBezTo>
                  <a:cubicBezTo>
                    <a:pt x="277329" y="940030"/>
                    <a:pt x="241655" y="988001"/>
                    <a:pt x="236744" y="1032789"/>
                  </a:cubicBezTo>
                  <a:cubicBezTo>
                    <a:pt x="179069" y="1031846"/>
                    <a:pt x="61991" y="1003323"/>
                    <a:pt x="25532" y="902667"/>
                  </a:cubicBezTo>
                  <a:cubicBezTo>
                    <a:pt x="6039" y="819750"/>
                    <a:pt x="10912" y="770131"/>
                    <a:pt x="44414" y="716146"/>
                  </a:cubicBezTo>
                  <a:lnTo>
                    <a:pt x="58374" y="695787"/>
                  </a:lnTo>
                  <a:lnTo>
                    <a:pt x="58415" y="695816"/>
                  </a:lnTo>
                  <a:lnTo>
                    <a:pt x="95543" y="707484"/>
                  </a:lnTo>
                  <a:cubicBezTo>
                    <a:pt x="140803" y="732236"/>
                    <a:pt x="154239" y="753805"/>
                    <a:pt x="152825" y="806137"/>
                  </a:cubicBezTo>
                  <a:lnTo>
                    <a:pt x="182526" y="808258"/>
                  </a:lnTo>
                  <a:cubicBezTo>
                    <a:pt x="188184" y="753451"/>
                    <a:pt x="172626" y="725164"/>
                    <a:pt x="142217" y="704302"/>
                  </a:cubicBezTo>
                  <a:cubicBezTo>
                    <a:pt x="167278" y="700898"/>
                    <a:pt x="190714" y="679627"/>
                    <a:pt x="197603" y="649017"/>
                  </a:cubicBezTo>
                  <a:lnTo>
                    <a:pt x="198719" y="640975"/>
                  </a:lnTo>
                  <a:lnTo>
                    <a:pt x="168189" y="640915"/>
                  </a:lnTo>
                  <a:lnTo>
                    <a:pt x="165189" y="651296"/>
                  </a:lnTo>
                  <a:cubicBezTo>
                    <a:pt x="159255" y="665849"/>
                    <a:pt x="148846" y="679108"/>
                    <a:pt x="129487" y="682025"/>
                  </a:cubicBezTo>
                  <a:lnTo>
                    <a:pt x="51900" y="681550"/>
                  </a:lnTo>
                  <a:lnTo>
                    <a:pt x="50241" y="679421"/>
                  </a:lnTo>
                  <a:lnTo>
                    <a:pt x="34553" y="640654"/>
                  </a:lnTo>
                  <a:lnTo>
                    <a:pt x="11986" y="640610"/>
                  </a:lnTo>
                  <a:cubicBezTo>
                    <a:pt x="-8650" y="565751"/>
                    <a:pt x="-9450" y="471792"/>
                    <a:pt x="65377" y="402811"/>
                  </a:cubicBezTo>
                  <a:lnTo>
                    <a:pt x="80915" y="389741"/>
                  </a:lnTo>
                  <a:lnTo>
                    <a:pt x="89770" y="398397"/>
                  </a:lnTo>
                  <a:cubicBezTo>
                    <a:pt x="116491" y="420591"/>
                    <a:pt x="162570" y="435585"/>
                    <a:pt x="193290" y="437780"/>
                  </a:cubicBezTo>
                  <a:cubicBezTo>
                    <a:pt x="277717" y="434993"/>
                    <a:pt x="313662" y="413817"/>
                    <a:pt x="330380" y="383446"/>
                  </a:cubicBezTo>
                  <a:cubicBezTo>
                    <a:pt x="363259" y="422176"/>
                    <a:pt x="429575" y="462579"/>
                    <a:pt x="507593" y="376758"/>
                  </a:cubicBezTo>
                  <a:cubicBezTo>
                    <a:pt x="510937" y="353910"/>
                    <a:pt x="498398" y="350287"/>
                    <a:pt x="485023" y="365891"/>
                  </a:cubicBezTo>
                  <a:cubicBezTo>
                    <a:pt x="463011" y="388460"/>
                    <a:pt x="446014" y="401835"/>
                    <a:pt x="418986" y="403507"/>
                  </a:cubicBezTo>
                  <a:cubicBezTo>
                    <a:pt x="396695" y="403507"/>
                    <a:pt x="363537" y="391804"/>
                    <a:pt x="339575" y="358368"/>
                  </a:cubicBezTo>
                  <a:cubicBezTo>
                    <a:pt x="323971" y="333569"/>
                    <a:pt x="315890" y="300411"/>
                    <a:pt x="342918" y="275612"/>
                  </a:cubicBezTo>
                  <a:cubicBezTo>
                    <a:pt x="359358" y="260287"/>
                    <a:pt x="348212" y="240783"/>
                    <a:pt x="329544" y="245520"/>
                  </a:cubicBezTo>
                  <a:cubicBezTo>
                    <a:pt x="309482" y="267253"/>
                    <a:pt x="271866" y="318244"/>
                    <a:pt x="317005" y="369234"/>
                  </a:cubicBezTo>
                  <a:cubicBezTo>
                    <a:pt x="228259" y="434087"/>
                    <a:pt x="155512" y="408701"/>
                    <a:pt x="102126" y="375395"/>
                  </a:cubicBezTo>
                  <a:lnTo>
                    <a:pt x="81475" y="361568"/>
                  </a:lnTo>
                  <a:lnTo>
                    <a:pt x="82400" y="346190"/>
                  </a:lnTo>
                  <a:cubicBezTo>
                    <a:pt x="92180" y="245643"/>
                    <a:pt x="154625" y="150408"/>
                    <a:pt x="291881" y="144927"/>
                  </a:cubicBezTo>
                  <a:lnTo>
                    <a:pt x="323692" y="141866"/>
                  </a:lnTo>
                  <a:cubicBezTo>
                    <a:pt x="427902" y="119854"/>
                    <a:pt x="446850" y="162207"/>
                    <a:pt x="464961" y="227966"/>
                  </a:cubicBezTo>
                  <a:lnTo>
                    <a:pt x="490039" y="227130"/>
                  </a:lnTo>
                  <a:cubicBezTo>
                    <a:pt x="484675" y="135458"/>
                    <a:pt x="433231" y="106506"/>
                    <a:pt x="356988" y="115633"/>
                  </a:cubicBezTo>
                  <a:lnTo>
                    <a:pt x="323498" y="121689"/>
                  </a:lnTo>
                  <a:lnTo>
                    <a:pt x="322919" y="111410"/>
                  </a:lnTo>
                  <a:cubicBezTo>
                    <a:pt x="323615" y="44292"/>
                    <a:pt x="391213" y="1155"/>
                    <a:pt x="458783" y="22"/>
                  </a:cubicBezTo>
                  <a:close/>
                </a:path>
              </a:pathLst>
            </a:custGeom>
            <a:solidFill>
              <a:srgbClr val="0A045B"/>
            </a:solidFill>
            <a:ln w="12700" cap="flat" cmpd="sng" algn="ctr">
              <a:noFill/>
              <a:prstDash val="solid"/>
              <a:miter lim="800000"/>
            </a:ln>
            <a:effectLst/>
          </p:spPr>
          <p:txBody>
            <a:bodyPr wrap="square" rtlCol="0" anchor="ctr">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prstClr val="white"/>
                </a:solidFill>
                <a:effectLst/>
                <a:uLnTx/>
                <a:uFillTx/>
                <a:ea typeface="+mn-ea"/>
                <a:cs typeface="Arial" panose="020B0604020202020204" pitchFamily="34" charset="0"/>
              </a:endParaRPr>
            </a:p>
          </p:txBody>
        </p:sp>
        <p:sp>
          <p:nvSpPr>
            <p:cNvPr id="16" name="Freeform: Shape 15">
              <a:extLst>
                <a:ext uri="{FF2B5EF4-FFF2-40B4-BE49-F238E27FC236}">
                  <a16:creationId xmlns:a16="http://schemas.microsoft.com/office/drawing/2014/main" id="{2EFA0575-FA43-4D10-BD2C-211C61F37EBF}"/>
                </a:ext>
              </a:extLst>
            </p:cNvPr>
            <p:cNvSpPr/>
            <p:nvPr/>
          </p:nvSpPr>
          <p:spPr>
            <a:xfrm flipH="1">
              <a:off x="6282783" y="2182038"/>
              <a:ext cx="589512" cy="1174580"/>
            </a:xfrm>
            <a:custGeom>
              <a:avLst/>
              <a:gdLst>
                <a:gd name="connsiteX0" fmla="*/ 458783 w 589512"/>
                <a:gd name="connsiteY0" fmla="*/ 23 h 1174580"/>
                <a:gd name="connsiteX1" fmla="*/ 322919 w 589512"/>
                <a:gd name="connsiteY1" fmla="*/ 111412 h 1174580"/>
                <a:gd name="connsiteX2" fmla="*/ 323498 w 589512"/>
                <a:gd name="connsiteY2" fmla="*/ 121690 h 1174580"/>
                <a:gd name="connsiteX3" fmla="*/ 356988 w 589512"/>
                <a:gd name="connsiteY3" fmla="*/ 115635 h 1174580"/>
                <a:gd name="connsiteX4" fmla="*/ 490039 w 589512"/>
                <a:gd name="connsiteY4" fmla="*/ 227131 h 1174580"/>
                <a:gd name="connsiteX5" fmla="*/ 464961 w 589512"/>
                <a:gd name="connsiteY5" fmla="*/ 227967 h 1174580"/>
                <a:gd name="connsiteX6" fmla="*/ 323692 w 589512"/>
                <a:gd name="connsiteY6" fmla="*/ 141868 h 1174580"/>
                <a:gd name="connsiteX7" fmla="*/ 291881 w 589512"/>
                <a:gd name="connsiteY7" fmla="*/ 144928 h 1174580"/>
                <a:gd name="connsiteX8" fmla="*/ 82400 w 589512"/>
                <a:gd name="connsiteY8" fmla="*/ 346191 h 1174580"/>
                <a:gd name="connsiteX9" fmla="*/ 81475 w 589512"/>
                <a:gd name="connsiteY9" fmla="*/ 361569 h 1174580"/>
                <a:gd name="connsiteX10" fmla="*/ 102126 w 589512"/>
                <a:gd name="connsiteY10" fmla="*/ 375396 h 1174580"/>
                <a:gd name="connsiteX11" fmla="*/ 317005 w 589512"/>
                <a:gd name="connsiteY11" fmla="*/ 369236 h 1174580"/>
                <a:gd name="connsiteX12" fmla="*/ 329544 w 589512"/>
                <a:gd name="connsiteY12" fmla="*/ 245521 h 1174580"/>
                <a:gd name="connsiteX13" fmla="*/ 342918 w 589512"/>
                <a:gd name="connsiteY13" fmla="*/ 275614 h 1174580"/>
                <a:gd name="connsiteX14" fmla="*/ 339575 w 589512"/>
                <a:gd name="connsiteY14" fmla="*/ 358369 h 1174580"/>
                <a:gd name="connsiteX15" fmla="*/ 418986 w 589512"/>
                <a:gd name="connsiteY15" fmla="*/ 403508 h 1174580"/>
                <a:gd name="connsiteX16" fmla="*/ 485023 w 589512"/>
                <a:gd name="connsiteY16" fmla="*/ 365892 h 1174580"/>
                <a:gd name="connsiteX17" fmla="*/ 507593 w 589512"/>
                <a:gd name="connsiteY17" fmla="*/ 376759 h 1174580"/>
                <a:gd name="connsiteX18" fmla="*/ 330380 w 589512"/>
                <a:gd name="connsiteY18" fmla="*/ 383447 h 1174580"/>
                <a:gd name="connsiteX19" fmla="*/ 193290 w 589512"/>
                <a:gd name="connsiteY19" fmla="*/ 437781 h 1174580"/>
                <a:gd name="connsiteX20" fmla="*/ 89770 w 589512"/>
                <a:gd name="connsiteY20" fmla="*/ 398398 h 1174580"/>
                <a:gd name="connsiteX21" fmla="*/ 80915 w 589512"/>
                <a:gd name="connsiteY21" fmla="*/ 389742 h 1174580"/>
                <a:gd name="connsiteX22" fmla="*/ 65377 w 589512"/>
                <a:gd name="connsiteY22" fmla="*/ 402812 h 1174580"/>
                <a:gd name="connsiteX23" fmla="*/ 11987 w 589512"/>
                <a:gd name="connsiteY23" fmla="*/ 640611 h 1174580"/>
                <a:gd name="connsiteX24" fmla="*/ 40432 w 589512"/>
                <a:gd name="connsiteY24" fmla="*/ 640667 h 1174580"/>
                <a:gd name="connsiteX25" fmla="*/ 50242 w 589512"/>
                <a:gd name="connsiteY25" fmla="*/ 664909 h 1174580"/>
                <a:gd name="connsiteX26" fmla="*/ 51901 w 589512"/>
                <a:gd name="connsiteY26" fmla="*/ 667037 h 1174580"/>
                <a:gd name="connsiteX27" fmla="*/ 129488 w 589512"/>
                <a:gd name="connsiteY27" fmla="*/ 667513 h 1174580"/>
                <a:gd name="connsiteX28" fmla="*/ 152374 w 589512"/>
                <a:gd name="connsiteY28" fmla="*/ 656511 h 1174580"/>
                <a:gd name="connsiteX29" fmla="*/ 162512 w 589512"/>
                <a:gd name="connsiteY29" fmla="*/ 640906 h 1174580"/>
                <a:gd name="connsiteX30" fmla="*/ 194038 w 589512"/>
                <a:gd name="connsiteY30" fmla="*/ 640968 h 1174580"/>
                <a:gd name="connsiteX31" fmla="*/ 176725 w 589512"/>
                <a:gd name="connsiteY31" fmla="*/ 672349 h 1174580"/>
                <a:gd name="connsiteX32" fmla="*/ 142218 w 589512"/>
                <a:gd name="connsiteY32" fmla="*/ 689789 h 1174580"/>
                <a:gd name="connsiteX33" fmla="*/ 182527 w 589512"/>
                <a:gd name="connsiteY33" fmla="*/ 793745 h 1174580"/>
                <a:gd name="connsiteX34" fmla="*/ 152826 w 589512"/>
                <a:gd name="connsiteY34" fmla="*/ 791624 h 1174580"/>
                <a:gd name="connsiteX35" fmla="*/ 95544 w 589512"/>
                <a:gd name="connsiteY35" fmla="*/ 692971 h 1174580"/>
                <a:gd name="connsiteX36" fmla="*/ 58416 w 589512"/>
                <a:gd name="connsiteY36" fmla="*/ 681303 h 1174580"/>
                <a:gd name="connsiteX37" fmla="*/ 58375 w 589512"/>
                <a:gd name="connsiteY37" fmla="*/ 681275 h 1174580"/>
                <a:gd name="connsiteX38" fmla="*/ 44415 w 589512"/>
                <a:gd name="connsiteY38" fmla="*/ 701633 h 1174580"/>
                <a:gd name="connsiteX39" fmla="*/ 25533 w 589512"/>
                <a:gd name="connsiteY39" fmla="*/ 888154 h 1174580"/>
                <a:gd name="connsiteX40" fmla="*/ 236745 w 589512"/>
                <a:gd name="connsiteY40" fmla="*/ 1018277 h 1174580"/>
                <a:gd name="connsiteX41" fmla="*/ 324672 w 589512"/>
                <a:gd name="connsiteY41" fmla="*/ 928464 h 1174580"/>
                <a:gd name="connsiteX42" fmla="*/ 479192 w 589512"/>
                <a:gd name="connsiteY42" fmla="*/ 897348 h 1174580"/>
                <a:gd name="connsiteX43" fmla="*/ 459390 w 589512"/>
                <a:gd name="connsiteY43" fmla="*/ 917856 h 1174580"/>
                <a:gd name="connsiteX44" fmla="*/ 349069 w 589512"/>
                <a:gd name="connsiteY44" fmla="*/ 951801 h 1174580"/>
                <a:gd name="connsiteX45" fmla="*/ 296030 w 589512"/>
                <a:gd name="connsiteY45" fmla="*/ 958165 h 1174580"/>
                <a:gd name="connsiteX46" fmla="*/ 587744 w 589512"/>
                <a:gd name="connsiteY46" fmla="*/ 1057878 h 1174580"/>
                <a:gd name="connsiteX47" fmla="*/ 589434 w 589512"/>
                <a:gd name="connsiteY47" fmla="*/ 641743 h 1174580"/>
                <a:gd name="connsiteX48" fmla="*/ 589512 w 589512"/>
                <a:gd name="connsiteY48" fmla="*/ 641743 h 1174580"/>
                <a:gd name="connsiteX49" fmla="*/ 589476 w 589512"/>
                <a:gd name="connsiteY49" fmla="*/ 631460 h 1174580"/>
                <a:gd name="connsiteX50" fmla="*/ 589512 w 589512"/>
                <a:gd name="connsiteY50" fmla="*/ 622488 h 1174580"/>
                <a:gd name="connsiteX51" fmla="*/ 589444 w 589512"/>
                <a:gd name="connsiteY51" fmla="*/ 622489 h 1174580"/>
                <a:gd name="connsiteX52" fmla="*/ 589339 w 589512"/>
                <a:gd name="connsiteY52" fmla="*/ 592914 h 1174580"/>
                <a:gd name="connsiteX53" fmla="*/ 588676 w 589512"/>
                <a:gd name="connsiteY53" fmla="*/ 94220 h 1174580"/>
                <a:gd name="connsiteX54" fmla="*/ 458783 w 589512"/>
                <a:gd name="connsiteY54" fmla="*/ 23 h 11745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589512" h="1174580">
                  <a:moveTo>
                    <a:pt x="458783" y="23"/>
                  </a:moveTo>
                  <a:cubicBezTo>
                    <a:pt x="391213" y="1157"/>
                    <a:pt x="323615" y="44293"/>
                    <a:pt x="322919" y="111412"/>
                  </a:cubicBezTo>
                  <a:lnTo>
                    <a:pt x="323498" y="121690"/>
                  </a:lnTo>
                  <a:lnTo>
                    <a:pt x="356988" y="115635"/>
                  </a:lnTo>
                  <a:cubicBezTo>
                    <a:pt x="433231" y="106507"/>
                    <a:pt x="484675" y="135459"/>
                    <a:pt x="490039" y="227131"/>
                  </a:cubicBezTo>
                  <a:lnTo>
                    <a:pt x="464961" y="227967"/>
                  </a:lnTo>
                  <a:cubicBezTo>
                    <a:pt x="446850" y="162209"/>
                    <a:pt x="427902" y="119855"/>
                    <a:pt x="323692" y="141868"/>
                  </a:cubicBezTo>
                  <a:lnTo>
                    <a:pt x="291881" y="144928"/>
                  </a:lnTo>
                  <a:cubicBezTo>
                    <a:pt x="154625" y="150409"/>
                    <a:pt x="92180" y="245644"/>
                    <a:pt x="82400" y="346191"/>
                  </a:cubicBezTo>
                  <a:lnTo>
                    <a:pt x="81475" y="361569"/>
                  </a:lnTo>
                  <a:lnTo>
                    <a:pt x="102126" y="375396"/>
                  </a:lnTo>
                  <a:cubicBezTo>
                    <a:pt x="155512" y="408702"/>
                    <a:pt x="228259" y="434089"/>
                    <a:pt x="317005" y="369236"/>
                  </a:cubicBezTo>
                  <a:cubicBezTo>
                    <a:pt x="271866" y="318245"/>
                    <a:pt x="309482" y="267255"/>
                    <a:pt x="329544" y="245521"/>
                  </a:cubicBezTo>
                  <a:cubicBezTo>
                    <a:pt x="348212" y="240784"/>
                    <a:pt x="359358" y="260289"/>
                    <a:pt x="342918" y="275614"/>
                  </a:cubicBezTo>
                  <a:cubicBezTo>
                    <a:pt x="315890" y="300412"/>
                    <a:pt x="323971" y="333571"/>
                    <a:pt x="339575" y="358369"/>
                  </a:cubicBezTo>
                  <a:cubicBezTo>
                    <a:pt x="363537" y="391806"/>
                    <a:pt x="396695" y="403508"/>
                    <a:pt x="418986" y="403508"/>
                  </a:cubicBezTo>
                  <a:cubicBezTo>
                    <a:pt x="446014" y="401836"/>
                    <a:pt x="463011" y="388462"/>
                    <a:pt x="485023" y="365892"/>
                  </a:cubicBezTo>
                  <a:cubicBezTo>
                    <a:pt x="498398" y="350289"/>
                    <a:pt x="510937" y="353911"/>
                    <a:pt x="507593" y="376759"/>
                  </a:cubicBezTo>
                  <a:cubicBezTo>
                    <a:pt x="429575" y="462580"/>
                    <a:pt x="363259" y="422177"/>
                    <a:pt x="330380" y="383447"/>
                  </a:cubicBezTo>
                  <a:cubicBezTo>
                    <a:pt x="313662" y="413818"/>
                    <a:pt x="277717" y="434995"/>
                    <a:pt x="193290" y="437781"/>
                  </a:cubicBezTo>
                  <a:cubicBezTo>
                    <a:pt x="162570" y="435586"/>
                    <a:pt x="116491" y="420593"/>
                    <a:pt x="89770" y="398398"/>
                  </a:cubicBezTo>
                  <a:lnTo>
                    <a:pt x="80915" y="389742"/>
                  </a:lnTo>
                  <a:lnTo>
                    <a:pt x="65377" y="402812"/>
                  </a:lnTo>
                  <a:cubicBezTo>
                    <a:pt x="-9450" y="471793"/>
                    <a:pt x="-8650" y="565753"/>
                    <a:pt x="11987" y="640611"/>
                  </a:cubicBezTo>
                  <a:lnTo>
                    <a:pt x="40432" y="640667"/>
                  </a:lnTo>
                  <a:lnTo>
                    <a:pt x="50242" y="664909"/>
                  </a:lnTo>
                  <a:lnTo>
                    <a:pt x="51901" y="667037"/>
                  </a:lnTo>
                  <a:lnTo>
                    <a:pt x="129488" y="667513"/>
                  </a:lnTo>
                  <a:cubicBezTo>
                    <a:pt x="139168" y="666054"/>
                    <a:pt x="146610" y="662010"/>
                    <a:pt x="152374" y="656511"/>
                  </a:cubicBezTo>
                  <a:lnTo>
                    <a:pt x="162512" y="640906"/>
                  </a:lnTo>
                  <a:lnTo>
                    <a:pt x="194038" y="640968"/>
                  </a:lnTo>
                  <a:lnTo>
                    <a:pt x="176725" y="672349"/>
                  </a:lnTo>
                  <a:cubicBezTo>
                    <a:pt x="166873" y="681919"/>
                    <a:pt x="154748" y="688088"/>
                    <a:pt x="142218" y="689789"/>
                  </a:cubicBezTo>
                  <a:cubicBezTo>
                    <a:pt x="172627" y="710651"/>
                    <a:pt x="188185" y="738938"/>
                    <a:pt x="182527" y="793745"/>
                  </a:cubicBezTo>
                  <a:lnTo>
                    <a:pt x="152826" y="791624"/>
                  </a:lnTo>
                  <a:cubicBezTo>
                    <a:pt x="154240" y="739292"/>
                    <a:pt x="140804" y="717723"/>
                    <a:pt x="95544" y="692971"/>
                  </a:cubicBezTo>
                  <a:lnTo>
                    <a:pt x="58416" y="681303"/>
                  </a:lnTo>
                  <a:lnTo>
                    <a:pt x="58375" y="681275"/>
                  </a:lnTo>
                  <a:lnTo>
                    <a:pt x="44415" y="701633"/>
                  </a:lnTo>
                  <a:cubicBezTo>
                    <a:pt x="10914" y="755618"/>
                    <a:pt x="6041" y="805237"/>
                    <a:pt x="25533" y="888154"/>
                  </a:cubicBezTo>
                  <a:cubicBezTo>
                    <a:pt x="61992" y="988810"/>
                    <a:pt x="179070" y="1017333"/>
                    <a:pt x="236745" y="1018277"/>
                  </a:cubicBezTo>
                  <a:cubicBezTo>
                    <a:pt x="241656" y="973488"/>
                    <a:pt x="277330" y="925517"/>
                    <a:pt x="324672" y="928464"/>
                  </a:cubicBezTo>
                  <a:cubicBezTo>
                    <a:pt x="359206" y="863992"/>
                    <a:pt x="418138" y="837709"/>
                    <a:pt x="479192" y="897348"/>
                  </a:cubicBezTo>
                  <a:cubicBezTo>
                    <a:pt x="481784" y="911609"/>
                    <a:pt x="473770" y="921628"/>
                    <a:pt x="459390" y="917856"/>
                  </a:cubicBezTo>
                  <a:cubicBezTo>
                    <a:pt x="421556" y="862342"/>
                    <a:pt x="351898" y="889568"/>
                    <a:pt x="349069" y="951801"/>
                  </a:cubicBezTo>
                  <a:cubicBezTo>
                    <a:pt x="331390" y="953922"/>
                    <a:pt x="316892" y="952861"/>
                    <a:pt x="296030" y="958165"/>
                  </a:cubicBezTo>
                  <a:cubicBezTo>
                    <a:pt x="138682" y="1119757"/>
                    <a:pt x="480959" y="1297260"/>
                    <a:pt x="587744" y="1057878"/>
                  </a:cubicBezTo>
                  <a:lnTo>
                    <a:pt x="589434" y="641743"/>
                  </a:lnTo>
                  <a:lnTo>
                    <a:pt x="589512" y="641743"/>
                  </a:lnTo>
                  <a:lnTo>
                    <a:pt x="589476" y="631460"/>
                  </a:lnTo>
                  <a:lnTo>
                    <a:pt x="589512" y="622488"/>
                  </a:lnTo>
                  <a:lnTo>
                    <a:pt x="589444" y="622489"/>
                  </a:lnTo>
                  <a:lnTo>
                    <a:pt x="589339" y="592914"/>
                  </a:lnTo>
                  <a:cubicBezTo>
                    <a:pt x="589012" y="457189"/>
                    <a:pt x="589164" y="184185"/>
                    <a:pt x="588676" y="94220"/>
                  </a:cubicBezTo>
                  <a:cubicBezTo>
                    <a:pt x="570878" y="27052"/>
                    <a:pt x="514841" y="-918"/>
                    <a:pt x="458783" y="23"/>
                  </a:cubicBezTo>
                  <a:close/>
                </a:path>
              </a:pathLst>
            </a:custGeom>
            <a:solidFill>
              <a:srgbClr val="FF9B3F"/>
            </a:solidFill>
            <a:ln w="12700" cap="flat" cmpd="sng" algn="ctr">
              <a:noFill/>
              <a:prstDash val="solid"/>
              <a:miter lim="800000"/>
            </a:ln>
            <a:effectLst/>
          </p:spPr>
          <p:txBody>
            <a:bodyPr wrap="square" rtlCol="0" anchor="ctr">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prstClr val="white"/>
                </a:solidFill>
                <a:effectLst/>
                <a:uLnTx/>
                <a:uFillTx/>
                <a:ea typeface="+mn-ea"/>
                <a:cs typeface="Arial" panose="020B0604020202020204" pitchFamily="34" charset="0"/>
              </a:endParaRPr>
            </a:p>
          </p:txBody>
        </p:sp>
      </p:grpSp>
      <p:grpSp>
        <p:nvGrpSpPr>
          <p:cNvPr id="7" name="Group 6">
            <a:extLst>
              <a:ext uri="{FF2B5EF4-FFF2-40B4-BE49-F238E27FC236}">
                <a16:creationId xmlns:a16="http://schemas.microsoft.com/office/drawing/2014/main" id="{E417FEAF-C4C4-4F73-BB9B-4AC9E26F6294}"/>
              </a:ext>
            </a:extLst>
          </p:cNvPr>
          <p:cNvGrpSpPr/>
          <p:nvPr/>
        </p:nvGrpSpPr>
        <p:grpSpPr>
          <a:xfrm>
            <a:off x="540998" y="1510869"/>
            <a:ext cx="11346811" cy="4635519"/>
            <a:chOff x="540998" y="1286566"/>
            <a:chExt cx="11346811" cy="4635519"/>
          </a:xfrm>
        </p:grpSpPr>
        <p:grpSp>
          <p:nvGrpSpPr>
            <p:cNvPr id="8" name="Group 7">
              <a:extLst>
                <a:ext uri="{FF2B5EF4-FFF2-40B4-BE49-F238E27FC236}">
                  <a16:creationId xmlns:a16="http://schemas.microsoft.com/office/drawing/2014/main" id="{A3605939-5FA9-4FBE-82C3-57A9330E0321}"/>
                </a:ext>
              </a:extLst>
            </p:cNvPr>
            <p:cNvGrpSpPr/>
            <p:nvPr/>
          </p:nvGrpSpPr>
          <p:grpSpPr>
            <a:xfrm>
              <a:off x="8600794" y="1397770"/>
              <a:ext cx="3287015" cy="4524315"/>
              <a:chOff x="7928389" y="-1629879"/>
              <a:chExt cx="3287015" cy="4524315"/>
            </a:xfrm>
          </p:grpSpPr>
          <p:sp>
            <p:nvSpPr>
              <p:cNvPr id="12" name="TextBox 25">
                <a:extLst>
                  <a:ext uri="{FF2B5EF4-FFF2-40B4-BE49-F238E27FC236}">
                    <a16:creationId xmlns:a16="http://schemas.microsoft.com/office/drawing/2014/main" id="{0A086F0E-A1C6-4556-94FD-5738BB546C7B}"/>
                  </a:ext>
                </a:extLst>
              </p:cNvPr>
              <p:cNvSpPr txBox="1"/>
              <p:nvPr/>
            </p:nvSpPr>
            <p:spPr>
              <a:xfrm>
                <a:off x="7955727" y="-1629879"/>
                <a:ext cx="2117201" cy="33855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IN" sz="1600" b="1" i="0" u="none" strike="noStrike" kern="1200" cap="none" spc="0" normalizeH="0" baseline="0" noProof="0" dirty="0">
                    <a:ln>
                      <a:noFill/>
                    </a:ln>
                    <a:solidFill>
                      <a:srgbClr val="000000"/>
                    </a:solidFill>
                    <a:effectLst/>
                    <a:uLnTx/>
                    <a:uFillTx/>
                    <a:ea typeface="+mn-ea"/>
                    <a:cs typeface="Arial" panose="020B0604020202020204" pitchFamily="34" charset="0"/>
                  </a:rPr>
                  <a:t>SCIMAX MI 23R1</a:t>
                </a:r>
              </a:p>
            </p:txBody>
          </p:sp>
          <p:sp>
            <p:nvSpPr>
              <p:cNvPr id="13" name="TextBox 26">
                <a:extLst>
                  <a:ext uri="{FF2B5EF4-FFF2-40B4-BE49-F238E27FC236}">
                    <a16:creationId xmlns:a16="http://schemas.microsoft.com/office/drawing/2014/main" id="{878162A9-37EB-4AA4-9598-EB525202D8E7}"/>
                  </a:ext>
                </a:extLst>
              </p:cNvPr>
              <p:cNvSpPr txBox="1"/>
              <p:nvPr/>
            </p:nvSpPr>
            <p:spPr>
              <a:xfrm>
                <a:off x="7928389" y="-1291325"/>
                <a:ext cx="3287015" cy="4185761"/>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285750" indent="-285750">
                  <a:buFont typeface="Arial" panose="020B0604020202020204" pitchFamily="34" charset="0"/>
                  <a:buChar char="•"/>
                </a:pPr>
                <a:r>
                  <a:rPr lang="en-US" sz="1400" kern="1200" dirty="0">
                    <a:solidFill>
                      <a:schemeClr val="tx1"/>
                    </a:solidFill>
                    <a:ea typeface="+mn-ea"/>
                    <a:cs typeface="+mn-cs"/>
                  </a:rPr>
                  <a:t>Case Notes pop-up – Ability to add text to a ‘sticky’ note</a:t>
                </a:r>
              </a:p>
              <a:p>
                <a:pPr marL="285750" indent="-285750">
                  <a:buFont typeface="Arial" panose="020B0604020202020204" pitchFamily="34" charset="0"/>
                  <a:buChar char="•"/>
                </a:pPr>
                <a:r>
                  <a:rPr lang="en-US" sz="1400" kern="1200" dirty="0">
                    <a:solidFill>
                      <a:schemeClr val="tx1"/>
                    </a:solidFill>
                    <a:ea typeface="+mn-ea"/>
                    <a:cs typeface="+mn-cs"/>
                  </a:rPr>
                  <a:t>Home screen widgets</a:t>
                </a:r>
              </a:p>
              <a:p>
                <a:pPr marL="285750" indent="-285750">
                  <a:buFont typeface="Arial" panose="020B0604020202020204" pitchFamily="34" charset="0"/>
                  <a:buChar char="•"/>
                </a:pPr>
                <a:r>
                  <a:rPr lang="en-US" sz="1400" kern="1200" dirty="0">
                    <a:solidFill>
                      <a:schemeClr val="tx1"/>
                    </a:solidFill>
                    <a:ea typeface="+mn-ea"/>
                    <a:cs typeface="+mn-cs"/>
                  </a:rPr>
                  <a:t>Recent Cases (replicate ‘open cases’) </a:t>
                </a:r>
              </a:p>
              <a:p>
                <a:pPr marL="285750" lvl="0" indent="-285750">
                  <a:buFont typeface="Arial" panose="020B0604020202020204" pitchFamily="34" charset="0"/>
                  <a:buChar char="•"/>
                </a:pPr>
                <a:r>
                  <a:rPr lang="en-US" sz="1400" b="0" i="0" u="none" strike="noStrike" kern="1200" noProof="0" dirty="0">
                    <a:solidFill>
                      <a:schemeClr val="tx1"/>
                    </a:solidFill>
                  </a:rPr>
                  <a:t>Case listings preferences</a:t>
                </a:r>
                <a:endParaRPr lang="en-US" sz="1400" kern="1200" dirty="0">
                  <a:solidFill>
                    <a:schemeClr val="tx1"/>
                  </a:solidFill>
                  <a:ea typeface="+mn-ea"/>
                  <a:cs typeface="+mn-cs"/>
                </a:endParaRPr>
              </a:p>
              <a:p>
                <a:pPr marL="285750" indent="-285750">
                  <a:buFont typeface="Arial" panose="020B0604020202020204" pitchFamily="34" charset="0"/>
                  <a:buChar char="•"/>
                </a:pPr>
                <a:r>
                  <a:rPr lang="en-US" sz="1400" kern="1200" dirty="0">
                    <a:solidFill>
                      <a:schemeClr val="tx1"/>
                    </a:solidFill>
                    <a:ea typeface="+mn-ea"/>
                    <a:cs typeface="+mn-cs"/>
                  </a:rPr>
                  <a:t>Correspondence to add case attachments from compose screen.</a:t>
                </a:r>
              </a:p>
              <a:p>
                <a:pPr marL="285750" indent="-285750">
                  <a:buFont typeface="Arial" panose="020B0604020202020204" pitchFamily="34" charset="0"/>
                  <a:buChar char="•"/>
                </a:pPr>
                <a:endParaRPr lang="en-US" sz="1400" kern="1200" dirty="0">
                  <a:solidFill>
                    <a:schemeClr val="tx1"/>
                  </a:solidFill>
                  <a:ea typeface="+mn-ea"/>
                  <a:cs typeface="+mn-cs"/>
                </a:endParaRPr>
              </a:p>
              <a:p>
                <a:pPr marL="285750" indent="-285750">
                  <a:buFont typeface="Arial" panose="020B0604020202020204" pitchFamily="34" charset="0"/>
                  <a:buChar char="•"/>
                </a:pPr>
                <a:r>
                  <a:rPr lang="en-US" sz="1400" dirty="0"/>
                  <a:t>Force Logout: This feature allows Admin user to force logout single/multiple logged in users of an organization and set/remove time limit allocated for the users.  </a:t>
                </a:r>
              </a:p>
              <a:p>
                <a:pPr marL="285750" indent="-285750">
                  <a:buFont typeface="Arial" panose="020B0604020202020204" pitchFamily="34" charset="0"/>
                  <a:buChar char="•"/>
                </a:pPr>
                <a:r>
                  <a:rPr lang="en-US" sz="1400" dirty="0"/>
                  <a:t>PC/Other components 3 level categorization (66069) </a:t>
                </a:r>
              </a:p>
              <a:p>
                <a:pPr marL="285750" indent="-285750">
                  <a:buFont typeface="Arial" panose="020B0604020202020204" pitchFamily="34" charset="0"/>
                  <a:buChar char="•"/>
                </a:pPr>
                <a:endParaRPr lang="en-US" sz="1400" dirty="0"/>
              </a:p>
              <a:p>
                <a:pPr marL="285750" marR="0" lvl="0" indent="-285750" algn="l" defTabSz="914423"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kern="1200" dirty="0">
                    <a:solidFill>
                      <a:schemeClr val="tx1"/>
                    </a:solidFill>
                    <a:ea typeface="+mn-ea"/>
                    <a:cs typeface="+mn-cs"/>
                  </a:rPr>
                  <a:t>New file types Xml, Csv, Zip for Case Attachments (MICT-T777)</a:t>
                </a:r>
              </a:p>
              <a:p>
                <a:pPr marL="285750" indent="-285750">
                  <a:buFont typeface="Arial" panose="020B0604020202020204" pitchFamily="34" charset="0"/>
                  <a:buChar char="•"/>
                </a:pPr>
                <a:endParaRPr lang="en-US" sz="1400" dirty="0"/>
              </a:p>
            </p:txBody>
          </p:sp>
        </p:grpSp>
        <p:grpSp>
          <p:nvGrpSpPr>
            <p:cNvPr id="9" name="Group 8">
              <a:extLst>
                <a:ext uri="{FF2B5EF4-FFF2-40B4-BE49-F238E27FC236}">
                  <a16:creationId xmlns:a16="http://schemas.microsoft.com/office/drawing/2014/main" id="{B794F358-51E8-43C5-A05A-AD491D4992CE}"/>
                </a:ext>
              </a:extLst>
            </p:cNvPr>
            <p:cNvGrpSpPr/>
            <p:nvPr/>
          </p:nvGrpSpPr>
          <p:grpSpPr>
            <a:xfrm>
              <a:off x="540998" y="1286566"/>
              <a:ext cx="2884362" cy="1019145"/>
              <a:chOff x="-7868613" y="1616758"/>
              <a:chExt cx="2884362" cy="1019145"/>
            </a:xfrm>
          </p:grpSpPr>
          <p:sp>
            <p:nvSpPr>
              <p:cNvPr id="10" name="TextBox 30">
                <a:extLst>
                  <a:ext uri="{FF2B5EF4-FFF2-40B4-BE49-F238E27FC236}">
                    <a16:creationId xmlns:a16="http://schemas.microsoft.com/office/drawing/2014/main" id="{6267833F-EA56-43F1-9FB1-117738B53C2D}"/>
                  </a:ext>
                </a:extLst>
              </p:cNvPr>
              <p:cNvSpPr txBox="1"/>
              <p:nvPr/>
            </p:nvSpPr>
            <p:spPr>
              <a:xfrm>
                <a:off x="-7868613" y="1616758"/>
                <a:ext cx="2033757" cy="33855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IN" sz="1600" b="1" i="0" u="none" strike="noStrike" kern="1200" cap="none" spc="0" normalizeH="0" baseline="0" noProof="0">
                    <a:ln>
                      <a:noFill/>
                    </a:ln>
                    <a:solidFill>
                      <a:srgbClr val="000000"/>
                    </a:solidFill>
                    <a:effectLst/>
                    <a:uLnTx/>
                    <a:uFillTx/>
                    <a:ea typeface="+mn-ea"/>
                    <a:cs typeface="Arial" panose="020B0604020202020204" pitchFamily="34" charset="0"/>
                  </a:rPr>
                  <a:t>SCIMAX MI 20R1.5</a:t>
                </a:r>
              </a:p>
            </p:txBody>
          </p:sp>
          <p:sp>
            <p:nvSpPr>
              <p:cNvPr id="11" name="TextBox 31">
                <a:extLst>
                  <a:ext uri="{FF2B5EF4-FFF2-40B4-BE49-F238E27FC236}">
                    <a16:creationId xmlns:a16="http://schemas.microsoft.com/office/drawing/2014/main" id="{4E770B95-9238-44B7-BC34-AD0EB4EFE9D4}"/>
                  </a:ext>
                </a:extLst>
              </p:cNvPr>
              <p:cNvSpPr txBox="1"/>
              <p:nvPr/>
            </p:nvSpPr>
            <p:spPr>
              <a:xfrm>
                <a:off x="-7868613" y="1897239"/>
                <a:ext cx="2884362" cy="73866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233363" lvl="1" indent="-233363">
                  <a:buFont typeface="Arial" panose="020B0604020202020204" pitchFamily="34" charset="0"/>
                  <a:buChar char="•"/>
                </a:pPr>
                <a:r>
                  <a:rPr lang="it-IT" sz="1400"/>
                  <a:t>AI-QA</a:t>
                </a:r>
                <a:endParaRPr lang="en-US" sz="1400"/>
              </a:p>
              <a:p>
                <a:pPr marL="233363" lvl="1" indent="-233363">
                  <a:buFont typeface="Arial" panose="020B0604020202020204" pitchFamily="34" charset="0"/>
                  <a:buChar char="•"/>
                </a:pPr>
                <a:r>
                  <a:rPr lang="en-US" sz="1400"/>
                  <a:t>3 level categories design update to multi-select dropdowns.</a:t>
                </a:r>
                <a:endParaRPr lang="it-IT" sz="1400"/>
              </a:p>
            </p:txBody>
          </p:sp>
        </p:grpSp>
      </p:grpSp>
    </p:spTree>
    <p:extLst>
      <p:ext uri="{BB962C8B-B14F-4D97-AF65-F5344CB8AC3E}">
        <p14:creationId xmlns:p14="http://schemas.microsoft.com/office/powerpoint/2010/main" val="3340034744"/>
      </p:ext>
    </p:extLst>
  </p:cSld>
  <p:clrMapOvr>
    <a:masterClrMapping/>
  </p:clrMapOvr>
  <mc:AlternateContent xmlns:mc="http://schemas.openxmlformats.org/markup-compatibility/2006" xmlns:p14="http://schemas.microsoft.com/office/powerpoint/2010/main">
    <mc:Choice Requires="p14">
      <p:transition spd="slow" p14:dur="5000"/>
    </mc:Choice>
    <mc:Fallback xmlns="">
      <p:transition spd="slow"/>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B6C644B-A524-C7E5-0245-88DC8F6E81BB}"/>
              </a:ext>
            </a:extLst>
          </p:cNvPr>
          <p:cNvSpPr>
            <a:spLocks noGrp="1"/>
          </p:cNvSpPr>
          <p:nvPr>
            <p:ph type="title"/>
          </p:nvPr>
        </p:nvSpPr>
        <p:spPr/>
        <p:txBody>
          <a:bodyPr/>
          <a:lstStyle/>
          <a:p>
            <a:r>
              <a:rPr lang="en-US">
                <a:latin typeface="+mn-lt"/>
              </a:rPr>
              <a:t>SCIMAX MI Future Releases</a:t>
            </a:r>
            <a:endParaRPr lang="en-US">
              <a:solidFill>
                <a:srgbClr val="00B0F0"/>
              </a:solidFill>
              <a:latin typeface="+mn-lt"/>
            </a:endParaRPr>
          </a:p>
        </p:txBody>
      </p:sp>
      <p:grpSp>
        <p:nvGrpSpPr>
          <p:cNvPr id="60" name="Group 59">
            <a:extLst>
              <a:ext uri="{FF2B5EF4-FFF2-40B4-BE49-F238E27FC236}">
                <a16:creationId xmlns:a16="http://schemas.microsoft.com/office/drawing/2014/main" id="{1F82A0B9-9B09-7F46-D24A-29C51CA4B39E}"/>
              </a:ext>
            </a:extLst>
          </p:cNvPr>
          <p:cNvGrpSpPr/>
          <p:nvPr/>
        </p:nvGrpSpPr>
        <p:grpSpPr>
          <a:xfrm>
            <a:off x="395026" y="1108542"/>
            <a:ext cx="11680479" cy="5361003"/>
            <a:chOff x="395026" y="1108542"/>
            <a:chExt cx="11680479" cy="5361003"/>
          </a:xfrm>
        </p:grpSpPr>
        <p:grpSp>
          <p:nvGrpSpPr>
            <p:cNvPr id="7" name="Group 6">
              <a:extLst>
                <a:ext uri="{FF2B5EF4-FFF2-40B4-BE49-F238E27FC236}">
                  <a16:creationId xmlns:a16="http://schemas.microsoft.com/office/drawing/2014/main" id="{8DBD2B14-19A8-1EF1-61DE-E916D3CE2FFA}"/>
                </a:ext>
              </a:extLst>
            </p:cNvPr>
            <p:cNvGrpSpPr/>
            <p:nvPr/>
          </p:nvGrpSpPr>
          <p:grpSpPr>
            <a:xfrm>
              <a:off x="395026" y="1108542"/>
              <a:ext cx="11680479" cy="5361003"/>
              <a:chOff x="-356757" y="1941007"/>
              <a:chExt cx="9683491" cy="4729713"/>
            </a:xfrm>
          </p:grpSpPr>
          <p:grpSp>
            <p:nvGrpSpPr>
              <p:cNvPr id="8" name="Group 7">
                <a:extLst>
                  <a:ext uri="{FF2B5EF4-FFF2-40B4-BE49-F238E27FC236}">
                    <a16:creationId xmlns:a16="http://schemas.microsoft.com/office/drawing/2014/main" id="{A31D2CB0-37F9-0A3A-9568-490C4966385F}"/>
                  </a:ext>
                </a:extLst>
              </p:cNvPr>
              <p:cNvGrpSpPr/>
              <p:nvPr/>
            </p:nvGrpSpPr>
            <p:grpSpPr>
              <a:xfrm>
                <a:off x="6832414" y="4400649"/>
                <a:ext cx="2311945" cy="1299291"/>
                <a:chOff x="6413125" y="1714181"/>
                <a:chExt cx="2311945" cy="1299291"/>
              </a:xfrm>
            </p:grpSpPr>
            <p:sp>
              <p:nvSpPr>
                <p:cNvPr id="56" name="Rectangle 55">
                  <a:extLst>
                    <a:ext uri="{FF2B5EF4-FFF2-40B4-BE49-F238E27FC236}">
                      <a16:creationId xmlns:a16="http://schemas.microsoft.com/office/drawing/2014/main" id="{07C477BF-7382-58EF-B231-8DB341321CED}"/>
                    </a:ext>
                  </a:extLst>
                </p:cNvPr>
                <p:cNvSpPr/>
                <p:nvPr/>
              </p:nvSpPr>
              <p:spPr>
                <a:xfrm>
                  <a:off x="6413125" y="1981643"/>
                  <a:ext cx="2311943" cy="1031829"/>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169863" lvl="0" indent="-169863">
                    <a:spcBef>
                      <a:spcPts val="0"/>
                    </a:spcBef>
                    <a:spcAft>
                      <a:spcPts val="0"/>
                    </a:spcAft>
                    <a:buClr>
                      <a:srgbClr val="0A045B"/>
                    </a:buClr>
                    <a:buSzTx/>
                    <a:buFont typeface="Arial,Sans-Serif" panose="020B0604020202020204" pitchFamily="34" charset="0"/>
                    <a:buChar char="•"/>
                  </a:pPr>
                  <a:r>
                    <a:rPr lang="en-US" sz="1400" b="0" i="0" u="none" strike="noStrike" kern="1200" noProof="0" dirty="0">
                      <a:solidFill>
                        <a:schemeClr val="tx1"/>
                      </a:solidFill>
                    </a:rPr>
                    <a:t>Product Dictionary Updates.</a:t>
                  </a:r>
                </a:p>
                <a:p>
                  <a:pPr marL="169863" marR="0" lvl="0" indent="-169863" algn="l" defTabSz="914423" rtl="0" eaLnBrk="1" fontAlgn="auto" latinLnBrk="0" hangingPunct="1">
                    <a:lnSpc>
                      <a:spcPct val="100000"/>
                    </a:lnSpc>
                    <a:spcBef>
                      <a:spcPts val="0"/>
                    </a:spcBef>
                    <a:spcAft>
                      <a:spcPts val="0"/>
                    </a:spcAft>
                    <a:buClr>
                      <a:srgbClr val="0A045B"/>
                    </a:buClr>
                    <a:buSzTx/>
                    <a:buFont typeface="Arial,Sans-Serif" panose="020B0604020202020204" pitchFamily="34" charset="0"/>
                    <a:buChar char="•"/>
                    <a:tabLst/>
                    <a:defRPr/>
                  </a:pPr>
                  <a:r>
                    <a:rPr lang="en-IN" sz="1400" kern="100" cap="none" spc="0" dirty="0">
                      <a:solidFill>
                        <a:schemeClr val="tx1"/>
                      </a:solidFill>
                      <a:effectLst/>
                      <a:ea typeface="Calibri" panose="020F0502020204030204" pitchFamily="34" charset="0"/>
                      <a:cs typeface="Times New Roman" panose="02020603050405020304" pitchFamily="18" charset="0"/>
                    </a:rPr>
                    <a:t>Daylight savings time implementation.</a:t>
                  </a:r>
                </a:p>
                <a:p>
                  <a:pPr marL="169863" marR="0" lvl="0" indent="-169863" algn="l" defTabSz="914423" rtl="0" eaLnBrk="1" fontAlgn="auto" latinLnBrk="0" hangingPunct="1">
                    <a:lnSpc>
                      <a:spcPct val="100000"/>
                    </a:lnSpc>
                    <a:spcBef>
                      <a:spcPts val="0"/>
                    </a:spcBef>
                    <a:spcAft>
                      <a:spcPts val="0"/>
                    </a:spcAft>
                    <a:buClr>
                      <a:srgbClr val="0A045B"/>
                    </a:buClr>
                    <a:buSzTx/>
                    <a:buFont typeface="Arial,Sans-Serif" panose="020B0604020202020204" pitchFamily="34" charset="0"/>
                    <a:buChar char="•"/>
                    <a:tabLst/>
                    <a:defRPr/>
                  </a:pPr>
                  <a:r>
                    <a:rPr lang="en-IN" sz="1400" kern="100" cap="none" spc="0" dirty="0">
                      <a:solidFill>
                        <a:schemeClr val="tx1"/>
                      </a:solidFill>
                      <a:effectLst/>
                    </a:rPr>
                    <a:t>Analytics with </a:t>
                  </a:r>
                  <a:r>
                    <a:rPr lang="en-IN" sz="1400" kern="100" cap="none" spc="0" dirty="0" err="1">
                      <a:solidFill>
                        <a:schemeClr val="tx1"/>
                      </a:solidFill>
                      <a:effectLst/>
                    </a:rPr>
                    <a:t>Logi</a:t>
                  </a:r>
                  <a:r>
                    <a:rPr lang="en-IN" sz="1400" kern="100" cap="none" spc="0" dirty="0">
                      <a:solidFill>
                        <a:schemeClr val="tx1"/>
                      </a:solidFill>
                      <a:effectLst/>
                    </a:rPr>
                    <a:t> Composer </a:t>
                  </a:r>
                  <a:endParaRPr lang="en-IN" sz="1400" kern="100" cap="none" spc="0" dirty="0">
                    <a:solidFill>
                      <a:schemeClr val="tx1"/>
                    </a:solidFill>
                    <a:effectLst/>
                    <a:ea typeface="Calibri" panose="020F0502020204030204" pitchFamily="34" charset="0"/>
                    <a:cs typeface="Times New Roman" panose="02020603050405020304" pitchFamily="18" charset="0"/>
                  </a:endParaRPr>
                </a:p>
                <a:p>
                  <a:pPr marL="169863" lvl="0" indent="-169863">
                    <a:buClr>
                      <a:srgbClr val="0A045B"/>
                    </a:buClr>
                    <a:buFont typeface="Arial,Sans-Serif" panose="020B0604020202020204" pitchFamily="34" charset="0"/>
                    <a:buChar char="•"/>
                  </a:pPr>
                  <a:r>
                    <a:rPr lang="en-US" sz="1400" b="0" i="0" u="none" strike="noStrike" kern="1200" noProof="0" dirty="0">
                      <a:solidFill>
                        <a:srgbClr val="0A045B"/>
                      </a:solidFill>
                    </a:rPr>
                    <a:t>Reminders.</a:t>
                  </a:r>
                  <a:endParaRPr lang="en-US" sz="1400" b="0" i="0" u="none" strike="noStrike" kern="1200" noProof="0" dirty="0">
                    <a:solidFill>
                      <a:schemeClr val="tx1"/>
                    </a:solidFill>
                  </a:endParaRPr>
                </a:p>
              </p:txBody>
            </p:sp>
            <p:sp>
              <p:nvSpPr>
                <p:cNvPr id="57" name="TextBox 2157">
                  <a:extLst>
                    <a:ext uri="{FF2B5EF4-FFF2-40B4-BE49-F238E27FC236}">
                      <a16:creationId xmlns:a16="http://schemas.microsoft.com/office/drawing/2014/main" id="{8165E66E-110C-0951-5976-E085215126E2}"/>
                    </a:ext>
                  </a:extLst>
                </p:cNvPr>
                <p:cNvSpPr txBox="1"/>
                <p:nvPr/>
              </p:nvSpPr>
              <p:spPr>
                <a:xfrm flipH="1">
                  <a:off x="6413125" y="1714181"/>
                  <a:ext cx="2311945" cy="29868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a:buClrTx/>
                    <a:buSzTx/>
                    <a:buNone/>
                  </a:pPr>
                  <a:r>
                    <a:rPr lang="en-US" sz="1600" b="1" i="0" u="none" strike="noStrike" kern="1200" noProof="0">
                      <a:solidFill>
                        <a:srgbClr val="F04936"/>
                      </a:solidFill>
                    </a:rPr>
                    <a:t>Client Priorities</a:t>
                  </a:r>
                </a:p>
              </p:txBody>
            </p:sp>
          </p:grpSp>
          <p:grpSp>
            <p:nvGrpSpPr>
              <p:cNvPr id="9" name="Group 8">
                <a:extLst>
                  <a:ext uri="{FF2B5EF4-FFF2-40B4-BE49-F238E27FC236}">
                    <a16:creationId xmlns:a16="http://schemas.microsoft.com/office/drawing/2014/main" id="{FFC16306-5A8F-09EF-C675-8FB3565B9C0B}"/>
                  </a:ext>
                </a:extLst>
              </p:cNvPr>
              <p:cNvGrpSpPr/>
              <p:nvPr/>
            </p:nvGrpSpPr>
            <p:grpSpPr>
              <a:xfrm>
                <a:off x="5890984" y="2125635"/>
                <a:ext cx="3435750" cy="1666949"/>
                <a:chOff x="6170195" y="2703067"/>
                <a:chExt cx="3435750" cy="1666949"/>
              </a:xfrm>
            </p:grpSpPr>
            <p:sp>
              <p:nvSpPr>
                <p:cNvPr id="54" name="Rectangle 53">
                  <a:extLst>
                    <a:ext uri="{FF2B5EF4-FFF2-40B4-BE49-F238E27FC236}">
                      <a16:creationId xmlns:a16="http://schemas.microsoft.com/office/drawing/2014/main" id="{10FEF523-9358-8AF4-70C7-02421EED4D5D}"/>
                    </a:ext>
                  </a:extLst>
                </p:cNvPr>
                <p:cNvSpPr/>
                <p:nvPr/>
              </p:nvSpPr>
              <p:spPr>
                <a:xfrm>
                  <a:off x="6171293" y="2958039"/>
                  <a:ext cx="3434652" cy="1411977"/>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169863" indent="-169863">
                    <a:buFont typeface="Arial" panose="020B0604020202020204" pitchFamily="34" charset="0"/>
                    <a:buChar char="•"/>
                  </a:pPr>
                  <a:r>
                    <a:rPr lang="en-US" sz="1400" kern="1200" dirty="0">
                      <a:solidFill>
                        <a:schemeClr val="tx1"/>
                      </a:solidFill>
                      <a:ea typeface="+mn-ea"/>
                      <a:cs typeface="+mn-cs"/>
                    </a:rPr>
                    <a:t>Site specific case form.</a:t>
                  </a:r>
                </a:p>
                <a:p>
                  <a:pPr marL="169863" lvl="1" indent="-169863">
                    <a:buFont typeface="Arial" panose="020B0604020202020204" pitchFamily="34" charset="0"/>
                    <a:buChar char="•"/>
                  </a:pPr>
                  <a:r>
                    <a:rPr lang="en-US" sz="1400" kern="1200" dirty="0">
                      <a:solidFill>
                        <a:schemeClr val="tx1"/>
                      </a:solidFill>
                      <a:ea typeface="+mn-ea"/>
                      <a:cs typeface="+mn-cs"/>
                    </a:rPr>
                    <a:t>Handling different languages (multi-lingual) forms.</a:t>
                  </a:r>
                </a:p>
                <a:p>
                  <a:pPr marL="169863" indent="-169863">
                    <a:buFont typeface="Arial" panose="020B0604020202020204" pitchFamily="34" charset="0"/>
                    <a:buChar char="•"/>
                  </a:pPr>
                  <a:r>
                    <a:rPr lang="en-US" sz="1400" kern="1200" dirty="0">
                      <a:solidFill>
                        <a:schemeClr val="tx1"/>
                      </a:solidFill>
                      <a:ea typeface="+mn-ea"/>
                      <a:cs typeface="+mn-cs"/>
                    </a:rPr>
                    <a:t>Case form quick links.</a:t>
                  </a:r>
                </a:p>
                <a:p>
                  <a:pPr marL="169863" indent="-169863">
                    <a:buFont typeface="Arial" panose="020B0604020202020204" pitchFamily="34" charset="0"/>
                    <a:buChar char="•"/>
                  </a:pPr>
                  <a:r>
                    <a:rPr lang="en-US" sz="1400" kern="1200" dirty="0">
                      <a:solidFill>
                        <a:schemeClr val="tx1"/>
                      </a:solidFill>
                      <a:ea typeface="+mn-ea"/>
                      <a:cs typeface="+mn-cs"/>
                    </a:rPr>
                    <a:t>Case Processing by different users at the same time.</a:t>
                  </a:r>
                </a:p>
                <a:p>
                  <a:pPr marL="169863" lvl="0" indent="-169863">
                    <a:buFont typeface="Arial" panose="020B0604020202020204" pitchFamily="34" charset="0"/>
                    <a:buChar char="•"/>
                  </a:pPr>
                  <a:r>
                    <a:rPr lang="en-US" sz="1400" b="0" i="0" u="none" strike="noStrike" kern="1200" noProof="0" dirty="0">
                      <a:solidFill>
                        <a:srgbClr val="0A045B"/>
                      </a:solidFill>
                    </a:rPr>
                    <a:t>Case form components tab like design.</a:t>
                  </a:r>
                  <a:endParaRPr lang="en-US" sz="1400" kern="1200" dirty="0">
                    <a:solidFill>
                      <a:schemeClr val="tx1"/>
                    </a:solidFill>
                    <a:ea typeface="+mn-ea"/>
                    <a:cs typeface="+mn-cs"/>
                  </a:endParaRPr>
                </a:p>
                <a:p>
                  <a:pPr marL="169863" lvl="0" indent="-169863">
                    <a:buClr>
                      <a:srgbClr val="0A045B"/>
                    </a:buClr>
                    <a:buFont typeface="Arial,Sans-Serif" panose="020B0604020202020204" pitchFamily="34" charset="0"/>
                    <a:buChar char="•"/>
                  </a:pPr>
                  <a:r>
                    <a:rPr lang="en-US" sz="1400" b="0" i="0" u="none" strike="noStrike" kern="1200" noProof="0" dirty="0">
                      <a:solidFill>
                        <a:srgbClr val="0A045B"/>
                      </a:solidFill>
                    </a:rPr>
                    <a:t>Able to send response to any component (AE, PC, Other).</a:t>
                  </a:r>
                </a:p>
              </p:txBody>
            </p:sp>
            <p:sp>
              <p:nvSpPr>
                <p:cNvPr id="55" name="TextBox 2155">
                  <a:extLst>
                    <a:ext uri="{FF2B5EF4-FFF2-40B4-BE49-F238E27FC236}">
                      <a16:creationId xmlns:a16="http://schemas.microsoft.com/office/drawing/2014/main" id="{8CAE3E90-F7AC-B214-A6E1-4294C576B370}"/>
                    </a:ext>
                  </a:extLst>
                </p:cNvPr>
                <p:cNvSpPr txBox="1"/>
                <p:nvPr/>
              </p:nvSpPr>
              <p:spPr>
                <a:xfrm flipH="1">
                  <a:off x="6170195" y="2703067"/>
                  <a:ext cx="2846615" cy="29868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600" b="1">
                      <a:solidFill>
                        <a:srgbClr val="FF9B3F"/>
                      </a:solidFill>
                    </a:rPr>
                    <a:t>Pre Sales and Business Requirements</a:t>
                  </a:r>
                </a:p>
              </p:txBody>
            </p:sp>
          </p:grpSp>
          <p:grpSp>
            <p:nvGrpSpPr>
              <p:cNvPr id="10" name="Group 9">
                <a:extLst>
                  <a:ext uri="{FF2B5EF4-FFF2-40B4-BE49-F238E27FC236}">
                    <a16:creationId xmlns:a16="http://schemas.microsoft.com/office/drawing/2014/main" id="{F275DA92-E79B-E8C8-2807-6F3B8F5A661B}"/>
                  </a:ext>
                </a:extLst>
              </p:cNvPr>
              <p:cNvGrpSpPr/>
              <p:nvPr/>
            </p:nvGrpSpPr>
            <p:grpSpPr>
              <a:xfrm>
                <a:off x="-356757" y="1941007"/>
                <a:ext cx="2886116" cy="4729713"/>
                <a:chOff x="5982677" y="4419136"/>
                <a:chExt cx="2886116" cy="4729713"/>
              </a:xfrm>
            </p:grpSpPr>
            <p:sp>
              <p:nvSpPr>
                <p:cNvPr id="52" name="TextBox 2152">
                  <a:extLst>
                    <a:ext uri="{FF2B5EF4-FFF2-40B4-BE49-F238E27FC236}">
                      <a16:creationId xmlns:a16="http://schemas.microsoft.com/office/drawing/2014/main" id="{3FEE8564-80C4-0BD6-278F-D30A160B7AE7}"/>
                    </a:ext>
                  </a:extLst>
                </p:cNvPr>
                <p:cNvSpPr txBox="1"/>
                <p:nvPr/>
              </p:nvSpPr>
              <p:spPr>
                <a:xfrm flipH="1">
                  <a:off x="6046695" y="4419136"/>
                  <a:ext cx="2640279" cy="29868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defTabSz="914400" rtl="0" eaLnBrk="1" fontAlgn="auto" latinLnBrk="0" hangingPunct="1">
                    <a:lnSpc>
                      <a:spcPct val="100000"/>
                    </a:lnSpc>
                    <a:spcBef>
                      <a:spcPts val="0"/>
                    </a:spcBef>
                    <a:spcAft>
                      <a:spcPts val="0"/>
                    </a:spcAft>
                    <a:buClrTx/>
                    <a:buSzTx/>
                    <a:buFontTx/>
                    <a:buNone/>
                    <a:tabLst/>
                    <a:defRPr/>
                  </a:pPr>
                  <a:r>
                    <a:rPr lang="en-US" sz="1600" b="1">
                      <a:solidFill>
                        <a:srgbClr val="0A045D"/>
                      </a:solidFill>
                    </a:rPr>
                    <a:t>Content Management </a:t>
                  </a:r>
                  <a:endParaRPr kumimoji="0" lang="en-US" sz="1600" b="1" i="0" u="none" strike="noStrike" kern="1200" cap="none" spc="0" normalizeH="0" baseline="0" noProof="0">
                    <a:ln>
                      <a:noFill/>
                    </a:ln>
                    <a:solidFill>
                      <a:srgbClr val="0A045D"/>
                    </a:solidFill>
                    <a:effectLst/>
                    <a:uLnTx/>
                    <a:uFillTx/>
                    <a:ea typeface="+mn-ea"/>
                    <a:cs typeface="Arial" panose="020B0604020202020204" pitchFamily="34" charset="0"/>
                  </a:endParaRPr>
                </a:p>
              </p:txBody>
            </p:sp>
            <p:sp>
              <p:nvSpPr>
                <p:cNvPr id="53" name="Rectangle 52">
                  <a:extLst>
                    <a:ext uri="{FF2B5EF4-FFF2-40B4-BE49-F238E27FC236}">
                      <a16:creationId xmlns:a16="http://schemas.microsoft.com/office/drawing/2014/main" id="{18414460-F56A-3079-E61F-04711848C9FC}"/>
                    </a:ext>
                  </a:extLst>
                </p:cNvPr>
                <p:cNvSpPr/>
                <p:nvPr/>
              </p:nvSpPr>
              <p:spPr>
                <a:xfrm>
                  <a:off x="5982677" y="4695691"/>
                  <a:ext cx="2886116" cy="4453158"/>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285750" indent="-285750">
                    <a:buFont typeface="Arial" panose="020B0604020202020204" pitchFamily="34" charset="0"/>
                    <a:buChar char="•"/>
                  </a:pPr>
                  <a:r>
                    <a:rPr lang="en-US" sz="1400" kern="1200" dirty="0">
                      <a:solidFill>
                        <a:schemeClr val="tx1"/>
                      </a:solidFill>
                      <a:ea typeface="+mn-ea"/>
                      <a:cs typeface="+mn-cs"/>
                    </a:rPr>
                    <a:t>Allow translation files for CM documents: This feature shall ease the process of creating and sharing a single document with a global prime file and multiple translation files in various languages. </a:t>
                  </a:r>
                </a:p>
                <a:p>
                  <a:pPr marL="285750" indent="-285750">
                    <a:buFont typeface="Arial" panose="020B0604020202020204" pitchFamily="34" charset="0"/>
                    <a:buChar char="•"/>
                  </a:pPr>
                  <a:r>
                    <a:rPr lang="en-US" sz="1400" kern="1200" dirty="0">
                      <a:solidFill>
                        <a:schemeClr val="tx1"/>
                      </a:solidFill>
                      <a:ea typeface="+mn-ea"/>
                      <a:cs typeface="+mn-cs"/>
                    </a:rPr>
                    <a:t>Standalone Local documents creation: This feature shall allow CM users to enable configuration that creates a standalone local document specific to region which does not have any link to the global document. </a:t>
                  </a:r>
                </a:p>
                <a:p>
                  <a:pPr marL="285750" indent="-285750">
                    <a:buFont typeface="Arial" panose="020B0604020202020204" pitchFamily="34" charset="0"/>
                    <a:buChar char="•"/>
                  </a:pPr>
                  <a:r>
                    <a:rPr lang="en-US" sz="1400" kern="1200" dirty="0">
                      <a:solidFill>
                        <a:schemeClr val="tx1"/>
                      </a:solidFill>
                      <a:ea typeface="+mn-ea"/>
                      <a:cs typeface="+mn-cs"/>
                    </a:rPr>
                    <a:t>Share Content as Link: This feature allows CM users to share content like Documents and the generated response letter as links as opposed to attachments in the outgoing email. These links help reduce the number of attachments being shared while still retaining all the file properties.   </a:t>
                  </a:r>
                </a:p>
                <a:p>
                  <a:pPr marL="285750" indent="-285750">
                    <a:buFont typeface="Arial" panose="020B0604020202020204" pitchFamily="34" charset="0"/>
                    <a:buChar char="•"/>
                  </a:pPr>
                  <a:r>
                    <a:rPr lang="en-US" sz="1400" kern="1200" dirty="0">
                      <a:solidFill>
                        <a:schemeClr val="tx1"/>
                      </a:solidFill>
                      <a:ea typeface="+mn-ea"/>
                      <a:cs typeface="+mn-cs"/>
                    </a:rPr>
                    <a:t>Document, FAQ filter/sort with last updated date.</a:t>
                  </a:r>
                </a:p>
                <a:p>
                  <a:pPr marL="285750" indent="-285750">
                    <a:buFont typeface="Arial" panose="020B0604020202020204" pitchFamily="34" charset="0"/>
                    <a:buChar char="•"/>
                  </a:pPr>
                  <a:r>
                    <a:rPr lang="en-US" sz="1400" kern="1200" dirty="0">
                      <a:solidFill>
                        <a:schemeClr val="tx1"/>
                      </a:solidFill>
                      <a:ea typeface="+mn-ea"/>
                      <a:cs typeface="+mn-cs"/>
                    </a:rPr>
                    <a:t>Admin override for CM checkout</a:t>
                  </a:r>
                </a:p>
                <a:p>
                  <a:pPr marL="285750" indent="-285750">
                    <a:buFont typeface="Arial" panose="020B0604020202020204" pitchFamily="34" charset="0"/>
                    <a:buChar char="•"/>
                  </a:pPr>
                  <a:r>
                    <a:rPr lang="en-US" sz="1400" kern="1200" dirty="0">
                      <a:solidFill>
                        <a:schemeClr val="tx1"/>
                      </a:solidFill>
                      <a:ea typeface="+mn-ea"/>
                      <a:cs typeface="+mn-cs"/>
                    </a:rPr>
                    <a:t>Export of modular SRD in word format</a:t>
                  </a:r>
                  <a:r>
                    <a:rPr kumimoji="0" lang="en-US" sz="1400" b="0" i="0" u="none" strike="noStrike" kern="1200" cap="none" spc="0" normalizeH="0" baseline="0" noProof="0" dirty="0">
                      <a:ln>
                        <a:noFill/>
                      </a:ln>
                      <a:solidFill>
                        <a:prstClr val="white">
                          <a:lumMod val="65000"/>
                        </a:prstClr>
                      </a:solidFill>
                      <a:effectLst/>
                      <a:uLnTx/>
                      <a:uFillTx/>
                      <a:ea typeface="+mn-ea"/>
                      <a:cs typeface="Arial" panose="020B0604020202020204" pitchFamily="34" charset="0"/>
                    </a:rPr>
                    <a:t>. </a:t>
                  </a:r>
                </a:p>
              </p:txBody>
            </p:sp>
          </p:grpSp>
          <p:grpSp>
            <p:nvGrpSpPr>
              <p:cNvPr id="12" name="Group 11">
                <a:extLst>
                  <a:ext uri="{FF2B5EF4-FFF2-40B4-BE49-F238E27FC236}">
                    <a16:creationId xmlns:a16="http://schemas.microsoft.com/office/drawing/2014/main" id="{944AD4DD-69D4-C0DB-7C4C-F40D7FC0EC67}"/>
                  </a:ext>
                </a:extLst>
              </p:cNvPr>
              <p:cNvGrpSpPr/>
              <p:nvPr/>
            </p:nvGrpSpPr>
            <p:grpSpPr>
              <a:xfrm>
                <a:off x="2493963" y="1998230"/>
                <a:ext cx="4156077" cy="3950751"/>
                <a:chOff x="2447112" y="1592943"/>
                <a:chExt cx="4249776" cy="4039822"/>
              </a:xfrm>
              <a:effectLst>
                <a:outerShdw blurRad="76200" sx="101000" sy="101000" algn="ctr" rotWithShape="0">
                  <a:prstClr val="black">
                    <a:alpha val="25000"/>
                  </a:prstClr>
                </a:outerShdw>
              </a:effectLst>
            </p:grpSpPr>
            <p:sp>
              <p:nvSpPr>
                <p:cNvPr id="17" name="Freeform 2117">
                  <a:extLst>
                    <a:ext uri="{FF2B5EF4-FFF2-40B4-BE49-F238E27FC236}">
                      <a16:creationId xmlns:a16="http://schemas.microsoft.com/office/drawing/2014/main" id="{715D25A2-0074-6376-B3DD-B6A6FC104650}"/>
                    </a:ext>
                  </a:extLst>
                </p:cNvPr>
                <p:cNvSpPr/>
                <p:nvPr/>
              </p:nvSpPr>
              <p:spPr>
                <a:xfrm>
                  <a:off x="3406344" y="1592943"/>
                  <a:ext cx="1188603" cy="2409454"/>
                </a:xfrm>
                <a:custGeom>
                  <a:avLst/>
                  <a:gdLst>
                    <a:gd name="connsiteX0" fmla="*/ 1599879 w 1599879"/>
                    <a:gd name="connsiteY0" fmla="*/ 0 h 3243168"/>
                    <a:gd name="connsiteX1" fmla="*/ 1599879 w 1599879"/>
                    <a:gd name="connsiteY1" fmla="*/ 702511 h 3243168"/>
                    <a:gd name="connsiteX2" fmla="*/ 1528650 w 1599879"/>
                    <a:gd name="connsiteY2" fmla="*/ 706108 h 3243168"/>
                    <a:gd name="connsiteX3" fmla="*/ 702511 w 1599879"/>
                    <a:gd name="connsiteY3" fmla="*/ 1621584 h 3243168"/>
                    <a:gd name="connsiteX4" fmla="*/ 1528650 w 1599879"/>
                    <a:gd name="connsiteY4" fmla="*/ 2537060 h 3243168"/>
                    <a:gd name="connsiteX5" fmla="*/ 1599879 w 1599879"/>
                    <a:gd name="connsiteY5" fmla="*/ 2540657 h 3243168"/>
                    <a:gd name="connsiteX6" fmla="*/ 1599879 w 1599879"/>
                    <a:gd name="connsiteY6" fmla="*/ 3243168 h 3243168"/>
                    <a:gd name="connsiteX7" fmla="*/ 1456823 w 1599879"/>
                    <a:gd name="connsiteY7" fmla="*/ 3235944 h 3243168"/>
                    <a:gd name="connsiteX8" fmla="*/ 0 w 1599879"/>
                    <a:gd name="connsiteY8" fmla="*/ 1621584 h 3243168"/>
                    <a:gd name="connsiteX9" fmla="*/ 1456823 w 1599879"/>
                    <a:gd name="connsiteY9" fmla="*/ 7224 h 3243168"/>
                    <a:gd name="connsiteX10" fmla="*/ 1599879 w 1599879"/>
                    <a:gd name="connsiteY10" fmla="*/ 0 h 32431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99879" h="3243168">
                      <a:moveTo>
                        <a:pt x="1599879" y="0"/>
                      </a:moveTo>
                      <a:lnTo>
                        <a:pt x="1599879" y="702511"/>
                      </a:lnTo>
                      <a:lnTo>
                        <a:pt x="1528650" y="706108"/>
                      </a:lnTo>
                      <a:cubicBezTo>
                        <a:pt x="1064620" y="753233"/>
                        <a:pt x="702511" y="1145121"/>
                        <a:pt x="702511" y="1621584"/>
                      </a:cubicBezTo>
                      <a:cubicBezTo>
                        <a:pt x="702511" y="2098047"/>
                        <a:pt x="1064620" y="2489935"/>
                        <a:pt x="1528650" y="2537060"/>
                      </a:cubicBezTo>
                      <a:lnTo>
                        <a:pt x="1599879" y="2540657"/>
                      </a:lnTo>
                      <a:lnTo>
                        <a:pt x="1599879" y="3243168"/>
                      </a:lnTo>
                      <a:lnTo>
                        <a:pt x="1456823" y="3235944"/>
                      </a:lnTo>
                      <a:cubicBezTo>
                        <a:pt x="638547" y="3152844"/>
                        <a:pt x="0" y="2461784"/>
                        <a:pt x="0" y="1621584"/>
                      </a:cubicBezTo>
                      <a:cubicBezTo>
                        <a:pt x="0" y="781384"/>
                        <a:pt x="638547" y="90325"/>
                        <a:pt x="1456823" y="7224"/>
                      </a:cubicBezTo>
                      <a:lnTo>
                        <a:pt x="1599879" y="0"/>
                      </a:lnTo>
                      <a:close/>
                    </a:path>
                  </a:pathLst>
                </a:custGeom>
                <a:solidFill>
                  <a:srgbClr val="FF9B3F"/>
                </a:solidFill>
                <a:ln w="12700" cap="flat" cmpd="sng" algn="ctr">
                  <a:noFill/>
                  <a:prstDash val="solid"/>
                  <a:miter lim="800000"/>
                </a:ln>
                <a:effectLst/>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ea typeface="+mn-ea"/>
                    <a:cs typeface="Arial" panose="020B0604020202020204" pitchFamily="34" charset="0"/>
                  </a:endParaRPr>
                </a:p>
              </p:txBody>
            </p:sp>
            <p:sp>
              <p:nvSpPr>
                <p:cNvPr id="18" name="Freeform 2118">
                  <a:extLst>
                    <a:ext uri="{FF2B5EF4-FFF2-40B4-BE49-F238E27FC236}">
                      <a16:creationId xmlns:a16="http://schemas.microsoft.com/office/drawing/2014/main" id="{6028B4C7-CF29-6B1A-952E-B212734562D0}"/>
                    </a:ext>
                  </a:extLst>
                </p:cNvPr>
                <p:cNvSpPr/>
                <p:nvPr/>
              </p:nvSpPr>
              <p:spPr>
                <a:xfrm>
                  <a:off x="5508286" y="3223311"/>
                  <a:ext cx="1188602" cy="2409454"/>
                </a:xfrm>
                <a:custGeom>
                  <a:avLst/>
                  <a:gdLst>
                    <a:gd name="connsiteX0" fmla="*/ 0 w 1599878"/>
                    <a:gd name="connsiteY0" fmla="*/ 0 h 3243168"/>
                    <a:gd name="connsiteX1" fmla="*/ 143055 w 1599878"/>
                    <a:gd name="connsiteY1" fmla="*/ 7224 h 3243168"/>
                    <a:gd name="connsiteX2" fmla="*/ 1599878 w 1599878"/>
                    <a:gd name="connsiteY2" fmla="*/ 1621584 h 3243168"/>
                    <a:gd name="connsiteX3" fmla="*/ 143055 w 1599878"/>
                    <a:gd name="connsiteY3" fmla="*/ 3235944 h 3243168"/>
                    <a:gd name="connsiteX4" fmla="*/ 0 w 1599878"/>
                    <a:gd name="connsiteY4" fmla="*/ 3243168 h 3243168"/>
                    <a:gd name="connsiteX5" fmla="*/ 0 w 1599878"/>
                    <a:gd name="connsiteY5" fmla="*/ 2540657 h 3243168"/>
                    <a:gd name="connsiteX6" fmla="*/ 71228 w 1599878"/>
                    <a:gd name="connsiteY6" fmla="*/ 2537060 h 3243168"/>
                    <a:gd name="connsiteX7" fmla="*/ 897367 w 1599878"/>
                    <a:gd name="connsiteY7" fmla="*/ 1621584 h 3243168"/>
                    <a:gd name="connsiteX8" fmla="*/ 71228 w 1599878"/>
                    <a:gd name="connsiteY8" fmla="*/ 706108 h 3243168"/>
                    <a:gd name="connsiteX9" fmla="*/ 0 w 1599878"/>
                    <a:gd name="connsiteY9" fmla="*/ 702511 h 3243168"/>
                    <a:gd name="connsiteX10" fmla="*/ 0 w 1599878"/>
                    <a:gd name="connsiteY10" fmla="*/ 0 h 32431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99878" h="3243168">
                      <a:moveTo>
                        <a:pt x="0" y="0"/>
                      </a:moveTo>
                      <a:lnTo>
                        <a:pt x="143055" y="7224"/>
                      </a:lnTo>
                      <a:cubicBezTo>
                        <a:pt x="961331" y="90325"/>
                        <a:pt x="1599878" y="781384"/>
                        <a:pt x="1599878" y="1621584"/>
                      </a:cubicBezTo>
                      <a:cubicBezTo>
                        <a:pt x="1599878" y="2461784"/>
                        <a:pt x="961331" y="3152844"/>
                        <a:pt x="143055" y="3235944"/>
                      </a:cubicBezTo>
                      <a:lnTo>
                        <a:pt x="0" y="3243168"/>
                      </a:lnTo>
                      <a:lnTo>
                        <a:pt x="0" y="2540657"/>
                      </a:lnTo>
                      <a:lnTo>
                        <a:pt x="71228" y="2537060"/>
                      </a:lnTo>
                      <a:cubicBezTo>
                        <a:pt x="535258" y="2489935"/>
                        <a:pt x="897367" y="2098047"/>
                        <a:pt x="897367" y="1621584"/>
                      </a:cubicBezTo>
                      <a:cubicBezTo>
                        <a:pt x="897367" y="1145121"/>
                        <a:pt x="535258" y="753233"/>
                        <a:pt x="71228" y="706108"/>
                      </a:cubicBezTo>
                      <a:lnTo>
                        <a:pt x="0" y="702511"/>
                      </a:lnTo>
                      <a:lnTo>
                        <a:pt x="0" y="0"/>
                      </a:lnTo>
                      <a:close/>
                    </a:path>
                  </a:pathLst>
                </a:custGeom>
                <a:solidFill>
                  <a:srgbClr val="F04936"/>
                </a:solidFill>
                <a:ln w="12700" cap="flat" cmpd="sng" algn="ctr">
                  <a:noFill/>
                  <a:prstDash val="solid"/>
                  <a:miter lim="800000"/>
                </a:ln>
                <a:effectLst/>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ea typeface="+mn-ea"/>
                    <a:cs typeface="Arial" panose="020B0604020202020204" pitchFamily="34" charset="0"/>
                  </a:endParaRPr>
                </a:p>
              </p:txBody>
            </p:sp>
            <p:sp>
              <p:nvSpPr>
                <p:cNvPr id="19" name="Freeform 2119">
                  <a:extLst>
                    <a:ext uri="{FF2B5EF4-FFF2-40B4-BE49-F238E27FC236}">
                      <a16:creationId xmlns:a16="http://schemas.microsoft.com/office/drawing/2014/main" id="{0C5F35CB-A77E-66DD-14EE-020117CC9B9C}"/>
                    </a:ext>
                  </a:extLst>
                </p:cNvPr>
                <p:cNvSpPr/>
                <p:nvPr/>
              </p:nvSpPr>
              <p:spPr>
                <a:xfrm>
                  <a:off x="3631936" y="3212894"/>
                  <a:ext cx="1188602" cy="2409454"/>
                </a:xfrm>
                <a:custGeom>
                  <a:avLst/>
                  <a:gdLst>
                    <a:gd name="connsiteX0" fmla="*/ 0 w 1599878"/>
                    <a:gd name="connsiteY0" fmla="*/ 0 h 3243168"/>
                    <a:gd name="connsiteX1" fmla="*/ 143055 w 1599878"/>
                    <a:gd name="connsiteY1" fmla="*/ 7224 h 3243168"/>
                    <a:gd name="connsiteX2" fmla="*/ 1599878 w 1599878"/>
                    <a:gd name="connsiteY2" fmla="*/ 1621584 h 3243168"/>
                    <a:gd name="connsiteX3" fmla="*/ 143055 w 1599878"/>
                    <a:gd name="connsiteY3" fmla="*/ 3235944 h 3243168"/>
                    <a:gd name="connsiteX4" fmla="*/ 0 w 1599878"/>
                    <a:gd name="connsiteY4" fmla="*/ 3243168 h 3243168"/>
                    <a:gd name="connsiteX5" fmla="*/ 0 w 1599878"/>
                    <a:gd name="connsiteY5" fmla="*/ 2540657 h 3243168"/>
                    <a:gd name="connsiteX6" fmla="*/ 71228 w 1599878"/>
                    <a:gd name="connsiteY6" fmla="*/ 2537060 h 3243168"/>
                    <a:gd name="connsiteX7" fmla="*/ 897367 w 1599878"/>
                    <a:gd name="connsiteY7" fmla="*/ 1621584 h 3243168"/>
                    <a:gd name="connsiteX8" fmla="*/ 71228 w 1599878"/>
                    <a:gd name="connsiteY8" fmla="*/ 706108 h 3243168"/>
                    <a:gd name="connsiteX9" fmla="*/ 0 w 1599878"/>
                    <a:gd name="connsiteY9" fmla="*/ 702511 h 3243168"/>
                    <a:gd name="connsiteX10" fmla="*/ 0 w 1599878"/>
                    <a:gd name="connsiteY10" fmla="*/ 0 h 32431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99878" h="3243168">
                      <a:moveTo>
                        <a:pt x="0" y="0"/>
                      </a:moveTo>
                      <a:lnTo>
                        <a:pt x="143055" y="7224"/>
                      </a:lnTo>
                      <a:cubicBezTo>
                        <a:pt x="961331" y="90325"/>
                        <a:pt x="1599878" y="781384"/>
                        <a:pt x="1599878" y="1621584"/>
                      </a:cubicBezTo>
                      <a:cubicBezTo>
                        <a:pt x="1599878" y="2461784"/>
                        <a:pt x="961331" y="3152844"/>
                        <a:pt x="143055" y="3235944"/>
                      </a:cubicBezTo>
                      <a:lnTo>
                        <a:pt x="0" y="3243168"/>
                      </a:lnTo>
                      <a:lnTo>
                        <a:pt x="0" y="2540657"/>
                      </a:lnTo>
                      <a:lnTo>
                        <a:pt x="71228" y="2537060"/>
                      </a:lnTo>
                      <a:cubicBezTo>
                        <a:pt x="535258" y="2489935"/>
                        <a:pt x="897367" y="2098047"/>
                        <a:pt x="897367" y="1621584"/>
                      </a:cubicBezTo>
                      <a:cubicBezTo>
                        <a:pt x="897367" y="1145121"/>
                        <a:pt x="535258" y="753233"/>
                        <a:pt x="71228" y="706108"/>
                      </a:cubicBezTo>
                      <a:lnTo>
                        <a:pt x="0" y="702511"/>
                      </a:lnTo>
                      <a:lnTo>
                        <a:pt x="0" y="0"/>
                      </a:lnTo>
                      <a:close/>
                    </a:path>
                  </a:pathLst>
                </a:custGeom>
                <a:solidFill>
                  <a:srgbClr val="0A045D"/>
                </a:solidFill>
                <a:ln w="12700" cap="flat" cmpd="sng" algn="ctr">
                  <a:noFill/>
                  <a:prstDash val="solid"/>
                  <a:miter lim="800000"/>
                </a:ln>
                <a:effectLst/>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ea typeface="+mn-ea"/>
                    <a:cs typeface="Arial" panose="020B0604020202020204" pitchFamily="34" charset="0"/>
                  </a:endParaRPr>
                </a:p>
              </p:txBody>
            </p:sp>
            <p:sp>
              <p:nvSpPr>
                <p:cNvPr id="20" name="Freeform 2120">
                  <a:extLst>
                    <a:ext uri="{FF2B5EF4-FFF2-40B4-BE49-F238E27FC236}">
                      <a16:creationId xmlns:a16="http://schemas.microsoft.com/office/drawing/2014/main" id="{A49F4906-BBA7-B1C8-F944-B10CD2881840}"/>
                    </a:ext>
                  </a:extLst>
                </p:cNvPr>
                <p:cNvSpPr/>
                <p:nvPr/>
              </p:nvSpPr>
              <p:spPr>
                <a:xfrm>
                  <a:off x="2447112" y="3212894"/>
                  <a:ext cx="1188603" cy="2409454"/>
                </a:xfrm>
                <a:custGeom>
                  <a:avLst/>
                  <a:gdLst>
                    <a:gd name="connsiteX0" fmla="*/ 1599879 w 1599879"/>
                    <a:gd name="connsiteY0" fmla="*/ 0 h 3243168"/>
                    <a:gd name="connsiteX1" fmla="*/ 1599879 w 1599879"/>
                    <a:gd name="connsiteY1" fmla="*/ 702511 h 3243168"/>
                    <a:gd name="connsiteX2" fmla="*/ 1528650 w 1599879"/>
                    <a:gd name="connsiteY2" fmla="*/ 706108 h 3243168"/>
                    <a:gd name="connsiteX3" fmla="*/ 702511 w 1599879"/>
                    <a:gd name="connsiteY3" fmla="*/ 1621584 h 3243168"/>
                    <a:gd name="connsiteX4" fmla="*/ 1528650 w 1599879"/>
                    <a:gd name="connsiteY4" fmla="*/ 2537060 h 3243168"/>
                    <a:gd name="connsiteX5" fmla="*/ 1599879 w 1599879"/>
                    <a:gd name="connsiteY5" fmla="*/ 2540657 h 3243168"/>
                    <a:gd name="connsiteX6" fmla="*/ 1599879 w 1599879"/>
                    <a:gd name="connsiteY6" fmla="*/ 3243168 h 3243168"/>
                    <a:gd name="connsiteX7" fmla="*/ 1456823 w 1599879"/>
                    <a:gd name="connsiteY7" fmla="*/ 3235944 h 3243168"/>
                    <a:gd name="connsiteX8" fmla="*/ 0 w 1599879"/>
                    <a:gd name="connsiteY8" fmla="*/ 1621584 h 3243168"/>
                    <a:gd name="connsiteX9" fmla="*/ 1456823 w 1599879"/>
                    <a:gd name="connsiteY9" fmla="*/ 7224 h 3243168"/>
                    <a:gd name="connsiteX10" fmla="*/ 1599879 w 1599879"/>
                    <a:gd name="connsiteY10" fmla="*/ 0 h 32431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99879" h="3243168">
                      <a:moveTo>
                        <a:pt x="1599879" y="0"/>
                      </a:moveTo>
                      <a:lnTo>
                        <a:pt x="1599879" y="702511"/>
                      </a:lnTo>
                      <a:lnTo>
                        <a:pt x="1528650" y="706108"/>
                      </a:lnTo>
                      <a:cubicBezTo>
                        <a:pt x="1064620" y="753233"/>
                        <a:pt x="702511" y="1145121"/>
                        <a:pt x="702511" y="1621584"/>
                      </a:cubicBezTo>
                      <a:cubicBezTo>
                        <a:pt x="702511" y="2098047"/>
                        <a:pt x="1064620" y="2489935"/>
                        <a:pt x="1528650" y="2537060"/>
                      </a:cubicBezTo>
                      <a:lnTo>
                        <a:pt x="1599879" y="2540657"/>
                      </a:lnTo>
                      <a:lnTo>
                        <a:pt x="1599879" y="3243168"/>
                      </a:lnTo>
                      <a:lnTo>
                        <a:pt x="1456823" y="3235944"/>
                      </a:lnTo>
                      <a:cubicBezTo>
                        <a:pt x="638547" y="3152844"/>
                        <a:pt x="0" y="2461784"/>
                        <a:pt x="0" y="1621584"/>
                      </a:cubicBezTo>
                      <a:cubicBezTo>
                        <a:pt x="0" y="781384"/>
                        <a:pt x="638547" y="90325"/>
                        <a:pt x="1456823" y="7224"/>
                      </a:cubicBezTo>
                      <a:lnTo>
                        <a:pt x="1599879" y="0"/>
                      </a:lnTo>
                      <a:close/>
                    </a:path>
                  </a:pathLst>
                </a:custGeom>
                <a:solidFill>
                  <a:srgbClr val="0A045D"/>
                </a:solidFill>
                <a:ln w="12700" cap="flat" cmpd="sng" algn="ctr">
                  <a:noFill/>
                  <a:prstDash val="solid"/>
                  <a:miter lim="800000"/>
                </a:ln>
                <a:effectLst/>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ea typeface="+mn-ea"/>
                    <a:cs typeface="Arial" panose="020B0604020202020204" pitchFamily="34" charset="0"/>
                  </a:endParaRPr>
                </a:p>
              </p:txBody>
            </p:sp>
            <p:sp>
              <p:nvSpPr>
                <p:cNvPr id="21" name="Freeform 2121">
                  <a:extLst>
                    <a:ext uri="{FF2B5EF4-FFF2-40B4-BE49-F238E27FC236}">
                      <a16:creationId xmlns:a16="http://schemas.microsoft.com/office/drawing/2014/main" id="{6F1804FC-E89D-EB61-D991-694699C7C1AD}"/>
                    </a:ext>
                  </a:extLst>
                </p:cNvPr>
                <p:cNvSpPr/>
                <p:nvPr/>
              </p:nvSpPr>
              <p:spPr>
                <a:xfrm>
                  <a:off x="4323459" y="3223311"/>
                  <a:ext cx="1188603" cy="2409454"/>
                </a:xfrm>
                <a:custGeom>
                  <a:avLst/>
                  <a:gdLst>
                    <a:gd name="connsiteX0" fmla="*/ 1599879 w 1599879"/>
                    <a:gd name="connsiteY0" fmla="*/ 0 h 3243168"/>
                    <a:gd name="connsiteX1" fmla="*/ 1599879 w 1599879"/>
                    <a:gd name="connsiteY1" fmla="*/ 702511 h 3243168"/>
                    <a:gd name="connsiteX2" fmla="*/ 1528650 w 1599879"/>
                    <a:gd name="connsiteY2" fmla="*/ 706108 h 3243168"/>
                    <a:gd name="connsiteX3" fmla="*/ 702511 w 1599879"/>
                    <a:gd name="connsiteY3" fmla="*/ 1621584 h 3243168"/>
                    <a:gd name="connsiteX4" fmla="*/ 1528650 w 1599879"/>
                    <a:gd name="connsiteY4" fmla="*/ 2537060 h 3243168"/>
                    <a:gd name="connsiteX5" fmla="*/ 1599879 w 1599879"/>
                    <a:gd name="connsiteY5" fmla="*/ 2540657 h 3243168"/>
                    <a:gd name="connsiteX6" fmla="*/ 1599879 w 1599879"/>
                    <a:gd name="connsiteY6" fmla="*/ 3243168 h 3243168"/>
                    <a:gd name="connsiteX7" fmla="*/ 1456823 w 1599879"/>
                    <a:gd name="connsiteY7" fmla="*/ 3235944 h 3243168"/>
                    <a:gd name="connsiteX8" fmla="*/ 0 w 1599879"/>
                    <a:gd name="connsiteY8" fmla="*/ 1621584 h 3243168"/>
                    <a:gd name="connsiteX9" fmla="*/ 1456823 w 1599879"/>
                    <a:gd name="connsiteY9" fmla="*/ 7224 h 3243168"/>
                    <a:gd name="connsiteX10" fmla="*/ 1599879 w 1599879"/>
                    <a:gd name="connsiteY10" fmla="*/ 0 h 32431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99879" h="3243168">
                      <a:moveTo>
                        <a:pt x="1599879" y="0"/>
                      </a:moveTo>
                      <a:lnTo>
                        <a:pt x="1599879" y="702511"/>
                      </a:lnTo>
                      <a:lnTo>
                        <a:pt x="1528650" y="706108"/>
                      </a:lnTo>
                      <a:cubicBezTo>
                        <a:pt x="1064620" y="753233"/>
                        <a:pt x="702511" y="1145121"/>
                        <a:pt x="702511" y="1621584"/>
                      </a:cubicBezTo>
                      <a:cubicBezTo>
                        <a:pt x="702511" y="2098047"/>
                        <a:pt x="1064620" y="2489935"/>
                        <a:pt x="1528650" y="2537060"/>
                      </a:cubicBezTo>
                      <a:lnTo>
                        <a:pt x="1599879" y="2540657"/>
                      </a:lnTo>
                      <a:lnTo>
                        <a:pt x="1599879" y="3243168"/>
                      </a:lnTo>
                      <a:lnTo>
                        <a:pt x="1456823" y="3235944"/>
                      </a:lnTo>
                      <a:cubicBezTo>
                        <a:pt x="638547" y="3152844"/>
                        <a:pt x="0" y="2461784"/>
                        <a:pt x="0" y="1621584"/>
                      </a:cubicBezTo>
                      <a:cubicBezTo>
                        <a:pt x="0" y="781384"/>
                        <a:pt x="638547" y="90325"/>
                        <a:pt x="1456823" y="7224"/>
                      </a:cubicBezTo>
                      <a:lnTo>
                        <a:pt x="1599879" y="0"/>
                      </a:lnTo>
                      <a:close/>
                    </a:path>
                  </a:pathLst>
                </a:custGeom>
                <a:solidFill>
                  <a:srgbClr val="F04936"/>
                </a:solidFill>
                <a:ln w="12700" cap="flat" cmpd="sng" algn="ctr">
                  <a:noFill/>
                  <a:prstDash val="solid"/>
                  <a:miter lim="800000"/>
                </a:ln>
                <a:effectLst/>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ea typeface="+mn-ea"/>
                    <a:cs typeface="Arial" panose="020B0604020202020204" pitchFamily="34" charset="0"/>
                  </a:endParaRPr>
                </a:p>
              </p:txBody>
            </p:sp>
            <p:sp>
              <p:nvSpPr>
                <p:cNvPr id="22" name="Freeform 2122">
                  <a:extLst>
                    <a:ext uri="{FF2B5EF4-FFF2-40B4-BE49-F238E27FC236}">
                      <a16:creationId xmlns:a16="http://schemas.microsoft.com/office/drawing/2014/main" id="{52D14D11-F158-0C5A-8951-AD54F7F10B13}"/>
                    </a:ext>
                  </a:extLst>
                </p:cNvPr>
                <p:cNvSpPr/>
                <p:nvPr/>
              </p:nvSpPr>
              <p:spPr>
                <a:xfrm>
                  <a:off x="4591168" y="1592943"/>
                  <a:ext cx="1188600" cy="2409453"/>
                </a:xfrm>
                <a:custGeom>
                  <a:avLst/>
                  <a:gdLst>
                    <a:gd name="connsiteX0" fmla="*/ 0 w 1599878"/>
                    <a:gd name="connsiteY0" fmla="*/ 0 h 3243168"/>
                    <a:gd name="connsiteX1" fmla="*/ 143055 w 1599878"/>
                    <a:gd name="connsiteY1" fmla="*/ 7224 h 3243168"/>
                    <a:gd name="connsiteX2" fmla="*/ 1599878 w 1599878"/>
                    <a:gd name="connsiteY2" fmla="*/ 1621584 h 3243168"/>
                    <a:gd name="connsiteX3" fmla="*/ 143055 w 1599878"/>
                    <a:gd name="connsiteY3" fmla="*/ 3235944 h 3243168"/>
                    <a:gd name="connsiteX4" fmla="*/ 0 w 1599878"/>
                    <a:gd name="connsiteY4" fmla="*/ 3243168 h 3243168"/>
                    <a:gd name="connsiteX5" fmla="*/ 0 w 1599878"/>
                    <a:gd name="connsiteY5" fmla="*/ 2540657 h 3243168"/>
                    <a:gd name="connsiteX6" fmla="*/ 71228 w 1599878"/>
                    <a:gd name="connsiteY6" fmla="*/ 2537060 h 3243168"/>
                    <a:gd name="connsiteX7" fmla="*/ 897367 w 1599878"/>
                    <a:gd name="connsiteY7" fmla="*/ 1621584 h 3243168"/>
                    <a:gd name="connsiteX8" fmla="*/ 71228 w 1599878"/>
                    <a:gd name="connsiteY8" fmla="*/ 706108 h 3243168"/>
                    <a:gd name="connsiteX9" fmla="*/ 0 w 1599878"/>
                    <a:gd name="connsiteY9" fmla="*/ 702511 h 3243168"/>
                    <a:gd name="connsiteX10" fmla="*/ 0 w 1599878"/>
                    <a:gd name="connsiteY10" fmla="*/ 0 h 32431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99878" h="3243168">
                      <a:moveTo>
                        <a:pt x="0" y="0"/>
                      </a:moveTo>
                      <a:lnTo>
                        <a:pt x="143055" y="7224"/>
                      </a:lnTo>
                      <a:cubicBezTo>
                        <a:pt x="961331" y="90325"/>
                        <a:pt x="1599878" y="781384"/>
                        <a:pt x="1599878" y="1621584"/>
                      </a:cubicBezTo>
                      <a:cubicBezTo>
                        <a:pt x="1599878" y="2461784"/>
                        <a:pt x="961331" y="3152844"/>
                        <a:pt x="143055" y="3235944"/>
                      </a:cubicBezTo>
                      <a:lnTo>
                        <a:pt x="0" y="3243168"/>
                      </a:lnTo>
                      <a:lnTo>
                        <a:pt x="0" y="2540657"/>
                      </a:lnTo>
                      <a:lnTo>
                        <a:pt x="71228" y="2537060"/>
                      </a:lnTo>
                      <a:cubicBezTo>
                        <a:pt x="535258" y="2489935"/>
                        <a:pt x="897367" y="2098047"/>
                        <a:pt x="897367" y="1621584"/>
                      </a:cubicBezTo>
                      <a:cubicBezTo>
                        <a:pt x="897367" y="1145121"/>
                        <a:pt x="535258" y="753233"/>
                        <a:pt x="71228" y="706108"/>
                      </a:cubicBezTo>
                      <a:lnTo>
                        <a:pt x="0" y="702511"/>
                      </a:lnTo>
                      <a:lnTo>
                        <a:pt x="0" y="0"/>
                      </a:lnTo>
                      <a:close/>
                    </a:path>
                  </a:pathLst>
                </a:custGeom>
                <a:solidFill>
                  <a:srgbClr val="FF9B3F"/>
                </a:solidFill>
                <a:ln w="12700" cap="flat" cmpd="sng" algn="ctr">
                  <a:noFill/>
                  <a:prstDash val="solid"/>
                  <a:miter lim="800000"/>
                </a:ln>
                <a:effectLst/>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ea typeface="+mn-ea"/>
                    <a:cs typeface="Arial" panose="020B0604020202020204" pitchFamily="34" charset="0"/>
                  </a:endParaRPr>
                </a:p>
              </p:txBody>
            </p:sp>
            <p:sp>
              <p:nvSpPr>
                <p:cNvPr id="23" name="Freeform 2123">
                  <a:extLst>
                    <a:ext uri="{FF2B5EF4-FFF2-40B4-BE49-F238E27FC236}">
                      <a16:creationId xmlns:a16="http://schemas.microsoft.com/office/drawing/2014/main" id="{786C0F61-D630-B8D3-D795-55D0AA6CB767}"/>
                    </a:ext>
                  </a:extLst>
                </p:cNvPr>
                <p:cNvSpPr/>
                <p:nvPr/>
              </p:nvSpPr>
              <p:spPr>
                <a:xfrm>
                  <a:off x="4001284" y="3358862"/>
                  <a:ext cx="1173231" cy="1141643"/>
                </a:xfrm>
                <a:custGeom>
                  <a:avLst/>
                  <a:gdLst>
                    <a:gd name="connsiteX0" fmla="*/ 0 w 1943100"/>
                    <a:gd name="connsiteY0" fmla="*/ 0 h 1609725"/>
                    <a:gd name="connsiteX1" fmla="*/ 346172 w 1943100"/>
                    <a:gd name="connsiteY1" fmla="*/ 0 h 1609725"/>
                    <a:gd name="connsiteX2" fmla="*/ 351253 w 1943100"/>
                    <a:gd name="connsiteY2" fmla="*/ 6158 h 1609725"/>
                    <a:gd name="connsiteX3" fmla="*/ 995586 w 1943100"/>
                    <a:gd name="connsiteY3" fmla="*/ 273050 h 1609725"/>
                    <a:gd name="connsiteX4" fmla="*/ 1639919 w 1943100"/>
                    <a:gd name="connsiteY4" fmla="*/ 6158 h 1609725"/>
                    <a:gd name="connsiteX5" fmla="*/ 1645000 w 1943100"/>
                    <a:gd name="connsiteY5" fmla="*/ 0 h 1609725"/>
                    <a:gd name="connsiteX6" fmla="*/ 1943100 w 1943100"/>
                    <a:gd name="connsiteY6" fmla="*/ 0 h 1609725"/>
                    <a:gd name="connsiteX7" fmla="*/ 1943100 w 1943100"/>
                    <a:gd name="connsiteY7" fmla="*/ 720136 h 1609725"/>
                    <a:gd name="connsiteX8" fmla="*/ 1917246 w 1943100"/>
                    <a:gd name="connsiteY8" fmla="*/ 729599 h 1609725"/>
                    <a:gd name="connsiteX9" fmla="*/ 1360711 w 1943100"/>
                    <a:gd name="connsiteY9" fmla="*/ 1569215 h 1609725"/>
                    <a:gd name="connsiteX10" fmla="*/ 1362757 w 1943100"/>
                    <a:gd name="connsiteY10" fmla="*/ 1609725 h 1609725"/>
                    <a:gd name="connsiteX11" fmla="*/ 637459 w 1943100"/>
                    <a:gd name="connsiteY11" fmla="*/ 1609725 h 1609725"/>
                    <a:gd name="connsiteX12" fmla="*/ 639986 w 1943100"/>
                    <a:gd name="connsiteY12" fmla="*/ 1559690 h 1609725"/>
                    <a:gd name="connsiteX13" fmla="*/ 83451 w 1943100"/>
                    <a:gd name="connsiteY13" fmla="*/ 720074 h 1609725"/>
                    <a:gd name="connsiteX14" fmla="*/ 0 w 1943100"/>
                    <a:gd name="connsiteY14" fmla="*/ 689530 h 1609725"/>
                    <a:gd name="connsiteX15" fmla="*/ 0 w 1943100"/>
                    <a:gd name="connsiteY15" fmla="*/ 0 h 1609725"/>
                    <a:gd name="connsiteX0" fmla="*/ 0 w 1943100"/>
                    <a:gd name="connsiteY0" fmla="*/ 689530 h 1609725"/>
                    <a:gd name="connsiteX1" fmla="*/ 346172 w 1943100"/>
                    <a:gd name="connsiteY1" fmla="*/ 0 h 1609725"/>
                    <a:gd name="connsiteX2" fmla="*/ 351253 w 1943100"/>
                    <a:gd name="connsiteY2" fmla="*/ 6158 h 1609725"/>
                    <a:gd name="connsiteX3" fmla="*/ 995586 w 1943100"/>
                    <a:gd name="connsiteY3" fmla="*/ 273050 h 1609725"/>
                    <a:gd name="connsiteX4" fmla="*/ 1639919 w 1943100"/>
                    <a:gd name="connsiteY4" fmla="*/ 6158 h 1609725"/>
                    <a:gd name="connsiteX5" fmla="*/ 1645000 w 1943100"/>
                    <a:gd name="connsiteY5" fmla="*/ 0 h 1609725"/>
                    <a:gd name="connsiteX6" fmla="*/ 1943100 w 1943100"/>
                    <a:gd name="connsiteY6" fmla="*/ 0 h 1609725"/>
                    <a:gd name="connsiteX7" fmla="*/ 1943100 w 1943100"/>
                    <a:gd name="connsiteY7" fmla="*/ 720136 h 1609725"/>
                    <a:gd name="connsiteX8" fmla="*/ 1917246 w 1943100"/>
                    <a:gd name="connsiteY8" fmla="*/ 729599 h 1609725"/>
                    <a:gd name="connsiteX9" fmla="*/ 1360711 w 1943100"/>
                    <a:gd name="connsiteY9" fmla="*/ 1569215 h 1609725"/>
                    <a:gd name="connsiteX10" fmla="*/ 1362757 w 1943100"/>
                    <a:gd name="connsiteY10" fmla="*/ 1609725 h 1609725"/>
                    <a:gd name="connsiteX11" fmla="*/ 637459 w 1943100"/>
                    <a:gd name="connsiteY11" fmla="*/ 1609725 h 1609725"/>
                    <a:gd name="connsiteX12" fmla="*/ 639986 w 1943100"/>
                    <a:gd name="connsiteY12" fmla="*/ 1559690 h 1609725"/>
                    <a:gd name="connsiteX13" fmla="*/ 83451 w 1943100"/>
                    <a:gd name="connsiteY13" fmla="*/ 720074 h 1609725"/>
                    <a:gd name="connsiteX14" fmla="*/ 0 w 1943100"/>
                    <a:gd name="connsiteY14" fmla="*/ 689530 h 1609725"/>
                    <a:gd name="connsiteX0" fmla="*/ 0 w 1859649"/>
                    <a:gd name="connsiteY0" fmla="*/ 720074 h 1609725"/>
                    <a:gd name="connsiteX1" fmla="*/ 262721 w 1859649"/>
                    <a:gd name="connsiteY1" fmla="*/ 0 h 1609725"/>
                    <a:gd name="connsiteX2" fmla="*/ 267802 w 1859649"/>
                    <a:gd name="connsiteY2" fmla="*/ 6158 h 1609725"/>
                    <a:gd name="connsiteX3" fmla="*/ 912135 w 1859649"/>
                    <a:gd name="connsiteY3" fmla="*/ 273050 h 1609725"/>
                    <a:gd name="connsiteX4" fmla="*/ 1556468 w 1859649"/>
                    <a:gd name="connsiteY4" fmla="*/ 6158 h 1609725"/>
                    <a:gd name="connsiteX5" fmla="*/ 1561549 w 1859649"/>
                    <a:gd name="connsiteY5" fmla="*/ 0 h 1609725"/>
                    <a:gd name="connsiteX6" fmla="*/ 1859649 w 1859649"/>
                    <a:gd name="connsiteY6" fmla="*/ 0 h 1609725"/>
                    <a:gd name="connsiteX7" fmla="*/ 1859649 w 1859649"/>
                    <a:gd name="connsiteY7" fmla="*/ 720136 h 1609725"/>
                    <a:gd name="connsiteX8" fmla="*/ 1833795 w 1859649"/>
                    <a:gd name="connsiteY8" fmla="*/ 729599 h 1609725"/>
                    <a:gd name="connsiteX9" fmla="*/ 1277260 w 1859649"/>
                    <a:gd name="connsiteY9" fmla="*/ 1569215 h 1609725"/>
                    <a:gd name="connsiteX10" fmla="*/ 1279306 w 1859649"/>
                    <a:gd name="connsiteY10" fmla="*/ 1609725 h 1609725"/>
                    <a:gd name="connsiteX11" fmla="*/ 554008 w 1859649"/>
                    <a:gd name="connsiteY11" fmla="*/ 1609725 h 1609725"/>
                    <a:gd name="connsiteX12" fmla="*/ 556535 w 1859649"/>
                    <a:gd name="connsiteY12" fmla="*/ 1559690 h 1609725"/>
                    <a:gd name="connsiteX13" fmla="*/ 0 w 1859649"/>
                    <a:gd name="connsiteY13" fmla="*/ 720074 h 1609725"/>
                    <a:gd name="connsiteX0" fmla="*/ 0 w 1859649"/>
                    <a:gd name="connsiteY0" fmla="*/ 720074 h 1609725"/>
                    <a:gd name="connsiteX1" fmla="*/ 262721 w 1859649"/>
                    <a:gd name="connsiteY1" fmla="*/ 0 h 1609725"/>
                    <a:gd name="connsiteX2" fmla="*/ 420202 w 1859649"/>
                    <a:gd name="connsiteY2" fmla="*/ 126808 h 1609725"/>
                    <a:gd name="connsiteX3" fmla="*/ 912135 w 1859649"/>
                    <a:gd name="connsiteY3" fmla="*/ 273050 h 1609725"/>
                    <a:gd name="connsiteX4" fmla="*/ 1556468 w 1859649"/>
                    <a:gd name="connsiteY4" fmla="*/ 6158 h 1609725"/>
                    <a:gd name="connsiteX5" fmla="*/ 1561549 w 1859649"/>
                    <a:gd name="connsiteY5" fmla="*/ 0 h 1609725"/>
                    <a:gd name="connsiteX6" fmla="*/ 1859649 w 1859649"/>
                    <a:gd name="connsiteY6" fmla="*/ 0 h 1609725"/>
                    <a:gd name="connsiteX7" fmla="*/ 1859649 w 1859649"/>
                    <a:gd name="connsiteY7" fmla="*/ 720136 h 1609725"/>
                    <a:gd name="connsiteX8" fmla="*/ 1833795 w 1859649"/>
                    <a:gd name="connsiteY8" fmla="*/ 729599 h 1609725"/>
                    <a:gd name="connsiteX9" fmla="*/ 1277260 w 1859649"/>
                    <a:gd name="connsiteY9" fmla="*/ 1569215 h 1609725"/>
                    <a:gd name="connsiteX10" fmla="*/ 1279306 w 1859649"/>
                    <a:gd name="connsiteY10" fmla="*/ 1609725 h 1609725"/>
                    <a:gd name="connsiteX11" fmla="*/ 554008 w 1859649"/>
                    <a:gd name="connsiteY11" fmla="*/ 1609725 h 1609725"/>
                    <a:gd name="connsiteX12" fmla="*/ 556535 w 1859649"/>
                    <a:gd name="connsiteY12" fmla="*/ 1559690 h 1609725"/>
                    <a:gd name="connsiteX13" fmla="*/ 0 w 1859649"/>
                    <a:gd name="connsiteY13" fmla="*/ 720074 h 1609725"/>
                    <a:gd name="connsiteX0" fmla="*/ 0 w 1859649"/>
                    <a:gd name="connsiteY0" fmla="*/ 720074 h 1609725"/>
                    <a:gd name="connsiteX1" fmla="*/ 420202 w 1859649"/>
                    <a:gd name="connsiteY1" fmla="*/ 126808 h 1609725"/>
                    <a:gd name="connsiteX2" fmla="*/ 912135 w 1859649"/>
                    <a:gd name="connsiteY2" fmla="*/ 273050 h 1609725"/>
                    <a:gd name="connsiteX3" fmla="*/ 1556468 w 1859649"/>
                    <a:gd name="connsiteY3" fmla="*/ 6158 h 1609725"/>
                    <a:gd name="connsiteX4" fmla="*/ 1561549 w 1859649"/>
                    <a:gd name="connsiteY4" fmla="*/ 0 h 1609725"/>
                    <a:gd name="connsiteX5" fmla="*/ 1859649 w 1859649"/>
                    <a:gd name="connsiteY5" fmla="*/ 0 h 1609725"/>
                    <a:gd name="connsiteX6" fmla="*/ 1859649 w 1859649"/>
                    <a:gd name="connsiteY6" fmla="*/ 720136 h 1609725"/>
                    <a:gd name="connsiteX7" fmla="*/ 1833795 w 1859649"/>
                    <a:gd name="connsiteY7" fmla="*/ 729599 h 1609725"/>
                    <a:gd name="connsiteX8" fmla="*/ 1277260 w 1859649"/>
                    <a:gd name="connsiteY8" fmla="*/ 1569215 h 1609725"/>
                    <a:gd name="connsiteX9" fmla="*/ 1279306 w 1859649"/>
                    <a:gd name="connsiteY9" fmla="*/ 1609725 h 1609725"/>
                    <a:gd name="connsiteX10" fmla="*/ 554008 w 1859649"/>
                    <a:gd name="connsiteY10" fmla="*/ 1609725 h 1609725"/>
                    <a:gd name="connsiteX11" fmla="*/ 556535 w 1859649"/>
                    <a:gd name="connsiteY11" fmla="*/ 1559690 h 1609725"/>
                    <a:gd name="connsiteX12" fmla="*/ 0 w 1859649"/>
                    <a:gd name="connsiteY12" fmla="*/ 720074 h 1609725"/>
                    <a:gd name="connsiteX0" fmla="*/ 0 w 1859649"/>
                    <a:gd name="connsiteY0" fmla="*/ 720074 h 1609725"/>
                    <a:gd name="connsiteX1" fmla="*/ 420202 w 1859649"/>
                    <a:gd name="connsiteY1" fmla="*/ 126808 h 1609725"/>
                    <a:gd name="connsiteX2" fmla="*/ 1556468 w 1859649"/>
                    <a:gd name="connsiteY2" fmla="*/ 6158 h 1609725"/>
                    <a:gd name="connsiteX3" fmla="*/ 1561549 w 1859649"/>
                    <a:gd name="connsiteY3" fmla="*/ 0 h 1609725"/>
                    <a:gd name="connsiteX4" fmla="*/ 1859649 w 1859649"/>
                    <a:gd name="connsiteY4" fmla="*/ 0 h 1609725"/>
                    <a:gd name="connsiteX5" fmla="*/ 1859649 w 1859649"/>
                    <a:gd name="connsiteY5" fmla="*/ 720136 h 1609725"/>
                    <a:gd name="connsiteX6" fmla="*/ 1833795 w 1859649"/>
                    <a:gd name="connsiteY6" fmla="*/ 729599 h 1609725"/>
                    <a:gd name="connsiteX7" fmla="*/ 1277260 w 1859649"/>
                    <a:gd name="connsiteY7" fmla="*/ 1569215 h 1609725"/>
                    <a:gd name="connsiteX8" fmla="*/ 1279306 w 1859649"/>
                    <a:gd name="connsiteY8" fmla="*/ 1609725 h 1609725"/>
                    <a:gd name="connsiteX9" fmla="*/ 554008 w 1859649"/>
                    <a:gd name="connsiteY9" fmla="*/ 1609725 h 1609725"/>
                    <a:gd name="connsiteX10" fmla="*/ 556535 w 1859649"/>
                    <a:gd name="connsiteY10" fmla="*/ 1559690 h 1609725"/>
                    <a:gd name="connsiteX11" fmla="*/ 0 w 1859649"/>
                    <a:gd name="connsiteY11" fmla="*/ 720074 h 1609725"/>
                    <a:gd name="connsiteX0" fmla="*/ 0 w 1859649"/>
                    <a:gd name="connsiteY0" fmla="*/ 720074 h 1609725"/>
                    <a:gd name="connsiteX1" fmla="*/ 420202 w 1859649"/>
                    <a:gd name="connsiteY1" fmla="*/ 126808 h 1609725"/>
                    <a:gd name="connsiteX2" fmla="*/ 1556468 w 1859649"/>
                    <a:gd name="connsiteY2" fmla="*/ 6158 h 1609725"/>
                    <a:gd name="connsiteX3" fmla="*/ 1859649 w 1859649"/>
                    <a:gd name="connsiteY3" fmla="*/ 0 h 1609725"/>
                    <a:gd name="connsiteX4" fmla="*/ 1859649 w 1859649"/>
                    <a:gd name="connsiteY4" fmla="*/ 720136 h 1609725"/>
                    <a:gd name="connsiteX5" fmla="*/ 1833795 w 1859649"/>
                    <a:gd name="connsiteY5" fmla="*/ 729599 h 1609725"/>
                    <a:gd name="connsiteX6" fmla="*/ 1277260 w 1859649"/>
                    <a:gd name="connsiteY6" fmla="*/ 1569215 h 1609725"/>
                    <a:gd name="connsiteX7" fmla="*/ 1279306 w 1859649"/>
                    <a:gd name="connsiteY7" fmla="*/ 1609725 h 1609725"/>
                    <a:gd name="connsiteX8" fmla="*/ 554008 w 1859649"/>
                    <a:gd name="connsiteY8" fmla="*/ 1609725 h 1609725"/>
                    <a:gd name="connsiteX9" fmla="*/ 556535 w 1859649"/>
                    <a:gd name="connsiteY9" fmla="*/ 1559690 h 1609725"/>
                    <a:gd name="connsiteX10" fmla="*/ 0 w 1859649"/>
                    <a:gd name="connsiteY10" fmla="*/ 720074 h 1609725"/>
                    <a:gd name="connsiteX0" fmla="*/ 0 w 1859649"/>
                    <a:gd name="connsiteY0" fmla="*/ 759203 h 1648854"/>
                    <a:gd name="connsiteX1" fmla="*/ 420202 w 1859649"/>
                    <a:gd name="connsiteY1" fmla="*/ 165937 h 1648854"/>
                    <a:gd name="connsiteX2" fmla="*/ 1859649 w 1859649"/>
                    <a:gd name="connsiteY2" fmla="*/ 39129 h 1648854"/>
                    <a:gd name="connsiteX3" fmla="*/ 1859649 w 1859649"/>
                    <a:gd name="connsiteY3" fmla="*/ 759265 h 1648854"/>
                    <a:gd name="connsiteX4" fmla="*/ 1833795 w 1859649"/>
                    <a:gd name="connsiteY4" fmla="*/ 768728 h 1648854"/>
                    <a:gd name="connsiteX5" fmla="*/ 1277260 w 1859649"/>
                    <a:gd name="connsiteY5" fmla="*/ 1608344 h 1648854"/>
                    <a:gd name="connsiteX6" fmla="*/ 1279306 w 1859649"/>
                    <a:gd name="connsiteY6" fmla="*/ 1648854 h 1648854"/>
                    <a:gd name="connsiteX7" fmla="*/ 554008 w 1859649"/>
                    <a:gd name="connsiteY7" fmla="*/ 1648854 h 1648854"/>
                    <a:gd name="connsiteX8" fmla="*/ 556535 w 1859649"/>
                    <a:gd name="connsiteY8" fmla="*/ 1598819 h 1648854"/>
                    <a:gd name="connsiteX9" fmla="*/ 0 w 1859649"/>
                    <a:gd name="connsiteY9" fmla="*/ 759203 h 1648854"/>
                    <a:gd name="connsiteX0" fmla="*/ 0 w 1859649"/>
                    <a:gd name="connsiteY0" fmla="*/ 664737 h 1554388"/>
                    <a:gd name="connsiteX1" fmla="*/ 420202 w 1859649"/>
                    <a:gd name="connsiteY1" fmla="*/ 71471 h 1554388"/>
                    <a:gd name="connsiteX2" fmla="*/ 1434199 w 1859649"/>
                    <a:gd name="connsiteY2" fmla="*/ 97063 h 1554388"/>
                    <a:gd name="connsiteX3" fmla="*/ 1859649 w 1859649"/>
                    <a:gd name="connsiteY3" fmla="*/ 664799 h 1554388"/>
                    <a:gd name="connsiteX4" fmla="*/ 1833795 w 1859649"/>
                    <a:gd name="connsiteY4" fmla="*/ 674262 h 1554388"/>
                    <a:gd name="connsiteX5" fmla="*/ 1277260 w 1859649"/>
                    <a:gd name="connsiteY5" fmla="*/ 1513878 h 1554388"/>
                    <a:gd name="connsiteX6" fmla="*/ 1279306 w 1859649"/>
                    <a:gd name="connsiteY6" fmla="*/ 1554388 h 1554388"/>
                    <a:gd name="connsiteX7" fmla="*/ 554008 w 1859649"/>
                    <a:gd name="connsiteY7" fmla="*/ 1554388 h 1554388"/>
                    <a:gd name="connsiteX8" fmla="*/ 556535 w 1859649"/>
                    <a:gd name="connsiteY8" fmla="*/ 1504353 h 1554388"/>
                    <a:gd name="connsiteX9" fmla="*/ 0 w 1859649"/>
                    <a:gd name="connsiteY9" fmla="*/ 664737 h 1554388"/>
                    <a:gd name="connsiteX0" fmla="*/ 0 w 1859649"/>
                    <a:gd name="connsiteY0" fmla="*/ 593266 h 1482917"/>
                    <a:gd name="connsiteX1" fmla="*/ 420202 w 1859649"/>
                    <a:gd name="connsiteY1" fmla="*/ 0 h 1482917"/>
                    <a:gd name="connsiteX2" fmla="*/ 1434199 w 1859649"/>
                    <a:gd name="connsiteY2" fmla="*/ 25592 h 1482917"/>
                    <a:gd name="connsiteX3" fmla="*/ 1859649 w 1859649"/>
                    <a:gd name="connsiteY3" fmla="*/ 593328 h 1482917"/>
                    <a:gd name="connsiteX4" fmla="*/ 1833795 w 1859649"/>
                    <a:gd name="connsiteY4" fmla="*/ 602791 h 1482917"/>
                    <a:gd name="connsiteX5" fmla="*/ 1277260 w 1859649"/>
                    <a:gd name="connsiteY5" fmla="*/ 1442407 h 1482917"/>
                    <a:gd name="connsiteX6" fmla="*/ 1279306 w 1859649"/>
                    <a:gd name="connsiteY6" fmla="*/ 1482917 h 1482917"/>
                    <a:gd name="connsiteX7" fmla="*/ 554008 w 1859649"/>
                    <a:gd name="connsiteY7" fmla="*/ 1482917 h 1482917"/>
                    <a:gd name="connsiteX8" fmla="*/ 556535 w 1859649"/>
                    <a:gd name="connsiteY8" fmla="*/ 1432882 h 1482917"/>
                    <a:gd name="connsiteX9" fmla="*/ 0 w 1859649"/>
                    <a:gd name="connsiteY9" fmla="*/ 593266 h 1482917"/>
                    <a:gd name="connsiteX0" fmla="*/ 0 w 1859649"/>
                    <a:gd name="connsiteY0" fmla="*/ 612857 h 1502508"/>
                    <a:gd name="connsiteX1" fmla="*/ 420202 w 1859649"/>
                    <a:gd name="connsiteY1" fmla="*/ 19591 h 1502508"/>
                    <a:gd name="connsiteX2" fmla="*/ 1434199 w 1859649"/>
                    <a:gd name="connsiteY2" fmla="*/ 19783 h 1502508"/>
                    <a:gd name="connsiteX3" fmla="*/ 1859649 w 1859649"/>
                    <a:gd name="connsiteY3" fmla="*/ 612919 h 1502508"/>
                    <a:gd name="connsiteX4" fmla="*/ 1833795 w 1859649"/>
                    <a:gd name="connsiteY4" fmla="*/ 622382 h 1502508"/>
                    <a:gd name="connsiteX5" fmla="*/ 1277260 w 1859649"/>
                    <a:gd name="connsiteY5" fmla="*/ 1461998 h 1502508"/>
                    <a:gd name="connsiteX6" fmla="*/ 1279306 w 1859649"/>
                    <a:gd name="connsiteY6" fmla="*/ 1502508 h 1502508"/>
                    <a:gd name="connsiteX7" fmla="*/ 554008 w 1859649"/>
                    <a:gd name="connsiteY7" fmla="*/ 1502508 h 1502508"/>
                    <a:gd name="connsiteX8" fmla="*/ 556535 w 1859649"/>
                    <a:gd name="connsiteY8" fmla="*/ 1452473 h 1502508"/>
                    <a:gd name="connsiteX9" fmla="*/ 0 w 1859649"/>
                    <a:gd name="connsiteY9" fmla="*/ 612857 h 1502508"/>
                    <a:gd name="connsiteX0" fmla="*/ 0 w 1859649"/>
                    <a:gd name="connsiteY0" fmla="*/ 593266 h 1482917"/>
                    <a:gd name="connsiteX1" fmla="*/ 420202 w 1859649"/>
                    <a:gd name="connsiteY1" fmla="*/ 0 h 1482917"/>
                    <a:gd name="connsiteX2" fmla="*/ 1434199 w 1859649"/>
                    <a:gd name="connsiteY2" fmla="*/ 192 h 1482917"/>
                    <a:gd name="connsiteX3" fmla="*/ 1859649 w 1859649"/>
                    <a:gd name="connsiteY3" fmla="*/ 593328 h 1482917"/>
                    <a:gd name="connsiteX4" fmla="*/ 1833795 w 1859649"/>
                    <a:gd name="connsiteY4" fmla="*/ 602791 h 1482917"/>
                    <a:gd name="connsiteX5" fmla="*/ 1277260 w 1859649"/>
                    <a:gd name="connsiteY5" fmla="*/ 1442407 h 1482917"/>
                    <a:gd name="connsiteX6" fmla="*/ 1279306 w 1859649"/>
                    <a:gd name="connsiteY6" fmla="*/ 1482917 h 1482917"/>
                    <a:gd name="connsiteX7" fmla="*/ 554008 w 1859649"/>
                    <a:gd name="connsiteY7" fmla="*/ 1482917 h 1482917"/>
                    <a:gd name="connsiteX8" fmla="*/ 556535 w 1859649"/>
                    <a:gd name="connsiteY8" fmla="*/ 1432882 h 1482917"/>
                    <a:gd name="connsiteX9" fmla="*/ 0 w 1859649"/>
                    <a:gd name="connsiteY9" fmla="*/ 593266 h 1482917"/>
                    <a:gd name="connsiteX0" fmla="*/ 0 w 1859649"/>
                    <a:gd name="connsiteY0" fmla="*/ 593266 h 1482917"/>
                    <a:gd name="connsiteX1" fmla="*/ 420202 w 1859649"/>
                    <a:gd name="connsiteY1" fmla="*/ 0 h 1482917"/>
                    <a:gd name="connsiteX2" fmla="*/ 1434199 w 1859649"/>
                    <a:gd name="connsiteY2" fmla="*/ 192 h 1482917"/>
                    <a:gd name="connsiteX3" fmla="*/ 1859649 w 1859649"/>
                    <a:gd name="connsiteY3" fmla="*/ 593328 h 1482917"/>
                    <a:gd name="connsiteX4" fmla="*/ 1833795 w 1859649"/>
                    <a:gd name="connsiteY4" fmla="*/ 602791 h 1482917"/>
                    <a:gd name="connsiteX5" fmla="*/ 1277260 w 1859649"/>
                    <a:gd name="connsiteY5" fmla="*/ 1442407 h 1482917"/>
                    <a:gd name="connsiteX6" fmla="*/ 1279306 w 1859649"/>
                    <a:gd name="connsiteY6" fmla="*/ 1482917 h 1482917"/>
                    <a:gd name="connsiteX7" fmla="*/ 554008 w 1859649"/>
                    <a:gd name="connsiteY7" fmla="*/ 1482917 h 1482917"/>
                    <a:gd name="connsiteX8" fmla="*/ 556535 w 1859649"/>
                    <a:gd name="connsiteY8" fmla="*/ 1432882 h 1482917"/>
                    <a:gd name="connsiteX9" fmla="*/ 0 w 1859649"/>
                    <a:gd name="connsiteY9" fmla="*/ 593266 h 1482917"/>
                    <a:gd name="connsiteX0" fmla="*/ 0 w 1859649"/>
                    <a:gd name="connsiteY0" fmla="*/ 593266 h 1482917"/>
                    <a:gd name="connsiteX1" fmla="*/ 420202 w 1859649"/>
                    <a:gd name="connsiteY1" fmla="*/ 0 h 1482917"/>
                    <a:gd name="connsiteX2" fmla="*/ 1434199 w 1859649"/>
                    <a:gd name="connsiteY2" fmla="*/ 192 h 1482917"/>
                    <a:gd name="connsiteX3" fmla="*/ 1859649 w 1859649"/>
                    <a:gd name="connsiteY3" fmla="*/ 593328 h 1482917"/>
                    <a:gd name="connsiteX4" fmla="*/ 1277260 w 1859649"/>
                    <a:gd name="connsiteY4" fmla="*/ 1442407 h 1482917"/>
                    <a:gd name="connsiteX5" fmla="*/ 1279306 w 1859649"/>
                    <a:gd name="connsiteY5" fmla="*/ 1482917 h 1482917"/>
                    <a:gd name="connsiteX6" fmla="*/ 554008 w 1859649"/>
                    <a:gd name="connsiteY6" fmla="*/ 1482917 h 1482917"/>
                    <a:gd name="connsiteX7" fmla="*/ 556535 w 1859649"/>
                    <a:gd name="connsiteY7" fmla="*/ 1432882 h 1482917"/>
                    <a:gd name="connsiteX8" fmla="*/ 0 w 1859649"/>
                    <a:gd name="connsiteY8" fmla="*/ 593266 h 1482917"/>
                    <a:gd name="connsiteX0" fmla="*/ 0 w 1789799"/>
                    <a:gd name="connsiteY0" fmla="*/ 593266 h 1482917"/>
                    <a:gd name="connsiteX1" fmla="*/ 420202 w 1789799"/>
                    <a:gd name="connsiteY1" fmla="*/ 0 h 1482917"/>
                    <a:gd name="connsiteX2" fmla="*/ 1434199 w 1789799"/>
                    <a:gd name="connsiteY2" fmla="*/ 192 h 1482917"/>
                    <a:gd name="connsiteX3" fmla="*/ 1789799 w 1789799"/>
                    <a:gd name="connsiteY3" fmla="*/ 606028 h 1482917"/>
                    <a:gd name="connsiteX4" fmla="*/ 1277260 w 1789799"/>
                    <a:gd name="connsiteY4" fmla="*/ 1442407 h 1482917"/>
                    <a:gd name="connsiteX5" fmla="*/ 1279306 w 1789799"/>
                    <a:gd name="connsiteY5" fmla="*/ 1482917 h 1482917"/>
                    <a:gd name="connsiteX6" fmla="*/ 554008 w 1789799"/>
                    <a:gd name="connsiteY6" fmla="*/ 1482917 h 1482917"/>
                    <a:gd name="connsiteX7" fmla="*/ 556535 w 1789799"/>
                    <a:gd name="connsiteY7" fmla="*/ 1432882 h 1482917"/>
                    <a:gd name="connsiteX8" fmla="*/ 0 w 1789799"/>
                    <a:gd name="connsiteY8" fmla="*/ 593266 h 1482917"/>
                    <a:gd name="connsiteX0" fmla="*/ 0 w 1789799"/>
                    <a:gd name="connsiteY0" fmla="*/ 593266 h 1482917"/>
                    <a:gd name="connsiteX1" fmla="*/ 420202 w 1789799"/>
                    <a:gd name="connsiteY1" fmla="*/ 0 h 1482917"/>
                    <a:gd name="connsiteX2" fmla="*/ 1434199 w 1789799"/>
                    <a:gd name="connsiteY2" fmla="*/ 192 h 1482917"/>
                    <a:gd name="connsiteX3" fmla="*/ 1789799 w 1789799"/>
                    <a:gd name="connsiteY3" fmla="*/ 606028 h 1482917"/>
                    <a:gd name="connsiteX4" fmla="*/ 1277260 w 1789799"/>
                    <a:gd name="connsiteY4" fmla="*/ 1442407 h 1482917"/>
                    <a:gd name="connsiteX5" fmla="*/ 1279306 w 1789799"/>
                    <a:gd name="connsiteY5" fmla="*/ 1482917 h 1482917"/>
                    <a:gd name="connsiteX6" fmla="*/ 554008 w 1789799"/>
                    <a:gd name="connsiteY6" fmla="*/ 1482917 h 1482917"/>
                    <a:gd name="connsiteX7" fmla="*/ 556535 w 1789799"/>
                    <a:gd name="connsiteY7" fmla="*/ 1432882 h 1482917"/>
                    <a:gd name="connsiteX8" fmla="*/ 0 w 1789799"/>
                    <a:gd name="connsiteY8" fmla="*/ 593266 h 1482917"/>
                    <a:gd name="connsiteX0" fmla="*/ 0 w 1789799"/>
                    <a:gd name="connsiteY0" fmla="*/ 593266 h 1482917"/>
                    <a:gd name="connsiteX1" fmla="*/ 420202 w 1789799"/>
                    <a:gd name="connsiteY1" fmla="*/ 0 h 1482917"/>
                    <a:gd name="connsiteX2" fmla="*/ 1434199 w 1789799"/>
                    <a:gd name="connsiteY2" fmla="*/ 192 h 1482917"/>
                    <a:gd name="connsiteX3" fmla="*/ 1789799 w 1789799"/>
                    <a:gd name="connsiteY3" fmla="*/ 606028 h 1482917"/>
                    <a:gd name="connsiteX4" fmla="*/ 1277260 w 1789799"/>
                    <a:gd name="connsiteY4" fmla="*/ 1442407 h 1482917"/>
                    <a:gd name="connsiteX5" fmla="*/ 554008 w 1789799"/>
                    <a:gd name="connsiteY5" fmla="*/ 1482917 h 1482917"/>
                    <a:gd name="connsiteX6" fmla="*/ 556535 w 1789799"/>
                    <a:gd name="connsiteY6" fmla="*/ 1432882 h 1482917"/>
                    <a:gd name="connsiteX7" fmla="*/ 0 w 1789799"/>
                    <a:gd name="connsiteY7" fmla="*/ 593266 h 1482917"/>
                    <a:gd name="connsiteX0" fmla="*/ 0 w 1789799"/>
                    <a:gd name="connsiteY0" fmla="*/ 593266 h 1482917"/>
                    <a:gd name="connsiteX1" fmla="*/ 420202 w 1789799"/>
                    <a:gd name="connsiteY1" fmla="*/ 0 h 1482917"/>
                    <a:gd name="connsiteX2" fmla="*/ 1434199 w 1789799"/>
                    <a:gd name="connsiteY2" fmla="*/ 192 h 1482917"/>
                    <a:gd name="connsiteX3" fmla="*/ 1789799 w 1789799"/>
                    <a:gd name="connsiteY3" fmla="*/ 606028 h 1482917"/>
                    <a:gd name="connsiteX4" fmla="*/ 1277260 w 1789799"/>
                    <a:gd name="connsiteY4" fmla="*/ 1461457 h 1482917"/>
                    <a:gd name="connsiteX5" fmla="*/ 554008 w 1789799"/>
                    <a:gd name="connsiteY5" fmla="*/ 1482917 h 1482917"/>
                    <a:gd name="connsiteX6" fmla="*/ 556535 w 1789799"/>
                    <a:gd name="connsiteY6" fmla="*/ 1432882 h 1482917"/>
                    <a:gd name="connsiteX7" fmla="*/ 0 w 1789799"/>
                    <a:gd name="connsiteY7" fmla="*/ 593266 h 1482917"/>
                    <a:gd name="connsiteX0" fmla="*/ 0 w 1789799"/>
                    <a:gd name="connsiteY0" fmla="*/ 593266 h 1482917"/>
                    <a:gd name="connsiteX1" fmla="*/ 420202 w 1789799"/>
                    <a:gd name="connsiteY1" fmla="*/ 0 h 1482917"/>
                    <a:gd name="connsiteX2" fmla="*/ 1434199 w 1789799"/>
                    <a:gd name="connsiteY2" fmla="*/ 192 h 1482917"/>
                    <a:gd name="connsiteX3" fmla="*/ 1789799 w 1789799"/>
                    <a:gd name="connsiteY3" fmla="*/ 606028 h 1482917"/>
                    <a:gd name="connsiteX4" fmla="*/ 1283610 w 1789799"/>
                    <a:gd name="connsiteY4" fmla="*/ 1480507 h 1482917"/>
                    <a:gd name="connsiteX5" fmla="*/ 554008 w 1789799"/>
                    <a:gd name="connsiteY5" fmla="*/ 1482917 h 1482917"/>
                    <a:gd name="connsiteX6" fmla="*/ 556535 w 1789799"/>
                    <a:gd name="connsiteY6" fmla="*/ 1432882 h 1482917"/>
                    <a:gd name="connsiteX7" fmla="*/ 0 w 1789799"/>
                    <a:gd name="connsiteY7" fmla="*/ 593266 h 1482917"/>
                    <a:gd name="connsiteX0" fmla="*/ 0 w 1789799"/>
                    <a:gd name="connsiteY0" fmla="*/ 593266 h 1482917"/>
                    <a:gd name="connsiteX1" fmla="*/ 420202 w 1789799"/>
                    <a:gd name="connsiteY1" fmla="*/ 0 h 1482917"/>
                    <a:gd name="connsiteX2" fmla="*/ 1434199 w 1789799"/>
                    <a:gd name="connsiteY2" fmla="*/ 192 h 1482917"/>
                    <a:gd name="connsiteX3" fmla="*/ 1789799 w 1789799"/>
                    <a:gd name="connsiteY3" fmla="*/ 606028 h 1482917"/>
                    <a:gd name="connsiteX4" fmla="*/ 1283610 w 1789799"/>
                    <a:gd name="connsiteY4" fmla="*/ 1480507 h 1482917"/>
                    <a:gd name="connsiteX5" fmla="*/ 554008 w 1789799"/>
                    <a:gd name="connsiteY5" fmla="*/ 1482917 h 1482917"/>
                    <a:gd name="connsiteX6" fmla="*/ 556535 w 1789799"/>
                    <a:gd name="connsiteY6" fmla="*/ 1432882 h 1482917"/>
                    <a:gd name="connsiteX7" fmla="*/ 0 w 1789799"/>
                    <a:gd name="connsiteY7" fmla="*/ 593266 h 1482917"/>
                    <a:gd name="connsiteX0" fmla="*/ 0 w 1789799"/>
                    <a:gd name="connsiteY0" fmla="*/ 593266 h 1482917"/>
                    <a:gd name="connsiteX1" fmla="*/ 420202 w 1789799"/>
                    <a:gd name="connsiteY1" fmla="*/ 0 h 1482917"/>
                    <a:gd name="connsiteX2" fmla="*/ 1434199 w 1789799"/>
                    <a:gd name="connsiteY2" fmla="*/ 192 h 1482917"/>
                    <a:gd name="connsiteX3" fmla="*/ 1789799 w 1789799"/>
                    <a:gd name="connsiteY3" fmla="*/ 606028 h 1482917"/>
                    <a:gd name="connsiteX4" fmla="*/ 1283610 w 1789799"/>
                    <a:gd name="connsiteY4" fmla="*/ 1480507 h 1482917"/>
                    <a:gd name="connsiteX5" fmla="*/ 554008 w 1789799"/>
                    <a:gd name="connsiteY5" fmla="*/ 1482917 h 1482917"/>
                    <a:gd name="connsiteX6" fmla="*/ 556535 w 1789799"/>
                    <a:gd name="connsiteY6" fmla="*/ 1432882 h 1482917"/>
                    <a:gd name="connsiteX7" fmla="*/ 0 w 1789799"/>
                    <a:gd name="connsiteY7" fmla="*/ 593266 h 1482917"/>
                    <a:gd name="connsiteX0" fmla="*/ 0 w 1789799"/>
                    <a:gd name="connsiteY0" fmla="*/ 593266 h 1482917"/>
                    <a:gd name="connsiteX1" fmla="*/ 420202 w 1789799"/>
                    <a:gd name="connsiteY1" fmla="*/ 0 h 1482917"/>
                    <a:gd name="connsiteX2" fmla="*/ 1434199 w 1789799"/>
                    <a:gd name="connsiteY2" fmla="*/ 192 h 1482917"/>
                    <a:gd name="connsiteX3" fmla="*/ 1789799 w 1789799"/>
                    <a:gd name="connsiteY3" fmla="*/ 606028 h 1482917"/>
                    <a:gd name="connsiteX4" fmla="*/ 1283610 w 1789799"/>
                    <a:gd name="connsiteY4" fmla="*/ 1480507 h 1482917"/>
                    <a:gd name="connsiteX5" fmla="*/ 554008 w 1789799"/>
                    <a:gd name="connsiteY5" fmla="*/ 1482917 h 1482917"/>
                    <a:gd name="connsiteX6" fmla="*/ 556535 w 1789799"/>
                    <a:gd name="connsiteY6" fmla="*/ 1432882 h 1482917"/>
                    <a:gd name="connsiteX7" fmla="*/ 0 w 1789799"/>
                    <a:gd name="connsiteY7" fmla="*/ 593266 h 1482917"/>
                    <a:gd name="connsiteX0" fmla="*/ 0 w 1789799"/>
                    <a:gd name="connsiteY0" fmla="*/ 593266 h 1482917"/>
                    <a:gd name="connsiteX1" fmla="*/ 420202 w 1789799"/>
                    <a:gd name="connsiteY1" fmla="*/ 0 h 1482917"/>
                    <a:gd name="connsiteX2" fmla="*/ 1434199 w 1789799"/>
                    <a:gd name="connsiteY2" fmla="*/ 192 h 1482917"/>
                    <a:gd name="connsiteX3" fmla="*/ 1789799 w 1789799"/>
                    <a:gd name="connsiteY3" fmla="*/ 606028 h 1482917"/>
                    <a:gd name="connsiteX4" fmla="*/ 1283610 w 1789799"/>
                    <a:gd name="connsiteY4" fmla="*/ 1480507 h 1482917"/>
                    <a:gd name="connsiteX5" fmla="*/ 554008 w 1789799"/>
                    <a:gd name="connsiteY5" fmla="*/ 1482917 h 1482917"/>
                    <a:gd name="connsiteX6" fmla="*/ 556535 w 1789799"/>
                    <a:gd name="connsiteY6" fmla="*/ 1432882 h 1482917"/>
                    <a:gd name="connsiteX7" fmla="*/ 0 w 1789799"/>
                    <a:gd name="connsiteY7" fmla="*/ 593266 h 1482917"/>
                    <a:gd name="connsiteX0" fmla="*/ 0 w 1789799"/>
                    <a:gd name="connsiteY0" fmla="*/ 593266 h 1482917"/>
                    <a:gd name="connsiteX1" fmla="*/ 420202 w 1789799"/>
                    <a:gd name="connsiteY1" fmla="*/ 0 h 1482917"/>
                    <a:gd name="connsiteX2" fmla="*/ 1434199 w 1789799"/>
                    <a:gd name="connsiteY2" fmla="*/ 192 h 1482917"/>
                    <a:gd name="connsiteX3" fmla="*/ 1789799 w 1789799"/>
                    <a:gd name="connsiteY3" fmla="*/ 606028 h 1482917"/>
                    <a:gd name="connsiteX4" fmla="*/ 1283610 w 1789799"/>
                    <a:gd name="connsiteY4" fmla="*/ 1480507 h 1482917"/>
                    <a:gd name="connsiteX5" fmla="*/ 554008 w 1789799"/>
                    <a:gd name="connsiteY5" fmla="*/ 1482917 h 1482917"/>
                    <a:gd name="connsiteX6" fmla="*/ 556535 w 1789799"/>
                    <a:gd name="connsiteY6" fmla="*/ 1432882 h 1482917"/>
                    <a:gd name="connsiteX7" fmla="*/ 0 w 1789799"/>
                    <a:gd name="connsiteY7" fmla="*/ 593266 h 1482917"/>
                    <a:gd name="connsiteX0" fmla="*/ 0 w 1789799"/>
                    <a:gd name="connsiteY0" fmla="*/ 593266 h 1482917"/>
                    <a:gd name="connsiteX1" fmla="*/ 420202 w 1789799"/>
                    <a:gd name="connsiteY1" fmla="*/ 0 h 1482917"/>
                    <a:gd name="connsiteX2" fmla="*/ 1434199 w 1789799"/>
                    <a:gd name="connsiteY2" fmla="*/ 192 h 1482917"/>
                    <a:gd name="connsiteX3" fmla="*/ 1789799 w 1789799"/>
                    <a:gd name="connsiteY3" fmla="*/ 606028 h 1482917"/>
                    <a:gd name="connsiteX4" fmla="*/ 1283610 w 1789799"/>
                    <a:gd name="connsiteY4" fmla="*/ 1480507 h 1482917"/>
                    <a:gd name="connsiteX5" fmla="*/ 554008 w 1789799"/>
                    <a:gd name="connsiteY5" fmla="*/ 1482917 h 1482917"/>
                    <a:gd name="connsiteX6" fmla="*/ 556535 w 1789799"/>
                    <a:gd name="connsiteY6" fmla="*/ 1432882 h 1482917"/>
                    <a:gd name="connsiteX7" fmla="*/ 0 w 1789799"/>
                    <a:gd name="connsiteY7" fmla="*/ 593266 h 1482917"/>
                    <a:gd name="connsiteX0" fmla="*/ 0 w 1789799"/>
                    <a:gd name="connsiteY0" fmla="*/ 593266 h 1482917"/>
                    <a:gd name="connsiteX1" fmla="*/ 420202 w 1789799"/>
                    <a:gd name="connsiteY1" fmla="*/ 0 h 1482917"/>
                    <a:gd name="connsiteX2" fmla="*/ 1434199 w 1789799"/>
                    <a:gd name="connsiteY2" fmla="*/ 192 h 1482917"/>
                    <a:gd name="connsiteX3" fmla="*/ 1789799 w 1789799"/>
                    <a:gd name="connsiteY3" fmla="*/ 606028 h 1482917"/>
                    <a:gd name="connsiteX4" fmla="*/ 1283610 w 1789799"/>
                    <a:gd name="connsiteY4" fmla="*/ 1480507 h 1482917"/>
                    <a:gd name="connsiteX5" fmla="*/ 554008 w 1789799"/>
                    <a:gd name="connsiteY5" fmla="*/ 1482917 h 1482917"/>
                    <a:gd name="connsiteX6" fmla="*/ 0 w 1789799"/>
                    <a:gd name="connsiteY6" fmla="*/ 593266 h 1482917"/>
                    <a:gd name="connsiteX0" fmla="*/ 0 w 1789799"/>
                    <a:gd name="connsiteY0" fmla="*/ 593266 h 1482917"/>
                    <a:gd name="connsiteX1" fmla="*/ 420202 w 1789799"/>
                    <a:gd name="connsiteY1" fmla="*/ 0 h 1482917"/>
                    <a:gd name="connsiteX2" fmla="*/ 1434199 w 1789799"/>
                    <a:gd name="connsiteY2" fmla="*/ 192 h 1482917"/>
                    <a:gd name="connsiteX3" fmla="*/ 1789799 w 1789799"/>
                    <a:gd name="connsiteY3" fmla="*/ 606028 h 1482917"/>
                    <a:gd name="connsiteX4" fmla="*/ 1283610 w 1789799"/>
                    <a:gd name="connsiteY4" fmla="*/ 1480507 h 1482917"/>
                    <a:gd name="connsiteX5" fmla="*/ 554008 w 1789799"/>
                    <a:gd name="connsiteY5" fmla="*/ 1482917 h 1482917"/>
                    <a:gd name="connsiteX6" fmla="*/ 0 w 1789799"/>
                    <a:gd name="connsiteY6" fmla="*/ 593266 h 1482917"/>
                    <a:gd name="connsiteX0" fmla="*/ 0 w 1789799"/>
                    <a:gd name="connsiteY0" fmla="*/ 593266 h 1482917"/>
                    <a:gd name="connsiteX1" fmla="*/ 420202 w 1789799"/>
                    <a:gd name="connsiteY1" fmla="*/ 0 h 1482917"/>
                    <a:gd name="connsiteX2" fmla="*/ 1434199 w 1789799"/>
                    <a:gd name="connsiteY2" fmla="*/ 192 h 1482917"/>
                    <a:gd name="connsiteX3" fmla="*/ 1789799 w 1789799"/>
                    <a:gd name="connsiteY3" fmla="*/ 606028 h 1482917"/>
                    <a:gd name="connsiteX4" fmla="*/ 1283610 w 1789799"/>
                    <a:gd name="connsiteY4" fmla="*/ 1480507 h 1482917"/>
                    <a:gd name="connsiteX5" fmla="*/ 554008 w 1789799"/>
                    <a:gd name="connsiteY5" fmla="*/ 1482917 h 1482917"/>
                    <a:gd name="connsiteX6" fmla="*/ 0 w 1789799"/>
                    <a:gd name="connsiteY6" fmla="*/ 593266 h 1482917"/>
                    <a:gd name="connsiteX0" fmla="*/ 0 w 1789799"/>
                    <a:gd name="connsiteY0" fmla="*/ 593266 h 1482917"/>
                    <a:gd name="connsiteX1" fmla="*/ 420202 w 1789799"/>
                    <a:gd name="connsiteY1" fmla="*/ 0 h 1482917"/>
                    <a:gd name="connsiteX2" fmla="*/ 1434199 w 1789799"/>
                    <a:gd name="connsiteY2" fmla="*/ 192 h 1482917"/>
                    <a:gd name="connsiteX3" fmla="*/ 1789799 w 1789799"/>
                    <a:gd name="connsiteY3" fmla="*/ 606028 h 1482917"/>
                    <a:gd name="connsiteX4" fmla="*/ 1283610 w 1789799"/>
                    <a:gd name="connsiteY4" fmla="*/ 1480507 h 1482917"/>
                    <a:gd name="connsiteX5" fmla="*/ 554008 w 1789799"/>
                    <a:gd name="connsiteY5" fmla="*/ 1482917 h 1482917"/>
                    <a:gd name="connsiteX6" fmla="*/ 0 w 1789799"/>
                    <a:gd name="connsiteY6" fmla="*/ 593266 h 1482917"/>
                    <a:gd name="connsiteX0" fmla="*/ 0 w 1789799"/>
                    <a:gd name="connsiteY0" fmla="*/ 593266 h 1482917"/>
                    <a:gd name="connsiteX1" fmla="*/ 420202 w 1789799"/>
                    <a:gd name="connsiteY1" fmla="*/ 0 h 1482917"/>
                    <a:gd name="connsiteX2" fmla="*/ 1434199 w 1789799"/>
                    <a:gd name="connsiteY2" fmla="*/ 192 h 1482917"/>
                    <a:gd name="connsiteX3" fmla="*/ 1789799 w 1789799"/>
                    <a:gd name="connsiteY3" fmla="*/ 606028 h 1482917"/>
                    <a:gd name="connsiteX4" fmla="*/ 1283610 w 1789799"/>
                    <a:gd name="connsiteY4" fmla="*/ 1480507 h 1482917"/>
                    <a:gd name="connsiteX5" fmla="*/ 554008 w 1789799"/>
                    <a:gd name="connsiteY5" fmla="*/ 1482917 h 1482917"/>
                    <a:gd name="connsiteX6" fmla="*/ 0 w 1789799"/>
                    <a:gd name="connsiteY6" fmla="*/ 593266 h 1482917"/>
                    <a:gd name="connsiteX0" fmla="*/ 0 w 1846949"/>
                    <a:gd name="connsiteY0" fmla="*/ 626604 h 1482917"/>
                    <a:gd name="connsiteX1" fmla="*/ 477352 w 1846949"/>
                    <a:gd name="connsiteY1" fmla="*/ 0 h 1482917"/>
                    <a:gd name="connsiteX2" fmla="*/ 1491349 w 1846949"/>
                    <a:gd name="connsiteY2" fmla="*/ 192 h 1482917"/>
                    <a:gd name="connsiteX3" fmla="*/ 1846949 w 1846949"/>
                    <a:gd name="connsiteY3" fmla="*/ 606028 h 1482917"/>
                    <a:gd name="connsiteX4" fmla="*/ 1340760 w 1846949"/>
                    <a:gd name="connsiteY4" fmla="*/ 1480507 h 1482917"/>
                    <a:gd name="connsiteX5" fmla="*/ 611158 w 1846949"/>
                    <a:gd name="connsiteY5" fmla="*/ 1482917 h 1482917"/>
                    <a:gd name="connsiteX6" fmla="*/ 0 w 1846949"/>
                    <a:gd name="connsiteY6" fmla="*/ 626604 h 1482917"/>
                    <a:gd name="connsiteX0" fmla="*/ 0 w 1846949"/>
                    <a:gd name="connsiteY0" fmla="*/ 626604 h 1482917"/>
                    <a:gd name="connsiteX1" fmla="*/ 477352 w 1846949"/>
                    <a:gd name="connsiteY1" fmla="*/ 0 h 1482917"/>
                    <a:gd name="connsiteX2" fmla="*/ 1491349 w 1846949"/>
                    <a:gd name="connsiteY2" fmla="*/ 192 h 1482917"/>
                    <a:gd name="connsiteX3" fmla="*/ 1846949 w 1846949"/>
                    <a:gd name="connsiteY3" fmla="*/ 606028 h 1482917"/>
                    <a:gd name="connsiteX4" fmla="*/ 1340760 w 1846949"/>
                    <a:gd name="connsiteY4" fmla="*/ 1480507 h 1482917"/>
                    <a:gd name="connsiteX5" fmla="*/ 587346 w 1846949"/>
                    <a:gd name="connsiteY5" fmla="*/ 1482917 h 1482917"/>
                    <a:gd name="connsiteX6" fmla="*/ 0 w 1846949"/>
                    <a:gd name="connsiteY6" fmla="*/ 626604 h 1482917"/>
                    <a:gd name="connsiteX0" fmla="*/ 0 w 1846949"/>
                    <a:gd name="connsiteY0" fmla="*/ 626604 h 1482917"/>
                    <a:gd name="connsiteX1" fmla="*/ 477352 w 1846949"/>
                    <a:gd name="connsiteY1" fmla="*/ 0 h 1482917"/>
                    <a:gd name="connsiteX2" fmla="*/ 1491349 w 1846949"/>
                    <a:gd name="connsiteY2" fmla="*/ 192 h 1482917"/>
                    <a:gd name="connsiteX3" fmla="*/ 1846949 w 1846949"/>
                    <a:gd name="connsiteY3" fmla="*/ 606028 h 1482917"/>
                    <a:gd name="connsiteX4" fmla="*/ 1340760 w 1846949"/>
                    <a:gd name="connsiteY4" fmla="*/ 1480507 h 1482917"/>
                    <a:gd name="connsiteX5" fmla="*/ 587346 w 1846949"/>
                    <a:gd name="connsiteY5" fmla="*/ 1482917 h 1482917"/>
                    <a:gd name="connsiteX6" fmla="*/ 0 w 1846949"/>
                    <a:gd name="connsiteY6" fmla="*/ 626604 h 1482917"/>
                    <a:gd name="connsiteX0" fmla="*/ 0 w 1846949"/>
                    <a:gd name="connsiteY0" fmla="*/ 626604 h 1482917"/>
                    <a:gd name="connsiteX1" fmla="*/ 477352 w 1846949"/>
                    <a:gd name="connsiteY1" fmla="*/ 0 h 1482917"/>
                    <a:gd name="connsiteX2" fmla="*/ 1491349 w 1846949"/>
                    <a:gd name="connsiteY2" fmla="*/ 192 h 1482917"/>
                    <a:gd name="connsiteX3" fmla="*/ 1846949 w 1846949"/>
                    <a:gd name="connsiteY3" fmla="*/ 606028 h 1482917"/>
                    <a:gd name="connsiteX4" fmla="*/ 1340760 w 1846949"/>
                    <a:gd name="connsiteY4" fmla="*/ 1480507 h 1482917"/>
                    <a:gd name="connsiteX5" fmla="*/ 587346 w 1846949"/>
                    <a:gd name="connsiteY5" fmla="*/ 1482917 h 1482917"/>
                    <a:gd name="connsiteX6" fmla="*/ 0 w 1846949"/>
                    <a:gd name="connsiteY6" fmla="*/ 626604 h 1482917"/>
                    <a:gd name="connsiteX0" fmla="*/ 0 w 1846949"/>
                    <a:gd name="connsiteY0" fmla="*/ 626604 h 1482917"/>
                    <a:gd name="connsiteX1" fmla="*/ 477352 w 1846949"/>
                    <a:gd name="connsiteY1" fmla="*/ 0 h 1482917"/>
                    <a:gd name="connsiteX2" fmla="*/ 1491349 w 1846949"/>
                    <a:gd name="connsiteY2" fmla="*/ 192 h 1482917"/>
                    <a:gd name="connsiteX3" fmla="*/ 1846949 w 1846949"/>
                    <a:gd name="connsiteY3" fmla="*/ 606028 h 1482917"/>
                    <a:gd name="connsiteX4" fmla="*/ 1340760 w 1846949"/>
                    <a:gd name="connsiteY4" fmla="*/ 1480507 h 1482917"/>
                    <a:gd name="connsiteX5" fmla="*/ 587346 w 1846949"/>
                    <a:gd name="connsiteY5" fmla="*/ 1482917 h 1482917"/>
                    <a:gd name="connsiteX6" fmla="*/ 0 w 1846949"/>
                    <a:gd name="connsiteY6" fmla="*/ 626604 h 1482917"/>
                    <a:gd name="connsiteX0" fmla="*/ 0 w 1846949"/>
                    <a:gd name="connsiteY0" fmla="*/ 626604 h 1482917"/>
                    <a:gd name="connsiteX1" fmla="*/ 477352 w 1846949"/>
                    <a:gd name="connsiteY1" fmla="*/ 0 h 1482917"/>
                    <a:gd name="connsiteX2" fmla="*/ 1491349 w 1846949"/>
                    <a:gd name="connsiteY2" fmla="*/ 192 h 1482917"/>
                    <a:gd name="connsiteX3" fmla="*/ 1846949 w 1846949"/>
                    <a:gd name="connsiteY3" fmla="*/ 606028 h 1482917"/>
                    <a:gd name="connsiteX4" fmla="*/ 1340760 w 1846949"/>
                    <a:gd name="connsiteY4" fmla="*/ 1480507 h 1482917"/>
                    <a:gd name="connsiteX5" fmla="*/ 587346 w 1846949"/>
                    <a:gd name="connsiteY5" fmla="*/ 1482917 h 1482917"/>
                    <a:gd name="connsiteX6" fmla="*/ 0 w 1846949"/>
                    <a:gd name="connsiteY6" fmla="*/ 626604 h 1482917"/>
                    <a:gd name="connsiteX0" fmla="*/ 0 w 1846949"/>
                    <a:gd name="connsiteY0" fmla="*/ 626604 h 1482917"/>
                    <a:gd name="connsiteX1" fmla="*/ 477352 w 1846949"/>
                    <a:gd name="connsiteY1" fmla="*/ 0 h 1482917"/>
                    <a:gd name="connsiteX2" fmla="*/ 1491349 w 1846949"/>
                    <a:gd name="connsiteY2" fmla="*/ 192 h 1482917"/>
                    <a:gd name="connsiteX3" fmla="*/ 1846949 w 1846949"/>
                    <a:gd name="connsiteY3" fmla="*/ 606028 h 1482917"/>
                    <a:gd name="connsiteX4" fmla="*/ 1340760 w 1846949"/>
                    <a:gd name="connsiteY4" fmla="*/ 1480507 h 1482917"/>
                    <a:gd name="connsiteX5" fmla="*/ 587346 w 1846949"/>
                    <a:gd name="connsiteY5" fmla="*/ 1482917 h 1482917"/>
                    <a:gd name="connsiteX6" fmla="*/ 0 w 1846949"/>
                    <a:gd name="connsiteY6" fmla="*/ 626604 h 1482917"/>
                    <a:gd name="connsiteX0" fmla="*/ 0 w 1846949"/>
                    <a:gd name="connsiteY0" fmla="*/ 626604 h 1482917"/>
                    <a:gd name="connsiteX1" fmla="*/ 477352 w 1846949"/>
                    <a:gd name="connsiteY1" fmla="*/ 0 h 1482917"/>
                    <a:gd name="connsiteX2" fmla="*/ 1491349 w 1846949"/>
                    <a:gd name="connsiteY2" fmla="*/ 192 h 1482917"/>
                    <a:gd name="connsiteX3" fmla="*/ 1846949 w 1846949"/>
                    <a:gd name="connsiteY3" fmla="*/ 606028 h 1482917"/>
                    <a:gd name="connsiteX4" fmla="*/ 1340760 w 1846949"/>
                    <a:gd name="connsiteY4" fmla="*/ 1480507 h 1482917"/>
                    <a:gd name="connsiteX5" fmla="*/ 587346 w 1846949"/>
                    <a:gd name="connsiteY5" fmla="*/ 1482917 h 1482917"/>
                    <a:gd name="connsiteX6" fmla="*/ 0 w 1846949"/>
                    <a:gd name="connsiteY6" fmla="*/ 626604 h 1482917"/>
                    <a:gd name="connsiteX0" fmla="*/ 0 w 1846949"/>
                    <a:gd name="connsiteY0" fmla="*/ 626604 h 1482917"/>
                    <a:gd name="connsiteX1" fmla="*/ 477352 w 1846949"/>
                    <a:gd name="connsiteY1" fmla="*/ 0 h 1482917"/>
                    <a:gd name="connsiteX2" fmla="*/ 1491349 w 1846949"/>
                    <a:gd name="connsiteY2" fmla="*/ 192 h 1482917"/>
                    <a:gd name="connsiteX3" fmla="*/ 1846949 w 1846949"/>
                    <a:gd name="connsiteY3" fmla="*/ 606028 h 1482917"/>
                    <a:gd name="connsiteX4" fmla="*/ 1340760 w 1846949"/>
                    <a:gd name="connsiteY4" fmla="*/ 1480507 h 1482917"/>
                    <a:gd name="connsiteX5" fmla="*/ 587346 w 1846949"/>
                    <a:gd name="connsiteY5" fmla="*/ 1482917 h 1482917"/>
                    <a:gd name="connsiteX6" fmla="*/ 0 w 1846949"/>
                    <a:gd name="connsiteY6" fmla="*/ 626604 h 1482917"/>
                    <a:gd name="connsiteX0" fmla="*/ 0 w 1882668"/>
                    <a:gd name="connsiteY0" fmla="*/ 626604 h 1482917"/>
                    <a:gd name="connsiteX1" fmla="*/ 477352 w 1882668"/>
                    <a:gd name="connsiteY1" fmla="*/ 0 h 1482917"/>
                    <a:gd name="connsiteX2" fmla="*/ 1491349 w 1882668"/>
                    <a:gd name="connsiteY2" fmla="*/ 192 h 1482917"/>
                    <a:gd name="connsiteX3" fmla="*/ 1882668 w 1882668"/>
                    <a:gd name="connsiteY3" fmla="*/ 670322 h 1482917"/>
                    <a:gd name="connsiteX4" fmla="*/ 1340760 w 1882668"/>
                    <a:gd name="connsiteY4" fmla="*/ 1480507 h 1482917"/>
                    <a:gd name="connsiteX5" fmla="*/ 587346 w 1882668"/>
                    <a:gd name="connsiteY5" fmla="*/ 1482917 h 1482917"/>
                    <a:gd name="connsiteX6" fmla="*/ 0 w 1882668"/>
                    <a:gd name="connsiteY6" fmla="*/ 626604 h 1482917"/>
                    <a:gd name="connsiteX0" fmla="*/ 0 w 1882668"/>
                    <a:gd name="connsiteY0" fmla="*/ 626604 h 1482917"/>
                    <a:gd name="connsiteX1" fmla="*/ 477352 w 1882668"/>
                    <a:gd name="connsiteY1" fmla="*/ 0 h 1482917"/>
                    <a:gd name="connsiteX2" fmla="*/ 1491349 w 1882668"/>
                    <a:gd name="connsiteY2" fmla="*/ 192 h 1482917"/>
                    <a:gd name="connsiteX3" fmla="*/ 1882668 w 1882668"/>
                    <a:gd name="connsiteY3" fmla="*/ 670322 h 1482917"/>
                    <a:gd name="connsiteX4" fmla="*/ 1340760 w 1882668"/>
                    <a:gd name="connsiteY4" fmla="*/ 1480507 h 1482917"/>
                    <a:gd name="connsiteX5" fmla="*/ 587346 w 1882668"/>
                    <a:gd name="connsiteY5" fmla="*/ 1482917 h 1482917"/>
                    <a:gd name="connsiteX6" fmla="*/ 0 w 1882668"/>
                    <a:gd name="connsiteY6" fmla="*/ 626604 h 1482917"/>
                    <a:gd name="connsiteX0" fmla="*/ 0 w 1882668"/>
                    <a:gd name="connsiteY0" fmla="*/ 626604 h 1482917"/>
                    <a:gd name="connsiteX1" fmla="*/ 477352 w 1882668"/>
                    <a:gd name="connsiteY1" fmla="*/ 0 h 1482917"/>
                    <a:gd name="connsiteX2" fmla="*/ 1491349 w 1882668"/>
                    <a:gd name="connsiteY2" fmla="*/ 192 h 1482917"/>
                    <a:gd name="connsiteX3" fmla="*/ 1882668 w 1882668"/>
                    <a:gd name="connsiteY3" fmla="*/ 670322 h 1482917"/>
                    <a:gd name="connsiteX4" fmla="*/ 1340760 w 1882668"/>
                    <a:gd name="connsiteY4" fmla="*/ 1480507 h 1482917"/>
                    <a:gd name="connsiteX5" fmla="*/ 587346 w 1882668"/>
                    <a:gd name="connsiteY5" fmla="*/ 1482917 h 1482917"/>
                    <a:gd name="connsiteX6" fmla="*/ 0 w 1882668"/>
                    <a:gd name="connsiteY6" fmla="*/ 626604 h 1482917"/>
                    <a:gd name="connsiteX0" fmla="*/ 0 w 1882668"/>
                    <a:gd name="connsiteY0" fmla="*/ 626604 h 1482917"/>
                    <a:gd name="connsiteX1" fmla="*/ 477352 w 1882668"/>
                    <a:gd name="connsiteY1" fmla="*/ 0 h 1482917"/>
                    <a:gd name="connsiteX2" fmla="*/ 1491349 w 1882668"/>
                    <a:gd name="connsiteY2" fmla="*/ 192 h 1482917"/>
                    <a:gd name="connsiteX3" fmla="*/ 1882668 w 1882668"/>
                    <a:gd name="connsiteY3" fmla="*/ 670322 h 1482917"/>
                    <a:gd name="connsiteX4" fmla="*/ 1340760 w 1882668"/>
                    <a:gd name="connsiteY4" fmla="*/ 1480507 h 1482917"/>
                    <a:gd name="connsiteX5" fmla="*/ 587346 w 1882668"/>
                    <a:gd name="connsiteY5" fmla="*/ 1482917 h 1482917"/>
                    <a:gd name="connsiteX6" fmla="*/ 0 w 1882668"/>
                    <a:gd name="connsiteY6" fmla="*/ 626604 h 1482917"/>
                    <a:gd name="connsiteX0" fmla="*/ 0 w 1882668"/>
                    <a:gd name="connsiteY0" fmla="*/ 641652 h 1497965"/>
                    <a:gd name="connsiteX1" fmla="*/ 477352 w 1882668"/>
                    <a:gd name="connsiteY1" fmla="*/ 15048 h 1497965"/>
                    <a:gd name="connsiteX2" fmla="*/ 1460869 w 1882668"/>
                    <a:gd name="connsiteY2" fmla="*/ 0 h 1497965"/>
                    <a:gd name="connsiteX3" fmla="*/ 1882668 w 1882668"/>
                    <a:gd name="connsiteY3" fmla="*/ 685370 h 1497965"/>
                    <a:gd name="connsiteX4" fmla="*/ 1340760 w 1882668"/>
                    <a:gd name="connsiteY4" fmla="*/ 1495555 h 1497965"/>
                    <a:gd name="connsiteX5" fmla="*/ 587346 w 1882668"/>
                    <a:gd name="connsiteY5" fmla="*/ 1497965 h 1497965"/>
                    <a:gd name="connsiteX6" fmla="*/ 0 w 1882668"/>
                    <a:gd name="connsiteY6" fmla="*/ 641652 h 1497965"/>
                    <a:gd name="connsiteX0" fmla="*/ 0 w 1882668"/>
                    <a:gd name="connsiteY0" fmla="*/ 648795 h 1505108"/>
                    <a:gd name="connsiteX1" fmla="*/ 477352 w 1882668"/>
                    <a:gd name="connsiteY1" fmla="*/ 22191 h 1505108"/>
                    <a:gd name="connsiteX2" fmla="*/ 1453725 w 1882668"/>
                    <a:gd name="connsiteY2" fmla="*/ 0 h 1505108"/>
                    <a:gd name="connsiteX3" fmla="*/ 1882668 w 1882668"/>
                    <a:gd name="connsiteY3" fmla="*/ 692513 h 1505108"/>
                    <a:gd name="connsiteX4" fmla="*/ 1340760 w 1882668"/>
                    <a:gd name="connsiteY4" fmla="*/ 1502698 h 1505108"/>
                    <a:gd name="connsiteX5" fmla="*/ 587346 w 1882668"/>
                    <a:gd name="connsiteY5" fmla="*/ 1505108 h 1505108"/>
                    <a:gd name="connsiteX6" fmla="*/ 0 w 1882668"/>
                    <a:gd name="connsiteY6" fmla="*/ 648795 h 1505108"/>
                    <a:gd name="connsiteX0" fmla="*/ 0 w 1882668"/>
                    <a:gd name="connsiteY0" fmla="*/ 648795 h 1505108"/>
                    <a:gd name="connsiteX1" fmla="*/ 484496 w 1882668"/>
                    <a:gd name="connsiteY1" fmla="*/ 15047 h 1505108"/>
                    <a:gd name="connsiteX2" fmla="*/ 1453725 w 1882668"/>
                    <a:gd name="connsiteY2" fmla="*/ 0 h 1505108"/>
                    <a:gd name="connsiteX3" fmla="*/ 1882668 w 1882668"/>
                    <a:gd name="connsiteY3" fmla="*/ 692513 h 1505108"/>
                    <a:gd name="connsiteX4" fmla="*/ 1340760 w 1882668"/>
                    <a:gd name="connsiteY4" fmla="*/ 1502698 h 1505108"/>
                    <a:gd name="connsiteX5" fmla="*/ 587346 w 1882668"/>
                    <a:gd name="connsiteY5" fmla="*/ 1505108 h 1505108"/>
                    <a:gd name="connsiteX6" fmla="*/ 0 w 1882668"/>
                    <a:gd name="connsiteY6" fmla="*/ 648795 h 1505108"/>
                    <a:gd name="connsiteX0" fmla="*/ 0 w 1882668"/>
                    <a:gd name="connsiteY0" fmla="*/ 648795 h 1505108"/>
                    <a:gd name="connsiteX1" fmla="*/ 479733 w 1882668"/>
                    <a:gd name="connsiteY1" fmla="*/ 10284 h 1505108"/>
                    <a:gd name="connsiteX2" fmla="*/ 1453725 w 1882668"/>
                    <a:gd name="connsiteY2" fmla="*/ 0 h 1505108"/>
                    <a:gd name="connsiteX3" fmla="*/ 1882668 w 1882668"/>
                    <a:gd name="connsiteY3" fmla="*/ 692513 h 1505108"/>
                    <a:gd name="connsiteX4" fmla="*/ 1340760 w 1882668"/>
                    <a:gd name="connsiteY4" fmla="*/ 1502698 h 1505108"/>
                    <a:gd name="connsiteX5" fmla="*/ 587346 w 1882668"/>
                    <a:gd name="connsiteY5" fmla="*/ 1505108 h 1505108"/>
                    <a:gd name="connsiteX6" fmla="*/ 0 w 1882668"/>
                    <a:gd name="connsiteY6" fmla="*/ 648795 h 1505108"/>
                    <a:gd name="connsiteX0" fmla="*/ 0 w 1882668"/>
                    <a:gd name="connsiteY0" fmla="*/ 648795 h 1505108"/>
                    <a:gd name="connsiteX1" fmla="*/ 479733 w 1882668"/>
                    <a:gd name="connsiteY1" fmla="*/ 10284 h 1505108"/>
                    <a:gd name="connsiteX2" fmla="*/ 1453725 w 1882668"/>
                    <a:gd name="connsiteY2" fmla="*/ 0 h 1505108"/>
                    <a:gd name="connsiteX3" fmla="*/ 1882668 w 1882668"/>
                    <a:gd name="connsiteY3" fmla="*/ 692513 h 1505108"/>
                    <a:gd name="connsiteX4" fmla="*/ 1340760 w 1882668"/>
                    <a:gd name="connsiteY4" fmla="*/ 1502698 h 1505108"/>
                    <a:gd name="connsiteX5" fmla="*/ 587346 w 1882668"/>
                    <a:gd name="connsiteY5" fmla="*/ 1505108 h 1505108"/>
                    <a:gd name="connsiteX6" fmla="*/ 0 w 1882668"/>
                    <a:gd name="connsiteY6" fmla="*/ 648795 h 1505108"/>
                    <a:gd name="connsiteX0" fmla="*/ 0 w 1882668"/>
                    <a:gd name="connsiteY0" fmla="*/ 648795 h 1505108"/>
                    <a:gd name="connsiteX1" fmla="*/ 479733 w 1882668"/>
                    <a:gd name="connsiteY1" fmla="*/ 10284 h 1505108"/>
                    <a:gd name="connsiteX2" fmla="*/ 1453725 w 1882668"/>
                    <a:gd name="connsiteY2" fmla="*/ 0 h 1505108"/>
                    <a:gd name="connsiteX3" fmla="*/ 1882668 w 1882668"/>
                    <a:gd name="connsiteY3" fmla="*/ 692513 h 1505108"/>
                    <a:gd name="connsiteX4" fmla="*/ 1340760 w 1882668"/>
                    <a:gd name="connsiteY4" fmla="*/ 1502698 h 1505108"/>
                    <a:gd name="connsiteX5" fmla="*/ 587346 w 1882668"/>
                    <a:gd name="connsiteY5" fmla="*/ 1505108 h 1505108"/>
                    <a:gd name="connsiteX6" fmla="*/ 0 w 1882668"/>
                    <a:gd name="connsiteY6" fmla="*/ 648795 h 1505108"/>
                    <a:gd name="connsiteX0" fmla="*/ 0 w 1882668"/>
                    <a:gd name="connsiteY0" fmla="*/ 648795 h 1505108"/>
                    <a:gd name="connsiteX1" fmla="*/ 484495 w 1882668"/>
                    <a:gd name="connsiteY1" fmla="*/ 5521 h 1505108"/>
                    <a:gd name="connsiteX2" fmla="*/ 1453725 w 1882668"/>
                    <a:gd name="connsiteY2" fmla="*/ 0 h 1505108"/>
                    <a:gd name="connsiteX3" fmla="*/ 1882668 w 1882668"/>
                    <a:gd name="connsiteY3" fmla="*/ 692513 h 1505108"/>
                    <a:gd name="connsiteX4" fmla="*/ 1340760 w 1882668"/>
                    <a:gd name="connsiteY4" fmla="*/ 1502698 h 1505108"/>
                    <a:gd name="connsiteX5" fmla="*/ 587346 w 1882668"/>
                    <a:gd name="connsiteY5" fmla="*/ 1505108 h 1505108"/>
                    <a:gd name="connsiteX6" fmla="*/ 0 w 1882668"/>
                    <a:gd name="connsiteY6" fmla="*/ 648795 h 1505108"/>
                    <a:gd name="connsiteX0" fmla="*/ 0 w 1882668"/>
                    <a:gd name="connsiteY0" fmla="*/ 648795 h 1505108"/>
                    <a:gd name="connsiteX1" fmla="*/ 484495 w 1882668"/>
                    <a:gd name="connsiteY1" fmla="*/ 5521 h 1505108"/>
                    <a:gd name="connsiteX2" fmla="*/ 1453725 w 1882668"/>
                    <a:gd name="connsiteY2" fmla="*/ 0 h 1505108"/>
                    <a:gd name="connsiteX3" fmla="*/ 1882668 w 1882668"/>
                    <a:gd name="connsiteY3" fmla="*/ 692513 h 1505108"/>
                    <a:gd name="connsiteX4" fmla="*/ 1340760 w 1882668"/>
                    <a:gd name="connsiteY4" fmla="*/ 1502698 h 1505108"/>
                    <a:gd name="connsiteX5" fmla="*/ 587346 w 1882668"/>
                    <a:gd name="connsiteY5" fmla="*/ 1505108 h 1505108"/>
                    <a:gd name="connsiteX6" fmla="*/ 0 w 1882668"/>
                    <a:gd name="connsiteY6" fmla="*/ 648795 h 1505108"/>
                    <a:gd name="connsiteX0" fmla="*/ 0 w 1882668"/>
                    <a:gd name="connsiteY0" fmla="*/ 648795 h 1505108"/>
                    <a:gd name="connsiteX1" fmla="*/ 484495 w 1882668"/>
                    <a:gd name="connsiteY1" fmla="*/ 5521 h 1505108"/>
                    <a:gd name="connsiteX2" fmla="*/ 1453725 w 1882668"/>
                    <a:gd name="connsiteY2" fmla="*/ 0 h 1505108"/>
                    <a:gd name="connsiteX3" fmla="*/ 1882668 w 1882668"/>
                    <a:gd name="connsiteY3" fmla="*/ 692513 h 1505108"/>
                    <a:gd name="connsiteX4" fmla="*/ 1340760 w 1882668"/>
                    <a:gd name="connsiteY4" fmla="*/ 1502698 h 1505108"/>
                    <a:gd name="connsiteX5" fmla="*/ 587346 w 1882668"/>
                    <a:gd name="connsiteY5" fmla="*/ 1505108 h 1505108"/>
                    <a:gd name="connsiteX6" fmla="*/ 0 w 1882668"/>
                    <a:gd name="connsiteY6" fmla="*/ 648795 h 1505108"/>
                    <a:gd name="connsiteX0" fmla="*/ 0 w 1799324"/>
                    <a:gd name="connsiteY0" fmla="*/ 594026 h 1505108"/>
                    <a:gd name="connsiteX1" fmla="*/ 401151 w 1799324"/>
                    <a:gd name="connsiteY1" fmla="*/ 5521 h 1505108"/>
                    <a:gd name="connsiteX2" fmla="*/ 1370381 w 1799324"/>
                    <a:gd name="connsiteY2" fmla="*/ 0 h 1505108"/>
                    <a:gd name="connsiteX3" fmla="*/ 1799324 w 1799324"/>
                    <a:gd name="connsiteY3" fmla="*/ 692513 h 1505108"/>
                    <a:gd name="connsiteX4" fmla="*/ 1257416 w 1799324"/>
                    <a:gd name="connsiteY4" fmla="*/ 1502698 h 1505108"/>
                    <a:gd name="connsiteX5" fmla="*/ 504002 w 1799324"/>
                    <a:gd name="connsiteY5" fmla="*/ 1505108 h 1505108"/>
                    <a:gd name="connsiteX6" fmla="*/ 0 w 1799324"/>
                    <a:gd name="connsiteY6" fmla="*/ 594026 h 1505108"/>
                    <a:gd name="connsiteX0" fmla="*/ 0 w 1792181"/>
                    <a:gd name="connsiteY0" fmla="*/ 596407 h 1505108"/>
                    <a:gd name="connsiteX1" fmla="*/ 394008 w 1792181"/>
                    <a:gd name="connsiteY1" fmla="*/ 5521 h 1505108"/>
                    <a:gd name="connsiteX2" fmla="*/ 1363238 w 1792181"/>
                    <a:gd name="connsiteY2" fmla="*/ 0 h 1505108"/>
                    <a:gd name="connsiteX3" fmla="*/ 1792181 w 1792181"/>
                    <a:gd name="connsiteY3" fmla="*/ 692513 h 1505108"/>
                    <a:gd name="connsiteX4" fmla="*/ 1250273 w 1792181"/>
                    <a:gd name="connsiteY4" fmla="*/ 1502698 h 1505108"/>
                    <a:gd name="connsiteX5" fmla="*/ 496859 w 1792181"/>
                    <a:gd name="connsiteY5" fmla="*/ 1505108 h 1505108"/>
                    <a:gd name="connsiteX6" fmla="*/ 0 w 1792181"/>
                    <a:gd name="connsiteY6" fmla="*/ 596407 h 1505108"/>
                    <a:gd name="connsiteX0" fmla="*/ 0 w 1854093"/>
                    <a:gd name="connsiteY0" fmla="*/ 672607 h 1505108"/>
                    <a:gd name="connsiteX1" fmla="*/ 455920 w 1854093"/>
                    <a:gd name="connsiteY1" fmla="*/ 5521 h 1505108"/>
                    <a:gd name="connsiteX2" fmla="*/ 1425150 w 1854093"/>
                    <a:gd name="connsiteY2" fmla="*/ 0 h 1505108"/>
                    <a:gd name="connsiteX3" fmla="*/ 1854093 w 1854093"/>
                    <a:gd name="connsiteY3" fmla="*/ 692513 h 1505108"/>
                    <a:gd name="connsiteX4" fmla="*/ 1312185 w 1854093"/>
                    <a:gd name="connsiteY4" fmla="*/ 1502698 h 1505108"/>
                    <a:gd name="connsiteX5" fmla="*/ 558771 w 1854093"/>
                    <a:gd name="connsiteY5" fmla="*/ 1505108 h 1505108"/>
                    <a:gd name="connsiteX6" fmla="*/ 0 w 1854093"/>
                    <a:gd name="connsiteY6" fmla="*/ 672607 h 1505108"/>
                    <a:gd name="connsiteX0" fmla="*/ 0 w 1854093"/>
                    <a:gd name="connsiteY0" fmla="*/ 672607 h 1505108"/>
                    <a:gd name="connsiteX1" fmla="*/ 455920 w 1854093"/>
                    <a:gd name="connsiteY1" fmla="*/ 5521 h 1505108"/>
                    <a:gd name="connsiteX2" fmla="*/ 1425150 w 1854093"/>
                    <a:gd name="connsiteY2" fmla="*/ 0 h 1505108"/>
                    <a:gd name="connsiteX3" fmla="*/ 1854093 w 1854093"/>
                    <a:gd name="connsiteY3" fmla="*/ 692513 h 1505108"/>
                    <a:gd name="connsiteX4" fmla="*/ 1312185 w 1854093"/>
                    <a:gd name="connsiteY4" fmla="*/ 1502698 h 1505108"/>
                    <a:gd name="connsiteX5" fmla="*/ 558771 w 1854093"/>
                    <a:gd name="connsiteY5" fmla="*/ 1505108 h 1505108"/>
                    <a:gd name="connsiteX6" fmla="*/ 0 w 1854093"/>
                    <a:gd name="connsiteY6" fmla="*/ 672607 h 1505108"/>
                    <a:gd name="connsiteX0" fmla="*/ 0 w 1854093"/>
                    <a:gd name="connsiteY0" fmla="*/ 672607 h 1505108"/>
                    <a:gd name="connsiteX1" fmla="*/ 455920 w 1854093"/>
                    <a:gd name="connsiteY1" fmla="*/ 5521 h 1505108"/>
                    <a:gd name="connsiteX2" fmla="*/ 1425150 w 1854093"/>
                    <a:gd name="connsiteY2" fmla="*/ 0 h 1505108"/>
                    <a:gd name="connsiteX3" fmla="*/ 1854093 w 1854093"/>
                    <a:gd name="connsiteY3" fmla="*/ 692513 h 1505108"/>
                    <a:gd name="connsiteX4" fmla="*/ 1312185 w 1854093"/>
                    <a:gd name="connsiteY4" fmla="*/ 1502698 h 1505108"/>
                    <a:gd name="connsiteX5" fmla="*/ 520671 w 1854093"/>
                    <a:gd name="connsiteY5" fmla="*/ 1505108 h 1505108"/>
                    <a:gd name="connsiteX6" fmla="*/ 0 w 1854093"/>
                    <a:gd name="connsiteY6" fmla="*/ 672607 h 1505108"/>
                    <a:gd name="connsiteX0" fmla="*/ 0 w 1854093"/>
                    <a:gd name="connsiteY0" fmla="*/ 672607 h 1505108"/>
                    <a:gd name="connsiteX1" fmla="*/ 455920 w 1854093"/>
                    <a:gd name="connsiteY1" fmla="*/ 5521 h 1505108"/>
                    <a:gd name="connsiteX2" fmla="*/ 1425150 w 1854093"/>
                    <a:gd name="connsiteY2" fmla="*/ 0 h 1505108"/>
                    <a:gd name="connsiteX3" fmla="*/ 1854093 w 1854093"/>
                    <a:gd name="connsiteY3" fmla="*/ 692513 h 1505108"/>
                    <a:gd name="connsiteX4" fmla="*/ 1312185 w 1854093"/>
                    <a:gd name="connsiteY4" fmla="*/ 1502698 h 1505108"/>
                    <a:gd name="connsiteX5" fmla="*/ 520671 w 1854093"/>
                    <a:gd name="connsiteY5" fmla="*/ 1505108 h 1505108"/>
                    <a:gd name="connsiteX6" fmla="*/ 0 w 1854093"/>
                    <a:gd name="connsiteY6" fmla="*/ 672607 h 1505108"/>
                    <a:gd name="connsiteX0" fmla="*/ 0 w 1854093"/>
                    <a:gd name="connsiteY0" fmla="*/ 672607 h 1505108"/>
                    <a:gd name="connsiteX1" fmla="*/ 455920 w 1854093"/>
                    <a:gd name="connsiteY1" fmla="*/ 5521 h 1505108"/>
                    <a:gd name="connsiteX2" fmla="*/ 1425150 w 1854093"/>
                    <a:gd name="connsiteY2" fmla="*/ 0 h 1505108"/>
                    <a:gd name="connsiteX3" fmla="*/ 1854093 w 1854093"/>
                    <a:gd name="connsiteY3" fmla="*/ 692513 h 1505108"/>
                    <a:gd name="connsiteX4" fmla="*/ 1312185 w 1854093"/>
                    <a:gd name="connsiteY4" fmla="*/ 1502698 h 1505108"/>
                    <a:gd name="connsiteX5" fmla="*/ 520671 w 1854093"/>
                    <a:gd name="connsiteY5" fmla="*/ 1505108 h 1505108"/>
                    <a:gd name="connsiteX6" fmla="*/ 0 w 1854093"/>
                    <a:gd name="connsiteY6" fmla="*/ 672607 h 1505108"/>
                    <a:gd name="connsiteX0" fmla="*/ 0 w 1854093"/>
                    <a:gd name="connsiteY0" fmla="*/ 670226 h 1505108"/>
                    <a:gd name="connsiteX1" fmla="*/ 455920 w 1854093"/>
                    <a:gd name="connsiteY1" fmla="*/ 5521 h 1505108"/>
                    <a:gd name="connsiteX2" fmla="*/ 1425150 w 1854093"/>
                    <a:gd name="connsiteY2" fmla="*/ 0 h 1505108"/>
                    <a:gd name="connsiteX3" fmla="*/ 1854093 w 1854093"/>
                    <a:gd name="connsiteY3" fmla="*/ 692513 h 1505108"/>
                    <a:gd name="connsiteX4" fmla="*/ 1312185 w 1854093"/>
                    <a:gd name="connsiteY4" fmla="*/ 1502698 h 1505108"/>
                    <a:gd name="connsiteX5" fmla="*/ 520671 w 1854093"/>
                    <a:gd name="connsiteY5" fmla="*/ 1505108 h 1505108"/>
                    <a:gd name="connsiteX6" fmla="*/ 0 w 1854093"/>
                    <a:gd name="connsiteY6" fmla="*/ 670226 h 1505108"/>
                    <a:gd name="connsiteX0" fmla="*/ 0 w 1854093"/>
                    <a:gd name="connsiteY0" fmla="*/ 670226 h 1502726"/>
                    <a:gd name="connsiteX1" fmla="*/ 455920 w 1854093"/>
                    <a:gd name="connsiteY1" fmla="*/ 5521 h 1502726"/>
                    <a:gd name="connsiteX2" fmla="*/ 1425150 w 1854093"/>
                    <a:gd name="connsiteY2" fmla="*/ 0 h 1502726"/>
                    <a:gd name="connsiteX3" fmla="*/ 1854093 w 1854093"/>
                    <a:gd name="connsiteY3" fmla="*/ 692513 h 1502726"/>
                    <a:gd name="connsiteX4" fmla="*/ 1312185 w 1854093"/>
                    <a:gd name="connsiteY4" fmla="*/ 1502698 h 1502726"/>
                    <a:gd name="connsiteX5" fmla="*/ 511146 w 1854093"/>
                    <a:gd name="connsiteY5" fmla="*/ 1502726 h 1502726"/>
                    <a:gd name="connsiteX6" fmla="*/ 0 w 1854093"/>
                    <a:gd name="connsiteY6" fmla="*/ 670226 h 1502726"/>
                    <a:gd name="connsiteX0" fmla="*/ 0 w 1854093"/>
                    <a:gd name="connsiteY0" fmla="*/ 670226 h 1502726"/>
                    <a:gd name="connsiteX1" fmla="*/ 455920 w 1854093"/>
                    <a:gd name="connsiteY1" fmla="*/ 5521 h 1502726"/>
                    <a:gd name="connsiteX2" fmla="*/ 1425150 w 1854093"/>
                    <a:gd name="connsiteY2" fmla="*/ 0 h 1502726"/>
                    <a:gd name="connsiteX3" fmla="*/ 1854093 w 1854093"/>
                    <a:gd name="connsiteY3" fmla="*/ 692513 h 1502726"/>
                    <a:gd name="connsiteX4" fmla="*/ 1312185 w 1854093"/>
                    <a:gd name="connsiteY4" fmla="*/ 1502698 h 1502726"/>
                    <a:gd name="connsiteX5" fmla="*/ 511146 w 1854093"/>
                    <a:gd name="connsiteY5" fmla="*/ 1502726 h 1502726"/>
                    <a:gd name="connsiteX6" fmla="*/ 0 w 1854093"/>
                    <a:gd name="connsiteY6" fmla="*/ 670226 h 1502726"/>
                    <a:gd name="connsiteX0" fmla="*/ 0 w 1854093"/>
                    <a:gd name="connsiteY0" fmla="*/ 670226 h 1502726"/>
                    <a:gd name="connsiteX1" fmla="*/ 455920 w 1854093"/>
                    <a:gd name="connsiteY1" fmla="*/ 5521 h 1502726"/>
                    <a:gd name="connsiteX2" fmla="*/ 1425150 w 1854093"/>
                    <a:gd name="connsiteY2" fmla="*/ 0 h 1502726"/>
                    <a:gd name="connsiteX3" fmla="*/ 1854093 w 1854093"/>
                    <a:gd name="connsiteY3" fmla="*/ 692513 h 1502726"/>
                    <a:gd name="connsiteX4" fmla="*/ 1312185 w 1854093"/>
                    <a:gd name="connsiteY4" fmla="*/ 1502698 h 1502726"/>
                    <a:gd name="connsiteX5" fmla="*/ 511146 w 1854093"/>
                    <a:gd name="connsiteY5" fmla="*/ 1502726 h 1502726"/>
                    <a:gd name="connsiteX6" fmla="*/ 0 w 1854093"/>
                    <a:gd name="connsiteY6" fmla="*/ 670226 h 1502726"/>
                    <a:gd name="connsiteX0" fmla="*/ 0 w 1854093"/>
                    <a:gd name="connsiteY0" fmla="*/ 670226 h 1502726"/>
                    <a:gd name="connsiteX1" fmla="*/ 455920 w 1854093"/>
                    <a:gd name="connsiteY1" fmla="*/ 5521 h 1502726"/>
                    <a:gd name="connsiteX2" fmla="*/ 1425150 w 1854093"/>
                    <a:gd name="connsiteY2" fmla="*/ 0 h 1502726"/>
                    <a:gd name="connsiteX3" fmla="*/ 1854093 w 1854093"/>
                    <a:gd name="connsiteY3" fmla="*/ 692513 h 1502726"/>
                    <a:gd name="connsiteX4" fmla="*/ 1328060 w 1854093"/>
                    <a:gd name="connsiteY4" fmla="*/ 1502698 h 1502726"/>
                    <a:gd name="connsiteX5" fmla="*/ 511146 w 1854093"/>
                    <a:gd name="connsiteY5" fmla="*/ 1502726 h 1502726"/>
                    <a:gd name="connsiteX6" fmla="*/ 0 w 1854093"/>
                    <a:gd name="connsiteY6" fmla="*/ 670226 h 1502726"/>
                    <a:gd name="connsiteX0" fmla="*/ 0 w 1854093"/>
                    <a:gd name="connsiteY0" fmla="*/ 670226 h 1502726"/>
                    <a:gd name="connsiteX1" fmla="*/ 455920 w 1854093"/>
                    <a:gd name="connsiteY1" fmla="*/ 5521 h 1502726"/>
                    <a:gd name="connsiteX2" fmla="*/ 1425150 w 1854093"/>
                    <a:gd name="connsiteY2" fmla="*/ 0 h 1502726"/>
                    <a:gd name="connsiteX3" fmla="*/ 1854093 w 1854093"/>
                    <a:gd name="connsiteY3" fmla="*/ 692513 h 1502726"/>
                    <a:gd name="connsiteX4" fmla="*/ 1328060 w 1854093"/>
                    <a:gd name="connsiteY4" fmla="*/ 1502698 h 1502726"/>
                    <a:gd name="connsiteX5" fmla="*/ 511146 w 1854093"/>
                    <a:gd name="connsiteY5" fmla="*/ 1502726 h 1502726"/>
                    <a:gd name="connsiteX6" fmla="*/ 0 w 1854093"/>
                    <a:gd name="connsiteY6" fmla="*/ 670226 h 1502726"/>
                    <a:gd name="connsiteX0" fmla="*/ 0 w 1854093"/>
                    <a:gd name="connsiteY0" fmla="*/ 670226 h 1502726"/>
                    <a:gd name="connsiteX1" fmla="*/ 455920 w 1854093"/>
                    <a:gd name="connsiteY1" fmla="*/ 5521 h 1502726"/>
                    <a:gd name="connsiteX2" fmla="*/ 1425150 w 1854093"/>
                    <a:gd name="connsiteY2" fmla="*/ 0 h 1502726"/>
                    <a:gd name="connsiteX3" fmla="*/ 1854093 w 1854093"/>
                    <a:gd name="connsiteY3" fmla="*/ 692513 h 1502726"/>
                    <a:gd name="connsiteX4" fmla="*/ 1328060 w 1854093"/>
                    <a:gd name="connsiteY4" fmla="*/ 1502698 h 1502726"/>
                    <a:gd name="connsiteX5" fmla="*/ 511146 w 1854093"/>
                    <a:gd name="connsiteY5" fmla="*/ 1502726 h 1502726"/>
                    <a:gd name="connsiteX6" fmla="*/ 0 w 1854093"/>
                    <a:gd name="connsiteY6" fmla="*/ 670226 h 1502726"/>
                    <a:gd name="connsiteX0" fmla="*/ 0 w 1854093"/>
                    <a:gd name="connsiteY0" fmla="*/ 670226 h 1502726"/>
                    <a:gd name="connsiteX1" fmla="*/ 455920 w 1854093"/>
                    <a:gd name="connsiteY1" fmla="*/ 5521 h 1502726"/>
                    <a:gd name="connsiteX2" fmla="*/ 1425150 w 1854093"/>
                    <a:gd name="connsiteY2" fmla="*/ 0 h 1502726"/>
                    <a:gd name="connsiteX3" fmla="*/ 1854093 w 1854093"/>
                    <a:gd name="connsiteY3" fmla="*/ 692513 h 1502726"/>
                    <a:gd name="connsiteX4" fmla="*/ 1328060 w 1854093"/>
                    <a:gd name="connsiteY4" fmla="*/ 1502698 h 1502726"/>
                    <a:gd name="connsiteX5" fmla="*/ 511146 w 1854093"/>
                    <a:gd name="connsiteY5" fmla="*/ 1502726 h 1502726"/>
                    <a:gd name="connsiteX6" fmla="*/ 0 w 1854093"/>
                    <a:gd name="connsiteY6" fmla="*/ 670226 h 1502726"/>
                    <a:gd name="connsiteX0" fmla="*/ 0 w 1854093"/>
                    <a:gd name="connsiteY0" fmla="*/ 670226 h 1502726"/>
                    <a:gd name="connsiteX1" fmla="*/ 455920 w 1854093"/>
                    <a:gd name="connsiteY1" fmla="*/ 5521 h 1502726"/>
                    <a:gd name="connsiteX2" fmla="*/ 1425150 w 1854093"/>
                    <a:gd name="connsiteY2" fmla="*/ 0 h 1502726"/>
                    <a:gd name="connsiteX3" fmla="*/ 1854093 w 1854093"/>
                    <a:gd name="connsiteY3" fmla="*/ 692513 h 1502726"/>
                    <a:gd name="connsiteX4" fmla="*/ 1328060 w 1854093"/>
                    <a:gd name="connsiteY4" fmla="*/ 1502698 h 1502726"/>
                    <a:gd name="connsiteX5" fmla="*/ 511146 w 1854093"/>
                    <a:gd name="connsiteY5" fmla="*/ 1502726 h 1502726"/>
                    <a:gd name="connsiteX6" fmla="*/ 0 w 1854093"/>
                    <a:gd name="connsiteY6" fmla="*/ 670226 h 1502726"/>
                    <a:gd name="connsiteX0" fmla="*/ 0 w 1854093"/>
                    <a:gd name="connsiteY0" fmla="*/ 670226 h 1502726"/>
                    <a:gd name="connsiteX1" fmla="*/ 455920 w 1854093"/>
                    <a:gd name="connsiteY1" fmla="*/ 5521 h 1502726"/>
                    <a:gd name="connsiteX2" fmla="*/ 1425150 w 1854093"/>
                    <a:gd name="connsiteY2" fmla="*/ 0 h 1502726"/>
                    <a:gd name="connsiteX3" fmla="*/ 1854093 w 1854093"/>
                    <a:gd name="connsiteY3" fmla="*/ 692513 h 1502726"/>
                    <a:gd name="connsiteX4" fmla="*/ 1334410 w 1854093"/>
                    <a:gd name="connsiteY4" fmla="*/ 1502698 h 1502726"/>
                    <a:gd name="connsiteX5" fmla="*/ 511146 w 1854093"/>
                    <a:gd name="connsiteY5" fmla="*/ 1502726 h 1502726"/>
                    <a:gd name="connsiteX6" fmla="*/ 0 w 1854093"/>
                    <a:gd name="connsiteY6" fmla="*/ 670226 h 1502726"/>
                    <a:gd name="connsiteX0" fmla="*/ 0 w 1854093"/>
                    <a:gd name="connsiteY0" fmla="*/ 670226 h 1502726"/>
                    <a:gd name="connsiteX1" fmla="*/ 455920 w 1854093"/>
                    <a:gd name="connsiteY1" fmla="*/ 5521 h 1502726"/>
                    <a:gd name="connsiteX2" fmla="*/ 1425150 w 1854093"/>
                    <a:gd name="connsiteY2" fmla="*/ 0 h 1502726"/>
                    <a:gd name="connsiteX3" fmla="*/ 1854093 w 1854093"/>
                    <a:gd name="connsiteY3" fmla="*/ 692513 h 1502726"/>
                    <a:gd name="connsiteX4" fmla="*/ 1334410 w 1854093"/>
                    <a:gd name="connsiteY4" fmla="*/ 1502698 h 1502726"/>
                    <a:gd name="connsiteX5" fmla="*/ 511146 w 1854093"/>
                    <a:gd name="connsiteY5" fmla="*/ 1502726 h 1502726"/>
                    <a:gd name="connsiteX6" fmla="*/ 0 w 1854093"/>
                    <a:gd name="connsiteY6" fmla="*/ 670226 h 1502726"/>
                    <a:gd name="connsiteX0" fmla="*/ 0 w 1854093"/>
                    <a:gd name="connsiteY0" fmla="*/ 670226 h 1502726"/>
                    <a:gd name="connsiteX1" fmla="*/ 455920 w 1854093"/>
                    <a:gd name="connsiteY1" fmla="*/ 5521 h 1502726"/>
                    <a:gd name="connsiteX2" fmla="*/ 1425150 w 1854093"/>
                    <a:gd name="connsiteY2" fmla="*/ 0 h 1502726"/>
                    <a:gd name="connsiteX3" fmla="*/ 1854093 w 1854093"/>
                    <a:gd name="connsiteY3" fmla="*/ 692513 h 1502726"/>
                    <a:gd name="connsiteX4" fmla="*/ 1334410 w 1854093"/>
                    <a:gd name="connsiteY4" fmla="*/ 1502698 h 1502726"/>
                    <a:gd name="connsiteX5" fmla="*/ 511146 w 1854093"/>
                    <a:gd name="connsiteY5" fmla="*/ 1502726 h 1502726"/>
                    <a:gd name="connsiteX6" fmla="*/ 0 w 1854093"/>
                    <a:gd name="connsiteY6" fmla="*/ 670226 h 1502726"/>
                    <a:gd name="connsiteX0" fmla="*/ 0 w 1854093"/>
                    <a:gd name="connsiteY0" fmla="*/ 670226 h 1502726"/>
                    <a:gd name="connsiteX1" fmla="*/ 455920 w 1854093"/>
                    <a:gd name="connsiteY1" fmla="*/ 5521 h 1502726"/>
                    <a:gd name="connsiteX2" fmla="*/ 1425150 w 1854093"/>
                    <a:gd name="connsiteY2" fmla="*/ 0 h 1502726"/>
                    <a:gd name="connsiteX3" fmla="*/ 1854093 w 1854093"/>
                    <a:gd name="connsiteY3" fmla="*/ 692513 h 1502726"/>
                    <a:gd name="connsiteX4" fmla="*/ 1334410 w 1854093"/>
                    <a:gd name="connsiteY4" fmla="*/ 1502698 h 1502726"/>
                    <a:gd name="connsiteX5" fmla="*/ 511146 w 1854093"/>
                    <a:gd name="connsiteY5" fmla="*/ 1502726 h 1502726"/>
                    <a:gd name="connsiteX6" fmla="*/ 0 w 1854093"/>
                    <a:gd name="connsiteY6" fmla="*/ 670226 h 1502726"/>
                    <a:gd name="connsiteX0" fmla="*/ 0 w 1854093"/>
                    <a:gd name="connsiteY0" fmla="*/ 670226 h 1502726"/>
                    <a:gd name="connsiteX1" fmla="*/ 455920 w 1854093"/>
                    <a:gd name="connsiteY1" fmla="*/ 5521 h 1502726"/>
                    <a:gd name="connsiteX2" fmla="*/ 1425150 w 1854093"/>
                    <a:gd name="connsiteY2" fmla="*/ 0 h 1502726"/>
                    <a:gd name="connsiteX3" fmla="*/ 1854093 w 1854093"/>
                    <a:gd name="connsiteY3" fmla="*/ 692513 h 1502726"/>
                    <a:gd name="connsiteX4" fmla="*/ 1334410 w 1854093"/>
                    <a:gd name="connsiteY4" fmla="*/ 1502698 h 1502726"/>
                    <a:gd name="connsiteX5" fmla="*/ 511146 w 1854093"/>
                    <a:gd name="connsiteY5" fmla="*/ 1502726 h 1502726"/>
                    <a:gd name="connsiteX6" fmla="*/ 0 w 1854093"/>
                    <a:gd name="connsiteY6" fmla="*/ 670226 h 1502726"/>
                    <a:gd name="connsiteX0" fmla="*/ 0 w 1854093"/>
                    <a:gd name="connsiteY0" fmla="*/ 670226 h 1502726"/>
                    <a:gd name="connsiteX1" fmla="*/ 455920 w 1854093"/>
                    <a:gd name="connsiteY1" fmla="*/ 5521 h 1502726"/>
                    <a:gd name="connsiteX2" fmla="*/ 1425150 w 1854093"/>
                    <a:gd name="connsiteY2" fmla="*/ 0 h 1502726"/>
                    <a:gd name="connsiteX3" fmla="*/ 1854093 w 1854093"/>
                    <a:gd name="connsiteY3" fmla="*/ 692513 h 1502726"/>
                    <a:gd name="connsiteX4" fmla="*/ 1334410 w 1854093"/>
                    <a:gd name="connsiteY4" fmla="*/ 1502698 h 1502726"/>
                    <a:gd name="connsiteX5" fmla="*/ 511146 w 1854093"/>
                    <a:gd name="connsiteY5" fmla="*/ 1502726 h 1502726"/>
                    <a:gd name="connsiteX6" fmla="*/ 0 w 1854093"/>
                    <a:gd name="connsiteY6" fmla="*/ 670226 h 1502726"/>
                    <a:gd name="connsiteX0" fmla="*/ 0 w 1854093"/>
                    <a:gd name="connsiteY0" fmla="*/ 670226 h 1502726"/>
                    <a:gd name="connsiteX1" fmla="*/ 455920 w 1854093"/>
                    <a:gd name="connsiteY1" fmla="*/ 5521 h 1502726"/>
                    <a:gd name="connsiteX2" fmla="*/ 1425150 w 1854093"/>
                    <a:gd name="connsiteY2" fmla="*/ 0 h 1502726"/>
                    <a:gd name="connsiteX3" fmla="*/ 1854093 w 1854093"/>
                    <a:gd name="connsiteY3" fmla="*/ 692513 h 1502726"/>
                    <a:gd name="connsiteX4" fmla="*/ 1334410 w 1854093"/>
                    <a:gd name="connsiteY4" fmla="*/ 1502698 h 1502726"/>
                    <a:gd name="connsiteX5" fmla="*/ 511146 w 1854093"/>
                    <a:gd name="connsiteY5" fmla="*/ 1502726 h 1502726"/>
                    <a:gd name="connsiteX6" fmla="*/ 0 w 1854093"/>
                    <a:gd name="connsiteY6" fmla="*/ 670226 h 1502726"/>
                    <a:gd name="connsiteX0" fmla="*/ 0 w 1854093"/>
                    <a:gd name="connsiteY0" fmla="*/ 670226 h 1502726"/>
                    <a:gd name="connsiteX1" fmla="*/ 455920 w 1854093"/>
                    <a:gd name="connsiteY1" fmla="*/ 5521 h 1502726"/>
                    <a:gd name="connsiteX2" fmla="*/ 1425150 w 1854093"/>
                    <a:gd name="connsiteY2" fmla="*/ 0 h 1502726"/>
                    <a:gd name="connsiteX3" fmla="*/ 1854093 w 1854093"/>
                    <a:gd name="connsiteY3" fmla="*/ 692513 h 1502726"/>
                    <a:gd name="connsiteX4" fmla="*/ 1334410 w 1854093"/>
                    <a:gd name="connsiteY4" fmla="*/ 1502698 h 1502726"/>
                    <a:gd name="connsiteX5" fmla="*/ 511146 w 1854093"/>
                    <a:gd name="connsiteY5" fmla="*/ 1502726 h 1502726"/>
                    <a:gd name="connsiteX6" fmla="*/ 0 w 1854093"/>
                    <a:gd name="connsiteY6" fmla="*/ 670226 h 1502726"/>
                    <a:gd name="connsiteX0" fmla="*/ 0 w 1842187"/>
                    <a:gd name="connsiteY0" fmla="*/ 670226 h 1502726"/>
                    <a:gd name="connsiteX1" fmla="*/ 455920 w 1842187"/>
                    <a:gd name="connsiteY1" fmla="*/ 5521 h 1502726"/>
                    <a:gd name="connsiteX2" fmla="*/ 1425150 w 1842187"/>
                    <a:gd name="connsiteY2" fmla="*/ 0 h 1502726"/>
                    <a:gd name="connsiteX3" fmla="*/ 1842187 w 1842187"/>
                    <a:gd name="connsiteY3" fmla="*/ 692513 h 1502726"/>
                    <a:gd name="connsiteX4" fmla="*/ 1334410 w 1842187"/>
                    <a:gd name="connsiteY4" fmla="*/ 1502698 h 1502726"/>
                    <a:gd name="connsiteX5" fmla="*/ 511146 w 1842187"/>
                    <a:gd name="connsiteY5" fmla="*/ 1502726 h 1502726"/>
                    <a:gd name="connsiteX6" fmla="*/ 0 w 1842187"/>
                    <a:gd name="connsiteY6" fmla="*/ 670226 h 1502726"/>
                    <a:gd name="connsiteX0" fmla="*/ 0 w 1849331"/>
                    <a:gd name="connsiteY0" fmla="*/ 670226 h 1502726"/>
                    <a:gd name="connsiteX1" fmla="*/ 455920 w 1849331"/>
                    <a:gd name="connsiteY1" fmla="*/ 5521 h 1502726"/>
                    <a:gd name="connsiteX2" fmla="*/ 1425150 w 1849331"/>
                    <a:gd name="connsiteY2" fmla="*/ 0 h 1502726"/>
                    <a:gd name="connsiteX3" fmla="*/ 1849331 w 1849331"/>
                    <a:gd name="connsiteY3" fmla="*/ 692513 h 1502726"/>
                    <a:gd name="connsiteX4" fmla="*/ 1334410 w 1849331"/>
                    <a:gd name="connsiteY4" fmla="*/ 1502698 h 1502726"/>
                    <a:gd name="connsiteX5" fmla="*/ 511146 w 1849331"/>
                    <a:gd name="connsiteY5" fmla="*/ 1502726 h 1502726"/>
                    <a:gd name="connsiteX6" fmla="*/ 0 w 1849331"/>
                    <a:gd name="connsiteY6" fmla="*/ 670226 h 1502726"/>
                    <a:gd name="connsiteX0" fmla="*/ 0 w 1842187"/>
                    <a:gd name="connsiteY0" fmla="*/ 670226 h 1502726"/>
                    <a:gd name="connsiteX1" fmla="*/ 455920 w 1842187"/>
                    <a:gd name="connsiteY1" fmla="*/ 5521 h 1502726"/>
                    <a:gd name="connsiteX2" fmla="*/ 1425150 w 1842187"/>
                    <a:gd name="connsiteY2" fmla="*/ 0 h 1502726"/>
                    <a:gd name="connsiteX3" fmla="*/ 1842187 w 1842187"/>
                    <a:gd name="connsiteY3" fmla="*/ 706801 h 1502726"/>
                    <a:gd name="connsiteX4" fmla="*/ 1334410 w 1842187"/>
                    <a:gd name="connsiteY4" fmla="*/ 1502698 h 1502726"/>
                    <a:gd name="connsiteX5" fmla="*/ 511146 w 1842187"/>
                    <a:gd name="connsiteY5" fmla="*/ 1502726 h 1502726"/>
                    <a:gd name="connsiteX6" fmla="*/ 0 w 1842187"/>
                    <a:gd name="connsiteY6" fmla="*/ 670226 h 1502726"/>
                    <a:gd name="connsiteX0" fmla="*/ 0 w 1842187"/>
                    <a:gd name="connsiteY0" fmla="*/ 670226 h 1502726"/>
                    <a:gd name="connsiteX1" fmla="*/ 455920 w 1842187"/>
                    <a:gd name="connsiteY1" fmla="*/ 5521 h 1502726"/>
                    <a:gd name="connsiteX2" fmla="*/ 1425150 w 1842187"/>
                    <a:gd name="connsiteY2" fmla="*/ 0 h 1502726"/>
                    <a:gd name="connsiteX3" fmla="*/ 1842187 w 1842187"/>
                    <a:gd name="connsiteY3" fmla="*/ 706801 h 1502726"/>
                    <a:gd name="connsiteX4" fmla="*/ 1334410 w 1842187"/>
                    <a:gd name="connsiteY4" fmla="*/ 1502698 h 1502726"/>
                    <a:gd name="connsiteX5" fmla="*/ 511146 w 1842187"/>
                    <a:gd name="connsiteY5" fmla="*/ 1502726 h 1502726"/>
                    <a:gd name="connsiteX6" fmla="*/ 0 w 1842187"/>
                    <a:gd name="connsiteY6" fmla="*/ 670226 h 1502726"/>
                    <a:gd name="connsiteX0" fmla="*/ 0 w 1842187"/>
                    <a:gd name="connsiteY0" fmla="*/ 670226 h 1502726"/>
                    <a:gd name="connsiteX1" fmla="*/ 455920 w 1842187"/>
                    <a:gd name="connsiteY1" fmla="*/ 5521 h 1502726"/>
                    <a:gd name="connsiteX2" fmla="*/ 1425150 w 1842187"/>
                    <a:gd name="connsiteY2" fmla="*/ 0 h 1502726"/>
                    <a:gd name="connsiteX3" fmla="*/ 1842187 w 1842187"/>
                    <a:gd name="connsiteY3" fmla="*/ 706801 h 1502726"/>
                    <a:gd name="connsiteX4" fmla="*/ 1334410 w 1842187"/>
                    <a:gd name="connsiteY4" fmla="*/ 1502698 h 1502726"/>
                    <a:gd name="connsiteX5" fmla="*/ 511146 w 1842187"/>
                    <a:gd name="connsiteY5" fmla="*/ 1502726 h 1502726"/>
                    <a:gd name="connsiteX6" fmla="*/ 0 w 1842187"/>
                    <a:gd name="connsiteY6" fmla="*/ 670226 h 1502726"/>
                    <a:gd name="connsiteX0" fmla="*/ 0 w 1842187"/>
                    <a:gd name="connsiteY0" fmla="*/ 670226 h 1502726"/>
                    <a:gd name="connsiteX1" fmla="*/ 455920 w 1842187"/>
                    <a:gd name="connsiteY1" fmla="*/ 5521 h 1502726"/>
                    <a:gd name="connsiteX2" fmla="*/ 1425150 w 1842187"/>
                    <a:gd name="connsiteY2" fmla="*/ 0 h 1502726"/>
                    <a:gd name="connsiteX3" fmla="*/ 1842187 w 1842187"/>
                    <a:gd name="connsiteY3" fmla="*/ 704420 h 1502726"/>
                    <a:gd name="connsiteX4" fmla="*/ 1334410 w 1842187"/>
                    <a:gd name="connsiteY4" fmla="*/ 1502698 h 1502726"/>
                    <a:gd name="connsiteX5" fmla="*/ 511146 w 1842187"/>
                    <a:gd name="connsiteY5" fmla="*/ 1502726 h 1502726"/>
                    <a:gd name="connsiteX6" fmla="*/ 0 w 1842187"/>
                    <a:gd name="connsiteY6" fmla="*/ 670226 h 1502726"/>
                    <a:gd name="connsiteX0" fmla="*/ 0 w 1842187"/>
                    <a:gd name="connsiteY0" fmla="*/ 670226 h 1502726"/>
                    <a:gd name="connsiteX1" fmla="*/ 455920 w 1842187"/>
                    <a:gd name="connsiteY1" fmla="*/ 5521 h 1502726"/>
                    <a:gd name="connsiteX2" fmla="*/ 1425150 w 1842187"/>
                    <a:gd name="connsiteY2" fmla="*/ 0 h 1502726"/>
                    <a:gd name="connsiteX3" fmla="*/ 1842187 w 1842187"/>
                    <a:gd name="connsiteY3" fmla="*/ 704420 h 1502726"/>
                    <a:gd name="connsiteX4" fmla="*/ 1334410 w 1842187"/>
                    <a:gd name="connsiteY4" fmla="*/ 1502698 h 1502726"/>
                    <a:gd name="connsiteX5" fmla="*/ 511146 w 1842187"/>
                    <a:gd name="connsiteY5" fmla="*/ 1502726 h 1502726"/>
                    <a:gd name="connsiteX6" fmla="*/ 0 w 1842187"/>
                    <a:gd name="connsiteY6" fmla="*/ 670226 h 1502726"/>
                    <a:gd name="connsiteX0" fmla="*/ 0 w 1842187"/>
                    <a:gd name="connsiteY0" fmla="*/ 672607 h 1502726"/>
                    <a:gd name="connsiteX1" fmla="*/ 455920 w 1842187"/>
                    <a:gd name="connsiteY1" fmla="*/ 5521 h 1502726"/>
                    <a:gd name="connsiteX2" fmla="*/ 1425150 w 1842187"/>
                    <a:gd name="connsiteY2" fmla="*/ 0 h 1502726"/>
                    <a:gd name="connsiteX3" fmla="*/ 1842187 w 1842187"/>
                    <a:gd name="connsiteY3" fmla="*/ 704420 h 1502726"/>
                    <a:gd name="connsiteX4" fmla="*/ 1334410 w 1842187"/>
                    <a:gd name="connsiteY4" fmla="*/ 1502698 h 1502726"/>
                    <a:gd name="connsiteX5" fmla="*/ 511146 w 1842187"/>
                    <a:gd name="connsiteY5" fmla="*/ 1502726 h 1502726"/>
                    <a:gd name="connsiteX6" fmla="*/ 0 w 1842187"/>
                    <a:gd name="connsiteY6" fmla="*/ 672607 h 1502726"/>
                    <a:gd name="connsiteX0" fmla="*/ 0 w 1851712"/>
                    <a:gd name="connsiteY0" fmla="*/ 672607 h 1502726"/>
                    <a:gd name="connsiteX1" fmla="*/ 465445 w 1851712"/>
                    <a:gd name="connsiteY1" fmla="*/ 5521 h 1502726"/>
                    <a:gd name="connsiteX2" fmla="*/ 1434675 w 1851712"/>
                    <a:gd name="connsiteY2" fmla="*/ 0 h 1502726"/>
                    <a:gd name="connsiteX3" fmla="*/ 1851712 w 1851712"/>
                    <a:gd name="connsiteY3" fmla="*/ 704420 h 1502726"/>
                    <a:gd name="connsiteX4" fmla="*/ 1343935 w 1851712"/>
                    <a:gd name="connsiteY4" fmla="*/ 1502698 h 1502726"/>
                    <a:gd name="connsiteX5" fmla="*/ 520671 w 1851712"/>
                    <a:gd name="connsiteY5" fmla="*/ 1502726 h 1502726"/>
                    <a:gd name="connsiteX6" fmla="*/ 0 w 1851712"/>
                    <a:gd name="connsiteY6" fmla="*/ 672607 h 1502726"/>
                    <a:gd name="connsiteX0" fmla="*/ 0 w 1842187"/>
                    <a:gd name="connsiteY0" fmla="*/ 677370 h 1502726"/>
                    <a:gd name="connsiteX1" fmla="*/ 455920 w 1842187"/>
                    <a:gd name="connsiteY1" fmla="*/ 5521 h 1502726"/>
                    <a:gd name="connsiteX2" fmla="*/ 1425150 w 1842187"/>
                    <a:gd name="connsiteY2" fmla="*/ 0 h 1502726"/>
                    <a:gd name="connsiteX3" fmla="*/ 1842187 w 1842187"/>
                    <a:gd name="connsiteY3" fmla="*/ 704420 h 1502726"/>
                    <a:gd name="connsiteX4" fmla="*/ 1334410 w 1842187"/>
                    <a:gd name="connsiteY4" fmla="*/ 1502698 h 1502726"/>
                    <a:gd name="connsiteX5" fmla="*/ 511146 w 1842187"/>
                    <a:gd name="connsiteY5" fmla="*/ 1502726 h 1502726"/>
                    <a:gd name="connsiteX6" fmla="*/ 0 w 1842187"/>
                    <a:gd name="connsiteY6" fmla="*/ 677370 h 1502726"/>
                    <a:gd name="connsiteX0" fmla="*/ 0 w 1842187"/>
                    <a:gd name="connsiteY0" fmla="*/ 677370 h 1502726"/>
                    <a:gd name="connsiteX1" fmla="*/ 455920 w 1842187"/>
                    <a:gd name="connsiteY1" fmla="*/ 5521 h 1502726"/>
                    <a:gd name="connsiteX2" fmla="*/ 1425150 w 1842187"/>
                    <a:gd name="connsiteY2" fmla="*/ 0 h 1502726"/>
                    <a:gd name="connsiteX3" fmla="*/ 1842187 w 1842187"/>
                    <a:gd name="connsiteY3" fmla="*/ 704420 h 1502726"/>
                    <a:gd name="connsiteX4" fmla="*/ 1334410 w 1842187"/>
                    <a:gd name="connsiteY4" fmla="*/ 1502698 h 1502726"/>
                    <a:gd name="connsiteX5" fmla="*/ 511146 w 1842187"/>
                    <a:gd name="connsiteY5" fmla="*/ 1502726 h 1502726"/>
                    <a:gd name="connsiteX6" fmla="*/ 0 w 1842187"/>
                    <a:gd name="connsiteY6" fmla="*/ 677370 h 1502726"/>
                    <a:gd name="connsiteX0" fmla="*/ 0 w 1842187"/>
                    <a:gd name="connsiteY0" fmla="*/ 677370 h 1502726"/>
                    <a:gd name="connsiteX1" fmla="*/ 455920 w 1842187"/>
                    <a:gd name="connsiteY1" fmla="*/ 5521 h 1502726"/>
                    <a:gd name="connsiteX2" fmla="*/ 1425150 w 1842187"/>
                    <a:gd name="connsiteY2" fmla="*/ 0 h 1502726"/>
                    <a:gd name="connsiteX3" fmla="*/ 1842187 w 1842187"/>
                    <a:gd name="connsiteY3" fmla="*/ 704420 h 1502726"/>
                    <a:gd name="connsiteX4" fmla="*/ 1334410 w 1842187"/>
                    <a:gd name="connsiteY4" fmla="*/ 1502698 h 1502726"/>
                    <a:gd name="connsiteX5" fmla="*/ 511146 w 1842187"/>
                    <a:gd name="connsiteY5" fmla="*/ 1502726 h 1502726"/>
                    <a:gd name="connsiteX6" fmla="*/ 0 w 1842187"/>
                    <a:gd name="connsiteY6" fmla="*/ 677370 h 1502726"/>
                    <a:gd name="connsiteX0" fmla="*/ 0 w 1842187"/>
                    <a:gd name="connsiteY0" fmla="*/ 677370 h 1502726"/>
                    <a:gd name="connsiteX1" fmla="*/ 455920 w 1842187"/>
                    <a:gd name="connsiteY1" fmla="*/ 5521 h 1502726"/>
                    <a:gd name="connsiteX2" fmla="*/ 1425150 w 1842187"/>
                    <a:gd name="connsiteY2" fmla="*/ 0 h 1502726"/>
                    <a:gd name="connsiteX3" fmla="*/ 1842187 w 1842187"/>
                    <a:gd name="connsiteY3" fmla="*/ 704420 h 1502726"/>
                    <a:gd name="connsiteX4" fmla="*/ 1334410 w 1842187"/>
                    <a:gd name="connsiteY4" fmla="*/ 1502698 h 1502726"/>
                    <a:gd name="connsiteX5" fmla="*/ 511146 w 1842187"/>
                    <a:gd name="connsiteY5" fmla="*/ 1502726 h 1502726"/>
                    <a:gd name="connsiteX6" fmla="*/ 0 w 1842187"/>
                    <a:gd name="connsiteY6" fmla="*/ 677370 h 1502726"/>
                    <a:gd name="connsiteX0" fmla="*/ 0 w 1842187"/>
                    <a:gd name="connsiteY0" fmla="*/ 677370 h 1502726"/>
                    <a:gd name="connsiteX1" fmla="*/ 455920 w 1842187"/>
                    <a:gd name="connsiteY1" fmla="*/ 5521 h 1502726"/>
                    <a:gd name="connsiteX2" fmla="*/ 1425150 w 1842187"/>
                    <a:gd name="connsiteY2" fmla="*/ 0 h 1502726"/>
                    <a:gd name="connsiteX3" fmla="*/ 1842187 w 1842187"/>
                    <a:gd name="connsiteY3" fmla="*/ 704420 h 1502726"/>
                    <a:gd name="connsiteX4" fmla="*/ 1334410 w 1842187"/>
                    <a:gd name="connsiteY4" fmla="*/ 1502698 h 1502726"/>
                    <a:gd name="connsiteX5" fmla="*/ 511146 w 1842187"/>
                    <a:gd name="connsiteY5" fmla="*/ 1502726 h 1502726"/>
                    <a:gd name="connsiteX6" fmla="*/ 0 w 1842187"/>
                    <a:gd name="connsiteY6" fmla="*/ 677370 h 1502726"/>
                    <a:gd name="connsiteX0" fmla="*/ 0 w 1842187"/>
                    <a:gd name="connsiteY0" fmla="*/ 677370 h 1502726"/>
                    <a:gd name="connsiteX1" fmla="*/ 455920 w 1842187"/>
                    <a:gd name="connsiteY1" fmla="*/ 5521 h 1502726"/>
                    <a:gd name="connsiteX2" fmla="*/ 1425150 w 1842187"/>
                    <a:gd name="connsiteY2" fmla="*/ 0 h 1502726"/>
                    <a:gd name="connsiteX3" fmla="*/ 1842187 w 1842187"/>
                    <a:gd name="connsiteY3" fmla="*/ 704420 h 1502726"/>
                    <a:gd name="connsiteX4" fmla="*/ 1334410 w 1842187"/>
                    <a:gd name="connsiteY4" fmla="*/ 1502698 h 1502726"/>
                    <a:gd name="connsiteX5" fmla="*/ 511146 w 1842187"/>
                    <a:gd name="connsiteY5" fmla="*/ 1502726 h 1502726"/>
                    <a:gd name="connsiteX6" fmla="*/ 0 w 1842187"/>
                    <a:gd name="connsiteY6" fmla="*/ 677370 h 1502726"/>
                    <a:gd name="connsiteX0" fmla="*/ 0 w 1842187"/>
                    <a:gd name="connsiteY0" fmla="*/ 677370 h 1502726"/>
                    <a:gd name="connsiteX1" fmla="*/ 455920 w 1842187"/>
                    <a:gd name="connsiteY1" fmla="*/ 5521 h 1502726"/>
                    <a:gd name="connsiteX2" fmla="*/ 1425150 w 1842187"/>
                    <a:gd name="connsiteY2" fmla="*/ 0 h 1502726"/>
                    <a:gd name="connsiteX3" fmla="*/ 1842187 w 1842187"/>
                    <a:gd name="connsiteY3" fmla="*/ 704420 h 1502726"/>
                    <a:gd name="connsiteX4" fmla="*/ 1334410 w 1842187"/>
                    <a:gd name="connsiteY4" fmla="*/ 1502698 h 1502726"/>
                    <a:gd name="connsiteX5" fmla="*/ 511146 w 1842187"/>
                    <a:gd name="connsiteY5" fmla="*/ 1502726 h 1502726"/>
                    <a:gd name="connsiteX6" fmla="*/ 0 w 1842187"/>
                    <a:gd name="connsiteY6" fmla="*/ 677370 h 1502726"/>
                    <a:gd name="connsiteX0" fmla="*/ 0 w 1842187"/>
                    <a:gd name="connsiteY0" fmla="*/ 677370 h 1502726"/>
                    <a:gd name="connsiteX1" fmla="*/ 455920 w 1842187"/>
                    <a:gd name="connsiteY1" fmla="*/ 5521 h 1502726"/>
                    <a:gd name="connsiteX2" fmla="*/ 1425150 w 1842187"/>
                    <a:gd name="connsiteY2" fmla="*/ 0 h 1502726"/>
                    <a:gd name="connsiteX3" fmla="*/ 1842187 w 1842187"/>
                    <a:gd name="connsiteY3" fmla="*/ 704420 h 1502726"/>
                    <a:gd name="connsiteX4" fmla="*/ 1334410 w 1842187"/>
                    <a:gd name="connsiteY4" fmla="*/ 1502698 h 1502726"/>
                    <a:gd name="connsiteX5" fmla="*/ 511146 w 1842187"/>
                    <a:gd name="connsiteY5" fmla="*/ 1502726 h 1502726"/>
                    <a:gd name="connsiteX6" fmla="*/ 0 w 1842187"/>
                    <a:gd name="connsiteY6" fmla="*/ 677370 h 1502726"/>
                    <a:gd name="connsiteX0" fmla="*/ 0 w 1842187"/>
                    <a:gd name="connsiteY0" fmla="*/ 677370 h 1502726"/>
                    <a:gd name="connsiteX1" fmla="*/ 455920 w 1842187"/>
                    <a:gd name="connsiteY1" fmla="*/ 5521 h 1502726"/>
                    <a:gd name="connsiteX2" fmla="*/ 1425150 w 1842187"/>
                    <a:gd name="connsiteY2" fmla="*/ 0 h 1502726"/>
                    <a:gd name="connsiteX3" fmla="*/ 1842187 w 1842187"/>
                    <a:gd name="connsiteY3" fmla="*/ 704420 h 1502726"/>
                    <a:gd name="connsiteX4" fmla="*/ 1334410 w 1842187"/>
                    <a:gd name="connsiteY4" fmla="*/ 1502698 h 1502726"/>
                    <a:gd name="connsiteX5" fmla="*/ 511146 w 1842187"/>
                    <a:gd name="connsiteY5" fmla="*/ 1502726 h 1502726"/>
                    <a:gd name="connsiteX6" fmla="*/ 0 w 1842187"/>
                    <a:gd name="connsiteY6" fmla="*/ 677370 h 1502726"/>
                    <a:gd name="connsiteX0" fmla="*/ 0 w 1842187"/>
                    <a:gd name="connsiteY0" fmla="*/ 677370 h 1502726"/>
                    <a:gd name="connsiteX1" fmla="*/ 455920 w 1842187"/>
                    <a:gd name="connsiteY1" fmla="*/ 5521 h 1502726"/>
                    <a:gd name="connsiteX2" fmla="*/ 1425150 w 1842187"/>
                    <a:gd name="connsiteY2" fmla="*/ 0 h 1502726"/>
                    <a:gd name="connsiteX3" fmla="*/ 1842187 w 1842187"/>
                    <a:gd name="connsiteY3" fmla="*/ 704420 h 1502726"/>
                    <a:gd name="connsiteX4" fmla="*/ 1334410 w 1842187"/>
                    <a:gd name="connsiteY4" fmla="*/ 1502698 h 1502726"/>
                    <a:gd name="connsiteX5" fmla="*/ 511146 w 1842187"/>
                    <a:gd name="connsiteY5" fmla="*/ 1502726 h 1502726"/>
                    <a:gd name="connsiteX6" fmla="*/ 0 w 1842187"/>
                    <a:gd name="connsiteY6" fmla="*/ 677370 h 1502726"/>
                    <a:gd name="connsiteX0" fmla="*/ 0 w 1842187"/>
                    <a:gd name="connsiteY0" fmla="*/ 677370 h 1502726"/>
                    <a:gd name="connsiteX1" fmla="*/ 455920 w 1842187"/>
                    <a:gd name="connsiteY1" fmla="*/ 5521 h 1502726"/>
                    <a:gd name="connsiteX2" fmla="*/ 1425150 w 1842187"/>
                    <a:gd name="connsiteY2" fmla="*/ 0 h 1502726"/>
                    <a:gd name="connsiteX3" fmla="*/ 1842187 w 1842187"/>
                    <a:gd name="connsiteY3" fmla="*/ 704420 h 1502726"/>
                    <a:gd name="connsiteX4" fmla="*/ 1334410 w 1842187"/>
                    <a:gd name="connsiteY4" fmla="*/ 1502698 h 1502726"/>
                    <a:gd name="connsiteX5" fmla="*/ 511146 w 1842187"/>
                    <a:gd name="connsiteY5" fmla="*/ 1502726 h 1502726"/>
                    <a:gd name="connsiteX6" fmla="*/ 0 w 1842187"/>
                    <a:gd name="connsiteY6" fmla="*/ 677370 h 1502726"/>
                    <a:gd name="connsiteX0" fmla="*/ 0 w 1842187"/>
                    <a:gd name="connsiteY0" fmla="*/ 677370 h 1502726"/>
                    <a:gd name="connsiteX1" fmla="*/ 455920 w 1842187"/>
                    <a:gd name="connsiteY1" fmla="*/ 5521 h 1502726"/>
                    <a:gd name="connsiteX2" fmla="*/ 1425150 w 1842187"/>
                    <a:gd name="connsiteY2" fmla="*/ 0 h 1502726"/>
                    <a:gd name="connsiteX3" fmla="*/ 1842187 w 1842187"/>
                    <a:gd name="connsiteY3" fmla="*/ 704420 h 1502726"/>
                    <a:gd name="connsiteX4" fmla="*/ 1334410 w 1842187"/>
                    <a:gd name="connsiteY4" fmla="*/ 1502698 h 1502726"/>
                    <a:gd name="connsiteX5" fmla="*/ 511146 w 1842187"/>
                    <a:gd name="connsiteY5" fmla="*/ 1502726 h 1502726"/>
                    <a:gd name="connsiteX6" fmla="*/ 0 w 1842187"/>
                    <a:gd name="connsiteY6" fmla="*/ 677370 h 1502726"/>
                    <a:gd name="connsiteX0" fmla="*/ 0 w 1842187"/>
                    <a:gd name="connsiteY0" fmla="*/ 677370 h 1502726"/>
                    <a:gd name="connsiteX1" fmla="*/ 455920 w 1842187"/>
                    <a:gd name="connsiteY1" fmla="*/ 5521 h 1502726"/>
                    <a:gd name="connsiteX2" fmla="*/ 1425150 w 1842187"/>
                    <a:gd name="connsiteY2" fmla="*/ 0 h 1502726"/>
                    <a:gd name="connsiteX3" fmla="*/ 1842187 w 1842187"/>
                    <a:gd name="connsiteY3" fmla="*/ 704420 h 1502726"/>
                    <a:gd name="connsiteX4" fmla="*/ 1334410 w 1842187"/>
                    <a:gd name="connsiteY4" fmla="*/ 1502698 h 1502726"/>
                    <a:gd name="connsiteX5" fmla="*/ 511146 w 1842187"/>
                    <a:gd name="connsiteY5" fmla="*/ 1502726 h 1502726"/>
                    <a:gd name="connsiteX6" fmla="*/ 0 w 1842187"/>
                    <a:gd name="connsiteY6" fmla="*/ 677370 h 1502726"/>
                    <a:gd name="connsiteX0" fmla="*/ 0 w 1842187"/>
                    <a:gd name="connsiteY0" fmla="*/ 677370 h 1502726"/>
                    <a:gd name="connsiteX1" fmla="*/ 455920 w 1842187"/>
                    <a:gd name="connsiteY1" fmla="*/ 5521 h 1502726"/>
                    <a:gd name="connsiteX2" fmla="*/ 1425150 w 1842187"/>
                    <a:gd name="connsiteY2" fmla="*/ 0 h 1502726"/>
                    <a:gd name="connsiteX3" fmla="*/ 1842187 w 1842187"/>
                    <a:gd name="connsiteY3" fmla="*/ 704420 h 1502726"/>
                    <a:gd name="connsiteX4" fmla="*/ 1334410 w 1842187"/>
                    <a:gd name="connsiteY4" fmla="*/ 1502698 h 1502726"/>
                    <a:gd name="connsiteX5" fmla="*/ 511146 w 1842187"/>
                    <a:gd name="connsiteY5" fmla="*/ 1502726 h 1502726"/>
                    <a:gd name="connsiteX6" fmla="*/ 0 w 1842187"/>
                    <a:gd name="connsiteY6" fmla="*/ 677370 h 1502726"/>
                    <a:gd name="connsiteX0" fmla="*/ 0 w 1842187"/>
                    <a:gd name="connsiteY0" fmla="*/ 677370 h 1502726"/>
                    <a:gd name="connsiteX1" fmla="*/ 455920 w 1842187"/>
                    <a:gd name="connsiteY1" fmla="*/ 5521 h 1502726"/>
                    <a:gd name="connsiteX2" fmla="*/ 1425150 w 1842187"/>
                    <a:gd name="connsiteY2" fmla="*/ 0 h 1502726"/>
                    <a:gd name="connsiteX3" fmla="*/ 1842187 w 1842187"/>
                    <a:gd name="connsiteY3" fmla="*/ 704420 h 1502726"/>
                    <a:gd name="connsiteX4" fmla="*/ 1334410 w 1842187"/>
                    <a:gd name="connsiteY4" fmla="*/ 1502698 h 1502726"/>
                    <a:gd name="connsiteX5" fmla="*/ 511146 w 1842187"/>
                    <a:gd name="connsiteY5" fmla="*/ 1502726 h 1502726"/>
                    <a:gd name="connsiteX6" fmla="*/ 0 w 1842187"/>
                    <a:gd name="connsiteY6" fmla="*/ 677370 h 1502726"/>
                    <a:gd name="connsiteX0" fmla="*/ 0 w 1842187"/>
                    <a:gd name="connsiteY0" fmla="*/ 677370 h 1502726"/>
                    <a:gd name="connsiteX1" fmla="*/ 455920 w 1842187"/>
                    <a:gd name="connsiteY1" fmla="*/ 5521 h 1502726"/>
                    <a:gd name="connsiteX2" fmla="*/ 1425150 w 1842187"/>
                    <a:gd name="connsiteY2" fmla="*/ 0 h 1502726"/>
                    <a:gd name="connsiteX3" fmla="*/ 1842187 w 1842187"/>
                    <a:gd name="connsiteY3" fmla="*/ 704420 h 1502726"/>
                    <a:gd name="connsiteX4" fmla="*/ 1334410 w 1842187"/>
                    <a:gd name="connsiteY4" fmla="*/ 1502698 h 1502726"/>
                    <a:gd name="connsiteX5" fmla="*/ 511146 w 1842187"/>
                    <a:gd name="connsiteY5" fmla="*/ 1502726 h 1502726"/>
                    <a:gd name="connsiteX6" fmla="*/ 0 w 1842187"/>
                    <a:gd name="connsiteY6" fmla="*/ 677370 h 1502726"/>
                    <a:gd name="connsiteX0" fmla="*/ 0 w 1842187"/>
                    <a:gd name="connsiteY0" fmla="*/ 677370 h 1502726"/>
                    <a:gd name="connsiteX1" fmla="*/ 455920 w 1842187"/>
                    <a:gd name="connsiteY1" fmla="*/ 5521 h 1502726"/>
                    <a:gd name="connsiteX2" fmla="*/ 1425150 w 1842187"/>
                    <a:gd name="connsiteY2" fmla="*/ 0 h 1502726"/>
                    <a:gd name="connsiteX3" fmla="*/ 1842187 w 1842187"/>
                    <a:gd name="connsiteY3" fmla="*/ 704420 h 1502726"/>
                    <a:gd name="connsiteX4" fmla="*/ 1334410 w 1842187"/>
                    <a:gd name="connsiteY4" fmla="*/ 1502698 h 1502726"/>
                    <a:gd name="connsiteX5" fmla="*/ 511146 w 1842187"/>
                    <a:gd name="connsiteY5" fmla="*/ 1502726 h 1502726"/>
                    <a:gd name="connsiteX6" fmla="*/ 0 w 1842187"/>
                    <a:gd name="connsiteY6" fmla="*/ 677370 h 1502726"/>
                    <a:gd name="connsiteX0" fmla="*/ 0 w 1842187"/>
                    <a:gd name="connsiteY0" fmla="*/ 677370 h 1502726"/>
                    <a:gd name="connsiteX1" fmla="*/ 467826 w 1842187"/>
                    <a:gd name="connsiteY1" fmla="*/ 759 h 1502726"/>
                    <a:gd name="connsiteX2" fmla="*/ 1425150 w 1842187"/>
                    <a:gd name="connsiteY2" fmla="*/ 0 h 1502726"/>
                    <a:gd name="connsiteX3" fmla="*/ 1842187 w 1842187"/>
                    <a:gd name="connsiteY3" fmla="*/ 704420 h 1502726"/>
                    <a:gd name="connsiteX4" fmla="*/ 1334410 w 1842187"/>
                    <a:gd name="connsiteY4" fmla="*/ 1502698 h 1502726"/>
                    <a:gd name="connsiteX5" fmla="*/ 511146 w 1842187"/>
                    <a:gd name="connsiteY5" fmla="*/ 1502726 h 1502726"/>
                    <a:gd name="connsiteX6" fmla="*/ 0 w 1842187"/>
                    <a:gd name="connsiteY6" fmla="*/ 677370 h 1502726"/>
                    <a:gd name="connsiteX0" fmla="*/ 0 w 1842187"/>
                    <a:gd name="connsiteY0" fmla="*/ 677370 h 1502726"/>
                    <a:gd name="connsiteX1" fmla="*/ 467826 w 1842187"/>
                    <a:gd name="connsiteY1" fmla="*/ 759 h 1502726"/>
                    <a:gd name="connsiteX2" fmla="*/ 1425150 w 1842187"/>
                    <a:gd name="connsiteY2" fmla="*/ 0 h 1502726"/>
                    <a:gd name="connsiteX3" fmla="*/ 1842187 w 1842187"/>
                    <a:gd name="connsiteY3" fmla="*/ 704420 h 1502726"/>
                    <a:gd name="connsiteX4" fmla="*/ 1334410 w 1842187"/>
                    <a:gd name="connsiteY4" fmla="*/ 1502698 h 1502726"/>
                    <a:gd name="connsiteX5" fmla="*/ 511146 w 1842187"/>
                    <a:gd name="connsiteY5" fmla="*/ 1502726 h 1502726"/>
                    <a:gd name="connsiteX6" fmla="*/ 0 w 1842187"/>
                    <a:gd name="connsiteY6" fmla="*/ 677370 h 1502726"/>
                    <a:gd name="connsiteX0" fmla="*/ 0 w 1785037"/>
                    <a:gd name="connsiteY0" fmla="*/ 596408 h 1502726"/>
                    <a:gd name="connsiteX1" fmla="*/ 410676 w 1785037"/>
                    <a:gd name="connsiteY1" fmla="*/ 759 h 1502726"/>
                    <a:gd name="connsiteX2" fmla="*/ 1368000 w 1785037"/>
                    <a:gd name="connsiteY2" fmla="*/ 0 h 1502726"/>
                    <a:gd name="connsiteX3" fmla="*/ 1785037 w 1785037"/>
                    <a:gd name="connsiteY3" fmla="*/ 704420 h 1502726"/>
                    <a:gd name="connsiteX4" fmla="*/ 1277260 w 1785037"/>
                    <a:gd name="connsiteY4" fmla="*/ 1502698 h 1502726"/>
                    <a:gd name="connsiteX5" fmla="*/ 453996 w 1785037"/>
                    <a:gd name="connsiteY5" fmla="*/ 1502726 h 1502726"/>
                    <a:gd name="connsiteX6" fmla="*/ 0 w 1785037"/>
                    <a:gd name="connsiteY6" fmla="*/ 596408 h 1502726"/>
                    <a:gd name="connsiteX0" fmla="*/ 0 w 1785037"/>
                    <a:gd name="connsiteY0" fmla="*/ 596408 h 1502726"/>
                    <a:gd name="connsiteX1" fmla="*/ 410676 w 1785037"/>
                    <a:gd name="connsiteY1" fmla="*/ 759 h 1502726"/>
                    <a:gd name="connsiteX2" fmla="*/ 1368000 w 1785037"/>
                    <a:gd name="connsiteY2" fmla="*/ 0 h 1502726"/>
                    <a:gd name="connsiteX3" fmla="*/ 1785037 w 1785037"/>
                    <a:gd name="connsiteY3" fmla="*/ 704420 h 1502726"/>
                    <a:gd name="connsiteX4" fmla="*/ 1277260 w 1785037"/>
                    <a:gd name="connsiteY4" fmla="*/ 1502698 h 1502726"/>
                    <a:gd name="connsiteX5" fmla="*/ 453996 w 1785037"/>
                    <a:gd name="connsiteY5" fmla="*/ 1502726 h 1502726"/>
                    <a:gd name="connsiteX6" fmla="*/ 0 w 1785037"/>
                    <a:gd name="connsiteY6" fmla="*/ 596408 h 1502726"/>
                    <a:gd name="connsiteX0" fmla="*/ 0 w 1785037"/>
                    <a:gd name="connsiteY0" fmla="*/ 596408 h 1502726"/>
                    <a:gd name="connsiteX1" fmla="*/ 410676 w 1785037"/>
                    <a:gd name="connsiteY1" fmla="*/ 759 h 1502726"/>
                    <a:gd name="connsiteX2" fmla="*/ 1368000 w 1785037"/>
                    <a:gd name="connsiteY2" fmla="*/ 0 h 1502726"/>
                    <a:gd name="connsiteX3" fmla="*/ 1785037 w 1785037"/>
                    <a:gd name="connsiteY3" fmla="*/ 704420 h 1502726"/>
                    <a:gd name="connsiteX4" fmla="*/ 1277260 w 1785037"/>
                    <a:gd name="connsiteY4" fmla="*/ 1502698 h 1502726"/>
                    <a:gd name="connsiteX5" fmla="*/ 453996 w 1785037"/>
                    <a:gd name="connsiteY5" fmla="*/ 1502726 h 1502726"/>
                    <a:gd name="connsiteX6" fmla="*/ 0 w 1785037"/>
                    <a:gd name="connsiteY6" fmla="*/ 596408 h 1502726"/>
                    <a:gd name="connsiteX0" fmla="*/ 0 w 1732649"/>
                    <a:gd name="connsiteY0" fmla="*/ 596408 h 1502726"/>
                    <a:gd name="connsiteX1" fmla="*/ 410676 w 1732649"/>
                    <a:gd name="connsiteY1" fmla="*/ 759 h 1502726"/>
                    <a:gd name="connsiteX2" fmla="*/ 1368000 w 1732649"/>
                    <a:gd name="connsiteY2" fmla="*/ 0 h 1502726"/>
                    <a:gd name="connsiteX3" fmla="*/ 1732649 w 1732649"/>
                    <a:gd name="connsiteY3" fmla="*/ 599645 h 1502726"/>
                    <a:gd name="connsiteX4" fmla="*/ 1277260 w 1732649"/>
                    <a:gd name="connsiteY4" fmla="*/ 1502698 h 1502726"/>
                    <a:gd name="connsiteX5" fmla="*/ 453996 w 1732649"/>
                    <a:gd name="connsiteY5" fmla="*/ 1502726 h 1502726"/>
                    <a:gd name="connsiteX6" fmla="*/ 0 w 1732649"/>
                    <a:gd name="connsiteY6" fmla="*/ 596408 h 1502726"/>
                    <a:gd name="connsiteX0" fmla="*/ 0 w 1732649"/>
                    <a:gd name="connsiteY0" fmla="*/ 596408 h 1502726"/>
                    <a:gd name="connsiteX1" fmla="*/ 410676 w 1732649"/>
                    <a:gd name="connsiteY1" fmla="*/ 759 h 1502726"/>
                    <a:gd name="connsiteX2" fmla="*/ 1368000 w 1732649"/>
                    <a:gd name="connsiteY2" fmla="*/ 0 h 1502726"/>
                    <a:gd name="connsiteX3" fmla="*/ 1732649 w 1732649"/>
                    <a:gd name="connsiteY3" fmla="*/ 599645 h 1502726"/>
                    <a:gd name="connsiteX4" fmla="*/ 1277260 w 1732649"/>
                    <a:gd name="connsiteY4" fmla="*/ 1502698 h 1502726"/>
                    <a:gd name="connsiteX5" fmla="*/ 453996 w 1732649"/>
                    <a:gd name="connsiteY5" fmla="*/ 1502726 h 1502726"/>
                    <a:gd name="connsiteX6" fmla="*/ 0 w 1732649"/>
                    <a:gd name="connsiteY6" fmla="*/ 596408 h 1502726"/>
                    <a:gd name="connsiteX0" fmla="*/ 0 w 1727887"/>
                    <a:gd name="connsiteY0" fmla="*/ 596408 h 1502726"/>
                    <a:gd name="connsiteX1" fmla="*/ 410676 w 1727887"/>
                    <a:gd name="connsiteY1" fmla="*/ 759 h 1502726"/>
                    <a:gd name="connsiteX2" fmla="*/ 1368000 w 1727887"/>
                    <a:gd name="connsiteY2" fmla="*/ 0 h 1502726"/>
                    <a:gd name="connsiteX3" fmla="*/ 1727887 w 1727887"/>
                    <a:gd name="connsiteY3" fmla="*/ 609170 h 1502726"/>
                    <a:gd name="connsiteX4" fmla="*/ 1277260 w 1727887"/>
                    <a:gd name="connsiteY4" fmla="*/ 1502698 h 1502726"/>
                    <a:gd name="connsiteX5" fmla="*/ 453996 w 1727887"/>
                    <a:gd name="connsiteY5" fmla="*/ 1502726 h 1502726"/>
                    <a:gd name="connsiteX6" fmla="*/ 0 w 1727887"/>
                    <a:gd name="connsiteY6" fmla="*/ 596408 h 1502726"/>
                    <a:gd name="connsiteX0" fmla="*/ 0 w 1727887"/>
                    <a:gd name="connsiteY0" fmla="*/ 596408 h 1502726"/>
                    <a:gd name="connsiteX1" fmla="*/ 410676 w 1727887"/>
                    <a:gd name="connsiteY1" fmla="*/ 759 h 1502726"/>
                    <a:gd name="connsiteX2" fmla="*/ 1368000 w 1727887"/>
                    <a:gd name="connsiteY2" fmla="*/ 0 h 1502726"/>
                    <a:gd name="connsiteX3" fmla="*/ 1727887 w 1727887"/>
                    <a:gd name="connsiteY3" fmla="*/ 609170 h 1502726"/>
                    <a:gd name="connsiteX4" fmla="*/ 1277260 w 1727887"/>
                    <a:gd name="connsiteY4" fmla="*/ 1502698 h 1502726"/>
                    <a:gd name="connsiteX5" fmla="*/ 453996 w 1727887"/>
                    <a:gd name="connsiteY5" fmla="*/ 1502726 h 1502726"/>
                    <a:gd name="connsiteX6" fmla="*/ 0 w 1727887"/>
                    <a:gd name="connsiteY6" fmla="*/ 596408 h 1502726"/>
                    <a:gd name="connsiteX0" fmla="*/ 0 w 1735031"/>
                    <a:gd name="connsiteY0" fmla="*/ 596408 h 1502726"/>
                    <a:gd name="connsiteX1" fmla="*/ 410676 w 1735031"/>
                    <a:gd name="connsiteY1" fmla="*/ 759 h 1502726"/>
                    <a:gd name="connsiteX2" fmla="*/ 1368000 w 1735031"/>
                    <a:gd name="connsiteY2" fmla="*/ 0 h 1502726"/>
                    <a:gd name="connsiteX3" fmla="*/ 1735031 w 1735031"/>
                    <a:gd name="connsiteY3" fmla="*/ 618695 h 1502726"/>
                    <a:gd name="connsiteX4" fmla="*/ 1277260 w 1735031"/>
                    <a:gd name="connsiteY4" fmla="*/ 1502698 h 1502726"/>
                    <a:gd name="connsiteX5" fmla="*/ 453996 w 1735031"/>
                    <a:gd name="connsiteY5" fmla="*/ 1502726 h 1502726"/>
                    <a:gd name="connsiteX6" fmla="*/ 0 w 1735031"/>
                    <a:gd name="connsiteY6" fmla="*/ 596408 h 1502726"/>
                    <a:gd name="connsiteX0" fmla="*/ 0 w 1730268"/>
                    <a:gd name="connsiteY0" fmla="*/ 596408 h 1502726"/>
                    <a:gd name="connsiteX1" fmla="*/ 410676 w 1730268"/>
                    <a:gd name="connsiteY1" fmla="*/ 759 h 1502726"/>
                    <a:gd name="connsiteX2" fmla="*/ 1368000 w 1730268"/>
                    <a:gd name="connsiteY2" fmla="*/ 0 h 1502726"/>
                    <a:gd name="connsiteX3" fmla="*/ 1730268 w 1730268"/>
                    <a:gd name="connsiteY3" fmla="*/ 611552 h 1502726"/>
                    <a:gd name="connsiteX4" fmla="*/ 1277260 w 1730268"/>
                    <a:gd name="connsiteY4" fmla="*/ 1502698 h 1502726"/>
                    <a:gd name="connsiteX5" fmla="*/ 453996 w 1730268"/>
                    <a:gd name="connsiteY5" fmla="*/ 1502726 h 1502726"/>
                    <a:gd name="connsiteX6" fmla="*/ 0 w 1730268"/>
                    <a:gd name="connsiteY6" fmla="*/ 596408 h 1502726"/>
                    <a:gd name="connsiteX0" fmla="*/ 0 w 1718362"/>
                    <a:gd name="connsiteY0" fmla="*/ 584502 h 1502726"/>
                    <a:gd name="connsiteX1" fmla="*/ 398770 w 1718362"/>
                    <a:gd name="connsiteY1" fmla="*/ 759 h 1502726"/>
                    <a:gd name="connsiteX2" fmla="*/ 1356094 w 1718362"/>
                    <a:gd name="connsiteY2" fmla="*/ 0 h 1502726"/>
                    <a:gd name="connsiteX3" fmla="*/ 1718362 w 1718362"/>
                    <a:gd name="connsiteY3" fmla="*/ 611552 h 1502726"/>
                    <a:gd name="connsiteX4" fmla="*/ 1265354 w 1718362"/>
                    <a:gd name="connsiteY4" fmla="*/ 1502698 h 1502726"/>
                    <a:gd name="connsiteX5" fmla="*/ 442090 w 1718362"/>
                    <a:gd name="connsiteY5" fmla="*/ 1502726 h 1502726"/>
                    <a:gd name="connsiteX6" fmla="*/ 0 w 1718362"/>
                    <a:gd name="connsiteY6" fmla="*/ 584502 h 1502726"/>
                    <a:gd name="connsiteX0" fmla="*/ 0 w 1699312"/>
                    <a:gd name="connsiteY0" fmla="*/ 582121 h 1502726"/>
                    <a:gd name="connsiteX1" fmla="*/ 379720 w 1699312"/>
                    <a:gd name="connsiteY1" fmla="*/ 759 h 1502726"/>
                    <a:gd name="connsiteX2" fmla="*/ 1337044 w 1699312"/>
                    <a:gd name="connsiteY2" fmla="*/ 0 h 1502726"/>
                    <a:gd name="connsiteX3" fmla="*/ 1699312 w 1699312"/>
                    <a:gd name="connsiteY3" fmla="*/ 611552 h 1502726"/>
                    <a:gd name="connsiteX4" fmla="*/ 1246304 w 1699312"/>
                    <a:gd name="connsiteY4" fmla="*/ 1502698 h 1502726"/>
                    <a:gd name="connsiteX5" fmla="*/ 423040 w 1699312"/>
                    <a:gd name="connsiteY5" fmla="*/ 1502726 h 1502726"/>
                    <a:gd name="connsiteX6" fmla="*/ 0 w 1699312"/>
                    <a:gd name="connsiteY6" fmla="*/ 582121 h 1502726"/>
                    <a:gd name="connsiteX0" fmla="*/ 0 w 1711219"/>
                    <a:gd name="connsiteY0" fmla="*/ 584502 h 1502726"/>
                    <a:gd name="connsiteX1" fmla="*/ 391627 w 1711219"/>
                    <a:gd name="connsiteY1" fmla="*/ 759 h 1502726"/>
                    <a:gd name="connsiteX2" fmla="*/ 1348951 w 1711219"/>
                    <a:gd name="connsiteY2" fmla="*/ 0 h 1502726"/>
                    <a:gd name="connsiteX3" fmla="*/ 1711219 w 1711219"/>
                    <a:gd name="connsiteY3" fmla="*/ 611552 h 1502726"/>
                    <a:gd name="connsiteX4" fmla="*/ 1258211 w 1711219"/>
                    <a:gd name="connsiteY4" fmla="*/ 1502698 h 1502726"/>
                    <a:gd name="connsiteX5" fmla="*/ 434947 w 1711219"/>
                    <a:gd name="connsiteY5" fmla="*/ 1502726 h 1502726"/>
                    <a:gd name="connsiteX6" fmla="*/ 0 w 1711219"/>
                    <a:gd name="connsiteY6" fmla="*/ 584502 h 1502726"/>
                    <a:gd name="connsiteX0" fmla="*/ 0 w 1711219"/>
                    <a:gd name="connsiteY0" fmla="*/ 584502 h 1502726"/>
                    <a:gd name="connsiteX1" fmla="*/ 391627 w 1711219"/>
                    <a:gd name="connsiteY1" fmla="*/ 759 h 1502726"/>
                    <a:gd name="connsiteX2" fmla="*/ 1348951 w 1711219"/>
                    <a:gd name="connsiteY2" fmla="*/ 0 h 1502726"/>
                    <a:gd name="connsiteX3" fmla="*/ 1711219 w 1711219"/>
                    <a:gd name="connsiteY3" fmla="*/ 611552 h 1502726"/>
                    <a:gd name="connsiteX4" fmla="*/ 1258211 w 1711219"/>
                    <a:gd name="connsiteY4" fmla="*/ 1502698 h 1502726"/>
                    <a:gd name="connsiteX5" fmla="*/ 434947 w 1711219"/>
                    <a:gd name="connsiteY5" fmla="*/ 1502726 h 1502726"/>
                    <a:gd name="connsiteX6" fmla="*/ 0 w 1711219"/>
                    <a:gd name="connsiteY6" fmla="*/ 584502 h 1502726"/>
                    <a:gd name="connsiteX0" fmla="*/ 0 w 1711219"/>
                    <a:gd name="connsiteY0" fmla="*/ 584502 h 1502726"/>
                    <a:gd name="connsiteX1" fmla="*/ 391627 w 1711219"/>
                    <a:gd name="connsiteY1" fmla="*/ 759 h 1502726"/>
                    <a:gd name="connsiteX2" fmla="*/ 1348951 w 1711219"/>
                    <a:gd name="connsiteY2" fmla="*/ 0 h 1502726"/>
                    <a:gd name="connsiteX3" fmla="*/ 1711219 w 1711219"/>
                    <a:gd name="connsiteY3" fmla="*/ 611552 h 1502726"/>
                    <a:gd name="connsiteX4" fmla="*/ 1258211 w 1711219"/>
                    <a:gd name="connsiteY4" fmla="*/ 1502698 h 1502726"/>
                    <a:gd name="connsiteX5" fmla="*/ 434947 w 1711219"/>
                    <a:gd name="connsiteY5" fmla="*/ 1502726 h 1502726"/>
                    <a:gd name="connsiteX6" fmla="*/ 0 w 1711219"/>
                    <a:gd name="connsiteY6" fmla="*/ 584502 h 1502726"/>
                    <a:gd name="connsiteX0" fmla="*/ 0 w 1711219"/>
                    <a:gd name="connsiteY0" fmla="*/ 584502 h 1502726"/>
                    <a:gd name="connsiteX1" fmla="*/ 391627 w 1711219"/>
                    <a:gd name="connsiteY1" fmla="*/ 759 h 1502726"/>
                    <a:gd name="connsiteX2" fmla="*/ 1348951 w 1711219"/>
                    <a:gd name="connsiteY2" fmla="*/ 0 h 1502726"/>
                    <a:gd name="connsiteX3" fmla="*/ 1711219 w 1711219"/>
                    <a:gd name="connsiteY3" fmla="*/ 611552 h 1502726"/>
                    <a:gd name="connsiteX4" fmla="*/ 1243924 w 1711219"/>
                    <a:gd name="connsiteY4" fmla="*/ 1502698 h 1502726"/>
                    <a:gd name="connsiteX5" fmla="*/ 434947 w 1711219"/>
                    <a:gd name="connsiteY5" fmla="*/ 1502726 h 1502726"/>
                    <a:gd name="connsiteX6" fmla="*/ 0 w 1711219"/>
                    <a:gd name="connsiteY6" fmla="*/ 584502 h 1502726"/>
                    <a:gd name="connsiteX0" fmla="*/ 0 w 1711219"/>
                    <a:gd name="connsiteY0" fmla="*/ 584502 h 1502726"/>
                    <a:gd name="connsiteX1" fmla="*/ 391627 w 1711219"/>
                    <a:gd name="connsiteY1" fmla="*/ 759 h 1502726"/>
                    <a:gd name="connsiteX2" fmla="*/ 1348951 w 1711219"/>
                    <a:gd name="connsiteY2" fmla="*/ 0 h 1502726"/>
                    <a:gd name="connsiteX3" fmla="*/ 1711219 w 1711219"/>
                    <a:gd name="connsiteY3" fmla="*/ 611552 h 1502726"/>
                    <a:gd name="connsiteX4" fmla="*/ 1251068 w 1711219"/>
                    <a:gd name="connsiteY4" fmla="*/ 1500316 h 1502726"/>
                    <a:gd name="connsiteX5" fmla="*/ 434947 w 1711219"/>
                    <a:gd name="connsiteY5" fmla="*/ 1502726 h 1502726"/>
                    <a:gd name="connsiteX6" fmla="*/ 0 w 1711219"/>
                    <a:gd name="connsiteY6" fmla="*/ 584502 h 1502726"/>
                    <a:gd name="connsiteX0" fmla="*/ 0 w 1711219"/>
                    <a:gd name="connsiteY0" fmla="*/ 584502 h 1502726"/>
                    <a:gd name="connsiteX1" fmla="*/ 391627 w 1711219"/>
                    <a:gd name="connsiteY1" fmla="*/ 759 h 1502726"/>
                    <a:gd name="connsiteX2" fmla="*/ 1348951 w 1711219"/>
                    <a:gd name="connsiteY2" fmla="*/ 0 h 1502726"/>
                    <a:gd name="connsiteX3" fmla="*/ 1711219 w 1711219"/>
                    <a:gd name="connsiteY3" fmla="*/ 611552 h 1502726"/>
                    <a:gd name="connsiteX4" fmla="*/ 1251068 w 1711219"/>
                    <a:gd name="connsiteY4" fmla="*/ 1500316 h 1502726"/>
                    <a:gd name="connsiteX5" fmla="*/ 434947 w 1711219"/>
                    <a:gd name="connsiteY5" fmla="*/ 1502726 h 1502726"/>
                    <a:gd name="connsiteX6" fmla="*/ 0 w 1711219"/>
                    <a:gd name="connsiteY6" fmla="*/ 584502 h 1502726"/>
                    <a:gd name="connsiteX0" fmla="*/ 0 w 1711219"/>
                    <a:gd name="connsiteY0" fmla="*/ 584502 h 1502726"/>
                    <a:gd name="connsiteX1" fmla="*/ 391627 w 1711219"/>
                    <a:gd name="connsiteY1" fmla="*/ 759 h 1502726"/>
                    <a:gd name="connsiteX2" fmla="*/ 1348951 w 1711219"/>
                    <a:gd name="connsiteY2" fmla="*/ 0 h 1502726"/>
                    <a:gd name="connsiteX3" fmla="*/ 1711219 w 1711219"/>
                    <a:gd name="connsiteY3" fmla="*/ 611552 h 1502726"/>
                    <a:gd name="connsiteX4" fmla="*/ 1251068 w 1711219"/>
                    <a:gd name="connsiteY4" fmla="*/ 1500316 h 1502726"/>
                    <a:gd name="connsiteX5" fmla="*/ 434947 w 1711219"/>
                    <a:gd name="connsiteY5" fmla="*/ 1502726 h 1502726"/>
                    <a:gd name="connsiteX6" fmla="*/ 0 w 1711219"/>
                    <a:gd name="connsiteY6" fmla="*/ 584502 h 1502726"/>
                    <a:gd name="connsiteX0" fmla="*/ 0 w 1711219"/>
                    <a:gd name="connsiteY0" fmla="*/ 588506 h 1506730"/>
                    <a:gd name="connsiteX1" fmla="*/ 398771 w 1711219"/>
                    <a:gd name="connsiteY1" fmla="*/ 0 h 1506730"/>
                    <a:gd name="connsiteX2" fmla="*/ 1348951 w 1711219"/>
                    <a:gd name="connsiteY2" fmla="*/ 4004 h 1506730"/>
                    <a:gd name="connsiteX3" fmla="*/ 1711219 w 1711219"/>
                    <a:gd name="connsiteY3" fmla="*/ 615556 h 1506730"/>
                    <a:gd name="connsiteX4" fmla="*/ 1251068 w 1711219"/>
                    <a:gd name="connsiteY4" fmla="*/ 1504320 h 1506730"/>
                    <a:gd name="connsiteX5" fmla="*/ 434947 w 1711219"/>
                    <a:gd name="connsiteY5" fmla="*/ 1506730 h 1506730"/>
                    <a:gd name="connsiteX6" fmla="*/ 0 w 1711219"/>
                    <a:gd name="connsiteY6" fmla="*/ 588506 h 1506730"/>
                    <a:gd name="connsiteX0" fmla="*/ 0 w 1711219"/>
                    <a:gd name="connsiteY0" fmla="*/ 588506 h 1506730"/>
                    <a:gd name="connsiteX1" fmla="*/ 398771 w 1711219"/>
                    <a:gd name="connsiteY1" fmla="*/ 0 h 1506730"/>
                    <a:gd name="connsiteX2" fmla="*/ 1348951 w 1711219"/>
                    <a:gd name="connsiteY2" fmla="*/ 4004 h 1506730"/>
                    <a:gd name="connsiteX3" fmla="*/ 1711219 w 1711219"/>
                    <a:gd name="connsiteY3" fmla="*/ 615556 h 1506730"/>
                    <a:gd name="connsiteX4" fmla="*/ 1251068 w 1711219"/>
                    <a:gd name="connsiteY4" fmla="*/ 1504320 h 1506730"/>
                    <a:gd name="connsiteX5" fmla="*/ 434947 w 1711219"/>
                    <a:gd name="connsiteY5" fmla="*/ 1506730 h 1506730"/>
                    <a:gd name="connsiteX6" fmla="*/ 0 w 1711219"/>
                    <a:gd name="connsiteY6" fmla="*/ 588506 h 1506730"/>
                    <a:gd name="connsiteX0" fmla="*/ 0 w 1711219"/>
                    <a:gd name="connsiteY0" fmla="*/ 588506 h 1506730"/>
                    <a:gd name="connsiteX1" fmla="*/ 398771 w 1711219"/>
                    <a:gd name="connsiteY1" fmla="*/ 0 h 1506730"/>
                    <a:gd name="connsiteX2" fmla="*/ 1348951 w 1711219"/>
                    <a:gd name="connsiteY2" fmla="*/ 4004 h 1506730"/>
                    <a:gd name="connsiteX3" fmla="*/ 1711219 w 1711219"/>
                    <a:gd name="connsiteY3" fmla="*/ 615556 h 1506730"/>
                    <a:gd name="connsiteX4" fmla="*/ 1251068 w 1711219"/>
                    <a:gd name="connsiteY4" fmla="*/ 1504320 h 1506730"/>
                    <a:gd name="connsiteX5" fmla="*/ 434947 w 1711219"/>
                    <a:gd name="connsiteY5" fmla="*/ 1506730 h 1506730"/>
                    <a:gd name="connsiteX6" fmla="*/ 0 w 1711219"/>
                    <a:gd name="connsiteY6" fmla="*/ 588506 h 1506730"/>
                    <a:gd name="connsiteX0" fmla="*/ 0 w 1711219"/>
                    <a:gd name="connsiteY0" fmla="*/ 588506 h 1506730"/>
                    <a:gd name="connsiteX1" fmla="*/ 398771 w 1711219"/>
                    <a:gd name="connsiteY1" fmla="*/ 0 h 1506730"/>
                    <a:gd name="connsiteX2" fmla="*/ 1365620 w 1711219"/>
                    <a:gd name="connsiteY2" fmla="*/ 39723 h 1506730"/>
                    <a:gd name="connsiteX3" fmla="*/ 1711219 w 1711219"/>
                    <a:gd name="connsiteY3" fmla="*/ 615556 h 1506730"/>
                    <a:gd name="connsiteX4" fmla="*/ 1251068 w 1711219"/>
                    <a:gd name="connsiteY4" fmla="*/ 1504320 h 1506730"/>
                    <a:gd name="connsiteX5" fmla="*/ 434947 w 1711219"/>
                    <a:gd name="connsiteY5" fmla="*/ 1506730 h 1506730"/>
                    <a:gd name="connsiteX6" fmla="*/ 0 w 1711219"/>
                    <a:gd name="connsiteY6" fmla="*/ 588506 h 1506730"/>
                    <a:gd name="connsiteX0" fmla="*/ 0 w 1711219"/>
                    <a:gd name="connsiteY0" fmla="*/ 588506 h 1506730"/>
                    <a:gd name="connsiteX1" fmla="*/ 398771 w 1711219"/>
                    <a:gd name="connsiteY1" fmla="*/ 0 h 1506730"/>
                    <a:gd name="connsiteX2" fmla="*/ 1346570 w 1711219"/>
                    <a:gd name="connsiteY2" fmla="*/ 11148 h 1506730"/>
                    <a:gd name="connsiteX3" fmla="*/ 1711219 w 1711219"/>
                    <a:gd name="connsiteY3" fmla="*/ 615556 h 1506730"/>
                    <a:gd name="connsiteX4" fmla="*/ 1251068 w 1711219"/>
                    <a:gd name="connsiteY4" fmla="*/ 1504320 h 1506730"/>
                    <a:gd name="connsiteX5" fmla="*/ 434947 w 1711219"/>
                    <a:gd name="connsiteY5" fmla="*/ 1506730 h 1506730"/>
                    <a:gd name="connsiteX6" fmla="*/ 0 w 1711219"/>
                    <a:gd name="connsiteY6" fmla="*/ 588506 h 1506730"/>
                    <a:gd name="connsiteX0" fmla="*/ 0 w 1711219"/>
                    <a:gd name="connsiteY0" fmla="*/ 588506 h 1506730"/>
                    <a:gd name="connsiteX1" fmla="*/ 398771 w 1711219"/>
                    <a:gd name="connsiteY1" fmla="*/ 0 h 1506730"/>
                    <a:gd name="connsiteX2" fmla="*/ 1346570 w 1711219"/>
                    <a:gd name="connsiteY2" fmla="*/ 11148 h 1506730"/>
                    <a:gd name="connsiteX3" fmla="*/ 1711219 w 1711219"/>
                    <a:gd name="connsiteY3" fmla="*/ 615556 h 1506730"/>
                    <a:gd name="connsiteX4" fmla="*/ 1251068 w 1711219"/>
                    <a:gd name="connsiteY4" fmla="*/ 1504320 h 1506730"/>
                    <a:gd name="connsiteX5" fmla="*/ 434947 w 1711219"/>
                    <a:gd name="connsiteY5" fmla="*/ 1506730 h 1506730"/>
                    <a:gd name="connsiteX6" fmla="*/ 0 w 1711219"/>
                    <a:gd name="connsiteY6" fmla="*/ 588506 h 1506730"/>
                    <a:gd name="connsiteX0" fmla="*/ 0 w 1711219"/>
                    <a:gd name="connsiteY0" fmla="*/ 588506 h 1506730"/>
                    <a:gd name="connsiteX1" fmla="*/ 398771 w 1711219"/>
                    <a:gd name="connsiteY1" fmla="*/ 0 h 1506730"/>
                    <a:gd name="connsiteX2" fmla="*/ 1346570 w 1711219"/>
                    <a:gd name="connsiteY2" fmla="*/ 11148 h 1506730"/>
                    <a:gd name="connsiteX3" fmla="*/ 1711219 w 1711219"/>
                    <a:gd name="connsiteY3" fmla="*/ 615556 h 1506730"/>
                    <a:gd name="connsiteX4" fmla="*/ 1251068 w 1711219"/>
                    <a:gd name="connsiteY4" fmla="*/ 1504320 h 1506730"/>
                    <a:gd name="connsiteX5" fmla="*/ 434947 w 1711219"/>
                    <a:gd name="connsiteY5" fmla="*/ 1506730 h 1506730"/>
                    <a:gd name="connsiteX6" fmla="*/ 0 w 1711219"/>
                    <a:gd name="connsiteY6" fmla="*/ 588506 h 1506730"/>
                    <a:gd name="connsiteX0" fmla="*/ 0 w 1711219"/>
                    <a:gd name="connsiteY0" fmla="*/ 588506 h 1506730"/>
                    <a:gd name="connsiteX1" fmla="*/ 398771 w 1711219"/>
                    <a:gd name="connsiteY1" fmla="*/ 0 h 1506730"/>
                    <a:gd name="connsiteX2" fmla="*/ 1346570 w 1711219"/>
                    <a:gd name="connsiteY2" fmla="*/ 11148 h 1506730"/>
                    <a:gd name="connsiteX3" fmla="*/ 1711219 w 1711219"/>
                    <a:gd name="connsiteY3" fmla="*/ 615556 h 1506730"/>
                    <a:gd name="connsiteX4" fmla="*/ 1251068 w 1711219"/>
                    <a:gd name="connsiteY4" fmla="*/ 1504320 h 1506730"/>
                    <a:gd name="connsiteX5" fmla="*/ 432566 w 1711219"/>
                    <a:gd name="connsiteY5" fmla="*/ 1506730 h 1506730"/>
                    <a:gd name="connsiteX6" fmla="*/ 0 w 1711219"/>
                    <a:gd name="connsiteY6" fmla="*/ 588506 h 1506730"/>
                    <a:gd name="connsiteX0" fmla="*/ 0 w 1711219"/>
                    <a:gd name="connsiteY0" fmla="*/ 588506 h 1506730"/>
                    <a:gd name="connsiteX1" fmla="*/ 398771 w 1711219"/>
                    <a:gd name="connsiteY1" fmla="*/ 0 h 1506730"/>
                    <a:gd name="connsiteX2" fmla="*/ 1346570 w 1711219"/>
                    <a:gd name="connsiteY2" fmla="*/ 11148 h 1506730"/>
                    <a:gd name="connsiteX3" fmla="*/ 1711219 w 1711219"/>
                    <a:gd name="connsiteY3" fmla="*/ 622700 h 1506730"/>
                    <a:gd name="connsiteX4" fmla="*/ 1251068 w 1711219"/>
                    <a:gd name="connsiteY4" fmla="*/ 1504320 h 1506730"/>
                    <a:gd name="connsiteX5" fmla="*/ 432566 w 1711219"/>
                    <a:gd name="connsiteY5" fmla="*/ 1506730 h 1506730"/>
                    <a:gd name="connsiteX6" fmla="*/ 0 w 1711219"/>
                    <a:gd name="connsiteY6" fmla="*/ 588506 h 1506730"/>
                    <a:gd name="connsiteX0" fmla="*/ 0 w 1711219"/>
                    <a:gd name="connsiteY0" fmla="*/ 588506 h 1506730"/>
                    <a:gd name="connsiteX1" fmla="*/ 398771 w 1711219"/>
                    <a:gd name="connsiteY1" fmla="*/ 0 h 1506730"/>
                    <a:gd name="connsiteX2" fmla="*/ 1346570 w 1711219"/>
                    <a:gd name="connsiteY2" fmla="*/ 11148 h 1506730"/>
                    <a:gd name="connsiteX3" fmla="*/ 1711219 w 1711219"/>
                    <a:gd name="connsiteY3" fmla="*/ 622700 h 1506730"/>
                    <a:gd name="connsiteX4" fmla="*/ 1251068 w 1711219"/>
                    <a:gd name="connsiteY4" fmla="*/ 1504320 h 1506730"/>
                    <a:gd name="connsiteX5" fmla="*/ 432566 w 1711219"/>
                    <a:gd name="connsiteY5" fmla="*/ 1506730 h 1506730"/>
                    <a:gd name="connsiteX6" fmla="*/ 0 w 1711219"/>
                    <a:gd name="connsiteY6" fmla="*/ 588506 h 1506730"/>
                    <a:gd name="connsiteX0" fmla="*/ 0 w 1711219"/>
                    <a:gd name="connsiteY0" fmla="*/ 588506 h 1506730"/>
                    <a:gd name="connsiteX1" fmla="*/ 398771 w 1711219"/>
                    <a:gd name="connsiteY1" fmla="*/ 0 h 1506730"/>
                    <a:gd name="connsiteX2" fmla="*/ 1346570 w 1711219"/>
                    <a:gd name="connsiteY2" fmla="*/ 11148 h 1506730"/>
                    <a:gd name="connsiteX3" fmla="*/ 1711219 w 1711219"/>
                    <a:gd name="connsiteY3" fmla="*/ 622700 h 1506730"/>
                    <a:gd name="connsiteX4" fmla="*/ 1251068 w 1711219"/>
                    <a:gd name="connsiteY4" fmla="*/ 1504320 h 1506730"/>
                    <a:gd name="connsiteX5" fmla="*/ 432566 w 1711219"/>
                    <a:gd name="connsiteY5" fmla="*/ 1506730 h 1506730"/>
                    <a:gd name="connsiteX6" fmla="*/ 0 w 1711219"/>
                    <a:gd name="connsiteY6" fmla="*/ 588506 h 1506730"/>
                    <a:gd name="connsiteX0" fmla="*/ 0 w 1711219"/>
                    <a:gd name="connsiteY0" fmla="*/ 588506 h 1506730"/>
                    <a:gd name="connsiteX1" fmla="*/ 389246 w 1711219"/>
                    <a:gd name="connsiteY1" fmla="*/ 0 h 1506730"/>
                    <a:gd name="connsiteX2" fmla="*/ 1346570 w 1711219"/>
                    <a:gd name="connsiteY2" fmla="*/ 11148 h 1506730"/>
                    <a:gd name="connsiteX3" fmla="*/ 1711219 w 1711219"/>
                    <a:gd name="connsiteY3" fmla="*/ 622700 h 1506730"/>
                    <a:gd name="connsiteX4" fmla="*/ 1251068 w 1711219"/>
                    <a:gd name="connsiteY4" fmla="*/ 1504320 h 1506730"/>
                    <a:gd name="connsiteX5" fmla="*/ 432566 w 1711219"/>
                    <a:gd name="connsiteY5" fmla="*/ 1506730 h 1506730"/>
                    <a:gd name="connsiteX6" fmla="*/ 0 w 1711219"/>
                    <a:gd name="connsiteY6" fmla="*/ 588506 h 1506730"/>
                    <a:gd name="connsiteX0" fmla="*/ 0 w 1711219"/>
                    <a:gd name="connsiteY0" fmla="*/ 588506 h 1506730"/>
                    <a:gd name="connsiteX1" fmla="*/ 389246 w 1711219"/>
                    <a:gd name="connsiteY1" fmla="*/ 0 h 1506730"/>
                    <a:gd name="connsiteX2" fmla="*/ 1346570 w 1711219"/>
                    <a:gd name="connsiteY2" fmla="*/ 11148 h 1506730"/>
                    <a:gd name="connsiteX3" fmla="*/ 1711219 w 1711219"/>
                    <a:gd name="connsiteY3" fmla="*/ 622700 h 1506730"/>
                    <a:gd name="connsiteX4" fmla="*/ 1251068 w 1711219"/>
                    <a:gd name="connsiteY4" fmla="*/ 1504320 h 1506730"/>
                    <a:gd name="connsiteX5" fmla="*/ 432566 w 1711219"/>
                    <a:gd name="connsiteY5" fmla="*/ 1506730 h 1506730"/>
                    <a:gd name="connsiteX6" fmla="*/ 0 w 1711219"/>
                    <a:gd name="connsiteY6" fmla="*/ 588506 h 1506730"/>
                    <a:gd name="connsiteX0" fmla="*/ 0 w 1711219"/>
                    <a:gd name="connsiteY0" fmla="*/ 577358 h 1495582"/>
                    <a:gd name="connsiteX1" fmla="*/ 389246 w 1711219"/>
                    <a:gd name="connsiteY1" fmla="*/ 29333 h 1495582"/>
                    <a:gd name="connsiteX2" fmla="*/ 1346570 w 1711219"/>
                    <a:gd name="connsiteY2" fmla="*/ 0 h 1495582"/>
                    <a:gd name="connsiteX3" fmla="*/ 1711219 w 1711219"/>
                    <a:gd name="connsiteY3" fmla="*/ 611552 h 1495582"/>
                    <a:gd name="connsiteX4" fmla="*/ 1251068 w 1711219"/>
                    <a:gd name="connsiteY4" fmla="*/ 1493172 h 1495582"/>
                    <a:gd name="connsiteX5" fmla="*/ 432566 w 1711219"/>
                    <a:gd name="connsiteY5" fmla="*/ 1495582 h 1495582"/>
                    <a:gd name="connsiteX6" fmla="*/ 0 w 1711219"/>
                    <a:gd name="connsiteY6" fmla="*/ 577358 h 1495582"/>
                    <a:gd name="connsiteX0" fmla="*/ 0 w 1711219"/>
                    <a:gd name="connsiteY0" fmla="*/ 612319 h 1530543"/>
                    <a:gd name="connsiteX1" fmla="*/ 339240 w 1711219"/>
                    <a:gd name="connsiteY1" fmla="*/ 0 h 1530543"/>
                    <a:gd name="connsiteX2" fmla="*/ 1346570 w 1711219"/>
                    <a:gd name="connsiteY2" fmla="*/ 34961 h 1530543"/>
                    <a:gd name="connsiteX3" fmla="*/ 1711219 w 1711219"/>
                    <a:gd name="connsiteY3" fmla="*/ 646513 h 1530543"/>
                    <a:gd name="connsiteX4" fmla="*/ 1251068 w 1711219"/>
                    <a:gd name="connsiteY4" fmla="*/ 1528133 h 1530543"/>
                    <a:gd name="connsiteX5" fmla="*/ 432566 w 1711219"/>
                    <a:gd name="connsiteY5" fmla="*/ 1530543 h 1530543"/>
                    <a:gd name="connsiteX6" fmla="*/ 0 w 1711219"/>
                    <a:gd name="connsiteY6" fmla="*/ 612319 h 1530543"/>
                    <a:gd name="connsiteX0" fmla="*/ 0 w 1711219"/>
                    <a:gd name="connsiteY0" fmla="*/ 612319 h 1530543"/>
                    <a:gd name="connsiteX1" fmla="*/ 339240 w 1711219"/>
                    <a:gd name="connsiteY1" fmla="*/ 0 h 1530543"/>
                    <a:gd name="connsiteX2" fmla="*/ 1346570 w 1711219"/>
                    <a:gd name="connsiteY2" fmla="*/ 34961 h 1530543"/>
                    <a:gd name="connsiteX3" fmla="*/ 1711219 w 1711219"/>
                    <a:gd name="connsiteY3" fmla="*/ 646513 h 1530543"/>
                    <a:gd name="connsiteX4" fmla="*/ 1251068 w 1711219"/>
                    <a:gd name="connsiteY4" fmla="*/ 1528133 h 1530543"/>
                    <a:gd name="connsiteX5" fmla="*/ 432566 w 1711219"/>
                    <a:gd name="connsiteY5" fmla="*/ 1530543 h 1530543"/>
                    <a:gd name="connsiteX6" fmla="*/ 0 w 1711219"/>
                    <a:gd name="connsiteY6" fmla="*/ 612319 h 1530543"/>
                    <a:gd name="connsiteX0" fmla="*/ 0 w 1711219"/>
                    <a:gd name="connsiteY0" fmla="*/ 612319 h 1530543"/>
                    <a:gd name="connsiteX1" fmla="*/ 339240 w 1711219"/>
                    <a:gd name="connsiteY1" fmla="*/ 0 h 1530543"/>
                    <a:gd name="connsiteX2" fmla="*/ 1346570 w 1711219"/>
                    <a:gd name="connsiteY2" fmla="*/ 34961 h 1530543"/>
                    <a:gd name="connsiteX3" fmla="*/ 1711219 w 1711219"/>
                    <a:gd name="connsiteY3" fmla="*/ 646513 h 1530543"/>
                    <a:gd name="connsiteX4" fmla="*/ 1251068 w 1711219"/>
                    <a:gd name="connsiteY4" fmla="*/ 1528133 h 1530543"/>
                    <a:gd name="connsiteX5" fmla="*/ 432566 w 1711219"/>
                    <a:gd name="connsiteY5" fmla="*/ 1530543 h 1530543"/>
                    <a:gd name="connsiteX6" fmla="*/ 0 w 1711219"/>
                    <a:gd name="connsiteY6" fmla="*/ 612319 h 1530543"/>
                    <a:gd name="connsiteX0" fmla="*/ 0 w 1711219"/>
                    <a:gd name="connsiteY0" fmla="*/ 612319 h 1530543"/>
                    <a:gd name="connsiteX1" fmla="*/ 339240 w 1711219"/>
                    <a:gd name="connsiteY1" fmla="*/ 0 h 1530543"/>
                    <a:gd name="connsiteX2" fmla="*/ 1346570 w 1711219"/>
                    <a:gd name="connsiteY2" fmla="*/ 34961 h 1530543"/>
                    <a:gd name="connsiteX3" fmla="*/ 1711219 w 1711219"/>
                    <a:gd name="connsiteY3" fmla="*/ 646513 h 1530543"/>
                    <a:gd name="connsiteX4" fmla="*/ 1251068 w 1711219"/>
                    <a:gd name="connsiteY4" fmla="*/ 1528133 h 1530543"/>
                    <a:gd name="connsiteX5" fmla="*/ 432566 w 1711219"/>
                    <a:gd name="connsiteY5" fmla="*/ 1530543 h 1530543"/>
                    <a:gd name="connsiteX6" fmla="*/ 0 w 1711219"/>
                    <a:gd name="connsiteY6" fmla="*/ 612319 h 1530543"/>
                    <a:gd name="connsiteX0" fmla="*/ 0 w 1711219"/>
                    <a:gd name="connsiteY0" fmla="*/ 612319 h 1530543"/>
                    <a:gd name="connsiteX1" fmla="*/ 339240 w 1711219"/>
                    <a:gd name="connsiteY1" fmla="*/ 0 h 1530543"/>
                    <a:gd name="connsiteX2" fmla="*/ 1346570 w 1711219"/>
                    <a:gd name="connsiteY2" fmla="*/ 34961 h 1530543"/>
                    <a:gd name="connsiteX3" fmla="*/ 1711219 w 1711219"/>
                    <a:gd name="connsiteY3" fmla="*/ 646513 h 1530543"/>
                    <a:gd name="connsiteX4" fmla="*/ 1251068 w 1711219"/>
                    <a:gd name="connsiteY4" fmla="*/ 1528133 h 1530543"/>
                    <a:gd name="connsiteX5" fmla="*/ 432566 w 1711219"/>
                    <a:gd name="connsiteY5" fmla="*/ 1530543 h 1530543"/>
                    <a:gd name="connsiteX6" fmla="*/ 0 w 1711219"/>
                    <a:gd name="connsiteY6" fmla="*/ 612319 h 1530543"/>
                    <a:gd name="connsiteX0" fmla="*/ 0 w 1711219"/>
                    <a:gd name="connsiteY0" fmla="*/ 612319 h 1530543"/>
                    <a:gd name="connsiteX1" fmla="*/ 339240 w 1711219"/>
                    <a:gd name="connsiteY1" fmla="*/ 0 h 1530543"/>
                    <a:gd name="connsiteX2" fmla="*/ 1346570 w 1711219"/>
                    <a:gd name="connsiteY2" fmla="*/ 34961 h 1530543"/>
                    <a:gd name="connsiteX3" fmla="*/ 1711219 w 1711219"/>
                    <a:gd name="connsiteY3" fmla="*/ 646513 h 1530543"/>
                    <a:gd name="connsiteX4" fmla="*/ 1251068 w 1711219"/>
                    <a:gd name="connsiteY4" fmla="*/ 1528133 h 1530543"/>
                    <a:gd name="connsiteX5" fmla="*/ 432566 w 1711219"/>
                    <a:gd name="connsiteY5" fmla="*/ 1530543 h 1530543"/>
                    <a:gd name="connsiteX6" fmla="*/ 0 w 1711219"/>
                    <a:gd name="connsiteY6" fmla="*/ 612319 h 1530543"/>
                    <a:gd name="connsiteX0" fmla="*/ 0 w 1711219"/>
                    <a:gd name="connsiteY0" fmla="*/ 612319 h 1530543"/>
                    <a:gd name="connsiteX1" fmla="*/ 339240 w 1711219"/>
                    <a:gd name="connsiteY1" fmla="*/ 0 h 1530543"/>
                    <a:gd name="connsiteX2" fmla="*/ 1346570 w 1711219"/>
                    <a:gd name="connsiteY2" fmla="*/ 34961 h 1530543"/>
                    <a:gd name="connsiteX3" fmla="*/ 1711219 w 1711219"/>
                    <a:gd name="connsiteY3" fmla="*/ 646513 h 1530543"/>
                    <a:gd name="connsiteX4" fmla="*/ 1251068 w 1711219"/>
                    <a:gd name="connsiteY4" fmla="*/ 1528133 h 1530543"/>
                    <a:gd name="connsiteX5" fmla="*/ 432566 w 1711219"/>
                    <a:gd name="connsiteY5" fmla="*/ 1530543 h 1530543"/>
                    <a:gd name="connsiteX6" fmla="*/ 0 w 1711219"/>
                    <a:gd name="connsiteY6" fmla="*/ 612319 h 1530543"/>
                    <a:gd name="connsiteX0" fmla="*/ 0 w 1711219"/>
                    <a:gd name="connsiteY0" fmla="*/ 612319 h 1530543"/>
                    <a:gd name="connsiteX1" fmla="*/ 339240 w 1711219"/>
                    <a:gd name="connsiteY1" fmla="*/ 0 h 1530543"/>
                    <a:gd name="connsiteX2" fmla="*/ 1346570 w 1711219"/>
                    <a:gd name="connsiteY2" fmla="*/ 34961 h 1530543"/>
                    <a:gd name="connsiteX3" fmla="*/ 1711219 w 1711219"/>
                    <a:gd name="connsiteY3" fmla="*/ 646513 h 1530543"/>
                    <a:gd name="connsiteX4" fmla="*/ 1251068 w 1711219"/>
                    <a:gd name="connsiteY4" fmla="*/ 1528133 h 1530543"/>
                    <a:gd name="connsiteX5" fmla="*/ 432566 w 1711219"/>
                    <a:gd name="connsiteY5" fmla="*/ 1530543 h 1530543"/>
                    <a:gd name="connsiteX6" fmla="*/ 0 w 1711219"/>
                    <a:gd name="connsiteY6" fmla="*/ 612319 h 1530543"/>
                    <a:gd name="connsiteX0" fmla="*/ 0 w 1711219"/>
                    <a:gd name="connsiteY0" fmla="*/ 602794 h 1521018"/>
                    <a:gd name="connsiteX1" fmla="*/ 332096 w 1711219"/>
                    <a:gd name="connsiteY1" fmla="*/ 0 h 1521018"/>
                    <a:gd name="connsiteX2" fmla="*/ 1346570 w 1711219"/>
                    <a:gd name="connsiteY2" fmla="*/ 25436 h 1521018"/>
                    <a:gd name="connsiteX3" fmla="*/ 1711219 w 1711219"/>
                    <a:gd name="connsiteY3" fmla="*/ 636988 h 1521018"/>
                    <a:gd name="connsiteX4" fmla="*/ 1251068 w 1711219"/>
                    <a:gd name="connsiteY4" fmla="*/ 1518608 h 1521018"/>
                    <a:gd name="connsiteX5" fmla="*/ 432566 w 1711219"/>
                    <a:gd name="connsiteY5" fmla="*/ 1521018 h 1521018"/>
                    <a:gd name="connsiteX6" fmla="*/ 0 w 1711219"/>
                    <a:gd name="connsiteY6" fmla="*/ 602794 h 1521018"/>
                    <a:gd name="connsiteX0" fmla="*/ 0 w 1711219"/>
                    <a:gd name="connsiteY0" fmla="*/ 612319 h 1530543"/>
                    <a:gd name="connsiteX1" fmla="*/ 334478 w 1711219"/>
                    <a:gd name="connsiteY1" fmla="*/ 0 h 1530543"/>
                    <a:gd name="connsiteX2" fmla="*/ 1346570 w 1711219"/>
                    <a:gd name="connsiteY2" fmla="*/ 34961 h 1530543"/>
                    <a:gd name="connsiteX3" fmla="*/ 1711219 w 1711219"/>
                    <a:gd name="connsiteY3" fmla="*/ 646513 h 1530543"/>
                    <a:gd name="connsiteX4" fmla="*/ 1251068 w 1711219"/>
                    <a:gd name="connsiteY4" fmla="*/ 1528133 h 1530543"/>
                    <a:gd name="connsiteX5" fmla="*/ 432566 w 1711219"/>
                    <a:gd name="connsiteY5" fmla="*/ 1530543 h 1530543"/>
                    <a:gd name="connsiteX6" fmla="*/ 0 w 1711219"/>
                    <a:gd name="connsiteY6" fmla="*/ 612319 h 1530543"/>
                    <a:gd name="connsiteX0" fmla="*/ 0 w 1711219"/>
                    <a:gd name="connsiteY0" fmla="*/ 612319 h 1530543"/>
                    <a:gd name="connsiteX1" fmla="*/ 334478 w 1711219"/>
                    <a:gd name="connsiteY1" fmla="*/ 0 h 1530543"/>
                    <a:gd name="connsiteX2" fmla="*/ 1346570 w 1711219"/>
                    <a:gd name="connsiteY2" fmla="*/ 34961 h 1530543"/>
                    <a:gd name="connsiteX3" fmla="*/ 1711219 w 1711219"/>
                    <a:gd name="connsiteY3" fmla="*/ 646513 h 1530543"/>
                    <a:gd name="connsiteX4" fmla="*/ 1251068 w 1711219"/>
                    <a:gd name="connsiteY4" fmla="*/ 1528133 h 1530543"/>
                    <a:gd name="connsiteX5" fmla="*/ 432566 w 1711219"/>
                    <a:gd name="connsiteY5" fmla="*/ 1530543 h 1530543"/>
                    <a:gd name="connsiteX6" fmla="*/ 0 w 1711219"/>
                    <a:gd name="connsiteY6" fmla="*/ 612319 h 1530543"/>
                    <a:gd name="connsiteX0" fmla="*/ 0 w 1711219"/>
                    <a:gd name="connsiteY0" fmla="*/ 607557 h 1525781"/>
                    <a:gd name="connsiteX1" fmla="*/ 329715 w 1711219"/>
                    <a:gd name="connsiteY1" fmla="*/ 0 h 1525781"/>
                    <a:gd name="connsiteX2" fmla="*/ 1346570 w 1711219"/>
                    <a:gd name="connsiteY2" fmla="*/ 30199 h 1525781"/>
                    <a:gd name="connsiteX3" fmla="*/ 1711219 w 1711219"/>
                    <a:gd name="connsiteY3" fmla="*/ 641751 h 1525781"/>
                    <a:gd name="connsiteX4" fmla="*/ 1251068 w 1711219"/>
                    <a:gd name="connsiteY4" fmla="*/ 1523371 h 1525781"/>
                    <a:gd name="connsiteX5" fmla="*/ 432566 w 1711219"/>
                    <a:gd name="connsiteY5" fmla="*/ 1525781 h 1525781"/>
                    <a:gd name="connsiteX6" fmla="*/ 0 w 1711219"/>
                    <a:gd name="connsiteY6" fmla="*/ 607557 h 1525781"/>
                    <a:gd name="connsiteX0" fmla="*/ 0 w 1711219"/>
                    <a:gd name="connsiteY0" fmla="*/ 605175 h 1523399"/>
                    <a:gd name="connsiteX1" fmla="*/ 351146 w 1711219"/>
                    <a:gd name="connsiteY1" fmla="*/ 0 h 1523399"/>
                    <a:gd name="connsiteX2" fmla="*/ 1346570 w 1711219"/>
                    <a:gd name="connsiteY2" fmla="*/ 27817 h 1523399"/>
                    <a:gd name="connsiteX3" fmla="*/ 1711219 w 1711219"/>
                    <a:gd name="connsiteY3" fmla="*/ 639369 h 1523399"/>
                    <a:gd name="connsiteX4" fmla="*/ 1251068 w 1711219"/>
                    <a:gd name="connsiteY4" fmla="*/ 1520989 h 1523399"/>
                    <a:gd name="connsiteX5" fmla="*/ 432566 w 1711219"/>
                    <a:gd name="connsiteY5" fmla="*/ 1523399 h 1523399"/>
                    <a:gd name="connsiteX6" fmla="*/ 0 w 1711219"/>
                    <a:gd name="connsiteY6" fmla="*/ 605175 h 1523399"/>
                    <a:gd name="connsiteX0" fmla="*/ 0 w 1711219"/>
                    <a:gd name="connsiteY0" fmla="*/ 605175 h 1523399"/>
                    <a:gd name="connsiteX1" fmla="*/ 351146 w 1711219"/>
                    <a:gd name="connsiteY1" fmla="*/ 0 h 1523399"/>
                    <a:gd name="connsiteX2" fmla="*/ 1346570 w 1711219"/>
                    <a:gd name="connsiteY2" fmla="*/ 27817 h 1523399"/>
                    <a:gd name="connsiteX3" fmla="*/ 1711219 w 1711219"/>
                    <a:gd name="connsiteY3" fmla="*/ 639369 h 1523399"/>
                    <a:gd name="connsiteX4" fmla="*/ 1251068 w 1711219"/>
                    <a:gd name="connsiteY4" fmla="*/ 1520989 h 1523399"/>
                    <a:gd name="connsiteX5" fmla="*/ 432566 w 1711219"/>
                    <a:gd name="connsiteY5" fmla="*/ 1523399 h 1523399"/>
                    <a:gd name="connsiteX6" fmla="*/ 0 w 1711219"/>
                    <a:gd name="connsiteY6" fmla="*/ 605175 h 1523399"/>
                    <a:gd name="connsiteX0" fmla="*/ 0 w 1711219"/>
                    <a:gd name="connsiteY0" fmla="*/ 605175 h 1523399"/>
                    <a:gd name="connsiteX1" fmla="*/ 351146 w 1711219"/>
                    <a:gd name="connsiteY1" fmla="*/ 0 h 1523399"/>
                    <a:gd name="connsiteX2" fmla="*/ 1346570 w 1711219"/>
                    <a:gd name="connsiteY2" fmla="*/ 27817 h 1523399"/>
                    <a:gd name="connsiteX3" fmla="*/ 1711219 w 1711219"/>
                    <a:gd name="connsiteY3" fmla="*/ 639369 h 1523399"/>
                    <a:gd name="connsiteX4" fmla="*/ 1251068 w 1711219"/>
                    <a:gd name="connsiteY4" fmla="*/ 1520989 h 1523399"/>
                    <a:gd name="connsiteX5" fmla="*/ 432566 w 1711219"/>
                    <a:gd name="connsiteY5" fmla="*/ 1523399 h 1523399"/>
                    <a:gd name="connsiteX6" fmla="*/ 0 w 1711219"/>
                    <a:gd name="connsiteY6" fmla="*/ 605175 h 1523399"/>
                    <a:gd name="connsiteX0" fmla="*/ 0 w 1711219"/>
                    <a:gd name="connsiteY0" fmla="*/ 593268 h 1511492"/>
                    <a:gd name="connsiteX1" fmla="*/ 360671 w 1711219"/>
                    <a:gd name="connsiteY1" fmla="*/ 0 h 1511492"/>
                    <a:gd name="connsiteX2" fmla="*/ 1346570 w 1711219"/>
                    <a:gd name="connsiteY2" fmla="*/ 15910 h 1511492"/>
                    <a:gd name="connsiteX3" fmla="*/ 1711219 w 1711219"/>
                    <a:gd name="connsiteY3" fmla="*/ 627462 h 1511492"/>
                    <a:gd name="connsiteX4" fmla="*/ 1251068 w 1711219"/>
                    <a:gd name="connsiteY4" fmla="*/ 1509082 h 1511492"/>
                    <a:gd name="connsiteX5" fmla="*/ 432566 w 1711219"/>
                    <a:gd name="connsiteY5" fmla="*/ 1511492 h 1511492"/>
                    <a:gd name="connsiteX6" fmla="*/ 0 w 1711219"/>
                    <a:gd name="connsiteY6" fmla="*/ 593268 h 1511492"/>
                    <a:gd name="connsiteX0" fmla="*/ 0 w 1711219"/>
                    <a:gd name="connsiteY0" fmla="*/ 595650 h 1513874"/>
                    <a:gd name="connsiteX1" fmla="*/ 365433 w 1711219"/>
                    <a:gd name="connsiteY1" fmla="*/ 0 h 1513874"/>
                    <a:gd name="connsiteX2" fmla="*/ 1346570 w 1711219"/>
                    <a:gd name="connsiteY2" fmla="*/ 18292 h 1513874"/>
                    <a:gd name="connsiteX3" fmla="*/ 1711219 w 1711219"/>
                    <a:gd name="connsiteY3" fmla="*/ 629844 h 1513874"/>
                    <a:gd name="connsiteX4" fmla="*/ 1251068 w 1711219"/>
                    <a:gd name="connsiteY4" fmla="*/ 1511464 h 1513874"/>
                    <a:gd name="connsiteX5" fmla="*/ 432566 w 1711219"/>
                    <a:gd name="connsiteY5" fmla="*/ 1513874 h 1513874"/>
                    <a:gd name="connsiteX6" fmla="*/ 0 w 1711219"/>
                    <a:gd name="connsiteY6" fmla="*/ 595650 h 1513874"/>
                    <a:gd name="connsiteX0" fmla="*/ 0 w 1711219"/>
                    <a:gd name="connsiteY0" fmla="*/ 595650 h 1513874"/>
                    <a:gd name="connsiteX1" fmla="*/ 365433 w 1711219"/>
                    <a:gd name="connsiteY1" fmla="*/ 0 h 1513874"/>
                    <a:gd name="connsiteX2" fmla="*/ 1346570 w 1711219"/>
                    <a:gd name="connsiteY2" fmla="*/ 18292 h 1513874"/>
                    <a:gd name="connsiteX3" fmla="*/ 1711219 w 1711219"/>
                    <a:gd name="connsiteY3" fmla="*/ 629844 h 1513874"/>
                    <a:gd name="connsiteX4" fmla="*/ 1251068 w 1711219"/>
                    <a:gd name="connsiteY4" fmla="*/ 1511464 h 1513874"/>
                    <a:gd name="connsiteX5" fmla="*/ 432566 w 1711219"/>
                    <a:gd name="connsiteY5" fmla="*/ 1513874 h 1513874"/>
                    <a:gd name="connsiteX6" fmla="*/ 0 w 1711219"/>
                    <a:gd name="connsiteY6" fmla="*/ 595650 h 1513874"/>
                    <a:gd name="connsiteX0" fmla="*/ 0 w 1711219"/>
                    <a:gd name="connsiteY0" fmla="*/ 595650 h 1513874"/>
                    <a:gd name="connsiteX1" fmla="*/ 365433 w 1711219"/>
                    <a:gd name="connsiteY1" fmla="*/ 0 h 1513874"/>
                    <a:gd name="connsiteX2" fmla="*/ 1346570 w 1711219"/>
                    <a:gd name="connsiteY2" fmla="*/ 18292 h 1513874"/>
                    <a:gd name="connsiteX3" fmla="*/ 1711219 w 1711219"/>
                    <a:gd name="connsiteY3" fmla="*/ 629844 h 1513874"/>
                    <a:gd name="connsiteX4" fmla="*/ 1251068 w 1711219"/>
                    <a:gd name="connsiteY4" fmla="*/ 1511464 h 1513874"/>
                    <a:gd name="connsiteX5" fmla="*/ 432566 w 1711219"/>
                    <a:gd name="connsiteY5" fmla="*/ 1513874 h 1513874"/>
                    <a:gd name="connsiteX6" fmla="*/ 0 w 1711219"/>
                    <a:gd name="connsiteY6" fmla="*/ 595650 h 1513874"/>
                    <a:gd name="connsiteX0" fmla="*/ 0 w 1711219"/>
                    <a:gd name="connsiteY0" fmla="*/ 605175 h 1513874"/>
                    <a:gd name="connsiteX1" fmla="*/ 365433 w 1711219"/>
                    <a:gd name="connsiteY1" fmla="*/ 0 h 1513874"/>
                    <a:gd name="connsiteX2" fmla="*/ 1346570 w 1711219"/>
                    <a:gd name="connsiteY2" fmla="*/ 18292 h 1513874"/>
                    <a:gd name="connsiteX3" fmla="*/ 1711219 w 1711219"/>
                    <a:gd name="connsiteY3" fmla="*/ 629844 h 1513874"/>
                    <a:gd name="connsiteX4" fmla="*/ 1251068 w 1711219"/>
                    <a:gd name="connsiteY4" fmla="*/ 1511464 h 1513874"/>
                    <a:gd name="connsiteX5" fmla="*/ 432566 w 1711219"/>
                    <a:gd name="connsiteY5" fmla="*/ 1513874 h 1513874"/>
                    <a:gd name="connsiteX6" fmla="*/ 0 w 1711219"/>
                    <a:gd name="connsiteY6" fmla="*/ 605175 h 1513874"/>
                    <a:gd name="connsiteX0" fmla="*/ 0 w 1711219"/>
                    <a:gd name="connsiteY0" fmla="*/ 605175 h 1513874"/>
                    <a:gd name="connsiteX1" fmla="*/ 365433 w 1711219"/>
                    <a:gd name="connsiteY1" fmla="*/ 0 h 1513874"/>
                    <a:gd name="connsiteX2" fmla="*/ 1346570 w 1711219"/>
                    <a:gd name="connsiteY2" fmla="*/ 18292 h 1513874"/>
                    <a:gd name="connsiteX3" fmla="*/ 1711219 w 1711219"/>
                    <a:gd name="connsiteY3" fmla="*/ 629844 h 1513874"/>
                    <a:gd name="connsiteX4" fmla="*/ 1251068 w 1711219"/>
                    <a:gd name="connsiteY4" fmla="*/ 1511464 h 1513874"/>
                    <a:gd name="connsiteX5" fmla="*/ 432566 w 1711219"/>
                    <a:gd name="connsiteY5" fmla="*/ 1513874 h 1513874"/>
                    <a:gd name="connsiteX6" fmla="*/ 0 w 1711219"/>
                    <a:gd name="connsiteY6" fmla="*/ 605175 h 1513874"/>
                    <a:gd name="connsiteX0" fmla="*/ 0 w 1711219"/>
                    <a:gd name="connsiteY0" fmla="*/ 605175 h 1513874"/>
                    <a:gd name="connsiteX1" fmla="*/ 365433 w 1711219"/>
                    <a:gd name="connsiteY1" fmla="*/ 0 h 1513874"/>
                    <a:gd name="connsiteX2" fmla="*/ 1346570 w 1711219"/>
                    <a:gd name="connsiteY2" fmla="*/ 18292 h 1513874"/>
                    <a:gd name="connsiteX3" fmla="*/ 1711219 w 1711219"/>
                    <a:gd name="connsiteY3" fmla="*/ 629844 h 1513874"/>
                    <a:gd name="connsiteX4" fmla="*/ 1251068 w 1711219"/>
                    <a:gd name="connsiteY4" fmla="*/ 1511464 h 1513874"/>
                    <a:gd name="connsiteX5" fmla="*/ 432566 w 1711219"/>
                    <a:gd name="connsiteY5" fmla="*/ 1513874 h 1513874"/>
                    <a:gd name="connsiteX6" fmla="*/ 0 w 1711219"/>
                    <a:gd name="connsiteY6" fmla="*/ 605175 h 1513874"/>
                    <a:gd name="connsiteX0" fmla="*/ 0 w 1711219"/>
                    <a:gd name="connsiteY0" fmla="*/ 605175 h 1513874"/>
                    <a:gd name="connsiteX1" fmla="*/ 365433 w 1711219"/>
                    <a:gd name="connsiteY1" fmla="*/ 0 h 1513874"/>
                    <a:gd name="connsiteX2" fmla="*/ 1346570 w 1711219"/>
                    <a:gd name="connsiteY2" fmla="*/ 18292 h 1513874"/>
                    <a:gd name="connsiteX3" fmla="*/ 1711219 w 1711219"/>
                    <a:gd name="connsiteY3" fmla="*/ 629844 h 1513874"/>
                    <a:gd name="connsiteX4" fmla="*/ 1251068 w 1711219"/>
                    <a:gd name="connsiteY4" fmla="*/ 1511464 h 1513874"/>
                    <a:gd name="connsiteX5" fmla="*/ 432566 w 1711219"/>
                    <a:gd name="connsiteY5" fmla="*/ 1513874 h 1513874"/>
                    <a:gd name="connsiteX6" fmla="*/ 0 w 1711219"/>
                    <a:gd name="connsiteY6" fmla="*/ 605175 h 1513874"/>
                    <a:gd name="connsiteX0" fmla="*/ 0 w 1711219"/>
                    <a:gd name="connsiteY0" fmla="*/ 605175 h 1516255"/>
                    <a:gd name="connsiteX1" fmla="*/ 365433 w 1711219"/>
                    <a:gd name="connsiteY1" fmla="*/ 0 h 1516255"/>
                    <a:gd name="connsiteX2" fmla="*/ 1346570 w 1711219"/>
                    <a:gd name="connsiteY2" fmla="*/ 18292 h 1516255"/>
                    <a:gd name="connsiteX3" fmla="*/ 1711219 w 1711219"/>
                    <a:gd name="connsiteY3" fmla="*/ 629844 h 1516255"/>
                    <a:gd name="connsiteX4" fmla="*/ 1251068 w 1711219"/>
                    <a:gd name="connsiteY4" fmla="*/ 1511464 h 1516255"/>
                    <a:gd name="connsiteX5" fmla="*/ 489716 w 1711219"/>
                    <a:gd name="connsiteY5" fmla="*/ 1516255 h 1516255"/>
                    <a:gd name="connsiteX6" fmla="*/ 0 w 1711219"/>
                    <a:gd name="connsiteY6" fmla="*/ 605175 h 1516255"/>
                    <a:gd name="connsiteX0" fmla="*/ 0 w 1706456"/>
                    <a:gd name="connsiteY0" fmla="*/ 609938 h 1516255"/>
                    <a:gd name="connsiteX1" fmla="*/ 360670 w 1706456"/>
                    <a:gd name="connsiteY1" fmla="*/ 0 h 1516255"/>
                    <a:gd name="connsiteX2" fmla="*/ 1341807 w 1706456"/>
                    <a:gd name="connsiteY2" fmla="*/ 18292 h 1516255"/>
                    <a:gd name="connsiteX3" fmla="*/ 1706456 w 1706456"/>
                    <a:gd name="connsiteY3" fmla="*/ 629844 h 1516255"/>
                    <a:gd name="connsiteX4" fmla="*/ 1246305 w 1706456"/>
                    <a:gd name="connsiteY4" fmla="*/ 1511464 h 1516255"/>
                    <a:gd name="connsiteX5" fmla="*/ 484953 w 1706456"/>
                    <a:gd name="connsiteY5" fmla="*/ 1516255 h 1516255"/>
                    <a:gd name="connsiteX6" fmla="*/ 0 w 1706456"/>
                    <a:gd name="connsiteY6" fmla="*/ 609938 h 1516255"/>
                    <a:gd name="connsiteX0" fmla="*/ 0 w 1706456"/>
                    <a:gd name="connsiteY0" fmla="*/ 609938 h 1516255"/>
                    <a:gd name="connsiteX1" fmla="*/ 360670 w 1706456"/>
                    <a:gd name="connsiteY1" fmla="*/ 0 h 1516255"/>
                    <a:gd name="connsiteX2" fmla="*/ 1341807 w 1706456"/>
                    <a:gd name="connsiteY2" fmla="*/ 18292 h 1516255"/>
                    <a:gd name="connsiteX3" fmla="*/ 1706456 w 1706456"/>
                    <a:gd name="connsiteY3" fmla="*/ 629844 h 1516255"/>
                    <a:gd name="connsiteX4" fmla="*/ 1246305 w 1706456"/>
                    <a:gd name="connsiteY4" fmla="*/ 1511464 h 1516255"/>
                    <a:gd name="connsiteX5" fmla="*/ 484953 w 1706456"/>
                    <a:gd name="connsiteY5" fmla="*/ 1516255 h 1516255"/>
                    <a:gd name="connsiteX6" fmla="*/ 0 w 1706456"/>
                    <a:gd name="connsiteY6" fmla="*/ 609938 h 1516255"/>
                    <a:gd name="connsiteX0" fmla="*/ 0 w 1706456"/>
                    <a:gd name="connsiteY0" fmla="*/ 609938 h 1516255"/>
                    <a:gd name="connsiteX1" fmla="*/ 360670 w 1706456"/>
                    <a:gd name="connsiteY1" fmla="*/ 0 h 1516255"/>
                    <a:gd name="connsiteX2" fmla="*/ 1341807 w 1706456"/>
                    <a:gd name="connsiteY2" fmla="*/ 18292 h 1516255"/>
                    <a:gd name="connsiteX3" fmla="*/ 1706456 w 1706456"/>
                    <a:gd name="connsiteY3" fmla="*/ 629844 h 1516255"/>
                    <a:gd name="connsiteX4" fmla="*/ 1246305 w 1706456"/>
                    <a:gd name="connsiteY4" fmla="*/ 1511464 h 1516255"/>
                    <a:gd name="connsiteX5" fmla="*/ 484953 w 1706456"/>
                    <a:gd name="connsiteY5" fmla="*/ 1516255 h 1516255"/>
                    <a:gd name="connsiteX6" fmla="*/ 0 w 1706456"/>
                    <a:gd name="connsiteY6" fmla="*/ 609938 h 1516255"/>
                    <a:gd name="connsiteX0" fmla="*/ 0 w 1699312"/>
                    <a:gd name="connsiteY0" fmla="*/ 609938 h 1516255"/>
                    <a:gd name="connsiteX1" fmla="*/ 360670 w 1699312"/>
                    <a:gd name="connsiteY1" fmla="*/ 0 h 1516255"/>
                    <a:gd name="connsiteX2" fmla="*/ 1341807 w 1699312"/>
                    <a:gd name="connsiteY2" fmla="*/ 18292 h 1516255"/>
                    <a:gd name="connsiteX3" fmla="*/ 1699312 w 1699312"/>
                    <a:gd name="connsiteY3" fmla="*/ 627462 h 1516255"/>
                    <a:gd name="connsiteX4" fmla="*/ 1246305 w 1699312"/>
                    <a:gd name="connsiteY4" fmla="*/ 1511464 h 1516255"/>
                    <a:gd name="connsiteX5" fmla="*/ 484953 w 1699312"/>
                    <a:gd name="connsiteY5" fmla="*/ 1516255 h 1516255"/>
                    <a:gd name="connsiteX6" fmla="*/ 0 w 1699312"/>
                    <a:gd name="connsiteY6" fmla="*/ 609938 h 1516255"/>
                    <a:gd name="connsiteX0" fmla="*/ 0 w 1699312"/>
                    <a:gd name="connsiteY0" fmla="*/ 609938 h 1516255"/>
                    <a:gd name="connsiteX1" fmla="*/ 360670 w 1699312"/>
                    <a:gd name="connsiteY1" fmla="*/ 0 h 1516255"/>
                    <a:gd name="connsiteX2" fmla="*/ 1341807 w 1699312"/>
                    <a:gd name="connsiteY2" fmla="*/ 18292 h 1516255"/>
                    <a:gd name="connsiteX3" fmla="*/ 1699312 w 1699312"/>
                    <a:gd name="connsiteY3" fmla="*/ 627462 h 1516255"/>
                    <a:gd name="connsiteX4" fmla="*/ 1234399 w 1699312"/>
                    <a:gd name="connsiteY4" fmla="*/ 1511464 h 1516255"/>
                    <a:gd name="connsiteX5" fmla="*/ 484953 w 1699312"/>
                    <a:gd name="connsiteY5" fmla="*/ 1516255 h 1516255"/>
                    <a:gd name="connsiteX6" fmla="*/ 0 w 1699312"/>
                    <a:gd name="connsiteY6" fmla="*/ 609938 h 1516255"/>
                    <a:gd name="connsiteX0" fmla="*/ 0 w 1699312"/>
                    <a:gd name="connsiteY0" fmla="*/ 609938 h 1516255"/>
                    <a:gd name="connsiteX1" fmla="*/ 360670 w 1699312"/>
                    <a:gd name="connsiteY1" fmla="*/ 0 h 1516255"/>
                    <a:gd name="connsiteX2" fmla="*/ 1341807 w 1699312"/>
                    <a:gd name="connsiteY2" fmla="*/ 18292 h 1516255"/>
                    <a:gd name="connsiteX3" fmla="*/ 1699312 w 1699312"/>
                    <a:gd name="connsiteY3" fmla="*/ 627462 h 1516255"/>
                    <a:gd name="connsiteX4" fmla="*/ 1239161 w 1699312"/>
                    <a:gd name="connsiteY4" fmla="*/ 1511464 h 1516255"/>
                    <a:gd name="connsiteX5" fmla="*/ 484953 w 1699312"/>
                    <a:gd name="connsiteY5" fmla="*/ 1516255 h 1516255"/>
                    <a:gd name="connsiteX6" fmla="*/ 0 w 1699312"/>
                    <a:gd name="connsiteY6" fmla="*/ 609938 h 1516255"/>
                    <a:gd name="connsiteX0" fmla="*/ 0 w 1699312"/>
                    <a:gd name="connsiteY0" fmla="*/ 609938 h 1516255"/>
                    <a:gd name="connsiteX1" fmla="*/ 360670 w 1699312"/>
                    <a:gd name="connsiteY1" fmla="*/ 0 h 1516255"/>
                    <a:gd name="connsiteX2" fmla="*/ 1341807 w 1699312"/>
                    <a:gd name="connsiteY2" fmla="*/ 18292 h 1516255"/>
                    <a:gd name="connsiteX3" fmla="*/ 1699312 w 1699312"/>
                    <a:gd name="connsiteY3" fmla="*/ 627462 h 1516255"/>
                    <a:gd name="connsiteX4" fmla="*/ 1239161 w 1699312"/>
                    <a:gd name="connsiteY4" fmla="*/ 1511464 h 1516255"/>
                    <a:gd name="connsiteX5" fmla="*/ 484953 w 1699312"/>
                    <a:gd name="connsiteY5" fmla="*/ 1516255 h 1516255"/>
                    <a:gd name="connsiteX6" fmla="*/ 0 w 1699312"/>
                    <a:gd name="connsiteY6" fmla="*/ 609938 h 1516255"/>
                    <a:gd name="connsiteX0" fmla="*/ 0 w 1699312"/>
                    <a:gd name="connsiteY0" fmla="*/ 609938 h 1516255"/>
                    <a:gd name="connsiteX1" fmla="*/ 360670 w 1699312"/>
                    <a:gd name="connsiteY1" fmla="*/ 0 h 1516255"/>
                    <a:gd name="connsiteX2" fmla="*/ 1341807 w 1699312"/>
                    <a:gd name="connsiteY2" fmla="*/ 18292 h 1516255"/>
                    <a:gd name="connsiteX3" fmla="*/ 1699312 w 1699312"/>
                    <a:gd name="connsiteY3" fmla="*/ 627462 h 1516255"/>
                    <a:gd name="connsiteX4" fmla="*/ 1239161 w 1699312"/>
                    <a:gd name="connsiteY4" fmla="*/ 1511464 h 1516255"/>
                    <a:gd name="connsiteX5" fmla="*/ 484953 w 1699312"/>
                    <a:gd name="connsiteY5" fmla="*/ 1516255 h 1516255"/>
                    <a:gd name="connsiteX6" fmla="*/ 0 w 1699312"/>
                    <a:gd name="connsiteY6" fmla="*/ 609938 h 1516255"/>
                    <a:gd name="connsiteX0" fmla="*/ 0 w 1699312"/>
                    <a:gd name="connsiteY0" fmla="*/ 609938 h 1516255"/>
                    <a:gd name="connsiteX1" fmla="*/ 360670 w 1699312"/>
                    <a:gd name="connsiteY1" fmla="*/ 0 h 1516255"/>
                    <a:gd name="connsiteX2" fmla="*/ 1341807 w 1699312"/>
                    <a:gd name="connsiteY2" fmla="*/ 18292 h 1516255"/>
                    <a:gd name="connsiteX3" fmla="*/ 1699312 w 1699312"/>
                    <a:gd name="connsiteY3" fmla="*/ 627462 h 1516255"/>
                    <a:gd name="connsiteX4" fmla="*/ 1239161 w 1699312"/>
                    <a:gd name="connsiteY4" fmla="*/ 1511464 h 1516255"/>
                    <a:gd name="connsiteX5" fmla="*/ 484953 w 1699312"/>
                    <a:gd name="connsiteY5" fmla="*/ 1516255 h 1516255"/>
                    <a:gd name="connsiteX6" fmla="*/ 0 w 1699312"/>
                    <a:gd name="connsiteY6" fmla="*/ 609938 h 1516255"/>
                    <a:gd name="connsiteX0" fmla="*/ 0 w 1699312"/>
                    <a:gd name="connsiteY0" fmla="*/ 609938 h 1511464"/>
                    <a:gd name="connsiteX1" fmla="*/ 360670 w 1699312"/>
                    <a:gd name="connsiteY1" fmla="*/ 0 h 1511464"/>
                    <a:gd name="connsiteX2" fmla="*/ 1341807 w 1699312"/>
                    <a:gd name="connsiteY2" fmla="*/ 18292 h 1511464"/>
                    <a:gd name="connsiteX3" fmla="*/ 1699312 w 1699312"/>
                    <a:gd name="connsiteY3" fmla="*/ 627462 h 1511464"/>
                    <a:gd name="connsiteX4" fmla="*/ 1239161 w 1699312"/>
                    <a:gd name="connsiteY4" fmla="*/ 1511464 h 1511464"/>
                    <a:gd name="connsiteX5" fmla="*/ 484953 w 1699312"/>
                    <a:gd name="connsiteY5" fmla="*/ 1509111 h 1511464"/>
                    <a:gd name="connsiteX6" fmla="*/ 0 w 1699312"/>
                    <a:gd name="connsiteY6" fmla="*/ 609938 h 1511464"/>
                    <a:gd name="connsiteX0" fmla="*/ 0 w 1689787"/>
                    <a:gd name="connsiteY0" fmla="*/ 605176 h 1511464"/>
                    <a:gd name="connsiteX1" fmla="*/ 351145 w 1689787"/>
                    <a:gd name="connsiteY1" fmla="*/ 0 h 1511464"/>
                    <a:gd name="connsiteX2" fmla="*/ 1332282 w 1689787"/>
                    <a:gd name="connsiteY2" fmla="*/ 18292 h 1511464"/>
                    <a:gd name="connsiteX3" fmla="*/ 1689787 w 1689787"/>
                    <a:gd name="connsiteY3" fmla="*/ 627462 h 1511464"/>
                    <a:gd name="connsiteX4" fmla="*/ 1229636 w 1689787"/>
                    <a:gd name="connsiteY4" fmla="*/ 1511464 h 1511464"/>
                    <a:gd name="connsiteX5" fmla="*/ 475428 w 1689787"/>
                    <a:gd name="connsiteY5" fmla="*/ 1509111 h 1511464"/>
                    <a:gd name="connsiteX6" fmla="*/ 0 w 1689787"/>
                    <a:gd name="connsiteY6" fmla="*/ 605176 h 1511464"/>
                    <a:gd name="connsiteX0" fmla="*/ 0 w 1696930"/>
                    <a:gd name="connsiteY0" fmla="*/ 614701 h 1511464"/>
                    <a:gd name="connsiteX1" fmla="*/ 358288 w 1696930"/>
                    <a:gd name="connsiteY1" fmla="*/ 0 h 1511464"/>
                    <a:gd name="connsiteX2" fmla="*/ 1339425 w 1696930"/>
                    <a:gd name="connsiteY2" fmla="*/ 18292 h 1511464"/>
                    <a:gd name="connsiteX3" fmla="*/ 1696930 w 1696930"/>
                    <a:gd name="connsiteY3" fmla="*/ 627462 h 1511464"/>
                    <a:gd name="connsiteX4" fmla="*/ 1236779 w 1696930"/>
                    <a:gd name="connsiteY4" fmla="*/ 1511464 h 1511464"/>
                    <a:gd name="connsiteX5" fmla="*/ 482571 w 1696930"/>
                    <a:gd name="connsiteY5" fmla="*/ 1509111 h 1511464"/>
                    <a:gd name="connsiteX6" fmla="*/ 0 w 1696930"/>
                    <a:gd name="connsiteY6" fmla="*/ 614701 h 1511464"/>
                    <a:gd name="connsiteX0" fmla="*/ 0 w 1696930"/>
                    <a:gd name="connsiteY0" fmla="*/ 614701 h 1511464"/>
                    <a:gd name="connsiteX1" fmla="*/ 358288 w 1696930"/>
                    <a:gd name="connsiteY1" fmla="*/ 0 h 1511464"/>
                    <a:gd name="connsiteX2" fmla="*/ 1339425 w 1696930"/>
                    <a:gd name="connsiteY2" fmla="*/ 18292 h 1511464"/>
                    <a:gd name="connsiteX3" fmla="*/ 1696930 w 1696930"/>
                    <a:gd name="connsiteY3" fmla="*/ 627462 h 1511464"/>
                    <a:gd name="connsiteX4" fmla="*/ 1236779 w 1696930"/>
                    <a:gd name="connsiteY4" fmla="*/ 1511464 h 1511464"/>
                    <a:gd name="connsiteX5" fmla="*/ 482571 w 1696930"/>
                    <a:gd name="connsiteY5" fmla="*/ 1509111 h 1511464"/>
                    <a:gd name="connsiteX6" fmla="*/ 0 w 1696930"/>
                    <a:gd name="connsiteY6" fmla="*/ 614701 h 1511464"/>
                    <a:gd name="connsiteX0" fmla="*/ 0 w 1696930"/>
                    <a:gd name="connsiteY0" fmla="*/ 614701 h 1511464"/>
                    <a:gd name="connsiteX1" fmla="*/ 358288 w 1696930"/>
                    <a:gd name="connsiteY1" fmla="*/ 0 h 1511464"/>
                    <a:gd name="connsiteX2" fmla="*/ 1339425 w 1696930"/>
                    <a:gd name="connsiteY2" fmla="*/ 18292 h 1511464"/>
                    <a:gd name="connsiteX3" fmla="*/ 1696930 w 1696930"/>
                    <a:gd name="connsiteY3" fmla="*/ 627462 h 1511464"/>
                    <a:gd name="connsiteX4" fmla="*/ 1236779 w 1696930"/>
                    <a:gd name="connsiteY4" fmla="*/ 1511464 h 1511464"/>
                    <a:gd name="connsiteX5" fmla="*/ 482571 w 1696930"/>
                    <a:gd name="connsiteY5" fmla="*/ 1509111 h 1511464"/>
                    <a:gd name="connsiteX6" fmla="*/ 0 w 1696930"/>
                    <a:gd name="connsiteY6" fmla="*/ 614701 h 1511464"/>
                    <a:gd name="connsiteX0" fmla="*/ 0 w 1696930"/>
                    <a:gd name="connsiteY0" fmla="*/ 614701 h 1511464"/>
                    <a:gd name="connsiteX1" fmla="*/ 358288 w 1696930"/>
                    <a:gd name="connsiteY1" fmla="*/ 0 h 1511464"/>
                    <a:gd name="connsiteX2" fmla="*/ 1339425 w 1696930"/>
                    <a:gd name="connsiteY2" fmla="*/ 18292 h 1511464"/>
                    <a:gd name="connsiteX3" fmla="*/ 1696930 w 1696930"/>
                    <a:gd name="connsiteY3" fmla="*/ 627462 h 1511464"/>
                    <a:gd name="connsiteX4" fmla="*/ 1236779 w 1696930"/>
                    <a:gd name="connsiteY4" fmla="*/ 1511464 h 1511464"/>
                    <a:gd name="connsiteX5" fmla="*/ 487334 w 1696930"/>
                    <a:gd name="connsiteY5" fmla="*/ 1509111 h 1511464"/>
                    <a:gd name="connsiteX6" fmla="*/ 0 w 1696930"/>
                    <a:gd name="connsiteY6" fmla="*/ 614701 h 1511464"/>
                    <a:gd name="connsiteX0" fmla="*/ 0 w 1696930"/>
                    <a:gd name="connsiteY0" fmla="*/ 614701 h 1511464"/>
                    <a:gd name="connsiteX1" fmla="*/ 358288 w 1696930"/>
                    <a:gd name="connsiteY1" fmla="*/ 0 h 1511464"/>
                    <a:gd name="connsiteX2" fmla="*/ 1339425 w 1696930"/>
                    <a:gd name="connsiteY2" fmla="*/ 18292 h 1511464"/>
                    <a:gd name="connsiteX3" fmla="*/ 1696930 w 1696930"/>
                    <a:gd name="connsiteY3" fmla="*/ 627462 h 1511464"/>
                    <a:gd name="connsiteX4" fmla="*/ 1236779 w 1696930"/>
                    <a:gd name="connsiteY4" fmla="*/ 1511464 h 1511464"/>
                    <a:gd name="connsiteX5" fmla="*/ 487334 w 1696930"/>
                    <a:gd name="connsiteY5" fmla="*/ 1509111 h 1511464"/>
                    <a:gd name="connsiteX6" fmla="*/ 0 w 1696930"/>
                    <a:gd name="connsiteY6" fmla="*/ 614701 h 1511464"/>
                    <a:gd name="connsiteX0" fmla="*/ 0 w 1689787"/>
                    <a:gd name="connsiteY0" fmla="*/ 612319 h 1511464"/>
                    <a:gd name="connsiteX1" fmla="*/ 351145 w 1689787"/>
                    <a:gd name="connsiteY1" fmla="*/ 0 h 1511464"/>
                    <a:gd name="connsiteX2" fmla="*/ 1332282 w 1689787"/>
                    <a:gd name="connsiteY2" fmla="*/ 18292 h 1511464"/>
                    <a:gd name="connsiteX3" fmla="*/ 1689787 w 1689787"/>
                    <a:gd name="connsiteY3" fmla="*/ 627462 h 1511464"/>
                    <a:gd name="connsiteX4" fmla="*/ 1229636 w 1689787"/>
                    <a:gd name="connsiteY4" fmla="*/ 1511464 h 1511464"/>
                    <a:gd name="connsiteX5" fmla="*/ 480191 w 1689787"/>
                    <a:gd name="connsiteY5" fmla="*/ 1509111 h 1511464"/>
                    <a:gd name="connsiteX6" fmla="*/ 0 w 1689787"/>
                    <a:gd name="connsiteY6" fmla="*/ 612319 h 1511464"/>
                    <a:gd name="connsiteX0" fmla="*/ 0 w 1689787"/>
                    <a:gd name="connsiteY0" fmla="*/ 612319 h 1511464"/>
                    <a:gd name="connsiteX1" fmla="*/ 351145 w 1689787"/>
                    <a:gd name="connsiteY1" fmla="*/ 0 h 1511464"/>
                    <a:gd name="connsiteX2" fmla="*/ 1332282 w 1689787"/>
                    <a:gd name="connsiteY2" fmla="*/ 18292 h 1511464"/>
                    <a:gd name="connsiteX3" fmla="*/ 1689787 w 1689787"/>
                    <a:gd name="connsiteY3" fmla="*/ 627462 h 1511464"/>
                    <a:gd name="connsiteX4" fmla="*/ 1229636 w 1689787"/>
                    <a:gd name="connsiteY4" fmla="*/ 1511464 h 1511464"/>
                    <a:gd name="connsiteX5" fmla="*/ 480191 w 1689787"/>
                    <a:gd name="connsiteY5" fmla="*/ 1509111 h 1511464"/>
                    <a:gd name="connsiteX6" fmla="*/ 0 w 1689787"/>
                    <a:gd name="connsiteY6" fmla="*/ 612319 h 1511464"/>
                    <a:gd name="connsiteX0" fmla="*/ 0 w 1689787"/>
                    <a:gd name="connsiteY0" fmla="*/ 612319 h 1511464"/>
                    <a:gd name="connsiteX1" fmla="*/ 351145 w 1689787"/>
                    <a:gd name="connsiteY1" fmla="*/ 0 h 1511464"/>
                    <a:gd name="connsiteX2" fmla="*/ 1332282 w 1689787"/>
                    <a:gd name="connsiteY2" fmla="*/ 18292 h 1511464"/>
                    <a:gd name="connsiteX3" fmla="*/ 1689787 w 1689787"/>
                    <a:gd name="connsiteY3" fmla="*/ 627462 h 1511464"/>
                    <a:gd name="connsiteX4" fmla="*/ 1229636 w 1689787"/>
                    <a:gd name="connsiteY4" fmla="*/ 1511464 h 1511464"/>
                    <a:gd name="connsiteX5" fmla="*/ 480191 w 1689787"/>
                    <a:gd name="connsiteY5" fmla="*/ 1509111 h 1511464"/>
                    <a:gd name="connsiteX6" fmla="*/ 0 w 1689787"/>
                    <a:gd name="connsiteY6" fmla="*/ 612319 h 1511464"/>
                    <a:gd name="connsiteX0" fmla="*/ 0 w 1689787"/>
                    <a:gd name="connsiteY0" fmla="*/ 612319 h 1511464"/>
                    <a:gd name="connsiteX1" fmla="*/ 351145 w 1689787"/>
                    <a:gd name="connsiteY1" fmla="*/ 0 h 1511464"/>
                    <a:gd name="connsiteX2" fmla="*/ 1332282 w 1689787"/>
                    <a:gd name="connsiteY2" fmla="*/ 18292 h 1511464"/>
                    <a:gd name="connsiteX3" fmla="*/ 1689787 w 1689787"/>
                    <a:gd name="connsiteY3" fmla="*/ 627462 h 1511464"/>
                    <a:gd name="connsiteX4" fmla="*/ 1229636 w 1689787"/>
                    <a:gd name="connsiteY4" fmla="*/ 1511464 h 1511464"/>
                    <a:gd name="connsiteX5" fmla="*/ 480191 w 1689787"/>
                    <a:gd name="connsiteY5" fmla="*/ 1509111 h 1511464"/>
                    <a:gd name="connsiteX6" fmla="*/ 0 w 1689787"/>
                    <a:gd name="connsiteY6" fmla="*/ 612319 h 1511464"/>
                    <a:gd name="connsiteX0" fmla="*/ 0 w 1680262"/>
                    <a:gd name="connsiteY0" fmla="*/ 619463 h 1511464"/>
                    <a:gd name="connsiteX1" fmla="*/ 341620 w 1680262"/>
                    <a:gd name="connsiteY1" fmla="*/ 0 h 1511464"/>
                    <a:gd name="connsiteX2" fmla="*/ 1322757 w 1680262"/>
                    <a:gd name="connsiteY2" fmla="*/ 18292 h 1511464"/>
                    <a:gd name="connsiteX3" fmla="*/ 1680262 w 1680262"/>
                    <a:gd name="connsiteY3" fmla="*/ 627462 h 1511464"/>
                    <a:gd name="connsiteX4" fmla="*/ 1220111 w 1680262"/>
                    <a:gd name="connsiteY4" fmla="*/ 1511464 h 1511464"/>
                    <a:gd name="connsiteX5" fmla="*/ 470666 w 1680262"/>
                    <a:gd name="connsiteY5" fmla="*/ 1509111 h 1511464"/>
                    <a:gd name="connsiteX6" fmla="*/ 0 w 1680262"/>
                    <a:gd name="connsiteY6" fmla="*/ 619463 h 1511464"/>
                    <a:gd name="connsiteX0" fmla="*/ 0 w 1680262"/>
                    <a:gd name="connsiteY0" fmla="*/ 619463 h 1511464"/>
                    <a:gd name="connsiteX1" fmla="*/ 341620 w 1680262"/>
                    <a:gd name="connsiteY1" fmla="*/ 0 h 1511464"/>
                    <a:gd name="connsiteX2" fmla="*/ 1322757 w 1680262"/>
                    <a:gd name="connsiteY2" fmla="*/ 18292 h 1511464"/>
                    <a:gd name="connsiteX3" fmla="*/ 1680262 w 1680262"/>
                    <a:gd name="connsiteY3" fmla="*/ 627462 h 1511464"/>
                    <a:gd name="connsiteX4" fmla="*/ 1220111 w 1680262"/>
                    <a:gd name="connsiteY4" fmla="*/ 1511464 h 1511464"/>
                    <a:gd name="connsiteX5" fmla="*/ 470666 w 1680262"/>
                    <a:gd name="connsiteY5" fmla="*/ 1509111 h 1511464"/>
                    <a:gd name="connsiteX6" fmla="*/ 0 w 1680262"/>
                    <a:gd name="connsiteY6" fmla="*/ 619463 h 1511464"/>
                    <a:gd name="connsiteX0" fmla="*/ 0 w 1680262"/>
                    <a:gd name="connsiteY0" fmla="*/ 619463 h 1511464"/>
                    <a:gd name="connsiteX1" fmla="*/ 341620 w 1680262"/>
                    <a:gd name="connsiteY1" fmla="*/ 0 h 1511464"/>
                    <a:gd name="connsiteX2" fmla="*/ 1322757 w 1680262"/>
                    <a:gd name="connsiteY2" fmla="*/ 18292 h 1511464"/>
                    <a:gd name="connsiteX3" fmla="*/ 1680262 w 1680262"/>
                    <a:gd name="connsiteY3" fmla="*/ 627462 h 1511464"/>
                    <a:gd name="connsiteX4" fmla="*/ 1220111 w 1680262"/>
                    <a:gd name="connsiteY4" fmla="*/ 1511464 h 1511464"/>
                    <a:gd name="connsiteX5" fmla="*/ 470666 w 1680262"/>
                    <a:gd name="connsiteY5" fmla="*/ 1509111 h 1511464"/>
                    <a:gd name="connsiteX6" fmla="*/ 0 w 1680262"/>
                    <a:gd name="connsiteY6" fmla="*/ 619463 h 1511464"/>
                    <a:gd name="connsiteX0" fmla="*/ 0 w 1680262"/>
                    <a:gd name="connsiteY0" fmla="*/ 619463 h 1511464"/>
                    <a:gd name="connsiteX1" fmla="*/ 341620 w 1680262"/>
                    <a:gd name="connsiteY1" fmla="*/ 0 h 1511464"/>
                    <a:gd name="connsiteX2" fmla="*/ 1322757 w 1680262"/>
                    <a:gd name="connsiteY2" fmla="*/ 18292 h 1511464"/>
                    <a:gd name="connsiteX3" fmla="*/ 1680262 w 1680262"/>
                    <a:gd name="connsiteY3" fmla="*/ 627462 h 1511464"/>
                    <a:gd name="connsiteX4" fmla="*/ 1220111 w 1680262"/>
                    <a:gd name="connsiteY4" fmla="*/ 1511464 h 1511464"/>
                    <a:gd name="connsiteX5" fmla="*/ 470666 w 1680262"/>
                    <a:gd name="connsiteY5" fmla="*/ 1509111 h 1511464"/>
                    <a:gd name="connsiteX6" fmla="*/ 0 w 1680262"/>
                    <a:gd name="connsiteY6" fmla="*/ 619463 h 1511464"/>
                    <a:gd name="connsiteX0" fmla="*/ 0 w 1680262"/>
                    <a:gd name="connsiteY0" fmla="*/ 619463 h 1511464"/>
                    <a:gd name="connsiteX1" fmla="*/ 341620 w 1680262"/>
                    <a:gd name="connsiteY1" fmla="*/ 0 h 1511464"/>
                    <a:gd name="connsiteX2" fmla="*/ 1322757 w 1680262"/>
                    <a:gd name="connsiteY2" fmla="*/ 18292 h 1511464"/>
                    <a:gd name="connsiteX3" fmla="*/ 1680262 w 1680262"/>
                    <a:gd name="connsiteY3" fmla="*/ 627462 h 1511464"/>
                    <a:gd name="connsiteX4" fmla="*/ 1220111 w 1680262"/>
                    <a:gd name="connsiteY4" fmla="*/ 1511464 h 1511464"/>
                    <a:gd name="connsiteX5" fmla="*/ 470666 w 1680262"/>
                    <a:gd name="connsiteY5" fmla="*/ 1509111 h 1511464"/>
                    <a:gd name="connsiteX6" fmla="*/ 0 w 1680262"/>
                    <a:gd name="connsiteY6" fmla="*/ 619463 h 1511464"/>
                    <a:gd name="connsiteX0" fmla="*/ 0 w 1680262"/>
                    <a:gd name="connsiteY0" fmla="*/ 619463 h 1511464"/>
                    <a:gd name="connsiteX1" fmla="*/ 341620 w 1680262"/>
                    <a:gd name="connsiteY1" fmla="*/ 0 h 1511464"/>
                    <a:gd name="connsiteX2" fmla="*/ 1322757 w 1680262"/>
                    <a:gd name="connsiteY2" fmla="*/ 18292 h 1511464"/>
                    <a:gd name="connsiteX3" fmla="*/ 1680262 w 1680262"/>
                    <a:gd name="connsiteY3" fmla="*/ 627462 h 1511464"/>
                    <a:gd name="connsiteX4" fmla="*/ 1220111 w 1680262"/>
                    <a:gd name="connsiteY4" fmla="*/ 1511464 h 1511464"/>
                    <a:gd name="connsiteX5" fmla="*/ 470666 w 1680262"/>
                    <a:gd name="connsiteY5" fmla="*/ 1509111 h 1511464"/>
                    <a:gd name="connsiteX6" fmla="*/ 0 w 1680262"/>
                    <a:gd name="connsiteY6" fmla="*/ 619463 h 1511464"/>
                    <a:gd name="connsiteX0" fmla="*/ 0 w 1680262"/>
                    <a:gd name="connsiteY0" fmla="*/ 619463 h 1511464"/>
                    <a:gd name="connsiteX1" fmla="*/ 341620 w 1680262"/>
                    <a:gd name="connsiteY1" fmla="*/ 0 h 1511464"/>
                    <a:gd name="connsiteX2" fmla="*/ 1322757 w 1680262"/>
                    <a:gd name="connsiteY2" fmla="*/ 18292 h 1511464"/>
                    <a:gd name="connsiteX3" fmla="*/ 1680262 w 1680262"/>
                    <a:gd name="connsiteY3" fmla="*/ 627462 h 1511464"/>
                    <a:gd name="connsiteX4" fmla="*/ 1220111 w 1680262"/>
                    <a:gd name="connsiteY4" fmla="*/ 1511464 h 1511464"/>
                    <a:gd name="connsiteX5" fmla="*/ 470666 w 1680262"/>
                    <a:gd name="connsiteY5" fmla="*/ 1509111 h 1511464"/>
                    <a:gd name="connsiteX6" fmla="*/ 0 w 1680262"/>
                    <a:gd name="connsiteY6" fmla="*/ 619463 h 1511464"/>
                    <a:gd name="connsiteX0" fmla="*/ 0 w 1680262"/>
                    <a:gd name="connsiteY0" fmla="*/ 619463 h 1511464"/>
                    <a:gd name="connsiteX1" fmla="*/ 341620 w 1680262"/>
                    <a:gd name="connsiteY1" fmla="*/ 0 h 1511464"/>
                    <a:gd name="connsiteX2" fmla="*/ 1322757 w 1680262"/>
                    <a:gd name="connsiteY2" fmla="*/ 18292 h 1511464"/>
                    <a:gd name="connsiteX3" fmla="*/ 1680262 w 1680262"/>
                    <a:gd name="connsiteY3" fmla="*/ 627462 h 1511464"/>
                    <a:gd name="connsiteX4" fmla="*/ 1220111 w 1680262"/>
                    <a:gd name="connsiteY4" fmla="*/ 1511464 h 1511464"/>
                    <a:gd name="connsiteX5" fmla="*/ 470666 w 1680262"/>
                    <a:gd name="connsiteY5" fmla="*/ 1509111 h 1511464"/>
                    <a:gd name="connsiteX6" fmla="*/ 0 w 1680262"/>
                    <a:gd name="connsiteY6" fmla="*/ 619463 h 1511464"/>
                    <a:gd name="connsiteX0" fmla="*/ 0 w 1680262"/>
                    <a:gd name="connsiteY0" fmla="*/ 619463 h 1511464"/>
                    <a:gd name="connsiteX1" fmla="*/ 341620 w 1680262"/>
                    <a:gd name="connsiteY1" fmla="*/ 0 h 1511464"/>
                    <a:gd name="connsiteX2" fmla="*/ 1322757 w 1680262"/>
                    <a:gd name="connsiteY2" fmla="*/ 18292 h 1511464"/>
                    <a:gd name="connsiteX3" fmla="*/ 1680262 w 1680262"/>
                    <a:gd name="connsiteY3" fmla="*/ 627462 h 1511464"/>
                    <a:gd name="connsiteX4" fmla="*/ 1220111 w 1680262"/>
                    <a:gd name="connsiteY4" fmla="*/ 1511464 h 1511464"/>
                    <a:gd name="connsiteX5" fmla="*/ 470666 w 1680262"/>
                    <a:gd name="connsiteY5" fmla="*/ 1509111 h 1511464"/>
                    <a:gd name="connsiteX6" fmla="*/ 0 w 1680262"/>
                    <a:gd name="connsiteY6" fmla="*/ 619463 h 1511464"/>
                    <a:gd name="connsiteX0" fmla="*/ 0 w 1680262"/>
                    <a:gd name="connsiteY0" fmla="*/ 619463 h 1511464"/>
                    <a:gd name="connsiteX1" fmla="*/ 341620 w 1680262"/>
                    <a:gd name="connsiteY1" fmla="*/ 0 h 1511464"/>
                    <a:gd name="connsiteX2" fmla="*/ 1322757 w 1680262"/>
                    <a:gd name="connsiteY2" fmla="*/ 18292 h 1511464"/>
                    <a:gd name="connsiteX3" fmla="*/ 1680262 w 1680262"/>
                    <a:gd name="connsiteY3" fmla="*/ 627462 h 1511464"/>
                    <a:gd name="connsiteX4" fmla="*/ 1220111 w 1680262"/>
                    <a:gd name="connsiteY4" fmla="*/ 1511464 h 1511464"/>
                    <a:gd name="connsiteX5" fmla="*/ 470666 w 1680262"/>
                    <a:gd name="connsiteY5" fmla="*/ 1509111 h 1511464"/>
                    <a:gd name="connsiteX6" fmla="*/ 0 w 1680262"/>
                    <a:gd name="connsiteY6" fmla="*/ 619463 h 1511464"/>
                    <a:gd name="connsiteX0" fmla="*/ 0 w 1680262"/>
                    <a:gd name="connsiteY0" fmla="*/ 619463 h 1511464"/>
                    <a:gd name="connsiteX1" fmla="*/ 341620 w 1680262"/>
                    <a:gd name="connsiteY1" fmla="*/ 0 h 1511464"/>
                    <a:gd name="connsiteX2" fmla="*/ 1322757 w 1680262"/>
                    <a:gd name="connsiteY2" fmla="*/ 18292 h 1511464"/>
                    <a:gd name="connsiteX3" fmla="*/ 1680262 w 1680262"/>
                    <a:gd name="connsiteY3" fmla="*/ 627462 h 1511464"/>
                    <a:gd name="connsiteX4" fmla="*/ 1220111 w 1680262"/>
                    <a:gd name="connsiteY4" fmla="*/ 1511464 h 1511464"/>
                    <a:gd name="connsiteX5" fmla="*/ 470666 w 1680262"/>
                    <a:gd name="connsiteY5" fmla="*/ 1509111 h 1511464"/>
                    <a:gd name="connsiteX6" fmla="*/ 0 w 1680262"/>
                    <a:gd name="connsiteY6" fmla="*/ 619463 h 1511464"/>
                    <a:gd name="connsiteX0" fmla="*/ 0 w 1680262"/>
                    <a:gd name="connsiteY0" fmla="*/ 619463 h 1511464"/>
                    <a:gd name="connsiteX1" fmla="*/ 341620 w 1680262"/>
                    <a:gd name="connsiteY1" fmla="*/ 0 h 1511464"/>
                    <a:gd name="connsiteX2" fmla="*/ 1322757 w 1680262"/>
                    <a:gd name="connsiteY2" fmla="*/ 18292 h 1511464"/>
                    <a:gd name="connsiteX3" fmla="*/ 1680262 w 1680262"/>
                    <a:gd name="connsiteY3" fmla="*/ 627462 h 1511464"/>
                    <a:gd name="connsiteX4" fmla="*/ 1220111 w 1680262"/>
                    <a:gd name="connsiteY4" fmla="*/ 1511464 h 1511464"/>
                    <a:gd name="connsiteX5" fmla="*/ 470666 w 1680262"/>
                    <a:gd name="connsiteY5" fmla="*/ 1509111 h 1511464"/>
                    <a:gd name="connsiteX6" fmla="*/ 0 w 1680262"/>
                    <a:gd name="connsiteY6" fmla="*/ 619463 h 1511464"/>
                    <a:gd name="connsiteX0" fmla="*/ 0 w 1680262"/>
                    <a:gd name="connsiteY0" fmla="*/ 625813 h 1517814"/>
                    <a:gd name="connsiteX1" fmla="*/ 344795 w 1680262"/>
                    <a:gd name="connsiteY1" fmla="*/ 0 h 1517814"/>
                    <a:gd name="connsiteX2" fmla="*/ 1322757 w 1680262"/>
                    <a:gd name="connsiteY2" fmla="*/ 24642 h 1517814"/>
                    <a:gd name="connsiteX3" fmla="*/ 1680262 w 1680262"/>
                    <a:gd name="connsiteY3" fmla="*/ 633812 h 1517814"/>
                    <a:gd name="connsiteX4" fmla="*/ 1220111 w 1680262"/>
                    <a:gd name="connsiteY4" fmla="*/ 1517814 h 1517814"/>
                    <a:gd name="connsiteX5" fmla="*/ 470666 w 1680262"/>
                    <a:gd name="connsiteY5" fmla="*/ 1515461 h 1517814"/>
                    <a:gd name="connsiteX6" fmla="*/ 0 w 1680262"/>
                    <a:gd name="connsiteY6" fmla="*/ 625813 h 1517814"/>
                    <a:gd name="connsiteX0" fmla="*/ 0 w 1680262"/>
                    <a:gd name="connsiteY0" fmla="*/ 625813 h 1517814"/>
                    <a:gd name="connsiteX1" fmla="*/ 344795 w 1680262"/>
                    <a:gd name="connsiteY1" fmla="*/ 0 h 1517814"/>
                    <a:gd name="connsiteX2" fmla="*/ 1322757 w 1680262"/>
                    <a:gd name="connsiteY2" fmla="*/ 24642 h 1517814"/>
                    <a:gd name="connsiteX3" fmla="*/ 1680262 w 1680262"/>
                    <a:gd name="connsiteY3" fmla="*/ 633812 h 1517814"/>
                    <a:gd name="connsiteX4" fmla="*/ 1220111 w 1680262"/>
                    <a:gd name="connsiteY4" fmla="*/ 1517814 h 1517814"/>
                    <a:gd name="connsiteX5" fmla="*/ 470666 w 1680262"/>
                    <a:gd name="connsiteY5" fmla="*/ 1515461 h 1517814"/>
                    <a:gd name="connsiteX6" fmla="*/ 0 w 1680262"/>
                    <a:gd name="connsiteY6" fmla="*/ 625813 h 1517814"/>
                    <a:gd name="connsiteX0" fmla="*/ 0 w 1680262"/>
                    <a:gd name="connsiteY0" fmla="*/ 625813 h 1517814"/>
                    <a:gd name="connsiteX1" fmla="*/ 344795 w 1680262"/>
                    <a:gd name="connsiteY1" fmla="*/ 0 h 1517814"/>
                    <a:gd name="connsiteX2" fmla="*/ 1322757 w 1680262"/>
                    <a:gd name="connsiteY2" fmla="*/ 24642 h 1517814"/>
                    <a:gd name="connsiteX3" fmla="*/ 1680262 w 1680262"/>
                    <a:gd name="connsiteY3" fmla="*/ 633812 h 1517814"/>
                    <a:gd name="connsiteX4" fmla="*/ 1220111 w 1680262"/>
                    <a:gd name="connsiteY4" fmla="*/ 1517814 h 1517814"/>
                    <a:gd name="connsiteX5" fmla="*/ 470666 w 1680262"/>
                    <a:gd name="connsiteY5" fmla="*/ 1515461 h 1517814"/>
                    <a:gd name="connsiteX6" fmla="*/ 0 w 1680262"/>
                    <a:gd name="connsiteY6" fmla="*/ 625813 h 1517814"/>
                    <a:gd name="connsiteX0" fmla="*/ 0 w 1680262"/>
                    <a:gd name="connsiteY0" fmla="*/ 625813 h 1517814"/>
                    <a:gd name="connsiteX1" fmla="*/ 344795 w 1680262"/>
                    <a:gd name="connsiteY1" fmla="*/ 0 h 1517814"/>
                    <a:gd name="connsiteX2" fmla="*/ 1322757 w 1680262"/>
                    <a:gd name="connsiteY2" fmla="*/ 24642 h 1517814"/>
                    <a:gd name="connsiteX3" fmla="*/ 1680262 w 1680262"/>
                    <a:gd name="connsiteY3" fmla="*/ 633812 h 1517814"/>
                    <a:gd name="connsiteX4" fmla="*/ 1220111 w 1680262"/>
                    <a:gd name="connsiteY4" fmla="*/ 1517814 h 1517814"/>
                    <a:gd name="connsiteX5" fmla="*/ 470666 w 1680262"/>
                    <a:gd name="connsiteY5" fmla="*/ 1515461 h 1517814"/>
                    <a:gd name="connsiteX6" fmla="*/ 0 w 1680262"/>
                    <a:gd name="connsiteY6" fmla="*/ 625813 h 1517814"/>
                    <a:gd name="connsiteX0" fmla="*/ 0 w 1680262"/>
                    <a:gd name="connsiteY0" fmla="*/ 616288 h 1508289"/>
                    <a:gd name="connsiteX1" fmla="*/ 325745 w 1680262"/>
                    <a:gd name="connsiteY1" fmla="*/ 0 h 1508289"/>
                    <a:gd name="connsiteX2" fmla="*/ 1322757 w 1680262"/>
                    <a:gd name="connsiteY2" fmla="*/ 15117 h 1508289"/>
                    <a:gd name="connsiteX3" fmla="*/ 1680262 w 1680262"/>
                    <a:gd name="connsiteY3" fmla="*/ 624287 h 1508289"/>
                    <a:gd name="connsiteX4" fmla="*/ 1220111 w 1680262"/>
                    <a:gd name="connsiteY4" fmla="*/ 1508289 h 1508289"/>
                    <a:gd name="connsiteX5" fmla="*/ 470666 w 1680262"/>
                    <a:gd name="connsiteY5" fmla="*/ 1505936 h 1508289"/>
                    <a:gd name="connsiteX6" fmla="*/ 0 w 1680262"/>
                    <a:gd name="connsiteY6" fmla="*/ 616288 h 1508289"/>
                    <a:gd name="connsiteX0" fmla="*/ 0 w 1680262"/>
                    <a:gd name="connsiteY0" fmla="*/ 622638 h 1514639"/>
                    <a:gd name="connsiteX1" fmla="*/ 325745 w 1680262"/>
                    <a:gd name="connsiteY1" fmla="*/ 0 h 1514639"/>
                    <a:gd name="connsiteX2" fmla="*/ 1322757 w 1680262"/>
                    <a:gd name="connsiteY2" fmla="*/ 21467 h 1514639"/>
                    <a:gd name="connsiteX3" fmla="*/ 1680262 w 1680262"/>
                    <a:gd name="connsiteY3" fmla="*/ 630637 h 1514639"/>
                    <a:gd name="connsiteX4" fmla="*/ 1220111 w 1680262"/>
                    <a:gd name="connsiteY4" fmla="*/ 1514639 h 1514639"/>
                    <a:gd name="connsiteX5" fmla="*/ 470666 w 1680262"/>
                    <a:gd name="connsiteY5" fmla="*/ 1512286 h 1514639"/>
                    <a:gd name="connsiteX6" fmla="*/ 0 w 1680262"/>
                    <a:gd name="connsiteY6" fmla="*/ 622638 h 1514639"/>
                    <a:gd name="connsiteX0" fmla="*/ 0 w 1680262"/>
                    <a:gd name="connsiteY0" fmla="*/ 622638 h 1514639"/>
                    <a:gd name="connsiteX1" fmla="*/ 325745 w 1680262"/>
                    <a:gd name="connsiteY1" fmla="*/ 0 h 1514639"/>
                    <a:gd name="connsiteX2" fmla="*/ 1322757 w 1680262"/>
                    <a:gd name="connsiteY2" fmla="*/ 21467 h 1514639"/>
                    <a:gd name="connsiteX3" fmla="*/ 1680262 w 1680262"/>
                    <a:gd name="connsiteY3" fmla="*/ 630637 h 1514639"/>
                    <a:gd name="connsiteX4" fmla="*/ 1220111 w 1680262"/>
                    <a:gd name="connsiteY4" fmla="*/ 1514639 h 1514639"/>
                    <a:gd name="connsiteX5" fmla="*/ 470666 w 1680262"/>
                    <a:gd name="connsiteY5" fmla="*/ 1512286 h 1514639"/>
                    <a:gd name="connsiteX6" fmla="*/ 0 w 1680262"/>
                    <a:gd name="connsiteY6" fmla="*/ 622638 h 1514639"/>
                    <a:gd name="connsiteX0" fmla="*/ 0 w 1680262"/>
                    <a:gd name="connsiteY0" fmla="*/ 622638 h 1514639"/>
                    <a:gd name="connsiteX1" fmla="*/ 325745 w 1680262"/>
                    <a:gd name="connsiteY1" fmla="*/ 0 h 1514639"/>
                    <a:gd name="connsiteX2" fmla="*/ 1322757 w 1680262"/>
                    <a:gd name="connsiteY2" fmla="*/ 21467 h 1514639"/>
                    <a:gd name="connsiteX3" fmla="*/ 1680262 w 1680262"/>
                    <a:gd name="connsiteY3" fmla="*/ 630637 h 1514639"/>
                    <a:gd name="connsiteX4" fmla="*/ 1220111 w 1680262"/>
                    <a:gd name="connsiteY4" fmla="*/ 1514639 h 1514639"/>
                    <a:gd name="connsiteX5" fmla="*/ 470666 w 1680262"/>
                    <a:gd name="connsiteY5" fmla="*/ 1512286 h 1514639"/>
                    <a:gd name="connsiteX6" fmla="*/ 0 w 1680262"/>
                    <a:gd name="connsiteY6" fmla="*/ 622638 h 1514639"/>
                    <a:gd name="connsiteX0" fmla="*/ 0 w 1680262"/>
                    <a:gd name="connsiteY0" fmla="*/ 622638 h 1514639"/>
                    <a:gd name="connsiteX1" fmla="*/ 325745 w 1680262"/>
                    <a:gd name="connsiteY1" fmla="*/ 0 h 1514639"/>
                    <a:gd name="connsiteX2" fmla="*/ 1322757 w 1680262"/>
                    <a:gd name="connsiteY2" fmla="*/ 21467 h 1514639"/>
                    <a:gd name="connsiteX3" fmla="*/ 1680262 w 1680262"/>
                    <a:gd name="connsiteY3" fmla="*/ 630637 h 1514639"/>
                    <a:gd name="connsiteX4" fmla="*/ 1220111 w 1680262"/>
                    <a:gd name="connsiteY4" fmla="*/ 1514639 h 1514639"/>
                    <a:gd name="connsiteX5" fmla="*/ 470666 w 1680262"/>
                    <a:gd name="connsiteY5" fmla="*/ 1512286 h 1514639"/>
                    <a:gd name="connsiteX6" fmla="*/ 0 w 1680262"/>
                    <a:gd name="connsiteY6" fmla="*/ 622638 h 1514639"/>
                    <a:gd name="connsiteX0" fmla="*/ 0 w 1680262"/>
                    <a:gd name="connsiteY0" fmla="*/ 632163 h 1524164"/>
                    <a:gd name="connsiteX1" fmla="*/ 328920 w 1680262"/>
                    <a:gd name="connsiteY1" fmla="*/ 0 h 1524164"/>
                    <a:gd name="connsiteX2" fmla="*/ 1322757 w 1680262"/>
                    <a:gd name="connsiteY2" fmla="*/ 30992 h 1524164"/>
                    <a:gd name="connsiteX3" fmla="*/ 1680262 w 1680262"/>
                    <a:gd name="connsiteY3" fmla="*/ 640162 h 1524164"/>
                    <a:gd name="connsiteX4" fmla="*/ 1220111 w 1680262"/>
                    <a:gd name="connsiteY4" fmla="*/ 1524164 h 1524164"/>
                    <a:gd name="connsiteX5" fmla="*/ 470666 w 1680262"/>
                    <a:gd name="connsiteY5" fmla="*/ 1521811 h 1524164"/>
                    <a:gd name="connsiteX6" fmla="*/ 0 w 1680262"/>
                    <a:gd name="connsiteY6" fmla="*/ 632163 h 1524164"/>
                    <a:gd name="connsiteX0" fmla="*/ 0 w 1680262"/>
                    <a:gd name="connsiteY0" fmla="*/ 632163 h 1524164"/>
                    <a:gd name="connsiteX1" fmla="*/ 328920 w 1680262"/>
                    <a:gd name="connsiteY1" fmla="*/ 0 h 1524164"/>
                    <a:gd name="connsiteX2" fmla="*/ 1322757 w 1680262"/>
                    <a:gd name="connsiteY2" fmla="*/ 30992 h 1524164"/>
                    <a:gd name="connsiteX3" fmla="*/ 1680262 w 1680262"/>
                    <a:gd name="connsiteY3" fmla="*/ 640162 h 1524164"/>
                    <a:gd name="connsiteX4" fmla="*/ 1220111 w 1680262"/>
                    <a:gd name="connsiteY4" fmla="*/ 1524164 h 1524164"/>
                    <a:gd name="connsiteX5" fmla="*/ 470666 w 1680262"/>
                    <a:gd name="connsiteY5" fmla="*/ 1521811 h 1524164"/>
                    <a:gd name="connsiteX6" fmla="*/ 0 w 1680262"/>
                    <a:gd name="connsiteY6" fmla="*/ 632163 h 1524164"/>
                    <a:gd name="connsiteX0" fmla="*/ 0 w 1680262"/>
                    <a:gd name="connsiteY0" fmla="*/ 632163 h 1524164"/>
                    <a:gd name="connsiteX1" fmla="*/ 328920 w 1680262"/>
                    <a:gd name="connsiteY1" fmla="*/ 0 h 1524164"/>
                    <a:gd name="connsiteX2" fmla="*/ 1322757 w 1680262"/>
                    <a:gd name="connsiteY2" fmla="*/ 30992 h 1524164"/>
                    <a:gd name="connsiteX3" fmla="*/ 1680262 w 1680262"/>
                    <a:gd name="connsiteY3" fmla="*/ 640162 h 1524164"/>
                    <a:gd name="connsiteX4" fmla="*/ 1220111 w 1680262"/>
                    <a:gd name="connsiteY4" fmla="*/ 1524164 h 1524164"/>
                    <a:gd name="connsiteX5" fmla="*/ 470666 w 1680262"/>
                    <a:gd name="connsiteY5" fmla="*/ 1521811 h 1524164"/>
                    <a:gd name="connsiteX6" fmla="*/ 0 w 1680262"/>
                    <a:gd name="connsiteY6" fmla="*/ 632163 h 1524164"/>
                    <a:gd name="connsiteX0" fmla="*/ 0 w 1680262"/>
                    <a:gd name="connsiteY0" fmla="*/ 632163 h 1524164"/>
                    <a:gd name="connsiteX1" fmla="*/ 328920 w 1680262"/>
                    <a:gd name="connsiteY1" fmla="*/ 0 h 1524164"/>
                    <a:gd name="connsiteX2" fmla="*/ 1322757 w 1680262"/>
                    <a:gd name="connsiteY2" fmla="*/ 30992 h 1524164"/>
                    <a:gd name="connsiteX3" fmla="*/ 1680262 w 1680262"/>
                    <a:gd name="connsiteY3" fmla="*/ 640162 h 1524164"/>
                    <a:gd name="connsiteX4" fmla="*/ 1220111 w 1680262"/>
                    <a:gd name="connsiteY4" fmla="*/ 1524164 h 1524164"/>
                    <a:gd name="connsiteX5" fmla="*/ 470666 w 1680262"/>
                    <a:gd name="connsiteY5" fmla="*/ 1521811 h 1524164"/>
                    <a:gd name="connsiteX6" fmla="*/ 0 w 1680262"/>
                    <a:gd name="connsiteY6" fmla="*/ 632163 h 1524164"/>
                    <a:gd name="connsiteX0" fmla="*/ 0 w 1680262"/>
                    <a:gd name="connsiteY0" fmla="*/ 632163 h 1524164"/>
                    <a:gd name="connsiteX1" fmla="*/ 328920 w 1680262"/>
                    <a:gd name="connsiteY1" fmla="*/ 0 h 1524164"/>
                    <a:gd name="connsiteX2" fmla="*/ 1322757 w 1680262"/>
                    <a:gd name="connsiteY2" fmla="*/ 30992 h 1524164"/>
                    <a:gd name="connsiteX3" fmla="*/ 1680262 w 1680262"/>
                    <a:gd name="connsiteY3" fmla="*/ 640162 h 1524164"/>
                    <a:gd name="connsiteX4" fmla="*/ 1220111 w 1680262"/>
                    <a:gd name="connsiteY4" fmla="*/ 1524164 h 1524164"/>
                    <a:gd name="connsiteX5" fmla="*/ 470666 w 1680262"/>
                    <a:gd name="connsiteY5" fmla="*/ 1521811 h 1524164"/>
                    <a:gd name="connsiteX6" fmla="*/ 0 w 1680262"/>
                    <a:gd name="connsiteY6" fmla="*/ 632163 h 1524164"/>
                    <a:gd name="connsiteX0" fmla="*/ 0 w 1680262"/>
                    <a:gd name="connsiteY0" fmla="*/ 601171 h 1493172"/>
                    <a:gd name="connsiteX1" fmla="*/ 357495 w 1680262"/>
                    <a:gd name="connsiteY1" fmla="*/ 2346 h 1493172"/>
                    <a:gd name="connsiteX2" fmla="*/ 1322757 w 1680262"/>
                    <a:gd name="connsiteY2" fmla="*/ 0 h 1493172"/>
                    <a:gd name="connsiteX3" fmla="*/ 1680262 w 1680262"/>
                    <a:gd name="connsiteY3" fmla="*/ 609170 h 1493172"/>
                    <a:gd name="connsiteX4" fmla="*/ 1220111 w 1680262"/>
                    <a:gd name="connsiteY4" fmla="*/ 1493172 h 1493172"/>
                    <a:gd name="connsiteX5" fmla="*/ 470666 w 1680262"/>
                    <a:gd name="connsiteY5" fmla="*/ 1490819 h 1493172"/>
                    <a:gd name="connsiteX6" fmla="*/ 0 w 1680262"/>
                    <a:gd name="connsiteY6" fmla="*/ 601171 h 1493172"/>
                    <a:gd name="connsiteX0" fmla="*/ 0 w 1680262"/>
                    <a:gd name="connsiteY0" fmla="*/ 608350 h 1500351"/>
                    <a:gd name="connsiteX1" fmla="*/ 357495 w 1680262"/>
                    <a:gd name="connsiteY1" fmla="*/ 0 h 1500351"/>
                    <a:gd name="connsiteX2" fmla="*/ 1322757 w 1680262"/>
                    <a:gd name="connsiteY2" fmla="*/ 7179 h 1500351"/>
                    <a:gd name="connsiteX3" fmla="*/ 1680262 w 1680262"/>
                    <a:gd name="connsiteY3" fmla="*/ 616349 h 1500351"/>
                    <a:gd name="connsiteX4" fmla="*/ 1220111 w 1680262"/>
                    <a:gd name="connsiteY4" fmla="*/ 1500351 h 1500351"/>
                    <a:gd name="connsiteX5" fmla="*/ 470666 w 1680262"/>
                    <a:gd name="connsiteY5" fmla="*/ 1497998 h 1500351"/>
                    <a:gd name="connsiteX6" fmla="*/ 0 w 1680262"/>
                    <a:gd name="connsiteY6" fmla="*/ 608350 h 1500351"/>
                    <a:gd name="connsiteX0" fmla="*/ 0 w 1680262"/>
                    <a:gd name="connsiteY0" fmla="*/ 608350 h 1500351"/>
                    <a:gd name="connsiteX1" fmla="*/ 357495 w 1680262"/>
                    <a:gd name="connsiteY1" fmla="*/ 0 h 1500351"/>
                    <a:gd name="connsiteX2" fmla="*/ 1322757 w 1680262"/>
                    <a:gd name="connsiteY2" fmla="*/ 7179 h 1500351"/>
                    <a:gd name="connsiteX3" fmla="*/ 1680262 w 1680262"/>
                    <a:gd name="connsiteY3" fmla="*/ 616349 h 1500351"/>
                    <a:gd name="connsiteX4" fmla="*/ 1220111 w 1680262"/>
                    <a:gd name="connsiteY4" fmla="*/ 1500351 h 1500351"/>
                    <a:gd name="connsiteX5" fmla="*/ 470666 w 1680262"/>
                    <a:gd name="connsiteY5" fmla="*/ 1497998 h 1500351"/>
                    <a:gd name="connsiteX6" fmla="*/ 0 w 1680262"/>
                    <a:gd name="connsiteY6" fmla="*/ 608350 h 1500351"/>
                    <a:gd name="connsiteX0" fmla="*/ 0 w 1680262"/>
                    <a:gd name="connsiteY0" fmla="*/ 608350 h 1500351"/>
                    <a:gd name="connsiteX1" fmla="*/ 357495 w 1680262"/>
                    <a:gd name="connsiteY1" fmla="*/ 0 h 1500351"/>
                    <a:gd name="connsiteX2" fmla="*/ 1322757 w 1680262"/>
                    <a:gd name="connsiteY2" fmla="*/ 7179 h 1500351"/>
                    <a:gd name="connsiteX3" fmla="*/ 1680262 w 1680262"/>
                    <a:gd name="connsiteY3" fmla="*/ 616349 h 1500351"/>
                    <a:gd name="connsiteX4" fmla="*/ 1220111 w 1680262"/>
                    <a:gd name="connsiteY4" fmla="*/ 1500351 h 1500351"/>
                    <a:gd name="connsiteX5" fmla="*/ 470666 w 1680262"/>
                    <a:gd name="connsiteY5" fmla="*/ 1497998 h 1500351"/>
                    <a:gd name="connsiteX6" fmla="*/ 0 w 1680262"/>
                    <a:gd name="connsiteY6" fmla="*/ 608350 h 1500351"/>
                    <a:gd name="connsiteX0" fmla="*/ 0 w 1680262"/>
                    <a:gd name="connsiteY0" fmla="*/ 608350 h 1500351"/>
                    <a:gd name="connsiteX1" fmla="*/ 357495 w 1680262"/>
                    <a:gd name="connsiteY1" fmla="*/ 0 h 1500351"/>
                    <a:gd name="connsiteX2" fmla="*/ 1322757 w 1680262"/>
                    <a:gd name="connsiteY2" fmla="*/ 7179 h 1500351"/>
                    <a:gd name="connsiteX3" fmla="*/ 1680262 w 1680262"/>
                    <a:gd name="connsiteY3" fmla="*/ 616349 h 1500351"/>
                    <a:gd name="connsiteX4" fmla="*/ 1220111 w 1680262"/>
                    <a:gd name="connsiteY4" fmla="*/ 1500351 h 1500351"/>
                    <a:gd name="connsiteX5" fmla="*/ 470666 w 1680262"/>
                    <a:gd name="connsiteY5" fmla="*/ 1497998 h 1500351"/>
                    <a:gd name="connsiteX6" fmla="*/ 0 w 1680262"/>
                    <a:gd name="connsiteY6" fmla="*/ 608350 h 1500351"/>
                    <a:gd name="connsiteX0" fmla="*/ 0 w 1680262"/>
                    <a:gd name="connsiteY0" fmla="*/ 608350 h 1500351"/>
                    <a:gd name="connsiteX1" fmla="*/ 357495 w 1680262"/>
                    <a:gd name="connsiteY1" fmla="*/ 0 h 1500351"/>
                    <a:gd name="connsiteX2" fmla="*/ 1322757 w 1680262"/>
                    <a:gd name="connsiteY2" fmla="*/ 7179 h 1500351"/>
                    <a:gd name="connsiteX3" fmla="*/ 1680262 w 1680262"/>
                    <a:gd name="connsiteY3" fmla="*/ 616349 h 1500351"/>
                    <a:gd name="connsiteX4" fmla="*/ 1220111 w 1680262"/>
                    <a:gd name="connsiteY4" fmla="*/ 1500351 h 1500351"/>
                    <a:gd name="connsiteX5" fmla="*/ 470666 w 1680262"/>
                    <a:gd name="connsiteY5" fmla="*/ 1497998 h 1500351"/>
                    <a:gd name="connsiteX6" fmla="*/ 0 w 1680262"/>
                    <a:gd name="connsiteY6" fmla="*/ 608350 h 1500351"/>
                    <a:gd name="connsiteX0" fmla="*/ 0 w 1680262"/>
                    <a:gd name="connsiteY0" fmla="*/ 608350 h 1500351"/>
                    <a:gd name="connsiteX1" fmla="*/ 357495 w 1680262"/>
                    <a:gd name="connsiteY1" fmla="*/ 0 h 1500351"/>
                    <a:gd name="connsiteX2" fmla="*/ 1322757 w 1680262"/>
                    <a:gd name="connsiteY2" fmla="*/ 7179 h 1500351"/>
                    <a:gd name="connsiteX3" fmla="*/ 1680262 w 1680262"/>
                    <a:gd name="connsiteY3" fmla="*/ 616349 h 1500351"/>
                    <a:gd name="connsiteX4" fmla="*/ 1220111 w 1680262"/>
                    <a:gd name="connsiteY4" fmla="*/ 1500351 h 1500351"/>
                    <a:gd name="connsiteX5" fmla="*/ 470666 w 1680262"/>
                    <a:gd name="connsiteY5" fmla="*/ 1497998 h 1500351"/>
                    <a:gd name="connsiteX6" fmla="*/ 0 w 1680262"/>
                    <a:gd name="connsiteY6" fmla="*/ 608350 h 1500351"/>
                    <a:gd name="connsiteX0" fmla="*/ 0 w 1680262"/>
                    <a:gd name="connsiteY0" fmla="*/ 608350 h 1500351"/>
                    <a:gd name="connsiteX1" fmla="*/ 357495 w 1680262"/>
                    <a:gd name="connsiteY1" fmla="*/ 0 h 1500351"/>
                    <a:gd name="connsiteX2" fmla="*/ 1322757 w 1680262"/>
                    <a:gd name="connsiteY2" fmla="*/ 7179 h 1500351"/>
                    <a:gd name="connsiteX3" fmla="*/ 1680262 w 1680262"/>
                    <a:gd name="connsiteY3" fmla="*/ 616349 h 1500351"/>
                    <a:gd name="connsiteX4" fmla="*/ 1220111 w 1680262"/>
                    <a:gd name="connsiteY4" fmla="*/ 1500351 h 1500351"/>
                    <a:gd name="connsiteX5" fmla="*/ 470666 w 1680262"/>
                    <a:gd name="connsiteY5" fmla="*/ 1497998 h 1500351"/>
                    <a:gd name="connsiteX6" fmla="*/ 0 w 1680262"/>
                    <a:gd name="connsiteY6" fmla="*/ 608350 h 1500351"/>
                    <a:gd name="connsiteX0" fmla="*/ 0 w 1680262"/>
                    <a:gd name="connsiteY0" fmla="*/ 608350 h 1500351"/>
                    <a:gd name="connsiteX1" fmla="*/ 357495 w 1680262"/>
                    <a:gd name="connsiteY1" fmla="*/ 0 h 1500351"/>
                    <a:gd name="connsiteX2" fmla="*/ 1322757 w 1680262"/>
                    <a:gd name="connsiteY2" fmla="*/ 7179 h 1500351"/>
                    <a:gd name="connsiteX3" fmla="*/ 1680262 w 1680262"/>
                    <a:gd name="connsiteY3" fmla="*/ 616349 h 1500351"/>
                    <a:gd name="connsiteX4" fmla="*/ 1220111 w 1680262"/>
                    <a:gd name="connsiteY4" fmla="*/ 1500351 h 1500351"/>
                    <a:gd name="connsiteX5" fmla="*/ 470666 w 1680262"/>
                    <a:gd name="connsiteY5" fmla="*/ 1497998 h 1500351"/>
                    <a:gd name="connsiteX6" fmla="*/ 0 w 1680262"/>
                    <a:gd name="connsiteY6" fmla="*/ 608350 h 1500351"/>
                    <a:gd name="connsiteX0" fmla="*/ 0 w 1680262"/>
                    <a:gd name="connsiteY0" fmla="*/ 608350 h 1500351"/>
                    <a:gd name="connsiteX1" fmla="*/ 357495 w 1680262"/>
                    <a:gd name="connsiteY1" fmla="*/ 0 h 1500351"/>
                    <a:gd name="connsiteX2" fmla="*/ 1322757 w 1680262"/>
                    <a:gd name="connsiteY2" fmla="*/ 7179 h 1500351"/>
                    <a:gd name="connsiteX3" fmla="*/ 1680262 w 1680262"/>
                    <a:gd name="connsiteY3" fmla="*/ 616349 h 1500351"/>
                    <a:gd name="connsiteX4" fmla="*/ 1220111 w 1680262"/>
                    <a:gd name="connsiteY4" fmla="*/ 1500351 h 1500351"/>
                    <a:gd name="connsiteX5" fmla="*/ 470666 w 1680262"/>
                    <a:gd name="connsiteY5" fmla="*/ 1497998 h 1500351"/>
                    <a:gd name="connsiteX6" fmla="*/ 0 w 1680262"/>
                    <a:gd name="connsiteY6" fmla="*/ 608350 h 1500351"/>
                    <a:gd name="connsiteX0" fmla="*/ 0 w 1680262"/>
                    <a:gd name="connsiteY0" fmla="*/ 608350 h 1500351"/>
                    <a:gd name="connsiteX1" fmla="*/ 357495 w 1680262"/>
                    <a:gd name="connsiteY1" fmla="*/ 0 h 1500351"/>
                    <a:gd name="connsiteX2" fmla="*/ 1322757 w 1680262"/>
                    <a:gd name="connsiteY2" fmla="*/ 7179 h 1500351"/>
                    <a:gd name="connsiteX3" fmla="*/ 1680262 w 1680262"/>
                    <a:gd name="connsiteY3" fmla="*/ 616349 h 1500351"/>
                    <a:gd name="connsiteX4" fmla="*/ 1220111 w 1680262"/>
                    <a:gd name="connsiteY4" fmla="*/ 1500351 h 1500351"/>
                    <a:gd name="connsiteX5" fmla="*/ 470666 w 1680262"/>
                    <a:gd name="connsiteY5" fmla="*/ 1497998 h 1500351"/>
                    <a:gd name="connsiteX6" fmla="*/ 0 w 1680262"/>
                    <a:gd name="connsiteY6" fmla="*/ 608350 h 1500351"/>
                    <a:gd name="connsiteX0" fmla="*/ 0 w 1680262"/>
                    <a:gd name="connsiteY0" fmla="*/ 608350 h 1500351"/>
                    <a:gd name="connsiteX1" fmla="*/ 357495 w 1680262"/>
                    <a:gd name="connsiteY1" fmla="*/ 0 h 1500351"/>
                    <a:gd name="connsiteX2" fmla="*/ 1322757 w 1680262"/>
                    <a:gd name="connsiteY2" fmla="*/ 7179 h 1500351"/>
                    <a:gd name="connsiteX3" fmla="*/ 1680262 w 1680262"/>
                    <a:gd name="connsiteY3" fmla="*/ 616349 h 1500351"/>
                    <a:gd name="connsiteX4" fmla="*/ 1220111 w 1680262"/>
                    <a:gd name="connsiteY4" fmla="*/ 1500351 h 1500351"/>
                    <a:gd name="connsiteX5" fmla="*/ 470666 w 1680262"/>
                    <a:gd name="connsiteY5" fmla="*/ 1497998 h 1500351"/>
                    <a:gd name="connsiteX6" fmla="*/ 0 w 1680262"/>
                    <a:gd name="connsiteY6" fmla="*/ 608350 h 1500351"/>
                    <a:gd name="connsiteX0" fmla="*/ 0 w 1680262"/>
                    <a:gd name="connsiteY0" fmla="*/ 608350 h 1500351"/>
                    <a:gd name="connsiteX1" fmla="*/ 357495 w 1680262"/>
                    <a:gd name="connsiteY1" fmla="*/ 0 h 1500351"/>
                    <a:gd name="connsiteX2" fmla="*/ 1322757 w 1680262"/>
                    <a:gd name="connsiteY2" fmla="*/ 7179 h 1500351"/>
                    <a:gd name="connsiteX3" fmla="*/ 1680262 w 1680262"/>
                    <a:gd name="connsiteY3" fmla="*/ 616349 h 1500351"/>
                    <a:gd name="connsiteX4" fmla="*/ 1220111 w 1680262"/>
                    <a:gd name="connsiteY4" fmla="*/ 1500351 h 1500351"/>
                    <a:gd name="connsiteX5" fmla="*/ 470666 w 1680262"/>
                    <a:gd name="connsiteY5" fmla="*/ 1497998 h 1500351"/>
                    <a:gd name="connsiteX6" fmla="*/ 0 w 1680262"/>
                    <a:gd name="connsiteY6" fmla="*/ 608350 h 1500351"/>
                    <a:gd name="connsiteX0" fmla="*/ 0 w 1680262"/>
                    <a:gd name="connsiteY0" fmla="*/ 608350 h 1500351"/>
                    <a:gd name="connsiteX1" fmla="*/ 357495 w 1680262"/>
                    <a:gd name="connsiteY1" fmla="*/ 0 h 1500351"/>
                    <a:gd name="connsiteX2" fmla="*/ 1322757 w 1680262"/>
                    <a:gd name="connsiteY2" fmla="*/ 7179 h 1500351"/>
                    <a:gd name="connsiteX3" fmla="*/ 1680262 w 1680262"/>
                    <a:gd name="connsiteY3" fmla="*/ 616349 h 1500351"/>
                    <a:gd name="connsiteX4" fmla="*/ 1220111 w 1680262"/>
                    <a:gd name="connsiteY4" fmla="*/ 1500351 h 1500351"/>
                    <a:gd name="connsiteX5" fmla="*/ 470666 w 1680262"/>
                    <a:gd name="connsiteY5" fmla="*/ 1497998 h 1500351"/>
                    <a:gd name="connsiteX6" fmla="*/ 0 w 1680262"/>
                    <a:gd name="connsiteY6" fmla="*/ 608350 h 1500351"/>
                    <a:gd name="connsiteX0" fmla="*/ 0 w 1680262"/>
                    <a:gd name="connsiteY0" fmla="*/ 608350 h 1500351"/>
                    <a:gd name="connsiteX1" fmla="*/ 357495 w 1680262"/>
                    <a:gd name="connsiteY1" fmla="*/ 0 h 1500351"/>
                    <a:gd name="connsiteX2" fmla="*/ 1322757 w 1680262"/>
                    <a:gd name="connsiteY2" fmla="*/ 7179 h 1500351"/>
                    <a:gd name="connsiteX3" fmla="*/ 1680262 w 1680262"/>
                    <a:gd name="connsiteY3" fmla="*/ 616349 h 1500351"/>
                    <a:gd name="connsiteX4" fmla="*/ 1220111 w 1680262"/>
                    <a:gd name="connsiteY4" fmla="*/ 1500351 h 1500351"/>
                    <a:gd name="connsiteX5" fmla="*/ 470666 w 1680262"/>
                    <a:gd name="connsiteY5" fmla="*/ 1497998 h 1500351"/>
                    <a:gd name="connsiteX6" fmla="*/ 0 w 1680262"/>
                    <a:gd name="connsiteY6" fmla="*/ 608350 h 1500351"/>
                    <a:gd name="connsiteX0" fmla="*/ 0 w 1680262"/>
                    <a:gd name="connsiteY0" fmla="*/ 608350 h 1500351"/>
                    <a:gd name="connsiteX1" fmla="*/ 357495 w 1680262"/>
                    <a:gd name="connsiteY1" fmla="*/ 0 h 1500351"/>
                    <a:gd name="connsiteX2" fmla="*/ 1322757 w 1680262"/>
                    <a:gd name="connsiteY2" fmla="*/ 7179 h 1500351"/>
                    <a:gd name="connsiteX3" fmla="*/ 1680262 w 1680262"/>
                    <a:gd name="connsiteY3" fmla="*/ 616349 h 1500351"/>
                    <a:gd name="connsiteX4" fmla="*/ 1220111 w 1680262"/>
                    <a:gd name="connsiteY4" fmla="*/ 1500351 h 1500351"/>
                    <a:gd name="connsiteX5" fmla="*/ 470666 w 1680262"/>
                    <a:gd name="connsiteY5" fmla="*/ 1497998 h 1500351"/>
                    <a:gd name="connsiteX6" fmla="*/ 0 w 1680262"/>
                    <a:gd name="connsiteY6" fmla="*/ 608350 h 1500351"/>
                    <a:gd name="connsiteX0" fmla="*/ 0 w 1680262"/>
                    <a:gd name="connsiteY0" fmla="*/ 608350 h 1500351"/>
                    <a:gd name="connsiteX1" fmla="*/ 357495 w 1680262"/>
                    <a:gd name="connsiteY1" fmla="*/ 0 h 1500351"/>
                    <a:gd name="connsiteX2" fmla="*/ 1322757 w 1680262"/>
                    <a:gd name="connsiteY2" fmla="*/ 7179 h 1500351"/>
                    <a:gd name="connsiteX3" fmla="*/ 1680262 w 1680262"/>
                    <a:gd name="connsiteY3" fmla="*/ 616349 h 1500351"/>
                    <a:gd name="connsiteX4" fmla="*/ 1220111 w 1680262"/>
                    <a:gd name="connsiteY4" fmla="*/ 1500351 h 1500351"/>
                    <a:gd name="connsiteX5" fmla="*/ 470666 w 1680262"/>
                    <a:gd name="connsiteY5" fmla="*/ 1497998 h 1500351"/>
                    <a:gd name="connsiteX6" fmla="*/ 0 w 1680262"/>
                    <a:gd name="connsiteY6" fmla="*/ 608350 h 1500351"/>
                    <a:gd name="connsiteX0" fmla="*/ 0 w 1680262"/>
                    <a:gd name="connsiteY0" fmla="*/ 608350 h 1500351"/>
                    <a:gd name="connsiteX1" fmla="*/ 357495 w 1680262"/>
                    <a:gd name="connsiteY1" fmla="*/ 0 h 1500351"/>
                    <a:gd name="connsiteX2" fmla="*/ 1322757 w 1680262"/>
                    <a:gd name="connsiteY2" fmla="*/ 7179 h 1500351"/>
                    <a:gd name="connsiteX3" fmla="*/ 1680262 w 1680262"/>
                    <a:gd name="connsiteY3" fmla="*/ 616349 h 1500351"/>
                    <a:gd name="connsiteX4" fmla="*/ 1220111 w 1680262"/>
                    <a:gd name="connsiteY4" fmla="*/ 1500351 h 1500351"/>
                    <a:gd name="connsiteX5" fmla="*/ 470666 w 1680262"/>
                    <a:gd name="connsiteY5" fmla="*/ 1497998 h 1500351"/>
                    <a:gd name="connsiteX6" fmla="*/ 0 w 1680262"/>
                    <a:gd name="connsiteY6" fmla="*/ 608350 h 1500351"/>
                    <a:gd name="connsiteX0" fmla="*/ 0 w 1649306"/>
                    <a:gd name="connsiteY0" fmla="*/ 608350 h 1500351"/>
                    <a:gd name="connsiteX1" fmla="*/ 357495 w 1649306"/>
                    <a:gd name="connsiteY1" fmla="*/ 0 h 1500351"/>
                    <a:gd name="connsiteX2" fmla="*/ 1322757 w 1649306"/>
                    <a:gd name="connsiteY2" fmla="*/ 7179 h 1500351"/>
                    <a:gd name="connsiteX3" fmla="*/ 1649306 w 1649306"/>
                    <a:gd name="connsiteY3" fmla="*/ 621112 h 1500351"/>
                    <a:gd name="connsiteX4" fmla="*/ 1220111 w 1649306"/>
                    <a:gd name="connsiteY4" fmla="*/ 1500351 h 1500351"/>
                    <a:gd name="connsiteX5" fmla="*/ 470666 w 1649306"/>
                    <a:gd name="connsiteY5" fmla="*/ 1497998 h 1500351"/>
                    <a:gd name="connsiteX6" fmla="*/ 0 w 1649306"/>
                    <a:gd name="connsiteY6" fmla="*/ 608350 h 1500351"/>
                    <a:gd name="connsiteX0" fmla="*/ 0 w 1670737"/>
                    <a:gd name="connsiteY0" fmla="*/ 608350 h 1500351"/>
                    <a:gd name="connsiteX1" fmla="*/ 357495 w 1670737"/>
                    <a:gd name="connsiteY1" fmla="*/ 0 h 1500351"/>
                    <a:gd name="connsiteX2" fmla="*/ 1322757 w 1670737"/>
                    <a:gd name="connsiteY2" fmla="*/ 7179 h 1500351"/>
                    <a:gd name="connsiteX3" fmla="*/ 1670737 w 1670737"/>
                    <a:gd name="connsiteY3" fmla="*/ 618731 h 1500351"/>
                    <a:gd name="connsiteX4" fmla="*/ 1220111 w 1670737"/>
                    <a:gd name="connsiteY4" fmla="*/ 1500351 h 1500351"/>
                    <a:gd name="connsiteX5" fmla="*/ 470666 w 1670737"/>
                    <a:gd name="connsiteY5" fmla="*/ 1497998 h 1500351"/>
                    <a:gd name="connsiteX6" fmla="*/ 0 w 1670737"/>
                    <a:gd name="connsiteY6" fmla="*/ 608350 h 1500351"/>
                    <a:gd name="connsiteX0" fmla="*/ 0 w 1670737"/>
                    <a:gd name="connsiteY0" fmla="*/ 608350 h 1500351"/>
                    <a:gd name="connsiteX1" fmla="*/ 357495 w 1670737"/>
                    <a:gd name="connsiteY1" fmla="*/ 0 h 1500351"/>
                    <a:gd name="connsiteX2" fmla="*/ 1322757 w 1670737"/>
                    <a:gd name="connsiteY2" fmla="*/ 7179 h 1500351"/>
                    <a:gd name="connsiteX3" fmla="*/ 1670737 w 1670737"/>
                    <a:gd name="connsiteY3" fmla="*/ 618731 h 1500351"/>
                    <a:gd name="connsiteX4" fmla="*/ 1220111 w 1670737"/>
                    <a:gd name="connsiteY4" fmla="*/ 1500351 h 1500351"/>
                    <a:gd name="connsiteX5" fmla="*/ 470666 w 1670737"/>
                    <a:gd name="connsiteY5" fmla="*/ 1497998 h 1500351"/>
                    <a:gd name="connsiteX6" fmla="*/ 0 w 1670737"/>
                    <a:gd name="connsiteY6" fmla="*/ 608350 h 1500351"/>
                    <a:gd name="connsiteX0" fmla="*/ 0 w 1670737"/>
                    <a:gd name="connsiteY0" fmla="*/ 608350 h 1500351"/>
                    <a:gd name="connsiteX1" fmla="*/ 357495 w 1670737"/>
                    <a:gd name="connsiteY1" fmla="*/ 0 h 1500351"/>
                    <a:gd name="connsiteX2" fmla="*/ 1322757 w 1670737"/>
                    <a:gd name="connsiteY2" fmla="*/ 7179 h 1500351"/>
                    <a:gd name="connsiteX3" fmla="*/ 1670737 w 1670737"/>
                    <a:gd name="connsiteY3" fmla="*/ 618731 h 1500351"/>
                    <a:gd name="connsiteX4" fmla="*/ 1220111 w 1670737"/>
                    <a:gd name="connsiteY4" fmla="*/ 1500351 h 1500351"/>
                    <a:gd name="connsiteX5" fmla="*/ 470666 w 1670737"/>
                    <a:gd name="connsiteY5" fmla="*/ 1497998 h 1500351"/>
                    <a:gd name="connsiteX6" fmla="*/ 0 w 1670737"/>
                    <a:gd name="connsiteY6" fmla="*/ 608350 h 1500351"/>
                    <a:gd name="connsiteX0" fmla="*/ 0 w 1670737"/>
                    <a:gd name="connsiteY0" fmla="*/ 608350 h 1497998"/>
                    <a:gd name="connsiteX1" fmla="*/ 357495 w 1670737"/>
                    <a:gd name="connsiteY1" fmla="*/ 0 h 1497998"/>
                    <a:gd name="connsiteX2" fmla="*/ 1322757 w 1670737"/>
                    <a:gd name="connsiteY2" fmla="*/ 7179 h 1497998"/>
                    <a:gd name="connsiteX3" fmla="*/ 1670737 w 1670737"/>
                    <a:gd name="connsiteY3" fmla="*/ 618731 h 1497998"/>
                    <a:gd name="connsiteX4" fmla="*/ 1227255 w 1670737"/>
                    <a:gd name="connsiteY4" fmla="*/ 1497970 h 1497998"/>
                    <a:gd name="connsiteX5" fmla="*/ 470666 w 1670737"/>
                    <a:gd name="connsiteY5" fmla="*/ 1497998 h 1497998"/>
                    <a:gd name="connsiteX6" fmla="*/ 0 w 1670737"/>
                    <a:gd name="connsiteY6" fmla="*/ 608350 h 1497998"/>
                    <a:gd name="connsiteX0" fmla="*/ 0 w 1670737"/>
                    <a:gd name="connsiteY0" fmla="*/ 608350 h 1497998"/>
                    <a:gd name="connsiteX1" fmla="*/ 357495 w 1670737"/>
                    <a:gd name="connsiteY1" fmla="*/ 0 h 1497998"/>
                    <a:gd name="connsiteX2" fmla="*/ 1322757 w 1670737"/>
                    <a:gd name="connsiteY2" fmla="*/ 7179 h 1497998"/>
                    <a:gd name="connsiteX3" fmla="*/ 1670737 w 1670737"/>
                    <a:gd name="connsiteY3" fmla="*/ 618731 h 1497998"/>
                    <a:gd name="connsiteX4" fmla="*/ 1227255 w 1670737"/>
                    <a:gd name="connsiteY4" fmla="*/ 1497970 h 1497998"/>
                    <a:gd name="connsiteX5" fmla="*/ 470666 w 1670737"/>
                    <a:gd name="connsiteY5" fmla="*/ 1497998 h 1497998"/>
                    <a:gd name="connsiteX6" fmla="*/ 0 w 1670737"/>
                    <a:gd name="connsiteY6" fmla="*/ 608350 h 1497998"/>
                    <a:gd name="connsiteX0" fmla="*/ 0 w 1670737"/>
                    <a:gd name="connsiteY0" fmla="*/ 608350 h 1497998"/>
                    <a:gd name="connsiteX1" fmla="*/ 357495 w 1670737"/>
                    <a:gd name="connsiteY1" fmla="*/ 0 h 1497998"/>
                    <a:gd name="connsiteX2" fmla="*/ 1322757 w 1670737"/>
                    <a:gd name="connsiteY2" fmla="*/ 7179 h 1497998"/>
                    <a:gd name="connsiteX3" fmla="*/ 1670737 w 1670737"/>
                    <a:gd name="connsiteY3" fmla="*/ 618731 h 1497998"/>
                    <a:gd name="connsiteX4" fmla="*/ 1227255 w 1670737"/>
                    <a:gd name="connsiteY4" fmla="*/ 1497970 h 1497998"/>
                    <a:gd name="connsiteX5" fmla="*/ 470666 w 1670737"/>
                    <a:gd name="connsiteY5" fmla="*/ 1497998 h 1497998"/>
                    <a:gd name="connsiteX6" fmla="*/ 0 w 1670737"/>
                    <a:gd name="connsiteY6" fmla="*/ 608350 h 1497998"/>
                    <a:gd name="connsiteX0" fmla="*/ 0 w 1670737"/>
                    <a:gd name="connsiteY0" fmla="*/ 608350 h 1497998"/>
                    <a:gd name="connsiteX1" fmla="*/ 357495 w 1670737"/>
                    <a:gd name="connsiteY1" fmla="*/ 0 h 1497998"/>
                    <a:gd name="connsiteX2" fmla="*/ 1322757 w 1670737"/>
                    <a:gd name="connsiteY2" fmla="*/ 7179 h 1497998"/>
                    <a:gd name="connsiteX3" fmla="*/ 1670737 w 1670737"/>
                    <a:gd name="connsiteY3" fmla="*/ 618731 h 1497998"/>
                    <a:gd name="connsiteX4" fmla="*/ 1227255 w 1670737"/>
                    <a:gd name="connsiteY4" fmla="*/ 1497970 h 1497998"/>
                    <a:gd name="connsiteX5" fmla="*/ 470666 w 1670737"/>
                    <a:gd name="connsiteY5" fmla="*/ 1497998 h 1497998"/>
                    <a:gd name="connsiteX6" fmla="*/ 0 w 1670737"/>
                    <a:gd name="connsiteY6" fmla="*/ 608350 h 1497998"/>
                    <a:gd name="connsiteX0" fmla="*/ 0 w 1670737"/>
                    <a:gd name="connsiteY0" fmla="*/ 608350 h 1497998"/>
                    <a:gd name="connsiteX1" fmla="*/ 357495 w 1670737"/>
                    <a:gd name="connsiteY1" fmla="*/ 0 h 1497998"/>
                    <a:gd name="connsiteX2" fmla="*/ 1322757 w 1670737"/>
                    <a:gd name="connsiteY2" fmla="*/ 7179 h 1497998"/>
                    <a:gd name="connsiteX3" fmla="*/ 1670737 w 1670737"/>
                    <a:gd name="connsiteY3" fmla="*/ 618731 h 1497998"/>
                    <a:gd name="connsiteX4" fmla="*/ 1227255 w 1670737"/>
                    <a:gd name="connsiteY4" fmla="*/ 1497970 h 1497998"/>
                    <a:gd name="connsiteX5" fmla="*/ 470666 w 1670737"/>
                    <a:gd name="connsiteY5" fmla="*/ 1497998 h 1497998"/>
                    <a:gd name="connsiteX6" fmla="*/ 0 w 1670737"/>
                    <a:gd name="connsiteY6" fmla="*/ 608350 h 1497998"/>
                    <a:gd name="connsiteX0" fmla="*/ 0 w 1670737"/>
                    <a:gd name="connsiteY0" fmla="*/ 608350 h 1497998"/>
                    <a:gd name="connsiteX1" fmla="*/ 357495 w 1670737"/>
                    <a:gd name="connsiteY1" fmla="*/ 0 h 1497998"/>
                    <a:gd name="connsiteX2" fmla="*/ 1322757 w 1670737"/>
                    <a:gd name="connsiteY2" fmla="*/ 7179 h 1497998"/>
                    <a:gd name="connsiteX3" fmla="*/ 1670737 w 1670737"/>
                    <a:gd name="connsiteY3" fmla="*/ 618731 h 1497998"/>
                    <a:gd name="connsiteX4" fmla="*/ 1227255 w 1670737"/>
                    <a:gd name="connsiteY4" fmla="*/ 1497970 h 1497998"/>
                    <a:gd name="connsiteX5" fmla="*/ 470666 w 1670737"/>
                    <a:gd name="connsiteY5" fmla="*/ 1497998 h 1497998"/>
                    <a:gd name="connsiteX6" fmla="*/ 0 w 1670737"/>
                    <a:gd name="connsiteY6" fmla="*/ 608350 h 1497998"/>
                    <a:gd name="connsiteX0" fmla="*/ 0 w 1670737"/>
                    <a:gd name="connsiteY0" fmla="*/ 608350 h 1497998"/>
                    <a:gd name="connsiteX1" fmla="*/ 357495 w 1670737"/>
                    <a:gd name="connsiteY1" fmla="*/ 0 h 1497998"/>
                    <a:gd name="connsiteX2" fmla="*/ 1322757 w 1670737"/>
                    <a:gd name="connsiteY2" fmla="*/ 7179 h 1497998"/>
                    <a:gd name="connsiteX3" fmla="*/ 1670737 w 1670737"/>
                    <a:gd name="connsiteY3" fmla="*/ 618731 h 1497998"/>
                    <a:gd name="connsiteX4" fmla="*/ 1227255 w 1670737"/>
                    <a:gd name="connsiteY4" fmla="*/ 1497970 h 1497998"/>
                    <a:gd name="connsiteX5" fmla="*/ 470666 w 1670737"/>
                    <a:gd name="connsiteY5" fmla="*/ 1497998 h 1497998"/>
                    <a:gd name="connsiteX6" fmla="*/ 0 w 1670737"/>
                    <a:gd name="connsiteY6" fmla="*/ 608350 h 1497998"/>
                    <a:gd name="connsiteX0" fmla="*/ 0 w 1659190"/>
                    <a:gd name="connsiteY0" fmla="*/ 601421 h 1497998"/>
                    <a:gd name="connsiteX1" fmla="*/ 345948 w 1659190"/>
                    <a:gd name="connsiteY1" fmla="*/ 0 h 1497998"/>
                    <a:gd name="connsiteX2" fmla="*/ 1311210 w 1659190"/>
                    <a:gd name="connsiteY2" fmla="*/ 7179 h 1497998"/>
                    <a:gd name="connsiteX3" fmla="*/ 1659190 w 1659190"/>
                    <a:gd name="connsiteY3" fmla="*/ 618731 h 1497998"/>
                    <a:gd name="connsiteX4" fmla="*/ 1215708 w 1659190"/>
                    <a:gd name="connsiteY4" fmla="*/ 1497970 h 1497998"/>
                    <a:gd name="connsiteX5" fmla="*/ 459119 w 1659190"/>
                    <a:gd name="connsiteY5" fmla="*/ 1497998 h 1497998"/>
                    <a:gd name="connsiteX6" fmla="*/ 0 w 1659190"/>
                    <a:gd name="connsiteY6" fmla="*/ 601421 h 1497998"/>
                    <a:gd name="connsiteX0" fmla="*/ 0 w 1656881"/>
                    <a:gd name="connsiteY0" fmla="*/ 594492 h 1497998"/>
                    <a:gd name="connsiteX1" fmla="*/ 343639 w 1656881"/>
                    <a:gd name="connsiteY1" fmla="*/ 0 h 1497998"/>
                    <a:gd name="connsiteX2" fmla="*/ 1308901 w 1656881"/>
                    <a:gd name="connsiteY2" fmla="*/ 7179 h 1497998"/>
                    <a:gd name="connsiteX3" fmla="*/ 1656881 w 1656881"/>
                    <a:gd name="connsiteY3" fmla="*/ 618731 h 1497998"/>
                    <a:gd name="connsiteX4" fmla="*/ 1213399 w 1656881"/>
                    <a:gd name="connsiteY4" fmla="*/ 1497970 h 1497998"/>
                    <a:gd name="connsiteX5" fmla="*/ 456810 w 1656881"/>
                    <a:gd name="connsiteY5" fmla="*/ 1497998 h 1497998"/>
                    <a:gd name="connsiteX6" fmla="*/ 0 w 1656881"/>
                    <a:gd name="connsiteY6" fmla="*/ 594492 h 1497998"/>
                    <a:gd name="connsiteX0" fmla="*/ 0 w 1649953"/>
                    <a:gd name="connsiteY0" fmla="*/ 592183 h 1497998"/>
                    <a:gd name="connsiteX1" fmla="*/ 336711 w 1649953"/>
                    <a:gd name="connsiteY1" fmla="*/ 0 h 1497998"/>
                    <a:gd name="connsiteX2" fmla="*/ 1301973 w 1649953"/>
                    <a:gd name="connsiteY2" fmla="*/ 7179 h 1497998"/>
                    <a:gd name="connsiteX3" fmla="*/ 1649953 w 1649953"/>
                    <a:gd name="connsiteY3" fmla="*/ 618731 h 1497998"/>
                    <a:gd name="connsiteX4" fmla="*/ 1206471 w 1649953"/>
                    <a:gd name="connsiteY4" fmla="*/ 1497970 h 1497998"/>
                    <a:gd name="connsiteX5" fmla="*/ 449882 w 1649953"/>
                    <a:gd name="connsiteY5" fmla="*/ 1497998 h 1497998"/>
                    <a:gd name="connsiteX6" fmla="*/ 0 w 1649953"/>
                    <a:gd name="connsiteY6" fmla="*/ 592183 h 1497998"/>
                    <a:gd name="connsiteX0" fmla="*/ 0 w 1661501"/>
                    <a:gd name="connsiteY0" fmla="*/ 592183 h 1497998"/>
                    <a:gd name="connsiteX1" fmla="*/ 348259 w 1661501"/>
                    <a:gd name="connsiteY1" fmla="*/ 0 h 1497998"/>
                    <a:gd name="connsiteX2" fmla="*/ 1313521 w 1661501"/>
                    <a:gd name="connsiteY2" fmla="*/ 7179 h 1497998"/>
                    <a:gd name="connsiteX3" fmla="*/ 1661501 w 1661501"/>
                    <a:gd name="connsiteY3" fmla="*/ 618731 h 1497998"/>
                    <a:gd name="connsiteX4" fmla="*/ 1218019 w 1661501"/>
                    <a:gd name="connsiteY4" fmla="*/ 1497970 h 1497998"/>
                    <a:gd name="connsiteX5" fmla="*/ 461430 w 1661501"/>
                    <a:gd name="connsiteY5" fmla="*/ 1497998 h 1497998"/>
                    <a:gd name="connsiteX6" fmla="*/ 0 w 1661501"/>
                    <a:gd name="connsiteY6" fmla="*/ 592183 h 1497998"/>
                    <a:gd name="connsiteX0" fmla="*/ 0 w 1654572"/>
                    <a:gd name="connsiteY0" fmla="*/ 596801 h 1497998"/>
                    <a:gd name="connsiteX1" fmla="*/ 341330 w 1654572"/>
                    <a:gd name="connsiteY1" fmla="*/ 0 h 1497998"/>
                    <a:gd name="connsiteX2" fmla="*/ 1306592 w 1654572"/>
                    <a:gd name="connsiteY2" fmla="*/ 7179 h 1497998"/>
                    <a:gd name="connsiteX3" fmla="*/ 1654572 w 1654572"/>
                    <a:gd name="connsiteY3" fmla="*/ 618731 h 1497998"/>
                    <a:gd name="connsiteX4" fmla="*/ 1211090 w 1654572"/>
                    <a:gd name="connsiteY4" fmla="*/ 1497970 h 1497998"/>
                    <a:gd name="connsiteX5" fmla="*/ 454501 w 1654572"/>
                    <a:gd name="connsiteY5" fmla="*/ 1497998 h 1497998"/>
                    <a:gd name="connsiteX6" fmla="*/ 0 w 1654572"/>
                    <a:gd name="connsiteY6" fmla="*/ 596801 h 1497998"/>
                    <a:gd name="connsiteX0" fmla="*/ 0 w 1654572"/>
                    <a:gd name="connsiteY0" fmla="*/ 596801 h 1497998"/>
                    <a:gd name="connsiteX1" fmla="*/ 341330 w 1654572"/>
                    <a:gd name="connsiteY1" fmla="*/ 0 h 1497998"/>
                    <a:gd name="connsiteX2" fmla="*/ 1306592 w 1654572"/>
                    <a:gd name="connsiteY2" fmla="*/ 7179 h 1497998"/>
                    <a:gd name="connsiteX3" fmla="*/ 1654572 w 1654572"/>
                    <a:gd name="connsiteY3" fmla="*/ 618731 h 1497998"/>
                    <a:gd name="connsiteX4" fmla="*/ 1211090 w 1654572"/>
                    <a:gd name="connsiteY4" fmla="*/ 1497970 h 1497998"/>
                    <a:gd name="connsiteX5" fmla="*/ 486835 w 1654572"/>
                    <a:gd name="connsiteY5" fmla="*/ 1497998 h 1497998"/>
                    <a:gd name="connsiteX6" fmla="*/ 0 w 1654572"/>
                    <a:gd name="connsiteY6" fmla="*/ 596801 h 1497998"/>
                    <a:gd name="connsiteX0" fmla="*/ 0 w 1654572"/>
                    <a:gd name="connsiteY0" fmla="*/ 596801 h 1497998"/>
                    <a:gd name="connsiteX1" fmla="*/ 341330 w 1654572"/>
                    <a:gd name="connsiteY1" fmla="*/ 0 h 1497998"/>
                    <a:gd name="connsiteX2" fmla="*/ 1306592 w 1654572"/>
                    <a:gd name="connsiteY2" fmla="*/ 7179 h 1497998"/>
                    <a:gd name="connsiteX3" fmla="*/ 1654572 w 1654572"/>
                    <a:gd name="connsiteY3" fmla="*/ 618731 h 1497998"/>
                    <a:gd name="connsiteX4" fmla="*/ 1211090 w 1654572"/>
                    <a:gd name="connsiteY4" fmla="*/ 1497970 h 1497998"/>
                    <a:gd name="connsiteX5" fmla="*/ 479907 w 1654572"/>
                    <a:gd name="connsiteY5" fmla="*/ 1497998 h 1497998"/>
                    <a:gd name="connsiteX6" fmla="*/ 0 w 1654572"/>
                    <a:gd name="connsiteY6" fmla="*/ 596801 h 1497998"/>
                    <a:gd name="connsiteX0" fmla="*/ 0 w 1654572"/>
                    <a:gd name="connsiteY0" fmla="*/ 596801 h 1497998"/>
                    <a:gd name="connsiteX1" fmla="*/ 341330 w 1654572"/>
                    <a:gd name="connsiteY1" fmla="*/ 0 h 1497998"/>
                    <a:gd name="connsiteX2" fmla="*/ 1306592 w 1654572"/>
                    <a:gd name="connsiteY2" fmla="*/ 7179 h 1497998"/>
                    <a:gd name="connsiteX3" fmla="*/ 1654572 w 1654572"/>
                    <a:gd name="connsiteY3" fmla="*/ 618731 h 1497998"/>
                    <a:gd name="connsiteX4" fmla="*/ 1211090 w 1654572"/>
                    <a:gd name="connsiteY4" fmla="*/ 1497970 h 1497998"/>
                    <a:gd name="connsiteX5" fmla="*/ 479907 w 1654572"/>
                    <a:gd name="connsiteY5" fmla="*/ 1497998 h 1497998"/>
                    <a:gd name="connsiteX6" fmla="*/ 0 w 1654572"/>
                    <a:gd name="connsiteY6" fmla="*/ 596801 h 1497998"/>
                    <a:gd name="connsiteX0" fmla="*/ 0 w 1654572"/>
                    <a:gd name="connsiteY0" fmla="*/ 596801 h 1497998"/>
                    <a:gd name="connsiteX1" fmla="*/ 341330 w 1654572"/>
                    <a:gd name="connsiteY1" fmla="*/ 0 h 1497998"/>
                    <a:gd name="connsiteX2" fmla="*/ 1306592 w 1654572"/>
                    <a:gd name="connsiteY2" fmla="*/ 7179 h 1497998"/>
                    <a:gd name="connsiteX3" fmla="*/ 1654572 w 1654572"/>
                    <a:gd name="connsiteY3" fmla="*/ 618731 h 1497998"/>
                    <a:gd name="connsiteX4" fmla="*/ 1211090 w 1654572"/>
                    <a:gd name="connsiteY4" fmla="*/ 1497970 h 1497998"/>
                    <a:gd name="connsiteX5" fmla="*/ 479907 w 1654572"/>
                    <a:gd name="connsiteY5" fmla="*/ 1497998 h 1497998"/>
                    <a:gd name="connsiteX6" fmla="*/ 0 w 1654572"/>
                    <a:gd name="connsiteY6" fmla="*/ 596801 h 1497998"/>
                    <a:gd name="connsiteX0" fmla="*/ 0 w 1654572"/>
                    <a:gd name="connsiteY0" fmla="*/ 596801 h 1497998"/>
                    <a:gd name="connsiteX1" fmla="*/ 341330 w 1654572"/>
                    <a:gd name="connsiteY1" fmla="*/ 0 h 1497998"/>
                    <a:gd name="connsiteX2" fmla="*/ 1306592 w 1654572"/>
                    <a:gd name="connsiteY2" fmla="*/ 7179 h 1497998"/>
                    <a:gd name="connsiteX3" fmla="*/ 1654572 w 1654572"/>
                    <a:gd name="connsiteY3" fmla="*/ 618731 h 1497998"/>
                    <a:gd name="connsiteX4" fmla="*/ 1211090 w 1654572"/>
                    <a:gd name="connsiteY4" fmla="*/ 1497970 h 1497998"/>
                    <a:gd name="connsiteX5" fmla="*/ 479907 w 1654572"/>
                    <a:gd name="connsiteY5" fmla="*/ 1497998 h 1497998"/>
                    <a:gd name="connsiteX6" fmla="*/ 0 w 1654572"/>
                    <a:gd name="connsiteY6" fmla="*/ 596801 h 1497998"/>
                    <a:gd name="connsiteX0" fmla="*/ 0 w 1654572"/>
                    <a:gd name="connsiteY0" fmla="*/ 596801 h 1497998"/>
                    <a:gd name="connsiteX1" fmla="*/ 341330 w 1654572"/>
                    <a:gd name="connsiteY1" fmla="*/ 0 h 1497998"/>
                    <a:gd name="connsiteX2" fmla="*/ 1306592 w 1654572"/>
                    <a:gd name="connsiteY2" fmla="*/ 7179 h 1497998"/>
                    <a:gd name="connsiteX3" fmla="*/ 1654572 w 1654572"/>
                    <a:gd name="connsiteY3" fmla="*/ 618731 h 1497998"/>
                    <a:gd name="connsiteX4" fmla="*/ 1211090 w 1654572"/>
                    <a:gd name="connsiteY4" fmla="*/ 1497970 h 1497998"/>
                    <a:gd name="connsiteX5" fmla="*/ 479907 w 1654572"/>
                    <a:gd name="connsiteY5" fmla="*/ 1497998 h 1497998"/>
                    <a:gd name="connsiteX6" fmla="*/ 0 w 1654572"/>
                    <a:gd name="connsiteY6" fmla="*/ 596801 h 1497998"/>
                    <a:gd name="connsiteX0" fmla="*/ 0 w 1654572"/>
                    <a:gd name="connsiteY0" fmla="*/ 596801 h 1497998"/>
                    <a:gd name="connsiteX1" fmla="*/ 341330 w 1654572"/>
                    <a:gd name="connsiteY1" fmla="*/ 0 h 1497998"/>
                    <a:gd name="connsiteX2" fmla="*/ 1306592 w 1654572"/>
                    <a:gd name="connsiteY2" fmla="*/ 7179 h 1497998"/>
                    <a:gd name="connsiteX3" fmla="*/ 1654572 w 1654572"/>
                    <a:gd name="connsiteY3" fmla="*/ 618731 h 1497998"/>
                    <a:gd name="connsiteX4" fmla="*/ 1211090 w 1654572"/>
                    <a:gd name="connsiteY4" fmla="*/ 1497970 h 1497998"/>
                    <a:gd name="connsiteX5" fmla="*/ 479907 w 1654572"/>
                    <a:gd name="connsiteY5" fmla="*/ 1497998 h 1497998"/>
                    <a:gd name="connsiteX6" fmla="*/ 0 w 1654572"/>
                    <a:gd name="connsiteY6" fmla="*/ 596801 h 1497998"/>
                    <a:gd name="connsiteX0" fmla="*/ 0 w 1654572"/>
                    <a:gd name="connsiteY0" fmla="*/ 596801 h 1497998"/>
                    <a:gd name="connsiteX1" fmla="*/ 341330 w 1654572"/>
                    <a:gd name="connsiteY1" fmla="*/ 0 h 1497998"/>
                    <a:gd name="connsiteX2" fmla="*/ 1306592 w 1654572"/>
                    <a:gd name="connsiteY2" fmla="*/ 7179 h 1497998"/>
                    <a:gd name="connsiteX3" fmla="*/ 1654572 w 1654572"/>
                    <a:gd name="connsiteY3" fmla="*/ 618731 h 1497998"/>
                    <a:gd name="connsiteX4" fmla="*/ 1211090 w 1654572"/>
                    <a:gd name="connsiteY4" fmla="*/ 1497970 h 1497998"/>
                    <a:gd name="connsiteX5" fmla="*/ 479907 w 1654572"/>
                    <a:gd name="connsiteY5" fmla="*/ 1497998 h 1497998"/>
                    <a:gd name="connsiteX6" fmla="*/ 0 w 1654572"/>
                    <a:gd name="connsiteY6" fmla="*/ 596801 h 1497998"/>
                    <a:gd name="connsiteX0" fmla="*/ 0 w 1656881"/>
                    <a:gd name="connsiteY0" fmla="*/ 594492 h 1497998"/>
                    <a:gd name="connsiteX1" fmla="*/ 343639 w 1656881"/>
                    <a:gd name="connsiteY1" fmla="*/ 0 h 1497998"/>
                    <a:gd name="connsiteX2" fmla="*/ 1308901 w 1656881"/>
                    <a:gd name="connsiteY2" fmla="*/ 7179 h 1497998"/>
                    <a:gd name="connsiteX3" fmla="*/ 1656881 w 1656881"/>
                    <a:gd name="connsiteY3" fmla="*/ 618731 h 1497998"/>
                    <a:gd name="connsiteX4" fmla="*/ 1213399 w 1656881"/>
                    <a:gd name="connsiteY4" fmla="*/ 1497970 h 1497998"/>
                    <a:gd name="connsiteX5" fmla="*/ 482216 w 1656881"/>
                    <a:gd name="connsiteY5" fmla="*/ 1497998 h 1497998"/>
                    <a:gd name="connsiteX6" fmla="*/ 0 w 1656881"/>
                    <a:gd name="connsiteY6" fmla="*/ 594492 h 1497998"/>
                    <a:gd name="connsiteX0" fmla="*/ 0 w 1659190"/>
                    <a:gd name="connsiteY0" fmla="*/ 599112 h 1497998"/>
                    <a:gd name="connsiteX1" fmla="*/ 345948 w 1659190"/>
                    <a:gd name="connsiteY1" fmla="*/ 0 h 1497998"/>
                    <a:gd name="connsiteX2" fmla="*/ 1311210 w 1659190"/>
                    <a:gd name="connsiteY2" fmla="*/ 7179 h 1497998"/>
                    <a:gd name="connsiteX3" fmla="*/ 1659190 w 1659190"/>
                    <a:gd name="connsiteY3" fmla="*/ 618731 h 1497998"/>
                    <a:gd name="connsiteX4" fmla="*/ 1215708 w 1659190"/>
                    <a:gd name="connsiteY4" fmla="*/ 1497970 h 1497998"/>
                    <a:gd name="connsiteX5" fmla="*/ 484525 w 1659190"/>
                    <a:gd name="connsiteY5" fmla="*/ 1497998 h 1497998"/>
                    <a:gd name="connsiteX6" fmla="*/ 0 w 1659190"/>
                    <a:gd name="connsiteY6" fmla="*/ 599112 h 1497998"/>
                    <a:gd name="connsiteX0" fmla="*/ 0 w 1659190"/>
                    <a:gd name="connsiteY0" fmla="*/ 599112 h 1497998"/>
                    <a:gd name="connsiteX1" fmla="*/ 345948 w 1659190"/>
                    <a:gd name="connsiteY1" fmla="*/ 0 h 1497998"/>
                    <a:gd name="connsiteX2" fmla="*/ 1311210 w 1659190"/>
                    <a:gd name="connsiteY2" fmla="*/ 7179 h 1497998"/>
                    <a:gd name="connsiteX3" fmla="*/ 1659190 w 1659190"/>
                    <a:gd name="connsiteY3" fmla="*/ 618731 h 1497998"/>
                    <a:gd name="connsiteX4" fmla="*/ 1215708 w 1659190"/>
                    <a:gd name="connsiteY4" fmla="*/ 1497970 h 1497998"/>
                    <a:gd name="connsiteX5" fmla="*/ 484525 w 1659190"/>
                    <a:gd name="connsiteY5" fmla="*/ 1497998 h 1497998"/>
                    <a:gd name="connsiteX6" fmla="*/ 0 w 1659190"/>
                    <a:gd name="connsiteY6" fmla="*/ 599112 h 1497998"/>
                    <a:gd name="connsiteX0" fmla="*/ 0 w 1659190"/>
                    <a:gd name="connsiteY0" fmla="*/ 599112 h 1497998"/>
                    <a:gd name="connsiteX1" fmla="*/ 345948 w 1659190"/>
                    <a:gd name="connsiteY1" fmla="*/ 0 h 1497998"/>
                    <a:gd name="connsiteX2" fmla="*/ 1311210 w 1659190"/>
                    <a:gd name="connsiteY2" fmla="*/ 7179 h 1497998"/>
                    <a:gd name="connsiteX3" fmla="*/ 1659190 w 1659190"/>
                    <a:gd name="connsiteY3" fmla="*/ 618731 h 1497998"/>
                    <a:gd name="connsiteX4" fmla="*/ 1215708 w 1659190"/>
                    <a:gd name="connsiteY4" fmla="*/ 1497970 h 1497998"/>
                    <a:gd name="connsiteX5" fmla="*/ 484525 w 1659190"/>
                    <a:gd name="connsiteY5" fmla="*/ 1497998 h 1497998"/>
                    <a:gd name="connsiteX6" fmla="*/ 0 w 1659190"/>
                    <a:gd name="connsiteY6" fmla="*/ 599112 h 1497998"/>
                    <a:gd name="connsiteX0" fmla="*/ 0 w 1659190"/>
                    <a:gd name="connsiteY0" fmla="*/ 599112 h 1497998"/>
                    <a:gd name="connsiteX1" fmla="*/ 345948 w 1659190"/>
                    <a:gd name="connsiteY1" fmla="*/ 0 h 1497998"/>
                    <a:gd name="connsiteX2" fmla="*/ 1311210 w 1659190"/>
                    <a:gd name="connsiteY2" fmla="*/ 7179 h 1497998"/>
                    <a:gd name="connsiteX3" fmla="*/ 1659190 w 1659190"/>
                    <a:gd name="connsiteY3" fmla="*/ 618731 h 1497998"/>
                    <a:gd name="connsiteX4" fmla="*/ 1215708 w 1659190"/>
                    <a:gd name="connsiteY4" fmla="*/ 1497970 h 1497998"/>
                    <a:gd name="connsiteX5" fmla="*/ 484525 w 1659190"/>
                    <a:gd name="connsiteY5" fmla="*/ 1497998 h 1497998"/>
                    <a:gd name="connsiteX6" fmla="*/ 0 w 1659190"/>
                    <a:gd name="connsiteY6" fmla="*/ 599112 h 1497998"/>
                    <a:gd name="connsiteX0" fmla="*/ 0 w 1659190"/>
                    <a:gd name="connsiteY0" fmla="*/ 599112 h 1497998"/>
                    <a:gd name="connsiteX1" fmla="*/ 345948 w 1659190"/>
                    <a:gd name="connsiteY1" fmla="*/ 0 h 1497998"/>
                    <a:gd name="connsiteX2" fmla="*/ 1311210 w 1659190"/>
                    <a:gd name="connsiteY2" fmla="*/ 7179 h 1497998"/>
                    <a:gd name="connsiteX3" fmla="*/ 1659190 w 1659190"/>
                    <a:gd name="connsiteY3" fmla="*/ 618731 h 1497998"/>
                    <a:gd name="connsiteX4" fmla="*/ 1215708 w 1659190"/>
                    <a:gd name="connsiteY4" fmla="*/ 1497970 h 1497998"/>
                    <a:gd name="connsiteX5" fmla="*/ 476637 w 1659190"/>
                    <a:gd name="connsiteY5" fmla="*/ 1497998 h 1497998"/>
                    <a:gd name="connsiteX6" fmla="*/ 0 w 1659190"/>
                    <a:gd name="connsiteY6" fmla="*/ 599112 h 1497998"/>
                    <a:gd name="connsiteX0" fmla="*/ 0 w 1659190"/>
                    <a:gd name="connsiteY0" fmla="*/ 599112 h 1497998"/>
                    <a:gd name="connsiteX1" fmla="*/ 345948 w 1659190"/>
                    <a:gd name="connsiteY1" fmla="*/ 0 h 1497998"/>
                    <a:gd name="connsiteX2" fmla="*/ 1311210 w 1659190"/>
                    <a:gd name="connsiteY2" fmla="*/ 7179 h 1497998"/>
                    <a:gd name="connsiteX3" fmla="*/ 1659190 w 1659190"/>
                    <a:gd name="connsiteY3" fmla="*/ 618731 h 1497998"/>
                    <a:gd name="connsiteX4" fmla="*/ 1215708 w 1659190"/>
                    <a:gd name="connsiteY4" fmla="*/ 1497970 h 1497998"/>
                    <a:gd name="connsiteX5" fmla="*/ 476637 w 1659190"/>
                    <a:gd name="connsiteY5" fmla="*/ 1497998 h 1497998"/>
                    <a:gd name="connsiteX6" fmla="*/ 0 w 1659190"/>
                    <a:gd name="connsiteY6" fmla="*/ 599112 h 1497998"/>
                    <a:gd name="connsiteX0" fmla="*/ 0 w 1659190"/>
                    <a:gd name="connsiteY0" fmla="*/ 599112 h 1497998"/>
                    <a:gd name="connsiteX1" fmla="*/ 345948 w 1659190"/>
                    <a:gd name="connsiteY1" fmla="*/ 0 h 1497998"/>
                    <a:gd name="connsiteX2" fmla="*/ 1311210 w 1659190"/>
                    <a:gd name="connsiteY2" fmla="*/ 7179 h 1497998"/>
                    <a:gd name="connsiteX3" fmla="*/ 1659190 w 1659190"/>
                    <a:gd name="connsiteY3" fmla="*/ 618731 h 1497998"/>
                    <a:gd name="connsiteX4" fmla="*/ 1215708 w 1659190"/>
                    <a:gd name="connsiteY4" fmla="*/ 1497970 h 1497998"/>
                    <a:gd name="connsiteX5" fmla="*/ 476637 w 1659190"/>
                    <a:gd name="connsiteY5" fmla="*/ 1497998 h 1497998"/>
                    <a:gd name="connsiteX6" fmla="*/ 0 w 1659190"/>
                    <a:gd name="connsiteY6" fmla="*/ 599112 h 1497998"/>
                    <a:gd name="connsiteX0" fmla="*/ 0 w 1659190"/>
                    <a:gd name="connsiteY0" fmla="*/ 599112 h 1505858"/>
                    <a:gd name="connsiteX1" fmla="*/ 345948 w 1659190"/>
                    <a:gd name="connsiteY1" fmla="*/ 0 h 1505858"/>
                    <a:gd name="connsiteX2" fmla="*/ 1311210 w 1659190"/>
                    <a:gd name="connsiteY2" fmla="*/ 7179 h 1505858"/>
                    <a:gd name="connsiteX3" fmla="*/ 1659190 w 1659190"/>
                    <a:gd name="connsiteY3" fmla="*/ 618731 h 1505858"/>
                    <a:gd name="connsiteX4" fmla="*/ 1155235 w 1659190"/>
                    <a:gd name="connsiteY4" fmla="*/ 1505858 h 1505858"/>
                    <a:gd name="connsiteX5" fmla="*/ 476637 w 1659190"/>
                    <a:gd name="connsiteY5" fmla="*/ 1497998 h 1505858"/>
                    <a:gd name="connsiteX6" fmla="*/ 0 w 1659190"/>
                    <a:gd name="connsiteY6" fmla="*/ 599112 h 1505858"/>
                    <a:gd name="connsiteX0" fmla="*/ 0 w 1659190"/>
                    <a:gd name="connsiteY0" fmla="*/ 599112 h 1505858"/>
                    <a:gd name="connsiteX1" fmla="*/ 345948 w 1659190"/>
                    <a:gd name="connsiteY1" fmla="*/ 0 h 1505858"/>
                    <a:gd name="connsiteX2" fmla="*/ 1311210 w 1659190"/>
                    <a:gd name="connsiteY2" fmla="*/ 7179 h 1505858"/>
                    <a:gd name="connsiteX3" fmla="*/ 1659190 w 1659190"/>
                    <a:gd name="connsiteY3" fmla="*/ 618731 h 1505858"/>
                    <a:gd name="connsiteX4" fmla="*/ 1189415 w 1659190"/>
                    <a:gd name="connsiteY4" fmla="*/ 1505858 h 1505858"/>
                    <a:gd name="connsiteX5" fmla="*/ 476637 w 1659190"/>
                    <a:gd name="connsiteY5" fmla="*/ 1497998 h 1505858"/>
                    <a:gd name="connsiteX6" fmla="*/ 0 w 1659190"/>
                    <a:gd name="connsiteY6" fmla="*/ 599112 h 1505858"/>
                    <a:gd name="connsiteX0" fmla="*/ 0 w 1659190"/>
                    <a:gd name="connsiteY0" fmla="*/ 599112 h 1505858"/>
                    <a:gd name="connsiteX1" fmla="*/ 345948 w 1659190"/>
                    <a:gd name="connsiteY1" fmla="*/ 0 h 1505858"/>
                    <a:gd name="connsiteX2" fmla="*/ 1311210 w 1659190"/>
                    <a:gd name="connsiteY2" fmla="*/ 7179 h 1505858"/>
                    <a:gd name="connsiteX3" fmla="*/ 1659190 w 1659190"/>
                    <a:gd name="connsiteY3" fmla="*/ 618731 h 1505858"/>
                    <a:gd name="connsiteX4" fmla="*/ 1189415 w 1659190"/>
                    <a:gd name="connsiteY4" fmla="*/ 1505858 h 1505858"/>
                    <a:gd name="connsiteX5" fmla="*/ 476637 w 1659190"/>
                    <a:gd name="connsiteY5" fmla="*/ 1497998 h 1505858"/>
                    <a:gd name="connsiteX6" fmla="*/ 0 w 1659190"/>
                    <a:gd name="connsiteY6" fmla="*/ 599112 h 1505858"/>
                    <a:gd name="connsiteX0" fmla="*/ 0 w 1659190"/>
                    <a:gd name="connsiteY0" fmla="*/ 599112 h 1505858"/>
                    <a:gd name="connsiteX1" fmla="*/ 345948 w 1659190"/>
                    <a:gd name="connsiteY1" fmla="*/ 0 h 1505858"/>
                    <a:gd name="connsiteX2" fmla="*/ 1311210 w 1659190"/>
                    <a:gd name="connsiteY2" fmla="*/ 7179 h 1505858"/>
                    <a:gd name="connsiteX3" fmla="*/ 1659190 w 1659190"/>
                    <a:gd name="connsiteY3" fmla="*/ 618731 h 1505858"/>
                    <a:gd name="connsiteX4" fmla="*/ 1189415 w 1659190"/>
                    <a:gd name="connsiteY4" fmla="*/ 1505858 h 1505858"/>
                    <a:gd name="connsiteX5" fmla="*/ 476637 w 1659190"/>
                    <a:gd name="connsiteY5" fmla="*/ 1497998 h 1505858"/>
                    <a:gd name="connsiteX6" fmla="*/ 0 w 1659190"/>
                    <a:gd name="connsiteY6" fmla="*/ 599112 h 1505858"/>
                    <a:gd name="connsiteX0" fmla="*/ 0 w 1634651"/>
                    <a:gd name="connsiteY0" fmla="*/ 599112 h 1505858"/>
                    <a:gd name="connsiteX1" fmla="*/ 345948 w 1634651"/>
                    <a:gd name="connsiteY1" fmla="*/ 0 h 1505858"/>
                    <a:gd name="connsiteX2" fmla="*/ 1311210 w 1634651"/>
                    <a:gd name="connsiteY2" fmla="*/ 7179 h 1505858"/>
                    <a:gd name="connsiteX3" fmla="*/ 1634651 w 1634651"/>
                    <a:gd name="connsiteY3" fmla="*/ 629248 h 1505858"/>
                    <a:gd name="connsiteX4" fmla="*/ 1189415 w 1634651"/>
                    <a:gd name="connsiteY4" fmla="*/ 1505858 h 1505858"/>
                    <a:gd name="connsiteX5" fmla="*/ 476637 w 1634651"/>
                    <a:gd name="connsiteY5" fmla="*/ 1497998 h 1505858"/>
                    <a:gd name="connsiteX6" fmla="*/ 0 w 1634651"/>
                    <a:gd name="connsiteY6" fmla="*/ 599112 h 1505858"/>
                    <a:gd name="connsiteX0" fmla="*/ 0 w 1645168"/>
                    <a:gd name="connsiteY0" fmla="*/ 599112 h 1505858"/>
                    <a:gd name="connsiteX1" fmla="*/ 345948 w 1645168"/>
                    <a:gd name="connsiteY1" fmla="*/ 0 h 1505858"/>
                    <a:gd name="connsiteX2" fmla="*/ 1311210 w 1645168"/>
                    <a:gd name="connsiteY2" fmla="*/ 7179 h 1505858"/>
                    <a:gd name="connsiteX3" fmla="*/ 1645168 w 1645168"/>
                    <a:gd name="connsiteY3" fmla="*/ 611720 h 1505858"/>
                    <a:gd name="connsiteX4" fmla="*/ 1189415 w 1645168"/>
                    <a:gd name="connsiteY4" fmla="*/ 1505858 h 1505858"/>
                    <a:gd name="connsiteX5" fmla="*/ 476637 w 1645168"/>
                    <a:gd name="connsiteY5" fmla="*/ 1497998 h 1505858"/>
                    <a:gd name="connsiteX6" fmla="*/ 0 w 1645168"/>
                    <a:gd name="connsiteY6" fmla="*/ 599112 h 1505858"/>
                    <a:gd name="connsiteX0" fmla="*/ 0 w 1645168"/>
                    <a:gd name="connsiteY0" fmla="*/ 599112 h 1505858"/>
                    <a:gd name="connsiteX1" fmla="*/ 345948 w 1645168"/>
                    <a:gd name="connsiteY1" fmla="*/ 0 h 1505858"/>
                    <a:gd name="connsiteX2" fmla="*/ 1311210 w 1645168"/>
                    <a:gd name="connsiteY2" fmla="*/ 7179 h 1505858"/>
                    <a:gd name="connsiteX3" fmla="*/ 1645168 w 1645168"/>
                    <a:gd name="connsiteY3" fmla="*/ 611720 h 1505858"/>
                    <a:gd name="connsiteX4" fmla="*/ 1189415 w 1645168"/>
                    <a:gd name="connsiteY4" fmla="*/ 1505858 h 1505858"/>
                    <a:gd name="connsiteX5" fmla="*/ 476637 w 1645168"/>
                    <a:gd name="connsiteY5" fmla="*/ 1497998 h 1505858"/>
                    <a:gd name="connsiteX6" fmla="*/ 0 w 1645168"/>
                    <a:gd name="connsiteY6" fmla="*/ 599112 h 1505858"/>
                    <a:gd name="connsiteX0" fmla="*/ 0 w 1645168"/>
                    <a:gd name="connsiteY0" fmla="*/ 599112 h 1505858"/>
                    <a:gd name="connsiteX1" fmla="*/ 345948 w 1645168"/>
                    <a:gd name="connsiteY1" fmla="*/ 0 h 1505858"/>
                    <a:gd name="connsiteX2" fmla="*/ 1311210 w 1645168"/>
                    <a:gd name="connsiteY2" fmla="*/ 7179 h 1505858"/>
                    <a:gd name="connsiteX3" fmla="*/ 1645168 w 1645168"/>
                    <a:gd name="connsiteY3" fmla="*/ 611720 h 1505858"/>
                    <a:gd name="connsiteX4" fmla="*/ 1189415 w 1645168"/>
                    <a:gd name="connsiteY4" fmla="*/ 1505858 h 1505858"/>
                    <a:gd name="connsiteX5" fmla="*/ 476637 w 1645168"/>
                    <a:gd name="connsiteY5" fmla="*/ 1497998 h 1505858"/>
                    <a:gd name="connsiteX6" fmla="*/ 0 w 1645168"/>
                    <a:gd name="connsiteY6" fmla="*/ 599112 h 1505858"/>
                    <a:gd name="connsiteX0" fmla="*/ 0 w 1645168"/>
                    <a:gd name="connsiteY0" fmla="*/ 599112 h 1497998"/>
                    <a:gd name="connsiteX1" fmla="*/ 345948 w 1645168"/>
                    <a:gd name="connsiteY1" fmla="*/ 0 h 1497998"/>
                    <a:gd name="connsiteX2" fmla="*/ 1311210 w 1645168"/>
                    <a:gd name="connsiteY2" fmla="*/ 7179 h 1497998"/>
                    <a:gd name="connsiteX3" fmla="*/ 1645168 w 1645168"/>
                    <a:gd name="connsiteY3" fmla="*/ 611720 h 1497998"/>
                    <a:gd name="connsiteX4" fmla="*/ 1189415 w 1645168"/>
                    <a:gd name="connsiteY4" fmla="*/ 1491835 h 1497998"/>
                    <a:gd name="connsiteX5" fmla="*/ 476637 w 1645168"/>
                    <a:gd name="connsiteY5" fmla="*/ 1497998 h 1497998"/>
                    <a:gd name="connsiteX6" fmla="*/ 0 w 1645168"/>
                    <a:gd name="connsiteY6" fmla="*/ 599112 h 1497998"/>
                    <a:gd name="connsiteX0" fmla="*/ 0 w 1645168"/>
                    <a:gd name="connsiteY0" fmla="*/ 599112 h 1497998"/>
                    <a:gd name="connsiteX1" fmla="*/ 345948 w 1645168"/>
                    <a:gd name="connsiteY1" fmla="*/ 0 h 1497998"/>
                    <a:gd name="connsiteX2" fmla="*/ 1311210 w 1645168"/>
                    <a:gd name="connsiteY2" fmla="*/ 7179 h 1497998"/>
                    <a:gd name="connsiteX3" fmla="*/ 1645168 w 1645168"/>
                    <a:gd name="connsiteY3" fmla="*/ 611720 h 1497998"/>
                    <a:gd name="connsiteX4" fmla="*/ 1182404 w 1645168"/>
                    <a:gd name="connsiteY4" fmla="*/ 1491835 h 1497998"/>
                    <a:gd name="connsiteX5" fmla="*/ 476637 w 1645168"/>
                    <a:gd name="connsiteY5" fmla="*/ 1497998 h 1497998"/>
                    <a:gd name="connsiteX6" fmla="*/ 0 w 1645168"/>
                    <a:gd name="connsiteY6" fmla="*/ 599112 h 1497998"/>
                    <a:gd name="connsiteX0" fmla="*/ 0 w 1645168"/>
                    <a:gd name="connsiteY0" fmla="*/ 599112 h 1497998"/>
                    <a:gd name="connsiteX1" fmla="*/ 345948 w 1645168"/>
                    <a:gd name="connsiteY1" fmla="*/ 0 h 1497998"/>
                    <a:gd name="connsiteX2" fmla="*/ 1311210 w 1645168"/>
                    <a:gd name="connsiteY2" fmla="*/ 7179 h 1497998"/>
                    <a:gd name="connsiteX3" fmla="*/ 1645168 w 1645168"/>
                    <a:gd name="connsiteY3" fmla="*/ 611720 h 1497998"/>
                    <a:gd name="connsiteX4" fmla="*/ 1182404 w 1645168"/>
                    <a:gd name="connsiteY4" fmla="*/ 1495340 h 1497998"/>
                    <a:gd name="connsiteX5" fmla="*/ 476637 w 1645168"/>
                    <a:gd name="connsiteY5" fmla="*/ 1497998 h 1497998"/>
                    <a:gd name="connsiteX6" fmla="*/ 0 w 1645168"/>
                    <a:gd name="connsiteY6" fmla="*/ 599112 h 1497998"/>
                    <a:gd name="connsiteX0" fmla="*/ 0 w 1645168"/>
                    <a:gd name="connsiteY0" fmla="*/ 599112 h 1497998"/>
                    <a:gd name="connsiteX1" fmla="*/ 345948 w 1645168"/>
                    <a:gd name="connsiteY1" fmla="*/ 0 h 1497998"/>
                    <a:gd name="connsiteX2" fmla="*/ 1311210 w 1645168"/>
                    <a:gd name="connsiteY2" fmla="*/ 7179 h 1497998"/>
                    <a:gd name="connsiteX3" fmla="*/ 1645168 w 1645168"/>
                    <a:gd name="connsiteY3" fmla="*/ 611720 h 1497998"/>
                    <a:gd name="connsiteX4" fmla="*/ 1192921 w 1645168"/>
                    <a:gd name="connsiteY4" fmla="*/ 1491835 h 1497998"/>
                    <a:gd name="connsiteX5" fmla="*/ 476637 w 1645168"/>
                    <a:gd name="connsiteY5" fmla="*/ 1497998 h 1497998"/>
                    <a:gd name="connsiteX6" fmla="*/ 0 w 1645168"/>
                    <a:gd name="connsiteY6" fmla="*/ 599112 h 1497998"/>
                    <a:gd name="connsiteX0" fmla="*/ 0 w 1645168"/>
                    <a:gd name="connsiteY0" fmla="*/ 599112 h 1497998"/>
                    <a:gd name="connsiteX1" fmla="*/ 345948 w 1645168"/>
                    <a:gd name="connsiteY1" fmla="*/ 0 h 1497998"/>
                    <a:gd name="connsiteX2" fmla="*/ 1311210 w 1645168"/>
                    <a:gd name="connsiteY2" fmla="*/ 7179 h 1497998"/>
                    <a:gd name="connsiteX3" fmla="*/ 1645168 w 1645168"/>
                    <a:gd name="connsiteY3" fmla="*/ 611720 h 1497998"/>
                    <a:gd name="connsiteX4" fmla="*/ 1192921 w 1645168"/>
                    <a:gd name="connsiteY4" fmla="*/ 1491835 h 1497998"/>
                    <a:gd name="connsiteX5" fmla="*/ 476637 w 1645168"/>
                    <a:gd name="connsiteY5" fmla="*/ 1497998 h 1497998"/>
                    <a:gd name="connsiteX6" fmla="*/ 0 w 1645168"/>
                    <a:gd name="connsiteY6" fmla="*/ 599112 h 1497998"/>
                    <a:gd name="connsiteX0" fmla="*/ 0 w 1645168"/>
                    <a:gd name="connsiteY0" fmla="*/ 599112 h 1497998"/>
                    <a:gd name="connsiteX1" fmla="*/ 345948 w 1645168"/>
                    <a:gd name="connsiteY1" fmla="*/ 0 h 1497998"/>
                    <a:gd name="connsiteX2" fmla="*/ 1311210 w 1645168"/>
                    <a:gd name="connsiteY2" fmla="*/ 7179 h 1497998"/>
                    <a:gd name="connsiteX3" fmla="*/ 1645168 w 1645168"/>
                    <a:gd name="connsiteY3" fmla="*/ 611720 h 1497998"/>
                    <a:gd name="connsiteX4" fmla="*/ 1192921 w 1645168"/>
                    <a:gd name="connsiteY4" fmla="*/ 1491835 h 1497998"/>
                    <a:gd name="connsiteX5" fmla="*/ 476637 w 1645168"/>
                    <a:gd name="connsiteY5" fmla="*/ 1497998 h 1497998"/>
                    <a:gd name="connsiteX6" fmla="*/ 0 w 1645168"/>
                    <a:gd name="connsiteY6" fmla="*/ 599112 h 1497998"/>
                    <a:gd name="connsiteX0" fmla="*/ 0 w 1645168"/>
                    <a:gd name="connsiteY0" fmla="*/ 599112 h 1497998"/>
                    <a:gd name="connsiteX1" fmla="*/ 345948 w 1645168"/>
                    <a:gd name="connsiteY1" fmla="*/ 0 h 1497998"/>
                    <a:gd name="connsiteX2" fmla="*/ 1311210 w 1645168"/>
                    <a:gd name="connsiteY2" fmla="*/ 7179 h 1497998"/>
                    <a:gd name="connsiteX3" fmla="*/ 1645168 w 1645168"/>
                    <a:gd name="connsiteY3" fmla="*/ 611720 h 1497998"/>
                    <a:gd name="connsiteX4" fmla="*/ 1192921 w 1645168"/>
                    <a:gd name="connsiteY4" fmla="*/ 1491835 h 1497998"/>
                    <a:gd name="connsiteX5" fmla="*/ 476637 w 1645168"/>
                    <a:gd name="connsiteY5" fmla="*/ 1497998 h 1497998"/>
                    <a:gd name="connsiteX6" fmla="*/ 0 w 1645168"/>
                    <a:gd name="connsiteY6" fmla="*/ 599112 h 1497998"/>
                    <a:gd name="connsiteX0" fmla="*/ 0 w 1645168"/>
                    <a:gd name="connsiteY0" fmla="*/ 599112 h 1497998"/>
                    <a:gd name="connsiteX1" fmla="*/ 345948 w 1645168"/>
                    <a:gd name="connsiteY1" fmla="*/ 0 h 1497998"/>
                    <a:gd name="connsiteX2" fmla="*/ 1311210 w 1645168"/>
                    <a:gd name="connsiteY2" fmla="*/ 7179 h 1497998"/>
                    <a:gd name="connsiteX3" fmla="*/ 1645168 w 1645168"/>
                    <a:gd name="connsiteY3" fmla="*/ 611720 h 1497998"/>
                    <a:gd name="connsiteX4" fmla="*/ 1192921 w 1645168"/>
                    <a:gd name="connsiteY4" fmla="*/ 1491835 h 1497998"/>
                    <a:gd name="connsiteX5" fmla="*/ 476637 w 1645168"/>
                    <a:gd name="connsiteY5" fmla="*/ 1497998 h 1497998"/>
                    <a:gd name="connsiteX6" fmla="*/ 0 w 1645168"/>
                    <a:gd name="connsiteY6" fmla="*/ 599112 h 1497998"/>
                    <a:gd name="connsiteX0" fmla="*/ 0 w 1645168"/>
                    <a:gd name="connsiteY0" fmla="*/ 613135 h 1512021"/>
                    <a:gd name="connsiteX1" fmla="*/ 352960 w 1645168"/>
                    <a:gd name="connsiteY1" fmla="*/ 0 h 1512021"/>
                    <a:gd name="connsiteX2" fmla="*/ 1311210 w 1645168"/>
                    <a:gd name="connsiteY2" fmla="*/ 21202 h 1512021"/>
                    <a:gd name="connsiteX3" fmla="*/ 1645168 w 1645168"/>
                    <a:gd name="connsiteY3" fmla="*/ 625743 h 1512021"/>
                    <a:gd name="connsiteX4" fmla="*/ 1192921 w 1645168"/>
                    <a:gd name="connsiteY4" fmla="*/ 1505858 h 1512021"/>
                    <a:gd name="connsiteX5" fmla="*/ 476637 w 1645168"/>
                    <a:gd name="connsiteY5" fmla="*/ 1512021 h 1512021"/>
                    <a:gd name="connsiteX6" fmla="*/ 0 w 1645168"/>
                    <a:gd name="connsiteY6" fmla="*/ 613135 h 1512021"/>
                    <a:gd name="connsiteX0" fmla="*/ 0 w 1645168"/>
                    <a:gd name="connsiteY0" fmla="*/ 613135 h 1512021"/>
                    <a:gd name="connsiteX1" fmla="*/ 352960 w 1645168"/>
                    <a:gd name="connsiteY1" fmla="*/ 0 h 1512021"/>
                    <a:gd name="connsiteX2" fmla="*/ 1297188 w 1645168"/>
                    <a:gd name="connsiteY2" fmla="*/ 14190 h 1512021"/>
                    <a:gd name="connsiteX3" fmla="*/ 1645168 w 1645168"/>
                    <a:gd name="connsiteY3" fmla="*/ 625743 h 1512021"/>
                    <a:gd name="connsiteX4" fmla="*/ 1192921 w 1645168"/>
                    <a:gd name="connsiteY4" fmla="*/ 1505858 h 1512021"/>
                    <a:gd name="connsiteX5" fmla="*/ 476637 w 1645168"/>
                    <a:gd name="connsiteY5" fmla="*/ 1512021 h 1512021"/>
                    <a:gd name="connsiteX6" fmla="*/ 0 w 1645168"/>
                    <a:gd name="connsiteY6" fmla="*/ 613135 h 1512021"/>
                    <a:gd name="connsiteX0" fmla="*/ 0 w 1645168"/>
                    <a:gd name="connsiteY0" fmla="*/ 613135 h 1512021"/>
                    <a:gd name="connsiteX1" fmla="*/ 352960 w 1645168"/>
                    <a:gd name="connsiteY1" fmla="*/ 0 h 1512021"/>
                    <a:gd name="connsiteX2" fmla="*/ 1297188 w 1645168"/>
                    <a:gd name="connsiteY2" fmla="*/ 14190 h 1512021"/>
                    <a:gd name="connsiteX3" fmla="*/ 1645168 w 1645168"/>
                    <a:gd name="connsiteY3" fmla="*/ 625743 h 1512021"/>
                    <a:gd name="connsiteX4" fmla="*/ 1192921 w 1645168"/>
                    <a:gd name="connsiteY4" fmla="*/ 1505858 h 1512021"/>
                    <a:gd name="connsiteX5" fmla="*/ 476637 w 1645168"/>
                    <a:gd name="connsiteY5" fmla="*/ 1512021 h 1512021"/>
                    <a:gd name="connsiteX6" fmla="*/ 0 w 1645168"/>
                    <a:gd name="connsiteY6" fmla="*/ 613135 h 1512021"/>
                    <a:gd name="connsiteX0" fmla="*/ 0 w 1645168"/>
                    <a:gd name="connsiteY0" fmla="*/ 613135 h 1512021"/>
                    <a:gd name="connsiteX1" fmla="*/ 352960 w 1645168"/>
                    <a:gd name="connsiteY1" fmla="*/ 0 h 1512021"/>
                    <a:gd name="connsiteX2" fmla="*/ 1297188 w 1645168"/>
                    <a:gd name="connsiteY2" fmla="*/ 14190 h 1512021"/>
                    <a:gd name="connsiteX3" fmla="*/ 1645168 w 1645168"/>
                    <a:gd name="connsiteY3" fmla="*/ 625743 h 1512021"/>
                    <a:gd name="connsiteX4" fmla="*/ 1192921 w 1645168"/>
                    <a:gd name="connsiteY4" fmla="*/ 1505858 h 1512021"/>
                    <a:gd name="connsiteX5" fmla="*/ 476637 w 1645168"/>
                    <a:gd name="connsiteY5" fmla="*/ 1512021 h 1512021"/>
                    <a:gd name="connsiteX6" fmla="*/ 0 w 1645168"/>
                    <a:gd name="connsiteY6" fmla="*/ 613135 h 1512021"/>
                    <a:gd name="connsiteX0" fmla="*/ 0 w 1645168"/>
                    <a:gd name="connsiteY0" fmla="*/ 613135 h 1512021"/>
                    <a:gd name="connsiteX1" fmla="*/ 352960 w 1645168"/>
                    <a:gd name="connsiteY1" fmla="*/ 0 h 1512021"/>
                    <a:gd name="connsiteX2" fmla="*/ 1297188 w 1645168"/>
                    <a:gd name="connsiteY2" fmla="*/ 14190 h 1512021"/>
                    <a:gd name="connsiteX3" fmla="*/ 1645168 w 1645168"/>
                    <a:gd name="connsiteY3" fmla="*/ 625743 h 1512021"/>
                    <a:gd name="connsiteX4" fmla="*/ 1192921 w 1645168"/>
                    <a:gd name="connsiteY4" fmla="*/ 1505858 h 1512021"/>
                    <a:gd name="connsiteX5" fmla="*/ 476637 w 1645168"/>
                    <a:gd name="connsiteY5" fmla="*/ 1512021 h 1512021"/>
                    <a:gd name="connsiteX6" fmla="*/ 0 w 1645168"/>
                    <a:gd name="connsiteY6" fmla="*/ 613135 h 1512021"/>
                    <a:gd name="connsiteX0" fmla="*/ 0 w 1645168"/>
                    <a:gd name="connsiteY0" fmla="*/ 613135 h 1512021"/>
                    <a:gd name="connsiteX1" fmla="*/ 352960 w 1645168"/>
                    <a:gd name="connsiteY1" fmla="*/ 0 h 1512021"/>
                    <a:gd name="connsiteX2" fmla="*/ 1297188 w 1645168"/>
                    <a:gd name="connsiteY2" fmla="*/ 14190 h 1512021"/>
                    <a:gd name="connsiteX3" fmla="*/ 1645168 w 1645168"/>
                    <a:gd name="connsiteY3" fmla="*/ 625743 h 1512021"/>
                    <a:gd name="connsiteX4" fmla="*/ 1192921 w 1645168"/>
                    <a:gd name="connsiteY4" fmla="*/ 1505858 h 1512021"/>
                    <a:gd name="connsiteX5" fmla="*/ 476637 w 1645168"/>
                    <a:gd name="connsiteY5" fmla="*/ 1512021 h 1512021"/>
                    <a:gd name="connsiteX6" fmla="*/ 0 w 1645168"/>
                    <a:gd name="connsiteY6" fmla="*/ 613135 h 1512021"/>
                    <a:gd name="connsiteX0" fmla="*/ 0 w 1645168"/>
                    <a:gd name="connsiteY0" fmla="*/ 613135 h 1512021"/>
                    <a:gd name="connsiteX1" fmla="*/ 352960 w 1645168"/>
                    <a:gd name="connsiteY1" fmla="*/ 0 h 1512021"/>
                    <a:gd name="connsiteX2" fmla="*/ 1297188 w 1645168"/>
                    <a:gd name="connsiteY2" fmla="*/ 14190 h 1512021"/>
                    <a:gd name="connsiteX3" fmla="*/ 1645168 w 1645168"/>
                    <a:gd name="connsiteY3" fmla="*/ 625743 h 1512021"/>
                    <a:gd name="connsiteX4" fmla="*/ 1192921 w 1645168"/>
                    <a:gd name="connsiteY4" fmla="*/ 1505858 h 1512021"/>
                    <a:gd name="connsiteX5" fmla="*/ 476637 w 1645168"/>
                    <a:gd name="connsiteY5" fmla="*/ 1512021 h 1512021"/>
                    <a:gd name="connsiteX6" fmla="*/ 0 w 1645168"/>
                    <a:gd name="connsiteY6" fmla="*/ 613135 h 1512021"/>
                    <a:gd name="connsiteX0" fmla="*/ 0 w 1645168"/>
                    <a:gd name="connsiteY0" fmla="*/ 613135 h 1512021"/>
                    <a:gd name="connsiteX1" fmla="*/ 352960 w 1645168"/>
                    <a:gd name="connsiteY1" fmla="*/ 0 h 1512021"/>
                    <a:gd name="connsiteX2" fmla="*/ 1297188 w 1645168"/>
                    <a:gd name="connsiteY2" fmla="*/ 14190 h 1512021"/>
                    <a:gd name="connsiteX3" fmla="*/ 1645168 w 1645168"/>
                    <a:gd name="connsiteY3" fmla="*/ 625743 h 1512021"/>
                    <a:gd name="connsiteX4" fmla="*/ 1192921 w 1645168"/>
                    <a:gd name="connsiteY4" fmla="*/ 1505858 h 1512021"/>
                    <a:gd name="connsiteX5" fmla="*/ 476637 w 1645168"/>
                    <a:gd name="connsiteY5" fmla="*/ 1512021 h 1512021"/>
                    <a:gd name="connsiteX6" fmla="*/ 0 w 1645168"/>
                    <a:gd name="connsiteY6" fmla="*/ 613135 h 1512021"/>
                    <a:gd name="connsiteX0" fmla="*/ 0 w 1645168"/>
                    <a:gd name="connsiteY0" fmla="*/ 613135 h 1512021"/>
                    <a:gd name="connsiteX1" fmla="*/ 352960 w 1645168"/>
                    <a:gd name="connsiteY1" fmla="*/ 0 h 1512021"/>
                    <a:gd name="connsiteX2" fmla="*/ 1297188 w 1645168"/>
                    <a:gd name="connsiteY2" fmla="*/ 14190 h 1512021"/>
                    <a:gd name="connsiteX3" fmla="*/ 1645168 w 1645168"/>
                    <a:gd name="connsiteY3" fmla="*/ 625743 h 1512021"/>
                    <a:gd name="connsiteX4" fmla="*/ 1192921 w 1645168"/>
                    <a:gd name="connsiteY4" fmla="*/ 1505858 h 1512021"/>
                    <a:gd name="connsiteX5" fmla="*/ 476637 w 1645168"/>
                    <a:gd name="connsiteY5" fmla="*/ 1512021 h 1512021"/>
                    <a:gd name="connsiteX6" fmla="*/ 0 w 1645168"/>
                    <a:gd name="connsiteY6" fmla="*/ 613135 h 1512021"/>
                    <a:gd name="connsiteX0" fmla="*/ 0 w 1645168"/>
                    <a:gd name="connsiteY0" fmla="*/ 613135 h 1512021"/>
                    <a:gd name="connsiteX1" fmla="*/ 352960 w 1645168"/>
                    <a:gd name="connsiteY1" fmla="*/ 0 h 1512021"/>
                    <a:gd name="connsiteX2" fmla="*/ 1294559 w 1645168"/>
                    <a:gd name="connsiteY2" fmla="*/ 8931 h 1512021"/>
                    <a:gd name="connsiteX3" fmla="*/ 1645168 w 1645168"/>
                    <a:gd name="connsiteY3" fmla="*/ 625743 h 1512021"/>
                    <a:gd name="connsiteX4" fmla="*/ 1192921 w 1645168"/>
                    <a:gd name="connsiteY4" fmla="*/ 1505858 h 1512021"/>
                    <a:gd name="connsiteX5" fmla="*/ 476637 w 1645168"/>
                    <a:gd name="connsiteY5" fmla="*/ 1512021 h 1512021"/>
                    <a:gd name="connsiteX6" fmla="*/ 0 w 1645168"/>
                    <a:gd name="connsiteY6" fmla="*/ 613135 h 1512021"/>
                    <a:gd name="connsiteX0" fmla="*/ 0 w 1645168"/>
                    <a:gd name="connsiteY0" fmla="*/ 613135 h 1512021"/>
                    <a:gd name="connsiteX1" fmla="*/ 352960 w 1645168"/>
                    <a:gd name="connsiteY1" fmla="*/ 0 h 1512021"/>
                    <a:gd name="connsiteX2" fmla="*/ 1294559 w 1645168"/>
                    <a:gd name="connsiteY2" fmla="*/ 8931 h 1512021"/>
                    <a:gd name="connsiteX3" fmla="*/ 1645168 w 1645168"/>
                    <a:gd name="connsiteY3" fmla="*/ 625743 h 1512021"/>
                    <a:gd name="connsiteX4" fmla="*/ 1192921 w 1645168"/>
                    <a:gd name="connsiteY4" fmla="*/ 1505858 h 1512021"/>
                    <a:gd name="connsiteX5" fmla="*/ 476637 w 1645168"/>
                    <a:gd name="connsiteY5" fmla="*/ 1512021 h 1512021"/>
                    <a:gd name="connsiteX6" fmla="*/ 0 w 1645168"/>
                    <a:gd name="connsiteY6" fmla="*/ 613135 h 1512021"/>
                    <a:gd name="connsiteX0" fmla="*/ 0 w 1645168"/>
                    <a:gd name="connsiteY0" fmla="*/ 613135 h 1512021"/>
                    <a:gd name="connsiteX1" fmla="*/ 352960 w 1645168"/>
                    <a:gd name="connsiteY1" fmla="*/ 0 h 1512021"/>
                    <a:gd name="connsiteX2" fmla="*/ 1294559 w 1645168"/>
                    <a:gd name="connsiteY2" fmla="*/ 8931 h 1512021"/>
                    <a:gd name="connsiteX3" fmla="*/ 1645168 w 1645168"/>
                    <a:gd name="connsiteY3" fmla="*/ 625743 h 1512021"/>
                    <a:gd name="connsiteX4" fmla="*/ 1192921 w 1645168"/>
                    <a:gd name="connsiteY4" fmla="*/ 1505858 h 1512021"/>
                    <a:gd name="connsiteX5" fmla="*/ 476637 w 1645168"/>
                    <a:gd name="connsiteY5" fmla="*/ 1512021 h 1512021"/>
                    <a:gd name="connsiteX6" fmla="*/ 0 w 1645168"/>
                    <a:gd name="connsiteY6" fmla="*/ 613135 h 1512021"/>
                    <a:gd name="connsiteX0" fmla="*/ 0 w 1645168"/>
                    <a:gd name="connsiteY0" fmla="*/ 613135 h 1512021"/>
                    <a:gd name="connsiteX1" fmla="*/ 352960 w 1645168"/>
                    <a:gd name="connsiteY1" fmla="*/ 0 h 1512021"/>
                    <a:gd name="connsiteX2" fmla="*/ 1294559 w 1645168"/>
                    <a:gd name="connsiteY2" fmla="*/ 8931 h 1512021"/>
                    <a:gd name="connsiteX3" fmla="*/ 1645168 w 1645168"/>
                    <a:gd name="connsiteY3" fmla="*/ 625743 h 1512021"/>
                    <a:gd name="connsiteX4" fmla="*/ 1192921 w 1645168"/>
                    <a:gd name="connsiteY4" fmla="*/ 1505858 h 1512021"/>
                    <a:gd name="connsiteX5" fmla="*/ 476637 w 1645168"/>
                    <a:gd name="connsiteY5" fmla="*/ 1512021 h 1512021"/>
                    <a:gd name="connsiteX6" fmla="*/ 0 w 1645168"/>
                    <a:gd name="connsiteY6" fmla="*/ 613135 h 1512021"/>
                    <a:gd name="connsiteX0" fmla="*/ 0 w 1645168"/>
                    <a:gd name="connsiteY0" fmla="*/ 613135 h 1512021"/>
                    <a:gd name="connsiteX1" fmla="*/ 352960 w 1645168"/>
                    <a:gd name="connsiteY1" fmla="*/ 0 h 1512021"/>
                    <a:gd name="connsiteX2" fmla="*/ 1294559 w 1645168"/>
                    <a:gd name="connsiteY2" fmla="*/ 8931 h 1512021"/>
                    <a:gd name="connsiteX3" fmla="*/ 1645168 w 1645168"/>
                    <a:gd name="connsiteY3" fmla="*/ 625743 h 1512021"/>
                    <a:gd name="connsiteX4" fmla="*/ 1192921 w 1645168"/>
                    <a:gd name="connsiteY4" fmla="*/ 1505858 h 1512021"/>
                    <a:gd name="connsiteX5" fmla="*/ 476637 w 1645168"/>
                    <a:gd name="connsiteY5" fmla="*/ 1512021 h 1512021"/>
                    <a:gd name="connsiteX6" fmla="*/ 0 w 1645168"/>
                    <a:gd name="connsiteY6" fmla="*/ 613135 h 1512021"/>
                    <a:gd name="connsiteX0" fmla="*/ 0 w 1645168"/>
                    <a:gd name="connsiteY0" fmla="*/ 613135 h 1512021"/>
                    <a:gd name="connsiteX1" fmla="*/ 352960 w 1645168"/>
                    <a:gd name="connsiteY1" fmla="*/ 0 h 1512021"/>
                    <a:gd name="connsiteX2" fmla="*/ 1294559 w 1645168"/>
                    <a:gd name="connsiteY2" fmla="*/ 8931 h 1512021"/>
                    <a:gd name="connsiteX3" fmla="*/ 1645168 w 1645168"/>
                    <a:gd name="connsiteY3" fmla="*/ 625743 h 1512021"/>
                    <a:gd name="connsiteX4" fmla="*/ 1192921 w 1645168"/>
                    <a:gd name="connsiteY4" fmla="*/ 1505858 h 1512021"/>
                    <a:gd name="connsiteX5" fmla="*/ 476637 w 1645168"/>
                    <a:gd name="connsiteY5" fmla="*/ 1512021 h 1512021"/>
                    <a:gd name="connsiteX6" fmla="*/ 0 w 1645168"/>
                    <a:gd name="connsiteY6" fmla="*/ 613135 h 1512021"/>
                    <a:gd name="connsiteX0" fmla="*/ 0 w 1645168"/>
                    <a:gd name="connsiteY0" fmla="*/ 613135 h 1512021"/>
                    <a:gd name="connsiteX1" fmla="*/ 352960 w 1645168"/>
                    <a:gd name="connsiteY1" fmla="*/ 0 h 1512021"/>
                    <a:gd name="connsiteX2" fmla="*/ 1294559 w 1645168"/>
                    <a:gd name="connsiteY2" fmla="*/ 8931 h 1512021"/>
                    <a:gd name="connsiteX3" fmla="*/ 1645168 w 1645168"/>
                    <a:gd name="connsiteY3" fmla="*/ 625743 h 1512021"/>
                    <a:gd name="connsiteX4" fmla="*/ 1192921 w 1645168"/>
                    <a:gd name="connsiteY4" fmla="*/ 1505858 h 1512021"/>
                    <a:gd name="connsiteX5" fmla="*/ 476637 w 1645168"/>
                    <a:gd name="connsiteY5" fmla="*/ 1512021 h 1512021"/>
                    <a:gd name="connsiteX6" fmla="*/ 0 w 1645168"/>
                    <a:gd name="connsiteY6" fmla="*/ 613135 h 1512021"/>
                    <a:gd name="connsiteX0" fmla="*/ 0 w 1645168"/>
                    <a:gd name="connsiteY0" fmla="*/ 613135 h 1512021"/>
                    <a:gd name="connsiteX1" fmla="*/ 352960 w 1645168"/>
                    <a:gd name="connsiteY1" fmla="*/ 0 h 1512021"/>
                    <a:gd name="connsiteX2" fmla="*/ 1294559 w 1645168"/>
                    <a:gd name="connsiteY2" fmla="*/ 8931 h 1512021"/>
                    <a:gd name="connsiteX3" fmla="*/ 1645168 w 1645168"/>
                    <a:gd name="connsiteY3" fmla="*/ 625743 h 1512021"/>
                    <a:gd name="connsiteX4" fmla="*/ 1192921 w 1645168"/>
                    <a:gd name="connsiteY4" fmla="*/ 1505858 h 1512021"/>
                    <a:gd name="connsiteX5" fmla="*/ 476637 w 1645168"/>
                    <a:gd name="connsiteY5" fmla="*/ 1512021 h 1512021"/>
                    <a:gd name="connsiteX6" fmla="*/ 0 w 1645168"/>
                    <a:gd name="connsiteY6" fmla="*/ 613135 h 1512021"/>
                    <a:gd name="connsiteX0" fmla="*/ 0 w 1645168"/>
                    <a:gd name="connsiteY0" fmla="*/ 613135 h 1512021"/>
                    <a:gd name="connsiteX1" fmla="*/ 352960 w 1645168"/>
                    <a:gd name="connsiteY1" fmla="*/ 0 h 1512021"/>
                    <a:gd name="connsiteX2" fmla="*/ 1294559 w 1645168"/>
                    <a:gd name="connsiteY2" fmla="*/ 8931 h 1512021"/>
                    <a:gd name="connsiteX3" fmla="*/ 1645168 w 1645168"/>
                    <a:gd name="connsiteY3" fmla="*/ 625743 h 1512021"/>
                    <a:gd name="connsiteX4" fmla="*/ 1192921 w 1645168"/>
                    <a:gd name="connsiteY4" fmla="*/ 1505858 h 1512021"/>
                    <a:gd name="connsiteX5" fmla="*/ 476637 w 1645168"/>
                    <a:gd name="connsiteY5" fmla="*/ 1512021 h 1512021"/>
                    <a:gd name="connsiteX6" fmla="*/ 0 w 1645168"/>
                    <a:gd name="connsiteY6" fmla="*/ 613135 h 1512021"/>
                    <a:gd name="connsiteX0" fmla="*/ 0 w 1645168"/>
                    <a:gd name="connsiteY0" fmla="*/ 613135 h 1512021"/>
                    <a:gd name="connsiteX1" fmla="*/ 352960 w 1645168"/>
                    <a:gd name="connsiteY1" fmla="*/ 0 h 1512021"/>
                    <a:gd name="connsiteX2" fmla="*/ 1294559 w 1645168"/>
                    <a:gd name="connsiteY2" fmla="*/ 8931 h 1512021"/>
                    <a:gd name="connsiteX3" fmla="*/ 1645168 w 1645168"/>
                    <a:gd name="connsiteY3" fmla="*/ 625743 h 1512021"/>
                    <a:gd name="connsiteX4" fmla="*/ 1192921 w 1645168"/>
                    <a:gd name="connsiteY4" fmla="*/ 1505858 h 1512021"/>
                    <a:gd name="connsiteX5" fmla="*/ 476637 w 1645168"/>
                    <a:gd name="connsiteY5" fmla="*/ 1512021 h 1512021"/>
                    <a:gd name="connsiteX6" fmla="*/ 0 w 1645168"/>
                    <a:gd name="connsiteY6" fmla="*/ 613135 h 1512021"/>
                    <a:gd name="connsiteX0" fmla="*/ 0 w 1645168"/>
                    <a:gd name="connsiteY0" fmla="*/ 613135 h 1512021"/>
                    <a:gd name="connsiteX1" fmla="*/ 352960 w 1645168"/>
                    <a:gd name="connsiteY1" fmla="*/ 0 h 1512021"/>
                    <a:gd name="connsiteX2" fmla="*/ 1294559 w 1645168"/>
                    <a:gd name="connsiteY2" fmla="*/ 8931 h 1512021"/>
                    <a:gd name="connsiteX3" fmla="*/ 1645168 w 1645168"/>
                    <a:gd name="connsiteY3" fmla="*/ 639766 h 1512021"/>
                    <a:gd name="connsiteX4" fmla="*/ 1192921 w 1645168"/>
                    <a:gd name="connsiteY4" fmla="*/ 1505858 h 1512021"/>
                    <a:gd name="connsiteX5" fmla="*/ 476637 w 1645168"/>
                    <a:gd name="connsiteY5" fmla="*/ 1512021 h 1512021"/>
                    <a:gd name="connsiteX6" fmla="*/ 0 w 1645168"/>
                    <a:gd name="connsiteY6" fmla="*/ 613135 h 1512021"/>
                    <a:gd name="connsiteX0" fmla="*/ 0 w 1645168"/>
                    <a:gd name="connsiteY0" fmla="*/ 613135 h 1516375"/>
                    <a:gd name="connsiteX1" fmla="*/ 352960 w 1645168"/>
                    <a:gd name="connsiteY1" fmla="*/ 0 h 1516375"/>
                    <a:gd name="connsiteX2" fmla="*/ 1294559 w 1645168"/>
                    <a:gd name="connsiteY2" fmla="*/ 8931 h 1516375"/>
                    <a:gd name="connsiteX3" fmla="*/ 1645168 w 1645168"/>
                    <a:gd name="connsiteY3" fmla="*/ 639766 h 1516375"/>
                    <a:gd name="connsiteX4" fmla="*/ 1213955 w 1645168"/>
                    <a:gd name="connsiteY4" fmla="*/ 1516375 h 1516375"/>
                    <a:gd name="connsiteX5" fmla="*/ 476637 w 1645168"/>
                    <a:gd name="connsiteY5" fmla="*/ 1512021 h 1516375"/>
                    <a:gd name="connsiteX6" fmla="*/ 0 w 1645168"/>
                    <a:gd name="connsiteY6" fmla="*/ 613135 h 1516375"/>
                    <a:gd name="connsiteX0" fmla="*/ 0 w 1645168"/>
                    <a:gd name="connsiteY0" fmla="*/ 613135 h 1516375"/>
                    <a:gd name="connsiteX1" fmla="*/ 352960 w 1645168"/>
                    <a:gd name="connsiteY1" fmla="*/ 0 h 1516375"/>
                    <a:gd name="connsiteX2" fmla="*/ 1294559 w 1645168"/>
                    <a:gd name="connsiteY2" fmla="*/ 8931 h 1516375"/>
                    <a:gd name="connsiteX3" fmla="*/ 1645168 w 1645168"/>
                    <a:gd name="connsiteY3" fmla="*/ 646777 h 1516375"/>
                    <a:gd name="connsiteX4" fmla="*/ 1213955 w 1645168"/>
                    <a:gd name="connsiteY4" fmla="*/ 1516375 h 1516375"/>
                    <a:gd name="connsiteX5" fmla="*/ 476637 w 1645168"/>
                    <a:gd name="connsiteY5" fmla="*/ 1512021 h 1516375"/>
                    <a:gd name="connsiteX6" fmla="*/ 0 w 1645168"/>
                    <a:gd name="connsiteY6" fmla="*/ 613135 h 1516375"/>
                    <a:gd name="connsiteX0" fmla="*/ 0 w 1645168"/>
                    <a:gd name="connsiteY0" fmla="*/ 613135 h 1519033"/>
                    <a:gd name="connsiteX1" fmla="*/ 352960 w 1645168"/>
                    <a:gd name="connsiteY1" fmla="*/ 0 h 1519033"/>
                    <a:gd name="connsiteX2" fmla="*/ 1294559 w 1645168"/>
                    <a:gd name="connsiteY2" fmla="*/ 8931 h 1519033"/>
                    <a:gd name="connsiteX3" fmla="*/ 1645168 w 1645168"/>
                    <a:gd name="connsiteY3" fmla="*/ 646777 h 1519033"/>
                    <a:gd name="connsiteX4" fmla="*/ 1213955 w 1645168"/>
                    <a:gd name="connsiteY4" fmla="*/ 1516375 h 1519033"/>
                    <a:gd name="connsiteX5" fmla="*/ 511693 w 1645168"/>
                    <a:gd name="connsiteY5" fmla="*/ 1519033 h 1519033"/>
                    <a:gd name="connsiteX6" fmla="*/ 0 w 1645168"/>
                    <a:gd name="connsiteY6" fmla="*/ 613135 h 1519033"/>
                    <a:gd name="connsiteX0" fmla="*/ 0 w 1645168"/>
                    <a:gd name="connsiteY0" fmla="*/ 613135 h 1516375"/>
                    <a:gd name="connsiteX1" fmla="*/ 352960 w 1645168"/>
                    <a:gd name="connsiteY1" fmla="*/ 0 h 1516375"/>
                    <a:gd name="connsiteX2" fmla="*/ 1294559 w 1645168"/>
                    <a:gd name="connsiteY2" fmla="*/ 8931 h 1516375"/>
                    <a:gd name="connsiteX3" fmla="*/ 1645168 w 1645168"/>
                    <a:gd name="connsiteY3" fmla="*/ 646777 h 1516375"/>
                    <a:gd name="connsiteX4" fmla="*/ 1213955 w 1645168"/>
                    <a:gd name="connsiteY4" fmla="*/ 1516375 h 1516375"/>
                    <a:gd name="connsiteX5" fmla="*/ 476637 w 1645168"/>
                    <a:gd name="connsiteY5" fmla="*/ 1515527 h 1516375"/>
                    <a:gd name="connsiteX6" fmla="*/ 0 w 1645168"/>
                    <a:gd name="connsiteY6" fmla="*/ 613135 h 1516375"/>
                    <a:gd name="connsiteX0" fmla="*/ 0 w 1645168"/>
                    <a:gd name="connsiteY0" fmla="*/ 613135 h 1516375"/>
                    <a:gd name="connsiteX1" fmla="*/ 352960 w 1645168"/>
                    <a:gd name="connsiteY1" fmla="*/ 0 h 1516375"/>
                    <a:gd name="connsiteX2" fmla="*/ 1294559 w 1645168"/>
                    <a:gd name="connsiteY2" fmla="*/ 8931 h 1516375"/>
                    <a:gd name="connsiteX3" fmla="*/ 1645168 w 1645168"/>
                    <a:gd name="connsiteY3" fmla="*/ 646777 h 1516375"/>
                    <a:gd name="connsiteX4" fmla="*/ 1213955 w 1645168"/>
                    <a:gd name="connsiteY4" fmla="*/ 1516375 h 1516375"/>
                    <a:gd name="connsiteX5" fmla="*/ 476637 w 1645168"/>
                    <a:gd name="connsiteY5" fmla="*/ 1515527 h 1516375"/>
                    <a:gd name="connsiteX6" fmla="*/ 0 w 1645168"/>
                    <a:gd name="connsiteY6" fmla="*/ 613135 h 1516375"/>
                    <a:gd name="connsiteX0" fmla="*/ 0 w 1645168"/>
                    <a:gd name="connsiteY0" fmla="*/ 613135 h 1516375"/>
                    <a:gd name="connsiteX1" fmla="*/ 352960 w 1645168"/>
                    <a:gd name="connsiteY1" fmla="*/ 0 h 1516375"/>
                    <a:gd name="connsiteX2" fmla="*/ 1294559 w 1645168"/>
                    <a:gd name="connsiteY2" fmla="*/ 8931 h 1516375"/>
                    <a:gd name="connsiteX3" fmla="*/ 1645168 w 1645168"/>
                    <a:gd name="connsiteY3" fmla="*/ 646777 h 1516375"/>
                    <a:gd name="connsiteX4" fmla="*/ 1213955 w 1645168"/>
                    <a:gd name="connsiteY4" fmla="*/ 1516375 h 1516375"/>
                    <a:gd name="connsiteX5" fmla="*/ 476637 w 1645168"/>
                    <a:gd name="connsiteY5" fmla="*/ 1515527 h 1516375"/>
                    <a:gd name="connsiteX6" fmla="*/ 0 w 1645168"/>
                    <a:gd name="connsiteY6" fmla="*/ 613135 h 1516375"/>
                    <a:gd name="connsiteX0" fmla="*/ 0 w 1645168"/>
                    <a:gd name="connsiteY0" fmla="*/ 613135 h 1516375"/>
                    <a:gd name="connsiteX1" fmla="*/ 352960 w 1645168"/>
                    <a:gd name="connsiteY1" fmla="*/ 0 h 1516375"/>
                    <a:gd name="connsiteX2" fmla="*/ 1294559 w 1645168"/>
                    <a:gd name="connsiteY2" fmla="*/ 8931 h 1516375"/>
                    <a:gd name="connsiteX3" fmla="*/ 1645168 w 1645168"/>
                    <a:gd name="connsiteY3" fmla="*/ 646777 h 1516375"/>
                    <a:gd name="connsiteX4" fmla="*/ 1213955 w 1645168"/>
                    <a:gd name="connsiteY4" fmla="*/ 1516375 h 1516375"/>
                    <a:gd name="connsiteX5" fmla="*/ 476637 w 1645168"/>
                    <a:gd name="connsiteY5" fmla="*/ 1515527 h 1516375"/>
                    <a:gd name="connsiteX6" fmla="*/ 0 w 1645168"/>
                    <a:gd name="connsiteY6" fmla="*/ 613135 h 1516375"/>
                    <a:gd name="connsiteX0" fmla="*/ 0 w 1645168"/>
                    <a:gd name="connsiteY0" fmla="*/ 623652 h 1526892"/>
                    <a:gd name="connsiteX1" fmla="*/ 356465 w 1645168"/>
                    <a:gd name="connsiteY1" fmla="*/ 0 h 1526892"/>
                    <a:gd name="connsiteX2" fmla="*/ 1294559 w 1645168"/>
                    <a:gd name="connsiteY2" fmla="*/ 19448 h 1526892"/>
                    <a:gd name="connsiteX3" fmla="*/ 1645168 w 1645168"/>
                    <a:gd name="connsiteY3" fmla="*/ 657294 h 1526892"/>
                    <a:gd name="connsiteX4" fmla="*/ 1213955 w 1645168"/>
                    <a:gd name="connsiteY4" fmla="*/ 1526892 h 1526892"/>
                    <a:gd name="connsiteX5" fmla="*/ 476637 w 1645168"/>
                    <a:gd name="connsiteY5" fmla="*/ 1526044 h 1526892"/>
                    <a:gd name="connsiteX6" fmla="*/ 0 w 1645168"/>
                    <a:gd name="connsiteY6" fmla="*/ 623652 h 1526892"/>
                    <a:gd name="connsiteX0" fmla="*/ 0 w 1645168"/>
                    <a:gd name="connsiteY0" fmla="*/ 623652 h 1526892"/>
                    <a:gd name="connsiteX1" fmla="*/ 356465 w 1645168"/>
                    <a:gd name="connsiteY1" fmla="*/ 0 h 1526892"/>
                    <a:gd name="connsiteX2" fmla="*/ 1294559 w 1645168"/>
                    <a:gd name="connsiteY2" fmla="*/ 19448 h 1526892"/>
                    <a:gd name="connsiteX3" fmla="*/ 1645168 w 1645168"/>
                    <a:gd name="connsiteY3" fmla="*/ 657294 h 1526892"/>
                    <a:gd name="connsiteX4" fmla="*/ 1213955 w 1645168"/>
                    <a:gd name="connsiteY4" fmla="*/ 1526892 h 1526892"/>
                    <a:gd name="connsiteX5" fmla="*/ 476637 w 1645168"/>
                    <a:gd name="connsiteY5" fmla="*/ 1526044 h 1526892"/>
                    <a:gd name="connsiteX6" fmla="*/ 0 w 1645168"/>
                    <a:gd name="connsiteY6" fmla="*/ 623652 h 1526892"/>
                    <a:gd name="connsiteX0" fmla="*/ 0 w 1645168"/>
                    <a:gd name="connsiteY0" fmla="*/ 623652 h 1526892"/>
                    <a:gd name="connsiteX1" fmla="*/ 356465 w 1645168"/>
                    <a:gd name="connsiteY1" fmla="*/ 0 h 1526892"/>
                    <a:gd name="connsiteX2" fmla="*/ 1294559 w 1645168"/>
                    <a:gd name="connsiteY2" fmla="*/ 19448 h 1526892"/>
                    <a:gd name="connsiteX3" fmla="*/ 1645168 w 1645168"/>
                    <a:gd name="connsiteY3" fmla="*/ 657294 h 1526892"/>
                    <a:gd name="connsiteX4" fmla="*/ 1213955 w 1645168"/>
                    <a:gd name="connsiteY4" fmla="*/ 1526892 h 1526892"/>
                    <a:gd name="connsiteX5" fmla="*/ 476637 w 1645168"/>
                    <a:gd name="connsiteY5" fmla="*/ 1526044 h 1526892"/>
                    <a:gd name="connsiteX6" fmla="*/ 0 w 1645168"/>
                    <a:gd name="connsiteY6" fmla="*/ 623652 h 1526892"/>
                    <a:gd name="connsiteX0" fmla="*/ 0 w 1645168"/>
                    <a:gd name="connsiteY0" fmla="*/ 623652 h 1526892"/>
                    <a:gd name="connsiteX1" fmla="*/ 356465 w 1645168"/>
                    <a:gd name="connsiteY1" fmla="*/ 0 h 1526892"/>
                    <a:gd name="connsiteX2" fmla="*/ 1294559 w 1645168"/>
                    <a:gd name="connsiteY2" fmla="*/ 19448 h 1526892"/>
                    <a:gd name="connsiteX3" fmla="*/ 1645168 w 1645168"/>
                    <a:gd name="connsiteY3" fmla="*/ 657294 h 1526892"/>
                    <a:gd name="connsiteX4" fmla="*/ 1213955 w 1645168"/>
                    <a:gd name="connsiteY4" fmla="*/ 1526892 h 1526892"/>
                    <a:gd name="connsiteX5" fmla="*/ 476637 w 1645168"/>
                    <a:gd name="connsiteY5" fmla="*/ 1526044 h 1526892"/>
                    <a:gd name="connsiteX6" fmla="*/ 0 w 1645168"/>
                    <a:gd name="connsiteY6" fmla="*/ 623652 h 1526892"/>
                    <a:gd name="connsiteX0" fmla="*/ 0 w 1645168"/>
                    <a:gd name="connsiteY0" fmla="*/ 623652 h 1526892"/>
                    <a:gd name="connsiteX1" fmla="*/ 356465 w 1645168"/>
                    <a:gd name="connsiteY1" fmla="*/ 0 h 1526892"/>
                    <a:gd name="connsiteX2" fmla="*/ 1294559 w 1645168"/>
                    <a:gd name="connsiteY2" fmla="*/ 19448 h 1526892"/>
                    <a:gd name="connsiteX3" fmla="*/ 1645168 w 1645168"/>
                    <a:gd name="connsiteY3" fmla="*/ 657294 h 1526892"/>
                    <a:gd name="connsiteX4" fmla="*/ 1213955 w 1645168"/>
                    <a:gd name="connsiteY4" fmla="*/ 1526892 h 1526892"/>
                    <a:gd name="connsiteX5" fmla="*/ 476637 w 1645168"/>
                    <a:gd name="connsiteY5" fmla="*/ 1526044 h 1526892"/>
                    <a:gd name="connsiteX6" fmla="*/ 0 w 1645168"/>
                    <a:gd name="connsiteY6" fmla="*/ 623652 h 1526892"/>
                    <a:gd name="connsiteX0" fmla="*/ 0 w 1645168"/>
                    <a:gd name="connsiteY0" fmla="*/ 618394 h 1521634"/>
                    <a:gd name="connsiteX1" fmla="*/ 330174 w 1645168"/>
                    <a:gd name="connsiteY1" fmla="*/ 0 h 1521634"/>
                    <a:gd name="connsiteX2" fmla="*/ 1294559 w 1645168"/>
                    <a:gd name="connsiteY2" fmla="*/ 14190 h 1521634"/>
                    <a:gd name="connsiteX3" fmla="*/ 1645168 w 1645168"/>
                    <a:gd name="connsiteY3" fmla="*/ 652036 h 1521634"/>
                    <a:gd name="connsiteX4" fmla="*/ 1213955 w 1645168"/>
                    <a:gd name="connsiteY4" fmla="*/ 1521634 h 1521634"/>
                    <a:gd name="connsiteX5" fmla="*/ 476637 w 1645168"/>
                    <a:gd name="connsiteY5" fmla="*/ 1520786 h 1521634"/>
                    <a:gd name="connsiteX6" fmla="*/ 0 w 1645168"/>
                    <a:gd name="connsiteY6" fmla="*/ 618394 h 1521634"/>
                    <a:gd name="connsiteX0" fmla="*/ 0 w 1645168"/>
                    <a:gd name="connsiteY0" fmla="*/ 618394 h 1521634"/>
                    <a:gd name="connsiteX1" fmla="*/ 330174 w 1645168"/>
                    <a:gd name="connsiteY1" fmla="*/ 0 h 1521634"/>
                    <a:gd name="connsiteX2" fmla="*/ 1294559 w 1645168"/>
                    <a:gd name="connsiteY2" fmla="*/ 14190 h 1521634"/>
                    <a:gd name="connsiteX3" fmla="*/ 1645168 w 1645168"/>
                    <a:gd name="connsiteY3" fmla="*/ 652036 h 1521634"/>
                    <a:gd name="connsiteX4" fmla="*/ 1213955 w 1645168"/>
                    <a:gd name="connsiteY4" fmla="*/ 1521634 h 1521634"/>
                    <a:gd name="connsiteX5" fmla="*/ 476637 w 1645168"/>
                    <a:gd name="connsiteY5" fmla="*/ 1520786 h 1521634"/>
                    <a:gd name="connsiteX6" fmla="*/ 0 w 1645168"/>
                    <a:gd name="connsiteY6" fmla="*/ 618394 h 1521634"/>
                    <a:gd name="connsiteX0" fmla="*/ 0 w 1645168"/>
                    <a:gd name="connsiteY0" fmla="*/ 621023 h 1524263"/>
                    <a:gd name="connsiteX1" fmla="*/ 345950 w 1645168"/>
                    <a:gd name="connsiteY1" fmla="*/ 0 h 1524263"/>
                    <a:gd name="connsiteX2" fmla="*/ 1294559 w 1645168"/>
                    <a:gd name="connsiteY2" fmla="*/ 16819 h 1524263"/>
                    <a:gd name="connsiteX3" fmla="*/ 1645168 w 1645168"/>
                    <a:gd name="connsiteY3" fmla="*/ 654665 h 1524263"/>
                    <a:gd name="connsiteX4" fmla="*/ 1213955 w 1645168"/>
                    <a:gd name="connsiteY4" fmla="*/ 1524263 h 1524263"/>
                    <a:gd name="connsiteX5" fmla="*/ 476637 w 1645168"/>
                    <a:gd name="connsiteY5" fmla="*/ 1523415 h 1524263"/>
                    <a:gd name="connsiteX6" fmla="*/ 0 w 1645168"/>
                    <a:gd name="connsiteY6" fmla="*/ 621023 h 1524263"/>
                    <a:gd name="connsiteX0" fmla="*/ 0 w 1645168"/>
                    <a:gd name="connsiteY0" fmla="*/ 621023 h 1524263"/>
                    <a:gd name="connsiteX1" fmla="*/ 345950 w 1645168"/>
                    <a:gd name="connsiteY1" fmla="*/ 0 h 1524263"/>
                    <a:gd name="connsiteX2" fmla="*/ 1294559 w 1645168"/>
                    <a:gd name="connsiteY2" fmla="*/ 16819 h 1524263"/>
                    <a:gd name="connsiteX3" fmla="*/ 1645168 w 1645168"/>
                    <a:gd name="connsiteY3" fmla="*/ 654665 h 1524263"/>
                    <a:gd name="connsiteX4" fmla="*/ 1213955 w 1645168"/>
                    <a:gd name="connsiteY4" fmla="*/ 1524263 h 1524263"/>
                    <a:gd name="connsiteX5" fmla="*/ 476637 w 1645168"/>
                    <a:gd name="connsiteY5" fmla="*/ 1523415 h 1524263"/>
                    <a:gd name="connsiteX6" fmla="*/ 0 w 1645168"/>
                    <a:gd name="connsiteY6" fmla="*/ 621023 h 1524263"/>
                    <a:gd name="connsiteX0" fmla="*/ 0 w 1645168"/>
                    <a:gd name="connsiteY0" fmla="*/ 621023 h 1524263"/>
                    <a:gd name="connsiteX1" fmla="*/ 345950 w 1645168"/>
                    <a:gd name="connsiteY1" fmla="*/ 0 h 1524263"/>
                    <a:gd name="connsiteX2" fmla="*/ 1294559 w 1645168"/>
                    <a:gd name="connsiteY2" fmla="*/ 16819 h 1524263"/>
                    <a:gd name="connsiteX3" fmla="*/ 1645168 w 1645168"/>
                    <a:gd name="connsiteY3" fmla="*/ 654665 h 1524263"/>
                    <a:gd name="connsiteX4" fmla="*/ 1213955 w 1645168"/>
                    <a:gd name="connsiteY4" fmla="*/ 1524263 h 1524263"/>
                    <a:gd name="connsiteX5" fmla="*/ 476637 w 1645168"/>
                    <a:gd name="connsiteY5" fmla="*/ 1523415 h 1524263"/>
                    <a:gd name="connsiteX6" fmla="*/ 0 w 1645168"/>
                    <a:gd name="connsiteY6" fmla="*/ 621023 h 1524263"/>
                    <a:gd name="connsiteX0" fmla="*/ 0 w 1645168"/>
                    <a:gd name="connsiteY0" fmla="*/ 621023 h 1524263"/>
                    <a:gd name="connsiteX1" fmla="*/ 345950 w 1645168"/>
                    <a:gd name="connsiteY1" fmla="*/ 0 h 1524263"/>
                    <a:gd name="connsiteX2" fmla="*/ 1294559 w 1645168"/>
                    <a:gd name="connsiteY2" fmla="*/ 16819 h 1524263"/>
                    <a:gd name="connsiteX3" fmla="*/ 1645168 w 1645168"/>
                    <a:gd name="connsiteY3" fmla="*/ 654665 h 1524263"/>
                    <a:gd name="connsiteX4" fmla="*/ 1213955 w 1645168"/>
                    <a:gd name="connsiteY4" fmla="*/ 1524263 h 1524263"/>
                    <a:gd name="connsiteX5" fmla="*/ 476637 w 1645168"/>
                    <a:gd name="connsiteY5" fmla="*/ 1523415 h 1524263"/>
                    <a:gd name="connsiteX6" fmla="*/ 0 w 1645168"/>
                    <a:gd name="connsiteY6" fmla="*/ 621023 h 1524263"/>
                    <a:gd name="connsiteX0" fmla="*/ 0 w 1645168"/>
                    <a:gd name="connsiteY0" fmla="*/ 621023 h 1524263"/>
                    <a:gd name="connsiteX1" fmla="*/ 345950 w 1645168"/>
                    <a:gd name="connsiteY1" fmla="*/ 0 h 1524263"/>
                    <a:gd name="connsiteX2" fmla="*/ 1294559 w 1645168"/>
                    <a:gd name="connsiteY2" fmla="*/ 16819 h 1524263"/>
                    <a:gd name="connsiteX3" fmla="*/ 1645168 w 1645168"/>
                    <a:gd name="connsiteY3" fmla="*/ 654665 h 1524263"/>
                    <a:gd name="connsiteX4" fmla="*/ 1213955 w 1645168"/>
                    <a:gd name="connsiteY4" fmla="*/ 1524263 h 1524263"/>
                    <a:gd name="connsiteX5" fmla="*/ 476637 w 1645168"/>
                    <a:gd name="connsiteY5" fmla="*/ 1523415 h 1524263"/>
                    <a:gd name="connsiteX6" fmla="*/ 0 w 1645168"/>
                    <a:gd name="connsiteY6" fmla="*/ 621023 h 1524263"/>
                    <a:gd name="connsiteX0" fmla="*/ 0 w 1645168"/>
                    <a:gd name="connsiteY0" fmla="*/ 628911 h 1532151"/>
                    <a:gd name="connsiteX1" fmla="*/ 348579 w 1645168"/>
                    <a:gd name="connsiteY1" fmla="*/ 0 h 1532151"/>
                    <a:gd name="connsiteX2" fmla="*/ 1294559 w 1645168"/>
                    <a:gd name="connsiteY2" fmla="*/ 24707 h 1532151"/>
                    <a:gd name="connsiteX3" fmla="*/ 1645168 w 1645168"/>
                    <a:gd name="connsiteY3" fmla="*/ 662553 h 1532151"/>
                    <a:gd name="connsiteX4" fmla="*/ 1213955 w 1645168"/>
                    <a:gd name="connsiteY4" fmla="*/ 1532151 h 1532151"/>
                    <a:gd name="connsiteX5" fmla="*/ 476637 w 1645168"/>
                    <a:gd name="connsiteY5" fmla="*/ 1531303 h 1532151"/>
                    <a:gd name="connsiteX6" fmla="*/ 0 w 1645168"/>
                    <a:gd name="connsiteY6" fmla="*/ 628911 h 1532151"/>
                    <a:gd name="connsiteX0" fmla="*/ 0 w 1645168"/>
                    <a:gd name="connsiteY0" fmla="*/ 628911 h 1532151"/>
                    <a:gd name="connsiteX1" fmla="*/ 348579 w 1645168"/>
                    <a:gd name="connsiteY1" fmla="*/ 0 h 1532151"/>
                    <a:gd name="connsiteX2" fmla="*/ 1294559 w 1645168"/>
                    <a:gd name="connsiteY2" fmla="*/ 24707 h 1532151"/>
                    <a:gd name="connsiteX3" fmla="*/ 1645168 w 1645168"/>
                    <a:gd name="connsiteY3" fmla="*/ 662553 h 1532151"/>
                    <a:gd name="connsiteX4" fmla="*/ 1213955 w 1645168"/>
                    <a:gd name="connsiteY4" fmla="*/ 1532151 h 1532151"/>
                    <a:gd name="connsiteX5" fmla="*/ 476637 w 1645168"/>
                    <a:gd name="connsiteY5" fmla="*/ 1531303 h 1532151"/>
                    <a:gd name="connsiteX6" fmla="*/ 0 w 1645168"/>
                    <a:gd name="connsiteY6" fmla="*/ 628911 h 1532151"/>
                    <a:gd name="connsiteX0" fmla="*/ 0 w 1645168"/>
                    <a:gd name="connsiteY0" fmla="*/ 628911 h 1532151"/>
                    <a:gd name="connsiteX1" fmla="*/ 348579 w 1645168"/>
                    <a:gd name="connsiteY1" fmla="*/ 0 h 1532151"/>
                    <a:gd name="connsiteX2" fmla="*/ 1294559 w 1645168"/>
                    <a:gd name="connsiteY2" fmla="*/ 24707 h 1532151"/>
                    <a:gd name="connsiteX3" fmla="*/ 1645168 w 1645168"/>
                    <a:gd name="connsiteY3" fmla="*/ 662553 h 1532151"/>
                    <a:gd name="connsiteX4" fmla="*/ 1213955 w 1645168"/>
                    <a:gd name="connsiteY4" fmla="*/ 1532151 h 1532151"/>
                    <a:gd name="connsiteX5" fmla="*/ 476637 w 1645168"/>
                    <a:gd name="connsiteY5" fmla="*/ 1531303 h 1532151"/>
                    <a:gd name="connsiteX6" fmla="*/ 0 w 1645168"/>
                    <a:gd name="connsiteY6" fmla="*/ 628911 h 1532151"/>
                    <a:gd name="connsiteX0" fmla="*/ 0 w 1645168"/>
                    <a:gd name="connsiteY0" fmla="*/ 628911 h 1532151"/>
                    <a:gd name="connsiteX1" fmla="*/ 348579 w 1645168"/>
                    <a:gd name="connsiteY1" fmla="*/ 0 h 1532151"/>
                    <a:gd name="connsiteX2" fmla="*/ 1294559 w 1645168"/>
                    <a:gd name="connsiteY2" fmla="*/ 24707 h 1532151"/>
                    <a:gd name="connsiteX3" fmla="*/ 1645168 w 1645168"/>
                    <a:gd name="connsiteY3" fmla="*/ 662553 h 1532151"/>
                    <a:gd name="connsiteX4" fmla="*/ 1213955 w 1645168"/>
                    <a:gd name="connsiteY4" fmla="*/ 1532151 h 1532151"/>
                    <a:gd name="connsiteX5" fmla="*/ 476637 w 1645168"/>
                    <a:gd name="connsiteY5" fmla="*/ 1531303 h 1532151"/>
                    <a:gd name="connsiteX6" fmla="*/ 0 w 1645168"/>
                    <a:gd name="connsiteY6" fmla="*/ 628911 h 1532151"/>
                    <a:gd name="connsiteX0" fmla="*/ 0 w 1645168"/>
                    <a:gd name="connsiteY0" fmla="*/ 628911 h 1532151"/>
                    <a:gd name="connsiteX1" fmla="*/ 348579 w 1645168"/>
                    <a:gd name="connsiteY1" fmla="*/ 0 h 1532151"/>
                    <a:gd name="connsiteX2" fmla="*/ 1294559 w 1645168"/>
                    <a:gd name="connsiteY2" fmla="*/ 24707 h 1532151"/>
                    <a:gd name="connsiteX3" fmla="*/ 1645168 w 1645168"/>
                    <a:gd name="connsiteY3" fmla="*/ 662553 h 1532151"/>
                    <a:gd name="connsiteX4" fmla="*/ 1213955 w 1645168"/>
                    <a:gd name="connsiteY4" fmla="*/ 1532151 h 1532151"/>
                    <a:gd name="connsiteX5" fmla="*/ 476637 w 1645168"/>
                    <a:gd name="connsiteY5" fmla="*/ 1531303 h 1532151"/>
                    <a:gd name="connsiteX6" fmla="*/ 0 w 1645168"/>
                    <a:gd name="connsiteY6" fmla="*/ 628911 h 1532151"/>
                    <a:gd name="connsiteX0" fmla="*/ 0 w 1645168"/>
                    <a:gd name="connsiteY0" fmla="*/ 628911 h 1532151"/>
                    <a:gd name="connsiteX1" fmla="*/ 348579 w 1645168"/>
                    <a:gd name="connsiteY1" fmla="*/ 0 h 1532151"/>
                    <a:gd name="connsiteX2" fmla="*/ 1294559 w 1645168"/>
                    <a:gd name="connsiteY2" fmla="*/ 24707 h 1532151"/>
                    <a:gd name="connsiteX3" fmla="*/ 1645168 w 1645168"/>
                    <a:gd name="connsiteY3" fmla="*/ 662553 h 1532151"/>
                    <a:gd name="connsiteX4" fmla="*/ 1213955 w 1645168"/>
                    <a:gd name="connsiteY4" fmla="*/ 1532151 h 1532151"/>
                    <a:gd name="connsiteX5" fmla="*/ 476637 w 1645168"/>
                    <a:gd name="connsiteY5" fmla="*/ 1531303 h 1532151"/>
                    <a:gd name="connsiteX6" fmla="*/ 0 w 1645168"/>
                    <a:gd name="connsiteY6" fmla="*/ 628911 h 1532151"/>
                    <a:gd name="connsiteX0" fmla="*/ 0 w 1645168"/>
                    <a:gd name="connsiteY0" fmla="*/ 628911 h 1532151"/>
                    <a:gd name="connsiteX1" fmla="*/ 348579 w 1645168"/>
                    <a:gd name="connsiteY1" fmla="*/ 0 h 1532151"/>
                    <a:gd name="connsiteX2" fmla="*/ 1294559 w 1645168"/>
                    <a:gd name="connsiteY2" fmla="*/ 24707 h 1532151"/>
                    <a:gd name="connsiteX3" fmla="*/ 1645168 w 1645168"/>
                    <a:gd name="connsiteY3" fmla="*/ 662553 h 1532151"/>
                    <a:gd name="connsiteX4" fmla="*/ 1213955 w 1645168"/>
                    <a:gd name="connsiteY4" fmla="*/ 1532151 h 1532151"/>
                    <a:gd name="connsiteX5" fmla="*/ 476637 w 1645168"/>
                    <a:gd name="connsiteY5" fmla="*/ 1531303 h 1532151"/>
                    <a:gd name="connsiteX6" fmla="*/ 0 w 1645168"/>
                    <a:gd name="connsiteY6" fmla="*/ 628911 h 1532151"/>
                    <a:gd name="connsiteX0" fmla="*/ 0 w 1645168"/>
                    <a:gd name="connsiteY0" fmla="*/ 628911 h 1532151"/>
                    <a:gd name="connsiteX1" fmla="*/ 348579 w 1645168"/>
                    <a:gd name="connsiteY1" fmla="*/ 0 h 1532151"/>
                    <a:gd name="connsiteX2" fmla="*/ 1294559 w 1645168"/>
                    <a:gd name="connsiteY2" fmla="*/ 24707 h 1532151"/>
                    <a:gd name="connsiteX3" fmla="*/ 1645168 w 1645168"/>
                    <a:gd name="connsiteY3" fmla="*/ 662553 h 1532151"/>
                    <a:gd name="connsiteX4" fmla="*/ 1213955 w 1645168"/>
                    <a:gd name="connsiteY4" fmla="*/ 1532151 h 1532151"/>
                    <a:gd name="connsiteX5" fmla="*/ 476637 w 1645168"/>
                    <a:gd name="connsiteY5" fmla="*/ 1531303 h 1532151"/>
                    <a:gd name="connsiteX6" fmla="*/ 0 w 1645168"/>
                    <a:gd name="connsiteY6" fmla="*/ 628911 h 1532151"/>
                    <a:gd name="connsiteX0" fmla="*/ 0 w 1645168"/>
                    <a:gd name="connsiteY0" fmla="*/ 628911 h 1532151"/>
                    <a:gd name="connsiteX1" fmla="*/ 348579 w 1645168"/>
                    <a:gd name="connsiteY1" fmla="*/ 0 h 1532151"/>
                    <a:gd name="connsiteX2" fmla="*/ 1294559 w 1645168"/>
                    <a:gd name="connsiteY2" fmla="*/ 24707 h 1532151"/>
                    <a:gd name="connsiteX3" fmla="*/ 1645168 w 1645168"/>
                    <a:gd name="connsiteY3" fmla="*/ 662553 h 1532151"/>
                    <a:gd name="connsiteX4" fmla="*/ 1213955 w 1645168"/>
                    <a:gd name="connsiteY4" fmla="*/ 1532151 h 1532151"/>
                    <a:gd name="connsiteX5" fmla="*/ 476637 w 1645168"/>
                    <a:gd name="connsiteY5" fmla="*/ 1531303 h 1532151"/>
                    <a:gd name="connsiteX6" fmla="*/ 0 w 1645168"/>
                    <a:gd name="connsiteY6" fmla="*/ 628911 h 1532151"/>
                    <a:gd name="connsiteX0" fmla="*/ 0 w 1645168"/>
                    <a:gd name="connsiteY0" fmla="*/ 628911 h 1532151"/>
                    <a:gd name="connsiteX1" fmla="*/ 348579 w 1645168"/>
                    <a:gd name="connsiteY1" fmla="*/ 0 h 1532151"/>
                    <a:gd name="connsiteX2" fmla="*/ 1294559 w 1645168"/>
                    <a:gd name="connsiteY2" fmla="*/ 24707 h 1532151"/>
                    <a:gd name="connsiteX3" fmla="*/ 1645168 w 1645168"/>
                    <a:gd name="connsiteY3" fmla="*/ 662553 h 1532151"/>
                    <a:gd name="connsiteX4" fmla="*/ 1213955 w 1645168"/>
                    <a:gd name="connsiteY4" fmla="*/ 1532151 h 1532151"/>
                    <a:gd name="connsiteX5" fmla="*/ 476637 w 1645168"/>
                    <a:gd name="connsiteY5" fmla="*/ 1531303 h 1532151"/>
                    <a:gd name="connsiteX6" fmla="*/ 0 w 1645168"/>
                    <a:gd name="connsiteY6" fmla="*/ 628911 h 1532151"/>
                    <a:gd name="connsiteX0" fmla="*/ 0 w 1645168"/>
                    <a:gd name="connsiteY0" fmla="*/ 628911 h 1532151"/>
                    <a:gd name="connsiteX1" fmla="*/ 348579 w 1645168"/>
                    <a:gd name="connsiteY1" fmla="*/ 0 h 1532151"/>
                    <a:gd name="connsiteX2" fmla="*/ 1294559 w 1645168"/>
                    <a:gd name="connsiteY2" fmla="*/ 24707 h 1532151"/>
                    <a:gd name="connsiteX3" fmla="*/ 1645168 w 1645168"/>
                    <a:gd name="connsiteY3" fmla="*/ 662553 h 1532151"/>
                    <a:gd name="connsiteX4" fmla="*/ 1213955 w 1645168"/>
                    <a:gd name="connsiteY4" fmla="*/ 1532151 h 1532151"/>
                    <a:gd name="connsiteX5" fmla="*/ 476637 w 1645168"/>
                    <a:gd name="connsiteY5" fmla="*/ 1531303 h 1532151"/>
                    <a:gd name="connsiteX6" fmla="*/ 0 w 1645168"/>
                    <a:gd name="connsiteY6" fmla="*/ 628911 h 1532151"/>
                    <a:gd name="connsiteX0" fmla="*/ 0 w 1597842"/>
                    <a:gd name="connsiteY0" fmla="*/ 613136 h 1532151"/>
                    <a:gd name="connsiteX1" fmla="*/ 301253 w 1597842"/>
                    <a:gd name="connsiteY1" fmla="*/ 0 h 1532151"/>
                    <a:gd name="connsiteX2" fmla="*/ 1247233 w 1597842"/>
                    <a:gd name="connsiteY2" fmla="*/ 24707 h 1532151"/>
                    <a:gd name="connsiteX3" fmla="*/ 1597842 w 1597842"/>
                    <a:gd name="connsiteY3" fmla="*/ 662553 h 1532151"/>
                    <a:gd name="connsiteX4" fmla="*/ 1166629 w 1597842"/>
                    <a:gd name="connsiteY4" fmla="*/ 1532151 h 1532151"/>
                    <a:gd name="connsiteX5" fmla="*/ 429311 w 1597842"/>
                    <a:gd name="connsiteY5" fmla="*/ 1531303 h 1532151"/>
                    <a:gd name="connsiteX6" fmla="*/ 0 w 1597842"/>
                    <a:gd name="connsiteY6" fmla="*/ 613136 h 1532151"/>
                    <a:gd name="connsiteX0" fmla="*/ 0 w 1597842"/>
                    <a:gd name="connsiteY0" fmla="*/ 639428 h 1532151"/>
                    <a:gd name="connsiteX1" fmla="*/ 301253 w 1597842"/>
                    <a:gd name="connsiteY1" fmla="*/ 0 h 1532151"/>
                    <a:gd name="connsiteX2" fmla="*/ 1247233 w 1597842"/>
                    <a:gd name="connsiteY2" fmla="*/ 24707 h 1532151"/>
                    <a:gd name="connsiteX3" fmla="*/ 1597842 w 1597842"/>
                    <a:gd name="connsiteY3" fmla="*/ 662553 h 1532151"/>
                    <a:gd name="connsiteX4" fmla="*/ 1166629 w 1597842"/>
                    <a:gd name="connsiteY4" fmla="*/ 1532151 h 1532151"/>
                    <a:gd name="connsiteX5" fmla="*/ 429311 w 1597842"/>
                    <a:gd name="connsiteY5" fmla="*/ 1531303 h 1532151"/>
                    <a:gd name="connsiteX6" fmla="*/ 0 w 1597842"/>
                    <a:gd name="connsiteY6" fmla="*/ 639428 h 1532151"/>
                    <a:gd name="connsiteX0" fmla="*/ 0 w 1597842"/>
                    <a:gd name="connsiteY0" fmla="*/ 639428 h 1536561"/>
                    <a:gd name="connsiteX1" fmla="*/ 301253 w 1597842"/>
                    <a:gd name="connsiteY1" fmla="*/ 0 h 1536561"/>
                    <a:gd name="connsiteX2" fmla="*/ 1247233 w 1597842"/>
                    <a:gd name="connsiteY2" fmla="*/ 24707 h 1536561"/>
                    <a:gd name="connsiteX3" fmla="*/ 1597842 w 1597842"/>
                    <a:gd name="connsiteY3" fmla="*/ 662553 h 1536561"/>
                    <a:gd name="connsiteX4" fmla="*/ 1166629 w 1597842"/>
                    <a:gd name="connsiteY4" fmla="*/ 1532151 h 1536561"/>
                    <a:gd name="connsiteX5" fmla="*/ 455603 w 1597842"/>
                    <a:gd name="connsiteY5" fmla="*/ 1536561 h 1536561"/>
                    <a:gd name="connsiteX6" fmla="*/ 0 w 1597842"/>
                    <a:gd name="connsiteY6" fmla="*/ 639428 h 1536561"/>
                    <a:gd name="connsiteX0" fmla="*/ 0 w 1597842"/>
                    <a:gd name="connsiteY0" fmla="*/ 639428 h 1532151"/>
                    <a:gd name="connsiteX1" fmla="*/ 301253 w 1597842"/>
                    <a:gd name="connsiteY1" fmla="*/ 0 h 1532151"/>
                    <a:gd name="connsiteX2" fmla="*/ 1247233 w 1597842"/>
                    <a:gd name="connsiteY2" fmla="*/ 24707 h 1532151"/>
                    <a:gd name="connsiteX3" fmla="*/ 1597842 w 1597842"/>
                    <a:gd name="connsiteY3" fmla="*/ 662553 h 1532151"/>
                    <a:gd name="connsiteX4" fmla="*/ 1166629 w 1597842"/>
                    <a:gd name="connsiteY4" fmla="*/ 1532151 h 1532151"/>
                    <a:gd name="connsiteX5" fmla="*/ 429310 w 1597842"/>
                    <a:gd name="connsiteY5" fmla="*/ 1531302 h 1532151"/>
                    <a:gd name="connsiteX6" fmla="*/ 0 w 1597842"/>
                    <a:gd name="connsiteY6" fmla="*/ 639428 h 1532151"/>
                    <a:gd name="connsiteX0" fmla="*/ 0 w 1597842"/>
                    <a:gd name="connsiteY0" fmla="*/ 639428 h 1532151"/>
                    <a:gd name="connsiteX1" fmla="*/ 301253 w 1597842"/>
                    <a:gd name="connsiteY1" fmla="*/ 0 h 1532151"/>
                    <a:gd name="connsiteX2" fmla="*/ 1247233 w 1597842"/>
                    <a:gd name="connsiteY2" fmla="*/ 24707 h 1532151"/>
                    <a:gd name="connsiteX3" fmla="*/ 1597842 w 1597842"/>
                    <a:gd name="connsiteY3" fmla="*/ 662553 h 1532151"/>
                    <a:gd name="connsiteX4" fmla="*/ 1166629 w 1597842"/>
                    <a:gd name="connsiteY4" fmla="*/ 1532151 h 1532151"/>
                    <a:gd name="connsiteX5" fmla="*/ 429310 w 1597842"/>
                    <a:gd name="connsiteY5" fmla="*/ 1531302 h 1532151"/>
                    <a:gd name="connsiteX6" fmla="*/ 0 w 1597842"/>
                    <a:gd name="connsiteY6" fmla="*/ 639428 h 1532151"/>
                    <a:gd name="connsiteX0" fmla="*/ 0 w 1597842"/>
                    <a:gd name="connsiteY0" fmla="*/ 639428 h 1532151"/>
                    <a:gd name="connsiteX1" fmla="*/ 301253 w 1597842"/>
                    <a:gd name="connsiteY1" fmla="*/ 0 h 1532151"/>
                    <a:gd name="connsiteX2" fmla="*/ 1247233 w 1597842"/>
                    <a:gd name="connsiteY2" fmla="*/ 24707 h 1532151"/>
                    <a:gd name="connsiteX3" fmla="*/ 1597842 w 1597842"/>
                    <a:gd name="connsiteY3" fmla="*/ 662553 h 1532151"/>
                    <a:gd name="connsiteX4" fmla="*/ 1166629 w 1597842"/>
                    <a:gd name="connsiteY4" fmla="*/ 1532151 h 1532151"/>
                    <a:gd name="connsiteX5" fmla="*/ 429310 w 1597842"/>
                    <a:gd name="connsiteY5" fmla="*/ 1531302 h 1532151"/>
                    <a:gd name="connsiteX6" fmla="*/ 0 w 1597842"/>
                    <a:gd name="connsiteY6" fmla="*/ 639428 h 1532151"/>
                    <a:gd name="connsiteX0" fmla="*/ 0 w 1597842"/>
                    <a:gd name="connsiteY0" fmla="*/ 639428 h 1532151"/>
                    <a:gd name="connsiteX1" fmla="*/ 301253 w 1597842"/>
                    <a:gd name="connsiteY1" fmla="*/ 0 h 1532151"/>
                    <a:gd name="connsiteX2" fmla="*/ 1247233 w 1597842"/>
                    <a:gd name="connsiteY2" fmla="*/ 24707 h 1532151"/>
                    <a:gd name="connsiteX3" fmla="*/ 1597842 w 1597842"/>
                    <a:gd name="connsiteY3" fmla="*/ 662553 h 1532151"/>
                    <a:gd name="connsiteX4" fmla="*/ 1166629 w 1597842"/>
                    <a:gd name="connsiteY4" fmla="*/ 1532151 h 1532151"/>
                    <a:gd name="connsiteX5" fmla="*/ 429310 w 1597842"/>
                    <a:gd name="connsiteY5" fmla="*/ 1531302 h 1532151"/>
                    <a:gd name="connsiteX6" fmla="*/ 0 w 1597842"/>
                    <a:gd name="connsiteY6" fmla="*/ 639428 h 1532151"/>
                    <a:gd name="connsiteX0" fmla="*/ 0 w 1597842"/>
                    <a:gd name="connsiteY0" fmla="*/ 639428 h 1532151"/>
                    <a:gd name="connsiteX1" fmla="*/ 301253 w 1597842"/>
                    <a:gd name="connsiteY1" fmla="*/ 0 h 1532151"/>
                    <a:gd name="connsiteX2" fmla="*/ 1247233 w 1597842"/>
                    <a:gd name="connsiteY2" fmla="*/ 24707 h 1532151"/>
                    <a:gd name="connsiteX3" fmla="*/ 1597842 w 1597842"/>
                    <a:gd name="connsiteY3" fmla="*/ 662553 h 1532151"/>
                    <a:gd name="connsiteX4" fmla="*/ 1166629 w 1597842"/>
                    <a:gd name="connsiteY4" fmla="*/ 1532151 h 1532151"/>
                    <a:gd name="connsiteX5" fmla="*/ 429310 w 1597842"/>
                    <a:gd name="connsiteY5" fmla="*/ 1531302 h 1532151"/>
                    <a:gd name="connsiteX6" fmla="*/ 0 w 1597842"/>
                    <a:gd name="connsiteY6" fmla="*/ 639428 h 1532151"/>
                    <a:gd name="connsiteX0" fmla="*/ 0 w 1597842"/>
                    <a:gd name="connsiteY0" fmla="*/ 639428 h 1532151"/>
                    <a:gd name="connsiteX1" fmla="*/ 301253 w 1597842"/>
                    <a:gd name="connsiteY1" fmla="*/ 0 h 1532151"/>
                    <a:gd name="connsiteX2" fmla="*/ 1247233 w 1597842"/>
                    <a:gd name="connsiteY2" fmla="*/ 24707 h 1532151"/>
                    <a:gd name="connsiteX3" fmla="*/ 1597842 w 1597842"/>
                    <a:gd name="connsiteY3" fmla="*/ 662553 h 1532151"/>
                    <a:gd name="connsiteX4" fmla="*/ 1166629 w 1597842"/>
                    <a:gd name="connsiteY4" fmla="*/ 1532151 h 1532151"/>
                    <a:gd name="connsiteX5" fmla="*/ 429310 w 1597842"/>
                    <a:gd name="connsiteY5" fmla="*/ 1531302 h 1532151"/>
                    <a:gd name="connsiteX6" fmla="*/ 0 w 1597842"/>
                    <a:gd name="connsiteY6" fmla="*/ 639428 h 1532151"/>
                    <a:gd name="connsiteX0" fmla="*/ 0 w 1597842"/>
                    <a:gd name="connsiteY0" fmla="*/ 639428 h 1532151"/>
                    <a:gd name="connsiteX1" fmla="*/ 301253 w 1597842"/>
                    <a:gd name="connsiteY1" fmla="*/ 0 h 1532151"/>
                    <a:gd name="connsiteX2" fmla="*/ 1247233 w 1597842"/>
                    <a:gd name="connsiteY2" fmla="*/ 24707 h 1532151"/>
                    <a:gd name="connsiteX3" fmla="*/ 1597842 w 1597842"/>
                    <a:gd name="connsiteY3" fmla="*/ 662553 h 1532151"/>
                    <a:gd name="connsiteX4" fmla="*/ 1166629 w 1597842"/>
                    <a:gd name="connsiteY4" fmla="*/ 1532151 h 1532151"/>
                    <a:gd name="connsiteX5" fmla="*/ 429310 w 1597842"/>
                    <a:gd name="connsiteY5" fmla="*/ 1531302 h 1532151"/>
                    <a:gd name="connsiteX6" fmla="*/ 0 w 1597842"/>
                    <a:gd name="connsiteY6" fmla="*/ 639428 h 1532151"/>
                    <a:gd name="connsiteX0" fmla="*/ 0 w 1597842"/>
                    <a:gd name="connsiteY0" fmla="*/ 639428 h 1532151"/>
                    <a:gd name="connsiteX1" fmla="*/ 301253 w 1597842"/>
                    <a:gd name="connsiteY1" fmla="*/ 0 h 1532151"/>
                    <a:gd name="connsiteX2" fmla="*/ 1247233 w 1597842"/>
                    <a:gd name="connsiteY2" fmla="*/ 24707 h 1532151"/>
                    <a:gd name="connsiteX3" fmla="*/ 1597842 w 1597842"/>
                    <a:gd name="connsiteY3" fmla="*/ 662553 h 1532151"/>
                    <a:gd name="connsiteX4" fmla="*/ 1166629 w 1597842"/>
                    <a:gd name="connsiteY4" fmla="*/ 1532151 h 1532151"/>
                    <a:gd name="connsiteX5" fmla="*/ 429310 w 1597842"/>
                    <a:gd name="connsiteY5" fmla="*/ 1531302 h 1532151"/>
                    <a:gd name="connsiteX6" fmla="*/ 0 w 1597842"/>
                    <a:gd name="connsiteY6" fmla="*/ 639428 h 1532151"/>
                    <a:gd name="connsiteX0" fmla="*/ 0 w 1582066"/>
                    <a:gd name="connsiteY0" fmla="*/ 639428 h 1532151"/>
                    <a:gd name="connsiteX1" fmla="*/ 301253 w 1582066"/>
                    <a:gd name="connsiteY1" fmla="*/ 0 h 1532151"/>
                    <a:gd name="connsiteX2" fmla="*/ 1247233 w 1582066"/>
                    <a:gd name="connsiteY2" fmla="*/ 24707 h 1532151"/>
                    <a:gd name="connsiteX3" fmla="*/ 1582066 w 1582066"/>
                    <a:gd name="connsiteY3" fmla="*/ 652036 h 1532151"/>
                    <a:gd name="connsiteX4" fmla="*/ 1166629 w 1582066"/>
                    <a:gd name="connsiteY4" fmla="*/ 1532151 h 1532151"/>
                    <a:gd name="connsiteX5" fmla="*/ 429310 w 1582066"/>
                    <a:gd name="connsiteY5" fmla="*/ 1531302 h 1532151"/>
                    <a:gd name="connsiteX6" fmla="*/ 0 w 1582066"/>
                    <a:gd name="connsiteY6" fmla="*/ 639428 h 1532151"/>
                    <a:gd name="connsiteX0" fmla="*/ 0 w 1574178"/>
                    <a:gd name="connsiteY0" fmla="*/ 639428 h 1532151"/>
                    <a:gd name="connsiteX1" fmla="*/ 301253 w 1574178"/>
                    <a:gd name="connsiteY1" fmla="*/ 0 h 1532151"/>
                    <a:gd name="connsiteX2" fmla="*/ 1247233 w 1574178"/>
                    <a:gd name="connsiteY2" fmla="*/ 24707 h 1532151"/>
                    <a:gd name="connsiteX3" fmla="*/ 1574178 w 1574178"/>
                    <a:gd name="connsiteY3" fmla="*/ 649407 h 1532151"/>
                    <a:gd name="connsiteX4" fmla="*/ 1166629 w 1574178"/>
                    <a:gd name="connsiteY4" fmla="*/ 1532151 h 1532151"/>
                    <a:gd name="connsiteX5" fmla="*/ 429310 w 1574178"/>
                    <a:gd name="connsiteY5" fmla="*/ 1531302 h 1532151"/>
                    <a:gd name="connsiteX6" fmla="*/ 0 w 1574178"/>
                    <a:gd name="connsiteY6" fmla="*/ 639428 h 1532151"/>
                    <a:gd name="connsiteX0" fmla="*/ 0 w 1574178"/>
                    <a:gd name="connsiteY0" fmla="*/ 639428 h 1532151"/>
                    <a:gd name="connsiteX1" fmla="*/ 301253 w 1574178"/>
                    <a:gd name="connsiteY1" fmla="*/ 0 h 1532151"/>
                    <a:gd name="connsiteX2" fmla="*/ 1247233 w 1574178"/>
                    <a:gd name="connsiteY2" fmla="*/ 24707 h 1532151"/>
                    <a:gd name="connsiteX3" fmla="*/ 1574178 w 1574178"/>
                    <a:gd name="connsiteY3" fmla="*/ 649407 h 1532151"/>
                    <a:gd name="connsiteX4" fmla="*/ 1166629 w 1574178"/>
                    <a:gd name="connsiteY4" fmla="*/ 1532151 h 1532151"/>
                    <a:gd name="connsiteX5" fmla="*/ 429310 w 1574178"/>
                    <a:gd name="connsiteY5" fmla="*/ 1531302 h 1532151"/>
                    <a:gd name="connsiteX6" fmla="*/ 0 w 1574178"/>
                    <a:gd name="connsiteY6" fmla="*/ 639428 h 1532151"/>
                    <a:gd name="connsiteX0" fmla="*/ 0 w 1574178"/>
                    <a:gd name="connsiteY0" fmla="*/ 639428 h 1532151"/>
                    <a:gd name="connsiteX1" fmla="*/ 301253 w 1574178"/>
                    <a:gd name="connsiteY1" fmla="*/ 0 h 1532151"/>
                    <a:gd name="connsiteX2" fmla="*/ 1247233 w 1574178"/>
                    <a:gd name="connsiteY2" fmla="*/ 24707 h 1532151"/>
                    <a:gd name="connsiteX3" fmla="*/ 1574178 w 1574178"/>
                    <a:gd name="connsiteY3" fmla="*/ 649407 h 1532151"/>
                    <a:gd name="connsiteX4" fmla="*/ 1166629 w 1574178"/>
                    <a:gd name="connsiteY4" fmla="*/ 1532151 h 1532151"/>
                    <a:gd name="connsiteX5" fmla="*/ 429310 w 1574178"/>
                    <a:gd name="connsiteY5" fmla="*/ 1531302 h 1532151"/>
                    <a:gd name="connsiteX6" fmla="*/ 0 w 1574178"/>
                    <a:gd name="connsiteY6" fmla="*/ 639428 h 1532151"/>
                    <a:gd name="connsiteX0" fmla="*/ 0 w 1574178"/>
                    <a:gd name="connsiteY0" fmla="*/ 639428 h 1532151"/>
                    <a:gd name="connsiteX1" fmla="*/ 301253 w 1574178"/>
                    <a:gd name="connsiteY1" fmla="*/ 0 h 1532151"/>
                    <a:gd name="connsiteX2" fmla="*/ 1247233 w 1574178"/>
                    <a:gd name="connsiteY2" fmla="*/ 24707 h 1532151"/>
                    <a:gd name="connsiteX3" fmla="*/ 1574178 w 1574178"/>
                    <a:gd name="connsiteY3" fmla="*/ 649407 h 1532151"/>
                    <a:gd name="connsiteX4" fmla="*/ 1166629 w 1574178"/>
                    <a:gd name="connsiteY4" fmla="*/ 1532151 h 1532151"/>
                    <a:gd name="connsiteX5" fmla="*/ 429310 w 1574178"/>
                    <a:gd name="connsiteY5" fmla="*/ 1531302 h 1532151"/>
                    <a:gd name="connsiteX6" fmla="*/ 0 w 1574178"/>
                    <a:gd name="connsiteY6" fmla="*/ 639428 h 1532151"/>
                    <a:gd name="connsiteX0" fmla="*/ 0 w 1574178"/>
                    <a:gd name="connsiteY0" fmla="*/ 631541 h 1524264"/>
                    <a:gd name="connsiteX1" fmla="*/ 293365 w 1574178"/>
                    <a:gd name="connsiteY1" fmla="*/ 0 h 1524264"/>
                    <a:gd name="connsiteX2" fmla="*/ 1247233 w 1574178"/>
                    <a:gd name="connsiteY2" fmla="*/ 16820 h 1524264"/>
                    <a:gd name="connsiteX3" fmla="*/ 1574178 w 1574178"/>
                    <a:gd name="connsiteY3" fmla="*/ 641520 h 1524264"/>
                    <a:gd name="connsiteX4" fmla="*/ 1166629 w 1574178"/>
                    <a:gd name="connsiteY4" fmla="*/ 1524264 h 1524264"/>
                    <a:gd name="connsiteX5" fmla="*/ 429310 w 1574178"/>
                    <a:gd name="connsiteY5" fmla="*/ 1523415 h 1524264"/>
                    <a:gd name="connsiteX6" fmla="*/ 0 w 1574178"/>
                    <a:gd name="connsiteY6" fmla="*/ 631541 h 1524264"/>
                    <a:gd name="connsiteX0" fmla="*/ 0 w 1574178"/>
                    <a:gd name="connsiteY0" fmla="*/ 631541 h 1524264"/>
                    <a:gd name="connsiteX1" fmla="*/ 293365 w 1574178"/>
                    <a:gd name="connsiteY1" fmla="*/ 0 h 1524264"/>
                    <a:gd name="connsiteX2" fmla="*/ 1247233 w 1574178"/>
                    <a:gd name="connsiteY2" fmla="*/ 16820 h 1524264"/>
                    <a:gd name="connsiteX3" fmla="*/ 1574178 w 1574178"/>
                    <a:gd name="connsiteY3" fmla="*/ 641520 h 1524264"/>
                    <a:gd name="connsiteX4" fmla="*/ 1166629 w 1574178"/>
                    <a:gd name="connsiteY4" fmla="*/ 1524264 h 1524264"/>
                    <a:gd name="connsiteX5" fmla="*/ 429310 w 1574178"/>
                    <a:gd name="connsiteY5" fmla="*/ 1523415 h 1524264"/>
                    <a:gd name="connsiteX6" fmla="*/ 0 w 1574178"/>
                    <a:gd name="connsiteY6" fmla="*/ 631541 h 1524264"/>
                    <a:gd name="connsiteX0" fmla="*/ 0 w 1574178"/>
                    <a:gd name="connsiteY0" fmla="*/ 631541 h 1524264"/>
                    <a:gd name="connsiteX1" fmla="*/ 293365 w 1574178"/>
                    <a:gd name="connsiteY1" fmla="*/ 0 h 1524264"/>
                    <a:gd name="connsiteX2" fmla="*/ 1247233 w 1574178"/>
                    <a:gd name="connsiteY2" fmla="*/ 16820 h 1524264"/>
                    <a:gd name="connsiteX3" fmla="*/ 1574178 w 1574178"/>
                    <a:gd name="connsiteY3" fmla="*/ 641520 h 1524264"/>
                    <a:gd name="connsiteX4" fmla="*/ 1166629 w 1574178"/>
                    <a:gd name="connsiteY4" fmla="*/ 1524264 h 1524264"/>
                    <a:gd name="connsiteX5" fmla="*/ 429310 w 1574178"/>
                    <a:gd name="connsiteY5" fmla="*/ 1523415 h 1524264"/>
                    <a:gd name="connsiteX6" fmla="*/ 0 w 1574178"/>
                    <a:gd name="connsiteY6" fmla="*/ 631541 h 1524264"/>
                    <a:gd name="connsiteX0" fmla="*/ 0 w 1574178"/>
                    <a:gd name="connsiteY0" fmla="*/ 631541 h 1524264"/>
                    <a:gd name="connsiteX1" fmla="*/ 293365 w 1574178"/>
                    <a:gd name="connsiteY1" fmla="*/ 0 h 1524264"/>
                    <a:gd name="connsiteX2" fmla="*/ 1247233 w 1574178"/>
                    <a:gd name="connsiteY2" fmla="*/ 16820 h 1524264"/>
                    <a:gd name="connsiteX3" fmla="*/ 1574178 w 1574178"/>
                    <a:gd name="connsiteY3" fmla="*/ 641520 h 1524264"/>
                    <a:gd name="connsiteX4" fmla="*/ 1166629 w 1574178"/>
                    <a:gd name="connsiteY4" fmla="*/ 1524264 h 1524264"/>
                    <a:gd name="connsiteX5" fmla="*/ 429310 w 1574178"/>
                    <a:gd name="connsiteY5" fmla="*/ 1523415 h 1524264"/>
                    <a:gd name="connsiteX6" fmla="*/ 0 w 1574178"/>
                    <a:gd name="connsiteY6" fmla="*/ 631541 h 1524264"/>
                    <a:gd name="connsiteX0" fmla="*/ 0 w 1558402"/>
                    <a:gd name="connsiteY0" fmla="*/ 631541 h 1524264"/>
                    <a:gd name="connsiteX1" fmla="*/ 277589 w 1558402"/>
                    <a:gd name="connsiteY1" fmla="*/ 0 h 1524264"/>
                    <a:gd name="connsiteX2" fmla="*/ 1231457 w 1558402"/>
                    <a:gd name="connsiteY2" fmla="*/ 16820 h 1524264"/>
                    <a:gd name="connsiteX3" fmla="*/ 1558402 w 1558402"/>
                    <a:gd name="connsiteY3" fmla="*/ 641520 h 1524264"/>
                    <a:gd name="connsiteX4" fmla="*/ 1150853 w 1558402"/>
                    <a:gd name="connsiteY4" fmla="*/ 1524264 h 1524264"/>
                    <a:gd name="connsiteX5" fmla="*/ 413534 w 1558402"/>
                    <a:gd name="connsiteY5" fmla="*/ 1523415 h 1524264"/>
                    <a:gd name="connsiteX6" fmla="*/ 0 w 1558402"/>
                    <a:gd name="connsiteY6" fmla="*/ 631541 h 1524264"/>
                    <a:gd name="connsiteX0" fmla="*/ 0 w 1571548"/>
                    <a:gd name="connsiteY0" fmla="*/ 634170 h 1524264"/>
                    <a:gd name="connsiteX1" fmla="*/ 290735 w 1571548"/>
                    <a:gd name="connsiteY1" fmla="*/ 0 h 1524264"/>
                    <a:gd name="connsiteX2" fmla="*/ 1244603 w 1571548"/>
                    <a:gd name="connsiteY2" fmla="*/ 16820 h 1524264"/>
                    <a:gd name="connsiteX3" fmla="*/ 1571548 w 1571548"/>
                    <a:gd name="connsiteY3" fmla="*/ 641520 h 1524264"/>
                    <a:gd name="connsiteX4" fmla="*/ 1163999 w 1571548"/>
                    <a:gd name="connsiteY4" fmla="*/ 1524264 h 1524264"/>
                    <a:gd name="connsiteX5" fmla="*/ 426680 w 1571548"/>
                    <a:gd name="connsiteY5" fmla="*/ 1523415 h 1524264"/>
                    <a:gd name="connsiteX6" fmla="*/ 0 w 1571548"/>
                    <a:gd name="connsiteY6" fmla="*/ 634170 h 1524264"/>
                    <a:gd name="connsiteX0" fmla="*/ 0 w 1571548"/>
                    <a:gd name="connsiteY0" fmla="*/ 634170 h 1524264"/>
                    <a:gd name="connsiteX1" fmla="*/ 290735 w 1571548"/>
                    <a:gd name="connsiteY1" fmla="*/ 0 h 1524264"/>
                    <a:gd name="connsiteX2" fmla="*/ 1244603 w 1571548"/>
                    <a:gd name="connsiteY2" fmla="*/ 16820 h 1524264"/>
                    <a:gd name="connsiteX3" fmla="*/ 1571548 w 1571548"/>
                    <a:gd name="connsiteY3" fmla="*/ 641520 h 1524264"/>
                    <a:gd name="connsiteX4" fmla="*/ 1163999 w 1571548"/>
                    <a:gd name="connsiteY4" fmla="*/ 1524264 h 1524264"/>
                    <a:gd name="connsiteX5" fmla="*/ 426680 w 1571548"/>
                    <a:gd name="connsiteY5" fmla="*/ 1523415 h 1524264"/>
                    <a:gd name="connsiteX6" fmla="*/ 0 w 1571548"/>
                    <a:gd name="connsiteY6" fmla="*/ 634170 h 1524264"/>
                    <a:gd name="connsiteX0" fmla="*/ 0 w 1571548"/>
                    <a:gd name="connsiteY0" fmla="*/ 634170 h 1524264"/>
                    <a:gd name="connsiteX1" fmla="*/ 290735 w 1571548"/>
                    <a:gd name="connsiteY1" fmla="*/ 0 h 1524264"/>
                    <a:gd name="connsiteX2" fmla="*/ 1244603 w 1571548"/>
                    <a:gd name="connsiteY2" fmla="*/ 16820 h 1524264"/>
                    <a:gd name="connsiteX3" fmla="*/ 1571548 w 1571548"/>
                    <a:gd name="connsiteY3" fmla="*/ 641520 h 1524264"/>
                    <a:gd name="connsiteX4" fmla="*/ 1163999 w 1571548"/>
                    <a:gd name="connsiteY4" fmla="*/ 1524264 h 1524264"/>
                    <a:gd name="connsiteX5" fmla="*/ 426680 w 1571548"/>
                    <a:gd name="connsiteY5" fmla="*/ 1523415 h 1524264"/>
                    <a:gd name="connsiteX6" fmla="*/ 0 w 1571548"/>
                    <a:gd name="connsiteY6" fmla="*/ 634170 h 1524264"/>
                    <a:gd name="connsiteX0" fmla="*/ 0 w 1571548"/>
                    <a:gd name="connsiteY0" fmla="*/ 634170 h 1524264"/>
                    <a:gd name="connsiteX1" fmla="*/ 290735 w 1571548"/>
                    <a:gd name="connsiteY1" fmla="*/ 0 h 1524264"/>
                    <a:gd name="connsiteX2" fmla="*/ 1244603 w 1571548"/>
                    <a:gd name="connsiteY2" fmla="*/ 16820 h 1524264"/>
                    <a:gd name="connsiteX3" fmla="*/ 1571548 w 1571548"/>
                    <a:gd name="connsiteY3" fmla="*/ 641520 h 1524264"/>
                    <a:gd name="connsiteX4" fmla="*/ 1163999 w 1571548"/>
                    <a:gd name="connsiteY4" fmla="*/ 1524264 h 1524264"/>
                    <a:gd name="connsiteX5" fmla="*/ 426680 w 1571548"/>
                    <a:gd name="connsiteY5" fmla="*/ 1523415 h 1524264"/>
                    <a:gd name="connsiteX6" fmla="*/ 0 w 1571548"/>
                    <a:gd name="connsiteY6" fmla="*/ 634170 h 1524264"/>
                    <a:gd name="connsiteX0" fmla="*/ 0 w 1555772"/>
                    <a:gd name="connsiteY0" fmla="*/ 634170 h 1524264"/>
                    <a:gd name="connsiteX1" fmla="*/ 274959 w 1555772"/>
                    <a:gd name="connsiteY1" fmla="*/ 0 h 1524264"/>
                    <a:gd name="connsiteX2" fmla="*/ 1228827 w 1555772"/>
                    <a:gd name="connsiteY2" fmla="*/ 16820 h 1524264"/>
                    <a:gd name="connsiteX3" fmla="*/ 1555772 w 1555772"/>
                    <a:gd name="connsiteY3" fmla="*/ 641520 h 1524264"/>
                    <a:gd name="connsiteX4" fmla="*/ 1148223 w 1555772"/>
                    <a:gd name="connsiteY4" fmla="*/ 1524264 h 1524264"/>
                    <a:gd name="connsiteX5" fmla="*/ 410904 w 1555772"/>
                    <a:gd name="connsiteY5" fmla="*/ 1523415 h 1524264"/>
                    <a:gd name="connsiteX6" fmla="*/ 0 w 1555772"/>
                    <a:gd name="connsiteY6" fmla="*/ 634170 h 1524264"/>
                    <a:gd name="connsiteX0" fmla="*/ 0 w 1563659"/>
                    <a:gd name="connsiteY0" fmla="*/ 634170 h 1524264"/>
                    <a:gd name="connsiteX1" fmla="*/ 282846 w 1563659"/>
                    <a:gd name="connsiteY1" fmla="*/ 0 h 1524264"/>
                    <a:gd name="connsiteX2" fmla="*/ 1236714 w 1563659"/>
                    <a:gd name="connsiteY2" fmla="*/ 16820 h 1524264"/>
                    <a:gd name="connsiteX3" fmla="*/ 1563659 w 1563659"/>
                    <a:gd name="connsiteY3" fmla="*/ 641520 h 1524264"/>
                    <a:gd name="connsiteX4" fmla="*/ 1156110 w 1563659"/>
                    <a:gd name="connsiteY4" fmla="*/ 1524264 h 1524264"/>
                    <a:gd name="connsiteX5" fmla="*/ 418791 w 1563659"/>
                    <a:gd name="connsiteY5" fmla="*/ 1523415 h 1524264"/>
                    <a:gd name="connsiteX6" fmla="*/ 0 w 1563659"/>
                    <a:gd name="connsiteY6" fmla="*/ 634170 h 1524264"/>
                    <a:gd name="connsiteX0" fmla="*/ 0 w 1563659"/>
                    <a:gd name="connsiteY0" fmla="*/ 634170 h 1524264"/>
                    <a:gd name="connsiteX1" fmla="*/ 282846 w 1563659"/>
                    <a:gd name="connsiteY1" fmla="*/ 0 h 1524264"/>
                    <a:gd name="connsiteX2" fmla="*/ 1236714 w 1563659"/>
                    <a:gd name="connsiteY2" fmla="*/ 16820 h 1524264"/>
                    <a:gd name="connsiteX3" fmla="*/ 1563659 w 1563659"/>
                    <a:gd name="connsiteY3" fmla="*/ 641520 h 1524264"/>
                    <a:gd name="connsiteX4" fmla="*/ 1156110 w 1563659"/>
                    <a:gd name="connsiteY4" fmla="*/ 1524264 h 1524264"/>
                    <a:gd name="connsiteX5" fmla="*/ 418791 w 1563659"/>
                    <a:gd name="connsiteY5" fmla="*/ 1523415 h 1524264"/>
                    <a:gd name="connsiteX6" fmla="*/ 0 w 1563659"/>
                    <a:gd name="connsiteY6" fmla="*/ 634170 h 1524264"/>
                    <a:gd name="connsiteX0" fmla="*/ 0 w 1563659"/>
                    <a:gd name="connsiteY0" fmla="*/ 634170 h 1524264"/>
                    <a:gd name="connsiteX1" fmla="*/ 282846 w 1563659"/>
                    <a:gd name="connsiteY1" fmla="*/ 0 h 1524264"/>
                    <a:gd name="connsiteX2" fmla="*/ 1236714 w 1563659"/>
                    <a:gd name="connsiteY2" fmla="*/ 16820 h 1524264"/>
                    <a:gd name="connsiteX3" fmla="*/ 1563659 w 1563659"/>
                    <a:gd name="connsiteY3" fmla="*/ 641520 h 1524264"/>
                    <a:gd name="connsiteX4" fmla="*/ 1156110 w 1563659"/>
                    <a:gd name="connsiteY4" fmla="*/ 1524264 h 1524264"/>
                    <a:gd name="connsiteX5" fmla="*/ 418791 w 1563659"/>
                    <a:gd name="connsiteY5" fmla="*/ 1523415 h 1524264"/>
                    <a:gd name="connsiteX6" fmla="*/ 0 w 1563659"/>
                    <a:gd name="connsiteY6" fmla="*/ 634170 h 1524264"/>
                    <a:gd name="connsiteX0" fmla="*/ 0 w 1553142"/>
                    <a:gd name="connsiteY0" fmla="*/ 634170 h 1524264"/>
                    <a:gd name="connsiteX1" fmla="*/ 282846 w 1553142"/>
                    <a:gd name="connsiteY1" fmla="*/ 0 h 1524264"/>
                    <a:gd name="connsiteX2" fmla="*/ 1236714 w 1553142"/>
                    <a:gd name="connsiteY2" fmla="*/ 16820 h 1524264"/>
                    <a:gd name="connsiteX3" fmla="*/ 1553142 w 1553142"/>
                    <a:gd name="connsiteY3" fmla="*/ 646778 h 1524264"/>
                    <a:gd name="connsiteX4" fmla="*/ 1156110 w 1553142"/>
                    <a:gd name="connsiteY4" fmla="*/ 1524264 h 1524264"/>
                    <a:gd name="connsiteX5" fmla="*/ 418791 w 1553142"/>
                    <a:gd name="connsiteY5" fmla="*/ 1523415 h 1524264"/>
                    <a:gd name="connsiteX6" fmla="*/ 0 w 1553142"/>
                    <a:gd name="connsiteY6" fmla="*/ 634170 h 1524264"/>
                    <a:gd name="connsiteX0" fmla="*/ 0 w 1537366"/>
                    <a:gd name="connsiteY0" fmla="*/ 634170 h 1524264"/>
                    <a:gd name="connsiteX1" fmla="*/ 282846 w 1537366"/>
                    <a:gd name="connsiteY1" fmla="*/ 0 h 1524264"/>
                    <a:gd name="connsiteX2" fmla="*/ 1236714 w 1537366"/>
                    <a:gd name="connsiteY2" fmla="*/ 16820 h 1524264"/>
                    <a:gd name="connsiteX3" fmla="*/ 1537366 w 1537366"/>
                    <a:gd name="connsiteY3" fmla="*/ 646778 h 1524264"/>
                    <a:gd name="connsiteX4" fmla="*/ 1156110 w 1537366"/>
                    <a:gd name="connsiteY4" fmla="*/ 1524264 h 1524264"/>
                    <a:gd name="connsiteX5" fmla="*/ 418791 w 1537366"/>
                    <a:gd name="connsiteY5" fmla="*/ 1523415 h 1524264"/>
                    <a:gd name="connsiteX6" fmla="*/ 0 w 1537366"/>
                    <a:gd name="connsiteY6" fmla="*/ 634170 h 1524264"/>
                    <a:gd name="connsiteX0" fmla="*/ 0 w 1547883"/>
                    <a:gd name="connsiteY0" fmla="*/ 634170 h 1524264"/>
                    <a:gd name="connsiteX1" fmla="*/ 282846 w 1547883"/>
                    <a:gd name="connsiteY1" fmla="*/ 0 h 1524264"/>
                    <a:gd name="connsiteX2" fmla="*/ 1236714 w 1547883"/>
                    <a:gd name="connsiteY2" fmla="*/ 16820 h 1524264"/>
                    <a:gd name="connsiteX3" fmla="*/ 1547883 w 1547883"/>
                    <a:gd name="connsiteY3" fmla="*/ 649407 h 1524264"/>
                    <a:gd name="connsiteX4" fmla="*/ 1156110 w 1547883"/>
                    <a:gd name="connsiteY4" fmla="*/ 1524264 h 1524264"/>
                    <a:gd name="connsiteX5" fmla="*/ 418791 w 1547883"/>
                    <a:gd name="connsiteY5" fmla="*/ 1523415 h 1524264"/>
                    <a:gd name="connsiteX6" fmla="*/ 0 w 1547883"/>
                    <a:gd name="connsiteY6" fmla="*/ 634170 h 1524264"/>
                    <a:gd name="connsiteX0" fmla="*/ 0 w 1547883"/>
                    <a:gd name="connsiteY0" fmla="*/ 634170 h 1524264"/>
                    <a:gd name="connsiteX1" fmla="*/ 282846 w 1547883"/>
                    <a:gd name="connsiteY1" fmla="*/ 0 h 1524264"/>
                    <a:gd name="connsiteX2" fmla="*/ 1236714 w 1547883"/>
                    <a:gd name="connsiteY2" fmla="*/ 16820 h 1524264"/>
                    <a:gd name="connsiteX3" fmla="*/ 1547883 w 1547883"/>
                    <a:gd name="connsiteY3" fmla="*/ 649407 h 1524264"/>
                    <a:gd name="connsiteX4" fmla="*/ 1156110 w 1547883"/>
                    <a:gd name="connsiteY4" fmla="*/ 1524264 h 1524264"/>
                    <a:gd name="connsiteX5" fmla="*/ 418791 w 1547883"/>
                    <a:gd name="connsiteY5" fmla="*/ 1523415 h 1524264"/>
                    <a:gd name="connsiteX6" fmla="*/ 0 w 1547883"/>
                    <a:gd name="connsiteY6" fmla="*/ 634170 h 1524264"/>
                    <a:gd name="connsiteX0" fmla="*/ 0 w 1547883"/>
                    <a:gd name="connsiteY0" fmla="*/ 634170 h 1524264"/>
                    <a:gd name="connsiteX1" fmla="*/ 282846 w 1547883"/>
                    <a:gd name="connsiteY1" fmla="*/ 0 h 1524264"/>
                    <a:gd name="connsiteX2" fmla="*/ 1236714 w 1547883"/>
                    <a:gd name="connsiteY2" fmla="*/ 16820 h 1524264"/>
                    <a:gd name="connsiteX3" fmla="*/ 1547883 w 1547883"/>
                    <a:gd name="connsiteY3" fmla="*/ 649407 h 1524264"/>
                    <a:gd name="connsiteX4" fmla="*/ 1156110 w 1547883"/>
                    <a:gd name="connsiteY4" fmla="*/ 1524264 h 1524264"/>
                    <a:gd name="connsiteX5" fmla="*/ 418791 w 1547883"/>
                    <a:gd name="connsiteY5" fmla="*/ 1523415 h 1524264"/>
                    <a:gd name="connsiteX6" fmla="*/ 0 w 1547883"/>
                    <a:gd name="connsiteY6" fmla="*/ 634170 h 1524264"/>
                    <a:gd name="connsiteX0" fmla="*/ 0 w 1547883"/>
                    <a:gd name="connsiteY0" fmla="*/ 634170 h 1524264"/>
                    <a:gd name="connsiteX1" fmla="*/ 282846 w 1547883"/>
                    <a:gd name="connsiteY1" fmla="*/ 0 h 1524264"/>
                    <a:gd name="connsiteX2" fmla="*/ 1236714 w 1547883"/>
                    <a:gd name="connsiteY2" fmla="*/ 16820 h 1524264"/>
                    <a:gd name="connsiteX3" fmla="*/ 1547883 w 1547883"/>
                    <a:gd name="connsiteY3" fmla="*/ 654666 h 1524264"/>
                    <a:gd name="connsiteX4" fmla="*/ 1156110 w 1547883"/>
                    <a:gd name="connsiteY4" fmla="*/ 1524264 h 1524264"/>
                    <a:gd name="connsiteX5" fmla="*/ 418791 w 1547883"/>
                    <a:gd name="connsiteY5" fmla="*/ 1523415 h 1524264"/>
                    <a:gd name="connsiteX6" fmla="*/ 0 w 1547883"/>
                    <a:gd name="connsiteY6" fmla="*/ 634170 h 1524264"/>
                    <a:gd name="connsiteX0" fmla="*/ 0 w 1547883"/>
                    <a:gd name="connsiteY0" fmla="*/ 634170 h 1524264"/>
                    <a:gd name="connsiteX1" fmla="*/ 282846 w 1547883"/>
                    <a:gd name="connsiteY1" fmla="*/ 0 h 1524264"/>
                    <a:gd name="connsiteX2" fmla="*/ 1236714 w 1547883"/>
                    <a:gd name="connsiteY2" fmla="*/ 16820 h 1524264"/>
                    <a:gd name="connsiteX3" fmla="*/ 1547883 w 1547883"/>
                    <a:gd name="connsiteY3" fmla="*/ 654666 h 1524264"/>
                    <a:gd name="connsiteX4" fmla="*/ 1156110 w 1547883"/>
                    <a:gd name="connsiteY4" fmla="*/ 1524264 h 1524264"/>
                    <a:gd name="connsiteX5" fmla="*/ 418791 w 1547883"/>
                    <a:gd name="connsiteY5" fmla="*/ 1523415 h 1524264"/>
                    <a:gd name="connsiteX6" fmla="*/ 0 w 1547883"/>
                    <a:gd name="connsiteY6" fmla="*/ 634170 h 1524264"/>
                    <a:gd name="connsiteX0" fmla="*/ 0 w 1547883"/>
                    <a:gd name="connsiteY0" fmla="*/ 634170 h 1524264"/>
                    <a:gd name="connsiteX1" fmla="*/ 282846 w 1547883"/>
                    <a:gd name="connsiteY1" fmla="*/ 0 h 1524264"/>
                    <a:gd name="connsiteX2" fmla="*/ 1236714 w 1547883"/>
                    <a:gd name="connsiteY2" fmla="*/ 16820 h 1524264"/>
                    <a:gd name="connsiteX3" fmla="*/ 1547883 w 1547883"/>
                    <a:gd name="connsiteY3" fmla="*/ 654666 h 1524264"/>
                    <a:gd name="connsiteX4" fmla="*/ 1156110 w 1547883"/>
                    <a:gd name="connsiteY4" fmla="*/ 1524264 h 1524264"/>
                    <a:gd name="connsiteX5" fmla="*/ 418791 w 1547883"/>
                    <a:gd name="connsiteY5" fmla="*/ 1523415 h 1524264"/>
                    <a:gd name="connsiteX6" fmla="*/ 0 w 1547883"/>
                    <a:gd name="connsiteY6" fmla="*/ 634170 h 1524264"/>
                    <a:gd name="connsiteX0" fmla="*/ 0 w 1547883"/>
                    <a:gd name="connsiteY0" fmla="*/ 634170 h 1524264"/>
                    <a:gd name="connsiteX1" fmla="*/ 282846 w 1547883"/>
                    <a:gd name="connsiteY1" fmla="*/ 0 h 1524264"/>
                    <a:gd name="connsiteX2" fmla="*/ 1236714 w 1547883"/>
                    <a:gd name="connsiteY2" fmla="*/ 16820 h 1524264"/>
                    <a:gd name="connsiteX3" fmla="*/ 1547883 w 1547883"/>
                    <a:gd name="connsiteY3" fmla="*/ 654666 h 1524264"/>
                    <a:gd name="connsiteX4" fmla="*/ 1156110 w 1547883"/>
                    <a:gd name="connsiteY4" fmla="*/ 1524264 h 1524264"/>
                    <a:gd name="connsiteX5" fmla="*/ 418791 w 1547883"/>
                    <a:gd name="connsiteY5" fmla="*/ 1523415 h 1524264"/>
                    <a:gd name="connsiteX6" fmla="*/ 0 w 1547883"/>
                    <a:gd name="connsiteY6" fmla="*/ 634170 h 1524264"/>
                    <a:gd name="connsiteX0" fmla="*/ 0 w 1547883"/>
                    <a:gd name="connsiteY0" fmla="*/ 634170 h 1524264"/>
                    <a:gd name="connsiteX1" fmla="*/ 282846 w 1547883"/>
                    <a:gd name="connsiteY1" fmla="*/ 0 h 1524264"/>
                    <a:gd name="connsiteX2" fmla="*/ 1236714 w 1547883"/>
                    <a:gd name="connsiteY2" fmla="*/ 16820 h 1524264"/>
                    <a:gd name="connsiteX3" fmla="*/ 1547883 w 1547883"/>
                    <a:gd name="connsiteY3" fmla="*/ 654666 h 1524264"/>
                    <a:gd name="connsiteX4" fmla="*/ 1156110 w 1547883"/>
                    <a:gd name="connsiteY4" fmla="*/ 1524264 h 1524264"/>
                    <a:gd name="connsiteX5" fmla="*/ 418791 w 1547883"/>
                    <a:gd name="connsiteY5" fmla="*/ 1523415 h 1524264"/>
                    <a:gd name="connsiteX6" fmla="*/ 0 w 1547883"/>
                    <a:gd name="connsiteY6" fmla="*/ 634170 h 1524264"/>
                    <a:gd name="connsiteX0" fmla="*/ 0 w 1547883"/>
                    <a:gd name="connsiteY0" fmla="*/ 634170 h 1524264"/>
                    <a:gd name="connsiteX1" fmla="*/ 282846 w 1547883"/>
                    <a:gd name="connsiteY1" fmla="*/ 0 h 1524264"/>
                    <a:gd name="connsiteX2" fmla="*/ 1236714 w 1547883"/>
                    <a:gd name="connsiteY2" fmla="*/ 16820 h 1524264"/>
                    <a:gd name="connsiteX3" fmla="*/ 1547883 w 1547883"/>
                    <a:gd name="connsiteY3" fmla="*/ 654666 h 1524264"/>
                    <a:gd name="connsiteX4" fmla="*/ 1156110 w 1547883"/>
                    <a:gd name="connsiteY4" fmla="*/ 1524264 h 1524264"/>
                    <a:gd name="connsiteX5" fmla="*/ 418791 w 1547883"/>
                    <a:gd name="connsiteY5" fmla="*/ 1523415 h 1524264"/>
                    <a:gd name="connsiteX6" fmla="*/ 0 w 1547883"/>
                    <a:gd name="connsiteY6" fmla="*/ 634170 h 1524264"/>
                    <a:gd name="connsiteX0" fmla="*/ 0 w 1547883"/>
                    <a:gd name="connsiteY0" fmla="*/ 634170 h 1524264"/>
                    <a:gd name="connsiteX1" fmla="*/ 282846 w 1547883"/>
                    <a:gd name="connsiteY1" fmla="*/ 0 h 1524264"/>
                    <a:gd name="connsiteX2" fmla="*/ 1236714 w 1547883"/>
                    <a:gd name="connsiteY2" fmla="*/ 16820 h 1524264"/>
                    <a:gd name="connsiteX3" fmla="*/ 1547883 w 1547883"/>
                    <a:gd name="connsiteY3" fmla="*/ 654666 h 1524264"/>
                    <a:gd name="connsiteX4" fmla="*/ 1156110 w 1547883"/>
                    <a:gd name="connsiteY4" fmla="*/ 1524264 h 1524264"/>
                    <a:gd name="connsiteX5" fmla="*/ 418791 w 1547883"/>
                    <a:gd name="connsiteY5" fmla="*/ 1523415 h 1524264"/>
                    <a:gd name="connsiteX6" fmla="*/ 0 w 1547883"/>
                    <a:gd name="connsiteY6" fmla="*/ 634170 h 1524264"/>
                    <a:gd name="connsiteX0" fmla="*/ 0 w 1547883"/>
                    <a:gd name="connsiteY0" fmla="*/ 634170 h 1524264"/>
                    <a:gd name="connsiteX1" fmla="*/ 282846 w 1547883"/>
                    <a:gd name="connsiteY1" fmla="*/ 0 h 1524264"/>
                    <a:gd name="connsiteX2" fmla="*/ 1236714 w 1547883"/>
                    <a:gd name="connsiteY2" fmla="*/ 16820 h 1524264"/>
                    <a:gd name="connsiteX3" fmla="*/ 1547883 w 1547883"/>
                    <a:gd name="connsiteY3" fmla="*/ 654666 h 1524264"/>
                    <a:gd name="connsiteX4" fmla="*/ 1156110 w 1547883"/>
                    <a:gd name="connsiteY4" fmla="*/ 1524264 h 1524264"/>
                    <a:gd name="connsiteX5" fmla="*/ 418791 w 1547883"/>
                    <a:gd name="connsiteY5" fmla="*/ 1523415 h 1524264"/>
                    <a:gd name="connsiteX6" fmla="*/ 0 w 1547883"/>
                    <a:gd name="connsiteY6" fmla="*/ 634170 h 1524264"/>
                    <a:gd name="connsiteX0" fmla="*/ 0 w 1547883"/>
                    <a:gd name="connsiteY0" fmla="*/ 634170 h 1524264"/>
                    <a:gd name="connsiteX1" fmla="*/ 282846 w 1547883"/>
                    <a:gd name="connsiteY1" fmla="*/ 0 h 1524264"/>
                    <a:gd name="connsiteX2" fmla="*/ 1236714 w 1547883"/>
                    <a:gd name="connsiteY2" fmla="*/ 16820 h 1524264"/>
                    <a:gd name="connsiteX3" fmla="*/ 1547883 w 1547883"/>
                    <a:gd name="connsiteY3" fmla="*/ 654666 h 1524264"/>
                    <a:gd name="connsiteX4" fmla="*/ 1156110 w 1547883"/>
                    <a:gd name="connsiteY4" fmla="*/ 1524264 h 1524264"/>
                    <a:gd name="connsiteX5" fmla="*/ 418791 w 1547883"/>
                    <a:gd name="connsiteY5" fmla="*/ 1523415 h 1524264"/>
                    <a:gd name="connsiteX6" fmla="*/ 0 w 1547883"/>
                    <a:gd name="connsiteY6" fmla="*/ 634170 h 1524264"/>
                    <a:gd name="connsiteX0" fmla="*/ 0 w 1547883"/>
                    <a:gd name="connsiteY0" fmla="*/ 634170 h 1526893"/>
                    <a:gd name="connsiteX1" fmla="*/ 282846 w 1547883"/>
                    <a:gd name="connsiteY1" fmla="*/ 0 h 1526893"/>
                    <a:gd name="connsiteX2" fmla="*/ 1236714 w 1547883"/>
                    <a:gd name="connsiteY2" fmla="*/ 16820 h 1526893"/>
                    <a:gd name="connsiteX3" fmla="*/ 1547883 w 1547883"/>
                    <a:gd name="connsiteY3" fmla="*/ 654666 h 1526893"/>
                    <a:gd name="connsiteX4" fmla="*/ 1135076 w 1547883"/>
                    <a:gd name="connsiteY4" fmla="*/ 1526893 h 1526893"/>
                    <a:gd name="connsiteX5" fmla="*/ 418791 w 1547883"/>
                    <a:gd name="connsiteY5" fmla="*/ 1523415 h 1526893"/>
                    <a:gd name="connsiteX6" fmla="*/ 0 w 1547883"/>
                    <a:gd name="connsiteY6" fmla="*/ 634170 h 1526893"/>
                    <a:gd name="connsiteX0" fmla="*/ 0 w 1547883"/>
                    <a:gd name="connsiteY0" fmla="*/ 634170 h 1526893"/>
                    <a:gd name="connsiteX1" fmla="*/ 282846 w 1547883"/>
                    <a:gd name="connsiteY1" fmla="*/ 0 h 1526893"/>
                    <a:gd name="connsiteX2" fmla="*/ 1236714 w 1547883"/>
                    <a:gd name="connsiteY2" fmla="*/ 16820 h 1526893"/>
                    <a:gd name="connsiteX3" fmla="*/ 1547883 w 1547883"/>
                    <a:gd name="connsiteY3" fmla="*/ 654666 h 1526893"/>
                    <a:gd name="connsiteX4" fmla="*/ 1135076 w 1547883"/>
                    <a:gd name="connsiteY4" fmla="*/ 1526893 h 1526893"/>
                    <a:gd name="connsiteX5" fmla="*/ 418791 w 1547883"/>
                    <a:gd name="connsiteY5" fmla="*/ 1523415 h 1526893"/>
                    <a:gd name="connsiteX6" fmla="*/ 0 w 1547883"/>
                    <a:gd name="connsiteY6" fmla="*/ 634170 h 1526893"/>
                    <a:gd name="connsiteX0" fmla="*/ 0 w 1547883"/>
                    <a:gd name="connsiteY0" fmla="*/ 634170 h 1526893"/>
                    <a:gd name="connsiteX1" fmla="*/ 282846 w 1547883"/>
                    <a:gd name="connsiteY1" fmla="*/ 0 h 1526893"/>
                    <a:gd name="connsiteX2" fmla="*/ 1236714 w 1547883"/>
                    <a:gd name="connsiteY2" fmla="*/ 16820 h 1526893"/>
                    <a:gd name="connsiteX3" fmla="*/ 1547883 w 1547883"/>
                    <a:gd name="connsiteY3" fmla="*/ 654666 h 1526893"/>
                    <a:gd name="connsiteX4" fmla="*/ 1140335 w 1547883"/>
                    <a:gd name="connsiteY4" fmla="*/ 1526893 h 1526893"/>
                    <a:gd name="connsiteX5" fmla="*/ 418791 w 1547883"/>
                    <a:gd name="connsiteY5" fmla="*/ 1523415 h 1526893"/>
                    <a:gd name="connsiteX6" fmla="*/ 0 w 1547883"/>
                    <a:gd name="connsiteY6" fmla="*/ 634170 h 1526893"/>
                    <a:gd name="connsiteX0" fmla="*/ 0 w 1547883"/>
                    <a:gd name="connsiteY0" fmla="*/ 634170 h 1523415"/>
                    <a:gd name="connsiteX1" fmla="*/ 282846 w 1547883"/>
                    <a:gd name="connsiteY1" fmla="*/ 0 h 1523415"/>
                    <a:gd name="connsiteX2" fmla="*/ 1236714 w 1547883"/>
                    <a:gd name="connsiteY2" fmla="*/ 16820 h 1523415"/>
                    <a:gd name="connsiteX3" fmla="*/ 1547883 w 1547883"/>
                    <a:gd name="connsiteY3" fmla="*/ 654666 h 1523415"/>
                    <a:gd name="connsiteX4" fmla="*/ 1140335 w 1547883"/>
                    <a:gd name="connsiteY4" fmla="*/ 1521635 h 1523415"/>
                    <a:gd name="connsiteX5" fmla="*/ 418791 w 1547883"/>
                    <a:gd name="connsiteY5" fmla="*/ 1523415 h 1523415"/>
                    <a:gd name="connsiteX6" fmla="*/ 0 w 1547883"/>
                    <a:gd name="connsiteY6" fmla="*/ 634170 h 1523415"/>
                    <a:gd name="connsiteX0" fmla="*/ 0 w 1547883"/>
                    <a:gd name="connsiteY0" fmla="*/ 634170 h 1523415"/>
                    <a:gd name="connsiteX1" fmla="*/ 282846 w 1547883"/>
                    <a:gd name="connsiteY1" fmla="*/ 0 h 1523415"/>
                    <a:gd name="connsiteX2" fmla="*/ 1236714 w 1547883"/>
                    <a:gd name="connsiteY2" fmla="*/ 16820 h 1523415"/>
                    <a:gd name="connsiteX3" fmla="*/ 1547883 w 1547883"/>
                    <a:gd name="connsiteY3" fmla="*/ 654666 h 1523415"/>
                    <a:gd name="connsiteX4" fmla="*/ 1140335 w 1547883"/>
                    <a:gd name="connsiteY4" fmla="*/ 1521635 h 1523415"/>
                    <a:gd name="connsiteX5" fmla="*/ 418791 w 1547883"/>
                    <a:gd name="connsiteY5" fmla="*/ 1523415 h 1523415"/>
                    <a:gd name="connsiteX6" fmla="*/ 0 w 1547883"/>
                    <a:gd name="connsiteY6" fmla="*/ 634170 h 1523415"/>
                    <a:gd name="connsiteX0" fmla="*/ 0 w 1547883"/>
                    <a:gd name="connsiteY0" fmla="*/ 634170 h 1523415"/>
                    <a:gd name="connsiteX1" fmla="*/ 282846 w 1547883"/>
                    <a:gd name="connsiteY1" fmla="*/ 0 h 1523415"/>
                    <a:gd name="connsiteX2" fmla="*/ 1236714 w 1547883"/>
                    <a:gd name="connsiteY2" fmla="*/ 16820 h 1523415"/>
                    <a:gd name="connsiteX3" fmla="*/ 1547883 w 1547883"/>
                    <a:gd name="connsiteY3" fmla="*/ 654666 h 1523415"/>
                    <a:gd name="connsiteX4" fmla="*/ 1140335 w 1547883"/>
                    <a:gd name="connsiteY4" fmla="*/ 1521635 h 1523415"/>
                    <a:gd name="connsiteX5" fmla="*/ 418791 w 1547883"/>
                    <a:gd name="connsiteY5" fmla="*/ 1523415 h 1523415"/>
                    <a:gd name="connsiteX6" fmla="*/ 0 w 1547883"/>
                    <a:gd name="connsiteY6" fmla="*/ 634170 h 1523415"/>
                    <a:gd name="connsiteX0" fmla="*/ 0 w 1561029"/>
                    <a:gd name="connsiteY0" fmla="*/ 634170 h 1523415"/>
                    <a:gd name="connsiteX1" fmla="*/ 282846 w 1561029"/>
                    <a:gd name="connsiteY1" fmla="*/ 0 h 1523415"/>
                    <a:gd name="connsiteX2" fmla="*/ 1236714 w 1561029"/>
                    <a:gd name="connsiteY2" fmla="*/ 16820 h 1523415"/>
                    <a:gd name="connsiteX3" fmla="*/ 1561029 w 1561029"/>
                    <a:gd name="connsiteY3" fmla="*/ 644149 h 1523415"/>
                    <a:gd name="connsiteX4" fmla="*/ 1140335 w 1561029"/>
                    <a:gd name="connsiteY4" fmla="*/ 1521635 h 1523415"/>
                    <a:gd name="connsiteX5" fmla="*/ 418791 w 1561029"/>
                    <a:gd name="connsiteY5" fmla="*/ 1523415 h 1523415"/>
                    <a:gd name="connsiteX6" fmla="*/ 0 w 1561029"/>
                    <a:gd name="connsiteY6" fmla="*/ 634170 h 1523415"/>
                    <a:gd name="connsiteX0" fmla="*/ 0 w 1561029"/>
                    <a:gd name="connsiteY0" fmla="*/ 635754 h 1524999"/>
                    <a:gd name="connsiteX1" fmla="*/ 282846 w 1561029"/>
                    <a:gd name="connsiteY1" fmla="*/ 1584 h 1524999"/>
                    <a:gd name="connsiteX2" fmla="*/ 1268265 w 1561029"/>
                    <a:gd name="connsiteY2" fmla="*/ 0 h 1524999"/>
                    <a:gd name="connsiteX3" fmla="*/ 1561029 w 1561029"/>
                    <a:gd name="connsiteY3" fmla="*/ 645733 h 1524999"/>
                    <a:gd name="connsiteX4" fmla="*/ 1140335 w 1561029"/>
                    <a:gd name="connsiteY4" fmla="*/ 1523219 h 1524999"/>
                    <a:gd name="connsiteX5" fmla="*/ 418791 w 1561029"/>
                    <a:gd name="connsiteY5" fmla="*/ 1524999 h 1524999"/>
                    <a:gd name="connsiteX6" fmla="*/ 0 w 1561029"/>
                    <a:gd name="connsiteY6" fmla="*/ 635754 h 1524999"/>
                    <a:gd name="connsiteX0" fmla="*/ 0 w 1574175"/>
                    <a:gd name="connsiteY0" fmla="*/ 635754 h 1524999"/>
                    <a:gd name="connsiteX1" fmla="*/ 282846 w 1574175"/>
                    <a:gd name="connsiteY1" fmla="*/ 1584 h 1524999"/>
                    <a:gd name="connsiteX2" fmla="*/ 1268265 w 1574175"/>
                    <a:gd name="connsiteY2" fmla="*/ 0 h 1524999"/>
                    <a:gd name="connsiteX3" fmla="*/ 1574175 w 1574175"/>
                    <a:gd name="connsiteY3" fmla="*/ 635217 h 1524999"/>
                    <a:gd name="connsiteX4" fmla="*/ 1140335 w 1574175"/>
                    <a:gd name="connsiteY4" fmla="*/ 1523219 h 1524999"/>
                    <a:gd name="connsiteX5" fmla="*/ 418791 w 1574175"/>
                    <a:gd name="connsiteY5" fmla="*/ 1524999 h 1524999"/>
                    <a:gd name="connsiteX6" fmla="*/ 0 w 1574175"/>
                    <a:gd name="connsiteY6" fmla="*/ 635754 h 1524999"/>
                    <a:gd name="connsiteX0" fmla="*/ 0 w 1574175"/>
                    <a:gd name="connsiteY0" fmla="*/ 635754 h 1524999"/>
                    <a:gd name="connsiteX1" fmla="*/ 282846 w 1574175"/>
                    <a:gd name="connsiteY1" fmla="*/ 1584 h 1524999"/>
                    <a:gd name="connsiteX2" fmla="*/ 1268265 w 1574175"/>
                    <a:gd name="connsiteY2" fmla="*/ 0 h 1524999"/>
                    <a:gd name="connsiteX3" fmla="*/ 1574175 w 1574175"/>
                    <a:gd name="connsiteY3" fmla="*/ 635217 h 1524999"/>
                    <a:gd name="connsiteX4" fmla="*/ 1140335 w 1574175"/>
                    <a:gd name="connsiteY4" fmla="*/ 1523219 h 1524999"/>
                    <a:gd name="connsiteX5" fmla="*/ 418791 w 1574175"/>
                    <a:gd name="connsiteY5" fmla="*/ 1524999 h 1524999"/>
                    <a:gd name="connsiteX6" fmla="*/ 0 w 1574175"/>
                    <a:gd name="connsiteY6" fmla="*/ 635754 h 1524999"/>
                    <a:gd name="connsiteX0" fmla="*/ 0 w 1574175"/>
                    <a:gd name="connsiteY0" fmla="*/ 635754 h 1524999"/>
                    <a:gd name="connsiteX1" fmla="*/ 282846 w 1574175"/>
                    <a:gd name="connsiteY1" fmla="*/ 1584 h 1524999"/>
                    <a:gd name="connsiteX2" fmla="*/ 1268265 w 1574175"/>
                    <a:gd name="connsiteY2" fmla="*/ 0 h 1524999"/>
                    <a:gd name="connsiteX3" fmla="*/ 1574175 w 1574175"/>
                    <a:gd name="connsiteY3" fmla="*/ 635217 h 1524999"/>
                    <a:gd name="connsiteX4" fmla="*/ 1140335 w 1574175"/>
                    <a:gd name="connsiteY4" fmla="*/ 1523219 h 1524999"/>
                    <a:gd name="connsiteX5" fmla="*/ 418791 w 1574175"/>
                    <a:gd name="connsiteY5" fmla="*/ 1524999 h 1524999"/>
                    <a:gd name="connsiteX6" fmla="*/ 0 w 1574175"/>
                    <a:gd name="connsiteY6" fmla="*/ 635754 h 1524999"/>
                    <a:gd name="connsiteX0" fmla="*/ 0 w 1574175"/>
                    <a:gd name="connsiteY0" fmla="*/ 635754 h 1524999"/>
                    <a:gd name="connsiteX1" fmla="*/ 282846 w 1574175"/>
                    <a:gd name="connsiteY1" fmla="*/ 1584 h 1524999"/>
                    <a:gd name="connsiteX2" fmla="*/ 1268265 w 1574175"/>
                    <a:gd name="connsiteY2" fmla="*/ 0 h 1524999"/>
                    <a:gd name="connsiteX3" fmla="*/ 1574175 w 1574175"/>
                    <a:gd name="connsiteY3" fmla="*/ 635217 h 1524999"/>
                    <a:gd name="connsiteX4" fmla="*/ 1140335 w 1574175"/>
                    <a:gd name="connsiteY4" fmla="*/ 1523219 h 1524999"/>
                    <a:gd name="connsiteX5" fmla="*/ 418791 w 1574175"/>
                    <a:gd name="connsiteY5" fmla="*/ 1524999 h 1524999"/>
                    <a:gd name="connsiteX6" fmla="*/ 0 w 1574175"/>
                    <a:gd name="connsiteY6" fmla="*/ 635754 h 1524999"/>
                    <a:gd name="connsiteX0" fmla="*/ 0 w 1574175"/>
                    <a:gd name="connsiteY0" fmla="*/ 635754 h 1524999"/>
                    <a:gd name="connsiteX1" fmla="*/ 282846 w 1574175"/>
                    <a:gd name="connsiteY1" fmla="*/ 1584 h 1524999"/>
                    <a:gd name="connsiteX2" fmla="*/ 1268265 w 1574175"/>
                    <a:gd name="connsiteY2" fmla="*/ 0 h 1524999"/>
                    <a:gd name="connsiteX3" fmla="*/ 1574175 w 1574175"/>
                    <a:gd name="connsiteY3" fmla="*/ 640474 h 1524999"/>
                    <a:gd name="connsiteX4" fmla="*/ 1140335 w 1574175"/>
                    <a:gd name="connsiteY4" fmla="*/ 1523219 h 1524999"/>
                    <a:gd name="connsiteX5" fmla="*/ 418791 w 1574175"/>
                    <a:gd name="connsiteY5" fmla="*/ 1524999 h 1524999"/>
                    <a:gd name="connsiteX6" fmla="*/ 0 w 1574175"/>
                    <a:gd name="connsiteY6" fmla="*/ 635754 h 1524999"/>
                    <a:gd name="connsiteX0" fmla="*/ 0 w 1574175"/>
                    <a:gd name="connsiteY0" fmla="*/ 635754 h 1524999"/>
                    <a:gd name="connsiteX1" fmla="*/ 282846 w 1574175"/>
                    <a:gd name="connsiteY1" fmla="*/ 1584 h 1524999"/>
                    <a:gd name="connsiteX2" fmla="*/ 1268265 w 1574175"/>
                    <a:gd name="connsiteY2" fmla="*/ 0 h 1524999"/>
                    <a:gd name="connsiteX3" fmla="*/ 1574175 w 1574175"/>
                    <a:gd name="connsiteY3" fmla="*/ 640474 h 1524999"/>
                    <a:gd name="connsiteX4" fmla="*/ 1140335 w 1574175"/>
                    <a:gd name="connsiteY4" fmla="*/ 1523219 h 1524999"/>
                    <a:gd name="connsiteX5" fmla="*/ 418791 w 1574175"/>
                    <a:gd name="connsiteY5" fmla="*/ 1524999 h 1524999"/>
                    <a:gd name="connsiteX6" fmla="*/ 0 w 1574175"/>
                    <a:gd name="connsiteY6" fmla="*/ 635754 h 1524999"/>
                    <a:gd name="connsiteX0" fmla="*/ 0 w 1574175"/>
                    <a:gd name="connsiteY0" fmla="*/ 635754 h 1524999"/>
                    <a:gd name="connsiteX1" fmla="*/ 282846 w 1574175"/>
                    <a:gd name="connsiteY1" fmla="*/ 1584 h 1524999"/>
                    <a:gd name="connsiteX2" fmla="*/ 1268265 w 1574175"/>
                    <a:gd name="connsiteY2" fmla="*/ 0 h 1524999"/>
                    <a:gd name="connsiteX3" fmla="*/ 1574175 w 1574175"/>
                    <a:gd name="connsiteY3" fmla="*/ 640474 h 1524999"/>
                    <a:gd name="connsiteX4" fmla="*/ 1140335 w 1574175"/>
                    <a:gd name="connsiteY4" fmla="*/ 1523219 h 1524999"/>
                    <a:gd name="connsiteX5" fmla="*/ 418791 w 1574175"/>
                    <a:gd name="connsiteY5" fmla="*/ 1524999 h 1524999"/>
                    <a:gd name="connsiteX6" fmla="*/ 0 w 1574175"/>
                    <a:gd name="connsiteY6" fmla="*/ 635754 h 1524999"/>
                    <a:gd name="connsiteX0" fmla="*/ 0 w 1574175"/>
                    <a:gd name="connsiteY0" fmla="*/ 635754 h 1524999"/>
                    <a:gd name="connsiteX1" fmla="*/ 282846 w 1574175"/>
                    <a:gd name="connsiteY1" fmla="*/ 1584 h 1524999"/>
                    <a:gd name="connsiteX2" fmla="*/ 1268265 w 1574175"/>
                    <a:gd name="connsiteY2" fmla="*/ 0 h 1524999"/>
                    <a:gd name="connsiteX3" fmla="*/ 1574175 w 1574175"/>
                    <a:gd name="connsiteY3" fmla="*/ 640474 h 1524999"/>
                    <a:gd name="connsiteX4" fmla="*/ 1140335 w 1574175"/>
                    <a:gd name="connsiteY4" fmla="*/ 1523219 h 1524999"/>
                    <a:gd name="connsiteX5" fmla="*/ 418791 w 1574175"/>
                    <a:gd name="connsiteY5" fmla="*/ 1524999 h 1524999"/>
                    <a:gd name="connsiteX6" fmla="*/ 0 w 1574175"/>
                    <a:gd name="connsiteY6" fmla="*/ 635754 h 1524999"/>
                    <a:gd name="connsiteX0" fmla="*/ 0 w 1579187"/>
                    <a:gd name="connsiteY0" fmla="*/ 653295 h 1524999"/>
                    <a:gd name="connsiteX1" fmla="*/ 287858 w 1579187"/>
                    <a:gd name="connsiteY1" fmla="*/ 1584 h 1524999"/>
                    <a:gd name="connsiteX2" fmla="*/ 1273277 w 1579187"/>
                    <a:gd name="connsiteY2" fmla="*/ 0 h 1524999"/>
                    <a:gd name="connsiteX3" fmla="*/ 1579187 w 1579187"/>
                    <a:gd name="connsiteY3" fmla="*/ 640474 h 1524999"/>
                    <a:gd name="connsiteX4" fmla="*/ 1145347 w 1579187"/>
                    <a:gd name="connsiteY4" fmla="*/ 1523219 h 1524999"/>
                    <a:gd name="connsiteX5" fmla="*/ 423803 w 1579187"/>
                    <a:gd name="connsiteY5" fmla="*/ 1524999 h 1524999"/>
                    <a:gd name="connsiteX6" fmla="*/ 0 w 1579187"/>
                    <a:gd name="connsiteY6" fmla="*/ 653295 h 1524999"/>
                    <a:gd name="connsiteX0" fmla="*/ 0 w 1579187"/>
                    <a:gd name="connsiteY0" fmla="*/ 653295 h 1524999"/>
                    <a:gd name="connsiteX1" fmla="*/ 287858 w 1579187"/>
                    <a:gd name="connsiteY1" fmla="*/ 1584 h 1524999"/>
                    <a:gd name="connsiteX2" fmla="*/ 1273277 w 1579187"/>
                    <a:gd name="connsiteY2" fmla="*/ 0 h 1524999"/>
                    <a:gd name="connsiteX3" fmla="*/ 1579187 w 1579187"/>
                    <a:gd name="connsiteY3" fmla="*/ 640474 h 1524999"/>
                    <a:gd name="connsiteX4" fmla="*/ 1145347 w 1579187"/>
                    <a:gd name="connsiteY4" fmla="*/ 1523219 h 1524999"/>
                    <a:gd name="connsiteX5" fmla="*/ 396238 w 1579187"/>
                    <a:gd name="connsiteY5" fmla="*/ 1524999 h 1524999"/>
                    <a:gd name="connsiteX6" fmla="*/ 0 w 1579187"/>
                    <a:gd name="connsiteY6" fmla="*/ 653295 h 1524999"/>
                    <a:gd name="connsiteX0" fmla="*/ 0 w 1579187"/>
                    <a:gd name="connsiteY0" fmla="*/ 653295 h 1538254"/>
                    <a:gd name="connsiteX1" fmla="*/ 287858 w 1579187"/>
                    <a:gd name="connsiteY1" fmla="*/ 1584 h 1538254"/>
                    <a:gd name="connsiteX2" fmla="*/ 1273277 w 1579187"/>
                    <a:gd name="connsiteY2" fmla="*/ 0 h 1538254"/>
                    <a:gd name="connsiteX3" fmla="*/ 1579187 w 1579187"/>
                    <a:gd name="connsiteY3" fmla="*/ 640474 h 1538254"/>
                    <a:gd name="connsiteX4" fmla="*/ 1142840 w 1579187"/>
                    <a:gd name="connsiteY4" fmla="*/ 1538254 h 1538254"/>
                    <a:gd name="connsiteX5" fmla="*/ 396238 w 1579187"/>
                    <a:gd name="connsiteY5" fmla="*/ 1524999 h 1538254"/>
                    <a:gd name="connsiteX6" fmla="*/ 0 w 1579187"/>
                    <a:gd name="connsiteY6" fmla="*/ 653295 h 1538254"/>
                    <a:gd name="connsiteX0" fmla="*/ 0 w 1579187"/>
                    <a:gd name="connsiteY0" fmla="*/ 653295 h 1533243"/>
                    <a:gd name="connsiteX1" fmla="*/ 287858 w 1579187"/>
                    <a:gd name="connsiteY1" fmla="*/ 1584 h 1533243"/>
                    <a:gd name="connsiteX2" fmla="*/ 1273277 w 1579187"/>
                    <a:gd name="connsiteY2" fmla="*/ 0 h 1533243"/>
                    <a:gd name="connsiteX3" fmla="*/ 1579187 w 1579187"/>
                    <a:gd name="connsiteY3" fmla="*/ 640474 h 1533243"/>
                    <a:gd name="connsiteX4" fmla="*/ 1142840 w 1579187"/>
                    <a:gd name="connsiteY4" fmla="*/ 1533243 h 1533243"/>
                    <a:gd name="connsiteX5" fmla="*/ 396238 w 1579187"/>
                    <a:gd name="connsiteY5" fmla="*/ 1524999 h 1533243"/>
                    <a:gd name="connsiteX6" fmla="*/ 0 w 1579187"/>
                    <a:gd name="connsiteY6" fmla="*/ 653295 h 1533243"/>
                    <a:gd name="connsiteX0" fmla="*/ 0 w 1579187"/>
                    <a:gd name="connsiteY0" fmla="*/ 653295 h 1528231"/>
                    <a:gd name="connsiteX1" fmla="*/ 287858 w 1579187"/>
                    <a:gd name="connsiteY1" fmla="*/ 1584 h 1528231"/>
                    <a:gd name="connsiteX2" fmla="*/ 1273277 w 1579187"/>
                    <a:gd name="connsiteY2" fmla="*/ 0 h 1528231"/>
                    <a:gd name="connsiteX3" fmla="*/ 1579187 w 1579187"/>
                    <a:gd name="connsiteY3" fmla="*/ 640474 h 1528231"/>
                    <a:gd name="connsiteX4" fmla="*/ 1142840 w 1579187"/>
                    <a:gd name="connsiteY4" fmla="*/ 1528231 h 1528231"/>
                    <a:gd name="connsiteX5" fmla="*/ 396238 w 1579187"/>
                    <a:gd name="connsiteY5" fmla="*/ 1524999 h 1528231"/>
                    <a:gd name="connsiteX6" fmla="*/ 0 w 1579187"/>
                    <a:gd name="connsiteY6" fmla="*/ 653295 h 1528231"/>
                    <a:gd name="connsiteX0" fmla="*/ 0 w 1579187"/>
                    <a:gd name="connsiteY0" fmla="*/ 653295 h 1524999"/>
                    <a:gd name="connsiteX1" fmla="*/ 287858 w 1579187"/>
                    <a:gd name="connsiteY1" fmla="*/ 1584 h 1524999"/>
                    <a:gd name="connsiteX2" fmla="*/ 1273277 w 1579187"/>
                    <a:gd name="connsiteY2" fmla="*/ 0 h 1524999"/>
                    <a:gd name="connsiteX3" fmla="*/ 1579187 w 1579187"/>
                    <a:gd name="connsiteY3" fmla="*/ 640474 h 1524999"/>
                    <a:gd name="connsiteX4" fmla="*/ 1142840 w 1579187"/>
                    <a:gd name="connsiteY4" fmla="*/ 1523220 h 1524999"/>
                    <a:gd name="connsiteX5" fmla="*/ 396238 w 1579187"/>
                    <a:gd name="connsiteY5" fmla="*/ 1524999 h 1524999"/>
                    <a:gd name="connsiteX6" fmla="*/ 0 w 1579187"/>
                    <a:gd name="connsiteY6" fmla="*/ 653295 h 1524999"/>
                    <a:gd name="connsiteX0" fmla="*/ 0 w 1579187"/>
                    <a:gd name="connsiteY0" fmla="*/ 653295 h 1523219"/>
                    <a:gd name="connsiteX1" fmla="*/ 287858 w 1579187"/>
                    <a:gd name="connsiteY1" fmla="*/ 1584 h 1523219"/>
                    <a:gd name="connsiteX2" fmla="*/ 1273277 w 1579187"/>
                    <a:gd name="connsiteY2" fmla="*/ 0 h 1523219"/>
                    <a:gd name="connsiteX3" fmla="*/ 1579187 w 1579187"/>
                    <a:gd name="connsiteY3" fmla="*/ 640474 h 1523219"/>
                    <a:gd name="connsiteX4" fmla="*/ 1142840 w 1579187"/>
                    <a:gd name="connsiteY4" fmla="*/ 1523220 h 1523219"/>
                    <a:gd name="connsiteX5" fmla="*/ 392897 w 1579187"/>
                    <a:gd name="connsiteY5" fmla="*/ 1518317 h 1523219"/>
                    <a:gd name="connsiteX6" fmla="*/ 0 w 1579187"/>
                    <a:gd name="connsiteY6" fmla="*/ 653295 h 1523219"/>
                    <a:gd name="connsiteX0" fmla="*/ 0 w 1579187"/>
                    <a:gd name="connsiteY0" fmla="*/ 653295 h 1523220"/>
                    <a:gd name="connsiteX1" fmla="*/ 287858 w 1579187"/>
                    <a:gd name="connsiteY1" fmla="*/ 1584 h 1523220"/>
                    <a:gd name="connsiteX2" fmla="*/ 1273277 w 1579187"/>
                    <a:gd name="connsiteY2" fmla="*/ 0 h 1523220"/>
                    <a:gd name="connsiteX3" fmla="*/ 1579187 w 1579187"/>
                    <a:gd name="connsiteY3" fmla="*/ 640474 h 1523220"/>
                    <a:gd name="connsiteX4" fmla="*/ 1142840 w 1579187"/>
                    <a:gd name="connsiteY4" fmla="*/ 1523220 h 1523220"/>
                    <a:gd name="connsiteX5" fmla="*/ 392897 w 1579187"/>
                    <a:gd name="connsiteY5" fmla="*/ 1518317 h 1523220"/>
                    <a:gd name="connsiteX6" fmla="*/ 0 w 1579187"/>
                    <a:gd name="connsiteY6" fmla="*/ 653295 h 1523220"/>
                    <a:gd name="connsiteX0" fmla="*/ 0 w 1579187"/>
                    <a:gd name="connsiteY0" fmla="*/ 666747 h 1536672"/>
                    <a:gd name="connsiteX1" fmla="*/ 300387 w 1579187"/>
                    <a:gd name="connsiteY1" fmla="*/ 0 h 1536672"/>
                    <a:gd name="connsiteX2" fmla="*/ 1273277 w 1579187"/>
                    <a:gd name="connsiteY2" fmla="*/ 13452 h 1536672"/>
                    <a:gd name="connsiteX3" fmla="*/ 1579187 w 1579187"/>
                    <a:gd name="connsiteY3" fmla="*/ 653926 h 1536672"/>
                    <a:gd name="connsiteX4" fmla="*/ 1142840 w 1579187"/>
                    <a:gd name="connsiteY4" fmla="*/ 1536672 h 1536672"/>
                    <a:gd name="connsiteX5" fmla="*/ 392897 w 1579187"/>
                    <a:gd name="connsiteY5" fmla="*/ 1531769 h 1536672"/>
                    <a:gd name="connsiteX6" fmla="*/ 0 w 1579187"/>
                    <a:gd name="connsiteY6" fmla="*/ 666747 h 15366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79187" h="1536672">
                      <a:moveTo>
                        <a:pt x="0" y="666747"/>
                      </a:moveTo>
                      <a:cubicBezTo>
                        <a:pt x="94282" y="455357"/>
                        <a:pt x="206105" y="211390"/>
                        <a:pt x="300387" y="0"/>
                      </a:cubicBezTo>
                      <a:cubicBezTo>
                        <a:pt x="559162" y="172140"/>
                        <a:pt x="1047804" y="149252"/>
                        <a:pt x="1273277" y="13452"/>
                      </a:cubicBezTo>
                      <a:lnTo>
                        <a:pt x="1579187" y="653926"/>
                      </a:lnTo>
                      <a:cubicBezTo>
                        <a:pt x="1156628" y="944215"/>
                        <a:pt x="1147542" y="1319857"/>
                        <a:pt x="1142840" y="1536672"/>
                      </a:cubicBezTo>
                      <a:lnTo>
                        <a:pt x="392897" y="1531769"/>
                      </a:lnTo>
                      <a:cubicBezTo>
                        <a:pt x="435609" y="1066170"/>
                        <a:pt x="109825" y="728197"/>
                        <a:pt x="0" y="666747"/>
                      </a:cubicBezTo>
                      <a:close/>
                    </a:path>
                  </a:pathLst>
                </a:custGeom>
                <a:solidFill>
                  <a:srgbClr val="FFFFFF"/>
                </a:solidFill>
                <a:ln w="12700" cap="flat" cmpd="sng" algn="ctr">
                  <a:noFill/>
                  <a:prstDash val="solid"/>
                  <a:miter lim="800000"/>
                </a:ln>
                <a:effectLst/>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ea typeface="+mn-ea"/>
                    <a:cs typeface="Arial" panose="020B0604020202020204" pitchFamily="34" charset="0"/>
                  </a:endParaRPr>
                </a:p>
              </p:txBody>
            </p:sp>
            <p:grpSp>
              <p:nvGrpSpPr>
                <p:cNvPr id="24" name="Group 23">
                  <a:extLst>
                    <a:ext uri="{FF2B5EF4-FFF2-40B4-BE49-F238E27FC236}">
                      <a16:creationId xmlns:a16="http://schemas.microsoft.com/office/drawing/2014/main" id="{763731CB-43A1-731D-BDEF-651FB805E3B2}"/>
                    </a:ext>
                  </a:extLst>
                </p:cNvPr>
                <p:cNvGrpSpPr/>
                <p:nvPr/>
              </p:nvGrpSpPr>
              <p:grpSpPr>
                <a:xfrm>
                  <a:off x="3124670" y="2285972"/>
                  <a:ext cx="2896034" cy="2648673"/>
                  <a:chOff x="3124670" y="2285972"/>
                  <a:chExt cx="2896034" cy="2648673"/>
                </a:xfrm>
              </p:grpSpPr>
              <p:grpSp>
                <p:nvGrpSpPr>
                  <p:cNvPr id="25" name="Group 24">
                    <a:extLst>
                      <a:ext uri="{FF2B5EF4-FFF2-40B4-BE49-F238E27FC236}">
                        <a16:creationId xmlns:a16="http://schemas.microsoft.com/office/drawing/2014/main" id="{02976971-9951-6316-6809-9238A8DD6B42}"/>
                      </a:ext>
                    </a:extLst>
                  </p:cNvPr>
                  <p:cNvGrpSpPr/>
                  <p:nvPr/>
                </p:nvGrpSpPr>
                <p:grpSpPr>
                  <a:xfrm>
                    <a:off x="4086445" y="2285972"/>
                    <a:ext cx="1018309" cy="1018307"/>
                    <a:chOff x="4027705" y="1484298"/>
                    <a:chExt cx="1091343" cy="1091342"/>
                  </a:xfrm>
                </p:grpSpPr>
                <p:grpSp>
                  <p:nvGrpSpPr>
                    <p:cNvPr id="44" name="Group 43">
                      <a:extLst>
                        <a:ext uri="{FF2B5EF4-FFF2-40B4-BE49-F238E27FC236}">
                          <a16:creationId xmlns:a16="http://schemas.microsoft.com/office/drawing/2014/main" id="{8612ABC5-CB73-A54C-6850-74C1BFEBA5A4}"/>
                        </a:ext>
                      </a:extLst>
                    </p:cNvPr>
                    <p:cNvGrpSpPr/>
                    <p:nvPr/>
                  </p:nvGrpSpPr>
                  <p:grpSpPr>
                    <a:xfrm>
                      <a:off x="4027705" y="1484298"/>
                      <a:ext cx="1091343" cy="1091342"/>
                      <a:chOff x="3841486" y="1848144"/>
                      <a:chExt cx="1398104" cy="1398103"/>
                    </a:xfrm>
                  </p:grpSpPr>
                  <p:grpSp>
                    <p:nvGrpSpPr>
                      <p:cNvPr id="46" name="Group 45">
                        <a:extLst>
                          <a:ext uri="{FF2B5EF4-FFF2-40B4-BE49-F238E27FC236}">
                            <a16:creationId xmlns:a16="http://schemas.microsoft.com/office/drawing/2014/main" id="{83B04330-39D0-F3C4-5BFD-B162771B1C5B}"/>
                          </a:ext>
                        </a:extLst>
                      </p:cNvPr>
                      <p:cNvGrpSpPr/>
                      <p:nvPr/>
                    </p:nvGrpSpPr>
                    <p:grpSpPr>
                      <a:xfrm>
                        <a:off x="3841486" y="1848144"/>
                        <a:ext cx="1398104" cy="1398103"/>
                        <a:chOff x="983722" y="2173281"/>
                        <a:chExt cx="1115388" cy="1115386"/>
                      </a:xfrm>
                    </p:grpSpPr>
                    <p:sp>
                      <p:nvSpPr>
                        <p:cNvPr id="50" name="Oval 49">
                          <a:extLst>
                            <a:ext uri="{FF2B5EF4-FFF2-40B4-BE49-F238E27FC236}">
                              <a16:creationId xmlns:a16="http://schemas.microsoft.com/office/drawing/2014/main" id="{7FDB930D-CF7D-AA92-48AA-10D7562B1FFF}"/>
                            </a:ext>
                          </a:extLst>
                        </p:cNvPr>
                        <p:cNvSpPr/>
                        <p:nvPr/>
                      </p:nvSpPr>
                      <p:spPr>
                        <a:xfrm>
                          <a:off x="983722" y="2173281"/>
                          <a:ext cx="1115388" cy="1115386"/>
                        </a:xfrm>
                        <a:prstGeom prst="ellipse">
                          <a:avLst/>
                        </a:prstGeom>
                        <a:solidFill>
                          <a:sysClr val="window" lastClr="FFFFFF">
                            <a:lumMod val="95000"/>
                          </a:sysClr>
                        </a:solidFill>
                        <a:ln w="12700" cap="flat" cmpd="sng" algn="ctr">
                          <a:noFill/>
                          <a:prstDash val="solid"/>
                          <a:miter lim="800000"/>
                        </a:ln>
                        <a:effectLst>
                          <a:outerShdw blurRad="50800" sx="101000" sy="101000" algn="ctr" rotWithShape="0">
                            <a:prstClr val="black">
                              <a:alpha val="35000"/>
                            </a:prstClr>
                          </a:outerShdw>
                        </a:effectLst>
                      </p:spPr>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ea typeface="+mn-ea"/>
                            <a:cs typeface="Arial" panose="020B0604020202020204" pitchFamily="34" charset="0"/>
                          </a:endParaRPr>
                        </a:p>
                      </p:txBody>
                    </p:sp>
                    <p:sp>
                      <p:nvSpPr>
                        <p:cNvPr id="51" name="Oval 50">
                          <a:extLst>
                            <a:ext uri="{FF2B5EF4-FFF2-40B4-BE49-F238E27FC236}">
                              <a16:creationId xmlns:a16="http://schemas.microsoft.com/office/drawing/2014/main" id="{A0A9379E-F624-A1A3-105F-E6EAE8376FC3}"/>
                            </a:ext>
                          </a:extLst>
                        </p:cNvPr>
                        <p:cNvSpPr/>
                        <p:nvPr/>
                      </p:nvSpPr>
                      <p:spPr>
                        <a:xfrm>
                          <a:off x="1034528" y="2224087"/>
                          <a:ext cx="1013776" cy="1013774"/>
                        </a:xfrm>
                        <a:prstGeom prst="ellipse">
                          <a:avLst/>
                        </a:prstGeom>
                        <a:solidFill>
                          <a:srgbClr val="FF9B3F"/>
                        </a:solidFill>
                        <a:ln w="12700" cap="flat" cmpd="sng" algn="ctr">
                          <a:noFill/>
                          <a:prstDash val="solid"/>
                          <a:miter lim="800000"/>
                        </a:ln>
                        <a:effectLst/>
                      </p:spPr>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ea typeface="+mn-ea"/>
                            <a:cs typeface="Arial" panose="020B0604020202020204" pitchFamily="34" charset="0"/>
                          </a:endParaRPr>
                        </a:p>
                      </p:txBody>
                    </p:sp>
                  </p:grpSp>
                  <p:grpSp>
                    <p:nvGrpSpPr>
                      <p:cNvPr id="47" name="Group 46">
                        <a:extLst>
                          <a:ext uri="{FF2B5EF4-FFF2-40B4-BE49-F238E27FC236}">
                            <a16:creationId xmlns:a16="http://schemas.microsoft.com/office/drawing/2014/main" id="{BC2D0427-49AB-96B6-4587-02D367AB96E2}"/>
                          </a:ext>
                        </a:extLst>
                      </p:cNvPr>
                      <p:cNvGrpSpPr/>
                      <p:nvPr/>
                    </p:nvGrpSpPr>
                    <p:grpSpPr>
                      <a:xfrm>
                        <a:off x="3984182" y="1928589"/>
                        <a:ext cx="1119675" cy="1213023"/>
                        <a:chOff x="388006" y="2428903"/>
                        <a:chExt cx="1052639" cy="1140396"/>
                      </a:xfrm>
                    </p:grpSpPr>
                    <p:sp>
                      <p:nvSpPr>
                        <p:cNvPr id="48" name="Tåre 106">
                          <a:extLst>
                            <a:ext uri="{FF2B5EF4-FFF2-40B4-BE49-F238E27FC236}">
                              <a16:creationId xmlns:a16="http://schemas.microsoft.com/office/drawing/2014/main" id="{3D37EF1B-6E0E-96B8-B0E4-72A2507E0135}"/>
                            </a:ext>
                          </a:extLst>
                        </p:cNvPr>
                        <p:cNvSpPr/>
                        <p:nvPr/>
                      </p:nvSpPr>
                      <p:spPr bwMode="auto">
                        <a:xfrm>
                          <a:off x="388006" y="2428903"/>
                          <a:ext cx="1052639" cy="1039481"/>
                        </a:xfrm>
                        <a:prstGeom prst="ellipse">
                          <a:avLst/>
                        </a:prstGeom>
                        <a:solidFill>
                          <a:srgbClr val="FF9B3F"/>
                        </a:solidFill>
                        <a:ln w="9525" cap="flat" cmpd="sng" algn="ctr">
                          <a:noFill/>
                          <a:prstDash val="solid"/>
                        </a:ln>
                        <a:effectLst/>
                      </p:spPr>
                      <p:txBody>
                        <a:bodyPr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342900" marR="0" lvl="0" indent="-342900" algn="ctr" defTabSz="914400" rtl="0" eaLnBrk="1" fontAlgn="auto" latinLnBrk="0" hangingPunct="1">
                            <a:lnSpc>
                              <a:spcPct val="100000"/>
                            </a:lnSpc>
                            <a:spcBef>
                              <a:spcPts val="0"/>
                            </a:spcBef>
                            <a:spcAft>
                              <a:spcPts val="0"/>
                            </a:spcAft>
                            <a:buClrTx/>
                            <a:buSzTx/>
                            <a:buFont typeface="+mj-lt"/>
                            <a:buAutoNum type="arabicPeriod"/>
                            <a:tabLst/>
                            <a:defRPr/>
                          </a:pPr>
                          <a:endParaRPr kumimoji="0" lang="da-DK" sz="1800" b="0" i="0" u="none" strike="noStrike" kern="0" cap="none" spc="0" normalizeH="0" baseline="0" noProof="0">
                            <a:ln>
                              <a:noFill/>
                            </a:ln>
                            <a:solidFill>
                              <a:sysClr val="window" lastClr="FFFFFF"/>
                            </a:solidFill>
                            <a:effectLst/>
                            <a:uLnTx/>
                            <a:uFillTx/>
                            <a:ea typeface="+mn-ea"/>
                            <a:cs typeface="Arial" panose="020B0604020202020204" pitchFamily="34" charset="0"/>
                          </a:endParaRPr>
                        </a:p>
                      </p:txBody>
                    </p:sp>
                    <p:sp>
                      <p:nvSpPr>
                        <p:cNvPr id="49" name="Måne 107">
                          <a:extLst>
                            <a:ext uri="{FF2B5EF4-FFF2-40B4-BE49-F238E27FC236}">
                              <a16:creationId xmlns:a16="http://schemas.microsoft.com/office/drawing/2014/main" id="{79AC1934-D889-B305-0482-5C21242D788E}"/>
                            </a:ext>
                          </a:extLst>
                        </p:cNvPr>
                        <p:cNvSpPr/>
                        <p:nvPr/>
                      </p:nvSpPr>
                      <p:spPr bwMode="auto">
                        <a:xfrm rot="16200000">
                          <a:off x="702700" y="2869014"/>
                          <a:ext cx="403272" cy="997298"/>
                        </a:xfrm>
                        <a:prstGeom prst="moon">
                          <a:avLst>
                            <a:gd name="adj" fmla="val 18952"/>
                          </a:avLst>
                        </a:prstGeom>
                        <a:solidFill>
                          <a:srgbClr val="FF9B3F"/>
                        </a:solidFill>
                        <a:ln w="9525" cap="flat" cmpd="sng" algn="ctr">
                          <a:noFill/>
                          <a:prstDash val="solid"/>
                        </a:ln>
                        <a:effectLst/>
                      </p:spPr>
                      <p:txBody>
                        <a:bodyPr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a-DK" sz="1800" b="0" i="0" u="none" strike="noStrike" kern="0" cap="none" spc="0" normalizeH="0" baseline="0" noProof="0" err="1">
                            <a:ln>
                              <a:noFill/>
                            </a:ln>
                            <a:solidFill>
                              <a:sysClr val="window" lastClr="FFFFFF"/>
                            </a:solidFill>
                            <a:effectLst/>
                            <a:uLnTx/>
                            <a:uFillTx/>
                            <a:ea typeface="+mn-ea"/>
                            <a:cs typeface="Arial" panose="020B0604020202020204" pitchFamily="34" charset="0"/>
                          </a:endParaRPr>
                        </a:p>
                      </p:txBody>
                    </p:sp>
                  </p:grpSp>
                </p:grpSp>
                <p:sp>
                  <p:nvSpPr>
                    <p:cNvPr id="45" name="Rectangle 44">
                      <a:extLst>
                        <a:ext uri="{FF2B5EF4-FFF2-40B4-BE49-F238E27FC236}">
                          <a16:creationId xmlns:a16="http://schemas.microsoft.com/office/drawing/2014/main" id="{041F9619-100D-5BC7-4CF1-70397B93A982}"/>
                        </a:ext>
                      </a:extLst>
                    </p:cNvPr>
                    <p:cNvSpPr/>
                    <p:nvPr/>
                  </p:nvSpPr>
                  <p:spPr>
                    <a:xfrm>
                      <a:off x="4255611" y="1785646"/>
                      <a:ext cx="599723" cy="446355"/>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a:ln>
                            <a:noFill/>
                          </a:ln>
                          <a:solidFill>
                            <a:prstClr val="white"/>
                          </a:solidFill>
                          <a:effectLst/>
                          <a:uLnTx/>
                          <a:uFillTx/>
                          <a:ea typeface="+mn-ea"/>
                          <a:cs typeface="Arial" panose="020B0604020202020204" pitchFamily="34" charset="0"/>
                        </a:rPr>
                        <a:t>01</a:t>
                      </a:r>
                    </a:p>
                  </p:txBody>
                </p:sp>
              </p:grpSp>
              <p:grpSp>
                <p:nvGrpSpPr>
                  <p:cNvPr id="26" name="Group 25">
                    <a:extLst>
                      <a:ext uri="{FF2B5EF4-FFF2-40B4-BE49-F238E27FC236}">
                        <a16:creationId xmlns:a16="http://schemas.microsoft.com/office/drawing/2014/main" id="{795EB2B2-5010-5AEC-95CC-6626BDA22246}"/>
                      </a:ext>
                    </a:extLst>
                  </p:cNvPr>
                  <p:cNvGrpSpPr/>
                  <p:nvPr/>
                </p:nvGrpSpPr>
                <p:grpSpPr>
                  <a:xfrm>
                    <a:off x="5002395" y="3916338"/>
                    <a:ext cx="1018309" cy="1018307"/>
                    <a:chOff x="4027705" y="1484298"/>
                    <a:chExt cx="1091343" cy="1091342"/>
                  </a:xfrm>
                </p:grpSpPr>
                <p:grpSp>
                  <p:nvGrpSpPr>
                    <p:cNvPr id="36" name="Group 35">
                      <a:extLst>
                        <a:ext uri="{FF2B5EF4-FFF2-40B4-BE49-F238E27FC236}">
                          <a16:creationId xmlns:a16="http://schemas.microsoft.com/office/drawing/2014/main" id="{FFCB40BE-DED2-2C58-E2E5-F1A912AFC5C4}"/>
                        </a:ext>
                      </a:extLst>
                    </p:cNvPr>
                    <p:cNvGrpSpPr/>
                    <p:nvPr/>
                  </p:nvGrpSpPr>
                  <p:grpSpPr>
                    <a:xfrm>
                      <a:off x="4027705" y="1484298"/>
                      <a:ext cx="1091343" cy="1091342"/>
                      <a:chOff x="3841486" y="1848144"/>
                      <a:chExt cx="1398104" cy="1398103"/>
                    </a:xfrm>
                  </p:grpSpPr>
                  <p:grpSp>
                    <p:nvGrpSpPr>
                      <p:cNvPr id="38" name="Group 37">
                        <a:extLst>
                          <a:ext uri="{FF2B5EF4-FFF2-40B4-BE49-F238E27FC236}">
                            <a16:creationId xmlns:a16="http://schemas.microsoft.com/office/drawing/2014/main" id="{3E26BFD5-66F4-439C-4E06-F48908FDE248}"/>
                          </a:ext>
                        </a:extLst>
                      </p:cNvPr>
                      <p:cNvGrpSpPr/>
                      <p:nvPr/>
                    </p:nvGrpSpPr>
                    <p:grpSpPr>
                      <a:xfrm>
                        <a:off x="3841486" y="1848144"/>
                        <a:ext cx="1398104" cy="1398103"/>
                        <a:chOff x="983722" y="2173281"/>
                        <a:chExt cx="1115388" cy="1115386"/>
                      </a:xfrm>
                    </p:grpSpPr>
                    <p:sp>
                      <p:nvSpPr>
                        <p:cNvPr id="42" name="Oval 41">
                          <a:extLst>
                            <a:ext uri="{FF2B5EF4-FFF2-40B4-BE49-F238E27FC236}">
                              <a16:creationId xmlns:a16="http://schemas.microsoft.com/office/drawing/2014/main" id="{A18F3FF6-DA30-32CD-A84B-ECE6D406B7F2}"/>
                            </a:ext>
                          </a:extLst>
                        </p:cNvPr>
                        <p:cNvSpPr/>
                        <p:nvPr/>
                      </p:nvSpPr>
                      <p:spPr>
                        <a:xfrm>
                          <a:off x="983722" y="2173281"/>
                          <a:ext cx="1115388" cy="1115386"/>
                        </a:xfrm>
                        <a:prstGeom prst="ellipse">
                          <a:avLst/>
                        </a:prstGeom>
                        <a:solidFill>
                          <a:sysClr val="window" lastClr="FFFFFF">
                            <a:lumMod val="95000"/>
                          </a:sysClr>
                        </a:solidFill>
                        <a:ln w="12700" cap="flat" cmpd="sng" algn="ctr">
                          <a:noFill/>
                          <a:prstDash val="solid"/>
                          <a:miter lim="800000"/>
                        </a:ln>
                        <a:effectLst>
                          <a:outerShdw blurRad="50800" sx="101000" sy="101000" algn="ctr" rotWithShape="0">
                            <a:prstClr val="black">
                              <a:alpha val="35000"/>
                            </a:prstClr>
                          </a:outerShdw>
                        </a:effectLst>
                      </p:spPr>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ea typeface="+mn-ea"/>
                            <a:cs typeface="Arial" panose="020B0604020202020204" pitchFamily="34" charset="0"/>
                          </a:endParaRPr>
                        </a:p>
                      </p:txBody>
                    </p:sp>
                    <p:sp>
                      <p:nvSpPr>
                        <p:cNvPr id="43" name="Oval 42">
                          <a:extLst>
                            <a:ext uri="{FF2B5EF4-FFF2-40B4-BE49-F238E27FC236}">
                              <a16:creationId xmlns:a16="http://schemas.microsoft.com/office/drawing/2014/main" id="{750D564D-3A30-45B3-E320-0F71226FDC91}"/>
                            </a:ext>
                          </a:extLst>
                        </p:cNvPr>
                        <p:cNvSpPr/>
                        <p:nvPr/>
                      </p:nvSpPr>
                      <p:spPr>
                        <a:xfrm>
                          <a:off x="1034528" y="2224087"/>
                          <a:ext cx="1013776" cy="1013774"/>
                        </a:xfrm>
                        <a:prstGeom prst="ellipse">
                          <a:avLst/>
                        </a:prstGeom>
                        <a:solidFill>
                          <a:srgbClr val="F04936"/>
                        </a:solidFill>
                        <a:ln w="12700" cap="flat" cmpd="sng" algn="ctr">
                          <a:noFill/>
                          <a:prstDash val="solid"/>
                          <a:miter lim="800000"/>
                        </a:ln>
                        <a:effectLst/>
                      </p:spPr>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ea typeface="+mn-ea"/>
                            <a:cs typeface="Arial" panose="020B0604020202020204" pitchFamily="34" charset="0"/>
                          </a:endParaRPr>
                        </a:p>
                      </p:txBody>
                    </p:sp>
                  </p:grpSp>
                  <p:grpSp>
                    <p:nvGrpSpPr>
                      <p:cNvPr id="39" name="Group 38">
                        <a:extLst>
                          <a:ext uri="{FF2B5EF4-FFF2-40B4-BE49-F238E27FC236}">
                            <a16:creationId xmlns:a16="http://schemas.microsoft.com/office/drawing/2014/main" id="{40AB2260-4876-D9FB-BF21-633CBE2BAAB9}"/>
                          </a:ext>
                        </a:extLst>
                      </p:cNvPr>
                      <p:cNvGrpSpPr/>
                      <p:nvPr/>
                    </p:nvGrpSpPr>
                    <p:grpSpPr>
                      <a:xfrm>
                        <a:off x="3984182" y="1928589"/>
                        <a:ext cx="1119675" cy="1213023"/>
                        <a:chOff x="388006" y="2428903"/>
                        <a:chExt cx="1052639" cy="1140396"/>
                      </a:xfrm>
                    </p:grpSpPr>
                    <p:sp>
                      <p:nvSpPr>
                        <p:cNvPr id="40" name="Tåre 106">
                          <a:extLst>
                            <a:ext uri="{FF2B5EF4-FFF2-40B4-BE49-F238E27FC236}">
                              <a16:creationId xmlns:a16="http://schemas.microsoft.com/office/drawing/2014/main" id="{6B714B59-7C0C-0EB8-B7CC-7B061A922B9F}"/>
                            </a:ext>
                          </a:extLst>
                        </p:cNvPr>
                        <p:cNvSpPr/>
                        <p:nvPr/>
                      </p:nvSpPr>
                      <p:spPr bwMode="auto">
                        <a:xfrm>
                          <a:off x="388006" y="2428903"/>
                          <a:ext cx="1052639" cy="1039481"/>
                        </a:xfrm>
                        <a:prstGeom prst="ellipse">
                          <a:avLst/>
                        </a:prstGeom>
                        <a:solidFill>
                          <a:srgbClr val="F04936"/>
                        </a:solidFill>
                        <a:ln w="9525" cap="flat" cmpd="sng" algn="ctr">
                          <a:noFill/>
                          <a:prstDash val="solid"/>
                        </a:ln>
                        <a:effectLst/>
                      </p:spPr>
                      <p:txBody>
                        <a:bodyPr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342900" marR="0" lvl="0" indent="-342900" algn="ctr" defTabSz="914400" rtl="0" eaLnBrk="1" fontAlgn="auto" latinLnBrk="0" hangingPunct="1">
                            <a:lnSpc>
                              <a:spcPct val="100000"/>
                            </a:lnSpc>
                            <a:spcBef>
                              <a:spcPts val="0"/>
                            </a:spcBef>
                            <a:spcAft>
                              <a:spcPts val="0"/>
                            </a:spcAft>
                            <a:buClrTx/>
                            <a:buSzTx/>
                            <a:buFont typeface="+mj-lt"/>
                            <a:buAutoNum type="arabicPeriod"/>
                            <a:tabLst/>
                            <a:defRPr/>
                          </a:pPr>
                          <a:endParaRPr kumimoji="0" lang="da-DK" sz="1800" b="0" i="0" u="none" strike="noStrike" kern="0" cap="none" spc="0" normalizeH="0" baseline="0" noProof="0">
                            <a:ln>
                              <a:noFill/>
                            </a:ln>
                            <a:solidFill>
                              <a:sysClr val="window" lastClr="FFFFFF"/>
                            </a:solidFill>
                            <a:effectLst/>
                            <a:uLnTx/>
                            <a:uFillTx/>
                            <a:ea typeface="+mn-ea"/>
                            <a:cs typeface="Arial" panose="020B0604020202020204" pitchFamily="34" charset="0"/>
                          </a:endParaRPr>
                        </a:p>
                      </p:txBody>
                    </p:sp>
                    <p:sp>
                      <p:nvSpPr>
                        <p:cNvPr id="41" name="Måne 107">
                          <a:extLst>
                            <a:ext uri="{FF2B5EF4-FFF2-40B4-BE49-F238E27FC236}">
                              <a16:creationId xmlns:a16="http://schemas.microsoft.com/office/drawing/2014/main" id="{53610ED0-098B-D37D-F7D8-9FAED0477982}"/>
                            </a:ext>
                          </a:extLst>
                        </p:cNvPr>
                        <p:cNvSpPr/>
                        <p:nvPr/>
                      </p:nvSpPr>
                      <p:spPr bwMode="auto">
                        <a:xfrm rot="16200000">
                          <a:off x="702700" y="2869014"/>
                          <a:ext cx="403272" cy="997298"/>
                        </a:xfrm>
                        <a:prstGeom prst="moon">
                          <a:avLst>
                            <a:gd name="adj" fmla="val 18952"/>
                          </a:avLst>
                        </a:prstGeom>
                        <a:solidFill>
                          <a:srgbClr val="F04936"/>
                        </a:solidFill>
                        <a:ln w="9525" cap="flat" cmpd="sng" algn="ctr">
                          <a:noFill/>
                          <a:prstDash val="solid"/>
                        </a:ln>
                        <a:effectLst/>
                      </p:spPr>
                      <p:txBody>
                        <a:bodyPr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a-DK" sz="1800" b="0" i="0" u="none" strike="noStrike" kern="0" cap="none" spc="0" normalizeH="0" baseline="0" noProof="0" err="1">
                            <a:ln>
                              <a:noFill/>
                            </a:ln>
                            <a:solidFill>
                              <a:sysClr val="window" lastClr="FFFFFF"/>
                            </a:solidFill>
                            <a:effectLst/>
                            <a:uLnTx/>
                            <a:uFillTx/>
                            <a:ea typeface="+mn-ea"/>
                            <a:cs typeface="Arial" panose="020B0604020202020204" pitchFamily="34" charset="0"/>
                          </a:endParaRPr>
                        </a:p>
                      </p:txBody>
                    </p:sp>
                  </p:grpSp>
                </p:grpSp>
                <p:sp>
                  <p:nvSpPr>
                    <p:cNvPr id="37" name="Rectangle 36">
                      <a:extLst>
                        <a:ext uri="{FF2B5EF4-FFF2-40B4-BE49-F238E27FC236}">
                          <a16:creationId xmlns:a16="http://schemas.microsoft.com/office/drawing/2014/main" id="{E22345EA-ABFC-1FFA-D184-C0701F596EDA}"/>
                        </a:ext>
                      </a:extLst>
                    </p:cNvPr>
                    <p:cNvSpPr/>
                    <p:nvPr/>
                  </p:nvSpPr>
                  <p:spPr>
                    <a:xfrm>
                      <a:off x="4269102" y="1799137"/>
                      <a:ext cx="599723" cy="446355"/>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a:ln>
                            <a:noFill/>
                          </a:ln>
                          <a:solidFill>
                            <a:prstClr val="white"/>
                          </a:solidFill>
                          <a:effectLst/>
                          <a:uLnTx/>
                          <a:uFillTx/>
                          <a:ea typeface="+mn-ea"/>
                          <a:cs typeface="Arial" panose="020B0604020202020204" pitchFamily="34" charset="0"/>
                        </a:rPr>
                        <a:t>02</a:t>
                      </a:r>
                    </a:p>
                  </p:txBody>
                </p:sp>
              </p:grpSp>
              <p:grpSp>
                <p:nvGrpSpPr>
                  <p:cNvPr id="27" name="Group 26">
                    <a:extLst>
                      <a:ext uri="{FF2B5EF4-FFF2-40B4-BE49-F238E27FC236}">
                        <a16:creationId xmlns:a16="http://schemas.microsoft.com/office/drawing/2014/main" id="{7AB73ECB-1DFB-5095-F577-43CFD720695E}"/>
                      </a:ext>
                    </a:extLst>
                  </p:cNvPr>
                  <p:cNvGrpSpPr/>
                  <p:nvPr/>
                </p:nvGrpSpPr>
                <p:grpSpPr>
                  <a:xfrm>
                    <a:off x="3124670" y="3908466"/>
                    <a:ext cx="1018309" cy="1018307"/>
                    <a:chOff x="4027705" y="1484298"/>
                    <a:chExt cx="1091343" cy="1091342"/>
                  </a:xfrm>
                </p:grpSpPr>
                <p:grpSp>
                  <p:nvGrpSpPr>
                    <p:cNvPr id="28" name="Group 27">
                      <a:extLst>
                        <a:ext uri="{FF2B5EF4-FFF2-40B4-BE49-F238E27FC236}">
                          <a16:creationId xmlns:a16="http://schemas.microsoft.com/office/drawing/2014/main" id="{210239E9-004E-2324-726D-A3A5527C9DD5}"/>
                        </a:ext>
                      </a:extLst>
                    </p:cNvPr>
                    <p:cNvGrpSpPr/>
                    <p:nvPr/>
                  </p:nvGrpSpPr>
                  <p:grpSpPr>
                    <a:xfrm>
                      <a:off x="4027705" y="1484298"/>
                      <a:ext cx="1091343" cy="1091342"/>
                      <a:chOff x="3841486" y="1848144"/>
                      <a:chExt cx="1398104" cy="1398103"/>
                    </a:xfrm>
                  </p:grpSpPr>
                  <p:grpSp>
                    <p:nvGrpSpPr>
                      <p:cNvPr id="30" name="Group 29">
                        <a:extLst>
                          <a:ext uri="{FF2B5EF4-FFF2-40B4-BE49-F238E27FC236}">
                            <a16:creationId xmlns:a16="http://schemas.microsoft.com/office/drawing/2014/main" id="{B7804339-E1FB-9316-887B-943A404887D3}"/>
                          </a:ext>
                        </a:extLst>
                      </p:cNvPr>
                      <p:cNvGrpSpPr/>
                      <p:nvPr/>
                    </p:nvGrpSpPr>
                    <p:grpSpPr>
                      <a:xfrm>
                        <a:off x="3841486" y="1848144"/>
                        <a:ext cx="1398104" cy="1398103"/>
                        <a:chOff x="983722" y="2173281"/>
                        <a:chExt cx="1115388" cy="1115386"/>
                      </a:xfrm>
                    </p:grpSpPr>
                    <p:sp>
                      <p:nvSpPr>
                        <p:cNvPr id="34" name="Oval 33">
                          <a:extLst>
                            <a:ext uri="{FF2B5EF4-FFF2-40B4-BE49-F238E27FC236}">
                              <a16:creationId xmlns:a16="http://schemas.microsoft.com/office/drawing/2014/main" id="{245074D4-7F22-2DD2-E5CC-4904C158BC8E}"/>
                            </a:ext>
                          </a:extLst>
                        </p:cNvPr>
                        <p:cNvSpPr/>
                        <p:nvPr/>
                      </p:nvSpPr>
                      <p:spPr>
                        <a:xfrm>
                          <a:off x="983722" y="2173281"/>
                          <a:ext cx="1115388" cy="1115386"/>
                        </a:xfrm>
                        <a:prstGeom prst="ellipse">
                          <a:avLst/>
                        </a:prstGeom>
                        <a:solidFill>
                          <a:sysClr val="window" lastClr="FFFFFF">
                            <a:lumMod val="95000"/>
                          </a:sysClr>
                        </a:solidFill>
                        <a:ln w="12700" cap="flat" cmpd="sng" algn="ctr">
                          <a:noFill/>
                          <a:prstDash val="solid"/>
                          <a:miter lim="800000"/>
                        </a:ln>
                        <a:effectLst>
                          <a:outerShdw blurRad="50800" sx="101000" sy="101000" algn="ctr" rotWithShape="0">
                            <a:prstClr val="black">
                              <a:alpha val="35000"/>
                            </a:prstClr>
                          </a:outerShdw>
                        </a:effectLst>
                      </p:spPr>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ea typeface="+mn-ea"/>
                            <a:cs typeface="Arial" panose="020B0604020202020204" pitchFamily="34" charset="0"/>
                          </a:endParaRPr>
                        </a:p>
                      </p:txBody>
                    </p:sp>
                    <p:sp>
                      <p:nvSpPr>
                        <p:cNvPr id="35" name="Oval 34">
                          <a:extLst>
                            <a:ext uri="{FF2B5EF4-FFF2-40B4-BE49-F238E27FC236}">
                              <a16:creationId xmlns:a16="http://schemas.microsoft.com/office/drawing/2014/main" id="{FAC7F335-499F-F194-9BF8-7FDEF1BC26D0}"/>
                            </a:ext>
                          </a:extLst>
                        </p:cNvPr>
                        <p:cNvSpPr/>
                        <p:nvPr/>
                      </p:nvSpPr>
                      <p:spPr>
                        <a:xfrm>
                          <a:off x="1034528" y="2224087"/>
                          <a:ext cx="1013776" cy="1013774"/>
                        </a:xfrm>
                        <a:prstGeom prst="ellipse">
                          <a:avLst/>
                        </a:prstGeom>
                        <a:solidFill>
                          <a:srgbClr val="0A045D"/>
                        </a:solidFill>
                        <a:ln w="12700" cap="flat" cmpd="sng" algn="ctr">
                          <a:noFill/>
                          <a:prstDash val="solid"/>
                          <a:miter lim="800000"/>
                        </a:ln>
                        <a:effectLst/>
                      </p:spPr>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ea typeface="+mn-ea"/>
                            <a:cs typeface="Arial" panose="020B0604020202020204" pitchFamily="34" charset="0"/>
                          </a:endParaRPr>
                        </a:p>
                      </p:txBody>
                    </p:sp>
                  </p:grpSp>
                  <p:grpSp>
                    <p:nvGrpSpPr>
                      <p:cNvPr id="31" name="Group 30">
                        <a:extLst>
                          <a:ext uri="{FF2B5EF4-FFF2-40B4-BE49-F238E27FC236}">
                            <a16:creationId xmlns:a16="http://schemas.microsoft.com/office/drawing/2014/main" id="{079C2365-83F6-E47B-4B32-BA17CF80B404}"/>
                          </a:ext>
                        </a:extLst>
                      </p:cNvPr>
                      <p:cNvGrpSpPr/>
                      <p:nvPr/>
                    </p:nvGrpSpPr>
                    <p:grpSpPr>
                      <a:xfrm>
                        <a:off x="3984182" y="1928589"/>
                        <a:ext cx="1119675" cy="1213023"/>
                        <a:chOff x="388006" y="2428903"/>
                        <a:chExt cx="1052639" cy="1140396"/>
                      </a:xfrm>
                    </p:grpSpPr>
                    <p:sp>
                      <p:nvSpPr>
                        <p:cNvPr id="32" name="Tåre 106">
                          <a:extLst>
                            <a:ext uri="{FF2B5EF4-FFF2-40B4-BE49-F238E27FC236}">
                              <a16:creationId xmlns:a16="http://schemas.microsoft.com/office/drawing/2014/main" id="{08D32036-B9FD-C3A6-7762-3BE37F42BA3D}"/>
                            </a:ext>
                          </a:extLst>
                        </p:cNvPr>
                        <p:cNvSpPr/>
                        <p:nvPr/>
                      </p:nvSpPr>
                      <p:spPr bwMode="auto">
                        <a:xfrm>
                          <a:off x="388006" y="2428903"/>
                          <a:ext cx="1052639" cy="1039481"/>
                        </a:xfrm>
                        <a:prstGeom prst="ellipse">
                          <a:avLst/>
                        </a:prstGeom>
                        <a:gradFill flip="none" rotWithShape="1">
                          <a:gsLst>
                            <a:gs pos="45000">
                              <a:srgbClr val="FFFFFF">
                                <a:lumMod val="40000"/>
                                <a:lumOff val="60000"/>
                                <a:alpha val="0"/>
                              </a:srgbClr>
                            </a:gs>
                            <a:gs pos="100000">
                              <a:srgbClr val="FFFCF9">
                                <a:alpha val="75000"/>
                              </a:srgbClr>
                            </a:gs>
                          </a:gsLst>
                          <a:lin ang="16200000" scaled="1"/>
                          <a:tileRect/>
                        </a:gradFill>
                        <a:ln w="9525" cap="flat" cmpd="sng" algn="ctr">
                          <a:noFill/>
                          <a:prstDash val="solid"/>
                        </a:ln>
                        <a:effectLst/>
                      </p:spPr>
                      <p:txBody>
                        <a:bodyPr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342900" marR="0" lvl="0" indent="-342900" algn="ctr" defTabSz="914400" rtl="0" eaLnBrk="1" fontAlgn="auto" latinLnBrk="0" hangingPunct="1">
                            <a:lnSpc>
                              <a:spcPct val="100000"/>
                            </a:lnSpc>
                            <a:spcBef>
                              <a:spcPts val="0"/>
                            </a:spcBef>
                            <a:spcAft>
                              <a:spcPts val="0"/>
                            </a:spcAft>
                            <a:buClrTx/>
                            <a:buSzTx/>
                            <a:buFont typeface="+mj-lt"/>
                            <a:buAutoNum type="arabicPeriod"/>
                            <a:tabLst/>
                            <a:defRPr/>
                          </a:pPr>
                          <a:endParaRPr kumimoji="0" lang="da-DK" sz="1800" b="0" i="0" u="none" strike="noStrike" kern="0" cap="none" spc="0" normalizeH="0" baseline="0" noProof="0">
                            <a:ln>
                              <a:noFill/>
                            </a:ln>
                            <a:solidFill>
                              <a:sysClr val="window" lastClr="FFFFFF"/>
                            </a:solidFill>
                            <a:effectLst/>
                            <a:uLnTx/>
                            <a:uFillTx/>
                            <a:ea typeface="+mn-ea"/>
                            <a:cs typeface="Arial" panose="020B0604020202020204" pitchFamily="34" charset="0"/>
                          </a:endParaRPr>
                        </a:p>
                      </p:txBody>
                    </p:sp>
                    <p:sp>
                      <p:nvSpPr>
                        <p:cNvPr id="33" name="Måne 107">
                          <a:extLst>
                            <a:ext uri="{FF2B5EF4-FFF2-40B4-BE49-F238E27FC236}">
                              <a16:creationId xmlns:a16="http://schemas.microsoft.com/office/drawing/2014/main" id="{B2B2F51C-6EFA-609A-08F6-F80CF100E3A2}"/>
                            </a:ext>
                          </a:extLst>
                        </p:cNvPr>
                        <p:cNvSpPr/>
                        <p:nvPr/>
                      </p:nvSpPr>
                      <p:spPr bwMode="auto">
                        <a:xfrm rot="16200000">
                          <a:off x="702700" y="2869014"/>
                          <a:ext cx="403272" cy="997298"/>
                        </a:xfrm>
                        <a:prstGeom prst="moon">
                          <a:avLst>
                            <a:gd name="adj" fmla="val 18952"/>
                          </a:avLst>
                        </a:prstGeom>
                        <a:gradFill flip="none" rotWithShape="1">
                          <a:gsLst>
                            <a:gs pos="24000">
                              <a:sysClr val="windowText" lastClr="000000">
                                <a:alpha val="14000"/>
                              </a:sysClr>
                            </a:gs>
                            <a:gs pos="100000">
                              <a:sysClr val="window" lastClr="FFFFFF">
                                <a:alpha val="0"/>
                              </a:sysClr>
                            </a:gs>
                          </a:gsLst>
                          <a:path path="shape">
                            <a:fillToRect l="50000" t="50000" r="50000" b="50000"/>
                          </a:path>
                          <a:tileRect/>
                        </a:gradFill>
                        <a:ln w="9525" cap="flat" cmpd="sng" algn="ctr">
                          <a:noFill/>
                          <a:prstDash val="solid"/>
                        </a:ln>
                        <a:effectLst/>
                      </p:spPr>
                      <p:txBody>
                        <a:bodyPr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a-DK" sz="1800" b="0" i="0" u="none" strike="noStrike" kern="0" cap="none" spc="0" normalizeH="0" baseline="0" noProof="0" err="1">
                            <a:ln>
                              <a:noFill/>
                            </a:ln>
                            <a:solidFill>
                              <a:sysClr val="window" lastClr="FFFFFF"/>
                            </a:solidFill>
                            <a:effectLst/>
                            <a:uLnTx/>
                            <a:uFillTx/>
                            <a:ea typeface="+mn-ea"/>
                            <a:cs typeface="Arial" panose="020B0604020202020204" pitchFamily="34" charset="0"/>
                          </a:endParaRPr>
                        </a:p>
                      </p:txBody>
                    </p:sp>
                  </p:grpSp>
                </p:grpSp>
                <p:sp>
                  <p:nvSpPr>
                    <p:cNvPr id="29" name="Rectangle 28">
                      <a:extLst>
                        <a:ext uri="{FF2B5EF4-FFF2-40B4-BE49-F238E27FC236}">
                          <a16:creationId xmlns:a16="http://schemas.microsoft.com/office/drawing/2014/main" id="{B33DBF3F-1093-2856-7BDD-8EDA05E21691}"/>
                        </a:ext>
                      </a:extLst>
                    </p:cNvPr>
                    <p:cNvSpPr/>
                    <p:nvPr/>
                  </p:nvSpPr>
                  <p:spPr>
                    <a:xfrm>
                      <a:off x="4255611" y="1799137"/>
                      <a:ext cx="599723" cy="446355"/>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a:ln>
                            <a:noFill/>
                          </a:ln>
                          <a:solidFill>
                            <a:prstClr val="white"/>
                          </a:solidFill>
                          <a:effectLst/>
                          <a:uLnTx/>
                          <a:uFillTx/>
                          <a:ea typeface="+mn-ea"/>
                          <a:cs typeface="Arial" panose="020B0604020202020204" pitchFamily="34" charset="0"/>
                        </a:rPr>
                        <a:t>03</a:t>
                      </a:r>
                    </a:p>
                  </p:txBody>
                </p:sp>
              </p:grpSp>
            </p:grpSp>
          </p:grpSp>
        </p:grpSp>
        <p:pic>
          <p:nvPicPr>
            <p:cNvPr id="59" name="Picture 58">
              <a:extLst>
                <a:ext uri="{FF2B5EF4-FFF2-40B4-BE49-F238E27FC236}">
                  <a16:creationId xmlns:a16="http://schemas.microsoft.com/office/drawing/2014/main" id="{5506725A-15D7-34F5-5CCE-F4EAE239F19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981188" y="3353578"/>
              <a:ext cx="690962" cy="740316"/>
            </a:xfrm>
            <a:prstGeom prst="rect">
              <a:avLst/>
            </a:prstGeom>
          </p:spPr>
        </p:pic>
      </p:grpSp>
    </p:spTree>
    <p:extLst>
      <p:ext uri="{BB962C8B-B14F-4D97-AF65-F5344CB8AC3E}">
        <p14:creationId xmlns:p14="http://schemas.microsoft.com/office/powerpoint/2010/main" val="1951919836"/>
      </p:ext>
    </p:extLst>
  </p:cSld>
  <p:clrMapOvr>
    <a:masterClrMapping/>
  </p:clrMapOvr>
  <mc:AlternateContent xmlns:mc="http://schemas.openxmlformats.org/markup-compatibility/2006" xmlns:p14="http://schemas.microsoft.com/office/powerpoint/2010/main">
    <mc:Choice Requires="p14">
      <p:transition spd="slow" p14:dur="5000"/>
    </mc:Choice>
    <mc:Fallback xmlns="">
      <p:transition spd="slow"/>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620136" y="1877271"/>
            <a:ext cx="4870789" cy="1551729"/>
          </a:xfrm>
        </p:spPr>
        <p:txBody>
          <a:bodyPr/>
          <a:lstStyle/>
          <a:p>
            <a:r>
              <a:rPr lang="en-US"/>
              <a:t>AI Interactions &amp; Chat GPT</a:t>
            </a:r>
          </a:p>
        </p:txBody>
      </p:sp>
      <p:sp>
        <p:nvSpPr>
          <p:cNvPr id="4" name="TextBox 3">
            <a:extLst>
              <a:ext uri="{FF2B5EF4-FFF2-40B4-BE49-F238E27FC236}">
                <a16:creationId xmlns:a16="http://schemas.microsoft.com/office/drawing/2014/main" id="{E6EDFD9C-8BAA-371E-E810-8FCC07E27BF3}"/>
              </a:ext>
            </a:extLst>
          </p:cNvPr>
          <p:cNvSpPr txBox="1"/>
          <p:nvPr/>
        </p:nvSpPr>
        <p:spPr>
          <a:xfrm>
            <a:off x="922374" y="3738747"/>
            <a:ext cx="4266314" cy="954107"/>
          </a:xfrm>
          <a:prstGeom prst="rect">
            <a:avLst/>
          </a:prstGeom>
          <a:noFill/>
        </p:spPr>
        <p:txBody>
          <a:bodyPr wrap="square">
            <a:spAutoFit/>
          </a:bodyPr>
          <a:lstStyle/>
          <a:p>
            <a:pPr algn="ctr"/>
            <a:r>
              <a:rPr lang="en-US" sz="2800">
                <a:solidFill>
                  <a:schemeClr val="bg1"/>
                </a:solidFill>
                <a:latin typeface="Raleway Light" charset="0"/>
              </a:rPr>
              <a:t>Natural Language and Generative AI</a:t>
            </a:r>
          </a:p>
        </p:txBody>
      </p:sp>
    </p:spTree>
    <p:extLst>
      <p:ext uri="{BB962C8B-B14F-4D97-AF65-F5344CB8AC3E}">
        <p14:creationId xmlns:p14="http://schemas.microsoft.com/office/powerpoint/2010/main" val="2314774553"/>
      </p:ext>
    </p:extLst>
  </p:cSld>
  <p:clrMapOvr>
    <a:masterClrMapping/>
  </p:clrMapOvr>
  <mc:AlternateContent xmlns:mc="http://schemas.openxmlformats.org/markup-compatibility/2006" xmlns:p14="http://schemas.microsoft.com/office/powerpoint/2010/main">
    <mc:Choice Requires="p14">
      <p:transition p14:dur="0" advTm="10000"/>
    </mc:Choice>
    <mc:Fallback xmlns="">
      <p:transition advTm="10000"/>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idx="4294967295"/>
          </p:nvPr>
        </p:nvSpPr>
        <p:spPr>
          <a:xfrm>
            <a:off x="185844" y="177316"/>
            <a:ext cx="10090150" cy="573087"/>
          </a:xfrm>
        </p:spPr>
        <p:txBody>
          <a:bodyPr>
            <a:noAutofit/>
          </a:bodyPr>
          <a:lstStyle/>
          <a:p>
            <a:r>
              <a:rPr lang="en-US">
                <a:solidFill>
                  <a:srgbClr val="0A045D"/>
                </a:solidFill>
                <a:latin typeface="+mn-lt"/>
              </a:rPr>
              <a:t>AI-based Focused Natural Language Response</a:t>
            </a:r>
          </a:p>
        </p:txBody>
      </p:sp>
      <p:sp>
        <p:nvSpPr>
          <p:cNvPr id="8" name="Text Placeholder 7">
            <a:extLst>
              <a:ext uri="{FF2B5EF4-FFF2-40B4-BE49-F238E27FC236}">
                <a16:creationId xmlns:a16="http://schemas.microsoft.com/office/drawing/2014/main" id="{C2516A13-B79E-AB45-8A4F-628D2818EFA7}"/>
              </a:ext>
            </a:extLst>
          </p:cNvPr>
          <p:cNvSpPr>
            <a:spLocks noGrp="1"/>
          </p:cNvSpPr>
          <p:nvPr>
            <p:ph type="body" sz="quarter" idx="4294967295"/>
          </p:nvPr>
        </p:nvSpPr>
        <p:spPr>
          <a:xfrm>
            <a:off x="185844" y="908959"/>
            <a:ext cx="4876800" cy="553470"/>
          </a:xfrm>
        </p:spPr>
        <p:txBody>
          <a:bodyPr>
            <a:noAutofit/>
          </a:bodyPr>
          <a:lstStyle/>
          <a:p>
            <a:pPr marL="0" indent="0">
              <a:buNone/>
            </a:pPr>
            <a:r>
              <a:rPr lang="en-US" sz="2800" spc="-100">
                <a:solidFill>
                  <a:srgbClr val="0A045D"/>
                </a:solidFill>
                <a:latin typeface="+mn-lt"/>
              </a:rPr>
              <a:t>What is it?!  </a:t>
            </a:r>
          </a:p>
        </p:txBody>
      </p:sp>
      <p:grpSp>
        <p:nvGrpSpPr>
          <p:cNvPr id="6" name="Group 5">
            <a:extLst>
              <a:ext uri="{FF2B5EF4-FFF2-40B4-BE49-F238E27FC236}">
                <a16:creationId xmlns:a16="http://schemas.microsoft.com/office/drawing/2014/main" id="{DC5D8082-DDBD-2185-02AF-032AEBAD684C}"/>
              </a:ext>
            </a:extLst>
          </p:cNvPr>
          <p:cNvGrpSpPr/>
          <p:nvPr/>
        </p:nvGrpSpPr>
        <p:grpSpPr>
          <a:xfrm>
            <a:off x="1804532" y="1235739"/>
            <a:ext cx="9370286" cy="5217716"/>
            <a:chOff x="1128650" y="1269560"/>
            <a:chExt cx="6948042" cy="4606886"/>
          </a:xfrm>
        </p:grpSpPr>
        <p:grpSp>
          <p:nvGrpSpPr>
            <p:cNvPr id="7" name="Group 6">
              <a:extLst>
                <a:ext uri="{FF2B5EF4-FFF2-40B4-BE49-F238E27FC236}">
                  <a16:creationId xmlns:a16="http://schemas.microsoft.com/office/drawing/2014/main" id="{73E642AA-E3EB-27C7-EA68-14EC0883D11F}"/>
                </a:ext>
              </a:extLst>
            </p:cNvPr>
            <p:cNvGrpSpPr/>
            <p:nvPr/>
          </p:nvGrpSpPr>
          <p:grpSpPr>
            <a:xfrm>
              <a:off x="4144896" y="1674350"/>
              <a:ext cx="3931796" cy="3823076"/>
              <a:chOff x="4248382" y="1390584"/>
              <a:chExt cx="3931796" cy="3823076"/>
            </a:xfrm>
          </p:grpSpPr>
          <p:grpSp>
            <p:nvGrpSpPr>
              <p:cNvPr id="39" name="Group 38">
                <a:extLst>
                  <a:ext uri="{FF2B5EF4-FFF2-40B4-BE49-F238E27FC236}">
                    <a16:creationId xmlns:a16="http://schemas.microsoft.com/office/drawing/2014/main" id="{4BB322BF-7153-A844-FEE5-73F71EEA6481}"/>
                  </a:ext>
                </a:extLst>
              </p:cNvPr>
              <p:cNvGrpSpPr/>
              <p:nvPr/>
            </p:nvGrpSpPr>
            <p:grpSpPr>
              <a:xfrm>
                <a:off x="4248382" y="1390584"/>
                <a:ext cx="3869811" cy="290338"/>
                <a:chOff x="4248382" y="1390584"/>
                <a:chExt cx="3869811" cy="290338"/>
              </a:xfrm>
            </p:grpSpPr>
            <p:sp>
              <p:nvSpPr>
                <p:cNvPr id="55" name="Diamond 54">
                  <a:extLst>
                    <a:ext uri="{FF2B5EF4-FFF2-40B4-BE49-F238E27FC236}">
                      <a16:creationId xmlns:a16="http://schemas.microsoft.com/office/drawing/2014/main" id="{44C7390B-8454-BC43-1230-209D48BF8FAE}"/>
                    </a:ext>
                  </a:extLst>
                </p:cNvPr>
                <p:cNvSpPr/>
                <p:nvPr/>
              </p:nvSpPr>
              <p:spPr>
                <a:xfrm>
                  <a:off x="4248382" y="1441052"/>
                  <a:ext cx="128016" cy="123238"/>
                </a:xfrm>
                <a:prstGeom prst="diamond">
                  <a:avLst/>
                </a:prstGeom>
                <a:noFill/>
                <a:ln w="28575" cap="flat" cmpd="sng" algn="ctr">
                  <a:solidFill>
                    <a:srgbClr val="0A045B"/>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a:ln>
                      <a:noFill/>
                    </a:ln>
                    <a:solidFill>
                      <a:srgbClr val="0A045D"/>
                    </a:solidFill>
                    <a:effectLst/>
                    <a:uLnTx/>
                    <a:uFillTx/>
                    <a:ea typeface="+mn-ea"/>
                    <a:cs typeface="Arial" panose="020B0604020202020204" pitchFamily="34" charset="0"/>
                  </a:endParaRPr>
                </a:p>
              </p:txBody>
            </p:sp>
            <p:sp>
              <p:nvSpPr>
                <p:cNvPr id="56" name="Rectangle 55">
                  <a:extLst>
                    <a:ext uri="{FF2B5EF4-FFF2-40B4-BE49-F238E27FC236}">
                      <a16:creationId xmlns:a16="http://schemas.microsoft.com/office/drawing/2014/main" id="{1A5AB6A7-9213-0B11-9959-AF2DF15D9C69}"/>
                    </a:ext>
                  </a:extLst>
                </p:cNvPr>
                <p:cNvSpPr/>
                <p:nvPr/>
              </p:nvSpPr>
              <p:spPr>
                <a:xfrm>
                  <a:off x="4410751" y="1390584"/>
                  <a:ext cx="3707442" cy="290338"/>
                </a:xfrm>
                <a:prstGeom prst="rect">
                  <a:avLst/>
                </a:prstGeom>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a:ln>
                        <a:noFill/>
                      </a:ln>
                      <a:solidFill>
                        <a:srgbClr val="0A045D"/>
                      </a:solidFill>
                      <a:effectLst/>
                      <a:uLnTx/>
                      <a:uFillTx/>
                      <a:cs typeface="Arial" panose="020B0604020202020204" pitchFamily="34" charset="0"/>
                    </a:rPr>
                    <a:t>Natural Language answer to natural language questions</a:t>
                  </a:r>
                </a:p>
              </p:txBody>
            </p:sp>
          </p:grpSp>
          <p:grpSp>
            <p:nvGrpSpPr>
              <p:cNvPr id="40" name="Group 39">
                <a:extLst>
                  <a:ext uri="{FF2B5EF4-FFF2-40B4-BE49-F238E27FC236}">
                    <a16:creationId xmlns:a16="http://schemas.microsoft.com/office/drawing/2014/main" id="{EC90FC2C-C029-B8F8-C718-6D27B52FF0B8}"/>
                  </a:ext>
                </a:extLst>
              </p:cNvPr>
              <p:cNvGrpSpPr/>
              <p:nvPr/>
            </p:nvGrpSpPr>
            <p:grpSpPr>
              <a:xfrm>
                <a:off x="4248382" y="1989734"/>
                <a:ext cx="3909714" cy="493575"/>
                <a:chOff x="4248382" y="1993830"/>
                <a:chExt cx="3909714" cy="493575"/>
              </a:xfrm>
            </p:grpSpPr>
            <p:sp>
              <p:nvSpPr>
                <p:cNvPr id="53" name="Diamond 52">
                  <a:extLst>
                    <a:ext uri="{FF2B5EF4-FFF2-40B4-BE49-F238E27FC236}">
                      <a16:creationId xmlns:a16="http://schemas.microsoft.com/office/drawing/2014/main" id="{871C4979-ED07-EC9E-371E-BDF11FB3CCE5}"/>
                    </a:ext>
                  </a:extLst>
                </p:cNvPr>
                <p:cNvSpPr/>
                <p:nvPr/>
              </p:nvSpPr>
              <p:spPr>
                <a:xfrm>
                  <a:off x="4248382" y="2109343"/>
                  <a:ext cx="128016" cy="123238"/>
                </a:xfrm>
                <a:prstGeom prst="diamond">
                  <a:avLst/>
                </a:prstGeom>
                <a:noFill/>
                <a:ln w="28575" cap="flat" cmpd="sng" algn="ctr">
                  <a:solidFill>
                    <a:schemeClr val="accent6">
                      <a:lumMod val="50000"/>
                      <a:lumOff val="50000"/>
                    </a:scheme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a:ln>
                      <a:noFill/>
                    </a:ln>
                    <a:solidFill>
                      <a:srgbClr val="0A045D"/>
                    </a:solidFill>
                    <a:effectLst/>
                    <a:uLnTx/>
                    <a:uFillTx/>
                    <a:ea typeface="+mn-ea"/>
                    <a:cs typeface="Arial" panose="020B0604020202020204" pitchFamily="34" charset="0"/>
                  </a:endParaRPr>
                </a:p>
              </p:txBody>
            </p:sp>
            <p:sp>
              <p:nvSpPr>
                <p:cNvPr id="54" name="Rectangle 53">
                  <a:extLst>
                    <a:ext uri="{FF2B5EF4-FFF2-40B4-BE49-F238E27FC236}">
                      <a16:creationId xmlns:a16="http://schemas.microsoft.com/office/drawing/2014/main" id="{52AB1878-D765-37F8-791F-A62BB85ABBFD}"/>
                    </a:ext>
                  </a:extLst>
                </p:cNvPr>
                <p:cNvSpPr/>
                <p:nvPr/>
              </p:nvSpPr>
              <p:spPr>
                <a:xfrm>
                  <a:off x="4450655" y="1993830"/>
                  <a:ext cx="3707441" cy="493575"/>
                </a:xfrm>
                <a:prstGeom prst="rect">
                  <a:avLst/>
                </a:prstGeom>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a:ln>
                        <a:noFill/>
                      </a:ln>
                      <a:solidFill>
                        <a:srgbClr val="0A045D"/>
                      </a:solidFill>
                      <a:effectLst/>
                      <a:uLnTx/>
                      <a:uFillTx/>
                      <a:cs typeface="Arial" panose="020B0604020202020204" pitchFamily="34" charset="0"/>
                    </a:rPr>
                    <a:t>Similar to Large Language Model (LLM) responses but focused only on subset of content</a:t>
                  </a:r>
                </a:p>
              </p:txBody>
            </p:sp>
          </p:grpSp>
          <p:grpSp>
            <p:nvGrpSpPr>
              <p:cNvPr id="41" name="Group 40">
                <a:extLst>
                  <a:ext uri="{FF2B5EF4-FFF2-40B4-BE49-F238E27FC236}">
                    <a16:creationId xmlns:a16="http://schemas.microsoft.com/office/drawing/2014/main" id="{5ADAA238-1EAB-E6E9-7169-7639630F7D35}"/>
                  </a:ext>
                </a:extLst>
              </p:cNvPr>
              <p:cNvGrpSpPr/>
              <p:nvPr/>
            </p:nvGrpSpPr>
            <p:grpSpPr>
              <a:xfrm>
                <a:off x="4248382" y="2669966"/>
                <a:ext cx="3931796" cy="493575"/>
                <a:chOff x="4248382" y="2679973"/>
                <a:chExt cx="3931796" cy="493575"/>
              </a:xfrm>
            </p:grpSpPr>
            <p:sp>
              <p:nvSpPr>
                <p:cNvPr id="51" name="Diamond 50">
                  <a:extLst>
                    <a:ext uri="{FF2B5EF4-FFF2-40B4-BE49-F238E27FC236}">
                      <a16:creationId xmlns:a16="http://schemas.microsoft.com/office/drawing/2014/main" id="{DAA02BDC-1A1A-AE77-96C5-4187727E5BDD}"/>
                    </a:ext>
                  </a:extLst>
                </p:cNvPr>
                <p:cNvSpPr/>
                <p:nvPr/>
              </p:nvSpPr>
              <p:spPr>
                <a:xfrm>
                  <a:off x="4248382" y="2777633"/>
                  <a:ext cx="128016" cy="123238"/>
                </a:xfrm>
                <a:prstGeom prst="diamond">
                  <a:avLst/>
                </a:prstGeom>
                <a:noFill/>
                <a:ln w="28575" cap="flat" cmpd="sng" algn="ctr">
                  <a:solidFill>
                    <a:srgbClr val="FF9C3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a:ln>
                      <a:noFill/>
                    </a:ln>
                    <a:solidFill>
                      <a:srgbClr val="0A045D"/>
                    </a:solidFill>
                    <a:effectLst/>
                    <a:uLnTx/>
                    <a:uFillTx/>
                    <a:ea typeface="+mn-ea"/>
                    <a:cs typeface="Arial" panose="020B0604020202020204" pitchFamily="34" charset="0"/>
                  </a:endParaRPr>
                </a:p>
              </p:txBody>
            </p:sp>
            <p:sp>
              <p:nvSpPr>
                <p:cNvPr id="52" name="Rectangle 51">
                  <a:extLst>
                    <a:ext uri="{FF2B5EF4-FFF2-40B4-BE49-F238E27FC236}">
                      <a16:creationId xmlns:a16="http://schemas.microsoft.com/office/drawing/2014/main" id="{DA1C1F74-C156-FB4A-1D1C-D66F586F846C}"/>
                    </a:ext>
                  </a:extLst>
                </p:cNvPr>
                <p:cNvSpPr/>
                <p:nvPr/>
              </p:nvSpPr>
              <p:spPr>
                <a:xfrm>
                  <a:off x="4472737" y="2679973"/>
                  <a:ext cx="3707441" cy="493575"/>
                </a:xfrm>
                <a:prstGeom prst="rect">
                  <a:avLst/>
                </a:prstGeom>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a:ln>
                        <a:noFill/>
                      </a:ln>
                      <a:solidFill>
                        <a:srgbClr val="0A045D"/>
                      </a:solidFill>
                      <a:effectLst/>
                      <a:uLnTx/>
                      <a:uFillTx/>
                      <a:cs typeface="Arial" panose="020B0604020202020204" pitchFamily="34" charset="0"/>
                    </a:rPr>
                    <a:t>Answers provided can only come from pre-defined repository of information</a:t>
                  </a:r>
                </a:p>
              </p:txBody>
            </p:sp>
          </p:grpSp>
          <p:grpSp>
            <p:nvGrpSpPr>
              <p:cNvPr id="42" name="Group 41">
                <a:extLst>
                  <a:ext uri="{FF2B5EF4-FFF2-40B4-BE49-F238E27FC236}">
                    <a16:creationId xmlns:a16="http://schemas.microsoft.com/office/drawing/2014/main" id="{1D73B991-C476-AB66-C08D-8E27D1B18E01}"/>
                  </a:ext>
                </a:extLst>
              </p:cNvPr>
              <p:cNvGrpSpPr/>
              <p:nvPr/>
            </p:nvGrpSpPr>
            <p:grpSpPr>
              <a:xfrm>
                <a:off x="4248382" y="3360636"/>
                <a:ext cx="3909713" cy="493575"/>
                <a:chOff x="4248382" y="3365491"/>
                <a:chExt cx="3909713" cy="493575"/>
              </a:xfrm>
            </p:grpSpPr>
            <p:sp>
              <p:nvSpPr>
                <p:cNvPr id="49" name="Diamond 48">
                  <a:extLst>
                    <a:ext uri="{FF2B5EF4-FFF2-40B4-BE49-F238E27FC236}">
                      <a16:creationId xmlns:a16="http://schemas.microsoft.com/office/drawing/2014/main" id="{2FFB5002-0593-A05B-F6B9-4D76A711A9F2}"/>
                    </a:ext>
                  </a:extLst>
                </p:cNvPr>
                <p:cNvSpPr/>
                <p:nvPr/>
              </p:nvSpPr>
              <p:spPr>
                <a:xfrm>
                  <a:off x="4248382" y="3445923"/>
                  <a:ext cx="128016" cy="123238"/>
                </a:xfrm>
                <a:prstGeom prst="diamond">
                  <a:avLst/>
                </a:prstGeom>
                <a:noFill/>
                <a:ln w="28575" cap="flat" cmpd="sng" algn="ctr">
                  <a:solidFill>
                    <a:schemeClr val="accent6">
                      <a:lumMod val="50000"/>
                      <a:lumOff val="50000"/>
                    </a:scheme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a:ln>
                      <a:noFill/>
                    </a:ln>
                    <a:solidFill>
                      <a:srgbClr val="0A045D"/>
                    </a:solidFill>
                    <a:effectLst/>
                    <a:uLnTx/>
                    <a:uFillTx/>
                    <a:ea typeface="+mn-ea"/>
                    <a:cs typeface="Arial" panose="020B0604020202020204" pitchFamily="34" charset="0"/>
                  </a:endParaRPr>
                </a:p>
              </p:txBody>
            </p:sp>
            <p:sp>
              <p:nvSpPr>
                <p:cNvPr id="50" name="Rectangle 49">
                  <a:extLst>
                    <a:ext uri="{FF2B5EF4-FFF2-40B4-BE49-F238E27FC236}">
                      <a16:creationId xmlns:a16="http://schemas.microsoft.com/office/drawing/2014/main" id="{D174BB41-DD0F-698E-E0CA-C0C1B61C31BC}"/>
                    </a:ext>
                  </a:extLst>
                </p:cNvPr>
                <p:cNvSpPr/>
                <p:nvPr/>
              </p:nvSpPr>
              <p:spPr>
                <a:xfrm>
                  <a:off x="4450654" y="3365491"/>
                  <a:ext cx="3707441" cy="493575"/>
                </a:xfrm>
                <a:prstGeom prst="rect">
                  <a:avLst/>
                </a:prstGeom>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a:ln>
                        <a:noFill/>
                      </a:ln>
                      <a:solidFill>
                        <a:srgbClr val="0A045D"/>
                      </a:solidFill>
                      <a:effectLst/>
                      <a:uLnTx/>
                      <a:uFillTx/>
                      <a:cs typeface="Arial" panose="020B0604020202020204" pitchFamily="34" charset="0"/>
                    </a:rPr>
                    <a:t>Natural Language Understanding helps system understand nature of question</a:t>
                  </a:r>
                </a:p>
              </p:txBody>
            </p:sp>
          </p:grpSp>
          <p:grpSp>
            <p:nvGrpSpPr>
              <p:cNvPr id="43" name="Group 42">
                <a:extLst>
                  <a:ext uri="{FF2B5EF4-FFF2-40B4-BE49-F238E27FC236}">
                    <a16:creationId xmlns:a16="http://schemas.microsoft.com/office/drawing/2014/main" id="{5AEF3CD6-09AA-9ED3-097F-260F3C536E94}"/>
                  </a:ext>
                </a:extLst>
              </p:cNvPr>
              <p:cNvGrpSpPr/>
              <p:nvPr/>
            </p:nvGrpSpPr>
            <p:grpSpPr>
              <a:xfrm>
                <a:off x="4248382" y="4066588"/>
                <a:ext cx="3909712" cy="290338"/>
                <a:chOff x="4248382" y="4068109"/>
                <a:chExt cx="3909712" cy="290338"/>
              </a:xfrm>
            </p:grpSpPr>
            <p:sp>
              <p:nvSpPr>
                <p:cNvPr id="47" name="Diamond 46">
                  <a:extLst>
                    <a:ext uri="{FF2B5EF4-FFF2-40B4-BE49-F238E27FC236}">
                      <a16:creationId xmlns:a16="http://schemas.microsoft.com/office/drawing/2014/main" id="{94E16B59-084D-2FD9-9624-7DD4F0F30C56}"/>
                    </a:ext>
                  </a:extLst>
                </p:cNvPr>
                <p:cNvSpPr/>
                <p:nvPr/>
              </p:nvSpPr>
              <p:spPr>
                <a:xfrm>
                  <a:off x="4248382" y="4114212"/>
                  <a:ext cx="128016" cy="123238"/>
                </a:xfrm>
                <a:prstGeom prst="diamond">
                  <a:avLst/>
                </a:prstGeom>
                <a:noFill/>
                <a:ln w="28575" cap="flat" cmpd="sng" algn="ctr">
                  <a:solidFill>
                    <a:srgbClr val="F58F57"/>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a:ln>
                      <a:noFill/>
                    </a:ln>
                    <a:solidFill>
                      <a:srgbClr val="0A045D"/>
                    </a:solidFill>
                    <a:effectLst/>
                    <a:uLnTx/>
                    <a:uFillTx/>
                    <a:ea typeface="+mn-ea"/>
                    <a:cs typeface="Arial" panose="020B0604020202020204" pitchFamily="34" charset="0"/>
                  </a:endParaRPr>
                </a:p>
              </p:txBody>
            </p:sp>
            <p:sp>
              <p:nvSpPr>
                <p:cNvPr id="48" name="Rectangle 47">
                  <a:extLst>
                    <a:ext uri="{FF2B5EF4-FFF2-40B4-BE49-F238E27FC236}">
                      <a16:creationId xmlns:a16="http://schemas.microsoft.com/office/drawing/2014/main" id="{39C890C5-7F2A-10FB-A078-7ED083ED486A}"/>
                    </a:ext>
                  </a:extLst>
                </p:cNvPr>
                <p:cNvSpPr/>
                <p:nvPr/>
              </p:nvSpPr>
              <p:spPr>
                <a:xfrm>
                  <a:off x="4450654" y="4068109"/>
                  <a:ext cx="3707440" cy="290338"/>
                </a:xfrm>
                <a:prstGeom prst="rect">
                  <a:avLst/>
                </a:prstGeom>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a:ln>
                        <a:noFill/>
                      </a:ln>
                      <a:solidFill>
                        <a:srgbClr val="0A045D"/>
                      </a:solidFill>
                      <a:effectLst/>
                      <a:uLnTx/>
                      <a:uFillTx/>
                      <a:cs typeface="Arial" panose="020B0604020202020204" pitchFamily="34" charset="0"/>
                    </a:rPr>
                    <a:t>Machine Learning improves accuracy over time</a:t>
                  </a:r>
                </a:p>
              </p:txBody>
            </p:sp>
          </p:grpSp>
          <p:grpSp>
            <p:nvGrpSpPr>
              <p:cNvPr id="44" name="Group 43">
                <a:extLst>
                  <a:ext uri="{FF2B5EF4-FFF2-40B4-BE49-F238E27FC236}">
                    <a16:creationId xmlns:a16="http://schemas.microsoft.com/office/drawing/2014/main" id="{CA6BCCB2-688F-61EF-CC8D-493016BA683A}"/>
                  </a:ext>
                </a:extLst>
              </p:cNvPr>
              <p:cNvGrpSpPr/>
              <p:nvPr/>
            </p:nvGrpSpPr>
            <p:grpSpPr>
              <a:xfrm>
                <a:off x="4248382" y="4720085"/>
                <a:ext cx="3909712" cy="493575"/>
                <a:chOff x="4248382" y="4720085"/>
                <a:chExt cx="3909712" cy="493575"/>
              </a:xfrm>
            </p:grpSpPr>
            <p:sp>
              <p:nvSpPr>
                <p:cNvPr id="45" name="Diamond 44">
                  <a:extLst>
                    <a:ext uri="{FF2B5EF4-FFF2-40B4-BE49-F238E27FC236}">
                      <a16:creationId xmlns:a16="http://schemas.microsoft.com/office/drawing/2014/main" id="{4158BB84-0600-87F3-BE63-87F601F7D4DB}"/>
                    </a:ext>
                  </a:extLst>
                </p:cNvPr>
                <p:cNvSpPr/>
                <p:nvPr/>
              </p:nvSpPr>
              <p:spPr>
                <a:xfrm>
                  <a:off x="4248382" y="4782501"/>
                  <a:ext cx="128016" cy="123238"/>
                </a:xfrm>
                <a:prstGeom prst="diamond">
                  <a:avLst/>
                </a:prstGeom>
                <a:noFill/>
                <a:ln w="28575" cap="flat" cmpd="sng" algn="ctr">
                  <a:solidFill>
                    <a:srgbClr val="201B58"/>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a:ln>
                      <a:noFill/>
                    </a:ln>
                    <a:solidFill>
                      <a:srgbClr val="0A045D"/>
                    </a:solidFill>
                    <a:effectLst/>
                    <a:uLnTx/>
                    <a:uFillTx/>
                    <a:ea typeface="+mn-ea"/>
                    <a:cs typeface="Arial" panose="020B0604020202020204" pitchFamily="34" charset="0"/>
                  </a:endParaRPr>
                </a:p>
              </p:txBody>
            </p:sp>
            <p:sp>
              <p:nvSpPr>
                <p:cNvPr id="46" name="Rectangle 45">
                  <a:extLst>
                    <a:ext uri="{FF2B5EF4-FFF2-40B4-BE49-F238E27FC236}">
                      <a16:creationId xmlns:a16="http://schemas.microsoft.com/office/drawing/2014/main" id="{27FDFBBB-BB03-CDF9-34C0-AFBD04103283}"/>
                    </a:ext>
                  </a:extLst>
                </p:cNvPr>
                <p:cNvSpPr/>
                <p:nvPr/>
              </p:nvSpPr>
              <p:spPr>
                <a:xfrm>
                  <a:off x="4450654" y="4720085"/>
                  <a:ext cx="3707440" cy="493575"/>
                </a:xfrm>
                <a:prstGeom prst="rect">
                  <a:avLst/>
                </a:prstGeom>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a:ln>
                        <a:noFill/>
                      </a:ln>
                      <a:solidFill>
                        <a:srgbClr val="0A045D"/>
                      </a:solidFill>
                      <a:effectLst/>
                      <a:uLnTx/>
                      <a:uFillTx/>
                      <a:cs typeface="Arial" panose="020B0604020202020204" pitchFamily="34" charset="0"/>
                    </a:rPr>
                    <a:t>Speech to Text and Text to Speech can be used to provide voice interaction</a:t>
                  </a:r>
                </a:p>
              </p:txBody>
            </p:sp>
          </p:grpSp>
        </p:grpSp>
        <p:grpSp>
          <p:nvGrpSpPr>
            <p:cNvPr id="9" name="Group 8">
              <a:extLst>
                <a:ext uri="{FF2B5EF4-FFF2-40B4-BE49-F238E27FC236}">
                  <a16:creationId xmlns:a16="http://schemas.microsoft.com/office/drawing/2014/main" id="{C55006F6-7B92-AB95-CD86-6F8BD2168D89}"/>
                </a:ext>
              </a:extLst>
            </p:cNvPr>
            <p:cNvGrpSpPr/>
            <p:nvPr/>
          </p:nvGrpSpPr>
          <p:grpSpPr>
            <a:xfrm>
              <a:off x="1128650" y="1269560"/>
              <a:ext cx="2343852" cy="4606886"/>
              <a:chOff x="1128650" y="1269560"/>
              <a:chExt cx="2343852" cy="4606886"/>
            </a:xfrm>
          </p:grpSpPr>
          <p:grpSp>
            <p:nvGrpSpPr>
              <p:cNvPr id="10" name="Group 9">
                <a:extLst>
                  <a:ext uri="{FF2B5EF4-FFF2-40B4-BE49-F238E27FC236}">
                    <a16:creationId xmlns:a16="http://schemas.microsoft.com/office/drawing/2014/main" id="{FCECB4ED-D7AB-9DB0-AFC8-4F05F31F6DDD}"/>
                  </a:ext>
                </a:extLst>
              </p:cNvPr>
              <p:cNvGrpSpPr/>
              <p:nvPr/>
            </p:nvGrpSpPr>
            <p:grpSpPr>
              <a:xfrm>
                <a:off x="1173322" y="1269560"/>
                <a:ext cx="2299180" cy="3383805"/>
                <a:chOff x="1173322" y="1269560"/>
                <a:chExt cx="2299180" cy="3383805"/>
              </a:xfrm>
            </p:grpSpPr>
            <p:grpSp>
              <p:nvGrpSpPr>
                <p:cNvPr id="18" name="Group 17">
                  <a:extLst>
                    <a:ext uri="{FF2B5EF4-FFF2-40B4-BE49-F238E27FC236}">
                      <a16:creationId xmlns:a16="http://schemas.microsoft.com/office/drawing/2014/main" id="{56B9D909-A44F-9A5C-1ED9-A4272C751E84}"/>
                    </a:ext>
                  </a:extLst>
                </p:cNvPr>
                <p:cNvGrpSpPr/>
                <p:nvPr/>
              </p:nvGrpSpPr>
              <p:grpSpPr>
                <a:xfrm>
                  <a:off x="1898701" y="4109550"/>
                  <a:ext cx="848423" cy="543815"/>
                  <a:chOff x="3993355" y="4791075"/>
                  <a:chExt cx="1173957" cy="752475"/>
                </a:xfrm>
              </p:grpSpPr>
              <p:sp>
                <p:nvSpPr>
                  <p:cNvPr id="36" name="Rounded Rectangle 19">
                    <a:extLst>
                      <a:ext uri="{FF2B5EF4-FFF2-40B4-BE49-F238E27FC236}">
                        <a16:creationId xmlns:a16="http://schemas.microsoft.com/office/drawing/2014/main" id="{3ED60576-FDD2-F185-77E5-62C7FFFCF3B4}"/>
                      </a:ext>
                    </a:extLst>
                  </p:cNvPr>
                  <p:cNvSpPr/>
                  <p:nvPr/>
                </p:nvSpPr>
                <p:spPr>
                  <a:xfrm>
                    <a:off x="3993355" y="4791075"/>
                    <a:ext cx="1173957" cy="180975"/>
                  </a:xfrm>
                  <a:prstGeom prst="roundRect">
                    <a:avLst>
                      <a:gd name="adj" fmla="val 44299"/>
                    </a:avLst>
                  </a:prstGeom>
                  <a:gradFill flip="none" rotWithShape="1">
                    <a:gsLst>
                      <a:gs pos="24000">
                        <a:srgbClr val="A1A1A1"/>
                      </a:gs>
                      <a:gs pos="74000">
                        <a:srgbClr val="646464"/>
                      </a:gs>
                    </a:gsLst>
                    <a:lin ang="5400000" scaled="1"/>
                    <a:tileRect/>
                  </a:gra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A045D"/>
                      </a:solidFill>
                      <a:effectLst/>
                      <a:uLnTx/>
                      <a:uFillTx/>
                      <a:ea typeface="+mn-ea"/>
                      <a:cs typeface="Arial" panose="020B0604020202020204" pitchFamily="34" charset="0"/>
                    </a:endParaRPr>
                  </a:p>
                </p:txBody>
              </p:sp>
              <p:sp>
                <p:nvSpPr>
                  <p:cNvPr id="37" name="Rounded Rectangle 20">
                    <a:extLst>
                      <a:ext uri="{FF2B5EF4-FFF2-40B4-BE49-F238E27FC236}">
                        <a16:creationId xmlns:a16="http://schemas.microsoft.com/office/drawing/2014/main" id="{F008363E-8C0B-515A-50DE-72F1543C2E39}"/>
                      </a:ext>
                    </a:extLst>
                  </p:cNvPr>
                  <p:cNvSpPr/>
                  <p:nvPr/>
                </p:nvSpPr>
                <p:spPr>
                  <a:xfrm>
                    <a:off x="4095227" y="5076825"/>
                    <a:ext cx="970213" cy="180975"/>
                  </a:xfrm>
                  <a:prstGeom prst="roundRect">
                    <a:avLst>
                      <a:gd name="adj" fmla="val 44299"/>
                    </a:avLst>
                  </a:prstGeom>
                  <a:gradFill flip="none" rotWithShape="1">
                    <a:gsLst>
                      <a:gs pos="24000">
                        <a:srgbClr val="A1A1A1"/>
                      </a:gs>
                      <a:gs pos="74000">
                        <a:srgbClr val="646464"/>
                      </a:gs>
                    </a:gsLst>
                    <a:lin ang="5400000" scaled="1"/>
                    <a:tileRect/>
                  </a:gra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A045D"/>
                      </a:solidFill>
                      <a:effectLst/>
                      <a:uLnTx/>
                      <a:uFillTx/>
                      <a:ea typeface="+mn-ea"/>
                      <a:cs typeface="Arial" panose="020B0604020202020204" pitchFamily="34" charset="0"/>
                    </a:endParaRPr>
                  </a:p>
                </p:txBody>
              </p:sp>
              <p:sp>
                <p:nvSpPr>
                  <p:cNvPr id="38" name="Rounded Rectangle 21">
                    <a:extLst>
                      <a:ext uri="{FF2B5EF4-FFF2-40B4-BE49-F238E27FC236}">
                        <a16:creationId xmlns:a16="http://schemas.microsoft.com/office/drawing/2014/main" id="{55E8D774-AEA0-5B30-BD2D-0D6F4AC453AB}"/>
                      </a:ext>
                    </a:extLst>
                  </p:cNvPr>
                  <p:cNvSpPr/>
                  <p:nvPr/>
                </p:nvSpPr>
                <p:spPr>
                  <a:xfrm>
                    <a:off x="4306504" y="5362575"/>
                    <a:ext cx="547659" cy="180975"/>
                  </a:xfrm>
                  <a:prstGeom prst="roundRect">
                    <a:avLst>
                      <a:gd name="adj" fmla="val 44299"/>
                    </a:avLst>
                  </a:prstGeom>
                  <a:gradFill flip="none" rotWithShape="1">
                    <a:gsLst>
                      <a:gs pos="24000">
                        <a:srgbClr val="A1A1A1"/>
                      </a:gs>
                      <a:gs pos="74000">
                        <a:srgbClr val="646464"/>
                      </a:gs>
                    </a:gsLst>
                    <a:lin ang="5400000" scaled="1"/>
                    <a:tileRect/>
                  </a:gra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A045D"/>
                      </a:solidFill>
                      <a:effectLst/>
                      <a:uLnTx/>
                      <a:uFillTx/>
                      <a:ea typeface="+mn-ea"/>
                      <a:cs typeface="Arial" panose="020B0604020202020204" pitchFamily="34" charset="0"/>
                    </a:endParaRPr>
                  </a:p>
                </p:txBody>
              </p:sp>
            </p:grpSp>
            <p:grpSp>
              <p:nvGrpSpPr>
                <p:cNvPr id="19" name="Group 18">
                  <a:extLst>
                    <a:ext uri="{FF2B5EF4-FFF2-40B4-BE49-F238E27FC236}">
                      <a16:creationId xmlns:a16="http://schemas.microsoft.com/office/drawing/2014/main" id="{752702BA-7D84-1B43-170F-96C79E49F2A6}"/>
                    </a:ext>
                  </a:extLst>
                </p:cNvPr>
                <p:cNvGrpSpPr/>
                <p:nvPr/>
              </p:nvGrpSpPr>
              <p:grpSpPr>
                <a:xfrm>
                  <a:off x="1173322" y="1269560"/>
                  <a:ext cx="2299180" cy="2741907"/>
                  <a:chOff x="1173322" y="1269560"/>
                  <a:chExt cx="2299180" cy="2741907"/>
                </a:xfrm>
              </p:grpSpPr>
              <p:sp>
                <p:nvSpPr>
                  <p:cNvPr id="20" name="Rectangle 2">
                    <a:extLst>
                      <a:ext uri="{FF2B5EF4-FFF2-40B4-BE49-F238E27FC236}">
                        <a16:creationId xmlns:a16="http://schemas.microsoft.com/office/drawing/2014/main" id="{10F6BF10-AA9E-2FA9-C6C4-FCE1D114EE56}"/>
                      </a:ext>
                    </a:extLst>
                  </p:cNvPr>
                  <p:cNvSpPr/>
                  <p:nvPr/>
                </p:nvSpPr>
                <p:spPr>
                  <a:xfrm>
                    <a:off x="2375963" y="1269560"/>
                    <a:ext cx="434392" cy="456317"/>
                  </a:xfrm>
                  <a:custGeom>
                    <a:avLst/>
                    <a:gdLst>
                      <a:gd name="connsiteX0" fmla="*/ 0 w 927280"/>
                      <a:gd name="connsiteY0" fmla="*/ 0 h 457827"/>
                      <a:gd name="connsiteX1" fmla="*/ 927280 w 927280"/>
                      <a:gd name="connsiteY1" fmla="*/ 0 h 457827"/>
                      <a:gd name="connsiteX2" fmla="*/ 927280 w 927280"/>
                      <a:gd name="connsiteY2" fmla="*/ 457827 h 457827"/>
                      <a:gd name="connsiteX3" fmla="*/ 0 w 927280"/>
                      <a:gd name="connsiteY3" fmla="*/ 457827 h 457827"/>
                      <a:gd name="connsiteX4" fmla="*/ 0 w 927280"/>
                      <a:gd name="connsiteY4" fmla="*/ 0 h 457827"/>
                      <a:gd name="connsiteX0" fmla="*/ 0 w 927280"/>
                      <a:gd name="connsiteY0" fmla="*/ 0 h 568952"/>
                      <a:gd name="connsiteX1" fmla="*/ 927280 w 927280"/>
                      <a:gd name="connsiteY1" fmla="*/ 0 h 568952"/>
                      <a:gd name="connsiteX2" fmla="*/ 419280 w 927280"/>
                      <a:gd name="connsiteY2" fmla="*/ 568952 h 568952"/>
                      <a:gd name="connsiteX3" fmla="*/ 0 w 927280"/>
                      <a:gd name="connsiteY3" fmla="*/ 457827 h 568952"/>
                      <a:gd name="connsiteX4" fmla="*/ 0 w 927280"/>
                      <a:gd name="connsiteY4" fmla="*/ 0 h 568952"/>
                      <a:gd name="connsiteX0" fmla="*/ 0 w 568505"/>
                      <a:gd name="connsiteY0" fmla="*/ 0 h 568952"/>
                      <a:gd name="connsiteX1" fmla="*/ 568505 w 568505"/>
                      <a:gd name="connsiteY1" fmla="*/ 225425 h 568952"/>
                      <a:gd name="connsiteX2" fmla="*/ 419280 w 568505"/>
                      <a:gd name="connsiteY2" fmla="*/ 568952 h 568952"/>
                      <a:gd name="connsiteX3" fmla="*/ 0 w 568505"/>
                      <a:gd name="connsiteY3" fmla="*/ 457827 h 568952"/>
                      <a:gd name="connsiteX4" fmla="*/ 0 w 568505"/>
                      <a:gd name="connsiteY4" fmla="*/ 0 h 568952"/>
                      <a:gd name="connsiteX0" fmla="*/ 0 w 568505"/>
                      <a:gd name="connsiteY0" fmla="*/ 0 h 568952"/>
                      <a:gd name="connsiteX1" fmla="*/ 568505 w 568505"/>
                      <a:gd name="connsiteY1" fmla="*/ 225425 h 568952"/>
                      <a:gd name="connsiteX2" fmla="*/ 419280 w 568505"/>
                      <a:gd name="connsiteY2" fmla="*/ 568952 h 568952"/>
                      <a:gd name="connsiteX3" fmla="*/ 0 w 568505"/>
                      <a:gd name="connsiteY3" fmla="*/ 457827 h 568952"/>
                      <a:gd name="connsiteX4" fmla="*/ 0 w 568505"/>
                      <a:gd name="connsiteY4" fmla="*/ 0 h 568952"/>
                      <a:gd name="connsiteX0" fmla="*/ 0 w 568505"/>
                      <a:gd name="connsiteY0" fmla="*/ 0 h 568952"/>
                      <a:gd name="connsiteX1" fmla="*/ 568505 w 568505"/>
                      <a:gd name="connsiteY1" fmla="*/ 225425 h 568952"/>
                      <a:gd name="connsiteX2" fmla="*/ 419280 w 568505"/>
                      <a:gd name="connsiteY2" fmla="*/ 568952 h 568952"/>
                      <a:gd name="connsiteX3" fmla="*/ 0 w 568505"/>
                      <a:gd name="connsiteY3" fmla="*/ 457827 h 568952"/>
                      <a:gd name="connsiteX4" fmla="*/ 0 w 568505"/>
                      <a:gd name="connsiteY4" fmla="*/ 0 h 568952"/>
                      <a:gd name="connsiteX0" fmla="*/ 0 w 600853"/>
                      <a:gd name="connsiteY0" fmla="*/ 0 h 568952"/>
                      <a:gd name="connsiteX1" fmla="*/ 568505 w 600853"/>
                      <a:gd name="connsiteY1" fmla="*/ 225425 h 568952"/>
                      <a:gd name="connsiteX2" fmla="*/ 419280 w 600853"/>
                      <a:gd name="connsiteY2" fmla="*/ 568952 h 568952"/>
                      <a:gd name="connsiteX3" fmla="*/ 0 w 600853"/>
                      <a:gd name="connsiteY3" fmla="*/ 457827 h 568952"/>
                      <a:gd name="connsiteX4" fmla="*/ 0 w 600853"/>
                      <a:gd name="connsiteY4" fmla="*/ 0 h 568952"/>
                      <a:gd name="connsiteX0" fmla="*/ 0 w 601829"/>
                      <a:gd name="connsiteY0" fmla="*/ 0 h 637444"/>
                      <a:gd name="connsiteX1" fmla="*/ 568505 w 601829"/>
                      <a:gd name="connsiteY1" fmla="*/ 225425 h 637444"/>
                      <a:gd name="connsiteX2" fmla="*/ 419280 w 601829"/>
                      <a:gd name="connsiteY2" fmla="*/ 568952 h 637444"/>
                      <a:gd name="connsiteX3" fmla="*/ 0 w 601829"/>
                      <a:gd name="connsiteY3" fmla="*/ 457827 h 637444"/>
                      <a:gd name="connsiteX4" fmla="*/ 0 w 601829"/>
                      <a:gd name="connsiteY4" fmla="*/ 0 h 637444"/>
                      <a:gd name="connsiteX0" fmla="*/ 0 w 601829"/>
                      <a:gd name="connsiteY0" fmla="*/ 0 h 637444"/>
                      <a:gd name="connsiteX1" fmla="*/ 568505 w 601829"/>
                      <a:gd name="connsiteY1" fmla="*/ 225425 h 637444"/>
                      <a:gd name="connsiteX2" fmla="*/ 419280 w 601829"/>
                      <a:gd name="connsiteY2" fmla="*/ 568952 h 637444"/>
                      <a:gd name="connsiteX3" fmla="*/ 0 w 601829"/>
                      <a:gd name="connsiteY3" fmla="*/ 457827 h 637444"/>
                      <a:gd name="connsiteX4" fmla="*/ 0 w 601829"/>
                      <a:gd name="connsiteY4" fmla="*/ 0 h 637444"/>
                      <a:gd name="connsiteX0" fmla="*/ 0 w 601829"/>
                      <a:gd name="connsiteY0" fmla="*/ 0 h 637444"/>
                      <a:gd name="connsiteX1" fmla="*/ 568505 w 601829"/>
                      <a:gd name="connsiteY1" fmla="*/ 225425 h 637444"/>
                      <a:gd name="connsiteX2" fmla="*/ 419280 w 601829"/>
                      <a:gd name="connsiteY2" fmla="*/ 568952 h 637444"/>
                      <a:gd name="connsiteX3" fmla="*/ 0 w 601829"/>
                      <a:gd name="connsiteY3" fmla="*/ 457827 h 637444"/>
                      <a:gd name="connsiteX4" fmla="*/ 0 w 601829"/>
                      <a:gd name="connsiteY4" fmla="*/ 0 h 637444"/>
                      <a:gd name="connsiteX0" fmla="*/ 0 w 601829"/>
                      <a:gd name="connsiteY0" fmla="*/ 0 h 637444"/>
                      <a:gd name="connsiteX1" fmla="*/ 568505 w 601829"/>
                      <a:gd name="connsiteY1" fmla="*/ 225425 h 637444"/>
                      <a:gd name="connsiteX2" fmla="*/ 419280 w 601829"/>
                      <a:gd name="connsiteY2" fmla="*/ 568952 h 637444"/>
                      <a:gd name="connsiteX3" fmla="*/ 0 w 601829"/>
                      <a:gd name="connsiteY3" fmla="*/ 457827 h 637444"/>
                      <a:gd name="connsiteX4" fmla="*/ 0 w 601829"/>
                      <a:gd name="connsiteY4" fmla="*/ 0 h 637444"/>
                      <a:gd name="connsiteX0" fmla="*/ 0 w 601469"/>
                      <a:gd name="connsiteY0" fmla="*/ 0 h 640015"/>
                      <a:gd name="connsiteX1" fmla="*/ 568505 w 601469"/>
                      <a:gd name="connsiteY1" fmla="*/ 225425 h 640015"/>
                      <a:gd name="connsiteX2" fmla="*/ 416105 w 601469"/>
                      <a:gd name="connsiteY2" fmla="*/ 572127 h 640015"/>
                      <a:gd name="connsiteX3" fmla="*/ 0 w 601469"/>
                      <a:gd name="connsiteY3" fmla="*/ 457827 h 640015"/>
                      <a:gd name="connsiteX4" fmla="*/ 0 w 601469"/>
                      <a:gd name="connsiteY4" fmla="*/ 0 h 640015"/>
                      <a:gd name="connsiteX0" fmla="*/ 0 w 602825"/>
                      <a:gd name="connsiteY0" fmla="*/ 0 h 626254"/>
                      <a:gd name="connsiteX1" fmla="*/ 568505 w 602825"/>
                      <a:gd name="connsiteY1" fmla="*/ 225425 h 626254"/>
                      <a:gd name="connsiteX2" fmla="*/ 416105 w 602825"/>
                      <a:gd name="connsiteY2" fmla="*/ 572127 h 626254"/>
                      <a:gd name="connsiteX3" fmla="*/ 0 w 602825"/>
                      <a:gd name="connsiteY3" fmla="*/ 457827 h 626254"/>
                      <a:gd name="connsiteX4" fmla="*/ 0 w 602825"/>
                      <a:gd name="connsiteY4" fmla="*/ 0 h 626254"/>
                      <a:gd name="connsiteX0" fmla="*/ 0 w 602825"/>
                      <a:gd name="connsiteY0" fmla="*/ 0 h 626254"/>
                      <a:gd name="connsiteX1" fmla="*/ 568505 w 602825"/>
                      <a:gd name="connsiteY1" fmla="*/ 225425 h 626254"/>
                      <a:gd name="connsiteX2" fmla="*/ 416105 w 602825"/>
                      <a:gd name="connsiteY2" fmla="*/ 572127 h 626254"/>
                      <a:gd name="connsiteX3" fmla="*/ 0 w 602825"/>
                      <a:gd name="connsiteY3" fmla="*/ 457827 h 626254"/>
                      <a:gd name="connsiteX4" fmla="*/ 0 w 602825"/>
                      <a:gd name="connsiteY4" fmla="*/ 0 h 626254"/>
                      <a:gd name="connsiteX0" fmla="*/ 0 w 602825"/>
                      <a:gd name="connsiteY0" fmla="*/ 0 h 626254"/>
                      <a:gd name="connsiteX1" fmla="*/ 568505 w 602825"/>
                      <a:gd name="connsiteY1" fmla="*/ 225425 h 626254"/>
                      <a:gd name="connsiteX2" fmla="*/ 416105 w 602825"/>
                      <a:gd name="connsiteY2" fmla="*/ 572127 h 626254"/>
                      <a:gd name="connsiteX3" fmla="*/ 0 w 602825"/>
                      <a:gd name="connsiteY3" fmla="*/ 457827 h 626254"/>
                      <a:gd name="connsiteX4" fmla="*/ 0 w 602825"/>
                      <a:gd name="connsiteY4" fmla="*/ 0 h 626254"/>
                      <a:gd name="connsiteX0" fmla="*/ 0 w 602825"/>
                      <a:gd name="connsiteY0" fmla="*/ 0 h 626254"/>
                      <a:gd name="connsiteX1" fmla="*/ 568505 w 602825"/>
                      <a:gd name="connsiteY1" fmla="*/ 225425 h 626254"/>
                      <a:gd name="connsiteX2" fmla="*/ 416105 w 602825"/>
                      <a:gd name="connsiteY2" fmla="*/ 572127 h 626254"/>
                      <a:gd name="connsiteX3" fmla="*/ 0 w 602825"/>
                      <a:gd name="connsiteY3" fmla="*/ 457827 h 626254"/>
                      <a:gd name="connsiteX4" fmla="*/ 0 w 602825"/>
                      <a:gd name="connsiteY4" fmla="*/ 0 h 626254"/>
                      <a:gd name="connsiteX0" fmla="*/ 0 w 601065"/>
                      <a:gd name="connsiteY0" fmla="*/ 0 h 631403"/>
                      <a:gd name="connsiteX1" fmla="*/ 568505 w 601065"/>
                      <a:gd name="connsiteY1" fmla="*/ 225425 h 631403"/>
                      <a:gd name="connsiteX2" fmla="*/ 416105 w 601065"/>
                      <a:gd name="connsiteY2" fmla="*/ 572127 h 631403"/>
                      <a:gd name="connsiteX3" fmla="*/ 0 w 601065"/>
                      <a:gd name="connsiteY3" fmla="*/ 457827 h 631403"/>
                      <a:gd name="connsiteX4" fmla="*/ 0 w 601065"/>
                      <a:gd name="connsiteY4" fmla="*/ 0 h 6314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1065" h="631403">
                        <a:moveTo>
                          <a:pt x="0" y="0"/>
                        </a:moveTo>
                        <a:cubicBezTo>
                          <a:pt x="195852" y="2117"/>
                          <a:pt x="423453" y="58208"/>
                          <a:pt x="568505" y="225425"/>
                        </a:cubicBezTo>
                        <a:cubicBezTo>
                          <a:pt x="680688" y="593934"/>
                          <a:pt x="471403" y="717175"/>
                          <a:pt x="416105" y="572127"/>
                        </a:cubicBezTo>
                        <a:cubicBezTo>
                          <a:pt x="260470" y="404910"/>
                          <a:pt x="133410" y="412319"/>
                          <a:pt x="0" y="457827"/>
                        </a:cubicBezTo>
                        <a:lnTo>
                          <a:pt x="0" y="0"/>
                        </a:lnTo>
                        <a:close/>
                      </a:path>
                    </a:pathLst>
                  </a:custGeom>
                  <a:solidFill>
                    <a:srgbClr val="FF9B3F"/>
                  </a:solidFill>
                  <a:ln w="12700" cap="flat" cmpd="sng" algn="ctr">
                    <a:noFill/>
                    <a:prstDash val="solid"/>
                    <a:miter lim="800000"/>
                  </a:ln>
                  <a:effectLst>
                    <a:innerShdw blurRad="63500" dist="50800" dir="18900000">
                      <a:prstClr val="black">
                        <a:alpha val="50000"/>
                      </a:prstClr>
                    </a:inn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A045D"/>
                      </a:solidFill>
                      <a:effectLst/>
                      <a:uLnTx/>
                      <a:uFillTx/>
                      <a:ea typeface="+mn-ea"/>
                      <a:cs typeface="Arial" panose="020B0604020202020204" pitchFamily="34" charset="0"/>
                    </a:endParaRPr>
                  </a:p>
                </p:txBody>
              </p:sp>
              <p:sp>
                <p:nvSpPr>
                  <p:cNvPr id="21" name="Rectangle 3">
                    <a:extLst>
                      <a:ext uri="{FF2B5EF4-FFF2-40B4-BE49-F238E27FC236}">
                        <a16:creationId xmlns:a16="http://schemas.microsoft.com/office/drawing/2014/main" id="{3B775D27-A700-B905-A38D-89FFF8BA91B4}"/>
                      </a:ext>
                    </a:extLst>
                  </p:cNvPr>
                  <p:cNvSpPr/>
                  <p:nvPr/>
                </p:nvSpPr>
                <p:spPr>
                  <a:xfrm>
                    <a:off x="2375964" y="1577068"/>
                    <a:ext cx="585283" cy="954391"/>
                  </a:xfrm>
                  <a:custGeom>
                    <a:avLst/>
                    <a:gdLst>
                      <a:gd name="connsiteX0" fmla="*/ 0 w 714375"/>
                      <a:gd name="connsiteY0" fmla="*/ 0 h 900112"/>
                      <a:gd name="connsiteX1" fmla="*/ 714375 w 714375"/>
                      <a:gd name="connsiteY1" fmla="*/ 0 h 900112"/>
                      <a:gd name="connsiteX2" fmla="*/ 714375 w 714375"/>
                      <a:gd name="connsiteY2" fmla="*/ 900112 h 900112"/>
                      <a:gd name="connsiteX3" fmla="*/ 0 w 714375"/>
                      <a:gd name="connsiteY3" fmla="*/ 900112 h 900112"/>
                      <a:gd name="connsiteX4" fmla="*/ 0 w 714375"/>
                      <a:gd name="connsiteY4" fmla="*/ 0 h 900112"/>
                      <a:gd name="connsiteX0" fmla="*/ 0 w 714375"/>
                      <a:gd name="connsiteY0" fmla="*/ 0 h 900112"/>
                      <a:gd name="connsiteX1" fmla="*/ 407194 w 714375"/>
                      <a:gd name="connsiteY1" fmla="*/ 97631 h 900112"/>
                      <a:gd name="connsiteX2" fmla="*/ 714375 w 714375"/>
                      <a:gd name="connsiteY2" fmla="*/ 900112 h 900112"/>
                      <a:gd name="connsiteX3" fmla="*/ 0 w 714375"/>
                      <a:gd name="connsiteY3" fmla="*/ 900112 h 900112"/>
                      <a:gd name="connsiteX4" fmla="*/ 0 w 714375"/>
                      <a:gd name="connsiteY4" fmla="*/ 0 h 900112"/>
                      <a:gd name="connsiteX0" fmla="*/ 0 w 714375"/>
                      <a:gd name="connsiteY0" fmla="*/ 0 h 900112"/>
                      <a:gd name="connsiteX1" fmla="*/ 407194 w 714375"/>
                      <a:gd name="connsiteY1" fmla="*/ 97631 h 900112"/>
                      <a:gd name="connsiteX2" fmla="*/ 528637 w 714375"/>
                      <a:gd name="connsiteY2" fmla="*/ 421480 h 900112"/>
                      <a:gd name="connsiteX3" fmla="*/ 714375 w 714375"/>
                      <a:gd name="connsiteY3" fmla="*/ 900112 h 900112"/>
                      <a:gd name="connsiteX4" fmla="*/ 0 w 714375"/>
                      <a:gd name="connsiteY4" fmla="*/ 900112 h 900112"/>
                      <a:gd name="connsiteX5" fmla="*/ 0 w 714375"/>
                      <a:gd name="connsiteY5" fmla="*/ 0 h 900112"/>
                      <a:gd name="connsiteX0" fmla="*/ 0 w 714375"/>
                      <a:gd name="connsiteY0" fmla="*/ 0 h 900112"/>
                      <a:gd name="connsiteX1" fmla="*/ 407194 w 714375"/>
                      <a:gd name="connsiteY1" fmla="*/ 97631 h 900112"/>
                      <a:gd name="connsiteX2" fmla="*/ 157162 w 714375"/>
                      <a:gd name="connsiteY2" fmla="*/ 247649 h 900112"/>
                      <a:gd name="connsiteX3" fmla="*/ 714375 w 714375"/>
                      <a:gd name="connsiteY3" fmla="*/ 900112 h 900112"/>
                      <a:gd name="connsiteX4" fmla="*/ 0 w 714375"/>
                      <a:gd name="connsiteY4" fmla="*/ 900112 h 900112"/>
                      <a:gd name="connsiteX5" fmla="*/ 0 w 714375"/>
                      <a:gd name="connsiteY5" fmla="*/ 0 h 900112"/>
                      <a:gd name="connsiteX0" fmla="*/ 0 w 714375"/>
                      <a:gd name="connsiteY0" fmla="*/ 0 h 900112"/>
                      <a:gd name="connsiteX1" fmla="*/ 407194 w 714375"/>
                      <a:gd name="connsiteY1" fmla="*/ 97631 h 900112"/>
                      <a:gd name="connsiteX2" fmla="*/ 157162 w 714375"/>
                      <a:gd name="connsiteY2" fmla="*/ 247649 h 900112"/>
                      <a:gd name="connsiteX3" fmla="*/ 609599 w 714375"/>
                      <a:gd name="connsiteY3" fmla="*/ 326230 h 900112"/>
                      <a:gd name="connsiteX4" fmla="*/ 714375 w 714375"/>
                      <a:gd name="connsiteY4" fmla="*/ 900112 h 900112"/>
                      <a:gd name="connsiteX5" fmla="*/ 0 w 714375"/>
                      <a:gd name="connsiteY5" fmla="*/ 900112 h 900112"/>
                      <a:gd name="connsiteX6" fmla="*/ 0 w 714375"/>
                      <a:gd name="connsiteY6" fmla="*/ 0 h 900112"/>
                      <a:gd name="connsiteX0" fmla="*/ 0 w 790574"/>
                      <a:gd name="connsiteY0" fmla="*/ 0 h 900112"/>
                      <a:gd name="connsiteX1" fmla="*/ 407194 w 790574"/>
                      <a:gd name="connsiteY1" fmla="*/ 97631 h 900112"/>
                      <a:gd name="connsiteX2" fmla="*/ 157162 w 790574"/>
                      <a:gd name="connsiteY2" fmla="*/ 247649 h 900112"/>
                      <a:gd name="connsiteX3" fmla="*/ 609599 w 790574"/>
                      <a:gd name="connsiteY3" fmla="*/ 326230 h 900112"/>
                      <a:gd name="connsiteX4" fmla="*/ 790574 w 790574"/>
                      <a:gd name="connsiteY4" fmla="*/ 519111 h 900112"/>
                      <a:gd name="connsiteX5" fmla="*/ 714375 w 790574"/>
                      <a:gd name="connsiteY5" fmla="*/ 900112 h 900112"/>
                      <a:gd name="connsiteX6" fmla="*/ 0 w 790574"/>
                      <a:gd name="connsiteY6" fmla="*/ 900112 h 900112"/>
                      <a:gd name="connsiteX7" fmla="*/ 0 w 790574"/>
                      <a:gd name="connsiteY7" fmla="*/ 0 h 900112"/>
                      <a:gd name="connsiteX0" fmla="*/ 0 w 790574"/>
                      <a:gd name="connsiteY0" fmla="*/ 0 h 900112"/>
                      <a:gd name="connsiteX1" fmla="*/ 407194 w 790574"/>
                      <a:gd name="connsiteY1" fmla="*/ 97631 h 900112"/>
                      <a:gd name="connsiteX2" fmla="*/ 157162 w 790574"/>
                      <a:gd name="connsiteY2" fmla="*/ 247649 h 900112"/>
                      <a:gd name="connsiteX3" fmla="*/ 609599 w 790574"/>
                      <a:gd name="connsiteY3" fmla="*/ 326230 h 900112"/>
                      <a:gd name="connsiteX4" fmla="*/ 790574 w 790574"/>
                      <a:gd name="connsiteY4" fmla="*/ 519111 h 900112"/>
                      <a:gd name="connsiteX5" fmla="*/ 514348 w 790574"/>
                      <a:gd name="connsiteY5" fmla="*/ 540543 h 900112"/>
                      <a:gd name="connsiteX6" fmla="*/ 714375 w 790574"/>
                      <a:gd name="connsiteY6" fmla="*/ 900112 h 900112"/>
                      <a:gd name="connsiteX7" fmla="*/ 0 w 790574"/>
                      <a:gd name="connsiteY7" fmla="*/ 900112 h 900112"/>
                      <a:gd name="connsiteX8" fmla="*/ 0 w 790574"/>
                      <a:gd name="connsiteY8" fmla="*/ 0 h 900112"/>
                      <a:gd name="connsiteX0" fmla="*/ 0 w 790574"/>
                      <a:gd name="connsiteY0" fmla="*/ 0 h 900112"/>
                      <a:gd name="connsiteX1" fmla="*/ 407194 w 790574"/>
                      <a:gd name="connsiteY1" fmla="*/ 97631 h 900112"/>
                      <a:gd name="connsiteX2" fmla="*/ 157162 w 790574"/>
                      <a:gd name="connsiteY2" fmla="*/ 247649 h 900112"/>
                      <a:gd name="connsiteX3" fmla="*/ 609599 w 790574"/>
                      <a:gd name="connsiteY3" fmla="*/ 326230 h 900112"/>
                      <a:gd name="connsiteX4" fmla="*/ 790574 w 790574"/>
                      <a:gd name="connsiteY4" fmla="*/ 519111 h 900112"/>
                      <a:gd name="connsiteX5" fmla="*/ 514348 w 790574"/>
                      <a:gd name="connsiteY5" fmla="*/ 540543 h 900112"/>
                      <a:gd name="connsiteX6" fmla="*/ 652461 w 790574"/>
                      <a:gd name="connsiteY6" fmla="*/ 707230 h 900112"/>
                      <a:gd name="connsiteX7" fmla="*/ 714375 w 790574"/>
                      <a:gd name="connsiteY7" fmla="*/ 900112 h 900112"/>
                      <a:gd name="connsiteX8" fmla="*/ 0 w 790574"/>
                      <a:gd name="connsiteY8" fmla="*/ 900112 h 900112"/>
                      <a:gd name="connsiteX9" fmla="*/ 0 w 790574"/>
                      <a:gd name="connsiteY9" fmla="*/ 0 h 900112"/>
                      <a:gd name="connsiteX0" fmla="*/ 0 w 790574"/>
                      <a:gd name="connsiteY0" fmla="*/ 0 h 1290637"/>
                      <a:gd name="connsiteX1" fmla="*/ 407194 w 790574"/>
                      <a:gd name="connsiteY1" fmla="*/ 97631 h 1290637"/>
                      <a:gd name="connsiteX2" fmla="*/ 157162 w 790574"/>
                      <a:gd name="connsiteY2" fmla="*/ 247649 h 1290637"/>
                      <a:gd name="connsiteX3" fmla="*/ 609599 w 790574"/>
                      <a:gd name="connsiteY3" fmla="*/ 326230 h 1290637"/>
                      <a:gd name="connsiteX4" fmla="*/ 790574 w 790574"/>
                      <a:gd name="connsiteY4" fmla="*/ 519111 h 1290637"/>
                      <a:gd name="connsiteX5" fmla="*/ 514348 w 790574"/>
                      <a:gd name="connsiteY5" fmla="*/ 540543 h 1290637"/>
                      <a:gd name="connsiteX6" fmla="*/ 652461 w 790574"/>
                      <a:gd name="connsiteY6" fmla="*/ 707230 h 1290637"/>
                      <a:gd name="connsiteX7" fmla="*/ 714375 w 790574"/>
                      <a:gd name="connsiteY7" fmla="*/ 900112 h 1290637"/>
                      <a:gd name="connsiteX8" fmla="*/ 452436 w 790574"/>
                      <a:gd name="connsiteY8" fmla="*/ 1290636 h 1290637"/>
                      <a:gd name="connsiteX9" fmla="*/ 0 w 790574"/>
                      <a:gd name="connsiteY9" fmla="*/ 900112 h 1290637"/>
                      <a:gd name="connsiteX10" fmla="*/ 0 w 790574"/>
                      <a:gd name="connsiteY10" fmla="*/ 0 h 1290637"/>
                      <a:gd name="connsiteX0" fmla="*/ 0 w 790574"/>
                      <a:gd name="connsiteY0" fmla="*/ 0 h 1290637"/>
                      <a:gd name="connsiteX1" fmla="*/ 407194 w 790574"/>
                      <a:gd name="connsiteY1" fmla="*/ 97631 h 1290637"/>
                      <a:gd name="connsiteX2" fmla="*/ 157162 w 790574"/>
                      <a:gd name="connsiteY2" fmla="*/ 247649 h 1290637"/>
                      <a:gd name="connsiteX3" fmla="*/ 609599 w 790574"/>
                      <a:gd name="connsiteY3" fmla="*/ 326230 h 1290637"/>
                      <a:gd name="connsiteX4" fmla="*/ 790574 w 790574"/>
                      <a:gd name="connsiteY4" fmla="*/ 519111 h 1290637"/>
                      <a:gd name="connsiteX5" fmla="*/ 514348 w 790574"/>
                      <a:gd name="connsiteY5" fmla="*/ 540543 h 1290637"/>
                      <a:gd name="connsiteX6" fmla="*/ 652461 w 790574"/>
                      <a:gd name="connsiteY6" fmla="*/ 707230 h 1290637"/>
                      <a:gd name="connsiteX7" fmla="*/ 714375 w 790574"/>
                      <a:gd name="connsiteY7" fmla="*/ 900112 h 1290637"/>
                      <a:gd name="connsiteX8" fmla="*/ 452436 w 790574"/>
                      <a:gd name="connsiteY8" fmla="*/ 1290636 h 1290637"/>
                      <a:gd name="connsiteX9" fmla="*/ 2381 w 790574"/>
                      <a:gd name="connsiteY9" fmla="*/ 738187 h 1290637"/>
                      <a:gd name="connsiteX10" fmla="*/ 0 w 790574"/>
                      <a:gd name="connsiteY10" fmla="*/ 0 h 1290637"/>
                      <a:gd name="connsiteX0" fmla="*/ 0 w 790574"/>
                      <a:gd name="connsiteY0" fmla="*/ 0 h 1290637"/>
                      <a:gd name="connsiteX1" fmla="*/ 407194 w 790574"/>
                      <a:gd name="connsiteY1" fmla="*/ 97631 h 1290637"/>
                      <a:gd name="connsiteX2" fmla="*/ 157162 w 790574"/>
                      <a:gd name="connsiteY2" fmla="*/ 247649 h 1290637"/>
                      <a:gd name="connsiteX3" fmla="*/ 609599 w 790574"/>
                      <a:gd name="connsiteY3" fmla="*/ 326230 h 1290637"/>
                      <a:gd name="connsiteX4" fmla="*/ 790574 w 790574"/>
                      <a:gd name="connsiteY4" fmla="*/ 519111 h 1290637"/>
                      <a:gd name="connsiteX5" fmla="*/ 514348 w 790574"/>
                      <a:gd name="connsiteY5" fmla="*/ 540543 h 1290637"/>
                      <a:gd name="connsiteX6" fmla="*/ 652461 w 790574"/>
                      <a:gd name="connsiteY6" fmla="*/ 707230 h 1290637"/>
                      <a:gd name="connsiteX7" fmla="*/ 714375 w 790574"/>
                      <a:gd name="connsiteY7" fmla="*/ 900112 h 1290637"/>
                      <a:gd name="connsiteX8" fmla="*/ 452436 w 790574"/>
                      <a:gd name="connsiteY8" fmla="*/ 1290636 h 1290637"/>
                      <a:gd name="connsiteX9" fmla="*/ 2381 w 790574"/>
                      <a:gd name="connsiteY9" fmla="*/ 738187 h 1290637"/>
                      <a:gd name="connsiteX10" fmla="*/ 0 w 790574"/>
                      <a:gd name="connsiteY10" fmla="*/ 0 h 1290637"/>
                      <a:gd name="connsiteX0" fmla="*/ 0 w 790574"/>
                      <a:gd name="connsiteY0" fmla="*/ 0 h 1290637"/>
                      <a:gd name="connsiteX1" fmla="*/ 407194 w 790574"/>
                      <a:gd name="connsiteY1" fmla="*/ 97631 h 1290637"/>
                      <a:gd name="connsiteX2" fmla="*/ 157162 w 790574"/>
                      <a:gd name="connsiteY2" fmla="*/ 247649 h 1290637"/>
                      <a:gd name="connsiteX3" fmla="*/ 609599 w 790574"/>
                      <a:gd name="connsiteY3" fmla="*/ 326230 h 1290637"/>
                      <a:gd name="connsiteX4" fmla="*/ 790574 w 790574"/>
                      <a:gd name="connsiteY4" fmla="*/ 519111 h 1290637"/>
                      <a:gd name="connsiteX5" fmla="*/ 514348 w 790574"/>
                      <a:gd name="connsiteY5" fmla="*/ 540543 h 1290637"/>
                      <a:gd name="connsiteX6" fmla="*/ 652461 w 790574"/>
                      <a:gd name="connsiteY6" fmla="*/ 707230 h 1290637"/>
                      <a:gd name="connsiteX7" fmla="*/ 714375 w 790574"/>
                      <a:gd name="connsiteY7" fmla="*/ 900112 h 1290637"/>
                      <a:gd name="connsiteX8" fmla="*/ 452436 w 790574"/>
                      <a:gd name="connsiteY8" fmla="*/ 1290636 h 1290637"/>
                      <a:gd name="connsiteX9" fmla="*/ 2381 w 790574"/>
                      <a:gd name="connsiteY9" fmla="*/ 738187 h 1290637"/>
                      <a:gd name="connsiteX10" fmla="*/ 0 w 790574"/>
                      <a:gd name="connsiteY10" fmla="*/ 0 h 1290637"/>
                      <a:gd name="connsiteX0" fmla="*/ 0 w 790574"/>
                      <a:gd name="connsiteY0" fmla="*/ 0 h 1290637"/>
                      <a:gd name="connsiteX1" fmla="*/ 407194 w 790574"/>
                      <a:gd name="connsiteY1" fmla="*/ 97631 h 1290637"/>
                      <a:gd name="connsiteX2" fmla="*/ 157162 w 790574"/>
                      <a:gd name="connsiteY2" fmla="*/ 247649 h 1290637"/>
                      <a:gd name="connsiteX3" fmla="*/ 609599 w 790574"/>
                      <a:gd name="connsiteY3" fmla="*/ 326230 h 1290637"/>
                      <a:gd name="connsiteX4" fmla="*/ 790574 w 790574"/>
                      <a:gd name="connsiteY4" fmla="*/ 519111 h 1290637"/>
                      <a:gd name="connsiteX5" fmla="*/ 514348 w 790574"/>
                      <a:gd name="connsiteY5" fmla="*/ 540543 h 1290637"/>
                      <a:gd name="connsiteX6" fmla="*/ 652461 w 790574"/>
                      <a:gd name="connsiteY6" fmla="*/ 707230 h 1290637"/>
                      <a:gd name="connsiteX7" fmla="*/ 735806 w 790574"/>
                      <a:gd name="connsiteY7" fmla="*/ 914400 h 1290637"/>
                      <a:gd name="connsiteX8" fmla="*/ 452436 w 790574"/>
                      <a:gd name="connsiteY8" fmla="*/ 1290636 h 1290637"/>
                      <a:gd name="connsiteX9" fmla="*/ 2381 w 790574"/>
                      <a:gd name="connsiteY9" fmla="*/ 738187 h 1290637"/>
                      <a:gd name="connsiteX10" fmla="*/ 0 w 790574"/>
                      <a:gd name="connsiteY10" fmla="*/ 0 h 1290637"/>
                      <a:gd name="connsiteX0" fmla="*/ 0 w 790574"/>
                      <a:gd name="connsiteY0" fmla="*/ 0 h 1290637"/>
                      <a:gd name="connsiteX1" fmla="*/ 407194 w 790574"/>
                      <a:gd name="connsiteY1" fmla="*/ 97631 h 1290637"/>
                      <a:gd name="connsiteX2" fmla="*/ 157162 w 790574"/>
                      <a:gd name="connsiteY2" fmla="*/ 247649 h 1290637"/>
                      <a:gd name="connsiteX3" fmla="*/ 609599 w 790574"/>
                      <a:gd name="connsiteY3" fmla="*/ 326230 h 1290637"/>
                      <a:gd name="connsiteX4" fmla="*/ 790574 w 790574"/>
                      <a:gd name="connsiteY4" fmla="*/ 519111 h 1290637"/>
                      <a:gd name="connsiteX5" fmla="*/ 514348 w 790574"/>
                      <a:gd name="connsiteY5" fmla="*/ 540543 h 1290637"/>
                      <a:gd name="connsiteX6" fmla="*/ 652461 w 790574"/>
                      <a:gd name="connsiteY6" fmla="*/ 707230 h 1290637"/>
                      <a:gd name="connsiteX7" fmla="*/ 735806 w 790574"/>
                      <a:gd name="connsiteY7" fmla="*/ 914400 h 1290637"/>
                      <a:gd name="connsiteX8" fmla="*/ 452436 w 790574"/>
                      <a:gd name="connsiteY8" fmla="*/ 1290636 h 1290637"/>
                      <a:gd name="connsiteX9" fmla="*/ 2381 w 790574"/>
                      <a:gd name="connsiteY9" fmla="*/ 738187 h 1290637"/>
                      <a:gd name="connsiteX10" fmla="*/ 0 w 790574"/>
                      <a:gd name="connsiteY10" fmla="*/ 0 h 1290637"/>
                      <a:gd name="connsiteX0" fmla="*/ 0 w 790574"/>
                      <a:gd name="connsiteY0" fmla="*/ 0 h 1290636"/>
                      <a:gd name="connsiteX1" fmla="*/ 407194 w 790574"/>
                      <a:gd name="connsiteY1" fmla="*/ 97631 h 1290636"/>
                      <a:gd name="connsiteX2" fmla="*/ 157162 w 790574"/>
                      <a:gd name="connsiteY2" fmla="*/ 247649 h 1290636"/>
                      <a:gd name="connsiteX3" fmla="*/ 609599 w 790574"/>
                      <a:gd name="connsiteY3" fmla="*/ 326230 h 1290636"/>
                      <a:gd name="connsiteX4" fmla="*/ 790574 w 790574"/>
                      <a:gd name="connsiteY4" fmla="*/ 519111 h 1290636"/>
                      <a:gd name="connsiteX5" fmla="*/ 514348 w 790574"/>
                      <a:gd name="connsiteY5" fmla="*/ 540543 h 1290636"/>
                      <a:gd name="connsiteX6" fmla="*/ 652461 w 790574"/>
                      <a:gd name="connsiteY6" fmla="*/ 707230 h 1290636"/>
                      <a:gd name="connsiteX7" fmla="*/ 735806 w 790574"/>
                      <a:gd name="connsiteY7" fmla="*/ 914400 h 1290636"/>
                      <a:gd name="connsiteX8" fmla="*/ 452436 w 790574"/>
                      <a:gd name="connsiteY8" fmla="*/ 1290636 h 1290636"/>
                      <a:gd name="connsiteX9" fmla="*/ 2381 w 790574"/>
                      <a:gd name="connsiteY9" fmla="*/ 738187 h 1290636"/>
                      <a:gd name="connsiteX10" fmla="*/ 0 w 790574"/>
                      <a:gd name="connsiteY10" fmla="*/ 0 h 1290636"/>
                      <a:gd name="connsiteX0" fmla="*/ 0 w 790574"/>
                      <a:gd name="connsiteY0" fmla="*/ 0 h 1290636"/>
                      <a:gd name="connsiteX1" fmla="*/ 407194 w 790574"/>
                      <a:gd name="connsiteY1" fmla="*/ 97631 h 1290636"/>
                      <a:gd name="connsiteX2" fmla="*/ 157162 w 790574"/>
                      <a:gd name="connsiteY2" fmla="*/ 247649 h 1290636"/>
                      <a:gd name="connsiteX3" fmla="*/ 609599 w 790574"/>
                      <a:gd name="connsiteY3" fmla="*/ 326230 h 1290636"/>
                      <a:gd name="connsiteX4" fmla="*/ 790574 w 790574"/>
                      <a:gd name="connsiteY4" fmla="*/ 519111 h 1290636"/>
                      <a:gd name="connsiteX5" fmla="*/ 514348 w 790574"/>
                      <a:gd name="connsiteY5" fmla="*/ 540543 h 1290636"/>
                      <a:gd name="connsiteX6" fmla="*/ 652461 w 790574"/>
                      <a:gd name="connsiteY6" fmla="*/ 707230 h 1290636"/>
                      <a:gd name="connsiteX7" fmla="*/ 735806 w 790574"/>
                      <a:gd name="connsiteY7" fmla="*/ 914400 h 1290636"/>
                      <a:gd name="connsiteX8" fmla="*/ 452436 w 790574"/>
                      <a:gd name="connsiteY8" fmla="*/ 1290636 h 1290636"/>
                      <a:gd name="connsiteX9" fmla="*/ 2381 w 790574"/>
                      <a:gd name="connsiteY9" fmla="*/ 738187 h 1290636"/>
                      <a:gd name="connsiteX10" fmla="*/ 0 w 790574"/>
                      <a:gd name="connsiteY10" fmla="*/ 0 h 1290636"/>
                      <a:gd name="connsiteX0" fmla="*/ 0 w 790574"/>
                      <a:gd name="connsiteY0" fmla="*/ 0 h 1290636"/>
                      <a:gd name="connsiteX1" fmla="*/ 407194 w 790574"/>
                      <a:gd name="connsiteY1" fmla="*/ 97631 h 1290636"/>
                      <a:gd name="connsiteX2" fmla="*/ 157162 w 790574"/>
                      <a:gd name="connsiteY2" fmla="*/ 247649 h 1290636"/>
                      <a:gd name="connsiteX3" fmla="*/ 609599 w 790574"/>
                      <a:gd name="connsiteY3" fmla="*/ 326230 h 1290636"/>
                      <a:gd name="connsiteX4" fmla="*/ 790574 w 790574"/>
                      <a:gd name="connsiteY4" fmla="*/ 519111 h 1290636"/>
                      <a:gd name="connsiteX5" fmla="*/ 514348 w 790574"/>
                      <a:gd name="connsiteY5" fmla="*/ 540543 h 1290636"/>
                      <a:gd name="connsiteX6" fmla="*/ 652461 w 790574"/>
                      <a:gd name="connsiteY6" fmla="*/ 707230 h 1290636"/>
                      <a:gd name="connsiteX7" fmla="*/ 735806 w 790574"/>
                      <a:gd name="connsiteY7" fmla="*/ 914400 h 1290636"/>
                      <a:gd name="connsiteX8" fmla="*/ 452436 w 790574"/>
                      <a:gd name="connsiteY8" fmla="*/ 1290636 h 1290636"/>
                      <a:gd name="connsiteX9" fmla="*/ 2381 w 790574"/>
                      <a:gd name="connsiteY9" fmla="*/ 738187 h 1290636"/>
                      <a:gd name="connsiteX10" fmla="*/ 0 w 790574"/>
                      <a:gd name="connsiteY10" fmla="*/ 0 h 1290636"/>
                      <a:gd name="connsiteX0" fmla="*/ 0 w 790574"/>
                      <a:gd name="connsiteY0" fmla="*/ 0 h 1290636"/>
                      <a:gd name="connsiteX1" fmla="*/ 407194 w 790574"/>
                      <a:gd name="connsiteY1" fmla="*/ 97631 h 1290636"/>
                      <a:gd name="connsiteX2" fmla="*/ 157162 w 790574"/>
                      <a:gd name="connsiteY2" fmla="*/ 247649 h 1290636"/>
                      <a:gd name="connsiteX3" fmla="*/ 609599 w 790574"/>
                      <a:gd name="connsiteY3" fmla="*/ 326230 h 1290636"/>
                      <a:gd name="connsiteX4" fmla="*/ 790574 w 790574"/>
                      <a:gd name="connsiteY4" fmla="*/ 519111 h 1290636"/>
                      <a:gd name="connsiteX5" fmla="*/ 514348 w 790574"/>
                      <a:gd name="connsiteY5" fmla="*/ 540543 h 1290636"/>
                      <a:gd name="connsiteX6" fmla="*/ 652461 w 790574"/>
                      <a:gd name="connsiteY6" fmla="*/ 707230 h 1290636"/>
                      <a:gd name="connsiteX7" fmla="*/ 707230 w 790574"/>
                      <a:gd name="connsiteY7" fmla="*/ 771524 h 1290636"/>
                      <a:gd name="connsiteX8" fmla="*/ 735806 w 790574"/>
                      <a:gd name="connsiteY8" fmla="*/ 914400 h 1290636"/>
                      <a:gd name="connsiteX9" fmla="*/ 452436 w 790574"/>
                      <a:gd name="connsiteY9" fmla="*/ 1290636 h 1290636"/>
                      <a:gd name="connsiteX10" fmla="*/ 2381 w 790574"/>
                      <a:gd name="connsiteY10" fmla="*/ 738187 h 1290636"/>
                      <a:gd name="connsiteX11" fmla="*/ 0 w 790574"/>
                      <a:gd name="connsiteY11" fmla="*/ 0 h 1290636"/>
                      <a:gd name="connsiteX0" fmla="*/ 0 w 790574"/>
                      <a:gd name="connsiteY0" fmla="*/ 0 h 1290636"/>
                      <a:gd name="connsiteX1" fmla="*/ 407194 w 790574"/>
                      <a:gd name="connsiteY1" fmla="*/ 97631 h 1290636"/>
                      <a:gd name="connsiteX2" fmla="*/ 157162 w 790574"/>
                      <a:gd name="connsiteY2" fmla="*/ 247649 h 1290636"/>
                      <a:gd name="connsiteX3" fmla="*/ 609599 w 790574"/>
                      <a:gd name="connsiteY3" fmla="*/ 326230 h 1290636"/>
                      <a:gd name="connsiteX4" fmla="*/ 790574 w 790574"/>
                      <a:gd name="connsiteY4" fmla="*/ 519111 h 1290636"/>
                      <a:gd name="connsiteX5" fmla="*/ 514348 w 790574"/>
                      <a:gd name="connsiteY5" fmla="*/ 540543 h 1290636"/>
                      <a:gd name="connsiteX6" fmla="*/ 652461 w 790574"/>
                      <a:gd name="connsiteY6" fmla="*/ 707230 h 1290636"/>
                      <a:gd name="connsiteX7" fmla="*/ 707230 w 790574"/>
                      <a:gd name="connsiteY7" fmla="*/ 771524 h 1290636"/>
                      <a:gd name="connsiteX8" fmla="*/ 735806 w 790574"/>
                      <a:gd name="connsiteY8" fmla="*/ 914400 h 1290636"/>
                      <a:gd name="connsiteX9" fmla="*/ 452436 w 790574"/>
                      <a:gd name="connsiteY9" fmla="*/ 1290636 h 1290636"/>
                      <a:gd name="connsiteX10" fmla="*/ 2381 w 790574"/>
                      <a:gd name="connsiteY10" fmla="*/ 738187 h 1290636"/>
                      <a:gd name="connsiteX11" fmla="*/ 0 w 790574"/>
                      <a:gd name="connsiteY11" fmla="*/ 0 h 1290636"/>
                      <a:gd name="connsiteX0" fmla="*/ 0 w 790574"/>
                      <a:gd name="connsiteY0" fmla="*/ 0 h 1290636"/>
                      <a:gd name="connsiteX1" fmla="*/ 407194 w 790574"/>
                      <a:gd name="connsiteY1" fmla="*/ 97631 h 1290636"/>
                      <a:gd name="connsiteX2" fmla="*/ 157162 w 790574"/>
                      <a:gd name="connsiteY2" fmla="*/ 247649 h 1290636"/>
                      <a:gd name="connsiteX3" fmla="*/ 609599 w 790574"/>
                      <a:gd name="connsiteY3" fmla="*/ 326230 h 1290636"/>
                      <a:gd name="connsiteX4" fmla="*/ 790574 w 790574"/>
                      <a:gd name="connsiteY4" fmla="*/ 519111 h 1290636"/>
                      <a:gd name="connsiteX5" fmla="*/ 514348 w 790574"/>
                      <a:gd name="connsiteY5" fmla="*/ 540543 h 1290636"/>
                      <a:gd name="connsiteX6" fmla="*/ 652461 w 790574"/>
                      <a:gd name="connsiteY6" fmla="*/ 707230 h 1290636"/>
                      <a:gd name="connsiteX7" fmla="*/ 707230 w 790574"/>
                      <a:gd name="connsiteY7" fmla="*/ 771524 h 1290636"/>
                      <a:gd name="connsiteX8" fmla="*/ 735806 w 790574"/>
                      <a:gd name="connsiteY8" fmla="*/ 914400 h 1290636"/>
                      <a:gd name="connsiteX9" fmla="*/ 452436 w 790574"/>
                      <a:gd name="connsiteY9" fmla="*/ 1290636 h 1290636"/>
                      <a:gd name="connsiteX10" fmla="*/ 2381 w 790574"/>
                      <a:gd name="connsiteY10" fmla="*/ 738187 h 1290636"/>
                      <a:gd name="connsiteX11" fmla="*/ 0 w 790574"/>
                      <a:gd name="connsiteY11" fmla="*/ 0 h 1290636"/>
                      <a:gd name="connsiteX0" fmla="*/ 0 w 790574"/>
                      <a:gd name="connsiteY0" fmla="*/ 0 h 1290636"/>
                      <a:gd name="connsiteX1" fmla="*/ 407194 w 790574"/>
                      <a:gd name="connsiteY1" fmla="*/ 97631 h 1290636"/>
                      <a:gd name="connsiteX2" fmla="*/ 157162 w 790574"/>
                      <a:gd name="connsiteY2" fmla="*/ 247649 h 1290636"/>
                      <a:gd name="connsiteX3" fmla="*/ 609599 w 790574"/>
                      <a:gd name="connsiteY3" fmla="*/ 326230 h 1290636"/>
                      <a:gd name="connsiteX4" fmla="*/ 790574 w 790574"/>
                      <a:gd name="connsiteY4" fmla="*/ 519111 h 1290636"/>
                      <a:gd name="connsiteX5" fmla="*/ 514348 w 790574"/>
                      <a:gd name="connsiteY5" fmla="*/ 540543 h 1290636"/>
                      <a:gd name="connsiteX6" fmla="*/ 652461 w 790574"/>
                      <a:gd name="connsiteY6" fmla="*/ 707230 h 1290636"/>
                      <a:gd name="connsiteX7" fmla="*/ 707230 w 790574"/>
                      <a:gd name="connsiteY7" fmla="*/ 771524 h 1290636"/>
                      <a:gd name="connsiteX8" fmla="*/ 735806 w 790574"/>
                      <a:gd name="connsiteY8" fmla="*/ 914400 h 1290636"/>
                      <a:gd name="connsiteX9" fmla="*/ 452436 w 790574"/>
                      <a:gd name="connsiteY9" fmla="*/ 1290636 h 1290636"/>
                      <a:gd name="connsiteX10" fmla="*/ 2381 w 790574"/>
                      <a:gd name="connsiteY10" fmla="*/ 738187 h 1290636"/>
                      <a:gd name="connsiteX11" fmla="*/ 0 w 790574"/>
                      <a:gd name="connsiteY11" fmla="*/ 0 h 1290636"/>
                      <a:gd name="connsiteX0" fmla="*/ 0 w 790574"/>
                      <a:gd name="connsiteY0" fmla="*/ 0 h 1290636"/>
                      <a:gd name="connsiteX1" fmla="*/ 407194 w 790574"/>
                      <a:gd name="connsiteY1" fmla="*/ 97631 h 1290636"/>
                      <a:gd name="connsiteX2" fmla="*/ 157162 w 790574"/>
                      <a:gd name="connsiteY2" fmla="*/ 247649 h 1290636"/>
                      <a:gd name="connsiteX3" fmla="*/ 609599 w 790574"/>
                      <a:gd name="connsiteY3" fmla="*/ 326230 h 1290636"/>
                      <a:gd name="connsiteX4" fmla="*/ 790574 w 790574"/>
                      <a:gd name="connsiteY4" fmla="*/ 519111 h 1290636"/>
                      <a:gd name="connsiteX5" fmla="*/ 514348 w 790574"/>
                      <a:gd name="connsiteY5" fmla="*/ 540543 h 1290636"/>
                      <a:gd name="connsiteX6" fmla="*/ 652461 w 790574"/>
                      <a:gd name="connsiteY6" fmla="*/ 707230 h 1290636"/>
                      <a:gd name="connsiteX7" fmla="*/ 707230 w 790574"/>
                      <a:gd name="connsiteY7" fmla="*/ 771524 h 1290636"/>
                      <a:gd name="connsiteX8" fmla="*/ 735806 w 790574"/>
                      <a:gd name="connsiteY8" fmla="*/ 914400 h 1290636"/>
                      <a:gd name="connsiteX9" fmla="*/ 452436 w 790574"/>
                      <a:gd name="connsiteY9" fmla="*/ 1290636 h 1290636"/>
                      <a:gd name="connsiteX10" fmla="*/ 2381 w 790574"/>
                      <a:gd name="connsiteY10" fmla="*/ 738187 h 1290636"/>
                      <a:gd name="connsiteX11" fmla="*/ 0 w 790574"/>
                      <a:gd name="connsiteY11" fmla="*/ 0 h 1290636"/>
                      <a:gd name="connsiteX0" fmla="*/ 0 w 790574"/>
                      <a:gd name="connsiteY0" fmla="*/ 0 h 1290636"/>
                      <a:gd name="connsiteX1" fmla="*/ 407194 w 790574"/>
                      <a:gd name="connsiteY1" fmla="*/ 97631 h 1290636"/>
                      <a:gd name="connsiteX2" fmla="*/ 157162 w 790574"/>
                      <a:gd name="connsiteY2" fmla="*/ 247649 h 1290636"/>
                      <a:gd name="connsiteX3" fmla="*/ 609599 w 790574"/>
                      <a:gd name="connsiteY3" fmla="*/ 326230 h 1290636"/>
                      <a:gd name="connsiteX4" fmla="*/ 790574 w 790574"/>
                      <a:gd name="connsiteY4" fmla="*/ 519111 h 1290636"/>
                      <a:gd name="connsiteX5" fmla="*/ 514348 w 790574"/>
                      <a:gd name="connsiteY5" fmla="*/ 540543 h 1290636"/>
                      <a:gd name="connsiteX6" fmla="*/ 652461 w 790574"/>
                      <a:gd name="connsiteY6" fmla="*/ 707230 h 1290636"/>
                      <a:gd name="connsiteX7" fmla="*/ 707230 w 790574"/>
                      <a:gd name="connsiteY7" fmla="*/ 771524 h 1290636"/>
                      <a:gd name="connsiteX8" fmla="*/ 735806 w 790574"/>
                      <a:gd name="connsiteY8" fmla="*/ 914400 h 1290636"/>
                      <a:gd name="connsiteX9" fmla="*/ 452436 w 790574"/>
                      <a:gd name="connsiteY9" fmla="*/ 1290636 h 1290636"/>
                      <a:gd name="connsiteX10" fmla="*/ 2381 w 790574"/>
                      <a:gd name="connsiteY10" fmla="*/ 738187 h 1290636"/>
                      <a:gd name="connsiteX11" fmla="*/ 0 w 790574"/>
                      <a:gd name="connsiteY11" fmla="*/ 0 h 1290636"/>
                      <a:gd name="connsiteX0" fmla="*/ 0 w 790574"/>
                      <a:gd name="connsiteY0" fmla="*/ 0 h 1290636"/>
                      <a:gd name="connsiteX1" fmla="*/ 407194 w 790574"/>
                      <a:gd name="connsiteY1" fmla="*/ 97631 h 1290636"/>
                      <a:gd name="connsiteX2" fmla="*/ 157162 w 790574"/>
                      <a:gd name="connsiteY2" fmla="*/ 247649 h 1290636"/>
                      <a:gd name="connsiteX3" fmla="*/ 609599 w 790574"/>
                      <a:gd name="connsiteY3" fmla="*/ 326230 h 1290636"/>
                      <a:gd name="connsiteX4" fmla="*/ 790574 w 790574"/>
                      <a:gd name="connsiteY4" fmla="*/ 519111 h 1290636"/>
                      <a:gd name="connsiteX5" fmla="*/ 514348 w 790574"/>
                      <a:gd name="connsiteY5" fmla="*/ 540543 h 1290636"/>
                      <a:gd name="connsiteX6" fmla="*/ 652461 w 790574"/>
                      <a:gd name="connsiteY6" fmla="*/ 707230 h 1290636"/>
                      <a:gd name="connsiteX7" fmla="*/ 707230 w 790574"/>
                      <a:gd name="connsiteY7" fmla="*/ 771524 h 1290636"/>
                      <a:gd name="connsiteX8" fmla="*/ 735806 w 790574"/>
                      <a:gd name="connsiteY8" fmla="*/ 914400 h 1290636"/>
                      <a:gd name="connsiteX9" fmla="*/ 452436 w 790574"/>
                      <a:gd name="connsiteY9" fmla="*/ 1290636 h 1290636"/>
                      <a:gd name="connsiteX10" fmla="*/ 2381 w 790574"/>
                      <a:gd name="connsiteY10" fmla="*/ 738187 h 1290636"/>
                      <a:gd name="connsiteX11" fmla="*/ 0 w 790574"/>
                      <a:gd name="connsiteY11" fmla="*/ 0 h 1290636"/>
                      <a:gd name="connsiteX0" fmla="*/ 0 w 790574"/>
                      <a:gd name="connsiteY0" fmla="*/ 0 h 1290636"/>
                      <a:gd name="connsiteX1" fmla="*/ 407194 w 790574"/>
                      <a:gd name="connsiteY1" fmla="*/ 97631 h 1290636"/>
                      <a:gd name="connsiteX2" fmla="*/ 157162 w 790574"/>
                      <a:gd name="connsiteY2" fmla="*/ 247649 h 1290636"/>
                      <a:gd name="connsiteX3" fmla="*/ 609599 w 790574"/>
                      <a:gd name="connsiteY3" fmla="*/ 326230 h 1290636"/>
                      <a:gd name="connsiteX4" fmla="*/ 790574 w 790574"/>
                      <a:gd name="connsiteY4" fmla="*/ 519111 h 1290636"/>
                      <a:gd name="connsiteX5" fmla="*/ 514348 w 790574"/>
                      <a:gd name="connsiteY5" fmla="*/ 540543 h 1290636"/>
                      <a:gd name="connsiteX6" fmla="*/ 652461 w 790574"/>
                      <a:gd name="connsiteY6" fmla="*/ 707230 h 1290636"/>
                      <a:gd name="connsiteX7" fmla="*/ 707230 w 790574"/>
                      <a:gd name="connsiteY7" fmla="*/ 771524 h 1290636"/>
                      <a:gd name="connsiteX8" fmla="*/ 735806 w 790574"/>
                      <a:gd name="connsiteY8" fmla="*/ 914400 h 1290636"/>
                      <a:gd name="connsiteX9" fmla="*/ 452436 w 790574"/>
                      <a:gd name="connsiteY9" fmla="*/ 1290636 h 1290636"/>
                      <a:gd name="connsiteX10" fmla="*/ 2381 w 790574"/>
                      <a:gd name="connsiteY10" fmla="*/ 738187 h 1290636"/>
                      <a:gd name="connsiteX11" fmla="*/ 0 w 790574"/>
                      <a:gd name="connsiteY11" fmla="*/ 0 h 1290636"/>
                      <a:gd name="connsiteX0" fmla="*/ 0 w 790574"/>
                      <a:gd name="connsiteY0" fmla="*/ 0 h 1290636"/>
                      <a:gd name="connsiteX1" fmla="*/ 407194 w 790574"/>
                      <a:gd name="connsiteY1" fmla="*/ 97631 h 1290636"/>
                      <a:gd name="connsiteX2" fmla="*/ 157162 w 790574"/>
                      <a:gd name="connsiteY2" fmla="*/ 247649 h 1290636"/>
                      <a:gd name="connsiteX3" fmla="*/ 609599 w 790574"/>
                      <a:gd name="connsiteY3" fmla="*/ 326230 h 1290636"/>
                      <a:gd name="connsiteX4" fmla="*/ 790574 w 790574"/>
                      <a:gd name="connsiteY4" fmla="*/ 519111 h 1290636"/>
                      <a:gd name="connsiteX5" fmla="*/ 514348 w 790574"/>
                      <a:gd name="connsiteY5" fmla="*/ 540543 h 1290636"/>
                      <a:gd name="connsiteX6" fmla="*/ 652461 w 790574"/>
                      <a:gd name="connsiteY6" fmla="*/ 707230 h 1290636"/>
                      <a:gd name="connsiteX7" fmla="*/ 707230 w 790574"/>
                      <a:gd name="connsiteY7" fmla="*/ 771524 h 1290636"/>
                      <a:gd name="connsiteX8" fmla="*/ 735806 w 790574"/>
                      <a:gd name="connsiteY8" fmla="*/ 914400 h 1290636"/>
                      <a:gd name="connsiteX9" fmla="*/ 452436 w 790574"/>
                      <a:gd name="connsiteY9" fmla="*/ 1290636 h 1290636"/>
                      <a:gd name="connsiteX10" fmla="*/ 2381 w 790574"/>
                      <a:gd name="connsiteY10" fmla="*/ 738187 h 1290636"/>
                      <a:gd name="connsiteX11" fmla="*/ 0 w 790574"/>
                      <a:gd name="connsiteY11" fmla="*/ 0 h 1290636"/>
                      <a:gd name="connsiteX0" fmla="*/ 0 w 790574"/>
                      <a:gd name="connsiteY0" fmla="*/ 0 h 1290636"/>
                      <a:gd name="connsiteX1" fmla="*/ 407194 w 790574"/>
                      <a:gd name="connsiteY1" fmla="*/ 97631 h 1290636"/>
                      <a:gd name="connsiteX2" fmla="*/ 157162 w 790574"/>
                      <a:gd name="connsiteY2" fmla="*/ 247649 h 1290636"/>
                      <a:gd name="connsiteX3" fmla="*/ 609599 w 790574"/>
                      <a:gd name="connsiteY3" fmla="*/ 326230 h 1290636"/>
                      <a:gd name="connsiteX4" fmla="*/ 790574 w 790574"/>
                      <a:gd name="connsiteY4" fmla="*/ 519111 h 1290636"/>
                      <a:gd name="connsiteX5" fmla="*/ 514348 w 790574"/>
                      <a:gd name="connsiteY5" fmla="*/ 540543 h 1290636"/>
                      <a:gd name="connsiteX6" fmla="*/ 652461 w 790574"/>
                      <a:gd name="connsiteY6" fmla="*/ 707230 h 1290636"/>
                      <a:gd name="connsiteX7" fmla="*/ 707230 w 790574"/>
                      <a:gd name="connsiteY7" fmla="*/ 771524 h 1290636"/>
                      <a:gd name="connsiteX8" fmla="*/ 735806 w 790574"/>
                      <a:gd name="connsiteY8" fmla="*/ 914400 h 1290636"/>
                      <a:gd name="connsiteX9" fmla="*/ 452436 w 790574"/>
                      <a:gd name="connsiteY9" fmla="*/ 1290636 h 1290636"/>
                      <a:gd name="connsiteX10" fmla="*/ 2381 w 790574"/>
                      <a:gd name="connsiteY10" fmla="*/ 738187 h 1290636"/>
                      <a:gd name="connsiteX11" fmla="*/ 0 w 790574"/>
                      <a:gd name="connsiteY11" fmla="*/ 0 h 1290636"/>
                      <a:gd name="connsiteX0" fmla="*/ 0 w 790574"/>
                      <a:gd name="connsiteY0" fmla="*/ 0 h 1290636"/>
                      <a:gd name="connsiteX1" fmla="*/ 407194 w 790574"/>
                      <a:gd name="connsiteY1" fmla="*/ 97631 h 1290636"/>
                      <a:gd name="connsiteX2" fmla="*/ 157162 w 790574"/>
                      <a:gd name="connsiteY2" fmla="*/ 247649 h 1290636"/>
                      <a:gd name="connsiteX3" fmla="*/ 609599 w 790574"/>
                      <a:gd name="connsiteY3" fmla="*/ 326230 h 1290636"/>
                      <a:gd name="connsiteX4" fmla="*/ 790574 w 790574"/>
                      <a:gd name="connsiteY4" fmla="*/ 519111 h 1290636"/>
                      <a:gd name="connsiteX5" fmla="*/ 514348 w 790574"/>
                      <a:gd name="connsiteY5" fmla="*/ 540543 h 1290636"/>
                      <a:gd name="connsiteX6" fmla="*/ 652461 w 790574"/>
                      <a:gd name="connsiteY6" fmla="*/ 707230 h 1290636"/>
                      <a:gd name="connsiteX7" fmla="*/ 707230 w 790574"/>
                      <a:gd name="connsiteY7" fmla="*/ 771524 h 1290636"/>
                      <a:gd name="connsiteX8" fmla="*/ 735806 w 790574"/>
                      <a:gd name="connsiteY8" fmla="*/ 914400 h 1290636"/>
                      <a:gd name="connsiteX9" fmla="*/ 452436 w 790574"/>
                      <a:gd name="connsiteY9" fmla="*/ 1290636 h 1290636"/>
                      <a:gd name="connsiteX10" fmla="*/ 2381 w 790574"/>
                      <a:gd name="connsiteY10" fmla="*/ 738187 h 1290636"/>
                      <a:gd name="connsiteX11" fmla="*/ 0 w 790574"/>
                      <a:gd name="connsiteY11" fmla="*/ 0 h 1290636"/>
                      <a:gd name="connsiteX0" fmla="*/ 0 w 790574"/>
                      <a:gd name="connsiteY0" fmla="*/ 0 h 1290636"/>
                      <a:gd name="connsiteX1" fmla="*/ 407194 w 790574"/>
                      <a:gd name="connsiteY1" fmla="*/ 97631 h 1290636"/>
                      <a:gd name="connsiteX2" fmla="*/ 157162 w 790574"/>
                      <a:gd name="connsiteY2" fmla="*/ 247649 h 1290636"/>
                      <a:gd name="connsiteX3" fmla="*/ 609599 w 790574"/>
                      <a:gd name="connsiteY3" fmla="*/ 326230 h 1290636"/>
                      <a:gd name="connsiteX4" fmla="*/ 790574 w 790574"/>
                      <a:gd name="connsiteY4" fmla="*/ 519111 h 1290636"/>
                      <a:gd name="connsiteX5" fmla="*/ 514348 w 790574"/>
                      <a:gd name="connsiteY5" fmla="*/ 540543 h 1290636"/>
                      <a:gd name="connsiteX6" fmla="*/ 652461 w 790574"/>
                      <a:gd name="connsiteY6" fmla="*/ 707230 h 1290636"/>
                      <a:gd name="connsiteX7" fmla="*/ 707230 w 790574"/>
                      <a:gd name="connsiteY7" fmla="*/ 771524 h 1290636"/>
                      <a:gd name="connsiteX8" fmla="*/ 735806 w 790574"/>
                      <a:gd name="connsiteY8" fmla="*/ 914400 h 1290636"/>
                      <a:gd name="connsiteX9" fmla="*/ 452436 w 790574"/>
                      <a:gd name="connsiteY9" fmla="*/ 1290636 h 1290636"/>
                      <a:gd name="connsiteX10" fmla="*/ 2381 w 790574"/>
                      <a:gd name="connsiteY10" fmla="*/ 738187 h 1290636"/>
                      <a:gd name="connsiteX11" fmla="*/ 0 w 790574"/>
                      <a:gd name="connsiteY11" fmla="*/ 0 h 1290636"/>
                      <a:gd name="connsiteX0" fmla="*/ 0 w 790574"/>
                      <a:gd name="connsiteY0" fmla="*/ 0 h 1290636"/>
                      <a:gd name="connsiteX1" fmla="*/ 407194 w 790574"/>
                      <a:gd name="connsiteY1" fmla="*/ 97631 h 1290636"/>
                      <a:gd name="connsiteX2" fmla="*/ 157162 w 790574"/>
                      <a:gd name="connsiteY2" fmla="*/ 247649 h 1290636"/>
                      <a:gd name="connsiteX3" fmla="*/ 609599 w 790574"/>
                      <a:gd name="connsiteY3" fmla="*/ 326230 h 1290636"/>
                      <a:gd name="connsiteX4" fmla="*/ 790574 w 790574"/>
                      <a:gd name="connsiteY4" fmla="*/ 519111 h 1290636"/>
                      <a:gd name="connsiteX5" fmla="*/ 514348 w 790574"/>
                      <a:gd name="connsiteY5" fmla="*/ 540543 h 1290636"/>
                      <a:gd name="connsiteX6" fmla="*/ 652461 w 790574"/>
                      <a:gd name="connsiteY6" fmla="*/ 707230 h 1290636"/>
                      <a:gd name="connsiteX7" fmla="*/ 707230 w 790574"/>
                      <a:gd name="connsiteY7" fmla="*/ 771524 h 1290636"/>
                      <a:gd name="connsiteX8" fmla="*/ 735806 w 790574"/>
                      <a:gd name="connsiteY8" fmla="*/ 914400 h 1290636"/>
                      <a:gd name="connsiteX9" fmla="*/ 452436 w 790574"/>
                      <a:gd name="connsiteY9" fmla="*/ 1290636 h 1290636"/>
                      <a:gd name="connsiteX10" fmla="*/ 2381 w 790574"/>
                      <a:gd name="connsiteY10" fmla="*/ 738187 h 1290636"/>
                      <a:gd name="connsiteX11" fmla="*/ 0 w 790574"/>
                      <a:gd name="connsiteY11" fmla="*/ 0 h 1290636"/>
                      <a:gd name="connsiteX0" fmla="*/ 0 w 790574"/>
                      <a:gd name="connsiteY0" fmla="*/ 0 h 1290636"/>
                      <a:gd name="connsiteX1" fmla="*/ 407194 w 790574"/>
                      <a:gd name="connsiteY1" fmla="*/ 97631 h 1290636"/>
                      <a:gd name="connsiteX2" fmla="*/ 157162 w 790574"/>
                      <a:gd name="connsiteY2" fmla="*/ 247649 h 1290636"/>
                      <a:gd name="connsiteX3" fmla="*/ 609599 w 790574"/>
                      <a:gd name="connsiteY3" fmla="*/ 326230 h 1290636"/>
                      <a:gd name="connsiteX4" fmla="*/ 790574 w 790574"/>
                      <a:gd name="connsiteY4" fmla="*/ 519111 h 1290636"/>
                      <a:gd name="connsiteX5" fmla="*/ 514348 w 790574"/>
                      <a:gd name="connsiteY5" fmla="*/ 540543 h 1290636"/>
                      <a:gd name="connsiteX6" fmla="*/ 652461 w 790574"/>
                      <a:gd name="connsiteY6" fmla="*/ 707230 h 1290636"/>
                      <a:gd name="connsiteX7" fmla="*/ 707230 w 790574"/>
                      <a:gd name="connsiteY7" fmla="*/ 771524 h 1290636"/>
                      <a:gd name="connsiteX8" fmla="*/ 735806 w 790574"/>
                      <a:gd name="connsiteY8" fmla="*/ 914400 h 1290636"/>
                      <a:gd name="connsiteX9" fmla="*/ 452436 w 790574"/>
                      <a:gd name="connsiteY9" fmla="*/ 1290636 h 1290636"/>
                      <a:gd name="connsiteX10" fmla="*/ 2381 w 790574"/>
                      <a:gd name="connsiteY10" fmla="*/ 738187 h 1290636"/>
                      <a:gd name="connsiteX11" fmla="*/ 0 w 790574"/>
                      <a:gd name="connsiteY11" fmla="*/ 0 h 1290636"/>
                      <a:gd name="connsiteX0" fmla="*/ 0 w 790574"/>
                      <a:gd name="connsiteY0" fmla="*/ 0 h 1290636"/>
                      <a:gd name="connsiteX1" fmla="*/ 407194 w 790574"/>
                      <a:gd name="connsiteY1" fmla="*/ 97631 h 1290636"/>
                      <a:gd name="connsiteX2" fmla="*/ 157162 w 790574"/>
                      <a:gd name="connsiteY2" fmla="*/ 247649 h 1290636"/>
                      <a:gd name="connsiteX3" fmla="*/ 609599 w 790574"/>
                      <a:gd name="connsiteY3" fmla="*/ 326230 h 1290636"/>
                      <a:gd name="connsiteX4" fmla="*/ 790574 w 790574"/>
                      <a:gd name="connsiteY4" fmla="*/ 519111 h 1290636"/>
                      <a:gd name="connsiteX5" fmla="*/ 514348 w 790574"/>
                      <a:gd name="connsiteY5" fmla="*/ 540543 h 1290636"/>
                      <a:gd name="connsiteX6" fmla="*/ 652461 w 790574"/>
                      <a:gd name="connsiteY6" fmla="*/ 707230 h 1290636"/>
                      <a:gd name="connsiteX7" fmla="*/ 707230 w 790574"/>
                      <a:gd name="connsiteY7" fmla="*/ 771524 h 1290636"/>
                      <a:gd name="connsiteX8" fmla="*/ 735806 w 790574"/>
                      <a:gd name="connsiteY8" fmla="*/ 914400 h 1290636"/>
                      <a:gd name="connsiteX9" fmla="*/ 452436 w 790574"/>
                      <a:gd name="connsiteY9" fmla="*/ 1290636 h 1290636"/>
                      <a:gd name="connsiteX10" fmla="*/ 2381 w 790574"/>
                      <a:gd name="connsiteY10" fmla="*/ 738187 h 1290636"/>
                      <a:gd name="connsiteX11" fmla="*/ 0 w 790574"/>
                      <a:gd name="connsiteY11" fmla="*/ 0 h 1290636"/>
                      <a:gd name="connsiteX0" fmla="*/ 0 w 790574"/>
                      <a:gd name="connsiteY0" fmla="*/ 0 h 1290636"/>
                      <a:gd name="connsiteX1" fmla="*/ 407194 w 790574"/>
                      <a:gd name="connsiteY1" fmla="*/ 97631 h 1290636"/>
                      <a:gd name="connsiteX2" fmla="*/ 157162 w 790574"/>
                      <a:gd name="connsiteY2" fmla="*/ 247649 h 1290636"/>
                      <a:gd name="connsiteX3" fmla="*/ 609599 w 790574"/>
                      <a:gd name="connsiteY3" fmla="*/ 326230 h 1290636"/>
                      <a:gd name="connsiteX4" fmla="*/ 790574 w 790574"/>
                      <a:gd name="connsiteY4" fmla="*/ 519111 h 1290636"/>
                      <a:gd name="connsiteX5" fmla="*/ 514348 w 790574"/>
                      <a:gd name="connsiteY5" fmla="*/ 540543 h 1290636"/>
                      <a:gd name="connsiteX6" fmla="*/ 652461 w 790574"/>
                      <a:gd name="connsiteY6" fmla="*/ 707230 h 1290636"/>
                      <a:gd name="connsiteX7" fmla="*/ 707230 w 790574"/>
                      <a:gd name="connsiteY7" fmla="*/ 771524 h 1290636"/>
                      <a:gd name="connsiteX8" fmla="*/ 735806 w 790574"/>
                      <a:gd name="connsiteY8" fmla="*/ 914400 h 1290636"/>
                      <a:gd name="connsiteX9" fmla="*/ 452436 w 790574"/>
                      <a:gd name="connsiteY9" fmla="*/ 1290636 h 1290636"/>
                      <a:gd name="connsiteX10" fmla="*/ 2381 w 790574"/>
                      <a:gd name="connsiteY10" fmla="*/ 738187 h 1290636"/>
                      <a:gd name="connsiteX11" fmla="*/ 0 w 790574"/>
                      <a:gd name="connsiteY11" fmla="*/ 0 h 1290636"/>
                      <a:gd name="connsiteX0" fmla="*/ 0 w 790574"/>
                      <a:gd name="connsiteY0" fmla="*/ 0 h 1290636"/>
                      <a:gd name="connsiteX1" fmla="*/ 407194 w 790574"/>
                      <a:gd name="connsiteY1" fmla="*/ 97631 h 1290636"/>
                      <a:gd name="connsiteX2" fmla="*/ 157162 w 790574"/>
                      <a:gd name="connsiteY2" fmla="*/ 247649 h 1290636"/>
                      <a:gd name="connsiteX3" fmla="*/ 609599 w 790574"/>
                      <a:gd name="connsiteY3" fmla="*/ 326230 h 1290636"/>
                      <a:gd name="connsiteX4" fmla="*/ 790574 w 790574"/>
                      <a:gd name="connsiteY4" fmla="*/ 519111 h 1290636"/>
                      <a:gd name="connsiteX5" fmla="*/ 514348 w 790574"/>
                      <a:gd name="connsiteY5" fmla="*/ 540543 h 1290636"/>
                      <a:gd name="connsiteX6" fmla="*/ 652461 w 790574"/>
                      <a:gd name="connsiteY6" fmla="*/ 707230 h 1290636"/>
                      <a:gd name="connsiteX7" fmla="*/ 707230 w 790574"/>
                      <a:gd name="connsiteY7" fmla="*/ 771524 h 1290636"/>
                      <a:gd name="connsiteX8" fmla="*/ 735806 w 790574"/>
                      <a:gd name="connsiteY8" fmla="*/ 914400 h 1290636"/>
                      <a:gd name="connsiteX9" fmla="*/ 452436 w 790574"/>
                      <a:gd name="connsiteY9" fmla="*/ 1290636 h 1290636"/>
                      <a:gd name="connsiteX10" fmla="*/ 2381 w 790574"/>
                      <a:gd name="connsiteY10" fmla="*/ 738187 h 1290636"/>
                      <a:gd name="connsiteX11" fmla="*/ 0 w 790574"/>
                      <a:gd name="connsiteY11" fmla="*/ 0 h 1290636"/>
                      <a:gd name="connsiteX0" fmla="*/ 0 w 790574"/>
                      <a:gd name="connsiteY0" fmla="*/ 0 h 1290636"/>
                      <a:gd name="connsiteX1" fmla="*/ 407194 w 790574"/>
                      <a:gd name="connsiteY1" fmla="*/ 97631 h 1290636"/>
                      <a:gd name="connsiteX2" fmla="*/ 335755 w 790574"/>
                      <a:gd name="connsiteY2" fmla="*/ 116680 h 1290636"/>
                      <a:gd name="connsiteX3" fmla="*/ 157162 w 790574"/>
                      <a:gd name="connsiteY3" fmla="*/ 247649 h 1290636"/>
                      <a:gd name="connsiteX4" fmla="*/ 609599 w 790574"/>
                      <a:gd name="connsiteY4" fmla="*/ 326230 h 1290636"/>
                      <a:gd name="connsiteX5" fmla="*/ 790574 w 790574"/>
                      <a:gd name="connsiteY5" fmla="*/ 519111 h 1290636"/>
                      <a:gd name="connsiteX6" fmla="*/ 514348 w 790574"/>
                      <a:gd name="connsiteY6" fmla="*/ 540543 h 1290636"/>
                      <a:gd name="connsiteX7" fmla="*/ 652461 w 790574"/>
                      <a:gd name="connsiteY7" fmla="*/ 707230 h 1290636"/>
                      <a:gd name="connsiteX8" fmla="*/ 707230 w 790574"/>
                      <a:gd name="connsiteY8" fmla="*/ 771524 h 1290636"/>
                      <a:gd name="connsiteX9" fmla="*/ 735806 w 790574"/>
                      <a:gd name="connsiteY9" fmla="*/ 914400 h 1290636"/>
                      <a:gd name="connsiteX10" fmla="*/ 452436 w 790574"/>
                      <a:gd name="connsiteY10" fmla="*/ 1290636 h 1290636"/>
                      <a:gd name="connsiteX11" fmla="*/ 2381 w 790574"/>
                      <a:gd name="connsiteY11" fmla="*/ 738187 h 1290636"/>
                      <a:gd name="connsiteX12" fmla="*/ 0 w 790574"/>
                      <a:gd name="connsiteY12" fmla="*/ 0 h 1290636"/>
                      <a:gd name="connsiteX0" fmla="*/ 0 w 790574"/>
                      <a:gd name="connsiteY0" fmla="*/ 0 h 1290636"/>
                      <a:gd name="connsiteX1" fmla="*/ 407194 w 790574"/>
                      <a:gd name="connsiteY1" fmla="*/ 97631 h 1290636"/>
                      <a:gd name="connsiteX2" fmla="*/ 397667 w 790574"/>
                      <a:gd name="connsiteY2" fmla="*/ 190499 h 1290636"/>
                      <a:gd name="connsiteX3" fmla="*/ 157162 w 790574"/>
                      <a:gd name="connsiteY3" fmla="*/ 247649 h 1290636"/>
                      <a:gd name="connsiteX4" fmla="*/ 609599 w 790574"/>
                      <a:gd name="connsiteY4" fmla="*/ 326230 h 1290636"/>
                      <a:gd name="connsiteX5" fmla="*/ 790574 w 790574"/>
                      <a:gd name="connsiteY5" fmla="*/ 519111 h 1290636"/>
                      <a:gd name="connsiteX6" fmla="*/ 514348 w 790574"/>
                      <a:gd name="connsiteY6" fmla="*/ 540543 h 1290636"/>
                      <a:gd name="connsiteX7" fmla="*/ 652461 w 790574"/>
                      <a:gd name="connsiteY7" fmla="*/ 707230 h 1290636"/>
                      <a:gd name="connsiteX8" fmla="*/ 707230 w 790574"/>
                      <a:gd name="connsiteY8" fmla="*/ 771524 h 1290636"/>
                      <a:gd name="connsiteX9" fmla="*/ 735806 w 790574"/>
                      <a:gd name="connsiteY9" fmla="*/ 914400 h 1290636"/>
                      <a:gd name="connsiteX10" fmla="*/ 452436 w 790574"/>
                      <a:gd name="connsiteY10" fmla="*/ 1290636 h 1290636"/>
                      <a:gd name="connsiteX11" fmla="*/ 2381 w 790574"/>
                      <a:gd name="connsiteY11" fmla="*/ 738187 h 1290636"/>
                      <a:gd name="connsiteX12" fmla="*/ 0 w 790574"/>
                      <a:gd name="connsiteY12" fmla="*/ 0 h 1290636"/>
                      <a:gd name="connsiteX0" fmla="*/ 0 w 790574"/>
                      <a:gd name="connsiteY0" fmla="*/ 0 h 1290636"/>
                      <a:gd name="connsiteX1" fmla="*/ 407194 w 790574"/>
                      <a:gd name="connsiteY1" fmla="*/ 97631 h 1290636"/>
                      <a:gd name="connsiteX2" fmla="*/ 397667 w 790574"/>
                      <a:gd name="connsiteY2" fmla="*/ 190499 h 1290636"/>
                      <a:gd name="connsiteX3" fmla="*/ 157162 w 790574"/>
                      <a:gd name="connsiteY3" fmla="*/ 247649 h 1290636"/>
                      <a:gd name="connsiteX4" fmla="*/ 609599 w 790574"/>
                      <a:gd name="connsiteY4" fmla="*/ 326230 h 1290636"/>
                      <a:gd name="connsiteX5" fmla="*/ 790574 w 790574"/>
                      <a:gd name="connsiteY5" fmla="*/ 519111 h 1290636"/>
                      <a:gd name="connsiteX6" fmla="*/ 514348 w 790574"/>
                      <a:gd name="connsiteY6" fmla="*/ 540543 h 1290636"/>
                      <a:gd name="connsiteX7" fmla="*/ 652461 w 790574"/>
                      <a:gd name="connsiteY7" fmla="*/ 707230 h 1290636"/>
                      <a:gd name="connsiteX8" fmla="*/ 707230 w 790574"/>
                      <a:gd name="connsiteY8" fmla="*/ 771524 h 1290636"/>
                      <a:gd name="connsiteX9" fmla="*/ 735806 w 790574"/>
                      <a:gd name="connsiteY9" fmla="*/ 914400 h 1290636"/>
                      <a:gd name="connsiteX10" fmla="*/ 452436 w 790574"/>
                      <a:gd name="connsiteY10" fmla="*/ 1290636 h 1290636"/>
                      <a:gd name="connsiteX11" fmla="*/ 2381 w 790574"/>
                      <a:gd name="connsiteY11" fmla="*/ 738187 h 1290636"/>
                      <a:gd name="connsiteX12" fmla="*/ 0 w 790574"/>
                      <a:gd name="connsiteY12" fmla="*/ 0 h 1290636"/>
                      <a:gd name="connsiteX0" fmla="*/ 0 w 790574"/>
                      <a:gd name="connsiteY0" fmla="*/ 0 h 1290636"/>
                      <a:gd name="connsiteX1" fmla="*/ 407194 w 790574"/>
                      <a:gd name="connsiteY1" fmla="*/ 97631 h 1290636"/>
                      <a:gd name="connsiteX2" fmla="*/ 397667 w 790574"/>
                      <a:gd name="connsiteY2" fmla="*/ 190499 h 1290636"/>
                      <a:gd name="connsiteX3" fmla="*/ 157162 w 790574"/>
                      <a:gd name="connsiteY3" fmla="*/ 247649 h 1290636"/>
                      <a:gd name="connsiteX4" fmla="*/ 609599 w 790574"/>
                      <a:gd name="connsiteY4" fmla="*/ 326230 h 1290636"/>
                      <a:gd name="connsiteX5" fmla="*/ 790574 w 790574"/>
                      <a:gd name="connsiteY5" fmla="*/ 519111 h 1290636"/>
                      <a:gd name="connsiteX6" fmla="*/ 514348 w 790574"/>
                      <a:gd name="connsiteY6" fmla="*/ 540543 h 1290636"/>
                      <a:gd name="connsiteX7" fmla="*/ 652461 w 790574"/>
                      <a:gd name="connsiteY7" fmla="*/ 707230 h 1290636"/>
                      <a:gd name="connsiteX8" fmla="*/ 707230 w 790574"/>
                      <a:gd name="connsiteY8" fmla="*/ 771524 h 1290636"/>
                      <a:gd name="connsiteX9" fmla="*/ 735806 w 790574"/>
                      <a:gd name="connsiteY9" fmla="*/ 914400 h 1290636"/>
                      <a:gd name="connsiteX10" fmla="*/ 452436 w 790574"/>
                      <a:gd name="connsiteY10" fmla="*/ 1290636 h 1290636"/>
                      <a:gd name="connsiteX11" fmla="*/ 2381 w 790574"/>
                      <a:gd name="connsiteY11" fmla="*/ 738187 h 1290636"/>
                      <a:gd name="connsiteX12" fmla="*/ 0 w 790574"/>
                      <a:gd name="connsiteY12" fmla="*/ 0 h 1290636"/>
                      <a:gd name="connsiteX0" fmla="*/ 0 w 790574"/>
                      <a:gd name="connsiteY0" fmla="*/ 0 h 1290636"/>
                      <a:gd name="connsiteX1" fmla="*/ 407194 w 790574"/>
                      <a:gd name="connsiteY1" fmla="*/ 97631 h 1290636"/>
                      <a:gd name="connsiteX2" fmla="*/ 400048 w 790574"/>
                      <a:gd name="connsiteY2" fmla="*/ 202405 h 1290636"/>
                      <a:gd name="connsiteX3" fmla="*/ 157162 w 790574"/>
                      <a:gd name="connsiteY3" fmla="*/ 247649 h 1290636"/>
                      <a:gd name="connsiteX4" fmla="*/ 609599 w 790574"/>
                      <a:gd name="connsiteY4" fmla="*/ 326230 h 1290636"/>
                      <a:gd name="connsiteX5" fmla="*/ 790574 w 790574"/>
                      <a:gd name="connsiteY5" fmla="*/ 519111 h 1290636"/>
                      <a:gd name="connsiteX6" fmla="*/ 514348 w 790574"/>
                      <a:gd name="connsiteY6" fmla="*/ 540543 h 1290636"/>
                      <a:gd name="connsiteX7" fmla="*/ 652461 w 790574"/>
                      <a:gd name="connsiteY7" fmla="*/ 707230 h 1290636"/>
                      <a:gd name="connsiteX8" fmla="*/ 707230 w 790574"/>
                      <a:gd name="connsiteY8" fmla="*/ 771524 h 1290636"/>
                      <a:gd name="connsiteX9" fmla="*/ 735806 w 790574"/>
                      <a:gd name="connsiteY9" fmla="*/ 914400 h 1290636"/>
                      <a:gd name="connsiteX10" fmla="*/ 452436 w 790574"/>
                      <a:gd name="connsiteY10" fmla="*/ 1290636 h 1290636"/>
                      <a:gd name="connsiteX11" fmla="*/ 2381 w 790574"/>
                      <a:gd name="connsiteY11" fmla="*/ 738187 h 1290636"/>
                      <a:gd name="connsiteX12" fmla="*/ 0 w 790574"/>
                      <a:gd name="connsiteY12" fmla="*/ 0 h 1290636"/>
                      <a:gd name="connsiteX0" fmla="*/ 0 w 790574"/>
                      <a:gd name="connsiteY0" fmla="*/ 0 h 1290636"/>
                      <a:gd name="connsiteX1" fmla="*/ 407194 w 790574"/>
                      <a:gd name="connsiteY1" fmla="*/ 97631 h 1290636"/>
                      <a:gd name="connsiteX2" fmla="*/ 400048 w 790574"/>
                      <a:gd name="connsiteY2" fmla="*/ 202405 h 1290636"/>
                      <a:gd name="connsiteX3" fmla="*/ 157162 w 790574"/>
                      <a:gd name="connsiteY3" fmla="*/ 247649 h 1290636"/>
                      <a:gd name="connsiteX4" fmla="*/ 609599 w 790574"/>
                      <a:gd name="connsiteY4" fmla="*/ 326230 h 1290636"/>
                      <a:gd name="connsiteX5" fmla="*/ 790574 w 790574"/>
                      <a:gd name="connsiteY5" fmla="*/ 519111 h 1290636"/>
                      <a:gd name="connsiteX6" fmla="*/ 514348 w 790574"/>
                      <a:gd name="connsiteY6" fmla="*/ 540543 h 1290636"/>
                      <a:gd name="connsiteX7" fmla="*/ 652461 w 790574"/>
                      <a:gd name="connsiteY7" fmla="*/ 707230 h 1290636"/>
                      <a:gd name="connsiteX8" fmla="*/ 707230 w 790574"/>
                      <a:gd name="connsiteY8" fmla="*/ 771524 h 1290636"/>
                      <a:gd name="connsiteX9" fmla="*/ 735806 w 790574"/>
                      <a:gd name="connsiteY9" fmla="*/ 914400 h 1290636"/>
                      <a:gd name="connsiteX10" fmla="*/ 452436 w 790574"/>
                      <a:gd name="connsiteY10" fmla="*/ 1290636 h 1290636"/>
                      <a:gd name="connsiteX11" fmla="*/ 2381 w 790574"/>
                      <a:gd name="connsiteY11" fmla="*/ 738187 h 1290636"/>
                      <a:gd name="connsiteX12" fmla="*/ 0 w 790574"/>
                      <a:gd name="connsiteY12" fmla="*/ 0 h 1290636"/>
                      <a:gd name="connsiteX0" fmla="*/ 0 w 790574"/>
                      <a:gd name="connsiteY0" fmla="*/ 0 h 1290636"/>
                      <a:gd name="connsiteX1" fmla="*/ 407194 w 790574"/>
                      <a:gd name="connsiteY1" fmla="*/ 97631 h 1290636"/>
                      <a:gd name="connsiteX2" fmla="*/ 400048 w 790574"/>
                      <a:gd name="connsiteY2" fmla="*/ 202405 h 1290636"/>
                      <a:gd name="connsiteX3" fmla="*/ 157162 w 790574"/>
                      <a:gd name="connsiteY3" fmla="*/ 247649 h 1290636"/>
                      <a:gd name="connsiteX4" fmla="*/ 609599 w 790574"/>
                      <a:gd name="connsiteY4" fmla="*/ 326230 h 1290636"/>
                      <a:gd name="connsiteX5" fmla="*/ 790574 w 790574"/>
                      <a:gd name="connsiteY5" fmla="*/ 519111 h 1290636"/>
                      <a:gd name="connsiteX6" fmla="*/ 514348 w 790574"/>
                      <a:gd name="connsiteY6" fmla="*/ 540543 h 1290636"/>
                      <a:gd name="connsiteX7" fmla="*/ 652461 w 790574"/>
                      <a:gd name="connsiteY7" fmla="*/ 707230 h 1290636"/>
                      <a:gd name="connsiteX8" fmla="*/ 707230 w 790574"/>
                      <a:gd name="connsiteY8" fmla="*/ 771524 h 1290636"/>
                      <a:gd name="connsiteX9" fmla="*/ 735806 w 790574"/>
                      <a:gd name="connsiteY9" fmla="*/ 914400 h 1290636"/>
                      <a:gd name="connsiteX10" fmla="*/ 452436 w 790574"/>
                      <a:gd name="connsiteY10" fmla="*/ 1290636 h 1290636"/>
                      <a:gd name="connsiteX11" fmla="*/ 2381 w 790574"/>
                      <a:gd name="connsiteY11" fmla="*/ 738187 h 1290636"/>
                      <a:gd name="connsiteX12" fmla="*/ 0 w 790574"/>
                      <a:gd name="connsiteY12" fmla="*/ 0 h 1290636"/>
                      <a:gd name="connsiteX0" fmla="*/ 0 w 790574"/>
                      <a:gd name="connsiteY0" fmla="*/ 0 h 1290636"/>
                      <a:gd name="connsiteX1" fmla="*/ 407194 w 790574"/>
                      <a:gd name="connsiteY1" fmla="*/ 97631 h 1290636"/>
                      <a:gd name="connsiteX2" fmla="*/ 397667 w 790574"/>
                      <a:gd name="connsiteY2" fmla="*/ 195261 h 1290636"/>
                      <a:gd name="connsiteX3" fmla="*/ 157162 w 790574"/>
                      <a:gd name="connsiteY3" fmla="*/ 247649 h 1290636"/>
                      <a:gd name="connsiteX4" fmla="*/ 609599 w 790574"/>
                      <a:gd name="connsiteY4" fmla="*/ 326230 h 1290636"/>
                      <a:gd name="connsiteX5" fmla="*/ 790574 w 790574"/>
                      <a:gd name="connsiteY5" fmla="*/ 519111 h 1290636"/>
                      <a:gd name="connsiteX6" fmla="*/ 514348 w 790574"/>
                      <a:gd name="connsiteY6" fmla="*/ 540543 h 1290636"/>
                      <a:gd name="connsiteX7" fmla="*/ 652461 w 790574"/>
                      <a:gd name="connsiteY7" fmla="*/ 707230 h 1290636"/>
                      <a:gd name="connsiteX8" fmla="*/ 707230 w 790574"/>
                      <a:gd name="connsiteY8" fmla="*/ 771524 h 1290636"/>
                      <a:gd name="connsiteX9" fmla="*/ 735806 w 790574"/>
                      <a:gd name="connsiteY9" fmla="*/ 914400 h 1290636"/>
                      <a:gd name="connsiteX10" fmla="*/ 452436 w 790574"/>
                      <a:gd name="connsiteY10" fmla="*/ 1290636 h 1290636"/>
                      <a:gd name="connsiteX11" fmla="*/ 2381 w 790574"/>
                      <a:gd name="connsiteY11" fmla="*/ 738187 h 1290636"/>
                      <a:gd name="connsiteX12" fmla="*/ 0 w 790574"/>
                      <a:gd name="connsiteY12" fmla="*/ 0 h 1290636"/>
                      <a:gd name="connsiteX0" fmla="*/ 0 w 790574"/>
                      <a:gd name="connsiteY0" fmla="*/ 0 h 1290636"/>
                      <a:gd name="connsiteX1" fmla="*/ 407194 w 790574"/>
                      <a:gd name="connsiteY1" fmla="*/ 97631 h 1290636"/>
                      <a:gd name="connsiteX2" fmla="*/ 397667 w 790574"/>
                      <a:gd name="connsiteY2" fmla="*/ 195261 h 1290636"/>
                      <a:gd name="connsiteX3" fmla="*/ 157162 w 790574"/>
                      <a:gd name="connsiteY3" fmla="*/ 247649 h 1290636"/>
                      <a:gd name="connsiteX4" fmla="*/ 609599 w 790574"/>
                      <a:gd name="connsiteY4" fmla="*/ 326230 h 1290636"/>
                      <a:gd name="connsiteX5" fmla="*/ 790574 w 790574"/>
                      <a:gd name="connsiteY5" fmla="*/ 519111 h 1290636"/>
                      <a:gd name="connsiteX6" fmla="*/ 514348 w 790574"/>
                      <a:gd name="connsiteY6" fmla="*/ 540543 h 1290636"/>
                      <a:gd name="connsiteX7" fmla="*/ 652461 w 790574"/>
                      <a:gd name="connsiteY7" fmla="*/ 707230 h 1290636"/>
                      <a:gd name="connsiteX8" fmla="*/ 707230 w 790574"/>
                      <a:gd name="connsiteY8" fmla="*/ 771524 h 1290636"/>
                      <a:gd name="connsiteX9" fmla="*/ 735806 w 790574"/>
                      <a:gd name="connsiteY9" fmla="*/ 914400 h 1290636"/>
                      <a:gd name="connsiteX10" fmla="*/ 452436 w 790574"/>
                      <a:gd name="connsiteY10" fmla="*/ 1290636 h 1290636"/>
                      <a:gd name="connsiteX11" fmla="*/ 2381 w 790574"/>
                      <a:gd name="connsiteY11" fmla="*/ 738187 h 1290636"/>
                      <a:gd name="connsiteX12" fmla="*/ 0 w 790574"/>
                      <a:gd name="connsiteY12" fmla="*/ 0 h 1290636"/>
                      <a:gd name="connsiteX0" fmla="*/ 0 w 790574"/>
                      <a:gd name="connsiteY0" fmla="*/ 0 h 1290636"/>
                      <a:gd name="connsiteX1" fmla="*/ 407194 w 790574"/>
                      <a:gd name="connsiteY1" fmla="*/ 97631 h 1290636"/>
                      <a:gd name="connsiteX2" fmla="*/ 397667 w 790574"/>
                      <a:gd name="connsiteY2" fmla="*/ 195261 h 1290636"/>
                      <a:gd name="connsiteX3" fmla="*/ 157162 w 790574"/>
                      <a:gd name="connsiteY3" fmla="*/ 247649 h 1290636"/>
                      <a:gd name="connsiteX4" fmla="*/ 609599 w 790574"/>
                      <a:gd name="connsiteY4" fmla="*/ 326230 h 1290636"/>
                      <a:gd name="connsiteX5" fmla="*/ 790574 w 790574"/>
                      <a:gd name="connsiteY5" fmla="*/ 519111 h 1290636"/>
                      <a:gd name="connsiteX6" fmla="*/ 514348 w 790574"/>
                      <a:gd name="connsiteY6" fmla="*/ 540543 h 1290636"/>
                      <a:gd name="connsiteX7" fmla="*/ 652461 w 790574"/>
                      <a:gd name="connsiteY7" fmla="*/ 707230 h 1290636"/>
                      <a:gd name="connsiteX8" fmla="*/ 707230 w 790574"/>
                      <a:gd name="connsiteY8" fmla="*/ 771524 h 1290636"/>
                      <a:gd name="connsiteX9" fmla="*/ 735806 w 790574"/>
                      <a:gd name="connsiteY9" fmla="*/ 914400 h 1290636"/>
                      <a:gd name="connsiteX10" fmla="*/ 452436 w 790574"/>
                      <a:gd name="connsiteY10" fmla="*/ 1290636 h 1290636"/>
                      <a:gd name="connsiteX11" fmla="*/ 2381 w 790574"/>
                      <a:gd name="connsiteY11" fmla="*/ 738187 h 1290636"/>
                      <a:gd name="connsiteX12" fmla="*/ 0 w 790574"/>
                      <a:gd name="connsiteY12" fmla="*/ 0 h 1290636"/>
                      <a:gd name="connsiteX0" fmla="*/ 0 w 790574"/>
                      <a:gd name="connsiteY0" fmla="*/ 0 h 1290636"/>
                      <a:gd name="connsiteX1" fmla="*/ 407194 w 790574"/>
                      <a:gd name="connsiteY1" fmla="*/ 97631 h 1290636"/>
                      <a:gd name="connsiteX2" fmla="*/ 450055 w 790574"/>
                      <a:gd name="connsiteY2" fmla="*/ 176211 h 1290636"/>
                      <a:gd name="connsiteX3" fmla="*/ 397667 w 790574"/>
                      <a:gd name="connsiteY3" fmla="*/ 195261 h 1290636"/>
                      <a:gd name="connsiteX4" fmla="*/ 157162 w 790574"/>
                      <a:gd name="connsiteY4" fmla="*/ 247649 h 1290636"/>
                      <a:gd name="connsiteX5" fmla="*/ 609599 w 790574"/>
                      <a:gd name="connsiteY5" fmla="*/ 326230 h 1290636"/>
                      <a:gd name="connsiteX6" fmla="*/ 790574 w 790574"/>
                      <a:gd name="connsiteY6" fmla="*/ 519111 h 1290636"/>
                      <a:gd name="connsiteX7" fmla="*/ 514348 w 790574"/>
                      <a:gd name="connsiteY7" fmla="*/ 540543 h 1290636"/>
                      <a:gd name="connsiteX8" fmla="*/ 652461 w 790574"/>
                      <a:gd name="connsiteY8" fmla="*/ 707230 h 1290636"/>
                      <a:gd name="connsiteX9" fmla="*/ 707230 w 790574"/>
                      <a:gd name="connsiteY9" fmla="*/ 771524 h 1290636"/>
                      <a:gd name="connsiteX10" fmla="*/ 735806 w 790574"/>
                      <a:gd name="connsiteY10" fmla="*/ 914400 h 1290636"/>
                      <a:gd name="connsiteX11" fmla="*/ 452436 w 790574"/>
                      <a:gd name="connsiteY11" fmla="*/ 1290636 h 1290636"/>
                      <a:gd name="connsiteX12" fmla="*/ 2381 w 790574"/>
                      <a:gd name="connsiteY12" fmla="*/ 738187 h 1290636"/>
                      <a:gd name="connsiteX13" fmla="*/ 0 w 790574"/>
                      <a:gd name="connsiteY13" fmla="*/ 0 h 1290636"/>
                      <a:gd name="connsiteX0" fmla="*/ 0 w 790574"/>
                      <a:gd name="connsiteY0" fmla="*/ 0 h 1290636"/>
                      <a:gd name="connsiteX1" fmla="*/ 407194 w 790574"/>
                      <a:gd name="connsiteY1" fmla="*/ 97631 h 1290636"/>
                      <a:gd name="connsiteX2" fmla="*/ 502442 w 790574"/>
                      <a:gd name="connsiteY2" fmla="*/ 161924 h 1290636"/>
                      <a:gd name="connsiteX3" fmla="*/ 397667 w 790574"/>
                      <a:gd name="connsiteY3" fmla="*/ 195261 h 1290636"/>
                      <a:gd name="connsiteX4" fmla="*/ 157162 w 790574"/>
                      <a:gd name="connsiteY4" fmla="*/ 247649 h 1290636"/>
                      <a:gd name="connsiteX5" fmla="*/ 609599 w 790574"/>
                      <a:gd name="connsiteY5" fmla="*/ 326230 h 1290636"/>
                      <a:gd name="connsiteX6" fmla="*/ 790574 w 790574"/>
                      <a:gd name="connsiteY6" fmla="*/ 519111 h 1290636"/>
                      <a:gd name="connsiteX7" fmla="*/ 514348 w 790574"/>
                      <a:gd name="connsiteY7" fmla="*/ 540543 h 1290636"/>
                      <a:gd name="connsiteX8" fmla="*/ 652461 w 790574"/>
                      <a:gd name="connsiteY8" fmla="*/ 707230 h 1290636"/>
                      <a:gd name="connsiteX9" fmla="*/ 707230 w 790574"/>
                      <a:gd name="connsiteY9" fmla="*/ 771524 h 1290636"/>
                      <a:gd name="connsiteX10" fmla="*/ 735806 w 790574"/>
                      <a:gd name="connsiteY10" fmla="*/ 914400 h 1290636"/>
                      <a:gd name="connsiteX11" fmla="*/ 452436 w 790574"/>
                      <a:gd name="connsiteY11" fmla="*/ 1290636 h 1290636"/>
                      <a:gd name="connsiteX12" fmla="*/ 2381 w 790574"/>
                      <a:gd name="connsiteY12" fmla="*/ 738187 h 1290636"/>
                      <a:gd name="connsiteX13" fmla="*/ 0 w 790574"/>
                      <a:gd name="connsiteY13" fmla="*/ 0 h 1290636"/>
                      <a:gd name="connsiteX0" fmla="*/ 0 w 790574"/>
                      <a:gd name="connsiteY0" fmla="*/ 0 h 1290636"/>
                      <a:gd name="connsiteX1" fmla="*/ 407194 w 790574"/>
                      <a:gd name="connsiteY1" fmla="*/ 97631 h 1290636"/>
                      <a:gd name="connsiteX2" fmla="*/ 502442 w 790574"/>
                      <a:gd name="connsiteY2" fmla="*/ 161924 h 1290636"/>
                      <a:gd name="connsiteX3" fmla="*/ 157162 w 790574"/>
                      <a:gd name="connsiteY3" fmla="*/ 247649 h 1290636"/>
                      <a:gd name="connsiteX4" fmla="*/ 609599 w 790574"/>
                      <a:gd name="connsiteY4" fmla="*/ 326230 h 1290636"/>
                      <a:gd name="connsiteX5" fmla="*/ 790574 w 790574"/>
                      <a:gd name="connsiteY5" fmla="*/ 519111 h 1290636"/>
                      <a:gd name="connsiteX6" fmla="*/ 514348 w 790574"/>
                      <a:gd name="connsiteY6" fmla="*/ 540543 h 1290636"/>
                      <a:gd name="connsiteX7" fmla="*/ 652461 w 790574"/>
                      <a:gd name="connsiteY7" fmla="*/ 707230 h 1290636"/>
                      <a:gd name="connsiteX8" fmla="*/ 707230 w 790574"/>
                      <a:gd name="connsiteY8" fmla="*/ 771524 h 1290636"/>
                      <a:gd name="connsiteX9" fmla="*/ 735806 w 790574"/>
                      <a:gd name="connsiteY9" fmla="*/ 914400 h 1290636"/>
                      <a:gd name="connsiteX10" fmla="*/ 452436 w 790574"/>
                      <a:gd name="connsiteY10" fmla="*/ 1290636 h 1290636"/>
                      <a:gd name="connsiteX11" fmla="*/ 2381 w 790574"/>
                      <a:gd name="connsiteY11" fmla="*/ 738187 h 1290636"/>
                      <a:gd name="connsiteX12" fmla="*/ 0 w 790574"/>
                      <a:gd name="connsiteY12" fmla="*/ 0 h 1290636"/>
                      <a:gd name="connsiteX0" fmla="*/ 0 w 790574"/>
                      <a:gd name="connsiteY0" fmla="*/ 0 h 1290636"/>
                      <a:gd name="connsiteX1" fmla="*/ 407194 w 790574"/>
                      <a:gd name="connsiteY1" fmla="*/ 97631 h 1290636"/>
                      <a:gd name="connsiteX2" fmla="*/ 502442 w 790574"/>
                      <a:gd name="connsiteY2" fmla="*/ 161924 h 1290636"/>
                      <a:gd name="connsiteX3" fmla="*/ 157162 w 790574"/>
                      <a:gd name="connsiteY3" fmla="*/ 247649 h 1290636"/>
                      <a:gd name="connsiteX4" fmla="*/ 609599 w 790574"/>
                      <a:gd name="connsiteY4" fmla="*/ 326230 h 1290636"/>
                      <a:gd name="connsiteX5" fmla="*/ 790574 w 790574"/>
                      <a:gd name="connsiteY5" fmla="*/ 519111 h 1290636"/>
                      <a:gd name="connsiteX6" fmla="*/ 514348 w 790574"/>
                      <a:gd name="connsiteY6" fmla="*/ 540543 h 1290636"/>
                      <a:gd name="connsiteX7" fmla="*/ 652461 w 790574"/>
                      <a:gd name="connsiteY7" fmla="*/ 707230 h 1290636"/>
                      <a:gd name="connsiteX8" fmla="*/ 707230 w 790574"/>
                      <a:gd name="connsiteY8" fmla="*/ 771524 h 1290636"/>
                      <a:gd name="connsiteX9" fmla="*/ 735806 w 790574"/>
                      <a:gd name="connsiteY9" fmla="*/ 914400 h 1290636"/>
                      <a:gd name="connsiteX10" fmla="*/ 452436 w 790574"/>
                      <a:gd name="connsiteY10" fmla="*/ 1290636 h 1290636"/>
                      <a:gd name="connsiteX11" fmla="*/ 2381 w 790574"/>
                      <a:gd name="connsiteY11" fmla="*/ 738187 h 1290636"/>
                      <a:gd name="connsiteX12" fmla="*/ 0 w 790574"/>
                      <a:gd name="connsiteY12" fmla="*/ 0 h 1290636"/>
                      <a:gd name="connsiteX0" fmla="*/ 0 w 790574"/>
                      <a:gd name="connsiteY0" fmla="*/ 0 h 1290636"/>
                      <a:gd name="connsiteX1" fmla="*/ 407194 w 790574"/>
                      <a:gd name="connsiteY1" fmla="*/ 97631 h 1290636"/>
                      <a:gd name="connsiteX2" fmla="*/ 502442 w 790574"/>
                      <a:gd name="connsiteY2" fmla="*/ 161924 h 1290636"/>
                      <a:gd name="connsiteX3" fmla="*/ 157162 w 790574"/>
                      <a:gd name="connsiteY3" fmla="*/ 247649 h 1290636"/>
                      <a:gd name="connsiteX4" fmla="*/ 609599 w 790574"/>
                      <a:gd name="connsiteY4" fmla="*/ 326230 h 1290636"/>
                      <a:gd name="connsiteX5" fmla="*/ 790574 w 790574"/>
                      <a:gd name="connsiteY5" fmla="*/ 519111 h 1290636"/>
                      <a:gd name="connsiteX6" fmla="*/ 514348 w 790574"/>
                      <a:gd name="connsiteY6" fmla="*/ 540543 h 1290636"/>
                      <a:gd name="connsiteX7" fmla="*/ 652461 w 790574"/>
                      <a:gd name="connsiteY7" fmla="*/ 707230 h 1290636"/>
                      <a:gd name="connsiteX8" fmla="*/ 707230 w 790574"/>
                      <a:gd name="connsiteY8" fmla="*/ 771524 h 1290636"/>
                      <a:gd name="connsiteX9" fmla="*/ 735806 w 790574"/>
                      <a:gd name="connsiteY9" fmla="*/ 914400 h 1290636"/>
                      <a:gd name="connsiteX10" fmla="*/ 452436 w 790574"/>
                      <a:gd name="connsiteY10" fmla="*/ 1290636 h 1290636"/>
                      <a:gd name="connsiteX11" fmla="*/ 2381 w 790574"/>
                      <a:gd name="connsiteY11" fmla="*/ 738187 h 1290636"/>
                      <a:gd name="connsiteX12" fmla="*/ 0 w 790574"/>
                      <a:gd name="connsiteY12" fmla="*/ 0 h 1290636"/>
                      <a:gd name="connsiteX0" fmla="*/ 0 w 790574"/>
                      <a:gd name="connsiteY0" fmla="*/ 0 h 1290636"/>
                      <a:gd name="connsiteX1" fmla="*/ 502442 w 790574"/>
                      <a:gd name="connsiteY1" fmla="*/ 161924 h 1290636"/>
                      <a:gd name="connsiteX2" fmla="*/ 157162 w 790574"/>
                      <a:gd name="connsiteY2" fmla="*/ 247649 h 1290636"/>
                      <a:gd name="connsiteX3" fmla="*/ 609599 w 790574"/>
                      <a:gd name="connsiteY3" fmla="*/ 326230 h 1290636"/>
                      <a:gd name="connsiteX4" fmla="*/ 790574 w 790574"/>
                      <a:gd name="connsiteY4" fmla="*/ 519111 h 1290636"/>
                      <a:gd name="connsiteX5" fmla="*/ 514348 w 790574"/>
                      <a:gd name="connsiteY5" fmla="*/ 540543 h 1290636"/>
                      <a:gd name="connsiteX6" fmla="*/ 652461 w 790574"/>
                      <a:gd name="connsiteY6" fmla="*/ 707230 h 1290636"/>
                      <a:gd name="connsiteX7" fmla="*/ 707230 w 790574"/>
                      <a:gd name="connsiteY7" fmla="*/ 771524 h 1290636"/>
                      <a:gd name="connsiteX8" fmla="*/ 735806 w 790574"/>
                      <a:gd name="connsiteY8" fmla="*/ 914400 h 1290636"/>
                      <a:gd name="connsiteX9" fmla="*/ 452436 w 790574"/>
                      <a:gd name="connsiteY9" fmla="*/ 1290636 h 1290636"/>
                      <a:gd name="connsiteX10" fmla="*/ 2381 w 790574"/>
                      <a:gd name="connsiteY10" fmla="*/ 738187 h 1290636"/>
                      <a:gd name="connsiteX11" fmla="*/ 0 w 790574"/>
                      <a:gd name="connsiteY11" fmla="*/ 0 h 1290636"/>
                      <a:gd name="connsiteX0" fmla="*/ 0 w 790574"/>
                      <a:gd name="connsiteY0" fmla="*/ 7791 h 1298427"/>
                      <a:gd name="connsiteX1" fmla="*/ 276223 w 790574"/>
                      <a:gd name="connsiteY1" fmla="*/ 7790 h 1298427"/>
                      <a:gd name="connsiteX2" fmla="*/ 502442 w 790574"/>
                      <a:gd name="connsiteY2" fmla="*/ 169715 h 1298427"/>
                      <a:gd name="connsiteX3" fmla="*/ 157162 w 790574"/>
                      <a:gd name="connsiteY3" fmla="*/ 255440 h 1298427"/>
                      <a:gd name="connsiteX4" fmla="*/ 609599 w 790574"/>
                      <a:gd name="connsiteY4" fmla="*/ 334021 h 1298427"/>
                      <a:gd name="connsiteX5" fmla="*/ 790574 w 790574"/>
                      <a:gd name="connsiteY5" fmla="*/ 526902 h 1298427"/>
                      <a:gd name="connsiteX6" fmla="*/ 514348 w 790574"/>
                      <a:gd name="connsiteY6" fmla="*/ 548334 h 1298427"/>
                      <a:gd name="connsiteX7" fmla="*/ 652461 w 790574"/>
                      <a:gd name="connsiteY7" fmla="*/ 715021 h 1298427"/>
                      <a:gd name="connsiteX8" fmla="*/ 707230 w 790574"/>
                      <a:gd name="connsiteY8" fmla="*/ 779315 h 1298427"/>
                      <a:gd name="connsiteX9" fmla="*/ 735806 w 790574"/>
                      <a:gd name="connsiteY9" fmla="*/ 922191 h 1298427"/>
                      <a:gd name="connsiteX10" fmla="*/ 452436 w 790574"/>
                      <a:gd name="connsiteY10" fmla="*/ 1298427 h 1298427"/>
                      <a:gd name="connsiteX11" fmla="*/ 2381 w 790574"/>
                      <a:gd name="connsiteY11" fmla="*/ 745978 h 1298427"/>
                      <a:gd name="connsiteX12" fmla="*/ 0 w 790574"/>
                      <a:gd name="connsiteY12" fmla="*/ 7791 h 1298427"/>
                      <a:gd name="connsiteX0" fmla="*/ 0 w 790574"/>
                      <a:gd name="connsiteY0" fmla="*/ 7791 h 1298427"/>
                      <a:gd name="connsiteX1" fmla="*/ 276223 w 790574"/>
                      <a:gd name="connsiteY1" fmla="*/ 7790 h 1298427"/>
                      <a:gd name="connsiteX2" fmla="*/ 502442 w 790574"/>
                      <a:gd name="connsiteY2" fmla="*/ 169715 h 1298427"/>
                      <a:gd name="connsiteX3" fmla="*/ 157162 w 790574"/>
                      <a:gd name="connsiteY3" fmla="*/ 255440 h 1298427"/>
                      <a:gd name="connsiteX4" fmla="*/ 609599 w 790574"/>
                      <a:gd name="connsiteY4" fmla="*/ 334021 h 1298427"/>
                      <a:gd name="connsiteX5" fmla="*/ 790574 w 790574"/>
                      <a:gd name="connsiteY5" fmla="*/ 526902 h 1298427"/>
                      <a:gd name="connsiteX6" fmla="*/ 514348 w 790574"/>
                      <a:gd name="connsiteY6" fmla="*/ 548334 h 1298427"/>
                      <a:gd name="connsiteX7" fmla="*/ 652461 w 790574"/>
                      <a:gd name="connsiteY7" fmla="*/ 715021 h 1298427"/>
                      <a:gd name="connsiteX8" fmla="*/ 707230 w 790574"/>
                      <a:gd name="connsiteY8" fmla="*/ 779315 h 1298427"/>
                      <a:gd name="connsiteX9" fmla="*/ 735806 w 790574"/>
                      <a:gd name="connsiteY9" fmla="*/ 922191 h 1298427"/>
                      <a:gd name="connsiteX10" fmla="*/ 452436 w 790574"/>
                      <a:gd name="connsiteY10" fmla="*/ 1298427 h 1298427"/>
                      <a:gd name="connsiteX11" fmla="*/ 2381 w 790574"/>
                      <a:gd name="connsiteY11" fmla="*/ 745978 h 1298427"/>
                      <a:gd name="connsiteX12" fmla="*/ 0 w 790574"/>
                      <a:gd name="connsiteY12" fmla="*/ 7791 h 1298427"/>
                      <a:gd name="connsiteX0" fmla="*/ 0 w 790574"/>
                      <a:gd name="connsiteY0" fmla="*/ 7791 h 1298427"/>
                      <a:gd name="connsiteX1" fmla="*/ 276223 w 790574"/>
                      <a:gd name="connsiteY1" fmla="*/ 7790 h 1298427"/>
                      <a:gd name="connsiteX2" fmla="*/ 502442 w 790574"/>
                      <a:gd name="connsiteY2" fmla="*/ 169715 h 1298427"/>
                      <a:gd name="connsiteX3" fmla="*/ 157162 w 790574"/>
                      <a:gd name="connsiteY3" fmla="*/ 255440 h 1298427"/>
                      <a:gd name="connsiteX4" fmla="*/ 609599 w 790574"/>
                      <a:gd name="connsiteY4" fmla="*/ 334021 h 1298427"/>
                      <a:gd name="connsiteX5" fmla="*/ 790574 w 790574"/>
                      <a:gd name="connsiteY5" fmla="*/ 526902 h 1298427"/>
                      <a:gd name="connsiteX6" fmla="*/ 514348 w 790574"/>
                      <a:gd name="connsiteY6" fmla="*/ 548334 h 1298427"/>
                      <a:gd name="connsiteX7" fmla="*/ 652461 w 790574"/>
                      <a:gd name="connsiteY7" fmla="*/ 715021 h 1298427"/>
                      <a:gd name="connsiteX8" fmla="*/ 707230 w 790574"/>
                      <a:gd name="connsiteY8" fmla="*/ 779315 h 1298427"/>
                      <a:gd name="connsiteX9" fmla="*/ 735806 w 790574"/>
                      <a:gd name="connsiteY9" fmla="*/ 922191 h 1298427"/>
                      <a:gd name="connsiteX10" fmla="*/ 452436 w 790574"/>
                      <a:gd name="connsiteY10" fmla="*/ 1298427 h 1298427"/>
                      <a:gd name="connsiteX11" fmla="*/ 2381 w 790574"/>
                      <a:gd name="connsiteY11" fmla="*/ 745978 h 1298427"/>
                      <a:gd name="connsiteX12" fmla="*/ 0 w 790574"/>
                      <a:gd name="connsiteY12" fmla="*/ 7791 h 1298427"/>
                      <a:gd name="connsiteX0" fmla="*/ 0 w 790574"/>
                      <a:gd name="connsiteY0" fmla="*/ 16636 h 1307272"/>
                      <a:gd name="connsiteX1" fmla="*/ 276223 w 790574"/>
                      <a:gd name="connsiteY1" fmla="*/ 16635 h 1307272"/>
                      <a:gd name="connsiteX2" fmla="*/ 502442 w 790574"/>
                      <a:gd name="connsiteY2" fmla="*/ 178560 h 1307272"/>
                      <a:gd name="connsiteX3" fmla="*/ 157162 w 790574"/>
                      <a:gd name="connsiteY3" fmla="*/ 264285 h 1307272"/>
                      <a:gd name="connsiteX4" fmla="*/ 609599 w 790574"/>
                      <a:gd name="connsiteY4" fmla="*/ 342866 h 1307272"/>
                      <a:gd name="connsiteX5" fmla="*/ 790574 w 790574"/>
                      <a:gd name="connsiteY5" fmla="*/ 535747 h 1307272"/>
                      <a:gd name="connsiteX6" fmla="*/ 514348 w 790574"/>
                      <a:gd name="connsiteY6" fmla="*/ 557179 h 1307272"/>
                      <a:gd name="connsiteX7" fmla="*/ 652461 w 790574"/>
                      <a:gd name="connsiteY7" fmla="*/ 723866 h 1307272"/>
                      <a:gd name="connsiteX8" fmla="*/ 707230 w 790574"/>
                      <a:gd name="connsiteY8" fmla="*/ 788160 h 1307272"/>
                      <a:gd name="connsiteX9" fmla="*/ 735806 w 790574"/>
                      <a:gd name="connsiteY9" fmla="*/ 931036 h 1307272"/>
                      <a:gd name="connsiteX10" fmla="*/ 452436 w 790574"/>
                      <a:gd name="connsiteY10" fmla="*/ 1307272 h 1307272"/>
                      <a:gd name="connsiteX11" fmla="*/ 2381 w 790574"/>
                      <a:gd name="connsiteY11" fmla="*/ 754823 h 1307272"/>
                      <a:gd name="connsiteX12" fmla="*/ 0 w 790574"/>
                      <a:gd name="connsiteY12" fmla="*/ 16636 h 1307272"/>
                      <a:gd name="connsiteX0" fmla="*/ 0 w 790574"/>
                      <a:gd name="connsiteY0" fmla="*/ 25498 h 1316134"/>
                      <a:gd name="connsiteX1" fmla="*/ 276223 w 790574"/>
                      <a:gd name="connsiteY1" fmla="*/ 25497 h 1316134"/>
                      <a:gd name="connsiteX2" fmla="*/ 502442 w 790574"/>
                      <a:gd name="connsiteY2" fmla="*/ 187422 h 1316134"/>
                      <a:gd name="connsiteX3" fmla="*/ 157162 w 790574"/>
                      <a:gd name="connsiteY3" fmla="*/ 273147 h 1316134"/>
                      <a:gd name="connsiteX4" fmla="*/ 609599 w 790574"/>
                      <a:gd name="connsiteY4" fmla="*/ 351728 h 1316134"/>
                      <a:gd name="connsiteX5" fmla="*/ 790574 w 790574"/>
                      <a:gd name="connsiteY5" fmla="*/ 544609 h 1316134"/>
                      <a:gd name="connsiteX6" fmla="*/ 514348 w 790574"/>
                      <a:gd name="connsiteY6" fmla="*/ 566041 h 1316134"/>
                      <a:gd name="connsiteX7" fmla="*/ 652461 w 790574"/>
                      <a:gd name="connsiteY7" fmla="*/ 732728 h 1316134"/>
                      <a:gd name="connsiteX8" fmla="*/ 707230 w 790574"/>
                      <a:gd name="connsiteY8" fmla="*/ 797022 h 1316134"/>
                      <a:gd name="connsiteX9" fmla="*/ 735806 w 790574"/>
                      <a:gd name="connsiteY9" fmla="*/ 939898 h 1316134"/>
                      <a:gd name="connsiteX10" fmla="*/ 452436 w 790574"/>
                      <a:gd name="connsiteY10" fmla="*/ 1316134 h 1316134"/>
                      <a:gd name="connsiteX11" fmla="*/ 2381 w 790574"/>
                      <a:gd name="connsiteY11" fmla="*/ 763685 h 1316134"/>
                      <a:gd name="connsiteX12" fmla="*/ 0 w 790574"/>
                      <a:gd name="connsiteY12" fmla="*/ 25498 h 1316134"/>
                      <a:gd name="connsiteX0" fmla="*/ 0 w 790574"/>
                      <a:gd name="connsiteY0" fmla="*/ 25498 h 1316134"/>
                      <a:gd name="connsiteX1" fmla="*/ 276223 w 790574"/>
                      <a:gd name="connsiteY1" fmla="*/ 25497 h 1316134"/>
                      <a:gd name="connsiteX2" fmla="*/ 507205 w 790574"/>
                      <a:gd name="connsiteY2" fmla="*/ 194565 h 1316134"/>
                      <a:gd name="connsiteX3" fmla="*/ 157162 w 790574"/>
                      <a:gd name="connsiteY3" fmla="*/ 273147 h 1316134"/>
                      <a:gd name="connsiteX4" fmla="*/ 609599 w 790574"/>
                      <a:gd name="connsiteY4" fmla="*/ 351728 h 1316134"/>
                      <a:gd name="connsiteX5" fmla="*/ 790574 w 790574"/>
                      <a:gd name="connsiteY5" fmla="*/ 544609 h 1316134"/>
                      <a:gd name="connsiteX6" fmla="*/ 514348 w 790574"/>
                      <a:gd name="connsiteY6" fmla="*/ 566041 h 1316134"/>
                      <a:gd name="connsiteX7" fmla="*/ 652461 w 790574"/>
                      <a:gd name="connsiteY7" fmla="*/ 732728 h 1316134"/>
                      <a:gd name="connsiteX8" fmla="*/ 707230 w 790574"/>
                      <a:gd name="connsiteY8" fmla="*/ 797022 h 1316134"/>
                      <a:gd name="connsiteX9" fmla="*/ 735806 w 790574"/>
                      <a:gd name="connsiteY9" fmla="*/ 939898 h 1316134"/>
                      <a:gd name="connsiteX10" fmla="*/ 452436 w 790574"/>
                      <a:gd name="connsiteY10" fmla="*/ 1316134 h 1316134"/>
                      <a:gd name="connsiteX11" fmla="*/ 2381 w 790574"/>
                      <a:gd name="connsiteY11" fmla="*/ 763685 h 1316134"/>
                      <a:gd name="connsiteX12" fmla="*/ 0 w 790574"/>
                      <a:gd name="connsiteY12" fmla="*/ 25498 h 1316134"/>
                      <a:gd name="connsiteX0" fmla="*/ 0 w 790574"/>
                      <a:gd name="connsiteY0" fmla="*/ 25498 h 1316134"/>
                      <a:gd name="connsiteX1" fmla="*/ 276223 w 790574"/>
                      <a:gd name="connsiteY1" fmla="*/ 25497 h 1316134"/>
                      <a:gd name="connsiteX2" fmla="*/ 507205 w 790574"/>
                      <a:gd name="connsiteY2" fmla="*/ 194565 h 1316134"/>
                      <a:gd name="connsiteX3" fmla="*/ 157162 w 790574"/>
                      <a:gd name="connsiteY3" fmla="*/ 273147 h 1316134"/>
                      <a:gd name="connsiteX4" fmla="*/ 609599 w 790574"/>
                      <a:gd name="connsiteY4" fmla="*/ 351728 h 1316134"/>
                      <a:gd name="connsiteX5" fmla="*/ 790574 w 790574"/>
                      <a:gd name="connsiteY5" fmla="*/ 544609 h 1316134"/>
                      <a:gd name="connsiteX6" fmla="*/ 514348 w 790574"/>
                      <a:gd name="connsiteY6" fmla="*/ 566041 h 1316134"/>
                      <a:gd name="connsiteX7" fmla="*/ 652461 w 790574"/>
                      <a:gd name="connsiteY7" fmla="*/ 732728 h 1316134"/>
                      <a:gd name="connsiteX8" fmla="*/ 707230 w 790574"/>
                      <a:gd name="connsiteY8" fmla="*/ 797022 h 1316134"/>
                      <a:gd name="connsiteX9" fmla="*/ 735806 w 790574"/>
                      <a:gd name="connsiteY9" fmla="*/ 939898 h 1316134"/>
                      <a:gd name="connsiteX10" fmla="*/ 452436 w 790574"/>
                      <a:gd name="connsiteY10" fmla="*/ 1316134 h 1316134"/>
                      <a:gd name="connsiteX11" fmla="*/ 2381 w 790574"/>
                      <a:gd name="connsiteY11" fmla="*/ 763685 h 1316134"/>
                      <a:gd name="connsiteX12" fmla="*/ 0 w 790574"/>
                      <a:gd name="connsiteY12" fmla="*/ 25498 h 1316134"/>
                      <a:gd name="connsiteX0" fmla="*/ 0 w 790574"/>
                      <a:gd name="connsiteY0" fmla="*/ 25498 h 1316134"/>
                      <a:gd name="connsiteX1" fmla="*/ 276223 w 790574"/>
                      <a:gd name="connsiteY1" fmla="*/ 25497 h 1316134"/>
                      <a:gd name="connsiteX2" fmla="*/ 507205 w 790574"/>
                      <a:gd name="connsiteY2" fmla="*/ 194565 h 1316134"/>
                      <a:gd name="connsiteX3" fmla="*/ 157162 w 790574"/>
                      <a:gd name="connsiteY3" fmla="*/ 273147 h 1316134"/>
                      <a:gd name="connsiteX4" fmla="*/ 609599 w 790574"/>
                      <a:gd name="connsiteY4" fmla="*/ 351728 h 1316134"/>
                      <a:gd name="connsiteX5" fmla="*/ 790574 w 790574"/>
                      <a:gd name="connsiteY5" fmla="*/ 544609 h 1316134"/>
                      <a:gd name="connsiteX6" fmla="*/ 514348 w 790574"/>
                      <a:gd name="connsiteY6" fmla="*/ 566041 h 1316134"/>
                      <a:gd name="connsiteX7" fmla="*/ 652461 w 790574"/>
                      <a:gd name="connsiteY7" fmla="*/ 732728 h 1316134"/>
                      <a:gd name="connsiteX8" fmla="*/ 707230 w 790574"/>
                      <a:gd name="connsiteY8" fmla="*/ 797022 h 1316134"/>
                      <a:gd name="connsiteX9" fmla="*/ 735806 w 790574"/>
                      <a:gd name="connsiteY9" fmla="*/ 939898 h 1316134"/>
                      <a:gd name="connsiteX10" fmla="*/ 452436 w 790574"/>
                      <a:gd name="connsiteY10" fmla="*/ 1316134 h 1316134"/>
                      <a:gd name="connsiteX11" fmla="*/ 2381 w 790574"/>
                      <a:gd name="connsiteY11" fmla="*/ 763685 h 1316134"/>
                      <a:gd name="connsiteX12" fmla="*/ 0 w 790574"/>
                      <a:gd name="connsiteY12" fmla="*/ 25498 h 1316134"/>
                      <a:gd name="connsiteX0" fmla="*/ 0 w 790574"/>
                      <a:gd name="connsiteY0" fmla="*/ 25498 h 1316134"/>
                      <a:gd name="connsiteX1" fmla="*/ 276223 w 790574"/>
                      <a:gd name="connsiteY1" fmla="*/ 25497 h 1316134"/>
                      <a:gd name="connsiteX2" fmla="*/ 507205 w 790574"/>
                      <a:gd name="connsiteY2" fmla="*/ 194565 h 1316134"/>
                      <a:gd name="connsiteX3" fmla="*/ 157162 w 790574"/>
                      <a:gd name="connsiteY3" fmla="*/ 273147 h 1316134"/>
                      <a:gd name="connsiteX4" fmla="*/ 609599 w 790574"/>
                      <a:gd name="connsiteY4" fmla="*/ 351728 h 1316134"/>
                      <a:gd name="connsiteX5" fmla="*/ 790574 w 790574"/>
                      <a:gd name="connsiteY5" fmla="*/ 544609 h 1316134"/>
                      <a:gd name="connsiteX6" fmla="*/ 514348 w 790574"/>
                      <a:gd name="connsiteY6" fmla="*/ 566041 h 1316134"/>
                      <a:gd name="connsiteX7" fmla="*/ 652461 w 790574"/>
                      <a:gd name="connsiteY7" fmla="*/ 732728 h 1316134"/>
                      <a:gd name="connsiteX8" fmla="*/ 707230 w 790574"/>
                      <a:gd name="connsiteY8" fmla="*/ 797022 h 1316134"/>
                      <a:gd name="connsiteX9" fmla="*/ 735806 w 790574"/>
                      <a:gd name="connsiteY9" fmla="*/ 939898 h 1316134"/>
                      <a:gd name="connsiteX10" fmla="*/ 452436 w 790574"/>
                      <a:gd name="connsiteY10" fmla="*/ 1316134 h 1316134"/>
                      <a:gd name="connsiteX11" fmla="*/ 2381 w 790574"/>
                      <a:gd name="connsiteY11" fmla="*/ 763685 h 1316134"/>
                      <a:gd name="connsiteX12" fmla="*/ 0 w 790574"/>
                      <a:gd name="connsiteY12" fmla="*/ 25498 h 1316134"/>
                      <a:gd name="connsiteX0" fmla="*/ 0 w 790574"/>
                      <a:gd name="connsiteY0" fmla="*/ 28614 h 1319250"/>
                      <a:gd name="connsiteX1" fmla="*/ 276223 w 790574"/>
                      <a:gd name="connsiteY1" fmla="*/ 28613 h 1319250"/>
                      <a:gd name="connsiteX2" fmla="*/ 507205 w 790574"/>
                      <a:gd name="connsiteY2" fmla="*/ 197681 h 1319250"/>
                      <a:gd name="connsiteX3" fmla="*/ 157162 w 790574"/>
                      <a:gd name="connsiteY3" fmla="*/ 276263 h 1319250"/>
                      <a:gd name="connsiteX4" fmla="*/ 609599 w 790574"/>
                      <a:gd name="connsiteY4" fmla="*/ 354844 h 1319250"/>
                      <a:gd name="connsiteX5" fmla="*/ 790574 w 790574"/>
                      <a:gd name="connsiteY5" fmla="*/ 547725 h 1319250"/>
                      <a:gd name="connsiteX6" fmla="*/ 514348 w 790574"/>
                      <a:gd name="connsiteY6" fmla="*/ 569157 h 1319250"/>
                      <a:gd name="connsiteX7" fmla="*/ 652461 w 790574"/>
                      <a:gd name="connsiteY7" fmla="*/ 735844 h 1319250"/>
                      <a:gd name="connsiteX8" fmla="*/ 707230 w 790574"/>
                      <a:gd name="connsiteY8" fmla="*/ 800138 h 1319250"/>
                      <a:gd name="connsiteX9" fmla="*/ 735806 w 790574"/>
                      <a:gd name="connsiteY9" fmla="*/ 943014 h 1319250"/>
                      <a:gd name="connsiteX10" fmla="*/ 452436 w 790574"/>
                      <a:gd name="connsiteY10" fmla="*/ 1319250 h 1319250"/>
                      <a:gd name="connsiteX11" fmla="*/ 2381 w 790574"/>
                      <a:gd name="connsiteY11" fmla="*/ 766801 h 1319250"/>
                      <a:gd name="connsiteX12" fmla="*/ 0 w 790574"/>
                      <a:gd name="connsiteY12" fmla="*/ 28614 h 1319250"/>
                      <a:gd name="connsiteX0" fmla="*/ 0 w 790574"/>
                      <a:gd name="connsiteY0" fmla="*/ 29947 h 1320583"/>
                      <a:gd name="connsiteX1" fmla="*/ 276223 w 790574"/>
                      <a:gd name="connsiteY1" fmla="*/ 29946 h 1320583"/>
                      <a:gd name="connsiteX2" fmla="*/ 507205 w 790574"/>
                      <a:gd name="connsiteY2" fmla="*/ 199014 h 1320583"/>
                      <a:gd name="connsiteX3" fmla="*/ 157162 w 790574"/>
                      <a:gd name="connsiteY3" fmla="*/ 277596 h 1320583"/>
                      <a:gd name="connsiteX4" fmla="*/ 609599 w 790574"/>
                      <a:gd name="connsiteY4" fmla="*/ 356177 h 1320583"/>
                      <a:gd name="connsiteX5" fmla="*/ 790574 w 790574"/>
                      <a:gd name="connsiteY5" fmla="*/ 549058 h 1320583"/>
                      <a:gd name="connsiteX6" fmla="*/ 514348 w 790574"/>
                      <a:gd name="connsiteY6" fmla="*/ 570490 h 1320583"/>
                      <a:gd name="connsiteX7" fmla="*/ 652461 w 790574"/>
                      <a:gd name="connsiteY7" fmla="*/ 737177 h 1320583"/>
                      <a:gd name="connsiteX8" fmla="*/ 707230 w 790574"/>
                      <a:gd name="connsiteY8" fmla="*/ 801471 h 1320583"/>
                      <a:gd name="connsiteX9" fmla="*/ 735806 w 790574"/>
                      <a:gd name="connsiteY9" fmla="*/ 944347 h 1320583"/>
                      <a:gd name="connsiteX10" fmla="*/ 452436 w 790574"/>
                      <a:gd name="connsiteY10" fmla="*/ 1320583 h 1320583"/>
                      <a:gd name="connsiteX11" fmla="*/ 2381 w 790574"/>
                      <a:gd name="connsiteY11" fmla="*/ 768134 h 1320583"/>
                      <a:gd name="connsiteX12" fmla="*/ 0 w 790574"/>
                      <a:gd name="connsiteY12" fmla="*/ 29947 h 1320583"/>
                      <a:gd name="connsiteX0" fmla="*/ 0 w 790574"/>
                      <a:gd name="connsiteY0" fmla="*/ 29947 h 1320583"/>
                      <a:gd name="connsiteX1" fmla="*/ 276223 w 790574"/>
                      <a:gd name="connsiteY1" fmla="*/ 29946 h 1320583"/>
                      <a:gd name="connsiteX2" fmla="*/ 507205 w 790574"/>
                      <a:gd name="connsiteY2" fmla="*/ 199014 h 1320583"/>
                      <a:gd name="connsiteX3" fmla="*/ 157162 w 790574"/>
                      <a:gd name="connsiteY3" fmla="*/ 277596 h 1320583"/>
                      <a:gd name="connsiteX4" fmla="*/ 609599 w 790574"/>
                      <a:gd name="connsiteY4" fmla="*/ 356177 h 1320583"/>
                      <a:gd name="connsiteX5" fmla="*/ 790574 w 790574"/>
                      <a:gd name="connsiteY5" fmla="*/ 549058 h 1320583"/>
                      <a:gd name="connsiteX6" fmla="*/ 514348 w 790574"/>
                      <a:gd name="connsiteY6" fmla="*/ 570490 h 1320583"/>
                      <a:gd name="connsiteX7" fmla="*/ 652461 w 790574"/>
                      <a:gd name="connsiteY7" fmla="*/ 737177 h 1320583"/>
                      <a:gd name="connsiteX8" fmla="*/ 735806 w 790574"/>
                      <a:gd name="connsiteY8" fmla="*/ 944347 h 1320583"/>
                      <a:gd name="connsiteX9" fmla="*/ 452436 w 790574"/>
                      <a:gd name="connsiteY9" fmla="*/ 1320583 h 1320583"/>
                      <a:gd name="connsiteX10" fmla="*/ 2381 w 790574"/>
                      <a:gd name="connsiteY10" fmla="*/ 768134 h 1320583"/>
                      <a:gd name="connsiteX11" fmla="*/ 0 w 790574"/>
                      <a:gd name="connsiteY11" fmla="*/ 29947 h 1320583"/>
                      <a:gd name="connsiteX0" fmla="*/ 0 w 790574"/>
                      <a:gd name="connsiteY0" fmla="*/ 29947 h 1320583"/>
                      <a:gd name="connsiteX1" fmla="*/ 276223 w 790574"/>
                      <a:gd name="connsiteY1" fmla="*/ 29946 h 1320583"/>
                      <a:gd name="connsiteX2" fmla="*/ 507205 w 790574"/>
                      <a:gd name="connsiteY2" fmla="*/ 199014 h 1320583"/>
                      <a:gd name="connsiteX3" fmla="*/ 157162 w 790574"/>
                      <a:gd name="connsiteY3" fmla="*/ 277596 h 1320583"/>
                      <a:gd name="connsiteX4" fmla="*/ 609599 w 790574"/>
                      <a:gd name="connsiteY4" fmla="*/ 356177 h 1320583"/>
                      <a:gd name="connsiteX5" fmla="*/ 790574 w 790574"/>
                      <a:gd name="connsiteY5" fmla="*/ 549058 h 1320583"/>
                      <a:gd name="connsiteX6" fmla="*/ 514348 w 790574"/>
                      <a:gd name="connsiteY6" fmla="*/ 570490 h 1320583"/>
                      <a:gd name="connsiteX7" fmla="*/ 652461 w 790574"/>
                      <a:gd name="connsiteY7" fmla="*/ 737177 h 1320583"/>
                      <a:gd name="connsiteX8" fmla="*/ 735806 w 790574"/>
                      <a:gd name="connsiteY8" fmla="*/ 944347 h 1320583"/>
                      <a:gd name="connsiteX9" fmla="*/ 452436 w 790574"/>
                      <a:gd name="connsiteY9" fmla="*/ 1320583 h 1320583"/>
                      <a:gd name="connsiteX10" fmla="*/ 2381 w 790574"/>
                      <a:gd name="connsiteY10" fmla="*/ 768134 h 1320583"/>
                      <a:gd name="connsiteX11" fmla="*/ 0 w 790574"/>
                      <a:gd name="connsiteY11" fmla="*/ 29947 h 1320583"/>
                      <a:gd name="connsiteX0" fmla="*/ 0 w 790574"/>
                      <a:gd name="connsiteY0" fmla="*/ 29947 h 1320583"/>
                      <a:gd name="connsiteX1" fmla="*/ 276223 w 790574"/>
                      <a:gd name="connsiteY1" fmla="*/ 29946 h 1320583"/>
                      <a:gd name="connsiteX2" fmla="*/ 507205 w 790574"/>
                      <a:gd name="connsiteY2" fmla="*/ 199014 h 1320583"/>
                      <a:gd name="connsiteX3" fmla="*/ 157162 w 790574"/>
                      <a:gd name="connsiteY3" fmla="*/ 277596 h 1320583"/>
                      <a:gd name="connsiteX4" fmla="*/ 609599 w 790574"/>
                      <a:gd name="connsiteY4" fmla="*/ 356177 h 1320583"/>
                      <a:gd name="connsiteX5" fmla="*/ 790574 w 790574"/>
                      <a:gd name="connsiteY5" fmla="*/ 549058 h 1320583"/>
                      <a:gd name="connsiteX6" fmla="*/ 514348 w 790574"/>
                      <a:gd name="connsiteY6" fmla="*/ 570490 h 1320583"/>
                      <a:gd name="connsiteX7" fmla="*/ 652461 w 790574"/>
                      <a:gd name="connsiteY7" fmla="*/ 737177 h 1320583"/>
                      <a:gd name="connsiteX8" fmla="*/ 735806 w 790574"/>
                      <a:gd name="connsiteY8" fmla="*/ 944347 h 1320583"/>
                      <a:gd name="connsiteX9" fmla="*/ 452436 w 790574"/>
                      <a:gd name="connsiteY9" fmla="*/ 1320583 h 1320583"/>
                      <a:gd name="connsiteX10" fmla="*/ 2381 w 790574"/>
                      <a:gd name="connsiteY10" fmla="*/ 768134 h 1320583"/>
                      <a:gd name="connsiteX11" fmla="*/ 0 w 790574"/>
                      <a:gd name="connsiteY11" fmla="*/ 29947 h 1320583"/>
                      <a:gd name="connsiteX0" fmla="*/ 0 w 790574"/>
                      <a:gd name="connsiteY0" fmla="*/ 29947 h 1320583"/>
                      <a:gd name="connsiteX1" fmla="*/ 276223 w 790574"/>
                      <a:gd name="connsiteY1" fmla="*/ 29946 h 1320583"/>
                      <a:gd name="connsiteX2" fmla="*/ 507205 w 790574"/>
                      <a:gd name="connsiteY2" fmla="*/ 199014 h 1320583"/>
                      <a:gd name="connsiteX3" fmla="*/ 157162 w 790574"/>
                      <a:gd name="connsiteY3" fmla="*/ 277596 h 1320583"/>
                      <a:gd name="connsiteX4" fmla="*/ 609599 w 790574"/>
                      <a:gd name="connsiteY4" fmla="*/ 356177 h 1320583"/>
                      <a:gd name="connsiteX5" fmla="*/ 790574 w 790574"/>
                      <a:gd name="connsiteY5" fmla="*/ 549058 h 1320583"/>
                      <a:gd name="connsiteX6" fmla="*/ 514348 w 790574"/>
                      <a:gd name="connsiteY6" fmla="*/ 570490 h 1320583"/>
                      <a:gd name="connsiteX7" fmla="*/ 652461 w 790574"/>
                      <a:gd name="connsiteY7" fmla="*/ 737177 h 1320583"/>
                      <a:gd name="connsiteX8" fmla="*/ 735806 w 790574"/>
                      <a:gd name="connsiteY8" fmla="*/ 944347 h 1320583"/>
                      <a:gd name="connsiteX9" fmla="*/ 452436 w 790574"/>
                      <a:gd name="connsiteY9" fmla="*/ 1320583 h 1320583"/>
                      <a:gd name="connsiteX10" fmla="*/ 2381 w 790574"/>
                      <a:gd name="connsiteY10" fmla="*/ 768134 h 1320583"/>
                      <a:gd name="connsiteX11" fmla="*/ 0 w 790574"/>
                      <a:gd name="connsiteY11" fmla="*/ 29947 h 1320583"/>
                      <a:gd name="connsiteX0" fmla="*/ 0 w 790574"/>
                      <a:gd name="connsiteY0" fmla="*/ 29947 h 1320583"/>
                      <a:gd name="connsiteX1" fmla="*/ 276223 w 790574"/>
                      <a:gd name="connsiteY1" fmla="*/ 29946 h 1320583"/>
                      <a:gd name="connsiteX2" fmla="*/ 507205 w 790574"/>
                      <a:gd name="connsiteY2" fmla="*/ 199014 h 1320583"/>
                      <a:gd name="connsiteX3" fmla="*/ 157162 w 790574"/>
                      <a:gd name="connsiteY3" fmla="*/ 277596 h 1320583"/>
                      <a:gd name="connsiteX4" fmla="*/ 609599 w 790574"/>
                      <a:gd name="connsiteY4" fmla="*/ 356177 h 1320583"/>
                      <a:gd name="connsiteX5" fmla="*/ 790574 w 790574"/>
                      <a:gd name="connsiteY5" fmla="*/ 549058 h 1320583"/>
                      <a:gd name="connsiteX6" fmla="*/ 514348 w 790574"/>
                      <a:gd name="connsiteY6" fmla="*/ 570490 h 1320583"/>
                      <a:gd name="connsiteX7" fmla="*/ 652461 w 790574"/>
                      <a:gd name="connsiteY7" fmla="*/ 737177 h 1320583"/>
                      <a:gd name="connsiteX8" fmla="*/ 735806 w 790574"/>
                      <a:gd name="connsiteY8" fmla="*/ 944347 h 1320583"/>
                      <a:gd name="connsiteX9" fmla="*/ 452436 w 790574"/>
                      <a:gd name="connsiteY9" fmla="*/ 1320583 h 1320583"/>
                      <a:gd name="connsiteX10" fmla="*/ 2381 w 790574"/>
                      <a:gd name="connsiteY10" fmla="*/ 768134 h 1320583"/>
                      <a:gd name="connsiteX11" fmla="*/ 0 w 790574"/>
                      <a:gd name="connsiteY11" fmla="*/ 29947 h 1320583"/>
                      <a:gd name="connsiteX0" fmla="*/ 229 w 790803"/>
                      <a:gd name="connsiteY0" fmla="*/ 29947 h 1320583"/>
                      <a:gd name="connsiteX1" fmla="*/ 276452 w 790803"/>
                      <a:gd name="connsiteY1" fmla="*/ 29946 h 1320583"/>
                      <a:gd name="connsiteX2" fmla="*/ 507434 w 790803"/>
                      <a:gd name="connsiteY2" fmla="*/ 199014 h 1320583"/>
                      <a:gd name="connsiteX3" fmla="*/ 157391 w 790803"/>
                      <a:gd name="connsiteY3" fmla="*/ 277596 h 1320583"/>
                      <a:gd name="connsiteX4" fmla="*/ 609828 w 790803"/>
                      <a:gd name="connsiteY4" fmla="*/ 356177 h 1320583"/>
                      <a:gd name="connsiteX5" fmla="*/ 790803 w 790803"/>
                      <a:gd name="connsiteY5" fmla="*/ 549058 h 1320583"/>
                      <a:gd name="connsiteX6" fmla="*/ 514577 w 790803"/>
                      <a:gd name="connsiteY6" fmla="*/ 570490 h 1320583"/>
                      <a:gd name="connsiteX7" fmla="*/ 652690 w 790803"/>
                      <a:gd name="connsiteY7" fmla="*/ 737177 h 1320583"/>
                      <a:gd name="connsiteX8" fmla="*/ 736035 w 790803"/>
                      <a:gd name="connsiteY8" fmla="*/ 944347 h 1320583"/>
                      <a:gd name="connsiteX9" fmla="*/ 452665 w 790803"/>
                      <a:gd name="connsiteY9" fmla="*/ 1320583 h 1320583"/>
                      <a:gd name="connsiteX10" fmla="*/ 229 w 790803"/>
                      <a:gd name="connsiteY10" fmla="*/ 768134 h 1320583"/>
                      <a:gd name="connsiteX11" fmla="*/ 229 w 790803"/>
                      <a:gd name="connsiteY11" fmla="*/ 29947 h 1320583"/>
                      <a:gd name="connsiteX0" fmla="*/ 229 w 807471"/>
                      <a:gd name="connsiteY0" fmla="*/ 29947 h 1320583"/>
                      <a:gd name="connsiteX1" fmla="*/ 276452 w 807471"/>
                      <a:gd name="connsiteY1" fmla="*/ 29946 h 1320583"/>
                      <a:gd name="connsiteX2" fmla="*/ 507434 w 807471"/>
                      <a:gd name="connsiteY2" fmla="*/ 199014 h 1320583"/>
                      <a:gd name="connsiteX3" fmla="*/ 157391 w 807471"/>
                      <a:gd name="connsiteY3" fmla="*/ 277596 h 1320583"/>
                      <a:gd name="connsiteX4" fmla="*/ 609828 w 807471"/>
                      <a:gd name="connsiteY4" fmla="*/ 356177 h 1320583"/>
                      <a:gd name="connsiteX5" fmla="*/ 807471 w 807471"/>
                      <a:gd name="connsiteY5" fmla="*/ 549058 h 1320583"/>
                      <a:gd name="connsiteX6" fmla="*/ 514577 w 807471"/>
                      <a:gd name="connsiteY6" fmla="*/ 570490 h 1320583"/>
                      <a:gd name="connsiteX7" fmla="*/ 652690 w 807471"/>
                      <a:gd name="connsiteY7" fmla="*/ 737177 h 1320583"/>
                      <a:gd name="connsiteX8" fmla="*/ 736035 w 807471"/>
                      <a:gd name="connsiteY8" fmla="*/ 944347 h 1320583"/>
                      <a:gd name="connsiteX9" fmla="*/ 452665 w 807471"/>
                      <a:gd name="connsiteY9" fmla="*/ 1320583 h 1320583"/>
                      <a:gd name="connsiteX10" fmla="*/ 229 w 807471"/>
                      <a:gd name="connsiteY10" fmla="*/ 768134 h 1320583"/>
                      <a:gd name="connsiteX11" fmla="*/ 229 w 807471"/>
                      <a:gd name="connsiteY11" fmla="*/ 29947 h 1320583"/>
                      <a:gd name="connsiteX0" fmla="*/ 229 w 807471"/>
                      <a:gd name="connsiteY0" fmla="*/ 29947 h 1320583"/>
                      <a:gd name="connsiteX1" fmla="*/ 276452 w 807471"/>
                      <a:gd name="connsiteY1" fmla="*/ 29946 h 1320583"/>
                      <a:gd name="connsiteX2" fmla="*/ 507434 w 807471"/>
                      <a:gd name="connsiteY2" fmla="*/ 199014 h 1320583"/>
                      <a:gd name="connsiteX3" fmla="*/ 157391 w 807471"/>
                      <a:gd name="connsiteY3" fmla="*/ 277596 h 1320583"/>
                      <a:gd name="connsiteX4" fmla="*/ 609828 w 807471"/>
                      <a:gd name="connsiteY4" fmla="*/ 356177 h 1320583"/>
                      <a:gd name="connsiteX5" fmla="*/ 807471 w 807471"/>
                      <a:gd name="connsiteY5" fmla="*/ 549058 h 1320583"/>
                      <a:gd name="connsiteX6" fmla="*/ 514577 w 807471"/>
                      <a:gd name="connsiteY6" fmla="*/ 570490 h 1320583"/>
                      <a:gd name="connsiteX7" fmla="*/ 652690 w 807471"/>
                      <a:gd name="connsiteY7" fmla="*/ 737177 h 1320583"/>
                      <a:gd name="connsiteX8" fmla="*/ 736035 w 807471"/>
                      <a:gd name="connsiteY8" fmla="*/ 944347 h 1320583"/>
                      <a:gd name="connsiteX9" fmla="*/ 452665 w 807471"/>
                      <a:gd name="connsiteY9" fmla="*/ 1320583 h 1320583"/>
                      <a:gd name="connsiteX10" fmla="*/ 229 w 807471"/>
                      <a:gd name="connsiteY10" fmla="*/ 768134 h 1320583"/>
                      <a:gd name="connsiteX11" fmla="*/ 229 w 807471"/>
                      <a:gd name="connsiteY11" fmla="*/ 29947 h 1320583"/>
                      <a:gd name="connsiteX0" fmla="*/ 229 w 807471"/>
                      <a:gd name="connsiteY0" fmla="*/ 29947 h 1320583"/>
                      <a:gd name="connsiteX1" fmla="*/ 276452 w 807471"/>
                      <a:gd name="connsiteY1" fmla="*/ 29946 h 1320583"/>
                      <a:gd name="connsiteX2" fmla="*/ 507434 w 807471"/>
                      <a:gd name="connsiteY2" fmla="*/ 199014 h 1320583"/>
                      <a:gd name="connsiteX3" fmla="*/ 157391 w 807471"/>
                      <a:gd name="connsiteY3" fmla="*/ 277596 h 1320583"/>
                      <a:gd name="connsiteX4" fmla="*/ 609828 w 807471"/>
                      <a:gd name="connsiteY4" fmla="*/ 356177 h 1320583"/>
                      <a:gd name="connsiteX5" fmla="*/ 807471 w 807471"/>
                      <a:gd name="connsiteY5" fmla="*/ 549058 h 1320583"/>
                      <a:gd name="connsiteX6" fmla="*/ 514577 w 807471"/>
                      <a:gd name="connsiteY6" fmla="*/ 570490 h 1320583"/>
                      <a:gd name="connsiteX7" fmla="*/ 652690 w 807471"/>
                      <a:gd name="connsiteY7" fmla="*/ 737177 h 1320583"/>
                      <a:gd name="connsiteX8" fmla="*/ 736035 w 807471"/>
                      <a:gd name="connsiteY8" fmla="*/ 944347 h 1320583"/>
                      <a:gd name="connsiteX9" fmla="*/ 452665 w 807471"/>
                      <a:gd name="connsiteY9" fmla="*/ 1320583 h 1320583"/>
                      <a:gd name="connsiteX10" fmla="*/ 229 w 807471"/>
                      <a:gd name="connsiteY10" fmla="*/ 768134 h 1320583"/>
                      <a:gd name="connsiteX11" fmla="*/ 229 w 807471"/>
                      <a:gd name="connsiteY11" fmla="*/ 29947 h 1320583"/>
                      <a:gd name="connsiteX0" fmla="*/ 229 w 808752"/>
                      <a:gd name="connsiteY0" fmla="*/ 29947 h 1320583"/>
                      <a:gd name="connsiteX1" fmla="*/ 276452 w 808752"/>
                      <a:gd name="connsiteY1" fmla="*/ 29946 h 1320583"/>
                      <a:gd name="connsiteX2" fmla="*/ 507434 w 808752"/>
                      <a:gd name="connsiteY2" fmla="*/ 199014 h 1320583"/>
                      <a:gd name="connsiteX3" fmla="*/ 157391 w 808752"/>
                      <a:gd name="connsiteY3" fmla="*/ 277596 h 1320583"/>
                      <a:gd name="connsiteX4" fmla="*/ 609828 w 808752"/>
                      <a:gd name="connsiteY4" fmla="*/ 356177 h 1320583"/>
                      <a:gd name="connsiteX5" fmla="*/ 807471 w 808752"/>
                      <a:gd name="connsiteY5" fmla="*/ 549058 h 1320583"/>
                      <a:gd name="connsiteX6" fmla="*/ 681266 w 808752"/>
                      <a:gd name="connsiteY6" fmla="*/ 565729 h 1320583"/>
                      <a:gd name="connsiteX7" fmla="*/ 514577 w 808752"/>
                      <a:gd name="connsiteY7" fmla="*/ 570490 h 1320583"/>
                      <a:gd name="connsiteX8" fmla="*/ 652690 w 808752"/>
                      <a:gd name="connsiteY8" fmla="*/ 737177 h 1320583"/>
                      <a:gd name="connsiteX9" fmla="*/ 736035 w 808752"/>
                      <a:gd name="connsiteY9" fmla="*/ 944347 h 1320583"/>
                      <a:gd name="connsiteX10" fmla="*/ 452665 w 808752"/>
                      <a:gd name="connsiteY10" fmla="*/ 1320583 h 1320583"/>
                      <a:gd name="connsiteX11" fmla="*/ 229 w 808752"/>
                      <a:gd name="connsiteY11" fmla="*/ 768134 h 1320583"/>
                      <a:gd name="connsiteX12" fmla="*/ 229 w 808752"/>
                      <a:gd name="connsiteY12" fmla="*/ 29947 h 1320583"/>
                      <a:gd name="connsiteX0" fmla="*/ 229 w 808846"/>
                      <a:gd name="connsiteY0" fmla="*/ 29947 h 1320583"/>
                      <a:gd name="connsiteX1" fmla="*/ 276452 w 808846"/>
                      <a:gd name="connsiteY1" fmla="*/ 29946 h 1320583"/>
                      <a:gd name="connsiteX2" fmla="*/ 507434 w 808846"/>
                      <a:gd name="connsiteY2" fmla="*/ 199014 h 1320583"/>
                      <a:gd name="connsiteX3" fmla="*/ 157391 w 808846"/>
                      <a:gd name="connsiteY3" fmla="*/ 277596 h 1320583"/>
                      <a:gd name="connsiteX4" fmla="*/ 609828 w 808846"/>
                      <a:gd name="connsiteY4" fmla="*/ 356177 h 1320583"/>
                      <a:gd name="connsiteX5" fmla="*/ 807471 w 808846"/>
                      <a:gd name="connsiteY5" fmla="*/ 549058 h 1320583"/>
                      <a:gd name="connsiteX6" fmla="*/ 681266 w 808846"/>
                      <a:gd name="connsiteY6" fmla="*/ 565729 h 1320583"/>
                      <a:gd name="connsiteX7" fmla="*/ 514577 w 808846"/>
                      <a:gd name="connsiteY7" fmla="*/ 570490 h 1320583"/>
                      <a:gd name="connsiteX8" fmla="*/ 652690 w 808846"/>
                      <a:gd name="connsiteY8" fmla="*/ 737177 h 1320583"/>
                      <a:gd name="connsiteX9" fmla="*/ 736035 w 808846"/>
                      <a:gd name="connsiteY9" fmla="*/ 944347 h 1320583"/>
                      <a:gd name="connsiteX10" fmla="*/ 452665 w 808846"/>
                      <a:gd name="connsiteY10" fmla="*/ 1320583 h 1320583"/>
                      <a:gd name="connsiteX11" fmla="*/ 229 w 808846"/>
                      <a:gd name="connsiteY11" fmla="*/ 768134 h 1320583"/>
                      <a:gd name="connsiteX12" fmla="*/ 229 w 808846"/>
                      <a:gd name="connsiteY12" fmla="*/ 29947 h 1320583"/>
                      <a:gd name="connsiteX0" fmla="*/ 229 w 808846"/>
                      <a:gd name="connsiteY0" fmla="*/ 29947 h 1320583"/>
                      <a:gd name="connsiteX1" fmla="*/ 276452 w 808846"/>
                      <a:gd name="connsiteY1" fmla="*/ 29946 h 1320583"/>
                      <a:gd name="connsiteX2" fmla="*/ 507434 w 808846"/>
                      <a:gd name="connsiteY2" fmla="*/ 199014 h 1320583"/>
                      <a:gd name="connsiteX3" fmla="*/ 157391 w 808846"/>
                      <a:gd name="connsiteY3" fmla="*/ 277596 h 1320583"/>
                      <a:gd name="connsiteX4" fmla="*/ 609828 w 808846"/>
                      <a:gd name="connsiteY4" fmla="*/ 356177 h 1320583"/>
                      <a:gd name="connsiteX5" fmla="*/ 807471 w 808846"/>
                      <a:gd name="connsiteY5" fmla="*/ 549058 h 1320583"/>
                      <a:gd name="connsiteX6" fmla="*/ 681266 w 808846"/>
                      <a:gd name="connsiteY6" fmla="*/ 565729 h 1320583"/>
                      <a:gd name="connsiteX7" fmla="*/ 514577 w 808846"/>
                      <a:gd name="connsiteY7" fmla="*/ 570490 h 1320583"/>
                      <a:gd name="connsiteX8" fmla="*/ 652690 w 808846"/>
                      <a:gd name="connsiteY8" fmla="*/ 737177 h 1320583"/>
                      <a:gd name="connsiteX9" fmla="*/ 736035 w 808846"/>
                      <a:gd name="connsiteY9" fmla="*/ 944347 h 1320583"/>
                      <a:gd name="connsiteX10" fmla="*/ 452665 w 808846"/>
                      <a:gd name="connsiteY10" fmla="*/ 1320583 h 1320583"/>
                      <a:gd name="connsiteX11" fmla="*/ 229 w 808846"/>
                      <a:gd name="connsiteY11" fmla="*/ 768134 h 1320583"/>
                      <a:gd name="connsiteX12" fmla="*/ 229 w 808846"/>
                      <a:gd name="connsiteY12" fmla="*/ 29947 h 1320583"/>
                      <a:gd name="connsiteX0" fmla="*/ 229 w 808846"/>
                      <a:gd name="connsiteY0" fmla="*/ 29947 h 1320583"/>
                      <a:gd name="connsiteX1" fmla="*/ 276452 w 808846"/>
                      <a:gd name="connsiteY1" fmla="*/ 29946 h 1320583"/>
                      <a:gd name="connsiteX2" fmla="*/ 507434 w 808846"/>
                      <a:gd name="connsiteY2" fmla="*/ 199014 h 1320583"/>
                      <a:gd name="connsiteX3" fmla="*/ 157391 w 808846"/>
                      <a:gd name="connsiteY3" fmla="*/ 277596 h 1320583"/>
                      <a:gd name="connsiteX4" fmla="*/ 609828 w 808846"/>
                      <a:gd name="connsiteY4" fmla="*/ 356177 h 1320583"/>
                      <a:gd name="connsiteX5" fmla="*/ 807471 w 808846"/>
                      <a:gd name="connsiteY5" fmla="*/ 549058 h 1320583"/>
                      <a:gd name="connsiteX6" fmla="*/ 681266 w 808846"/>
                      <a:gd name="connsiteY6" fmla="*/ 565729 h 1320583"/>
                      <a:gd name="connsiteX7" fmla="*/ 514577 w 808846"/>
                      <a:gd name="connsiteY7" fmla="*/ 570490 h 1320583"/>
                      <a:gd name="connsiteX8" fmla="*/ 652690 w 808846"/>
                      <a:gd name="connsiteY8" fmla="*/ 737177 h 1320583"/>
                      <a:gd name="connsiteX9" fmla="*/ 736035 w 808846"/>
                      <a:gd name="connsiteY9" fmla="*/ 944347 h 1320583"/>
                      <a:gd name="connsiteX10" fmla="*/ 452665 w 808846"/>
                      <a:gd name="connsiteY10" fmla="*/ 1320583 h 1320583"/>
                      <a:gd name="connsiteX11" fmla="*/ 229 w 808846"/>
                      <a:gd name="connsiteY11" fmla="*/ 768134 h 1320583"/>
                      <a:gd name="connsiteX12" fmla="*/ 229 w 808846"/>
                      <a:gd name="connsiteY12" fmla="*/ 29947 h 1320583"/>
                      <a:gd name="connsiteX0" fmla="*/ 229 w 808846"/>
                      <a:gd name="connsiteY0" fmla="*/ 29947 h 1320583"/>
                      <a:gd name="connsiteX1" fmla="*/ 276452 w 808846"/>
                      <a:gd name="connsiteY1" fmla="*/ 29946 h 1320583"/>
                      <a:gd name="connsiteX2" fmla="*/ 507434 w 808846"/>
                      <a:gd name="connsiteY2" fmla="*/ 199014 h 1320583"/>
                      <a:gd name="connsiteX3" fmla="*/ 157391 w 808846"/>
                      <a:gd name="connsiteY3" fmla="*/ 277596 h 1320583"/>
                      <a:gd name="connsiteX4" fmla="*/ 609828 w 808846"/>
                      <a:gd name="connsiteY4" fmla="*/ 356177 h 1320583"/>
                      <a:gd name="connsiteX5" fmla="*/ 807471 w 808846"/>
                      <a:gd name="connsiteY5" fmla="*/ 549058 h 1320583"/>
                      <a:gd name="connsiteX6" fmla="*/ 681266 w 808846"/>
                      <a:gd name="connsiteY6" fmla="*/ 565729 h 1320583"/>
                      <a:gd name="connsiteX7" fmla="*/ 514577 w 808846"/>
                      <a:gd name="connsiteY7" fmla="*/ 570490 h 1320583"/>
                      <a:gd name="connsiteX8" fmla="*/ 652690 w 808846"/>
                      <a:gd name="connsiteY8" fmla="*/ 737177 h 1320583"/>
                      <a:gd name="connsiteX9" fmla="*/ 736035 w 808846"/>
                      <a:gd name="connsiteY9" fmla="*/ 944347 h 1320583"/>
                      <a:gd name="connsiteX10" fmla="*/ 452665 w 808846"/>
                      <a:gd name="connsiteY10" fmla="*/ 1320583 h 1320583"/>
                      <a:gd name="connsiteX11" fmla="*/ 229 w 808846"/>
                      <a:gd name="connsiteY11" fmla="*/ 768134 h 1320583"/>
                      <a:gd name="connsiteX12" fmla="*/ 229 w 808846"/>
                      <a:gd name="connsiteY12" fmla="*/ 29947 h 1320583"/>
                      <a:gd name="connsiteX0" fmla="*/ 229 w 811193"/>
                      <a:gd name="connsiteY0" fmla="*/ 29947 h 1320583"/>
                      <a:gd name="connsiteX1" fmla="*/ 276452 w 811193"/>
                      <a:gd name="connsiteY1" fmla="*/ 29946 h 1320583"/>
                      <a:gd name="connsiteX2" fmla="*/ 507434 w 811193"/>
                      <a:gd name="connsiteY2" fmla="*/ 199014 h 1320583"/>
                      <a:gd name="connsiteX3" fmla="*/ 157391 w 811193"/>
                      <a:gd name="connsiteY3" fmla="*/ 277596 h 1320583"/>
                      <a:gd name="connsiteX4" fmla="*/ 609828 w 811193"/>
                      <a:gd name="connsiteY4" fmla="*/ 356177 h 1320583"/>
                      <a:gd name="connsiteX5" fmla="*/ 809852 w 811193"/>
                      <a:gd name="connsiteY5" fmla="*/ 549058 h 1320583"/>
                      <a:gd name="connsiteX6" fmla="*/ 681266 w 811193"/>
                      <a:gd name="connsiteY6" fmla="*/ 565729 h 1320583"/>
                      <a:gd name="connsiteX7" fmla="*/ 514577 w 811193"/>
                      <a:gd name="connsiteY7" fmla="*/ 570490 h 1320583"/>
                      <a:gd name="connsiteX8" fmla="*/ 652690 w 811193"/>
                      <a:gd name="connsiteY8" fmla="*/ 737177 h 1320583"/>
                      <a:gd name="connsiteX9" fmla="*/ 736035 w 811193"/>
                      <a:gd name="connsiteY9" fmla="*/ 944347 h 1320583"/>
                      <a:gd name="connsiteX10" fmla="*/ 452665 w 811193"/>
                      <a:gd name="connsiteY10" fmla="*/ 1320583 h 1320583"/>
                      <a:gd name="connsiteX11" fmla="*/ 229 w 811193"/>
                      <a:gd name="connsiteY11" fmla="*/ 768134 h 1320583"/>
                      <a:gd name="connsiteX12" fmla="*/ 229 w 811193"/>
                      <a:gd name="connsiteY12" fmla="*/ 29947 h 1320583"/>
                      <a:gd name="connsiteX0" fmla="*/ 229 w 809852"/>
                      <a:gd name="connsiteY0" fmla="*/ 29947 h 1320583"/>
                      <a:gd name="connsiteX1" fmla="*/ 276452 w 809852"/>
                      <a:gd name="connsiteY1" fmla="*/ 29946 h 1320583"/>
                      <a:gd name="connsiteX2" fmla="*/ 507434 w 809852"/>
                      <a:gd name="connsiteY2" fmla="*/ 199014 h 1320583"/>
                      <a:gd name="connsiteX3" fmla="*/ 157391 w 809852"/>
                      <a:gd name="connsiteY3" fmla="*/ 277596 h 1320583"/>
                      <a:gd name="connsiteX4" fmla="*/ 609828 w 809852"/>
                      <a:gd name="connsiteY4" fmla="*/ 356177 h 1320583"/>
                      <a:gd name="connsiteX5" fmla="*/ 809852 w 809852"/>
                      <a:gd name="connsiteY5" fmla="*/ 549058 h 1320583"/>
                      <a:gd name="connsiteX6" fmla="*/ 681266 w 809852"/>
                      <a:gd name="connsiteY6" fmla="*/ 565729 h 1320583"/>
                      <a:gd name="connsiteX7" fmla="*/ 514577 w 809852"/>
                      <a:gd name="connsiteY7" fmla="*/ 570490 h 1320583"/>
                      <a:gd name="connsiteX8" fmla="*/ 652690 w 809852"/>
                      <a:gd name="connsiteY8" fmla="*/ 737177 h 1320583"/>
                      <a:gd name="connsiteX9" fmla="*/ 736035 w 809852"/>
                      <a:gd name="connsiteY9" fmla="*/ 944347 h 1320583"/>
                      <a:gd name="connsiteX10" fmla="*/ 452665 w 809852"/>
                      <a:gd name="connsiteY10" fmla="*/ 1320583 h 1320583"/>
                      <a:gd name="connsiteX11" fmla="*/ 229 w 809852"/>
                      <a:gd name="connsiteY11" fmla="*/ 768134 h 1320583"/>
                      <a:gd name="connsiteX12" fmla="*/ 229 w 809852"/>
                      <a:gd name="connsiteY12" fmla="*/ 29947 h 1320583"/>
                      <a:gd name="connsiteX0" fmla="*/ 229 w 809852"/>
                      <a:gd name="connsiteY0" fmla="*/ 29947 h 1320583"/>
                      <a:gd name="connsiteX1" fmla="*/ 276452 w 809852"/>
                      <a:gd name="connsiteY1" fmla="*/ 29946 h 1320583"/>
                      <a:gd name="connsiteX2" fmla="*/ 507434 w 809852"/>
                      <a:gd name="connsiteY2" fmla="*/ 199014 h 1320583"/>
                      <a:gd name="connsiteX3" fmla="*/ 157391 w 809852"/>
                      <a:gd name="connsiteY3" fmla="*/ 277596 h 1320583"/>
                      <a:gd name="connsiteX4" fmla="*/ 609828 w 809852"/>
                      <a:gd name="connsiteY4" fmla="*/ 356177 h 1320583"/>
                      <a:gd name="connsiteX5" fmla="*/ 809852 w 809852"/>
                      <a:gd name="connsiteY5" fmla="*/ 551440 h 1320583"/>
                      <a:gd name="connsiteX6" fmla="*/ 681266 w 809852"/>
                      <a:gd name="connsiteY6" fmla="*/ 565729 h 1320583"/>
                      <a:gd name="connsiteX7" fmla="*/ 514577 w 809852"/>
                      <a:gd name="connsiteY7" fmla="*/ 570490 h 1320583"/>
                      <a:gd name="connsiteX8" fmla="*/ 652690 w 809852"/>
                      <a:gd name="connsiteY8" fmla="*/ 737177 h 1320583"/>
                      <a:gd name="connsiteX9" fmla="*/ 736035 w 809852"/>
                      <a:gd name="connsiteY9" fmla="*/ 944347 h 1320583"/>
                      <a:gd name="connsiteX10" fmla="*/ 452665 w 809852"/>
                      <a:gd name="connsiteY10" fmla="*/ 1320583 h 1320583"/>
                      <a:gd name="connsiteX11" fmla="*/ 229 w 809852"/>
                      <a:gd name="connsiteY11" fmla="*/ 768134 h 1320583"/>
                      <a:gd name="connsiteX12" fmla="*/ 229 w 809852"/>
                      <a:gd name="connsiteY12" fmla="*/ 29947 h 1320583"/>
                      <a:gd name="connsiteX0" fmla="*/ 229 w 809852"/>
                      <a:gd name="connsiteY0" fmla="*/ 29947 h 1320583"/>
                      <a:gd name="connsiteX1" fmla="*/ 276452 w 809852"/>
                      <a:gd name="connsiteY1" fmla="*/ 29946 h 1320583"/>
                      <a:gd name="connsiteX2" fmla="*/ 507434 w 809852"/>
                      <a:gd name="connsiteY2" fmla="*/ 199014 h 1320583"/>
                      <a:gd name="connsiteX3" fmla="*/ 157391 w 809852"/>
                      <a:gd name="connsiteY3" fmla="*/ 277596 h 1320583"/>
                      <a:gd name="connsiteX4" fmla="*/ 609828 w 809852"/>
                      <a:gd name="connsiteY4" fmla="*/ 356177 h 1320583"/>
                      <a:gd name="connsiteX5" fmla="*/ 809852 w 809852"/>
                      <a:gd name="connsiteY5" fmla="*/ 551440 h 1320583"/>
                      <a:gd name="connsiteX6" fmla="*/ 681266 w 809852"/>
                      <a:gd name="connsiteY6" fmla="*/ 565729 h 1320583"/>
                      <a:gd name="connsiteX7" fmla="*/ 514577 w 809852"/>
                      <a:gd name="connsiteY7" fmla="*/ 570490 h 1320583"/>
                      <a:gd name="connsiteX8" fmla="*/ 652690 w 809852"/>
                      <a:gd name="connsiteY8" fmla="*/ 737177 h 1320583"/>
                      <a:gd name="connsiteX9" fmla="*/ 736035 w 809852"/>
                      <a:gd name="connsiteY9" fmla="*/ 944347 h 1320583"/>
                      <a:gd name="connsiteX10" fmla="*/ 452665 w 809852"/>
                      <a:gd name="connsiteY10" fmla="*/ 1320583 h 1320583"/>
                      <a:gd name="connsiteX11" fmla="*/ 229 w 809852"/>
                      <a:gd name="connsiteY11" fmla="*/ 768134 h 1320583"/>
                      <a:gd name="connsiteX12" fmla="*/ 229 w 809852"/>
                      <a:gd name="connsiteY12" fmla="*/ 29947 h 1320583"/>
                      <a:gd name="connsiteX0" fmla="*/ 229 w 809852"/>
                      <a:gd name="connsiteY0" fmla="*/ 29947 h 1320583"/>
                      <a:gd name="connsiteX1" fmla="*/ 276452 w 809852"/>
                      <a:gd name="connsiteY1" fmla="*/ 29946 h 1320583"/>
                      <a:gd name="connsiteX2" fmla="*/ 507434 w 809852"/>
                      <a:gd name="connsiteY2" fmla="*/ 199014 h 1320583"/>
                      <a:gd name="connsiteX3" fmla="*/ 157391 w 809852"/>
                      <a:gd name="connsiteY3" fmla="*/ 277596 h 1320583"/>
                      <a:gd name="connsiteX4" fmla="*/ 609828 w 809852"/>
                      <a:gd name="connsiteY4" fmla="*/ 356177 h 1320583"/>
                      <a:gd name="connsiteX5" fmla="*/ 809852 w 809852"/>
                      <a:gd name="connsiteY5" fmla="*/ 551440 h 1320583"/>
                      <a:gd name="connsiteX6" fmla="*/ 681266 w 809852"/>
                      <a:gd name="connsiteY6" fmla="*/ 565729 h 1320583"/>
                      <a:gd name="connsiteX7" fmla="*/ 514577 w 809852"/>
                      <a:gd name="connsiteY7" fmla="*/ 570490 h 1320583"/>
                      <a:gd name="connsiteX8" fmla="*/ 652690 w 809852"/>
                      <a:gd name="connsiteY8" fmla="*/ 737177 h 1320583"/>
                      <a:gd name="connsiteX9" fmla="*/ 736035 w 809852"/>
                      <a:gd name="connsiteY9" fmla="*/ 944347 h 1320583"/>
                      <a:gd name="connsiteX10" fmla="*/ 452665 w 809852"/>
                      <a:gd name="connsiteY10" fmla="*/ 1320583 h 1320583"/>
                      <a:gd name="connsiteX11" fmla="*/ 229 w 809852"/>
                      <a:gd name="connsiteY11" fmla="*/ 768134 h 1320583"/>
                      <a:gd name="connsiteX12" fmla="*/ 229 w 809852"/>
                      <a:gd name="connsiteY12" fmla="*/ 29947 h 13205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09852" h="1320583">
                        <a:moveTo>
                          <a:pt x="229" y="29947"/>
                        </a:moveTo>
                        <a:cubicBezTo>
                          <a:pt x="91509" y="9309"/>
                          <a:pt x="180409" y="-25616"/>
                          <a:pt x="276452" y="29946"/>
                        </a:cubicBezTo>
                        <a:cubicBezTo>
                          <a:pt x="385196" y="72015"/>
                          <a:pt x="455841" y="235526"/>
                          <a:pt x="507434" y="199014"/>
                        </a:cubicBezTo>
                        <a:cubicBezTo>
                          <a:pt x="408611" y="302598"/>
                          <a:pt x="113338" y="40662"/>
                          <a:pt x="157391" y="277596"/>
                        </a:cubicBezTo>
                        <a:cubicBezTo>
                          <a:pt x="289153" y="373639"/>
                          <a:pt x="494734" y="429202"/>
                          <a:pt x="609828" y="356177"/>
                        </a:cubicBezTo>
                        <a:cubicBezTo>
                          <a:pt x="605066" y="447459"/>
                          <a:pt x="705078" y="493496"/>
                          <a:pt x="809852" y="551440"/>
                        </a:cubicBezTo>
                        <a:cubicBezTo>
                          <a:pt x="791993" y="583984"/>
                          <a:pt x="737226" y="607401"/>
                          <a:pt x="681266" y="565729"/>
                        </a:cubicBezTo>
                        <a:cubicBezTo>
                          <a:pt x="594350" y="488339"/>
                          <a:pt x="520530" y="539534"/>
                          <a:pt x="514577" y="570490"/>
                        </a:cubicBezTo>
                        <a:cubicBezTo>
                          <a:pt x="504258" y="641132"/>
                          <a:pt x="517753" y="699871"/>
                          <a:pt x="652690" y="737177"/>
                        </a:cubicBezTo>
                        <a:cubicBezTo>
                          <a:pt x="734844" y="732811"/>
                          <a:pt x="745561" y="851875"/>
                          <a:pt x="736035" y="944347"/>
                        </a:cubicBezTo>
                        <a:cubicBezTo>
                          <a:pt x="697934" y="1103097"/>
                          <a:pt x="550296" y="1266608"/>
                          <a:pt x="452665" y="1320583"/>
                        </a:cubicBezTo>
                        <a:cubicBezTo>
                          <a:pt x="283597" y="1207870"/>
                          <a:pt x="135960" y="1018959"/>
                          <a:pt x="229" y="768134"/>
                        </a:cubicBezTo>
                        <a:cubicBezTo>
                          <a:pt x="-565" y="522072"/>
                          <a:pt x="1023" y="276009"/>
                          <a:pt x="229" y="29947"/>
                        </a:cubicBezTo>
                        <a:close/>
                      </a:path>
                    </a:pathLst>
                  </a:custGeom>
                  <a:solidFill>
                    <a:srgbClr val="A6A6A6"/>
                  </a:solidFill>
                  <a:ln w="12700" cap="flat" cmpd="sng" algn="ctr">
                    <a:noFill/>
                    <a:prstDash val="solid"/>
                    <a:miter lim="800000"/>
                  </a:ln>
                  <a:effectLst>
                    <a:innerShdw blurRad="63500" dist="50800" dir="18900000">
                      <a:prstClr val="black">
                        <a:alpha val="50000"/>
                      </a:prstClr>
                    </a:inn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A045D"/>
                      </a:solidFill>
                      <a:effectLst/>
                      <a:uLnTx/>
                      <a:uFillTx/>
                      <a:ea typeface="+mn-ea"/>
                      <a:cs typeface="Arial" panose="020B0604020202020204" pitchFamily="34" charset="0"/>
                    </a:endParaRPr>
                  </a:p>
                </p:txBody>
              </p:sp>
              <p:sp>
                <p:nvSpPr>
                  <p:cNvPr id="22" name="Rectangle 4">
                    <a:extLst>
                      <a:ext uri="{FF2B5EF4-FFF2-40B4-BE49-F238E27FC236}">
                        <a16:creationId xmlns:a16="http://schemas.microsoft.com/office/drawing/2014/main" id="{FDE3B414-05D0-7590-A07F-8A8AF57331C2}"/>
                      </a:ext>
                    </a:extLst>
                  </p:cNvPr>
                  <p:cNvSpPr/>
                  <p:nvPr/>
                </p:nvSpPr>
                <p:spPr>
                  <a:xfrm>
                    <a:off x="2375963" y="2358334"/>
                    <a:ext cx="896918" cy="1420808"/>
                  </a:xfrm>
                  <a:custGeom>
                    <a:avLst/>
                    <a:gdLst>
                      <a:gd name="connsiteX0" fmla="*/ 0 w 1149350"/>
                      <a:gd name="connsiteY0" fmla="*/ 0 h 1965961"/>
                      <a:gd name="connsiteX1" fmla="*/ 1149350 w 1149350"/>
                      <a:gd name="connsiteY1" fmla="*/ 0 h 1965961"/>
                      <a:gd name="connsiteX2" fmla="*/ 1149350 w 1149350"/>
                      <a:gd name="connsiteY2" fmla="*/ 1965961 h 1965961"/>
                      <a:gd name="connsiteX3" fmla="*/ 0 w 1149350"/>
                      <a:gd name="connsiteY3" fmla="*/ 1965961 h 1965961"/>
                      <a:gd name="connsiteX4" fmla="*/ 0 w 1149350"/>
                      <a:gd name="connsiteY4" fmla="*/ 0 h 1965961"/>
                      <a:gd name="connsiteX0" fmla="*/ 0 w 1149350"/>
                      <a:gd name="connsiteY0" fmla="*/ 0 h 1965961"/>
                      <a:gd name="connsiteX1" fmla="*/ 946150 w 1149350"/>
                      <a:gd name="connsiteY1" fmla="*/ 596900 h 1965961"/>
                      <a:gd name="connsiteX2" fmla="*/ 1149350 w 1149350"/>
                      <a:gd name="connsiteY2" fmla="*/ 1965961 h 1965961"/>
                      <a:gd name="connsiteX3" fmla="*/ 0 w 1149350"/>
                      <a:gd name="connsiteY3" fmla="*/ 1965961 h 1965961"/>
                      <a:gd name="connsiteX4" fmla="*/ 0 w 1149350"/>
                      <a:gd name="connsiteY4" fmla="*/ 0 h 1965961"/>
                      <a:gd name="connsiteX0" fmla="*/ 0 w 1149350"/>
                      <a:gd name="connsiteY0" fmla="*/ 0 h 1965961"/>
                      <a:gd name="connsiteX1" fmla="*/ 481807 w 1149350"/>
                      <a:gd name="connsiteY1" fmla="*/ 468948 h 1965961"/>
                      <a:gd name="connsiteX2" fmla="*/ 946150 w 1149350"/>
                      <a:gd name="connsiteY2" fmla="*/ 596900 h 1965961"/>
                      <a:gd name="connsiteX3" fmla="*/ 1149350 w 1149350"/>
                      <a:gd name="connsiteY3" fmla="*/ 1965961 h 1965961"/>
                      <a:gd name="connsiteX4" fmla="*/ 0 w 1149350"/>
                      <a:gd name="connsiteY4" fmla="*/ 1965961 h 1965961"/>
                      <a:gd name="connsiteX5" fmla="*/ 0 w 1149350"/>
                      <a:gd name="connsiteY5" fmla="*/ 0 h 1965961"/>
                      <a:gd name="connsiteX0" fmla="*/ 0 w 1149350"/>
                      <a:gd name="connsiteY0" fmla="*/ 0 h 1965961"/>
                      <a:gd name="connsiteX1" fmla="*/ 481807 w 1149350"/>
                      <a:gd name="connsiteY1" fmla="*/ 468948 h 1965961"/>
                      <a:gd name="connsiteX2" fmla="*/ 946150 w 1149350"/>
                      <a:gd name="connsiteY2" fmla="*/ 596900 h 1965961"/>
                      <a:gd name="connsiteX3" fmla="*/ 970757 w 1149350"/>
                      <a:gd name="connsiteY3" fmla="*/ 421323 h 1965961"/>
                      <a:gd name="connsiteX4" fmla="*/ 1149350 w 1149350"/>
                      <a:gd name="connsiteY4" fmla="*/ 1965961 h 1965961"/>
                      <a:gd name="connsiteX5" fmla="*/ 0 w 1149350"/>
                      <a:gd name="connsiteY5" fmla="*/ 1965961 h 1965961"/>
                      <a:gd name="connsiteX6" fmla="*/ 0 w 1149350"/>
                      <a:gd name="connsiteY6" fmla="*/ 0 h 1965961"/>
                      <a:gd name="connsiteX0" fmla="*/ 0 w 1149350"/>
                      <a:gd name="connsiteY0" fmla="*/ 0 h 1965961"/>
                      <a:gd name="connsiteX1" fmla="*/ 481807 w 1149350"/>
                      <a:gd name="connsiteY1" fmla="*/ 468948 h 1965961"/>
                      <a:gd name="connsiteX2" fmla="*/ 946150 w 1149350"/>
                      <a:gd name="connsiteY2" fmla="*/ 596900 h 1965961"/>
                      <a:gd name="connsiteX3" fmla="*/ 970757 w 1149350"/>
                      <a:gd name="connsiteY3" fmla="*/ 421323 h 1965961"/>
                      <a:gd name="connsiteX4" fmla="*/ 605632 w 1149350"/>
                      <a:gd name="connsiteY4" fmla="*/ 338773 h 1965961"/>
                      <a:gd name="connsiteX5" fmla="*/ 1149350 w 1149350"/>
                      <a:gd name="connsiteY5" fmla="*/ 1965961 h 1965961"/>
                      <a:gd name="connsiteX6" fmla="*/ 0 w 1149350"/>
                      <a:gd name="connsiteY6" fmla="*/ 1965961 h 1965961"/>
                      <a:gd name="connsiteX7" fmla="*/ 0 w 1149350"/>
                      <a:gd name="connsiteY7" fmla="*/ 0 h 1965961"/>
                      <a:gd name="connsiteX0" fmla="*/ 0 w 1149350"/>
                      <a:gd name="connsiteY0" fmla="*/ 0 h 1965961"/>
                      <a:gd name="connsiteX1" fmla="*/ 481807 w 1149350"/>
                      <a:gd name="connsiteY1" fmla="*/ 468948 h 1965961"/>
                      <a:gd name="connsiteX2" fmla="*/ 946150 w 1149350"/>
                      <a:gd name="connsiteY2" fmla="*/ 596900 h 1965961"/>
                      <a:gd name="connsiteX3" fmla="*/ 970757 w 1149350"/>
                      <a:gd name="connsiteY3" fmla="*/ 421323 h 1965961"/>
                      <a:gd name="connsiteX4" fmla="*/ 1110457 w 1149350"/>
                      <a:gd name="connsiteY4" fmla="*/ 357823 h 1965961"/>
                      <a:gd name="connsiteX5" fmla="*/ 1149350 w 1149350"/>
                      <a:gd name="connsiteY5" fmla="*/ 1965961 h 1965961"/>
                      <a:gd name="connsiteX6" fmla="*/ 0 w 1149350"/>
                      <a:gd name="connsiteY6" fmla="*/ 1965961 h 1965961"/>
                      <a:gd name="connsiteX7" fmla="*/ 0 w 1149350"/>
                      <a:gd name="connsiteY7" fmla="*/ 0 h 1965961"/>
                      <a:gd name="connsiteX0" fmla="*/ 0 w 1149350"/>
                      <a:gd name="connsiteY0" fmla="*/ 0 h 1965961"/>
                      <a:gd name="connsiteX1" fmla="*/ 481807 w 1149350"/>
                      <a:gd name="connsiteY1" fmla="*/ 468948 h 1965961"/>
                      <a:gd name="connsiteX2" fmla="*/ 946150 w 1149350"/>
                      <a:gd name="connsiteY2" fmla="*/ 596900 h 1965961"/>
                      <a:gd name="connsiteX3" fmla="*/ 900907 w 1149350"/>
                      <a:gd name="connsiteY3" fmla="*/ 380048 h 1965961"/>
                      <a:gd name="connsiteX4" fmla="*/ 1110457 w 1149350"/>
                      <a:gd name="connsiteY4" fmla="*/ 357823 h 1965961"/>
                      <a:gd name="connsiteX5" fmla="*/ 1149350 w 1149350"/>
                      <a:gd name="connsiteY5" fmla="*/ 1965961 h 1965961"/>
                      <a:gd name="connsiteX6" fmla="*/ 0 w 1149350"/>
                      <a:gd name="connsiteY6" fmla="*/ 1965961 h 1965961"/>
                      <a:gd name="connsiteX7" fmla="*/ 0 w 1149350"/>
                      <a:gd name="connsiteY7" fmla="*/ 0 h 1965961"/>
                      <a:gd name="connsiteX0" fmla="*/ 0 w 1149350"/>
                      <a:gd name="connsiteY0" fmla="*/ 0 h 1965961"/>
                      <a:gd name="connsiteX1" fmla="*/ 481807 w 1149350"/>
                      <a:gd name="connsiteY1" fmla="*/ 468948 h 1965961"/>
                      <a:gd name="connsiteX2" fmla="*/ 946150 w 1149350"/>
                      <a:gd name="connsiteY2" fmla="*/ 596900 h 1965961"/>
                      <a:gd name="connsiteX3" fmla="*/ 900907 w 1149350"/>
                      <a:gd name="connsiteY3" fmla="*/ 380048 h 1965961"/>
                      <a:gd name="connsiteX4" fmla="*/ 1037432 w 1149350"/>
                      <a:gd name="connsiteY4" fmla="*/ 126048 h 1965961"/>
                      <a:gd name="connsiteX5" fmla="*/ 1110457 w 1149350"/>
                      <a:gd name="connsiteY5" fmla="*/ 357823 h 1965961"/>
                      <a:gd name="connsiteX6" fmla="*/ 1149350 w 1149350"/>
                      <a:gd name="connsiteY6" fmla="*/ 1965961 h 1965961"/>
                      <a:gd name="connsiteX7" fmla="*/ 0 w 1149350"/>
                      <a:gd name="connsiteY7" fmla="*/ 1965961 h 1965961"/>
                      <a:gd name="connsiteX8" fmla="*/ 0 w 1149350"/>
                      <a:gd name="connsiteY8" fmla="*/ 0 h 1965961"/>
                      <a:gd name="connsiteX0" fmla="*/ 0 w 1149350"/>
                      <a:gd name="connsiteY0" fmla="*/ 0 h 1965961"/>
                      <a:gd name="connsiteX1" fmla="*/ 481807 w 1149350"/>
                      <a:gd name="connsiteY1" fmla="*/ 468948 h 1965961"/>
                      <a:gd name="connsiteX2" fmla="*/ 946150 w 1149350"/>
                      <a:gd name="connsiteY2" fmla="*/ 596900 h 1965961"/>
                      <a:gd name="connsiteX3" fmla="*/ 900907 w 1149350"/>
                      <a:gd name="connsiteY3" fmla="*/ 380048 h 1965961"/>
                      <a:gd name="connsiteX4" fmla="*/ 777082 w 1149350"/>
                      <a:gd name="connsiteY4" fmla="*/ 129223 h 1965961"/>
                      <a:gd name="connsiteX5" fmla="*/ 1037432 w 1149350"/>
                      <a:gd name="connsiteY5" fmla="*/ 126048 h 1965961"/>
                      <a:gd name="connsiteX6" fmla="*/ 1110457 w 1149350"/>
                      <a:gd name="connsiteY6" fmla="*/ 357823 h 1965961"/>
                      <a:gd name="connsiteX7" fmla="*/ 1149350 w 1149350"/>
                      <a:gd name="connsiteY7" fmla="*/ 1965961 h 1965961"/>
                      <a:gd name="connsiteX8" fmla="*/ 0 w 1149350"/>
                      <a:gd name="connsiteY8" fmla="*/ 1965961 h 1965961"/>
                      <a:gd name="connsiteX9" fmla="*/ 0 w 1149350"/>
                      <a:gd name="connsiteY9" fmla="*/ 0 h 1965961"/>
                      <a:gd name="connsiteX0" fmla="*/ 0 w 1149350"/>
                      <a:gd name="connsiteY0" fmla="*/ 0 h 1965961"/>
                      <a:gd name="connsiteX1" fmla="*/ 481807 w 1149350"/>
                      <a:gd name="connsiteY1" fmla="*/ 468948 h 1965961"/>
                      <a:gd name="connsiteX2" fmla="*/ 946150 w 1149350"/>
                      <a:gd name="connsiteY2" fmla="*/ 596900 h 1965961"/>
                      <a:gd name="connsiteX3" fmla="*/ 605632 w 1149350"/>
                      <a:gd name="connsiteY3" fmla="*/ 335598 h 1965961"/>
                      <a:gd name="connsiteX4" fmla="*/ 777082 w 1149350"/>
                      <a:gd name="connsiteY4" fmla="*/ 129223 h 1965961"/>
                      <a:gd name="connsiteX5" fmla="*/ 1037432 w 1149350"/>
                      <a:gd name="connsiteY5" fmla="*/ 126048 h 1965961"/>
                      <a:gd name="connsiteX6" fmla="*/ 1110457 w 1149350"/>
                      <a:gd name="connsiteY6" fmla="*/ 357823 h 1965961"/>
                      <a:gd name="connsiteX7" fmla="*/ 1149350 w 1149350"/>
                      <a:gd name="connsiteY7" fmla="*/ 1965961 h 1965961"/>
                      <a:gd name="connsiteX8" fmla="*/ 0 w 1149350"/>
                      <a:gd name="connsiteY8" fmla="*/ 1965961 h 1965961"/>
                      <a:gd name="connsiteX9" fmla="*/ 0 w 1149350"/>
                      <a:gd name="connsiteY9" fmla="*/ 0 h 1965961"/>
                      <a:gd name="connsiteX0" fmla="*/ 0 w 1149350"/>
                      <a:gd name="connsiteY0" fmla="*/ 0 h 1965961"/>
                      <a:gd name="connsiteX1" fmla="*/ 481807 w 1149350"/>
                      <a:gd name="connsiteY1" fmla="*/ 468948 h 1965961"/>
                      <a:gd name="connsiteX2" fmla="*/ 946150 w 1149350"/>
                      <a:gd name="connsiteY2" fmla="*/ 596900 h 1965961"/>
                      <a:gd name="connsiteX3" fmla="*/ 926307 w 1149350"/>
                      <a:gd name="connsiteY3" fmla="*/ 434023 h 1965961"/>
                      <a:gd name="connsiteX4" fmla="*/ 605632 w 1149350"/>
                      <a:gd name="connsiteY4" fmla="*/ 335598 h 1965961"/>
                      <a:gd name="connsiteX5" fmla="*/ 777082 w 1149350"/>
                      <a:gd name="connsiteY5" fmla="*/ 129223 h 1965961"/>
                      <a:gd name="connsiteX6" fmla="*/ 1037432 w 1149350"/>
                      <a:gd name="connsiteY6" fmla="*/ 126048 h 1965961"/>
                      <a:gd name="connsiteX7" fmla="*/ 1110457 w 1149350"/>
                      <a:gd name="connsiteY7" fmla="*/ 357823 h 1965961"/>
                      <a:gd name="connsiteX8" fmla="*/ 1149350 w 1149350"/>
                      <a:gd name="connsiteY8" fmla="*/ 1965961 h 1965961"/>
                      <a:gd name="connsiteX9" fmla="*/ 0 w 1149350"/>
                      <a:gd name="connsiteY9" fmla="*/ 1965961 h 1965961"/>
                      <a:gd name="connsiteX10" fmla="*/ 0 w 1149350"/>
                      <a:gd name="connsiteY10" fmla="*/ 0 h 1965961"/>
                      <a:gd name="connsiteX0" fmla="*/ 0 w 1240632"/>
                      <a:gd name="connsiteY0" fmla="*/ 0 h 1965961"/>
                      <a:gd name="connsiteX1" fmla="*/ 481807 w 1240632"/>
                      <a:gd name="connsiteY1" fmla="*/ 468948 h 1965961"/>
                      <a:gd name="connsiteX2" fmla="*/ 946150 w 1240632"/>
                      <a:gd name="connsiteY2" fmla="*/ 596900 h 1965961"/>
                      <a:gd name="connsiteX3" fmla="*/ 926307 w 1240632"/>
                      <a:gd name="connsiteY3" fmla="*/ 434023 h 1965961"/>
                      <a:gd name="connsiteX4" fmla="*/ 605632 w 1240632"/>
                      <a:gd name="connsiteY4" fmla="*/ 335598 h 1965961"/>
                      <a:gd name="connsiteX5" fmla="*/ 777082 w 1240632"/>
                      <a:gd name="connsiteY5" fmla="*/ 129223 h 1965961"/>
                      <a:gd name="connsiteX6" fmla="*/ 1037432 w 1240632"/>
                      <a:gd name="connsiteY6" fmla="*/ 126048 h 1965961"/>
                      <a:gd name="connsiteX7" fmla="*/ 1240632 w 1240632"/>
                      <a:gd name="connsiteY7" fmla="*/ 513398 h 1965961"/>
                      <a:gd name="connsiteX8" fmla="*/ 1149350 w 1240632"/>
                      <a:gd name="connsiteY8" fmla="*/ 1965961 h 1965961"/>
                      <a:gd name="connsiteX9" fmla="*/ 0 w 1240632"/>
                      <a:gd name="connsiteY9" fmla="*/ 1965961 h 1965961"/>
                      <a:gd name="connsiteX10" fmla="*/ 0 w 1240632"/>
                      <a:gd name="connsiteY10" fmla="*/ 0 h 1965961"/>
                      <a:gd name="connsiteX0" fmla="*/ 0 w 1240632"/>
                      <a:gd name="connsiteY0" fmla="*/ 0 h 1965961"/>
                      <a:gd name="connsiteX1" fmla="*/ 481807 w 1240632"/>
                      <a:gd name="connsiteY1" fmla="*/ 468948 h 1965961"/>
                      <a:gd name="connsiteX2" fmla="*/ 946150 w 1240632"/>
                      <a:gd name="connsiteY2" fmla="*/ 596900 h 1965961"/>
                      <a:gd name="connsiteX3" fmla="*/ 926307 w 1240632"/>
                      <a:gd name="connsiteY3" fmla="*/ 434023 h 1965961"/>
                      <a:gd name="connsiteX4" fmla="*/ 605632 w 1240632"/>
                      <a:gd name="connsiteY4" fmla="*/ 335598 h 1965961"/>
                      <a:gd name="connsiteX5" fmla="*/ 777082 w 1240632"/>
                      <a:gd name="connsiteY5" fmla="*/ 129223 h 1965961"/>
                      <a:gd name="connsiteX6" fmla="*/ 1037432 w 1240632"/>
                      <a:gd name="connsiteY6" fmla="*/ 126048 h 1965961"/>
                      <a:gd name="connsiteX7" fmla="*/ 1240632 w 1240632"/>
                      <a:gd name="connsiteY7" fmla="*/ 513398 h 1965961"/>
                      <a:gd name="connsiteX8" fmla="*/ 942182 w 1240632"/>
                      <a:gd name="connsiteY8" fmla="*/ 1126173 h 1965961"/>
                      <a:gd name="connsiteX9" fmla="*/ 1149350 w 1240632"/>
                      <a:gd name="connsiteY9" fmla="*/ 1965961 h 1965961"/>
                      <a:gd name="connsiteX10" fmla="*/ 0 w 1240632"/>
                      <a:gd name="connsiteY10" fmla="*/ 1965961 h 1965961"/>
                      <a:gd name="connsiteX11" fmla="*/ 0 w 1240632"/>
                      <a:gd name="connsiteY11" fmla="*/ 0 h 1965961"/>
                      <a:gd name="connsiteX0" fmla="*/ 0 w 1240632"/>
                      <a:gd name="connsiteY0" fmla="*/ 0 h 1965961"/>
                      <a:gd name="connsiteX1" fmla="*/ 481807 w 1240632"/>
                      <a:gd name="connsiteY1" fmla="*/ 468948 h 1965961"/>
                      <a:gd name="connsiteX2" fmla="*/ 946150 w 1240632"/>
                      <a:gd name="connsiteY2" fmla="*/ 596900 h 1965961"/>
                      <a:gd name="connsiteX3" fmla="*/ 926307 w 1240632"/>
                      <a:gd name="connsiteY3" fmla="*/ 434023 h 1965961"/>
                      <a:gd name="connsiteX4" fmla="*/ 605632 w 1240632"/>
                      <a:gd name="connsiteY4" fmla="*/ 335598 h 1965961"/>
                      <a:gd name="connsiteX5" fmla="*/ 777082 w 1240632"/>
                      <a:gd name="connsiteY5" fmla="*/ 129223 h 1965961"/>
                      <a:gd name="connsiteX6" fmla="*/ 1037432 w 1240632"/>
                      <a:gd name="connsiteY6" fmla="*/ 126048 h 1965961"/>
                      <a:gd name="connsiteX7" fmla="*/ 1240632 w 1240632"/>
                      <a:gd name="connsiteY7" fmla="*/ 513398 h 1965961"/>
                      <a:gd name="connsiteX8" fmla="*/ 942182 w 1240632"/>
                      <a:gd name="connsiteY8" fmla="*/ 1126173 h 1965961"/>
                      <a:gd name="connsiteX9" fmla="*/ 580232 w 1240632"/>
                      <a:gd name="connsiteY9" fmla="*/ 805498 h 1965961"/>
                      <a:gd name="connsiteX10" fmla="*/ 1149350 w 1240632"/>
                      <a:gd name="connsiteY10" fmla="*/ 1965961 h 1965961"/>
                      <a:gd name="connsiteX11" fmla="*/ 0 w 1240632"/>
                      <a:gd name="connsiteY11" fmla="*/ 1965961 h 1965961"/>
                      <a:gd name="connsiteX12" fmla="*/ 0 w 1240632"/>
                      <a:gd name="connsiteY12" fmla="*/ 0 h 1965961"/>
                      <a:gd name="connsiteX0" fmla="*/ 0 w 1240632"/>
                      <a:gd name="connsiteY0" fmla="*/ 0 h 1965961"/>
                      <a:gd name="connsiteX1" fmla="*/ 481807 w 1240632"/>
                      <a:gd name="connsiteY1" fmla="*/ 468948 h 1965961"/>
                      <a:gd name="connsiteX2" fmla="*/ 946150 w 1240632"/>
                      <a:gd name="connsiteY2" fmla="*/ 596900 h 1965961"/>
                      <a:gd name="connsiteX3" fmla="*/ 926307 w 1240632"/>
                      <a:gd name="connsiteY3" fmla="*/ 434023 h 1965961"/>
                      <a:gd name="connsiteX4" fmla="*/ 605632 w 1240632"/>
                      <a:gd name="connsiteY4" fmla="*/ 335598 h 1965961"/>
                      <a:gd name="connsiteX5" fmla="*/ 777082 w 1240632"/>
                      <a:gd name="connsiteY5" fmla="*/ 129223 h 1965961"/>
                      <a:gd name="connsiteX6" fmla="*/ 1037432 w 1240632"/>
                      <a:gd name="connsiteY6" fmla="*/ 126048 h 1965961"/>
                      <a:gd name="connsiteX7" fmla="*/ 1240632 w 1240632"/>
                      <a:gd name="connsiteY7" fmla="*/ 513398 h 1965961"/>
                      <a:gd name="connsiteX8" fmla="*/ 942182 w 1240632"/>
                      <a:gd name="connsiteY8" fmla="*/ 1126173 h 1965961"/>
                      <a:gd name="connsiteX9" fmla="*/ 580232 w 1240632"/>
                      <a:gd name="connsiteY9" fmla="*/ 805498 h 1965961"/>
                      <a:gd name="connsiteX10" fmla="*/ 446882 w 1240632"/>
                      <a:gd name="connsiteY10" fmla="*/ 872173 h 1965961"/>
                      <a:gd name="connsiteX11" fmla="*/ 1149350 w 1240632"/>
                      <a:gd name="connsiteY11" fmla="*/ 1965961 h 1965961"/>
                      <a:gd name="connsiteX12" fmla="*/ 0 w 1240632"/>
                      <a:gd name="connsiteY12" fmla="*/ 1965961 h 1965961"/>
                      <a:gd name="connsiteX13" fmla="*/ 0 w 1240632"/>
                      <a:gd name="connsiteY13" fmla="*/ 0 h 1965961"/>
                      <a:gd name="connsiteX0" fmla="*/ 0 w 1240632"/>
                      <a:gd name="connsiteY0" fmla="*/ 0 h 1965961"/>
                      <a:gd name="connsiteX1" fmla="*/ 481807 w 1240632"/>
                      <a:gd name="connsiteY1" fmla="*/ 468948 h 1965961"/>
                      <a:gd name="connsiteX2" fmla="*/ 946150 w 1240632"/>
                      <a:gd name="connsiteY2" fmla="*/ 596900 h 1965961"/>
                      <a:gd name="connsiteX3" fmla="*/ 926307 w 1240632"/>
                      <a:gd name="connsiteY3" fmla="*/ 434023 h 1965961"/>
                      <a:gd name="connsiteX4" fmla="*/ 605632 w 1240632"/>
                      <a:gd name="connsiteY4" fmla="*/ 335598 h 1965961"/>
                      <a:gd name="connsiteX5" fmla="*/ 777082 w 1240632"/>
                      <a:gd name="connsiteY5" fmla="*/ 129223 h 1965961"/>
                      <a:gd name="connsiteX6" fmla="*/ 1037432 w 1240632"/>
                      <a:gd name="connsiteY6" fmla="*/ 126048 h 1965961"/>
                      <a:gd name="connsiteX7" fmla="*/ 1240632 w 1240632"/>
                      <a:gd name="connsiteY7" fmla="*/ 513398 h 1965961"/>
                      <a:gd name="connsiteX8" fmla="*/ 942182 w 1240632"/>
                      <a:gd name="connsiteY8" fmla="*/ 1126173 h 1965961"/>
                      <a:gd name="connsiteX9" fmla="*/ 580232 w 1240632"/>
                      <a:gd name="connsiteY9" fmla="*/ 805498 h 1965961"/>
                      <a:gd name="connsiteX10" fmla="*/ 446882 w 1240632"/>
                      <a:gd name="connsiteY10" fmla="*/ 872173 h 1965961"/>
                      <a:gd name="connsiteX11" fmla="*/ 856457 w 1240632"/>
                      <a:gd name="connsiteY11" fmla="*/ 1281748 h 1965961"/>
                      <a:gd name="connsiteX12" fmla="*/ 1149350 w 1240632"/>
                      <a:gd name="connsiteY12" fmla="*/ 1965961 h 1965961"/>
                      <a:gd name="connsiteX13" fmla="*/ 0 w 1240632"/>
                      <a:gd name="connsiteY13" fmla="*/ 1965961 h 1965961"/>
                      <a:gd name="connsiteX14" fmla="*/ 0 w 1240632"/>
                      <a:gd name="connsiteY14" fmla="*/ 0 h 1965961"/>
                      <a:gd name="connsiteX0" fmla="*/ 0 w 1240632"/>
                      <a:gd name="connsiteY0" fmla="*/ 0 h 1965961"/>
                      <a:gd name="connsiteX1" fmla="*/ 481807 w 1240632"/>
                      <a:gd name="connsiteY1" fmla="*/ 468948 h 1965961"/>
                      <a:gd name="connsiteX2" fmla="*/ 946150 w 1240632"/>
                      <a:gd name="connsiteY2" fmla="*/ 596900 h 1965961"/>
                      <a:gd name="connsiteX3" fmla="*/ 926307 w 1240632"/>
                      <a:gd name="connsiteY3" fmla="*/ 434023 h 1965961"/>
                      <a:gd name="connsiteX4" fmla="*/ 605632 w 1240632"/>
                      <a:gd name="connsiteY4" fmla="*/ 335598 h 1965961"/>
                      <a:gd name="connsiteX5" fmla="*/ 777082 w 1240632"/>
                      <a:gd name="connsiteY5" fmla="*/ 129223 h 1965961"/>
                      <a:gd name="connsiteX6" fmla="*/ 1037432 w 1240632"/>
                      <a:gd name="connsiteY6" fmla="*/ 126048 h 1965961"/>
                      <a:gd name="connsiteX7" fmla="*/ 1240632 w 1240632"/>
                      <a:gd name="connsiteY7" fmla="*/ 513398 h 1965961"/>
                      <a:gd name="connsiteX8" fmla="*/ 942182 w 1240632"/>
                      <a:gd name="connsiteY8" fmla="*/ 1126173 h 1965961"/>
                      <a:gd name="connsiteX9" fmla="*/ 580232 w 1240632"/>
                      <a:gd name="connsiteY9" fmla="*/ 805498 h 1965961"/>
                      <a:gd name="connsiteX10" fmla="*/ 446882 w 1240632"/>
                      <a:gd name="connsiteY10" fmla="*/ 872173 h 1965961"/>
                      <a:gd name="connsiteX11" fmla="*/ 856457 w 1240632"/>
                      <a:gd name="connsiteY11" fmla="*/ 1281748 h 1965961"/>
                      <a:gd name="connsiteX12" fmla="*/ 666750 w 1240632"/>
                      <a:gd name="connsiteY12" fmla="*/ 1623061 h 1965961"/>
                      <a:gd name="connsiteX13" fmla="*/ 0 w 1240632"/>
                      <a:gd name="connsiteY13" fmla="*/ 1965961 h 1965961"/>
                      <a:gd name="connsiteX14" fmla="*/ 0 w 1240632"/>
                      <a:gd name="connsiteY14" fmla="*/ 0 h 1965961"/>
                      <a:gd name="connsiteX0" fmla="*/ 0 w 1240632"/>
                      <a:gd name="connsiteY0" fmla="*/ 0 h 1965961"/>
                      <a:gd name="connsiteX1" fmla="*/ 481807 w 1240632"/>
                      <a:gd name="connsiteY1" fmla="*/ 468948 h 1965961"/>
                      <a:gd name="connsiteX2" fmla="*/ 946150 w 1240632"/>
                      <a:gd name="connsiteY2" fmla="*/ 596900 h 1965961"/>
                      <a:gd name="connsiteX3" fmla="*/ 926307 w 1240632"/>
                      <a:gd name="connsiteY3" fmla="*/ 434023 h 1965961"/>
                      <a:gd name="connsiteX4" fmla="*/ 605632 w 1240632"/>
                      <a:gd name="connsiteY4" fmla="*/ 335598 h 1965961"/>
                      <a:gd name="connsiteX5" fmla="*/ 777082 w 1240632"/>
                      <a:gd name="connsiteY5" fmla="*/ 129223 h 1965961"/>
                      <a:gd name="connsiteX6" fmla="*/ 1037432 w 1240632"/>
                      <a:gd name="connsiteY6" fmla="*/ 126048 h 1965961"/>
                      <a:gd name="connsiteX7" fmla="*/ 1240632 w 1240632"/>
                      <a:gd name="connsiteY7" fmla="*/ 513398 h 1965961"/>
                      <a:gd name="connsiteX8" fmla="*/ 942182 w 1240632"/>
                      <a:gd name="connsiteY8" fmla="*/ 1126173 h 1965961"/>
                      <a:gd name="connsiteX9" fmla="*/ 580232 w 1240632"/>
                      <a:gd name="connsiteY9" fmla="*/ 805498 h 1965961"/>
                      <a:gd name="connsiteX10" fmla="*/ 446882 w 1240632"/>
                      <a:gd name="connsiteY10" fmla="*/ 872173 h 1965961"/>
                      <a:gd name="connsiteX11" fmla="*/ 856457 w 1240632"/>
                      <a:gd name="connsiteY11" fmla="*/ 1281748 h 1965961"/>
                      <a:gd name="connsiteX12" fmla="*/ 666750 w 1240632"/>
                      <a:gd name="connsiteY12" fmla="*/ 1623061 h 1965961"/>
                      <a:gd name="connsiteX13" fmla="*/ 465932 w 1240632"/>
                      <a:gd name="connsiteY13" fmla="*/ 1399223 h 1965961"/>
                      <a:gd name="connsiteX14" fmla="*/ 0 w 1240632"/>
                      <a:gd name="connsiteY14" fmla="*/ 1965961 h 1965961"/>
                      <a:gd name="connsiteX15" fmla="*/ 0 w 1240632"/>
                      <a:gd name="connsiteY15" fmla="*/ 0 h 1965961"/>
                      <a:gd name="connsiteX0" fmla="*/ 0 w 1240632"/>
                      <a:gd name="connsiteY0" fmla="*/ 0 h 1965961"/>
                      <a:gd name="connsiteX1" fmla="*/ 481807 w 1240632"/>
                      <a:gd name="connsiteY1" fmla="*/ 468948 h 1965961"/>
                      <a:gd name="connsiteX2" fmla="*/ 946150 w 1240632"/>
                      <a:gd name="connsiteY2" fmla="*/ 596900 h 1965961"/>
                      <a:gd name="connsiteX3" fmla="*/ 926307 w 1240632"/>
                      <a:gd name="connsiteY3" fmla="*/ 434023 h 1965961"/>
                      <a:gd name="connsiteX4" fmla="*/ 605632 w 1240632"/>
                      <a:gd name="connsiteY4" fmla="*/ 335598 h 1965961"/>
                      <a:gd name="connsiteX5" fmla="*/ 777082 w 1240632"/>
                      <a:gd name="connsiteY5" fmla="*/ 129223 h 1965961"/>
                      <a:gd name="connsiteX6" fmla="*/ 1037432 w 1240632"/>
                      <a:gd name="connsiteY6" fmla="*/ 126048 h 1965961"/>
                      <a:gd name="connsiteX7" fmla="*/ 1240632 w 1240632"/>
                      <a:gd name="connsiteY7" fmla="*/ 513398 h 1965961"/>
                      <a:gd name="connsiteX8" fmla="*/ 942182 w 1240632"/>
                      <a:gd name="connsiteY8" fmla="*/ 1126173 h 1965961"/>
                      <a:gd name="connsiteX9" fmla="*/ 580232 w 1240632"/>
                      <a:gd name="connsiteY9" fmla="*/ 805498 h 1965961"/>
                      <a:gd name="connsiteX10" fmla="*/ 446882 w 1240632"/>
                      <a:gd name="connsiteY10" fmla="*/ 872173 h 1965961"/>
                      <a:gd name="connsiteX11" fmla="*/ 856457 w 1240632"/>
                      <a:gd name="connsiteY11" fmla="*/ 1281748 h 1965961"/>
                      <a:gd name="connsiteX12" fmla="*/ 666750 w 1240632"/>
                      <a:gd name="connsiteY12" fmla="*/ 1623061 h 1965961"/>
                      <a:gd name="connsiteX13" fmla="*/ 465932 w 1240632"/>
                      <a:gd name="connsiteY13" fmla="*/ 1399223 h 1965961"/>
                      <a:gd name="connsiteX14" fmla="*/ 294482 w 1240632"/>
                      <a:gd name="connsiteY14" fmla="*/ 1313498 h 1965961"/>
                      <a:gd name="connsiteX15" fmla="*/ 0 w 1240632"/>
                      <a:gd name="connsiteY15" fmla="*/ 1965961 h 1965961"/>
                      <a:gd name="connsiteX16" fmla="*/ 0 w 1240632"/>
                      <a:gd name="connsiteY16" fmla="*/ 0 h 1965961"/>
                      <a:gd name="connsiteX0" fmla="*/ 0 w 1240632"/>
                      <a:gd name="connsiteY0" fmla="*/ 0 h 1965961"/>
                      <a:gd name="connsiteX1" fmla="*/ 481807 w 1240632"/>
                      <a:gd name="connsiteY1" fmla="*/ 468948 h 1965961"/>
                      <a:gd name="connsiteX2" fmla="*/ 946150 w 1240632"/>
                      <a:gd name="connsiteY2" fmla="*/ 596900 h 1965961"/>
                      <a:gd name="connsiteX3" fmla="*/ 926307 w 1240632"/>
                      <a:gd name="connsiteY3" fmla="*/ 434023 h 1965961"/>
                      <a:gd name="connsiteX4" fmla="*/ 605632 w 1240632"/>
                      <a:gd name="connsiteY4" fmla="*/ 335598 h 1965961"/>
                      <a:gd name="connsiteX5" fmla="*/ 777082 w 1240632"/>
                      <a:gd name="connsiteY5" fmla="*/ 129223 h 1965961"/>
                      <a:gd name="connsiteX6" fmla="*/ 1037432 w 1240632"/>
                      <a:gd name="connsiteY6" fmla="*/ 126048 h 1965961"/>
                      <a:gd name="connsiteX7" fmla="*/ 1240632 w 1240632"/>
                      <a:gd name="connsiteY7" fmla="*/ 513398 h 1965961"/>
                      <a:gd name="connsiteX8" fmla="*/ 942182 w 1240632"/>
                      <a:gd name="connsiteY8" fmla="*/ 1126173 h 1965961"/>
                      <a:gd name="connsiteX9" fmla="*/ 580232 w 1240632"/>
                      <a:gd name="connsiteY9" fmla="*/ 805498 h 1965961"/>
                      <a:gd name="connsiteX10" fmla="*/ 446882 w 1240632"/>
                      <a:gd name="connsiteY10" fmla="*/ 872173 h 1965961"/>
                      <a:gd name="connsiteX11" fmla="*/ 856457 w 1240632"/>
                      <a:gd name="connsiteY11" fmla="*/ 1281748 h 1965961"/>
                      <a:gd name="connsiteX12" fmla="*/ 666750 w 1240632"/>
                      <a:gd name="connsiteY12" fmla="*/ 1623061 h 1965961"/>
                      <a:gd name="connsiteX13" fmla="*/ 465932 w 1240632"/>
                      <a:gd name="connsiteY13" fmla="*/ 1399223 h 1965961"/>
                      <a:gd name="connsiteX14" fmla="*/ 294482 w 1240632"/>
                      <a:gd name="connsiteY14" fmla="*/ 1313498 h 1965961"/>
                      <a:gd name="connsiteX15" fmla="*/ 323057 w 1240632"/>
                      <a:gd name="connsiteY15" fmla="*/ 1519873 h 1965961"/>
                      <a:gd name="connsiteX16" fmla="*/ 0 w 1240632"/>
                      <a:gd name="connsiteY16" fmla="*/ 1965961 h 1965961"/>
                      <a:gd name="connsiteX17" fmla="*/ 0 w 1240632"/>
                      <a:gd name="connsiteY17" fmla="*/ 0 h 1965961"/>
                      <a:gd name="connsiteX0" fmla="*/ 0 w 1240632"/>
                      <a:gd name="connsiteY0" fmla="*/ 0 h 1965961"/>
                      <a:gd name="connsiteX1" fmla="*/ 481807 w 1240632"/>
                      <a:gd name="connsiteY1" fmla="*/ 468948 h 1965961"/>
                      <a:gd name="connsiteX2" fmla="*/ 946150 w 1240632"/>
                      <a:gd name="connsiteY2" fmla="*/ 596900 h 1965961"/>
                      <a:gd name="connsiteX3" fmla="*/ 926307 w 1240632"/>
                      <a:gd name="connsiteY3" fmla="*/ 434023 h 1965961"/>
                      <a:gd name="connsiteX4" fmla="*/ 605632 w 1240632"/>
                      <a:gd name="connsiteY4" fmla="*/ 335598 h 1965961"/>
                      <a:gd name="connsiteX5" fmla="*/ 777082 w 1240632"/>
                      <a:gd name="connsiteY5" fmla="*/ 129223 h 1965961"/>
                      <a:gd name="connsiteX6" fmla="*/ 1037432 w 1240632"/>
                      <a:gd name="connsiteY6" fmla="*/ 126048 h 1965961"/>
                      <a:gd name="connsiteX7" fmla="*/ 1240632 w 1240632"/>
                      <a:gd name="connsiteY7" fmla="*/ 513398 h 1965961"/>
                      <a:gd name="connsiteX8" fmla="*/ 942182 w 1240632"/>
                      <a:gd name="connsiteY8" fmla="*/ 1126173 h 1965961"/>
                      <a:gd name="connsiteX9" fmla="*/ 580232 w 1240632"/>
                      <a:gd name="connsiteY9" fmla="*/ 805498 h 1965961"/>
                      <a:gd name="connsiteX10" fmla="*/ 446882 w 1240632"/>
                      <a:gd name="connsiteY10" fmla="*/ 872173 h 1965961"/>
                      <a:gd name="connsiteX11" fmla="*/ 856457 w 1240632"/>
                      <a:gd name="connsiteY11" fmla="*/ 1281748 h 1965961"/>
                      <a:gd name="connsiteX12" fmla="*/ 666750 w 1240632"/>
                      <a:gd name="connsiteY12" fmla="*/ 1623061 h 1965961"/>
                      <a:gd name="connsiteX13" fmla="*/ 465932 w 1240632"/>
                      <a:gd name="connsiteY13" fmla="*/ 1399223 h 1965961"/>
                      <a:gd name="connsiteX14" fmla="*/ 294482 w 1240632"/>
                      <a:gd name="connsiteY14" fmla="*/ 1313498 h 1965961"/>
                      <a:gd name="connsiteX15" fmla="*/ 323057 w 1240632"/>
                      <a:gd name="connsiteY15" fmla="*/ 1519873 h 1965961"/>
                      <a:gd name="connsiteX16" fmla="*/ 519907 w 1240632"/>
                      <a:gd name="connsiteY16" fmla="*/ 1719898 h 1965961"/>
                      <a:gd name="connsiteX17" fmla="*/ 0 w 1240632"/>
                      <a:gd name="connsiteY17" fmla="*/ 1965961 h 1965961"/>
                      <a:gd name="connsiteX18" fmla="*/ 0 w 1240632"/>
                      <a:gd name="connsiteY18" fmla="*/ 0 h 1965961"/>
                      <a:gd name="connsiteX0" fmla="*/ 0 w 1240632"/>
                      <a:gd name="connsiteY0" fmla="*/ 0 h 1965961"/>
                      <a:gd name="connsiteX1" fmla="*/ 481807 w 1240632"/>
                      <a:gd name="connsiteY1" fmla="*/ 468948 h 1965961"/>
                      <a:gd name="connsiteX2" fmla="*/ 946150 w 1240632"/>
                      <a:gd name="connsiteY2" fmla="*/ 596900 h 1965961"/>
                      <a:gd name="connsiteX3" fmla="*/ 926307 w 1240632"/>
                      <a:gd name="connsiteY3" fmla="*/ 434023 h 1965961"/>
                      <a:gd name="connsiteX4" fmla="*/ 605632 w 1240632"/>
                      <a:gd name="connsiteY4" fmla="*/ 335598 h 1965961"/>
                      <a:gd name="connsiteX5" fmla="*/ 777082 w 1240632"/>
                      <a:gd name="connsiteY5" fmla="*/ 129223 h 1965961"/>
                      <a:gd name="connsiteX6" fmla="*/ 1037432 w 1240632"/>
                      <a:gd name="connsiteY6" fmla="*/ 126048 h 1965961"/>
                      <a:gd name="connsiteX7" fmla="*/ 1240632 w 1240632"/>
                      <a:gd name="connsiteY7" fmla="*/ 513398 h 1965961"/>
                      <a:gd name="connsiteX8" fmla="*/ 942182 w 1240632"/>
                      <a:gd name="connsiteY8" fmla="*/ 1126173 h 1965961"/>
                      <a:gd name="connsiteX9" fmla="*/ 580232 w 1240632"/>
                      <a:gd name="connsiteY9" fmla="*/ 805498 h 1965961"/>
                      <a:gd name="connsiteX10" fmla="*/ 446882 w 1240632"/>
                      <a:gd name="connsiteY10" fmla="*/ 872173 h 1965961"/>
                      <a:gd name="connsiteX11" fmla="*/ 856457 w 1240632"/>
                      <a:gd name="connsiteY11" fmla="*/ 1281748 h 1965961"/>
                      <a:gd name="connsiteX12" fmla="*/ 666750 w 1240632"/>
                      <a:gd name="connsiteY12" fmla="*/ 1623061 h 1965961"/>
                      <a:gd name="connsiteX13" fmla="*/ 465932 w 1240632"/>
                      <a:gd name="connsiteY13" fmla="*/ 1399223 h 1965961"/>
                      <a:gd name="connsiteX14" fmla="*/ 294482 w 1240632"/>
                      <a:gd name="connsiteY14" fmla="*/ 1313498 h 1965961"/>
                      <a:gd name="connsiteX15" fmla="*/ 323057 w 1240632"/>
                      <a:gd name="connsiteY15" fmla="*/ 1519873 h 1965961"/>
                      <a:gd name="connsiteX16" fmla="*/ 519907 w 1240632"/>
                      <a:gd name="connsiteY16" fmla="*/ 1719898 h 1965961"/>
                      <a:gd name="connsiteX17" fmla="*/ 0 w 1240632"/>
                      <a:gd name="connsiteY17" fmla="*/ 1965961 h 1965961"/>
                      <a:gd name="connsiteX18" fmla="*/ 0 w 1240632"/>
                      <a:gd name="connsiteY18" fmla="*/ 0 h 1965961"/>
                      <a:gd name="connsiteX0" fmla="*/ 0 w 1240632"/>
                      <a:gd name="connsiteY0" fmla="*/ 0 h 1965961"/>
                      <a:gd name="connsiteX1" fmla="*/ 481807 w 1240632"/>
                      <a:gd name="connsiteY1" fmla="*/ 468948 h 1965961"/>
                      <a:gd name="connsiteX2" fmla="*/ 946150 w 1240632"/>
                      <a:gd name="connsiteY2" fmla="*/ 596900 h 1965961"/>
                      <a:gd name="connsiteX3" fmla="*/ 926307 w 1240632"/>
                      <a:gd name="connsiteY3" fmla="*/ 434023 h 1965961"/>
                      <a:gd name="connsiteX4" fmla="*/ 605632 w 1240632"/>
                      <a:gd name="connsiteY4" fmla="*/ 335598 h 1965961"/>
                      <a:gd name="connsiteX5" fmla="*/ 777082 w 1240632"/>
                      <a:gd name="connsiteY5" fmla="*/ 129223 h 1965961"/>
                      <a:gd name="connsiteX6" fmla="*/ 1037432 w 1240632"/>
                      <a:gd name="connsiteY6" fmla="*/ 126048 h 1965961"/>
                      <a:gd name="connsiteX7" fmla="*/ 1240632 w 1240632"/>
                      <a:gd name="connsiteY7" fmla="*/ 513398 h 1965961"/>
                      <a:gd name="connsiteX8" fmla="*/ 942182 w 1240632"/>
                      <a:gd name="connsiteY8" fmla="*/ 1126173 h 1965961"/>
                      <a:gd name="connsiteX9" fmla="*/ 580232 w 1240632"/>
                      <a:gd name="connsiteY9" fmla="*/ 805498 h 1965961"/>
                      <a:gd name="connsiteX10" fmla="*/ 446882 w 1240632"/>
                      <a:gd name="connsiteY10" fmla="*/ 872173 h 1965961"/>
                      <a:gd name="connsiteX11" fmla="*/ 856457 w 1240632"/>
                      <a:gd name="connsiteY11" fmla="*/ 1281748 h 1965961"/>
                      <a:gd name="connsiteX12" fmla="*/ 666750 w 1240632"/>
                      <a:gd name="connsiteY12" fmla="*/ 1623061 h 1965961"/>
                      <a:gd name="connsiteX13" fmla="*/ 465932 w 1240632"/>
                      <a:gd name="connsiteY13" fmla="*/ 1399223 h 1965961"/>
                      <a:gd name="connsiteX14" fmla="*/ 294482 w 1240632"/>
                      <a:gd name="connsiteY14" fmla="*/ 1313498 h 1965961"/>
                      <a:gd name="connsiteX15" fmla="*/ 323057 w 1240632"/>
                      <a:gd name="connsiteY15" fmla="*/ 1519873 h 1965961"/>
                      <a:gd name="connsiteX16" fmla="*/ 519907 w 1240632"/>
                      <a:gd name="connsiteY16" fmla="*/ 1719898 h 1965961"/>
                      <a:gd name="connsiteX17" fmla="*/ 0 w 1240632"/>
                      <a:gd name="connsiteY17" fmla="*/ 1965961 h 1965961"/>
                      <a:gd name="connsiteX18" fmla="*/ 0 w 1240632"/>
                      <a:gd name="connsiteY18" fmla="*/ 0 h 1965961"/>
                      <a:gd name="connsiteX0" fmla="*/ 0 w 1240632"/>
                      <a:gd name="connsiteY0" fmla="*/ 0 h 1965961"/>
                      <a:gd name="connsiteX1" fmla="*/ 481807 w 1240632"/>
                      <a:gd name="connsiteY1" fmla="*/ 468948 h 1965961"/>
                      <a:gd name="connsiteX2" fmla="*/ 946150 w 1240632"/>
                      <a:gd name="connsiteY2" fmla="*/ 596900 h 1965961"/>
                      <a:gd name="connsiteX3" fmla="*/ 926307 w 1240632"/>
                      <a:gd name="connsiteY3" fmla="*/ 434023 h 1965961"/>
                      <a:gd name="connsiteX4" fmla="*/ 605632 w 1240632"/>
                      <a:gd name="connsiteY4" fmla="*/ 335598 h 1965961"/>
                      <a:gd name="connsiteX5" fmla="*/ 777082 w 1240632"/>
                      <a:gd name="connsiteY5" fmla="*/ 129223 h 1965961"/>
                      <a:gd name="connsiteX6" fmla="*/ 1037432 w 1240632"/>
                      <a:gd name="connsiteY6" fmla="*/ 126048 h 1965961"/>
                      <a:gd name="connsiteX7" fmla="*/ 1240632 w 1240632"/>
                      <a:gd name="connsiteY7" fmla="*/ 513398 h 1965961"/>
                      <a:gd name="connsiteX8" fmla="*/ 942182 w 1240632"/>
                      <a:gd name="connsiteY8" fmla="*/ 1126173 h 1965961"/>
                      <a:gd name="connsiteX9" fmla="*/ 580232 w 1240632"/>
                      <a:gd name="connsiteY9" fmla="*/ 805498 h 1965961"/>
                      <a:gd name="connsiteX10" fmla="*/ 446882 w 1240632"/>
                      <a:gd name="connsiteY10" fmla="*/ 872173 h 1965961"/>
                      <a:gd name="connsiteX11" fmla="*/ 856457 w 1240632"/>
                      <a:gd name="connsiteY11" fmla="*/ 1281748 h 1965961"/>
                      <a:gd name="connsiteX12" fmla="*/ 666750 w 1240632"/>
                      <a:gd name="connsiteY12" fmla="*/ 1623061 h 1965961"/>
                      <a:gd name="connsiteX13" fmla="*/ 465932 w 1240632"/>
                      <a:gd name="connsiteY13" fmla="*/ 1399223 h 1965961"/>
                      <a:gd name="connsiteX14" fmla="*/ 294482 w 1240632"/>
                      <a:gd name="connsiteY14" fmla="*/ 1313498 h 1965961"/>
                      <a:gd name="connsiteX15" fmla="*/ 323057 w 1240632"/>
                      <a:gd name="connsiteY15" fmla="*/ 1519873 h 1965961"/>
                      <a:gd name="connsiteX16" fmla="*/ 519907 w 1240632"/>
                      <a:gd name="connsiteY16" fmla="*/ 1719898 h 1965961"/>
                      <a:gd name="connsiteX17" fmla="*/ 0 w 1240632"/>
                      <a:gd name="connsiteY17" fmla="*/ 1965961 h 1965961"/>
                      <a:gd name="connsiteX18" fmla="*/ 0 w 1240632"/>
                      <a:gd name="connsiteY18" fmla="*/ 0 h 1965961"/>
                      <a:gd name="connsiteX0" fmla="*/ 0 w 1240632"/>
                      <a:gd name="connsiteY0" fmla="*/ 0 h 1965961"/>
                      <a:gd name="connsiteX1" fmla="*/ 481807 w 1240632"/>
                      <a:gd name="connsiteY1" fmla="*/ 468948 h 1965961"/>
                      <a:gd name="connsiteX2" fmla="*/ 946150 w 1240632"/>
                      <a:gd name="connsiteY2" fmla="*/ 596900 h 1965961"/>
                      <a:gd name="connsiteX3" fmla="*/ 926307 w 1240632"/>
                      <a:gd name="connsiteY3" fmla="*/ 434023 h 1965961"/>
                      <a:gd name="connsiteX4" fmla="*/ 605632 w 1240632"/>
                      <a:gd name="connsiteY4" fmla="*/ 335598 h 1965961"/>
                      <a:gd name="connsiteX5" fmla="*/ 777082 w 1240632"/>
                      <a:gd name="connsiteY5" fmla="*/ 129223 h 1965961"/>
                      <a:gd name="connsiteX6" fmla="*/ 1037432 w 1240632"/>
                      <a:gd name="connsiteY6" fmla="*/ 126048 h 1965961"/>
                      <a:gd name="connsiteX7" fmla="*/ 1240632 w 1240632"/>
                      <a:gd name="connsiteY7" fmla="*/ 513398 h 1965961"/>
                      <a:gd name="connsiteX8" fmla="*/ 942182 w 1240632"/>
                      <a:gd name="connsiteY8" fmla="*/ 1126173 h 1965961"/>
                      <a:gd name="connsiteX9" fmla="*/ 580232 w 1240632"/>
                      <a:gd name="connsiteY9" fmla="*/ 805498 h 1965961"/>
                      <a:gd name="connsiteX10" fmla="*/ 446882 w 1240632"/>
                      <a:gd name="connsiteY10" fmla="*/ 872173 h 1965961"/>
                      <a:gd name="connsiteX11" fmla="*/ 856457 w 1240632"/>
                      <a:gd name="connsiteY11" fmla="*/ 1281748 h 1965961"/>
                      <a:gd name="connsiteX12" fmla="*/ 666750 w 1240632"/>
                      <a:gd name="connsiteY12" fmla="*/ 1623061 h 1965961"/>
                      <a:gd name="connsiteX13" fmla="*/ 465932 w 1240632"/>
                      <a:gd name="connsiteY13" fmla="*/ 1399223 h 1965961"/>
                      <a:gd name="connsiteX14" fmla="*/ 294482 w 1240632"/>
                      <a:gd name="connsiteY14" fmla="*/ 1313498 h 1965961"/>
                      <a:gd name="connsiteX15" fmla="*/ 323057 w 1240632"/>
                      <a:gd name="connsiteY15" fmla="*/ 1519873 h 1965961"/>
                      <a:gd name="connsiteX16" fmla="*/ 519907 w 1240632"/>
                      <a:gd name="connsiteY16" fmla="*/ 1719898 h 1965961"/>
                      <a:gd name="connsiteX17" fmla="*/ 0 w 1240632"/>
                      <a:gd name="connsiteY17" fmla="*/ 1965961 h 1965961"/>
                      <a:gd name="connsiteX18" fmla="*/ 0 w 1240632"/>
                      <a:gd name="connsiteY18" fmla="*/ 0 h 1965961"/>
                      <a:gd name="connsiteX0" fmla="*/ 0 w 1240632"/>
                      <a:gd name="connsiteY0" fmla="*/ 0 h 1965961"/>
                      <a:gd name="connsiteX1" fmla="*/ 481807 w 1240632"/>
                      <a:gd name="connsiteY1" fmla="*/ 468948 h 1965961"/>
                      <a:gd name="connsiteX2" fmla="*/ 946150 w 1240632"/>
                      <a:gd name="connsiteY2" fmla="*/ 596900 h 1965961"/>
                      <a:gd name="connsiteX3" fmla="*/ 926307 w 1240632"/>
                      <a:gd name="connsiteY3" fmla="*/ 434023 h 1965961"/>
                      <a:gd name="connsiteX4" fmla="*/ 605632 w 1240632"/>
                      <a:gd name="connsiteY4" fmla="*/ 335598 h 1965961"/>
                      <a:gd name="connsiteX5" fmla="*/ 777082 w 1240632"/>
                      <a:gd name="connsiteY5" fmla="*/ 129223 h 1965961"/>
                      <a:gd name="connsiteX6" fmla="*/ 1037432 w 1240632"/>
                      <a:gd name="connsiteY6" fmla="*/ 126048 h 1965961"/>
                      <a:gd name="connsiteX7" fmla="*/ 1240632 w 1240632"/>
                      <a:gd name="connsiteY7" fmla="*/ 513398 h 1965961"/>
                      <a:gd name="connsiteX8" fmla="*/ 942182 w 1240632"/>
                      <a:gd name="connsiteY8" fmla="*/ 1126173 h 1965961"/>
                      <a:gd name="connsiteX9" fmla="*/ 580232 w 1240632"/>
                      <a:gd name="connsiteY9" fmla="*/ 805498 h 1965961"/>
                      <a:gd name="connsiteX10" fmla="*/ 446882 w 1240632"/>
                      <a:gd name="connsiteY10" fmla="*/ 872173 h 1965961"/>
                      <a:gd name="connsiteX11" fmla="*/ 856457 w 1240632"/>
                      <a:gd name="connsiteY11" fmla="*/ 1281748 h 1965961"/>
                      <a:gd name="connsiteX12" fmla="*/ 666750 w 1240632"/>
                      <a:gd name="connsiteY12" fmla="*/ 1623061 h 1965961"/>
                      <a:gd name="connsiteX13" fmla="*/ 465932 w 1240632"/>
                      <a:gd name="connsiteY13" fmla="*/ 1399223 h 1965961"/>
                      <a:gd name="connsiteX14" fmla="*/ 294482 w 1240632"/>
                      <a:gd name="connsiteY14" fmla="*/ 1313498 h 1965961"/>
                      <a:gd name="connsiteX15" fmla="*/ 323057 w 1240632"/>
                      <a:gd name="connsiteY15" fmla="*/ 1519873 h 1965961"/>
                      <a:gd name="connsiteX16" fmla="*/ 519907 w 1240632"/>
                      <a:gd name="connsiteY16" fmla="*/ 1719898 h 1965961"/>
                      <a:gd name="connsiteX17" fmla="*/ 0 w 1240632"/>
                      <a:gd name="connsiteY17" fmla="*/ 1965961 h 1965961"/>
                      <a:gd name="connsiteX18" fmla="*/ 0 w 1240632"/>
                      <a:gd name="connsiteY18" fmla="*/ 0 h 1965961"/>
                      <a:gd name="connsiteX0" fmla="*/ 0 w 1240632"/>
                      <a:gd name="connsiteY0" fmla="*/ 0 h 1965961"/>
                      <a:gd name="connsiteX1" fmla="*/ 481807 w 1240632"/>
                      <a:gd name="connsiteY1" fmla="*/ 468948 h 1965961"/>
                      <a:gd name="connsiteX2" fmla="*/ 946150 w 1240632"/>
                      <a:gd name="connsiteY2" fmla="*/ 596900 h 1965961"/>
                      <a:gd name="connsiteX3" fmla="*/ 926307 w 1240632"/>
                      <a:gd name="connsiteY3" fmla="*/ 434023 h 1965961"/>
                      <a:gd name="connsiteX4" fmla="*/ 605632 w 1240632"/>
                      <a:gd name="connsiteY4" fmla="*/ 335598 h 1965961"/>
                      <a:gd name="connsiteX5" fmla="*/ 777082 w 1240632"/>
                      <a:gd name="connsiteY5" fmla="*/ 129223 h 1965961"/>
                      <a:gd name="connsiteX6" fmla="*/ 1037432 w 1240632"/>
                      <a:gd name="connsiteY6" fmla="*/ 126048 h 1965961"/>
                      <a:gd name="connsiteX7" fmla="*/ 1240632 w 1240632"/>
                      <a:gd name="connsiteY7" fmla="*/ 513398 h 1965961"/>
                      <a:gd name="connsiteX8" fmla="*/ 942182 w 1240632"/>
                      <a:gd name="connsiteY8" fmla="*/ 1126173 h 1965961"/>
                      <a:gd name="connsiteX9" fmla="*/ 580232 w 1240632"/>
                      <a:gd name="connsiteY9" fmla="*/ 805498 h 1965961"/>
                      <a:gd name="connsiteX10" fmla="*/ 446882 w 1240632"/>
                      <a:gd name="connsiteY10" fmla="*/ 872173 h 1965961"/>
                      <a:gd name="connsiteX11" fmla="*/ 856457 w 1240632"/>
                      <a:gd name="connsiteY11" fmla="*/ 1281748 h 1965961"/>
                      <a:gd name="connsiteX12" fmla="*/ 666750 w 1240632"/>
                      <a:gd name="connsiteY12" fmla="*/ 1623061 h 1965961"/>
                      <a:gd name="connsiteX13" fmla="*/ 465932 w 1240632"/>
                      <a:gd name="connsiteY13" fmla="*/ 1399223 h 1965961"/>
                      <a:gd name="connsiteX14" fmla="*/ 294482 w 1240632"/>
                      <a:gd name="connsiteY14" fmla="*/ 1313498 h 1965961"/>
                      <a:gd name="connsiteX15" fmla="*/ 323057 w 1240632"/>
                      <a:gd name="connsiteY15" fmla="*/ 1519873 h 1965961"/>
                      <a:gd name="connsiteX16" fmla="*/ 519907 w 1240632"/>
                      <a:gd name="connsiteY16" fmla="*/ 1719898 h 1965961"/>
                      <a:gd name="connsiteX17" fmla="*/ 0 w 1240632"/>
                      <a:gd name="connsiteY17" fmla="*/ 1965961 h 1965961"/>
                      <a:gd name="connsiteX18" fmla="*/ 0 w 1240632"/>
                      <a:gd name="connsiteY18" fmla="*/ 0 h 1965961"/>
                      <a:gd name="connsiteX0" fmla="*/ 0 w 1240632"/>
                      <a:gd name="connsiteY0" fmla="*/ 0 h 1965961"/>
                      <a:gd name="connsiteX1" fmla="*/ 481807 w 1240632"/>
                      <a:gd name="connsiteY1" fmla="*/ 468948 h 1965961"/>
                      <a:gd name="connsiteX2" fmla="*/ 946150 w 1240632"/>
                      <a:gd name="connsiteY2" fmla="*/ 596900 h 1965961"/>
                      <a:gd name="connsiteX3" fmla="*/ 926307 w 1240632"/>
                      <a:gd name="connsiteY3" fmla="*/ 434023 h 1965961"/>
                      <a:gd name="connsiteX4" fmla="*/ 605632 w 1240632"/>
                      <a:gd name="connsiteY4" fmla="*/ 335598 h 1965961"/>
                      <a:gd name="connsiteX5" fmla="*/ 777082 w 1240632"/>
                      <a:gd name="connsiteY5" fmla="*/ 129223 h 1965961"/>
                      <a:gd name="connsiteX6" fmla="*/ 1037432 w 1240632"/>
                      <a:gd name="connsiteY6" fmla="*/ 126048 h 1965961"/>
                      <a:gd name="connsiteX7" fmla="*/ 1240632 w 1240632"/>
                      <a:gd name="connsiteY7" fmla="*/ 513398 h 1965961"/>
                      <a:gd name="connsiteX8" fmla="*/ 942182 w 1240632"/>
                      <a:gd name="connsiteY8" fmla="*/ 1126173 h 1965961"/>
                      <a:gd name="connsiteX9" fmla="*/ 580232 w 1240632"/>
                      <a:gd name="connsiteY9" fmla="*/ 805498 h 1965961"/>
                      <a:gd name="connsiteX10" fmla="*/ 446882 w 1240632"/>
                      <a:gd name="connsiteY10" fmla="*/ 872173 h 1965961"/>
                      <a:gd name="connsiteX11" fmla="*/ 856457 w 1240632"/>
                      <a:gd name="connsiteY11" fmla="*/ 1281748 h 1965961"/>
                      <a:gd name="connsiteX12" fmla="*/ 666750 w 1240632"/>
                      <a:gd name="connsiteY12" fmla="*/ 1623061 h 1965961"/>
                      <a:gd name="connsiteX13" fmla="*/ 465932 w 1240632"/>
                      <a:gd name="connsiteY13" fmla="*/ 1399223 h 1965961"/>
                      <a:gd name="connsiteX14" fmla="*/ 294482 w 1240632"/>
                      <a:gd name="connsiteY14" fmla="*/ 1313498 h 1965961"/>
                      <a:gd name="connsiteX15" fmla="*/ 180182 w 1240632"/>
                      <a:gd name="connsiteY15" fmla="*/ 1389698 h 1965961"/>
                      <a:gd name="connsiteX16" fmla="*/ 323057 w 1240632"/>
                      <a:gd name="connsiteY16" fmla="*/ 1519873 h 1965961"/>
                      <a:gd name="connsiteX17" fmla="*/ 519907 w 1240632"/>
                      <a:gd name="connsiteY17" fmla="*/ 1719898 h 1965961"/>
                      <a:gd name="connsiteX18" fmla="*/ 0 w 1240632"/>
                      <a:gd name="connsiteY18" fmla="*/ 1965961 h 1965961"/>
                      <a:gd name="connsiteX19" fmla="*/ 0 w 1240632"/>
                      <a:gd name="connsiteY19" fmla="*/ 0 h 1965961"/>
                      <a:gd name="connsiteX0" fmla="*/ 0 w 1240632"/>
                      <a:gd name="connsiteY0" fmla="*/ 0 h 1965961"/>
                      <a:gd name="connsiteX1" fmla="*/ 481807 w 1240632"/>
                      <a:gd name="connsiteY1" fmla="*/ 468948 h 1965961"/>
                      <a:gd name="connsiteX2" fmla="*/ 946150 w 1240632"/>
                      <a:gd name="connsiteY2" fmla="*/ 596900 h 1965961"/>
                      <a:gd name="connsiteX3" fmla="*/ 926307 w 1240632"/>
                      <a:gd name="connsiteY3" fmla="*/ 434023 h 1965961"/>
                      <a:gd name="connsiteX4" fmla="*/ 605632 w 1240632"/>
                      <a:gd name="connsiteY4" fmla="*/ 335598 h 1965961"/>
                      <a:gd name="connsiteX5" fmla="*/ 777082 w 1240632"/>
                      <a:gd name="connsiteY5" fmla="*/ 129223 h 1965961"/>
                      <a:gd name="connsiteX6" fmla="*/ 1037432 w 1240632"/>
                      <a:gd name="connsiteY6" fmla="*/ 126048 h 1965961"/>
                      <a:gd name="connsiteX7" fmla="*/ 1240632 w 1240632"/>
                      <a:gd name="connsiteY7" fmla="*/ 513398 h 1965961"/>
                      <a:gd name="connsiteX8" fmla="*/ 942182 w 1240632"/>
                      <a:gd name="connsiteY8" fmla="*/ 1126173 h 1965961"/>
                      <a:gd name="connsiteX9" fmla="*/ 580232 w 1240632"/>
                      <a:gd name="connsiteY9" fmla="*/ 805498 h 1965961"/>
                      <a:gd name="connsiteX10" fmla="*/ 446882 w 1240632"/>
                      <a:gd name="connsiteY10" fmla="*/ 872173 h 1965961"/>
                      <a:gd name="connsiteX11" fmla="*/ 856457 w 1240632"/>
                      <a:gd name="connsiteY11" fmla="*/ 1281748 h 1965961"/>
                      <a:gd name="connsiteX12" fmla="*/ 666750 w 1240632"/>
                      <a:gd name="connsiteY12" fmla="*/ 1623061 h 1965961"/>
                      <a:gd name="connsiteX13" fmla="*/ 465932 w 1240632"/>
                      <a:gd name="connsiteY13" fmla="*/ 1399223 h 1965961"/>
                      <a:gd name="connsiteX14" fmla="*/ 294482 w 1240632"/>
                      <a:gd name="connsiteY14" fmla="*/ 1313498 h 1965961"/>
                      <a:gd name="connsiteX15" fmla="*/ 180182 w 1240632"/>
                      <a:gd name="connsiteY15" fmla="*/ 1389698 h 1965961"/>
                      <a:gd name="connsiteX16" fmla="*/ 323057 w 1240632"/>
                      <a:gd name="connsiteY16" fmla="*/ 1519873 h 1965961"/>
                      <a:gd name="connsiteX17" fmla="*/ 519907 w 1240632"/>
                      <a:gd name="connsiteY17" fmla="*/ 1719898 h 1965961"/>
                      <a:gd name="connsiteX18" fmla="*/ 0 w 1240632"/>
                      <a:gd name="connsiteY18" fmla="*/ 1965961 h 1965961"/>
                      <a:gd name="connsiteX19" fmla="*/ 0 w 1240632"/>
                      <a:gd name="connsiteY19" fmla="*/ 0 h 1965961"/>
                      <a:gd name="connsiteX0" fmla="*/ 0 w 1240632"/>
                      <a:gd name="connsiteY0" fmla="*/ 0 h 1965961"/>
                      <a:gd name="connsiteX1" fmla="*/ 481807 w 1240632"/>
                      <a:gd name="connsiteY1" fmla="*/ 468948 h 1965961"/>
                      <a:gd name="connsiteX2" fmla="*/ 946150 w 1240632"/>
                      <a:gd name="connsiteY2" fmla="*/ 596900 h 1965961"/>
                      <a:gd name="connsiteX3" fmla="*/ 926307 w 1240632"/>
                      <a:gd name="connsiteY3" fmla="*/ 434023 h 1965961"/>
                      <a:gd name="connsiteX4" fmla="*/ 605632 w 1240632"/>
                      <a:gd name="connsiteY4" fmla="*/ 335598 h 1965961"/>
                      <a:gd name="connsiteX5" fmla="*/ 777082 w 1240632"/>
                      <a:gd name="connsiteY5" fmla="*/ 129223 h 1965961"/>
                      <a:gd name="connsiteX6" fmla="*/ 1037432 w 1240632"/>
                      <a:gd name="connsiteY6" fmla="*/ 126048 h 1965961"/>
                      <a:gd name="connsiteX7" fmla="*/ 1240632 w 1240632"/>
                      <a:gd name="connsiteY7" fmla="*/ 513398 h 1965961"/>
                      <a:gd name="connsiteX8" fmla="*/ 942182 w 1240632"/>
                      <a:gd name="connsiteY8" fmla="*/ 1126173 h 1965961"/>
                      <a:gd name="connsiteX9" fmla="*/ 580232 w 1240632"/>
                      <a:gd name="connsiteY9" fmla="*/ 805498 h 1965961"/>
                      <a:gd name="connsiteX10" fmla="*/ 446882 w 1240632"/>
                      <a:gd name="connsiteY10" fmla="*/ 872173 h 1965961"/>
                      <a:gd name="connsiteX11" fmla="*/ 856457 w 1240632"/>
                      <a:gd name="connsiteY11" fmla="*/ 1281748 h 1965961"/>
                      <a:gd name="connsiteX12" fmla="*/ 666750 w 1240632"/>
                      <a:gd name="connsiteY12" fmla="*/ 1623061 h 1965961"/>
                      <a:gd name="connsiteX13" fmla="*/ 465932 w 1240632"/>
                      <a:gd name="connsiteY13" fmla="*/ 1399223 h 1965961"/>
                      <a:gd name="connsiteX14" fmla="*/ 294482 w 1240632"/>
                      <a:gd name="connsiteY14" fmla="*/ 1313498 h 1965961"/>
                      <a:gd name="connsiteX15" fmla="*/ 180182 w 1240632"/>
                      <a:gd name="connsiteY15" fmla="*/ 1389698 h 1965961"/>
                      <a:gd name="connsiteX16" fmla="*/ 323057 w 1240632"/>
                      <a:gd name="connsiteY16" fmla="*/ 1519873 h 1965961"/>
                      <a:gd name="connsiteX17" fmla="*/ 519907 w 1240632"/>
                      <a:gd name="connsiteY17" fmla="*/ 1719898 h 1965961"/>
                      <a:gd name="connsiteX18" fmla="*/ 0 w 1240632"/>
                      <a:gd name="connsiteY18" fmla="*/ 1965961 h 1965961"/>
                      <a:gd name="connsiteX19" fmla="*/ 0 w 1240632"/>
                      <a:gd name="connsiteY19" fmla="*/ 0 h 1965961"/>
                      <a:gd name="connsiteX0" fmla="*/ 0 w 1240632"/>
                      <a:gd name="connsiteY0" fmla="*/ 0 h 1965961"/>
                      <a:gd name="connsiteX1" fmla="*/ 481807 w 1240632"/>
                      <a:gd name="connsiteY1" fmla="*/ 468948 h 1965961"/>
                      <a:gd name="connsiteX2" fmla="*/ 946150 w 1240632"/>
                      <a:gd name="connsiteY2" fmla="*/ 596900 h 1965961"/>
                      <a:gd name="connsiteX3" fmla="*/ 926307 w 1240632"/>
                      <a:gd name="connsiteY3" fmla="*/ 434023 h 1965961"/>
                      <a:gd name="connsiteX4" fmla="*/ 605632 w 1240632"/>
                      <a:gd name="connsiteY4" fmla="*/ 335598 h 1965961"/>
                      <a:gd name="connsiteX5" fmla="*/ 777082 w 1240632"/>
                      <a:gd name="connsiteY5" fmla="*/ 129223 h 1965961"/>
                      <a:gd name="connsiteX6" fmla="*/ 1037432 w 1240632"/>
                      <a:gd name="connsiteY6" fmla="*/ 126048 h 1965961"/>
                      <a:gd name="connsiteX7" fmla="*/ 1240632 w 1240632"/>
                      <a:gd name="connsiteY7" fmla="*/ 513398 h 1965961"/>
                      <a:gd name="connsiteX8" fmla="*/ 942182 w 1240632"/>
                      <a:gd name="connsiteY8" fmla="*/ 1126173 h 1965961"/>
                      <a:gd name="connsiteX9" fmla="*/ 580232 w 1240632"/>
                      <a:gd name="connsiteY9" fmla="*/ 805498 h 1965961"/>
                      <a:gd name="connsiteX10" fmla="*/ 446882 w 1240632"/>
                      <a:gd name="connsiteY10" fmla="*/ 872173 h 1965961"/>
                      <a:gd name="connsiteX11" fmla="*/ 856457 w 1240632"/>
                      <a:gd name="connsiteY11" fmla="*/ 1281748 h 1965961"/>
                      <a:gd name="connsiteX12" fmla="*/ 666750 w 1240632"/>
                      <a:gd name="connsiteY12" fmla="*/ 1623061 h 1965961"/>
                      <a:gd name="connsiteX13" fmla="*/ 465932 w 1240632"/>
                      <a:gd name="connsiteY13" fmla="*/ 1399223 h 1965961"/>
                      <a:gd name="connsiteX14" fmla="*/ 294482 w 1240632"/>
                      <a:gd name="connsiteY14" fmla="*/ 1313498 h 1965961"/>
                      <a:gd name="connsiteX15" fmla="*/ 180182 w 1240632"/>
                      <a:gd name="connsiteY15" fmla="*/ 1389698 h 1965961"/>
                      <a:gd name="connsiteX16" fmla="*/ 323057 w 1240632"/>
                      <a:gd name="connsiteY16" fmla="*/ 1519873 h 1965961"/>
                      <a:gd name="connsiteX17" fmla="*/ 519907 w 1240632"/>
                      <a:gd name="connsiteY17" fmla="*/ 1719898 h 1965961"/>
                      <a:gd name="connsiteX18" fmla="*/ 0 w 1240632"/>
                      <a:gd name="connsiteY18" fmla="*/ 1965961 h 1965961"/>
                      <a:gd name="connsiteX19" fmla="*/ 0 w 1240632"/>
                      <a:gd name="connsiteY19" fmla="*/ 0 h 1965961"/>
                      <a:gd name="connsiteX0" fmla="*/ 0 w 1240632"/>
                      <a:gd name="connsiteY0" fmla="*/ 0 h 1965961"/>
                      <a:gd name="connsiteX1" fmla="*/ 481807 w 1240632"/>
                      <a:gd name="connsiteY1" fmla="*/ 468948 h 1965961"/>
                      <a:gd name="connsiteX2" fmla="*/ 946150 w 1240632"/>
                      <a:gd name="connsiteY2" fmla="*/ 596900 h 1965961"/>
                      <a:gd name="connsiteX3" fmla="*/ 926307 w 1240632"/>
                      <a:gd name="connsiteY3" fmla="*/ 434023 h 1965961"/>
                      <a:gd name="connsiteX4" fmla="*/ 605632 w 1240632"/>
                      <a:gd name="connsiteY4" fmla="*/ 335598 h 1965961"/>
                      <a:gd name="connsiteX5" fmla="*/ 777082 w 1240632"/>
                      <a:gd name="connsiteY5" fmla="*/ 129223 h 1965961"/>
                      <a:gd name="connsiteX6" fmla="*/ 1037432 w 1240632"/>
                      <a:gd name="connsiteY6" fmla="*/ 126048 h 1965961"/>
                      <a:gd name="connsiteX7" fmla="*/ 1240632 w 1240632"/>
                      <a:gd name="connsiteY7" fmla="*/ 513398 h 1965961"/>
                      <a:gd name="connsiteX8" fmla="*/ 942182 w 1240632"/>
                      <a:gd name="connsiteY8" fmla="*/ 1126173 h 1965961"/>
                      <a:gd name="connsiteX9" fmla="*/ 580232 w 1240632"/>
                      <a:gd name="connsiteY9" fmla="*/ 805498 h 1965961"/>
                      <a:gd name="connsiteX10" fmla="*/ 446882 w 1240632"/>
                      <a:gd name="connsiteY10" fmla="*/ 872173 h 1965961"/>
                      <a:gd name="connsiteX11" fmla="*/ 856457 w 1240632"/>
                      <a:gd name="connsiteY11" fmla="*/ 1281748 h 1965961"/>
                      <a:gd name="connsiteX12" fmla="*/ 666750 w 1240632"/>
                      <a:gd name="connsiteY12" fmla="*/ 1623061 h 1965961"/>
                      <a:gd name="connsiteX13" fmla="*/ 465932 w 1240632"/>
                      <a:gd name="connsiteY13" fmla="*/ 1399223 h 1965961"/>
                      <a:gd name="connsiteX14" fmla="*/ 294482 w 1240632"/>
                      <a:gd name="connsiteY14" fmla="*/ 1313498 h 1965961"/>
                      <a:gd name="connsiteX15" fmla="*/ 180182 w 1240632"/>
                      <a:gd name="connsiteY15" fmla="*/ 1389698 h 1965961"/>
                      <a:gd name="connsiteX16" fmla="*/ 323057 w 1240632"/>
                      <a:gd name="connsiteY16" fmla="*/ 1519873 h 1965961"/>
                      <a:gd name="connsiteX17" fmla="*/ 519907 w 1240632"/>
                      <a:gd name="connsiteY17" fmla="*/ 1719898 h 1965961"/>
                      <a:gd name="connsiteX18" fmla="*/ 0 w 1240632"/>
                      <a:gd name="connsiteY18" fmla="*/ 1965961 h 1965961"/>
                      <a:gd name="connsiteX19" fmla="*/ 0 w 1240632"/>
                      <a:gd name="connsiteY19" fmla="*/ 0 h 1965961"/>
                      <a:gd name="connsiteX0" fmla="*/ 0 w 1240632"/>
                      <a:gd name="connsiteY0" fmla="*/ 0 h 1965961"/>
                      <a:gd name="connsiteX1" fmla="*/ 481807 w 1240632"/>
                      <a:gd name="connsiteY1" fmla="*/ 468948 h 1965961"/>
                      <a:gd name="connsiteX2" fmla="*/ 946150 w 1240632"/>
                      <a:gd name="connsiteY2" fmla="*/ 596900 h 1965961"/>
                      <a:gd name="connsiteX3" fmla="*/ 926307 w 1240632"/>
                      <a:gd name="connsiteY3" fmla="*/ 434023 h 1965961"/>
                      <a:gd name="connsiteX4" fmla="*/ 605632 w 1240632"/>
                      <a:gd name="connsiteY4" fmla="*/ 335598 h 1965961"/>
                      <a:gd name="connsiteX5" fmla="*/ 777082 w 1240632"/>
                      <a:gd name="connsiteY5" fmla="*/ 129223 h 1965961"/>
                      <a:gd name="connsiteX6" fmla="*/ 1037432 w 1240632"/>
                      <a:gd name="connsiteY6" fmla="*/ 126048 h 1965961"/>
                      <a:gd name="connsiteX7" fmla="*/ 1240632 w 1240632"/>
                      <a:gd name="connsiteY7" fmla="*/ 513398 h 1965961"/>
                      <a:gd name="connsiteX8" fmla="*/ 942182 w 1240632"/>
                      <a:gd name="connsiteY8" fmla="*/ 1126173 h 1965961"/>
                      <a:gd name="connsiteX9" fmla="*/ 580232 w 1240632"/>
                      <a:gd name="connsiteY9" fmla="*/ 805498 h 1965961"/>
                      <a:gd name="connsiteX10" fmla="*/ 446882 w 1240632"/>
                      <a:gd name="connsiteY10" fmla="*/ 872173 h 1965961"/>
                      <a:gd name="connsiteX11" fmla="*/ 856457 w 1240632"/>
                      <a:gd name="connsiteY11" fmla="*/ 1281748 h 1965961"/>
                      <a:gd name="connsiteX12" fmla="*/ 666750 w 1240632"/>
                      <a:gd name="connsiteY12" fmla="*/ 1623061 h 1965961"/>
                      <a:gd name="connsiteX13" fmla="*/ 465932 w 1240632"/>
                      <a:gd name="connsiteY13" fmla="*/ 1399223 h 1965961"/>
                      <a:gd name="connsiteX14" fmla="*/ 294482 w 1240632"/>
                      <a:gd name="connsiteY14" fmla="*/ 1313498 h 1965961"/>
                      <a:gd name="connsiteX15" fmla="*/ 180182 w 1240632"/>
                      <a:gd name="connsiteY15" fmla="*/ 1389698 h 1965961"/>
                      <a:gd name="connsiteX16" fmla="*/ 323057 w 1240632"/>
                      <a:gd name="connsiteY16" fmla="*/ 1519873 h 1965961"/>
                      <a:gd name="connsiteX17" fmla="*/ 519907 w 1240632"/>
                      <a:gd name="connsiteY17" fmla="*/ 1719898 h 1965961"/>
                      <a:gd name="connsiteX18" fmla="*/ 0 w 1240632"/>
                      <a:gd name="connsiteY18" fmla="*/ 1965961 h 1965961"/>
                      <a:gd name="connsiteX19" fmla="*/ 0 w 1240632"/>
                      <a:gd name="connsiteY19" fmla="*/ 0 h 1965961"/>
                      <a:gd name="connsiteX0" fmla="*/ 0 w 1240632"/>
                      <a:gd name="connsiteY0" fmla="*/ 0 h 1965961"/>
                      <a:gd name="connsiteX1" fmla="*/ 481807 w 1240632"/>
                      <a:gd name="connsiteY1" fmla="*/ 468948 h 1965961"/>
                      <a:gd name="connsiteX2" fmla="*/ 946150 w 1240632"/>
                      <a:gd name="connsiteY2" fmla="*/ 596900 h 1965961"/>
                      <a:gd name="connsiteX3" fmla="*/ 926307 w 1240632"/>
                      <a:gd name="connsiteY3" fmla="*/ 434023 h 1965961"/>
                      <a:gd name="connsiteX4" fmla="*/ 605632 w 1240632"/>
                      <a:gd name="connsiteY4" fmla="*/ 335598 h 1965961"/>
                      <a:gd name="connsiteX5" fmla="*/ 777082 w 1240632"/>
                      <a:gd name="connsiteY5" fmla="*/ 129223 h 1965961"/>
                      <a:gd name="connsiteX6" fmla="*/ 1037432 w 1240632"/>
                      <a:gd name="connsiteY6" fmla="*/ 126048 h 1965961"/>
                      <a:gd name="connsiteX7" fmla="*/ 1240632 w 1240632"/>
                      <a:gd name="connsiteY7" fmla="*/ 513398 h 1965961"/>
                      <a:gd name="connsiteX8" fmla="*/ 942182 w 1240632"/>
                      <a:gd name="connsiteY8" fmla="*/ 1126173 h 1965961"/>
                      <a:gd name="connsiteX9" fmla="*/ 580232 w 1240632"/>
                      <a:gd name="connsiteY9" fmla="*/ 805498 h 1965961"/>
                      <a:gd name="connsiteX10" fmla="*/ 446882 w 1240632"/>
                      <a:gd name="connsiteY10" fmla="*/ 872173 h 1965961"/>
                      <a:gd name="connsiteX11" fmla="*/ 856457 w 1240632"/>
                      <a:gd name="connsiteY11" fmla="*/ 1281748 h 1965961"/>
                      <a:gd name="connsiteX12" fmla="*/ 666750 w 1240632"/>
                      <a:gd name="connsiteY12" fmla="*/ 1623061 h 1965961"/>
                      <a:gd name="connsiteX13" fmla="*/ 465932 w 1240632"/>
                      <a:gd name="connsiteY13" fmla="*/ 1399223 h 1965961"/>
                      <a:gd name="connsiteX14" fmla="*/ 294482 w 1240632"/>
                      <a:gd name="connsiteY14" fmla="*/ 1313498 h 1965961"/>
                      <a:gd name="connsiteX15" fmla="*/ 183357 w 1240632"/>
                      <a:gd name="connsiteY15" fmla="*/ 1386523 h 1965961"/>
                      <a:gd name="connsiteX16" fmla="*/ 323057 w 1240632"/>
                      <a:gd name="connsiteY16" fmla="*/ 1519873 h 1965961"/>
                      <a:gd name="connsiteX17" fmla="*/ 519907 w 1240632"/>
                      <a:gd name="connsiteY17" fmla="*/ 1719898 h 1965961"/>
                      <a:gd name="connsiteX18" fmla="*/ 0 w 1240632"/>
                      <a:gd name="connsiteY18" fmla="*/ 1965961 h 1965961"/>
                      <a:gd name="connsiteX19" fmla="*/ 0 w 1240632"/>
                      <a:gd name="connsiteY19" fmla="*/ 0 h 1965961"/>
                      <a:gd name="connsiteX0" fmla="*/ 0 w 1240632"/>
                      <a:gd name="connsiteY0" fmla="*/ 0 h 1965961"/>
                      <a:gd name="connsiteX1" fmla="*/ 481807 w 1240632"/>
                      <a:gd name="connsiteY1" fmla="*/ 468948 h 1965961"/>
                      <a:gd name="connsiteX2" fmla="*/ 946150 w 1240632"/>
                      <a:gd name="connsiteY2" fmla="*/ 596900 h 1965961"/>
                      <a:gd name="connsiteX3" fmla="*/ 926307 w 1240632"/>
                      <a:gd name="connsiteY3" fmla="*/ 434023 h 1965961"/>
                      <a:gd name="connsiteX4" fmla="*/ 605632 w 1240632"/>
                      <a:gd name="connsiteY4" fmla="*/ 335598 h 1965961"/>
                      <a:gd name="connsiteX5" fmla="*/ 777082 w 1240632"/>
                      <a:gd name="connsiteY5" fmla="*/ 129223 h 1965961"/>
                      <a:gd name="connsiteX6" fmla="*/ 1037432 w 1240632"/>
                      <a:gd name="connsiteY6" fmla="*/ 126048 h 1965961"/>
                      <a:gd name="connsiteX7" fmla="*/ 1240632 w 1240632"/>
                      <a:gd name="connsiteY7" fmla="*/ 513398 h 1965961"/>
                      <a:gd name="connsiteX8" fmla="*/ 942182 w 1240632"/>
                      <a:gd name="connsiteY8" fmla="*/ 1126173 h 1965961"/>
                      <a:gd name="connsiteX9" fmla="*/ 580232 w 1240632"/>
                      <a:gd name="connsiteY9" fmla="*/ 805498 h 1965961"/>
                      <a:gd name="connsiteX10" fmla="*/ 446882 w 1240632"/>
                      <a:gd name="connsiteY10" fmla="*/ 872173 h 1965961"/>
                      <a:gd name="connsiteX11" fmla="*/ 856457 w 1240632"/>
                      <a:gd name="connsiteY11" fmla="*/ 1281748 h 1965961"/>
                      <a:gd name="connsiteX12" fmla="*/ 666750 w 1240632"/>
                      <a:gd name="connsiteY12" fmla="*/ 1623061 h 1965961"/>
                      <a:gd name="connsiteX13" fmla="*/ 465932 w 1240632"/>
                      <a:gd name="connsiteY13" fmla="*/ 1399223 h 1965961"/>
                      <a:gd name="connsiteX14" fmla="*/ 294482 w 1240632"/>
                      <a:gd name="connsiteY14" fmla="*/ 1313498 h 1965961"/>
                      <a:gd name="connsiteX15" fmla="*/ 183357 w 1240632"/>
                      <a:gd name="connsiteY15" fmla="*/ 1386523 h 1965961"/>
                      <a:gd name="connsiteX16" fmla="*/ 323057 w 1240632"/>
                      <a:gd name="connsiteY16" fmla="*/ 1519873 h 1965961"/>
                      <a:gd name="connsiteX17" fmla="*/ 519907 w 1240632"/>
                      <a:gd name="connsiteY17" fmla="*/ 1719898 h 1965961"/>
                      <a:gd name="connsiteX18" fmla="*/ 0 w 1240632"/>
                      <a:gd name="connsiteY18" fmla="*/ 1965961 h 1965961"/>
                      <a:gd name="connsiteX19" fmla="*/ 0 w 1240632"/>
                      <a:gd name="connsiteY19" fmla="*/ 0 h 1965961"/>
                      <a:gd name="connsiteX0" fmla="*/ 0 w 1240632"/>
                      <a:gd name="connsiteY0" fmla="*/ 0 h 1965961"/>
                      <a:gd name="connsiteX1" fmla="*/ 481807 w 1240632"/>
                      <a:gd name="connsiteY1" fmla="*/ 468948 h 1965961"/>
                      <a:gd name="connsiteX2" fmla="*/ 946150 w 1240632"/>
                      <a:gd name="connsiteY2" fmla="*/ 596900 h 1965961"/>
                      <a:gd name="connsiteX3" fmla="*/ 926307 w 1240632"/>
                      <a:gd name="connsiteY3" fmla="*/ 434023 h 1965961"/>
                      <a:gd name="connsiteX4" fmla="*/ 605632 w 1240632"/>
                      <a:gd name="connsiteY4" fmla="*/ 335598 h 1965961"/>
                      <a:gd name="connsiteX5" fmla="*/ 777082 w 1240632"/>
                      <a:gd name="connsiteY5" fmla="*/ 129223 h 1965961"/>
                      <a:gd name="connsiteX6" fmla="*/ 1037432 w 1240632"/>
                      <a:gd name="connsiteY6" fmla="*/ 126048 h 1965961"/>
                      <a:gd name="connsiteX7" fmla="*/ 1240632 w 1240632"/>
                      <a:gd name="connsiteY7" fmla="*/ 513398 h 1965961"/>
                      <a:gd name="connsiteX8" fmla="*/ 942182 w 1240632"/>
                      <a:gd name="connsiteY8" fmla="*/ 1126173 h 1965961"/>
                      <a:gd name="connsiteX9" fmla="*/ 580232 w 1240632"/>
                      <a:gd name="connsiteY9" fmla="*/ 805498 h 1965961"/>
                      <a:gd name="connsiteX10" fmla="*/ 446882 w 1240632"/>
                      <a:gd name="connsiteY10" fmla="*/ 872173 h 1965961"/>
                      <a:gd name="connsiteX11" fmla="*/ 856457 w 1240632"/>
                      <a:gd name="connsiteY11" fmla="*/ 1281748 h 1965961"/>
                      <a:gd name="connsiteX12" fmla="*/ 666750 w 1240632"/>
                      <a:gd name="connsiteY12" fmla="*/ 1623061 h 1965961"/>
                      <a:gd name="connsiteX13" fmla="*/ 465932 w 1240632"/>
                      <a:gd name="connsiteY13" fmla="*/ 1399223 h 1965961"/>
                      <a:gd name="connsiteX14" fmla="*/ 294482 w 1240632"/>
                      <a:gd name="connsiteY14" fmla="*/ 1313498 h 1965961"/>
                      <a:gd name="connsiteX15" fmla="*/ 183357 w 1240632"/>
                      <a:gd name="connsiteY15" fmla="*/ 1386523 h 1965961"/>
                      <a:gd name="connsiteX16" fmla="*/ 323057 w 1240632"/>
                      <a:gd name="connsiteY16" fmla="*/ 1519873 h 1965961"/>
                      <a:gd name="connsiteX17" fmla="*/ 519907 w 1240632"/>
                      <a:gd name="connsiteY17" fmla="*/ 1719898 h 1965961"/>
                      <a:gd name="connsiteX18" fmla="*/ 0 w 1240632"/>
                      <a:gd name="connsiteY18" fmla="*/ 1965961 h 1965961"/>
                      <a:gd name="connsiteX19" fmla="*/ 0 w 1240632"/>
                      <a:gd name="connsiteY19" fmla="*/ 0 h 1965961"/>
                      <a:gd name="connsiteX0" fmla="*/ 0 w 1240632"/>
                      <a:gd name="connsiteY0" fmla="*/ 0 h 1965961"/>
                      <a:gd name="connsiteX1" fmla="*/ 481807 w 1240632"/>
                      <a:gd name="connsiteY1" fmla="*/ 468948 h 1965961"/>
                      <a:gd name="connsiteX2" fmla="*/ 946150 w 1240632"/>
                      <a:gd name="connsiteY2" fmla="*/ 596900 h 1965961"/>
                      <a:gd name="connsiteX3" fmla="*/ 926307 w 1240632"/>
                      <a:gd name="connsiteY3" fmla="*/ 434023 h 1965961"/>
                      <a:gd name="connsiteX4" fmla="*/ 605632 w 1240632"/>
                      <a:gd name="connsiteY4" fmla="*/ 335598 h 1965961"/>
                      <a:gd name="connsiteX5" fmla="*/ 777082 w 1240632"/>
                      <a:gd name="connsiteY5" fmla="*/ 129223 h 1965961"/>
                      <a:gd name="connsiteX6" fmla="*/ 1037432 w 1240632"/>
                      <a:gd name="connsiteY6" fmla="*/ 126048 h 1965961"/>
                      <a:gd name="connsiteX7" fmla="*/ 1240632 w 1240632"/>
                      <a:gd name="connsiteY7" fmla="*/ 513398 h 1965961"/>
                      <a:gd name="connsiteX8" fmla="*/ 942182 w 1240632"/>
                      <a:gd name="connsiteY8" fmla="*/ 1126173 h 1965961"/>
                      <a:gd name="connsiteX9" fmla="*/ 580232 w 1240632"/>
                      <a:gd name="connsiteY9" fmla="*/ 805498 h 1965961"/>
                      <a:gd name="connsiteX10" fmla="*/ 446882 w 1240632"/>
                      <a:gd name="connsiteY10" fmla="*/ 872173 h 1965961"/>
                      <a:gd name="connsiteX11" fmla="*/ 856457 w 1240632"/>
                      <a:gd name="connsiteY11" fmla="*/ 1281748 h 1965961"/>
                      <a:gd name="connsiteX12" fmla="*/ 666750 w 1240632"/>
                      <a:gd name="connsiteY12" fmla="*/ 1623061 h 1965961"/>
                      <a:gd name="connsiteX13" fmla="*/ 465932 w 1240632"/>
                      <a:gd name="connsiteY13" fmla="*/ 1399223 h 1965961"/>
                      <a:gd name="connsiteX14" fmla="*/ 294482 w 1240632"/>
                      <a:gd name="connsiteY14" fmla="*/ 1313498 h 1965961"/>
                      <a:gd name="connsiteX15" fmla="*/ 183357 w 1240632"/>
                      <a:gd name="connsiteY15" fmla="*/ 1386523 h 1965961"/>
                      <a:gd name="connsiteX16" fmla="*/ 323057 w 1240632"/>
                      <a:gd name="connsiteY16" fmla="*/ 1519873 h 1965961"/>
                      <a:gd name="connsiteX17" fmla="*/ 519907 w 1240632"/>
                      <a:gd name="connsiteY17" fmla="*/ 1719898 h 1965961"/>
                      <a:gd name="connsiteX18" fmla="*/ 0 w 1240632"/>
                      <a:gd name="connsiteY18" fmla="*/ 1965961 h 1965961"/>
                      <a:gd name="connsiteX19" fmla="*/ 0 w 1240632"/>
                      <a:gd name="connsiteY19" fmla="*/ 0 h 1965961"/>
                      <a:gd name="connsiteX0" fmla="*/ 0 w 1240632"/>
                      <a:gd name="connsiteY0" fmla="*/ 0 h 1965961"/>
                      <a:gd name="connsiteX1" fmla="*/ 481807 w 1240632"/>
                      <a:gd name="connsiteY1" fmla="*/ 468948 h 1965961"/>
                      <a:gd name="connsiteX2" fmla="*/ 946150 w 1240632"/>
                      <a:gd name="connsiteY2" fmla="*/ 596900 h 1965961"/>
                      <a:gd name="connsiteX3" fmla="*/ 926307 w 1240632"/>
                      <a:gd name="connsiteY3" fmla="*/ 434023 h 1965961"/>
                      <a:gd name="connsiteX4" fmla="*/ 605632 w 1240632"/>
                      <a:gd name="connsiteY4" fmla="*/ 335598 h 1965961"/>
                      <a:gd name="connsiteX5" fmla="*/ 777082 w 1240632"/>
                      <a:gd name="connsiteY5" fmla="*/ 129223 h 1965961"/>
                      <a:gd name="connsiteX6" fmla="*/ 1037432 w 1240632"/>
                      <a:gd name="connsiteY6" fmla="*/ 126048 h 1965961"/>
                      <a:gd name="connsiteX7" fmla="*/ 1240632 w 1240632"/>
                      <a:gd name="connsiteY7" fmla="*/ 513398 h 1965961"/>
                      <a:gd name="connsiteX8" fmla="*/ 942182 w 1240632"/>
                      <a:gd name="connsiteY8" fmla="*/ 1126173 h 1965961"/>
                      <a:gd name="connsiteX9" fmla="*/ 580232 w 1240632"/>
                      <a:gd name="connsiteY9" fmla="*/ 805498 h 1965961"/>
                      <a:gd name="connsiteX10" fmla="*/ 446882 w 1240632"/>
                      <a:gd name="connsiteY10" fmla="*/ 872173 h 1965961"/>
                      <a:gd name="connsiteX11" fmla="*/ 856457 w 1240632"/>
                      <a:gd name="connsiteY11" fmla="*/ 1281748 h 1965961"/>
                      <a:gd name="connsiteX12" fmla="*/ 666750 w 1240632"/>
                      <a:gd name="connsiteY12" fmla="*/ 1623061 h 1965961"/>
                      <a:gd name="connsiteX13" fmla="*/ 465932 w 1240632"/>
                      <a:gd name="connsiteY13" fmla="*/ 1399223 h 1965961"/>
                      <a:gd name="connsiteX14" fmla="*/ 294482 w 1240632"/>
                      <a:gd name="connsiteY14" fmla="*/ 1313498 h 1965961"/>
                      <a:gd name="connsiteX15" fmla="*/ 183357 w 1240632"/>
                      <a:gd name="connsiteY15" fmla="*/ 1386523 h 1965961"/>
                      <a:gd name="connsiteX16" fmla="*/ 323057 w 1240632"/>
                      <a:gd name="connsiteY16" fmla="*/ 1519873 h 1965961"/>
                      <a:gd name="connsiteX17" fmla="*/ 519907 w 1240632"/>
                      <a:gd name="connsiteY17" fmla="*/ 1719898 h 1965961"/>
                      <a:gd name="connsiteX18" fmla="*/ 0 w 1240632"/>
                      <a:gd name="connsiteY18" fmla="*/ 1965961 h 1965961"/>
                      <a:gd name="connsiteX19" fmla="*/ 0 w 1240632"/>
                      <a:gd name="connsiteY19" fmla="*/ 0 h 1965961"/>
                      <a:gd name="connsiteX0" fmla="*/ 0 w 1240632"/>
                      <a:gd name="connsiteY0" fmla="*/ 0 h 1965961"/>
                      <a:gd name="connsiteX1" fmla="*/ 481807 w 1240632"/>
                      <a:gd name="connsiteY1" fmla="*/ 468948 h 1965961"/>
                      <a:gd name="connsiteX2" fmla="*/ 946150 w 1240632"/>
                      <a:gd name="connsiteY2" fmla="*/ 596900 h 1965961"/>
                      <a:gd name="connsiteX3" fmla="*/ 926307 w 1240632"/>
                      <a:gd name="connsiteY3" fmla="*/ 434023 h 1965961"/>
                      <a:gd name="connsiteX4" fmla="*/ 605632 w 1240632"/>
                      <a:gd name="connsiteY4" fmla="*/ 335598 h 1965961"/>
                      <a:gd name="connsiteX5" fmla="*/ 777082 w 1240632"/>
                      <a:gd name="connsiteY5" fmla="*/ 129223 h 1965961"/>
                      <a:gd name="connsiteX6" fmla="*/ 1037432 w 1240632"/>
                      <a:gd name="connsiteY6" fmla="*/ 126048 h 1965961"/>
                      <a:gd name="connsiteX7" fmla="*/ 1240632 w 1240632"/>
                      <a:gd name="connsiteY7" fmla="*/ 513398 h 1965961"/>
                      <a:gd name="connsiteX8" fmla="*/ 942182 w 1240632"/>
                      <a:gd name="connsiteY8" fmla="*/ 1126173 h 1965961"/>
                      <a:gd name="connsiteX9" fmla="*/ 580232 w 1240632"/>
                      <a:gd name="connsiteY9" fmla="*/ 805498 h 1965961"/>
                      <a:gd name="connsiteX10" fmla="*/ 446882 w 1240632"/>
                      <a:gd name="connsiteY10" fmla="*/ 872173 h 1965961"/>
                      <a:gd name="connsiteX11" fmla="*/ 856457 w 1240632"/>
                      <a:gd name="connsiteY11" fmla="*/ 1281748 h 1965961"/>
                      <a:gd name="connsiteX12" fmla="*/ 666750 w 1240632"/>
                      <a:gd name="connsiteY12" fmla="*/ 1623061 h 1965961"/>
                      <a:gd name="connsiteX13" fmla="*/ 465932 w 1240632"/>
                      <a:gd name="connsiteY13" fmla="*/ 1399223 h 1965961"/>
                      <a:gd name="connsiteX14" fmla="*/ 310357 w 1240632"/>
                      <a:gd name="connsiteY14" fmla="*/ 1313498 h 1965961"/>
                      <a:gd name="connsiteX15" fmla="*/ 183357 w 1240632"/>
                      <a:gd name="connsiteY15" fmla="*/ 1386523 h 1965961"/>
                      <a:gd name="connsiteX16" fmla="*/ 323057 w 1240632"/>
                      <a:gd name="connsiteY16" fmla="*/ 1519873 h 1965961"/>
                      <a:gd name="connsiteX17" fmla="*/ 519907 w 1240632"/>
                      <a:gd name="connsiteY17" fmla="*/ 1719898 h 1965961"/>
                      <a:gd name="connsiteX18" fmla="*/ 0 w 1240632"/>
                      <a:gd name="connsiteY18" fmla="*/ 1965961 h 1965961"/>
                      <a:gd name="connsiteX19" fmla="*/ 0 w 1240632"/>
                      <a:gd name="connsiteY19" fmla="*/ 0 h 1965961"/>
                      <a:gd name="connsiteX0" fmla="*/ 0 w 1240632"/>
                      <a:gd name="connsiteY0" fmla="*/ 0 h 1965961"/>
                      <a:gd name="connsiteX1" fmla="*/ 481807 w 1240632"/>
                      <a:gd name="connsiteY1" fmla="*/ 468948 h 1965961"/>
                      <a:gd name="connsiteX2" fmla="*/ 946150 w 1240632"/>
                      <a:gd name="connsiteY2" fmla="*/ 596900 h 1965961"/>
                      <a:gd name="connsiteX3" fmla="*/ 926307 w 1240632"/>
                      <a:gd name="connsiteY3" fmla="*/ 434023 h 1965961"/>
                      <a:gd name="connsiteX4" fmla="*/ 605632 w 1240632"/>
                      <a:gd name="connsiteY4" fmla="*/ 335598 h 1965961"/>
                      <a:gd name="connsiteX5" fmla="*/ 777082 w 1240632"/>
                      <a:gd name="connsiteY5" fmla="*/ 129223 h 1965961"/>
                      <a:gd name="connsiteX6" fmla="*/ 1037432 w 1240632"/>
                      <a:gd name="connsiteY6" fmla="*/ 126048 h 1965961"/>
                      <a:gd name="connsiteX7" fmla="*/ 1240632 w 1240632"/>
                      <a:gd name="connsiteY7" fmla="*/ 513398 h 1965961"/>
                      <a:gd name="connsiteX8" fmla="*/ 942182 w 1240632"/>
                      <a:gd name="connsiteY8" fmla="*/ 1126173 h 1965961"/>
                      <a:gd name="connsiteX9" fmla="*/ 580232 w 1240632"/>
                      <a:gd name="connsiteY9" fmla="*/ 805498 h 1965961"/>
                      <a:gd name="connsiteX10" fmla="*/ 446882 w 1240632"/>
                      <a:gd name="connsiteY10" fmla="*/ 872173 h 1965961"/>
                      <a:gd name="connsiteX11" fmla="*/ 856457 w 1240632"/>
                      <a:gd name="connsiteY11" fmla="*/ 1281748 h 1965961"/>
                      <a:gd name="connsiteX12" fmla="*/ 666750 w 1240632"/>
                      <a:gd name="connsiteY12" fmla="*/ 1623061 h 1965961"/>
                      <a:gd name="connsiteX13" fmla="*/ 465932 w 1240632"/>
                      <a:gd name="connsiteY13" fmla="*/ 1399223 h 1965961"/>
                      <a:gd name="connsiteX14" fmla="*/ 310357 w 1240632"/>
                      <a:gd name="connsiteY14" fmla="*/ 1313498 h 1965961"/>
                      <a:gd name="connsiteX15" fmla="*/ 183357 w 1240632"/>
                      <a:gd name="connsiteY15" fmla="*/ 1386523 h 1965961"/>
                      <a:gd name="connsiteX16" fmla="*/ 323057 w 1240632"/>
                      <a:gd name="connsiteY16" fmla="*/ 1519873 h 1965961"/>
                      <a:gd name="connsiteX17" fmla="*/ 519907 w 1240632"/>
                      <a:gd name="connsiteY17" fmla="*/ 1719898 h 1965961"/>
                      <a:gd name="connsiteX18" fmla="*/ 0 w 1240632"/>
                      <a:gd name="connsiteY18" fmla="*/ 1965961 h 1965961"/>
                      <a:gd name="connsiteX19" fmla="*/ 0 w 1240632"/>
                      <a:gd name="connsiteY19" fmla="*/ 0 h 1965961"/>
                      <a:gd name="connsiteX0" fmla="*/ 0 w 1240632"/>
                      <a:gd name="connsiteY0" fmla="*/ 0 h 1965961"/>
                      <a:gd name="connsiteX1" fmla="*/ 481807 w 1240632"/>
                      <a:gd name="connsiteY1" fmla="*/ 468948 h 1965961"/>
                      <a:gd name="connsiteX2" fmla="*/ 946150 w 1240632"/>
                      <a:gd name="connsiteY2" fmla="*/ 596900 h 1965961"/>
                      <a:gd name="connsiteX3" fmla="*/ 926307 w 1240632"/>
                      <a:gd name="connsiteY3" fmla="*/ 434023 h 1965961"/>
                      <a:gd name="connsiteX4" fmla="*/ 605632 w 1240632"/>
                      <a:gd name="connsiteY4" fmla="*/ 335598 h 1965961"/>
                      <a:gd name="connsiteX5" fmla="*/ 777082 w 1240632"/>
                      <a:gd name="connsiteY5" fmla="*/ 129223 h 1965961"/>
                      <a:gd name="connsiteX6" fmla="*/ 1037432 w 1240632"/>
                      <a:gd name="connsiteY6" fmla="*/ 126048 h 1965961"/>
                      <a:gd name="connsiteX7" fmla="*/ 1240632 w 1240632"/>
                      <a:gd name="connsiteY7" fmla="*/ 513398 h 1965961"/>
                      <a:gd name="connsiteX8" fmla="*/ 942182 w 1240632"/>
                      <a:gd name="connsiteY8" fmla="*/ 1126173 h 1965961"/>
                      <a:gd name="connsiteX9" fmla="*/ 580232 w 1240632"/>
                      <a:gd name="connsiteY9" fmla="*/ 805498 h 1965961"/>
                      <a:gd name="connsiteX10" fmla="*/ 446882 w 1240632"/>
                      <a:gd name="connsiteY10" fmla="*/ 872173 h 1965961"/>
                      <a:gd name="connsiteX11" fmla="*/ 856457 w 1240632"/>
                      <a:gd name="connsiteY11" fmla="*/ 1281748 h 1965961"/>
                      <a:gd name="connsiteX12" fmla="*/ 666750 w 1240632"/>
                      <a:gd name="connsiteY12" fmla="*/ 1623061 h 1965961"/>
                      <a:gd name="connsiteX13" fmla="*/ 453232 w 1240632"/>
                      <a:gd name="connsiteY13" fmla="*/ 1405573 h 1965961"/>
                      <a:gd name="connsiteX14" fmla="*/ 310357 w 1240632"/>
                      <a:gd name="connsiteY14" fmla="*/ 1313498 h 1965961"/>
                      <a:gd name="connsiteX15" fmla="*/ 183357 w 1240632"/>
                      <a:gd name="connsiteY15" fmla="*/ 1386523 h 1965961"/>
                      <a:gd name="connsiteX16" fmla="*/ 323057 w 1240632"/>
                      <a:gd name="connsiteY16" fmla="*/ 1519873 h 1965961"/>
                      <a:gd name="connsiteX17" fmla="*/ 519907 w 1240632"/>
                      <a:gd name="connsiteY17" fmla="*/ 1719898 h 1965961"/>
                      <a:gd name="connsiteX18" fmla="*/ 0 w 1240632"/>
                      <a:gd name="connsiteY18" fmla="*/ 1965961 h 1965961"/>
                      <a:gd name="connsiteX19" fmla="*/ 0 w 1240632"/>
                      <a:gd name="connsiteY19" fmla="*/ 0 h 1965961"/>
                      <a:gd name="connsiteX0" fmla="*/ 0 w 1240632"/>
                      <a:gd name="connsiteY0" fmla="*/ 0 h 1965961"/>
                      <a:gd name="connsiteX1" fmla="*/ 481807 w 1240632"/>
                      <a:gd name="connsiteY1" fmla="*/ 468948 h 1965961"/>
                      <a:gd name="connsiteX2" fmla="*/ 946150 w 1240632"/>
                      <a:gd name="connsiteY2" fmla="*/ 596900 h 1965961"/>
                      <a:gd name="connsiteX3" fmla="*/ 926307 w 1240632"/>
                      <a:gd name="connsiteY3" fmla="*/ 434023 h 1965961"/>
                      <a:gd name="connsiteX4" fmla="*/ 605632 w 1240632"/>
                      <a:gd name="connsiteY4" fmla="*/ 335598 h 1965961"/>
                      <a:gd name="connsiteX5" fmla="*/ 777082 w 1240632"/>
                      <a:gd name="connsiteY5" fmla="*/ 129223 h 1965961"/>
                      <a:gd name="connsiteX6" fmla="*/ 1037432 w 1240632"/>
                      <a:gd name="connsiteY6" fmla="*/ 126048 h 1965961"/>
                      <a:gd name="connsiteX7" fmla="*/ 1240632 w 1240632"/>
                      <a:gd name="connsiteY7" fmla="*/ 513398 h 1965961"/>
                      <a:gd name="connsiteX8" fmla="*/ 942182 w 1240632"/>
                      <a:gd name="connsiteY8" fmla="*/ 1126173 h 1965961"/>
                      <a:gd name="connsiteX9" fmla="*/ 580232 w 1240632"/>
                      <a:gd name="connsiteY9" fmla="*/ 805498 h 1965961"/>
                      <a:gd name="connsiteX10" fmla="*/ 446882 w 1240632"/>
                      <a:gd name="connsiteY10" fmla="*/ 872173 h 1965961"/>
                      <a:gd name="connsiteX11" fmla="*/ 856457 w 1240632"/>
                      <a:gd name="connsiteY11" fmla="*/ 1281748 h 1965961"/>
                      <a:gd name="connsiteX12" fmla="*/ 666750 w 1240632"/>
                      <a:gd name="connsiteY12" fmla="*/ 1623061 h 1965961"/>
                      <a:gd name="connsiteX13" fmla="*/ 453232 w 1240632"/>
                      <a:gd name="connsiteY13" fmla="*/ 1405573 h 1965961"/>
                      <a:gd name="connsiteX14" fmla="*/ 307182 w 1240632"/>
                      <a:gd name="connsiteY14" fmla="*/ 1196023 h 1965961"/>
                      <a:gd name="connsiteX15" fmla="*/ 310357 w 1240632"/>
                      <a:gd name="connsiteY15" fmla="*/ 1313498 h 1965961"/>
                      <a:gd name="connsiteX16" fmla="*/ 183357 w 1240632"/>
                      <a:gd name="connsiteY16" fmla="*/ 1386523 h 1965961"/>
                      <a:gd name="connsiteX17" fmla="*/ 323057 w 1240632"/>
                      <a:gd name="connsiteY17" fmla="*/ 1519873 h 1965961"/>
                      <a:gd name="connsiteX18" fmla="*/ 519907 w 1240632"/>
                      <a:gd name="connsiteY18" fmla="*/ 1719898 h 1965961"/>
                      <a:gd name="connsiteX19" fmla="*/ 0 w 1240632"/>
                      <a:gd name="connsiteY19" fmla="*/ 1965961 h 1965961"/>
                      <a:gd name="connsiteX20" fmla="*/ 0 w 1240632"/>
                      <a:gd name="connsiteY20" fmla="*/ 0 h 1965961"/>
                      <a:gd name="connsiteX0" fmla="*/ 0 w 1240632"/>
                      <a:gd name="connsiteY0" fmla="*/ 0 h 1965961"/>
                      <a:gd name="connsiteX1" fmla="*/ 481807 w 1240632"/>
                      <a:gd name="connsiteY1" fmla="*/ 468948 h 1965961"/>
                      <a:gd name="connsiteX2" fmla="*/ 946150 w 1240632"/>
                      <a:gd name="connsiteY2" fmla="*/ 596900 h 1965961"/>
                      <a:gd name="connsiteX3" fmla="*/ 926307 w 1240632"/>
                      <a:gd name="connsiteY3" fmla="*/ 434023 h 1965961"/>
                      <a:gd name="connsiteX4" fmla="*/ 605632 w 1240632"/>
                      <a:gd name="connsiteY4" fmla="*/ 335598 h 1965961"/>
                      <a:gd name="connsiteX5" fmla="*/ 777082 w 1240632"/>
                      <a:gd name="connsiteY5" fmla="*/ 129223 h 1965961"/>
                      <a:gd name="connsiteX6" fmla="*/ 1037432 w 1240632"/>
                      <a:gd name="connsiteY6" fmla="*/ 126048 h 1965961"/>
                      <a:gd name="connsiteX7" fmla="*/ 1240632 w 1240632"/>
                      <a:gd name="connsiteY7" fmla="*/ 513398 h 1965961"/>
                      <a:gd name="connsiteX8" fmla="*/ 942182 w 1240632"/>
                      <a:gd name="connsiteY8" fmla="*/ 1126173 h 1965961"/>
                      <a:gd name="connsiteX9" fmla="*/ 580232 w 1240632"/>
                      <a:gd name="connsiteY9" fmla="*/ 805498 h 1965961"/>
                      <a:gd name="connsiteX10" fmla="*/ 446882 w 1240632"/>
                      <a:gd name="connsiteY10" fmla="*/ 872173 h 1965961"/>
                      <a:gd name="connsiteX11" fmla="*/ 856457 w 1240632"/>
                      <a:gd name="connsiteY11" fmla="*/ 1281748 h 1965961"/>
                      <a:gd name="connsiteX12" fmla="*/ 666750 w 1240632"/>
                      <a:gd name="connsiteY12" fmla="*/ 1623061 h 1965961"/>
                      <a:gd name="connsiteX13" fmla="*/ 453232 w 1240632"/>
                      <a:gd name="connsiteY13" fmla="*/ 1405573 h 1965961"/>
                      <a:gd name="connsiteX14" fmla="*/ 465932 w 1240632"/>
                      <a:gd name="connsiteY14" fmla="*/ 1205548 h 1965961"/>
                      <a:gd name="connsiteX15" fmla="*/ 307182 w 1240632"/>
                      <a:gd name="connsiteY15" fmla="*/ 1196023 h 1965961"/>
                      <a:gd name="connsiteX16" fmla="*/ 310357 w 1240632"/>
                      <a:gd name="connsiteY16" fmla="*/ 1313498 h 1965961"/>
                      <a:gd name="connsiteX17" fmla="*/ 183357 w 1240632"/>
                      <a:gd name="connsiteY17" fmla="*/ 1386523 h 1965961"/>
                      <a:gd name="connsiteX18" fmla="*/ 323057 w 1240632"/>
                      <a:gd name="connsiteY18" fmla="*/ 1519873 h 1965961"/>
                      <a:gd name="connsiteX19" fmla="*/ 519907 w 1240632"/>
                      <a:gd name="connsiteY19" fmla="*/ 1719898 h 1965961"/>
                      <a:gd name="connsiteX20" fmla="*/ 0 w 1240632"/>
                      <a:gd name="connsiteY20" fmla="*/ 1965961 h 1965961"/>
                      <a:gd name="connsiteX21" fmla="*/ 0 w 1240632"/>
                      <a:gd name="connsiteY21" fmla="*/ 0 h 1965961"/>
                      <a:gd name="connsiteX0" fmla="*/ 0 w 1240632"/>
                      <a:gd name="connsiteY0" fmla="*/ 0 h 1965961"/>
                      <a:gd name="connsiteX1" fmla="*/ 481807 w 1240632"/>
                      <a:gd name="connsiteY1" fmla="*/ 468948 h 1965961"/>
                      <a:gd name="connsiteX2" fmla="*/ 946150 w 1240632"/>
                      <a:gd name="connsiteY2" fmla="*/ 596900 h 1965961"/>
                      <a:gd name="connsiteX3" fmla="*/ 926307 w 1240632"/>
                      <a:gd name="connsiteY3" fmla="*/ 434023 h 1965961"/>
                      <a:gd name="connsiteX4" fmla="*/ 605632 w 1240632"/>
                      <a:gd name="connsiteY4" fmla="*/ 335598 h 1965961"/>
                      <a:gd name="connsiteX5" fmla="*/ 777082 w 1240632"/>
                      <a:gd name="connsiteY5" fmla="*/ 129223 h 1965961"/>
                      <a:gd name="connsiteX6" fmla="*/ 1037432 w 1240632"/>
                      <a:gd name="connsiteY6" fmla="*/ 126048 h 1965961"/>
                      <a:gd name="connsiteX7" fmla="*/ 1240632 w 1240632"/>
                      <a:gd name="connsiteY7" fmla="*/ 513398 h 1965961"/>
                      <a:gd name="connsiteX8" fmla="*/ 942182 w 1240632"/>
                      <a:gd name="connsiteY8" fmla="*/ 1126173 h 1965961"/>
                      <a:gd name="connsiteX9" fmla="*/ 580232 w 1240632"/>
                      <a:gd name="connsiteY9" fmla="*/ 805498 h 1965961"/>
                      <a:gd name="connsiteX10" fmla="*/ 446882 w 1240632"/>
                      <a:gd name="connsiteY10" fmla="*/ 872173 h 1965961"/>
                      <a:gd name="connsiteX11" fmla="*/ 856457 w 1240632"/>
                      <a:gd name="connsiteY11" fmla="*/ 1281748 h 1965961"/>
                      <a:gd name="connsiteX12" fmla="*/ 666750 w 1240632"/>
                      <a:gd name="connsiteY12" fmla="*/ 1623061 h 1965961"/>
                      <a:gd name="connsiteX13" fmla="*/ 453232 w 1240632"/>
                      <a:gd name="connsiteY13" fmla="*/ 1405573 h 1965961"/>
                      <a:gd name="connsiteX14" fmla="*/ 465932 w 1240632"/>
                      <a:gd name="connsiteY14" fmla="*/ 1205548 h 1965961"/>
                      <a:gd name="connsiteX15" fmla="*/ 307182 w 1240632"/>
                      <a:gd name="connsiteY15" fmla="*/ 1196023 h 1965961"/>
                      <a:gd name="connsiteX16" fmla="*/ 310357 w 1240632"/>
                      <a:gd name="connsiteY16" fmla="*/ 1313498 h 1965961"/>
                      <a:gd name="connsiteX17" fmla="*/ 183357 w 1240632"/>
                      <a:gd name="connsiteY17" fmla="*/ 1386523 h 1965961"/>
                      <a:gd name="connsiteX18" fmla="*/ 323057 w 1240632"/>
                      <a:gd name="connsiteY18" fmla="*/ 1519873 h 1965961"/>
                      <a:gd name="connsiteX19" fmla="*/ 519907 w 1240632"/>
                      <a:gd name="connsiteY19" fmla="*/ 1719898 h 1965961"/>
                      <a:gd name="connsiteX20" fmla="*/ 0 w 1240632"/>
                      <a:gd name="connsiteY20" fmla="*/ 1965961 h 1965961"/>
                      <a:gd name="connsiteX21" fmla="*/ 0 w 1240632"/>
                      <a:gd name="connsiteY21" fmla="*/ 0 h 1965961"/>
                      <a:gd name="connsiteX0" fmla="*/ 0 w 1240632"/>
                      <a:gd name="connsiteY0" fmla="*/ 0 h 1965961"/>
                      <a:gd name="connsiteX1" fmla="*/ 481807 w 1240632"/>
                      <a:gd name="connsiteY1" fmla="*/ 468948 h 1965961"/>
                      <a:gd name="connsiteX2" fmla="*/ 946150 w 1240632"/>
                      <a:gd name="connsiteY2" fmla="*/ 596900 h 1965961"/>
                      <a:gd name="connsiteX3" fmla="*/ 926307 w 1240632"/>
                      <a:gd name="connsiteY3" fmla="*/ 434023 h 1965961"/>
                      <a:gd name="connsiteX4" fmla="*/ 605632 w 1240632"/>
                      <a:gd name="connsiteY4" fmla="*/ 335598 h 1965961"/>
                      <a:gd name="connsiteX5" fmla="*/ 777082 w 1240632"/>
                      <a:gd name="connsiteY5" fmla="*/ 129223 h 1965961"/>
                      <a:gd name="connsiteX6" fmla="*/ 1037432 w 1240632"/>
                      <a:gd name="connsiteY6" fmla="*/ 126048 h 1965961"/>
                      <a:gd name="connsiteX7" fmla="*/ 1240632 w 1240632"/>
                      <a:gd name="connsiteY7" fmla="*/ 513398 h 1965961"/>
                      <a:gd name="connsiteX8" fmla="*/ 942182 w 1240632"/>
                      <a:gd name="connsiteY8" fmla="*/ 1126173 h 1965961"/>
                      <a:gd name="connsiteX9" fmla="*/ 580232 w 1240632"/>
                      <a:gd name="connsiteY9" fmla="*/ 805498 h 1965961"/>
                      <a:gd name="connsiteX10" fmla="*/ 446882 w 1240632"/>
                      <a:gd name="connsiteY10" fmla="*/ 872173 h 1965961"/>
                      <a:gd name="connsiteX11" fmla="*/ 856457 w 1240632"/>
                      <a:gd name="connsiteY11" fmla="*/ 1281748 h 1965961"/>
                      <a:gd name="connsiteX12" fmla="*/ 666750 w 1240632"/>
                      <a:gd name="connsiteY12" fmla="*/ 1623061 h 1965961"/>
                      <a:gd name="connsiteX13" fmla="*/ 453232 w 1240632"/>
                      <a:gd name="connsiteY13" fmla="*/ 1405573 h 1965961"/>
                      <a:gd name="connsiteX14" fmla="*/ 465932 w 1240632"/>
                      <a:gd name="connsiteY14" fmla="*/ 1205548 h 1965961"/>
                      <a:gd name="connsiteX15" fmla="*/ 307182 w 1240632"/>
                      <a:gd name="connsiteY15" fmla="*/ 1196023 h 1965961"/>
                      <a:gd name="connsiteX16" fmla="*/ 310357 w 1240632"/>
                      <a:gd name="connsiteY16" fmla="*/ 1313498 h 1965961"/>
                      <a:gd name="connsiteX17" fmla="*/ 183357 w 1240632"/>
                      <a:gd name="connsiteY17" fmla="*/ 1386523 h 1965961"/>
                      <a:gd name="connsiteX18" fmla="*/ 323057 w 1240632"/>
                      <a:gd name="connsiteY18" fmla="*/ 1519873 h 1965961"/>
                      <a:gd name="connsiteX19" fmla="*/ 519907 w 1240632"/>
                      <a:gd name="connsiteY19" fmla="*/ 1719898 h 1965961"/>
                      <a:gd name="connsiteX20" fmla="*/ 0 w 1240632"/>
                      <a:gd name="connsiteY20" fmla="*/ 1965961 h 1965961"/>
                      <a:gd name="connsiteX21" fmla="*/ 0 w 1240632"/>
                      <a:gd name="connsiteY21" fmla="*/ 0 h 1965961"/>
                      <a:gd name="connsiteX0" fmla="*/ 0 w 1240632"/>
                      <a:gd name="connsiteY0" fmla="*/ 0 h 1965961"/>
                      <a:gd name="connsiteX1" fmla="*/ 481807 w 1240632"/>
                      <a:gd name="connsiteY1" fmla="*/ 468948 h 1965961"/>
                      <a:gd name="connsiteX2" fmla="*/ 946150 w 1240632"/>
                      <a:gd name="connsiteY2" fmla="*/ 596900 h 1965961"/>
                      <a:gd name="connsiteX3" fmla="*/ 926307 w 1240632"/>
                      <a:gd name="connsiteY3" fmla="*/ 434023 h 1965961"/>
                      <a:gd name="connsiteX4" fmla="*/ 605632 w 1240632"/>
                      <a:gd name="connsiteY4" fmla="*/ 335598 h 1965961"/>
                      <a:gd name="connsiteX5" fmla="*/ 777082 w 1240632"/>
                      <a:gd name="connsiteY5" fmla="*/ 129223 h 1965961"/>
                      <a:gd name="connsiteX6" fmla="*/ 1037432 w 1240632"/>
                      <a:gd name="connsiteY6" fmla="*/ 126048 h 1965961"/>
                      <a:gd name="connsiteX7" fmla="*/ 1240632 w 1240632"/>
                      <a:gd name="connsiteY7" fmla="*/ 513398 h 1965961"/>
                      <a:gd name="connsiteX8" fmla="*/ 942182 w 1240632"/>
                      <a:gd name="connsiteY8" fmla="*/ 1126173 h 1965961"/>
                      <a:gd name="connsiteX9" fmla="*/ 580232 w 1240632"/>
                      <a:gd name="connsiteY9" fmla="*/ 805498 h 1965961"/>
                      <a:gd name="connsiteX10" fmla="*/ 446882 w 1240632"/>
                      <a:gd name="connsiteY10" fmla="*/ 872173 h 1965961"/>
                      <a:gd name="connsiteX11" fmla="*/ 856457 w 1240632"/>
                      <a:gd name="connsiteY11" fmla="*/ 1281748 h 1965961"/>
                      <a:gd name="connsiteX12" fmla="*/ 666750 w 1240632"/>
                      <a:gd name="connsiteY12" fmla="*/ 1623061 h 1965961"/>
                      <a:gd name="connsiteX13" fmla="*/ 453232 w 1240632"/>
                      <a:gd name="connsiteY13" fmla="*/ 1405573 h 1965961"/>
                      <a:gd name="connsiteX14" fmla="*/ 465932 w 1240632"/>
                      <a:gd name="connsiteY14" fmla="*/ 1205548 h 1965961"/>
                      <a:gd name="connsiteX15" fmla="*/ 307182 w 1240632"/>
                      <a:gd name="connsiteY15" fmla="*/ 1196023 h 1965961"/>
                      <a:gd name="connsiteX16" fmla="*/ 310357 w 1240632"/>
                      <a:gd name="connsiteY16" fmla="*/ 1313498 h 1965961"/>
                      <a:gd name="connsiteX17" fmla="*/ 183357 w 1240632"/>
                      <a:gd name="connsiteY17" fmla="*/ 1386523 h 1965961"/>
                      <a:gd name="connsiteX18" fmla="*/ 323057 w 1240632"/>
                      <a:gd name="connsiteY18" fmla="*/ 1519873 h 1965961"/>
                      <a:gd name="connsiteX19" fmla="*/ 519907 w 1240632"/>
                      <a:gd name="connsiteY19" fmla="*/ 1719898 h 1965961"/>
                      <a:gd name="connsiteX20" fmla="*/ 0 w 1240632"/>
                      <a:gd name="connsiteY20" fmla="*/ 1965961 h 1965961"/>
                      <a:gd name="connsiteX21" fmla="*/ 0 w 1240632"/>
                      <a:gd name="connsiteY21" fmla="*/ 0 h 1965961"/>
                      <a:gd name="connsiteX0" fmla="*/ 0 w 1240632"/>
                      <a:gd name="connsiteY0" fmla="*/ 0 h 1965961"/>
                      <a:gd name="connsiteX1" fmla="*/ 481807 w 1240632"/>
                      <a:gd name="connsiteY1" fmla="*/ 468948 h 1965961"/>
                      <a:gd name="connsiteX2" fmla="*/ 946150 w 1240632"/>
                      <a:gd name="connsiteY2" fmla="*/ 596900 h 1965961"/>
                      <a:gd name="connsiteX3" fmla="*/ 926307 w 1240632"/>
                      <a:gd name="connsiteY3" fmla="*/ 434023 h 1965961"/>
                      <a:gd name="connsiteX4" fmla="*/ 605632 w 1240632"/>
                      <a:gd name="connsiteY4" fmla="*/ 335598 h 1965961"/>
                      <a:gd name="connsiteX5" fmla="*/ 777082 w 1240632"/>
                      <a:gd name="connsiteY5" fmla="*/ 129223 h 1965961"/>
                      <a:gd name="connsiteX6" fmla="*/ 1037432 w 1240632"/>
                      <a:gd name="connsiteY6" fmla="*/ 126048 h 1965961"/>
                      <a:gd name="connsiteX7" fmla="*/ 1240632 w 1240632"/>
                      <a:gd name="connsiteY7" fmla="*/ 513398 h 1965961"/>
                      <a:gd name="connsiteX8" fmla="*/ 942182 w 1240632"/>
                      <a:gd name="connsiteY8" fmla="*/ 1126173 h 1965961"/>
                      <a:gd name="connsiteX9" fmla="*/ 580232 w 1240632"/>
                      <a:gd name="connsiteY9" fmla="*/ 805498 h 1965961"/>
                      <a:gd name="connsiteX10" fmla="*/ 446882 w 1240632"/>
                      <a:gd name="connsiteY10" fmla="*/ 872173 h 1965961"/>
                      <a:gd name="connsiteX11" fmla="*/ 856457 w 1240632"/>
                      <a:gd name="connsiteY11" fmla="*/ 1281748 h 1965961"/>
                      <a:gd name="connsiteX12" fmla="*/ 666750 w 1240632"/>
                      <a:gd name="connsiteY12" fmla="*/ 1623061 h 1965961"/>
                      <a:gd name="connsiteX13" fmla="*/ 453232 w 1240632"/>
                      <a:gd name="connsiteY13" fmla="*/ 1405573 h 1965961"/>
                      <a:gd name="connsiteX14" fmla="*/ 465932 w 1240632"/>
                      <a:gd name="connsiteY14" fmla="*/ 1205548 h 1965961"/>
                      <a:gd name="connsiteX15" fmla="*/ 307182 w 1240632"/>
                      <a:gd name="connsiteY15" fmla="*/ 1196023 h 1965961"/>
                      <a:gd name="connsiteX16" fmla="*/ 310357 w 1240632"/>
                      <a:gd name="connsiteY16" fmla="*/ 1313498 h 1965961"/>
                      <a:gd name="connsiteX17" fmla="*/ 183357 w 1240632"/>
                      <a:gd name="connsiteY17" fmla="*/ 1386523 h 1965961"/>
                      <a:gd name="connsiteX18" fmla="*/ 323057 w 1240632"/>
                      <a:gd name="connsiteY18" fmla="*/ 1519873 h 1965961"/>
                      <a:gd name="connsiteX19" fmla="*/ 519907 w 1240632"/>
                      <a:gd name="connsiteY19" fmla="*/ 1719898 h 1965961"/>
                      <a:gd name="connsiteX20" fmla="*/ 0 w 1240632"/>
                      <a:gd name="connsiteY20" fmla="*/ 1965961 h 1965961"/>
                      <a:gd name="connsiteX21" fmla="*/ 0 w 1240632"/>
                      <a:gd name="connsiteY21" fmla="*/ 0 h 1965961"/>
                      <a:gd name="connsiteX0" fmla="*/ 0 w 1240632"/>
                      <a:gd name="connsiteY0" fmla="*/ 0 h 1965961"/>
                      <a:gd name="connsiteX1" fmla="*/ 481807 w 1240632"/>
                      <a:gd name="connsiteY1" fmla="*/ 468948 h 1965961"/>
                      <a:gd name="connsiteX2" fmla="*/ 946150 w 1240632"/>
                      <a:gd name="connsiteY2" fmla="*/ 596900 h 1965961"/>
                      <a:gd name="connsiteX3" fmla="*/ 926307 w 1240632"/>
                      <a:gd name="connsiteY3" fmla="*/ 434023 h 1965961"/>
                      <a:gd name="connsiteX4" fmla="*/ 605632 w 1240632"/>
                      <a:gd name="connsiteY4" fmla="*/ 335598 h 1965961"/>
                      <a:gd name="connsiteX5" fmla="*/ 777082 w 1240632"/>
                      <a:gd name="connsiteY5" fmla="*/ 129223 h 1965961"/>
                      <a:gd name="connsiteX6" fmla="*/ 1037432 w 1240632"/>
                      <a:gd name="connsiteY6" fmla="*/ 126048 h 1965961"/>
                      <a:gd name="connsiteX7" fmla="*/ 1240632 w 1240632"/>
                      <a:gd name="connsiteY7" fmla="*/ 513398 h 1965961"/>
                      <a:gd name="connsiteX8" fmla="*/ 942182 w 1240632"/>
                      <a:gd name="connsiteY8" fmla="*/ 1126173 h 1965961"/>
                      <a:gd name="connsiteX9" fmla="*/ 580232 w 1240632"/>
                      <a:gd name="connsiteY9" fmla="*/ 805498 h 1965961"/>
                      <a:gd name="connsiteX10" fmla="*/ 446882 w 1240632"/>
                      <a:gd name="connsiteY10" fmla="*/ 872173 h 1965961"/>
                      <a:gd name="connsiteX11" fmla="*/ 856457 w 1240632"/>
                      <a:gd name="connsiteY11" fmla="*/ 1281748 h 1965961"/>
                      <a:gd name="connsiteX12" fmla="*/ 666750 w 1240632"/>
                      <a:gd name="connsiteY12" fmla="*/ 1623061 h 1965961"/>
                      <a:gd name="connsiteX13" fmla="*/ 453232 w 1240632"/>
                      <a:gd name="connsiteY13" fmla="*/ 1405573 h 1965961"/>
                      <a:gd name="connsiteX14" fmla="*/ 465932 w 1240632"/>
                      <a:gd name="connsiteY14" fmla="*/ 1205548 h 1965961"/>
                      <a:gd name="connsiteX15" fmla="*/ 307182 w 1240632"/>
                      <a:gd name="connsiteY15" fmla="*/ 1196023 h 1965961"/>
                      <a:gd name="connsiteX16" fmla="*/ 310357 w 1240632"/>
                      <a:gd name="connsiteY16" fmla="*/ 1313498 h 1965961"/>
                      <a:gd name="connsiteX17" fmla="*/ 183357 w 1240632"/>
                      <a:gd name="connsiteY17" fmla="*/ 1386523 h 1965961"/>
                      <a:gd name="connsiteX18" fmla="*/ 323057 w 1240632"/>
                      <a:gd name="connsiteY18" fmla="*/ 1519873 h 1965961"/>
                      <a:gd name="connsiteX19" fmla="*/ 519907 w 1240632"/>
                      <a:gd name="connsiteY19" fmla="*/ 1719898 h 1965961"/>
                      <a:gd name="connsiteX20" fmla="*/ 0 w 1240632"/>
                      <a:gd name="connsiteY20" fmla="*/ 1965961 h 1965961"/>
                      <a:gd name="connsiteX21" fmla="*/ 0 w 1240632"/>
                      <a:gd name="connsiteY21" fmla="*/ 0 h 1965961"/>
                      <a:gd name="connsiteX0" fmla="*/ 0 w 1240632"/>
                      <a:gd name="connsiteY0" fmla="*/ 0 h 1965961"/>
                      <a:gd name="connsiteX1" fmla="*/ 481807 w 1240632"/>
                      <a:gd name="connsiteY1" fmla="*/ 468948 h 1965961"/>
                      <a:gd name="connsiteX2" fmla="*/ 946150 w 1240632"/>
                      <a:gd name="connsiteY2" fmla="*/ 596900 h 1965961"/>
                      <a:gd name="connsiteX3" fmla="*/ 926307 w 1240632"/>
                      <a:gd name="connsiteY3" fmla="*/ 434023 h 1965961"/>
                      <a:gd name="connsiteX4" fmla="*/ 605632 w 1240632"/>
                      <a:gd name="connsiteY4" fmla="*/ 335598 h 1965961"/>
                      <a:gd name="connsiteX5" fmla="*/ 777082 w 1240632"/>
                      <a:gd name="connsiteY5" fmla="*/ 129223 h 1965961"/>
                      <a:gd name="connsiteX6" fmla="*/ 1037432 w 1240632"/>
                      <a:gd name="connsiteY6" fmla="*/ 126048 h 1965961"/>
                      <a:gd name="connsiteX7" fmla="*/ 1240632 w 1240632"/>
                      <a:gd name="connsiteY7" fmla="*/ 513398 h 1965961"/>
                      <a:gd name="connsiteX8" fmla="*/ 942182 w 1240632"/>
                      <a:gd name="connsiteY8" fmla="*/ 1126173 h 1965961"/>
                      <a:gd name="connsiteX9" fmla="*/ 580232 w 1240632"/>
                      <a:gd name="connsiteY9" fmla="*/ 805498 h 1965961"/>
                      <a:gd name="connsiteX10" fmla="*/ 446882 w 1240632"/>
                      <a:gd name="connsiteY10" fmla="*/ 872173 h 1965961"/>
                      <a:gd name="connsiteX11" fmla="*/ 856457 w 1240632"/>
                      <a:gd name="connsiteY11" fmla="*/ 1281748 h 1965961"/>
                      <a:gd name="connsiteX12" fmla="*/ 666750 w 1240632"/>
                      <a:gd name="connsiteY12" fmla="*/ 1623061 h 1965961"/>
                      <a:gd name="connsiteX13" fmla="*/ 453232 w 1240632"/>
                      <a:gd name="connsiteY13" fmla="*/ 1405573 h 1965961"/>
                      <a:gd name="connsiteX14" fmla="*/ 465932 w 1240632"/>
                      <a:gd name="connsiteY14" fmla="*/ 1205548 h 1965961"/>
                      <a:gd name="connsiteX15" fmla="*/ 307182 w 1240632"/>
                      <a:gd name="connsiteY15" fmla="*/ 1196023 h 1965961"/>
                      <a:gd name="connsiteX16" fmla="*/ 310357 w 1240632"/>
                      <a:gd name="connsiteY16" fmla="*/ 1313498 h 1965961"/>
                      <a:gd name="connsiteX17" fmla="*/ 183357 w 1240632"/>
                      <a:gd name="connsiteY17" fmla="*/ 1386523 h 1965961"/>
                      <a:gd name="connsiteX18" fmla="*/ 323057 w 1240632"/>
                      <a:gd name="connsiteY18" fmla="*/ 1519873 h 1965961"/>
                      <a:gd name="connsiteX19" fmla="*/ 519907 w 1240632"/>
                      <a:gd name="connsiteY19" fmla="*/ 1719898 h 1965961"/>
                      <a:gd name="connsiteX20" fmla="*/ 0 w 1240632"/>
                      <a:gd name="connsiteY20" fmla="*/ 1965961 h 1965961"/>
                      <a:gd name="connsiteX21" fmla="*/ 0 w 1240632"/>
                      <a:gd name="connsiteY21" fmla="*/ 0 h 1965961"/>
                      <a:gd name="connsiteX0" fmla="*/ 0 w 1240632"/>
                      <a:gd name="connsiteY0" fmla="*/ 0 h 1965961"/>
                      <a:gd name="connsiteX1" fmla="*/ 481807 w 1240632"/>
                      <a:gd name="connsiteY1" fmla="*/ 468948 h 1965961"/>
                      <a:gd name="connsiteX2" fmla="*/ 946150 w 1240632"/>
                      <a:gd name="connsiteY2" fmla="*/ 596900 h 1965961"/>
                      <a:gd name="connsiteX3" fmla="*/ 926307 w 1240632"/>
                      <a:gd name="connsiteY3" fmla="*/ 434023 h 1965961"/>
                      <a:gd name="connsiteX4" fmla="*/ 605632 w 1240632"/>
                      <a:gd name="connsiteY4" fmla="*/ 335598 h 1965961"/>
                      <a:gd name="connsiteX5" fmla="*/ 777082 w 1240632"/>
                      <a:gd name="connsiteY5" fmla="*/ 129223 h 1965961"/>
                      <a:gd name="connsiteX6" fmla="*/ 1037432 w 1240632"/>
                      <a:gd name="connsiteY6" fmla="*/ 126048 h 1965961"/>
                      <a:gd name="connsiteX7" fmla="*/ 1240632 w 1240632"/>
                      <a:gd name="connsiteY7" fmla="*/ 513398 h 1965961"/>
                      <a:gd name="connsiteX8" fmla="*/ 942182 w 1240632"/>
                      <a:gd name="connsiteY8" fmla="*/ 1126173 h 1965961"/>
                      <a:gd name="connsiteX9" fmla="*/ 580232 w 1240632"/>
                      <a:gd name="connsiteY9" fmla="*/ 805498 h 1965961"/>
                      <a:gd name="connsiteX10" fmla="*/ 446882 w 1240632"/>
                      <a:gd name="connsiteY10" fmla="*/ 872173 h 1965961"/>
                      <a:gd name="connsiteX11" fmla="*/ 856457 w 1240632"/>
                      <a:gd name="connsiteY11" fmla="*/ 1281748 h 1965961"/>
                      <a:gd name="connsiteX12" fmla="*/ 666750 w 1240632"/>
                      <a:gd name="connsiteY12" fmla="*/ 1623061 h 1965961"/>
                      <a:gd name="connsiteX13" fmla="*/ 453232 w 1240632"/>
                      <a:gd name="connsiteY13" fmla="*/ 1405573 h 1965961"/>
                      <a:gd name="connsiteX14" fmla="*/ 465932 w 1240632"/>
                      <a:gd name="connsiteY14" fmla="*/ 1205548 h 1965961"/>
                      <a:gd name="connsiteX15" fmla="*/ 307182 w 1240632"/>
                      <a:gd name="connsiteY15" fmla="*/ 1196023 h 1965961"/>
                      <a:gd name="connsiteX16" fmla="*/ 310357 w 1240632"/>
                      <a:gd name="connsiteY16" fmla="*/ 1313498 h 1965961"/>
                      <a:gd name="connsiteX17" fmla="*/ 183357 w 1240632"/>
                      <a:gd name="connsiteY17" fmla="*/ 1386523 h 1965961"/>
                      <a:gd name="connsiteX18" fmla="*/ 323057 w 1240632"/>
                      <a:gd name="connsiteY18" fmla="*/ 1519873 h 1965961"/>
                      <a:gd name="connsiteX19" fmla="*/ 519907 w 1240632"/>
                      <a:gd name="connsiteY19" fmla="*/ 1719898 h 1965961"/>
                      <a:gd name="connsiteX20" fmla="*/ 0 w 1240632"/>
                      <a:gd name="connsiteY20" fmla="*/ 1965961 h 1965961"/>
                      <a:gd name="connsiteX21" fmla="*/ 0 w 1240632"/>
                      <a:gd name="connsiteY21" fmla="*/ 0 h 1965961"/>
                      <a:gd name="connsiteX0" fmla="*/ 0 w 1240632"/>
                      <a:gd name="connsiteY0" fmla="*/ 0 h 1965961"/>
                      <a:gd name="connsiteX1" fmla="*/ 481807 w 1240632"/>
                      <a:gd name="connsiteY1" fmla="*/ 468948 h 1965961"/>
                      <a:gd name="connsiteX2" fmla="*/ 946150 w 1240632"/>
                      <a:gd name="connsiteY2" fmla="*/ 596900 h 1965961"/>
                      <a:gd name="connsiteX3" fmla="*/ 926307 w 1240632"/>
                      <a:gd name="connsiteY3" fmla="*/ 434023 h 1965961"/>
                      <a:gd name="connsiteX4" fmla="*/ 605632 w 1240632"/>
                      <a:gd name="connsiteY4" fmla="*/ 335598 h 1965961"/>
                      <a:gd name="connsiteX5" fmla="*/ 777082 w 1240632"/>
                      <a:gd name="connsiteY5" fmla="*/ 129223 h 1965961"/>
                      <a:gd name="connsiteX6" fmla="*/ 1037432 w 1240632"/>
                      <a:gd name="connsiteY6" fmla="*/ 126048 h 1965961"/>
                      <a:gd name="connsiteX7" fmla="*/ 1240632 w 1240632"/>
                      <a:gd name="connsiteY7" fmla="*/ 513398 h 1965961"/>
                      <a:gd name="connsiteX8" fmla="*/ 942182 w 1240632"/>
                      <a:gd name="connsiteY8" fmla="*/ 1126173 h 1965961"/>
                      <a:gd name="connsiteX9" fmla="*/ 580232 w 1240632"/>
                      <a:gd name="connsiteY9" fmla="*/ 805498 h 1965961"/>
                      <a:gd name="connsiteX10" fmla="*/ 446882 w 1240632"/>
                      <a:gd name="connsiteY10" fmla="*/ 872173 h 1965961"/>
                      <a:gd name="connsiteX11" fmla="*/ 856457 w 1240632"/>
                      <a:gd name="connsiteY11" fmla="*/ 1281748 h 1965961"/>
                      <a:gd name="connsiteX12" fmla="*/ 666750 w 1240632"/>
                      <a:gd name="connsiteY12" fmla="*/ 1623061 h 1965961"/>
                      <a:gd name="connsiteX13" fmla="*/ 453232 w 1240632"/>
                      <a:gd name="connsiteY13" fmla="*/ 1405573 h 1965961"/>
                      <a:gd name="connsiteX14" fmla="*/ 465932 w 1240632"/>
                      <a:gd name="connsiteY14" fmla="*/ 1205548 h 1965961"/>
                      <a:gd name="connsiteX15" fmla="*/ 307182 w 1240632"/>
                      <a:gd name="connsiteY15" fmla="*/ 1196023 h 1965961"/>
                      <a:gd name="connsiteX16" fmla="*/ 310357 w 1240632"/>
                      <a:gd name="connsiteY16" fmla="*/ 1313498 h 1965961"/>
                      <a:gd name="connsiteX17" fmla="*/ 183357 w 1240632"/>
                      <a:gd name="connsiteY17" fmla="*/ 1386523 h 1965961"/>
                      <a:gd name="connsiteX18" fmla="*/ 323057 w 1240632"/>
                      <a:gd name="connsiteY18" fmla="*/ 1519873 h 1965961"/>
                      <a:gd name="connsiteX19" fmla="*/ 519907 w 1240632"/>
                      <a:gd name="connsiteY19" fmla="*/ 1719898 h 1965961"/>
                      <a:gd name="connsiteX20" fmla="*/ 0 w 1240632"/>
                      <a:gd name="connsiteY20" fmla="*/ 1965961 h 1965961"/>
                      <a:gd name="connsiteX21" fmla="*/ 0 w 1240632"/>
                      <a:gd name="connsiteY21" fmla="*/ 0 h 1965961"/>
                      <a:gd name="connsiteX0" fmla="*/ 0 w 1240632"/>
                      <a:gd name="connsiteY0" fmla="*/ 0 h 1965961"/>
                      <a:gd name="connsiteX1" fmla="*/ 481807 w 1240632"/>
                      <a:gd name="connsiteY1" fmla="*/ 468948 h 1965961"/>
                      <a:gd name="connsiteX2" fmla="*/ 946150 w 1240632"/>
                      <a:gd name="connsiteY2" fmla="*/ 596900 h 1965961"/>
                      <a:gd name="connsiteX3" fmla="*/ 926307 w 1240632"/>
                      <a:gd name="connsiteY3" fmla="*/ 434023 h 1965961"/>
                      <a:gd name="connsiteX4" fmla="*/ 605632 w 1240632"/>
                      <a:gd name="connsiteY4" fmla="*/ 335598 h 1965961"/>
                      <a:gd name="connsiteX5" fmla="*/ 777082 w 1240632"/>
                      <a:gd name="connsiteY5" fmla="*/ 129223 h 1965961"/>
                      <a:gd name="connsiteX6" fmla="*/ 1037432 w 1240632"/>
                      <a:gd name="connsiteY6" fmla="*/ 126048 h 1965961"/>
                      <a:gd name="connsiteX7" fmla="*/ 1240632 w 1240632"/>
                      <a:gd name="connsiteY7" fmla="*/ 513398 h 1965961"/>
                      <a:gd name="connsiteX8" fmla="*/ 942182 w 1240632"/>
                      <a:gd name="connsiteY8" fmla="*/ 1126173 h 1965961"/>
                      <a:gd name="connsiteX9" fmla="*/ 580232 w 1240632"/>
                      <a:gd name="connsiteY9" fmla="*/ 805498 h 1965961"/>
                      <a:gd name="connsiteX10" fmla="*/ 446882 w 1240632"/>
                      <a:gd name="connsiteY10" fmla="*/ 872173 h 1965961"/>
                      <a:gd name="connsiteX11" fmla="*/ 856457 w 1240632"/>
                      <a:gd name="connsiteY11" fmla="*/ 1281748 h 1965961"/>
                      <a:gd name="connsiteX12" fmla="*/ 666750 w 1240632"/>
                      <a:gd name="connsiteY12" fmla="*/ 1623061 h 1965961"/>
                      <a:gd name="connsiteX13" fmla="*/ 453232 w 1240632"/>
                      <a:gd name="connsiteY13" fmla="*/ 1405573 h 1965961"/>
                      <a:gd name="connsiteX14" fmla="*/ 465932 w 1240632"/>
                      <a:gd name="connsiteY14" fmla="*/ 1205548 h 1965961"/>
                      <a:gd name="connsiteX15" fmla="*/ 307182 w 1240632"/>
                      <a:gd name="connsiteY15" fmla="*/ 1196023 h 1965961"/>
                      <a:gd name="connsiteX16" fmla="*/ 310357 w 1240632"/>
                      <a:gd name="connsiteY16" fmla="*/ 1313498 h 1965961"/>
                      <a:gd name="connsiteX17" fmla="*/ 183357 w 1240632"/>
                      <a:gd name="connsiteY17" fmla="*/ 1386523 h 1965961"/>
                      <a:gd name="connsiteX18" fmla="*/ 323057 w 1240632"/>
                      <a:gd name="connsiteY18" fmla="*/ 1519873 h 1965961"/>
                      <a:gd name="connsiteX19" fmla="*/ 519907 w 1240632"/>
                      <a:gd name="connsiteY19" fmla="*/ 1719898 h 1965961"/>
                      <a:gd name="connsiteX20" fmla="*/ 0 w 1240632"/>
                      <a:gd name="connsiteY20" fmla="*/ 1965961 h 1965961"/>
                      <a:gd name="connsiteX21" fmla="*/ 0 w 1240632"/>
                      <a:gd name="connsiteY21" fmla="*/ 0 h 1965961"/>
                      <a:gd name="connsiteX0" fmla="*/ 0 w 1240632"/>
                      <a:gd name="connsiteY0" fmla="*/ 0 h 1965961"/>
                      <a:gd name="connsiteX1" fmla="*/ 481807 w 1240632"/>
                      <a:gd name="connsiteY1" fmla="*/ 468948 h 1965961"/>
                      <a:gd name="connsiteX2" fmla="*/ 946150 w 1240632"/>
                      <a:gd name="connsiteY2" fmla="*/ 596900 h 1965961"/>
                      <a:gd name="connsiteX3" fmla="*/ 926307 w 1240632"/>
                      <a:gd name="connsiteY3" fmla="*/ 434023 h 1965961"/>
                      <a:gd name="connsiteX4" fmla="*/ 605632 w 1240632"/>
                      <a:gd name="connsiteY4" fmla="*/ 335598 h 1965961"/>
                      <a:gd name="connsiteX5" fmla="*/ 777082 w 1240632"/>
                      <a:gd name="connsiteY5" fmla="*/ 129223 h 1965961"/>
                      <a:gd name="connsiteX6" fmla="*/ 1037432 w 1240632"/>
                      <a:gd name="connsiteY6" fmla="*/ 126048 h 1965961"/>
                      <a:gd name="connsiteX7" fmla="*/ 1240632 w 1240632"/>
                      <a:gd name="connsiteY7" fmla="*/ 513398 h 1965961"/>
                      <a:gd name="connsiteX8" fmla="*/ 942182 w 1240632"/>
                      <a:gd name="connsiteY8" fmla="*/ 1126173 h 1965961"/>
                      <a:gd name="connsiteX9" fmla="*/ 580232 w 1240632"/>
                      <a:gd name="connsiteY9" fmla="*/ 805498 h 1965961"/>
                      <a:gd name="connsiteX10" fmla="*/ 446882 w 1240632"/>
                      <a:gd name="connsiteY10" fmla="*/ 872173 h 1965961"/>
                      <a:gd name="connsiteX11" fmla="*/ 856457 w 1240632"/>
                      <a:gd name="connsiteY11" fmla="*/ 1281748 h 1965961"/>
                      <a:gd name="connsiteX12" fmla="*/ 666750 w 1240632"/>
                      <a:gd name="connsiteY12" fmla="*/ 1623061 h 1965961"/>
                      <a:gd name="connsiteX13" fmla="*/ 453232 w 1240632"/>
                      <a:gd name="connsiteY13" fmla="*/ 1405573 h 1965961"/>
                      <a:gd name="connsiteX14" fmla="*/ 465932 w 1240632"/>
                      <a:gd name="connsiteY14" fmla="*/ 1205548 h 1965961"/>
                      <a:gd name="connsiteX15" fmla="*/ 307182 w 1240632"/>
                      <a:gd name="connsiteY15" fmla="*/ 1196023 h 1965961"/>
                      <a:gd name="connsiteX16" fmla="*/ 310357 w 1240632"/>
                      <a:gd name="connsiteY16" fmla="*/ 1313498 h 1965961"/>
                      <a:gd name="connsiteX17" fmla="*/ 183357 w 1240632"/>
                      <a:gd name="connsiteY17" fmla="*/ 1386523 h 1965961"/>
                      <a:gd name="connsiteX18" fmla="*/ 323057 w 1240632"/>
                      <a:gd name="connsiteY18" fmla="*/ 1519873 h 1965961"/>
                      <a:gd name="connsiteX19" fmla="*/ 519907 w 1240632"/>
                      <a:gd name="connsiteY19" fmla="*/ 1719898 h 1965961"/>
                      <a:gd name="connsiteX20" fmla="*/ 0 w 1240632"/>
                      <a:gd name="connsiteY20" fmla="*/ 1965961 h 1965961"/>
                      <a:gd name="connsiteX21" fmla="*/ 0 w 1240632"/>
                      <a:gd name="connsiteY21" fmla="*/ 0 h 1965961"/>
                      <a:gd name="connsiteX0" fmla="*/ 0 w 1240632"/>
                      <a:gd name="connsiteY0" fmla="*/ 0 h 1965961"/>
                      <a:gd name="connsiteX1" fmla="*/ 481807 w 1240632"/>
                      <a:gd name="connsiteY1" fmla="*/ 468948 h 1965961"/>
                      <a:gd name="connsiteX2" fmla="*/ 946150 w 1240632"/>
                      <a:gd name="connsiteY2" fmla="*/ 596900 h 1965961"/>
                      <a:gd name="connsiteX3" fmla="*/ 926307 w 1240632"/>
                      <a:gd name="connsiteY3" fmla="*/ 434023 h 1965961"/>
                      <a:gd name="connsiteX4" fmla="*/ 605632 w 1240632"/>
                      <a:gd name="connsiteY4" fmla="*/ 335598 h 1965961"/>
                      <a:gd name="connsiteX5" fmla="*/ 777082 w 1240632"/>
                      <a:gd name="connsiteY5" fmla="*/ 129223 h 1965961"/>
                      <a:gd name="connsiteX6" fmla="*/ 1037432 w 1240632"/>
                      <a:gd name="connsiteY6" fmla="*/ 126048 h 1965961"/>
                      <a:gd name="connsiteX7" fmla="*/ 1240632 w 1240632"/>
                      <a:gd name="connsiteY7" fmla="*/ 513398 h 1965961"/>
                      <a:gd name="connsiteX8" fmla="*/ 942182 w 1240632"/>
                      <a:gd name="connsiteY8" fmla="*/ 1126173 h 1965961"/>
                      <a:gd name="connsiteX9" fmla="*/ 580232 w 1240632"/>
                      <a:gd name="connsiteY9" fmla="*/ 805498 h 1965961"/>
                      <a:gd name="connsiteX10" fmla="*/ 446882 w 1240632"/>
                      <a:gd name="connsiteY10" fmla="*/ 872173 h 1965961"/>
                      <a:gd name="connsiteX11" fmla="*/ 856457 w 1240632"/>
                      <a:gd name="connsiteY11" fmla="*/ 1281748 h 1965961"/>
                      <a:gd name="connsiteX12" fmla="*/ 666750 w 1240632"/>
                      <a:gd name="connsiteY12" fmla="*/ 1623061 h 1965961"/>
                      <a:gd name="connsiteX13" fmla="*/ 453232 w 1240632"/>
                      <a:gd name="connsiteY13" fmla="*/ 1405573 h 1965961"/>
                      <a:gd name="connsiteX14" fmla="*/ 465932 w 1240632"/>
                      <a:gd name="connsiteY14" fmla="*/ 1205548 h 1965961"/>
                      <a:gd name="connsiteX15" fmla="*/ 307182 w 1240632"/>
                      <a:gd name="connsiteY15" fmla="*/ 1196023 h 1965961"/>
                      <a:gd name="connsiteX16" fmla="*/ 310357 w 1240632"/>
                      <a:gd name="connsiteY16" fmla="*/ 1313498 h 1965961"/>
                      <a:gd name="connsiteX17" fmla="*/ 183357 w 1240632"/>
                      <a:gd name="connsiteY17" fmla="*/ 1386523 h 1965961"/>
                      <a:gd name="connsiteX18" fmla="*/ 323057 w 1240632"/>
                      <a:gd name="connsiteY18" fmla="*/ 1519873 h 1965961"/>
                      <a:gd name="connsiteX19" fmla="*/ 519907 w 1240632"/>
                      <a:gd name="connsiteY19" fmla="*/ 1719898 h 1965961"/>
                      <a:gd name="connsiteX20" fmla="*/ 0 w 1240632"/>
                      <a:gd name="connsiteY20" fmla="*/ 1965961 h 1965961"/>
                      <a:gd name="connsiteX21" fmla="*/ 0 w 1240632"/>
                      <a:gd name="connsiteY21" fmla="*/ 0 h 1965961"/>
                      <a:gd name="connsiteX0" fmla="*/ 0 w 1240632"/>
                      <a:gd name="connsiteY0" fmla="*/ 0 h 1965961"/>
                      <a:gd name="connsiteX1" fmla="*/ 481807 w 1240632"/>
                      <a:gd name="connsiteY1" fmla="*/ 468948 h 1965961"/>
                      <a:gd name="connsiteX2" fmla="*/ 946150 w 1240632"/>
                      <a:gd name="connsiteY2" fmla="*/ 596900 h 1965961"/>
                      <a:gd name="connsiteX3" fmla="*/ 926307 w 1240632"/>
                      <a:gd name="connsiteY3" fmla="*/ 434023 h 1965961"/>
                      <a:gd name="connsiteX4" fmla="*/ 605632 w 1240632"/>
                      <a:gd name="connsiteY4" fmla="*/ 335598 h 1965961"/>
                      <a:gd name="connsiteX5" fmla="*/ 777082 w 1240632"/>
                      <a:gd name="connsiteY5" fmla="*/ 129223 h 1965961"/>
                      <a:gd name="connsiteX6" fmla="*/ 1037432 w 1240632"/>
                      <a:gd name="connsiteY6" fmla="*/ 126048 h 1965961"/>
                      <a:gd name="connsiteX7" fmla="*/ 1240632 w 1240632"/>
                      <a:gd name="connsiteY7" fmla="*/ 513398 h 1965961"/>
                      <a:gd name="connsiteX8" fmla="*/ 942182 w 1240632"/>
                      <a:gd name="connsiteY8" fmla="*/ 1126173 h 1965961"/>
                      <a:gd name="connsiteX9" fmla="*/ 580232 w 1240632"/>
                      <a:gd name="connsiteY9" fmla="*/ 805498 h 1965961"/>
                      <a:gd name="connsiteX10" fmla="*/ 446882 w 1240632"/>
                      <a:gd name="connsiteY10" fmla="*/ 872173 h 1965961"/>
                      <a:gd name="connsiteX11" fmla="*/ 856457 w 1240632"/>
                      <a:gd name="connsiteY11" fmla="*/ 1281748 h 1965961"/>
                      <a:gd name="connsiteX12" fmla="*/ 666750 w 1240632"/>
                      <a:gd name="connsiteY12" fmla="*/ 1623061 h 1965961"/>
                      <a:gd name="connsiteX13" fmla="*/ 453232 w 1240632"/>
                      <a:gd name="connsiteY13" fmla="*/ 1405573 h 1965961"/>
                      <a:gd name="connsiteX14" fmla="*/ 465932 w 1240632"/>
                      <a:gd name="connsiteY14" fmla="*/ 1205548 h 1965961"/>
                      <a:gd name="connsiteX15" fmla="*/ 307182 w 1240632"/>
                      <a:gd name="connsiteY15" fmla="*/ 1196023 h 1965961"/>
                      <a:gd name="connsiteX16" fmla="*/ 310357 w 1240632"/>
                      <a:gd name="connsiteY16" fmla="*/ 1313498 h 1965961"/>
                      <a:gd name="connsiteX17" fmla="*/ 183357 w 1240632"/>
                      <a:gd name="connsiteY17" fmla="*/ 1386523 h 1965961"/>
                      <a:gd name="connsiteX18" fmla="*/ 323057 w 1240632"/>
                      <a:gd name="connsiteY18" fmla="*/ 1519873 h 1965961"/>
                      <a:gd name="connsiteX19" fmla="*/ 519907 w 1240632"/>
                      <a:gd name="connsiteY19" fmla="*/ 1719898 h 1965961"/>
                      <a:gd name="connsiteX20" fmla="*/ 0 w 1240632"/>
                      <a:gd name="connsiteY20" fmla="*/ 1965961 h 1965961"/>
                      <a:gd name="connsiteX21" fmla="*/ 0 w 1240632"/>
                      <a:gd name="connsiteY21" fmla="*/ 0 h 1965961"/>
                      <a:gd name="connsiteX0" fmla="*/ 0 w 1240632"/>
                      <a:gd name="connsiteY0" fmla="*/ 0 h 1965961"/>
                      <a:gd name="connsiteX1" fmla="*/ 481807 w 1240632"/>
                      <a:gd name="connsiteY1" fmla="*/ 468948 h 1965961"/>
                      <a:gd name="connsiteX2" fmla="*/ 946150 w 1240632"/>
                      <a:gd name="connsiteY2" fmla="*/ 596900 h 1965961"/>
                      <a:gd name="connsiteX3" fmla="*/ 926307 w 1240632"/>
                      <a:gd name="connsiteY3" fmla="*/ 434023 h 1965961"/>
                      <a:gd name="connsiteX4" fmla="*/ 605632 w 1240632"/>
                      <a:gd name="connsiteY4" fmla="*/ 335598 h 1965961"/>
                      <a:gd name="connsiteX5" fmla="*/ 777082 w 1240632"/>
                      <a:gd name="connsiteY5" fmla="*/ 129223 h 1965961"/>
                      <a:gd name="connsiteX6" fmla="*/ 1037432 w 1240632"/>
                      <a:gd name="connsiteY6" fmla="*/ 126048 h 1965961"/>
                      <a:gd name="connsiteX7" fmla="*/ 1240632 w 1240632"/>
                      <a:gd name="connsiteY7" fmla="*/ 513398 h 1965961"/>
                      <a:gd name="connsiteX8" fmla="*/ 942182 w 1240632"/>
                      <a:gd name="connsiteY8" fmla="*/ 1126173 h 1965961"/>
                      <a:gd name="connsiteX9" fmla="*/ 580232 w 1240632"/>
                      <a:gd name="connsiteY9" fmla="*/ 805498 h 1965961"/>
                      <a:gd name="connsiteX10" fmla="*/ 446882 w 1240632"/>
                      <a:gd name="connsiteY10" fmla="*/ 872173 h 1965961"/>
                      <a:gd name="connsiteX11" fmla="*/ 856457 w 1240632"/>
                      <a:gd name="connsiteY11" fmla="*/ 1281748 h 1965961"/>
                      <a:gd name="connsiteX12" fmla="*/ 666750 w 1240632"/>
                      <a:gd name="connsiteY12" fmla="*/ 1623061 h 1965961"/>
                      <a:gd name="connsiteX13" fmla="*/ 453232 w 1240632"/>
                      <a:gd name="connsiteY13" fmla="*/ 1405573 h 1965961"/>
                      <a:gd name="connsiteX14" fmla="*/ 465932 w 1240632"/>
                      <a:gd name="connsiteY14" fmla="*/ 1205548 h 1965961"/>
                      <a:gd name="connsiteX15" fmla="*/ 307182 w 1240632"/>
                      <a:gd name="connsiteY15" fmla="*/ 1196023 h 1965961"/>
                      <a:gd name="connsiteX16" fmla="*/ 310357 w 1240632"/>
                      <a:gd name="connsiteY16" fmla="*/ 1313498 h 1965961"/>
                      <a:gd name="connsiteX17" fmla="*/ 183357 w 1240632"/>
                      <a:gd name="connsiteY17" fmla="*/ 1386523 h 1965961"/>
                      <a:gd name="connsiteX18" fmla="*/ 323057 w 1240632"/>
                      <a:gd name="connsiteY18" fmla="*/ 1519873 h 1965961"/>
                      <a:gd name="connsiteX19" fmla="*/ 519907 w 1240632"/>
                      <a:gd name="connsiteY19" fmla="*/ 1719898 h 1965961"/>
                      <a:gd name="connsiteX20" fmla="*/ 0 w 1240632"/>
                      <a:gd name="connsiteY20" fmla="*/ 1965961 h 1965961"/>
                      <a:gd name="connsiteX21" fmla="*/ 0 w 1240632"/>
                      <a:gd name="connsiteY21" fmla="*/ 0 h 1965961"/>
                      <a:gd name="connsiteX0" fmla="*/ 0 w 1240632"/>
                      <a:gd name="connsiteY0" fmla="*/ 0 h 1965961"/>
                      <a:gd name="connsiteX1" fmla="*/ 481807 w 1240632"/>
                      <a:gd name="connsiteY1" fmla="*/ 468948 h 1965961"/>
                      <a:gd name="connsiteX2" fmla="*/ 946150 w 1240632"/>
                      <a:gd name="connsiteY2" fmla="*/ 596900 h 1965961"/>
                      <a:gd name="connsiteX3" fmla="*/ 926307 w 1240632"/>
                      <a:gd name="connsiteY3" fmla="*/ 434023 h 1965961"/>
                      <a:gd name="connsiteX4" fmla="*/ 605632 w 1240632"/>
                      <a:gd name="connsiteY4" fmla="*/ 335598 h 1965961"/>
                      <a:gd name="connsiteX5" fmla="*/ 777082 w 1240632"/>
                      <a:gd name="connsiteY5" fmla="*/ 129223 h 1965961"/>
                      <a:gd name="connsiteX6" fmla="*/ 1037432 w 1240632"/>
                      <a:gd name="connsiteY6" fmla="*/ 126048 h 1965961"/>
                      <a:gd name="connsiteX7" fmla="*/ 1240632 w 1240632"/>
                      <a:gd name="connsiteY7" fmla="*/ 513398 h 1965961"/>
                      <a:gd name="connsiteX8" fmla="*/ 942182 w 1240632"/>
                      <a:gd name="connsiteY8" fmla="*/ 1126173 h 1965961"/>
                      <a:gd name="connsiteX9" fmla="*/ 580232 w 1240632"/>
                      <a:gd name="connsiteY9" fmla="*/ 805498 h 1965961"/>
                      <a:gd name="connsiteX10" fmla="*/ 446882 w 1240632"/>
                      <a:gd name="connsiteY10" fmla="*/ 872173 h 1965961"/>
                      <a:gd name="connsiteX11" fmla="*/ 856457 w 1240632"/>
                      <a:gd name="connsiteY11" fmla="*/ 1281748 h 1965961"/>
                      <a:gd name="connsiteX12" fmla="*/ 666750 w 1240632"/>
                      <a:gd name="connsiteY12" fmla="*/ 1623061 h 1965961"/>
                      <a:gd name="connsiteX13" fmla="*/ 453232 w 1240632"/>
                      <a:gd name="connsiteY13" fmla="*/ 1405573 h 1965961"/>
                      <a:gd name="connsiteX14" fmla="*/ 465932 w 1240632"/>
                      <a:gd name="connsiteY14" fmla="*/ 1205548 h 1965961"/>
                      <a:gd name="connsiteX15" fmla="*/ 307182 w 1240632"/>
                      <a:gd name="connsiteY15" fmla="*/ 1196023 h 1965961"/>
                      <a:gd name="connsiteX16" fmla="*/ 310357 w 1240632"/>
                      <a:gd name="connsiteY16" fmla="*/ 1313498 h 1965961"/>
                      <a:gd name="connsiteX17" fmla="*/ 183357 w 1240632"/>
                      <a:gd name="connsiteY17" fmla="*/ 1386523 h 1965961"/>
                      <a:gd name="connsiteX18" fmla="*/ 323057 w 1240632"/>
                      <a:gd name="connsiteY18" fmla="*/ 1519873 h 1965961"/>
                      <a:gd name="connsiteX19" fmla="*/ 519907 w 1240632"/>
                      <a:gd name="connsiteY19" fmla="*/ 1719898 h 1965961"/>
                      <a:gd name="connsiteX20" fmla="*/ 0 w 1240632"/>
                      <a:gd name="connsiteY20" fmla="*/ 1965961 h 1965961"/>
                      <a:gd name="connsiteX21" fmla="*/ 0 w 1240632"/>
                      <a:gd name="connsiteY21" fmla="*/ 0 h 1965961"/>
                      <a:gd name="connsiteX0" fmla="*/ 0 w 1240632"/>
                      <a:gd name="connsiteY0" fmla="*/ 0 h 1965961"/>
                      <a:gd name="connsiteX1" fmla="*/ 481807 w 1240632"/>
                      <a:gd name="connsiteY1" fmla="*/ 468948 h 1965961"/>
                      <a:gd name="connsiteX2" fmla="*/ 946150 w 1240632"/>
                      <a:gd name="connsiteY2" fmla="*/ 596900 h 1965961"/>
                      <a:gd name="connsiteX3" fmla="*/ 926307 w 1240632"/>
                      <a:gd name="connsiteY3" fmla="*/ 434023 h 1965961"/>
                      <a:gd name="connsiteX4" fmla="*/ 605632 w 1240632"/>
                      <a:gd name="connsiteY4" fmla="*/ 335598 h 1965961"/>
                      <a:gd name="connsiteX5" fmla="*/ 777082 w 1240632"/>
                      <a:gd name="connsiteY5" fmla="*/ 129223 h 1965961"/>
                      <a:gd name="connsiteX6" fmla="*/ 1037432 w 1240632"/>
                      <a:gd name="connsiteY6" fmla="*/ 126048 h 1965961"/>
                      <a:gd name="connsiteX7" fmla="*/ 1240632 w 1240632"/>
                      <a:gd name="connsiteY7" fmla="*/ 513398 h 1965961"/>
                      <a:gd name="connsiteX8" fmla="*/ 942182 w 1240632"/>
                      <a:gd name="connsiteY8" fmla="*/ 1126173 h 1965961"/>
                      <a:gd name="connsiteX9" fmla="*/ 580232 w 1240632"/>
                      <a:gd name="connsiteY9" fmla="*/ 805498 h 1965961"/>
                      <a:gd name="connsiteX10" fmla="*/ 446882 w 1240632"/>
                      <a:gd name="connsiteY10" fmla="*/ 872173 h 1965961"/>
                      <a:gd name="connsiteX11" fmla="*/ 856457 w 1240632"/>
                      <a:gd name="connsiteY11" fmla="*/ 1281748 h 1965961"/>
                      <a:gd name="connsiteX12" fmla="*/ 666750 w 1240632"/>
                      <a:gd name="connsiteY12" fmla="*/ 1623061 h 1965961"/>
                      <a:gd name="connsiteX13" fmla="*/ 453232 w 1240632"/>
                      <a:gd name="connsiteY13" fmla="*/ 1405573 h 1965961"/>
                      <a:gd name="connsiteX14" fmla="*/ 465932 w 1240632"/>
                      <a:gd name="connsiteY14" fmla="*/ 1205548 h 1965961"/>
                      <a:gd name="connsiteX15" fmla="*/ 307182 w 1240632"/>
                      <a:gd name="connsiteY15" fmla="*/ 1196023 h 1965961"/>
                      <a:gd name="connsiteX16" fmla="*/ 310357 w 1240632"/>
                      <a:gd name="connsiteY16" fmla="*/ 1313498 h 1965961"/>
                      <a:gd name="connsiteX17" fmla="*/ 183357 w 1240632"/>
                      <a:gd name="connsiteY17" fmla="*/ 1386523 h 1965961"/>
                      <a:gd name="connsiteX18" fmla="*/ 323057 w 1240632"/>
                      <a:gd name="connsiteY18" fmla="*/ 1519873 h 1965961"/>
                      <a:gd name="connsiteX19" fmla="*/ 519907 w 1240632"/>
                      <a:gd name="connsiteY19" fmla="*/ 1719898 h 1965961"/>
                      <a:gd name="connsiteX20" fmla="*/ 0 w 1240632"/>
                      <a:gd name="connsiteY20" fmla="*/ 1965961 h 1965961"/>
                      <a:gd name="connsiteX21" fmla="*/ 0 w 1240632"/>
                      <a:gd name="connsiteY21" fmla="*/ 0 h 1965961"/>
                      <a:gd name="connsiteX0" fmla="*/ 0 w 1240632"/>
                      <a:gd name="connsiteY0" fmla="*/ 0 h 1965961"/>
                      <a:gd name="connsiteX1" fmla="*/ 481807 w 1240632"/>
                      <a:gd name="connsiteY1" fmla="*/ 468948 h 1965961"/>
                      <a:gd name="connsiteX2" fmla="*/ 946150 w 1240632"/>
                      <a:gd name="connsiteY2" fmla="*/ 596900 h 1965961"/>
                      <a:gd name="connsiteX3" fmla="*/ 926307 w 1240632"/>
                      <a:gd name="connsiteY3" fmla="*/ 434023 h 1965961"/>
                      <a:gd name="connsiteX4" fmla="*/ 605632 w 1240632"/>
                      <a:gd name="connsiteY4" fmla="*/ 335598 h 1965961"/>
                      <a:gd name="connsiteX5" fmla="*/ 777082 w 1240632"/>
                      <a:gd name="connsiteY5" fmla="*/ 129223 h 1965961"/>
                      <a:gd name="connsiteX6" fmla="*/ 1037432 w 1240632"/>
                      <a:gd name="connsiteY6" fmla="*/ 126048 h 1965961"/>
                      <a:gd name="connsiteX7" fmla="*/ 1240632 w 1240632"/>
                      <a:gd name="connsiteY7" fmla="*/ 513398 h 1965961"/>
                      <a:gd name="connsiteX8" fmla="*/ 942182 w 1240632"/>
                      <a:gd name="connsiteY8" fmla="*/ 1126173 h 1965961"/>
                      <a:gd name="connsiteX9" fmla="*/ 580232 w 1240632"/>
                      <a:gd name="connsiteY9" fmla="*/ 805498 h 1965961"/>
                      <a:gd name="connsiteX10" fmla="*/ 446882 w 1240632"/>
                      <a:gd name="connsiteY10" fmla="*/ 872173 h 1965961"/>
                      <a:gd name="connsiteX11" fmla="*/ 856457 w 1240632"/>
                      <a:gd name="connsiteY11" fmla="*/ 1281748 h 1965961"/>
                      <a:gd name="connsiteX12" fmla="*/ 666750 w 1240632"/>
                      <a:gd name="connsiteY12" fmla="*/ 1623061 h 1965961"/>
                      <a:gd name="connsiteX13" fmla="*/ 453232 w 1240632"/>
                      <a:gd name="connsiteY13" fmla="*/ 1405573 h 1965961"/>
                      <a:gd name="connsiteX14" fmla="*/ 465932 w 1240632"/>
                      <a:gd name="connsiteY14" fmla="*/ 1205548 h 1965961"/>
                      <a:gd name="connsiteX15" fmla="*/ 307182 w 1240632"/>
                      <a:gd name="connsiteY15" fmla="*/ 1196023 h 1965961"/>
                      <a:gd name="connsiteX16" fmla="*/ 310357 w 1240632"/>
                      <a:gd name="connsiteY16" fmla="*/ 1313498 h 1965961"/>
                      <a:gd name="connsiteX17" fmla="*/ 183357 w 1240632"/>
                      <a:gd name="connsiteY17" fmla="*/ 1386523 h 1965961"/>
                      <a:gd name="connsiteX18" fmla="*/ 323057 w 1240632"/>
                      <a:gd name="connsiteY18" fmla="*/ 1519873 h 1965961"/>
                      <a:gd name="connsiteX19" fmla="*/ 519907 w 1240632"/>
                      <a:gd name="connsiteY19" fmla="*/ 1719898 h 1965961"/>
                      <a:gd name="connsiteX20" fmla="*/ 0 w 1240632"/>
                      <a:gd name="connsiteY20" fmla="*/ 1965961 h 1965961"/>
                      <a:gd name="connsiteX21" fmla="*/ 0 w 1240632"/>
                      <a:gd name="connsiteY21" fmla="*/ 0 h 1965961"/>
                      <a:gd name="connsiteX0" fmla="*/ 0 w 1240632"/>
                      <a:gd name="connsiteY0" fmla="*/ 0 h 1965961"/>
                      <a:gd name="connsiteX1" fmla="*/ 481807 w 1240632"/>
                      <a:gd name="connsiteY1" fmla="*/ 468948 h 1965961"/>
                      <a:gd name="connsiteX2" fmla="*/ 946150 w 1240632"/>
                      <a:gd name="connsiteY2" fmla="*/ 596900 h 1965961"/>
                      <a:gd name="connsiteX3" fmla="*/ 926307 w 1240632"/>
                      <a:gd name="connsiteY3" fmla="*/ 434023 h 1965961"/>
                      <a:gd name="connsiteX4" fmla="*/ 605632 w 1240632"/>
                      <a:gd name="connsiteY4" fmla="*/ 335598 h 1965961"/>
                      <a:gd name="connsiteX5" fmla="*/ 777082 w 1240632"/>
                      <a:gd name="connsiteY5" fmla="*/ 129223 h 1965961"/>
                      <a:gd name="connsiteX6" fmla="*/ 1037432 w 1240632"/>
                      <a:gd name="connsiteY6" fmla="*/ 126048 h 1965961"/>
                      <a:gd name="connsiteX7" fmla="*/ 1240632 w 1240632"/>
                      <a:gd name="connsiteY7" fmla="*/ 513398 h 1965961"/>
                      <a:gd name="connsiteX8" fmla="*/ 942182 w 1240632"/>
                      <a:gd name="connsiteY8" fmla="*/ 1126173 h 1965961"/>
                      <a:gd name="connsiteX9" fmla="*/ 580232 w 1240632"/>
                      <a:gd name="connsiteY9" fmla="*/ 805498 h 1965961"/>
                      <a:gd name="connsiteX10" fmla="*/ 446882 w 1240632"/>
                      <a:gd name="connsiteY10" fmla="*/ 872173 h 1965961"/>
                      <a:gd name="connsiteX11" fmla="*/ 856457 w 1240632"/>
                      <a:gd name="connsiteY11" fmla="*/ 1281748 h 1965961"/>
                      <a:gd name="connsiteX12" fmla="*/ 666750 w 1240632"/>
                      <a:gd name="connsiteY12" fmla="*/ 1623061 h 1965961"/>
                      <a:gd name="connsiteX13" fmla="*/ 453232 w 1240632"/>
                      <a:gd name="connsiteY13" fmla="*/ 1405573 h 1965961"/>
                      <a:gd name="connsiteX14" fmla="*/ 465932 w 1240632"/>
                      <a:gd name="connsiteY14" fmla="*/ 1205548 h 1965961"/>
                      <a:gd name="connsiteX15" fmla="*/ 307182 w 1240632"/>
                      <a:gd name="connsiteY15" fmla="*/ 1196023 h 1965961"/>
                      <a:gd name="connsiteX16" fmla="*/ 310357 w 1240632"/>
                      <a:gd name="connsiteY16" fmla="*/ 1313498 h 1965961"/>
                      <a:gd name="connsiteX17" fmla="*/ 183357 w 1240632"/>
                      <a:gd name="connsiteY17" fmla="*/ 1386523 h 1965961"/>
                      <a:gd name="connsiteX18" fmla="*/ 323057 w 1240632"/>
                      <a:gd name="connsiteY18" fmla="*/ 1519873 h 1965961"/>
                      <a:gd name="connsiteX19" fmla="*/ 519907 w 1240632"/>
                      <a:gd name="connsiteY19" fmla="*/ 1719898 h 1965961"/>
                      <a:gd name="connsiteX20" fmla="*/ 0 w 1240632"/>
                      <a:gd name="connsiteY20" fmla="*/ 1965961 h 1965961"/>
                      <a:gd name="connsiteX21" fmla="*/ 0 w 1240632"/>
                      <a:gd name="connsiteY21" fmla="*/ 0 h 1965961"/>
                      <a:gd name="connsiteX0" fmla="*/ 0 w 1240632"/>
                      <a:gd name="connsiteY0" fmla="*/ 0 h 1965961"/>
                      <a:gd name="connsiteX1" fmla="*/ 481807 w 1240632"/>
                      <a:gd name="connsiteY1" fmla="*/ 468948 h 1965961"/>
                      <a:gd name="connsiteX2" fmla="*/ 946150 w 1240632"/>
                      <a:gd name="connsiteY2" fmla="*/ 596900 h 1965961"/>
                      <a:gd name="connsiteX3" fmla="*/ 926307 w 1240632"/>
                      <a:gd name="connsiteY3" fmla="*/ 434023 h 1965961"/>
                      <a:gd name="connsiteX4" fmla="*/ 605632 w 1240632"/>
                      <a:gd name="connsiteY4" fmla="*/ 335598 h 1965961"/>
                      <a:gd name="connsiteX5" fmla="*/ 777082 w 1240632"/>
                      <a:gd name="connsiteY5" fmla="*/ 129223 h 1965961"/>
                      <a:gd name="connsiteX6" fmla="*/ 1037432 w 1240632"/>
                      <a:gd name="connsiteY6" fmla="*/ 126048 h 1965961"/>
                      <a:gd name="connsiteX7" fmla="*/ 1240632 w 1240632"/>
                      <a:gd name="connsiteY7" fmla="*/ 513398 h 1965961"/>
                      <a:gd name="connsiteX8" fmla="*/ 942182 w 1240632"/>
                      <a:gd name="connsiteY8" fmla="*/ 1126173 h 1965961"/>
                      <a:gd name="connsiteX9" fmla="*/ 580232 w 1240632"/>
                      <a:gd name="connsiteY9" fmla="*/ 805498 h 1965961"/>
                      <a:gd name="connsiteX10" fmla="*/ 446882 w 1240632"/>
                      <a:gd name="connsiteY10" fmla="*/ 872173 h 1965961"/>
                      <a:gd name="connsiteX11" fmla="*/ 856457 w 1240632"/>
                      <a:gd name="connsiteY11" fmla="*/ 1281748 h 1965961"/>
                      <a:gd name="connsiteX12" fmla="*/ 666750 w 1240632"/>
                      <a:gd name="connsiteY12" fmla="*/ 1623061 h 1965961"/>
                      <a:gd name="connsiteX13" fmla="*/ 453232 w 1240632"/>
                      <a:gd name="connsiteY13" fmla="*/ 1405573 h 1965961"/>
                      <a:gd name="connsiteX14" fmla="*/ 465932 w 1240632"/>
                      <a:gd name="connsiteY14" fmla="*/ 1205548 h 1965961"/>
                      <a:gd name="connsiteX15" fmla="*/ 307182 w 1240632"/>
                      <a:gd name="connsiteY15" fmla="*/ 1196023 h 1965961"/>
                      <a:gd name="connsiteX16" fmla="*/ 310357 w 1240632"/>
                      <a:gd name="connsiteY16" fmla="*/ 1313498 h 1965961"/>
                      <a:gd name="connsiteX17" fmla="*/ 183357 w 1240632"/>
                      <a:gd name="connsiteY17" fmla="*/ 1386523 h 1965961"/>
                      <a:gd name="connsiteX18" fmla="*/ 323057 w 1240632"/>
                      <a:gd name="connsiteY18" fmla="*/ 1519873 h 1965961"/>
                      <a:gd name="connsiteX19" fmla="*/ 519907 w 1240632"/>
                      <a:gd name="connsiteY19" fmla="*/ 1719898 h 1965961"/>
                      <a:gd name="connsiteX20" fmla="*/ 0 w 1240632"/>
                      <a:gd name="connsiteY20" fmla="*/ 1965961 h 1965961"/>
                      <a:gd name="connsiteX21" fmla="*/ 0 w 1240632"/>
                      <a:gd name="connsiteY21" fmla="*/ 0 h 1965961"/>
                      <a:gd name="connsiteX0" fmla="*/ 0 w 1240632"/>
                      <a:gd name="connsiteY0" fmla="*/ 0 h 1965961"/>
                      <a:gd name="connsiteX1" fmla="*/ 481807 w 1240632"/>
                      <a:gd name="connsiteY1" fmla="*/ 468948 h 1965961"/>
                      <a:gd name="connsiteX2" fmla="*/ 946150 w 1240632"/>
                      <a:gd name="connsiteY2" fmla="*/ 596900 h 1965961"/>
                      <a:gd name="connsiteX3" fmla="*/ 926307 w 1240632"/>
                      <a:gd name="connsiteY3" fmla="*/ 434023 h 1965961"/>
                      <a:gd name="connsiteX4" fmla="*/ 605632 w 1240632"/>
                      <a:gd name="connsiteY4" fmla="*/ 335598 h 1965961"/>
                      <a:gd name="connsiteX5" fmla="*/ 777082 w 1240632"/>
                      <a:gd name="connsiteY5" fmla="*/ 129223 h 1965961"/>
                      <a:gd name="connsiteX6" fmla="*/ 1037432 w 1240632"/>
                      <a:gd name="connsiteY6" fmla="*/ 126048 h 1965961"/>
                      <a:gd name="connsiteX7" fmla="*/ 1240632 w 1240632"/>
                      <a:gd name="connsiteY7" fmla="*/ 513398 h 1965961"/>
                      <a:gd name="connsiteX8" fmla="*/ 942182 w 1240632"/>
                      <a:gd name="connsiteY8" fmla="*/ 1126173 h 1965961"/>
                      <a:gd name="connsiteX9" fmla="*/ 580232 w 1240632"/>
                      <a:gd name="connsiteY9" fmla="*/ 805498 h 1965961"/>
                      <a:gd name="connsiteX10" fmla="*/ 446882 w 1240632"/>
                      <a:gd name="connsiteY10" fmla="*/ 872173 h 1965961"/>
                      <a:gd name="connsiteX11" fmla="*/ 856457 w 1240632"/>
                      <a:gd name="connsiteY11" fmla="*/ 1281748 h 1965961"/>
                      <a:gd name="connsiteX12" fmla="*/ 666750 w 1240632"/>
                      <a:gd name="connsiteY12" fmla="*/ 1623061 h 1965961"/>
                      <a:gd name="connsiteX13" fmla="*/ 453232 w 1240632"/>
                      <a:gd name="connsiteY13" fmla="*/ 1405573 h 1965961"/>
                      <a:gd name="connsiteX14" fmla="*/ 465932 w 1240632"/>
                      <a:gd name="connsiteY14" fmla="*/ 1205548 h 1965961"/>
                      <a:gd name="connsiteX15" fmla="*/ 307182 w 1240632"/>
                      <a:gd name="connsiteY15" fmla="*/ 1196023 h 1965961"/>
                      <a:gd name="connsiteX16" fmla="*/ 310357 w 1240632"/>
                      <a:gd name="connsiteY16" fmla="*/ 1313498 h 1965961"/>
                      <a:gd name="connsiteX17" fmla="*/ 183357 w 1240632"/>
                      <a:gd name="connsiteY17" fmla="*/ 1386523 h 1965961"/>
                      <a:gd name="connsiteX18" fmla="*/ 323057 w 1240632"/>
                      <a:gd name="connsiteY18" fmla="*/ 1519873 h 1965961"/>
                      <a:gd name="connsiteX19" fmla="*/ 519907 w 1240632"/>
                      <a:gd name="connsiteY19" fmla="*/ 1719898 h 1965961"/>
                      <a:gd name="connsiteX20" fmla="*/ 0 w 1240632"/>
                      <a:gd name="connsiteY20" fmla="*/ 1965961 h 1965961"/>
                      <a:gd name="connsiteX21" fmla="*/ 0 w 1240632"/>
                      <a:gd name="connsiteY21" fmla="*/ 0 h 1965961"/>
                      <a:gd name="connsiteX0" fmla="*/ 0 w 1240632"/>
                      <a:gd name="connsiteY0" fmla="*/ 0 h 1965961"/>
                      <a:gd name="connsiteX1" fmla="*/ 481807 w 1240632"/>
                      <a:gd name="connsiteY1" fmla="*/ 468948 h 1965961"/>
                      <a:gd name="connsiteX2" fmla="*/ 946150 w 1240632"/>
                      <a:gd name="connsiteY2" fmla="*/ 596900 h 1965961"/>
                      <a:gd name="connsiteX3" fmla="*/ 926307 w 1240632"/>
                      <a:gd name="connsiteY3" fmla="*/ 434023 h 1965961"/>
                      <a:gd name="connsiteX4" fmla="*/ 605632 w 1240632"/>
                      <a:gd name="connsiteY4" fmla="*/ 335598 h 1965961"/>
                      <a:gd name="connsiteX5" fmla="*/ 777082 w 1240632"/>
                      <a:gd name="connsiteY5" fmla="*/ 129223 h 1965961"/>
                      <a:gd name="connsiteX6" fmla="*/ 1037432 w 1240632"/>
                      <a:gd name="connsiteY6" fmla="*/ 126048 h 1965961"/>
                      <a:gd name="connsiteX7" fmla="*/ 1240632 w 1240632"/>
                      <a:gd name="connsiteY7" fmla="*/ 513398 h 1965961"/>
                      <a:gd name="connsiteX8" fmla="*/ 932657 w 1240632"/>
                      <a:gd name="connsiteY8" fmla="*/ 1135698 h 1965961"/>
                      <a:gd name="connsiteX9" fmla="*/ 580232 w 1240632"/>
                      <a:gd name="connsiteY9" fmla="*/ 805498 h 1965961"/>
                      <a:gd name="connsiteX10" fmla="*/ 446882 w 1240632"/>
                      <a:gd name="connsiteY10" fmla="*/ 872173 h 1965961"/>
                      <a:gd name="connsiteX11" fmla="*/ 856457 w 1240632"/>
                      <a:gd name="connsiteY11" fmla="*/ 1281748 h 1965961"/>
                      <a:gd name="connsiteX12" fmla="*/ 666750 w 1240632"/>
                      <a:gd name="connsiteY12" fmla="*/ 1623061 h 1965961"/>
                      <a:gd name="connsiteX13" fmla="*/ 453232 w 1240632"/>
                      <a:gd name="connsiteY13" fmla="*/ 1405573 h 1965961"/>
                      <a:gd name="connsiteX14" fmla="*/ 465932 w 1240632"/>
                      <a:gd name="connsiteY14" fmla="*/ 1205548 h 1965961"/>
                      <a:gd name="connsiteX15" fmla="*/ 307182 w 1240632"/>
                      <a:gd name="connsiteY15" fmla="*/ 1196023 h 1965961"/>
                      <a:gd name="connsiteX16" fmla="*/ 310357 w 1240632"/>
                      <a:gd name="connsiteY16" fmla="*/ 1313498 h 1965961"/>
                      <a:gd name="connsiteX17" fmla="*/ 183357 w 1240632"/>
                      <a:gd name="connsiteY17" fmla="*/ 1386523 h 1965961"/>
                      <a:gd name="connsiteX18" fmla="*/ 323057 w 1240632"/>
                      <a:gd name="connsiteY18" fmla="*/ 1519873 h 1965961"/>
                      <a:gd name="connsiteX19" fmla="*/ 519907 w 1240632"/>
                      <a:gd name="connsiteY19" fmla="*/ 1719898 h 1965961"/>
                      <a:gd name="connsiteX20" fmla="*/ 0 w 1240632"/>
                      <a:gd name="connsiteY20" fmla="*/ 1965961 h 1965961"/>
                      <a:gd name="connsiteX21" fmla="*/ 0 w 1240632"/>
                      <a:gd name="connsiteY21" fmla="*/ 0 h 1965961"/>
                      <a:gd name="connsiteX0" fmla="*/ 0 w 1240632"/>
                      <a:gd name="connsiteY0" fmla="*/ 0 h 1965961"/>
                      <a:gd name="connsiteX1" fmla="*/ 481807 w 1240632"/>
                      <a:gd name="connsiteY1" fmla="*/ 468948 h 1965961"/>
                      <a:gd name="connsiteX2" fmla="*/ 946150 w 1240632"/>
                      <a:gd name="connsiteY2" fmla="*/ 596900 h 1965961"/>
                      <a:gd name="connsiteX3" fmla="*/ 926307 w 1240632"/>
                      <a:gd name="connsiteY3" fmla="*/ 434023 h 1965961"/>
                      <a:gd name="connsiteX4" fmla="*/ 605632 w 1240632"/>
                      <a:gd name="connsiteY4" fmla="*/ 335598 h 1965961"/>
                      <a:gd name="connsiteX5" fmla="*/ 777082 w 1240632"/>
                      <a:gd name="connsiteY5" fmla="*/ 129223 h 1965961"/>
                      <a:gd name="connsiteX6" fmla="*/ 1037432 w 1240632"/>
                      <a:gd name="connsiteY6" fmla="*/ 126048 h 1965961"/>
                      <a:gd name="connsiteX7" fmla="*/ 1240632 w 1240632"/>
                      <a:gd name="connsiteY7" fmla="*/ 513398 h 1965961"/>
                      <a:gd name="connsiteX8" fmla="*/ 932657 w 1240632"/>
                      <a:gd name="connsiteY8" fmla="*/ 1135698 h 1965961"/>
                      <a:gd name="connsiteX9" fmla="*/ 580232 w 1240632"/>
                      <a:gd name="connsiteY9" fmla="*/ 805498 h 1965961"/>
                      <a:gd name="connsiteX10" fmla="*/ 446882 w 1240632"/>
                      <a:gd name="connsiteY10" fmla="*/ 872173 h 1965961"/>
                      <a:gd name="connsiteX11" fmla="*/ 856457 w 1240632"/>
                      <a:gd name="connsiteY11" fmla="*/ 1281748 h 1965961"/>
                      <a:gd name="connsiteX12" fmla="*/ 666750 w 1240632"/>
                      <a:gd name="connsiteY12" fmla="*/ 1623061 h 1965961"/>
                      <a:gd name="connsiteX13" fmla="*/ 453232 w 1240632"/>
                      <a:gd name="connsiteY13" fmla="*/ 1405573 h 1965961"/>
                      <a:gd name="connsiteX14" fmla="*/ 465932 w 1240632"/>
                      <a:gd name="connsiteY14" fmla="*/ 1205548 h 1965961"/>
                      <a:gd name="connsiteX15" fmla="*/ 307182 w 1240632"/>
                      <a:gd name="connsiteY15" fmla="*/ 1196023 h 1965961"/>
                      <a:gd name="connsiteX16" fmla="*/ 310357 w 1240632"/>
                      <a:gd name="connsiteY16" fmla="*/ 1313498 h 1965961"/>
                      <a:gd name="connsiteX17" fmla="*/ 183357 w 1240632"/>
                      <a:gd name="connsiteY17" fmla="*/ 1386523 h 1965961"/>
                      <a:gd name="connsiteX18" fmla="*/ 323057 w 1240632"/>
                      <a:gd name="connsiteY18" fmla="*/ 1519873 h 1965961"/>
                      <a:gd name="connsiteX19" fmla="*/ 519907 w 1240632"/>
                      <a:gd name="connsiteY19" fmla="*/ 1719898 h 1965961"/>
                      <a:gd name="connsiteX20" fmla="*/ 0 w 1240632"/>
                      <a:gd name="connsiteY20" fmla="*/ 1965961 h 1965961"/>
                      <a:gd name="connsiteX21" fmla="*/ 0 w 1240632"/>
                      <a:gd name="connsiteY21" fmla="*/ 0 h 1965961"/>
                      <a:gd name="connsiteX0" fmla="*/ 0 w 1240632"/>
                      <a:gd name="connsiteY0" fmla="*/ 0 h 1965961"/>
                      <a:gd name="connsiteX1" fmla="*/ 481807 w 1240632"/>
                      <a:gd name="connsiteY1" fmla="*/ 468948 h 1965961"/>
                      <a:gd name="connsiteX2" fmla="*/ 946150 w 1240632"/>
                      <a:gd name="connsiteY2" fmla="*/ 596900 h 1965961"/>
                      <a:gd name="connsiteX3" fmla="*/ 926307 w 1240632"/>
                      <a:gd name="connsiteY3" fmla="*/ 434023 h 1965961"/>
                      <a:gd name="connsiteX4" fmla="*/ 605632 w 1240632"/>
                      <a:gd name="connsiteY4" fmla="*/ 335598 h 1965961"/>
                      <a:gd name="connsiteX5" fmla="*/ 777082 w 1240632"/>
                      <a:gd name="connsiteY5" fmla="*/ 129223 h 1965961"/>
                      <a:gd name="connsiteX6" fmla="*/ 1037432 w 1240632"/>
                      <a:gd name="connsiteY6" fmla="*/ 126048 h 1965961"/>
                      <a:gd name="connsiteX7" fmla="*/ 1240632 w 1240632"/>
                      <a:gd name="connsiteY7" fmla="*/ 513398 h 1965961"/>
                      <a:gd name="connsiteX8" fmla="*/ 932657 w 1240632"/>
                      <a:gd name="connsiteY8" fmla="*/ 1135698 h 1965961"/>
                      <a:gd name="connsiteX9" fmla="*/ 580232 w 1240632"/>
                      <a:gd name="connsiteY9" fmla="*/ 805498 h 1965961"/>
                      <a:gd name="connsiteX10" fmla="*/ 446882 w 1240632"/>
                      <a:gd name="connsiteY10" fmla="*/ 872173 h 1965961"/>
                      <a:gd name="connsiteX11" fmla="*/ 856457 w 1240632"/>
                      <a:gd name="connsiteY11" fmla="*/ 1281748 h 1965961"/>
                      <a:gd name="connsiteX12" fmla="*/ 729457 w 1240632"/>
                      <a:gd name="connsiteY12" fmla="*/ 1440498 h 1965961"/>
                      <a:gd name="connsiteX13" fmla="*/ 666750 w 1240632"/>
                      <a:gd name="connsiteY13" fmla="*/ 1623061 h 1965961"/>
                      <a:gd name="connsiteX14" fmla="*/ 453232 w 1240632"/>
                      <a:gd name="connsiteY14" fmla="*/ 1405573 h 1965961"/>
                      <a:gd name="connsiteX15" fmla="*/ 465932 w 1240632"/>
                      <a:gd name="connsiteY15" fmla="*/ 1205548 h 1965961"/>
                      <a:gd name="connsiteX16" fmla="*/ 307182 w 1240632"/>
                      <a:gd name="connsiteY16" fmla="*/ 1196023 h 1965961"/>
                      <a:gd name="connsiteX17" fmla="*/ 310357 w 1240632"/>
                      <a:gd name="connsiteY17" fmla="*/ 1313498 h 1965961"/>
                      <a:gd name="connsiteX18" fmla="*/ 183357 w 1240632"/>
                      <a:gd name="connsiteY18" fmla="*/ 1386523 h 1965961"/>
                      <a:gd name="connsiteX19" fmla="*/ 323057 w 1240632"/>
                      <a:gd name="connsiteY19" fmla="*/ 1519873 h 1965961"/>
                      <a:gd name="connsiteX20" fmla="*/ 519907 w 1240632"/>
                      <a:gd name="connsiteY20" fmla="*/ 1719898 h 1965961"/>
                      <a:gd name="connsiteX21" fmla="*/ 0 w 1240632"/>
                      <a:gd name="connsiteY21" fmla="*/ 1965961 h 1965961"/>
                      <a:gd name="connsiteX22" fmla="*/ 0 w 1240632"/>
                      <a:gd name="connsiteY22" fmla="*/ 0 h 1965961"/>
                      <a:gd name="connsiteX0" fmla="*/ 0 w 1240632"/>
                      <a:gd name="connsiteY0" fmla="*/ 0 h 1965961"/>
                      <a:gd name="connsiteX1" fmla="*/ 481807 w 1240632"/>
                      <a:gd name="connsiteY1" fmla="*/ 468948 h 1965961"/>
                      <a:gd name="connsiteX2" fmla="*/ 946150 w 1240632"/>
                      <a:gd name="connsiteY2" fmla="*/ 596900 h 1965961"/>
                      <a:gd name="connsiteX3" fmla="*/ 926307 w 1240632"/>
                      <a:gd name="connsiteY3" fmla="*/ 434023 h 1965961"/>
                      <a:gd name="connsiteX4" fmla="*/ 605632 w 1240632"/>
                      <a:gd name="connsiteY4" fmla="*/ 335598 h 1965961"/>
                      <a:gd name="connsiteX5" fmla="*/ 777082 w 1240632"/>
                      <a:gd name="connsiteY5" fmla="*/ 129223 h 1965961"/>
                      <a:gd name="connsiteX6" fmla="*/ 1037432 w 1240632"/>
                      <a:gd name="connsiteY6" fmla="*/ 126048 h 1965961"/>
                      <a:gd name="connsiteX7" fmla="*/ 1240632 w 1240632"/>
                      <a:gd name="connsiteY7" fmla="*/ 513398 h 1965961"/>
                      <a:gd name="connsiteX8" fmla="*/ 932657 w 1240632"/>
                      <a:gd name="connsiteY8" fmla="*/ 1135698 h 1965961"/>
                      <a:gd name="connsiteX9" fmla="*/ 580232 w 1240632"/>
                      <a:gd name="connsiteY9" fmla="*/ 805498 h 1965961"/>
                      <a:gd name="connsiteX10" fmla="*/ 446882 w 1240632"/>
                      <a:gd name="connsiteY10" fmla="*/ 872173 h 1965961"/>
                      <a:gd name="connsiteX11" fmla="*/ 856457 w 1240632"/>
                      <a:gd name="connsiteY11" fmla="*/ 1281748 h 1965961"/>
                      <a:gd name="connsiteX12" fmla="*/ 729457 w 1240632"/>
                      <a:gd name="connsiteY12" fmla="*/ 1440498 h 1965961"/>
                      <a:gd name="connsiteX13" fmla="*/ 666750 w 1240632"/>
                      <a:gd name="connsiteY13" fmla="*/ 1623061 h 1965961"/>
                      <a:gd name="connsiteX14" fmla="*/ 453232 w 1240632"/>
                      <a:gd name="connsiteY14" fmla="*/ 1405573 h 1965961"/>
                      <a:gd name="connsiteX15" fmla="*/ 465932 w 1240632"/>
                      <a:gd name="connsiteY15" fmla="*/ 1205548 h 1965961"/>
                      <a:gd name="connsiteX16" fmla="*/ 307182 w 1240632"/>
                      <a:gd name="connsiteY16" fmla="*/ 1196023 h 1965961"/>
                      <a:gd name="connsiteX17" fmla="*/ 310357 w 1240632"/>
                      <a:gd name="connsiteY17" fmla="*/ 1313498 h 1965961"/>
                      <a:gd name="connsiteX18" fmla="*/ 183357 w 1240632"/>
                      <a:gd name="connsiteY18" fmla="*/ 1386523 h 1965961"/>
                      <a:gd name="connsiteX19" fmla="*/ 323057 w 1240632"/>
                      <a:gd name="connsiteY19" fmla="*/ 1519873 h 1965961"/>
                      <a:gd name="connsiteX20" fmla="*/ 519907 w 1240632"/>
                      <a:gd name="connsiteY20" fmla="*/ 1719898 h 1965961"/>
                      <a:gd name="connsiteX21" fmla="*/ 0 w 1240632"/>
                      <a:gd name="connsiteY21" fmla="*/ 1965961 h 1965961"/>
                      <a:gd name="connsiteX22" fmla="*/ 0 w 1240632"/>
                      <a:gd name="connsiteY22" fmla="*/ 0 h 1965961"/>
                      <a:gd name="connsiteX0" fmla="*/ 0 w 1240632"/>
                      <a:gd name="connsiteY0" fmla="*/ 0 h 1965961"/>
                      <a:gd name="connsiteX1" fmla="*/ 481807 w 1240632"/>
                      <a:gd name="connsiteY1" fmla="*/ 468948 h 1965961"/>
                      <a:gd name="connsiteX2" fmla="*/ 946150 w 1240632"/>
                      <a:gd name="connsiteY2" fmla="*/ 596900 h 1965961"/>
                      <a:gd name="connsiteX3" fmla="*/ 926307 w 1240632"/>
                      <a:gd name="connsiteY3" fmla="*/ 434023 h 1965961"/>
                      <a:gd name="connsiteX4" fmla="*/ 605632 w 1240632"/>
                      <a:gd name="connsiteY4" fmla="*/ 335598 h 1965961"/>
                      <a:gd name="connsiteX5" fmla="*/ 777082 w 1240632"/>
                      <a:gd name="connsiteY5" fmla="*/ 129223 h 1965961"/>
                      <a:gd name="connsiteX6" fmla="*/ 1037432 w 1240632"/>
                      <a:gd name="connsiteY6" fmla="*/ 126048 h 1965961"/>
                      <a:gd name="connsiteX7" fmla="*/ 1240632 w 1240632"/>
                      <a:gd name="connsiteY7" fmla="*/ 513398 h 1965961"/>
                      <a:gd name="connsiteX8" fmla="*/ 932657 w 1240632"/>
                      <a:gd name="connsiteY8" fmla="*/ 1135698 h 1965961"/>
                      <a:gd name="connsiteX9" fmla="*/ 580232 w 1240632"/>
                      <a:gd name="connsiteY9" fmla="*/ 805498 h 1965961"/>
                      <a:gd name="connsiteX10" fmla="*/ 446882 w 1240632"/>
                      <a:gd name="connsiteY10" fmla="*/ 872173 h 1965961"/>
                      <a:gd name="connsiteX11" fmla="*/ 856457 w 1240632"/>
                      <a:gd name="connsiteY11" fmla="*/ 1281748 h 1965961"/>
                      <a:gd name="connsiteX12" fmla="*/ 729457 w 1240632"/>
                      <a:gd name="connsiteY12" fmla="*/ 1440498 h 1965961"/>
                      <a:gd name="connsiteX13" fmla="*/ 666750 w 1240632"/>
                      <a:gd name="connsiteY13" fmla="*/ 1623061 h 1965961"/>
                      <a:gd name="connsiteX14" fmla="*/ 453232 w 1240632"/>
                      <a:gd name="connsiteY14" fmla="*/ 1405573 h 1965961"/>
                      <a:gd name="connsiteX15" fmla="*/ 465932 w 1240632"/>
                      <a:gd name="connsiteY15" fmla="*/ 1205548 h 1965961"/>
                      <a:gd name="connsiteX16" fmla="*/ 307182 w 1240632"/>
                      <a:gd name="connsiteY16" fmla="*/ 1196023 h 1965961"/>
                      <a:gd name="connsiteX17" fmla="*/ 310357 w 1240632"/>
                      <a:gd name="connsiteY17" fmla="*/ 1313498 h 1965961"/>
                      <a:gd name="connsiteX18" fmla="*/ 183357 w 1240632"/>
                      <a:gd name="connsiteY18" fmla="*/ 1386523 h 1965961"/>
                      <a:gd name="connsiteX19" fmla="*/ 323057 w 1240632"/>
                      <a:gd name="connsiteY19" fmla="*/ 1519873 h 1965961"/>
                      <a:gd name="connsiteX20" fmla="*/ 519907 w 1240632"/>
                      <a:gd name="connsiteY20" fmla="*/ 1719898 h 1965961"/>
                      <a:gd name="connsiteX21" fmla="*/ 0 w 1240632"/>
                      <a:gd name="connsiteY21" fmla="*/ 1965961 h 1965961"/>
                      <a:gd name="connsiteX22" fmla="*/ 0 w 1240632"/>
                      <a:gd name="connsiteY22" fmla="*/ 0 h 1965961"/>
                      <a:gd name="connsiteX0" fmla="*/ 0 w 1240632"/>
                      <a:gd name="connsiteY0" fmla="*/ 0 h 1965961"/>
                      <a:gd name="connsiteX1" fmla="*/ 481807 w 1240632"/>
                      <a:gd name="connsiteY1" fmla="*/ 468948 h 1965961"/>
                      <a:gd name="connsiteX2" fmla="*/ 946150 w 1240632"/>
                      <a:gd name="connsiteY2" fmla="*/ 596900 h 1965961"/>
                      <a:gd name="connsiteX3" fmla="*/ 926307 w 1240632"/>
                      <a:gd name="connsiteY3" fmla="*/ 434023 h 1965961"/>
                      <a:gd name="connsiteX4" fmla="*/ 605632 w 1240632"/>
                      <a:gd name="connsiteY4" fmla="*/ 335598 h 1965961"/>
                      <a:gd name="connsiteX5" fmla="*/ 777082 w 1240632"/>
                      <a:gd name="connsiteY5" fmla="*/ 129223 h 1965961"/>
                      <a:gd name="connsiteX6" fmla="*/ 1037432 w 1240632"/>
                      <a:gd name="connsiteY6" fmla="*/ 126048 h 1965961"/>
                      <a:gd name="connsiteX7" fmla="*/ 1240632 w 1240632"/>
                      <a:gd name="connsiteY7" fmla="*/ 513398 h 1965961"/>
                      <a:gd name="connsiteX8" fmla="*/ 932657 w 1240632"/>
                      <a:gd name="connsiteY8" fmla="*/ 1135698 h 1965961"/>
                      <a:gd name="connsiteX9" fmla="*/ 580232 w 1240632"/>
                      <a:gd name="connsiteY9" fmla="*/ 805498 h 1965961"/>
                      <a:gd name="connsiteX10" fmla="*/ 446882 w 1240632"/>
                      <a:gd name="connsiteY10" fmla="*/ 872173 h 1965961"/>
                      <a:gd name="connsiteX11" fmla="*/ 856457 w 1240632"/>
                      <a:gd name="connsiteY11" fmla="*/ 1281748 h 1965961"/>
                      <a:gd name="connsiteX12" fmla="*/ 729457 w 1240632"/>
                      <a:gd name="connsiteY12" fmla="*/ 1440498 h 1965961"/>
                      <a:gd name="connsiteX13" fmla="*/ 666750 w 1240632"/>
                      <a:gd name="connsiteY13" fmla="*/ 1623061 h 1965961"/>
                      <a:gd name="connsiteX14" fmla="*/ 453232 w 1240632"/>
                      <a:gd name="connsiteY14" fmla="*/ 1405573 h 1965961"/>
                      <a:gd name="connsiteX15" fmla="*/ 465932 w 1240632"/>
                      <a:gd name="connsiteY15" fmla="*/ 1205548 h 1965961"/>
                      <a:gd name="connsiteX16" fmla="*/ 307182 w 1240632"/>
                      <a:gd name="connsiteY16" fmla="*/ 1196023 h 1965961"/>
                      <a:gd name="connsiteX17" fmla="*/ 310357 w 1240632"/>
                      <a:gd name="connsiteY17" fmla="*/ 1313498 h 1965961"/>
                      <a:gd name="connsiteX18" fmla="*/ 183357 w 1240632"/>
                      <a:gd name="connsiteY18" fmla="*/ 1386523 h 1965961"/>
                      <a:gd name="connsiteX19" fmla="*/ 323057 w 1240632"/>
                      <a:gd name="connsiteY19" fmla="*/ 1519873 h 1965961"/>
                      <a:gd name="connsiteX20" fmla="*/ 519907 w 1240632"/>
                      <a:gd name="connsiteY20" fmla="*/ 1719898 h 1965961"/>
                      <a:gd name="connsiteX21" fmla="*/ 0 w 1240632"/>
                      <a:gd name="connsiteY21" fmla="*/ 1965961 h 1965961"/>
                      <a:gd name="connsiteX22" fmla="*/ 0 w 1240632"/>
                      <a:gd name="connsiteY22" fmla="*/ 0 h 1965961"/>
                      <a:gd name="connsiteX0" fmla="*/ 0 w 1240632"/>
                      <a:gd name="connsiteY0" fmla="*/ 0 h 1965961"/>
                      <a:gd name="connsiteX1" fmla="*/ 481807 w 1240632"/>
                      <a:gd name="connsiteY1" fmla="*/ 468948 h 1965961"/>
                      <a:gd name="connsiteX2" fmla="*/ 946150 w 1240632"/>
                      <a:gd name="connsiteY2" fmla="*/ 596900 h 1965961"/>
                      <a:gd name="connsiteX3" fmla="*/ 926307 w 1240632"/>
                      <a:gd name="connsiteY3" fmla="*/ 434023 h 1965961"/>
                      <a:gd name="connsiteX4" fmla="*/ 605632 w 1240632"/>
                      <a:gd name="connsiteY4" fmla="*/ 335598 h 1965961"/>
                      <a:gd name="connsiteX5" fmla="*/ 777082 w 1240632"/>
                      <a:gd name="connsiteY5" fmla="*/ 129223 h 1965961"/>
                      <a:gd name="connsiteX6" fmla="*/ 1037432 w 1240632"/>
                      <a:gd name="connsiteY6" fmla="*/ 126048 h 1965961"/>
                      <a:gd name="connsiteX7" fmla="*/ 1240632 w 1240632"/>
                      <a:gd name="connsiteY7" fmla="*/ 513398 h 1965961"/>
                      <a:gd name="connsiteX8" fmla="*/ 932657 w 1240632"/>
                      <a:gd name="connsiteY8" fmla="*/ 1135698 h 1965961"/>
                      <a:gd name="connsiteX9" fmla="*/ 580232 w 1240632"/>
                      <a:gd name="connsiteY9" fmla="*/ 805498 h 1965961"/>
                      <a:gd name="connsiteX10" fmla="*/ 446882 w 1240632"/>
                      <a:gd name="connsiteY10" fmla="*/ 872173 h 1965961"/>
                      <a:gd name="connsiteX11" fmla="*/ 856457 w 1240632"/>
                      <a:gd name="connsiteY11" fmla="*/ 1281748 h 1965961"/>
                      <a:gd name="connsiteX12" fmla="*/ 729457 w 1240632"/>
                      <a:gd name="connsiteY12" fmla="*/ 1440498 h 1965961"/>
                      <a:gd name="connsiteX13" fmla="*/ 666750 w 1240632"/>
                      <a:gd name="connsiteY13" fmla="*/ 1623061 h 1965961"/>
                      <a:gd name="connsiteX14" fmla="*/ 453232 w 1240632"/>
                      <a:gd name="connsiteY14" fmla="*/ 1405573 h 1965961"/>
                      <a:gd name="connsiteX15" fmla="*/ 465932 w 1240632"/>
                      <a:gd name="connsiteY15" fmla="*/ 1205548 h 1965961"/>
                      <a:gd name="connsiteX16" fmla="*/ 307182 w 1240632"/>
                      <a:gd name="connsiteY16" fmla="*/ 1196023 h 1965961"/>
                      <a:gd name="connsiteX17" fmla="*/ 310357 w 1240632"/>
                      <a:gd name="connsiteY17" fmla="*/ 1313498 h 1965961"/>
                      <a:gd name="connsiteX18" fmla="*/ 183357 w 1240632"/>
                      <a:gd name="connsiteY18" fmla="*/ 1386523 h 1965961"/>
                      <a:gd name="connsiteX19" fmla="*/ 323057 w 1240632"/>
                      <a:gd name="connsiteY19" fmla="*/ 1519873 h 1965961"/>
                      <a:gd name="connsiteX20" fmla="*/ 519907 w 1240632"/>
                      <a:gd name="connsiteY20" fmla="*/ 1719898 h 1965961"/>
                      <a:gd name="connsiteX21" fmla="*/ 0 w 1240632"/>
                      <a:gd name="connsiteY21" fmla="*/ 1965961 h 1965961"/>
                      <a:gd name="connsiteX22" fmla="*/ 0 w 1240632"/>
                      <a:gd name="connsiteY22" fmla="*/ 0 h 1965961"/>
                      <a:gd name="connsiteX0" fmla="*/ 0 w 1240632"/>
                      <a:gd name="connsiteY0" fmla="*/ 0 h 1965961"/>
                      <a:gd name="connsiteX1" fmla="*/ 481807 w 1240632"/>
                      <a:gd name="connsiteY1" fmla="*/ 468948 h 1965961"/>
                      <a:gd name="connsiteX2" fmla="*/ 946150 w 1240632"/>
                      <a:gd name="connsiteY2" fmla="*/ 596900 h 1965961"/>
                      <a:gd name="connsiteX3" fmla="*/ 926307 w 1240632"/>
                      <a:gd name="connsiteY3" fmla="*/ 434023 h 1965961"/>
                      <a:gd name="connsiteX4" fmla="*/ 605632 w 1240632"/>
                      <a:gd name="connsiteY4" fmla="*/ 335598 h 1965961"/>
                      <a:gd name="connsiteX5" fmla="*/ 777082 w 1240632"/>
                      <a:gd name="connsiteY5" fmla="*/ 129223 h 1965961"/>
                      <a:gd name="connsiteX6" fmla="*/ 1037432 w 1240632"/>
                      <a:gd name="connsiteY6" fmla="*/ 126048 h 1965961"/>
                      <a:gd name="connsiteX7" fmla="*/ 1240632 w 1240632"/>
                      <a:gd name="connsiteY7" fmla="*/ 513398 h 1965961"/>
                      <a:gd name="connsiteX8" fmla="*/ 932657 w 1240632"/>
                      <a:gd name="connsiteY8" fmla="*/ 1135698 h 1965961"/>
                      <a:gd name="connsiteX9" fmla="*/ 580232 w 1240632"/>
                      <a:gd name="connsiteY9" fmla="*/ 805498 h 1965961"/>
                      <a:gd name="connsiteX10" fmla="*/ 446882 w 1240632"/>
                      <a:gd name="connsiteY10" fmla="*/ 872173 h 1965961"/>
                      <a:gd name="connsiteX11" fmla="*/ 856457 w 1240632"/>
                      <a:gd name="connsiteY11" fmla="*/ 1281748 h 1965961"/>
                      <a:gd name="connsiteX12" fmla="*/ 729457 w 1240632"/>
                      <a:gd name="connsiteY12" fmla="*/ 1440498 h 1965961"/>
                      <a:gd name="connsiteX13" fmla="*/ 666750 w 1240632"/>
                      <a:gd name="connsiteY13" fmla="*/ 1616711 h 1965961"/>
                      <a:gd name="connsiteX14" fmla="*/ 453232 w 1240632"/>
                      <a:gd name="connsiteY14" fmla="*/ 1405573 h 1965961"/>
                      <a:gd name="connsiteX15" fmla="*/ 465932 w 1240632"/>
                      <a:gd name="connsiteY15" fmla="*/ 1205548 h 1965961"/>
                      <a:gd name="connsiteX16" fmla="*/ 307182 w 1240632"/>
                      <a:gd name="connsiteY16" fmla="*/ 1196023 h 1965961"/>
                      <a:gd name="connsiteX17" fmla="*/ 310357 w 1240632"/>
                      <a:gd name="connsiteY17" fmla="*/ 1313498 h 1965961"/>
                      <a:gd name="connsiteX18" fmla="*/ 183357 w 1240632"/>
                      <a:gd name="connsiteY18" fmla="*/ 1386523 h 1965961"/>
                      <a:gd name="connsiteX19" fmla="*/ 323057 w 1240632"/>
                      <a:gd name="connsiteY19" fmla="*/ 1519873 h 1965961"/>
                      <a:gd name="connsiteX20" fmla="*/ 519907 w 1240632"/>
                      <a:gd name="connsiteY20" fmla="*/ 1719898 h 1965961"/>
                      <a:gd name="connsiteX21" fmla="*/ 0 w 1240632"/>
                      <a:gd name="connsiteY21" fmla="*/ 1965961 h 1965961"/>
                      <a:gd name="connsiteX22" fmla="*/ 0 w 1240632"/>
                      <a:gd name="connsiteY22" fmla="*/ 0 h 1965961"/>
                      <a:gd name="connsiteX0" fmla="*/ 0 w 1240632"/>
                      <a:gd name="connsiteY0" fmla="*/ 0 h 1965961"/>
                      <a:gd name="connsiteX1" fmla="*/ 481807 w 1240632"/>
                      <a:gd name="connsiteY1" fmla="*/ 468948 h 1965961"/>
                      <a:gd name="connsiteX2" fmla="*/ 946150 w 1240632"/>
                      <a:gd name="connsiteY2" fmla="*/ 596900 h 1965961"/>
                      <a:gd name="connsiteX3" fmla="*/ 926307 w 1240632"/>
                      <a:gd name="connsiteY3" fmla="*/ 434023 h 1965961"/>
                      <a:gd name="connsiteX4" fmla="*/ 605632 w 1240632"/>
                      <a:gd name="connsiteY4" fmla="*/ 335598 h 1965961"/>
                      <a:gd name="connsiteX5" fmla="*/ 777082 w 1240632"/>
                      <a:gd name="connsiteY5" fmla="*/ 129223 h 1965961"/>
                      <a:gd name="connsiteX6" fmla="*/ 1037432 w 1240632"/>
                      <a:gd name="connsiteY6" fmla="*/ 126048 h 1965961"/>
                      <a:gd name="connsiteX7" fmla="*/ 1240632 w 1240632"/>
                      <a:gd name="connsiteY7" fmla="*/ 513398 h 1965961"/>
                      <a:gd name="connsiteX8" fmla="*/ 932657 w 1240632"/>
                      <a:gd name="connsiteY8" fmla="*/ 1135698 h 1965961"/>
                      <a:gd name="connsiteX9" fmla="*/ 580232 w 1240632"/>
                      <a:gd name="connsiteY9" fmla="*/ 805498 h 1965961"/>
                      <a:gd name="connsiteX10" fmla="*/ 446882 w 1240632"/>
                      <a:gd name="connsiteY10" fmla="*/ 872173 h 1965961"/>
                      <a:gd name="connsiteX11" fmla="*/ 856457 w 1240632"/>
                      <a:gd name="connsiteY11" fmla="*/ 1281748 h 1965961"/>
                      <a:gd name="connsiteX12" fmla="*/ 729457 w 1240632"/>
                      <a:gd name="connsiteY12" fmla="*/ 1440498 h 1965961"/>
                      <a:gd name="connsiteX13" fmla="*/ 666750 w 1240632"/>
                      <a:gd name="connsiteY13" fmla="*/ 1616711 h 1965961"/>
                      <a:gd name="connsiteX14" fmla="*/ 453232 w 1240632"/>
                      <a:gd name="connsiteY14" fmla="*/ 1405573 h 1965961"/>
                      <a:gd name="connsiteX15" fmla="*/ 465932 w 1240632"/>
                      <a:gd name="connsiteY15" fmla="*/ 1205548 h 1965961"/>
                      <a:gd name="connsiteX16" fmla="*/ 307182 w 1240632"/>
                      <a:gd name="connsiteY16" fmla="*/ 1196023 h 1965961"/>
                      <a:gd name="connsiteX17" fmla="*/ 310357 w 1240632"/>
                      <a:gd name="connsiteY17" fmla="*/ 1313498 h 1965961"/>
                      <a:gd name="connsiteX18" fmla="*/ 183357 w 1240632"/>
                      <a:gd name="connsiteY18" fmla="*/ 1386523 h 1965961"/>
                      <a:gd name="connsiteX19" fmla="*/ 323057 w 1240632"/>
                      <a:gd name="connsiteY19" fmla="*/ 1519873 h 1965961"/>
                      <a:gd name="connsiteX20" fmla="*/ 519907 w 1240632"/>
                      <a:gd name="connsiteY20" fmla="*/ 1719898 h 1965961"/>
                      <a:gd name="connsiteX21" fmla="*/ 0 w 1240632"/>
                      <a:gd name="connsiteY21" fmla="*/ 1965961 h 1965961"/>
                      <a:gd name="connsiteX22" fmla="*/ 0 w 1240632"/>
                      <a:gd name="connsiteY22" fmla="*/ 0 h 1965961"/>
                      <a:gd name="connsiteX0" fmla="*/ 0 w 1240632"/>
                      <a:gd name="connsiteY0" fmla="*/ 0 h 1965961"/>
                      <a:gd name="connsiteX1" fmla="*/ 481807 w 1240632"/>
                      <a:gd name="connsiteY1" fmla="*/ 468948 h 1965961"/>
                      <a:gd name="connsiteX2" fmla="*/ 946150 w 1240632"/>
                      <a:gd name="connsiteY2" fmla="*/ 596900 h 1965961"/>
                      <a:gd name="connsiteX3" fmla="*/ 926307 w 1240632"/>
                      <a:gd name="connsiteY3" fmla="*/ 434023 h 1965961"/>
                      <a:gd name="connsiteX4" fmla="*/ 605632 w 1240632"/>
                      <a:gd name="connsiteY4" fmla="*/ 335598 h 1965961"/>
                      <a:gd name="connsiteX5" fmla="*/ 777082 w 1240632"/>
                      <a:gd name="connsiteY5" fmla="*/ 129223 h 1965961"/>
                      <a:gd name="connsiteX6" fmla="*/ 1037432 w 1240632"/>
                      <a:gd name="connsiteY6" fmla="*/ 126048 h 1965961"/>
                      <a:gd name="connsiteX7" fmla="*/ 1240632 w 1240632"/>
                      <a:gd name="connsiteY7" fmla="*/ 513398 h 1965961"/>
                      <a:gd name="connsiteX8" fmla="*/ 932657 w 1240632"/>
                      <a:gd name="connsiteY8" fmla="*/ 1135698 h 1965961"/>
                      <a:gd name="connsiteX9" fmla="*/ 580232 w 1240632"/>
                      <a:gd name="connsiteY9" fmla="*/ 805498 h 1965961"/>
                      <a:gd name="connsiteX10" fmla="*/ 446882 w 1240632"/>
                      <a:gd name="connsiteY10" fmla="*/ 872173 h 1965961"/>
                      <a:gd name="connsiteX11" fmla="*/ 856457 w 1240632"/>
                      <a:gd name="connsiteY11" fmla="*/ 1281748 h 1965961"/>
                      <a:gd name="connsiteX12" fmla="*/ 729457 w 1240632"/>
                      <a:gd name="connsiteY12" fmla="*/ 1440498 h 1965961"/>
                      <a:gd name="connsiteX13" fmla="*/ 666750 w 1240632"/>
                      <a:gd name="connsiteY13" fmla="*/ 1616711 h 1965961"/>
                      <a:gd name="connsiteX14" fmla="*/ 453232 w 1240632"/>
                      <a:gd name="connsiteY14" fmla="*/ 1405573 h 1965961"/>
                      <a:gd name="connsiteX15" fmla="*/ 465932 w 1240632"/>
                      <a:gd name="connsiteY15" fmla="*/ 1205548 h 1965961"/>
                      <a:gd name="connsiteX16" fmla="*/ 307182 w 1240632"/>
                      <a:gd name="connsiteY16" fmla="*/ 1196023 h 1965961"/>
                      <a:gd name="connsiteX17" fmla="*/ 310357 w 1240632"/>
                      <a:gd name="connsiteY17" fmla="*/ 1313498 h 1965961"/>
                      <a:gd name="connsiteX18" fmla="*/ 183357 w 1240632"/>
                      <a:gd name="connsiteY18" fmla="*/ 1386523 h 1965961"/>
                      <a:gd name="connsiteX19" fmla="*/ 323057 w 1240632"/>
                      <a:gd name="connsiteY19" fmla="*/ 1519873 h 1965961"/>
                      <a:gd name="connsiteX20" fmla="*/ 519907 w 1240632"/>
                      <a:gd name="connsiteY20" fmla="*/ 1719898 h 1965961"/>
                      <a:gd name="connsiteX21" fmla="*/ 0 w 1240632"/>
                      <a:gd name="connsiteY21" fmla="*/ 1965961 h 1965961"/>
                      <a:gd name="connsiteX22" fmla="*/ 0 w 1240632"/>
                      <a:gd name="connsiteY22" fmla="*/ 0 h 1965961"/>
                      <a:gd name="connsiteX0" fmla="*/ 0 w 1240632"/>
                      <a:gd name="connsiteY0" fmla="*/ 0 h 1965961"/>
                      <a:gd name="connsiteX1" fmla="*/ 481807 w 1240632"/>
                      <a:gd name="connsiteY1" fmla="*/ 468948 h 1965961"/>
                      <a:gd name="connsiteX2" fmla="*/ 946150 w 1240632"/>
                      <a:gd name="connsiteY2" fmla="*/ 596900 h 1965961"/>
                      <a:gd name="connsiteX3" fmla="*/ 926307 w 1240632"/>
                      <a:gd name="connsiteY3" fmla="*/ 434023 h 1965961"/>
                      <a:gd name="connsiteX4" fmla="*/ 605632 w 1240632"/>
                      <a:gd name="connsiteY4" fmla="*/ 335598 h 1965961"/>
                      <a:gd name="connsiteX5" fmla="*/ 777082 w 1240632"/>
                      <a:gd name="connsiteY5" fmla="*/ 129223 h 1965961"/>
                      <a:gd name="connsiteX6" fmla="*/ 1037432 w 1240632"/>
                      <a:gd name="connsiteY6" fmla="*/ 126048 h 1965961"/>
                      <a:gd name="connsiteX7" fmla="*/ 1240632 w 1240632"/>
                      <a:gd name="connsiteY7" fmla="*/ 513398 h 1965961"/>
                      <a:gd name="connsiteX8" fmla="*/ 932657 w 1240632"/>
                      <a:gd name="connsiteY8" fmla="*/ 1135698 h 1965961"/>
                      <a:gd name="connsiteX9" fmla="*/ 580232 w 1240632"/>
                      <a:gd name="connsiteY9" fmla="*/ 805498 h 1965961"/>
                      <a:gd name="connsiteX10" fmla="*/ 446882 w 1240632"/>
                      <a:gd name="connsiteY10" fmla="*/ 872173 h 1965961"/>
                      <a:gd name="connsiteX11" fmla="*/ 862807 w 1240632"/>
                      <a:gd name="connsiteY11" fmla="*/ 1284923 h 1965961"/>
                      <a:gd name="connsiteX12" fmla="*/ 729457 w 1240632"/>
                      <a:gd name="connsiteY12" fmla="*/ 1440498 h 1965961"/>
                      <a:gd name="connsiteX13" fmla="*/ 666750 w 1240632"/>
                      <a:gd name="connsiteY13" fmla="*/ 1616711 h 1965961"/>
                      <a:gd name="connsiteX14" fmla="*/ 453232 w 1240632"/>
                      <a:gd name="connsiteY14" fmla="*/ 1405573 h 1965961"/>
                      <a:gd name="connsiteX15" fmla="*/ 465932 w 1240632"/>
                      <a:gd name="connsiteY15" fmla="*/ 1205548 h 1965961"/>
                      <a:gd name="connsiteX16" fmla="*/ 307182 w 1240632"/>
                      <a:gd name="connsiteY16" fmla="*/ 1196023 h 1965961"/>
                      <a:gd name="connsiteX17" fmla="*/ 310357 w 1240632"/>
                      <a:gd name="connsiteY17" fmla="*/ 1313498 h 1965961"/>
                      <a:gd name="connsiteX18" fmla="*/ 183357 w 1240632"/>
                      <a:gd name="connsiteY18" fmla="*/ 1386523 h 1965961"/>
                      <a:gd name="connsiteX19" fmla="*/ 323057 w 1240632"/>
                      <a:gd name="connsiteY19" fmla="*/ 1519873 h 1965961"/>
                      <a:gd name="connsiteX20" fmla="*/ 519907 w 1240632"/>
                      <a:gd name="connsiteY20" fmla="*/ 1719898 h 1965961"/>
                      <a:gd name="connsiteX21" fmla="*/ 0 w 1240632"/>
                      <a:gd name="connsiteY21" fmla="*/ 1965961 h 1965961"/>
                      <a:gd name="connsiteX22" fmla="*/ 0 w 1240632"/>
                      <a:gd name="connsiteY22" fmla="*/ 0 h 1965961"/>
                      <a:gd name="connsiteX0" fmla="*/ 0 w 1240632"/>
                      <a:gd name="connsiteY0" fmla="*/ 0 h 1965961"/>
                      <a:gd name="connsiteX1" fmla="*/ 481807 w 1240632"/>
                      <a:gd name="connsiteY1" fmla="*/ 468948 h 1965961"/>
                      <a:gd name="connsiteX2" fmla="*/ 946150 w 1240632"/>
                      <a:gd name="connsiteY2" fmla="*/ 596900 h 1965961"/>
                      <a:gd name="connsiteX3" fmla="*/ 926307 w 1240632"/>
                      <a:gd name="connsiteY3" fmla="*/ 434023 h 1965961"/>
                      <a:gd name="connsiteX4" fmla="*/ 605632 w 1240632"/>
                      <a:gd name="connsiteY4" fmla="*/ 335598 h 1965961"/>
                      <a:gd name="connsiteX5" fmla="*/ 777082 w 1240632"/>
                      <a:gd name="connsiteY5" fmla="*/ 129223 h 1965961"/>
                      <a:gd name="connsiteX6" fmla="*/ 1037432 w 1240632"/>
                      <a:gd name="connsiteY6" fmla="*/ 126048 h 1965961"/>
                      <a:gd name="connsiteX7" fmla="*/ 1240632 w 1240632"/>
                      <a:gd name="connsiteY7" fmla="*/ 513398 h 1965961"/>
                      <a:gd name="connsiteX8" fmla="*/ 932657 w 1240632"/>
                      <a:gd name="connsiteY8" fmla="*/ 1135698 h 1965961"/>
                      <a:gd name="connsiteX9" fmla="*/ 580232 w 1240632"/>
                      <a:gd name="connsiteY9" fmla="*/ 805498 h 1965961"/>
                      <a:gd name="connsiteX10" fmla="*/ 446882 w 1240632"/>
                      <a:gd name="connsiteY10" fmla="*/ 872173 h 1965961"/>
                      <a:gd name="connsiteX11" fmla="*/ 862807 w 1240632"/>
                      <a:gd name="connsiteY11" fmla="*/ 1284923 h 1965961"/>
                      <a:gd name="connsiteX12" fmla="*/ 729457 w 1240632"/>
                      <a:gd name="connsiteY12" fmla="*/ 1440498 h 1965961"/>
                      <a:gd name="connsiteX13" fmla="*/ 666750 w 1240632"/>
                      <a:gd name="connsiteY13" fmla="*/ 1616711 h 1965961"/>
                      <a:gd name="connsiteX14" fmla="*/ 453232 w 1240632"/>
                      <a:gd name="connsiteY14" fmla="*/ 1405573 h 1965961"/>
                      <a:gd name="connsiteX15" fmla="*/ 465932 w 1240632"/>
                      <a:gd name="connsiteY15" fmla="*/ 1205548 h 1965961"/>
                      <a:gd name="connsiteX16" fmla="*/ 307182 w 1240632"/>
                      <a:gd name="connsiteY16" fmla="*/ 1196023 h 1965961"/>
                      <a:gd name="connsiteX17" fmla="*/ 310357 w 1240632"/>
                      <a:gd name="connsiteY17" fmla="*/ 1313498 h 1965961"/>
                      <a:gd name="connsiteX18" fmla="*/ 183357 w 1240632"/>
                      <a:gd name="connsiteY18" fmla="*/ 1386523 h 1965961"/>
                      <a:gd name="connsiteX19" fmla="*/ 323057 w 1240632"/>
                      <a:gd name="connsiteY19" fmla="*/ 1519873 h 1965961"/>
                      <a:gd name="connsiteX20" fmla="*/ 519907 w 1240632"/>
                      <a:gd name="connsiteY20" fmla="*/ 1719898 h 1965961"/>
                      <a:gd name="connsiteX21" fmla="*/ 0 w 1240632"/>
                      <a:gd name="connsiteY21" fmla="*/ 1965961 h 1965961"/>
                      <a:gd name="connsiteX22" fmla="*/ 0 w 1240632"/>
                      <a:gd name="connsiteY22" fmla="*/ 0 h 1965961"/>
                      <a:gd name="connsiteX0" fmla="*/ 0 w 1240632"/>
                      <a:gd name="connsiteY0" fmla="*/ 0 h 1965961"/>
                      <a:gd name="connsiteX1" fmla="*/ 481807 w 1240632"/>
                      <a:gd name="connsiteY1" fmla="*/ 468948 h 1965961"/>
                      <a:gd name="connsiteX2" fmla="*/ 946150 w 1240632"/>
                      <a:gd name="connsiteY2" fmla="*/ 596900 h 1965961"/>
                      <a:gd name="connsiteX3" fmla="*/ 926307 w 1240632"/>
                      <a:gd name="connsiteY3" fmla="*/ 434023 h 1965961"/>
                      <a:gd name="connsiteX4" fmla="*/ 605632 w 1240632"/>
                      <a:gd name="connsiteY4" fmla="*/ 335598 h 1965961"/>
                      <a:gd name="connsiteX5" fmla="*/ 777082 w 1240632"/>
                      <a:gd name="connsiteY5" fmla="*/ 129223 h 1965961"/>
                      <a:gd name="connsiteX6" fmla="*/ 1037432 w 1240632"/>
                      <a:gd name="connsiteY6" fmla="*/ 126048 h 1965961"/>
                      <a:gd name="connsiteX7" fmla="*/ 1240632 w 1240632"/>
                      <a:gd name="connsiteY7" fmla="*/ 513398 h 1965961"/>
                      <a:gd name="connsiteX8" fmla="*/ 932657 w 1240632"/>
                      <a:gd name="connsiteY8" fmla="*/ 1135698 h 1965961"/>
                      <a:gd name="connsiteX9" fmla="*/ 580232 w 1240632"/>
                      <a:gd name="connsiteY9" fmla="*/ 805498 h 1965961"/>
                      <a:gd name="connsiteX10" fmla="*/ 446882 w 1240632"/>
                      <a:gd name="connsiteY10" fmla="*/ 872173 h 1965961"/>
                      <a:gd name="connsiteX11" fmla="*/ 862807 w 1240632"/>
                      <a:gd name="connsiteY11" fmla="*/ 1284923 h 1965961"/>
                      <a:gd name="connsiteX12" fmla="*/ 729457 w 1240632"/>
                      <a:gd name="connsiteY12" fmla="*/ 1440498 h 1965961"/>
                      <a:gd name="connsiteX13" fmla="*/ 666750 w 1240632"/>
                      <a:gd name="connsiteY13" fmla="*/ 1616711 h 1965961"/>
                      <a:gd name="connsiteX14" fmla="*/ 453232 w 1240632"/>
                      <a:gd name="connsiteY14" fmla="*/ 1405573 h 1965961"/>
                      <a:gd name="connsiteX15" fmla="*/ 465932 w 1240632"/>
                      <a:gd name="connsiteY15" fmla="*/ 1205548 h 1965961"/>
                      <a:gd name="connsiteX16" fmla="*/ 307182 w 1240632"/>
                      <a:gd name="connsiteY16" fmla="*/ 1196023 h 1965961"/>
                      <a:gd name="connsiteX17" fmla="*/ 310357 w 1240632"/>
                      <a:gd name="connsiteY17" fmla="*/ 1313498 h 1965961"/>
                      <a:gd name="connsiteX18" fmla="*/ 183357 w 1240632"/>
                      <a:gd name="connsiteY18" fmla="*/ 1386523 h 1965961"/>
                      <a:gd name="connsiteX19" fmla="*/ 323057 w 1240632"/>
                      <a:gd name="connsiteY19" fmla="*/ 1519873 h 1965961"/>
                      <a:gd name="connsiteX20" fmla="*/ 519907 w 1240632"/>
                      <a:gd name="connsiteY20" fmla="*/ 1719898 h 1965961"/>
                      <a:gd name="connsiteX21" fmla="*/ 0 w 1240632"/>
                      <a:gd name="connsiteY21" fmla="*/ 1965961 h 1965961"/>
                      <a:gd name="connsiteX22" fmla="*/ 0 w 1240632"/>
                      <a:gd name="connsiteY22" fmla="*/ 0 h 1965961"/>
                      <a:gd name="connsiteX0" fmla="*/ 0 w 1240632"/>
                      <a:gd name="connsiteY0" fmla="*/ 0 h 1965961"/>
                      <a:gd name="connsiteX1" fmla="*/ 481807 w 1240632"/>
                      <a:gd name="connsiteY1" fmla="*/ 468948 h 1965961"/>
                      <a:gd name="connsiteX2" fmla="*/ 946150 w 1240632"/>
                      <a:gd name="connsiteY2" fmla="*/ 596900 h 1965961"/>
                      <a:gd name="connsiteX3" fmla="*/ 926307 w 1240632"/>
                      <a:gd name="connsiteY3" fmla="*/ 434023 h 1965961"/>
                      <a:gd name="connsiteX4" fmla="*/ 605632 w 1240632"/>
                      <a:gd name="connsiteY4" fmla="*/ 335598 h 1965961"/>
                      <a:gd name="connsiteX5" fmla="*/ 777082 w 1240632"/>
                      <a:gd name="connsiteY5" fmla="*/ 129223 h 1965961"/>
                      <a:gd name="connsiteX6" fmla="*/ 1037432 w 1240632"/>
                      <a:gd name="connsiteY6" fmla="*/ 126048 h 1965961"/>
                      <a:gd name="connsiteX7" fmla="*/ 1240632 w 1240632"/>
                      <a:gd name="connsiteY7" fmla="*/ 513398 h 1965961"/>
                      <a:gd name="connsiteX8" fmla="*/ 932657 w 1240632"/>
                      <a:gd name="connsiteY8" fmla="*/ 1135698 h 1965961"/>
                      <a:gd name="connsiteX9" fmla="*/ 580232 w 1240632"/>
                      <a:gd name="connsiteY9" fmla="*/ 805498 h 1965961"/>
                      <a:gd name="connsiteX10" fmla="*/ 446882 w 1240632"/>
                      <a:gd name="connsiteY10" fmla="*/ 872173 h 1965961"/>
                      <a:gd name="connsiteX11" fmla="*/ 862807 w 1240632"/>
                      <a:gd name="connsiteY11" fmla="*/ 1284923 h 1965961"/>
                      <a:gd name="connsiteX12" fmla="*/ 729457 w 1240632"/>
                      <a:gd name="connsiteY12" fmla="*/ 1440498 h 1965961"/>
                      <a:gd name="connsiteX13" fmla="*/ 666750 w 1240632"/>
                      <a:gd name="connsiteY13" fmla="*/ 1616711 h 1965961"/>
                      <a:gd name="connsiteX14" fmla="*/ 453232 w 1240632"/>
                      <a:gd name="connsiteY14" fmla="*/ 1405573 h 1965961"/>
                      <a:gd name="connsiteX15" fmla="*/ 465932 w 1240632"/>
                      <a:gd name="connsiteY15" fmla="*/ 1205548 h 1965961"/>
                      <a:gd name="connsiteX16" fmla="*/ 307182 w 1240632"/>
                      <a:gd name="connsiteY16" fmla="*/ 1196023 h 1965961"/>
                      <a:gd name="connsiteX17" fmla="*/ 310357 w 1240632"/>
                      <a:gd name="connsiteY17" fmla="*/ 1313498 h 1965961"/>
                      <a:gd name="connsiteX18" fmla="*/ 183357 w 1240632"/>
                      <a:gd name="connsiteY18" fmla="*/ 1386523 h 1965961"/>
                      <a:gd name="connsiteX19" fmla="*/ 323057 w 1240632"/>
                      <a:gd name="connsiteY19" fmla="*/ 1519873 h 1965961"/>
                      <a:gd name="connsiteX20" fmla="*/ 519907 w 1240632"/>
                      <a:gd name="connsiteY20" fmla="*/ 1719898 h 1965961"/>
                      <a:gd name="connsiteX21" fmla="*/ 0 w 1240632"/>
                      <a:gd name="connsiteY21" fmla="*/ 1965961 h 1965961"/>
                      <a:gd name="connsiteX22" fmla="*/ 0 w 1240632"/>
                      <a:gd name="connsiteY22" fmla="*/ 0 h 1965961"/>
                      <a:gd name="connsiteX0" fmla="*/ 0 w 1240986"/>
                      <a:gd name="connsiteY0" fmla="*/ 0 h 1965961"/>
                      <a:gd name="connsiteX1" fmla="*/ 481807 w 1240986"/>
                      <a:gd name="connsiteY1" fmla="*/ 468948 h 1965961"/>
                      <a:gd name="connsiteX2" fmla="*/ 946150 w 1240986"/>
                      <a:gd name="connsiteY2" fmla="*/ 596900 h 1965961"/>
                      <a:gd name="connsiteX3" fmla="*/ 926307 w 1240986"/>
                      <a:gd name="connsiteY3" fmla="*/ 434023 h 1965961"/>
                      <a:gd name="connsiteX4" fmla="*/ 605632 w 1240986"/>
                      <a:gd name="connsiteY4" fmla="*/ 335598 h 1965961"/>
                      <a:gd name="connsiteX5" fmla="*/ 777082 w 1240986"/>
                      <a:gd name="connsiteY5" fmla="*/ 129223 h 1965961"/>
                      <a:gd name="connsiteX6" fmla="*/ 1037432 w 1240986"/>
                      <a:gd name="connsiteY6" fmla="*/ 126048 h 1965961"/>
                      <a:gd name="connsiteX7" fmla="*/ 1240632 w 1240986"/>
                      <a:gd name="connsiteY7" fmla="*/ 513398 h 1965961"/>
                      <a:gd name="connsiteX8" fmla="*/ 932657 w 1240986"/>
                      <a:gd name="connsiteY8" fmla="*/ 1135698 h 1965961"/>
                      <a:gd name="connsiteX9" fmla="*/ 580232 w 1240986"/>
                      <a:gd name="connsiteY9" fmla="*/ 805498 h 1965961"/>
                      <a:gd name="connsiteX10" fmla="*/ 446882 w 1240986"/>
                      <a:gd name="connsiteY10" fmla="*/ 872173 h 1965961"/>
                      <a:gd name="connsiteX11" fmla="*/ 862807 w 1240986"/>
                      <a:gd name="connsiteY11" fmla="*/ 1284923 h 1965961"/>
                      <a:gd name="connsiteX12" fmla="*/ 729457 w 1240986"/>
                      <a:gd name="connsiteY12" fmla="*/ 1440498 h 1965961"/>
                      <a:gd name="connsiteX13" fmla="*/ 666750 w 1240986"/>
                      <a:gd name="connsiteY13" fmla="*/ 1616711 h 1965961"/>
                      <a:gd name="connsiteX14" fmla="*/ 453232 w 1240986"/>
                      <a:gd name="connsiteY14" fmla="*/ 1405573 h 1965961"/>
                      <a:gd name="connsiteX15" fmla="*/ 465932 w 1240986"/>
                      <a:gd name="connsiteY15" fmla="*/ 1205548 h 1965961"/>
                      <a:gd name="connsiteX16" fmla="*/ 307182 w 1240986"/>
                      <a:gd name="connsiteY16" fmla="*/ 1196023 h 1965961"/>
                      <a:gd name="connsiteX17" fmla="*/ 310357 w 1240986"/>
                      <a:gd name="connsiteY17" fmla="*/ 1313498 h 1965961"/>
                      <a:gd name="connsiteX18" fmla="*/ 183357 w 1240986"/>
                      <a:gd name="connsiteY18" fmla="*/ 1386523 h 1965961"/>
                      <a:gd name="connsiteX19" fmla="*/ 323057 w 1240986"/>
                      <a:gd name="connsiteY19" fmla="*/ 1519873 h 1965961"/>
                      <a:gd name="connsiteX20" fmla="*/ 519907 w 1240986"/>
                      <a:gd name="connsiteY20" fmla="*/ 1719898 h 1965961"/>
                      <a:gd name="connsiteX21" fmla="*/ 0 w 1240986"/>
                      <a:gd name="connsiteY21" fmla="*/ 1965961 h 1965961"/>
                      <a:gd name="connsiteX22" fmla="*/ 0 w 1240986"/>
                      <a:gd name="connsiteY22" fmla="*/ 0 h 1965961"/>
                      <a:gd name="connsiteX0" fmla="*/ 0 w 1240986"/>
                      <a:gd name="connsiteY0" fmla="*/ 0 h 1965961"/>
                      <a:gd name="connsiteX1" fmla="*/ 481807 w 1240986"/>
                      <a:gd name="connsiteY1" fmla="*/ 468948 h 1965961"/>
                      <a:gd name="connsiteX2" fmla="*/ 946150 w 1240986"/>
                      <a:gd name="connsiteY2" fmla="*/ 596900 h 1965961"/>
                      <a:gd name="connsiteX3" fmla="*/ 926307 w 1240986"/>
                      <a:gd name="connsiteY3" fmla="*/ 434023 h 1965961"/>
                      <a:gd name="connsiteX4" fmla="*/ 605632 w 1240986"/>
                      <a:gd name="connsiteY4" fmla="*/ 335598 h 1965961"/>
                      <a:gd name="connsiteX5" fmla="*/ 777082 w 1240986"/>
                      <a:gd name="connsiteY5" fmla="*/ 129223 h 1965961"/>
                      <a:gd name="connsiteX6" fmla="*/ 1037432 w 1240986"/>
                      <a:gd name="connsiteY6" fmla="*/ 126048 h 1965961"/>
                      <a:gd name="connsiteX7" fmla="*/ 1240632 w 1240986"/>
                      <a:gd name="connsiteY7" fmla="*/ 513398 h 1965961"/>
                      <a:gd name="connsiteX8" fmla="*/ 932657 w 1240986"/>
                      <a:gd name="connsiteY8" fmla="*/ 1135698 h 1965961"/>
                      <a:gd name="connsiteX9" fmla="*/ 580232 w 1240986"/>
                      <a:gd name="connsiteY9" fmla="*/ 805498 h 1965961"/>
                      <a:gd name="connsiteX10" fmla="*/ 446882 w 1240986"/>
                      <a:gd name="connsiteY10" fmla="*/ 872173 h 1965961"/>
                      <a:gd name="connsiteX11" fmla="*/ 862807 w 1240986"/>
                      <a:gd name="connsiteY11" fmla="*/ 1284923 h 1965961"/>
                      <a:gd name="connsiteX12" fmla="*/ 729457 w 1240986"/>
                      <a:gd name="connsiteY12" fmla="*/ 1440498 h 1965961"/>
                      <a:gd name="connsiteX13" fmla="*/ 666750 w 1240986"/>
                      <a:gd name="connsiteY13" fmla="*/ 1616711 h 1965961"/>
                      <a:gd name="connsiteX14" fmla="*/ 453232 w 1240986"/>
                      <a:gd name="connsiteY14" fmla="*/ 1405573 h 1965961"/>
                      <a:gd name="connsiteX15" fmla="*/ 465932 w 1240986"/>
                      <a:gd name="connsiteY15" fmla="*/ 1205548 h 1965961"/>
                      <a:gd name="connsiteX16" fmla="*/ 307182 w 1240986"/>
                      <a:gd name="connsiteY16" fmla="*/ 1196023 h 1965961"/>
                      <a:gd name="connsiteX17" fmla="*/ 310357 w 1240986"/>
                      <a:gd name="connsiteY17" fmla="*/ 1313498 h 1965961"/>
                      <a:gd name="connsiteX18" fmla="*/ 183357 w 1240986"/>
                      <a:gd name="connsiteY18" fmla="*/ 1386523 h 1965961"/>
                      <a:gd name="connsiteX19" fmla="*/ 323057 w 1240986"/>
                      <a:gd name="connsiteY19" fmla="*/ 1519873 h 1965961"/>
                      <a:gd name="connsiteX20" fmla="*/ 519907 w 1240986"/>
                      <a:gd name="connsiteY20" fmla="*/ 1719898 h 1965961"/>
                      <a:gd name="connsiteX21" fmla="*/ 0 w 1240986"/>
                      <a:gd name="connsiteY21" fmla="*/ 1965961 h 1965961"/>
                      <a:gd name="connsiteX22" fmla="*/ 0 w 1240986"/>
                      <a:gd name="connsiteY22" fmla="*/ 0 h 1965961"/>
                      <a:gd name="connsiteX0" fmla="*/ 0 w 1240986"/>
                      <a:gd name="connsiteY0" fmla="*/ 0 h 1965961"/>
                      <a:gd name="connsiteX1" fmla="*/ 481807 w 1240986"/>
                      <a:gd name="connsiteY1" fmla="*/ 468948 h 1965961"/>
                      <a:gd name="connsiteX2" fmla="*/ 946150 w 1240986"/>
                      <a:gd name="connsiteY2" fmla="*/ 596900 h 1965961"/>
                      <a:gd name="connsiteX3" fmla="*/ 926307 w 1240986"/>
                      <a:gd name="connsiteY3" fmla="*/ 434023 h 1965961"/>
                      <a:gd name="connsiteX4" fmla="*/ 605632 w 1240986"/>
                      <a:gd name="connsiteY4" fmla="*/ 335598 h 1965961"/>
                      <a:gd name="connsiteX5" fmla="*/ 777082 w 1240986"/>
                      <a:gd name="connsiteY5" fmla="*/ 129223 h 1965961"/>
                      <a:gd name="connsiteX6" fmla="*/ 1037432 w 1240986"/>
                      <a:gd name="connsiteY6" fmla="*/ 126048 h 1965961"/>
                      <a:gd name="connsiteX7" fmla="*/ 1240632 w 1240986"/>
                      <a:gd name="connsiteY7" fmla="*/ 513398 h 1965961"/>
                      <a:gd name="connsiteX8" fmla="*/ 932657 w 1240986"/>
                      <a:gd name="connsiteY8" fmla="*/ 1135698 h 1965961"/>
                      <a:gd name="connsiteX9" fmla="*/ 580232 w 1240986"/>
                      <a:gd name="connsiteY9" fmla="*/ 805498 h 1965961"/>
                      <a:gd name="connsiteX10" fmla="*/ 446882 w 1240986"/>
                      <a:gd name="connsiteY10" fmla="*/ 872173 h 1965961"/>
                      <a:gd name="connsiteX11" fmla="*/ 862807 w 1240986"/>
                      <a:gd name="connsiteY11" fmla="*/ 1284923 h 1965961"/>
                      <a:gd name="connsiteX12" fmla="*/ 729457 w 1240986"/>
                      <a:gd name="connsiteY12" fmla="*/ 1440498 h 1965961"/>
                      <a:gd name="connsiteX13" fmla="*/ 666750 w 1240986"/>
                      <a:gd name="connsiteY13" fmla="*/ 1616711 h 1965961"/>
                      <a:gd name="connsiteX14" fmla="*/ 453232 w 1240986"/>
                      <a:gd name="connsiteY14" fmla="*/ 1405573 h 1965961"/>
                      <a:gd name="connsiteX15" fmla="*/ 465932 w 1240986"/>
                      <a:gd name="connsiteY15" fmla="*/ 1205548 h 1965961"/>
                      <a:gd name="connsiteX16" fmla="*/ 307182 w 1240986"/>
                      <a:gd name="connsiteY16" fmla="*/ 1196023 h 1965961"/>
                      <a:gd name="connsiteX17" fmla="*/ 310357 w 1240986"/>
                      <a:gd name="connsiteY17" fmla="*/ 1313498 h 1965961"/>
                      <a:gd name="connsiteX18" fmla="*/ 183357 w 1240986"/>
                      <a:gd name="connsiteY18" fmla="*/ 1386523 h 1965961"/>
                      <a:gd name="connsiteX19" fmla="*/ 323057 w 1240986"/>
                      <a:gd name="connsiteY19" fmla="*/ 1519873 h 1965961"/>
                      <a:gd name="connsiteX20" fmla="*/ 519907 w 1240986"/>
                      <a:gd name="connsiteY20" fmla="*/ 1719898 h 1965961"/>
                      <a:gd name="connsiteX21" fmla="*/ 0 w 1240986"/>
                      <a:gd name="connsiteY21" fmla="*/ 1965961 h 1965961"/>
                      <a:gd name="connsiteX22" fmla="*/ 0 w 1240986"/>
                      <a:gd name="connsiteY22" fmla="*/ 0 h 1965961"/>
                      <a:gd name="connsiteX0" fmla="*/ 0 w 1240986"/>
                      <a:gd name="connsiteY0" fmla="*/ 0 h 1965961"/>
                      <a:gd name="connsiteX1" fmla="*/ 481807 w 1240986"/>
                      <a:gd name="connsiteY1" fmla="*/ 468948 h 1965961"/>
                      <a:gd name="connsiteX2" fmla="*/ 946150 w 1240986"/>
                      <a:gd name="connsiteY2" fmla="*/ 596900 h 1965961"/>
                      <a:gd name="connsiteX3" fmla="*/ 926307 w 1240986"/>
                      <a:gd name="connsiteY3" fmla="*/ 434023 h 1965961"/>
                      <a:gd name="connsiteX4" fmla="*/ 605632 w 1240986"/>
                      <a:gd name="connsiteY4" fmla="*/ 335598 h 1965961"/>
                      <a:gd name="connsiteX5" fmla="*/ 789782 w 1240986"/>
                      <a:gd name="connsiteY5" fmla="*/ 116523 h 1965961"/>
                      <a:gd name="connsiteX6" fmla="*/ 1037432 w 1240986"/>
                      <a:gd name="connsiteY6" fmla="*/ 126048 h 1965961"/>
                      <a:gd name="connsiteX7" fmla="*/ 1240632 w 1240986"/>
                      <a:gd name="connsiteY7" fmla="*/ 513398 h 1965961"/>
                      <a:gd name="connsiteX8" fmla="*/ 932657 w 1240986"/>
                      <a:gd name="connsiteY8" fmla="*/ 1135698 h 1965961"/>
                      <a:gd name="connsiteX9" fmla="*/ 580232 w 1240986"/>
                      <a:gd name="connsiteY9" fmla="*/ 805498 h 1965961"/>
                      <a:gd name="connsiteX10" fmla="*/ 446882 w 1240986"/>
                      <a:gd name="connsiteY10" fmla="*/ 872173 h 1965961"/>
                      <a:gd name="connsiteX11" fmla="*/ 862807 w 1240986"/>
                      <a:gd name="connsiteY11" fmla="*/ 1284923 h 1965961"/>
                      <a:gd name="connsiteX12" fmla="*/ 729457 w 1240986"/>
                      <a:gd name="connsiteY12" fmla="*/ 1440498 h 1965961"/>
                      <a:gd name="connsiteX13" fmla="*/ 666750 w 1240986"/>
                      <a:gd name="connsiteY13" fmla="*/ 1616711 h 1965961"/>
                      <a:gd name="connsiteX14" fmla="*/ 453232 w 1240986"/>
                      <a:gd name="connsiteY14" fmla="*/ 1405573 h 1965961"/>
                      <a:gd name="connsiteX15" fmla="*/ 465932 w 1240986"/>
                      <a:gd name="connsiteY15" fmla="*/ 1205548 h 1965961"/>
                      <a:gd name="connsiteX16" fmla="*/ 307182 w 1240986"/>
                      <a:gd name="connsiteY16" fmla="*/ 1196023 h 1965961"/>
                      <a:gd name="connsiteX17" fmla="*/ 310357 w 1240986"/>
                      <a:gd name="connsiteY17" fmla="*/ 1313498 h 1965961"/>
                      <a:gd name="connsiteX18" fmla="*/ 183357 w 1240986"/>
                      <a:gd name="connsiteY18" fmla="*/ 1386523 h 1965961"/>
                      <a:gd name="connsiteX19" fmla="*/ 323057 w 1240986"/>
                      <a:gd name="connsiteY19" fmla="*/ 1519873 h 1965961"/>
                      <a:gd name="connsiteX20" fmla="*/ 519907 w 1240986"/>
                      <a:gd name="connsiteY20" fmla="*/ 1719898 h 1965961"/>
                      <a:gd name="connsiteX21" fmla="*/ 0 w 1240986"/>
                      <a:gd name="connsiteY21" fmla="*/ 1965961 h 1965961"/>
                      <a:gd name="connsiteX22" fmla="*/ 0 w 1240986"/>
                      <a:gd name="connsiteY22" fmla="*/ 0 h 1965961"/>
                      <a:gd name="connsiteX0" fmla="*/ 0 w 1240986"/>
                      <a:gd name="connsiteY0" fmla="*/ 0 h 1965961"/>
                      <a:gd name="connsiteX1" fmla="*/ 481807 w 1240986"/>
                      <a:gd name="connsiteY1" fmla="*/ 468948 h 1965961"/>
                      <a:gd name="connsiteX2" fmla="*/ 946150 w 1240986"/>
                      <a:gd name="connsiteY2" fmla="*/ 596900 h 1965961"/>
                      <a:gd name="connsiteX3" fmla="*/ 926307 w 1240986"/>
                      <a:gd name="connsiteY3" fmla="*/ 434023 h 1965961"/>
                      <a:gd name="connsiteX4" fmla="*/ 605632 w 1240986"/>
                      <a:gd name="connsiteY4" fmla="*/ 335598 h 1965961"/>
                      <a:gd name="connsiteX5" fmla="*/ 789782 w 1240986"/>
                      <a:gd name="connsiteY5" fmla="*/ 116523 h 1965961"/>
                      <a:gd name="connsiteX6" fmla="*/ 1037432 w 1240986"/>
                      <a:gd name="connsiteY6" fmla="*/ 126048 h 1965961"/>
                      <a:gd name="connsiteX7" fmla="*/ 1240632 w 1240986"/>
                      <a:gd name="connsiteY7" fmla="*/ 513398 h 1965961"/>
                      <a:gd name="connsiteX8" fmla="*/ 932657 w 1240986"/>
                      <a:gd name="connsiteY8" fmla="*/ 1135698 h 1965961"/>
                      <a:gd name="connsiteX9" fmla="*/ 580232 w 1240986"/>
                      <a:gd name="connsiteY9" fmla="*/ 805498 h 1965961"/>
                      <a:gd name="connsiteX10" fmla="*/ 446882 w 1240986"/>
                      <a:gd name="connsiteY10" fmla="*/ 872173 h 1965961"/>
                      <a:gd name="connsiteX11" fmla="*/ 862807 w 1240986"/>
                      <a:gd name="connsiteY11" fmla="*/ 1284923 h 1965961"/>
                      <a:gd name="connsiteX12" fmla="*/ 729457 w 1240986"/>
                      <a:gd name="connsiteY12" fmla="*/ 1440498 h 1965961"/>
                      <a:gd name="connsiteX13" fmla="*/ 666750 w 1240986"/>
                      <a:gd name="connsiteY13" fmla="*/ 1616711 h 1965961"/>
                      <a:gd name="connsiteX14" fmla="*/ 453232 w 1240986"/>
                      <a:gd name="connsiteY14" fmla="*/ 1405573 h 1965961"/>
                      <a:gd name="connsiteX15" fmla="*/ 465932 w 1240986"/>
                      <a:gd name="connsiteY15" fmla="*/ 1205548 h 1965961"/>
                      <a:gd name="connsiteX16" fmla="*/ 307182 w 1240986"/>
                      <a:gd name="connsiteY16" fmla="*/ 1196023 h 1965961"/>
                      <a:gd name="connsiteX17" fmla="*/ 310357 w 1240986"/>
                      <a:gd name="connsiteY17" fmla="*/ 1313498 h 1965961"/>
                      <a:gd name="connsiteX18" fmla="*/ 183357 w 1240986"/>
                      <a:gd name="connsiteY18" fmla="*/ 1386523 h 1965961"/>
                      <a:gd name="connsiteX19" fmla="*/ 323057 w 1240986"/>
                      <a:gd name="connsiteY19" fmla="*/ 1519873 h 1965961"/>
                      <a:gd name="connsiteX20" fmla="*/ 519907 w 1240986"/>
                      <a:gd name="connsiteY20" fmla="*/ 1719898 h 1965961"/>
                      <a:gd name="connsiteX21" fmla="*/ 0 w 1240986"/>
                      <a:gd name="connsiteY21" fmla="*/ 1965961 h 1965961"/>
                      <a:gd name="connsiteX22" fmla="*/ 0 w 1240986"/>
                      <a:gd name="connsiteY22" fmla="*/ 0 h 1965961"/>
                      <a:gd name="connsiteX0" fmla="*/ 0 w 1240980"/>
                      <a:gd name="connsiteY0" fmla="*/ 0 h 1965961"/>
                      <a:gd name="connsiteX1" fmla="*/ 481807 w 1240980"/>
                      <a:gd name="connsiteY1" fmla="*/ 468948 h 1965961"/>
                      <a:gd name="connsiteX2" fmla="*/ 946150 w 1240980"/>
                      <a:gd name="connsiteY2" fmla="*/ 596900 h 1965961"/>
                      <a:gd name="connsiteX3" fmla="*/ 926307 w 1240980"/>
                      <a:gd name="connsiteY3" fmla="*/ 434023 h 1965961"/>
                      <a:gd name="connsiteX4" fmla="*/ 605632 w 1240980"/>
                      <a:gd name="connsiteY4" fmla="*/ 335598 h 1965961"/>
                      <a:gd name="connsiteX5" fmla="*/ 789782 w 1240980"/>
                      <a:gd name="connsiteY5" fmla="*/ 116523 h 1965961"/>
                      <a:gd name="connsiteX6" fmla="*/ 1034257 w 1240980"/>
                      <a:gd name="connsiteY6" fmla="*/ 119698 h 1965961"/>
                      <a:gd name="connsiteX7" fmla="*/ 1240632 w 1240980"/>
                      <a:gd name="connsiteY7" fmla="*/ 513398 h 1965961"/>
                      <a:gd name="connsiteX8" fmla="*/ 932657 w 1240980"/>
                      <a:gd name="connsiteY8" fmla="*/ 1135698 h 1965961"/>
                      <a:gd name="connsiteX9" fmla="*/ 580232 w 1240980"/>
                      <a:gd name="connsiteY9" fmla="*/ 805498 h 1965961"/>
                      <a:gd name="connsiteX10" fmla="*/ 446882 w 1240980"/>
                      <a:gd name="connsiteY10" fmla="*/ 872173 h 1965961"/>
                      <a:gd name="connsiteX11" fmla="*/ 862807 w 1240980"/>
                      <a:gd name="connsiteY11" fmla="*/ 1284923 h 1965961"/>
                      <a:gd name="connsiteX12" fmla="*/ 729457 w 1240980"/>
                      <a:gd name="connsiteY12" fmla="*/ 1440498 h 1965961"/>
                      <a:gd name="connsiteX13" fmla="*/ 666750 w 1240980"/>
                      <a:gd name="connsiteY13" fmla="*/ 1616711 h 1965961"/>
                      <a:gd name="connsiteX14" fmla="*/ 453232 w 1240980"/>
                      <a:gd name="connsiteY14" fmla="*/ 1405573 h 1965961"/>
                      <a:gd name="connsiteX15" fmla="*/ 465932 w 1240980"/>
                      <a:gd name="connsiteY15" fmla="*/ 1205548 h 1965961"/>
                      <a:gd name="connsiteX16" fmla="*/ 307182 w 1240980"/>
                      <a:gd name="connsiteY16" fmla="*/ 1196023 h 1965961"/>
                      <a:gd name="connsiteX17" fmla="*/ 310357 w 1240980"/>
                      <a:gd name="connsiteY17" fmla="*/ 1313498 h 1965961"/>
                      <a:gd name="connsiteX18" fmla="*/ 183357 w 1240980"/>
                      <a:gd name="connsiteY18" fmla="*/ 1386523 h 1965961"/>
                      <a:gd name="connsiteX19" fmla="*/ 323057 w 1240980"/>
                      <a:gd name="connsiteY19" fmla="*/ 1519873 h 1965961"/>
                      <a:gd name="connsiteX20" fmla="*/ 519907 w 1240980"/>
                      <a:gd name="connsiteY20" fmla="*/ 1719898 h 1965961"/>
                      <a:gd name="connsiteX21" fmla="*/ 0 w 1240980"/>
                      <a:gd name="connsiteY21" fmla="*/ 1965961 h 1965961"/>
                      <a:gd name="connsiteX22" fmla="*/ 0 w 1240980"/>
                      <a:gd name="connsiteY22" fmla="*/ 0 h 1965961"/>
                      <a:gd name="connsiteX0" fmla="*/ 0 w 1240980"/>
                      <a:gd name="connsiteY0" fmla="*/ 0 h 1965961"/>
                      <a:gd name="connsiteX1" fmla="*/ 481807 w 1240980"/>
                      <a:gd name="connsiteY1" fmla="*/ 468948 h 1965961"/>
                      <a:gd name="connsiteX2" fmla="*/ 946150 w 1240980"/>
                      <a:gd name="connsiteY2" fmla="*/ 596900 h 1965961"/>
                      <a:gd name="connsiteX3" fmla="*/ 926307 w 1240980"/>
                      <a:gd name="connsiteY3" fmla="*/ 434023 h 1965961"/>
                      <a:gd name="connsiteX4" fmla="*/ 596107 w 1240980"/>
                      <a:gd name="connsiteY4" fmla="*/ 338773 h 1965961"/>
                      <a:gd name="connsiteX5" fmla="*/ 789782 w 1240980"/>
                      <a:gd name="connsiteY5" fmla="*/ 116523 h 1965961"/>
                      <a:gd name="connsiteX6" fmla="*/ 1034257 w 1240980"/>
                      <a:gd name="connsiteY6" fmla="*/ 119698 h 1965961"/>
                      <a:gd name="connsiteX7" fmla="*/ 1240632 w 1240980"/>
                      <a:gd name="connsiteY7" fmla="*/ 513398 h 1965961"/>
                      <a:gd name="connsiteX8" fmla="*/ 932657 w 1240980"/>
                      <a:gd name="connsiteY8" fmla="*/ 1135698 h 1965961"/>
                      <a:gd name="connsiteX9" fmla="*/ 580232 w 1240980"/>
                      <a:gd name="connsiteY9" fmla="*/ 805498 h 1965961"/>
                      <a:gd name="connsiteX10" fmla="*/ 446882 w 1240980"/>
                      <a:gd name="connsiteY10" fmla="*/ 872173 h 1965961"/>
                      <a:gd name="connsiteX11" fmla="*/ 862807 w 1240980"/>
                      <a:gd name="connsiteY11" fmla="*/ 1284923 h 1965961"/>
                      <a:gd name="connsiteX12" fmla="*/ 729457 w 1240980"/>
                      <a:gd name="connsiteY12" fmla="*/ 1440498 h 1965961"/>
                      <a:gd name="connsiteX13" fmla="*/ 666750 w 1240980"/>
                      <a:gd name="connsiteY13" fmla="*/ 1616711 h 1965961"/>
                      <a:gd name="connsiteX14" fmla="*/ 453232 w 1240980"/>
                      <a:gd name="connsiteY14" fmla="*/ 1405573 h 1965961"/>
                      <a:gd name="connsiteX15" fmla="*/ 465932 w 1240980"/>
                      <a:gd name="connsiteY15" fmla="*/ 1205548 h 1965961"/>
                      <a:gd name="connsiteX16" fmla="*/ 307182 w 1240980"/>
                      <a:gd name="connsiteY16" fmla="*/ 1196023 h 1965961"/>
                      <a:gd name="connsiteX17" fmla="*/ 310357 w 1240980"/>
                      <a:gd name="connsiteY17" fmla="*/ 1313498 h 1965961"/>
                      <a:gd name="connsiteX18" fmla="*/ 183357 w 1240980"/>
                      <a:gd name="connsiteY18" fmla="*/ 1386523 h 1965961"/>
                      <a:gd name="connsiteX19" fmla="*/ 323057 w 1240980"/>
                      <a:gd name="connsiteY19" fmla="*/ 1519873 h 1965961"/>
                      <a:gd name="connsiteX20" fmla="*/ 519907 w 1240980"/>
                      <a:gd name="connsiteY20" fmla="*/ 1719898 h 1965961"/>
                      <a:gd name="connsiteX21" fmla="*/ 0 w 1240980"/>
                      <a:gd name="connsiteY21" fmla="*/ 1965961 h 1965961"/>
                      <a:gd name="connsiteX22" fmla="*/ 0 w 1240980"/>
                      <a:gd name="connsiteY22" fmla="*/ 0 h 1965961"/>
                      <a:gd name="connsiteX0" fmla="*/ 0 w 1240980"/>
                      <a:gd name="connsiteY0" fmla="*/ 0 h 1965961"/>
                      <a:gd name="connsiteX1" fmla="*/ 481807 w 1240980"/>
                      <a:gd name="connsiteY1" fmla="*/ 468948 h 1965961"/>
                      <a:gd name="connsiteX2" fmla="*/ 946150 w 1240980"/>
                      <a:gd name="connsiteY2" fmla="*/ 596900 h 1965961"/>
                      <a:gd name="connsiteX3" fmla="*/ 926307 w 1240980"/>
                      <a:gd name="connsiteY3" fmla="*/ 434023 h 1965961"/>
                      <a:gd name="connsiteX4" fmla="*/ 596107 w 1240980"/>
                      <a:gd name="connsiteY4" fmla="*/ 338773 h 1965961"/>
                      <a:gd name="connsiteX5" fmla="*/ 789782 w 1240980"/>
                      <a:gd name="connsiteY5" fmla="*/ 116523 h 1965961"/>
                      <a:gd name="connsiteX6" fmla="*/ 1034257 w 1240980"/>
                      <a:gd name="connsiteY6" fmla="*/ 119698 h 1965961"/>
                      <a:gd name="connsiteX7" fmla="*/ 1240632 w 1240980"/>
                      <a:gd name="connsiteY7" fmla="*/ 513398 h 1965961"/>
                      <a:gd name="connsiteX8" fmla="*/ 932657 w 1240980"/>
                      <a:gd name="connsiteY8" fmla="*/ 1135698 h 1965961"/>
                      <a:gd name="connsiteX9" fmla="*/ 580232 w 1240980"/>
                      <a:gd name="connsiteY9" fmla="*/ 805498 h 1965961"/>
                      <a:gd name="connsiteX10" fmla="*/ 446882 w 1240980"/>
                      <a:gd name="connsiteY10" fmla="*/ 872173 h 1965961"/>
                      <a:gd name="connsiteX11" fmla="*/ 862807 w 1240980"/>
                      <a:gd name="connsiteY11" fmla="*/ 1284923 h 1965961"/>
                      <a:gd name="connsiteX12" fmla="*/ 729457 w 1240980"/>
                      <a:gd name="connsiteY12" fmla="*/ 1440498 h 1965961"/>
                      <a:gd name="connsiteX13" fmla="*/ 666750 w 1240980"/>
                      <a:gd name="connsiteY13" fmla="*/ 1616711 h 1965961"/>
                      <a:gd name="connsiteX14" fmla="*/ 453232 w 1240980"/>
                      <a:gd name="connsiteY14" fmla="*/ 1405573 h 1965961"/>
                      <a:gd name="connsiteX15" fmla="*/ 465932 w 1240980"/>
                      <a:gd name="connsiteY15" fmla="*/ 1205548 h 1965961"/>
                      <a:gd name="connsiteX16" fmla="*/ 307182 w 1240980"/>
                      <a:gd name="connsiteY16" fmla="*/ 1196023 h 1965961"/>
                      <a:gd name="connsiteX17" fmla="*/ 310357 w 1240980"/>
                      <a:gd name="connsiteY17" fmla="*/ 1313498 h 1965961"/>
                      <a:gd name="connsiteX18" fmla="*/ 183357 w 1240980"/>
                      <a:gd name="connsiteY18" fmla="*/ 1386523 h 1965961"/>
                      <a:gd name="connsiteX19" fmla="*/ 323057 w 1240980"/>
                      <a:gd name="connsiteY19" fmla="*/ 1519873 h 1965961"/>
                      <a:gd name="connsiteX20" fmla="*/ 519907 w 1240980"/>
                      <a:gd name="connsiteY20" fmla="*/ 1719898 h 1965961"/>
                      <a:gd name="connsiteX21" fmla="*/ 0 w 1240980"/>
                      <a:gd name="connsiteY21" fmla="*/ 1965961 h 1965961"/>
                      <a:gd name="connsiteX22" fmla="*/ 0 w 1240980"/>
                      <a:gd name="connsiteY22" fmla="*/ 0 h 1965961"/>
                      <a:gd name="connsiteX0" fmla="*/ 0 w 1240980"/>
                      <a:gd name="connsiteY0" fmla="*/ 0 h 1965961"/>
                      <a:gd name="connsiteX1" fmla="*/ 481807 w 1240980"/>
                      <a:gd name="connsiteY1" fmla="*/ 468948 h 1965961"/>
                      <a:gd name="connsiteX2" fmla="*/ 946150 w 1240980"/>
                      <a:gd name="connsiteY2" fmla="*/ 596900 h 1965961"/>
                      <a:gd name="connsiteX3" fmla="*/ 926307 w 1240980"/>
                      <a:gd name="connsiteY3" fmla="*/ 434023 h 1965961"/>
                      <a:gd name="connsiteX4" fmla="*/ 596107 w 1240980"/>
                      <a:gd name="connsiteY4" fmla="*/ 338773 h 1965961"/>
                      <a:gd name="connsiteX5" fmla="*/ 789782 w 1240980"/>
                      <a:gd name="connsiteY5" fmla="*/ 116523 h 1965961"/>
                      <a:gd name="connsiteX6" fmla="*/ 1034257 w 1240980"/>
                      <a:gd name="connsiteY6" fmla="*/ 119698 h 1965961"/>
                      <a:gd name="connsiteX7" fmla="*/ 1240632 w 1240980"/>
                      <a:gd name="connsiteY7" fmla="*/ 513398 h 1965961"/>
                      <a:gd name="connsiteX8" fmla="*/ 932657 w 1240980"/>
                      <a:gd name="connsiteY8" fmla="*/ 1135698 h 1965961"/>
                      <a:gd name="connsiteX9" fmla="*/ 580232 w 1240980"/>
                      <a:gd name="connsiteY9" fmla="*/ 805498 h 1965961"/>
                      <a:gd name="connsiteX10" fmla="*/ 446882 w 1240980"/>
                      <a:gd name="connsiteY10" fmla="*/ 872173 h 1965961"/>
                      <a:gd name="connsiteX11" fmla="*/ 862807 w 1240980"/>
                      <a:gd name="connsiteY11" fmla="*/ 1284923 h 1965961"/>
                      <a:gd name="connsiteX12" fmla="*/ 729457 w 1240980"/>
                      <a:gd name="connsiteY12" fmla="*/ 1440498 h 1965961"/>
                      <a:gd name="connsiteX13" fmla="*/ 666750 w 1240980"/>
                      <a:gd name="connsiteY13" fmla="*/ 1616711 h 1965961"/>
                      <a:gd name="connsiteX14" fmla="*/ 453232 w 1240980"/>
                      <a:gd name="connsiteY14" fmla="*/ 1405573 h 1965961"/>
                      <a:gd name="connsiteX15" fmla="*/ 465932 w 1240980"/>
                      <a:gd name="connsiteY15" fmla="*/ 1205548 h 1965961"/>
                      <a:gd name="connsiteX16" fmla="*/ 307182 w 1240980"/>
                      <a:gd name="connsiteY16" fmla="*/ 1196023 h 1965961"/>
                      <a:gd name="connsiteX17" fmla="*/ 310357 w 1240980"/>
                      <a:gd name="connsiteY17" fmla="*/ 1313498 h 1965961"/>
                      <a:gd name="connsiteX18" fmla="*/ 183357 w 1240980"/>
                      <a:gd name="connsiteY18" fmla="*/ 1386523 h 1965961"/>
                      <a:gd name="connsiteX19" fmla="*/ 323057 w 1240980"/>
                      <a:gd name="connsiteY19" fmla="*/ 1519873 h 1965961"/>
                      <a:gd name="connsiteX20" fmla="*/ 519907 w 1240980"/>
                      <a:gd name="connsiteY20" fmla="*/ 1719898 h 1965961"/>
                      <a:gd name="connsiteX21" fmla="*/ 0 w 1240980"/>
                      <a:gd name="connsiteY21" fmla="*/ 1965961 h 1965961"/>
                      <a:gd name="connsiteX22" fmla="*/ 0 w 1240980"/>
                      <a:gd name="connsiteY22" fmla="*/ 0 h 1965961"/>
                      <a:gd name="connsiteX0" fmla="*/ 0 w 1240980"/>
                      <a:gd name="connsiteY0" fmla="*/ 0 h 1965961"/>
                      <a:gd name="connsiteX1" fmla="*/ 481807 w 1240980"/>
                      <a:gd name="connsiteY1" fmla="*/ 468948 h 1965961"/>
                      <a:gd name="connsiteX2" fmla="*/ 946150 w 1240980"/>
                      <a:gd name="connsiteY2" fmla="*/ 596900 h 1965961"/>
                      <a:gd name="connsiteX3" fmla="*/ 926307 w 1240980"/>
                      <a:gd name="connsiteY3" fmla="*/ 434023 h 1965961"/>
                      <a:gd name="connsiteX4" fmla="*/ 596107 w 1240980"/>
                      <a:gd name="connsiteY4" fmla="*/ 338773 h 1965961"/>
                      <a:gd name="connsiteX5" fmla="*/ 789782 w 1240980"/>
                      <a:gd name="connsiteY5" fmla="*/ 116523 h 1965961"/>
                      <a:gd name="connsiteX6" fmla="*/ 1034257 w 1240980"/>
                      <a:gd name="connsiteY6" fmla="*/ 119698 h 1965961"/>
                      <a:gd name="connsiteX7" fmla="*/ 1240632 w 1240980"/>
                      <a:gd name="connsiteY7" fmla="*/ 513398 h 1965961"/>
                      <a:gd name="connsiteX8" fmla="*/ 932657 w 1240980"/>
                      <a:gd name="connsiteY8" fmla="*/ 1135698 h 1965961"/>
                      <a:gd name="connsiteX9" fmla="*/ 580232 w 1240980"/>
                      <a:gd name="connsiteY9" fmla="*/ 805498 h 1965961"/>
                      <a:gd name="connsiteX10" fmla="*/ 446882 w 1240980"/>
                      <a:gd name="connsiteY10" fmla="*/ 872173 h 1965961"/>
                      <a:gd name="connsiteX11" fmla="*/ 862807 w 1240980"/>
                      <a:gd name="connsiteY11" fmla="*/ 1284923 h 1965961"/>
                      <a:gd name="connsiteX12" fmla="*/ 729457 w 1240980"/>
                      <a:gd name="connsiteY12" fmla="*/ 1440498 h 1965961"/>
                      <a:gd name="connsiteX13" fmla="*/ 666750 w 1240980"/>
                      <a:gd name="connsiteY13" fmla="*/ 1616711 h 1965961"/>
                      <a:gd name="connsiteX14" fmla="*/ 453232 w 1240980"/>
                      <a:gd name="connsiteY14" fmla="*/ 1405573 h 1965961"/>
                      <a:gd name="connsiteX15" fmla="*/ 465932 w 1240980"/>
                      <a:gd name="connsiteY15" fmla="*/ 1205548 h 1965961"/>
                      <a:gd name="connsiteX16" fmla="*/ 307182 w 1240980"/>
                      <a:gd name="connsiteY16" fmla="*/ 1196023 h 1965961"/>
                      <a:gd name="connsiteX17" fmla="*/ 310357 w 1240980"/>
                      <a:gd name="connsiteY17" fmla="*/ 1313498 h 1965961"/>
                      <a:gd name="connsiteX18" fmla="*/ 183357 w 1240980"/>
                      <a:gd name="connsiteY18" fmla="*/ 1386523 h 1965961"/>
                      <a:gd name="connsiteX19" fmla="*/ 323057 w 1240980"/>
                      <a:gd name="connsiteY19" fmla="*/ 1519873 h 1965961"/>
                      <a:gd name="connsiteX20" fmla="*/ 519907 w 1240980"/>
                      <a:gd name="connsiteY20" fmla="*/ 1719898 h 1965961"/>
                      <a:gd name="connsiteX21" fmla="*/ 0 w 1240980"/>
                      <a:gd name="connsiteY21" fmla="*/ 1965961 h 1965961"/>
                      <a:gd name="connsiteX22" fmla="*/ 0 w 1240980"/>
                      <a:gd name="connsiteY22" fmla="*/ 0 h 1965961"/>
                      <a:gd name="connsiteX0" fmla="*/ 0 w 1240980"/>
                      <a:gd name="connsiteY0" fmla="*/ 0 h 1965961"/>
                      <a:gd name="connsiteX1" fmla="*/ 481807 w 1240980"/>
                      <a:gd name="connsiteY1" fmla="*/ 468948 h 1965961"/>
                      <a:gd name="connsiteX2" fmla="*/ 946150 w 1240980"/>
                      <a:gd name="connsiteY2" fmla="*/ 596900 h 1965961"/>
                      <a:gd name="connsiteX3" fmla="*/ 926307 w 1240980"/>
                      <a:gd name="connsiteY3" fmla="*/ 434023 h 1965961"/>
                      <a:gd name="connsiteX4" fmla="*/ 596107 w 1240980"/>
                      <a:gd name="connsiteY4" fmla="*/ 338773 h 1965961"/>
                      <a:gd name="connsiteX5" fmla="*/ 789782 w 1240980"/>
                      <a:gd name="connsiteY5" fmla="*/ 116523 h 1965961"/>
                      <a:gd name="connsiteX6" fmla="*/ 1034257 w 1240980"/>
                      <a:gd name="connsiteY6" fmla="*/ 119698 h 1965961"/>
                      <a:gd name="connsiteX7" fmla="*/ 1240632 w 1240980"/>
                      <a:gd name="connsiteY7" fmla="*/ 513398 h 1965961"/>
                      <a:gd name="connsiteX8" fmla="*/ 932657 w 1240980"/>
                      <a:gd name="connsiteY8" fmla="*/ 1135698 h 1965961"/>
                      <a:gd name="connsiteX9" fmla="*/ 580232 w 1240980"/>
                      <a:gd name="connsiteY9" fmla="*/ 805498 h 1965961"/>
                      <a:gd name="connsiteX10" fmla="*/ 446882 w 1240980"/>
                      <a:gd name="connsiteY10" fmla="*/ 872173 h 1965961"/>
                      <a:gd name="connsiteX11" fmla="*/ 862807 w 1240980"/>
                      <a:gd name="connsiteY11" fmla="*/ 1284923 h 1965961"/>
                      <a:gd name="connsiteX12" fmla="*/ 729457 w 1240980"/>
                      <a:gd name="connsiteY12" fmla="*/ 1440498 h 1965961"/>
                      <a:gd name="connsiteX13" fmla="*/ 666750 w 1240980"/>
                      <a:gd name="connsiteY13" fmla="*/ 1616711 h 1965961"/>
                      <a:gd name="connsiteX14" fmla="*/ 453232 w 1240980"/>
                      <a:gd name="connsiteY14" fmla="*/ 1405573 h 1965961"/>
                      <a:gd name="connsiteX15" fmla="*/ 465932 w 1240980"/>
                      <a:gd name="connsiteY15" fmla="*/ 1205548 h 1965961"/>
                      <a:gd name="connsiteX16" fmla="*/ 307182 w 1240980"/>
                      <a:gd name="connsiteY16" fmla="*/ 1196023 h 1965961"/>
                      <a:gd name="connsiteX17" fmla="*/ 310357 w 1240980"/>
                      <a:gd name="connsiteY17" fmla="*/ 1313498 h 1965961"/>
                      <a:gd name="connsiteX18" fmla="*/ 183357 w 1240980"/>
                      <a:gd name="connsiteY18" fmla="*/ 1386523 h 1965961"/>
                      <a:gd name="connsiteX19" fmla="*/ 323057 w 1240980"/>
                      <a:gd name="connsiteY19" fmla="*/ 1519873 h 1965961"/>
                      <a:gd name="connsiteX20" fmla="*/ 519907 w 1240980"/>
                      <a:gd name="connsiteY20" fmla="*/ 1719898 h 1965961"/>
                      <a:gd name="connsiteX21" fmla="*/ 0 w 1240980"/>
                      <a:gd name="connsiteY21" fmla="*/ 1965961 h 1965961"/>
                      <a:gd name="connsiteX22" fmla="*/ 0 w 1240980"/>
                      <a:gd name="connsiteY22" fmla="*/ 0 h 1965961"/>
                      <a:gd name="connsiteX0" fmla="*/ 0 w 1240980"/>
                      <a:gd name="connsiteY0" fmla="*/ 0 h 1965961"/>
                      <a:gd name="connsiteX1" fmla="*/ 481807 w 1240980"/>
                      <a:gd name="connsiteY1" fmla="*/ 468948 h 1965961"/>
                      <a:gd name="connsiteX2" fmla="*/ 946150 w 1240980"/>
                      <a:gd name="connsiteY2" fmla="*/ 596900 h 1965961"/>
                      <a:gd name="connsiteX3" fmla="*/ 926307 w 1240980"/>
                      <a:gd name="connsiteY3" fmla="*/ 434023 h 1965961"/>
                      <a:gd name="connsiteX4" fmla="*/ 596107 w 1240980"/>
                      <a:gd name="connsiteY4" fmla="*/ 338773 h 1965961"/>
                      <a:gd name="connsiteX5" fmla="*/ 789782 w 1240980"/>
                      <a:gd name="connsiteY5" fmla="*/ 116523 h 1965961"/>
                      <a:gd name="connsiteX6" fmla="*/ 1034257 w 1240980"/>
                      <a:gd name="connsiteY6" fmla="*/ 119698 h 1965961"/>
                      <a:gd name="connsiteX7" fmla="*/ 1240632 w 1240980"/>
                      <a:gd name="connsiteY7" fmla="*/ 513398 h 1965961"/>
                      <a:gd name="connsiteX8" fmla="*/ 932657 w 1240980"/>
                      <a:gd name="connsiteY8" fmla="*/ 1135698 h 1965961"/>
                      <a:gd name="connsiteX9" fmla="*/ 580232 w 1240980"/>
                      <a:gd name="connsiteY9" fmla="*/ 805498 h 1965961"/>
                      <a:gd name="connsiteX10" fmla="*/ 446882 w 1240980"/>
                      <a:gd name="connsiteY10" fmla="*/ 872173 h 1965961"/>
                      <a:gd name="connsiteX11" fmla="*/ 862807 w 1240980"/>
                      <a:gd name="connsiteY11" fmla="*/ 1284923 h 1965961"/>
                      <a:gd name="connsiteX12" fmla="*/ 729457 w 1240980"/>
                      <a:gd name="connsiteY12" fmla="*/ 1440498 h 1965961"/>
                      <a:gd name="connsiteX13" fmla="*/ 666750 w 1240980"/>
                      <a:gd name="connsiteY13" fmla="*/ 1616711 h 1965961"/>
                      <a:gd name="connsiteX14" fmla="*/ 453232 w 1240980"/>
                      <a:gd name="connsiteY14" fmla="*/ 1405573 h 1965961"/>
                      <a:gd name="connsiteX15" fmla="*/ 465932 w 1240980"/>
                      <a:gd name="connsiteY15" fmla="*/ 1205548 h 1965961"/>
                      <a:gd name="connsiteX16" fmla="*/ 307182 w 1240980"/>
                      <a:gd name="connsiteY16" fmla="*/ 1196023 h 1965961"/>
                      <a:gd name="connsiteX17" fmla="*/ 310357 w 1240980"/>
                      <a:gd name="connsiteY17" fmla="*/ 1313498 h 1965961"/>
                      <a:gd name="connsiteX18" fmla="*/ 183357 w 1240980"/>
                      <a:gd name="connsiteY18" fmla="*/ 1386523 h 1965961"/>
                      <a:gd name="connsiteX19" fmla="*/ 323057 w 1240980"/>
                      <a:gd name="connsiteY19" fmla="*/ 1519873 h 1965961"/>
                      <a:gd name="connsiteX20" fmla="*/ 519907 w 1240980"/>
                      <a:gd name="connsiteY20" fmla="*/ 1719898 h 1965961"/>
                      <a:gd name="connsiteX21" fmla="*/ 0 w 1240980"/>
                      <a:gd name="connsiteY21" fmla="*/ 1965961 h 1965961"/>
                      <a:gd name="connsiteX22" fmla="*/ 0 w 1240980"/>
                      <a:gd name="connsiteY22" fmla="*/ 0 h 1965961"/>
                      <a:gd name="connsiteX0" fmla="*/ 0 w 1240980"/>
                      <a:gd name="connsiteY0" fmla="*/ 0 h 1965961"/>
                      <a:gd name="connsiteX1" fmla="*/ 481807 w 1240980"/>
                      <a:gd name="connsiteY1" fmla="*/ 468948 h 1965961"/>
                      <a:gd name="connsiteX2" fmla="*/ 946150 w 1240980"/>
                      <a:gd name="connsiteY2" fmla="*/ 596900 h 1965961"/>
                      <a:gd name="connsiteX3" fmla="*/ 926307 w 1240980"/>
                      <a:gd name="connsiteY3" fmla="*/ 434023 h 1965961"/>
                      <a:gd name="connsiteX4" fmla="*/ 596107 w 1240980"/>
                      <a:gd name="connsiteY4" fmla="*/ 338773 h 1965961"/>
                      <a:gd name="connsiteX5" fmla="*/ 789782 w 1240980"/>
                      <a:gd name="connsiteY5" fmla="*/ 116523 h 1965961"/>
                      <a:gd name="connsiteX6" fmla="*/ 1034257 w 1240980"/>
                      <a:gd name="connsiteY6" fmla="*/ 119698 h 1965961"/>
                      <a:gd name="connsiteX7" fmla="*/ 1240632 w 1240980"/>
                      <a:gd name="connsiteY7" fmla="*/ 513398 h 1965961"/>
                      <a:gd name="connsiteX8" fmla="*/ 932657 w 1240980"/>
                      <a:gd name="connsiteY8" fmla="*/ 1135698 h 1965961"/>
                      <a:gd name="connsiteX9" fmla="*/ 580232 w 1240980"/>
                      <a:gd name="connsiteY9" fmla="*/ 805498 h 1965961"/>
                      <a:gd name="connsiteX10" fmla="*/ 446882 w 1240980"/>
                      <a:gd name="connsiteY10" fmla="*/ 872173 h 1965961"/>
                      <a:gd name="connsiteX11" fmla="*/ 862807 w 1240980"/>
                      <a:gd name="connsiteY11" fmla="*/ 1284923 h 1965961"/>
                      <a:gd name="connsiteX12" fmla="*/ 729457 w 1240980"/>
                      <a:gd name="connsiteY12" fmla="*/ 1440498 h 1965961"/>
                      <a:gd name="connsiteX13" fmla="*/ 666750 w 1240980"/>
                      <a:gd name="connsiteY13" fmla="*/ 1616711 h 1965961"/>
                      <a:gd name="connsiteX14" fmla="*/ 453232 w 1240980"/>
                      <a:gd name="connsiteY14" fmla="*/ 1405573 h 1965961"/>
                      <a:gd name="connsiteX15" fmla="*/ 465932 w 1240980"/>
                      <a:gd name="connsiteY15" fmla="*/ 1205548 h 1965961"/>
                      <a:gd name="connsiteX16" fmla="*/ 307182 w 1240980"/>
                      <a:gd name="connsiteY16" fmla="*/ 1196023 h 1965961"/>
                      <a:gd name="connsiteX17" fmla="*/ 310357 w 1240980"/>
                      <a:gd name="connsiteY17" fmla="*/ 1313498 h 1965961"/>
                      <a:gd name="connsiteX18" fmla="*/ 183357 w 1240980"/>
                      <a:gd name="connsiteY18" fmla="*/ 1386523 h 1965961"/>
                      <a:gd name="connsiteX19" fmla="*/ 323057 w 1240980"/>
                      <a:gd name="connsiteY19" fmla="*/ 1519873 h 1965961"/>
                      <a:gd name="connsiteX20" fmla="*/ 519907 w 1240980"/>
                      <a:gd name="connsiteY20" fmla="*/ 1719898 h 1965961"/>
                      <a:gd name="connsiteX21" fmla="*/ 0 w 1240980"/>
                      <a:gd name="connsiteY21" fmla="*/ 1965961 h 1965961"/>
                      <a:gd name="connsiteX22" fmla="*/ 0 w 1240980"/>
                      <a:gd name="connsiteY22" fmla="*/ 0 h 1965961"/>
                      <a:gd name="connsiteX0" fmla="*/ 0 w 1240980"/>
                      <a:gd name="connsiteY0" fmla="*/ 0 h 1965961"/>
                      <a:gd name="connsiteX1" fmla="*/ 481807 w 1240980"/>
                      <a:gd name="connsiteY1" fmla="*/ 468948 h 1965961"/>
                      <a:gd name="connsiteX2" fmla="*/ 946150 w 1240980"/>
                      <a:gd name="connsiteY2" fmla="*/ 596900 h 1965961"/>
                      <a:gd name="connsiteX3" fmla="*/ 926307 w 1240980"/>
                      <a:gd name="connsiteY3" fmla="*/ 434023 h 1965961"/>
                      <a:gd name="connsiteX4" fmla="*/ 596107 w 1240980"/>
                      <a:gd name="connsiteY4" fmla="*/ 338773 h 1965961"/>
                      <a:gd name="connsiteX5" fmla="*/ 789782 w 1240980"/>
                      <a:gd name="connsiteY5" fmla="*/ 116523 h 1965961"/>
                      <a:gd name="connsiteX6" fmla="*/ 1034257 w 1240980"/>
                      <a:gd name="connsiteY6" fmla="*/ 119698 h 1965961"/>
                      <a:gd name="connsiteX7" fmla="*/ 1240632 w 1240980"/>
                      <a:gd name="connsiteY7" fmla="*/ 513398 h 1965961"/>
                      <a:gd name="connsiteX8" fmla="*/ 932657 w 1240980"/>
                      <a:gd name="connsiteY8" fmla="*/ 1135698 h 1965961"/>
                      <a:gd name="connsiteX9" fmla="*/ 580232 w 1240980"/>
                      <a:gd name="connsiteY9" fmla="*/ 805498 h 1965961"/>
                      <a:gd name="connsiteX10" fmla="*/ 446882 w 1240980"/>
                      <a:gd name="connsiteY10" fmla="*/ 872173 h 1965961"/>
                      <a:gd name="connsiteX11" fmla="*/ 862807 w 1240980"/>
                      <a:gd name="connsiteY11" fmla="*/ 1284923 h 1965961"/>
                      <a:gd name="connsiteX12" fmla="*/ 729457 w 1240980"/>
                      <a:gd name="connsiteY12" fmla="*/ 1440498 h 1965961"/>
                      <a:gd name="connsiteX13" fmla="*/ 666750 w 1240980"/>
                      <a:gd name="connsiteY13" fmla="*/ 1616711 h 1965961"/>
                      <a:gd name="connsiteX14" fmla="*/ 453232 w 1240980"/>
                      <a:gd name="connsiteY14" fmla="*/ 1405573 h 1965961"/>
                      <a:gd name="connsiteX15" fmla="*/ 468313 w 1240980"/>
                      <a:gd name="connsiteY15" fmla="*/ 1205548 h 1965961"/>
                      <a:gd name="connsiteX16" fmla="*/ 307182 w 1240980"/>
                      <a:gd name="connsiteY16" fmla="*/ 1196023 h 1965961"/>
                      <a:gd name="connsiteX17" fmla="*/ 310357 w 1240980"/>
                      <a:gd name="connsiteY17" fmla="*/ 1313498 h 1965961"/>
                      <a:gd name="connsiteX18" fmla="*/ 183357 w 1240980"/>
                      <a:gd name="connsiteY18" fmla="*/ 1386523 h 1965961"/>
                      <a:gd name="connsiteX19" fmla="*/ 323057 w 1240980"/>
                      <a:gd name="connsiteY19" fmla="*/ 1519873 h 1965961"/>
                      <a:gd name="connsiteX20" fmla="*/ 519907 w 1240980"/>
                      <a:gd name="connsiteY20" fmla="*/ 1719898 h 1965961"/>
                      <a:gd name="connsiteX21" fmla="*/ 0 w 1240980"/>
                      <a:gd name="connsiteY21" fmla="*/ 1965961 h 1965961"/>
                      <a:gd name="connsiteX22" fmla="*/ 0 w 1240980"/>
                      <a:gd name="connsiteY22" fmla="*/ 0 h 1965961"/>
                      <a:gd name="connsiteX0" fmla="*/ 0 w 1240980"/>
                      <a:gd name="connsiteY0" fmla="*/ 0 h 1965961"/>
                      <a:gd name="connsiteX1" fmla="*/ 481807 w 1240980"/>
                      <a:gd name="connsiteY1" fmla="*/ 468948 h 1965961"/>
                      <a:gd name="connsiteX2" fmla="*/ 946150 w 1240980"/>
                      <a:gd name="connsiteY2" fmla="*/ 596900 h 1965961"/>
                      <a:gd name="connsiteX3" fmla="*/ 926307 w 1240980"/>
                      <a:gd name="connsiteY3" fmla="*/ 434023 h 1965961"/>
                      <a:gd name="connsiteX4" fmla="*/ 596107 w 1240980"/>
                      <a:gd name="connsiteY4" fmla="*/ 338773 h 1965961"/>
                      <a:gd name="connsiteX5" fmla="*/ 789782 w 1240980"/>
                      <a:gd name="connsiteY5" fmla="*/ 116523 h 1965961"/>
                      <a:gd name="connsiteX6" fmla="*/ 1034257 w 1240980"/>
                      <a:gd name="connsiteY6" fmla="*/ 119698 h 1965961"/>
                      <a:gd name="connsiteX7" fmla="*/ 1240632 w 1240980"/>
                      <a:gd name="connsiteY7" fmla="*/ 513398 h 1965961"/>
                      <a:gd name="connsiteX8" fmla="*/ 932657 w 1240980"/>
                      <a:gd name="connsiteY8" fmla="*/ 1135698 h 1965961"/>
                      <a:gd name="connsiteX9" fmla="*/ 580232 w 1240980"/>
                      <a:gd name="connsiteY9" fmla="*/ 805498 h 1965961"/>
                      <a:gd name="connsiteX10" fmla="*/ 446882 w 1240980"/>
                      <a:gd name="connsiteY10" fmla="*/ 872173 h 1965961"/>
                      <a:gd name="connsiteX11" fmla="*/ 862807 w 1240980"/>
                      <a:gd name="connsiteY11" fmla="*/ 1284923 h 1965961"/>
                      <a:gd name="connsiteX12" fmla="*/ 729457 w 1240980"/>
                      <a:gd name="connsiteY12" fmla="*/ 1440498 h 1965961"/>
                      <a:gd name="connsiteX13" fmla="*/ 666750 w 1240980"/>
                      <a:gd name="connsiteY13" fmla="*/ 1616711 h 1965961"/>
                      <a:gd name="connsiteX14" fmla="*/ 453232 w 1240980"/>
                      <a:gd name="connsiteY14" fmla="*/ 1405573 h 1965961"/>
                      <a:gd name="connsiteX15" fmla="*/ 468313 w 1240980"/>
                      <a:gd name="connsiteY15" fmla="*/ 1205548 h 1965961"/>
                      <a:gd name="connsiteX16" fmla="*/ 307182 w 1240980"/>
                      <a:gd name="connsiteY16" fmla="*/ 1196023 h 1965961"/>
                      <a:gd name="connsiteX17" fmla="*/ 310357 w 1240980"/>
                      <a:gd name="connsiteY17" fmla="*/ 1313498 h 1965961"/>
                      <a:gd name="connsiteX18" fmla="*/ 183357 w 1240980"/>
                      <a:gd name="connsiteY18" fmla="*/ 1386523 h 1965961"/>
                      <a:gd name="connsiteX19" fmla="*/ 323057 w 1240980"/>
                      <a:gd name="connsiteY19" fmla="*/ 1519873 h 1965961"/>
                      <a:gd name="connsiteX20" fmla="*/ 519907 w 1240980"/>
                      <a:gd name="connsiteY20" fmla="*/ 1719898 h 1965961"/>
                      <a:gd name="connsiteX21" fmla="*/ 0 w 1240980"/>
                      <a:gd name="connsiteY21" fmla="*/ 1965961 h 1965961"/>
                      <a:gd name="connsiteX22" fmla="*/ 0 w 1240980"/>
                      <a:gd name="connsiteY22" fmla="*/ 0 h 1965961"/>
                      <a:gd name="connsiteX0" fmla="*/ 0 w 1240980"/>
                      <a:gd name="connsiteY0" fmla="*/ 0 h 1965961"/>
                      <a:gd name="connsiteX1" fmla="*/ 481807 w 1240980"/>
                      <a:gd name="connsiteY1" fmla="*/ 468948 h 1965961"/>
                      <a:gd name="connsiteX2" fmla="*/ 946150 w 1240980"/>
                      <a:gd name="connsiteY2" fmla="*/ 596900 h 1965961"/>
                      <a:gd name="connsiteX3" fmla="*/ 926307 w 1240980"/>
                      <a:gd name="connsiteY3" fmla="*/ 434023 h 1965961"/>
                      <a:gd name="connsiteX4" fmla="*/ 596107 w 1240980"/>
                      <a:gd name="connsiteY4" fmla="*/ 338773 h 1965961"/>
                      <a:gd name="connsiteX5" fmla="*/ 789782 w 1240980"/>
                      <a:gd name="connsiteY5" fmla="*/ 116523 h 1965961"/>
                      <a:gd name="connsiteX6" fmla="*/ 1034257 w 1240980"/>
                      <a:gd name="connsiteY6" fmla="*/ 119698 h 1965961"/>
                      <a:gd name="connsiteX7" fmla="*/ 1240632 w 1240980"/>
                      <a:gd name="connsiteY7" fmla="*/ 513398 h 1965961"/>
                      <a:gd name="connsiteX8" fmla="*/ 932657 w 1240980"/>
                      <a:gd name="connsiteY8" fmla="*/ 1135698 h 1965961"/>
                      <a:gd name="connsiteX9" fmla="*/ 580232 w 1240980"/>
                      <a:gd name="connsiteY9" fmla="*/ 805498 h 1965961"/>
                      <a:gd name="connsiteX10" fmla="*/ 446882 w 1240980"/>
                      <a:gd name="connsiteY10" fmla="*/ 872173 h 1965961"/>
                      <a:gd name="connsiteX11" fmla="*/ 862807 w 1240980"/>
                      <a:gd name="connsiteY11" fmla="*/ 1284923 h 1965961"/>
                      <a:gd name="connsiteX12" fmla="*/ 729457 w 1240980"/>
                      <a:gd name="connsiteY12" fmla="*/ 1440498 h 1965961"/>
                      <a:gd name="connsiteX13" fmla="*/ 666750 w 1240980"/>
                      <a:gd name="connsiteY13" fmla="*/ 1616711 h 1965961"/>
                      <a:gd name="connsiteX14" fmla="*/ 453232 w 1240980"/>
                      <a:gd name="connsiteY14" fmla="*/ 1405573 h 1965961"/>
                      <a:gd name="connsiteX15" fmla="*/ 468313 w 1240980"/>
                      <a:gd name="connsiteY15" fmla="*/ 1205548 h 1965961"/>
                      <a:gd name="connsiteX16" fmla="*/ 314325 w 1240980"/>
                      <a:gd name="connsiteY16" fmla="*/ 1196023 h 1965961"/>
                      <a:gd name="connsiteX17" fmla="*/ 310357 w 1240980"/>
                      <a:gd name="connsiteY17" fmla="*/ 1313498 h 1965961"/>
                      <a:gd name="connsiteX18" fmla="*/ 183357 w 1240980"/>
                      <a:gd name="connsiteY18" fmla="*/ 1386523 h 1965961"/>
                      <a:gd name="connsiteX19" fmla="*/ 323057 w 1240980"/>
                      <a:gd name="connsiteY19" fmla="*/ 1519873 h 1965961"/>
                      <a:gd name="connsiteX20" fmla="*/ 519907 w 1240980"/>
                      <a:gd name="connsiteY20" fmla="*/ 1719898 h 1965961"/>
                      <a:gd name="connsiteX21" fmla="*/ 0 w 1240980"/>
                      <a:gd name="connsiteY21" fmla="*/ 1965961 h 1965961"/>
                      <a:gd name="connsiteX22" fmla="*/ 0 w 1240980"/>
                      <a:gd name="connsiteY22" fmla="*/ 0 h 1965961"/>
                      <a:gd name="connsiteX0" fmla="*/ 0 w 1240980"/>
                      <a:gd name="connsiteY0" fmla="*/ 0 h 1965961"/>
                      <a:gd name="connsiteX1" fmla="*/ 481807 w 1240980"/>
                      <a:gd name="connsiteY1" fmla="*/ 468948 h 1965961"/>
                      <a:gd name="connsiteX2" fmla="*/ 946150 w 1240980"/>
                      <a:gd name="connsiteY2" fmla="*/ 596900 h 1965961"/>
                      <a:gd name="connsiteX3" fmla="*/ 926307 w 1240980"/>
                      <a:gd name="connsiteY3" fmla="*/ 434023 h 1965961"/>
                      <a:gd name="connsiteX4" fmla="*/ 596107 w 1240980"/>
                      <a:gd name="connsiteY4" fmla="*/ 338773 h 1965961"/>
                      <a:gd name="connsiteX5" fmla="*/ 789782 w 1240980"/>
                      <a:gd name="connsiteY5" fmla="*/ 116523 h 1965961"/>
                      <a:gd name="connsiteX6" fmla="*/ 1034257 w 1240980"/>
                      <a:gd name="connsiteY6" fmla="*/ 119698 h 1965961"/>
                      <a:gd name="connsiteX7" fmla="*/ 1240632 w 1240980"/>
                      <a:gd name="connsiteY7" fmla="*/ 513398 h 1965961"/>
                      <a:gd name="connsiteX8" fmla="*/ 932657 w 1240980"/>
                      <a:gd name="connsiteY8" fmla="*/ 1135698 h 1965961"/>
                      <a:gd name="connsiteX9" fmla="*/ 580232 w 1240980"/>
                      <a:gd name="connsiteY9" fmla="*/ 805498 h 1965961"/>
                      <a:gd name="connsiteX10" fmla="*/ 446882 w 1240980"/>
                      <a:gd name="connsiteY10" fmla="*/ 872173 h 1965961"/>
                      <a:gd name="connsiteX11" fmla="*/ 862807 w 1240980"/>
                      <a:gd name="connsiteY11" fmla="*/ 1284923 h 1965961"/>
                      <a:gd name="connsiteX12" fmla="*/ 729457 w 1240980"/>
                      <a:gd name="connsiteY12" fmla="*/ 1440498 h 1965961"/>
                      <a:gd name="connsiteX13" fmla="*/ 666750 w 1240980"/>
                      <a:gd name="connsiteY13" fmla="*/ 1616711 h 1965961"/>
                      <a:gd name="connsiteX14" fmla="*/ 453232 w 1240980"/>
                      <a:gd name="connsiteY14" fmla="*/ 1405573 h 1965961"/>
                      <a:gd name="connsiteX15" fmla="*/ 468313 w 1240980"/>
                      <a:gd name="connsiteY15" fmla="*/ 1205548 h 1965961"/>
                      <a:gd name="connsiteX16" fmla="*/ 314325 w 1240980"/>
                      <a:gd name="connsiteY16" fmla="*/ 1196023 h 1965961"/>
                      <a:gd name="connsiteX17" fmla="*/ 310357 w 1240980"/>
                      <a:gd name="connsiteY17" fmla="*/ 1313498 h 1965961"/>
                      <a:gd name="connsiteX18" fmla="*/ 183357 w 1240980"/>
                      <a:gd name="connsiteY18" fmla="*/ 1386523 h 1965961"/>
                      <a:gd name="connsiteX19" fmla="*/ 323057 w 1240980"/>
                      <a:gd name="connsiteY19" fmla="*/ 1519873 h 1965961"/>
                      <a:gd name="connsiteX20" fmla="*/ 519907 w 1240980"/>
                      <a:gd name="connsiteY20" fmla="*/ 1719898 h 1965961"/>
                      <a:gd name="connsiteX21" fmla="*/ 0 w 1240980"/>
                      <a:gd name="connsiteY21" fmla="*/ 1965961 h 1965961"/>
                      <a:gd name="connsiteX22" fmla="*/ 0 w 1240980"/>
                      <a:gd name="connsiteY22" fmla="*/ 0 h 1965961"/>
                      <a:gd name="connsiteX0" fmla="*/ 0 w 1240980"/>
                      <a:gd name="connsiteY0" fmla="*/ 0 h 1965961"/>
                      <a:gd name="connsiteX1" fmla="*/ 481807 w 1240980"/>
                      <a:gd name="connsiteY1" fmla="*/ 468948 h 1965961"/>
                      <a:gd name="connsiteX2" fmla="*/ 946150 w 1240980"/>
                      <a:gd name="connsiteY2" fmla="*/ 596900 h 1965961"/>
                      <a:gd name="connsiteX3" fmla="*/ 926307 w 1240980"/>
                      <a:gd name="connsiteY3" fmla="*/ 434023 h 1965961"/>
                      <a:gd name="connsiteX4" fmla="*/ 596107 w 1240980"/>
                      <a:gd name="connsiteY4" fmla="*/ 338773 h 1965961"/>
                      <a:gd name="connsiteX5" fmla="*/ 789782 w 1240980"/>
                      <a:gd name="connsiteY5" fmla="*/ 116523 h 1965961"/>
                      <a:gd name="connsiteX6" fmla="*/ 1034257 w 1240980"/>
                      <a:gd name="connsiteY6" fmla="*/ 119698 h 1965961"/>
                      <a:gd name="connsiteX7" fmla="*/ 1240632 w 1240980"/>
                      <a:gd name="connsiteY7" fmla="*/ 513398 h 1965961"/>
                      <a:gd name="connsiteX8" fmla="*/ 932657 w 1240980"/>
                      <a:gd name="connsiteY8" fmla="*/ 1135698 h 1965961"/>
                      <a:gd name="connsiteX9" fmla="*/ 580232 w 1240980"/>
                      <a:gd name="connsiteY9" fmla="*/ 805498 h 1965961"/>
                      <a:gd name="connsiteX10" fmla="*/ 446882 w 1240980"/>
                      <a:gd name="connsiteY10" fmla="*/ 872173 h 1965961"/>
                      <a:gd name="connsiteX11" fmla="*/ 862807 w 1240980"/>
                      <a:gd name="connsiteY11" fmla="*/ 1284923 h 1965961"/>
                      <a:gd name="connsiteX12" fmla="*/ 729457 w 1240980"/>
                      <a:gd name="connsiteY12" fmla="*/ 1440498 h 1965961"/>
                      <a:gd name="connsiteX13" fmla="*/ 666750 w 1240980"/>
                      <a:gd name="connsiteY13" fmla="*/ 1616711 h 1965961"/>
                      <a:gd name="connsiteX14" fmla="*/ 453232 w 1240980"/>
                      <a:gd name="connsiteY14" fmla="*/ 1405573 h 1965961"/>
                      <a:gd name="connsiteX15" fmla="*/ 468313 w 1240980"/>
                      <a:gd name="connsiteY15" fmla="*/ 1205548 h 1965961"/>
                      <a:gd name="connsiteX16" fmla="*/ 314325 w 1240980"/>
                      <a:gd name="connsiteY16" fmla="*/ 1196023 h 1965961"/>
                      <a:gd name="connsiteX17" fmla="*/ 310357 w 1240980"/>
                      <a:gd name="connsiteY17" fmla="*/ 1313498 h 1965961"/>
                      <a:gd name="connsiteX18" fmla="*/ 183357 w 1240980"/>
                      <a:gd name="connsiteY18" fmla="*/ 1381761 h 1965961"/>
                      <a:gd name="connsiteX19" fmla="*/ 323057 w 1240980"/>
                      <a:gd name="connsiteY19" fmla="*/ 1519873 h 1965961"/>
                      <a:gd name="connsiteX20" fmla="*/ 519907 w 1240980"/>
                      <a:gd name="connsiteY20" fmla="*/ 1719898 h 1965961"/>
                      <a:gd name="connsiteX21" fmla="*/ 0 w 1240980"/>
                      <a:gd name="connsiteY21" fmla="*/ 1965961 h 1965961"/>
                      <a:gd name="connsiteX22" fmla="*/ 0 w 1240980"/>
                      <a:gd name="connsiteY22" fmla="*/ 0 h 1965961"/>
                      <a:gd name="connsiteX0" fmla="*/ 0 w 1240980"/>
                      <a:gd name="connsiteY0" fmla="*/ 0 h 1965961"/>
                      <a:gd name="connsiteX1" fmla="*/ 481807 w 1240980"/>
                      <a:gd name="connsiteY1" fmla="*/ 468948 h 1965961"/>
                      <a:gd name="connsiteX2" fmla="*/ 946150 w 1240980"/>
                      <a:gd name="connsiteY2" fmla="*/ 596900 h 1965961"/>
                      <a:gd name="connsiteX3" fmla="*/ 926307 w 1240980"/>
                      <a:gd name="connsiteY3" fmla="*/ 434023 h 1965961"/>
                      <a:gd name="connsiteX4" fmla="*/ 596107 w 1240980"/>
                      <a:gd name="connsiteY4" fmla="*/ 338773 h 1965961"/>
                      <a:gd name="connsiteX5" fmla="*/ 789782 w 1240980"/>
                      <a:gd name="connsiteY5" fmla="*/ 116523 h 1965961"/>
                      <a:gd name="connsiteX6" fmla="*/ 1034257 w 1240980"/>
                      <a:gd name="connsiteY6" fmla="*/ 119698 h 1965961"/>
                      <a:gd name="connsiteX7" fmla="*/ 1240632 w 1240980"/>
                      <a:gd name="connsiteY7" fmla="*/ 513398 h 1965961"/>
                      <a:gd name="connsiteX8" fmla="*/ 932657 w 1240980"/>
                      <a:gd name="connsiteY8" fmla="*/ 1135698 h 1965961"/>
                      <a:gd name="connsiteX9" fmla="*/ 580232 w 1240980"/>
                      <a:gd name="connsiteY9" fmla="*/ 805498 h 1965961"/>
                      <a:gd name="connsiteX10" fmla="*/ 446882 w 1240980"/>
                      <a:gd name="connsiteY10" fmla="*/ 872173 h 1965961"/>
                      <a:gd name="connsiteX11" fmla="*/ 862807 w 1240980"/>
                      <a:gd name="connsiteY11" fmla="*/ 1284923 h 1965961"/>
                      <a:gd name="connsiteX12" fmla="*/ 729457 w 1240980"/>
                      <a:gd name="connsiteY12" fmla="*/ 1440498 h 1965961"/>
                      <a:gd name="connsiteX13" fmla="*/ 666750 w 1240980"/>
                      <a:gd name="connsiteY13" fmla="*/ 1616711 h 1965961"/>
                      <a:gd name="connsiteX14" fmla="*/ 453232 w 1240980"/>
                      <a:gd name="connsiteY14" fmla="*/ 1405573 h 1965961"/>
                      <a:gd name="connsiteX15" fmla="*/ 468313 w 1240980"/>
                      <a:gd name="connsiteY15" fmla="*/ 1205548 h 1965961"/>
                      <a:gd name="connsiteX16" fmla="*/ 314325 w 1240980"/>
                      <a:gd name="connsiteY16" fmla="*/ 1196023 h 1965961"/>
                      <a:gd name="connsiteX17" fmla="*/ 310357 w 1240980"/>
                      <a:gd name="connsiteY17" fmla="*/ 1313498 h 1965961"/>
                      <a:gd name="connsiteX18" fmla="*/ 183357 w 1240980"/>
                      <a:gd name="connsiteY18" fmla="*/ 1381761 h 1965961"/>
                      <a:gd name="connsiteX19" fmla="*/ 323057 w 1240980"/>
                      <a:gd name="connsiteY19" fmla="*/ 1519873 h 1965961"/>
                      <a:gd name="connsiteX20" fmla="*/ 519907 w 1240980"/>
                      <a:gd name="connsiteY20" fmla="*/ 1719898 h 1965961"/>
                      <a:gd name="connsiteX21" fmla="*/ 0 w 1240980"/>
                      <a:gd name="connsiteY21" fmla="*/ 1965961 h 1965961"/>
                      <a:gd name="connsiteX22" fmla="*/ 0 w 1240980"/>
                      <a:gd name="connsiteY22" fmla="*/ 0 h 1965961"/>
                      <a:gd name="connsiteX0" fmla="*/ 0 w 1240980"/>
                      <a:gd name="connsiteY0" fmla="*/ 0 h 1965961"/>
                      <a:gd name="connsiteX1" fmla="*/ 481807 w 1240980"/>
                      <a:gd name="connsiteY1" fmla="*/ 468948 h 1965961"/>
                      <a:gd name="connsiteX2" fmla="*/ 946150 w 1240980"/>
                      <a:gd name="connsiteY2" fmla="*/ 596900 h 1965961"/>
                      <a:gd name="connsiteX3" fmla="*/ 926307 w 1240980"/>
                      <a:gd name="connsiteY3" fmla="*/ 434023 h 1965961"/>
                      <a:gd name="connsiteX4" fmla="*/ 596107 w 1240980"/>
                      <a:gd name="connsiteY4" fmla="*/ 338773 h 1965961"/>
                      <a:gd name="connsiteX5" fmla="*/ 789782 w 1240980"/>
                      <a:gd name="connsiteY5" fmla="*/ 116523 h 1965961"/>
                      <a:gd name="connsiteX6" fmla="*/ 1034257 w 1240980"/>
                      <a:gd name="connsiteY6" fmla="*/ 119698 h 1965961"/>
                      <a:gd name="connsiteX7" fmla="*/ 1240632 w 1240980"/>
                      <a:gd name="connsiteY7" fmla="*/ 513398 h 1965961"/>
                      <a:gd name="connsiteX8" fmla="*/ 932657 w 1240980"/>
                      <a:gd name="connsiteY8" fmla="*/ 1135698 h 1965961"/>
                      <a:gd name="connsiteX9" fmla="*/ 580232 w 1240980"/>
                      <a:gd name="connsiteY9" fmla="*/ 805498 h 1965961"/>
                      <a:gd name="connsiteX10" fmla="*/ 446882 w 1240980"/>
                      <a:gd name="connsiteY10" fmla="*/ 872173 h 1965961"/>
                      <a:gd name="connsiteX11" fmla="*/ 862807 w 1240980"/>
                      <a:gd name="connsiteY11" fmla="*/ 1284923 h 1965961"/>
                      <a:gd name="connsiteX12" fmla="*/ 729457 w 1240980"/>
                      <a:gd name="connsiteY12" fmla="*/ 1440498 h 1965961"/>
                      <a:gd name="connsiteX13" fmla="*/ 666750 w 1240980"/>
                      <a:gd name="connsiteY13" fmla="*/ 1616711 h 1965961"/>
                      <a:gd name="connsiteX14" fmla="*/ 453232 w 1240980"/>
                      <a:gd name="connsiteY14" fmla="*/ 1405573 h 1965961"/>
                      <a:gd name="connsiteX15" fmla="*/ 468313 w 1240980"/>
                      <a:gd name="connsiteY15" fmla="*/ 1205548 h 1965961"/>
                      <a:gd name="connsiteX16" fmla="*/ 314325 w 1240980"/>
                      <a:gd name="connsiteY16" fmla="*/ 1196023 h 1965961"/>
                      <a:gd name="connsiteX17" fmla="*/ 310357 w 1240980"/>
                      <a:gd name="connsiteY17" fmla="*/ 1313498 h 1965961"/>
                      <a:gd name="connsiteX18" fmla="*/ 183357 w 1240980"/>
                      <a:gd name="connsiteY18" fmla="*/ 1381761 h 1965961"/>
                      <a:gd name="connsiteX19" fmla="*/ 323057 w 1240980"/>
                      <a:gd name="connsiteY19" fmla="*/ 1519873 h 1965961"/>
                      <a:gd name="connsiteX20" fmla="*/ 519907 w 1240980"/>
                      <a:gd name="connsiteY20" fmla="*/ 1719898 h 1965961"/>
                      <a:gd name="connsiteX21" fmla="*/ 0 w 1240980"/>
                      <a:gd name="connsiteY21" fmla="*/ 1965961 h 1965961"/>
                      <a:gd name="connsiteX22" fmla="*/ 0 w 1240980"/>
                      <a:gd name="connsiteY22" fmla="*/ 0 h 1965961"/>
                      <a:gd name="connsiteX0" fmla="*/ 0 w 1241045"/>
                      <a:gd name="connsiteY0" fmla="*/ 0 h 1965961"/>
                      <a:gd name="connsiteX1" fmla="*/ 481807 w 1241045"/>
                      <a:gd name="connsiteY1" fmla="*/ 468948 h 1965961"/>
                      <a:gd name="connsiteX2" fmla="*/ 946150 w 1241045"/>
                      <a:gd name="connsiteY2" fmla="*/ 596900 h 1965961"/>
                      <a:gd name="connsiteX3" fmla="*/ 926307 w 1241045"/>
                      <a:gd name="connsiteY3" fmla="*/ 434023 h 1965961"/>
                      <a:gd name="connsiteX4" fmla="*/ 596107 w 1241045"/>
                      <a:gd name="connsiteY4" fmla="*/ 338773 h 1965961"/>
                      <a:gd name="connsiteX5" fmla="*/ 789782 w 1241045"/>
                      <a:gd name="connsiteY5" fmla="*/ 116523 h 1965961"/>
                      <a:gd name="connsiteX6" fmla="*/ 1034257 w 1241045"/>
                      <a:gd name="connsiteY6" fmla="*/ 119698 h 1965961"/>
                      <a:gd name="connsiteX7" fmla="*/ 1240632 w 1241045"/>
                      <a:gd name="connsiteY7" fmla="*/ 513398 h 1965961"/>
                      <a:gd name="connsiteX8" fmla="*/ 932657 w 1241045"/>
                      <a:gd name="connsiteY8" fmla="*/ 1135698 h 1965961"/>
                      <a:gd name="connsiteX9" fmla="*/ 580232 w 1241045"/>
                      <a:gd name="connsiteY9" fmla="*/ 805498 h 1965961"/>
                      <a:gd name="connsiteX10" fmla="*/ 446882 w 1241045"/>
                      <a:gd name="connsiteY10" fmla="*/ 872173 h 1965961"/>
                      <a:gd name="connsiteX11" fmla="*/ 862807 w 1241045"/>
                      <a:gd name="connsiteY11" fmla="*/ 1284923 h 1965961"/>
                      <a:gd name="connsiteX12" fmla="*/ 729457 w 1241045"/>
                      <a:gd name="connsiteY12" fmla="*/ 1440498 h 1965961"/>
                      <a:gd name="connsiteX13" fmla="*/ 666750 w 1241045"/>
                      <a:gd name="connsiteY13" fmla="*/ 1616711 h 1965961"/>
                      <a:gd name="connsiteX14" fmla="*/ 453232 w 1241045"/>
                      <a:gd name="connsiteY14" fmla="*/ 1405573 h 1965961"/>
                      <a:gd name="connsiteX15" fmla="*/ 468313 w 1241045"/>
                      <a:gd name="connsiteY15" fmla="*/ 1205548 h 1965961"/>
                      <a:gd name="connsiteX16" fmla="*/ 314325 w 1241045"/>
                      <a:gd name="connsiteY16" fmla="*/ 1196023 h 1965961"/>
                      <a:gd name="connsiteX17" fmla="*/ 310357 w 1241045"/>
                      <a:gd name="connsiteY17" fmla="*/ 1313498 h 1965961"/>
                      <a:gd name="connsiteX18" fmla="*/ 183357 w 1241045"/>
                      <a:gd name="connsiteY18" fmla="*/ 1381761 h 1965961"/>
                      <a:gd name="connsiteX19" fmla="*/ 323057 w 1241045"/>
                      <a:gd name="connsiteY19" fmla="*/ 1519873 h 1965961"/>
                      <a:gd name="connsiteX20" fmla="*/ 519907 w 1241045"/>
                      <a:gd name="connsiteY20" fmla="*/ 1719898 h 1965961"/>
                      <a:gd name="connsiteX21" fmla="*/ 0 w 1241045"/>
                      <a:gd name="connsiteY21" fmla="*/ 1965961 h 1965961"/>
                      <a:gd name="connsiteX22" fmla="*/ 0 w 1241045"/>
                      <a:gd name="connsiteY22" fmla="*/ 0 h 1965961"/>
                      <a:gd name="connsiteX0" fmla="*/ 0 w 1241040"/>
                      <a:gd name="connsiteY0" fmla="*/ 0 h 1965961"/>
                      <a:gd name="connsiteX1" fmla="*/ 481807 w 1241040"/>
                      <a:gd name="connsiteY1" fmla="*/ 468948 h 1965961"/>
                      <a:gd name="connsiteX2" fmla="*/ 946150 w 1241040"/>
                      <a:gd name="connsiteY2" fmla="*/ 596900 h 1965961"/>
                      <a:gd name="connsiteX3" fmla="*/ 926307 w 1241040"/>
                      <a:gd name="connsiteY3" fmla="*/ 434023 h 1965961"/>
                      <a:gd name="connsiteX4" fmla="*/ 596107 w 1241040"/>
                      <a:gd name="connsiteY4" fmla="*/ 338773 h 1965961"/>
                      <a:gd name="connsiteX5" fmla="*/ 789782 w 1241040"/>
                      <a:gd name="connsiteY5" fmla="*/ 116523 h 1965961"/>
                      <a:gd name="connsiteX6" fmla="*/ 1031875 w 1241040"/>
                      <a:gd name="connsiteY6" fmla="*/ 119698 h 1965961"/>
                      <a:gd name="connsiteX7" fmla="*/ 1240632 w 1241040"/>
                      <a:gd name="connsiteY7" fmla="*/ 513398 h 1965961"/>
                      <a:gd name="connsiteX8" fmla="*/ 932657 w 1241040"/>
                      <a:gd name="connsiteY8" fmla="*/ 1135698 h 1965961"/>
                      <a:gd name="connsiteX9" fmla="*/ 580232 w 1241040"/>
                      <a:gd name="connsiteY9" fmla="*/ 805498 h 1965961"/>
                      <a:gd name="connsiteX10" fmla="*/ 446882 w 1241040"/>
                      <a:gd name="connsiteY10" fmla="*/ 872173 h 1965961"/>
                      <a:gd name="connsiteX11" fmla="*/ 862807 w 1241040"/>
                      <a:gd name="connsiteY11" fmla="*/ 1284923 h 1965961"/>
                      <a:gd name="connsiteX12" fmla="*/ 729457 w 1241040"/>
                      <a:gd name="connsiteY12" fmla="*/ 1440498 h 1965961"/>
                      <a:gd name="connsiteX13" fmla="*/ 666750 w 1241040"/>
                      <a:gd name="connsiteY13" fmla="*/ 1616711 h 1965961"/>
                      <a:gd name="connsiteX14" fmla="*/ 453232 w 1241040"/>
                      <a:gd name="connsiteY14" fmla="*/ 1405573 h 1965961"/>
                      <a:gd name="connsiteX15" fmla="*/ 468313 w 1241040"/>
                      <a:gd name="connsiteY15" fmla="*/ 1205548 h 1965961"/>
                      <a:gd name="connsiteX16" fmla="*/ 314325 w 1241040"/>
                      <a:gd name="connsiteY16" fmla="*/ 1196023 h 1965961"/>
                      <a:gd name="connsiteX17" fmla="*/ 310357 w 1241040"/>
                      <a:gd name="connsiteY17" fmla="*/ 1313498 h 1965961"/>
                      <a:gd name="connsiteX18" fmla="*/ 183357 w 1241040"/>
                      <a:gd name="connsiteY18" fmla="*/ 1381761 h 1965961"/>
                      <a:gd name="connsiteX19" fmla="*/ 323057 w 1241040"/>
                      <a:gd name="connsiteY19" fmla="*/ 1519873 h 1965961"/>
                      <a:gd name="connsiteX20" fmla="*/ 519907 w 1241040"/>
                      <a:gd name="connsiteY20" fmla="*/ 1719898 h 1965961"/>
                      <a:gd name="connsiteX21" fmla="*/ 0 w 1241040"/>
                      <a:gd name="connsiteY21" fmla="*/ 1965961 h 1965961"/>
                      <a:gd name="connsiteX22" fmla="*/ 0 w 1241040"/>
                      <a:gd name="connsiteY22" fmla="*/ 0 h 1965961"/>
                      <a:gd name="connsiteX0" fmla="*/ 0 w 1241058"/>
                      <a:gd name="connsiteY0" fmla="*/ 0 h 1965961"/>
                      <a:gd name="connsiteX1" fmla="*/ 481807 w 1241058"/>
                      <a:gd name="connsiteY1" fmla="*/ 468948 h 1965961"/>
                      <a:gd name="connsiteX2" fmla="*/ 946150 w 1241058"/>
                      <a:gd name="connsiteY2" fmla="*/ 596900 h 1965961"/>
                      <a:gd name="connsiteX3" fmla="*/ 926307 w 1241058"/>
                      <a:gd name="connsiteY3" fmla="*/ 434023 h 1965961"/>
                      <a:gd name="connsiteX4" fmla="*/ 596107 w 1241058"/>
                      <a:gd name="connsiteY4" fmla="*/ 338773 h 1965961"/>
                      <a:gd name="connsiteX5" fmla="*/ 789782 w 1241058"/>
                      <a:gd name="connsiteY5" fmla="*/ 116523 h 1965961"/>
                      <a:gd name="connsiteX6" fmla="*/ 1039019 w 1241058"/>
                      <a:gd name="connsiteY6" fmla="*/ 119698 h 1965961"/>
                      <a:gd name="connsiteX7" fmla="*/ 1240632 w 1241058"/>
                      <a:gd name="connsiteY7" fmla="*/ 513398 h 1965961"/>
                      <a:gd name="connsiteX8" fmla="*/ 932657 w 1241058"/>
                      <a:gd name="connsiteY8" fmla="*/ 1135698 h 1965961"/>
                      <a:gd name="connsiteX9" fmla="*/ 580232 w 1241058"/>
                      <a:gd name="connsiteY9" fmla="*/ 805498 h 1965961"/>
                      <a:gd name="connsiteX10" fmla="*/ 446882 w 1241058"/>
                      <a:gd name="connsiteY10" fmla="*/ 872173 h 1965961"/>
                      <a:gd name="connsiteX11" fmla="*/ 862807 w 1241058"/>
                      <a:gd name="connsiteY11" fmla="*/ 1284923 h 1965961"/>
                      <a:gd name="connsiteX12" fmla="*/ 729457 w 1241058"/>
                      <a:gd name="connsiteY12" fmla="*/ 1440498 h 1965961"/>
                      <a:gd name="connsiteX13" fmla="*/ 666750 w 1241058"/>
                      <a:gd name="connsiteY13" fmla="*/ 1616711 h 1965961"/>
                      <a:gd name="connsiteX14" fmla="*/ 453232 w 1241058"/>
                      <a:gd name="connsiteY14" fmla="*/ 1405573 h 1965961"/>
                      <a:gd name="connsiteX15" fmla="*/ 468313 w 1241058"/>
                      <a:gd name="connsiteY15" fmla="*/ 1205548 h 1965961"/>
                      <a:gd name="connsiteX16" fmla="*/ 314325 w 1241058"/>
                      <a:gd name="connsiteY16" fmla="*/ 1196023 h 1965961"/>
                      <a:gd name="connsiteX17" fmla="*/ 310357 w 1241058"/>
                      <a:gd name="connsiteY17" fmla="*/ 1313498 h 1965961"/>
                      <a:gd name="connsiteX18" fmla="*/ 183357 w 1241058"/>
                      <a:gd name="connsiteY18" fmla="*/ 1381761 h 1965961"/>
                      <a:gd name="connsiteX19" fmla="*/ 323057 w 1241058"/>
                      <a:gd name="connsiteY19" fmla="*/ 1519873 h 1965961"/>
                      <a:gd name="connsiteX20" fmla="*/ 519907 w 1241058"/>
                      <a:gd name="connsiteY20" fmla="*/ 1719898 h 1965961"/>
                      <a:gd name="connsiteX21" fmla="*/ 0 w 1241058"/>
                      <a:gd name="connsiteY21" fmla="*/ 1965961 h 1965961"/>
                      <a:gd name="connsiteX22" fmla="*/ 0 w 1241058"/>
                      <a:gd name="connsiteY22" fmla="*/ 0 h 1965961"/>
                      <a:gd name="connsiteX0" fmla="*/ 0 w 1241052"/>
                      <a:gd name="connsiteY0" fmla="*/ 0 h 1965961"/>
                      <a:gd name="connsiteX1" fmla="*/ 481807 w 1241052"/>
                      <a:gd name="connsiteY1" fmla="*/ 468948 h 1965961"/>
                      <a:gd name="connsiteX2" fmla="*/ 946150 w 1241052"/>
                      <a:gd name="connsiteY2" fmla="*/ 596900 h 1965961"/>
                      <a:gd name="connsiteX3" fmla="*/ 926307 w 1241052"/>
                      <a:gd name="connsiteY3" fmla="*/ 434023 h 1965961"/>
                      <a:gd name="connsiteX4" fmla="*/ 596107 w 1241052"/>
                      <a:gd name="connsiteY4" fmla="*/ 338773 h 1965961"/>
                      <a:gd name="connsiteX5" fmla="*/ 789782 w 1241052"/>
                      <a:gd name="connsiteY5" fmla="*/ 116523 h 1965961"/>
                      <a:gd name="connsiteX6" fmla="*/ 1039019 w 1241052"/>
                      <a:gd name="connsiteY6" fmla="*/ 119698 h 1965961"/>
                      <a:gd name="connsiteX7" fmla="*/ 1240632 w 1241052"/>
                      <a:gd name="connsiteY7" fmla="*/ 513398 h 1965961"/>
                      <a:gd name="connsiteX8" fmla="*/ 932657 w 1241052"/>
                      <a:gd name="connsiteY8" fmla="*/ 1135698 h 1965961"/>
                      <a:gd name="connsiteX9" fmla="*/ 580232 w 1241052"/>
                      <a:gd name="connsiteY9" fmla="*/ 805498 h 1965961"/>
                      <a:gd name="connsiteX10" fmla="*/ 446882 w 1241052"/>
                      <a:gd name="connsiteY10" fmla="*/ 872173 h 1965961"/>
                      <a:gd name="connsiteX11" fmla="*/ 862807 w 1241052"/>
                      <a:gd name="connsiteY11" fmla="*/ 1284923 h 1965961"/>
                      <a:gd name="connsiteX12" fmla="*/ 729457 w 1241052"/>
                      <a:gd name="connsiteY12" fmla="*/ 1440498 h 1965961"/>
                      <a:gd name="connsiteX13" fmla="*/ 666750 w 1241052"/>
                      <a:gd name="connsiteY13" fmla="*/ 1616711 h 1965961"/>
                      <a:gd name="connsiteX14" fmla="*/ 453232 w 1241052"/>
                      <a:gd name="connsiteY14" fmla="*/ 1405573 h 1965961"/>
                      <a:gd name="connsiteX15" fmla="*/ 468313 w 1241052"/>
                      <a:gd name="connsiteY15" fmla="*/ 1205548 h 1965961"/>
                      <a:gd name="connsiteX16" fmla="*/ 314325 w 1241052"/>
                      <a:gd name="connsiteY16" fmla="*/ 1196023 h 1965961"/>
                      <a:gd name="connsiteX17" fmla="*/ 310357 w 1241052"/>
                      <a:gd name="connsiteY17" fmla="*/ 1313498 h 1965961"/>
                      <a:gd name="connsiteX18" fmla="*/ 183357 w 1241052"/>
                      <a:gd name="connsiteY18" fmla="*/ 1381761 h 1965961"/>
                      <a:gd name="connsiteX19" fmla="*/ 323057 w 1241052"/>
                      <a:gd name="connsiteY19" fmla="*/ 1519873 h 1965961"/>
                      <a:gd name="connsiteX20" fmla="*/ 519907 w 1241052"/>
                      <a:gd name="connsiteY20" fmla="*/ 1719898 h 1965961"/>
                      <a:gd name="connsiteX21" fmla="*/ 0 w 1241052"/>
                      <a:gd name="connsiteY21" fmla="*/ 1965961 h 1965961"/>
                      <a:gd name="connsiteX22" fmla="*/ 0 w 1241052"/>
                      <a:gd name="connsiteY22" fmla="*/ 0 h 1965961"/>
                      <a:gd name="connsiteX0" fmla="*/ 0 w 1241052"/>
                      <a:gd name="connsiteY0" fmla="*/ 0 h 1965961"/>
                      <a:gd name="connsiteX1" fmla="*/ 484188 w 1241052"/>
                      <a:gd name="connsiteY1" fmla="*/ 461804 h 1965961"/>
                      <a:gd name="connsiteX2" fmla="*/ 946150 w 1241052"/>
                      <a:gd name="connsiteY2" fmla="*/ 596900 h 1965961"/>
                      <a:gd name="connsiteX3" fmla="*/ 926307 w 1241052"/>
                      <a:gd name="connsiteY3" fmla="*/ 434023 h 1965961"/>
                      <a:gd name="connsiteX4" fmla="*/ 596107 w 1241052"/>
                      <a:gd name="connsiteY4" fmla="*/ 338773 h 1965961"/>
                      <a:gd name="connsiteX5" fmla="*/ 789782 w 1241052"/>
                      <a:gd name="connsiteY5" fmla="*/ 116523 h 1965961"/>
                      <a:gd name="connsiteX6" fmla="*/ 1039019 w 1241052"/>
                      <a:gd name="connsiteY6" fmla="*/ 119698 h 1965961"/>
                      <a:gd name="connsiteX7" fmla="*/ 1240632 w 1241052"/>
                      <a:gd name="connsiteY7" fmla="*/ 513398 h 1965961"/>
                      <a:gd name="connsiteX8" fmla="*/ 932657 w 1241052"/>
                      <a:gd name="connsiteY8" fmla="*/ 1135698 h 1965961"/>
                      <a:gd name="connsiteX9" fmla="*/ 580232 w 1241052"/>
                      <a:gd name="connsiteY9" fmla="*/ 805498 h 1965961"/>
                      <a:gd name="connsiteX10" fmla="*/ 446882 w 1241052"/>
                      <a:gd name="connsiteY10" fmla="*/ 872173 h 1965961"/>
                      <a:gd name="connsiteX11" fmla="*/ 862807 w 1241052"/>
                      <a:gd name="connsiteY11" fmla="*/ 1284923 h 1965961"/>
                      <a:gd name="connsiteX12" fmla="*/ 729457 w 1241052"/>
                      <a:gd name="connsiteY12" fmla="*/ 1440498 h 1965961"/>
                      <a:gd name="connsiteX13" fmla="*/ 666750 w 1241052"/>
                      <a:gd name="connsiteY13" fmla="*/ 1616711 h 1965961"/>
                      <a:gd name="connsiteX14" fmla="*/ 453232 w 1241052"/>
                      <a:gd name="connsiteY14" fmla="*/ 1405573 h 1965961"/>
                      <a:gd name="connsiteX15" fmla="*/ 468313 w 1241052"/>
                      <a:gd name="connsiteY15" fmla="*/ 1205548 h 1965961"/>
                      <a:gd name="connsiteX16" fmla="*/ 314325 w 1241052"/>
                      <a:gd name="connsiteY16" fmla="*/ 1196023 h 1965961"/>
                      <a:gd name="connsiteX17" fmla="*/ 310357 w 1241052"/>
                      <a:gd name="connsiteY17" fmla="*/ 1313498 h 1965961"/>
                      <a:gd name="connsiteX18" fmla="*/ 183357 w 1241052"/>
                      <a:gd name="connsiteY18" fmla="*/ 1381761 h 1965961"/>
                      <a:gd name="connsiteX19" fmla="*/ 323057 w 1241052"/>
                      <a:gd name="connsiteY19" fmla="*/ 1519873 h 1965961"/>
                      <a:gd name="connsiteX20" fmla="*/ 519907 w 1241052"/>
                      <a:gd name="connsiteY20" fmla="*/ 1719898 h 1965961"/>
                      <a:gd name="connsiteX21" fmla="*/ 0 w 1241052"/>
                      <a:gd name="connsiteY21" fmla="*/ 1965961 h 1965961"/>
                      <a:gd name="connsiteX22" fmla="*/ 0 w 1241052"/>
                      <a:gd name="connsiteY22" fmla="*/ 0 h 1965961"/>
                      <a:gd name="connsiteX0" fmla="*/ 0 w 1241052"/>
                      <a:gd name="connsiteY0" fmla="*/ 0 h 1965961"/>
                      <a:gd name="connsiteX1" fmla="*/ 484188 w 1241052"/>
                      <a:gd name="connsiteY1" fmla="*/ 461804 h 1965961"/>
                      <a:gd name="connsiteX2" fmla="*/ 946150 w 1241052"/>
                      <a:gd name="connsiteY2" fmla="*/ 596900 h 1965961"/>
                      <a:gd name="connsiteX3" fmla="*/ 926307 w 1241052"/>
                      <a:gd name="connsiteY3" fmla="*/ 434023 h 1965961"/>
                      <a:gd name="connsiteX4" fmla="*/ 596107 w 1241052"/>
                      <a:gd name="connsiteY4" fmla="*/ 338773 h 1965961"/>
                      <a:gd name="connsiteX5" fmla="*/ 789782 w 1241052"/>
                      <a:gd name="connsiteY5" fmla="*/ 116523 h 1965961"/>
                      <a:gd name="connsiteX6" fmla="*/ 1039019 w 1241052"/>
                      <a:gd name="connsiteY6" fmla="*/ 119698 h 1965961"/>
                      <a:gd name="connsiteX7" fmla="*/ 1240632 w 1241052"/>
                      <a:gd name="connsiteY7" fmla="*/ 513398 h 1965961"/>
                      <a:gd name="connsiteX8" fmla="*/ 932657 w 1241052"/>
                      <a:gd name="connsiteY8" fmla="*/ 1135698 h 1965961"/>
                      <a:gd name="connsiteX9" fmla="*/ 580232 w 1241052"/>
                      <a:gd name="connsiteY9" fmla="*/ 805498 h 1965961"/>
                      <a:gd name="connsiteX10" fmla="*/ 446882 w 1241052"/>
                      <a:gd name="connsiteY10" fmla="*/ 872173 h 1965961"/>
                      <a:gd name="connsiteX11" fmla="*/ 862807 w 1241052"/>
                      <a:gd name="connsiteY11" fmla="*/ 1284923 h 1965961"/>
                      <a:gd name="connsiteX12" fmla="*/ 729457 w 1241052"/>
                      <a:gd name="connsiteY12" fmla="*/ 1440498 h 1965961"/>
                      <a:gd name="connsiteX13" fmla="*/ 666750 w 1241052"/>
                      <a:gd name="connsiteY13" fmla="*/ 1616711 h 1965961"/>
                      <a:gd name="connsiteX14" fmla="*/ 453232 w 1241052"/>
                      <a:gd name="connsiteY14" fmla="*/ 1405573 h 1965961"/>
                      <a:gd name="connsiteX15" fmla="*/ 468313 w 1241052"/>
                      <a:gd name="connsiteY15" fmla="*/ 1205548 h 1965961"/>
                      <a:gd name="connsiteX16" fmla="*/ 314325 w 1241052"/>
                      <a:gd name="connsiteY16" fmla="*/ 1196023 h 1965961"/>
                      <a:gd name="connsiteX17" fmla="*/ 310357 w 1241052"/>
                      <a:gd name="connsiteY17" fmla="*/ 1313498 h 1965961"/>
                      <a:gd name="connsiteX18" fmla="*/ 183357 w 1241052"/>
                      <a:gd name="connsiteY18" fmla="*/ 1381761 h 1965961"/>
                      <a:gd name="connsiteX19" fmla="*/ 323057 w 1241052"/>
                      <a:gd name="connsiteY19" fmla="*/ 1519873 h 1965961"/>
                      <a:gd name="connsiteX20" fmla="*/ 519907 w 1241052"/>
                      <a:gd name="connsiteY20" fmla="*/ 1719898 h 1965961"/>
                      <a:gd name="connsiteX21" fmla="*/ 0 w 1241052"/>
                      <a:gd name="connsiteY21" fmla="*/ 1965961 h 1965961"/>
                      <a:gd name="connsiteX22" fmla="*/ 0 w 1241052"/>
                      <a:gd name="connsiteY22" fmla="*/ 0 h 1965961"/>
                      <a:gd name="connsiteX0" fmla="*/ 0 w 1241052"/>
                      <a:gd name="connsiteY0" fmla="*/ 0 h 1965961"/>
                      <a:gd name="connsiteX1" fmla="*/ 484188 w 1241052"/>
                      <a:gd name="connsiteY1" fmla="*/ 461804 h 1965961"/>
                      <a:gd name="connsiteX2" fmla="*/ 946150 w 1241052"/>
                      <a:gd name="connsiteY2" fmla="*/ 596900 h 1965961"/>
                      <a:gd name="connsiteX3" fmla="*/ 926307 w 1241052"/>
                      <a:gd name="connsiteY3" fmla="*/ 434023 h 1965961"/>
                      <a:gd name="connsiteX4" fmla="*/ 596107 w 1241052"/>
                      <a:gd name="connsiteY4" fmla="*/ 338773 h 1965961"/>
                      <a:gd name="connsiteX5" fmla="*/ 789782 w 1241052"/>
                      <a:gd name="connsiteY5" fmla="*/ 116523 h 1965961"/>
                      <a:gd name="connsiteX6" fmla="*/ 1039019 w 1241052"/>
                      <a:gd name="connsiteY6" fmla="*/ 119698 h 1965961"/>
                      <a:gd name="connsiteX7" fmla="*/ 1240632 w 1241052"/>
                      <a:gd name="connsiteY7" fmla="*/ 513398 h 1965961"/>
                      <a:gd name="connsiteX8" fmla="*/ 932657 w 1241052"/>
                      <a:gd name="connsiteY8" fmla="*/ 1135698 h 1965961"/>
                      <a:gd name="connsiteX9" fmla="*/ 580232 w 1241052"/>
                      <a:gd name="connsiteY9" fmla="*/ 805498 h 1965961"/>
                      <a:gd name="connsiteX10" fmla="*/ 446882 w 1241052"/>
                      <a:gd name="connsiteY10" fmla="*/ 872173 h 1965961"/>
                      <a:gd name="connsiteX11" fmla="*/ 862807 w 1241052"/>
                      <a:gd name="connsiteY11" fmla="*/ 1284923 h 1965961"/>
                      <a:gd name="connsiteX12" fmla="*/ 729457 w 1241052"/>
                      <a:gd name="connsiteY12" fmla="*/ 1440498 h 1965961"/>
                      <a:gd name="connsiteX13" fmla="*/ 666750 w 1241052"/>
                      <a:gd name="connsiteY13" fmla="*/ 1616711 h 1965961"/>
                      <a:gd name="connsiteX14" fmla="*/ 453232 w 1241052"/>
                      <a:gd name="connsiteY14" fmla="*/ 1405573 h 1965961"/>
                      <a:gd name="connsiteX15" fmla="*/ 468313 w 1241052"/>
                      <a:gd name="connsiteY15" fmla="*/ 1205548 h 1965961"/>
                      <a:gd name="connsiteX16" fmla="*/ 314325 w 1241052"/>
                      <a:gd name="connsiteY16" fmla="*/ 1196023 h 1965961"/>
                      <a:gd name="connsiteX17" fmla="*/ 310357 w 1241052"/>
                      <a:gd name="connsiteY17" fmla="*/ 1313498 h 1965961"/>
                      <a:gd name="connsiteX18" fmla="*/ 183357 w 1241052"/>
                      <a:gd name="connsiteY18" fmla="*/ 1381761 h 1965961"/>
                      <a:gd name="connsiteX19" fmla="*/ 323057 w 1241052"/>
                      <a:gd name="connsiteY19" fmla="*/ 1519873 h 1965961"/>
                      <a:gd name="connsiteX20" fmla="*/ 519907 w 1241052"/>
                      <a:gd name="connsiteY20" fmla="*/ 1719898 h 1965961"/>
                      <a:gd name="connsiteX21" fmla="*/ 0 w 1241052"/>
                      <a:gd name="connsiteY21" fmla="*/ 1965961 h 1965961"/>
                      <a:gd name="connsiteX22" fmla="*/ 0 w 1241052"/>
                      <a:gd name="connsiteY22" fmla="*/ 0 h 1965961"/>
                      <a:gd name="connsiteX0" fmla="*/ 0 w 1241052"/>
                      <a:gd name="connsiteY0" fmla="*/ 0 h 1965961"/>
                      <a:gd name="connsiteX1" fmla="*/ 484188 w 1241052"/>
                      <a:gd name="connsiteY1" fmla="*/ 461804 h 1965961"/>
                      <a:gd name="connsiteX2" fmla="*/ 946150 w 1241052"/>
                      <a:gd name="connsiteY2" fmla="*/ 596900 h 1965961"/>
                      <a:gd name="connsiteX3" fmla="*/ 926307 w 1241052"/>
                      <a:gd name="connsiteY3" fmla="*/ 434023 h 1965961"/>
                      <a:gd name="connsiteX4" fmla="*/ 596107 w 1241052"/>
                      <a:gd name="connsiteY4" fmla="*/ 338773 h 1965961"/>
                      <a:gd name="connsiteX5" fmla="*/ 789782 w 1241052"/>
                      <a:gd name="connsiteY5" fmla="*/ 116523 h 1965961"/>
                      <a:gd name="connsiteX6" fmla="*/ 1039019 w 1241052"/>
                      <a:gd name="connsiteY6" fmla="*/ 119698 h 1965961"/>
                      <a:gd name="connsiteX7" fmla="*/ 1240632 w 1241052"/>
                      <a:gd name="connsiteY7" fmla="*/ 513398 h 1965961"/>
                      <a:gd name="connsiteX8" fmla="*/ 932657 w 1241052"/>
                      <a:gd name="connsiteY8" fmla="*/ 1135698 h 1965961"/>
                      <a:gd name="connsiteX9" fmla="*/ 580232 w 1241052"/>
                      <a:gd name="connsiteY9" fmla="*/ 805498 h 1965961"/>
                      <a:gd name="connsiteX10" fmla="*/ 446882 w 1241052"/>
                      <a:gd name="connsiteY10" fmla="*/ 872173 h 1965961"/>
                      <a:gd name="connsiteX11" fmla="*/ 862807 w 1241052"/>
                      <a:gd name="connsiteY11" fmla="*/ 1284923 h 1965961"/>
                      <a:gd name="connsiteX12" fmla="*/ 729457 w 1241052"/>
                      <a:gd name="connsiteY12" fmla="*/ 1440498 h 1965961"/>
                      <a:gd name="connsiteX13" fmla="*/ 666750 w 1241052"/>
                      <a:gd name="connsiteY13" fmla="*/ 1616711 h 1965961"/>
                      <a:gd name="connsiteX14" fmla="*/ 453232 w 1241052"/>
                      <a:gd name="connsiteY14" fmla="*/ 1405573 h 1965961"/>
                      <a:gd name="connsiteX15" fmla="*/ 468313 w 1241052"/>
                      <a:gd name="connsiteY15" fmla="*/ 1205548 h 1965961"/>
                      <a:gd name="connsiteX16" fmla="*/ 314325 w 1241052"/>
                      <a:gd name="connsiteY16" fmla="*/ 1196023 h 1965961"/>
                      <a:gd name="connsiteX17" fmla="*/ 310357 w 1241052"/>
                      <a:gd name="connsiteY17" fmla="*/ 1313498 h 1965961"/>
                      <a:gd name="connsiteX18" fmla="*/ 183357 w 1241052"/>
                      <a:gd name="connsiteY18" fmla="*/ 1381761 h 1965961"/>
                      <a:gd name="connsiteX19" fmla="*/ 323057 w 1241052"/>
                      <a:gd name="connsiteY19" fmla="*/ 1519873 h 1965961"/>
                      <a:gd name="connsiteX20" fmla="*/ 519907 w 1241052"/>
                      <a:gd name="connsiteY20" fmla="*/ 1719898 h 1965961"/>
                      <a:gd name="connsiteX21" fmla="*/ 0 w 1241052"/>
                      <a:gd name="connsiteY21" fmla="*/ 1965961 h 1965961"/>
                      <a:gd name="connsiteX22" fmla="*/ 0 w 1241052"/>
                      <a:gd name="connsiteY22" fmla="*/ 0 h 1965961"/>
                      <a:gd name="connsiteX0" fmla="*/ 0 w 1241052"/>
                      <a:gd name="connsiteY0" fmla="*/ 0 h 1965961"/>
                      <a:gd name="connsiteX1" fmla="*/ 484188 w 1241052"/>
                      <a:gd name="connsiteY1" fmla="*/ 461804 h 1965961"/>
                      <a:gd name="connsiteX2" fmla="*/ 946150 w 1241052"/>
                      <a:gd name="connsiteY2" fmla="*/ 596900 h 1965961"/>
                      <a:gd name="connsiteX3" fmla="*/ 926307 w 1241052"/>
                      <a:gd name="connsiteY3" fmla="*/ 434023 h 1965961"/>
                      <a:gd name="connsiteX4" fmla="*/ 596107 w 1241052"/>
                      <a:gd name="connsiteY4" fmla="*/ 338773 h 1965961"/>
                      <a:gd name="connsiteX5" fmla="*/ 789782 w 1241052"/>
                      <a:gd name="connsiteY5" fmla="*/ 116523 h 1965961"/>
                      <a:gd name="connsiteX6" fmla="*/ 1039019 w 1241052"/>
                      <a:gd name="connsiteY6" fmla="*/ 119698 h 1965961"/>
                      <a:gd name="connsiteX7" fmla="*/ 1240632 w 1241052"/>
                      <a:gd name="connsiteY7" fmla="*/ 513398 h 1965961"/>
                      <a:gd name="connsiteX8" fmla="*/ 932657 w 1241052"/>
                      <a:gd name="connsiteY8" fmla="*/ 1135698 h 1965961"/>
                      <a:gd name="connsiteX9" fmla="*/ 580232 w 1241052"/>
                      <a:gd name="connsiteY9" fmla="*/ 805498 h 1965961"/>
                      <a:gd name="connsiteX10" fmla="*/ 446882 w 1241052"/>
                      <a:gd name="connsiteY10" fmla="*/ 872173 h 1965961"/>
                      <a:gd name="connsiteX11" fmla="*/ 862807 w 1241052"/>
                      <a:gd name="connsiteY11" fmla="*/ 1284923 h 1965961"/>
                      <a:gd name="connsiteX12" fmla="*/ 729457 w 1241052"/>
                      <a:gd name="connsiteY12" fmla="*/ 1440498 h 1965961"/>
                      <a:gd name="connsiteX13" fmla="*/ 666750 w 1241052"/>
                      <a:gd name="connsiteY13" fmla="*/ 1616711 h 1965961"/>
                      <a:gd name="connsiteX14" fmla="*/ 453232 w 1241052"/>
                      <a:gd name="connsiteY14" fmla="*/ 1405573 h 1965961"/>
                      <a:gd name="connsiteX15" fmla="*/ 468313 w 1241052"/>
                      <a:gd name="connsiteY15" fmla="*/ 1205548 h 1965961"/>
                      <a:gd name="connsiteX16" fmla="*/ 314325 w 1241052"/>
                      <a:gd name="connsiteY16" fmla="*/ 1196023 h 1965961"/>
                      <a:gd name="connsiteX17" fmla="*/ 310357 w 1241052"/>
                      <a:gd name="connsiteY17" fmla="*/ 1313498 h 1965961"/>
                      <a:gd name="connsiteX18" fmla="*/ 183357 w 1241052"/>
                      <a:gd name="connsiteY18" fmla="*/ 1381761 h 1965961"/>
                      <a:gd name="connsiteX19" fmla="*/ 323057 w 1241052"/>
                      <a:gd name="connsiteY19" fmla="*/ 1519873 h 1965961"/>
                      <a:gd name="connsiteX20" fmla="*/ 519907 w 1241052"/>
                      <a:gd name="connsiteY20" fmla="*/ 1719898 h 1965961"/>
                      <a:gd name="connsiteX21" fmla="*/ 0 w 1241052"/>
                      <a:gd name="connsiteY21" fmla="*/ 1965961 h 1965961"/>
                      <a:gd name="connsiteX22" fmla="*/ 0 w 1241052"/>
                      <a:gd name="connsiteY22" fmla="*/ 0 h 1965961"/>
                      <a:gd name="connsiteX0" fmla="*/ 0 w 1241052"/>
                      <a:gd name="connsiteY0" fmla="*/ 0 h 1965961"/>
                      <a:gd name="connsiteX1" fmla="*/ 484188 w 1241052"/>
                      <a:gd name="connsiteY1" fmla="*/ 461804 h 1965961"/>
                      <a:gd name="connsiteX2" fmla="*/ 946150 w 1241052"/>
                      <a:gd name="connsiteY2" fmla="*/ 596900 h 1965961"/>
                      <a:gd name="connsiteX3" fmla="*/ 926307 w 1241052"/>
                      <a:gd name="connsiteY3" fmla="*/ 434023 h 1965961"/>
                      <a:gd name="connsiteX4" fmla="*/ 596107 w 1241052"/>
                      <a:gd name="connsiteY4" fmla="*/ 338773 h 1965961"/>
                      <a:gd name="connsiteX5" fmla="*/ 789782 w 1241052"/>
                      <a:gd name="connsiteY5" fmla="*/ 116523 h 1965961"/>
                      <a:gd name="connsiteX6" fmla="*/ 1039019 w 1241052"/>
                      <a:gd name="connsiteY6" fmla="*/ 119698 h 1965961"/>
                      <a:gd name="connsiteX7" fmla="*/ 1240632 w 1241052"/>
                      <a:gd name="connsiteY7" fmla="*/ 513398 h 1965961"/>
                      <a:gd name="connsiteX8" fmla="*/ 932657 w 1241052"/>
                      <a:gd name="connsiteY8" fmla="*/ 1135698 h 1965961"/>
                      <a:gd name="connsiteX9" fmla="*/ 580232 w 1241052"/>
                      <a:gd name="connsiteY9" fmla="*/ 805498 h 1965961"/>
                      <a:gd name="connsiteX10" fmla="*/ 446882 w 1241052"/>
                      <a:gd name="connsiteY10" fmla="*/ 872173 h 1965961"/>
                      <a:gd name="connsiteX11" fmla="*/ 862807 w 1241052"/>
                      <a:gd name="connsiteY11" fmla="*/ 1284923 h 1965961"/>
                      <a:gd name="connsiteX12" fmla="*/ 729457 w 1241052"/>
                      <a:gd name="connsiteY12" fmla="*/ 1440498 h 1965961"/>
                      <a:gd name="connsiteX13" fmla="*/ 666750 w 1241052"/>
                      <a:gd name="connsiteY13" fmla="*/ 1616711 h 1965961"/>
                      <a:gd name="connsiteX14" fmla="*/ 453232 w 1241052"/>
                      <a:gd name="connsiteY14" fmla="*/ 1405573 h 1965961"/>
                      <a:gd name="connsiteX15" fmla="*/ 468313 w 1241052"/>
                      <a:gd name="connsiteY15" fmla="*/ 1205548 h 1965961"/>
                      <a:gd name="connsiteX16" fmla="*/ 314325 w 1241052"/>
                      <a:gd name="connsiteY16" fmla="*/ 1196023 h 1965961"/>
                      <a:gd name="connsiteX17" fmla="*/ 310357 w 1241052"/>
                      <a:gd name="connsiteY17" fmla="*/ 1313498 h 1965961"/>
                      <a:gd name="connsiteX18" fmla="*/ 183357 w 1241052"/>
                      <a:gd name="connsiteY18" fmla="*/ 1381761 h 1965961"/>
                      <a:gd name="connsiteX19" fmla="*/ 323057 w 1241052"/>
                      <a:gd name="connsiteY19" fmla="*/ 1519873 h 1965961"/>
                      <a:gd name="connsiteX20" fmla="*/ 519907 w 1241052"/>
                      <a:gd name="connsiteY20" fmla="*/ 1719898 h 1965961"/>
                      <a:gd name="connsiteX21" fmla="*/ 0 w 1241052"/>
                      <a:gd name="connsiteY21" fmla="*/ 1965961 h 1965961"/>
                      <a:gd name="connsiteX22" fmla="*/ 0 w 1241052"/>
                      <a:gd name="connsiteY22" fmla="*/ 0 h 1965961"/>
                      <a:gd name="connsiteX0" fmla="*/ 0 w 1241052"/>
                      <a:gd name="connsiteY0" fmla="*/ 0 h 1965961"/>
                      <a:gd name="connsiteX1" fmla="*/ 484188 w 1241052"/>
                      <a:gd name="connsiteY1" fmla="*/ 461804 h 1965961"/>
                      <a:gd name="connsiteX2" fmla="*/ 946150 w 1241052"/>
                      <a:gd name="connsiteY2" fmla="*/ 596900 h 1965961"/>
                      <a:gd name="connsiteX3" fmla="*/ 926307 w 1241052"/>
                      <a:gd name="connsiteY3" fmla="*/ 434023 h 1965961"/>
                      <a:gd name="connsiteX4" fmla="*/ 596107 w 1241052"/>
                      <a:gd name="connsiteY4" fmla="*/ 338773 h 1965961"/>
                      <a:gd name="connsiteX5" fmla="*/ 789782 w 1241052"/>
                      <a:gd name="connsiteY5" fmla="*/ 116523 h 1965961"/>
                      <a:gd name="connsiteX6" fmla="*/ 1039019 w 1241052"/>
                      <a:gd name="connsiteY6" fmla="*/ 119698 h 1965961"/>
                      <a:gd name="connsiteX7" fmla="*/ 1240632 w 1241052"/>
                      <a:gd name="connsiteY7" fmla="*/ 513398 h 1965961"/>
                      <a:gd name="connsiteX8" fmla="*/ 932657 w 1241052"/>
                      <a:gd name="connsiteY8" fmla="*/ 1135698 h 1965961"/>
                      <a:gd name="connsiteX9" fmla="*/ 580232 w 1241052"/>
                      <a:gd name="connsiteY9" fmla="*/ 805498 h 1965961"/>
                      <a:gd name="connsiteX10" fmla="*/ 446882 w 1241052"/>
                      <a:gd name="connsiteY10" fmla="*/ 872173 h 1965961"/>
                      <a:gd name="connsiteX11" fmla="*/ 862807 w 1241052"/>
                      <a:gd name="connsiteY11" fmla="*/ 1284923 h 1965961"/>
                      <a:gd name="connsiteX12" fmla="*/ 729457 w 1241052"/>
                      <a:gd name="connsiteY12" fmla="*/ 1440498 h 1965961"/>
                      <a:gd name="connsiteX13" fmla="*/ 666750 w 1241052"/>
                      <a:gd name="connsiteY13" fmla="*/ 1616711 h 1965961"/>
                      <a:gd name="connsiteX14" fmla="*/ 453232 w 1241052"/>
                      <a:gd name="connsiteY14" fmla="*/ 1405573 h 1965961"/>
                      <a:gd name="connsiteX15" fmla="*/ 468313 w 1241052"/>
                      <a:gd name="connsiteY15" fmla="*/ 1205548 h 1965961"/>
                      <a:gd name="connsiteX16" fmla="*/ 314325 w 1241052"/>
                      <a:gd name="connsiteY16" fmla="*/ 1196023 h 1965961"/>
                      <a:gd name="connsiteX17" fmla="*/ 310357 w 1241052"/>
                      <a:gd name="connsiteY17" fmla="*/ 1313498 h 1965961"/>
                      <a:gd name="connsiteX18" fmla="*/ 183357 w 1241052"/>
                      <a:gd name="connsiteY18" fmla="*/ 1381761 h 1965961"/>
                      <a:gd name="connsiteX19" fmla="*/ 323057 w 1241052"/>
                      <a:gd name="connsiteY19" fmla="*/ 1519873 h 1965961"/>
                      <a:gd name="connsiteX20" fmla="*/ 519907 w 1241052"/>
                      <a:gd name="connsiteY20" fmla="*/ 1719898 h 1965961"/>
                      <a:gd name="connsiteX21" fmla="*/ 0 w 1241052"/>
                      <a:gd name="connsiteY21" fmla="*/ 1965961 h 1965961"/>
                      <a:gd name="connsiteX22" fmla="*/ 0 w 1241052"/>
                      <a:gd name="connsiteY22" fmla="*/ 0 h 1965961"/>
                      <a:gd name="connsiteX0" fmla="*/ 0 w 1241052"/>
                      <a:gd name="connsiteY0" fmla="*/ 0 h 1965961"/>
                      <a:gd name="connsiteX1" fmla="*/ 484188 w 1241052"/>
                      <a:gd name="connsiteY1" fmla="*/ 461804 h 1965961"/>
                      <a:gd name="connsiteX2" fmla="*/ 946150 w 1241052"/>
                      <a:gd name="connsiteY2" fmla="*/ 596900 h 1965961"/>
                      <a:gd name="connsiteX3" fmla="*/ 926307 w 1241052"/>
                      <a:gd name="connsiteY3" fmla="*/ 434023 h 1965961"/>
                      <a:gd name="connsiteX4" fmla="*/ 596107 w 1241052"/>
                      <a:gd name="connsiteY4" fmla="*/ 338773 h 1965961"/>
                      <a:gd name="connsiteX5" fmla="*/ 789782 w 1241052"/>
                      <a:gd name="connsiteY5" fmla="*/ 116523 h 1965961"/>
                      <a:gd name="connsiteX6" fmla="*/ 1039019 w 1241052"/>
                      <a:gd name="connsiteY6" fmla="*/ 119698 h 1965961"/>
                      <a:gd name="connsiteX7" fmla="*/ 1240632 w 1241052"/>
                      <a:gd name="connsiteY7" fmla="*/ 513398 h 1965961"/>
                      <a:gd name="connsiteX8" fmla="*/ 932657 w 1241052"/>
                      <a:gd name="connsiteY8" fmla="*/ 1135698 h 1965961"/>
                      <a:gd name="connsiteX9" fmla="*/ 580232 w 1241052"/>
                      <a:gd name="connsiteY9" fmla="*/ 805498 h 1965961"/>
                      <a:gd name="connsiteX10" fmla="*/ 446882 w 1241052"/>
                      <a:gd name="connsiteY10" fmla="*/ 872173 h 1965961"/>
                      <a:gd name="connsiteX11" fmla="*/ 862807 w 1241052"/>
                      <a:gd name="connsiteY11" fmla="*/ 1284923 h 1965961"/>
                      <a:gd name="connsiteX12" fmla="*/ 729457 w 1241052"/>
                      <a:gd name="connsiteY12" fmla="*/ 1440498 h 1965961"/>
                      <a:gd name="connsiteX13" fmla="*/ 666750 w 1241052"/>
                      <a:gd name="connsiteY13" fmla="*/ 1616711 h 1965961"/>
                      <a:gd name="connsiteX14" fmla="*/ 453232 w 1241052"/>
                      <a:gd name="connsiteY14" fmla="*/ 1405573 h 1965961"/>
                      <a:gd name="connsiteX15" fmla="*/ 468313 w 1241052"/>
                      <a:gd name="connsiteY15" fmla="*/ 1205548 h 1965961"/>
                      <a:gd name="connsiteX16" fmla="*/ 314325 w 1241052"/>
                      <a:gd name="connsiteY16" fmla="*/ 1196023 h 1965961"/>
                      <a:gd name="connsiteX17" fmla="*/ 310357 w 1241052"/>
                      <a:gd name="connsiteY17" fmla="*/ 1313498 h 1965961"/>
                      <a:gd name="connsiteX18" fmla="*/ 183357 w 1241052"/>
                      <a:gd name="connsiteY18" fmla="*/ 1381761 h 1965961"/>
                      <a:gd name="connsiteX19" fmla="*/ 323057 w 1241052"/>
                      <a:gd name="connsiteY19" fmla="*/ 1519873 h 1965961"/>
                      <a:gd name="connsiteX20" fmla="*/ 519907 w 1241052"/>
                      <a:gd name="connsiteY20" fmla="*/ 1719898 h 1965961"/>
                      <a:gd name="connsiteX21" fmla="*/ 0 w 1241052"/>
                      <a:gd name="connsiteY21" fmla="*/ 1965961 h 1965961"/>
                      <a:gd name="connsiteX22" fmla="*/ 0 w 1241052"/>
                      <a:gd name="connsiteY22" fmla="*/ 0 h 1965961"/>
                      <a:gd name="connsiteX0" fmla="*/ 0 w 1241052"/>
                      <a:gd name="connsiteY0" fmla="*/ 0 h 1965961"/>
                      <a:gd name="connsiteX1" fmla="*/ 484188 w 1241052"/>
                      <a:gd name="connsiteY1" fmla="*/ 461804 h 1965961"/>
                      <a:gd name="connsiteX2" fmla="*/ 946150 w 1241052"/>
                      <a:gd name="connsiteY2" fmla="*/ 596900 h 1965961"/>
                      <a:gd name="connsiteX3" fmla="*/ 926307 w 1241052"/>
                      <a:gd name="connsiteY3" fmla="*/ 434023 h 1965961"/>
                      <a:gd name="connsiteX4" fmla="*/ 596107 w 1241052"/>
                      <a:gd name="connsiteY4" fmla="*/ 338773 h 1965961"/>
                      <a:gd name="connsiteX5" fmla="*/ 789782 w 1241052"/>
                      <a:gd name="connsiteY5" fmla="*/ 116523 h 1965961"/>
                      <a:gd name="connsiteX6" fmla="*/ 1039019 w 1241052"/>
                      <a:gd name="connsiteY6" fmla="*/ 119698 h 1965961"/>
                      <a:gd name="connsiteX7" fmla="*/ 1240632 w 1241052"/>
                      <a:gd name="connsiteY7" fmla="*/ 513398 h 1965961"/>
                      <a:gd name="connsiteX8" fmla="*/ 932657 w 1241052"/>
                      <a:gd name="connsiteY8" fmla="*/ 1135698 h 1965961"/>
                      <a:gd name="connsiteX9" fmla="*/ 580232 w 1241052"/>
                      <a:gd name="connsiteY9" fmla="*/ 805498 h 1965961"/>
                      <a:gd name="connsiteX10" fmla="*/ 446882 w 1241052"/>
                      <a:gd name="connsiteY10" fmla="*/ 872173 h 1965961"/>
                      <a:gd name="connsiteX11" fmla="*/ 862807 w 1241052"/>
                      <a:gd name="connsiteY11" fmla="*/ 1284923 h 1965961"/>
                      <a:gd name="connsiteX12" fmla="*/ 729457 w 1241052"/>
                      <a:gd name="connsiteY12" fmla="*/ 1440498 h 1965961"/>
                      <a:gd name="connsiteX13" fmla="*/ 666750 w 1241052"/>
                      <a:gd name="connsiteY13" fmla="*/ 1616711 h 1965961"/>
                      <a:gd name="connsiteX14" fmla="*/ 453232 w 1241052"/>
                      <a:gd name="connsiteY14" fmla="*/ 1405573 h 1965961"/>
                      <a:gd name="connsiteX15" fmla="*/ 468313 w 1241052"/>
                      <a:gd name="connsiteY15" fmla="*/ 1205548 h 1965961"/>
                      <a:gd name="connsiteX16" fmla="*/ 314325 w 1241052"/>
                      <a:gd name="connsiteY16" fmla="*/ 1196023 h 1965961"/>
                      <a:gd name="connsiteX17" fmla="*/ 310357 w 1241052"/>
                      <a:gd name="connsiteY17" fmla="*/ 1313498 h 1965961"/>
                      <a:gd name="connsiteX18" fmla="*/ 183357 w 1241052"/>
                      <a:gd name="connsiteY18" fmla="*/ 1381761 h 1965961"/>
                      <a:gd name="connsiteX19" fmla="*/ 323057 w 1241052"/>
                      <a:gd name="connsiteY19" fmla="*/ 1519873 h 1965961"/>
                      <a:gd name="connsiteX20" fmla="*/ 519907 w 1241052"/>
                      <a:gd name="connsiteY20" fmla="*/ 1719898 h 1965961"/>
                      <a:gd name="connsiteX21" fmla="*/ 0 w 1241052"/>
                      <a:gd name="connsiteY21" fmla="*/ 1965961 h 1965961"/>
                      <a:gd name="connsiteX22" fmla="*/ 0 w 1241052"/>
                      <a:gd name="connsiteY22" fmla="*/ 0 h 1965961"/>
                      <a:gd name="connsiteX0" fmla="*/ 0 w 1241052"/>
                      <a:gd name="connsiteY0" fmla="*/ 0 h 1965961"/>
                      <a:gd name="connsiteX1" fmla="*/ 484188 w 1241052"/>
                      <a:gd name="connsiteY1" fmla="*/ 461804 h 1965961"/>
                      <a:gd name="connsiteX2" fmla="*/ 946150 w 1241052"/>
                      <a:gd name="connsiteY2" fmla="*/ 596900 h 1965961"/>
                      <a:gd name="connsiteX3" fmla="*/ 926307 w 1241052"/>
                      <a:gd name="connsiteY3" fmla="*/ 434023 h 1965961"/>
                      <a:gd name="connsiteX4" fmla="*/ 596107 w 1241052"/>
                      <a:gd name="connsiteY4" fmla="*/ 338773 h 1965961"/>
                      <a:gd name="connsiteX5" fmla="*/ 789782 w 1241052"/>
                      <a:gd name="connsiteY5" fmla="*/ 116523 h 1965961"/>
                      <a:gd name="connsiteX6" fmla="*/ 1039019 w 1241052"/>
                      <a:gd name="connsiteY6" fmla="*/ 119698 h 1965961"/>
                      <a:gd name="connsiteX7" fmla="*/ 1240632 w 1241052"/>
                      <a:gd name="connsiteY7" fmla="*/ 513398 h 1965961"/>
                      <a:gd name="connsiteX8" fmla="*/ 932657 w 1241052"/>
                      <a:gd name="connsiteY8" fmla="*/ 1135698 h 1965961"/>
                      <a:gd name="connsiteX9" fmla="*/ 580232 w 1241052"/>
                      <a:gd name="connsiteY9" fmla="*/ 805498 h 1965961"/>
                      <a:gd name="connsiteX10" fmla="*/ 446882 w 1241052"/>
                      <a:gd name="connsiteY10" fmla="*/ 872173 h 1965961"/>
                      <a:gd name="connsiteX11" fmla="*/ 862807 w 1241052"/>
                      <a:gd name="connsiteY11" fmla="*/ 1284923 h 1965961"/>
                      <a:gd name="connsiteX12" fmla="*/ 729457 w 1241052"/>
                      <a:gd name="connsiteY12" fmla="*/ 1440498 h 1965961"/>
                      <a:gd name="connsiteX13" fmla="*/ 666750 w 1241052"/>
                      <a:gd name="connsiteY13" fmla="*/ 1616711 h 1965961"/>
                      <a:gd name="connsiteX14" fmla="*/ 453232 w 1241052"/>
                      <a:gd name="connsiteY14" fmla="*/ 1405573 h 1965961"/>
                      <a:gd name="connsiteX15" fmla="*/ 468313 w 1241052"/>
                      <a:gd name="connsiteY15" fmla="*/ 1205548 h 1965961"/>
                      <a:gd name="connsiteX16" fmla="*/ 314325 w 1241052"/>
                      <a:gd name="connsiteY16" fmla="*/ 1196023 h 1965961"/>
                      <a:gd name="connsiteX17" fmla="*/ 310357 w 1241052"/>
                      <a:gd name="connsiteY17" fmla="*/ 1313498 h 1965961"/>
                      <a:gd name="connsiteX18" fmla="*/ 183357 w 1241052"/>
                      <a:gd name="connsiteY18" fmla="*/ 1381761 h 1965961"/>
                      <a:gd name="connsiteX19" fmla="*/ 323057 w 1241052"/>
                      <a:gd name="connsiteY19" fmla="*/ 1519873 h 1965961"/>
                      <a:gd name="connsiteX20" fmla="*/ 519907 w 1241052"/>
                      <a:gd name="connsiteY20" fmla="*/ 1719898 h 1965961"/>
                      <a:gd name="connsiteX21" fmla="*/ 0 w 1241052"/>
                      <a:gd name="connsiteY21" fmla="*/ 1965961 h 1965961"/>
                      <a:gd name="connsiteX22" fmla="*/ 0 w 1241052"/>
                      <a:gd name="connsiteY22" fmla="*/ 0 h 1965961"/>
                      <a:gd name="connsiteX0" fmla="*/ 0 w 1241052"/>
                      <a:gd name="connsiteY0" fmla="*/ 0 h 1965961"/>
                      <a:gd name="connsiteX1" fmla="*/ 484188 w 1241052"/>
                      <a:gd name="connsiteY1" fmla="*/ 461804 h 1965961"/>
                      <a:gd name="connsiteX2" fmla="*/ 946150 w 1241052"/>
                      <a:gd name="connsiteY2" fmla="*/ 596900 h 1965961"/>
                      <a:gd name="connsiteX3" fmla="*/ 926307 w 1241052"/>
                      <a:gd name="connsiteY3" fmla="*/ 434023 h 1965961"/>
                      <a:gd name="connsiteX4" fmla="*/ 596107 w 1241052"/>
                      <a:gd name="connsiteY4" fmla="*/ 338773 h 1965961"/>
                      <a:gd name="connsiteX5" fmla="*/ 789782 w 1241052"/>
                      <a:gd name="connsiteY5" fmla="*/ 116523 h 1965961"/>
                      <a:gd name="connsiteX6" fmla="*/ 1039019 w 1241052"/>
                      <a:gd name="connsiteY6" fmla="*/ 119698 h 1965961"/>
                      <a:gd name="connsiteX7" fmla="*/ 1240632 w 1241052"/>
                      <a:gd name="connsiteY7" fmla="*/ 513398 h 1965961"/>
                      <a:gd name="connsiteX8" fmla="*/ 932657 w 1241052"/>
                      <a:gd name="connsiteY8" fmla="*/ 1135698 h 1965961"/>
                      <a:gd name="connsiteX9" fmla="*/ 580232 w 1241052"/>
                      <a:gd name="connsiteY9" fmla="*/ 805498 h 1965961"/>
                      <a:gd name="connsiteX10" fmla="*/ 446882 w 1241052"/>
                      <a:gd name="connsiteY10" fmla="*/ 872173 h 1965961"/>
                      <a:gd name="connsiteX11" fmla="*/ 862807 w 1241052"/>
                      <a:gd name="connsiteY11" fmla="*/ 1284923 h 1965961"/>
                      <a:gd name="connsiteX12" fmla="*/ 729457 w 1241052"/>
                      <a:gd name="connsiteY12" fmla="*/ 1440498 h 1965961"/>
                      <a:gd name="connsiteX13" fmla="*/ 666750 w 1241052"/>
                      <a:gd name="connsiteY13" fmla="*/ 1616711 h 1965961"/>
                      <a:gd name="connsiteX14" fmla="*/ 453232 w 1241052"/>
                      <a:gd name="connsiteY14" fmla="*/ 1405573 h 1965961"/>
                      <a:gd name="connsiteX15" fmla="*/ 468313 w 1241052"/>
                      <a:gd name="connsiteY15" fmla="*/ 1205548 h 1965961"/>
                      <a:gd name="connsiteX16" fmla="*/ 323850 w 1241052"/>
                      <a:gd name="connsiteY16" fmla="*/ 1196023 h 1965961"/>
                      <a:gd name="connsiteX17" fmla="*/ 310357 w 1241052"/>
                      <a:gd name="connsiteY17" fmla="*/ 1313498 h 1965961"/>
                      <a:gd name="connsiteX18" fmla="*/ 183357 w 1241052"/>
                      <a:gd name="connsiteY18" fmla="*/ 1381761 h 1965961"/>
                      <a:gd name="connsiteX19" fmla="*/ 323057 w 1241052"/>
                      <a:gd name="connsiteY19" fmla="*/ 1519873 h 1965961"/>
                      <a:gd name="connsiteX20" fmla="*/ 519907 w 1241052"/>
                      <a:gd name="connsiteY20" fmla="*/ 1719898 h 1965961"/>
                      <a:gd name="connsiteX21" fmla="*/ 0 w 1241052"/>
                      <a:gd name="connsiteY21" fmla="*/ 1965961 h 1965961"/>
                      <a:gd name="connsiteX22" fmla="*/ 0 w 1241052"/>
                      <a:gd name="connsiteY22" fmla="*/ 0 h 1965961"/>
                      <a:gd name="connsiteX0" fmla="*/ 0 w 1241052"/>
                      <a:gd name="connsiteY0" fmla="*/ 0 h 1965961"/>
                      <a:gd name="connsiteX1" fmla="*/ 484188 w 1241052"/>
                      <a:gd name="connsiteY1" fmla="*/ 461804 h 1965961"/>
                      <a:gd name="connsiteX2" fmla="*/ 946150 w 1241052"/>
                      <a:gd name="connsiteY2" fmla="*/ 596900 h 1965961"/>
                      <a:gd name="connsiteX3" fmla="*/ 926307 w 1241052"/>
                      <a:gd name="connsiteY3" fmla="*/ 434023 h 1965961"/>
                      <a:gd name="connsiteX4" fmla="*/ 596107 w 1241052"/>
                      <a:gd name="connsiteY4" fmla="*/ 338773 h 1965961"/>
                      <a:gd name="connsiteX5" fmla="*/ 789782 w 1241052"/>
                      <a:gd name="connsiteY5" fmla="*/ 116523 h 1965961"/>
                      <a:gd name="connsiteX6" fmla="*/ 1039019 w 1241052"/>
                      <a:gd name="connsiteY6" fmla="*/ 119698 h 1965961"/>
                      <a:gd name="connsiteX7" fmla="*/ 1240632 w 1241052"/>
                      <a:gd name="connsiteY7" fmla="*/ 513398 h 1965961"/>
                      <a:gd name="connsiteX8" fmla="*/ 932657 w 1241052"/>
                      <a:gd name="connsiteY8" fmla="*/ 1135698 h 1965961"/>
                      <a:gd name="connsiteX9" fmla="*/ 580232 w 1241052"/>
                      <a:gd name="connsiteY9" fmla="*/ 805498 h 1965961"/>
                      <a:gd name="connsiteX10" fmla="*/ 446882 w 1241052"/>
                      <a:gd name="connsiteY10" fmla="*/ 872173 h 1965961"/>
                      <a:gd name="connsiteX11" fmla="*/ 862807 w 1241052"/>
                      <a:gd name="connsiteY11" fmla="*/ 1284923 h 1965961"/>
                      <a:gd name="connsiteX12" fmla="*/ 729457 w 1241052"/>
                      <a:gd name="connsiteY12" fmla="*/ 1440498 h 1965961"/>
                      <a:gd name="connsiteX13" fmla="*/ 666750 w 1241052"/>
                      <a:gd name="connsiteY13" fmla="*/ 1616711 h 1965961"/>
                      <a:gd name="connsiteX14" fmla="*/ 453232 w 1241052"/>
                      <a:gd name="connsiteY14" fmla="*/ 1405573 h 1965961"/>
                      <a:gd name="connsiteX15" fmla="*/ 468313 w 1241052"/>
                      <a:gd name="connsiteY15" fmla="*/ 1205548 h 1965961"/>
                      <a:gd name="connsiteX16" fmla="*/ 323850 w 1241052"/>
                      <a:gd name="connsiteY16" fmla="*/ 1196023 h 1965961"/>
                      <a:gd name="connsiteX17" fmla="*/ 310357 w 1241052"/>
                      <a:gd name="connsiteY17" fmla="*/ 1313498 h 1965961"/>
                      <a:gd name="connsiteX18" fmla="*/ 183357 w 1241052"/>
                      <a:gd name="connsiteY18" fmla="*/ 1381761 h 1965961"/>
                      <a:gd name="connsiteX19" fmla="*/ 323057 w 1241052"/>
                      <a:gd name="connsiteY19" fmla="*/ 1519873 h 1965961"/>
                      <a:gd name="connsiteX20" fmla="*/ 519907 w 1241052"/>
                      <a:gd name="connsiteY20" fmla="*/ 1719898 h 1965961"/>
                      <a:gd name="connsiteX21" fmla="*/ 0 w 1241052"/>
                      <a:gd name="connsiteY21" fmla="*/ 1965961 h 1965961"/>
                      <a:gd name="connsiteX22" fmla="*/ 0 w 1241052"/>
                      <a:gd name="connsiteY22" fmla="*/ 0 h 1965961"/>
                      <a:gd name="connsiteX0" fmla="*/ 0 w 1241052"/>
                      <a:gd name="connsiteY0" fmla="*/ 0 h 1965961"/>
                      <a:gd name="connsiteX1" fmla="*/ 484188 w 1241052"/>
                      <a:gd name="connsiteY1" fmla="*/ 461804 h 1965961"/>
                      <a:gd name="connsiteX2" fmla="*/ 946150 w 1241052"/>
                      <a:gd name="connsiteY2" fmla="*/ 596900 h 1965961"/>
                      <a:gd name="connsiteX3" fmla="*/ 926307 w 1241052"/>
                      <a:gd name="connsiteY3" fmla="*/ 434023 h 1965961"/>
                      <a:gd name="connsiteX4" fmla="*/ 596107 w 1241052"/>
                      <a:gd name="connsiteY4" fmla="*/ 338773 h 1965961"/>
                      <a:gd name="connsiteX5" fmla="*/ 789782 w 1241052"/>
                      <a:gd name="connsiteY5" fmla="*/ 116523 h 1965961"/>
                      <a:gd name="connsiteX6" fmla="*/ 1039019 w 1241052"/>
                      <a:gd name="connsiteY6" fmla="*/ 119698 h 1965961"/>
                      <a:gd name="connsiteX7" fmla="*/ 1240632 w 1241052"/>
                      <a:gd name="connsiteY7" fmla="*/ 513398 h 1965961"/>
                      <a:gd name="connsiteX8" fmla="*/ 932657 w 1241052"/>
                      <a:gd name="connsiteY8" fmla="*/ 1135698 h 1965961"/>
                      <a:gd name="connsiteX9" fmla="*/ 580232 w 1241052"/>
                      <a:gd name="connsiteY9" fmla="*/ 805498 h 1965961"/>
                      <a:gd name="connsiteX10" fmla="*/ 446882 w 1241052"/>
                      <a:gd name="connsiteY10" fmla="*/ 872173 h 1965961"/>
                      <a:gd name="connsiteX11" fmla="*/ 862807 w 1241052"/>
                      <a:gd name="connsiteY11" fmla="*/ 1284923 h 1965961"/>
                      <a:gd name="connsiteX12" fmla="*/ 729457 w 1241052"/>
                      <a:gd name="connsiteY12" fmla="*/ 1440498 h 1965961"/>
                      <a:gd name="connsiteX13" fmla="*/ 666750 w 1241052"/>
                      <a:gd name="connsiteY13" fmla="*/ 1616711 h 1965961"/>
                      <a:gd name="connsiteX14" fmla="*/ 453232 w 1241052"/>
                      <a:gd name="connsiteY14" fmla="*/ 1405573 h 1965961"/>
                      <a:gd name="connsiteX15" fmla="*/ 468313 w 1241052"/>
                      <a:gd name="connsiteY15" fmla="*/ 1205548 h 1965961"/>
                      <a:gd name="connsiteX16" fmla="*/ 323850 w 1241052"/>
                      <a:gd name="connsiteY16" fmla="*/ 1196023 h 1965961"/>
                      <a:gd name="connsiteX17" fmla="*/ 310357 w 1241052"/>
                      <a:gd name="connsiteY17" fmla="*/ 1313498 h 1965961"/>
                      <a:gd name="connsiteX18" fmla="*/ 183357 w 1241052"/>
                      <a:gd name="connsiteY18" fmla="*/ 1381761 h 1965961"/>
                      <a:gd name="connsiteX19" fmla="*/ 323057 w 1241052"/>
                      <a:gd name="connsiteY19" fmla="*/ 1519873 h 1965961"/>
                      <a:gd name="connsiteX20" fmla="*/ 519907 w 1241052"/>
                      <a:gd name="connsiteY20" fmla="*/ 1719898 h 1965961"/>
                      <a:gd name="connsiteX21" fmla="*/ 0 w 1241052"/>
                      <a:gd name="connsiteY21" fmla="*/ 1965961 h 1965961"/>
                      <a:gd name="connsiteX22" fmla="*/ 0 w 1241052"/>
                      <a:gd name="connsiteY22" fmla="*/ 0 h 1965961"/>
                      <a:gd name="connsiteX0" fmla="*/ 0 w 1241052"/>
                      <a:gd name="connsiteY0" fmla="*/ 0 h 1965961"/>
                      <a:gd name="connsiteX1" fmla="*/ 484188 w 1241052"/>
                      <a:gd name="connsiteY1" fmla="*/ 461804 h 1965961"/>
                      <a:gd name="connsiteX2" fmla="*/ 946150 w 1241052"/>
                      <a:gd name="connsiteY2" fmla="*/ 596900 h 1965961"/>
                      <a:gd name="connsiteX3" fmla="*/ 926307 w 1241052"/>
                      <a:gd name="connsiteY3" fmla="*/ 434023 h 1965961"/>
                      <a:gd name="connsiteX4" fmla="*/ 596107 w 1241052"/>
                      <a:gd name="connsiteY4" fmla="*/ 338773 h 1965961"/>
                      <a:gd name="connsiteX5" fmla="*/ 789782 w 1241052"/>
                      <a:gd name="connsiteY5" fmla="*/ 116523 h 1965961"/>
                      <a:gd name="connsiteX6" fmla="*/ 1039019 w 1241052"/>
                      <a:gd name="connsiteY6" fmla="*/ 119698 h 1965961"/>
                      <a:gd name="connsiteX7" fmla="*/ 1240632 w 1241052"/>
                      <a:gd name="connsiteY7" fmla="*/ 513398 h 1965961"/>
                      <a:gd name="connsiteX8" fmla="*/ 932657 w 1241052"/>
                      <a:gd name="connsiteY8" fmla="*/ 1135698 h 1965961"/>
                      <a:gd name="connsiteX9" fmla="*/ 580232 w 1241052"/>
                      <a:gd name="connsiteY9" fmla="*/ 805498 h 1965961"/>
                      <a:gd name="connsiteX10" fmla="*/ 446882 w 1241052"/>
                      <a:gd name="connsiteY10" fmla="*/ 872173 h 1965961"/>
                      <a:gd name="connsiteX11" fmla="*/ 862807 w 1241052"/>
                      <a:gd name="connsiteY11" fmla="*/ 1284923 h 1965961"/>
                      <a:gd name="connsiteX12" fmla="*/ 729457 w 1241052"/>
                      <a:gd name="connsiteY12" fmla="*/ 1440498 h 1965961"/>
                      <a:gd name="connsiteX13" fmla="*/ 666750 w 1241052"/>
                      <a:gd name="connsiteY13" fmla="*/ 1616711 h 1965961"/>
                      <a:gd name="connsiteX14" fmla="*/ 453232 w 1241052"/>
                      <a:gd name="connsiteY14" fmla="*/ 1405573 h 1965961"/>
                      <a:gd name="connsiteX15" fmla="*/ 468313 w 1241052"/>
                      <a:gd name="connsiteY15" fmla="*/ 1205548 h 1965961"/>
                      <a:gd name="connsiteX16" fmla="*/ 323850 w 1241052"/>
                      <a:gd name="connsiteY16" fmla="*/ 1196023 h 1965961"/>
                      <a:gd name="connsiteX17" fmla="*/ 310357 w 1241052"/>
                      <a:gd name="connsiteY17" fmla="*/ 1313498 h 1965961"/>
                      <a:gd name="connsiteX18" fmla="*/ 183357 w 1241052"/>
                      <a:gd name="connsiteY18" fmla="*/ 1381761 h 1965961"/>
                      <a:gd name="connsiteX19" fmla="*/ 323057 w 1241052"/>
                      <a:gd name="connsiteY19" fmla="*/ 1519873 h 1965961"/>
                      <a:gd name="connsiteX20" fmla="*/ 519907 w 1241052"/>
                      <a:gd name="connsiteY20" fmla="*/ 1719898 h 1965961"/>
                      <a:gd name="connsiteX21" fmla="*/ 0 w 1241052"/>
                      <a:gd name="connsiteY21" fmla="*/ 1965961 h 1965961"/>
                      <a:gd name="connsiteX22" fmla="*/ 0 w 1241052"/>
                      <a:gd name="connsiteY22" fmla="*/ 0 h 1965961"/>
                      <a:gd name="connsiteX0" fmla="*/ 0 w 1241052"/>
                      <a:gd name="connsiteY0" fmla="*/ 0 h 1965961"/>
                      <a:gd name="connsiteX1" fmla="*/ 484188 w 1241052"/>
                      <a:gd name="connsiteY1" fmla="*/ 461804 h 1965961"/>
                      <a:gd name="connsiteX2" fmla="*/ 946150 w 1241052"/>
                      <a:gd name="connsiteY2" fmla="*/ 596900 h 1965961"/>
                      <a:gd name="connsiteX3" fmla="*/ 926307 w 1241052"/>
                      <a:gd name="connsiteY3" fmla="*/ 434023 h 1965961"/>
                      <a:gd name="connsiteX4" fmla="*/ 596107 w 1241052"/>
                      <a:gd name="connsiteY4" fmla="*/ 338773 h 1965961"/>
                      <a:gd name="connsiteX5" fmla="*/ 789782 w 1241052"/>
                      <a:gd name="connsiteY5" fmla="*/ 116523 h 1965961"/>
                      <a:gd name="connsiteX6" fmla="*/ 1039019 w 1241052"/>
                      <a:gd name="connsiteY6" fmla="*/ 119698 h 1965961"/>
                      <a:gd name="connsiteX7" fmla="*/ 1240632 w 1241052"/>
                      <a:gd name="connsiteY7" fmla="*/ 513398 h 1965961"/>
                      <a:gd name="connsiteX8" fmla="*/ 932657 w 1241052"/>
                      <a:gd name="connsiteY8" fmla="*/ 1135698 h 1965961"/>
                      <a:gd name="connsiteX9" fmla="*/ 580232 w 1241052"/>
                      <a:gd name="connsiteY9" fmla="*/ 805498 h 1965961"/>
                      <a:gd name="connsiteX10" fmla="*/ 446882 w 1241052"/>
                      <a:gd name="connsiteY10" fmla="*/ 872173 h 1965961"/>
                      <a:gd name="connsiteX11" fmla="*/ 862807 w 1241052"/>
                      <a:gd name="connsiteY11" fmla="*/ 1284923 h 1965961"/>
                      <a:gd name="connsiteX12" fmla="*/ 729457 w 1241052"/>
                      <a:gd name="connsiteY12" fmla="*/ 1440498 h 1965961"/>
                      <a:gd name="connsiteX13" fmla="*/ 666750 w 1241052"/>
                      <a:gd name="connsiteY13" fmla="*/ 1616711 h 1965961"/>
                      <a:gd name="connsiteX14" fmla="*/ 453232 w 1241052"/>
                      <a:gd name="connsiteY14" fmla="*/ 1405573 h 1965961"/>
                      <a:gd name="connsiteX15" fmla="*/ 468313 w 1241052"/>
                      <a:gd name="connsiteY15" fmla="*/ 1205548 h 1965961"/>
                      <a:gd name="connsiteX16" fmla="*/ 323850 w 1241052"/>
                      <a:gd name="connsiteY16" fmla="*/ 1196023 h 1965961"/>
                      <a:gd name="connsiteX17" fmla="*/ 310357 w 1241052"/>
                      <a:gd name="connsiteY17" fmla="*/ 1313498 h 1965961"/>
                      <a:gd name="connsiteX18" fmla="*/ 183357 w 1241052"/>
                      <a:gd name="connsiteY18" fmla="*/ 1381761 h 1965961"/>
                      <a:gd name="connsiteX19" fmla="*/ 323057 w 1241052"/>
                      <a:gd name="connsiteY19" fmla="*/ 1519873 h 1965961"/>
                      <a:gd name="connsiteX20" fmla="*/ 519907 w 1241052"/>
                      <a:gd name="connsiteY20" fmla="*/ 1719898 h 1965961"/>
                      <a:gd name="connsiteX21" fmla="*/ 0 w 1241052"/>
                      <a:gd name="connsiteY21" fmla="*/ 1965961 h 1965961"/>
                      <a:gd name="connsiteX22" fmla="*/ 0 w 1241052"/>
                      <a:gd name="connsiteY22" fmla="*/ 0 h 1965961"/>
                      <a:gd name="connsiteX0" fmla="*/ 0 w 1241052"/>
                      <a:gd name="connsiteY0" fmla="*/ 0 h 1965961"/>
                      <a:gd name="connsiteX1" fmla="*/ 484188 w 1241052"/>
                      <a:gd name="connsiteY1" fmla="*/ 461804 h 1965961"/>
                      <a:gd name="connsiteX2" fmla="*/ 946150 w 1241052"/>
                      <a:gd name="connsiteY2" fmla="*/ 596900 h 1965961"/>
                      <a:gd name="connsiteX3" fmla="*/ 926307 w 1241052"/>
                      <a:gd name="connsiteY3" fmla="*/ 434023 h 1965961"/>
                      <a:gd name="connsiteX4" fmla="*/ 596107 w 1241052"/>
                      <a:gd name="connsiteY4" fmla="*/ 338773 h 1965961"/>
                      <a:gd name="connsiteX5" fmla="*/ 789782 w 1241052"/>
                      <a:gd name="connsiteY5" fmla="*/ 116523 h 1965961"/>
                      <a:gd name="connsiteX6" fmla="*/ 1039019 w 1241052"/>
                      <a:gd name="connsiteY6" fmla="*/ 119698 h 1965961"/>
                      <a:gd name="connsiteX7" fmla="*/ 1240632 w 1241052"/>
                      <a:gd name="connsiteY7" fmla="*/ 513398 h 1965961"/>
                      <a:gd name="connsiteX8" fmla="*/ 932657 w 1241052"/>
                      <a:gd name="connsiteY8" fmla="*/ 1135698 h 1965961"/>
                      <a:gd name="connsiteX9" fmla="*/ 580232 w 1241052"/>
                      <a:gd name="connsiteY9" fmla="*/ 805498 h 1965961"/>
                      <a:gd name="connsiteX10" fmla="*/ 446882 w 1241052"/>
                      <a:gd name="connsiteY10" fmla="*/ 872173 h 1965961"/>
                      <a:gd name="connsiteX11" fmla="*/ 862807 w 1241052"/>
                      <a:gd name="connsiteY11" fmla="*/ 1284923 h 1965961"/>
                      <a:gd name="connsiteX12" fmla="*/ 729457 w 1241052"/>
                      <a:gd name="connsiteY12" fmla="*/ 1440498 h 1965961"/>
                      <a:gd name="connsiteX13" fmla="*/ 666750 w 1241052"/>
                      <a:gd name="connsiteY13" fmla="*/ 1616711 h 1965961"/>
                      <a:gd name="connsiteX14" fmla="*/ 453232 w 1241052"/>
                      <a:gd name="connsiteY14" fmla="*/ 1405573 h 1965961"/>
                      <a:gd name="connsiteX15" fmla="*/ 468313 w 1241052"/>
                      <a:gd name="connsiteY15" fmla="*/ 1205548 h 1965961"/>
                      <a:gd name="connsiteX16" fmla="*/ 323850 w 1241052"/>
                      <a:gd name="connsiteY16" fmla="*/ 1196023 h 1965961"/>
                      <a:gd name="connsiteX17" fmla="*/ 310357 w 1241052"/>
                      <a:gd name="connsiteY17" fmla="*/ 1313498 h 1965961"/>
                      <a:gd name="connsiteX18" fmla="*/ 183357 w 1241052"/>
                      <a:gd name="connsiteY18" fmla="*/ 1381761 h 1965961"/>
                      <a:gd name="connsiteX19" fmla="*/ 323057 w 1241052"/>
                      <a:gd name="connsiteY19" fmla="*/ 1519873 h 1965961"/>
                      <a:gd name="connsiteX20" fmla="*/ 519907 w 1241052"/>
                      <a:gd name="connsiteY20" fmla="*/ 1719898 h 1965961"/>
                      <a:gd name="connsiteX21" fmla="*/ 0 w 1241052"/>
                      <a:gd name="connsiteY21" fmla="*/ 1965961 h 1965961"/>
                      <a:gd name="connsiteX22" fmla="*/ 0 w 1241052"/>
                      <a:gd name="connsiteY22" fmla="*/ 0 h 1965961"/>
                      <a:gd name="connsiteX0" fmla="*/ 0 w 1241052"/>
                      <a:gd name="connsiteY0" fmla="*/ 0 h 1965961"/>
                      <a:gd name="connsiteX1" fmla="*/ 484188 w 1241052"/>
                      <a:gd name="connsiteY1" fmla="*/ 461804 h 1965961"/>
                      <a:gd name="connsiteX2" fmla="*/ 946150 w 1241052"/>
                      <a:gd name="connsiteY2" fmla="*/ 596900 h 1965961"/>
                      <a:gd name="connsiteX3" fmla="*/ 926307 w 1241052"/>
                      <a:gd name="connsiteY3" fmla="*/ 434023 h 1965961"/>
                      <a:gd name="connsiteX4" fmla="*/ 596107 w 1241052"/>
                      <a:gd name="connsiteY4" fmla="*/ 338773 h 1965961"/>
                      <a:gd name="connsiteX5" fmla="*/ 789782 w 1241052"/>
                      <a:gd name="connsiteY5" fmla="*/ 116523 h 1965961"/>
                      <a:gd name="connsiteX6" fmla="*/ 1039019 w 1241052"/>
                      <a:gd name="connsiteY6" fmla="*/ 119698 h 1965961"/>
                      <a:gd name="connsiteX7" fmla="*/ 1240632 w 1241052"/>
                      <a:gd name="connsiteY7" fmla="*/ 513398 h 1965961"/>
                      <a:gd name="connsiteX8" fmla="*/ 932657 w 1241052"/>
                      <a:gd name="connsiteY8" fmla="*/ 1135698 h 1965961"/>
                      <a:gd name="connsiteX9" fmla="*/ 580232 w 1241052"/>
                      <a:gd name="connsiteY9" fmla="*/ 805498 h 1965961"/>
                      <a:gd name="connsiteX10" fmla="*/ 446882 w 1241052"/>
                      <a:gd name="connsiteY10" fmla="*/ 872173 h 1965961"/>
                      <a:gd name="connsiteX11" fmla="*/ 862807 w 1241052"/>
                      <a:gd name="connsiteY11" fmla="*/ 1284923 h 1965961"/>
                      <a:gd name="connsiteX12" fmla="*/ 729457 w 1241052"/>
                      <a:gd name="connsiteY12" fmla="*/ 1440498 h 1965961"/>
                      <a:gd name="connsiteX13" fmla="*/ 666750 w 1241052"/>
                      <a:gd name="connsiteY13" fmla="*/ 1616711 h 1965961"/>
                      <a:gd name="connsiteX14" fmla="*/ 453232 w 1241052"/>
                      <a:gd name="connsiteY14" fmla="*/ 1405573 h 1965961"/>
                      <a:gd name="connsiteX15" fmla="*/ 468313 w 1241052"/>
                      <a:gd name="connsiteY15" fmla="*/ 1205548 h 1965961"/>
                      <a:gd name="connsiteX16" fmla="*/ 323850 w 1241052"/>
                      <a:gd name="connsiteY16" fmla="*/ 1196023 h 1965961"/>
                      <a:gd name="connsiteX17" fmla="*/ 310357 w 1241052"/>
                      <a:gd name="connsiteY17" fmla="*/ 1313498 h 1965961"/>
                      <a:gd name="connsiteX18" fmla="*/ 183357 w 1241052"/>
                      <a:gd name="connsiteY18" fmla="*/ 1381761 h 1965961"/>
                      <a:gd name="connsiteX19" fmla="*/ 323057 w 1241052"/>
                      <a:gd name="connsiteY19" fmla="*/ 1519873 h 1965961"/>
                      <a:gd name="connsiteX20" fmla="*/ 519907 w 1241052"/>
                      <a:gd name="connsiteY20" fmla="*/ 1719898 h 1965961"/>
                      <a:gd name="connsiteX21" fmla="*/ 0 w 1241052"/>
                      <a:gd name="connsiteY21" fmla="*/ 1965961 h 1965961"/>
                      <a:gd name="connsiteX22" fmla="*/ 0 w 1241052"/>
                      <a:gd name="connsiteY22" fmla="*/ 0 h 1965961"/>
                      <a:gd name="connsiteX0" fmla="*/ 0 w 1241052"/>
                      <a:gd name="connsiteY0" fmla="*/ 0 h 1965961"/>
                      <a:gd name="connsiteX1" fmla="*/ 484188 w 1241052"/>
                      <a:gd name="connsiteY1" fmla="*/ 461804 h 1965961"/>
                      <a:gd name="connsiteX2" fmla="*/ 946150 w 1241052"/>
                      <a:gd name="connsiteY2" fmla="*/ 596900 h 1965961"/>
                      <a:gd name="connsiteX3" fmla="*/ 926307 w 1241052"/>
                      <a:gd name="connsiteY3" fmla="*/ 434023 h 1965961"/>
                      <a:gd name="connsiteX4" fmla="*/ 596107 w 1241052"/>
                      <a:gd name="connsiteY4" fmla="*/ 338773 h 1965961"/>
                      <a:gd name="connsiteX5" fmla="*/ 789782 w 1241052"/>
                      <a:gd name="connsiteY5" fmla="*/ 116523 h 1965961"/>
                      <a:gd name="connsiteX6" fmla="*/ 1039019 w 1241052"/>
                      <a:gd name="connsiteY6" fmla="*/ 119698 h 1965961"/>
                      <a:gd name="connsiteX7" fmla="*/ 1240632 w 1241052"/>
                      <a:gd name="connsiteY7" fmla="*/ 513398 h 1965961"/>
                      <a:gd name="connsiteX8" fmla="*/ 932657 w 1241052"/>
                      <a:gd name="connsiteY8" fmla="*/ 1135698 h 1965961"/>
                      <a:gd name="connsiteX9" fmla="*/ 580232 w 1241052"/>
                      <a:gd name="connsiteY9" fmla="*/ 805498 h 1965961"/>
                      <a:gd name="connsiteX10" fmla="*/ 446882 w 1241052"/>
                      <a:gd name="connsiteY10" fmla="*/ 872173 h 1965961"/>
                      <a:gd name="connsiteX11" fmla="*/ 862807 w 1241052"/>
                      <a:gd name="connsiteY11" fmla="*/ 1284923 h 1965961"/>
                      <a:gd name="connsiteX12" fmla="*/ 729457 w 1241052"/>
                      <a:gd name="connsiteY12" fmla="*/ 1440498 h 1965961"/>
                      <a:gd name="connsiteX13" fmla="*/ 666750 w 1241052"/>
                      <a:gd name="connsiteY13" fmla="*/ 1616711 h 1965961"/>
                      <a:gd name="connsiteX14" fmla="*/ 453232 w 1241052"/>
                      <a:gd name="connsiteY14" fmla="*/ 1405573 h 1965961"/>
                      <a:gd name="connsiteX15" fmla="*/ 468313 w 1241052"/>
                      <a:gd name="connsiteY15" fmla="*/ 1205548 h 1965961"/>
                      <a:gd name="connsiteX16" fmla="*/ 326231 w 1241052"/>
                      <a:gd name="connsiteY16" fmla="*/ 1196023 h 1965961"/>
                      <a:gd name="connsiteX17" fmla="*/ 310357 w 1241052"/>
                      <a:gd name="connsiteY17" fmla="*/ 1313498 h 1965961"/>
                      <a:gd name="connsiteX18" fmla="*/ 183357 w 1241052"/>
                      <a:gd name="connsiteY18" fmla="*/ 1381761 h 1965961"/>
                      <a:gd name="connsiteX19" fmla="*/ 323057 w 1241052"/>
                      <a:gd name="connsiteY19" fmla="*/ 1519873 h 1965961"/>
                      <a:gd name="connsiteX20" fmla="*/ 519907 w 1241052"/>
                      <a:gd name="connsiteY20" fmla="*/ 1719898 h 1965961"/>
                      <a:gd name="connsiteX21" fmla="*/ 0 w 1241052"/>
                      <a:gd name="connsiteY21" fmla="*/ 1965961 h 1965961"/>
                      <a:gd name="connsiteX22" fmla="*/ 0 w 1241052"/>
                      <a:gd name="connsiteY22" fmla="*/ 0 h 1965961"/>
                      <a:gd name="connsiteX0" fmla="*/ 0 w 1241052"/>
                      <a:gd name="connsiteY0" fmla="*/ 0 h 1965961"/>
                      <a:gd name="connsiteX1" fmla="*/ 484188 w 1241052"/>
                      <a:gd name="connsiteY1" fmla="*/ 461804 h 1965961"/>
                      <a:gd name="connsiteX2" fmla="*/ 946150 w 1241052"/>
                      <a:gd name="connsiteY2" fmla="*/ 596900 h 1965961"/>
                      <a:gd name="connsiteX3" fmla="*/ 926307 w 1241052"/>
                      <a:gd name="connsiteY3" fmla="*/ 434023 h 1965961"/>
                      <a:gd name="connsiteX4" fmla="*/ 596107 w 1241052"/>
                      <a:gd name="connsiteY4" fmla="*/ 338773 h 1965961"/>
                      <a:gd name="connsiteX5" fmla="*/ 789782 w 1241052"/>
                      <a:gd name="connsiteY5" fmla="*/ 116523 h 1965961"/>
                      <a:gd name="connsiteX6" fmla="*/ 1039019 w 1241052"/>
                      <a:gd name="connsiteY6" fmla="*/ 119698 h 1965961"/>
                      <a:gd name="connsiteX7" fmla="*/ 1240632 w 1241052"/>
                      <a:gd name="connsiteY7" fmla="*/ 513398 h 1965961"/>
                      <a:gd name="connsiteX8" fmla="*/ 932657 w 1241052"/>
                      <a:gd name="connsiteY8" fmla="*/ 1135698 h 1965961"/>
                      <a:gd name="connsiteX9" fmla="*/ 580232 w 1241052"/>
                      <a:gd name="connsiteY9" fmla="*/ 805498 h 1965961"/>
                      <a:gd name="connsiteX10" fmla="*/ 446882 w 1241052"/>
                      <a:gd name="connsiteY10" fmla="*/ 872173 h 1965961"/>
                      <a:gd name="connsiteX11" fmla="*/ 862807 w 1241052"/>
                      <a:gd name="connsiteY11" fmla="*/ 1284923 h 1965961"/>
                      <a:gd name="connsiteX12" fmla="*/ 729457 w 1241052"/>
                      <a:gd name="connsiteY12" fmla="*/ 1440498 h 1965961"/>
                      <a:gd name="connsiteX13" fmla="*/ 666750 w 1241052"/>
                      <a:gd name="connsiteY13" fmla="*/ 1616711 h 1965961"/>
                      <a:gd name="connsiteX14" fmla="*/ 453232 w 1241052"/>
                      <a:gd name="connsiteY14" fmla="*/ 1405573 h 1965961"/>
                      <a:gd name="connsiteX15" fmla="*/ 468313 w 1241052"/>
                      <a:gd name="connsiteY15" fmla="*/ 1205548 h 1965961"/>
                      <a:gd name="connsiteX16" fmla="*/ 330994 w 1241052"/>
                      <a:gd name="connsiteY16" fmla="*/ 1196023 h 1965961"/>
                      <a:gd name="connsiteX17" fmla="*/ 310357 w 1241052"/>
                      <a:gd name="connsiteY17" fmla="*/ 1313498 h 1965961"/>
                      <a:gd name="connsiteX18" fmla="*/ 183357 w 1241052"/>
                      <a:gd name="connsiteY18" fmla="*/ 1381761 h 1965961"/>
                      <a:gd name="connsiteX19" fmla="*/ 323057 w 1241052"/>
                      <a:gd name="connsiteY19" fmla="*/ 1519873 h 1965961"/>
                      <a:gd name="connsiteX20" fmla="*/ 519907 w 1241052"/>
                      <a:gd name="connsiteY20" fmla="*/ 1719898 h 1965961"/>
                      <a:gd name="connsiteX21" fmla="*/ 0 w 1241052"/>
                      <a:gd name="connsiteY21" fmla="*/ 1965961 h 1965961"/>
                      <a:gd name="connsiteX22" fmla="*/ 0 w 1241052"/>
                      <a:gd name="connsiteY22" fmla="*/ 0 h 1965961"/>
                      <a:gd name="connsiteX0" fmla="*/ 0 w 1241052"/>
                      <a:gd name="connsiteY0" fmla="*/ 0 h 1965961"/>
                      <a:gd name="connsiteX1" fmla="*/ 484188 w 1241052"/>
                      <a:gd name="connsiteY1" fmla="*/ 461804 h 1965961"/>
                      <a:gd name="connsiteX2" fmla="*/ 946150 w 1241052"/>
                      <a:gd name="connsiteY2" fmla="*/ 596900 h 1965961"/>
                      <a:gd name="connsiteX3" fmla="*/ 926307 w 1241052"/>
                      <a:gd name="connsiteY3" fmla="*/ 434023 h 1965961"/>
                      <a:gd name="connsiteX4" fmla="*/ 596107 w 1241052"/>
                      <a:gd name="connsiteY4" fmla="*/ 338773 h 1965961"/>
                      <a:gd name="connsiteX5" fmla="*/ 789782 w 1241052"/>
                      <a:gd name="connsiteY5" fmla="*/ 116523 h 1965961"/>
                      <a:gd name="connsiteX6" fmla="*/ 1039019 w 1241052"/>
                      <a:gd name="connsiteY6" fmla="*/ 119698 h 1965961"/>
                      <a:gd name="connsiteX7" fmla="*/ 1240632 w 1241052"/>
                      <a:gd name="connsiteY7" fmla="*/ 513398 h 1965961"/>
                      <a:gd name="connsiteX8" fmla="*/ 932657 w 1241052"/>
                      <a:gd name="connsiteY8" fmla="*/ 1135698 h 1965961"/>
                      <a:gd name="connsiteX9" fmla="*/ 580232 w 1241052"/>
                      <a:gd name="connsiteY9" fmla="*/ 805498 h 1965961"/>
                      <a:gd name="connsiteX10" fmla="*/ 446882 w 1241052"/>
                      <a:gd name="connsiteY10" fmla="*/ 872173 h 1965961"/>
                      <a:gd name="connsiteX11" fmla="*/ 862807 w 1241052"/>
                      <a:gd name="connsiteY11" fmla="*/ 1284923 h 1965961"/>
                      <a:gd name="connsiteX12" fmla="*/ 729457 w 1241052"/>
                      <a:gd name="connsiteY12" fmla="*/ 1440498 h 1965961"/>
                      <a:gd name="connsiteX13" fmla="*/ 666750 w 1241052"/>
                      <a:gd name="connsiteY13" fmla="*/ 1616711 h 1965961"/>
                      <a:gd name="connsiteX14" fmla="*/ 453232 w 1241052"/>
                      <a:gd name="connsiteY14" fmla="*/ 1405573 h 1965961"/>
                      <a:gd name="connsiteX15" fmla="*/ 468313 w 1241052"/>
                      <a:gd name="connsiteY15" fmla="*/ 1205548 h 1965961"/>
                      <a:gd name="connsiteX16" fmla="*/ 330994 w 1241052"/>
                      <a:gd name="connsiteY16" fmla="*/ 1196023 h 1965961"/>
                      <a:gd name="connsiteX17" fmla="*/ 310357 w 1241052"/>
                      <a:gd name="connsiteY17" fmla="*/ 1313498 h 1965961"/>
                      <a:gd name="connsiteX18" fmla="*/ 183357 w 1241052"/>
                      <a:gd name="connsiteY18" fmla="*/ 1381761 h 1965961"/>
                      <a:gd name="connsiteX19" fmla="*/ 323057 w 1241052"/>
                      <a:gd name="connsiteY19" fmla="*/ 1519873 h 1965961"/>
                      <a:gd name="connsiteX20" fmla="*/ 519907 w 1241052"/>
                      <a:gd name="connsiteY20" fmla="*/ 1719898 h 1965961"/>
                      <a:gd name="connsiteX21" fmla="*/ 0 w 1241052"/>
                      <a:gd name="connsiteY21" fmla="*/ 1965961 h 1965961"/>
                      <a:gd name="connsiteX22" fmla="*/ 0 w 1241052"/>
                      <a:gd name="connsiteY22" fmla="*/ 0 h 1965961"/>
                      <a:gd name="connsiteX0" fmla="*/ 0 w 1241052"/>
                      <a:gd name="connsiteY0" fmla="*/ 0 h 1965961"/>
                      <a:gd name="connsiteX1" fmla="*/ 484188 w 1241052"/>
                      <a:gd name="connsiteY1" fmla="*/ 461804 h 1965961"/>
                      <a:gd name="connsiteX2" fmla="*/ 946150 w 1241052"/>
                      <a:gd name="connsiteY2" fmla="*/ 596900 h 1965961"/>
                      <a:gd name="connsiteX3" fmla="*/ 926307 w 1241052"/>
                      <a:gd name="connsiteY3" fmla="*/ 434023 h 1965961"/>
                      <a:gd name="connsiteX4" fmla="*/ 596107 w 1241052"/>
                      <a:gd name="connsiteY4" fmla="*/ 338773 h 1965961"/>
                      <a:gd name="connsiteX5" fmla="*/ 789782 w 1241052"/>
                      <a:gd name="connsiteY5" fmla="*/ 116523 h 1965961"/>
                      <a:gd name="connsiteX6" fmla="*/ 1039019 w 1241052"/>
                      <a:gd name="connsiteY6" fmla="*/ 119698 h 1965961"/>
                      <a:gd name="connsiteX7" fmla="*/ 1240632 w 1241052"/>
                      <a:gd name="connsiteY7" fmla="*/ 513398 h 1965961"/>
                      <a:gd name="connsiteX8" fmla="*/ 932657 w 1241052"/>
                      <a:gd name="connsiteY8" fmla="*/ 1135698 h 1965961"/>
                      <a:gd name="connsiteX9" fmla="*/ 580232 w 1241052"/>
                      <a:gd name="connsiteY9" fmla="*/ 805498 h 1965961"/>
                      <a:gd name="connsiteX10" fmla="*/ 446882 w 1241052"/>
                      <a:gd name="connsiteY10" fmla="*/ 872173 h 1965961"/>
                      <a:gd name="connsiteX11" fmla="*/ 862807 w 1241052"/>
                      <a:gd name="connsiteY11" fmla="*/ 1284923 h 1965961"/>
                      <a:gd name="connsiteX12" fmla="*/ 729457 w 1241052"/>
                      <a:gd name="connsiteY12" fmla="*/ 1440498 h 1965961"/>
                      <a:gd name="connsiteX13" fmla="*/ 666750 w 1241052"/>
                      <a:gd name="connsiteY13" fmla="*/ 1616711 h 1965961"/>
                      <a:gd name="connsiteX14" fmla="*/ 453232 w 1241052"/>
                      <a:gd name="connsiteY14" fmla="*/ 1405573 h 1965961"/>
                      <a:gd name="connsiteX15" fmla="*/ 468313 w 1241052"/>
                      <a:gd name="connsiteY15" fmla="*/ 1205548 h 1965961"/>
                      <a:gd name="connsiteX16" fmla="*/ 330994 w 1241052"/>
                      <a:gd name="connsiteY16" fmla="*/ 1196023 h 1965961"/>
                      <a:gd name="connsiteX17" fmla="*/ 310357 w 1241052"/>
                      <a:gd name="connsiteY17" fmla="*/ 1313498 h 1965961"/>
                      <a:gd name="connsiteX18" fmla="*/ 183357 w 1241052"/>
                      <a:gd name="connsiteY18" fmla="*/ 1381761 h 1965961"/>
                      <a:gd name="connsiteX19" fmla="*/ 323057 w 1241052"/>
                      <a:gd name="connsiteY19" fmla="*/ 1519873 h 1965961"/>
                      <a:gd name="connsiteX20" fmla="*/ 519907 w 1241052"/>
                      <a:gd name="connsiteY20" fmla="*/ 1719898 h 1965961"/>
                      <a:gd name="connsiteX21" fmla="*/ 0 w 1241052"/>
                      <a:gd name="connsiteY21" fmla="*/ 1965961 h 1965961"/>
                      <a:gd name="connsiteX22" fmla="*/ 0 w 1241052"/>
                      <a:gd name="connsiteY22" fmla="*/ 0 h 1965961"/>
                      <a:gd name="connsiteX0" fmla="*/ 0 w 1241052"/>
                      <a:gd name="connsiteY0" fmla="*/ 0 h 1965961"/>
                      <a:gd name="connsiteX1" fmla="*/ 484188 w 1241052"/>
                      <a:gd name="connsiteY1" fmla="*/ 461804 h 1965961"/>
                      <a:gd name="connsiteX2" fmla="*/ 946150 w 1241052"/>
                      <a:gd name="connsiteY2" fmla="*/ 596900 h 1965961"/>
                      <a:gd name="connsiteX3" fmla="*/ 926307 w 1241052"/>
                      <a:gd name="connsiteY3" fmla="*/ 434023 h 1965961"/>
                      <a:gd name="connsiteX4" fmla="*/ 596107 w 1241052"/>
                      <a:gd name="connsiteY4" fmla="*/ 338773 h 1965961"/>
                      <a:gd name="connsiteX5" fmla="*/ 789782 w 1241052"/>
                      <a:gd name="connsiteY5" fmla="*/ 116523 h 1965961"/>
                      <a:gd name="connsiteX6" fmla="*/ 1039019 w 1241052"/>
                      <a:gd name="connsiteY6" fmla="*/ 119698 h 1965961"/>
                      <a:gd name="connsiteX7" fmla="*/ 1240632 w 1241052"/>
                      <a:gd name="connsiteY7" fmla="*/ 513398 h 1965961"/>
                      <a:gd name="connsiteX8" fmla="*/ 932657 w 1241052"/>
                      <a:gd name="connsiteY8" fmla="*/ 1135698 h 1965961"/>
                      <a:gd name="connsiteX9" fmla="*/ 580232 w 1241052"/>
                      <a:gd name="connsiteY9" fmla="*/ 805498 h 1965961"/>
                      <a:gd name="connsiteX10" fmla="*/ 446882 w 1241052"/>
                      <a:gd name="connsiteY10" fmla="*/ 872173 h 1965961"/>
                      <a:gd name="connsiteX11" fmla="*/ 862807 w 1241052"/>
                      <a:gd name="connsiteY11" fmla="*/ 1284923 h 1965961"/>
                      <a:gd name="connsiteX12" fmla="*/ 729457 w 1241052"/>
                      <a:gd name="connsiteY12" fmla="*/ 1440498 h 1965961"/>
                      <a:gd name="connsiteX13" fmla="*/ 666750 w 1241052"/>
                      <a:gd name="connsiteY13" fmla="*/ 1616711 h 1965961"/>
                      <a:gd name="connsiteX14" fmla="*/ 453232 w 1241052"/>
                      <a:gd name="connsiteY14" fmla="*/ 1405573 h 1965961"/>
                      <a:gd name="connsiteX15" fmla="*/ 468313 w 1241052"/>
                      <a:gd name="connsiteY15" fmla="*/ 1205548 h 1965961"/>
                      <a:gd name="connsiteX16" fmla="*/ 330994 w 1241052"/>
                      <a:gd name="connsiteY16" fmla="*/ 1196023 h 1965961"/>
                      <a:gd name="connsiteX17" fmla="*/ 310357 w 1241052"/>
                      <a:gd name="connsiteY17" fmla="*/ 1313498 h 1965961"/>
                      <a:gd name="connsiteX18" fmla="*/ 183357 w 1241052"/>
                      <a:gd name="connsiteY18" fmla="*/ 1381761 h 1965961"/>
                      <a:gd name="connsiteX19" fmla="*/ 323057 w 1241052"/>
                      <a:gd name="connsiteY19" fmla="*/ 1519873 h 1965961"/>
                      <a:gd name="connsiteX20" fmla="*/ 519907 w 1241052"/>
                      <a:gd name="connsiteY20" fmla="*/ 1719898 h 1965961"/>
                      <a:gd name="connsiteX21" fmla="*/ 0 w 1241052"/>
                      <a:gd name="connsiteY21" fmla="*/ 1965961 h 1965961"/>
                      <a:gd name="connsiteX22" fmla="*/ 0 w 1241052"/>
                      <a:gd name="connsiteY22" fmla="*/ 0 h 1965961"/>
                      <a:gd name="connsiteX0" fmla="*/ 0 w 1241052"/>
                      <a:gd name="connsiteY0" fmla="*/ 0 h 1965961"/>
                      <a:gd name="connsiteX1" fmla="*/ 484188 w 1241052"/>
                      <a:gd name="connsiteY1" fmla="*/ 461804 h 1965961"/>
                      <a:gd name="connsiteX2" fmla="*/ 946150 w 1241052"/>
                      <a:gd name="connsiteY2" fmla="*/ 596900 h 1965961"/>
                      <a:gd name="connsiteX3" fmla="*/ 926307 w 1241052"/>
                      <a:gd name="connsiteY3" fmla="*/ 434023 h 1965961"/>
                      <a:gd name="connsiteX4" fmla="*/ 596107 w 1241052"/>
                      <a:gd name="connsiteY4" fmla="*/ 338773 h 1965961"/>
                      <a:gd name="connsiteX5" fmla="*/ 789782 w 1241052"/>
                      <a:gd name="connsiteY5" fmla="*/ 116523 h 1965961"/>
                      <a:gd name="connsiteX6" fmla="*/ 1039019 w 1241052"/>
                      <a:gd name="connsiteY6" fmla="*/ 119698 h 1965961"/>
                      <a:gd name="connsiteX7" fmla="*/ 1240632 w 1241052"/>
                      <a:gd name="connsiteY7" fmla="*/ 513398 h 1965961"/>
                      <a:gd name="connsiteX8" fmla="*/ 932657 w 1241052"/>
                      <a:gd name="connsiteY8" fmla="*/ 1135698 h 1965961"/>
                      <a:gd name="connsiteX9" fmla="*/ 580232 w 1241052"/>
                      <a:gd name="connsiteY9" fmla="*/ 805498 h 1965961"/>
                      <a:gd name="connsiteX10" fmla="*/ 446882 w 1241052"/>
                      <a:gd name="connsiteY10" fmla="*/ 872173 h 1965961"/>
                      <a:gd name="connsiteX11" fmla="*/ 862807 w 1241052"/>
                      <a:gd name="connsiteY11" fmla="*/ 1284923 h 1965961"/>
                      <a:gd name="connsiteX12" fmla="*/ 729457 w 1241052"/>
                      <a:gd name="connsiteY12" fmla="*/ 1440498 h 1965961"/>
                      <a:gd name="connsiteX13" fmla="*/ 666750 w 1241052"/>
                      <a:gd name="connsiteY13" fmla="*/ 1616711 h 1965961"/>
                      <a:gd name="connsiteX14" fmla="*/ 453232 w 1241052"/>
                      <a:gd name="connsiteY14" fmla="*/ 1405573 h 1965961"/>
                      <a:gd name="connsiteX15" fmla="*/ 468313 w 1241052"/>
                      <a:gd name="connsiteY15" fmla="*/ 1205548 h 1965961"/>
                      <a:gd name="connsiteX16" fmla="*/ 330994 w 1241052"/>
                      <a:gd name="connsiteY16" fmla="*/ 1196023 h 1965961"/>
                      <a:gd name="connsiteX17" fmla="*/ 310357 w 1241052"/>
                      <a:gd name="connsiteY17" fmla="*/ 1313498 h 1965961"/>
                      <a:gd name="connsiteX18" fmla="*/ 183357 w 1241052"/>
                      <a:gd name="connsiteY18" fmla="*/ 1381761 h 1965961"/>
                      <a:gd name="connsiteX19" fmla="*/ 131197 w 1241052"/>
                      <a:gd name="connsiteY19" fmla="*/ 1530192 h 1965961"/>
                      <a:gd name="connsiteX20" fmla="*/ 323057 w 1241052"/>
                      <a:gd name="connsiteY20" fmla="*/ 1519873 h 1965961"/>
                      <a:gd name="connsiteX21" fmla="*/ 519907 w 1241052"/>
                      <a:gd name="connsiteY21" fmla="*/ 1719898 h 1965961"/>
                      <a:gd name="connsiteX22" fmla="*/ 0 w 1241052"/>
                      <a:gd name="connsiteY22" fmla="*/ 1965961 h 1965961"/>
                      <a:gd name="connsiteX23" fmla="*/ 0 w 1241052"/>
                      <a:gd name="connsiteY23" fmla="*/ 0 h 1965961"/>
                      <a:gd name="connsiteX0" fmla="*/ 0 w 1241052"/>
                      <a:gd name="connsiteY0" fmla="*/ 0 h 1965961"/>
                      <a:gd name="connsiteX1" fmla="*/ 484188 w 1241052"/>
                      <a:gd name="connsiteY1" fmla="*/ 461804 h 1965961"/>
                      <a:gd name="connsiteX2" fmla="*/ 946150 w 1241052"/>
                      <a:gd name="connsiteY2" fmla="*/ 596900 h 1965961"/>
                      <a:gd name="connsiteX3" fmla="*/ 926307 w 1241052"/>
                      <a:gd name="connsiteY3" fmla="*/ 434023 h 1965961"/>
                      <a:gd name="connsiteX4" fmla="*/ 596107 w 1241052"/>
                      <a:gd name="connsiteY4" fmla="*/ 338773 h 1965961"/>
                      <a:gd name="connsiteX5" fmla="*/ 789782 w 1241052"/>
                      <a:gd name="connsiteY5" fmla="*/ 116523 h 1965961"/>
                      <a:gd name="connsiteX6" fmla="*/ 1039019 w 1241052"/>
                      <a:gd name="connsiteY6" fmla="*/ 119698 h 1965961"/>
                      <a:gd name="connsiteX7" fmla="*/ 1240632 w 1241052"/>
                      <a:gd name="connsiteY7" fmla="*/ 513398 h 1965961"/>
                      <a:gd name="connsiteX8" fmla="*/ 932657 w 1241052"/>
                      <a:gd name="connsiteY8" fmla="*/ 1135698 h 1965961"/>
                      <a:gd name="connsiteX9" fmla="*/ 580232 w 1241052"/>
                      <a:gd name="connsiteY9" fmla="*/ 805498 h 1965961"/>
                      <a:gd name="connsiteX10" fmla="*/ 446882 w 1241052"/>
                      <a:gd name="connsiteY10" fmla="*/ 872173 h 1965961"/>
                      <a:gd name="connsiteX11" fmla="*/ 862807 w 1241052"/>
                      <a:gd name="connsiteY11" fmla="*/ 1284923 h 1965961"/>
                      <a:gd name="connsiteX12" fmla="*/ 729457 w 1241052"/>
                      <a:gd name="connsiteY12" fmla="*/ 1440498 h 1965961"/>
                      <a:gd name="connsiteX13" fmla="*/ 666750 w 1241052"/>
                      <a:gd name="connsiteY13" fmla="*/ 1616711 h 1965961"/>
                      <a:gd name="connsiteX14" fmla="*/ 453232 w 1241052"/>
                      <a:gd name="connsiteY14" fmla="*/ 1405573 h 1965961"/>
                      <a:gd name="connsiteX15" fmla="*/ 468313 w 1241052"/>
                      <a:gd name="connsiteY15" fmla="*/ 1205548 h 1965961"/>
                      <a:gd name="connsiteX16" fmla="*/ 330994 w 1241052"/>
                      <a:gd name="connsiteY16" fmla="*/ 1196023 h 1965961"/>
                      <a:gd name="connsiteX17" fmla="*/ 310357 w 1241052"/>
                      <a:gd name="connsiteY17" fmla="*/ 1313498 h 1965961"/>
                      <a:gd name="connsiteX18" fmla="*/ 183357 w 1241052"/>
                      <a:gd name="connsiteY18" fmla="*/ 1381761 h 1965961"/>
                      <a:gd name="connsiteX19" fmla="*/ 131197 w 1241052"/>
                      <a:gd name="connsiteY19" fmla="*/ 1530192 h 1965961"/>
                      <a:gd name="connsiteX20" fmla="*/ 323057 w 1241052"/>
                      <a:gd name="connsiteY20" fmla="*/ 1519873 h 1965961"/>
                      <a:gd name="connsiteX21" fmla="*/ 519907 w 1241052"/>
                      <a:gd name="connsiteY21" fmla="*/ 1719898 h 1965961"/>
                      <a:gd name="connsiteX22" fmla="*/ 0 w 1241052"/>
                      <a:gd name="connsiteY22" fmla="*/ 1965961 h 1965961"/>
                      <a:gd name="connsiteX23" fmla="*/ 0 w 1241052"/>
                      <a:gd name="connsiteY23" fmla="*/ 0 h 1965961"/>
                      <a:gd name="connsiteX0" fmla="*/ 0 w 1241052"/>
                      <a:gd name="connsiteY0" fmla="*/ 0 h 1965961"/>
                      <a:gd name="connsiteX1" fmla="*/ 484188 w 1241052"/>
                      <a:gd name="connsiteY1" fmla="*/ 461804 h 1965961"/>
                      <a:gd name="connsiteX2" fmla="*/ 946150 w 1241052"/>
                      <a:gd name="connsiteY2" fmla="*/ 596900 h 1965961"/>
                      <a:gd name="connsiteX3" fmla="*/ 926307 w 1241052"/>
                      <a:gd name="connsiteY3" fmla="*/ 434023 h 1965961"/>
                      <a:gd name="connsiteX4" fmla="*/ 596107 w 1241052"/>
                      <a:gd name="connsiteY4" fmla="*/ 338773 h 1965961"/>
                      <a:gd name="connsiteX5" fmla="*/ 789782 w 1241052"/>
                      <a:gd name="connsiteY5" fmla="*/ 116523 h 1965961"/>
                      <a:gd name="connsiteX6" fmla="*/ 1039019 w 1241052"/>
                      <a:gd name="connsiteY6" fmla="*/ 119698 h 1965961"/>
                      <a:gd name="connsiteX7" fmla="*/ 1240632 w 1241052"/>
                      <a:gd name="connsiteY7" fmla="*/ 513398 h 1965961"/>
                      <a:gd name="connsiteX8" fmla="*/ 932657 w 1241052"/>
                      <a:gd name="connsiteY8" fmla="*/ 1135698 h 1965961"/>
                      <a:gd name="connsiteX9" fmla="*/ 580232 w 1241052"/>
                      <a:gd name="connsiteY9" fmla="*/ 805498 h 1965961"/>
                      <a:gd name="connsiteX10" fmla="*/ 446882 w 1241052"/>
                      <a:gd name="connsiteY10" fmla="*/ 872173 h 1965961"/>
                      <a:gd name="connsiteX11" fmla="*/ 862807 w 1241052"/>
                      <a:gd name="connsiteY11" fmla="*/ 1284923 h 1965961"/>
                      <a:gd name="connsiteX12" fmla="*/ 729457 w 1241052"/>
                      <a:gd name="connsiteY12" fmla="*/ 1440498 h 1965961"/>
                      <a:gd name="connsiteX13" fmla="*/ 666750 w 1241052"/>
                      <a:gd name="connsiteY13" fmla="*/ 1616711 h 1965961"/>
                      <a:gd name="connsiteX14" fmla="*/ 453232 w 1241052"/>
                      <a:gd name="connsiteY14" fmla="*/ 1405573 h 1965961"/>
                      <a:gd name="connsiteX15" fmla="*/ 468313 w 1241052"/>
                      <a:gd name="connsiteY15" fmla="*/ 1205548 h 1965961"/>
                      <a:gd name="connsiteX16" fmla="*/ 330994 w 1241052"/>
                      <a:gd name="connsiteY16" fmla="*/ 1196023 h 1965961"/>
                      <a:gd name="connsiteX17" fmla="*/ 310357 w 1241052"/>
                      <a:gd name="connsiteY17" fmla="*/ 1313498 h 1965961"/>
                      <a:gd name="connsiteX18" fmla="*/ 183357 w 1241052"/>
                      <a:gd name="connsiteY18" fmla="*/ 1381761 h 1965961"/>
                      <a:gd name="connsiteX19" fmla="*/ 131197 w 1241052"/>
                      <a:gd name="connsiteY19" fmla="*/ 1530192 h 1965961"/>
                      <a:gd name="connsiteX20" fmla="*/ 323057 w 1241052"/>
                      <a:gd name="connsiteY20" fmla="*/ 1519873 h 1965961"/>
                      <a:gd name="connsiteX21" fmla="*/ 519907 w 1241052"/>
                      <a:gd name="connsiteY21" fmla="*/ 1719898 h 1965961"/>
                      <a:gd name="connsiteX22" fmla="*/ 0 w 1241052"/>
                      <a:gd name="connsiteY22" fmla="*/ 1965961 h 1965961"/>
                      <a:gd name="connsiteX23" fmla="*/ 0 w 1241052"/>
                      <a:gd name="connsiteY23" fmla="*/ 0 h 1965961"/>
                      <a:gd name="connsiteX0" fmla="*/ 0 w 1241052"/>
                      <a:gd name="connsiteY0" fmla="*/ 0 h 1965961"/>
                      <a:gd name="connsiteX1" fmla="*/ 484188 w 1241052"/>
                      <a:gd name="connsiteY1" fmla="*/ 461804 h 1965961"/>
                      <a:gd name="connsiteX2" fmla="*/ 946150 w 1241052"/>
                      <a:gd name="connsiteY2" fmla="*/ 596900 h 1965961"/>
                      <a:gd name="connsiteX3" fmla="*/ 926307 w 1241052"/>
                      <a:gd name="connsiteY3" fmla="*/ 434023 h 1965961"/>
                      <a:gd name="connsiteX4" fmla="*/ 596107 w 1241052"/>
                      <a:gd name="connsiteY4" fmla="*/ 338773 h 1965961"/>
                      <a:gd name="connsiteX5" fmla="*/ 789782 w 1241052"/>
                      <a:gd name="connsiteY5" fmla="*/ 116523 h 1965961"/>
                      <a:gd name="connsiteX6" fmla="*/ 1039019 w 1241052"/>
                      <a:gd name="connsiteY6" fmla="*/ 119698 h 1965961"/>
                      <a:gd name="connsiteX7" fmla="*/ 1240632 w 1241052"/>
                      <a:gd name="connsiteY7" fmla="*/ 513398 h 1965961"/>
                      <a:gd name="connsiteX8" fmla="*/ 932657 w 1241052"/>
                      <a:gd name="connsiteY8" fmla="*/ 1135698 h 1965961"/>
                      <a:gd name="connsiteX9" fmla="*/ 580232 w 1241052"/>
                      <a:gd name="connsiteY9" fmla="*/ 805498 h 1965961"/>
                      <a:gd name="connsiteX10" fmla="*/ 446882 w 1241052"/>
                      <a:gd name="connsiteY10" fmla="*/ 872173 h 1965961"/>
                      <a:gd name="connsiteX11" fmla="*/ 862807 w 1241052"/>
                      <a:gd name="connsiteY11" fmla="*/ 1284923 h 1965961"/>
                      <a:gd name="connsiteX12" fmla="*/ 729457 w 1241052"/>
                      <a:gd name="connsiteY12" fmla="*/ 1440498 h 1965961"/>
                      <a:gd name="connsiteX13" fmla="*/ 666750 w 1241052"/>
                      <a:gd name="connsiteY13" fmla="*/ 1616711 h 1965961"/>
                      <a:gd name="connsiteX14" fmla="*/ 453232 w 1241052"/>
                      <a:gd name="connsiteY14" fmla="*/ 1405573 h 1965961"/>
                      <a:gd name="connsiteX15" fmla="*/ 468313 w 1241052"/>
                      <a:gd name="connsiteY15" fmla="*/ 1205548 h 1965961"/>
                      <a:gd name="connsiteX16" fmla="*/ 330994 w 1241052"/>
                      <a:gd name="connsiteY16" fmla="*/ 1196023 h 1965961"/>
                      <a:gd name="connsiteX17" fmla="*/ 310357 w 1241052"/>
                      <a:gd name="connsiteY17" fmla="*/ 1313498 h 1965961"/>
                      <a:gd name="connsiteX18" fmla="*/ 183357 w 1241052"/>
                      <a:gd name="connsiteY18" fmla="*/ 1381761 h 1965961"/>
                      <a:gd name="connsiteX19" fmla="*/ 131197 w 1241052"/>
                      <a:gd name="connsiteY19" fmla="*/ 1530192 h 1965961"/>
                      <a:gd name="connsiteX20" fmla="*/ 323057 w 1241052"/>
                      <a:gd name="connsiteY20" fmla="*/ 1519873 h 1965961"/>
                      <a:gd name="connsiteX21" fmla="*/ 519907 w 1241052"/>
                      <a:gd name="connsiteY21" fmla="*/ 1719898 h 1965961"/>
                      <a:gd name="connsiteX22" fmla="*/ 0 w 1241052"/>
                      <a:gd name="connsiteY22" fmla="*/ 1965961 h 1965961"/>
                      <a:gd name="connsiteX23" fmla="*/ 0 w 1241052"/>
                      <a:gd name="connsiteY23" fmla="*/ 0 h 1965961"/>
                      <a:gd name="connsiteX0" fmla="*/ 0 w 1241052"/>
                      <a:gd name="connsiteY0" fmla="*/ 0 h 1965961"/>
                      <a:gd name="connsiteX1" fmla="*/ 484188 w 1241052"/>
                      <a:gd name="connsiteY1" fmla="*/ 461804 h 1965961"/>
                      <a:gd name="connsiteX2" fmla="*/ 946150 w 1241052"/>
                      <a:gd name="connsiteY2" fmla="*/ 596900 h 1965961"/>
                      <a:gd name="connsiteX3" fmla="*/ 926307 w 1241052"/>
                      <a:gd name="connsiteY3" fmla="*/ 434023 h 1965961"/>
                      <a:gd name="connsiteX4" fmla="*/ 596107 w 1241052"/>
                      <a:gd name="connsiteY4" fmla="*/ 338773 h 1965961"/>
                      <a:gd name="connsiteX5" fmla="*/ 789782 w 1241052"/>
                      <a:gd name="connsiteY5" fmla="*/ 116523 h 1965961"/>
                      <a:gd name="connsiteX6" fmla="*/ 1039019 w 1241052"/>
                      <a:gd name="connsiteY6" fmla="*/ 119698 h 1965961"/>
                      <a:gd name="connsiteX7" fmla="*/ 1240632 w 1241052"/>
                      <a:gd name="connsiteY7" fmla="*/ 513398 h 1965961"/>
                      <a:gd name="connsiteX8" fmla="*/ 932657 w 1241052"/>
                      <a:gd name="connsiteY8" fmla="*/ 1135698 h 1965961"/>
                      <a:gd name="connsiteX9" fmla="*/ 580232 w 1241052"/>
                      <a:gd name="connsiteY9" fmla="*/ 805498 h 1965961"/>
                      <a:gd name="connsiteX10" fmla="*/ 446882 w 1241052"/>
                      <a:gd name="connsiteY10" fmla="*/ 872173 h 1965961"/>
                      <a:gd name="connsiteX11" fmla="*/ 862807 w 1241052"/>
                      <a:gd name="connsiteY11" fmla="*/ 1284923 h 1965961"/>
                      <a:gd name="connsiteX12" fmla="*/ 729457 w 1241052"/>
                      <a:gd name="connsiteY12" fmla="*/ 1440498 h 1965961"/>
                      <a:gd name="connsiteX13" fmla="*/ 666750 w 1241052"/>
                      <a:gd name="connsiteY13" fmla="*/ 1616711 h 1965961"/>
                      <a:gd name="connsiteX14" fmla="*/ 453232 w 1241052"/>
                      <a:gd name="connsiteY14" fmla="*/ 1405573 h 1965961"/>
                      <a:gd name="connsiteX15" fmla="*/ 468313 w 1241052"/>
                      <a:gd name="connsiteY15" fmla="*/ 1205548 h 1965961"/>
                      <a:gd name="connsiteX16" fmla="*/ 330994 w 1241052"/>
                      <a:gd name="connsiteY16" fmla="*/ 1196023 h 1965961"/>
                      <a:gd name="connsiteX17" fmla="*/ 310357 w 1241052"/>
                      <a:gd name="connsiteY17" fmla="*/ 1313498 h 1965961"/>
                      <a:gd name="connsiteX18" fmla="*/ 183357 w 1241052"/>
                      <a:gd name="connsiteY18" fmla="*/ 1381761 h 1965961"/>
                      <a:gd name="connsiteX19" fmla="*/ 131197 w 1241052"/>
                      <a:gd name="connsiteY19" fmla="*/ 1530192 h 1965961"/>
                      <a:gd name="connsiteX20" fmla="*/ 323057 w 1241052"/>
                      <a:gd name="connsiteY20" fmla="*/ 1519873 h 1965961"/>
                      <a:gd name="connsiteX21" fmla="*/ 519907 w 1241052"/>
                      <a:gd name="connsiteY21" fmla="*/ 1719898 h 1965961"/>
                      <a:gd name="connsiteX22" fmla="*/ 0 w 1241052"/>
                      <a:gd name="connsiteY22" fmla="*/ 1965961 h 1965961"/>
                      <a:gd name="connsiteX23" fmla="*/ 0 w 1241052"/>
                      <a:gd name="connsiteY23" fmla="*/ 0 h 1965961"/>
                      <a:gd name="connsiteX0" fmla="*/ 0 w 1241052"/>
                      <a:gd name="connsiteY0" fmla="*/ 0 h 1965961"/>
                      <a:gd name="connsiteX1" fmla="*/ 484188 w 1241052"/>
                      <a:gd name="connsiteY1" fmla="*/ 461804 h 1965961"/>
                      <a:gd name="connsiteX2" fmla="*/ 946150 w 1241052"/>
                      <a:gd name="connsiteY2" fmla="*/ 596900 h 1965961"/>
                      <a:gd name="connsiteX3" fmla="*/ 926307 w 1241052"/>
                      <a:gd name="connsiteY3" fmla="*/ 434023 h 1965961"/>
                      <a:gd name="connsiteX4" fmla="*/ 596107 w 1241052"/>
                      <a:gd name="connsiteY4" fmla="*/ 338773 h 1965961"/>
                      <a:gd name="connsiteX5" fmla="*/ 789782 w 1241052"/>
                      <a:gd name="connsiteY5" fmla="*/ 116523 h 1965961"/>
                      <a:gd name="connsiteX6" fmla="*/ 1039019 w 1241052"/>
                      <a:gd name="connsiteY6" fmla="*/ 119698 h 1965961"/>
                      <a:gd name="connsiteX7" fmla="*/ 1240632 w 1241052"/>
                      <a:gd name="connsiteY7" fmla="*/ 513398 h 1965961"/>
                      <a:gd name="connsiteX8" fmla="*/ 932657 w 1241052"/>
                      <a:gd name="connsiteY8" fmla="*/ 1135698 h 1965961"/>
                      <a:gd name="connsiteX9" fmla="*/ 580232 w 1241052"/>
                      <a:gd name="connsiteY9" fmla="*/ 805498 h 1965961"/>
                      <a:gd name="connsiteX10" fmla="*/ 446882 w 1241052"/>
                      <a:gd name="connsiteY10" fmla="*/ 872173 h 1965961"/>
                      <a:gd name="connsiteX11" fmla="*/ 862807 w 1241052"/>
                      <a:gd name="connsiteY11" fmla="*/ 1284923 h 1965961"/>
                      <a:gd name="connsiteX12" fmla="*/ 729457 w 1241052"/>
                      <a:gd name="connsiteY12" fmla="*/ 1440498 h 1965961"/>
                      <a:gd name="connsiteX13" fmla="*/ 666750 w 1241052"/>
                      <a:gd name="connsiteY13" fmla="*/ 1616711 h 1965961"/>
                      <a:gd name="connsiteX14" fmla="*/ 453232 w 1241052"/>
                      <a:gd name="connsiteY14" fmla="*/ 1405573 h 1965961"/>
                      <a:gd name="connsiteX15" fmla="*/ 468313 w 1241052"/>
                      <a:gd name="connsiteY15" fmla="*/ 1205548 h 1965961"/>
                      <a:gd name="connsiteX16" fmla="*/ 330994 w 1241052"/>
                      <a:gd name="connsiteY16" fmla="*/ 1196023 h 1965961"/>
                      <a:gd name="connsiteX17" fmla="*/ 310357 w 1241052"/>
                      <a:gd name="connsiteY17" fmla="*/ 1313498 h 1965961"/>
                      <a:gd name="connsiteX18" fmla="*/ 183357 w 1241052"/>
                      <a:gd name="connsiteY18" fmla="*/ 1381761 h 1965961"/>
                      <a:gd name="connsiteX19" fmla="*/ 131197 w 1241052"/>
                      <a:gd name="connsiteY19" fmla="*/ 1530192 h 1965961"/>
                      <a:gd name="connsiteX20" fmla="*/ 323057 w 1241052"/>
                      <a:gd name="connsiteY20" fmla="*/ 1519873 h 1965961"/>
                      <a:gd name="connsiteX21" fmla="*/ 519907 w 1241052"/>
                      <a:gd name="connsiteY21" fmla="*/ 1719898 h 1965961"/>
                      <a:gd name="connsiteX22" fmla="*/ 0 w 1241052"/>
                      <a:gd name="connsiteY22" fmla="*/ 1965961 h 1965961"/>
                      <a:gd name="connsiteX23" fmla="*/ 0 w 1241052"/>
                      <a:gd name="connsiteY23" fmla="*/ 0 h 1965961"/>
                      <a:gd name="connsiteX0" fmla="*/ 0 w 1241052"/>
                      <a:gd name="connsiteY0" fmla="*/ 0 h 1965961"/>
                      <a:gd name="connsiteX1" fmla="*/ 484188 w 1241052"/>
                      <a:gd name="connsiteY1" fmla="*/ 461804 h 1965961"/>
                      <a:gd name="connsiteX2" fmla="*/ 946150 w 1241052"/>
                      <a:gd name="connsiteY2" fmla="*/ 596900 h 1965961"/>
                      <a:gd name="connsiteX3" fmla="*/ 926307 w 1241052"/>
                      <a:gd name="connsiteY3" fmla="*/ 434023 h 1965961"/>
                      <a:gd name="connsiteX4" fmla="*/ 596107 w 1241052"/>
                      <a:gd name="connsiteY4" fmla="*/ 338773 h 1965961"/>
                      <a:gd name="connsiteX5" fmla="*/ 789782 w 1241052"/>
                      <a:gd name="connsiteY5" fmla="*/ 116523 h 1965961"/>
                      <a:gd name="connsiteX6" fmla="*/ 1039019 w 1241052"/>
                      <a:gd name="connsiteY6" fmla="*/ 119698 h 1965961"/>
                      <a:gd name="connsiteX7" fmla="*/ 1240632 w 1241052"/>
                      <a:gd name="connsiteY7" fmla="*/ 513398 h 1965961"/>
                      <a:gd name="connsiteX8" fmla="*/ 932657 w 1241052"/>
                      <a:gd name="connsiteY8" fmla="*/ 1135698 h 1965961"/>
                      <a:gd name="connsiteX9" fmla="*/ 580232 w 1241052"/>
                      <a:gd name="connsiteY9" fmla="*/ 805498 h 1965961"/>
                      <a:gd name="connsiteX10" fmla="*/ 446882 w 1241052"/>
                      <a:gd name="connsiteY10" fmla="*/ 872173 h 1965961"/>
                      <a:gd name="connsiteX11" fmla="*/ 862807 w 1241052"/>
                      <a:gd name="connsiteY11" fmla="*/ 1284923 h 1965961"/>
                      <a:gd name="connsiteX12" fmla="*/ 729457 w 1241052"/>
                      <a:gd name="connsiteY12" fmla="*/ 1440498 h 1965961"/>
                      <a:gd name="connsiteX13" fmla="*/ 666750 w 1241052"/>
                      <a:gd name="connsiteY13" fmla="*/ 1616711 h 1965961"/>
                      <a:gd name="connsiteX14" fmla="*/ 453232 w 1241052"/>
                      <a:gd name="connsiteY14" fmla="*/ 1405573 h 1965961"/>
                      <a:gd name="connsiteX15" fmla="*/ 468313 w 1241052"/>
                      <a:gd name="connsiteY15" fmla="*/ 1205548 h 1965961"/>
                      <a:gd name="connsiteX16" fmla="*/ 330994 w 1241052"/>
                      <a:gd name="connsiteY16" fmla="*/ 1196023 h 1965961"/>
                      <a:gd name="connsiteX17" fmla="*/ 310357 w 1241052"/>
                      <a:gd name="connsiteY17" fmla="*/ 1313498 h 1965961"/>
                      <a:gd name="connsiteX18" fmla="*/ 183357 w 1241052"/>
                      <a:gd name="connsiteY18" fmla="*/ 1381761 h 1965961"/>
                      <a:gd name="connsiteX19" fmla="*/ 131197 w 1241052"/>
                      <a:gd name="connsiteY19" fmla="*/ 1530192 h 1965961"/>
                      <a:gd name="connsiteX20" fmla="*/ 323057 w 1241052"/>
                      <a:gd name="connsiteY20" fmla="*/ 1519873 h 1965961"/>
                      <a:gd name="connsiteX21" fmla="*/ 519907 w 1241052"/>
                      <a:gd name="connsiteY21" fmla="*/ 1719898 h 1965961"/>
                      <a:gd name="connsiteX22" fmla="*/ 0 w 1241052"/>
                      <a:gd name="connsiteY22" fmla="*/ 1965961 h 1965961"/>
                      <a:gd name="connsiteX23" fmla="*/ 0 w 1241052"/>
                      <a:gd name="connsiteY23" fmla="*/ 0 h 1965961"/>
                      <a:gd name="connsiteX0" fmla="*/ 0 w 1241052"/>
                      <a:gd name="connsiteY0" fmla="*/ 0 h 1965961"/>
                      <a:gd name="connsiteX1" fmla="*/ 484188 w 1241052"/>
                      <a:gd name="connsiteY1" fmla="*/ 461804 h 1965961"/>
                      <a:gd name="connsiteX2" fmla="*/ 946150 w 1241052"/>
                      <a:gd name="connsiteY2" fmla="*/ 596900 h 1965961"/>
                      <a:gd name="connsiteX3" fmla="*/ 926307 w 1241052"/>
                      <a:gd name="connsiteY3" fmla="*/ 434023 h 1965961"/>
                      <a:gd name="connsiteX4" fmla="*/ 596107 w 1241052"/>
                      <a:gd name="connsiteY4" fmla="*/ 338773 h 1965961"/>
                      <a:gd name="connsiteX5" fmla="*/ 789782 w 1241052"/>
                      <a:gd name="connsiteY5" fmla="*/ 116523 h 1965961"/>
                      <a:gd name="connsiteX6" fmla="*/ 1039019 w 1241052"/>
                      <a:gd name="connsiteY6" fmla="*/ 119698 h 1965961"/>
                      <a:gd name="connsiteX7" fmla="*/ 1240632 w 1241052"/>
                      <a:gd name="connsiteY7" fmla="*/ 513398 h 1965961"/>
                      <a:gd name="connsiteX8" fmla="*/ 932657 w 1241052"/>
                      <a:gd name="connsiteY8" fmla="*/ 1135698 h 1965961"/>
                      <a:gd name="connsiteX9" fmla="*/ 580232 w 1241052"/>
                      <a:gd name="connsiteY9" fmla="*/ 805498 h 1965961"/>
                      <a:gd name="connsiteX10" fmla="*/ 446882 w 1241052"/>
                      <a:gd name="connsiteY10" fmla="*/ 872173 h 1965961"/>
                      <a:gd name="connsiteX11" fmla="*/ 862807 w 1241052"/>
                      <a:gd name="connsiteY11" fmla="*/ 1284923 h 1965961"/>
                      <a:gd name="connsiteX12" fmla="*/ 729457 w 1241052"/>
                      <a:gd name="connsiteY12" fmla="*/ 1440498 h 1965961"/>
                      <a:gd name="connsiteX13" fmla="*/ 666750 w 1241052"/>
                      <a:gd name="connsiteY13" fmla="*/ 1616711 h 1965961"/>
                      <a:gd name="connsiteX14" fmla="*/ 453232 w 1241052"/>
                      <a:gd name="connsiteY14" fmla="*/ 1405573 h 1965961"/>
                      <a:gd name="connsiteX15" fmla="*/ 468313 w 1241052"/>
                      <a:gd name="connsiteY15" fmla="*/ 1205548 h 1965961"/>
                      <a:gd name="connsiteX16" fmla="*/ 330994 w 1241052"/>
                      <a:gd name="connsiteY16" fmla="*/ 1196023 h 1965961"/>
                      <a:gd name="connsiteX17" fmla="*/ 310357 w 1241052"/>
                      <a:gd name="connsiteY17" fmla="*/ 1313498 h 1965961"/>
                      <a:gd name="connsiteX18" fmla="*/ 183357 w 1241052"/>
                      <a:gd name="connsiteY18" fmla="*/ 1381761 h 1965961"/>
                      <a:gd name="connsiteX19" fmla="*/ 131197 w 1241052"/>
                      <a:gd name="connsiteY19" fmla="*/ 1530192 h 1965961"/>
                      <a:gd name="connsiteX20" fmla="*/ 323057 w 1241052"/>
                      <a:gd name="connsiteY20" fmla="*/ 1519873 h 1965961"/>
                      <a:gd name="connsiteX21" fmla="*/ 519907 w 1241052"/>
                      <a:gd name="connsiteY21" fmla="*/ 1719898 h 1965961"/>
                      <a:gd name="connsiteX22" fmla="*/ 0 w 1241052"/>
                      <a:gd name="connsiteY22" fmla="*/ 1965961 h 1965961"/>
                      <a:gd name="connsiteX23" fmla="*/ 0 w 1241052"/>
                      <a:gd name="connsiteY23" fmla="*/ 0 h 1965961"/>
                      <a:gd name="connsiteX0" fmla="*/ 0 w 1241052"/>
                      <a:gd name="connsiteY0" fmla="*/ 0 h 1965961"/>
                      <a:gd name="connsiteX1" fmla="*/ 484188 w 1241052"/>
                      <a:gd name="connsiteY1" fmla="*/ 461804 h 1965961"/>
                      <a:gd name="connsiteX2" fmla="*/ 946150 w 1241052"/>
                      <a:gd name="connsiteY2" fmla="*/ 596900 h 1965961"/>
                      <a:gd name="connsiteX3" fmla="*/ 926307 w 1241052"/>
                      <a:gd name="connsiteY3" fmla="*/ 434023 h 1965961"/>
                      <a:gd name="connsiteX4" fmla="*/ 596107 w 1241052"/>
                      <a:gd name="connsiteY4" fmla="*/ 338773 h 1965961"/>
                      <a:gd name="connsiteX5" fmla="*/ 789782 w 1241052"/>
                      <a:gd name="connsiteY5" fmla="*/ 116523 h 1965961"/>
                      <a:gd name="connsiteX6" fmla="*/ 1039019 w 1241052"/>
                      <a:gd name="connsiteY6" fmla="*/ 119698 h 1965961"/>
                      <a:gd name="connsiteX7" fmla="*/ 1240632 w 1241052"/>
                      <a:gd name="connsiteY7" fmla="*/ 513398 h 1965961"/>
                      <a:gd name="connsiteX8" fmla="*/ 932657 w 1241052"/>
                      <a:gd name="connsiteY8" fmla="*/ 1135698 h 1965961"/>
                      <a:gd name="connsiteX9" fmla="*/ 580232 w 1241052"/>
                      <a:gd name="connsiteY9" fmla="*/ 805498 h 1965961"/>
                      <a:gd name="connsiteX10" fmla="*/ 446882 w 1241052"/>
                      <a:gd name="connsiteY10" fmla="*/ 872173 h 1965961"/>
                      <a:gd name="connsiteX11" fmla="*/ 862807 w 1241052"/>
                      <a:gd name="connsiteY11" fmla="*/ 1284923 h 1965961"/>
                      <a:gd name="connsiteX12" fmla="*/ 729457 w 1241052"/>
                      <a:gd name="connsiteY12" fmla="*/ 1440498 h 1965961"/>
                      <a:gd name="connsiteX13" fmla="*/ 666750 w 1241052"/>
                      <a:gd name="connsiteY13" fmla="*/ 1616711 h 1965961"/>
                      <a:gd name="connsiteX14" fmla="*/ 453232 w 1241052"/>
                      <a:gd name="connsiteY14" fmla="*/ 1405573 h 1965961"/>
                      <a:gd name="connsiteX15" fmla="*/ 468313 w 1241052"/>
                      <a:gd name="connsiteY15" fmla="*/ 1205548 h 1965961"/>
                      <a:gd name="connsiteX16" fmla="*/ 330994 w 1241052"/>
                      <a:gd name="connsiteY16" fmla="*/ 1196023 h 1965961"/>
                      <a:gd name="connsiteX17" fmla="*/ 310357 w 1241052"/>
                      <a:gd name="connsiteY17" fmla="*/ 1313498 h 1965961"/>
                      <a:gd name="connsiteX18" fmla="*/ 183357 w 1241052"/>
                      <a:gd name="connsiteY18" fmla="*/ 1381761 h 1965961"/>
                      <a:gd name="connsiteX19" fmla="*/ 131197 w 1241052"/>
                      <a:gd name="connsiteY19" fmla="*/ 1530192 h 1965961"/>
                      <a:gd name="connsiteX20" fmla="*/ 323057 w 1241052"/>
                      <a:gd name="connsiteY20" fmla="*/ 1519873 h 1965961"/>
                      <a:gd name="connsiteX21" fmla="*/ 519907 w 1241052"/>
                      <a:gd name="connsiteY21" fmla="*/ 1719898 h 1965961"/>
                      <a:gd name="connsiteX22" fmla="*/ 0 w 1241052"/>
                      <a:gd name="connsiteY22" fmla="*/ 1965961 h 1965961"/>
                      <a:gd name="connsiteX23" fmla="*/ 0 w 1241052"/>
                      <a:gd name="connsiteY23" fmla="*/ 0 h 1965961"/>
                      <a:gd name="connsiteX0" fmla="*/ 0 w 1241052"/>
                      <a:gd name="connsiteY0" fmla="*/ 0 h 1965961"/>
                      <a:gd name="connsiteX1" fmla="*/ 484188 w 1241052"/>
                      <a:gd name="connsiteY1" fmla="*/ 461804 h 1965961"/>
                      <a:gd name="connsiteX2" fmla="*/ 946150 w 1241052"/>
                      <a:gd name="connsiteY2" fmla="*/ 596900 h 1965961"/>
                      <a:gd name="connsiteX3" fmla="*/ 926307 w 1241052"/>
                      <a:gd name="connsiteY3" fmla="*/ 434023 h 1965961"/>
                      <a:gd name="connsiteX4" fmla="*/ 596107 w 1241052"/>
                      <a:gd name="connsiteY4" fmla="*/ 338773 h 1965961"/>
                      <a:gd name="connsiteX5" fmla="*/ 789782 w 1241052"/>
                      <a:gd name="connsiteY5" fmla="*/ 116523 h 1965961"/>
                      <a:gd name="connsiteX6" fmla="*/ 1039019 w 1241052"/>
                      <a:gd name="connsiteY6" fmla="*/ 119698 h 1965961"/>
                      <a:gd name="connsiteX7" fmla="*/ 1240632 w 1241052"/>
                      <a:gd name="connsiteY7" fmla="*/ 513398 h 1965961"/>
                      <a:gd name="connsiteX8" fmla="*/ 932657 w 1241052"/>
                      <a:gd name="connsiteY8" fmla="*/ 1135698 h 1965961"/>
                      <a:gd name="connsiteX9" fmla="*/ 580232 w 1241052"/>
                      <a:gd name="connsiteY9" fmla="*/ 805498 h 1965961"/>
                      <a:gd name="connsiteX10" fmla="*/ 446882 w 1241052"/>
                      <a:gd name="connsiteY10" fmla="*/ 872173 h 1965961"/>
                      <a:gd name="connsiteX11" fmla="*/ 862807 w 1241052"/>
                      <a:gd name="connsiteY11" fmla="*/ 1284923 h 1965961"/>
                      <a:gd name="connsiteX12" fmla="*/ 729457 w 1241052"/>
                      <a:gd name="connsiteY12" fmla="*/ 1440498 h 1965961"/>
                      <a:gd name="connsiteX13" fmla="*/ 666750 w 1241052"/>
                      <a:gd name="connsiteY13" fmla="*/ 1616711 h 1965961"/>
                      <a:gd name="connsiteX14" fmla="*/ 453232 w 1241052"/>
                      <a:gd name="connsiteY14" fmla="*/ 1405573 h 1965961"/>
                      <a:gd name="connsiteX15" fmla="*/ 468313 w 1241052"/>
                      <a:gd name="connsiteY15" fmla="*/ 1205548 h 1965961"/>
                      <a:gd name="connsiteX16" fmla="*/ 330994 w 1241052"/>
                      <a:gd name="connsiteY16" fmla="*/ 1196023 h 1965961"/>
                      <a:gd name="connsiteX17" fmla="*/ 310357 w 1241052"/>
                      <a:gd name="connsiteY17" fmla="*/ 1313498 h 1965961"/>
                      <a:gd name="connsiteX18" fmla="*/ 152400 w 1241052"/>
                      <a:gd name="connsiteY18" fmla="*/ 1381761 h 1965961"/>
                      <a:gd name="connsiteX19" fmla="*/ 131197 w 1241052"/>
                      <a:gd name="connsiteY19" fmla="*/ 1530192 h 1965961"/>
                      <a:gd name="connsiteX20" fmla="*/ 323057 w 1241052"/>
                      <a:gd name="connsiteY20" fmla="*/ 1519873 h 1965961"/>
                      <a:gd name="connsiteX21" fmla="*/ 519907 w 1241052"/>
                      <a:gd name="connsiteY21" fmla="*/ 1719898 h 1965961"/>
                      <a:gd name="connsiteX22" fmla="*/ 0 w 1241052"/>
                      <a:gd name="connsiteY22" fmla="*/ 1965961 h 1965961"/>
                      <a:gd name="connsiteX23" fmla="*/ 0 w 1241052"/>
                      <a:gd name="connsiteY23" fmla="*/ 0 h 1965961"/>
                      <a:gd name="connsiteX0" fmla="*/ 0 w 1241052"/>
                      <a:gd name="connsiteY0" fmla="*/ 0 h 1965961"/>
                      <a:gd name="connsiteX1" fmla="*/ 484188 w 1241052"/>
                      <a:gd name="connsiteY1" fmla="*/ 461804 h 1965961"/>
                      <a:gd name="connsiteX2" fmla="*/ 946150 w 1241052"/>
                      <a:gd name="connsiteY2" fmla="*/ 596900 h 1965961"/>
                      <a:gd name="connsiteX3" fmla="*/ 926307 w 1241052"/>
                      <a:gd name="connsiteY3" fmla="*/ 434023 h 1965961"/>
                      <a:gd name="connsiteX4" fmla="*/ 596107 w 1241052"/>
                      <a:gd name="connsiteY4" fmla="*/ 338773 h 1965961"/>
                      <a:gd name="connsiteX5" fmla="*/ 789782 w 1241052"/>
                      <a:gd name="connsiteY5" fmla="*/ 116523 h 1965961"/>
                      <a:gd name="connsiteX6" fmla="*/ 1039019 w 1241052"/>
                      <a:gd name="connsiteY6" fmla="*/ 119698 h 1965961"/>
                      <a:gd name="connsiteX7" fmla="*/ 1240632 w 1241052"/>
                      <a:gd name="connsiteY7" fmla="*/ 513398 h 1965961"/>
                      <a:gd name="connsiteX8" fmla="*/ 932657 w 1241052"/>
                      <a:gd name="connsiteY8" fmla="*/ 1135698 h 1965961"/>
                      <a:gd name="connsiteX9" fmla="*/ 580232 w 1241052"/>
                      <a:gd name="connsiteY9" fmla="*/ 805498 h 1965961"/>
                      <a:gd name="connsiteX10" fmla="*/ 446882 w 1241052"/>
                      <a:gd name="connsiteY10" fmla="*/ 872173 h 1965961"/>
                      <a:gd name="connsiteX11" fmla="*/ 862807 w 1241052"/>
                      <a:gd name="connsiteY11" fmla="*/ 1284923 h 1965961"/>
                      <a:gd name="connsiteX12" fmla="*/ 729457 w 1241052"/>
                      <a:gd name="connsiteY12" fmla="*/ 1440498 h 1965961"/>
                      <a:gd name="connsiteX13" fmla="*/ 666750 w 1241052"/>
                      <a:gd name="connsiteY13" fmla="*/ 1616711 h 1965961"/>
                      <a:gd name="connsiteX14" fmla="*/ 453232 w 1241052"/>
                      <a:gd name="connsiteY14" fmla="*/ 1405573 h 1965961"/>
                      <a:gd name="connsiteX15" fmla="*/ 468313 w 1241052"/>
                      <a:gd name="connsiteY15" fmla="*/ 1205548 h 1965961"/>
                      <a:gd name="connsiteX16" fmla="*/ 330994 w 1241052"/>
                      <a:gd name="connsiteY16" fmla="*/ 1196023 h 1965961"/>
                      <a:gd name="connsiteX17" fmla="*/ 310357 w 1241052"/>
                      <a:gd name="connsiteY17" fmla="*/ 1313498 h 1965961"/>
                      <a:gd name="connsiteX18" fmla="*/ 152400 w 1241052"/>
                      <a:gd name="connsiteY18" fmla="*/ 1381761 h 1965961"/>
                      <a:gd name="connsiteX19" fmla="*/ 147866 w 1241052"/>
                      <a:gd name="connsiteY19" fmla="*/ 1525430 h 1965961"/>
                      <a:gd name="connsiteX20" fmla="*/ 323057 w 1241052"/>
                      <a:gd name="connsiteY20" fmla="*/ 1519873 h 1965961"/>
                      <a:gd name="connsiteX21" fmla="*/ 519907 w 1241052"/>
                      <a:gd name="connsiteY21" fmla="*/ 1719898 h 1965961"/>
                      <a:gd name="connsiteX22" fmla="*/ 0 w 1241052"/>
                      <a:gd name="connsiteY22" fmla="*/ 1965961 h 1965961"/>
                      <a:gd name="connsiteX23" fmla="*/ 0 w 1241052"/>
                      <a:gd name="connsiteY23" fmla="*/ 0 h 1965961"/>
                      <a:gd name="connsiteX0" fmla="*/ 0 w 1241052"/>
                      <a:gd name="connsiteY0" fmla="*/ 0 h 1965961"/>
                      <a:gd name="connsiteX1" fmla="*/ 484188 w 1241052"/>
                      <a:gd name="connsiteY1" fmla="*/ 461804 h 1965961"/>
                      <a:gd name="connsiteX2" fmla="*/ 946150 w 1241052"/>
                      <a:gd name="connsiteY2" fmla="*/ 596900 h 1965961"/>
                      <a:gd name="connsiteX3" fmla="*/ 926307 w 1241052"/>
                      <a:gd name="connsiteY3" fmla="*/ 434023 h 1965961"/>
                      <a:gd name="connsiteX4" fmla="*/ 596107 w 1241052"/>
                      <a:gd name="connsiteY4" fmla="*/ 338773 h 1965961"/>
                      <a:gd name="connsiteX5" fmla="*/ 789782 w 1241052"/>
                      <a:gd name="connsiteY5" fmla="*/ 116523 h 1965961"/>
                      <a:gd name="connsiteX6" fmla="*/ 1039019 w 1241052"/>
                      <a:gd name="connsiteY6" fmla="*/ 119698 h 1965961"/>
                      <a:gd name="connsiteX7" fmla="*/ 1240632 w 1241052"/>
                      <a:gd name="connsiteY7" fmla="*/ 513398 h 1965961"/>
                      <a:gd name="connsiteX8" fmla="*/ 932657 w 1241052"/>
                      <a:gd name="connsiteY8" fmla="*/ 1135698 h 1965961"/>
                      <a:gd name="connsiteX9" fmla="*/ 580232 w 1241052"/>
                      <a:gd name="connsiteY9" fmla="*/ 805498 h 1965961"/>
                      <a:gd name="connsiteX10" fmla="*/ 446882 w 1241052"/>
                      <a:gd name="connsiteY10" fmla="*/ 872173 h 1965961"/>
                      <a:gd name="connsiteX11" fmla="*/ 862807 w 1241052"/>
                      <a:gd name="connsiteY11" fmla="*/ 1284923 h 1965961"/>
                      <a:gd name="connsiteX12" fmla="*/ 729457 w 1241052"/>
                      <a:gd name="connsiteY12" fmla="*/ 1440498 h 1965961"/>
                      <a:gd name="connsiteX13" fmla="*/ 666750 w 1241052"/>
                      <a:gd name="connsiteY13" fmla="*/ 1616711 h 1965961"/>
                      <a:gd name="connsiteX14" fmla="*/ 453232 w 1241052"/>
                      <a:gd name="connsiteY14" fmla="*/ 1405573 h 1965961"/>
                      <a:gd name="connsiteX15" fmla="*/ 468313 w 1241052"/>
                      <a:gd name="connsiteY15" fmla="*/ 1205548 h 1965961"/>
                      <a:gd name="connsiteX16" fmla="*/ 330994 w 1241052"/>
                      <a:gd name="connsiteY16" fmla="*/ 1196023 h 1965961"/>
                      <a:gd name="connsiteX17" fmla="*/ 310357 w 1241052"/>
                      <a:gd name="connsiteY17" fmla="*/ 1313498 h 1965961"/>
                      <a:gd name="connsiteX18" fmla="*/ 152400 w 1241052"/>
                      <a:gd name="connsiteY18" fmla="*/ 1381761 h 1965961"/>
                      <a:gd name="connsiteX19" fmla="*/ 147866 w 1241052"/>
                      <a:gd name="connsiteY19" fmla="*/ 1525430 h 1965961"/>
                      <a:gd name="connsiteX20" fmla="*/ 323057 w 1241052"/>
                      <a:gd name="connsiteY20" fmla="*/ 1519873 h 1965961"/>
                      <a:gd name="connsiteX21" fmla="*/ 519907 w 1241052"/>
                      <a:gd name="connsiteY21" fmla="*/ 1719898 h 1965961"/>
                      <a:gd name="connsiteX22" fmla="*/ 0 w 1241052"/>
                      <a:gd name="connsiteY22" fmla="*/ 1965961 h 1965961"/>
                      <a:gd name="connsiteX23" fmla="*/ 0 w 1241052"/>
                      <a:gd name="connsiteY23" fmla="*/ 0 h 1965961"/>
                      <a:gd name="connsiteX0" fmla="*/ 0 w 1241052"/>
                      <a:gd name="connsiteY0" fmla="*/ 0 h 1965961"/>
                      <a:gd name="connsiteX1" fmla="*/ 484188 w 1241052"/>
                      <a:gd name="connsiteY1" fmla="*/ 461804 h 1965961"/>
                      <a:gd name="connsiteX2" fmla="*/ 946150 w 1241052"/>
                      <a:gd name="connsiteY2" fmla="*/ 596900 h 1965961"/>
                      <a:gd name="connsiteX3" fmla="*/ 926307 w 1241052"/>
                      <a:gd name="connsiteY3" fmla="*/ 434023 h 1965961"/>
                      <a:gd name="connsiteX4" fmla="*/ 596107 w 1241052"/>
                      <a:gd name="connsiteY4" fmla="*/ 338773 h 1965961"/>
                      <a:gd name="connsiteX5" fmla="*/ 789782 w 1241052"/>
                      <a:gd name="connsiteY5" fmla="*/ 116523 h 1965961"/>
                      <a:gd name="connsiteX6" fmla="*/ 1039019 w 1241052"/>
                      <a:gd name="connsiteY6" fmla="*/ 119698 h 1965961"/>
                      <a:gd name="connsiteX7" fmla="*/ 1240632 w 1241052"/>
                      <a:gd name="connsiteY7" fmla="*/ 513398 h 1965961"/>
                      <a:gd name="connsiteX8" fmla="*/ 932657 w 1241052"/>
                      <a:gd name="connsiteY8" fmla="*/ 1135698 h 1965961"/>
                      <a:gd name="connsiteX9" fmla="*/ 580232 w 1241052"/>
                      <a:gd name="connsiteY9" fmla="*/ 805498 h 1965961"/>
                      <a:gd name="connsiteX10" fmla="*/ 446882 w 1241052"/>
                      <a:gd name="connsiteY10" fmla="*/ 872173 h 1965961"/>
                      <a:gd name="connsiteX11" fmla="*/ 862807 w 1241052"/>
                      <a:gd name="connsiteY11" fmla="*/ 1284923 h 1965961"/>
                      <a:gd name="connsiteX12" fmla="*/ 729457 w 1241052"/>
                      <a:gd name="connsiteY12" fmla="*/ 1440498 h 1965961"/>
                      <a:gd name="connsiteX13" fmla="*/ 666750 w 1241052"/>
                      <a:gd name="connsiteY13" fmla="*/ 1616711 h 1965961"/>
                      <a:gd name="connsiteX14" fmla="*/ 453232 w 1241052"/>
                      <a:gd name="connsiteY14" fmla="*/ 1405573 h 1965961"/>
                      <a:gd name="connsiteX15" fmla="*/ 468313 w 1241052"/>
                      <a:gd name="connsiteY15" fmla="*/ 1205548 h 1965961"/>
                      <a:gd name="connsiteX16" fmla="*/ 330994 w 1241052"/>
                      <a:gd name="connsiteY16" fmla="*/ 1196023 h 1965961"/>
                      <a:gd name="connsiteX17" fmla="*/ 310357 w 1241052"/>
                      <a:gd name="connsiteY17" fmla="*/ 1313498 h 1965961"/>
                      <a:gd name="connsiteX18" fmla="*/ 152400 w 1241052"/>
                      <a:gd name="connsiteY18" fmla="*/ 1381761 h 1965961"/>
                      <a:gd name="connsiteX19" fmla="*/ 147866 w 1241052"/>
                      <a:gd name="connsiteY19" fmla="*/ 1525430 h 1965961"/>
                      <a:gd name="connsiteX20" fmla="*/ 323057 w 1241052"/>
                      <a:gd name="connsiteY20" fmla="*/ 1519873 h 1965961"/>
                      <a:gd name="connsiteX21" fmla="*/ 519907 w 1241052"/>
                      <a:gd name="connsiteY21" fmla="*/ 1719898 h 1965961"/>
                      <a:gd name="connsiteX22" fmla="*/ 0 w 1241052"/>
                      <a:gd name="connsiteY22" fmla="*/ 1965961 h 1965961"/>
                      <a:gd name="connsiteX23" fmla="*/ 0 w 1241052"/>
                      <a:gd name="connsiteY23" fmla="*/ 0 h 1965961"/>
                      <a:gd name="connsiteX0" fmla="*/ 0 w 1241052"/>
                      <a:gd name="connsiteY0" fmla="*/ 0 h 1965961"/>
                      <a:gd name="connsiteX1" fmla="*/ 484188 w 1241052"/>
                      <a:gd name="connsiteY1" fmla="*/ 461804 h 1965961"/>
                      <a:gd name="connsiteX2" fmla="*/ 946150 w 1241052"/>
                      <a:gd name="connsiteY2" fmla="*/ 596900 h 1965961"/>
                      <a:gd name="connsiteX3" fmla="*/ 926307 w 1241052"/>
                      <a:gd name="connsiteY3" fmla="*/ 434023 h 1965961"/>
                      <a:gd name="connsiteX4" fmla="*/ 596107 w 1241052"/>
                      <a:gd name="connsiteY4" fmla="*/ 338773 h 1965961"/>
                      <a:gd name="connsiteX5" fmla="*/ 789782 w 1241052"/>
                      <a:gd name="connsiteY5" fmla="*/ 116523 h 1965961"/>
                      <a:gd name="connsiteX6" fmla="*/ 1039019 w 1241052"/>
                      <a:gd name="connsiteY6" fmla="*/ 119698 h 1965961"/>
                      <a:gd name="connsiteX7" fmla="*/ 1240632 w 1241052"/>
                      <a:gd name="connsiteY7" fmla="*/ 513398 h 1965961"/>
                      <a:gd name="connsiteX8" fmla="*/ 932657 w 1241052"/>
                      <a:gd name="connsiteY8" fmla="*/ 1135698 h 1965961"/>
                      <a:gd name="connsiteX9" fmla="*/ 580232 w 1241052"/>
                      <a:gd name="connsiteY9" fmla="*/ 805498 h 1965961"/>
                      <a:gd name="connsiteX10" fmla="*/ 446882 w 1241052"/>
                      <a:gd name="connsiteY10" fmla="*/ 872173 h 1965961"/>
                      <a:gd name="connsiteX11" fmla="*/ 862807 w 1241052"/>
                      <a:gd name="connsiteY11" fmla="*/ 1284923 h 1965961"/>
                      <a:gd name="connsiteX12" fmla="*/ 729457 w 1241052"/>
                      <a:gd name="connsiteY12" fmla="*/ 1440498 h 1965961"/>
                      <a:gd name="connsiteX13" fmla="*/ 666750 w 1241052"/>
                      <a:gd name="connsiteY13" fmla="*/ 1616711 h 1965961"/>
                      <a:gd name="connsiteX14" fmla="*/ 457995 w 1241052"/>
                      <a:gd name="connsiteY14" fmla="*/ 1415098 h 1965961"/>
                      <a:gd name="connsiteX15" fmla="*/ 468313 w 1241052"/>
                      <a:gd name="connsiteY15" fmla="*/ 1205548 h 1965961"/>
                      <a:gd name="connsiteX16" fmla="*/ 330994 w 1241052"/>
                      <a:gd name="connsiteY16" fmla="*/ 1196023 h 1965961"/>
                      <a:gd name="connsiteX17" fmla="*/ 310357 w 1241052"/>
                      <a:gd name="connsiteY17" fmla="*/ 1313498 h 1965961"/>
                      <a:gd name="connsiteX18" fmla="*/ 152400 w 1241052"/>
                      <a:gd name="connsiteY18" fmla="*/ 1381761 h 1965961"/>
                      <a:gd name="connsiteX19" fmla="*/ 147866 w 1241052"/>
                      <a:gd name="connsiteY19" fmla="*/ 1525430 h 1965961"/>
                      <a:gd name="connsiteX20" fmla="*/ 323057 w 1241052"/>
                      <a:gd name="connsiteY20" fmla="*/ 1519873 h 1965961"/>
                      <a:gd name="connsiteX21" fmla="*/ 519907 w 1241052"/>
                      <a:gd name="connsiteY21" fmla="*/ 1719898 h 1965961"/>
                      <a:gd name="connsiteX22" fmla="*/ 0 w 1241052"/>
                      <a:gd name="connsiteY22" fmla="*/ 1965961 h 1965961"/>
                      <a:gd name="connsiteX23" fmla="*/ 0 w 1241052"/>
                      <a:gd name="connsiteY23" fmla="*/ 0 h 1965961"/>
                      <a:gd name="connsiteX0" fmla="*/ 0 w 1241052"/>
                      <a:gd name="connsiteY0" fmla="*/ 0 h 1965961"/>
                      <a:gd name="connsiteX1" fmla="*/ 484188 w 1241052"/>
                      <a:gd name="connsiteY1" fmla="*/ 461804 h 1965961"/>
                      <a:gd name="connsiteX2" fmla="*/ 946150 w 1241052"/>
                      <a:gd name="connsiteY2" fmla="*/ 596900 h 1965961"/>
                      <a:gd name="connsiteX3" fmla="*/ 926307 w 1241052"/>
                      <a:gd name="connsiteY3" fmla="*/ 434023 h 1965961"/>
                      <a:gd name="connsiteX4" fmla="*/ 596107 w 1241052"/>
                      <a:gd name="connsiteY4" fmla="*/ 338773 h 1965961"/>
                      <a:gd name="connsiteX5" fmla="*/ 789782 w 1241052"/>
                      <a:gd name="connsiteY5" fmla="*/ 116523 h 1965961"/>
                      <a:gd name="connsiteX6" fmla="*/ 1039019 w 1241052"/>
                      <a:gd name="connsiteY6" fmla="*/ 119698 h 1965961"/>
                      <a:gd name="connsiteX7" fmla="*/ 1240632 w 1241052"/>
                      <a:gd name="connsiteY7" fmla="*/ 513398 h 1965961"/>
                      <a:gd name="connsiteX8" fmla="*/ 932657 w 1241052"/>
                      <a:gd name="connsiteY8" fmla="*/ 1135698 h 1965961"/>
                      <a:gd name="connsiteX9" fmla="*/ 580232 w 1241052"/>
                      <a:gd name="connsiteY9" fmla="*/ 805498 h 1965961"/>
                      <a:gd name="connsiteX10" fmla="*/ 446882 w 1241052"/>
                      <a:gd name="connsiteY10" fmla="*/ 872173 h 1965961"/>
                      <a:gd name="connsiteX11" fmla="*/ 862807 w 1241052"/>
                      <a:gd name="connsiteY11" fmla="*/ 1284923 h 1965961"/>
                      <a:gd name="connsiteX12" fmla="*/ 729457 w 1241052"/>
                      <a:gd name="connsiteY12" fmla="*/ 1440498 h 1965961"/>
                      <a:gd name="connsiteX13" fmla="*/ 666750 w 1241052"/>
                      <a:gd name="connsiteY13" fmla="*/ 1616711 h 1965961"/>
                      <a:gd name="connsiteX14" fmla="*/ 460376 w 1241052"/>
                      <a:gd name="connsiteY14" fmla="*/ 1410335 h 1965961"/>
                      <a:gd name="connsiteX15" fmla="*/ 468313 w 1241052"/>
                      <a:gd name="connsiteY15" fmla="*/ 1205548 h 1965961"/>
                      <a:gd name="connsiteX16" fmla="*/ 330994 w 1241052"/>
                      <a:gd name="connsiteY16" fmla="*/ 1196023 h 1965961"/>
                      <a:gd name="connsiteX17" fmla="*/ 310357 w 1241052"/>
                      <a:gd name="connsiteY17" fmla="*/ 1313498 h 1965961"/>
                      <a:gd name="connsiteX18" fmla="*/ 152400 w 1241052"/>
                      <a:gd name="connsiteY18" fmla="*/ 1381761 h 1965961"/>
                      <a:gd name="connsiteX19" fmla="*/ 147866 w 1241052"/>
                      <a:gd name="connsiteY19" fmla="*/ 1525430 h 1965961"/>
                      <a:gd name="connsiteX20" fmla="*/ 323057 w 1241052"/>
                      <a:gd name="connsiteY20" fmla="*/ 1519873 h 1965961"/>
                      <a:gd name="connsiteX21" fmla="*/ 519907 w 1241052"/>
                      <a:gd name="connsiteY21" fmla="*/ 1719898 h 1965961"/>
                      <a:gd name="connsiteX22" fmla="*/ 0 w 1241052"/>
                      <a:gd name="connsiteY22" fmla="*/ 1965961 h 1965961"/>
                      <a:gd name="connsiteX23" fmla="*/ 0 w 1241052"/>
                      <a:gd name="connsiteY23" fmla="*/ 0 h 1965961"/>
                      <a:gd name="connsiteX0" fmla="*/ 0 w 1241052"/>
                      <a:gd name="connsiteY0" fmla="*/ 0 h 1965961"/>
                      <a:gd name="connsiteX1" fmla="*/ 484188 w 1241052"/>
                      <a:gd name="connsiteY1" fmla="*/ 461804 h 1965961"/>
                      <a:gd name="connsiteX2" fmla="*/ 946150 w 1241052"/>
                      <a:gd name="connsiteY2" fmla="*/ 596900 h 1965961"/>
                      <a:gd name="connsiteX3" fmla="*/ 926307 w 1241052"/>
                      <a:gd name="connsiteY3" fmla="*/ 434023 h 1965961"/>
                      <a:gd name="connsiteX4" fmla="*/ 596107 w 1241052"/>
                      <a:gd name="connsiteY4" fmla="*/ 338773 h 1965961"/>
                      <a:gd name="connsiteX5" fmla="*/ 789782 w 1241052"/>
                      <a:gd name="connsiteY5" fmla="*/ 116523 h 1965961"/>
                      <a:gd name="connsiteX6" fmla="*/ 1039019 w 1241052"/>
                      <a:gd name="connsiteY6" fmla="*/ 119698 h 1965961"/>
                      <a:gd name="connsiteX7" fmla="*/ 1240632 w 1241052"/>
                      <a:gd name="connsiteY7" fmla="*/ 513398 h 1965961"/>
                      <a:gd name="connsiteX8" fmla="*/ 932657 w 1241052"/>
                      <a:gd name="connsiteY8" fmla="*/ 1135698 h 1965961"/>
                      <a:gd name="connsiteX9" fmla="*/ 580232 w 1241052"/>
                      <a:gd name="connsiteY9" fmla="*/ 805498 h 1965961"/>
                      <a:gd name="connsiteX10" fmla="*/ 446882 w 1241052"/>
                      <a:gd name="connsiteY10" fmla="*/ 872173 h 1965961"/>
                      <a:gd name="connsiteX11" fmla="*/ 862807 w 1241052"/>
                      <a:gd name="connsiteY11" fmla="*/ 1284923 h 1965961"/>
                      <a:gd name="connsiteX12" fmla="*/ 729457 w 1241052"/>
                      <a:gd name="connsiteY12" fmla="*/ 1440498 h 1965961"/>
                      <a:gd name="connsiteX13" fmla="*/ 666750 w 1241052"/>
                      <a:gd name="connsiteY13" fmla="*/ 1616711 h 1965961"/>
                      <a:gd name="connsiteX14" fmla="*/ 460376 w 1241052"/>
                      <a:gd name="connsiteY14" fmla="*/ 1410335 h 1965961"/>
                      <a:gd name="connsiteX15" fmla="*/ 468313 w 1241052"/>
                      <a:gd name="connsiteY15" fmla="*/ 1205548 h 1965961"/>
                      <a:gd name="connsiteX16" fmla="*/ 330994 w 1241052"/>
                      <a:gd name="connsiteY16" fmla="*/ 1196023 h 1965961"/>
                      <a:gd name="connsiteX17" fmla="*/ 310357 w 1241052"/>
                      <a:gd name="connsiteY17" fmla="*/ 1313498 h 1965961"/>
                      <a:gd name="connsiteX18" fmla="*/ 152400 w 1241052"/>
                      <a:gd name="connsiteY18" fmla="*/ 1381761 h 1965961"/>
                      <a:gd name="connsiteX19" fmla="*/ 147866 w 1241052"/>
                      <a:gd name="connsiteY19" fmla="*/ 1525430 h 1965961"/>
                      <a:gd name="connsiteX20" fmla="*/ 323057 w 1241052"/>
                      <a:gd name="connsiteY20" fmla="*/ 1519873 h 1965961"/>
                      <a:gd name="connsiteX21" fmla="*/ 519907 w 1241052"/>
                      <a:gd name="connsiteY21" fmla="*/ 1719898 h 1965961"/>
                      <a:gd name="connsiteX22" fmla="*/ 0 w 1241052"/>
                      <a:gd name="connsiteY22" fmla="*/ 1965961 h 1965961"/>
                      <a:gd name="connsiteX23" fmla="*/ 0 w 1241052"/>
                      <a:gd name="connsiteY23" fmla="*/ 0 h 1965961"/>
                      <a:gd name="connsiteX0" fmla="*/ 0 w 1241052"/>
                      <a:gd name="connsiteY0" fmla="*/ 0 h 1965961"/>
                      <a:gd name="connsiteX1" fmla="*/ 484188 w 1241052"/>
                      <a:gd name="connsiteY1" fmla="*/ 461804 h 1965961"/>
                      <a:gd name="connsiteX2" fmla="*/ 946150 w 1241052"/>
                      <a:gd name="connsiteY2" fmla="*/ 596900 h 1965961"/>
                      <a:gd name="connsiteX3" fmla="*/ 926307 w 1241052"/>
                      <a:gd name="connsiteY3" fmla="*/ 434023 h 1965961"/>
                      <a:gd name="connsiteX4" fmla="*/ 596107 w 1241052"/>
                      <a:gd name="connsiteY4" fmla="*/ 338773 h 1965961"/>
                      <a:gd name="connsiteX5" fmla="*/ 789782 w 1241052"/>
                      <a:gd name="connsiteY5" fmla="*/ 116523 h 1965961"/>
                      <a:gd name="connsiteX6" fmla="*/ 1039019 w 1241052"/>
                      <a:gd name="connsiteY6" fmla="*/ 119698 h 1965961"/>
                      <a:gd name="connsiteX7" fmla="*/ 1240632 w 1241052"/>
                      <a:gd name="connsiteY7" fmla="*/ 513398 h 1965961"/>
                      <a:gd name="connsiteX8" fmla="*/ 930276 w 1241052"/>
                      <a:gd name="connsiteY8" fmla="*/ 1140460 h 1965961"/>
                      <a:gd name="connsiteX9" fmla="*/ 580232 w 1241052"/>
                      <a:gd name="connsiteY9" fmla="*/ 805498 h 1965961"/>
                      <a:gd name="connsiteX10" fmla="*/ 446882 w 1241052"/>
                      <a:gd name="connsiteY10" fmla="*/ 872173 h 1965961"/>
                      <a:gd name="connsiteX11" fmla="*/ 862807 w 1241052"/>
                      <a:gd name="connsiteY11" fmla="*/ 1284923 h 1965961"/>
                      <a:gd name="connsiteX12" fmla="*/ 729457 w 1241052"/>
                      <a:gd name="connsiteY12" fmla="*/ 1440498 h 1965961"/>
                      <a:gd name="connsiteX13" fmla="*/ 666750 w 1241052"/>
                      <a:gd name="connsiteY13" fmla="*/ 1616711 h 1965961"/>
                      <a:gd name="connsiteX14" fmla="*/ 460376 w 1241052"/>
                      <a:gd name="connsiteY14" fmla="*/ 1410335 h 1965961"/>
                      <a:gd name="connsiteX15" fmla="*/ 468313 w 1241052"/>
                      <a:gd name="connsiteY15" fmla="*/ 1205548 h 1965961"/>
                      <a:gd name="connsiteX16" fmla="*/ 330994 w 1241052"/>
                      <a:gd name="connsiteY16" fmla="*/ 1196023 h 1965961"/>
                      <a:gd name="connsiteX17" fmla="*/ 310357 w 1241052"/>
                      <a:gd name="connsiteY17" fmla="*/ 1313498 h 1965961"/>
                      <a:gd name="connsiteX18" fmla="*/ 152400 w 1241052"/>
                      <a:gd name="connsiteY18" fmla="*/ 1381761 h 1965961"/>
                      <a:gd name="connsiteX19" fmla="*/ 147866 w 1241052"/>
                      <a:gd name="connsiteY19" fmla="*/ 1525430 h 1965961"/>
                      <a:gd name="connsiteX20" fmla="*/ 323057 w 1241052"/>
                      <a:gd name="connsiteY20" fmla="*/ 1519873 h 1965961"/>
                      <a:gd name="connsiteX21" fmla="*/ 519907 w 1241052"/>
                      <a:gd name="connsiteY21" fmla="*/ 1719898 h 1965961"/>
                      <a:gd name="connsiteX22" fmla="*/ 0 w 1241052"/>
                      <a:gd name="connsiteY22" fmla="*/ 1965961 h 1965961"/>
                      <a:gd name="connsiteX23" fmla="*/ 0 w 1241052"/>
                      <a:gd name="connsiteY23" fmla="*/ 0 h 1965961"/>
                      <a:gd name="connsiteX0" fmla="*/ 0 w 1241052"/>
                      <a:gd name="connsiteY0" fmla="*/ 0 h 1965961"/>
                      <a:gd name="connsiteX1" fmla="*/ 484188 w 1241052"/>
                      <a:gd name="connsiteY1" fmla="*/ 461804 h 1965961"/>
                      <a:gd name="connsiteX2" fmla="*/ 946150 w 1241052"/>
                      <a:gd name="connsiteY2" fmla="*/ 596900 h 1965961"/>
                      <a:gd name="connsiteX3" fmla="*/ 926307 w 1241052"/>
                      <a:gd name="connsiteY3" fmla="*/ 434023 h 1965961"/>
                      <a:gd name="connsiteX4" fmla="*/ 596107 w 1241052"/>
                      <a:gd name="connsiteY4" fmla="*/ 338773 h 1965961"/>
                      <a:gd name="connsiteX5" fmla="*/ 789782 w 1241052"/>
                      <a:gd name="connsiteY5" fmla="*/ 116523 h 1965961"/>
                      <a:gd name="connsiteX6" fmla="*/ 1039019 w 1241052"/>
                      <a:gd name="connsiteY6" fmla="*/ 119698 h 1965961"/>
                      <a:gd name="connsiteX7" fmla="*/ 1240632 w 1241052"/>
                      <a:gd name="connsiteY7" fmla="*/ 513398 h 1965961"/>
                      <a:gd name="connsiteX8" fmla="*/ 930276 w 1241052"/>
                      <a:gd name="connsiteY8" fmla="*/ 1140460 h 1965961"/>
                      <a:gd name="connsiteX9" fmla="*/ 580232 w 1241052"/>
                      <a:gd name="connsiteY9" fmla="*/ 805498 h 1965961"/>
                      <a:gd name="connsiteX10" fmla="*/ 446882 w 1241052"/>
                      <a:gd name="connsiteY10" fmla="*/ 872173 h 1965961"/>
                      <a:gd name="connsiteX11" fmla="*/ 862807 w 1241052"/>
                      <a:gd name="connsiteY11" fmla="*/ 1284923 h 1965961"/>
                      <a:gd name="connsiteX12" fmla="*/ 729457 w 1241052"/>
                      <a:gd name="connsiteY12" fmla="*/ 1440498 h 1965961"/>
                      <a:gd name="connsiteX13" fmla="*/ 666750 w 1241052"/>
                      <a:gd name="connsiteY13" fmla="*/ 1616711 h 1965961"/>
                      <a:gd name="connsiteX14" fmla="*/ 460376 w 1241052"/>
                      <a:gd name="connsiteY14" fmla="*/ 1410335 h 1965961"/>
                      <a:gd name="connsiteX15" fmla="*/ 468313 w 1241052"/>
                      <a:gd name="connsiteY15" fmla="*/ 1205548 h 1965961"/>
                      <a:gd name="connsiteX16" fmla="*/ 330994 w 1241052"/>
                      <a:gd name="connsiteY16" fmla="*/ 1196023 h 1965961"/>
                      <a:gd name="connsiteX17" fmla="*/ 310357 w 1241052"/>
                      <a:gd name="connsiteY17" fmla="*/ 1313498 h 1965961"/>
                      <a:gd name="connsiteX18" fmla="*/ 152400 w 1241052"/>
                      <a:gd name="connsiteY18" fmla="*/ 1381761 h 1965961"/>
                      <a:gd name="connsiteX19" fmla="*/ 147866 w 1241052"/>
                      <a:gd name="connsiteY19" fmla="*/ 1525430 h 1965961"/>
                      <a:gd name="connsiteX20" fmla="*/ 323057 w 1241052"/>
                      <a:gd name="connsiteY20" fmla="*/ 1519873 h 1965961"/>
                      <a:gd name="connsiteX21" fmla="*/ 519907 w 1241052"/>
                      <a:gd name="connsiteY21" fmla="*/ 1719898 h 1965961"/>
                      <a:gd name="connsiteX22" fmla="*/ 0 w 1241052"/>
                      <a:gd name="connsiteY22" fmla="*/ 1965961 h 1965961"/>
                      <a:gd name="connsiteX23" fmla="*/ 0 w 1241052"/>
                      <a:gd name="connsiteY23" fmla="*/ 0 h 1965961"/>
                      <a:gd name="connsiteX0" fmla="*/ 0 w 1241052"/>
                      <a:gd name="connsiteY0" fmla="*/ 42907 h 2008868"/>
                      <a:gd name="connsiteX1" fmla="*/ 946150 w 1241052"/>
                      <a:gd name="connsiteY1" fmla="*/ 639807 h 2008868"/>
                      <a:gd name="connsiteX2" fmla="*/ 926307 w 1241052"/>
                      <a:gd name="connsiteY2" fmla="*/ 476930 h 2008868"/>
                      <a:gd name="connsiteX3" fmla="*/ 596107 w 1241052"/>
                      <a:gd name="connsiteY3" fmla="*/ 381680 h 2008868"/>
                      <a:gd name="connsiteX4" fmla="*/ 789782 w 1241052"/>
                      <a:gd name="connsiteY4" fmla="*/ 159430 h 2008868"/>
                      <a:gd name="connsiteX5" fmla="*/ 1039019 w 1241052"/>
                      <a:gd name="connsiteY5" fmla="*/ 162605 h 2008868"/>
                      <a:gd name="connsiteX6" fmla="*/ 1240632 w 1241052"/>
                      <a:gd name="connsiteY6" fmla="*/ 556305 h 2008868"/>
                      <a:gd name="connsiteX7" fmla="*/ 930276 w 1241052"/>
                      <a:gd name="connsiteY7" fmla="*/ 1183367 h 2008868"/>
                      <a:gd name="connsiteX8" fmla="*/ 580232 w 1241052"/>
                      <a:gd name="connsiteY8" fmla="*/ 848405 h 2008868"/>
                      <a:gd name="connsiteX9" fmla="*/ 446882 w 1241052"/>
                      <a:gd name="connsiteY9" fmla="*/ 915080 h 2008868"/>
                      <a:gd name="connsiteX10" fmla="*/ 862807 w 1241052"/>
                      <a:gd name="connsiteY10" fmla="*/ 1327830 h 2008868"/>
                      <a:gd name="connsiteX11" fmla="*/ 729457 w 1241052"/>
                      <a:gd name="connsiteY11" fmla="*/ 1483405 h 2008868"/>
                      <a:gd name="connsiteX12" fmla="*/ 666750 w 1241052"/>
                      <a:gd name="connsiteY12" fmla="*/ 1659618 h 2008868"/>
                      <a:gd name="connsiteX13" fmla="*/ 460376 w 1241052"/>
                      <a:gd name="connsiteY13" fmla="*/ 1453242 h 2008868"/>
                      <a:gd name="connsiteX14" fmla="*/ 468313 w 1241052"/>
                      <a:gd name="connsiteY14" fmla="*/ 1248455 h 2008868"/>
                      <a:gd name="connsiteX15" fmla="*/ 330994 w 1241052"/>
                      <a:gd name="connsiteY15" fmla="*/ 1238930 h 2008868"/>
                      <a:gd name="connsiteX16" fmla="*/ 310357 w 1241052"/>
                      <a:gd name="connsiteY16" fmla="*/ 1356405 h 2008868"/>
                      <a:gd name="connsiteX17" fmla="*/ 152400 w 1241052"/>
                      <a:gd name="connsiteY17" fmla="*/ 1424668 h 2008868"/>
                      <a:gd name="connsiteX18" fmla="*/ 147866 w 1241052"/>
                      <a:gd name="connsiteY18" fmla="*/ 1568337 h 2008868"/>
                      <a:gd name="connsiteX19" fmla="*/ 323057 w 1241052"/>
                      <a:gd name="connsiteY19" fmla="*/ 1562780 h 2008868"/>
                      <a:gd name="connsiteX20" fmla="*/ 519907 w 1241052"/>
                      <a:gd name="connsiteY20" fmla="*/ 1762805 h 2008868"/>
                      <a:gd name="connsiteX21" fmla="*/ 0 w 1241052"/>
                      <a:gd name="connsiteY21" fmla="*/ 2008868 h 2008868"/>
                      <a:gd name="connsiteX22" fmla="*/ 0 w 1241052"/>
                      <a:gd name="connsiteY22" fmla="*/ 42907 h 2008868"/>
                      <a:gd name="connsiteX0" fmla="*/ 0 w 1241052"/>
                      <a:gd name="connsiteY0" fmla="*/ 0 h 1965961"/>
                      <a:gd name="connsiteX1" fmla="*/ 946150 w 1241052"/>
                      <a:gd name="connsiteY1" fmla="*/ 596900 h 1965961"/>
                      <a:gd name="connsiteX2" fmla="*/ 926307 w 1241052"/>
                      <a:gd name="connsiteY2" fmla="*/ 434023 h 1965961"/>
                      <a:gd name="connsiteX3" fmla="*/ 596107 w 1241052"/>
                      <a:gd name="connsiteY3" fmla="*/ 338773 h 1965961"/>
                      <a:gd name="connsiteX4" fmla="*/ 789782 w 1241052"/>
                      <a:gd name="connsiteY4" fmla="*/ 116523 h 1965961"/>
                      <a:gd name="connsiteX5" fmla="*/ 1039019 w 1241052"/>
                      <a:gd name="connsiteY5" fmla="*/ 119698 h 1965961"/>
                      <a:gd name="connsiteX6" fmla="*/ 1240632 w 1241052"/>
                      <a:gd name="connsiteY6" fmla="*/ 513398 h 1965961"/>
                      <a:gd name="connsiteX7" fmla="*/ 930276 w 1241052"/>
                      <a:gd name="connsiteY7" fmla="*/ 1140460 h 1965961"/>
                      <a:gd name="connsiteX8" fmla="*/ 580232 w 1241052"/>
                      <a:gd name="connsiteY8" fmla="*/ 805498 h 1965961"/>
                      <a:gd name="connsiteX9" fmla="*/ 446882 w 1241052"/>
                      <a:gd name="connsiteY9" fmla="*/ 872173 h 1965961"/>
                      <a:gd name="connsiteX10" fmla="*/ 862807 w 1241052"/>
                      <a:gd name="connsiteY10" fmla="*/ 1284923 h 1965961"/>
                      <a:gd name="connsiteX11" fmla="*/ 729457 w 1241052"/>
                      <a:gd name="connsiteY11" fmla="*/ 1440498 h 1965961"/>
                      <a:gd name="connsiteX12" fmla="*/ 666750 w 1241052"/>
                      <a:gd name="connsiteY12" fmla="*/ 1616711 h 1965961"/>
                      <a:gd name="connsiteX13" fmla="*/ 460376 w 1241052"/>
                      <a:gd name="connsiteY13" fmla="*/ 1410335 h 1965961"/>
                      <a:gd name="connsiteX14" fmla="*/ 468313 w 1241052"/>
                      <a:gd name="connsiteY14" fmla="*/ 1205548 h 1965961"/>
                      <a:gd name="connsiteX15" fmla="*/ 330994 w 1241052"/>
                      <a:gd name="connsiteY15" fmla="*/ 1196023 h 1965961"/>
                      <a:gd name="connsiteX16" fmla="*/ 310357 w 1241052"/>
                      <a:gd name="connsiteY16" fmla="*/ 1313498 h 1965961"/>
                      <a:gd name="connsiteX17" fmla="*/ 152400 w 1241052"/>
                      <a:gd name="connsiteY17" fmla="*/ 1381761 h 1965961"/>
                      <a:gd name="connsiteX18" fmla="*/ 147866 w 1241052"/>
                      <a:gd name="connsiteY18" fmla="*/ 1525430 h 1965961"/>
                      <a:gd name="connsiteX19" fmla="*/ 323057 w 1241052"/>
                      <a:gd name="connsiteY19" fmla="*/ 1519873 h 1965961"/>
                      <a:gd name="connsiteX20" fmla="*/ 519907 w 1241052"/>
                      <a:gd name="connsiteY20" fmla="*/ 1719898 h 1965961"/>
                      <a:gd name="connsiteX21" fmla="*/ 0 w 1241052"/>
                      <a:gd name="connsiteY21" fmla="*/ 1965961 h 1965961"/>
                      <a:gd name="connsiteX22" fmla="*/ 0 w 1241052"/>
                      <a:gd name="connsiteY22" fmla="*/ 0 h 1965961"/>
                      <a:gd name="connsiteX0" fmla="*/ 0 w 1241052"/>
                      <a:gd name="connsiteY0" fmla="*/ 0 h 1965961"/>
                      <a:gd name="connsiteX1" fmla="*/ 946150 w 1241052"/>
                      <a:gd name="connsiteY1" fmla="*/ 596900 h 1965961"/>
                      <a:gd name="connsiteX2" fmla="*/ 926307 w 1241052"/>
                      <a:gd name="connsiteY2" fmla="*/ 434023 h 1965961"/>
                      <a:gd name="connsiteX3" fmla="*/ 596107 w 1241052"/>
                      <a:gd name="connsiteY3" fmla="*/ 338773 h 1965961"/>
                      <a:gd name="connsiteX4" fmla="*/ 789782 w 1241052"/>
                      <a:gd name="connsiteY4" fmla="*/ 116523 h 1965961"/>
                      <a:gd name="connsiteX5" fmla="*/ 1039019 w 1241052"/>
                      <a:gd name="connsiteY5" fmla="*/ 119698 h 1965961"/>
                      <a:gd name="connsiteX6" fmla="*/ 1240632 w 1241052"/>
                      <a:gd name="connsiteY6" fmla="*/ 513398 h 1965961"/>
                      <a:gd name="connsiteX7" fmla="*/ 930276 w 1241052"/>
                      <a:gd name="connsiteY7" fmla="*/ 1140460 h 1965961"/>
                      <a:gd name="connsiteX8" fmla="*/ 580232 w 1241052"/>
                      <a:gd name="connsiteY8" fmla="*/ 805498 h 1965961"/>
                      <a:gd name="connsiteX9" fmla="*/ 446882 w 1241052"/>
                      <a:gd name="connsiteY9" fmla="*/ 872173 h 1965961"/>
                      <a:gd name="connsiteX10" fmla="*/ 862807 w 1241052"/>
                      <a:gd name="connsiteY10" fmla="*/ 1284923 h 1965961"/>
                      <a:gd name="connsiteX11" fmla="*/ 729457 w 1241052"/>
                      <a:gd name="connsiteY11" fmla="*/ 1440498 h 1965961"/>
                      <a:gd name="connsiteX12" fmla="*/ 666750 w 1241052"/>
                      <a:gd name="connsiteY12" fmla="*/ 1616711 h 1965961"/>
                      <a:gd name="connsiteX13" fmla="*/ 460376 w 1241052"/>
                      <a:gd name="connsiteY13" fmla="*/ 1410335 h 1965961"/>
                      <a:gd name="connsiteX14" fmla="*/ 468313 w 1241052"/>
                      <a:gd name="connsiteY14" fmla="*/ 1205548 h 1965961"/>
                      <a:gd name="connsiteX15" fmla="*/ 330994 w 1241052"/>
                      <a:gd name="connsiteY15" fmla="*/ 1196023 h 1965961"/>
                      <a:gd name="connsiteX16" fmla="*/ 310357 w 1241052"/>
                      <a:gd name="connsiteY16" fmla="*/ 1313498 h 1965961"/>
                      <a:gd name="connsiteX17" fmla="*/ 152400 w 1241052"/>
                      <a:gd name="connsiteY17" fmla="*/ 1381761 h 1965961"/>
                      <a:gd name="connsiteX18" fmla="*/ 147866 w 1241052"/>
                      <a:gd name="connsiteY18" fmla="*/ 1525430 h 1965961"/>
                      <a:gd name="connsiteX19" fmla="*/ 323057 w 1241052"/>
                      <a:gd name="connsiteY19" fmla="*/ 1519873 h 1965961"/>
                      <a:gd name="connsiteX20" fmla="*/ 519907 w 1241052"/>
                      <a:gd name="connsiteY20" fmla="*/ 1719898 h 1965961"/>
                      <a:gd name="connsiteX21" fmla="*/ 0 w 1241052"/>
                      <a:gd name="connsiteY21" fmla="*/ 1965961 h 1965961"/>
                      <a:gd name="connsiteX22" fmla="*/ 0 w 1241052"/>
                      <a:gd name="connsiteY22" fmla="*/ 0 h 1965961"/>
                      <a:gd name="connsiteX0" fmla="*/ 0 w 1241052"/>
                      <a:gd name="connsiteY0" fmla="*/ 0 h 1965961"/>
                      <a:gd name="connsiteX1" fmla="*/ 946150 w 1241052"/>
                      <a:gd name="connsiteY1" fmla="*/ 596900 h 1965961"/>
                      <a:gd name="connsiteX2" fmla="*/ 926307 w 1241052"/>
                      <a:gd name="connsiteY2" fmla="*/ 434023 h 1965961"/>
                      <a:gd name="connsiteX3" fmla="*/ 596107 w 1241052"/>
                      <a:gd name="connsiteY3" fmla="*/ 338773 h 1965961"/>
                      <a:gd name="connsiteX4" fmla="*/ 789782 w 1241052"/>
                      <a:gd name="connsiteY4" fmla="*/ 116523 h 1965961"/>
                      <a:gd name="connsiteX5" fmla="*/ 1039019 w 1241052"/>
                      <a:gd name="connsiteY5" fmla="*/ 119698 h 1965961"/>
                      <a:gd name="connsiteX6" fmla="*/ 1240632 w 1241052"/>
                      <a:gd name="connsiteY6" fmla="*/ 513398 h 1965961"/>
                      <a:gd name="connsiteX7" fmla="*/ 930276 w 1241052"/>
                      <a:gd name="connsiteY7" fmla="*/ 1140460 h 1965961"/>
                      <a:gd name="connsiteX8" fmla="*/ 580232 w 1241052"/>
                      <a:gd name="connsiteY8" fmla="*/ 805498 h 1965961"/>
                      <a:gd name="connsiteX9" fmla="*/ 446882 w 1241052"/>
                      <a:gd name="connsiteY9" fmla="*/ 872173 h 1965961"/>
                      <a:gd name="connsiteX10" fmla="*/ 862807 w 1241052"/>
                      <a:gd name="connsiteY10" fmla="*/ 1284923 h 1965961"/>
                      <a:gd name="connsiteX11" fmla="*/ 729457 w 1241052"/>
                      <a:gd name="connsiteY11" fmla="*/ 1440498 h 1965961"/>
                      <a:gd name="connsiteX12" fmla="*/ 666750 w 1241052"/>
                      <a:gd name="connsiteY12" fmla="*/ 1616711 h 1965961"/>
                      <a:gd name="connsiteX13" fmla="*/ 460376 w 1241052"/>
                      <a:gd name="connsiteY13" fmla="*/ 1410335 h 1965961"/>
                      <a:gd name="connsiteX14" fmla="*/ 468313 w 1241052"/>
                      <a:gd name="connsiteY14" fmla="*/ 1205548 h 1965961"/>
                      <a:gd name="connsiteX15" fmla="*/ 330994 w 1241052"/>
                      <a:gd name="connsiteY15" fmla="*/ 1196023 h 1965961"/>
                      <a:gd name="connsiteX16" fmla="*/ 310357 w 1241052"/>
                      <a:gd name="connsiteY16" fmla="*/ 1313498 h 1965961"/>
                      <a:gd name="connsiteX17" fmla="*/ 152400 w 1241052"/>
                      <a:gd name="connsiteY17" fmla="*/ 1381761 h 1965961"/>
                      <a:gd name="connsiteX18" fmla="*/ 147866 w 1241052"/>
                      <a:gd name="connsiteY18" fmla="*/ 1525430 h 1965961"/>
                      <a:gd name="connsiteX19" fmla="*/ 323057 w 1241052"/>
                      <a:gd name="connsiteY19" fmla="*/ 1519873 h 1965961"/>
                      <a:gd name="connsiteX20" fmla="*/ 519907 w 1241052"/>
                      <a:gd name="connsiteY20" fmla="*/ 1719898 h 1965961"/>
                      <a:gd name="connsiteX21" fmla="*/ 0 w 1241052"/>
                      <a:gd name="connsiteY21" fmla="*/ 1965961 h 1965961"/>
                      <a:gd name="connsiteX22" fmla="*/ 0 w 1241052"/>
                      <a:gd name="connsiteY22" fmla="*/ 0 h 1965961"/>
                      <a:gd name="connsiteX0" fmla="*/ 0 w 1241052"/>
                      <a:gd name="connsiteY0" fmla="*/ 0 h 1965961"/>
                      <a:gd name="connsiteX1" fmla="*/ 946150 w 1241052"/>
                      <a:gd name="connsiteY1" fmla="*/ 596900 h 1965961"/>
                      <a:gd name="connsiteX2" fmla="*/ 926307 w 1241052"/>
                      <a:gd name="connsiteY2" fmla="*/ 434023 h 1965961"/>
                      <a:gd name="connsiteX3" fmla="*/ 596107 w 1241052"/>
                      <a:gd name="connsiteY3" fmla="*/ 338773 h 1965961"/>
                      <a:gd name="connsiteX4" fmla="*/ 789782 w 1241052"/>
                      <a:gd name="connsiteY4" fmla="*/ 116523 h 1965961"/>
                      <a:gd name="connsiteX5" fmla="*/ 1039019 w 1241052"/>
                      <a:gd name="connsiteY5" fmla="*/ 119698 h 1965961"/>
                      <a:gd name="connsiteX6" fmla="*/ 1240632 w 1241052"/>
                      <a:gd name="connsiteY6" fmla="*/ 513398 h 1965961"/>
                      <a:gd name="connsiteX7" fmla="*/ 930276 w 1241052"/>
                      <a:gd name="connsiteY7" fmla="*/ 1140460 h 1965961"/>
                      <a:gd name="connsiteX8" fmla="*/ 580232 w 1241052"/>
                      <a:gd name="connsiteY8" fmla="*/ 805498 h 1965961"/>
                      <a:gd name="connsiteX9" fmla="*/ 446882 w 1241052"/>
                      <a:gd name="connsiteY9" fmla="*/ 872173 h 1965961"/>
                      <a:gd name="connsiteX10" fmla="*/ 862807 w 1241052"/>
                      <a:gd name="connsiteY10" fmla="*/ 1284923 h 1965961"/>
                      <a:gd name="connsiteX11" fmla="*/ 729457 w 1241052"/>
                      <a:gd name="connsiteY11" fmla="*/ 1440498 h 1965961"/>
                      <a:gd name="connsiteX12" fmla="*/ 666750 w 1241052"/>
                      <a:gd name="connsiteY12" fmla="*/ 1616711 h 1965961"/>
                      <a:gd name="connsiteX13" fmla="*/ 460376 w 1241052"/>
                      <a:gd name="connsiteY13" fmla="*/ 1410335 h 1965961"/>
                      <a:gd name="connsiteX14" fmla="*/ 468313 w 1241052"/>
                      <a:gd name="connsiteY14" fmla="*/ 1205548 h 1965961"/>
                      <a:gd name="connsiteX15" fmla="*/ 330994 w 1241052"/>
                      <a:gd name="connsiteY15" fmla="*/ 1196023 h 1965961"/>
                      <a:gd name="connsiteX16" fmla="*/ 310357 w 1241052"/>
                      <a:gd name="connsiteY16" fmla="*/ 1313498 h 1965961"/>
                      <a:gd name="connsiteX17" fmla="*/ 152400 w 1241052"/>
                      <a:gd name="connsiteY17" fmla="*/ 1381761 h 1965961"/>
                      <a:gd name="connsiteX18" fmla="*/ 147866 w 1241052"/>
                      <a:gd name="connsiteY18" fmla="*/ 1525430 h 1965961"/>
                      <a:gd name="connsiteX19" fmla="*/ 323057 w 1241052"/>
                      <a:gd name="connsiteY19" fmla="*/ 1519873 h 1965961"/>
                      <a:gd name="connsiteX20" fmla="*/ 519907 w 1241052"/>
                      <a:gd name="connsiteY20" fmla="*/ 1719898 h 1965961"/>
                      <a:gd name="connsiteX21" fmla="*/ 0 w 1241052"/>
                      <a:gd name="connsiteY21" fmla="*/ 1965961 h 1965961"/>
                      <a:gd name="connsiteX22" fmla="*/ 0 w 1241052"/>
                      <a:gd name="connsiteY22" fmla="*/ 0 h 1965961"/>
                      <a:gd name="connsiteX0" fmla="*/ 0 w 1241058"/>
                      <a:gd name="connsiteY0" fmla="*/ 0 h 1965961"/>
                      <a:gd name="connsiteX1" fmla="*/ 946150 w 1241058"/>
                      <a:gd name="connsiteY1" fmla="*/ 596900 h 1965961"/>
                      <a:gd name="connsiteX2" fmla="*/ 926307 w 1241058"/>
                      <a:gd name="connsiteY2" fmla="*/ 434023 h 1965961"/>
                      <a:gd name="connsiteX3" fmla="*/ 596107 w 1241058"/>
                      <a:gd name="connsiteY3" fmla="*/ 338773 h 1965961"/>
                      <a:gd name="connsiteX4" fmla="*/ 789782 w 1241058"/>
                      <a:gd name="connsiteY4" fmla="*/ 116523 h 1965961"/>
                      <a:gd name="connsiteX5" fmla="*/ 1041400 w 1241058"/>
                      <a:gd name="connsiteY5" fmla="*/ 119698 h 1965961"/>
                      <a:gd name="connsiteX6" fmla="*/ 1240632 w 1241058"/>
                      <a:gd name="connsiteY6" fmla="*/ 513398 h 1965961"/>
                      <a:gd name="connsiteX7" fmla="*/ 930276 w 1241058"/>
                      <a:gd name="connsiteY7" fmla="*/ 1140460 h 1965961"/>
                      <a:gd name="connsiteX8" fmla="*/ 580232 w 1241058"/>
                      <a:gd name="connsiteY8" fmla="*/ 805498 h 1965961"/>
                      <a:gd name="connsiteX9" fmla="*/ 446882 w 1241058"/>
                      <a:gd name="connsiteY9" fmla="*/ 872173 h 1965961"/>
                      <a:gd name="connsiteX10" fmla="*/ 862807 w 1241058"/>
                      <a:gd name="connsiteY10" fmla="*/ 1284923 h 1965961"/>
                      <a:gd name="connsiteX11" fmla="*/ 729457 w 1241058"/>
                      <a:gd name="connsiteY11" fmla="*/ 1440498 h 1965961"/>
                      <a:gd name="connsiteX12" fmla="*/ 666750 w 1241058"/>
                      <a:gd name="connsiteY12" fmla="*/ 1616711 h 1965961"/>
                      <a:gd name="connsiteX13" fmla="*/ 460376 w 1241058"/>
                      <a:gd name="connsiteY13" fmla="*/ 1410335 h 1965961"/>
                      <a:gd name="connsiteX14" fmla="*/ 468313 w 1241058"/>
                      <a:gd name="connsiteY14" fmla="*/ 1205548 h 1965961"/>
                      <a:gd name="connsiteX15" fmla="*/ 330994 w 1241058"/>
                      <a:gd name="connsiteY15" fmla="*/ 1196023 h 1965961"/>
                      <a:gd name="connsiteX16" fmla="*/ 310357 w 1241058"/>
                      <a:gd name="connsiteY16" fmla="*/ 1313498 h 1965961"/>
                      <a:gd name="connsiteX17" fmla="*/ 152400 w 1241058"/>
                      <a:gd name="connsiteY17" fmla="*/ 1381761 h 1965961"/>
                      <a:gd name="connsiteX18" fmla="*/ 147866 w 1241058"/>
                      <a:gd name="connsiteY18" fmla="*/ 1525430 h 1965961"/>
                      <a:gd name="connsiteX19" fmla="*/ 323057 w 1241058"/>
                      <a:gd name="connsiteY19" fmla="*/ 1519873 h 1965961"/>
                      <a:gd name="connsiteX20" fmla="*/ 519907 w 1241058"/>
                      <a:gd name="connsiteY20" fmla="*/ 1719898 h 1965961"/>
                      <a:gd name="connsiteX21" fmla="*/ 0 w 1241058"/>
                      <a:gd name="connsiteY21" fmla="*/ 1965961 h 1965961"/>
                      <a:gd name="connsiteX22" fmla="*/ 0 w 1241058"/>
                      <a:gd name="connsiteY22" fmla="*/ 0 h 19659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241058" h="1965961">
                        <a:moveTo>
                          <a:pt x="0" y="0"/>
                        </a:moveTo>
                        <a:cubicBezTo>
                          <a:pt x="188172" y="350943"/>
                          <a:pt x="509826" y="631243"/>
                          <a:pt x="946150" y="596900"/>
                        </a:cubicBezTo>
                        <a:cubicBezTo>
                          <a:pt x="1034256" y="600339"/>
                          <a:pt x="1138635" y="445823"/>
                          <a:pt x="926307" y="434023"/>
                        </a:cubicBezTo>
                        <a:cubicBezTo>
                          <a:pt x="850504" y="428573"/>
                          <a:pt x="650082" y="425027"/>
                          <a:pt x="596107" y="338773"/>
                        </a:cubicBezTo>
                        <a:cubicBezTo>
                          <a:pt x="595975" y="284639"/>
                          <a:pt x="767028" y="158856"/>
                          <a:pt x="789782" y="116523"/>
                        </a:cubicBezTo>
                        <a:cubicBezTo>
                          <a:pt x="853811" y="134515"/>
                          <a:pt x="1007533" y="143511"/>
                          <a:pt x="1041400" y="119698"/>
                        </a:cubicBezTo>
                        <a:cubicBezTo>
                          <a:pt x="1097491" y="164942"/>
                          <a:pt x="1250157" y="394865"/>
                          <a:pt x="1240632" y="513398"/>
                        </a:cubicBezTo>
                        <a:cubicBezTo>
                          <a:pt x="1230049" y="697548"/>
                          <a:pt x="901965" y="835660"/>
                          <a:pt x="930276" y="1140460"/>
                        </a:cubicBezTo>
                        <a:cubicBezTo>
                          <a:pt x="896409" y="1150249"/>
                          <a:pt x="652199" y="934615"/>
                          <a:pt x="580232" y="805498"/>
                        </a:cubicBezTo>
                        <a:cubicBezTo>
                          <a:pt x="514615" y="653098"/>
                          <a:pt x="331524" y="700723"/>
                          <a:pt x="446882" y="872173"/>
                        </a:cubicBezTo>
                        <a:cubicBezTo>
                          <a:pt x="543190" y="1022456"/>
                          <a:pt x="722049" y="1229890"/>
                          <a:pt x="862807" y="1284923"/>
                        </a:cubicBezTo>
                        <a:cubicBezTo>
                          <a:pt x="828940" y="1347365"/>
                          <a:pt x="737924" y="1349481"/>
                          <a:pt x="729457" y="1440498"/>
                        </a:cubicBezTo>
                        <a:cubicBezTo>
                          <a:pt x="803805" y="1647402"/>
                          <a:pt x="703527" y="1635232"/>
                          <a:pt x="666750" y="1616711"/>
                        </a:cubicBezTo>
                        <a:cubicBezTo>
                          <a:pt x="600869" y="1535748"/>
                          <a:pt x="505620" y="1430973"/>
                          <a:pt x="460376" y="1410335"/>
                        </a:cubicBezTo>
                        <a:cubicBezTo>
                          <a:pt x="428758" y="1326198"/>
                          <a:pt x="468842" y="1254761"/>
                          <a:pt x="468313" y="1205548"/>
                        </a:cubicBezTo>
                        <a:cubicBezTo>
                          <a:pt x="478896" y="1132523"/>
                          <a:pt x="353219" y="1080135"/>
                          <a:pt x="330994" y="1196023"/>
                        </a:cubicBezTo>
                        <a:cubicBezTo>
                          <a:pt x="335757" y="1215074"/>
                          <a:pt x="316707" y="1284130"/>
                          <a:pt x="310357" y="1313498"/>
                        </a:cubicBezTo>
                        <a:cubicBezTo>
                          <a:pt x="309299" y="1346306"/>
                          <a:pt x="222250" y="1387847"/>
                          <a:pt x="152400" y="1381761"/>
                        </a:cubicBezTo>
                        <a:cubicBezTo>
                          <a:pt x="29671" y="1360727"/>
                          <a:pt x="3140" y="1526224"/>
                          <a:pt x="147866" y="1525430"/>
                        </a:cubicBezTo>
                        <a:cubicBezTo>
                          <a:pt x="221155" y="1524637"/>
                          <a:pt x="248747" y="1495399"/>
                          <a:pt x="323057" y="1519873"/>
                        </a:cubicBezTo>
                        <a:cubicBezTo>
                          <a:pt x="386557" y="1516698"/>
                          <a:pt x="513557" y="1675448"/>
                          <a:pt x="519907" y="1719898"/>
                        </a:cubicBezTo>
                        <a:cubicBezTo>
                          <a:pt x="133880" y="1665394"/>
                          <a:pt x="146315" y="1955377"/>
                          <a:pt x="0" y="1965961"/>
                        </a:cubicBezTo>
                        <a:lnTo>
                          <a:pt x="0" y="0"/>
                        </a:lnTo>
                        <a:close/>
                      </a:path>
                    </a:pathLst>
                  </a:custGeom>
                  <a:solidFill>
                    <a:srgbClr val="3A2CF6"/>
                  </a:solidFill>
                  <a:ln w="12700" cap="flat" cmpd="sng" algn="ctr">
                    <a:noFill/>
                    <a:prstDash val="solid"/>
                    <a:miter lim="800000"/>
                  </a:ln>
                  <a:effectLst>
                    <a:innerShdw blurRad="63500" dist="50800" dir="18900000">
                      <a:prstClr val="black">
                        <a:alpha val="50000"/>
                      </a:prstClr>
                    </a:inn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A045D"/>
                      </a:solidFill>
                      <a:effectLst/>
                      <a:uLnTx/>
                      <a:uFillTx/>
                      <a:ea typeface="+mn-ea"/>
                      <a:cs typeface="Arial" panose="020B0604020202020204" pitchFamily="34" charset="0"/>
                    </a:endParaRPr>
                  </a:p>
                </p:txBody>
              </p:sp>
              <p:sp>
                <p:nvSpPr>
                  <p:cNvPr id="23" name="Freeform 4">
                    <a:extLst>
                      <a:ext uri="{FF2B5EF4-FFF2-40B4-BE49-F238E27FC236}">
                        <a16:creationId xmlns:a16="http://schemas.microsoft.com/office/drawing/2014/main" id="{B9779510-BB07-A629-923A-190AC374166E}"/>
                      </a:ext>
                    </a:extLst>
                  </p:cNvPr>
                  <p:cNvSpPr/>
                  <p:nvPr/>
                </p:nvSpPr>
                <p:spPr>
                  <a:xfrm>
                    <a:off x="2814883" y="1450900"/>
                    <a:ext cx="574962" cy="879205"/>
                  </a:xfrm>
                  <a:custGeom>
                    <a:avLst/>
                    <a:gdLst>
                      <a:gd name="connsiteX0" fmla="*/ 130469 w 755366"/>
                      <a:gd name="connsiteY0" fmla="*/ 7200 h 1212300"/>
                      <a:gd name="connsiteX1" fmla="*/ 392406 w 755366"/>
                      <a:gd name="connsiteY1" fmla="*/ 264375 h 1212300"/>
                      <a:gd name="connsiteX2" fmla="*/ 754356 w 755366"/>
                      <a:gd name="connsiteY2" fmla="*/ 831113 h 1212300"/>
                      <a:gd name="connsiteX3" fmla="*/ 273344 w 755366"/>
                      <a:gd name="connsiteY3" fmla="*/ 1212113 h 1212300"/>
                      <a:gd name="connsiteX4" fmla="*/ 278106 w 755366"/>
                      <a:gd name="connsiteY4" fmla="*/ 878738 h 1212300"/>
                      <a:gd name="connsiteX5" fmla="*/ 230481 w 755366"/>
                      <a:gd name="connsiteY5" fmla="*/ 640613 h 1212300"/>
                      <a:gd name="connsiteX6" fmla="*/ 1881 w 755366"/>
                      <a:gd name="connsiteY6" fmla="*/ 526313 h 1212300"/>
                      <a:gd name="connsiteX7" fmla="*/ 130469 w 755366"/>
                      <a:gd name="connsiteY7" fmla="*/ 7200 h 1212300"/>
                      <a:gd name="connsiteX0" fmla="*/ 139845 w 764742"/>
                      <a:gd name="connsiteY0" fmla="*/ 7200 h 1212300"/>
                      <a:gd name="connsiteX1" fmla="*/ 401782 w 764742"/>
                      <a:gd name="connsiteY1" fmla="*/ 264375 h 1212300"/>
                      <a:gd name="connsiteX2" fmla="*/ 763732 w 764742"/>
                      <a:gd name="connsiteY2" fmla="*/ 831113 h 1212300"/>
                      <a:gd name="connsiteX3" fmla="*/ 282720 w 764742"/>
                      <a:gd name="connsiteY3" fmla="*/ 1212113 h 1212300"/>
                      <a:gd name="connsiteX4" fmla="*/ 287482 w 764742"/>
                      <a:gd name="connsiteY4" fmla="*/ 878738 h 1212300"/>
                      <a:gd name="connsiteX5" fmla="*/ 239857 w 764742"/>
                      <a:gd name="connsiteY5" fmla="*/ 640613 h 1212300"/>
                      <a:gd name="connsiteX6" fmla="*/ 1732 w 764742"/>
                      <a:gd name="connsiteY6" fmla="*/ 526313 h 1212300"/>
                      <a:gd name="connsiteX7" fmla="*/ 139845 w 764742"/>
                      <a:gd name="connsiteY7" fmla="*/ 7200 h 1212300"/>
                      <a:gd name="connsiteX0" fmla="*/ 138716 w 763613"/>
                      <a:gd name="connsiteY0" fmla="*/ 7200 h 1212291"/>
                      <a:gd name="connsiteX1" fmla="*/ 400653 w 763613"/>
                      <a:gd name="connsiteY1" fmla="*/ 264375 h 1212291"/>
                      <a:gd name="connsiteX2" fmla="*/ 762603 w 763613"/>
                      <a:gd name="connsiteY2" fmla="*/ 831113 h 1212291"/>
                      <a:gd name="connsiteX3" fmla="*/ 281591 w 763613"/>
                      <a:gd name="connsiteY3" fmla="*/ 1212113 h 1212291"/>
                      <a:gd name="connsiteX4" fmla="*/ 286353 w 763613"/>
                      <a:gd name="connsiteY4" fmla="*/ 878738 h 1212291"/>
                      <a:gd name="connsiteX5" fmla="*/ 188722 w 763613"/>
                      <a:gd name="connsiteY5" fmla="*/ 719194 h 1212291"/>
                      <a:gd name="connsiteX6" fmla="*/ 603 w 763613"/>
                      <a:gd name="connsiteY6" fmla="*/ 526313 h 1212291"/>
                      <a:gd name="connsiteX7" fmla="*/ 138716 w 763613"/>
                      <a:gd name="connsiteY7" fmla="*/ 7200 h 1212291"/>
                      <a:gd name="connsiteX0" fmla="*/ 138567 w 763464"/>
                      <a:gd name="connsiteY0" fmla="*/ 7200 h 1212291"/>
                      <a:gd name="connsiteX1" fmla="*/ 400504 w 763464"/>
                      <a:gd name="connsiteY1" fmla="*/ 264375 h 1212291"/>
                      <a:gd name="connsiteX2" fmla="*/ 762454 w 763464"/>
                      <a:gd name="connsiteY2" fmla="*/ 831113 h 1212291"/>
                      <a:gd name="connsiteX3" fmla="*/ 281442 w 763464"/>
                      <a:gd name="connsiteY3" fmla="*/ 1212113 h 1212291"/>
                      <a:gd name="connsiteX4" fmla="*/ 286204 w 763464"/>
                      <a:gd name="connsiteY4" fmla="*/ 878738 h 1212291"/>
                      <a:gd name="connsiteX5" fmla="*/ 181429 w 763464"/>
                      <a:gd name="connsiteY5" fmla="*/ 721576 h 1212291"/>
                      <a:gd name="connsiteX6" fmla="*/ 454 w 763464"/>
                      <a:gd name="connsiteY6" fmla="*/ 526313 h 1212291"/>
                      <a:gd name="connsiteX7" fmla="*/ 138567 w 763464"/>
                      <a:gd name="connsiteY7" fmla="*/ 7200 h 1212291"/>
                      <a:gd name="connsiteX0" fmla="*/ 138567 w 763464"/>
                      <a:gd name="connsiteY0" fmla="*/ 7200 h 1212291"/>
                      <a:gd name="connsiteX1" fmla="*/ 400504 w 763464"/>
                      <a:gd name="connsiteY1" fmla="*/ 264375 h 1212291"/>
                      <a:gd name="connsiteX2" fmla="*/ 762454 w 763464"/>
                      <a:gd name="connsiteY2" fmla="*/ 831113 h 1212291"/>
                      <a:gd name="connsiteX3" fmla="*/ 281442 w 763464"/>
                      <a:gd name="connsiteY3" fmla="*/ 1212113 h 1212291"/>
                      <a:gd name="connsiteX4" fmla="*/ 286204 w 763464"/>
                      <a:gd name="connsiteY4" fmla="*/ 878738 h 1212291"/>
                      <a:gd name="connsiteX5" fmla="*/ 181429 w 763464"/>
                      <a:gd name="connsiteY5" fmla="*/ 721576 h 1212291"/>
                      <a:gd name="connsiteX6" fmla="*/ 454 w 763464"/>
                      <a:gd name="connsiteY6" fmla="*/ 526313 h 1212291"/>
                      <a:gd name="connsiteX7" fmla="*/ 138567 w 763464"/>
                      <a:gd name="connsiteY7" fmla="*/ 7200 h 1212291"/>
                      <a:gd name="connsiteX0" fmla="*/ 138113 w 763010"/>
                      <a:gd name="connsiteY0" fmla="*/ 7200 h 1212291"/>
                      <a:gd name="connsiteX1" fmla="*/ 400050 w 763010"/>
                      <a:gd name="connsiteY1" fmla="*/ 264375 h 1212291"/>
                      <a:gd name="connsiteX2" fmla="*/ 762000 w 763010"/>
                      <a:gd name="connsiteY2" fmla="*/ 831113 h 1212291"/>
                      <a:gd name="connsiteX3" fmla="*/ 280988 w 763010"/>
                      <a:gd name="connsiteY3" fmla="*/ 1212113 h 1212291"/>
                      <a:gd name="connsiteX4" fmla="*/ 285750 w 763010"/>
                      <a:gd name="connsiteY4" fmla="*/ 878738 h 1212291"/>
                      <a:gd name="connsiteX5" fmla="*/ 180975 w 763010"/>
                      <a:gd name="connsiteY5" fmla="*/ 721576 h 1212291"/>
                      <a:gd name="connsiteX6" fmla="*/ 0 w 763010"/>
                      <a:gd name="connsiteY6" fmla="*/ 526313 h 1212291"/>
                      <a:gd name="connsiteX7" fmla="*/ 138113 w 763010"/>
                      <a:gd name="connsiteY7" fmla="*/ 7200 h 1212291"/>
                      <a:gd name="connsiteX0" fmla="*/ 138113 w 763010"/>
                      <a:gd name="connsiteY0" fmla="*/ 7200 h 1212291"/>
                      <a:gd name="connsiteX1" fmla="*/ 400050 w 763010"/>
                      <a:gd name="connsiteY1" fmla="*/ 264375 h 1212291"/>
                      <a:gd name="connsiteX2" fmla="*/ 762000 w 763010"/>
                      <a:gd name="connsiteY2" fmla="*/ 831113 h 1212291"/>
                      <a:gd name="connsiteX3" fmla="*/ 280988 w 763010"/>
                      <a:gd name="connsiteY3" fmla="*/ 1212113 h 1212291"/>
                      <a:gd name="connsiteX4" fmla="*/ 285750 w 763010"/>
                      <a:gd name="connsiteY4" fmla="*/ 878738 h 1212291"/>
                      <a:gd name="connsiteX5" fmla="*/ 180975 w 763010"/>
                      <a:gd name="connsiteY5" fmla="*/ 721576 h 1212291"/>
                      <a:gd name="connsiteX6" fmla="*/ 0 w 763010"/>
                      <a:gd name="connsiteY6" fmla="*/ 526313 h 1212291"/>
                      <a:gd name="connsiteX7" fmla="*/ 138113 w 763010"/>
                      <a:gd name="connsiteY7" fmla="*/ 7200 h 1212291"/>
                      <a:gd name="connsiteX0" fmla="*/ 138113 w 762877"/>
                      <a:gd name="connsiteY0" fmla="*/ 6881 h 1211972"/>
                      <a:gd name="connsiteX1" fmla="*/ 392906 w 762877"/>
                      <a:gd name="connsiteY1" fmla="*/ 273581 h 1211972"/>
                      <a:gd name="connsiteX2" fmla="*/ 762000 w 762877"/>
                      <a:gd name="connsiteY2" fmla="*/ 830794 h 1211972"/>
                      <a:gd name="connsiteX3" fmla="*/ 280988 w 762877"/>
                      <a:gd name="connsiteY3" fmla="*/ 1211794 h 1211972"/>
                      <a:gd name="connsiteX4" fmla="*/ 285750 w 762877"/>
                      <a:gd name="connsiteY4" fmla="*/ 878419 h 1211972"/>
                      <a:gd name="connsiteX5" fmla="*/ 180975 w 762877"/>
                      <a:gd name="connsiteY5" fmla="*/ 721257 h 1211972"/>
                      <a:gd name="connsiteX6" fmla="*/ 0 w 762877"/>
                      <a:gd name="connsiteY6" fmla="*/ 525994 h 1211972"/>
                      <a:gd name="connsiteX7" fmla="*/ 138113 w 762877"/>
                      <a:gd name="connsiteY7" fmla="*/ 6881 h 1211972"/>
                      <a:gd name="connsiteX0" fmla="*/ 138113 w 762877"/>
                      <a:gd name="connsiteY0" fmla="*/ 6881 h 1211972"/>
                      <a:gd name="connsiteX1" fmla="*/ 392906 w 762877"/>
                      <a:gd name="connsiteY1" fmla="*/ 273581 h 1211972"/>
                      <a:gd name="connsiteX2" fmla="*/ 762000 w 762877"/>
                      <a:gd name="connsiteY2" fmla="*/ 830794 h 1211972"/>
                      <a:gd name="connsiteX3" fmla="*/ 280988 w 762877"/>
                      <a:gd name="connsiteY3" fmla="*/ 1211794 h 1211972"/>
                      <a:gd name="connsiteX4" fmla="*/ 285750 w 762877"/>
                      <a:gd name="connsiteY4" fmla="*/ 878419 h 1211972"/>
                      <a:gd name="connsiteX5" fmla="*/ 180975 w 762877"/>
                      <a:gd name="connsiteY5" fmla="*/ 721257 h 1211972"/>
                      <a:gd name="connsiteX6" fmla="*/ 0 w 762877"/>
                      <a:gd name="connsiteY6" fmla="*/ 525994 h 1211972"/>
                      <a:gd name="connsiteX7" fmla="*/ 138113 w 762877"/>
                      <a:gd name="connsiteY7" fmla="*/ 6881 h 1211972"/>
                      <a:gd name="connsiteX0" fmla="*/ 138113 w 763051"/>
                      <a:gd name="connsiteY0" fmla="*/ 6881 h 1211972"/>
                      <a:gd name="connsiteX1" fmla="*/ 392906 w 763051"/>
                      <a:gd name="connsiteY1" fmla="*/ 273581 h 1211972"/>
                      <a:gd name="connsiteX2" fmla="*/ 762000 w 763051"/>
                      <a:gd name="connsiteY2" fmla="*/ 830794 h 1211972"/>
                      <a:gd name="connsiteX3" fmla="*/ 280988 w 763051"/>
                      <a:gd name="connsiteY3" fmla="*/ 1211794 h 1211972"/>
                      <a:gd name="connsiteX4" fmla="*/ 285750 w 763051"/>
                      <a:gd name="connsiteY4" fmla="*/ 878419 h 1211972"/>
                      <a:gd name="connsiteX5" fmla="*/ 180975 w 763051"/>
                      <a:gd name="connsiteY5" fmla="*/ 721257 h 1211972"/>
                      <a:gd name="connsiteX6" fmla="*/ 0 w 763051"/>
                      <a:gd name="connsiteY6" fmla="*/ 525994 h 1211972"/>
                      <a:gd name="connsiteX7" fmla="*/ 138113 w 763051"/>
                      <a:gd name="connsiteY7" fmla="*/ 6881 h 1211972"/>
                      <a:gd name="connsiteX0" fmla="*/ 138113 w 763051"/>
                      <a:gd name="connsiteY0" fmla="*/ 6881 h 1211982"/>
                      <a:gd name="connsiteX1" fmla="*/ 392906 w 763051"/>
                      <a:gd name="connsiteY1" fmla="*/ 273581 h 1211982"/>
                      <a:gd name="connsiteX2" fmla="*/ 762000 w 763051"/>
                      <a:gd name="connsiteY2" fmla="*/ 830794 h 1211982"/>
                      <a:gd name="connsiteX3" fmla="*/ 280988 w 763051"/>
                      <a:gd name="connsiteY3" fmla="*/ 1211794 h 1211982"/>
                      <a:gd name="connsiteX4" fmla="*/ 285750 w 763051"/>
                      <a:gd name="connsiteY4" fmla="*/ 878419 h 1211982"/>
                      <a:gd name="connsiteX5" fmla="*/ 259556 w 763051"/>
                      <a:gd name="connsiteY5" fmla="*/ 630769 h 1211982"/>
                      <a:gd name="connsiteX6" fmla="*/ 180975 w 763051"/>
                      <a:gd name="connsiteY6" fmla="*/ 721257 h 1211982"/>
                      <a:gd name="connsiteX7" fmla="*/ 0 w 763051"/>
                      <a:gd name="connsiteY7" fmla="*/ 525994 h 1211982"/>
                      <a:gd name="connsiteX8" fmla="*/ 138113 w 763051"/>
                      <a:gd name="connsiteY8" fmla="*/ 6881 h 1211982"/>
                      <a:gd name="connsiteX0" fmla="*/ 138113 w 763051"/>
                      <a:gd name="connsiteY0" fmla="*/ 6881 h 1211967"/>
                      <a:gd name="connsiteX1" fmla="*/ 392906 w 763051"/>
                      <a:gd name="connsiteY1" fmla="*/ 273581 h 1211967"/>
                      <a:gd name="connsiteX2" fmla="*/ 762000 w 763051"/>
                      <a:gd name="connsiteY2" fmla="*/ 830794 h 1211967"/>
                      <a:gd name="connsiteX3" fmla="*/ 280988 w 763051"/>
                      <a:gd name="connsiteY3" fmla="*/ 1211794 h 1211967"/>
                      <a:gd name="connsiteX4" fmla="*/ 285750 w 763051"/>
                      <a:gd name="connsiteY4" fmla="*/ 878419 h 1211967"/>
                      <a:gd name="connsiteX5" fmla="*/ 371475 w 763051"/>
                      <a:gd name="connsiteY5" fmla="*/ 764119 h 1211967"/>
                      <a:gd name="connsiteX6" fmla="*/ 259556 w 763051"/>
                      <a:gd name="connsiteY6" fmla="*/ 630769 h 1211967"/>
                      <a:gd name="connsiteX7" fmla="*/ 180975 w 763051"/>
                      <a:gd name="connsiteY7" fmla="*/ 721257 h 1211967"/>
                      <a:gd name="connsiteX8" fmla="*/ 0 w 763051"/>
                      <a:gd name="connsiteY8" fmla="*/ 525994 h 1211967"/>
                      <a:gd name="connsiteX9" fmla="*/ 138113 w 763051"/>
                      <a:gd name="connsiteY9" fmla="*/ 6881 h 1211967"/>
                      <a:gd name="connsiteX0" fmla="*/ 138113 w 763051"/>
                      <a:gd name="connsiteY0" fmla="*/ 6881 h 1211967"/>
                      <a:gd name="connsiteX1" fmla="*/ 392906 w 763051"/>
                      <a:gd name="connsiteY1" fmla="*/ 273581 h 1211967"/>
                      <a:gd name="connsiteX2" fmla="*/ 762000 w 763051"/>
                      <a:gd name="connsiteY2" fmla="*/ 830794 h 1211967"/>
                      <a:gd name="connsiteX3" fmla="*/ 280988 w 763051"/>
                      <a:gd name="connsiteY3" fmla="*/ 1211794 h 1211967"/>
                      <a:gd name="connsiteX4" fmla="*/ 285750 w 763051"/>
                      <a:gd name="connsiteY4" fmla="*/ 878419 h 1211967"/>
                      <a:gd name="connsiteX5" fmla="*/ 371475 w 763051"/>
                      <a:gd name="connsiteY5" fmla="*/ 764119 h 1211967"/>
                      <a:gd name="connsiteX6" fmla="*/ 259556 w 763051"/>
                      <a:gd name="connsiteY6" fmla="*/ 630769 h 1211967"/>
                      <a:gd name="connsiteX7" fmla="*/ 180975 w 763051"/>
                      <a:gd name="connsiteY7" fmla="*/ 721257 h 1211967"/>
                      <a:gd name="connsiteX8" fmla="*/ 0 w 763051"/>
                      <a:gd name="connsiteY8" fmla="*/ 525994 h 1211967"/>
                      <a:gd name="connsiteX9" fmla="*/ 138113 w 763051"/>
                      <a:gd name="connsiteY9" fmla="*/ 6881 h 1211967"/>
                      <a:gd name="connsiteX0" fmla="*/ 138113 w 763051"/>
                      <a:gd name="connsiteY0" fmla="*/ 6881 h 1211967"/>
                      <a:gd name="connsiteX1" fmla="*/ 392906 w 763051"/>
                      <a:gd name="connsiteY1" fmla="*/ 273581 h 1211967"/>
                      <a:gd name="connsiteX2" fmla="*/ 762000 w 763051"/>
                      <a:gd name="connsiteY2" fmla="*/ 830794 h 1211967"/>
                      <a:gd name="connsiteX3" fmla="*/ 280988 w 763051"/>
                      <a:gd name="connsiteY3" fmla="*/ 1211794 h 1211967"/>
                      <a:gd name="connsiteX4" fmla="*/ 285750 w 763051"/>
                      <a:gd name="connsiteY4" fmla="*/ 878419 h 1211967"/>
                      <a:gd name="connsiteX5" fmla="*/ 371475 w 763051"/>
                      <a:gd name="connsiteY5" fmla="*/ 764119 h 1211967"/>
                      <a:gd name="connsiteX6" fmla="*/ 259556 w 763051"/>
                      <a:gd name="connsiteY6" fmla="*/ 630769 h 1211967"/>
                      <a:gd name="connsiteX7" fmla="*/ 180975 w 763051"/>
                      <a:gd name="connsiteY7" fmla="*/ 721257 h 1211967"/>
                      <a:gd name="connsiteX8" fmla="*/ 0 w 763051"/>
                      <a:gd name="connsiteY8" fmla="*/ 525994 h 1211967"/>
                      <a:gd name="connsiteX9" fmla="*/ 138113 w 763051"/>
                      <a:gd name="connsiteY9" fmla="*/ 6881 h 1211967"/>
                      <a:gd name="connsiteX0" fmla="*/ 138113 w 763051"/>
                      <a:gd name="connsiteY0" fmla="*/ 6881 h 1211967"/>
                      <a:gd name="connsiteX1" fmla="*/ 392906 w 763051"/>
                      <a:gd name="connsiteY1" fmla="*/ 273581 h 1211967"/>
                      <a:gd name="connsiteX2" fmla="*/ 762000 w 763051"/>
                      <a:gd name="connsiteY2" fmla="*/ 830794 h 1211967"/>
                      <a:gd name="connsiteX3" fmla="*/ 280988 w 763051"/>
                      <a:gd name="connsiteY3" fmla="*/ 1211794 h 1211967"/>
                      <a:gd name="connsiteX4" fmla="*/ 285750 w 763051"/>
                      <a:gd name="connsiteY4" fmla="*/ 878419 h 1211967"/>
                      <a:gd name="connsiteX5" fmla="*/ 371475 w 763051"/>
                      <a:gd name="connsiteY5" fmla="*/ 764119 h 1211967"/>
                      <a:gd name="connsiteX6" fmla="*/ 259556 w 763051"/>
                      <a:gd name="connsiteY6" fmla="*/ 630769 h 1211967"/>
                      <a:gd name="connsiteX7" fmla="*/ 180975 w 763051"/>
                      <a:gd name="connsiteY7" fmla="*/ 721257 h 1211967"/>
                      <a:gd name="connsiteX8" fmla="*/ 0 w 763051"/>
                      <a:gd name="connsiteY8" fmla="*/ 525994 h 1211967"/>
                      <a:gd name="connsiteX9" fmla="*/ 138113 w 763051"/>
                      <a:gd name="connsiteY9" fmla="*/ 6881 h 1211967"/>
                      <a:gd name="connsiteX0" fmla="*/ 138113 w 763051"/>
                      <a:gd name="connsiteY0" fmla="*/ 6881 h 1211967"/>
                      <a:gd name="connsiteX1" fmla="*/ 392906 w 763051"/>
                      <a:gd name="connsiteY1" fmla="*/ 273581 h 1211967"/>
                      <a:gd name="connsiteX2" fmla="*/ 762000 w 763051"/>
                      <a:gd name="connsiteY2" fmla="*/ 830794 h 1211967"/>
                      <a:gd name="connsiteX3" fmla="*/ 280988 w 763051"/>
                      <a:gd name="connsiteY3" fmla="*/ 1211794 h 1211967"/>
                      <a:gd name="connsiteX4" fmla="*/ 285750 w 763051"/>
                      <a:gd name="connsiteY4" fmla="*/ 878419 h 1211967"/>
                      <a:gd name="connsiteX5" fmla="*/ 371475 w 763051"/>
                      <a:gd name="connsiteY5" fmla="*/ 764119 h 1211967"/>
                      <a:gd name="connsiteX6" fmla="*/ 259556 w 763051"/>
                      <a:gd name="connsiteY6" fmla="*/ 630769 h 1211967"/>
                      <a:gd name="connsiteX7" fmla="*/ 180975 w 763051"/>
                      <a:gd name="connsiteY7" fmla="*/ 721257 h 1211967"/>
                      <a:gd name="connsiteX8" fmla="*/ 0 w 763051"/>
                      <a:gd name="connsiteY8" fmla="*/ 525994 h 1211967"/>
                      <a:gd name="connsiteX9" fmla="*/ 138113 w 763051"/>
                      <a:gd name="connsiteY9" fmla="*/ 6881 h 1211967"/>
                      <a:gd name="connsiteX0" fmla="*/ 138113 w 763051"/>
                      <a:gd name="connsiteY0" fmla="*/ 6881 h 1211932"/>
                      <a:gd name="connsiteX1" fmla="*/ 392906 w 763051"/>
                      <a:gd name="connsiteY1" fmla="*/ 273581 h 1211932"/>
                      <a:gd name="connsiteX2" fmla="*/ 762000 w 763051"/>
                      <a:gd name="connsiteY2" fmla="*/ 830794 h 1211932"/>
                      <a:gd name="connsiteX3" fmla="*/ 280988 w 763051"/>
                      <a:gd name="connsiteY3" fmla="*/ 1211794 h 1211932"/>
                      <a:gd name="connsiteX4" fmla="*/ 285750 w 763051"/>
                      <a:gd name="connsiteY4" fmla="*/ 873656 h 1211932"/>
                      <a:gd name="connsiteX5" fmla="*/ 371475 w 763051"/>
                      <a:gd name="connsiteY5" fmla="*/ 764119 h 1211932"/>
                      <a:gd name="connsiteX6" fmla="*/ 259556 w 763051"/>
                      <a:gd name="connsiteY6" fmla="*/ 630769 h 1211932"/>
                      <a:gd name="connsiteX7" fmla="*/ 180975 w 763051"/>
                      <a:gd name="connsiteY7" fmla="*/ 721257 h 1211932"/>
                      <a:gd name="connsiteX8" fmla="*/ 0 w 763051"/>
                      <a:gd name="connsiteY8" fmla="*/ 525994 h 1211932"/>
                      <a:gd name="connsiteX9" fmla="*/ 138113 w 763051"/>
                      <a:gd name="connsiteY9" fmla="*/ 6881 h 1211932"/>
                      <a:gd name="connsiteX0" fmla="*/ 138113 w 762015"/>
                      <a:gd name="connsiteY0" fmla="*/ 6881 h 1211932"/>
                      <a:gd name="connsiteX1" fmla="*/ 392906 w 762015"/>
                      <a:gd name="connsiteY1" fmla="*/ 273581 h 1211932"/>
                      <a:gd name="connsiteX2" fmla="*/ 762000 w 762015"/>
                      <a:gd name="connsiteY2" fmla="*/ 830794 h 1211932"/>
                      <a:gd name="connsiteX3" fmla="*/ 407194 w 762015"/>
                      <a:gd name="connsiteY3" fmla="*/ 1211794 h 1211932"/>
                      <a:gd name="connsiteX4" fmla="*/ 285750 w 762015"/>
                      <a:gd name="connsiteY4" fmla="*/ 873656 h 1211932"/>
                      <a:gd name="connsiteX5" fmla="*/ 371475 w 762015"/>
                      <a:gd name="connsiteY5" fmla="*/ 764119 h 1211932"/>
                      <a:gd name="connsiteX6" fmla="*/ 259556 w 762015"/>
                      <a:gd name="connsiteY6" fmla="*/ 630769 h 1211932"/>
                      <a:gd name="connsiteX7" fmla="*/ 180975 w 762015"/>
                      <a:gd name="connsiteY7" fmla="*/ 721257 h 1211932"/>
                      <a:gd name="connsiteX8" fmla="*/ 0 w 762015"/>
                      <a:gd name="connsiteY8" fmla="*/ 525994 h 1211932"/>
                      <a:gd name="connsiteX9" fmla="*/ 138113 w 762015"/>
                      <a:gd name="connsiteY9" fmla="*/ 6881 h 1211932"/>
                      <a:gd name="connsiteX0" fmla="*/ 138113 w 762015"/>
                      <a:gd name="connsiteY0" fmla="*/ 6881 h 1211794"/>
                      <a:gd name="connsiteX1" fmla="*/ 392906 w 762015"/>
                      <a:gd name="connsiteY1" fmla="*/ 273581 h 1211794"/>
                      <a:gd name="connsiteX2" fmla="*/ 762000 w 762015"/>
                      <a:gd name="connsiteY2" fmla="*/ 830794 h 1211794"/>
                      <a:gd name="connsiteX3" fmla="*/ 407194 w 762015"/>
                      <a:gd name="connsiteY3" fmla="*/ 1211794 h 1211794"/>
                      <a:gd name="connsiteX4" fmla="*/ 285750 w 762015"/>
                      <a:gd name="connsiteY4" fmla="*/ 873656 h 1211794"/>
                      <a:gd name="connsiteX5" fmla="*/ 371475 w 762015"/>
                      <a:gd name="connsiteY5" fmla="*/ 764119 h 1211794"/>
                      <a:gd name="connsiteX6" fmla="*/ 259556 w 762015"/>
                      <a:gd name="connsiteY6" fmla="*/ 630769 h 1211794"/>
                      <a:gd name="connsiteX7" fmla="*/ 180975 w 762015"/>
                      <a:gd name="connsiteY7" fmla="*/ 721257 h 1211794"/>
                      <a:gd name="connsiteX8" fmla="*/ 0 w 762015"/>
                      <a:gd name="connsiteY8" fmla="*/ 525994 h 1211794"/>
                      <a:gd name="connsiteX9" fmla="*/ 138113 w 762015"/>
                      <a:gd name="connsiteY9" fmla="*/ 6881 h 1211794"/>
                      <a:gd name="connsiteX0" fmla="*/ 138113 w 762015"/>
                      <a:gd name="connsiteY0" fmla="*/ 6881 h 1211794"/>
                      <a:gd name="connsiteX1" fmla="*/ 392906 w 762015"/>
                      <a:gd name="connsiteY1" fmla="*/ 273581 h 1211794"/>
                      <a:gd name="connsiteX2" fmla="*/ 762000 w 762015"/>
                      <a:gd name="connsiteY2" fmla="*/ 830794 h 1211794"/>
                      <a:gd name="connsiteX3" fmla="*/ 407194 w 762015"/>
                      <a:gd name="connsiteY3" fmla="*/ 1211794 h 1211794"/>
                      <a:gd name="connsiteX4" fmla="*/ 285750 w 762015"/>
                      <a:gd name="connsiteY4" fmla="*/ 873656 h 1211794"/>
                      <a:gd name="connsiteX5" fmla="*/ 371475 w 762015"/>
                      <a:gd name="connsiteY5" fmla="*/ 764119 h 1211794"/>
                      <a:gd name="connsiteX6" fmla="*/ 259556 w 762015"/>
                      <a:gd name="connsiteY6" fmla="*/ 630769 h 1211794"/>
                      <a:gd name="connsiteX7" fmla="*/ 180975 w 762015"/>
                      <a:gd name="connsiteY7" fmla="*/ 721257 h 1211794"/>
                      <a:gd name="connsiteX8" fmla="*/ 0 w 762015"/>
                      <a:gd name="connsiteY8" fmla="*/ 525994 h 1211794"/>
                      <a:gd name="connsiteX9" fmla="*/ 138113 w 762015"/>
                      <a:gd name="connsiteY9" fmla="*/ 6881 h 1211794"/>
                      <a:gd name="connsiteX0" fmla="*/ 138113 w 762015"/>
                      <a:gd name="connsiteY0" fmla="*/ 6881 h 1211794"/>
                      <a:gd name="connsiteX1" fmla="*/ 392906 w 762015"/>
                      <a:gd name="connsiteY1" fmla="*/ 273581 h 1211794"/>
                      <a:gd name="connsiteX2" fmla="*/ 762000 w 762015"/>
                      <a:gd name="connsiteY2" fmla="*/ 830794 h 1211794"/>
                      <a:gd name="connsiteX3" fmla="*/ 407194 w 762015"/>
                      <a:gd name="connsiteY3" fmla="*/ 1211794 h 1211794"/>
                      <a:gd name="connsiteX4" fmla="*/ 285750 w 762015"/>
                      <a:gd name="connsiteY4" fmla="*/ 873656 h 1211794"/>
                      <a:gd name="connsiteX5" fmla="*/ 371475 w 762015"/>
                      <a:gd name="connsiteY5" fmla="*/ 764119 h 1211794"/>
                      <a:gd name="connsiteX6" fmla="*/ 259556 w 762015"/>
                      <a:gd name="connsiteY6" fmla="*/ 630769 h 1211794"/>
                      <a:gd name="connsiteX7" fmla="*/ 180975 w 762015"/>
                      <a:gd name="connsiteY7" fmla="*/ 721257 h 1211794"/>
                      <a:gd name="connsiteX8" fmla="*/ 0 w 762015"/>
                      <a:gd name="connsiteY8" fmla="*/ 525994 h 1211794"/>
                      <a:gd name="connsiteX9" fmla="*/ 138113 w 762015"/>
                      <a:gd name="connsiteY9" fmla="*/ 6881 h 1211794"/>
                      <a:gd name="connsiteX0" fmla="*/ 138113 w 762015"/>
                      <a:gd name="connsiteY0" fmla="*/ 6881 h 1211794"/>
                      <a:gd name="connsiteX1" fmla="*/ 392906 w 762015"/>
                      <a:gd name="connsiteY1" fmla="*/ 273581 h 1211794"/>
                      <a:gd name="connsiteX2" fmla="*/ 762000 w 762015"/>
                      <a:gd name="connsiteY2" fmla="*/ 830794 h 1211794"/>
                      <a:gd name="connsiteX3" fmla="*/ 407194 w 762015"/>
                      <a:gd name="connsiteY3" fmla="*/ 1211794 h 1211794"/>
                      <a:gd name="connsiteX4" fmla="*/ 285750 w 762015"/>
                      <a:gd name="connsiteY4" fmla="*/ 873656 h 1211794"/>
                      <a:gd name="connsiteX5" fmla="*/ 371475 w 762015"/>
                      <a:gd name="connsiteY5" fmla="*/ 764119 h 1211794"/>
                      <a:gd name="connsiteX6" fmla="*/ 259556 w 762015"/>
                      <a:gd name="connsiteY6" fmla="*/ 630769 h 1211794"/>
                      <a:gd name="connsiteX7" fmla="*/ 180975 w 762015"/>
                      <a:gd name="connsiteY7" fmla="*/ 721257 h 1211794"/>
                      <a:gd name="connsiteX8" fmla="*/ 0 w 762015"/>
                      <a:gd name="connsiteY8" fmla="*/ 525994 h 1211794"/>
                      <a:gd name="connsiteX9" fmla="*/ 138113 w 762015"/>
                      <a:gd name="connsiteY9" fmla="*/ 6881 h 1211794"/>
                      <a:gd name="connsiteX0" fmla="*/ 138113 w 783520"/>
                      <a:gd name="connsiteY0" fmla="*/ 6881 h 1211794"/>
                      <a:gd name="connsiteX1" fmla="*/ 392906 w 783520"/>
                      <a:gd name="connsiteY1" fmla="*/ 273581 h 1211794"/>
                      <a:gd name="connsiteX2" fmla="*/ 762000 w 783520"/>
                      <a:gd name="connsiteY2" fmla="*/ 830794 h 1211794"/>
                      <a:gd name="connsiteX3" fmla="*/ 407194 w 783520"/>
                      <a:gd name="connsiteY3" fmla="*/ 1211794 h 1211794"/>
                      <a:gd name="connsiteX4" fmla="*/ 285750 w 783520"/>
                      <a:gd name="connsiteY4" fmla="*/ 873656 h 1211794"/>
                      <a:gd name="connsiteX5" fmla="*/ 371475 w 783520"/>
                      <a:gd name="connsiteY5" fmla="*/ 764119 h 1211794"/>
                      <a:gd name="connsiteX6" fmla="*/ 259556 w 783520"/>
                      <a:gd name="connsiteY6" fmla="*/ 630769 h 1211794"/>
                      <a:gd name="connsiteX7" fmla="*/ 180975 w 783520"/>
                      <a:gd name="connsiteY7" fmla="*/ 721257 h 1211794"/>
                      <a:gd name="connsiteX8" fmla="*/ 0 w 783520"/>
                      <a:gd name="connsiteY8" fmla="*/ 525994 h 1211794"/>
                      <a:gd name="connsiteX9" fmla="*/ 138113 w 783520"/>
                      <a:gd name="connsiteY9" fmla="*/ 6881 h 1211794"/>
                      <a:gd name="connsiteX0" fmla="*/ 138113 w 783218"/>
                      <a:gd name="connsiteY0" fmla="*/ 6881 h 1215062"/>
                      <a:gd name="connsiteX1" fmla="*/ 392906 w 783218"/>
                      <a:gd name="connsiteY1" fmla="*/ 273581 h 1215062"/>
                      <a:gd name="connsiteX2" fmla="*/ 762000 w 783218"/>
                      <a:gd name="connsiteY2" fmla="*/ 830794 h 1215062"/>
                      <a:gd name="connsiteX3" fmla="*/ 407194 w 783218"/>
                      <a:gd name="connsiteY3" fmla="*/ 1211794 h 1215062"/>
                      <a:gd name="connsiteX4" fmla="*/ 285750 w 783218"/>
                      <a:gd name="connsiteY4" fmla="*/ 873656 h 1215062"/>
                      <a:gd name="connsiteX5" fmla="*/ 371475 w 783218"/>
                      <a:gd name="connsiteY5" fmla="*/ 764119 h 1215062"/>
                      <a:gd name="connsiteX6" fmla="*/ 259556 w 783218"/>
                      <a:gd name="connsiteY6" fmla="*/ 630769 h 1215062"/>
                      <a:gd name="connsiteX7" fmla="*/ 180975 w 783218"/>
                      <a:gd name="connsiteY7" fmla="*/ 721257 h 1215062"/>
                      <a:gd name="connsiteX8" fmla="*/ 0 w 783218"/>
                      <a:gd name="connsiteY8" fmla="*/ 525994 h 1215062"/>
                      <a:gd name="connsiteX9" fmla="*/ 138113 w 783218"/>
                      <a:gd name="connsiteY9" fmla="*/ 6881 h 1215062"/>
                      <a:gd name="connsiteX0" fmla="*/ 138113 w 767303"/>
                      <a:gd name="connsiteY0" fmla="*/ 6881 h 1215096"/>
                      <a:gd name="connsiteX1" fmla="*/ 392906 w 767303"/>
                      <a:gd name="connsiteY1" fmla="*/ 273581 h 1215096"/>
                      <a:gd name="connsiteX2" fmla="*/ 745331 w 767303"/>
                      <a:gd name="connsiteY2" fmla="*/ 833175 h 1215096"/>
                      <a:gd name="connsiteX3" fmla="*/ 407194 w 767303"/>
                      <a:gd name="connsiteY3" fmla="*/ 1211794 h 1215096"/>
                      <a:gd name="connsiteX4" fmla="*/ 285750 w 767303"/>
                      <a:gd name="connsiteY4" fmla="*/ 873656 h 1215096"/>
                      <a:gd name="connsiteX5" fmla="*/ 371475 w 767303"/>
                      <a:gd name="connsiteY5" fmla="*/ 764119 h 1215096"/>
                      <a:gd name="connsiteX6" fmla="*/ 259556 w 767303"/>
                      <a:gd name="connsiteY6" fmla="*/ 630769 h 1215096"/>
                      <a:gd name="connsiteX7" fmla="*/ 180975 w 767303"/>
                      <a:gd name="connsiteY7" fmla="*/ 721257 h 1215096"/>
                      <a:gd name="connsiteX8" fmla="*/ 0 w 767303"/>
                      <a:gd name="connsiteY8" fmla="*/ 525994 h 1215096"/>
                      <a:gd name="connsiteX9" fmla="*/ 138113 w 767303"/>
                      <a:gd name="connsiteY9" fmla="*/ 6881 h 1215096"/>
                      <a:gd name="connsiteX0" fmla="*/ 138113 w 804333"/>
                      <a:gd name="connsiteY0" fmla="*/ 6881 h 1214188"/>
                      <a:gd name="connsiteX1" fmla="*/ 392906 w 804333"/>
                      <a:gd name="connsiteY1" fmla="*/ 273581 h 1214188"/>
                      <a:gd name="connsiteX2" fmla="*/ 745331 w 804333"/>
                      <a:gd name="connsiteY2" fmla="*/ 833175 h 1214188"/>
                      <a:gd name="connsiteX3" fmla="*/ 407194 w 804333"/>
                      <a:gd name="connsiteY3" fmla="*/ 1211794 h 1214188"/>
                      <a:gd name="connsiteX4" fmla="*/ 285750 w 804333"/>
                      <a:gd name="connsiteY4" fmla="*/ 873656 h 1214188"/>
                      <a:gd name="connsiteX5" fmla="*/ 371475 w 804333"/>
                      <a:gd name="connsiteY5" fmla="*/ 764119 h 1214188"/>
                      <a:gd name="connsiteX6" fmla="*/ 259556 w 804333"/>
                      <a:gd name="connsiteY6" fmla="*/ 630769 h 1214188"/>
                      <a:gd name="connsiteX7" fmla="*/ 180975 w 804333"/>
                      <a:gd name="connsiteY7" fmla="*/ 721257 h 1214188"/>
                      <a:gd name="connsiteX8" fmla="*/ 0 w 804333"/>
                      <a:gd name="connsiteY8" fmla="*/ 525994 h 1214188"/>
                      <a:gd name="connsiteX9" fmla="*/ 138113 w 804333"/>
                      <a:gd name="connsiteY9" fmla="*/ 6881 h 1214188"/>
                      <a:gd name="connsiteX0" fmla="*/ 138113 w 804333"/>
                      <a:gd name="connsiteY0" fmla="*/ 6881 h 1214188"/>
                      <a:gd name="connsiteX1" fmla="*/ 392906 w 804333"/>
                      <a:gd name="connsiteY1" fmla="*/ 273581 h 1214188"/>
                      <a:gd name="connsiteX2" fmla="*/ 745331 w 804333"/>
                      <a:gd name="connsiteY2" fmla="*/ 833175 h 1214188"/>
                      <a:gd name="connsiteX3" fmla="*/ 407194 w 804333"/>
                      <a:gd name="connsiteY3" fmla="*/ 1211794 h 1214188"/>
                      <a:gd name="connsiteX4" fmla="*/ 285750 w 804333"/>
                      <a:gd name="connsiteY4" fmla="*/ 873656 h 1214188"/>
                      <a:gd name="connsiteX5" fmla="*/ 371475 w 804333"/>
                      <a:gd name="connsiteY5" fmla="*/ 764119 h 1214188"/>
                      <a:gd name="connsiteX6" fmla="*/ 259556 w 804333"/>
                      <a:gd name="connsiteY6" fmla="*/ 630769 h 1214188"/>
                      <a:gd name="connsiteX7" fmla="*/ 180975 w 804333"/>
                      <a:gd name="connsiteY7" fmla="*/ 721257 h 1214188"/>
                      <a:gd name="connsiteX8" fmla="*/ 0 w 804333"/>
                      <a:gd name="connsiteY8" fmla="*/ 525994 h 1214188"/>
                      <a:gd name="connsiteX9" fmla="*/ 138113 w 804333"/>
                      <a:gd name="connsiteY9" fmla="*/ 6881 h 1214188"/>
                      <a:gd name="connsiteX0" fmla="*/ 138113 w 795673"/>
                      <a:gd name="connsiteY0" fmla="*/ 6881 h 1214188"/>
                      <a:gd name="connsiteX1" fmla="*/ 392906 w 795673"/>
                      <a:gd name="connsiteY1" fmla="*/ 273581 h 1214188"/>
                      <a:gd name="connsiteX2" fmla="*/ 735806 w 795673"/>
                      <a:gd name="connsiteY2" fmla="*/ 833175 h 1214188"/>
                      <a:gd name="connsiteX3" fmla="*/ 407194 w 795673"/>
                      <a:gd name="connsiteY3" fmla="*/ 1211794 h 1214188"/>
                      <a:gd name="connsiteX4" fmla="*/ 285750 w 795673"/>
                      <a:gd name="connsiteY4" fmla="*/ 873656 h 1214188"/>
                      <a:gd name="connsiteX5" fmla="*/ 371475 w 795673"/>
                      <a:gd name="connsiteY5" fmla="*/ 764119 h 1214188"/>
                      <a:gd name="connsiteX6" fmla="*/ 259556 w 795673"/>
                      <a:gd name="connsiteY6" fmla="*/ 630769 h 1214188"/>
                      <a:gd name="connsiteX7" fmla="*/ 180975 w 795673"/>
                      <a:gd name="connsiteY7" fmla="*/ 721257 h 1214188"/>
                      <a:gd name="connsiteX8" fmla="*/ 0 w 795673"/>
                      <a:gd name="connsiteY8" fmla="*/ 525994 h 1214188"/>
                      <a:gd name="connsiteX9" fmla="*/ 138113 w 795673"/>
                      <a:gd name="connsiteY9" fmla="*/ 6881 h 1214188"/>
                      <a:gd name="connsiteX0" fmla="*/ 138113 w 795673"/>
                      <a:gd name="connsiteY0" fmla="*/ 6881 h 1214188"/>
                      <a:gd name="connsiteX1" fmla="*/ 392906 w 795673"/>
                      <a:gd name="connsiteY1" fmla="*/ 273581 h 1214188"/>
                      <a:gd name="connsiteX2" fmla="*/ 735806 w 795673"/>
                      <a:gd name="connsiteY2" fmla="*/ 833175 h 1214188"/>
                      <a:gd name="connsiteX3" fmla="*/ 407194 w 795673"/>
                      <a:gd name="connsiteY3" fmla="*/ 1211794 h 1214188"/>
                      <a:gd name="connsiteX4" fmla="*/ 285750 w 795673"/>
                      <a:gd name="connsiteY4" fmla="*/ 873656 h 1214188"/>
                      <a:gd name="connsiteX5" fmla="*/ 371475 w 795673"/>
                      <a:gd name="connsiteY5" fmla="*/ 764119 h 1214188"/>
                      <a:gd name="connsiteX6" fmla="*/ 259556 w 795673"/>
                      <a:gd name="connsiteY6" fmla="*/ 630769 h 1214188"/>
                      <a:gd name="connsiteX7" fmla="*/ 180975 w 795673"/>
                      <a:gd name="connsiteY7" fmla="*/ 721257 h 1214188"/>
                      <a:gd name="connsiteX8" fmla="*/ 0 w 795673"/>
                      <a:gd name="connsiteY8" fmla="*/ 533138 h 1214188"/>
                      <a:gd name="connsiteX9" fmla="*/ 138113 w 795673"/>
                      <a:gd name="connsiteY9" fmla="*/ 6881 h 1214188"/>
                      <a:gd name="connsiteX0" fmla="*/ 138113 w 795673"/>
                      <a:gd name="connsiteY0" fmla="*/ 6881 h 1214188"/>
                      <a:gd name="connsiteX1" fmla="*/ 392906 w 795673"/>
                      <a:gd name="connsiteY1" fmla="*/ 273581 h 1214188"/>
                      <a:gd name="connsiteX2" fmla="*/ 735806 w 795673"/>
                      <a:gd name="connsiteY2" fmla="*/ 833175 h 1214188"/>
                      <a:gd name="connsiteX3" fmla="*/ 407194 w 795673"/>
                      <a:gd name="connsiteY3" fmla="*/ 1211794 h 1214188"/>
                      <a:gd name="connsiteX4" fmla="*/ 285750 w 795673"/>
                      <a:gd name="connsiteY4" fmla="*/ 873656 h 1214188"/>
                      <a:gd name="connsiteX5" fmla="*/ 371475 w 795673"/>
                      <a:gd name="connsiteY5" fmla="*/ 764119 h 1214188"/>
                      <a:gd name="connsiteX6" fmla="*/ 266700 w 795673"/>
                      <a:gd name="connsiteY6" fmla="*/ 635531 h 1214188"/>
                      <a:gd name="connsiteX7" fmla="*/ 180975 w 795673"/>
                      <a:gd name="connsiteY7" fmla="*/ 721257 h 1214188"/>
                      <a:gd name="connsiteX8" fmla="*/ 0 w 795673"/>
                      <a:gd name="connsiteY8" fmla="*/ 533138 h 1214188"/>
                      <a:gd name="connsiteX9" fmla="*/ 138113 w 795673"/>
                      <a:gd name="connsiteY9" fmla="*/ 6881 h 1214188"/>
                      <a:gd name="connsiteX0" fmla="*/ 138113 w 795673"/>
                      <a:gd name="connsiteY0" fmla="*/ 6881 h 1214188"/>
                      <a:gd name="connsiteX1" fmla="*/ 392906 w 795673"/>
                      <a:gd name="connsiteY1" fmla="*/ 273581 h 1214188"/>
                      <a:gd name="connsiteX2" fmla="*/ 735806 w 795673"/>
                      <a:gd name="connsiteY2" fmla="*/ 833175 h 1214188"/>
                      <a:gd name="connsiteX3" fmla="*/ 407194 w 795673"/>
                      <a:gd name="connsiteY3" fmla="*/ 1211794 h 1214188"/>
                      <a:gd name="connsiteX4" fmla="*/ 285750 w 795673"/>
                      <a:gd name="connsiteY4" fmla="*/ 873656 h 1214188"/>
                      <a:gd name="connsiteX5" fmla="*/ 371475 w 795673"/>
                      <a:gd name="connsiteY5" fmla="*/ 764119 h 1214188"/>
                      <a:gd name="connsiteX6" fmla="*/ 250031 w 795673"/>
                      <a:gd name="connsiteY6" fmla="*/ 654581 h 1214188"/>
                      <a:gd name="connsiteX7" fmla="*/ 180975 w 795673"/>
                      <a:gd name="connsiteY7" fmla="*/ 721257 h 1214188"/>
                      <a:gd name="connsiteX8" fmla="*/ 0 w 795673"/>
                      <a:gd name="connsiteY8" fmla="*/ 533138 h 1214188"/>
                      <a:gd name="connsiteX9" fmla="*/ 138113 w 795673"/>
                      <a:gd name="connsiteY9" fmla="*/ 6881 h 1214188"/>
                      <a:gd name="connsiteX0" fmla="*/ 138113 w 795673"/>
                      <a:gd name="connsiteY0" fmla="*/ 6881 h 1214188"/>
                      <a:gd name="connsiteX1" fmla="*/ 392906 w 795673"/>
                      <a:gd name="connsiteY1" fmla="*/ 273581 h 1214188"/>
                      <a:gd name="connsiteX2" fmla="*/ 735806 w 795673"/>
                      <a:gd name="connsiteY2" fmla="*/ 833175 h 1214188"/>
                      <a:gd name="connsiteX3" fmla="*/ 407194 w 795673"/>
                      <a:gd name="connsiteY3" fmla="*/ 1211794 h 1214188"/>
                      <a:gd name="connsiteX4" fmla="*/ 285750 w 795673"/>
                      <a:gd name="connsiteY4" fmla="*/ 873656 h 1214188"/>
                      <a:gd name="connsiteX5" fmla="*/ 371475 w 795673"/>
                      <a:gd name="connsiteY5" fmla="*/ 764119 h 1214188"/>
                      <a:gd name="connsiteX6" fmla="*/ 254793 w 795673"/>
                      <a:gd name="connsiteY6" fmla="*/ 637912 h 1214188"/>
                      <a:gd name="connsiteX7" fmla="*/ 180975 w 795673"/>
                      <a:gd name="connsiteY7" fmla="*/ 721257 h 1214188"/>
                      <a:gd name="connsiteX8" fmla="*/ 0 w 795673"/>
                      <a:gd name="connsiteY8" fmla="*/ 533138 h 1214188"/>
                      <a:gd name="connsiteX9" fmla="*/ 138113 w 795673"/>
                      <a:gd name="connsiteY9" fmla="*/ 6881 h 1214188"/>
                      <a:gd name="connsiteX0" fmla="*/ 138113 w 795673"/>
                      <a:gd name="connsiteY0" fmla="*/ 6881 h 1214188"/>
                      <a:gd name="connsiteX1" fmla="*/ 392906 w 795673"/>
                      <a:gd name="connsiteY1" fmla="*/ 273581 h 1214188"/>
                      <a:gd name="connsiteX2" fmla="*/ 735806 w 795673"/>
                      <a:gd name="connsiteY2" fmla="*/ 833175 h 1214188"/>
                      <a:gd name="connsiteX3" fmla="*/ 407194 w 795673"/>
                      <a:gd name="connsiteY3" fmla="*/ 1211794 h 1214188"/>
                      <a:gd name="connsiteX4" fmla="*/ 285750 w 795673"/>
                      <a:gd name="connsiteY4" fmla="*/ 873656 h 1214188"/>
                      <a:gd name="connsiteX5" fmla="*/ 371475 w 795673"/>
                      <a:gd name="connsiteY5" fmla="*/ 764119 h 1214188"/>
                      <a:gd name="connsiteX6" fmla="*/ 254793 w 795673"/>
                      <a:gd name="connsiteY6" fmla="*/ 637912 h 1214188"/>
                      <a:gd name="connsiteX7" fmla="*/ 180975 w 795673"/>
                      <a:gd name="connsiteY7" fmla="*/ 721257 h 1214188"/>
                      <a:gd name="connsiteX8" fmla="*/ 0 w 795673"/>
                      <a:gd name="connsiteY8" fmla="*/ 533138 h 1214188"/>
                      <a:gd name="connsiteX9" fmla="*/ 138113 w 795673"/>
                      <a:gd name="connsiteY9" fmla="*/ 6881 h 1214188"/>
                      <a:gd name="connsiteX0" fmla="*/ 138113 w 795673"/>
                      <a:gd name="connsiteY0" fmla="*/ 6881 h 1214188"/>
                      <a:gd name="connsiteX1" fmla="*/ 392906 w 795673"/>
                      <a:gd name="connsiteY1" fmla="*/ 273581 h 1214188"/>
                      <a:gd name="connsiteX2" fmla="*/ 735806 w 795673"/>
                      <a:gd name="connsiteY2" fmla="*/ 833175 h 1214188"/>
                      <a:gd name="connsiteX3" fmla="*/ 407194 w 795673"/>
                      <a:gd name="connsiteY3" fmla="*/ 1211794 h 1214188"/>
                      <a:gd name="connsiteX4" fmla="*/ 285750 w 795673"/>
                      <a:gd name="connsiteY4" fmla="*/ 873656 h 1214188"/>
                      <a:gd name="connsiteX5" fmla="*/ 371475 w 795673"/>
                      <a:gd name="connsiteY5" fmla="*/ 764119 h 1214188"/>
                      <a:gd name="connsiteX6" fmla="*/ 254793 w 795673"/>
                      <a:gd name="connsiteY6" fmla="*/ 637912 h 1214188"/>
                      <a:gd name="connsiteX7" fmla="*/ 183356 w 795673"/>
                      <a:gd name="connsiteY7" fmla="*/ 718876 h 1214188"/>
                      <a:gd name="connsiteX8" fmla="*/ 0 w 795673"/>
                      <a:gd name="connsiteY8" fmla="*/ 533138 h 1214188"/>
                      <a:gd name="connsiteX9" fmla="*/ 138113 w 795673"/>
                      <a:gd name="connsiteY9" fmla="*/ 6881 h 1214188"/>
                      <a:gd name="connsiteX0" fmla="*/ 138113 w 795673"/>
                      <a:gd name="connsiteY0" fmla="*/ 6881 h 1214188"/>
                      <a:gd name="connsiteX1" fmla="*/ 392906 w 795673"/>
                      <a:gd name="connsiteY1" fmla="*/ 273581 h 1214188"/>
                      <a:gd name="connsiteX2" fmla="*/ 735806 w 795673"/>
                      <a:gd name="connsiteY2" fmla="*/ 833175 h 1214188"/>
                      <a:gd name="connsiteX3" fmla="*/ 407194 w 795673"/>
                      <a:gd name="connsiteY3" fmla="*/ 1211794 h 1214188"/>
                      <a:gd name="connsiteX4" fmla="*/ 285750 w 795673"/>
                      <a:gd name="connsiteY4" fmla="*/ 873656 h 1214188"/>
                      <a:gd name="connsiteX5" fmla="*/ 371475 w 795673"/>
                      <a:gd name="connsiteY5" fmla="*/ 764119 h 1214188"/>
                      <a:gd name="connsiteX6" fmla="*/ 254793 w 795673"/>
                      <a:gd name="connsiteY6" fmla="*/ 637912 h 1214188"/>
                      <a:gd name="connsiteX7" fmla="*/ 183356 w 795673"/>
                      <a:gd name="connsiteY7" fmla="*/ 718876 h 1214188"/>
                      <a:gd name="connsiteX8" fmla="*/ 0 w 795673"/>
                      <a:gd name="connsiteY8" fmla="*/ 533138 h 1214188"/>
                      <a:gd name="connsiteX9" fmla="*/ 138113 w 795673"/>
                      <a:gd name="connsiteY9" fmla="*/ 6881 h 1214188"/>
                      <a:gd name="connsiteX0" fmla="*/ 138113 w 795673"/>
                      <a:gd name="connsiteY0" fmla="*/ 6881 h 1214188"/>
                      <a:gd name="connsiteX1" fmla="*/ 392906 w 795673"/>
                      <a:gd name="connsiteY1" fmla="*/ 273581 h 1214188"/>
                      <a:gd name="connsiteX2" fmla="*/ 735806 w 795673"/>
                      <a:gd name="connsiteY2" fmla="*/ 833175 h 1214188"/>
                      <a:gd name="connsiteX3" fmla="*/ 407194 w 795673"/>
                      <a:gd name="connsiteY3" fmla="*/ 1211794 h 1214188"/>
                      <a:gd name="connsiteX4" fmla="*/ 285750 w 795673"/>
                      <a:gd name="connsiteY4" fmla="*/ 873656 h 1214188"/>
                      <a:gd name="connsiteX5" fmla="*/ 371475 w 795673"/>
                      <a:gd name="connsiteY5" fmla="*/ 764119 h 1214188"/>
                      <a:gd name="connsiteX6" fmla="*/ 254793 w 795673"/>
                      <a:gd name="connsiteY6" fmla="*/ 637912 h 1214188"/>
                      <a:gd name="connsiteX7" fmla="*/ 183356 w 795673"/>
                      <a:gd name="connsiteY7" fmla="*/ 718876 h 1214188"/>
                      <a:gd name="connsiteX8" fmla="*/ 0 w 795673"/>
                      <a:gd name="connsiteY8" fmla="*/ 533138 h 1214188"/>
                      <a:gd name="connsiteX9" fmla="*/ 138113 w 795673"/>
                      <a:gd name="connsiteY9" fmla="*/ 6881 h 1214188"/>
                      <a:gd name="connsiteX0" fmla="*/ 138113 w 795673"/>
                      <a:gd name="connsiteY0" fmla="*/ 6881 h 1214188"/>
                      <a:gd name="connsiteX1" fmla="*/ 392906 w 795673"/>
                      <a:gd name="connsiteY1" fmla="*/ 273581 h 1214188"/>
                      <a:gd name="connsiteX2" fmla="*/ 735806 w 795673"/>
                      <a:gd name="connsiteY2" fmla="*/ 833175 h 1214188"/>
                      <a:gd name="connsiteX3" fmla="*/ 407194 w 795673"/>
                      <a:gd name="connsiteY3" fmla="*/ 1211794 h 1214188"/>
                      <a:gd name="connsiteX4" fmla="*/ 285750 w 795673"/>
                      <a:gd name="connsiteY4" fmla="*/ 873656 h 1214188"/>
                      <a:gd name="connsiteX5" fmla="*/ 371475 w 795673"/>
                      <a:gd name="connsiteY5" fmla="*/ 764119 h 1214188"/>
                      <a:gd name="connsiteX6" fmla="*/ 254793 w 795673"/>
                      <a:gd name="connsiteY6" fmla="*/ 637912 h 1214188"/>
                      <a:gd name="connsiteX7" fmla="*/ 204787 w 795673"/>
                      <a:gd name="connsiteY7" fmla="*/ 733163 h 1214188"/>
                      <a:gd name="connsiteX8" fmla="*/ 0 w 795673"/>
                      <a:gd name="connsiteY8" fmla="*/ 533138 h 1214188"/>
                      <a:gd name="connsiteX9" fmla="*/ 138113 w 795673"/>
                      <a:gd name="connsiteY9" fmla="*/ 6881 h 1214188"/>
                      <a:gd name="connsiteX0" fmla="*/ 138113 w 795673"/>
                      <a:gd name="connsiteY0" fmla="*/ 6881 h 1214188"/>
                      <a:gd name="connsiteX1" fmla="*/ 392906 w 795673"/>
                      <a:gd name="connsiteY1" fmla="*/ 273581 h 1214188"/>
                      <a:gd name="connsiteX2" fmla="*/ 735806 w 795673"/>
                      <a:gd name="connsiteY2" fmla="*/ 833175 h 1214188"/>
                      <a:gd name="connsiteX3" fmla="*/ 407194 w 795673"/>
                      <a:gd name="connsiteY3" fmla="*/ 1211794 h 1214188"/>
                      <a:gd name="connsiteX4" fmla="*/ 285750 w 795673"/>
                      <a:gd name="connsiteY4" fmla="*/ 873656 h 1214188"/>
                      <a:gd name="connsiteX5" fmla="*/ 371475 w 795673"/>
                      <a:gd name="connsiteY5" fmla="*/ 764119 h 1214188"/>
                      <a:gd name="connsiteX6" fmla="*/ 254793 w 795673"/>
                      <a:gd name="connsiteY6" fmla="*/ 637912 h 1214188"/>
                      <a:gd name="connsiteX7" fmla="*/ 204787 w 795673"/>
                      <a:gd name="connsiteY7" fmla="*/ 733163 h 1214188"/>
                      <a:gd name="connsiteX8" fmla="*/ 0 w 795673"/>
                      <a:gd name="connsiteY8" fmla="*/ 533138 h 1214188"/>
                      <a:gd name="connsiteX9" fmla="*/ 138113 w 795673"/>
                      <a:gd name="connsiteY9" fmla="*/ 6881 h 1214188"/>
                      <a:gd name="connsiteX0" fmla="*/ 138113 w 795673"/>
                      <a:gd name="connsiteY0" fmla="*/ 6881 h 1214188"/>
                      <a:gd name="connsiteX1" fmla="*/ 392906 w 795673"/>
                      <a:gd name="connsiteY1" fmla="*/ 273581 h 1214188"/>
                      <a:gd name="connsiteX2" fmla="*/ 735806 w 795673"/>
                      <a:gd name="connsiteY2" fmla="*/ 833175 h 1214188"/>
                      <a:gd name="connsiteX3" fmla="*/ 407194 w 795673"/>
                      <a:gd name="connsiteY3" fmla="*/ 1211794 h 1214188"/>
                      <a:gd name="connsiteX4" fmla="*/ 285750 w 795673"/>
                      <a:gd name="connsiteY4" fmla="*/ 873656 h 1214188"/>
                      <a:gd name="connsiteX5" fmla="*/ 371475 w 795673"/>
                      <a:gd name="connsiteY5" fmla="*/ 764119 h 1214188"/>
                      <a:gd name="connsiteX6" fmla="*/ 254793 w 795673"/>
                      <a:gd name="connsiteY6" fmla="*/ 637912 h 1214188"/>
                      <a:gd name="connsiteX7" fmla="*/ 204787 w 795673"/>
                      <a:gd name="connsiteY7" fmla="*/ 733163 h 1214188"/>
                      <a:gd name="connsiteX8" fmla="*/ 0 w 795673"/>
                      <a:gd name="connsiteY8" fmla="*/ 533138 h 1214188"/>
                      <a:gd name="connsiteX9" fmla="*/ 138113 w 795673"/>
                      <a:gd name="connsiteY9" fmla="*/ 6881 h 1214188"/>
                      <a:gd name="connsiteX0" fmla="*/ 138113 w 795673"/>
                      <a:gd name="connsiteY0" fmla="*/ 6881 h 1214188"/>
                      <a:gd name="connsiteX1" fmla="*/ 392906 w 795673"/>
                      <a:gd name="connsiteY1" fmla="*/ 273581 h 1214188"/>
                      <a:gd name="connsiteX2" fmla="*/ 735806 w 795673"/>
                      <a:gd name="connsiteY2" fmla="*/ 833175 h 1214188"/>
                      <a:gd name="connsiteX3" fmla="*/ 407194 w 795673"/>
                      <a:gd name="connsiteY3" fmla="*/ 1211794 h 1214188"/>
                      <a:gd name="connsiteX4" fmla="*/ 285750 w 795673"/>
                      <a:gd name="connsiteY4" fmla="*/ 873656 h 1214188"/>
                      <a:gd name="connsiteX5" fmla="*/ 371475 w 795673"/>
                      <a:gd name="connsiteY5" fmla="*/ 764119 h 1214188"/>
                      <a:gd name="connsiteX6" fmla="*/ 254793 w 795673"/>
                      <a:gd name="connsiteY6" fmla="*/ 637912 h 1214188"/>
                      <a:gd name="connsiteX7" fmla="*/ 204787 w 795673"/>
                      <a:gd name="connsiteY7" fmla="*/ 733163 h 1214188"/>
                      <a:gd name="connsiteX8" fmla="*/ 0 w 795673"/>
                      <a:gd name="connsiteY8" fmla="*/ 533138 h 1214188"/>
                      <a:gd name="connsiteX9" fmla="*/ 138113 w 795673"/>
                      <a:gd name="connsiteY9" fmla="*/ 6881 h 1214188"/>
                      <a:gd name="connsiteX0" fmla="*/ 138113 w 795673"/>
                      <a:gd name="connsiteY0" fmla="*/ 6881 h 1214188"/>
                      <a:gd name="connsiteX1" fmla="*/ 392906 w 795673"/>
                      <a:gd name="connsiteY1" fmla="*/ 273581 h 1214188"/>
                      <a:gd name="connsiteX2" fmla="*/ 735806 w 795673"/>
                      <a:gd name="connsiteY2" fmla="*/ 833175 h 1214188"/>
                      <a:gd name="connsiteX3" fmla="*/ 407194 w 795673"/>
                      <a:gd name="connsiteY3" fmla="*/ 1211794 h 1214188"/>
                      <a:gd name="connsiteX4" fmla="*/ 285750 w 795673"/>
                      <a:gd name="connsiteY4" fmla="*/ 873656 h 1214188"/>
                      <a:gd name="connsiteX5" fmla="*/ 371475 w 795673"/>
                      <a:gd name="connsiteY5" fmla="*/ 764119 h 1214188"/>
                      <a:gd name="connsiteX6" fmla="*/ 254793 w 795673"/>
                      <a:gd name="connsiteY6" fmla="*/ 637912 h 1214188"/>
                      <a:gd name="connsiteX7" fmla="*/ 207168 w 795673"/>
                      <a:gd name="connsiteY7" fmla="*/ 733163 h 1214188"/>
                      <a:gd name="connsiteX8" fmla="*/ 0 w 795673"/>
                      <a:gd name="connsiteY8" fmla="*/ 533138 h 1214188"/>
                      <a:gd name="connsiteX9" fmla="*/ 138113 w 795673"/>
                      <a:gd name="connsiteY9" fmla="*/ 6881 h 1214188"/>
                      <a:gd name="connsiteX0" fmla="*/ 138113 w 795673"/>
                      <a:gd name="connsiteY0" fmla="*/ 6881 h 1214188"/>
                      <a:gd name="connsiteX1" fmla="*/ 392906 w 795673"/>
                      <a:gd name="connsiteY1" fmla="*/ 273581 h 1214188"/>
                      <a:gd name="connsiteX2" fmla="*/ 735806 w 795673"/>
                      <a:gd name="connsiteY2" fmla="*/ 833175 h 1214188"/>
                      <a:gd name="connsiteX3" fmla="*/ 407194 w 795673"/>
                      <a:gd name="connsiteY3" fmla="*/ 1211794 h 1214188"/>
                      <a:gd name="connsiteX4" fmla="*/ 285750 w 795673"/>
                      <a:gd name="connsiteY4" fmla="*/ 873656 h 1214188"/>
                      <a:gd name="connsiteX5" fmla="*/ 371475 w 795673"/>
                      <a:gd name="connsiteY5" fmla="*/ 764119 h 1214188"/>
                      <a:gd name="connsiteX6" fmla="*/ 254793 w 795673"/>
                      <a:gd name="connsiteY6" fmla="*/ 637912 h 1214188"/>
                      <a:gd name="connsiteX7" fmla="*/ 204786 w 795673"/>
                      <a:gd name="connsiteY7" fmla="*/ 728401 h 1214188"/>
                      <a:gd name="connsiteX8" fmla="*/ 0 w 795673"/>
                      <a:gd name="connsiteY8" fmla="*/ 533138 h 1214188"/>
                      <a:gd name="connsiteX9" fmla="*/ 138113 w 795673"/>
                      <a:gd name="connsiteY9" fmla="*/ 6881 h 1214188"/>
                      <a:gd name="connsiteX0" fmla="*/ 138113 w 795673"/>
                      <a:gd name="connsiteY0" fmla="*/ 6881 h 1214188"/>
                      <a:gd name="connsiteX1" fmla="*/ 392906 w 795673"/>
                      <a:gd name="connsiteY1" fmla="*/ 273581 h 1214188"/>
                      <a:gd name="connsiteX2" fmla="*/ 735806 w 795673"/>
                      <a:gd name="connsiteY2" fmla="*/ 833175 h 1214188"/>
                      <a:gd name="connsiteX3" fmla="*/ 407194 w 795673"/>
                      <a:gd name="connsiteY3" fmla="*/ 1211794 h 1214188"/>
                      <a:gd name="connsiteX4" fmla="*/ 285750 w 795673"/>
                      <a:gd name="connsiteY4" fmla="*/ 873656 h 1214188"/>
                      <a:gd name="connsiteX5" fmla="*/ 371475 w 795673"/>
                      <a:gd name="connsiteY5" fmla="*/ 764119 h 1214188"/>
                      <a:gd name="connsiteX6" fmla="*/ 254793 w 795673"/>
                      <a:gd name="connsiteY6" fmla="*/ 637912 h 1214188"/>
                      <a:gd name="connsiteX7" fmla="*/ 204786 w 795673"/>
                      <a:gd name="connsiteY7" fmla="*/ 728401 h 1214188"/>
                      <a:gd name="connsiteX8" fmla="*/ 0 w 795673"/>
                      <a:gd name="connsiteY8" fmla="*/ 533138 h 1214188"/>
                      <a:gd name="connsiteX9" fmla="*/ 138113 w 795673"/>
                      <a:gd name="connsiteY9" fmla="*/ 6881 h 1214188"/>
                      <a:gd name="connsiteX0" fmla="*/ 138113 w 795454"/>
                      <a:gd name="connsiteY0" fmla="*/ 6881 h 1216550"/>
                      <a:gd name="connsiteX1" fmla="*/ 392906 w 795454"/>
                      <a:gd name="connsiteY1" fmla="*/ 273581 h 1216550"/>
                      <a:gd name="connsiteX2" fmla="*/ 735806 w 795454"/>
                      <a:gd name="connsiteY2" fmla="*/ 833175 h 1216550"/>
                      <a:gd name="connsiteX3" fmla="*/ 404813 w 795454"/>
                      <a:gd name="connsiteY3" fmla="*/ 1214175 h 1216550"/>
                      <a:gd name="connsiteX4" fmla="*/ 285750 w 795454"/>
                      <a:gd name="connsiteY4" fmla="*/ 873656 h 1216550"/>
                      <a:gd name="connsiteX5" fmla="*/ 371475 w 795454"/>
                      <a:gd name="connsiteY5" fmla="*/ 764119 h 1216550"/>
                      <a:gd name="connsiteX6" fmla="*/ 254793 w 795454"/>
                      <a:gd name="connsiteY6" fmla="*/ 637912 h 1216550"/>
                      <a:gd name="connsiteX7" fmla="*/ 204786 w 795454"/>
                      <a:gd name="connsiteY7" fmla="*/ 728401 h 1216550"/>
                      <a:gd name="connsiteX8" fmla="*/ 0 w 795454"/>
                      <a:gd name="connsiteY8" fmla="*/ 533138 h 1216550"/>
                      <a:gd name="connsiteX9" fmla="*/ 138113 w 795454"/>
                      <a:gd name="connsiteY9" fmla="*/ 6881 h 1216550"/>
                      <a:gd name="connsiteX0" fmla="*/ 138224 w 795565"/>
                      <a:gd name="connsiteY0" fmla="*/ 6881 h 1216550"/>
                      <a:gd name="connsiteX1" fmla="*/ 393017 w 795565"/>
                      <a:gd name="connsiteY1" fmla="*/ 273581 h 1216550"/>
                      <a:gd name="connsiteX2" fmla="*/ 735917 w 795565"/>
                      <a:gd name="connsiteY2" fmla="*/ 833175 h 1216550"/>
                      <a:gd name="connsiteX3" fmla="*/ 404924 w 795565"/>
                      <a:gd name="connsiteY3" fmla="*/ 1214175 h 1216550"/>
                      <a:gd name="connsiteX4" fmla="*/ 285861 w 795565"/>
                      <a:gd name="connsiteY4" fmla="*/ 873656 h 1216550"/>
                      <a:gd name="connsiteX5" fmla="*/ 371586 w 795565"/>
                      <a:gd name="connsiteY5" fmla="*/ 764119 h 1216550"/>
                      <a:gd name="connsiteX6" fmla="*/ 254904 w 795565"/>
                      <a:gd name="connsiteY6" fmla="*/ 637912 h 1216550"/>
                      <a:gd name="connsiteX7" fmla="*/ 204897 w 795565"/>
                      <a:gd name="connsiteY7" fmla="*/ 728401 h 1216550"/>
                      <a:gd name="connsiteX8" fmla="*/ 111 w 795565"/>
                      <a:gd name="connsiteY8" fmla="*/ 533138 h 1216550"/>
                      <a:gd name="connsiteX9" fmla="*/ 138224 w 795565"/>
                      <a:gd name="connsiteY9" fmla="*/ 6881 h 1216550"/>
                      <a:gd name="connsiteX0" fmla="*/ 138229 w 795570"/>
                      <a:gd name="connsiteY0" fmla="*/ 6881 h 1216550"/>
                      <a:gd name="connsiteX1" fmla="*/ 393022 w 795570"/>
                      <a:gd name="connsiteY1" fmla="*/ 273581 h 1216550"/>
                      <a:gd name="connsiteX2" fmla="*/ 735922 w 795570"/>
                      <a:gd name="connsiteY2" fmla="*/ 833175 h 1216550"/>
                      <a:gd name="connsiteX3" fmla="*/ 404929 w 795570"/>
                      <a:gd name="connsiteY3" fmla="*/ 1214175 h 1216550"/>
                      <a:gd name="connsiteX4" fmla="*/ 285866 w 795570"/>
                      <a:gd name="connsiteY4" fmla="*/ 873656 h 1216550"/>
                      <a:gd name="connsiteX5" fmla="*/ 371591 w 795570"/>
                      <a:gd name="connsiteY5" fmla="*/ 764119 h 1216550"/>
                      <a:gd name="connsiteX6" fmla="*/ 254909 w 795570"/>
                      <a:gd name="connsiteY6" fmla="*/ 637912 h 1216550"/>
                      <a:gd name="connsiteX7" fmla="*/ 197759 w 795570"/>
                      <a:gd name="connsiteY7" fmla="*/ 728401 h 1216550"/>
                      <a:gd name="connsiteX8" fmla="*/ 116 w 795570"/>
                      <a:gd name="connsiteY8" fmla="*/ 533138 h 1216550"/>
                      <a:gd name="connsiteX9" fmla="*/ 138229 w 795570"/>
                      <a:gd name="connsiteY9" fmla="*/ 6881 h 1216550"/>
                      <a:gd name="connsiteX0" fmla="*/ 138229 w 795570"/>
                      <a:gd name="connsiteY0" fmla="*/ 6881 h 1216550"/>
                      <a:gd name="connsiteX1" fmla="*/ 393022 w 795570"/>
                      <a:gd name="connsiteY1" fmla="*/ 273581 h 1216550"/>
                      <a:gd name="connsiteX2" fmla="*/ 735922 w 795570"/>
                      <a:gd name="connsiteY2" fmla="*/ 833175 h 1216550"/>
                      <a:gd name="connsiteX3" fmla="*/ 404929 w 795570"/>
                      <a:gd name="connsiteY3" fmla="*/ 1214175 h 1216550"/>
                      <a:gd name="connsiteX4" fmla="*/ 285866 w 795570"/>
                      <a:gd name="connsiteY4" fmla="*/ 873656 h 1216550"/>
                      <a:gd name="connsiteX5" fmla="*/ 371591 w 795570"/>
                      <a:gd name="connsiteY5" fmla="*/ 764119 h 1216550"/>
                      <a:gd name="connsiteX6" fmla="*/ 254909 w 795570"/>
                      <a:gd name="connsiteY6" fmla="*/ 637912 h 1216550"/>
                      <a:gd name="connsiteX7" fmla="*/ 197759 w 795570"/>
                      <a:gd name="connsiteY7" fmla="*/ 730782 h 1216550"/>
                      <a:gd name="connsiteX8" fmla="*/ 116 w 795570"/>
                      <a:gd name="connsiteY8" fmla="*/ 533138 h 1216550"/>
                      <a:gd name="connsiteX9" fmla="*/ 138229 w 795570"/>
                      <a:gd name="connsiteY9" fmla="*/ 6881 h 1216550"/>
                      <a:gd name="connsiteX0" fmla="*/ 138229 w 795570"/>
                      <a:gd name="connsiteY0" fmla="*/ 6881 h 1216550"/>
                      <a:gd name="connsiteX1" fmla="*/ 393022 w 795570"/>
                      <a:gd name="connsiteY1" fmla="*/ 273581 h 1216550"/>
                      <a:gd name="connsiteX2" fmla="*/ 735922 w 795570"/>
                      <a:gd name="connsiteY2" fmla="*/ 833175 h 1216550"/>
                      <a:gd name="connsiteX3" fmla="*/ 404929 w 795570"/>
                      <a:gd name="connsiteY3" fmla="*/ 1214175 h 1216550"/>
                      <a:gd name="connsiteX4" fmla="*/ 285866 w 795570"/>
                      <a:gd name="connsiteY4" fmla="*/ 873656 h 1216550"/>
                      <a:gd name="connsiteX5" fmla="*/ 371591 w 795570"/>
                      <a:gd name="connsiteY5" fmla="*/ 764119 h 1216550"/>
                      <a:gd name="connsiteX6" fmla="*/ 254909 w 795570"/>
                      <a:gd name="connsiteY6" fmla="*/ 645056 h 1216550"/>
                      <a:gd name="connsiteX7" fmla="*/ 197759 w 795570"/>
                      <a:gd name="connsiteY7" fmla="*/ 730782 h 1216550"/>
                      <a:gd name="connsiteX8" fmla="*/ 116 w 795570"/>
                      <a:gd name="connsiteY8" fmla="*/ 533138 h 1216550"/>
                      <a:gd name="connsiteX9" fmla="*/ 138229 w 795570"/>
                      <a:gd name="connsiteY9" fmla="*/ 6881 h 1216550"/>
                      <a:gd name="connsiteX0" fmla="*/ 138229 w 795570"/>
                      <a:gd name="connsiteY0" fmla="*/ 6881 h 1216550"/>
                      <a:gd name="connsiteX1" fmla="*/ 393022 w 795570"/>
                      <a:gd name="connsiteY1" fmla="*/ 273581 h 1216550"/>
                      <a:gd name="connsiteX2" fmla="*/ 735922 w 795570"/>
                      <a:gd name="connsiteY2" fmla="*/ 833175 h 1216550"/>
                      <a:gd name="connsiteX3" fmla="*/ 404929 w 795570"/>
                      <a:gd name="connsiteY3" fmla="*/ 1214175 h 1216550"/>
                      <a:gd name="connsiteX4" fmla="*/ 285866 w 795570"/>
                      <a:gd name="connsiteY4" fmla="*/ 873656 h 1216550"/>
                      <a:gd name="connsiteX5" fmla="*/ 371591 w 795570"/>
                      <a:gd name="connsiteY5" fmla="*/ 764119 h 1216550"/>
                      <a:gd name="connsiteX6" fmla="*/ 254909 w 795570"/>
                      <a:gd name="connsiteY6" fmla="*/ 645056 h 1216550"/>
                      <a:gd name="connsiteX7" fmla="*/ 197759 w 795570"/>
                      <a:gd name="connsiteY7" fmla="*/ 730782 h 1216550"/>
                      <a:gd name="connsiteX8" fmla="*/ 116 w 795570"/>
                      <a:gd name="connsiteY8" fmla="*/ 533138 h 1216550"/>
                      <a:gd name="connsiteX9" fmla="*/ 138229 w 795570"/>
                      <a:gd name="connsiteY9" fmla="*/ 6881 h 1216550"/>
                      <a:gd name="connsiteX0" fmla="*/ 138229 w 795570"/>
                      <a:gd name="connsiteY0" fmla="*/ 6881 h 1216550"/>
                      <a:gd name="connsiteX1" fmla="*/ 393022 w 795570"/>
                      <a:gd name="connsiteY1" fmla="*/ 273581 h 1216550"/>
                      <a:gd name="connsiteX2" fmla="*/ 735922 w 795570"/>
                      <a:gd name="connsiteY2" fmla="*/ 833175 h 1216550"/>
                      <a:gd name="connsiteX3" fmla="*/ 404929 w 795570"/>
                      <a:gd name="connsiteY3" fmla="*/ 1214175 h 1216550"/>
                      <a:gd name="connsiteX4" fmla="*/ 285866 w 795570"/>
                      <a:gd name="connsiteY4" fmla="*/ 873656 h 1216550"/>
                      <a:gd name="connsiteX5" fmla="*/ 371591 w 795570"/>
                      <a:gd name="connsiteY5" fmla="*/ 764119 h 1216550"/>
                      <a:gd name="connsiteX6" fmla="*/ 254909 w 795570"/>
                      <a:gd name="connsiteY6" fmla="*/ 645056 h 1216550"/>
                      <a:gd name="connsiteX7" fmla="*/ 197759 w 795570"/>
                      <a:gd name="connsiteY7" fmla="*/ 730782 h 1216550"/>
                      <a:gd name="connsiteX8" fmla="*/ 116 w 795570"/>
                      <a:gd name="connsiteY8" fmla="*/ 533138 h 1216550"/>
                      <a:gd name="connsiteX9" fmla="*/ 138229 w 795570"/>
                      <a:gd name="connsiteY9" fmla="*/ 6881 h 1216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95570" h="1216550">
                        <a:moveTo>
                          <a:pt x="138229" y="6881"/>
                        </a:moveTo>
                        <a:cubicBezTo>
                          <a:pt x="204904" y="-36775"/>
                          <a:pt x="367623" y="136262"/>
                          <a:pt x="393022" y="273581"/>
                        </a:cubicBezTo>
                        <a:cubicBezTo>
                          <a:pt x="547010" y="365656"/>
                          <a:pt x="762116" y="638706"/>
                          <a:pt x="735922" y="833175"/>
                        </a:cubicBezTo>
                        <a:cubicBezTo>
                          <a:pt x="962140" y="965732"/>
                          <a:pt x="477161" y="1245131"/>
                          <a:pt x="404929" y="1214175"/>
                        </a:cubicBezTo>
                        <a:cubicBezTo>
                          <a:pt x="396991" y="1159407"/>
                          <a:pt x="322775" y="962556"/>
                          <a:pt x="285866" y="873656"/>
                        </a:cubicBezTo>
                        <a:cubicBezTo>
                          <a:pt x="308488" y="837144"/>
                          <a:pt x="335476" y="814919"/>
                          <a:pt x="371591" y="764119"/>
                        </a:cubicBezTo>
                        <a:cubicBezTo>
                          <a:pt x="421994" y="720463"/>
                          <a:pt x="383496" y="561315"/>
                          <a:pt x="254909" y="645056"/>
                        </a:cubicBezTo>
                        <a:cubicBezTo>
                          <a:pt x="226334" y="685934"/>
                          <a:pt x="213634" y="698238"/>
                          <a:pt x="197759" y="730782"/>
                        </a:cubicBezTo>
                        <a:cubicBezTo>
                          <a:pt x="137434" y="693477"/>
                          <a:pt x="-4647" y="633152"/>
                          <a:pt x="116" y="533138"/>
                        </a:cubicBezTo>
                        <a:cubicBezTo>
                          <a:pt x="276341" y="249769"/>
                          <a:pt x="90604" y="62443"/>
                          <a:pt x="138229" y="6881"/>
                        </a:cubicBezTo>
                        <a:close/>
                      </a:path>
                    </a:pathLst>
                  </a:custGeom>
                  <a:solidFill>
                    <a:srgbClr val="FF9B3F"/>
                  </a:solidFill>
                  <a:ln w="12700" cap="flat" cmpd="sng" algn="ctr">
                    <a:noFill/>
                    <a:prstDash val="solid"/>
                    <a:miter lim="800000"/>
                  </a:ln>
                  <a:effectLst>
                    <a:innerShdw blurRad="63500" dist="50800" dir="18900000">
                      <a:prstClr val="black">
                        <a:alpha val="50000"/>
                      </a:prstClr>
                    </a:inn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A045D"/>
                      </a:solidFill>
                      <a:effectLst/>
                      <a:uLnTx/>
                      <a:uFillTx/>
                      <a:ea typeface="+mn-ea"/>
                      <a:cs typeface="Arial" panose="020B0604020202020204" pitchFamily="34" charset="0"/>
                    </a:endParaRPr>
                  </a:p>
                </p:txBody>
              </p:sp>
              <p:sp>
                <p:nvSpPr>
                  <p:cNvPr id="24" name="Freeform 5">
                    <a:extLst>
                      <a:ext uri="{FF2B5EF4-FFF2-40B4-BE49-F238E27FC236}">
                        <a16:creationId xmlns:a16="http://schemas.microsoft.com/office/drawing/2014/main" id="{EB170CE9-3E38-2DB5-2997-DDB70DB52709}"/>
                      </a:ext>
                    </a:extLst>
                  </p:cNvPr>
                  <p:cNvSpPr/>
                  <p:nvPr/>
                </p:nvSpPr>
                <p:spPr>
                  <a:xfrm>
                    <a:off x="3002990" y="2080573"/>
                    <a:ext cx="108656" cy="255564"/>
                  </a:xfrm>
                  <a:custGeom>
                    <a:avLst/>
                    <a:gdLst>
                      <a:gd name="connsiteX0" fmla="*/ 23379 w 144061"/>
                      <a:gd name="connsiteY0" fmla="*/ 27 h 382724"/>
                      <a:gd name="connsiteX1" fmla="*/ 10679 w 144061"/>
                      <a:gd name="connsiteY1" fmla="*/ 349277 h 382724"/>
                      <a:gd name="connsiteX2" fmla="*/ 144029 w 144061"/>
                      <a:gd name="connsiteY2" fmla="*/ 330227 h 382724"/>
                      <a:gd name="connsiteX3" fmla="*/ 23379 w 144061"/>
                      <a:gd name="connsiteY3" fmla="*/ 27 h 382724"/>
                      <a:gd name="connsiteX0" fmla="*/ 35611 w 156295"/>
                      <a:gd name="connsiteY0" fmla="*/ 34874 h 414726"/>
                      <a:gd name="connsiteX1" fmla="*/ 686 w 156295"/>
                      <a:gd name="connsiteY1" fmla="*/ 49162 h 414726"/>
                      <a:gd name="connsiteX2" fmla="*/ 22911 w 156295"/>
                      <a:gd name="connsiteY2" fmla="*/ 384124 h 414726"/>
                      <a:gd name="connsiteX3" fmla="*/ 156261 w 156295"/>
                      <a:gd name="connsiteY3" fmla="*/ 365074 h 414726"/>
                      <a:gd name="connsiteX4" fmla="*/ 35611 w 156295"/>
                      <a:gd name="connsiteY4" fmla="*/ 34874 h 414726"/>
                      <a:gd name="connsiteX0" fmla="*/ 40364 w 161162"/>
                      <a:gd name="connsiteY0" fmla="*/ 34874 h 407873"/>
                      <a:gd name="connsiteX1" fmla="*/ 5439 w 161162"/>
                      <a:gd name="connsiteY1" fmla="*/ 49162 h 407873"/>
                      <a:gd name="connsiteX2" fmla="*/ 13376 w 161162"/>
                      <a:gd name="connsiteY2" fmla="*/ 372218 h 407873"/>
                      <a:gd name="connsiteX3" fmla="*/ 161014 w 161162"/>
                      <a:gd name="connsiteY3" fmla="*/ 365074 h 407873"/>
                      <a:gd name="connsiteX4" fmla="*/ 40364 w 161162"/>
                      <a:gd name="connsiteY4" fmla="*/ 34874 h 407873"/>
                      <a:gd name="connsiteX0" fmla="*/ 40364 w 163540"/>
                      <a:gd name="connsiteY0" fmla="*/ 35852 h 416396"/>
                      <a:gd name="connsiteX1" fmla="*/ 5439 w 163540"/>
                      <a:gd name="connsiteY1" fmla="*/ 50140 h 416396"/>
                      <a:gd name="connsiteX2" fmla="*/ 13376 w 163540"/>
                      <a:gd name="connsiteY2" fmla="*/ 373196 h 416396"/>
                      <a:gd name="connsiteX3" fmla="*/ 163395 w 163540"/>
                      <a:gd name="connsiteY3" fmla="*/ 380340 h 416396"/>
                      <a:gd name="connsiteX4" fmla="*/ 40364 w 163540"/>
                      <a:gd name="connsiteY4" fmla="*/ 35852 h 416396"/>
                      <a:gd name="connsiteX0" fmla="*/ 40364 w 163540"/>
                      <a:gd name="connsiteY0" fmla="*/ 35852 h 397059"/>
                      <a:gd name="connsiteX1" fmla="*/ 5439 w 163540"/>
                      <a:gd name="connsiteY1" fmla="*/ 50140 h 397059"/>
                      <a:gd name="connsiteX2" fmla="*/ 13376 w 163540"/>
                      <a:gd name="connsiteY2" fmla="*/ 373196 h 397059"/>
                      <a:gd name="connsiteX3" fmla="*/ 163395 w 163540"/>
                      <a:gd name="connsiteY3" fmla="*/ 380340 h 397059"/>
                      <a:gd name="connsiteX4" fmla="*/ 40364 w 163540"/>
                      <a:gd name="connsiteY4" fmla="*/ 35852 h 397059"/>
                      <a:gd name="connsiteX0" fmla="*/ 40364 w 163540"/>
                      <a:gd name="connsiteY0" fmla="*/ 35852 h 393928"/>
                      <a:gd name="connsiteX1" fmla="*/ 5439 w 163540"/>
                      <a:gd name="connsiteY1" fmla="*/ 50140 h 393928"/>
                      <a:gd name="connsiteX2" fmla="*/ 13376 w 163540"/>
                      <a:gd name="connsiteY2" fmla="*/ 373196 h 393928"/>
                      <a:gd name="connsiteX3" fmla="*/ 163395 w 163540"/>
                      <a:gd name="connsiteY3" fmla="*/ 380340 h 393928"/>
                      <a:gd name="connsiteX4" fmla="*/ 40364 w 163540"/>
                      <a:gd name="connsiteY4" fmla="*/ 35852 h 393928"/>
                      <a:gd name="connsiteX0" fmla="*/ 37993 w 161169"/>
                      <a:gd name="connsiteY0" fmla="*/ 35852 h 402521"/>
                      <a:gd name="connsiteX1" fmla="*/ 3068 w 161169"/>
                      <a:gd name="connsiteY1" fmla="*/ 50140 h 402521"/>
                      <a:gd name="connsiteX2" fmla="*/ 15767 w 161169"/>
                      <a:gd name="connsiteY2" fmla="*/ 385102 h 402521"/>
                      <a:gd name="connsiteX3" fmla="*/ 161024 w 161169"/>
                      <a:gd name="connsiteY3" fmla="*/ 380340 h 402521"/>
                      <a:gd name="connsiteX4" fmla="*/ 37993 w 161169"/>
                      <a:gd name="connsiteY4" fmla="*/ 35852 h 402521"/>
                      <a:gd name="connsiteX0" fmla="*/ 37993 w 161169"/>
                      <a:gd name="connsiteY0" fmla="*/ 35852 h 405219"/>
                      <a:gd name="connsiteX1" fmla="*/ 3068 w 161169"/>
                      <a:gd name="connsiteY1" fmla="*/ 50140 h 405219"/>
                      <a:gd name="connsiteX2" fmla="*/ 15767 w 161169"/>
                      <a:gd name="connsiteY2" fmla="*/ 385102 h 405219"/>
                      <a:gd name="connsiteX3" fmla="*/ 161024 w 161169"/>
                      <a:gd name="connsiteY3" fmla="*/ 380340 h 405219"/>
                      <a:gd name="connsiteX4" fmla="*/ 37993 w 161169"/>
                      <a:gd name="connsiteY4" fmla="*/ 35852 h 405219"/>
                      <a:gd name="connsiteX0" fmla="*/ 37993 w 161169"/>
                      <a:gd name="connsiteY0" fmla="*/ 35852 h 401015"/>
                      <a:gd name="connsiteX1" fmla="*/ 3068 w 161169"/>
                      <a:gd name="connsiteY1" fmla="*/ 50140 h 401015"/>
                      <a:gd name="connsiteX2" fmla="*/ 15767 w 161169"/>
                      <a:gd name="connsiteY2" fmla="*/ 385102 h 401015"/>
                      <a:gd name="connsiteX3" fmla="*/ 161024 w 161169"/>
                      <a:gd name="connsiteY3" fmla="*/ 380340 h 401015"/>
                      <a:gd name="connsiteX4" fmla="*/ 37993 w 161169"/>
                      <a:gd name="connsiteY4" fmla="*/ 35852 h 401015"/>
                      <a:gd name="connsiteX0" fmla="*/ 37993 w 161169"/>
                      <a:gd name="connsiteY0" fmla="*/ 9597 h 374760"/>
                      <a:gd name="connsiteX1" fmla="*/ 3068 w 161169"/>
                      <a:gd name="connsiteY1" fmla="*/ 23885 h 374760"/>
                      <a:gd name="connsiteX2" fmla="*/ 15767 w 161169"/>
                      <a:gd name="connsiteY2" fmla="*/ 358847 h 374760"/>
                      <a:gd name="connsiteX3" fmla="*/ 161024 w 161169"/>
                      <a:gd name="connsiteY3" fmla="*/ 354085 h 374760"/>
                      <a:gd name="connsiteX4" fmla="*/ 37993 w 161169"/>
                      <a:gd name="connsiteY4" fmla="*/ 9597 h 374760"/>
                      <a:gd name="connsiteX0" fmla="*/ 37993 w 161169"/>
                      <a:gd name="connsiteY0" fmla="*/ 0 h 365163"/>
                      <a:gd name="connsiteX1" fmla="*/ 3068 w 161169"/>
                      <a:gd name="connsiteY1" fmla="*/ 14288 h 365163"/>
                      <a:gd name="connsiteX2" fmla="*/ 15767 w 161169"/>
                      <a:gd name="connsiteY2" fmla="*/ 349250 h 365163"/>
                      <a:gd name="connsiteX3" fmla="*/ 161024 w 161169"/>
                      <a:gd name="connsiteY3" fmla="*/ 344488 h 365163"/>
                      <a:gd name="connsiteX4" fmla="*/ 37993 w 161169"/>
                      <a:gd name="connsiteY4" fmla="*/ 0 h 365163"/>
                      <a:gd name="connsiteX0" fmla="*/ 37993 w 161169"/>
                      <a:gd name="connsiteY0" fmla="*/ 0 h 365163"/>
                      <a:gd name="connsiteX1" fmla="*/ 3068 w 161169"/>
                      <a:gd name="connsiteY1" fmla="*/ 14288 h 365163"/>
                      <a:gd name="connsiteX2" fmla="*/ 15767 w 161169"/>
                      <a:gd name="connsiteY2" fmla="*/ 349250 h 365163"/>
                      <a:gd name="connsiteX3" fmla="*/ 161024 w 161169"/>
                      <a:gd name="connsiteY3" fmla="*/ 344488 h 365163"/>
                      <a:gd name="connsiteX4" fmla="*/ 37993 w 161169"/>
                      <a:gd name="connsiteY4" fmla="*/ 0 h 365163"/>
                      <a:gd name="connsiteX0" fmla="*/ 35003 w 158179"/>
                      <a:gd name="connsiteY0" fmla="*/ 0 h 365163"/>
                      <a:gd name="connsiteX1" fmla="*/ 78 w 158179"/>
                      <a:gd name="connsiteY1" fmla="*/ 14288 h 365163"/>
                      <a:gd name="connsiteX2" fmla="*/ 12777 w 158179"/>
                      <a:gd name="connsiteY2" fmla="*/ 349250 h 365163"/>
                      <a:gd name="connsiteX3" fmla="*/ 158034 w 158179"/>
                      <a:gd name="connsiteY3" fmla="*/ 344488 h 365163"/>
                      <a:gd name="connsiteX4" fmla="*/ 35003 w 158179"/>
                      <a:gd name="connsiteY4" fmla="*/ 0 h 365163"/>
                      <a:gd name="connsiteX0" fmla="*/ 34925 w 158101"/>
                      <a:gd name="connsiteY0" fmla="*/ 0 h 365163"/>
                      <a:gd name="connsiteX1" fmla="*/ 0 w 158101"/>
                      <a:gd name="connsiteY1" fmla="*/ 14288 h 365163"/>
                      <a:gd name="connsiteX2" fmla="*/ 12699 w 158101"/>
                      <a:gd name="connsiteY2" fmla="*/ 349250 h 365163"/>
                      <a:gd name="connsiteX3" fmla="*/ 157956 w 158101"/>
                      <a:gd name="connsiteY3" fmla="*/ 344488 h 365163"/>
                      <a:gd name="connsiteX4" fmla="*/ 34925 w 158101"/>
                      <a:gd name="connsiteY4" fmla="*/ 0 h 365163"/>
                      <a:gd name="connsiteX0" fmla="*/ 34925 w 158101"/>
                      <a:gd name="connsiteY0" fmla="*/ 0 h 362001"/>
                      <a:gd name="connsiteX1" fmla="*/ 0 w 158101"/>
                      <a:gd name="connsiteY1" fmla="*/ 14288 h 362001"/>
                      <a:gd name="connsiteX2" fmla="*/ 792 w 158101"/>
                      <a:gd name="connsiteY2" fmla="*/ 344488 h 362001"/>
                      <a:gd name="connsiteX3" fmla="*/ 157956 w 158101"/>
                      <a:gd name="connsiteY3" fmla="*/ 344488 h 362001"/>
                      <a:gd name="connsiteX4" fmla="*/ 34925 w 158101"/>
                      <a:gd name="connsiteY4" fmla="*/ 0 h 362001"/>
                      <a:gd name="connsiteX0" fmla="*/ 34925 w 158101"/>
                      <a:gd name="connsiteY0" fmla="*/ 0 h 354857"/>
                      <a:gd name="connsiteX1" fmla="*/ 0 w 158101"/>
                      <a:gd name="connsiteY1" fmla="*/ 7144 h 354857"/>
                      <a:gd name="connsiteX2" fmla="*/ 792 w 158101"/>
                      <a:gd name="connsiteY2" fmla="*/ 337344 h 354857"/>
                      <a:gd name="connsiteX3" fmla="*/ 157956 w 158101"/>
                      <a:gd name="connsiteY3" fmla="*/ 337344 h 354857"/>
                      <a:gd name="connsiteX4" fmla="*/ 34925 w 158101"/>
                      <a:gd name="connsiteY4" fmla="*/ 0 h 354857"/>
                      <a:gd name="connsiteX0" fmla="*/ 39688 w 158108"/>
                      <a:gd name="connsiteY0" fmla="*/ 0 h 357238"/>
                      <a:gd name="connsiteX1" fmla="*/ 0 w 158108"/>
                      <a:gd name="connsiteY1" fmla="*/ 9525 h 357238"/>
                      <a:gd name="connsiteX2" fmla="*/ 792 w 158108"/>
                      <a:gd name="connsiteY2" fmla="*/ 339725 h 357238"/>
                      <a:gd name="connsiteX3" fmla="*/ 157956 w 158108"/>
                      <a:gd name="connsiteY3" fmla="*/ 339725 h 357238"/>
                      <a:gd name="connsiteX4" fmla="*/ 39688 w 158108"/>
                      <a:gd name="connsiteY4" fmla="*/ 0 h 357238"/>
                      <a:gd name="connsiteX0" fmla="*/ 39688 w 158108"/>
                      <a:gd name="connsiteY0" fmla="*/ 0 h 357238"/>
                      <a:gd name="connsiteX1" fmla="*/ 0 w 158108"/>
                      <a:gd name="connsiteY1" fmla="*/ 9525 h 357238"/>
                      <a:gd name="connsiteX2" fmla="*/ 792 w 158108"/>
                      <a:gd name="connsiteY2" fmla="*/ 339725 h 357238"/>
                      <a:gd name="connsiteX3" fmla="*/ 157956 w 158108"/>
                      <a:gd name="connsiteY3" fmla="*/ 339725 h 357238"/>
                      <a:gd name="connsiteX4" fmla="*/ 39688 w 158108"/>
                      <a:gd name="connsiteY4" fmla="*/ 0 h 357238"/>
                      <a:gd name="connsiteX0" fmla="*/ 39688 w 158108"/>
                      <a:gd name="connsiteY0" fmla="*/ 0 h 357238"/>
                      <a:gd name="connsiteX1" fmla="*/ 0 w 158108"/>
                      <a:gd name="connsiteY1" fmla="*/ 9525 h 357238"/>
                      <a:gd name="connsiteX2" fmla="*/ 792 w 158108"/>
                      <a:gd name="connsiteY2" fmla="*/ 339725 h 357238"/>
                      <a:gd name="connsiteX3" fmla="*/ 157956 w 158108"/>
                      <a:gd name="connsiteY3" fmla="*/ 339725 h 357238"/>
                      <a:gd name="connsiteX4" fmla="*/ 39688 w 158108"/>
                      <a:gd name="connsiteY4" fmla="*/ 0 h 357238"/>
                      <a:gd name="connsiteX0" fmla="*/ 38896 w 157316"/>
                      <a:gd name="connsiteY0" fmla="*/ 0 h 357238"/>
                      <a:gd name="connsiteX1" fmla="*/ 6352 w 157316"/>
                      <a:gd name="connsiteY1" fmla="*/ 19050 h 357238"/>
                      <a:gd name="connsiteX2" fmla="*/ 0 w 157316"/>
                      <a:gd name="connsiteY2" fmla="*/ 339725 h 357238"/>
                      <a:gd name="connsiteX3" fmla="*/ 157164 w 157316"/>
                      <a:gd name="connsiteY3" fmla="*/ 339725 h 357238"/>
                      <a:gd name="connsiteX4" fmla="*/ 38896 w 157316"/>
                      <a:gd name="connsiteY4" fmla="*/ 0 h 357238"/>
                      <a:gd name="connsiteX0" fmla="*/ 44961 w 163381"/>
                      <a:gd name="connsiteY0" fmla="*/ 0 h 357238"/>
                      <a:gd name="connsiteX1" fmla="*/ 6065 w 163381"/>
                      <a:gd name="connsiteY1" fmla="*/ 339725 h 357238"/>
                      <a:gd name="connsiteX2" fmla="*/ 163229 w 163381"/>
                      <a:gd name="connsiteY2" fmla="*/ 339725 h 357238"/>
                      <a:gd name="connsiteX3" fmla="*/ 44961 w 163381"/>
                      <a:gd name="connsiteY3" fmla="*/ 0 h 357238"/>
                      <a:gd name="connsiteX0" fmla="*/ 49764 w 168184"/>
                      <a:gd name="connsiteY0" fmla="*/ 498 h 357736"/>
                      <a:gd name="connsiteX1" fmla="*/ 10868 w 168184"/>
                      <a:gd name="connsiteY1" fmla="*/ 340223 h 357736"/>
                      <a:gd name="connsiteX2" fmla="*/ 168032 w 168184"/>
                      <a:gd name="connsiteY2" fmla="*/ 340223 h 357736"/>
                      <a:gd name="connsiteX3" fmla="*/ 49764 w 168184"/>
                      <a:gd name="connsiteY3" fmla="*/ 498 h 357736"/>
                      <a:gd name="connsiteX0" fmla="*/ 38896 w 157316"/>
                      <a:gd name="connsiteY0" fmla="*/ 495 h 357733"/>
                      <a:gd name="connsiteX1" fmla="*/ 0 w 157316"/>
                      <a:gd name="connsiteY1" fmla="*/ 340220 h 357733"/>
                      <a:gd name="connsiteX2" fmla="*/ 157164 w 157316"/>
                      <a:gd name="connsiteY2" fmla="*/ 340220 h 357733"/>
                      <a:gd name="connsiteX3" fmla="*/ 38896 w 157316"/>
                      <a:gd name="connsiteY3" fmla="*/ 495 h 357733"/>
                      <a:gd name="connsiteX0" fmla="*/ 43061 w 161481"/>
                      <a:gd name="connsiteY0" fmla="*/ 2764 h 360002"/>
                      <a:gd name="connsiteX1" fmla="*/ 4165 w 161481"/>
                      <a:gd name="connsiteY1" fmla="*/ 342489 h 360002"/>
                      <a:gd name="connsiteX2" fmla="*/ 161329 w 161481"/>
                      <a:gd name="connsiteY2" fmla="*/ 342489 h 360002"/>
                      <a:gd name="connsiteX3" fmla="*/ 43061 w 161481"/>
                      <a:gd name="connsiteY3" fmla="*/ 2764 h 360002"/>
                      <a:gd name="connsiteX0" fmla="*/ 38896 w 157316"/>
                      <a:gd name="connsiteY0" fmla="*/ 2590 h 359828"/>
                      <a:gd name="connsiteX1" fmla="*/ 0 w 157316"/>
                      <a:gd name="connsiteY1" fmla="*/ 342315 h 359828"/>
                      <a:gd name="connsiteX2" fmla="*/ 157164 w 157316"/>
                      <a:gd name="connsiteY2" fmla="*/ 342315 h 359828"/>
                      <a:gd name="connsiteX3" fmla="*/ 38896 w 157316"/>
                      <a:gd name="connsiteY3" fmla="*/ 2590 h 359828"/>
                      <a:gd name="connsiteX0" fmla="*/ 38896 w 157316"/>
                      <a:gd name="connsiteY0" fmla="*/ 618 h 357856"/>
                      <a:gd name="connsiteX1" fmla="*/ 0 w 157316"/>
                      <a:gd name="connsiteY1" fmla="*/ 340343 h 357856"/>
                      <a:gd name="connsiteX2" fmla="*/ 157164 w 157316"/>
                      <a:gd name="connsiteY2" fmla="*/ 340343 h 357856"/>
                      <a:gd name="connsiteX3" fmla="*/ 38896 w 157316"/>
                      <a:gd name="connsiteY3" fmla="*/ 618 h 357856"/>
                      <a:gd name="connsiteX0" fmla="*/ 38896 w 157316"/>
                      <a:gd name="connsiteY0" fmla="*/ 0 h 357238"/>
                      <a:gd name="connsiteX1" fmla="*/ 0 w 157316"/>
                      <a:gd name="connsiteY1" fmla="*/ 339725 h 357238"/>
                      <a:gd name="connsiteX2" fmla="*/ 157164 w 157316"/>
                      <a:gd name="connsiteY2" fmla="*/ 339725 h 357238"/>
                      <a:gd name="connsiteX3" fmla="*/ 38896 w 157316"/>
                      <a:gd name="connsiteY3" fmla="*/ 0 h 357238"/>
                      <a:gd name="connsiteX0" fmla="*/ 26990 w 145410"/>
                      <a:gd name="connsiteY0" fmla="*/ 0 h 357238"/>
                      <a:gd name="connsiteX1" fmla="*/ 0 w 145410"/>
                      <a:gd name="connsiteY1" fmla="*/ 339725 h 357238"/>
                      <a:gd name="connsiteX2" fmla="*/ 145258 w 145410"/>
                      <a:gd name="connsiteY2" fmla="*/ 339725 h 357238"/>
                      <a:gd name="connsiteX3" fmla="*/ 26990 w 145410"/>
                      <a:gd name="connsiteY3" fmla="*/ 0 h 357238"/>
                      <a:gd name="connsiteX0" fmla="*/ 27783 w 146203"/>
                      <a:gd name="connsiteY0" fmla="*/ 0 h 357238"/>
                      <a:gd name="connsiteX1" fmla="*/ 793 w 146203"/>
                      <a:gd name="connsiteY1" fmla="*/ 339725 h 357238"/>
                      <a:gd name="connsiteX2" fmla="*/ 146051 w 146203"/>
                      <a:gd name="connsiteY2" fmla="*/ 339725 h 357238"/>
                      <a:gd name="connsiteX3" fmla="*/ 27783 w 146203"/>
                      <a:gd name="connsiteY3" fmla="*/ 0 h 357238"/>
                      <a:gd name="connsiteX0" fmla="*/ 27172 w 147969"/>
                      <a:gd name="connsiteY0" fmla="*/ 0 h 362001"/>
                      <a:gd name="connsiteX1" fmla="*/ 2563 w 147969"/>
                      <a:gd name="connsiteY1" fmla="*/ 344488 h 362001"/>
                      <a:gd name="connsiteX2" fmla="*/ 147821 w 147969"/>
                      <a:gd name="connsiteY2" fmla="*/ 344488 h 362001"/>
                      <a:gd name="connsiteX3" fmla="*/ 27172 w 147969"/>
                      <a:gd name="connsiteY3" fmla="*/ 0 h 362001"/>
                      <a:gd name="connsiteX0" fmla="*/ 27172 w 147969"/>
                      <a:gd name="connsiteY0" fmla="*/ 0 h 359432"/>
                      <a:gd name="connsiteX1" fmla="*/ 2563 w 147969"/>
                      <a:gd name="connsiteY1" fmla="*/ 344488 h 359432"/>
                      <a:gd name="connsiteX2" fmla="*/ 147821 w 147969"/>
                      <a:gd name="connsiteY2" fmla="*/ 344488 h 359432"/>
                      <a:gd name="connsiteX3" fmla="*/ 27172 w 147969"/>
                      <a:gd name="connsiteY3" fmla="*/ 0 h 359432"/>
                      <a:gd name="connsiteX0" fmla="*/ 27172 w 147969"/>
                      <a:gd name="connsiteY0" fmla="*/ 0 h 357322"/>
                      <a:gd name="connsiteX1" fmla="*/ 2563 w 147969"/>
                      <a:gd name="connsiteY1" fmla="*/ 344488 h 357322"/>
                      <a:gd name="connsiteX2" fmla="*/ 147821 w 147969"/>
                      <a:gd name="connsiteY2" fmla="*/ 344488 h 357322"/>
                      <a:gd name="connsiteX3" fmla="*/ 27172 w 147969"/>
                      <a:gd name="connsiteY3" fmla="*/ 0 h 357322"/>
                      <a:gd name="connsiteX0" fmla="*/ 27172 w 147969"/>
                      <a:gd name="connsiteY0" fmla="*/ 0 h 353115"/>
                      <a:gd name="connsiteX1" fmla="*/ 2563 w 147969"/>
                      <a:gd name="connsiteY1" fmla="*/ 344488 h 353115"/>
                      <a:gd name="connsiteX2" fmla="*/ 147821 w 147969"/>
                      <a:gd name="connsiteY2" fmla="*/ 344488 h 353115"/>
                      <a:gd name="connsiteX3" fmla="*/ 27172 w 147969"/>
                      <a:gd name="connsiteY3" fmla="*/ 0 h 353115"/>
                      <a:gd name="connsiteX0" fmla="*/ 27172 w 147969"/>
                      <a:gd name="connsiteY0" fmla="*/ 0 h 357784"/>
                      <a:gd name="connsiteX1" fmla="*/ 2563 w 147969"/>
                      <a:gd name="connsiteY1" fmla="*/ 344488 h 357784"/>
                      <a:gd name="connsiteX2" fmla="*/ 147821 w 147969"/>
                      <a:gd name="connsiteY2" fmla="*/ 344488 h 357784"/>
                      <a:gd name="connsiteX3" fmla="*/ 27172 w 147969"/>
                      <a:gd name="connsiteY3" fmla="*/ 0 h 357784"/>
                      <a:gd name="connsiteX0" fmla="*/ 27172 w 150347"/>
                      <a:gd name="connsiteY0" fmla="*/ 0 h 356633"/>
                      <a:gd name="connsiteX1" fmla="*/ 2563 w 150347"/>
                      <a:gd name="connsiteY1" fmla="*/ 344488 h 356633"/>
                      <a:gd name="connsiteX2" fmla="*/ 150202 w 150347"/>
                      <a:gd name="connsiteY2" fmla="*/ 342106 h 356633"/>
                      <a:gd name="connsiteX3" fmla="*/ 27172 w 150347"/>
                      <a:gd name="connsiteY3" fmla="*/ 0 h 356633"/>
                      <a:gd name="connsiteX0" fmla="*/ 27172 w 150347"/>
                      <a:gd name="connsiteY0" fmla="*/ 0 h 353622"/>
                      <a:gd name="connsiteX1" fmla="*/ 2563 w 150347"/>
                      <a:gd name="connsiteY1" fmla="*/ 344488 h 353622"/>
                      <a:gd name="connsiteX2" fmla="*/ 150202 w 150347"/>
                      <a:gd name="connsiteY2" fmla="*/ 342106 h 353622"/>
                      <a:gd name="connsiteX3" fmla="*/ 27172 w 150347"/>
                      <a:gd name="connsiteY3" fmla="*/ 0 h 353622"/>
                    </a:gdLst>
                    <a:ahLst/>
                    <a:cxnLst>
                      <a:cxn ang="0">
                        <a:pos x="connsiteX0" y="connsiteY0"/>
                      </a:cxn>
                      <a:cxn ang="0">
                        <a:pos x="connsiteX1" y="connsiteY1"/>
                      </a:cxn>
                      <a:cxn ang="0">
                        <a:pos x="connsiteX2" y="connsiteY2"/>
                      </a:cxn>
                      <a:cxn ang="0">
                        <a:pos x="connsiteX3" y="connsiteY3"/>
                      </a:cxn>
                    </a:cxnLst>
                    <a:rect l="l" t="t" r="r" b="b"/>
                    <a:pathLst>
                      <a:path w="150347" h="353622">
                        <a:moveTo>
                          <a:pt x="27172" y="0"/>
                        </a:moveTo>
                        <a:cubicBezTo>
                          <a:pt x="-37122" y="26195"/>
                          <a:pt x="37620" y="321205"/>
                          <a:pt x="2563" y="344488"/>
                        </a:cubicBezTo>
                        <a:cubicBezTo>
                          <a:pt x="113424" y="361817"/>
                          <a:pt x="98079" y="350706"/>
                          <a:pt x="150202" y="342106"/>
                        </a:cubicBezTo>
                        <a:cubicBezTo>
                          <a:pt x="154700" y="285882"/>
                          <a:pt x="53498" y="55033"/>
                          <a:pt x="27172" y="0"/>
                        </a:cubicBezTo>
                        <a:close/>
                      </a:path>
                    </a:pathLst>
                  </a:custGeom>
                  <a:solidFill>
                    <a:srgbClr val="A6A6A6"/>
                  </a:solidFill>
                  <a:ln w="12700" cap="flat" cmpd="sng" algn="ctr">
                    <a:noFill/>
                    <a:prstDash val="solid"/>
                    <a:miter lim="800000"/>
                  </a:ln>
                  <a:effectLst>
                    <a:innerShdw blurRad="63500" dist="50800" dir="18900000">
                      <a:prstClr val="black">
                        <a:alpha val="50000"/>
                      </a:prstClr>
                    </a:inn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A045D"/>
                      </a:solidFill>
                      <a:effectLst/>
                      <a:uLnTx/>
                      <a:uFillTx/>
                      <a:ea typeface="+mn-ea"/>
                      <a:cs typeface="Arial" panose="020B0604020202020204" pitchFamily="34" charset="0"/>
                    </a:endParaRPr>
                  </a:p>
                </p:txBody>
              </p:sp>
              <p:sp>
                <p:nvSpPr>
                  <p:cNvPr id="25" name="Freeform 6">
                    <a:extLst>
                      <a:ext uri="{FF2B5EF4-FFF2-40B4-BE49-F238E27FC236}">
                        <a16:creationId xmlns:a16="http://schemas.microsoft.com/office/drawing/2014/main" id="{63C5B830-9260-B638-C910-D011FCDA304F}"/>
                      </a:ext>
                    </a:extLst>
                  </p:cNvPr>
                  <p:cNvSpPr/>
                  <p:nvPr/>
                </p:nvSpPr>
                <p:spPr>
                  <a:xfrm>
                    <a:off x="3044309" y="2240400"/>
                    <a:ext cx="428193" cy="1006025"/>
                  </a:xfrm>
                  <a:custGeom>
                    <a:avLst/>
                    <a:gdLst>
                      <a:gd name="connsiteX0" fmla="*/ 133395 w 587219"/>
                      <a:gd name="connsiteY0" fmla="*/ 304815 h 1504240"/>
                      <a:gd name="connsiteX1" fmla="*/ 577895 w 587219"/>
                      <a:gd name="connsiteY1" fmla="*/ 19065 h 1504240"/>
                      <a:gd name="connsiteX2" fmla="*/ 425495 w 587219"/>
                      <a:gd name="connsiteY2" fmla="*/ 736615 h 1504240"/>
                      <a:gd name="connsiteX3" fmla="*/ 304845 w 587219"/>
                      <a:gd name="connsiteY3" fmla="*/ 1447815 h 1504240"/>
                      <a:gd name="connsiteX4" fmla="*/ 6395 w 587219"/>
                      <a:gd name="connsiteY4" fmla="*/ 1327165 h 1504240"/>
                      <a:gd name="connsiteX5" fmla="*/ 133395 w 587219"/>
                      <a:gd name="connsiteY5" fmla="*/ 304815 h 1504240"/>
                      <a:gd name="connsiteX0" fmla="*/ 126000 w 589828"/>
                      <a:gd name="connsiteY0" fmla="*/ 315052 h 1500960"/>
                      <a:gd name="connsiteX1" fmla="*/ 580025 w 589828"/>
                      <a:gd name="connsiteY1" fmla="*/ 17395 h 1500960"/>
                      <a:gd name="connsiteX2" fmla="*/ 427625 w 589828"/>
                      <a:gd name="connsiteY2" fmla="*/ 734945 h 1500960"/>
                      <a:gd name="connsiteX3" fmla="*/ 306975 w 589828"/>
                      <a:gd name="connsiteY3" fmla="*/ 1446145 h 1500960"/>
                      <a:gd name="connsiteX4" fmla="*/ 8525 w 589828"/>
                      <a:gd name="connsiteY4" fmla="*/ 1325495 h 1500960"/>
                      <a:gd name="connsiteX5" fmla="*/ 126000 w 589828"/>
                      <a:gd name="connsiteY5" fmla="*/ 315052 h 1500960"/>
                      <a:gd name="connsiteX0" fmla="*/ 126000 w 589828"/>
                      <a:gd name="connsiteY0" fmla="*/ 307294 h 1493202"/>
                      <a:gd name="connsiteX1" fmla="*/ 580025 w 589828"/>
                      <a:gd name="connsiteY1" fmla="*/ 9637 h 1493202"/>
                      <a:gd name="connsiteX2" fmla="*/ 427625 w 589828"/>
                      <a:gd name="connsiteY2" fmla="*/ 727187 h 1493202"/>
                      <a:gd name="connsiteX3" fmla="*/ 306975 w 589828"/>
                      <a:gd name="connsiteY3" fmla="*/ 1438387 h 1493202"/>
                      <a:gd name="connsiteX4" fmla="*/ 8525 w 589828"/>
                      <a:gd name="connsiteY4" fmla="*/ 1317737 h 1493202"/>
                      <a:gd name="connsiteX5" fmla="*/ 126000 w 589828"/>
                      <a:gd name="connsiteY5" fmla="*/ 307294 h 1493202"/>
                      <a:gd name="connsiteX0" fmla="*/ 126000 w 576179"/>
                      <a:gd name="connsiteY0" fmla="*/ 288748 h 1474656"/>
                      <a:gd name="connsiteX1" fmla="*/ 565737 w 576179"/>
                      <a:gd name="connsiteY1" fmla="*/ 10141 h 1474656"/>
                      <a:gd name="connsiteX2" fmla="*/ 427625 w 576179"/>
                      <a:gd name="connsiteY2" fmla="*/ 708641 h 1474656"/>
                      <a:gd name="connsiteX3" fmla="*/ 306975 w 576179"/>
                      <a:gd name="connsiteY3" fmla="*/ 1419841 h 1474656"/>
                      <a:gd name="connsiteX4" fmla="*/ 8525 w 576179"/>
                      <a:gd name="connsiteY4" fmla="*/ 1299191 h 1474656"/>
                      <a:gd name="connsiteX5" fmla="*/ 126000 w 576179"/>
                      <a:gd name="connsiteY5" fmla="*/ 288748 h 1474656"/>
                      <a:gd name="connsiteX0" fmla="*/ 126000 w 576179"/>
                      <a:gd name="connsiteY0" fmla="*/ 278921 h 1464829"/>
                      <a:gd name="connsiteX1" fmla="*/ 565737 w 576179"/>
                      <a:gd name="connsiteY1" fmla="*/ 314 h 1464829"/>
                      <a:gd name="connsiteX2" fmla="*/ 427625 w 576179"/>
                      <a:gd name="connsiteY2" fmla="*/ 698814 h 1464829"/>
                      <a:gd name="connsiteX3" fmla="*/ 306975 w 576179"/>
                      <a:gd name="connsiteY3" fmla="*/ 1410014 h 1464829"/>
                      <a:gd name="connsiteX4" fmla="*/ 8525 w 576179"/>
                      <a:gd name="connsiteY4" fmla="*/ 1289364 h 1464829"/>
                      <a:gd name="connsiteX5" fmla="*/ 126000 w 576179"/>
                      <a:gd name="connsiteY5" fmla="*/ 278921 h 1464829"/>
                      <a:gd name="connsiteX0" fmla="*/ 126000 w 611017"/>
                      <a:gd name="connsiteY0" fmla="*/ 278921 h 1464829"/>
                      <a:gd name="connsiteX1" fmla="*/ 565737 w 611017"/>
                      <a:gd name="connsiteY1" fmla="*/ 314 h 1464829"/>
                      <a:gd name="connsiteX2" fmla="*/ 427625 w 611017"/>
                      <a:gd name="connsiteY2" fmla="*/ 698814 h 1464829"/>
                      <a:gd name="connsiteX3" fmla="*/ 306975 w 611017"/>
                      <a:gd name="connsiteY3" fmla="*/ 1410014 h 1464829"/>
                      <a:gd name="connsiteX4" fmla="*/ 8525 w 611017"/>
                      <a:gd name="connsiteY4" fmla="*/ 1289364 h 1464829"/>
                      <a:gd name="connsiteX5" fmla="*/ 126000 w 611017"/>
                      <a:gd name="connsiteY5" fmla="*/ 278921 h 1464829"/>
                      <a:gd name="connsiteX0" fmla="*/ 126000 w 613301"/>
                      <a:gd name="connsiteY0" fmla="*/ 278921 h 1464829"/>
                      <a:gd name="connsiteX1" fmla="*/ 565737 w 613301"/>
                      <a:gd name="connsiteY1" fmla="*/ 314 h 1464829"/>
                      <a:gd name="connsiteX2" fmla="*/ 444293 w 613301"/>
                      <a:gd name="connsiteY2" fmla="*/ 686908 h 1464829"/>
                      <a:gd name="connsiteX3" fmla="*/ 306975 w 613301"/>
                      <a:gd name="connsiteY3" fmla="*/ 1410014 h 1464829"/>
                      <a:gd name="connsiteX4" fmla="*/ 8525 w 613301"/>
                      <a:gd name="connsiteY4" fmla="*/ 1289364 h 1464829"/>
                      <a:gd name="connsiteX5" fmla="*/ 126000 w 613301"/>
                      <a:gd name="connsiteY5" fmla="*/ 278921 h 1464829"/>
                      <a:gd name="connsiteX0" fmla="*/ 126000 w 616578"/>
                      <a:gd name="connsiteY0" fmla="*/ 278921 h 1464829"/>
                      <a:gd name="connsiteX1" fmla="*/ 565737 w 616578"/>
                      <a:gd name="connsiteY1" fmla="*/ 314 h 1464829"/>
                      <a:gd name="connsiteX2" fmla="*/ 444293 w 616578"/>
                      <a:gd name="connsiteY2" fmla="*/ 686908 h 1464829"/>
                      <a:gd name="connsiteX3" fmla="*/ 306975 w 616578"/>
                      <a:gd name="connsiteY3" fmla="*/ 1410014 h 1464829"/>
                      <a:gd name="connsiteX4" fmla="*/ 8525 w 616578"/>
                      <a:gd name="connsiteY4" fmla="*/ 1289364 h 1464829"/>
                      <a:gd name="connsiteX5" fmla="*/ 126000 w 616578"/>
                      <a:gd name="connsiteY5" fmla="*/ 278921 h 1464829"/>
                      <a:gd name="connsiteX0" fmla="*/ 126000 w 609532"/>
                      <a:gd name="connsiteY0" fmla="*/ 278921 h 1464829"/>
                      <a:gd name="connsiteX1" fmla="*/ 565737 w 609532"/>
                      <a:gd name="connsiteY1" fmla="*/ 314 h 1464829"/>
                      <a:gd name="connsiteX2" fmla="*/ 444293 w 609532"/>
                      <a:gd name="connsiteY2" fmla="*/ 686908 h 1464829"/>
                      <a:gd name="connsiteX3" fmla="*/ 306975 w 609532"/>
                      <a:gd name="connsiteY3" fmla="*/ 1410014 h 1464829"/>
                      <a:gd name="connsiteX4" fmla="*/ 8525 w 609532"/>
                      <a:gd name="connsiteY4" fmla="*/ 1289364 h 1464829"/>
                      <a:gd name="connsiteX5" fmla="*/ 126000 w 609532"/>
                      <a:gd name="connsiteY5" fmla="*/ 278921 h 1464829"/>
                      <a:gd name="connsiteX0" fmla="*/ 126000 w 610885"/>
                      <a:gd name="connsiteY0" fmla="*/ 278921 h 1464829"/>
                      <a:gd name="connsiteX1" fmla="*/ 565737 w 610885"/>
                      <a:gd name="connsiteY1" fmla="*/ 314 h 1464829"/>
                      <a:gd name="connsiteX2" fmla="*/ 444293 w 610885"/>
                      <a:gd name="connsiteY2" fmla="*/ 686908 h 1464829"/>
                      <a:gd name="connsiteX3" fmla="*/ 306975 w 610885"/>
                      <a:gd name="connsiteY3" fmla="*/ 1410014 h 1464829"/>
                      <a:gd name="connsiteX4" fmla="*/ 8525 w 610885"/>
                      <a:gd name="connsiteY4" fmla="*/ 1289364 h 1464829"/>
                      <a:gd name="connsiteX5" fmla="*/ 126000 w 610885"/>
                      <a:gd name="connsiteY5" fmla="*/ 278921 h 1464829"/>
                      <a:gd name="connsiteX0" fmla="*/ 126000 w 600848"/>
                      <a:gd name="connsiteY0" fmla="*/ 278921 h 1464829"/>
                      <a:gd name="connsiteX1" fmla="*/ 565737 w 600848"/>
                      <a:gd name="connsiteY1" fmla="*/ 314 h 1464829"/>
                      <a:gd name="connsiteX2" fmla="*/ 444293 w 600848"/>
                      <a:gd name="connsiteY2" fmla="*/ 686908 h 1464829"/>
                      <a:gd name="connsiteX3" fmla="*/ 306975 w 600848"/>
                      <a:gd name="connsiteY3" fmla="*/ 1410014 h 1464829"/>
                      <a:gd name="connsiteX4" fmla="*/ 8525 w 600848"/>
                      <a:gd name="connsiteY4" fmla="*/ 1289364 h 1464829"/>
                      <a:gd name="connsiteX5" fmla="*/ 126000 w 600848"/>
                      <a:gd name="connsiteY5" fmla="*/ 278921 h 1464829"/>
                      <a:gd name="connsiteX0" fmla="*/ 129825 w 604673"/>
                      <a:gd name="connsiteY0" fmla="*/ 278921 h 1394158"/>
                      <a:gd name="connsiteX1" fmla="*/ 569562 w 604673"/>
                      <a:gd name="connsiteY1" fmla="*/ 314 h 1394158"/>
                      <a:gd name="connsiteX2" fmla="*/ 448118 w 604673"/>
                      <a:gd name="connsiteY2" fmla="*/ 686908 h 1394158"/>
                      <a:gd name="connsiteX3" fmla="*/ 370332 w 604673"/>
                      <a:gd name="connsiteY3" fmla="*/ 1295714 h 1394158"/>
                      <a:gd name="connsiteX4" fmla="*/ 12350 w 604673"/>
                      <a:gd name="connsiteY4" fmla="*/ 1289364 h 1394158"/>
                      <a:gd name="connsiteX5" fmla="*/ 129825 w 604673"/>
                      <a:gd name="connsiteY5" fmla="*/ 278921 h 1394158"/>
                      <a:gd name="connsiteX0" fmla="*/ 129825 w 604673"/>
                      <a:gd name="connsiteY0" fmla="*/ 278921 h 1394158"/>
                      <a:gd name="connsiteX1" fmla="*/ 569562 w 604673"/>
                      <a:gd name="connsiteY1" fmla="*/ 314 h 1394158"/>
                      <a:gd name="connsiteX2" fmla="*/ 448118 w 604673"/>
                      <a:gd name="connsiteY2" fmla="*/ 686908 h 1394158"/>
                      <a:gd name="connsiteX3" fmla="*/ 370332 w 604673"/>
                      <a:gd name="connsiteY3" fmla="*/ 1295714 h 1394158"/>
                      <a:gd name="connsiteX4" fmla="*/ 12350 w 604673"/>
                      <a:gd name="connsiteY4" fmla="*/ 1289364 h 1394158"/>
                      <a:gd name="connsiteX5" fmla="*/ 129825 w 604673"/>
                      <a:gd name="connsiteY5" fmla="*/ 278921 h 1394158"/>
                      <a:gd name="connsiteX0" fmla="*/ 121484 w 596332"/>
                      <a:gd name="connsiteY0" fmla="*/ 278921 h 1402674"/>
                      <a:gd name="connsiteX1" fmla="*/ 561221 w 596332"/>
                      <a:gd name="connsiteY1" fmla="*/ 314 h 1402674"/>
                      <a:gd name="connsiteX2" fmla="*/ 439777 w 596332"/>
                      <a:gd name="connsiteY2" fmla="*/ 686908 h 1402674"/>
                      <a:gd name="connsiteX3" fmla="*/ 361991 w 596332"/>
                      <a:gd name="connsiteY3" fmla="*/ 1295714 h 1402674"/>
                      <a:gd name="connsiteX4" fmla="*/ 13534 w 596332"/>
                      <a:gd name="connsiteY4" fmla="*/ 1303652 h 1402674"/>
                      <a:gd name="connsiteX5" fmla="*/ 121484 w 596332"/>
                      <a:gd name="connsiteY5" fmla="*/ 278921 h 1402674"/>
                      <a:gd name="connsiteX0" fmla="*/ 121484 w 596332"/>
                      <a:gd name="connsiteY0" fmla="*/ 278921 h 1385836"/>
                      <a:gd name="connsiteX1" fmla="*/ 561221 w 596332"/>
                      <a:gd name="connsiteY1" fmla="*/ 314 h 1385836"/>
                      <a:gd name="connsiteX2" fmla="*/ 439777 w 596332"/>
                      <a:gd name="connsiteY2" fmla="*/ 686908 h 1385836"/>
                      <a:gd name="connsiteX3" fmla="*/ 361991 w 596332"/>
                      <a:gd name="connsiteY3" fmla="*/ 1295714 h 1385836"/>
                      <a:gd name="connsiteX4" fmla="*/ 13534 w 596332"/>
                      <a:gd name="connsiteY4" fmla="*/ 1303652 h 1385836"/>
                      <a:gd name="connsiteX5" fmla="*/ 121484 w 596332"/>
                      <a:gd name="connsiteY5" fmla="*/ 278921 h 1385836"/>
                      <a:gd name="connsiteX0" fmla="*/ 121484 w 596332"/>
                      <a:gd name="connsiteY0" fmla="*/ 278921 h 1390718"/>
                      <a:gd name="connsiteX1" fmla="*/ 561221 w 596332"/>
                      <a:gd name="connsiteY1" fmla="*/ 314 h 1390718"/>
                      <a:gd name="connsiteX2" fmla="*/ 439777 w 596332"/>
                      <a:gd name="connsiteY2" fmla="*/ 686908 h 1390718"/>
                      <a:gd name="connsiteX3" fmla="*/ 361991 w 596332"/>
                      <a:gd name="connsiteY3" fmla="*/ 1295714 h 1390718"/>
                      <a:gd name="connsiteX4" fmla="*/ 13534 w 596332"/>
                      <a:gd name="connsiteY4" fmla="*/ 1303652 h 1390718"/>
                      <a:gd name="connsiteX5" fmla="*/ 121484 w 596332"/>
                      <a:gd name="connsiteY5" fmla="*/ 278921 h 1390718"/>
                      <a:gd name="connsiteX0" fmla="*/ 114029 w 588877"/>
                      <a:gd name="connsiteY0" fmla="*/ 278921 h 1390718"/>
                      <a:gd name="connsiteX1" fmla="*/ 553766 w 588877"/>
                      <a:gd name="connsiteY1" fmla="*/ 314 h 1390718"/>
                      <a:gd name="connsiteX2" fmla="*/ 432322 w 588877"/>
                      <a:gd name="connsiteY2" fmla="*/ 686908 h 1390718"/>
                      <a:gd name="connsiteX3" fmla="*/ 354536 w 588877"/>
                      <a:gd name="connsiteY3" fmla="*/ 1295714 h 1390718"/>
                      <a:gd name="connsiteX4" fmla="*/ 6079 w 588877"/>
                      <a:gd name="connsiteY4" fmla="*/ 1303652 h 1390718"/>
                      <a:gd name="connsiteX5" fmla="*/ 314847 w 588877"/>
                      <a:gd name="connsiteY5" fmla="*/ 693258 h 1390718"/>
                      <a:gd name="connsiteX6" fmla="*/ 114029 w 588877"/>
                      <a:gd name="connsiteY6" fmla="*/ 278921 h 1390718"/>
                      <a:gd name="connsiteX0" fmla="*/ 114065 w 588913"/>
                      <a:gd name="connsiteY0" fmla="*/ 278921 h 1390718"/>
                      <a:gd name="connsiteX1" fmla="*/ 553802 w 588913"/>
                      <a:gd name="connsiteY1" fmla="*/ 314 h 1390718"/>
                      <a:gd name="connsiteX2" fmla="*/ 432358 w 588913"/>
                      <a:gd name="connsiteY2" fmla="*/ 686908 h 1390718"/>
                      <a:gd name="connsiteX3" fmla="*/ 354572 w 588913"/>
                      <a:gd name="connsiteY3" fmla="*/ 1295714 h 1390718"/>
                      <a:gd name="connsiteX4" fmla="*/ 6115 w 588913"/>
                      <a:gd name="connsiteY4" fmla="*/ 1303652 h 1390718"/>
                      <a:gd name="connsiteX5" fmla="*/ 314883 w 588913"/>
                      <a:gd name="connsiteY5" fmla="*/ 693258 h 1390718"/>
                      <a:gd name="connsiteX6" fmla="*/ 114065 w 588913"/>
                      <a:gd name="connsiteY6" fmla="*/ 278921 h 1390718"/>
                      <a:gd name="connsiteX0" fmla="*/ 114065 w 588913"/>
                      <a:gd name="connsiteY0" fmla="*/ 278921 h 1390718"/>
                      <a:gd name="connsiteX1" fmla="*/ 553802 w 588913"/>
                      <a:gd name="connsiteY1" fmla="*/ 314 h 1390718"/>
                      <a:gd name="connsiteX2" fmla="*/ 432358 w 588913"/>
                      <a:gd name="connsiteY2" fmla="*/ 686908 h 1390718"/>
                      <a:gd name="connsiteX3" fmla="*/ 354572 w 588913"/>
                      <a:gd name="connsiteY3" fmla="*/ 1295714 h 1390718"/>
                      <a:gd name="connsiteX4" fmla="*/ 6115 w 588913"/>
                      <a:gd name="connsiteY4" fmla="*/ 1303652 h 1390718"/>
                      <a:gd name="connsiteX5" fmla="*/ 314883 w 588913"/>
                      <a:gd name="connsiteY5" fmla="*/ 693258 h 1390718"/>
                      <a:gd name="connsiteX6" fmla="*/ 114065 w 588913"/>
                      <a:gd name="connsiteY6" fmla="*/ 278921 h 1390718"/>
                      <a:gd name="connsiteX0" fmla="*/ 111945 w 586793"/>
                      <a:gd name="connsiteY0" fmla="*/ 278921 h 1390718"/>
                      <a:gd name="connsiteX1" fmla="*/ 551682 w 586793"/>
                      <a:gd name="connsiteY1" fmla="*/ 314 h 1390718"/>
                      <a:gd name="connsiteX2" fmla="*/ 430238 w 586793"/>
                      <a:gd name="connsiteY2" fmla="*/ 686908 h 1390718"/>
                      <a:gd name="connsiteX3" fmla="*/ 352452 w 586793"/>
                      <a:gd name="connsiteY3" fmla="*/ 1295714 h 1390718"/>
                      <a:gd name="connsiteX4" fmla="*/ 3995 w 586793"/>
                      <a:gd name="connsiteY4" fmla="*/ 1303652 h 1390718"/>
                      <a:gd name="connsiteX5" fmla="*/ 312763 w 586793"/>
                      <a:gd name="connsiteY5" fmla="*/ 693258 h 1390718"/>
                      <a:gd name="connsiteX6" fmla="*/ 111945 w 586793"/>
                      <a:gd name="connsiteY6" fmla="*/ 278921 h 1390718"/>
                      <a:gd name="connsiteX0" fmla="*/ 111945 w 586793"/>
                      <a:gd name="connsiteY0" fmla="*/ 278921 h 1390718"/>
                      <a:gd name="connsiteX1" fmla="*/ 551682 w 586793"/>
                      <a:gd name="connsiteY1" fmla="*/ 314 h 1390718"/>
                      <a:gd name="connsiteX2" fmla="*/ 430238 w 586793"/>
                      <a:gd name="connsiteY2" fmla="*/ 686908 h 1390718"/>
                      <a:gd name="connsiteX3" fmla="*/ 352452 w 586793"/>
                      <a:gd name="connsiteY3" fmla="*/ 1295714 h 1390718"/>
                      <a:gd name="connsiteX4" fmla="*/ 3995 w 586793"/>
                      <a:gd name="connsiteY4" fmla="*/ 1303652 h 1390718"/>
                      <a:gd name="connsiteX5" fmla="*/ 312763 w 586793"/>
                      <a:gd name="connsiteY5" fmla="*/ 693258 h 1390718"/>
                      <a:gd name="connsiteX6" fmla="*/ 111945 w 586793"/>
                      <a:gd name="connsiteY6" fmla="*/ 278921 h 1390718"/>
                      <a:gd name="connsiteX0" fmla="*/ 111945 w 586793"/>
                      <a:gd name="connsiteY0" fmla="*/ 278921 h 1390718"/>
                      <a:gd name="connsiteX1" fmla="*/ 551682 w 586793"/>
                      <a:gd name="connsiteY1" fmla="*/ 314 h 1390718"/>
                      <a:gd name="connsiteX2" fmla="*/ 430238 w 586793"/>
                      <a:gd name="connsiteY2" fmla="*/ 686908 h 1390718"/>
                      <a:gd name="connsiteX3" fmla="*/ 352452 w 586793"/>
                      <a:gd name="connsiteY3" fmla="*/ 1295714 h 1390718"/>
                      <a:gd name="connsiteX4" fmla="*/ 3995 w 586793"/>
                      <a:gd name="connsiteY4" fmla="*/ 1303652 h 1390718"/>
                      <a:gd name="connsiteX5" fmla="*/ 312763 w 586793"/>
                      <a:gd name="connsiteY5" fmla="*/ 693258 h 1390718"/>
                      <a:gd name="connsiteX6" fmla="*/ 111945 w 586793"/>
                      <a:gd name="connsiteY6" fmla="*/ 278921 h 1390718"/>
                      <a:gd name="connsiteX0" fmla="*/ 111945 w 586793"/>
                      <a:gd name="connsiteY0" fmla="*/ 278921 h 1390718"/>
                      <a:gd name="connsiteX1" fmla="*/ 551682 w 586793"/>
                      <a:gd name="connsiteY1" fmla="*/ 314 h 1390718"/>
                      <a:gd name="connsiteX2" fmla="*/ 430238 w 586793"/>
                      <a:gd name="connsiteY2" fmla="*/ 686908 h 1390718"/>
                      <a:gd name="connsiteX3" fmla="*/ 352452 w 586793"/>
                      <a:gd name="connsiteY3" fmla="*/ 1295714 h 1390718"/>
                      <a:gd name="connsiteX4" fmla="*/ 3995 w 586793"/>
                      <a:gd name="connsiteY4" fmla="*/ 1303652 h 1390718"/>
                      <a:gd name="connsiteX5" fmla="*/ 312763 w 586793"/>
                      <a:gd name="connsiteY5" fmla="*/ 693258 h 1390718"/>
                      <a:gd name="connsiteX6" fmla="*/ 111945 w 586793"/>
                      <a:gd name="connsiteY6" fmla="*/ 278921 h 1390718"/>
                      <a:gd name="connsiteX0" fmla="*/ 109563 w 586793"/>
                      <a:gd name="connsiteY0" fmla="*/ 281300 h 1390715"/>
                      <a:gd name="connsiteX1" fmla="*/ 551682 w 586793"/>
                      <a:gd name="connsiteY1" fmla="*/ 311 h 1390715"/>
                      <a:gd name="connsiteX2" fmla="*/ 430238 w 586793"/>
                      <a:gd name="connsiteY2" fmla="*/ 686905 h 1390715"/>
                      <a:gd name="connsiteX3" fmla="*/ 352452 w 586793"/>
                      <a:gd name="connsiteY3" fmla="*/ 1295711 h 1390715"/>
                      <a:gd name="connsiteX4" fmla="*/ 3995 w 586793"/>
                      <a:gd name="connsiteY4" fmla="*/ 1303649 h 1390715"/>
                      <a:gd name="connsiteX5" fmla="*/ 312763 w 586793"/>
                      <a:gd name="connsiteY5" fmla="*/ 693255 h 1390715"/>
                      <a:gd name="connsiteX6" fmla="*/ 109563 w 586793"/>
                      <a:gd name="connsiteY6" fmla="*/ 281300 h 1390715"/>
                      <a:gd name="connsiteX0" fmla="*/ 107181 w 586793"/>
                      <a:gd name="connsiteY0" fmla="*/ 281300 h 1390715"/>
                      <a:gd name="connsiteX1" fmla="*/ 551682 w 586793"/>
                      <a:gd name="connsiteY1" fmla="*/ 311 h 1390715"/>
                      <a:gd name="connsiteX2" fmla="*/ 430238 w 586793"/>
                      <a:gd name="connsiteY2" fmla="*/ 686905 h 1390715"/>
                      <a:gd name="connsiteX3" fmla="*/ 352452 w 586793"/>
                      <a:gd name="connsiteY3" fmla="*/ 1295711 h 1390715"/>
                      <a:gd name="connsiteX4" fmla="*/ 3995 w 586793"/>
                      <a:gd name="connsiteY4" fmla="*/ 1303649 h 1390715"/>
                      <a:gd name="connsiteX5" fmla="*/ 312763 w 586793"/>
                      <a:gd name="connsiteY5" fmla="*/ 693255 h 1390715"/>
                      <a:gd name="connsiteX6" fmla="*/ 107181 w 586793"/>
                      <a:gd name="connsiteY6" fmla="*/ 281300 h 1390715"/>
                      <a:gd name="connsiteX0" fmla="*/ 109563 w 586793"/>
                      <a:gd name="connsiteY0" fmla="*/ 283678 h 1390712"/>
                      <a:gd name="connsiteX1" fmla="*/ 551682 w 586793"/>
                      <a:gd name="connsiteY1" fmla="*/ 308 h 1390712"/>
                      <a:gd name="connsiteX2" fmla="*/ 430238 w 586793"/>
                      <a:gd name="connsiteY2" fmla="*/ 686902 h 1390712"/>
                      <a:gd name="connsiteX3" fmla="*/ 352452 w 586793"/>
                      <a:gd name="connsiteY3" fmla="*/ 1295708 h 1390712"/>
                      <a:gd name="connsiteX4" fmla="*/ 3995 w 586793"/>
                      <a:gd name="connsiteY4" fmla="*/ 1303646 h 1390712"/>
                      <a:gd name="connsiteX5" fmla="*/ 312763 w 586793"/>
                      <a:gd name="connsiteY5" fmla="*/ 693252 h 1390712"/>
                      <a:gd name="connsiteX6" fmla="*/ 109563 w 586793"/>
                      <a:gd name="connsiteY6" fmla="*/ 283678 h 1390712"/>
                      <a:gd name="connsiteX0" fmla="*/ 109642 w 586872"/>
                      <a:gd name="connsiteY0" fmla="*/ 283678 h 1390712"/>
                      <a:gd name="connsiteX1" fmla="*/ 551761 w 586872"/>
                      <a:gd name="connsiteY1" fmla="*/ 308 h 1390712"/>
                      <a:gd name="connsiteX2" fmla="*/ 430317 w 586872"/>
                      <a:gd name="connsiteY2" fmla="*/ 686902 h 1390712"/>
                      <a:gd name="connsiteX3" fmla="*/ 352531 w 586872"/>
                      <a:gd name="connsiteY3" fmla="*/ 1295708 h 1390712"/>
                      <a:gd name="connsiteX4" fmla="*/ 4074 w 586872"/>
                      <a:gd name="connsiteY4" fmla="*/ 1303646 h 1390712"/>
                      <a:gd name="connsiteX5" fmla="*/ 305698 w 586872"/>
                      <a:gd name="connsiteY5" fmla="*/ 690871 h 1390712"/>
                      <a:gd name="connsiteX6" fmla="*/ 109642 w 586872"/>
                      <a:gd name="connsiteY6" fmla="*/ 283678 h 1390712"/>
                      <a:gd name="connsiteX0" fmla="*/ 109642 w 586872"/>
                      <a:gd name="connsiteY0" fmla="*/ 283678 h 1390712"/>
                      <a:gd name="connsiteX1" fmla="*/ 551761 w 586872"/>
                      <a:gd name="connsiteY1" fmla="*/ 308 h 1390712"/>
                      <a:gd name="connsiteX2" fmla="*/ 430317 w 586872"/>
                      <a:gd name="connsiteY2" fmla="*/ 686902 h 1390712"/>
                      <a:gd name="connsiteX3" fmla="*/ 352531 w 586872"/>
                      <a:gd name="connsiteY3" fmla="*/ 1295708 h 1390712"/>
                      <a:gd name="connsiteX4" fmla="*/ 4074 w 586872"/>
                      <a:gd name="connsiteY4" fmla="*/ 1303646 h 1390712"/>
                      <a:gd name="connsiteX5" fmla="*/ 305698 w 586872"/>
                      <a:gd name="connsiteY5" fmla="*/ 690871 h 1390712"/>
                      <a:gd name="connsiteX6" fmla="*/ 109642 w 586872"/>
                      <a:gd name="connsiteY6" fmla="*/ 283678 h 1390712"/>
                      <a:gd name="connsiteX0" fmla="*/ 109642 w 586872"/>
                      <a:gd name="connsiteY0" fmla="*/ 283678 h 1390712"/>
                      <a:gd name="connsiteX1" fmla="*/ 551761 w 586872"/>
                      <a:gd name="connsiteY1" fmla="*/ 308 h 1390712"/>
                      <a:gd name="connsiteX2" fmla="*/ 430317 w 586872"/>
                      <a:gd name="connsiteY2" fmla="*/ 686902 h 1390712"/>
                      <a:gd name="connsiteX3" fmla="*/ 352531 w 586872"/>
                      <a:gd name="connsiteY3" fmla="*/ 1295708 h 1390712"/>
                      <a:gd name="connsiteX4" fmla="*/ 4074 w 586872"/>
                      <a:gd name="connsiteY4" fmla="*/ 1303646 h 1390712"/>
                      <a:gd name="connsiteX5" fmla="*/ 305698 w 586872"/>
                      <a:gd name="connsiteY5" fmla="*/ 690871 h 1390712"/>
                      <a:gd name="connsiteX6" fmla="*/ 109642 w 586872"/>
                      <a:gd name="connsiteY6" fmla="*/ 283678 h 1390712"/>
                      <a:gd name="connsiteX0" fmla="*/ 109617 w 586847"/>
                      <a:gd name="connsiteY0" fmla="*/ 283678 h 1390712"/>
                      <a:gd name="connsiteX1" fmla="*/ 551736 w 586847"/>
                      <a:gd name="connsiteY1" fmla="*/ 308 h 1390712"/>
                      <a:gd name="connsiteX2" fmla="*/ 430292 w 586847"/>
                      <a:gd name="connsiteY2" fmla="*/ 686902 h 1390712"/>
                      <a:gd name="connsiteX3" fmla="*/ 352506 w 586847"/>
                      <a:gd name="connsiteY3" fmla="*/ 1295708 h 1390712"/>
                      <a:gd name="connsiteX4" fmla="*/ 4049 w 586847"/>
                      <a:gd name="connsiteY4" fmla="*/ 1303646 h 1390712"/>
                      <a:gd name="connsiteX5" fmla="*/ 305673 w 586847"/>
                      <a:gd name="connsiteY5" fmla="*/ 690871 h 1390712"/>
                      <a:gd name="connsiteX6" fmla="*/ 109617 w 586847"/>
                      <a:gd name="connsiteY6" fmla="*/ 283678 h 1390712"/>
                      <a:gd name="connsiteX0" fmla="*/ 116681 w 593911"/>
                      <a:gd name="connsiteY0" fmla="*/ 283678 h 1392029"/>
                      <a:gd name="connsiteX1" fmla="*/ 558800 w 593911"/>
                      <a:gd name="connsiteY1" fmla="*/ 308 h 1392029"/>
                      <a:gd name="connsiteX2" fmla="*/ 437356 w 593911"/>
                      <a:gd name="connsiteY2" fmla="*/ 686902 h 1392029"/>
                      <a:gd name="connsiteX3" fmla="*/ 359570 w 593911"/>
                      <a:gd name="connsiteY3" fmla="*/ 1295708 h 1392029"/>
                      <a:gd name="connsiteX4" fmla="*/ 3969 w 593911"/>
                      <a:gd name="connsiteY4" fmla="*/ 1306028 h 1392029"/>
                      <a:gd name="connsiteX5" fmla="*/ 312737 w 593911"/>
                      <a:gd name="connsiteY5" fmla="*/ 690871 h 1392029"/>
                      <a:gd name="connsiteX6" fmla="*/ 116681 w 593911"/>
                      <a:gd name="connsiteY6" fmla="*/ 283678 h 1392029"/>
                      <a:gd name="connsiteX0" fmla="*/ 114368 w 591598"/>
                      <a:gd name="connsiteY0" fmla="*/ 283678 h 1392029"/>
                      <a:gd name="connsiteX1" fmla="*/ 556487 w 591598"/>
                      <a:gd name="connsiteY1" fmla="*/ 308 h 1392029"/>
                      <a:gd name="connsiteX2" fmla="*/ 435043 w 591598"/>
                      <a:gd name="connsiteY2" fmla="*/ 686902 h 1392029"/>
                      <a:gd name="connsiteX3" fmla="*/ 357257 w 591598"/>
                      <a:gd name="connsiteY3" fmla="*/ 1295708 h 1392029"/>
                      <a:gd name="connsiteX4" fmla="*/ 1656 w 591598"/>
                      <a:gd name="connsiteY4" fmla="*/ 1306028 h 1392029"/>
                      <a:gd name="connsiteX5" fmla="*/ 310424 w 591598"/>
                      <a:gd name="connsiteY5" fmla="*/ 690871 h 1392029"/>
                      <a:gd name="connsiteX6" fmla="*/ 114368 w 591598"/>
                      <a:gd name="connsiteY6" fmla="*/ 283678 h 1392029"/>
                      <a:gd name="connsiteX0" fmla="*/ 115258 w 592488"/>
                      <a:gd name="connsiteY0" fmla="*/ 283678 h 1392029"/>
                      <a:gd name="connsiteX1" fmla="*/ 557377 w 592488"/>
                      <a:gd name="connsiteY1" fmla="*/ 308 h 1392029"/>
                      <a:gd name="connsiteX2" fmla="*/ 435933 w 592488"/>
                      <a:gd name="connsiteY2" fmla="*/ 686902 h 1392029"/>
                      <a:gd name="connsiteX3" fmla="*/ 358147 w 592488"/>
                      <a:gd name="connsiteY3" fmla="*/ 1295708 h 1392029"/>
                      <a:gd name="connsiteX4" fmla="*/ 2546 w 592488"/>
                      <a:gd name="connsiteY4" fmla="*/ 1306028 h 1392029"/>
                      <a:gd name="connsiteX5" fmla="*/ 311314 w 592488"/>
                      <a:gd name="connsiteY5" fmla="*/ 690871 h 1392029"/>
                      <a:gd name="connsiteX6" fmla="*/ 115258 w 592488"/>
                      <a:gd name="connsiteY6" fmla="*/ 283678 h 13920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92488" h="1392029">
                        <a:moveTo>
                          <a:pt x="115258" y="283678"/>
                        </a:moveTo>
                        <a:cubicBezTo>
                          <a:pt x="510545" y="249017"/>
                          <a:pt x="523775" y="-10142"/>
                          <a:pt x="557377" y="308"/>
                        </a:cubicBezTo>
                        <a:cubicBezTo>
                          <a:pt x="660035" y="294127"/>
                          <a:pt x="512398" y="551965"/>
                          <a:pt x="435933" y="686902"/>
                        </a:cubicBezTo>
                        <a:cubicBezTo>
                          <a:pt x="499962" y="945665"/>
                          <a:pt x="427997" y="1197283"/>
                          <a:pt x="358147" y="1295708"/>
                        </a:cubicBezTo>
                        <a:cubicBezTo>
                          <a:pt x="297822" y="1408421"/>
                          <a:pt x="185506" y="1435013"/>
                          <a:pt x="2546" y="1306028"/>
                        </a:cubicBezTo>
                        <a:cubicBezTo>
                          <a:pt x="-31850" y="1027421"/>
                          <a:pt x="293322" y="842609"/>
                          <a:pt x="311314" y="690871"/>
                        </a:cubicBezTo>
                        <a:cubicBezTo>
                          <a:pt x="317400" y="553422"/>
                          <a:pt x="211963" y="397184"/>
                          <a:pt x="115258" y="283678"/>
                        </a:cubicBezTo>
                        <a:close/>
                      </a:path>
                    </a:pathLst>
                  </a:custGeom>
                  <a:solidFill>
                    <a:srgbClr val="F04936"/>
                  </a:solidFill>
                  <a:ln w="12700" cap="flat" cmpd="sng" algn="ctr">
                    <a:noFill/>
                    <a:prstDash val="solid"/>
                    <a:miter lim="800000"/>
                  </a:ln>
                  <a:effectLst>
                    <a:innerShdw blurRad="63500" dist="50800" dir="18900000">
                      <a:prstClr val="black">
                        <a:alpha val="50000"/>
                      </a:prstClr>
                    </a:inn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A045D"/>
                      </a:solidFill>
                      <a:effectLst/>
                      <a:uLnTx/>
                      <a:uFillTx/>
                      <a:ea typeface="+mn-ea"/>
                      <a:cs typeface="Arial" panose="020B0604020202020204" pitchFamily="34" charset="0"/>
                    </a:endParaRPr>
                  </a:p>
                </p:txBody>
              </p:sp>
              <p:sp>
                <p:nvSpPr>
                  <p:cNvPr id="26" name="Freeform 7">
                    <a:extLst>
                      <a:ext uri="{FF2B5EF4-FFF2-40B4-BE49-F238E27FC236}">
                        <a16:creationId xmlns:a16="http://schemas.microsoft.com/office/drawing/2014/main" id="{DF99FE1C-574E-CD98-87E9-439600AE7650}"/>
                      </a:ext>
                    </a:extLst>
                  </p:cNvPr>
                  <p:cNvSpPr/>
                  <p:nvPr/>
                </p:nvSpPr>
                <p:spPr>
                  <a:xfrm>
                    <a:off x="2859140" y="3285233"/>
                    <a:ext cx="304261" cy="377459"/>
                  </a:xfrm>
                  <a:custGeom>
                    <a:avLst/>
                    <a:gdLst>
                      <a:gd name="connsiteX0" fmla="*/ 187711 w 417394"/>
                      <a:gd name="connsiteY0" fmla="*/ 2476 h 526069"/>
                      <a:gd name="connsiteX1" fmla="*/ 416311 w 417394"/>
                      <a:gd name="connsiteY1" fmla="*/ 94551 h 526069"/>
                      <a:gd name="connsiteX2" fmla="*/ 86111 w 417394"/>
                      <a:gd name="connsiteY2" fmla="*/ 520001 h 526069"/>
                      <a:gd name="connsiteX3" fmla="*/ 386 w 417394"/>
                      <a:gd name="connsiteY3" fmla="*/ 332676 h 526069"/>
                      <a:gd name="connsiteX4" fmla="*/ 60711 w 417394"/>
                      <a:gd name="connsiteY4" fmla="*/ 151701 h 526069"/>
                      <a:gd name="connsiteX5" fmla="*/ 187711 w 417394"/>
                      <a:gd name="connsiteY5" fmla="*/ 2476 h 526069"/>
                      <a:gd name="connsiteX0" fmla="*/ 180616 w 410299"/>
                      <a:gd name="connsiteY0" fmla="*/ 2476 h 526609"/>
                      <a:gd name="connsiteX1" fmla="*/ 409216 w 410299"/>
                      <a:gd name="connsiteY1" fmla="*/ 94551 h 526609"/>
                      <a:gd name="connsiteX2" fmla="*/ 79016 w 410299"/>
                      <a:gd name="connsiteY2" fmla="*/ 520001 h 526609"/>
                      <a:gd name="connsiteX3" fmla="*/ 435 w 410299"/>
                      <a:gd name="connsiteY3" fmla="*/ 339820 h 526609"/>
                      <a:gd name="connsiteX4" fmla="*/ 53616 w 410299"/>
                      <a:gd name="connsiteY4" fmla="*/ 151701 h 526609"/>
                      <a:gd name="connsiteX5" fmla="*/ 180616 w 410299"/>
                      <a:gd name="connsiteY5" fmla="*/ 2476 h 526609"/>
                      <a:gd name="connsiteX0" fmla="*/ 180616 w 410299"/>
                      <a:gd name="connsiteY0" fmla="*/ 2476 h 520001"/>
                      <a:gd name="connsiteX1" fmla="*/ 409216 w 410299"/>
                      <a:gd name="connsiteY1" fmla="*/ 94551 h 520001"/>
                      <a:gd name="connsiteX2" fmla="*/ 79016 w 410299"/>
                      <a:gd name="connsiteY2" fmla="*/ 520001 h 520001"/>
                      <a:gd name="connsiteX3" fmla="*/ 435 w 410299"/>
                      <a:gd name="connsiteY3" fmla="*/ 339820 h 520001"/>
                      <a:gd name="connsiteX4" fmla="*/ 53616 w 410299"/>
                      <a:gd name="connsiteY4" fmla="*/ 151701 h 520001"/>
                      <a:gd name="connsiteX5" fmla="*/ 180616 w 410299"/>
                      <a:gd name="connsiteY5" fmla="*/ 2476 h 520001"/>
                      <a:gd name="connsiteX0" fmla="*/ 180616 w 410444"/>
                      <a:gd name="connsiteY0" fmla="*/ 2532 h 524819"/>
                      <a:gd name="connsiteX1" fmla="*/ 409216 w 410444"/>
                      <a:gd name="connsiteY1" fmla="*/ 94607 h 524819"/>
                      <a:gd name="connsiteX2" fmla="*/ 71873 w 410444"/>
                      <a:gd name="connsiteY2" fmla="*/ 524819 h 524819"/>
                      <a:gd name="connsiteX3" fmla="*/ 435 w 410444"/>
                      <a:gd name="connsiteY3" fmla="*/ 339876 h 524819"/>
                      <a:gd name="connsiteX4" fmla="*/ 53616 w 410444"/>
                      <a:gd name="connsiteY4" fmla="*/ 151757 h 524819"/>
                      <a:gd name="connsiteX5" fmla="*/ 180616 w 410444"/>
                      <a:gd name="connsiteY5" fmla="*/ 2532 h 524819"/>
                      <a:gd name="connsiteX0" fmla="*/ 180616 w 410444"/>
                      <a:gd name="connsiteY0" fmla="*/ 2532 h 524819"/>
                      <a:gd name="connsiteX1" fmla="*/ 409216 w 410444"/>
                      <a:gd name="connsiteY1" fmla="*/ 94607 h 524819"/>
                      <a:gd name="connsiteX2" fmla="*/ 71873 w 410444"/>
                      <a:gd name="connsiteY2" fmla="*/ 524819 h 524819"/>
                      <a:gd name="connsiteX3" fmla="*/ 435 w 410444"/>
                      <a:gd name="connsiteY3" fmla="*/ 339876 h 524819"/>
                      <a:gd name="connsiteX4" fmla="*/ 53616 w 410444"/>
                      <a:gd name="connsiteY4" fmla="*/ 151757 h 524819"/>
                      <a:gd name="connsiteX5" fmla="*/ 180616 w 410444"/>
                      <a:gd name="connsiteY5" fmla="*/ 2532 h 524819"/>
                      <a:gd name="connsiteX0" fmla="*/ 180616 w 410444"/>
                      <a:gd name="connsiteY0" fmla="*/ 2532 h 524819"/>
                      <a:gd name="connsiteX1" fmla="*/ 409216 w 410444"/>
                      <a:gd name="connsiteY1" fmla="*/ 94607 h 524819"/>
                      <a:gd name="connsiteX2" fmla="*/ 71873 w 410444"/>
                      <a:gd name="connsiteY2" fmla="*/ 524819 h 524819"/>
                      <a:gd name="connsiteX3" fmla="*/ 435 w 410444"/>
                      <a:gd name="connsiteY3" fmla="*/ 339876 h 524819"/>
                      <a:gd name="connsiteX4" fmla="*/ 53616 w 410444"/>
                      <a:gd name="connsiteY4" fmla="*/ 151757 h 524819"/>
                      <a:gd name="connsiteX5" fmla="*/ 180616 w 410444"/>
                      <a:gd name="connsiteY5" fmla="*/ 2532 h 524819"/>
                      <a:gd name="connsiteX0" fmla="*/ 180616 w 411913"/>
                      <a:gd name="connsiteY0" fmla="*/ 3362 h 525649"/>
                      <a:gd name="connsiteX1" fmla="*/ 409216 w 411913"/>
                      <a:gd name="connsiteY1" fmla="*/ 95437 h 525649"/>
                      <a:gd name="connsiteX2" fmla="*/ 71873 w 411913"/>
                      <a:gd name="connsiteY2" fmla="*/ 525649 h 525649"/>
                      <a:gd name="connsiteX3" fmla="*/ 435 w 411913"/>
                      <a:gd name="connsiteY3" fmla="*/ 340706 h 525649"/>
                      <a:gd name="connsiteX4" fmla="*/ 53616 w 411913"/>
                      <a:gd name="connsiteY4" fmla="*/ 152587 h 525649"/>
                      <a:gd name="connsiteX5" fmla="*/ 180616 w 411913"/>
                      <a:gd name="connsiteY5" fmla="*/ 3362 h 525649"/>
                      <a:gd name="connsiteX0" fmla="*/ 180616 w 411913"/>
                      <a:gd name="connsiteY0" fmla="*/ 1012 h 523299"/>
                      <a:gd name="connsiteX1" fmla="*/ 409216 w 411913"/>
                      <a:gd name="connsiteY1" fmla="*/ 93087 h 523299"/>
                      <a:gd name="connsiteX2" fmla="*/ 71873 w 411913"/>
                      <a:gd name="connsiteY2" fmla="*/ 523299 h 523299"/>
                      <a:gd name="connsiteX3" fmla="*/ 435 w 411913"/>
                      <a:gd name="connsiteY3" fmla="*/ 338356 h 523299"/>
                      <a:gd name="connsiteX4" fmla="*/ 53616 w 411913"/>
                      <a:gd name="connsiteY4" fmla="*/ 150237 h 523299"/>
                      <a:gd name="connsiteX5" fmla="*/ 180616 w 411913"/>
                      <a:gd name="connsiteY5" fmla="*/ 1012 h 523299"/>
                      <a:gd name="connsiteX0" fmla="*/ 180536 w 411833"/>
                      <a:gd name="connsiteY0" fmla="*/ 437 h 522724"/>
                      <a:gd name="connsiteX1" fmla="*/ 409136 w 411833"/>
                      <a:gd name="connsiteY1" fmla="*/ 92512 h 522724"/>
                      <a:gd name="connsiteX2" fmla="*/ 71793 w 411833"/>
                      <a:gd name="connsiteY2" fmla="*/ 522724 h 522724"/>
                      <a:gd name="connsiteX3" fmla="*/ 355 w 411833"/>
                      <a:gd name="connsiteY3" fmla="*/ 337781 h 522724"/>
                      <a:gd name="connsiteX4" fmla="*/ 60679 w 411833"/>
                      <a:gd name="connsiteY4" fmla="*/ 128231 h 522724"/>
                      <a:gd name="connsiteX5" fmla="*/ 180536 w 411833"/>
                      <a:gd name="connsiteY5" fmla="*/ 437 h 522724"/>
                      <a:gd name="connsiteX0" fmla="*/ 180536 w 411833"/>
                      <a:gd name="connsiteY0" fmla="*/ 437 h 522724"/>
                      <a:gd name="connsiteX1" fmla="*/ 409136 w 411833"/>
                      <a:gd name="connsiteY1" fmla="*/ 92512 h 522724"/>
                      <a:gd name="connsiteX2" fmla="*/ 71793 w 411833"/>
                      <a:gd name="connsiteY2" fmla="*/ 522724 h 522724"/>
                      <a:gd name="connsiteX3" fmla="*/ 355 w 411833"/>
                      <a:gd name="connsiteY3" fmla="*/ 337781 h 522724"/>
                      <a:gd name="connsiteX4" fmla="*/ 60679 w 411833"/>
                      <a:gd name="connsiteY4" fmla="*/ 128231 h 522724"/>
                      <a:gd name="connsiteX5" fmla="*/ 180536 w 411833"/>
                      <a:gd name="connsiteY5" fmla="*/ 437 h 522724"/>
                      <a:gd name="connsiteX0" fmla="*/ 180558 w 411855"/>
                      <a:gd name="connsiteY0" fmla="*/ 437 h 522724"/>
                      <a:gd name="connsiteX1" fmla="*/ 409158 w 411855"/>
                      <a:gd name="connsiteY1" fmla="*/ 92512 h 522724"/>
                      <a:gd name="connsiteX2" fmla="*/ 71815 w 411855"/>
                      <a:gd name="connsiteY2" fmla="*/ 522724 h 522724"/>
                      <a:gd name="connsiteX3" fmla="*/ 377 w 411855"/>
                      <a:gd name="connsiteY3" fmla="*/ 337781 h 522724"/>
                      <a:gd name="connsiteX4" fmla="*/ 58320 w 411855"/>
                      <a:gd name="connsiteY4" fmla="*/ 128231 h 522724"/>
                      <a:gd name="connsiteX5" fmla="*/ 180558 w 411855"/>
                      <a:gd name="connsiteY5" fmla="*/ 437 h 522724"/>
                      <a:gd name="connsiteX0" fmla="*/ 180558 w 411855"/>
                      <a:gd name="connsiteY0" fmla="*/ 437 h 522724"/>
                      <a:gd name="connsiteX1" fmla="*/ 409158 w 411855"/>
                      <a:gd name="connsiteY1" fmla="*/ 92512 h 522724"/>
                      <a:gd name="connsiteX2" fmla="*/ 71815 w 411855"/>
                      <a:gd name="connsiteY2" fmla="*/ 522724 h 522724"/>
                      <a:gd name="connsiteX3" fmla="*/ 377 w 411855"/>
                      <a:gd name="connsiteY3" fmla="*/ 337781 h 522724"/>
                      <a:gd name="connsiteX4" fmla="*/ 58320 w 411855"/>
                      <a:gd name="connsiteY4" fmla="*/ 128231 h 522724"/>
                      <a:gd name="connsiteX5" fmla="*/ 180558 w 411855"/>
                      <a:gd name="connsiteY5" fmla="*/ 437 h 522724"/>
                      <a:gd name="connsiteX0" fmla="*/ 180558 w 411855"/>
                      <a:gd name="connsiteY0" fmla="*/ 437 h 522724"/>
                      <a:gd name="connsiteX1" fmla="*/ 409158 w 411855"/>
                      <a:gd name="connsiteY1" fmla="*/ 92512 h 522724"/>
                      <a:gd name="connsiteX2" fmla="*/ 71815 w 411855"/>
                      <a:gd name="connsiteY2" fmla="*/ 522724 h 522724"/>
                      <a:gd name="connsiteX3" fmla="*/ 377 w 411855"/>
                      <a:gd name="connsiteY3" fmla="*/ 337781 h 522724"/>
                      <a:gd name="connsiteX4" fmla="*/ 58320 w 411855"/>
                      <a:gd name="connsiteY4" fmla="*/ 128231 h 522724"/>
                      <a:gd name="connsiteX5" fmla="*/ 180558 w 411855"/>
                      <a:gd name="connsiteY5" fmla="*/ 437 h 522724"/>
                      <a:gd name="connsiteX0" fmla="*/ 180558 w 411855"/>
                      <a:gd name="connsiteY0" fmla="*/ 437 h 522724"/>
                      <a:gd name="connsiteX1" fmla="*/ 409158 w 411855"/>
                      <a:gd name="connsiteY1" fmla="*/ 92512 h 522724"/>
                      <a:gd name="connsiteX2" fmla="*/ 71815 w 411855"/>
                      <a:gd name="connsiteY2" fmla="*/ 522724 h 522724"/>
                      <a:gd name="connsiteX3" fmla="*/ 377 w 411855"/>
                      <a:gd name="connsiteY3" fmla="*/ 337781 h 522724"/>
                      <a:gd name="connsiteX4" fmla="*/ 58320 w 411855"/>
                      <a:gd name="connsiteY4" fmla="*/ 128231 h 522724"/>
                      <a:gd name="connsiteX5" fmla="*/ 180558 w 411855"/>
                      <a:gd name="connsiteY5" fmla="*/ 437 h 522724"/>
                      <a:gd name="connsiteX0" fmla="*/ 180558 w 411855"/>
                      <a:gd name="connsiteY0" fmla="*/ 437 h 522724"/>
                      <a:gd name="connsiteX1" fmla="*/ 409158 w 411855"/>
                      <a:gd name="connsiteY1" fmla="*/ 92512 h 522724"/>
                      <a:gd name="connsiteX2" fmla="*/ 71815 w 411855"/>
                      <a:gd name="connsiteY2" fmla="*/ 522724 h 522724"/>
                      <a:gd name="connsiteX3" fmla="*/ 377 w 411855"/>
                      <a:gd name="connsiteY3" fmla="*/ 337781 h 522724"/>
                      <a:gd name="connsiteX4" fmla="*/ 58320 w 411855"/>
                      <a:gd name="connsiteY4" fmla="*/ 128231 h 522724"/>
                      <a:gd name="connsiteX5" fmla="*/ 180558 w 411855"/>
                      <a:gd name="connsiteY5" fmla="*/ 437 h 522724"/>
                      <a:gd name="connsiteX0" fmla="*/ 180558 w 411855"/>
                      <a:gd name="connsiteY0" fmla="*/ 0 h 522287"/>
                      <a:gd name="connsiteX1" fmla="*/ 409158 w 411855"/>
                      <a:gd name="connsiteY1" fmla="*/ 92075 h 522287"/>
                      <a:gd name="connsiteX2" fmla="*/ 71815 w 411855"/>
                      <a:gd name="connsiteY2" fmla="*/ 522287 h 522287"/>
                      <a:gd name="connsiteX3" fmla="*/ 377 w 411855"/>
                      <a:gd name="connsiteY3" fmla="*/ 337344 h 522287"/>
                      <a:gd name="connsiteX4" fmla="*/ 58320 w 411855"/>
                      <a:gd name="connsiteY4" fmla="*/ 127794 h 522287"/>
                      <a:gd name="connsiteX5" fmla="*/ 180558 w 411855"/>
                      <a:gd name="connsiteY5" fmla="*/ 0 h 522287"/>
                      <a:gd name="connsiteX0" fmla="*/ 180181 w 411478"/>
                      <a:gd name="connsiteY0" fmla="*/ 0 h 522287"/>
                      <a:gd name="connsiteX1" fmla="*/ 408781 w 411478"/>
                      <a:gd name="connsiteY1" fmla="*/ 92075 h 522287"/>
                      <a:gd name="connsiteX2" fmla="*/ 71438 w 411478"/>
                      <a:gd name="connsiteY2" fmla="*/ 522287 h 522287"/>
                      <a:gd name="connsiteX3" fmla="*/ 0 w 411478"/>
                      <a:gd name="connsiteY3" fmla="*/ 337344 h 522287"/>
                      <a:gd name="connsiteX4" fmla="*/ 57943 w 411478"/>
                      <a:gd name="connsiteY4" fmla="*/ 127794 h 522287"/>
                      <a:gd name="connsiteX5" fmla="*/ 180181 w 411478"/>
                      <a:gd name="connsiteY5" fmla="*/ 0 h 522287"/>
                      <a:gd name="connsiteX0" fmla="*/ 180181 w 411478"/>
                      <a:gd name="connsiteY0" fmla="*/ 0 h 522287"/>
                      <a:gd name="connsiteX1" fmla="*/ 408781 w 411478"/>
                      <a:gd name="connsiteY1" fmla="*/ 92075 h 522287"/>
                      <a:gd name="connsiteX2" fmla="*/ 71438 w 411478"/>
                      <a:gd name="connsiteY2" fmla="*/ 522287 h 522287"/>
                      <a:gd name="connsiteX3" fmla="*/ 0 w 411478"/>
                      <a:gd name="connsiteY3" fmla="*/ 337344 h 522287"/>
                      <a:gd name="connsiteX4" fmla="*/ 57943 w 411478"/>
                      <a:gd name="connsiteY4" fmla="*/ 127794 h 522287"/>
                      <a:gd name="connsiteX5" fmla="*/ 180181 w 411478"/>
                      <a:gd name="connsiteY5" fmla="*/ 0 h 522287"/>
                      <a:gd name="connsiteX0" fmla="*/ 180181 w 411478"/>
                      <a:gd name="connsiteY0" fmla="*/ 0 h 522287"/>
                      <a:gd name="connsiteX1" fmla="*/ 408781 w 411478"/>
                      <a:gd name="connsiteY1" fmla="*/ 92075 h 522287"/>
                      <a:gd name="connsiteX2" fmla="*/ 71438 w 411478"/>
                      <a:gd name="connsiteY2" fmla="*/ 522287 h 522287"/>
                      <a:gd name="connsiteX3" fmla="*/ 0 w 411478"/>
                      <a:gd name="connsiteY3" fmla="*/ 337344 h 522287"/>
                      <a:gd name="connsiteX4" fmla="*/ 57943 w 411478"/>
                      <a:gd name="connsiteY4" fmla="*/ 127794 h 522287"/>
                      <a:gd name="connsiteX5" fmla="*/ 180181 w 411478"/>
                      <a:gd name="connsiteY5" fmla="*/ 0 h 522287"/>
                      <a:gd name="connsiteX0" fmla="*/ 180181 w 411478"/>
                      <a:gd name="connsiteY0" fmla="*/ 0 h 522287"/>
                      <a:gd name="connsiteX1" fmla="*/ 408781 w 411478"/>
                      <a:gd name="connsiteY1" fmla="*/ 92075 h 522287"/>
                      <a:gd name="connsiteX2" fmla="*/ 71438 w 411478"/>
                      <a:gd name="connsiteY2" fmla="*/ 522287 h 522287"/>
                      <a:gd name="connsiteX3" fmla="*/ 0 w 411478"/>
                      <a:gd name="connsiteY3" fmla="*/ 337344 h 522287"/>
                      <a:gd name="connsiteX4" fmla="*/ 57943 w 411478"/>
                      <a:gd name="connsiteY4" fmla="*/ 127794 h 522287"/>
                      <a:gd name="connsiteX5" fmla="*/ 180181 w 411478"/>
                      <a:gd name="connsiteY5" fmla="*/ 0 h 522287"/>
                      <a:gd name="connsiteX0" fmla="*/ 180181 w 411478"/>
                      <a:gd name="connsiteY0" fmla="*/ 0 h 522287"/>
                      <a:gd name="connsiteX1" fmla="*/ 408781 w 411478"/>
                      <a:gd name="connsiteY1" fmla="*/ 92075 h 522287"/>
                      <a:gd name="connsiteX2" fmla="*/ 71438 w 411478"/>
                      <a:gd name="connsiteY2" fmla="*/ 522287 h 522287"/>
                      <a:gd name="connsiteX3" fmla="*/ 0 w 411478"/>
                      <a:gd name="connsiteY3" fmla="*/ 337344 h 522287"/>
                      <a:gd name="connsiteX4" fmla="*/ 57943 w 411478"/>
                      <a:gd name="connsiteY4" fmla="*/ 127794 h 522287"/>
                      <a:gd name="connsiteX5" fmla="*/ 180181 w 411478"/>
                      <a:gd name="connsiteY5" fmla="*/ 0 h 522287"/>
                      <a:gd name="connsiteX0" fmla="*/ 187325 w 418622"/>
                      <a:gd name="connsiteY0" fmla="*/ 0 h 522287"/>
                      <a:gd name="connsiteX1" fmla="*/ 415925 w 418622"/>
                      <a:gd name="connsiteY1" fmla="*/ 92075 h 522287"/>
                      <a:gd name="connsiteX2" fmla="*/ 78582 w 418622"/>
                      <a:gd name="connsiteY2" fmla="*/ 522287 h 522287"/>
                      <a:gd name="connsiteX3" fmla="*/ 0 w 418622"/>
                      <a:gd name="connsiteY3" fmla="*/ 330201 h 522287"/>
                      <a:gd name="connsiteX4" fmla="*/ 65087 w 418622"/>
                      <a:gd name="connsiteY4" fmla="*/ 127794 h 522287"/>
                      <a:gd name="connsiteX5" fmla="*/ 187325 w 418622"/>
                      <a:gd name="connsiteY5" fmla="*/ 0 h 522287"/>
                      <a:gd name="connsiteX0" fmla="*/ 187325 w 418622"/>
                      <a:gd name="connsiteY0" fmla="*/ 0 h 522287"/>
                      <a:gd name="connsiteX1" fmla="*/ 415925 w 418622"/>
                      <a:gd name="connsiteY1" fmla="*/ 92075 h 522287"/>
                      <a:gd name="connsiteX2" fmla="*/ 78582 w 418622"/>
                      <a:gd name="connsiteY2" fmla="*/ 522287 h 522287"/>
                      <a:gd name="connsiteX3" fmla="*/ 0 w 418622"/>
                      <a:gd name="connsiteY3" fmla="*/ 330201 h 522287"/>
                      <a:gd name="connsiteX4" fmla="*/ 65087 w 418622"/>
                      <a:gd name="connsiteY4" fmla="*/ 127794 h 522287"/>
                      <a:gd name="connsiteX5" fmla="*/ 187325 w 418622"/>
                      <a:gd name="connsiteY5" fmla="*/ 0 h 522287"/>
                      <a:gd name="connsiteX0" fmla="*/ 187325 w 418622"/>
                      <a:gd name="connsiteY0" fmla="*/ 0 h 522287"/>
                      <a:gd name="connsiteX1" fmla="*/ 415925 w 418622"/>
                      <a:gd name="connsiteY1" fmla="*/ 92075 h 522287"/>
                      <a:gd name="connsiteX2" fmla="*/ 78582 w 418622"/>
                      <a:gd name="connsiteY2" fmla="*/ 522287 h 522287"/>
                      <a:gd name="connsiteX3" fmla="*/ 0 w 418622"/>
                      <a:gd name="connsiteY3" fmla="*/ 330201 h 522287"/>
                      <a:gd name="connsiteX4" fmla="*/ 65087 w 418622"/>
                      <a:gd name="connsiteY4" fmla="*/ 127794 h 522287"/>
                      <a:gd name="connsiteX5" fmla="*/ 187325 w 418622"/>
                      <a:gd name="connsiteY5" fmla="*/ 0 h 522287"/>
                      <a:gd name="connsiteX0" fmla="*/ 187325 w 418622"/>
                      <a:gd name="connsiteY0" fmla="*/ 0 h 522287"/>
                      <a:gd name="connsiteX1" fmla="*/ 415925 w 418622"/>
                      <a:gd name="connsiteY1" fmla="*/ 92075 h 522287"/>
                      <a:gd name="connsiteX2" fmla="*/ 78582 w 418622"/>
                      <a:gd name="connsiteY2" fmla="*/ 522287 h 522287"/>
                      <a:gd name="connsiteX3" fmla="*/ 0 w 418622"/>
                      <a:gd name="connsiteY3" fmla="*/ 330201 h 522287"/>
                      <a:gd name="connsiteX4" fmla="*/ 65087 w 418622"/>
                      <a:gd name="connsiteY4" fmla="*/ 127794 h 522287"/>
                      <a:gd name="connsiteX5" fmla="*/ 187325 w 418622"/>
                      <a:gd name="connsiteY5" fmla="*/ 0 h 522287"/>
                      <a:gd name="connsiteX0" fmla="*/ 187325 w 418622"/>
                      <a:gd name="connsiteY0" fmla="*/ 0 h 522287"/>
                      <a:gd name="connsiteX1" fmla="*/ 415925 w 418622"/>
                      <a:gd name="connsiteY1" fmla="*/ 92075 h 522287"/>
                      <a:gd name="connsiteX2" fmla="*/ 78582 w 418622"/>
                      <a:gd name="connsiteY2" fmla="*/ 522287 h 522287"/>
                      <a:gd name="connsiteX3" fmla="*/ 0 w 418622"/>
                      <a:gd name="connsiteY3" fmla="*/ 330201 h 522287"/>
                      <a:gd name="connsiteX4" fmla="*/ 60325 w 418622"/>
                      <a:gd name="connsiteY4" fmla="*/ 127794 h 522287"/>
                      <a:gd name="connsiteX5" fmla="*/ 187325 w 418622"/>
                      <a:gd name="connsiteY5" fmla="*/ 0 h 522287"/>
                      <a:gd name="connsiteX0" fmla="*/ 184944 w 416241"/>
                      <a:gd name="connsiteY0" fmla="*/ 0 h 522287"/>
                      <a:gd name="connsiteX1" fmla="*/ 413544 w 416241"/>
                      <a:gd name="connsiteY1" fmla="*/ 92075 h 522287"/>
                      <a:gd name="connsiteX2" fmla="*/ 76201 w 416241"/>
                      <a:gd name="connsiteY2" fmla="*/ 522287 h 522287"/>
                      <a:gd name="connsiteX3" fmla="*/ 0 w 416241"/>
                      <a:gd name="connsiteY3" fmla="*/ 334963 h 522287"/>
                      <a:gd name="connsiteX4" fmla="*/ 57944 w 416241"/>
                      <a:gd name="connsiteY4" fmla="*/ 127794 h 522287"/>
                      <a:gd name="connsiteX5" fmla="*/ 184944 w 416241"/>
                      <a:gd name="connsiteY5" fmla="*/ 0 h 522287"/>
                      <a:gd name="connsiteX0" fmla="*/ 189706 w 421003"/>
                      <a:gd name="connsiteY0" fmla="*/ 0 h 522287"/>
                      <a:gd name="connsiteX1" fmla="*/ 418306 w 421003"/>
                      <a:gd name="connsiteY1" fmla="*/ 92075 h 522287"/>
                      <a:gd name="connsiteX2" fmla="*/ 80963 w 421003"/>
                      <a:gd name="connsiteY2" fmla="*/ 522287 h 522287"/>
                      <a:gd name="connsiteX3" fmla="*/ 0 w 421003"/>
                      <a:gd name="connsiteY3" fmla="*/ 334963 h 522287"/>
                      <a:gd name="connsiteX4" fmla="*/ 62706 w 421003"/>
                      <a:gd name="connsiteY4" fmla="*/ 127794 h 522287"/>
                      <a:gd name="connsiteX5" fmla="*/ 189706 w 421003"/>
                      <a:gd name="connsiteY5" fmla="*/ 0 h 522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21003" h="522287">
                        <a:moveTo>
                          <a:pt x="189706" y="0"/>
                        </a:moveTo>
                        <a:cubicBezTo>
                          <a:pt x="250163" y="15478"/>
                          <a:pt x="348325" y="50271"/>
                          <a:pt x="418306" y="92075"/>
                        </a:cubicBezTo>
                        <a:cubicBezTo>
                          <a:pt x="445425" y="188648"/>
                          <a:pt x="263393" y="471884"/>
                          <a:pt x="80963" y="522287"/>
                        </a:cubicBezTo>
                        <a:cubicBezTo>
                          <a:pt x="53315" y="486966"/>
                          <a:pt x="30427" y="413014"/>
                          <a:pt x="0" y="334963"/>
                        </a:cubicBezTo>
                        <a:cubicBezTo>
                          <a:pt x="155311" y="378355"/>
                          <a:pt x="35058" y="179256"/>
                          <a:pt x="62706" y="127794"/>
                        </a:cubicBezTo>
                        <a:cubicBezTo>
                          <a:pt x="80830" y="69188"/>
                          <a:pt x="160205" y="55959"/>
                          <a:pt x="189706" y="0"/>
                        </a:cubicBezTo>
                        <a:close/>
                      </a:path>
                    </a:pathLst>
                  </a:custGeom>
                  <a:solidFill>
                    <a:srgbClr val="F04936"/>
                  </a:solidFill>
                  <a:ln w="12700" cap="flat" cmpd="sng" algn="ctr">
                    <a:noFill/>
                    <a:prstDash val="solid"/>
                    <a:miter lim="800000"/>
                  </a:ln>
                  <a:effectLst>
                    <a:innerShdw blurRad="63500" dist="50800" dir="18900000">
                      <a:prstClr val="black">
                        <a:alpha val="50000"/>
                      </a:prstClr>
                    </a:inn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A045D"/>
                      </a:solidFill>
                      <a:effectLst/>
                      <a:uLnTx/>
                      <a:uFillTx/>
                      <a:ea typeface="+mn-ea"/>
                      <a:cs typeface="Arial" panose="020B0604020202020204" pitchFamily="34" charset="0"/>
                    </a:endParaRPr>
                  </a:p>
                </p:txBody>
              </p:sp>
              <p:sp>
                <p:nvSpPr>
                  <p:cNvPr id="27" name="Rectangle 15">
                    <a:extLst>
                      <a:ext uri="{FF2B5EF4-FFF2-40B4-BE49-F238E27FC236}">
                        <a16:creationId xmlns:a16="http://schemas.microsoft.com/office/drawing/2014/main" id="{B21132CA-22BA-2398-B162-EC2E3A1E4130}"/>
                      </a:ext>
                    </a:extLst>
                  </p:cNvPr>
                  <p:cNvSpPr/>
                  <p:nvPr/>
                </p:nvSpPr>
                <p:spPr>
                  <a:xfrm>
                    <a:off x="2375555" y="3594386"/>
                    <a:ext cx="429190" cy="417081"/>
                  </a:xfrm>
                  <a:custGeom>
                    <a:avLst/>
                    <a:gdLst>
                      <a:gd name="connsiteX0" fmla="*/ 0 w 500856"/>
                      <a:gd name="connsiteY0" fmla="*/ 0 h 319881"/>
                      <a:gd name="connsiteX1" fmla="*/ 500856 w 500856"/>
                      <a:gd name="connsiteY1" fmla="*/ 0 h 319881"/>
                      <a:gd name="connsiteX2" fmla="*/ 500856 w 500856"/>
                      <a:gd name="connsiteY2" fmla="*/ 319881 h 319881"/>
                      <a:gd name="connsiteX3" fmla="*/ 0 w 500856"/>
                      <a:gd name="connsiteY3" fmla="*/ 319881 h 319881"/>
                      <a:gd name="connsiteX4" fmla="*/ 0 w 500856"/>
                      <a:gd name="connsiteY4" fmla="*/ 0 h 319881"/>
                      <a:gd name="connsiteX0" fmla="*/ 0 w 610394"/>
                      <a:gd name="connsiteY0" fmla="*/ 21431 h 341312"/>
                      <a:gd name="connsiteX1" fmla="*/ 610394 w 610394"/>
                      <a:gd name="connsiteY1" fmla="*/ 0 h 341312"/>
                      <a:gd name="connsiteX2" fmla="*/ 500856 w 610394"/>
                      <a:gd name="connsiteY2" fmla="*/ 341312 h 341312"/>
                      <a:gd name="connsiteX3" fmla="*/ 0 w 610394"/>
                      <a:gd name="connsiteY3" fmla="*/ 341312 h 341312"/>
                      <a:gd name="connsiteX4" fmla="*/ 0 w 610394"/>
                      <a:gd name="connsiteY4" fmla="*/ 21431 h 341312"/>
                      <a:gd name="connsiteX0" fmla="*/ 0 w 610394"/>
                      <a:gd name="connsiteY0" fmla="*/ 253999 h 573880"/>
                      <a:gd name="connsiteX1" fmla="*/ 524668 w 610394"/>
                      <a:gd name="connsiteY1" fmla="*/ 0 h 573880"/>
                      <a:gd name="connsiteX2" fmla="*/ 610394 w 610394"/>
                      <a:gd name="connsiteY2" fmla="*/ 232568 h 573880"/>
                      <a:gd name="connsiteX3" fmla="*/ 500856 w 610394"/>
                      <a:gd name="connsiteY3" fmla="*/ 573880 h 573880"/>
                      <a:gd name="connsiteX4" fmla="*/ 0 w 610394"/>
                      <a:gd name="connsiteY4" fmla="*/ 573880 h 573880"/>
                      <a:gd name="connsiteX5" fmla="*/ 0 w 610394"/>
                      <a:gd name="connsiteY5" fmla="*/ 253999 h 573880"/>
                      <a:gd name="connsiteX0" fmla="*/ 0 w 524668"/>
                      <a:gd name="connsiteY0" fmla="*/ 253999 h 573880"/>
                      <a:gd name="connsiteX1" fmla="*/ 524668 w 524668"/>
                      <a:gd name="connsiteY1" fmla="*/ 0 h 573880"/>
                      <a:gd name="connsiteX2" fmla="*/ 500856 w 524668"/>
                      <a:gd name="connsiteY2" fmla="*/ 573880 h 573880"/>
                      <a:gd name="connsiteX3" fmla="*/ 0 w 524668"/>
                      <a:gd name="connsiteY3" fmla="*/ 573880 h 573880"/>
                      <a:gd name="connsiteX4" fmla="*/ 0 w 524668"/>
                      <a:gd name="connsiteY4" fmla="*/ 253999 h 573880"/>
                      <a:gd name="connsiteX0" fmla="*/ 0 w 606379"/>
                      <a:gd name="connsiteY0" fmla="*/ 253999 h 573880"/>
                      <a:gd name="connsiteX1" fmla="*/ 524668 w 606379"/>
                      <a:gd name="connsiteY1" fmla="*/ 0 h 573880"/>
                      <a:gd name="connsiteX2" fmla="*/ 500856 w 606379"/>
                      <a:gd name="connsiteY2" fmla="*/ 573880 h 573880"/>
                      <a:gd name="connsiteX3" fmla="*/ 0 w 606379"/>
                      <a:gd name="connsiteY3" fmla="*/ 573880 h 573880"/>
                      <a:gd name="connsiteX4" fmla="*/ 0 w 606379"/>
                      <a:gd name="connsiteY4" fmla="*/ 253999 h 573880"/>
                      <a:gd name="connsiteX0" fmla="*/ 0 w 624259"/>
                      <a:gd name="connsiteY0" fmla="*/ 253999 h 573880"/>
                      <a:gd name="connsiteX1" fmla="*/ 524668 w 624259"/>
                      <a:gd name="connsiteY1" fmla="*/ 0 h 573880"/>
                      <a:gd name="connsiteX2" fmla="*/ 500856 w 624259"/>
                      <a:gd name="connsiteY2" fmla="*/ 573880 h 573880"/>
                      <a:gd name="connsiteX3" fmla="*/ 0 w 624259"/>
                      <a:gd name="connsiteY3" fmla="*/ 573880 h 573880"/>
                      <a:gd name="connsiteX4" fmla="*/ 0 w 624259"/>
                      <a:gd name="connsiteY4" fmla="*/ 253999 h 573880"/>
                      <a:gd name="connsiteX0" fmla="*/ 0 w 590255"/>
                      <a:gd name="connsiteY0" fmla="*/ 253999 h 573880"/>
                      <a:gd name="connsiteX1" fmla="*/ 524668 w 590255"/>
                      <a:gd name="connsiteY1" fmla="*/ 0 h 573880"/>
                      <a:gd name="connsiteX2" fmla="*/ 500856 w 590255"/>
                      <a:gd name="connsiteY2" fmla="*/ 573880 h 573880"/>
                      <a:gd name="connsiteX3" fmla="*/ 0 w 590255"/>
                      <a:gd name="connsiteY3" fmla="*/ 573880 h 573880"/>
                      <a:gd name="connsiteX4" fmla="*/ 0 w 590255"/>
                      <a:gd name="connsiteY4" fmla="*/ 253999 h 573880"/>
                      <a:gd name="connsiteX0" fmla="*/ 0 w 602074"/>
                      <a:gd name="connsiteY0" fmla="*/ 253999 h 573880"/>
                      <a:gd name="connsiteX1" fmla="*/ 524668 w 602074"/>
                      <a:gd name="connsiteY1" fmla="*/ 0 h 573880"/>
                      <a:gd name="connsiteX2" fmla="*/ 500856 w 602074"/>
                      <a:gd name="connsiteY2" fmla="*/ 573880 h 573880"/>
                      <a:gd name="connsiteX3" fmla="*/ 0 w 602074"/>
                      <a:gd name="connsiteY3" fmla="*/ 573880 h 573880"/>
                      <a:gd name="connsiteX4" fmla="*/ 0 w 602074"/>
                      <a:gd name="connsiteY4" fmla="*/ 253999 h 573880"/>
                      <a:gd name="connsiteX0" fmla="*/ 0 w 602074"/>
                      <a:gd name="connsiteY0" fmla="*/ 256298 h 576179"/>
                      <a:gd name="connsiteX1" fmla="*/ 524668 w 602074"/>
                      <a:gd name="connsiteY1" fmla="*/ 2299 h 576179"/>
                      <a:gd name="connsiteX2" fmla="*/ 500856 w 602074"/>
                      <a:gd name="connsiteY2" fmla="*/ 576179 h 576179"/>
                      <a:gd name="connsiteX3" fmla="*/ 0 w 602074"/>
                      <a:gd name="connsiteY3" fmla="*/ 576179 h 576179"/>
                      <a:gd name="connsiteX4" fmla="*/ 0 w 602074"/>
                      <a:gd name="connsiteY4" fmla="*/ 256298 h 576179"/>
                      <a:gd name="connsiteX0" fmla="*/ 0 w 602074"/>
                      <a:gd name="connsiteY0" fmla="*/ 256622 h 576503"/>
                      <a:gd name="connsiteX1" fmla="*/ 524668 w 602074"/>
                      <a:gd name="connsiteY1" fmla="*/ 2623 h 576503"/>
                      <a:gd name="connsiteX2" fmla="*/ 500856 w 602074"/>
                      <a:gd name="connsiteY2" fmla="*/ 576503 h 576503"/>
                      <a:gd name="connsiteX3" fmla="*/ 0 w 602074"/>
                      <a:gd name="connsiteY3" fmla="*/ 576503 h 576503"/>
                      <a:gd name="connsiteX4" fmla="*/ 0 w 602074"/>
                      <a:gd name="connsiteY4" fmla="*/ 256622 h 576503"/>
                      <a:gd name="connsiteX0" fmla="*/ 0 w 597547"/>
                      <a:gd name="connsiteY0" fmla="*/ 251909 h 571790"/>
                      <a:gd name="connsiteX1" fmla="*/ 515143 w 597547"/>
                      <a:gd name="connsiteY1" fmla="*/ 2672 h 571790"/>
                      <a:gd name="connsiteX2" fmla="*/ 500856 w 597547"/>
                      <a:gd name="connsiteY2" fmla="*/ 571790 h 571790"/>
                      <a:gd name="connsiteX3" fmla="*/ 0 w 597547"/>
                      <a:gd name="connsiteY3" fmla="*/ 571790 h 571790"/>
                      <a:gd name="connsiteX4" fmla="*/ 0 w 597547"/>
                      <a:gd name="connsiteY4" fmla="*/ 251909 h 571790"/>
                      <a:gd name="connsiteX0" fmla="*/ 0 w 599776"/>
                      <a:gd name="connsiteY0" fmla="*/ 251909 h 571790"/>
                      <a:gd name="connsiteX1" fmla="*/ 519906 w 599776"/>
                      <a:gd name="connsiteY1" fmla="*/ 2672 h 571790"/>
                      <a:gd name="connsiteX2" fmla="*/ 500856 w 599776"/>
                      <a:gd name="connsiteY2" fmla="*/ 571790 h 571790"/>
                      <a:gd name="connsiteX3" fmla="*/ 0 w 599776"/>
                      <a:gd name="connsiteY3" fmla="*/ 571790 h 571790"/>
                      <a:gd name="connsiteX4" fmla="*/ 0 w 599776"/>
                      <a:gd name="connsiteY4" fmla="*/ 251909 h 571790"/>
                      <a:gd name="connsiteX0" fmla="*/ 0 w 593867"/>
                      <a:gd name="connsiteY0" fmla="*/ 251909 h 571790"/>
                      <a:gd name="connsiteX1" fmla="*/ 519906 w 593867"/>
                      <a:gd name="connsiteY1" fmla="*/ 2672 h 571790"/>
                      <a:gd name="connsiteX2" fmla="*/ 500856 w 593867"/>
                      <a:gd name="connsiteY2" fmla="*/ 571790 h 571790"/>
                      <a:gd name="connsiteX3" fmla="*/ 0 w 593867"/>
                      <a:gd name="connsiteY3" fmla="*/ 571790 h 571790"/>
                      <a:gd name="connsiteX4" fmla="*/ 0 w 593867"/>
                      <a:gd name="connsiteY4" fmla="*/ 251909 h 571790"/>
                      <a:gd name="connsiteX0" fmla="*/ 0 w 593867"/>
                      <a:gd name="connsiteY0" fmla="*/ 251909 h 571790"/>
                      <a:gd name="connsiteX1" fmla="*/ 519906 w 593867"/>
                      <a:gd name="connsiteY1" fmla="*/ 2672 h 571790"/>
                      <a:gd name="connsiteX2" fmla="*/ 500856 w 593867"/>
                      <a:gd name="connsiteY2" fmla="*/ 571790 h 571790"/>
                      <a:gd name="connsiteX3" fmla="*/ 0 w 593867"/>
                      <a:gd name="connsiteY3" fmla="*/ 571790 h 571790"/>
                      <a:gd name="connsiteX4" fmla="*/ 0 w 593867"/>
                      <a:gd name="connsiteY4" fmla="*/ 251909 h 571790"/>
                      <a:gd name="connsiteX0" fmla="*/ 0 w 593867"/>
                      <a:gd name="connsiteY0" fmla="*/ 256045 h 575926"/>
                      <a:gd name="connsiteX1" fmla="*/ 519906 w 593867"/>
                      <a:gd name="connsiteY1" fmla="*/ 6808 h 575926"/>
                      <a:gd name="connsiteX2" fmla="*/ 500856 w 593867"/>
                      <a:gd name="connsiteY2" fmla="*/ 575926 h 575926"/>
                      <a:gd name="connsiteX3" fmla="*/ 0 w 593867"/>
                      <a:gd name="connsiteY3" fmla="*/ 575926 h 575926"/>
                      <a:gd name="connsiteX4" fmla="*/ 0 w 593867"/>
                      <a:gd name="connsiteY4" fmla="*/ 256045 h 575926"/>
                      <a:gd name="connsiteX0" fmla="*/ 0 w 593867"/>
                      <a:gd name="connsiteY0" fmla="*/ 255602 h 575483"/>
                      <a:gd name="connsiteX1" fmla="*/ 519906 w 593867"/>
                      <a:gd name="connsiteY1" fmla="*/ 6365 h 575483"/>
                      <a:gd name="connsiteX2" fmla="*/ 500856 w 593867"/>
                      <a:gd name="connsiteY2" fmla="*/ 575483 h 575483"/>
                      <a:gd name="connsiteX3" fmla="*/ 0 w 593867"/>
                      <a:gd name="connsiteY3" fmla="*/ 575483 h 575483"/>
                      <a:gd name="connsiteX4" fmla="*/ 0 w 593867"/>
                      <a:gd name="connsiteY4" fmla="*/ 255602 h 575483"/>
                      <a:gd name="connsiteX0" fmla="*/ 0 w 593867"/>
                      <a:gd name="connsiteY0" fmla="*/ 253268 h 575530"/>
                      <a:gd name="connsiteX1" fmla="*/ 519906 w 593867"/>
                      <a:gd name="connsiteY1" fmla="*/ 6412 h 575530"/>
                      <a:gd name="connsiteX2" fmla="*/ 500856 w 593867"/>
                      <a:gd name="connsiteY2" fmla="*/ 575530 h 575530"/>
                      <a:gd name="connsiteX3" fmla="*/ 0 w 593867"/>
                      <a:gd name="connsiteY3" fmla="*/ 575530 h 575530"/>
                      <a:gd name="connsiteX4" fmla="*/ 0 w 593867"/>
                      <a:gd name="connsiteY4" fmla="*/ 253268 h 575530"/>
                      <a:gd name="connsiteX0" fmla="*/ 0 w 593867"/>
                      <a:gd name="connsiteY0" fmla="*/ 253268 h 575530"/>
                      <a:gd name="connsiteX1" fmla="*/ 519906 w 593867"/>
                      <a:gd name="connsiteY1" fmla="*/ 6412 h 575530"/>
                      <a:gd name="connsiteX2" fmla="*/ 500856 w 593867"/>
                      <a:gd name="connsiteY2" fmla="*/ 575530 h 575530"/>
                      <a:gd name="connsiteX3" fmla="*/ 0 w 593867"/>
                      <a:gd name="connsiteY3" fmla="*/ 575530 h 575530"/>
                      <a:gd name="connsiteX4" fmla="*/ 0 w 593867"/>
                      <a:gd name="connsiteY4" fmla="*/ 253268 h 575530"/>
                      <a:gd name="connsiteX0" fmla="*/ 0 w 593867"/>
                      <a:gd name="connsiteY0" fmla="*/ 254850 h 577112"/>
                      <a:gd name="connsiteX1" fmla="*/ 519906 w 593867"/>
                      <a:gd name="connsiteY1" fmla="*/ 7994 h 577112"/>
                      <a:gd name="connsiteX2" fmla="*/ 500856 w 593867"/>
                      <a:gd name="connsiteY2" fmla="*/ 577112 h 577112"/>
                      <a:gd name="connsiteX3" fmla="*/ 0 w 593867"/>
                      <a:gd name="connsiteY3" fmla="*/ 577112 h 577112"/>
                      <a:gd name="connsiteX4" fmla="*/ 0 w 593867"/>
                      <a:gd name="connsiteY4" fmla="*/ 254850 h 5771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93867" h="577112">
                        <a:moveTo>
                          <a:pt x="0" y="254850"/>
                        </a:moveTo>
                        <a:cubicBezTo>
                          <a:pt x="148696" y="235271"/>
                          <a:pt x="125942" y="-51008"/>
                          <a:pt x="519906" y="7994"/>
                        </a:cubicBezTo>
                        <a:cubicBezTo>
                          <a:pt x="595313" y="168332"/>
                          <a:pt x="646905" y="276282"/>
                          <a:pt x="500856" y="577112"/>
                        </a:cubicBezTo>
                        <a:lnTo>
                          <a:pt x="0" y="577112"/>
                        </a:lnTo>
                        <a:lnTo>
                          <a:pt x="0" y="254850"/>
                        </a:lnTo>
                        <a:close/>
                      </a:path>
                    </a:pathLst>
                  </a:custGeom>
                  <a:solidFill>
                    <a:srgbClr val="F04936"/>
                  </a:solidFill>
                  <a:ln w="12700" cap="flat" cmpd="sng" algn="ctr">
                    <a:noFill/>
                    <a:prstDash val="solid"/>
                    <a:miter lim="800000"/>
                  </a:ln>
                  <a:effectLst>
                    <a:innerShdw blurRad="63500" dist="50800" dir="18900000">
                      <a:prstClr val="black">
                        <a:alpha val="50000"/>
                      </a:prstClr>
                    </a:inn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A045D"/>
                      </a:solidFill>
                      <a:effectLst/>
                      <a:uLnTx/>
                      <a:uFillTx/>
                      <a:ea typeface="+mn-ea"/>
                      <a:cs typeface="Arial" panose="020B0604020202020204" pitchFamily="34" charset="0"/>
                    </a:endParaRPr>
                  </a:p>
                </p:txBody>
              </p:sp>
              <p:sp>
                <p:nvSpPr>
                  <p:cNvPr id="28" name="Rectangle 2">
                    <a:extLst>
                      <a:ext uri="{FF2B5EF4-FFF2-40B4-BE49-F238E27FC236}">
                        <a16:creationId xmlns:a16="http://schemas.microsoft.com/office/drawing/2014/main" id="{271FFCA0-A757-AD77-0601-360411328B16}"/>
                      </a:ext>
                    </a:extLst>
                  </p:cNvPr>
                  <p:cNvSpPr/>
                  <p:nvPr/>
                </p:nvSpPr>
                <p:spPr>
                  <a:xfrm flipH="1">
                    <a:off x="1835469" y="1269560"/>
                    <a:ext cx="434392" cy="456317"/>
                  </a:xfrm>
                  <a:custGeom>
                    <a:avLst/>
                    <a:gdLst>
                      <a:gd name="connsiteX0" fmla="*/ 0 w 927280"/>
                      <a:gd name="connsiteY0" fmla="*/ 0 h 457827"/>
                      <a:gd name="connsiteX1" fmla="*/ 927280 w 927280"/>
                      <a:gd name="connsiteY1" fmla="*/ 0 h 457827"/>
                      <a:gd name="connsiteX2" fmla="*/ 927280 w 927280"/>
                      <a:gd name="connsiteY2" fmla="*/ 457827 h 457827"/>
                      <a:gd name="connsiteX3" fmla="*/ 0 w 927280"/>
                      <a:gd name="connsiteY3" fmla="*/ 457827 h 457827"/>
                      <a:gd name="connsiteX4" fmla="*/ 0 w 927280"/>
                      <a:gd name="connsiteY4" fmla="*/ 0 h 457827"/>
                      <a:gd name="connsiteX0" fmla="*/ 0 w 927280"/>
                      <a:gd name="connsiteY0" fmla="*/ 0 h 568952"/>
                      <a:gd name="connsiteX1" fmla="*/ 927280 w 927280"/>
                      <a:gd name="connsiteY1" fmla="*/ 0 h 568952"/>
                      <a:gd name="connsiteX2" fmla="*/ 419280 w 927280"/>
                      <a:gd name="connsiteY2" fmla="*/ 568952 h 568952"/>
                      <a:gd name="connsiteX3" fmla="*/ 0 w 927280"/>
                      <a:gd name="connsiteY3" fmla="*/ 457827 h 568952"/>
                      <a:gd name="connsiteX4" fmla="*/ 0 w 927280"/>
                      <a:gd name="connsiteY4" fmla="*/ 0 h 568952"/>
                      <a:gd name="connsiteX0" fmla="*/ 0 w 568505"/>
                      <a:gd name="connsiteY0" fmla="*/ 0 h 568952"/>
                      <a:gd name="connsiteX1" fmla="*/ 568505 w 568505"/>
                      <a:gd name="connsiteY1" fmla="*/ 225425 h 568952"/>
                      <a:gd name="connsiteX2" fmla="*/ 419280 w 568505"/>
                      <a:gd name="connsiteY2" fmla="*/ 568952 h 568952"/>
                      <a:gd name="connsiteX3" fmla="*/ 0 w 568505"/>
                      <a:gd name="connsiteY3" fmla="*/ 457827 h 568952"/>
                      <a:gd name="connsiteX4" fmla="*/ 0 w 568505"/>
                      <a:gd name="connsiteY4" fmla="*/ 0 h 568952"/>
                      <a:gd name="connsiteX0" fmla="*/ 0 w 568505"/>
                      <a:gd name="connsiteY0" fmla="*/ 0 h 568952"/>
                      <a:gd name="connsiteX1" fmla="*/ 568505 w 568505"/>
                      <a:gd name="connsiteY1" fmla="*/ 225425 h 568952"/>
                      <a:gd name="connsiteX2" fmla="*/ 419280 w 568505"/>
                      <a:gd name="connsiteY2" fmla="*/ 568952 h 568952"/>
                      <a:gd name="connsiteX3" fmla="*/ 0 w 568505"/>
                      <a:gd name="connsiteY3" fmla="*/ 457827 h 568952"/>
                      <a:gd name="connsiteX4" fmla="*/ 0 w 568505"/>
                      <a:gd name="connsiteY4" fmla="*/ 0 h 568952"/>
                      <a:gd name="connsiteX0" fmla="*/ 0 w 568505"/>
                      <a:gd name="connsiteY0" fmla="*/ 0 h 568952"/>
                      <a:gd name="connsiteX1" fmla="*/ 568505 w 568505"/>
                      <a:gd name="connsiteY1" fmla="*/ 225425 h 568952"/>
                      <a:gd name="connsiteX2" fmla="*/ 419280 w 568505"/>
                      <a:gd name="connsiteY2" fmla="*/ 568952 h 568952"/>
                      <a:gd name="connsiteX3" fmla="*/ 0 w 568505"/>
                      <a:gd name="connsiteY3" fmla="*/ 457827 h 568952"/>
                      <a:gd name="connsiteX4" fmla="*/ 0 w 568505"/>
                      <a:gd name="connsiteY4" fmla="*/ 0 h 568952"/>
                      <a:gd name="connsiteX0" fmla="*/ 0 w 600853"/>
                      <a:gd name="connsiteY0" fmla="*/ 0 h 568952"/>
                      <a:gd name="connsiteX1" fmla="*/ 568505 w 600853"/>
                      <a:gd name="connsiteY1" fmla="*/ 225425 h 568952"/>
                      <a:gd name="connsiteX2" fmla="*/ 419280 w 600853"/>
                      <a:gd name="connsiteY2" fmla="*/ 568952 h 568952"/>
                      <a:gd name="connsiteX3" fmla="*/ 0 w 600853"/>
                      <a:gd name="connsiteY3" fmla="*/ 457827 h 568952"/>
                      <a:gd name="connsiteX4" fmla="*/ 0 w 600853"/>
                      <a:gd name="connsiteY4" fmla="*/ 0 h 568952"/>
                      <a:gd name="connsiteX0" fmla="*/ 0 w 601829"/>
                      <a:gd name="connsiteY0" fmla="*/ 0 h 637444"/>
                      <a:gd name="connsiteX1" fmla="*/ 568505 w 601829"/>
                      <a:gd name="connsiteY1" fmla="*/ 225425 h 637444"/>
                      <a:gd name="connsiteX2" fmla="*/ 419280 w 601829"/>
                      <a:gd name="connsiteY2" fmla="*/ 568952 h 637444"/>
                      <a:gd name="connsiteX3" fmla="*/ 0 w 601829"/>
                      <a:gd name="connsiteY3" fmla="*/ 457827 h 637444"/>
                      <a:gd name="connsiteX4" fmla="*/ 0 w 601829"/>
                      <a:gd name="connsiteY4" fmla="*/ 0 h 637444"/>
                      <a:gd name="connsiteX0" fmla="*/ 0 w 601829"/>
                      <a:gd name="connsiteY0" fmla="*/ 0 h 637444"/>
                      <a:gd name="connsiteX1" fmla="*/ 568505 w 601829"/>
                      <a:gd name="connsiteY1" fmla="*/ 225425 h 637444"/>
                      <a:gd name="connsiteX2" fmla="*/ 419280 w 601829"/>
                      <a:gd name="connsiteY2" fmla="*/ 568952 h 637444"/>
                      <a:gd name="connsiteX3" fmla="*/ 0 w 601829"/>
                      <a:gd name="connsiteY3" fmla="*/ 457827 h 637444"/>
                      <a:gd name="connsiteX4" fmla="*/ 0 w 601829"/>
                      <a:gd name="connsiteY4" fmla="*/ 0 h 637444"/>
                      <a:gd name="connsiteX0" fmla="*/ 0 w 601829"/>
                      <a:gd name="connsiteY0" fmla="*/ 0 h 637444"/>
                      <a:gd name="connsiteX1" fmla="*/ 568505 w 601829"/>
                      <a:gd name="connsiteY1" fmla="*/ 225425 h 637444"/>
                      <a:gd name="connsiteX2" fmla="*/ 419280 w 601829"/>
                      <a:gd name="connsiteY2" fmla="*/ 568952 h 637444"/>
                      <a:gd name="connsiteX3" fmla="*/ 0 w 601829"/>
                      <a:gd name="connsiteY3" fmla="*/ 457827 h 637444"/>
                      <a:gd name="connsiteX4" fmla="*/ 0 w 601829"/>
                      <a:gd name="connsiteY4" fmla="*/ 0 h 637444"/>
                      <a:gd name="connsiteX0" fmla="*/ 0 w 601829"/>
                      <a:gd name="connsiteY0" fmla="*/ 0 h 637444"/>
                      <a:gd name="connsiteX1" fmla="*/ 568505 w 601829"/>
                      <a:gd name="connsiteY1" fmla="*/ 225425 h 637444"/>
                      <a:gd name="connsiteX2" fmla="*/ 419280 w 601829"/>
                      <a:gd name="connsiteY2" fmla="*/ 568952 h 637444"/>
                      <a:gd name="connsiteX3" fmla="*/ 0 w 601829"/>
                      <a:gd name="connsiteY3" fmla="*/ 457827 h 637444"/>
                      <a:gd name="connsiteX4" fmla="*/ 0 w 601829"/>
                      <a:gd name="connsiteY4" fmla="*/ 0 h 637444"/>
                      <a:gd name="connsiteX0" fmla="*/ 0 w 601469"/>
                      <a:gd name="connsiteY0" fmla="*/ 0 h 640015"/>
                      <a:gd name="connsiteX1" fmla="*/ 568505 w 601469"/>
                      <a:gd name="connsiteY1" fmla="*/ 225425 h 640015"/>
                      <a:gd name="connsiteX2" fmla="*/ 416105 w 601469"/>
                      <a:gd name="connsiteY2" fmla="*/ 572127 h 640015"/>
                      <a:gd name="connsiteX3" fmla="*/ 0 w 601469"/>
                      <a:gd name="connsiteY3" fmla="*/ 457827 h 640015"/>
                      <a:gd name="connsiteX4" fmla="*/ 0 w 601469"/>
                      <a:gd name="connsiteY4" fmla="*/ 0 h 640015"/>
                      <a:gd name="connsiteX0" fmla="*/ 0 w 602825"/>
                      <a:gd name="connsiteY0" fmla="*/ 0 h 626254"/>
                      <a:gd name="connsiteX1" fmla="*/ 568505 w 602825"/>
                      <a:gd name="connsiteY1" fmla="*/ 225425 h 626254"/>
                      <a:gd name="connsiteX2" fmla="*/ 416105 w 602825"/>
                      <a:gd name="connsiteY2" fmla="*/ 572127 h 626254"/>
                      <a:gd name="connsiteX3" fmla="*/ 0 w 602825"/>
                      <a:gd name="connsiteY3" fmla="*/ 457827 h 626254"/>
                      <a:gd name="connsiteX4" fmla="*/ 0 w 602825"/>
                      <a:gd name="connsiteY4" fmla="*/ 0 h 626254"/>
                      <a:gd name="connsiteX0" fmla="*/ 0 w 602825"/>
                      <a:gd name="connsiteY0" fmla="*/ 0 h 626254"/>
                      <a:gd name="connsiteX1" fmla="*/ 568505 w 602825"/>
                      <a:gd name="connsiteY1" fmla="*/ 225425 h 626254"/>
                      <a:gd name="connsiteX2" fmla="*/ 416105 w 602825"/>
                      <a:gd name="connsiteY2" fmla="*/ 572127 h 626254"/>
                      <a:gd name="connsiteX3" fmla="*/ 0 w 602825"/>
                      <a:gd name="connsiteY3" fmla="*/ 457827 h 626254"/>
                      <a:gd name="connsiteX4" fmla="*/ 0 w 602825"/>
                      <a:gd name="connsiteY4" fmla="*/ 0 h 626254"/>
                      <a:gd name="connsiteX0" fmla="*/ 0 w 602825"/>
                      <a:gd name="connsiteY0" fmla="*/ 0 h 626254"/>
                      <a:gd name="connsiteX1" fmla="*/ 568505 w 602825"/>
                      <a:gd name="connsiteY1" fmla="*/ 225425 h 626254"/>
                      <a:gd name="connsiteX2" fmla="*/ 416105 w 602825"/>
                      <a:gd name="connsiteY2" fmla="*/ 572127 h 626254"/>
                      <a:gd name="connsiteX3" fmla="*/ 0 w 602825"/>
                      <a:gd name="connsiteY3" fmla="*/ 457827 h 626254"/>
                      <a:gd name="connsiteX4" fmla="*/ 0 w 602825"/>
                      <a:gd name="connsiteY4" fmla="*/ 0 h 626254"/>
                      <a:gd name="connsiteX0" fmla="*/ 0 w 602825"/>
                      <a:gd name="connsiteY0" fmla="*/ 0 h 626254"/>
                      <a:gd name="connsiteX1" fmla="*/ 568505 w 602825"/>
                      <a:gd name="connsiteY1" fmla="*/ 225425 h 626254"/>
                      <a:gd name="connsiteX2" fmla="*/ 416105 w 602825"/>
                      <a:gd name="connsiteY2" fmla="*/ 572127 h 626254"/>
                      <a:gd name="connsiteX3" fmla="*/ 0 w 602825"/>
                      <a:gd name="connsiteY3" fmla="*/ 457827 h 626254"/>
                      <a:gd name="connsiteX4" fmla="*/ 0 w 602825"/>
                      <a:gd name="connsiteY4" fmla="*/ 0 h 626254"/>
                      <a:gd name="connsiteX0" fmla="*/ 0 w 601065"/>
                      <a:gd name="connsiteY0" fmla="*/ 0 h 631403"/>
                      <a:gd name="connsiteX1" fmla="*/ 568505 w 601065"/>
                      <a:gd name="connsiteY1" fmla="*/ 225425 h 631403"/>
                      <a:gd name="connsiteX2" fmla="*/ 416105 w 601065"/>
                      <a:gd name="connsiteY2" fmla="*/ 572127 h 631403"/>
                      <a:gd name="connsiteX3" fmla="*/ 0 w 601065"/>
                      <a:gd name="connsiteY3" fmla="*/ 457827 h 631403"/>
                      <a:gd name="connsiteX4" fmla="*/ 0 w 601065"/>
                      <a:gd name="connsiteY4" fmla="*/ 0 h 6314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1065" h="631403">
                        <a:moveTo>
                          <a:pt x="0" y="0"/>
                        </a:moveTo>
                        <a:cubicBezTo>
                          <a:pt x="195852" y="2117"/>
                          <a:pt x="423453" y="58208"/>
                          <a:pt x="568505" y="225425"/>
                        </a:cubicBezTo>
                        <a:cubicBezTo>
                          <a:pt x="680688" y="593934"/>
                          <a:pt x="471403" y="717175"/>
                          <a:pt x="416105" y="572127"/>
                        </a:cubicBezTo>
                        <a:cubicBezTo>
                          <a:pt x="260470" y="404910"/>
                          <a:pt x="133410" y="412319"/>
                          <a:pt x="0" y="457827"/>
                        </a:cubicBezTo>
                        <a:lnTo>
                          <a:pt x="0" y="0"/>
                        </a:lnTo>
                        <a:close/>
                      </a:path>
                    </a:pathLst>
                  </a:custGeom>
                  <a:solidFill>
                    <a:srgbClr val="FF9B3F"/>
                  </a:solidFill>
                  <a:ln w="12700" cap="flat" cmpd="sng" algn="ctr">
                    <a:noFill/>
                    <a:prstDash val="solid"/>
                    <a:miter lim="800000"/>
                  </a:ln>
                  <a:effectLst>
                    <a:innerShdw blurRad="63500" dist="50800" dir="18900000">
                      <a:prstClr val="black">
                        <a:alpha val="50000"/>
                      </a:prstClr>
                    </a:inn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A045D"/>
                      </a:solidFill>
                      <a:effectLst/>
                      <a:uLnTx/>
                      <a:uFillTx/>
                      <a:ea typeface="+mn-ea"/>
                      <a:cs typeface="Arial" panose="020B0604020202020204" pitchFamily="34" charset="0"/>
                    </a:endParaRPr>
                  </a:p>
                </p:txBody>
              </p:sp>
              <p:sp>
                <p:nvSpPr>
                  <p:cNvPr id="29" name="Rectangle 3">
                    <a:extLst>
                      <a:ext uri="{FF2B5EF4-FFF2-40B4-BE49-F238E27FC236}">
                        <a16:creationId xmlns:a16="http://schemas.microsoft.com/office/drawing/2014/main" id="{364A5CDE-3877-81F1-18A4-86DAB6A994A1}"/>
                      </a:ext>
                    </a:extLst>
                  </p:cNvPr>
                  <p:cNvSpPr/>
                  <p:nvPr/>
                </p:nvSpPr>
                <p:spPr>
                  <a:xfrm flipH="1">
                    <a:off x="1684577" y="1577068"/>
                    <a:ext cx="585283" cy="954391"/>
                  </a:xfrm>
                  <a:custGeom>
                    <a:avLst/>
                    <a:gdLst>
                      <a:gd name="connsiteX0" fmla="*/ 0 w 714375"/>
                      <a:gd name="connsiteY0" fmla="*/ 0 h 900112"/>
                      <a:gd name="connsiteX1" fmla="*/ 714375 w 714375"/>
                      <a:gd name="connsiteY1" fmla="*/ 0 h 900112"/>
                      <a:gd name="connsiteX2" fmla="*/ 714375 w 714375"/>
                      <a:gd name="connsiteY2" fmla="*/ 900112 h 900112"/>
                      <a:gd name="connsiteX3" fmla="*/ 0 w 714375"/>
                      <a:gd name="connsiteY3" fmla="*/ 900112 h 900112"/>
                      <a:gd name="connsiteX4" fmla="*/ 0 w 714375"/>
                      <a:gd name="connsiteY4" fmla="*/ 0 h 900112"/>
                      <a:gd name="connsiteX0" fmla="*/ 0 w 714375"/>
                      <a:gd name="connsiteY0" fmla="*/ 0 h 900112"/>
                      <a:gd name="connsiteX1" fmla="*/ 407194 w 714375"/>
                      <a:gd name="connsiteY1" fmla="*/ 97631 h 900112"/>
                      <a:gd name="connsiteX2" fmla="*/ 714375 w 714375"/>
                      <a:gd name="connsiteY2" fmla="*/ 900112 h 900112"/>
                      <a:gd name="connsiteX3" fmla="*/ 0 w 714375"/>
                      <a:gd name="connsiteY3" fmla="*/ 900112 h 900112"/>
                      <a:gd name="connsiteX4" fmla="*/ 0 w 714375"/>
                      <a:gd name="connsiteY4" fmla="*/ 0 h 900112"/>
                      <a:gd name="connsiteX0" fmla="*/ 0 w 714375"/>
                      <a:gd name="connsiteY0" fmla="*/ 0 h 900112"/>
                      <a:gd name="connsiteX1" fmla="*/ 407194 w 714375"/>
                      <a:gd name="connsiteY1" fmla="*/ 97631 h 900112"/>
                      <a:gd name="connsiteX2" fmla="*/ 528637 w 714375"/>
                      <a:gd name="connsiteY2" fmla="*/ 421480 h 900112"/>
                      <a:gd name="connsiteX3" fmla="*/ 714375 w 714375"/>
                      <a:gd name="connsiteY3" fmla="*/ 900112 h 900112"/>
                      <a:gd name="connsiteX4" fmla="*/ 0 w 714375"/>
                      <a:gd name="connsiteY4" fmla="*/ 900112 h 900112"/>
                      <a:gd name="connsiteX5" fmla="*/ 0 w 714375"/>
                      <a:gd name="connsiteY5" fmla="*/ 0 h 900112"/>
                      <a:gd name="connsiteX0" fmla="*/ 0 w 714375"/>
                      <a:gd name="connsiteY0" fmla="*/ 0 h 900112"/>
                      <a:gd name="connsiteX1" fmla="*/ 407194 w 714375"/>
                      <a:gd name="connsiteY1" fmla="*/ 97631 h 900112"/>
                      <a:gd name="connsiteX2" fmla="*/ 157162 w 714375"/>
                      <a:gd name="connsiteY2" fmla="*/ 247649 h 900112"/>
                      <a:gd name="connsiteX3" fmla="*/ 714375 w 714375"/>
                      <a:gd name="connsiteY3" fmla="*/ 900112 h 900112"/>
                      <a:gd name="connsiteX4" fmla="*/ 0 w 714375"/>
                      <a:gd name="connsiteY4" fmla="*/ 900112 h 900112"/>
                      <a:gd name="connsiteX5" fmla="*/ 0 w 714375"/>
                      <a:gd name="connsiteY5" fmla="*/ 0 h 900112"/>
                      <a:gd name="connsiteX0" fmla="*/ 0 w 714375"/>
                      <a:gd name="connsiteY0" fmla="*/ 0 h 900112"/>
                      <a:gd name="connsiteX1" fmla="*/ 407194 w 714375"/>
                      <a:gd name="connsiteY1" fmla="*/ 97631 h 900112"/>
                      <a:gd name="connsiteX2" fmla="*/ 157162 w 714375"/>
                      <a:gd name="connsiteY2" fmla="*/ 247649 h 900112"/>
                      <a:gd name="connsiteX3" fmla="*/ 609599 w 714375"/>
                      <a:gd name="connsiteY3" fmla="*/ 326230 h 900112"/>
                      <a:gd name="connsiteX4" fmla="*/ 714375 w 714375"/>
                      <a:gd name="connsiteY4" fmla="*/ 900112 h 900112"/>
                      <a:gd name="connsiteX5" fmla="*/ 0 w 714375"/>
                      <a:gd name="connsiteY5" fmla="*/ 900112 h 900112"/>
                      <a:gd name="connsiteX6" fmla="*/ 0 w 714375"/>
                      <a:gd name="connsiteY6" fmla="*/ 0 h 900112"/>
                      <a:gd name="connsiteX0" fmla="*/ 0 w 790574"/>
                      <a:gd name="connsiteY0" fmla="*/ 0 h 900112"/>
                      <a:gd name="connsiteX1" fmla="*/ 407194 w 790574"/>
                      <a:gd name="connsiteY1" fmla="*/ 97631 h 900112"/>
                      <a:gd name="connsiteX2" fmla="*/ 157162 w 790574"/>
                      <a:gd name="connsiteY2" fmla="*/ 247649 h 900112"/>
                      <a:gd name="connsiteX3" fmla="*/ 609599 w 790574"/>
                      <a:gd name="connsiteY3" fmla="*/ 326230 h 900112"/>
                      <a:gd name="connsiteX4" fmla="*/ 790574 w 790574"/>
                      <a:gd name="connsiteY4" fmla="*/ 519111 h 900112"/>
                      <a:gd name="connsiteX5" fmla="*/ 714375 w 790574"/>
                      <a:gd name="connsiteY5" fmla="*/ 900112 h 900112"/>
                      <a:gd name="connsiteX6" fmla="*/ 0 w 790574"/>
                      <a:gd name="connsiteY6" fmla="*/ 900112 h 900112"/>
                      <a:gd name="connsiteX7" fmla="*/ 0 w 790574"/>
                      <a:gd name="connsiteY7" fmla="*/ 0 h 900112"/>
                      <a:gd name="connsiteX0" fmla="*/ 0 w 790574"/>
                      <a:gd name="connsiteY0" fmla="*/ 0 h 900112"/>
                      <a:gd name="connsiteX1" fmla="*/ 407194 w 790574"/>
                      <a:gd name="connsiteY1" fmla="*/ 97631 h 900112"/>
                      <a:gd name="connsiteX2" fmla="*/ 157162 w 790574"/>
                      <a:gd name="connsiteY2" fmla="*/ 247649 h 900112"/>
                      <a:gd name="connsiteX3" fmla="*/ 609599 w 790574"/>
                      <a:gd name="connsiteY3" fmla="*/ 326230 h 900112"/>
                      <a:gd name="connsiteX4" fmla="*/ 790574 w 790574"/>
                      <a:gd name="connsiteY4" fmla="*/ 519111 h 900112"/>
                      <a:gd name="connsiteX5" fmla="*/ 514348 w 790574"/>
                      <a:gd name="connsiteY5" fmla="*/ 540543 h 900112"/>
                      <a:gd name="connsiteX6" fmla="*/ 714375 w 790574"/>
                      <a:gd name="connsiteY6" fmla="*/ 900112 h 900112"/>
                      <a:gd name="connsiteX7" fmla="*/ 0 w 790574"/>
                      <a:gd name="connsiteY7" fmla="*/ 900112 h 900112"/>
                      <a:gd name="connsiteX8" fmla="*/ 0 w 790574"/>
                      <a:gd name="connsiteY8" fmla="*/ 0 h 900112"/>
                      <a:gd name="connsiteX0" fmla="*/ 0 w 790574"/>
                      <a:gd name="connsiteY0" fmla="*/ 0 h 900112"/>
                      <a:gd name="connsiteX1" fmla="*/ 407194 w 790574"/>
                      <a:gd name="connsiteY1" fmla="*/ 97631 h 900112"/>
                      <a:gd name="connsiteX2" fmla="*/ 157162 w 790574"/>
                      <a:gd name="connsiteY2" fmla="*/ 247649 h 900112"/>
                      <a:gd name="connsiteX3" fmla="*/ 609599 w 790574"/>
                      <a:gd name="connsiteY3" fmla="*/ 326230 h 900112"/>
                      <a:gd name="connsiteX4" fmla="*/ 790574 w 790574"/>
                      <a:gd name="connsiteY4" fmla="*/ 519111 h 900112"/>
                      <a:gd name="connsiteX5" fmla="*/ 514348 w 790574"/>
                      <a:gd name="connsiteY5" fmla="*/ 540543 h 900112"/>
                      <a:gd name="connsiteX6" fmla="*/ 652461 w 790574"/>
                      <a:gd name="connsiteY6" fmla="*/ 707230 h 900112"/>
                      <a:gd name="connsiteX7" fmla="*/ 714375 w 790574"/>
                      <a:gd name="connsiteY7" fmla="*/ 900112 h 900112"/>
                      <a:gd name="connsiteX8" fmla="*/ 0 w 790574"/>
                      <a:gd name="connsiteY8" fmla="*/ 900112 h 900112"/>
                      <a:gd name="connsiteX9" fmla="*/ 0 w 790574"/>
                      <a:gd name="connsiteY9" fmla="*/ 0 h 900112"/>
                      <a:gd name="connsiteX0" fmla="*/ 0 w 790574"/>
                      <a:gd name="connsiteY0" fmla="*/ 0 h 1290637"/>
                      <a:gd name="connsiteX1" fmla="*/ 407194 w 790574"/>
                      <a:gd name="connsiteY1" fmla="*/ 97631 h 1290637"/>
                      <a:gd name="connsiteX2" fmla="*/ 157162 w 790574"/>
                      <a:gd name="connsiteY2" fmla="*/ 247649 h 1290637"/>
                      <a:gd name="connsiteX3" fmla="*/ 609599 w 790574"/>
                      <a:gd name="connsiteY3" fmla="*/ 326230 h 1290637"/>
                      <a:gd name="connsiteX4" fmla="*/ 790574 w 790574"/>
                      <a:gd name="connsiteY4" fmla="*/ 519111 h 1290637"/>
                      <a:gd name="connsiteX5" fmla="*/ 514348 w 790574"/>
                      <a:gd name="connsiteY5" fmla="*/ 540543 h 1290637"/>
                      <a:gd name="connsiteX6" fmla="*/ 652461 w 790574"/>
                      <a:gd name="connsiteY6" fmla="*/ 707230 h 1290637"/>
                      <a:gd name="connsiteX7" fmla="*/ 714375 w 790574"/>
                      <a:gd name="connsiteY7" fmla="*/ 900112 h 1290637"/>
                      <a:gd name="connsiteX8" fmla="*/ 452436 w 790574"/>
                      <a:gd name="connsiteY8" fmla="*/ 1290636 h 1290637"/>
                      <a:gd name="connsiteX9" fmla="*/ 0 w 790574"/>
                      <a:gd name="connsiteY9" fmla="*/ 900112 h 1290637"/>
                      <a:gd name="connsiteX10" fmla="*/ 0 w 790574"/>
                      <a:gd name="connsiteY10" fmla="*/ 0 h 1290637"/>
                      <a:gd name="connsiteX0" fmla="*/ 0 w 790574"/>
                      <a:gd name="connsiteY0" fmla="*/ 0 h 1290637"/>
                      <a:gd name="connsiteX1" fmla="*/ 407194 w 790574"/>
                      <a:gd name="connsiteY1" fmla="*/ 97631 h 1290637"/>
                      <a:gd name="connsiteX2" fmla="*/ 157162 w 790574"/>
                      <a:gd name="connsiteY2" fmla="*/ 247649 h 1290637"/>
                      <a:gd name="connsiteX3" fmla="*/ 609599 w 790574"/>
                      <a:gd name="connsiteY3" fmla="*/ 326230 h 1290637"/>
                      <a:gd name="connsiteX4" fmla="*/ 790574 w 790574"/>
                      <a:gd name="connsiteY4" fmla="*/ 519111 h 1290637"/>
                      <a:gd name="connsiteX5" fmla="*/ 514348 w 790574"/>
                      <a:gd name="connsiteY5" fmla="*/ 540543 h 1290637"/>
                      <a:gd name="connsiteX6" fmla="*/ 652461 w 790574"/>
                      <a:gd name="connsiteY6" fmla="*/ 707230 h 1290637"/>
                      <a:gd name="connsiteX7" fmla="*/ 714375 w 790574"/>
                      <a:gd name="connsiteY7" fmla="*/ 900112 h 1290637"/>
                      <a:gd name="connsiteX8" fmla="*/ 452436 w 790574"/>
                      <a:gd name="connsiteY8" fmla="*/ 1290636 h 1290637"/>
                      <a:gd name="connsiteX9" fmla="*/ 2381 w 790574"/>
                      <a:gd name="connsiteY9" fmla="*/ 738187 h 1290637"/>
                      <a:gd name="connsiteX10" fmla="*/ 0 w 790574"/>
                      <a:gd name="connsiteY10" fmla="*/ 0 h 1290637"/>
                      <a:gd name="connsiteX0" fmla="*/ 0 w 790574"/>
                      <a:gd name="connsiteY0" fmla="*/ 0 h 1290637"/>
                      <a:gd name="connsiteX1" fmla="*/ 407194 w 790574"/>
                      <a:gd name="connsiteY1" fmla="*/ 97631 h 1290637"/>
                      <a:gd name="connsiteX2" fmla="*/ 157162 w 790574"/>
                      <a:gd name="connsiteY2" fmla="*/ 247649 h 1290637"/>
                      <a:gd name="connsiteX3" fmla="*/ 609599 w 790574"/>
                      <a:gd name="connsiteY3" fmla="*/ 326230 h 1290637"/>
                      <a:gd name="connsiteX4" fmla="*/ 790574 w 790574"/>
                      <a:gd name="connsiteY4" fmla="*/ 519111 h 1290637"/>
                      <a:gd name="connsiteX5" fmla="*/ 514348 w 790574"/>
                      <a:gd name="connsiteY5" fmla="*/ 540543 h 1290637"/>
                      <a:gd name="connsiteX6" fmla="*/ 652461 w 790574"/>
                      <a:gd name="connsiteY6" fmla="*/ 707230 h 1290637"/>
                      <a:gd name="connsiteX7" fmla="*/ 714375 w 790574"/>
                      <a:gd name="connsiteY7" fmla="*/ 900112 h 1290637"/>
                      <a:gd name="connsiteX8" fmla="*/ 452436 w 790574"/>
                      <a:gd name="connsiteY8" fmla="*/ 1290636 h 1290637"/>
                      <a:gd name="connsiteX9" fmla="*/ 2381 w 790574"/>
                      <a:gd name="connsiteY9" fmla="*/ 738187 h 1290637"/>
                      <a:gd name="connsiteX10" fmla="*/ 0 w 790574"/>
                      <a:gd name="connsiteY10" fmla="*/ 0 h 1290637"/>
                      <a:gd name="connsiteX0" fmla="*/ 0 w 790574"/>
                      <a:gd name="connsiteY0" fmla="*/ 0 h 1290637"/>
                      <a:gd name="connsiteX1" fmla="*/ 407194 w 790574"/>
                      <a:gd name="connsiteY1" fmla="*/ 97631 h 1290637"/>
                      <a:gd name="connsiteX2" fmla="*/ 157162 w 790574"/>
                      <a:gd name="connsiteY2" fmla="*/ 247649 h 1290637"/>
                      <a:gd name="connsiteX3" fmla="*/ 609599 w 790574"/>
                      <a:gd name="connsiteY3" fmla="*/ 326230 h 1290637"/>
                      <a:gd name="connsiteX4" fmla="*/ 790574 w 790574"/>
                      <a:gd name="connsiteY4" fmla="*/ 519111 h 1290637"/>
                      <a:gd name="connsiteX5" fmla="*/ 514348 w 790574"/>
                      <a:gd name="connsiteY5" fmla="*/ 540543 h 1290637"/>
                      <a:gd name="connsiteX6" fmla="*/ 652461 w 790574"/>
                      <a:gd name="connsiteY6" fmla="*/ 707230 h 1290637"/>
                      <a:gd name="connsiteX7" fmla="*/ 714375 w 790574"/>
                      <a:gd name="connsiteY7" fmla="*/ 900112 h 1290637"/>
                      <a:gd name="connsiteX8" fmla="*/ 452436 w 790574"/>
                      <a:gd name="connsiteY8" fmla="*/ 1290636 h 1290637"/>
                      <a:gd name="connsiteX9" fmla="*/ 2381 w 790574"/>
                      <a:gd name="connsiteY9" fmla="*/ 738187 h 1290637"/>
                      <a:gd name="connsiteX10" fmla="*/ 0 w 790574"/>
                      <a:gd name="connsiteY10" fmla="*/ 0 h 1290637"/>
                      <a:gd name="connsiteX0" fmla="*/ 0 w 790574"/>
                      <a:gd name="connsiteY0" fmla="*/ 0 h 1290637"/>
                      <a:gd name="connsiteX1" fmla="*/ 407194 w 790574"/>
                      <a:gd name="connsiteY1" fmla="*/ 97631 h 1290637"/>
                      <a:gd name="connsiteX2" fmla="*/ 157162 w 790574"/>
                      <a:gd name="connsiteY2" fmla="*/ 247649 h 1290637"/>
                      <a:gd name="connsiteX3" fmla="*/ 609599 w 790574"/>
                      <a:gd name="connsiteY3" fmla="*/ 326230 h 1290637"/>
                      <a:gd name="connsiteX4" fmla="*/ 790574 w 790574"/>
                      <a:gd name="connsiteY4" fmla="*/ 519111 h 1290637"/>
                      <a:gd name="connsiteX5" fmla="*/ 514348 w 790574"/>
                      <a:gd name="connsiteY5" fmla="*/ 540543 h 1290637"/>
                      <a:gd name="connsiteX6" fmla="*/ 652461 w 790574"/>
                      <a:gd name="connsiteY6" fmla="*/ 707230 h 1290637"/>
                      <a:gd name="connsiteX7" fmla="*/ 735806 w 790574"/>
                      <a:gd name="connsiteY7" fmla="*/ 914400 h 1290637"/>
                      <a:gd name="connsiteX8" fmla="*/ 452436 w 790574"/>
                      <a:gd name="connsiteY8" fmla="*/ 1290636 h 1290637"/>
                      <a:gd name="connsiteX9" fmla="*/ 2381 w 790574"/>
                      <a:gd name="connsiteY9" fmla="*/ 738187 h 1290637"/>
                      <a:gd name="connsiteX10" fmla="*/ 0 w 790574"/>
                      <a:gd name="connsiteY10" fmla="*/ 0 h 1290637"/>
                      <a:gd name="connsiteX0" fmla="*/ 0 w 790574"/>
                      <a:gd name="connsiteY0" fmla="*/ 0 h 1290637"/>
                      <a:gd name="connsiteX1" fmla="*/ 407194 w 790574"/>
                      <a:gd name="connsiteY1" fmla="*/ 97631 h 1290637"/>
                      <a:gd name="connsiteX2" fmla="*/ 157162 w 790574"/>
                      <a:gd name="connsiteY2" fmla="*/ 247649 h 1290637"/>
                      <a:gd name="connsiteX3" fmla="*/ 609599 w 790574"/>
                      <a:gd name="connsiteY3" fmla="*/ 326230 h 1290637"/>
                      <a:gd name="connsiteX4" fmla="*/ 790574 w 790574"/>
                      <a:gd name="connsiteY4" fmla="*/ 519111 h 1290637"/>
                      <a:gd name="connsiteX5" fmla="*/ 514348 w 790574"/>
                      <a:gd name="connsiteY5" fmla="*/ 540543 h 1290637"/>
                      <a:gd name="connsiteX6" fmla="*/ 652461 w 790574"/>
                      <a:gd name="connsiteY6" fmla="*/ 707230 h 1290637"/>
                      <a:gd name="connsiteX7" fmla="*/ 735806 w 790574"/>
                      <a:gd name="connsiteY7" fmla="*/ 914400 h 1290637"/>
                      <a:gd name="connsiteX8" fmla="*/ 452436 w 790574"/>
                      <a:gd name="connsiteY8" fmla="*/ 1290636 h 1290637"/>
                      <a:gd name="connsiteX9" fmla="*/ 2381 w 790574"/>
                      <a:gd name="connsiteY9" fmla="*/ 738187 h 1290637"/>
                      <a:gd name="connsiteX10" fmla="*/ 0 w 790574"/>
                      <a:gd name="connsiteY10" fmla="*/ 0 h 1290637"/>
                      <a:gd name="connsiteX0" fmla="*/ 0 w 790574"/>
                      <a:gd name="connsiteY0" fmla="*/ 0 h 1290636"/>
                      <a:gd name="connsiteX1" fmla="*/ 407194 w 790574"/>
                      <a:gd name="connsiteY1" fmla="*/ 97631 h 1290636"/>
                      <a:gd name="connsiteX2" fmla="*/ 157162 w 790574"/>
                      <a:gd name="connsiteY2" fmla="*/ 247649 h 1290636"/>
                      <a:gd name="connsiteX3" fmla="*/ 609599 w 790574"/>
                      <a:gd name="connsiteY3" fmla="*/ 326230 h 1290636"/>
                      <a:gd name="connsiteX4" fmla="*/ 790574 w 790574"/>
                      <a:gd name="connsiteY4" fmla="*/ 519111 h 1290636"/>
                      <a:gd name="connsiteX5" fmla="*/ 514348 w 790574"/>
                      <a:gd name="connsiteY5" fmla="*/ 540543 h 1290636"/>
                      <a:gd name="connsiteX6" fmla="*/ 652461 w 790574"/>
                      <a:gd name="connsiteY6" fmla="*/ 707230 h 1290636"/>
                      <a:gd name="connsiteX7" fmla="*/ 735806 w 790574"/>
                      <a:gd name="connsiteY7" fmla="*/ 914400 h 1290636"/>
                      <a:gd name="connsiteX8" fmla="*/ 452436 w 790574"/>
                      <a:gd name="connsiteY8" fmla="*/ 1290636 h 1290636"/>
                      <a:gd name="connsiteX9" fmla="*/ 2381 w 790574"/>
                      <a:gd name="connsiteY9" fmla="*/ 738187 h 1290636"/>
                      <a:gd name="connsiteX10" fmla="*/ 0 w 790574"/>
                      <a:gd name="connsiteY10" fmla="*/ 0 h 1290636"/>
                      <a:gd name="connsiteX0" fmla="*/ 0 w 790574"/>
                      <a:gd name="connsiteY0" fmla="*/ 0 h 1290636"/>
                      <a:gd name="connsiteX1" fmla="*/ 407194 w 790574"/>
                      <a:gd name="connsiteY1" fmla="*/ 97631 h 1290636"/>
                      <a:gd name="connsiteX2" fmla="*/ 157162 w 790574"/>
                      <a:gd name="connsiteY2" fmla="*/ 247649 h 1290636"/>
                      <a:gd name="connsiteX3" fmla="*/ 609599 w 790574"/>
                      <a:gd name="connsiteY3" fmla="*/ 326230 h 1290636"/>
                      <a:gd name="connsiteX4" fmla="*/ 790574 w 790574"/>
                      <a:gd name="connsiteY4" fmla="*/ 519111 h 1290636"/>
                      <a:gd name="connsiteX5" fmla="*/ 514348 w 790574"/>
                      <a:gd name="connsiteY5" fmla="*/ 540543 h 1290636"/>
                      <a:gd name="connsiteX6" fmla="*/ 652461 w 790574"/>
                      <a:gd name="connsiteY6" fmla="*/ 707230 h 1290636"/>
                      <a:gd name="connsiteX7" fmla="*/ 735806 w 790574"/>
                      <a:gd name="connsiteY7" fmla="*/ 914400 h 1290636"/>
                      <a:gd name="connsiteX8" fmla="*/ 452436 w 790574"/>
                      <a:gd name="connsiteY8" fmla="*/ 1290636 h 1290636"/>
                      <a:gd name="connsiteX9" fmla="*/ 2381 w 790574"/>
                      <a:gd name="connsiteY9" fmla="*/ 738187 h 1290636"/>
                      <a:gd name="connsiteX10" fmla="*/ 0 w 790574"/>
                      <a:gd name="connsiteY10" fmla="*/ 0 h 1290636"/>
                      <a:gd name="connsiteX0" fmla="*/ 0 w 790574"/>
                      <a:gd name="connsiteY0" fmla="*/ 0 h 1290636"/>
                      <a:gd name="connsiteX1" fmla="*/ 407194 w 790574"/>
                      <a:gd name="connsiteY1" fmla="*/ 97631 h 1290636"/>
                      <a:gd name="connsiteX2" fmla="*/ 157162 w 790574"/>
                      <a:gd name="connsiteY2" fmla="*/ 247649 h 1290636"/>
                      <a:gd name="connsiteX3" fmla="*/ 609599 w 790574"/>
                      <a:gd name="connsiteY3" fmla="*/ 326230 h 1290636"/>
                      <a:gd name="connsiteX4" fmla="*/ 790574 w 790574"/>
                      <a:gd name="connsiteY4" fmla="*/ 519111 h 1290636"/>
                      <a:gd name="connsiteX5" fmla="*/ 514348 w 790574"/>
                      <a:gd name="connsiteY5" fmla="*/ 540543 h 1290636"/>
                      <a:gd name="connsiteX6" fmla="*/ 652461 w 790574"/>
                      <a:gd name="connsiteY6" fmla="*/ 707230 h 1290636"/>
                      <a:gd name="connsiteX7" fmla="*/ 735806 w 790574"/>
                      <a:gd name="connsiteY7" fmla="*/ 914400 h 1290636"/>
                      <a:gd name="connsiteX8" fmla="*/ 452436 w 790574"/>
                      <a:gd name="connsiteY8" fmla="*/ 1290636 h 1290636"/>
                      <a:gd name="connsiteX9" fmla="*/ 2381 w 790574"/>
                      <a:gd name="connsiteY9" fmla="*/ 738187 h 1290636"/>
                      <a:gd name="connsiteX10" fmla="*/ 0 w 790574"/>
                      <a:gd name="connsiteY10" fmla="*/ 0 h 1290636"/>
                      <a:gd name="connsiteX0" fmla="*/ 0 w 790574"/>
                      <a:gd name="connsiteY0" fmla="*/ 0 h 1290636"/>
                      <a:gd name="connsiteX1" fmla="*/ 407194 w 790574"/>
                      <a:gd name="connsiteY1" fmla="*/ 97631 h 1290636"/>
                      <a:gd name="connsiteX2" fmla="*/ 157162 w 790574"/>
                      <a:gd name="connsiteY2" fmla="*/ 247649 h 1290636"/>
                      <a:gd name="connsiteX3" fmla="*/ 609599 w 790574"/>
                      <a:gd name="connsiteY3" fmla="*/ 326230 h 1290636"/>
                      <a:gd name="connsiteX4" fmla="*/ 790574 w 790574"/>
                      <a:gd name="connsiteY4" fmla="*/ 519111 h 1290636"/>
                      <a:gd name="connsiteX5" fmla="*/ 514348 w 790574"/>
                      <a:gd name="connsiteY5" fmla="*/ 540543 h 1290636"/>
                      <a:gd name="connsiteX6" fmla="*/ 652461 w 790574"/>
                      <a:gd name="connsiteY6" fmla="*/ 707230 h 1290636"/>
                      <a:gd name="connsiteX7" fmla="*/ 707230 w 790574"/>
                      <a:gd name="connsiteY7" fmla="*/ 771524 h 1290636"/>
                      <a:gd name="connsiteX8" fmla="*/ 735806 w 790574"/>
                      <a:gd name="connsiteY8" fmla="*/ 914400 h 1290636"/>
                      <a:gd name="connsiteX9" fmla="*/ 452436 w 790574"/>
                      <a:gd name="connsiteY9" fmla="*/ 1290636 h 1290636"/>
                      <a:gd name="connsiteX10" fmla="*/ 2381 w 790574"/>
                      <a:gd name="connsiteY10" fmla="*/ 738187 h 1290636"/>
                      <a:gd name="connsiteX11" fmla="*/ 0 w 790574"/>
                      <a:gd name="connsiteY11" fmla="*/ 0 h 1290636"/>
                      <a:gd name="connsiteX0" fmla="*/ 0 w 790574"/>
                      <a:gd name="connsiteY0" fmla="*/ 0 h 1290636"/>
                      <a:gd name="connsiteX1" fmla="*/ 407194 w 790574"/>
                      <a:gd name="connsiteY1" fmla="*/ 97631 h 1290636"/>
                      <a:gd name="connsiteX2" fmla="*/ 157162 w 790574"/>
                      <a:gd name="connsiteY2" fmla="*/ 247649 h 1290636"/>
                      <a:gd name="connsiteX3" fmla="*/ 609599 w 790574"/>
                      <a:gd name="connsiteY3" fmla="*/ 326230 h 1290636"/>
                      <a:gd name="connsiteX4" fmla="*/ 790574 w 790574"/>
                      <a:gd name="connsiteY4" fmla="*/ 519111 h 1290636"/>
                      <a:gd name="connsiteX5" fmla="*/ 514348 w 790574"/>
                      <a:gd name="connsiteY5" fmla="*/ 540543 h 1290636"/>
                      <a:gd name="connsiteX6" fmla="*/ 652461 w 790574"/>
                      <a:gd name="connsiteY6" fmla="*/ 707230 h 1290636"/>
                      <a:gd name="connsiteX7" fmla="*/ 707230 w 790574"/>
                      <a:gd name="connsiteY7" fmla="*/ 771524 h 1290636"/>
                      <a:gd name="connsiteX8" fmla="*/ 735806 w 790574"/>
                      <a:gd name="connsiteY8" fmla="*/ 914400 h 1290636"/>
                      <a:gd name="connsiteX9" fmla="*/ 452436 w 790574"/>
                      <a:gd name="connsiteY9" fmla="*/ 1290636 h 1290636"/>
                      <a:gd name="connsiteX10" fmla="*/ 2381 w 790574"/>
                      <a:gd name="connsiteY10" fmla="*/ 738187 h 1290636"/>
                      <a:gd name="connsiteX11" fmla="*/ 0 w 790574"/>
                      <a:gd name="connsiteY11" fmla="*/ 0 h 1290636"/>
                      <a:gd name="connsiteX0" fmla="*/ 0 w 790574"/>
                      <a:gd name="connsiteY0" fmla="*/ 0 h 1290636"/>
                      <a:gd name="connsiteX1" fmla="*/ 407194 w 790574"/>
                      <a:gd name="connsiteY1" fmla="*/ 97631 h 1290636"/>
                      <a:gd name="connsiteX2" fmla="*/ 157162 w 790574"/>
                      <a:gd name="connsiteY2" fmla="*/ 247649 h 1290636"/>
                      <a:gd name="connsiteX3" fmla="*/ 609599 w 790574"/>
                      <a:gd name="connsiteY3" fmla="*/ 326230 h 1290636"/>
                      <a:gd name="connsiteX4" fmla="*/ 790574 w 790574"/>
                      <a:gd name="connsiteY4" fmla="*/ 519111 h 1290636"/>
                      <a:gd name="connsiteX5" fmla="*/ 514348 w 790574"/>
                      <a:gd name="connsiteY5" fmla="*/ 540543 h 1290636"/>
                      <a:gd name="connsiteX6" fmla="*/ 652461 w 790574"/>
                      <a:gd name="connsiteY6" fmla="*/ 707230 h 1290636"/>
                      <a:gd name="connsiteX7" fmla="*/ 707230 w 790574"/>
                      <a:gd name="connsiteY7" fmla="*/ 771524 h 1290636"/>
                      <a:gd name="connsiteX8" fmla="*/ 735806 w 790574"/>
                      <a:gd name="connsiteY8" fmla="*/ 914400 h 1290636"/>
                      <a:gd name="connsiteX9" fmla="*/ 452436 w 790574"/>
                      <a:gd name="connsiteY9" fmla="*/ 1290636 h 1290636"/>
                      <a:gd name="connsiteX10" fmla="*/ 2381 w 790574"/>
                      <a:gd name="connsiteY10" fmla="*/ 738187 h 1290636"/>
                      <a:gd name="connsiteX11" fmla="*/ 0 w 790574"/>
                      <a:gd name="connsiteY11" fmla="*/ 0 h 1290636"/>
                      <a:gd name="connsiteX0" fmla="*/ 0 w 790574"/>
                      <a:gd name="connsiteY0" fmla="*/ 0 h 1290636"/>
                      <a:gd name="connsiteX1" fmla="*/ 407194 w 790574"/>
                      <a:gd name="connsiteY1" fmla="*/ 97631 h 1290636"/>
                      <a:gd name="connsiteX2" fmla="*/ 157162 w 790574"/>
                      <a:gd name="connsiteY2" fmla="*/ 247649 h 1290636"/>
                      <a:gd name="connsiteX3" fmla="*/ 609599 w 790574"/>
                      <a:gd name="connsiteY3" fmla="*/ 326230 h 1290636"/>
                      <a:gd name="connsiteX4" fmla="*/ 790574 w 790574"/>
                      <a:gd name="connsiteY4" fmla="*/ 519111 h 1290636"/>
                      <a:gd name="connsiteX5" fmla="*/ 514348 w 790574"/>
                      <a:gd name="connsiteY5" fmla="*/ 540543 h 1290636"/>
                      <a:gd name="connsiteX6" fmla="*/ 652461 w 790574"/>
                      <a:gd name="connsiteY6" fmla="*/ 707230 h 1290636"/>
                      <a:gd name="connsiteX7" fmla="*/ 707230 w 790574"/>
                      <a:gd name="connsiteY7" fmla="*/ 771524 h 1290636"/>
                      <a:gd name="connsiteX8" fmla="*/ 735806 w 790574"/>
                      <a:gd name="connsiteY8" fmla="*/ 914400 h 1290636"/>
                      <a:gd name="connsiteX9" fmla="*/ 452436 w 790574"/>
                      <a:gd name="connsiteY9" fmla="*/ 1290636 h 1290636"/>
                      <a:gd name="connsiteX10" fmla="*/ 2381 w 790574"/>
                      <a:gd name="connsiteY10" fmla="*/ 738187 h 1290636"/>
                      <a:gd name="connsiteX11" fmla="*/ 0 w 790574"/>
                      <a:gd name="connsiteY11" fmla="*/ 0 h 1290636"/>
                      <a:gd name="connsiteX0" fmla="*/ 0 w 790574"/>
                      <a:gd name="connsiteY0" fmla="*/ 0 h 1290636"/>
                      <a:gd name="connsiteX1" fmla="*/ 407194 w 790574"/>
                      <a:gd name="connsiteY1" fmla="*/ 97631 h 1290636"/>
                      <a:gd name="connsiteX2" fmla="*/ 157162 w 790574"/>
                      <a:gd name="connsiteY2" fmla="*/ 247649 h 1290636"/>
                      <a:gd name="connsiteX3" fmla="*/ 609599 w 790574"/>
                      <a:gd name="connsiteY3" fmla="*/ 326230 h 1290636"/>
                      <a:gd name="connsiteX4" fmla="*/ 790574 w 790574"/>
                      <a:gd name="connsiteY4" fmla="*/ 519111 h 1290636"/>
                      <a:gd name="connsiteX5" fmla="*/ 514348 w 790574"/>
                      <a:gd name="connsiteY5" fmla="*/ 540543 h 1290636"/>
                      <a:gd name="connsiteX6" fmla="*/ 652461 w 790574"/>
                      <a:gd name="connsiteY6" fmla="*/ 707230 h 1290636"/>
                      <a:gd name="connsiteX7" fmla="*/ 707230 w 790574"/>
                      <a:gd name="connsiteY7" fmla="*/ 771524 h 1290636"/>
                      <a:gd name="connsiteX8" fmla="*/ 735806 w 790574"/>
                      <a:gd name="connsiteY8" fmla="*/ 914400 h 1290636"/>
                      <a:gd name="connsiteX9" fmla="*/ 452436 w 790574"/>
                      <a:gd name="connsiteY9" fmla="*/ 1290636 h 1290636"/>
                      <a:gd name="connsiteX10" fmla="*/ 2381 w 790574"/>
                      <a:gd name="connsiteY10" fmla="*/ 738187 h 1290636"/>
                      <a:gd name="connsiteX11" fmla="*/ 0 w 790574"/>
                      <a:gd name="connsiteY11" fmla="*/ 0 h 1290636"/>
                      <a:gd name="connsiteX0" fmla="*/ 0 w 790574"/>
                      <a:gd name="connsiteY0" fmla="*/ 0 h 1290636"/>
                      <a:gd name="connsiteX1" fmla="*/ 407194 w 790574"/>
                      <a:gd name="connsiteY1" fmla="*/ 97631 h 1290636"/>
                      <a:gd name="connsiteX2" fmla="*/ 157162 w 790574"/>
                      <a:gd name="connsiteY2" fmla="*/ 247649 h 1290636"/>
                      <a:gd name="connsiteX3" fmla="*/ 609599 w 790574"/>
                      <a:gd name="connsiteY3" fmla="*/ 326230 h 1290636"/>
                      <a:gd name="connsiteX4" fmla="*/ 790574 w 790574"/>
                      <a:gd name="connsiteY4" fmla="*/ 519111 h 1290636"/>
                      <a:gd name="connsiteX5" fmla="*/ 514348 w 790574"/>
                      <a:gd name="connsiteY5" fmla="*/ 540543 h 1290636"/>
                      <a:gd name="connsiteX6" fmla="*/ 652461 w 790574"/>
                      <a:gd name="connsiteY6" fmla="*/ 707230 h 1290636"/>
                      <a:gd name="connsiteX7" fmla="*/ 707230 w 790574"/>
                      <a:gd name="connsiteY7" fmla="*/ 771524 h 1290636"/>
                      <a:gd name="connsiteX8" fmla="*/ 735806 w 790574"/>
                      <a:gd name="connsiteY8" fmla="*/ 914400 h 1290636"/>
                      <a:gd name="connsiteX9" fmla="*/ 452436 w 790574"/>
                      <a:gd name="connsiteY9" fmla="*/ 1290636 h 1290636"/>
                      <a:gd name="connsiteX10" fmla="*/ 2381 w 790574"/>
                      <a:gd name="connsiteY10" fmla="*/ 738187 h 1290636"/>
                      <a:gd name="connsiteX11" fmla="*/ 0 w 790574"/>
                      <a:gd name="connsiteY11" fmla="*/ 0 h 1290636"/>
                      <a:gd name="connsiteX0" fmla="*/ 0 w 790574"/>
                      <a:gd name="connsiteY0" fmla="*/ 0 h 1290636"/>
                      <a:gd name="connsiteX1" fmla="*/ 407194 w 790574"/>
                      <a:gd name="connsiteY1" fmla="*/ 97631 h 1290636"/>
                      <a:gd name="connsiteX2" fmla="*/ 157162 w 790574"/>
                      <a:gd name="connsiteY2" fmla="*/ 247649 h 1290636"/>
                      <a:gd name="connsiteX3" fmla="*/ 609599 w 790574"/>
                      <a:gd name="connsiteY3" fmla="*/ 326230 h 1290636"/>
                      <a:gd name="connsiteX4" fmla="*/ 790574 w 790574"/>
                      <a:gd name="connsiteY4" fmla="*/ 519111 h 1290636"/>
                      <a:gd name="connsiteX5" fmla="*/ 514348 w 790574"/>
                      <a:gd name="connsiteY5" fmla="*/ 540543 h 1290636"/>
                      <a:gd name="connsiteX6" fmla="*/ 652461 w 790574"/>
                      <a:gd name="connsiteY6" fmla="*/ 707230 h 1290636"/>
                      <a:gd name="connsiteX7" fmla="*/ 707230 w 790574"/>
                      <a:gd name="connsiteY7" fmla="*/ 771524 h 1290636"/>
                      <a:gd name="connsiteX8" fmla="*/ 735806 w 790574"/>
                      <a:gd name="connsiteY8" fmla="*/ 914400 h 1290636"/>
                      <a:gd name="connsiteX9" fmla="*/ 452436 w 790574"/>
                      <a:gd name="connsiteY9" fmla="*/ 1290636 h 1290636"/>
                      <a:gd name="connsiteX10" fmla="*/ 2381 w 790574"/>
                      <a:gd name="connsiteY10" fmla="*/ 738187 h 1290636"/>
                      <a:gd name="connsiteX11" fmla="*/ 0 w 790574"/>
                      <a:gd name="connsiteY11" fmla="*/ 0 h 1290636"/>
                      <a:gd name="connsiteX0" fmla="*/ 0 w 790574"/>
                      <a:gd name="connsiteY0" fmla="*/ 0 h 1290636"/>
                      <a:gd name="connsiteX1" fmla="*/ 407194 w 790574"/>
                      <a:gd name="connsiteY1" fmla="*/ 97631 h 1290636"/>
                      <a:gd name="connsiteX2" fmla="*/ 157162 w 790574"/>
                      <a:gd name="connsiteY2" fmla="*/ 247649 h 1290636"/>
                      <a:gd name="connsiteX3" fmla="*/ 609599 w 790574"/>
                      <a:gd name="connsiteY3" fmla="*/ 326230 h 1290636"/>
                      <a:gd name="connsiteX4" fmla="*/ 790574 w 790574"/>
                      <a:gd name="connsiteY4" fmla="*/ 519111 h 1290636"/>
                      <a:gd name="connsiteX5" fmla="*/ 514348 w 790574"/>
                      <a:gd name="connsiteY5" fmla="*/ 540543 h 1290636"/>
                      <a:gd name="connsiteX6" fmla="*/ 652461 w 790574"/>
                      <a:gd name="connsiteY6" fmla="*/ 707230 h 1290636"/>
                      <a:gd name="connsiteX7" fmla="*/ 707230 w 790574"/>
                      <a:gd name="connsiteY7" fmla="*/ 771524 h 1290636"/>
                      <a:gd name="connsiteX8" fmla="*/ 735806 w 790574"/>
                      <a:gd name="connsiteY8" fmla="*/ 914400 h 1290636"/>
                      <a:gd name="connsiteX9" fmla="*/ 452436 w 790574"/>
                      <a:gd name="connsiteY9" fmla="*/ 1290636 h 1290636"/>
                      <a:gd name="connsiteX10" fmla="*/ 2381 w 790574"/>
                      <a:gd name="connsiteY10" fmla="*/ 738187 h 1290636"/>
                      <a:gd name="connsiteX11" fmla="*/ 0 w 790574"/>
                      <a:gd name="connsiteY11" fmla="*/ 0 h 1290636"/>
                      <a:gd name="connsiteX0" fmla="*/ 0 w 790574"/>
                      <a:gd name="connsiteY0" fmla="*/ 0 h 1290636"/>
                      <a:gd name="connsiteX1" fmla="*/ 407194 w 790574"/>
                      <a:gd name="connsiteY1" fmla="*/ 97631 h 1290636"/>
                      <a:gd name="connsiteX2" fmla="*/ 157162 w 790574"/>
                      <a:gd name="connsiteY2" fmla="*/ 247649 h 1290636"/>
                      <a:gd name="connsiteX3" fmla="*/ 609599 w 790574"/>
                      <a:gd name="connsiteY3" fmla="*/ 326230 h 1290636"/>
                      <a:gd name="connsiteX4" fmla="*/ 790574 w 790574"/>
                      <a:gd name="connsiteY4" fmla="*/ 519111 h 1290636"/>
                      <a:gd name="connsiteX5" fmla="*/ 514348 w 790574"/>
                      <a:gd name="connsiteY5" fmla="*/ 540543 h 1290636"/>
                      <a:gd name="connsiteX6" fmla="*/ 652461 w 790574"/>
                      <a:gd name="connsiteY6" fmla="*/ 707230 h 1290636"/>
                      <a:gd name="connsiteX7" fmla="*/ 707230 w 790574"/>
                      <a:gd name="connsiteY7" fmla="*/ 771524 h 1290636"/>
                      <a:gd name="connsiteX8" fmla="*/ 735806 w 790574"/>
                      <a:gd name="connsiteY8" fmla="*/ 914400 h 1290636"/>
                      <a:gd name="connsiteX9" fmla="*/ 452436 w 790574"/>
                      <a:gd name="connsiteY9" fmla="*/ 1290636 h 1290636"/>
                      <a:gd name="connsiteX10" fmla="*/ 2381 w 790574"/>
                      <a:gd name="connsiteY10" fmla="*/ 738187 h 1290636"/>
                      <a:gd name="connsiteX11" fmla="*/ 0 w 790574"/>
                      <a:gd name="connsiteY11" fmla="*/ 0 h 1290636"/>
                      <a:gd name="connsiteX0" fmla="*/ 0 w 790574"/>
                      <a:gd name="connsiteY0" fmla="*/ 0 h 1290636"/>
                      <a:gd name="connsiteX1" fmla="*/ 407194 w 790574"/>
                      <a:gd name="connsiteY1" fmla="*/ 97631 h 1290636"/>
                      <a:gd name="connsiteX2" fmla="*/ 157162 w 790574"/>
                      <a:gd name="connsiteY2" fmla="*/ 247649 h 1290636"/>
                      <a:gd name="connsiteX3" fmla="*/ 609599 w 790574"/>
                      <a:gd name="connsiteY3" fmla="*/ 326230 h 1290636"/>
                      <a:gd name="connsiteX4" fmla="*/ 790574 w 790574"/>
                      <a:gd name="connsiteY4" fmla="*/ 519111 h 1290636"/>
                      <a:gd name="connsiteX5" fmla="*/ 514348 w 790574"/>
                      <a:gd name="connsiteY5" fmla="*/ 540543 h 1290636"/>
                      <a:gd name="connsiteX6" fmla="*/ 652461 w 790574"/>
                      <a:gd name="connsiteY6" fmla="*/ 707230 h 1290636"/>
                      <a:gd name="connsiteX7" fmla="*/ 707230 w 790574"/>
                      <a:gd name="connsiteY7" fmla="*/ 771524 h 1290636"/>
                      <a:gd name="connsiteX8" fmla="*/ 735806 w 790574"/>
                      <a:gd name="connsiteY8" fmla="*/ 914400 h 1290636"/>
                      <a:gd name="connsiteX9" fmla="*/ 452436 w 790574"/>
                      <a:gd name="connsiteY9" fmla="*/ 1290636 h 1290636"/>
                      <a:gd name="connsiteX10" fmla="*/ 2381 w 790574"/>
                      <a:gd name="connsiteY10" fmla="*/ 738187 h 1290636"/>
                      <a:gd name="connsiteX11" fmla="*/ 0 w 790574"/>
                      <a:gd name="connsiteY11" fmla="*/ 0 h 1290636"/>
                      <a:gd name="connsiteX0" fmla="*/ 0 w 790574"/>
                      <a:gd name="connsiteY0" fmla="*/ 0 h 1290636"/>
                      <a:gd name="connsiteX1" fmla="*/ 407194 w 790574"/>
                      <a:gd name="connsiteY1" fmla="*/ 97631 h 1290636"/>
                      <a:gd name="connsiteX2" fmla="*/ 157162 w 790574"/>
                      <a:gd name="connsiteY2" fmla="*/ 247649 h 1290636"/>
                      <a:gd name="connsiteX3" fmla="*/ 609599 w 790574"/>
                      <a:gd name="connsiteY3" fmla="*/ 326230 h 1290636"/>
                      <a:gd name="connsiteX4" fmla="*/ 790574 w 790574"/>
                      <a:gd name="connsiteY4" fmla="*/ 519111 h 1290636"/>
                      <a:gd name="connsiteX5" fmla="*/ 514348 w 790574"/>
                      <a:gd name="connsiteY5" fmla="*/ 540543 h 1290636"/>
                      <a:gd name="connsiteX6" fmla="*/ 652461 w 790574"/>
                      <a:gd name="connsiteY6" fmla="*/ 707230 h 1290636"/>
                      <a:gd name="connsiteX7" fmla="*/ 707230 w 790574"/>
                      <a:gd name="connsiteY7" fmla="*/ 771524 h 1290636"/>
                      <a:gd name="connsiteX8" fmla="*/ 735806 w 790574"/>
                      <a:gd name="connsiteY8" fmla="*/ 914400 h 1290636"/>
                      <a:gd name="connsiteX9" fmla="*/ 452436 w 790574"/>
                      <a:gd name="connsiteY9" fmla="*/ 1290636 h 1290636"/>
                      <a:gd name="connsiteX10" fmla="*/ 2381 w 790574"/>
                      <a:gd name="connsiteY10" fmla="*/ 738187 h 1290636"/>
                      <a:gd name="connsiteX11" fmla="*/ 0 w 790574"/>
                      <a:gd name="connsiteY11" fmla="*/ 0 h 1290636"/>
                      <a:gd name="connsiteX0" fmla="*/ 0 w 790574"/>
                      <a:gd name="connsiteY0" fmla="*/ 0 h 1290636"/>
                      <a:gd name="connsiteX1" fmla="*/ 407194 w 790574"/>
                      <a:gd name="connsiteY1" fmla="*/ 97631 h 1290636"/>
                      <a:gd name="connsiteX2" fmla="*/ 157162 w 790574"/>
                      <a:gd name="connsiteY2" fmla="*/ 247649 h 1290636"/>
                      <a:gd name="connsiteX3" fmla="*/ 609599 w 790574"/>
                      <a:gd name="connsiteY3" fmla="*/ 326230 h 1290636"/>
                      <a:gd name="connsiteX4" fmla="*/ 790574 w 790574"/>
                      <a:gd name="connsiteY4" fmla="*/ 519111 h 1290636"/>
                      <a:gd name="connsiteX5" fmla="*/ 514348 w 790574"/>
                      <a:gd name="connsiteY5" fmla="*/ 540543 h 1290636"/>
                      <a:gd name="connsiteX6" fmla="*/ 652461 w 790574"/>
                      <a:gd name="connsiteY6" fmla="*/ 707230 h 1290636"/>
                      <a:gd name="connsiteX7" fmla="*/ 707230 w 790574"/>
                      <a:gd name="connsiteY7" fmla="*/ 771524 h 1290636"/>
                      <a:gd name="connsiteX8" fmla="*/ 735806 w 790574"/>
                      <a:gd name="connsiteY8" fmla="*/ 914400 h 1290636"/>
                      <a:gd name="connsiteX9" fmla="*/ 452436 w 790574"/>
                      <a:gd name="connsiteY9" fmla="*/ 1290636 h 1290636"/>
                      <a:gd name="connsiteX10" fmla="*/ 2381 w 790574"/>
                      <a:gd name="connsiteY10" fmla="*/ 738187 h 1290636"/>
                      <a:gd name="connsiteX11" fmla="*/ 0 w 790574"/>
                      <a:gd name="connsiteY11" fmla="*/ 0 h 1290636"/>
                      <a:gd name="connsiteX0" fmla="*/ 0 w 790574"/>
                      <a:gd name="connsiteY0" fmla="*/ 0 h 1290636"/>
                      <a:gd name="connsiteX1" fmla="*/ 407194 w 790574"/>
                      <a:gd name="connsiteY1" fmla="*/ 97631 h 1290636"/>
                      <a:gd name="connsiteX2" fmla="*/ 157162 w 790574"/>
                      <a:gd name="connsiteY2" fmla="*/ 247649 h 1290636"/>
                      <a:gd name="connsiteX3" fmla="*/ 609599 w 790574"/>
                      <a:gd name="connsiteY3" fmla="*/ 326230 h 1290636"/>
                      <a:gd name="connsiteX4" fmla="*/ 790574 w 790574"/>
                      <a:gd name="connsiteY4" fmla="*/ 519111 h 1290636"/>
                      <a:gd name="connsiteX5" fmla="*/ 514348 w 790574"/>
                      <a:gd name="connsiteY5" fmla="*/ 540543 h 1290636"/>
                      <a:gd name="connsiteX6" fmla="*/ 652461 w 790574"/>
                      <a:gd name="connsiteY6" fmla="*/ 707230 h 1290636"/>
                      <a:gd name="connsiteX7" fmla="*/ 707230 w 790574"/>
                      <a:gd name="connsiteY7" fmla="*/ 771524 h 1290636"/>
                      <a:gd name="connsiteX8" fmla="*/ 735806 w 790574"/>
                      <a:gd name="connsiteY8" fmla="*/ 914400 h 1290636"/>
                      <a:gd name="connsiteX9" fmla="*/ 452436 w 790574"/>
                      <a:gd name="connsiteY9" fmla="*/ 1290636 h 1290636"/>
                      <a:gd name="connsiteX10" fmla="*/ 2381 w 790574"/>
                      <a:gd name="connsiteY10" fmla="*/ 738187 h 1290636"/>
                      <a:gd name="connsiteX11" fmla="*/ 0 w 790574"/>
                      <a:gd name="connsiteY11" fmla="*/ 0 h 1290636"/>
                      <a:gd name="connsiteX0" fmla="*/ 0 w 790574"/>
                      <a:gd name="connsiteY0" fmla="*/ 0 h 1290636"/>
                      <a:gd name="connsiteX1" fmla="*/ 407194 w 790574"/>
                      <a:gd name="connsiteY1" fmla="*/ 97631 h 1290636"/>
                      <a:gd name="connsiteX2" fmla="*/ 157162 w 790574"/>
                      <a:gd name="connsiteY2" fmla="*/ 247649 h 1290636"/>
                      <a:gd name="connsiteX3" fmla="*/ 609599 w 790574"/>
                      <a:gd name="connsiteY3" fmla="*/ 326230 h 1290636"/>
                      <a:gd name="connsiteX4" fmla="*/ 790574 w 790574"/>
                      <a:gd name="connsiteY4" fmla="*/ 519111 h 1290636"/>
                      <a:gd name="connsiteX5" fmla="*/ 514348 w 790574"/>
                      <a:gd name="connsiteY5" fmla="*/ 540543 h 1290636"/>
                      <a:gd name="connsiteX6" fmla="*/ 652461 w 790574"/>
                      <a:gd name="connsiteY6" fmla="*/ 707230 h 1290636"/>
                      <a:gd name="connsiteX7" fmla="*/ 707230 w 790574"/>
                      <a:gd name="connsiteY7" fmla="*/ 771524 h 1290636"/>
                      <a:gd name="connsiteX8" fmla="*/ 735806 w 790574"/>
                      <a:gd name="connsiteY8" fmla="*/ 914400 h 1290636"/>
                      <a:gd name="connsiteX9" fmla="*/ 452436 w 790574"/>
                      <a:gd name="connsiteY9" fmla="*/ 1290636 h 1290636"/>
                      <a:gd name="connsiteX10" fmla="*/ 2381 w 790574"/>
                      <a:gd name="connsiteY10" fmla="*/ 738187 h 1290636"/>
                      <a:gd name="connsiteX11" fmla="*/ 0 w 790574"/>
                      <a:gd name="connsiteY11" fmla="*/ 0 h 1290636"/>
                      <a:gd name="connsiteX0" fmla="*/ 0 w 790574"/>
                      <a:gd name="connsiteY0" fmla="*/ 0 h 1290636"/>
                      <a:gd name="connsiteX1" fmla="*/ 407194 w 790574"/>
                      <a:gd name="connsiteY1" fmla="*/ 97631 h 1290636"/>
                      <a:gd name="connsiteX2" fmla="*/ 157162 w 790574"/>
                      <a:gd name="connsiteY2" fmla="*/ 247649 h 1290636"/>
                      <a:gd name="connsiteX3" fmla="*/ 609599 w 790574"/>
                      <a:gd name="connsiteY3" fmla="*/ 326230 h 1290636"/>
                      <a:gd name="connsiteX4" fmla="*/ 790574 w 790574"/>
                      <a:gd name="connsiteY4" fmla="*/ 519111 h 1290636"/>
                      <a:gd name="connsiteX5" fmla="*/ 514348 w 790574"/>
                      <a:gd name="connsiteY5" fmla="*/ 540543 h 1290636"/>
                      <a:gd name="connsiteX6" fmla="*/ 652461 w 790574"/>
                      <a:gd name="connsiteY6" fmla="*/ 707230 h 1290636"/>
                      <a:gd name="connsiteX7" fmla="*/ 707230 w 790574"/>
                      <a:gd name="connsiteY7" fmla="*/ 771524 h 1290636"/>
                      <a:gd name="connsiteX8" fmla="*/ 735806 w 790574"/>
                      <a:gd name="connsiteY8" fmla="*/ 914400 h 1290636"/>
                      <a:gd name="connsiteX9" fmla="*/ 452436 w 790574"/>
                      <a:gd name="connsiteY9" fmla="*/ 1290636 h 1290636"/>
                      <a:gd name="connsiteX10" fmla="*/ 2381 w 790574"/>
                      <a:gd name="connsiteY10" fmla="*/ 738187 h 1290636"/>
                      <a:gd name="connsiteX11" fmla="*/ 0 w 790574"/>
                      <a:gd name="connsiteY11" fmla="*/ 0 h 1290636"/>
                      <a:gd name="connsiteX0" fmla="*/ 0 w 790574"/>
                      <a:gd name="connsiteY0" fmla="*/ 0 h 1290636"/>
                      <a:gd name="connsiteX1" fmla="*/ 407194 w 790574"/>
                      <a:gd name="connsiteY1" fmla="*/ 97631 h 1290636"/>
                      <a:gd name="connsiteX2" fmla="*/ 157162 w 790574"/>
                      <a:gd name="connsiteY2" fmla="*/ 247649 h 1290636"/>
                      <a:gd name="connsiteX3" fmla="*/ 609599 w 790574"/>
                      <a:gd name="connsiteY3" fmla="*/ 326230 h 1290636"/>
                      <a:gd name="connsiteX4" fmla="*/ 790574 w 790574"/>
                      <a:gd name="connsiteY4" fmla="*/ 519111 h 1290636"/>
                      <a:gd name="connsiteX5" fmla="*/ 514348 w 790574"/>
                      <a:gd name="connsiteY5" fmla="*/ 540543 h 1290636"/>
                      <a:gd name="connsiteX6" fmla="*/ 652461 w 790574"/>
                      <a:gd name="connsiteY6" fmla="*/ 707230 h 1290636"/>
                      <a:gd name="connsiteX7" fmla="*/ 707230 w 790574"/>
                      <a:gd name="connsiteY7" fmla="*/ 771524 h 1290636"/>
                      <a:gd name="connsiteX8" fmla="*/ 735806 w 790574"/>
                      <a:gd name="connsiteY8" fmla="*/ 914400 h 1290636"/>
                      <a:gd name="connsiteX9" fmla="*/ 452436 w 790574"/>
                      <a:gd name="connsiteY9" fmla="*/ 1290636 h 1290636"/>
                      <a:gd name="connsiteX10" fmla="*/ 2381 w 790574"/>
                      <a:gd name="connsiteY10" fmla="*/ 738187 h 1290636"/>
                      <a:gd name="connsiteX11" fmla="*/ 0 w 790574"/>
                      <a:gd name="connsiteY11" fmla="*/ 0 h 1290636"/>
                      <a:gd name="connsiteX0" fmla="*/ 0 w 790574"/>
                      <a:gd name="connsiteY0" fmla="*/ 0 h 1290636"/>
                      <a:gd name="connsiteX1" fmla="*/ 407194 w 790574"/>
                      <a:gd name="connsiteY1" fmla="*/ 97631 h 1290636"/>
                      <a:gd name="connsiteX2" fmla="*/ 157162 w 790574"/>
                      <a:gd name="connsiteY2" fmla="*/ 247649 h 1290636"/>
                      <a:gd name="connsiteX3" fmla="*/ 609599 w 790574"/>
                      <a:gd name="connsiteY3" fmla="*/ 326230 h 1290636"/>
                      <a:gd name="connsiteX4" fmla="*/ 790574 w 790574"/>
                      <a:gd name="connsiteY4" fmla="*/ 519111 h 1290636"/>
                      <a:gd name="connsiteX5" fmla="*/ 514348 w 790574"/>
                      <a:gd name="connsiteY5" fmla="*/ 540543 h 1290636"/>
                      <a:gd name="connsiteX6" fmla="*/ 652461 w 790574"/>
                      <a:gd name="connsiteY6" fmla="*/ 707230 h 1290636"/>
                      <a:gd name="connsiteX7" fmla="*/ 707230 w 790574"/>
                      <a:gd name="connsiteY7" fmla="*/ 771524 h 1290636"/>
                      <a:gd name="connsiteX8" fmla="*/ 735806 w 790574"/>
                      <a:gd name="connsiteY8" fmla="*/ 914400 h 1290636"/>
                      <a:gd name="connsiteX9" fmla="*/ 452436 w 790574"/>
                      <a:gd name="connsiteY9" fmla="*/ 1290636 h 1290636"/>
                      <a:gd name="connsiteX10" fmla="*/ 2381 w 790574"/>
                      <a:gd name="connsiteY10" fmla="*/ 738187 h 1290636"/>
                      <a:gd name="connsiteX11" fmla="*/ 0 w 790574"/>
                      <a:gd name="connsiteY11" fmla="*/ 0 h 1290636"/>
                      <a:gd name="connsiteX0" fmla="*/ 0 w 790574"/>
                      <a:gd name="connsiteY0" fmla="*/ 0 h 1290636"/>
                      <a:gd name="connsiteX1" fmla="*/ 407194 w 790574"/>
                      <a:gd name="connsiteY1" fmla="*/ 97631 h 1290636"/>
                      <a:gd name="connsiteX2" fmla="*/ 335755 w 790574"/>
                      <a:gd name="connsiteY2" fmla="*/ 116680 h 1290636"/>
                      <a:gd name="connsiteX3" fmla="*/ 157162 w 790574"/>
                      <a:gd name="connsiteY3" fmla="*/ 247649 h 1290636"/>
                      <a:gd name="connsiteX4" fmla="*/ 609599 w 790574"/>
                      <a:gd name="connsiteY4" fmla="*/ 326230 h 1290636"/>
                      <a:gd name="connsiteX5" fmla="*/ 790574 w 790574"/>
                      <a:gd name="connsiteY5" fmla="*/ 519111 h 1290636"/>
                      <a:gd name="connsiteX6" fmla="*/ 514348 w 790574"/>
                      <a:gd name="connsiteY6" fmla="*/ 540543 h 1290636"/>
                      <a:gd name="connsiteX7" fmla="*/ 652461 w 790574"/>
                      <a:gd name="connsiteY7" fmla="*/ 707230 h 1290636"/>
                      <a:gd name="connsiteX8" fmla="*/ 707230 w 790574"/>
                      <a:gd name="connsiteY8" fmla="*/ 771524 h 1290636"/>
                      <a:gd name="connsiteX9" fmla="*/ 735806 w 790574"/>
                      <a:gd name="connsiteY9" fmla="*/ 914400 h 1290636"/>
                      <a:gd name="connsiteX10" fmla="*/ 452436 w 790574"/>
                      <a:gd name="connsiteY10" fmla="*/ 1290636 h 1290636"/>
                      <a:gd name="connsiteX11" fmla="*/ 2381 w 790574"/>
                      <a:gd name="connsiteY11" fmla="*/ 738187 h 1290636"/>
                      <a:gd name="connsiteX12" fmla="*/ 0 w 790574"/>
                      <a:gd name="connsiteY12" fmla="*/ 0 h 1290636"/>
                      <a:gd name="connsiteX0" fmla="*/ 0 w 790574"/>
                      <a:gd name="connsiteY0" fmla="*/ 0 h 1290636"/>
                      <a:gd name="connsiteX1" fmla="*/ 407194 w 790574"/>
                      <a:gd name="connsiteY1" fmla="*/ 97631 h 1290636"/>
                      <a:gd name="connsiteX2" fmla="*/ 397667 w 790574"/>
                      <a:gd name="connsiteY2" fmla="*/ 190499 h 1290636"/>
                      <a:gd name="connsiteX3" fmla="*/ 157162 w 790574"/>
                      <a:gd name="connsiteY3" fmla="*/ 247649 h 1290636"/>
                      <a:gd name="connsiteX4" fmla="*/ 609599 w 790574"/>
                      <a:gd name="connsiteY4" fmla="*/ 326230 h 1290636"/>
                      <a:gd name="connsiteX5" fmla="*/ 790574 w 790574"/>
                      <a:gd name="connsiteY5" fmla="*/ 519111 h 1290636"/>
                      <a:gd name="connsiteX6" fmla="*/ 514348 w 790574"/>
                      <a:gd name="connsiteY6" fmla="*/ 540543 h 1290636"/>
                      <a:gd name="connsiteX7" fmla="*/ 652461 w 790574"/>
                      <a:gd name="connsiteY7" fmla="*/ 707230 h 1290636"/>
                      <a:gd name="connsiteX8" fmla="*/ 707230 w 790574"/>
                      <a:gd name="connsiteY8" fmla="*/ 771524 h 1290636"/>
                      <a:gd name="connsiteX9" fmla="*/ 735806 w 790574"/>
                      <a:gd name="connsiteY9" fmla="*/ 914400 h 1290636"/>
                      <a:gd name="connsiteX10" fmla="*/ 452436 w 790574"/>
                      <a:gd name="connsiteY10" fmla="*/ 1290636 h 1290636"/>
                      <a:gd name="connsiteX11" fmla="*/ 2381 w 790574"/>
                      <a:gd name="connsiteY11" fmla="*/ 738187 h 1290636"/>
                      <a:gd name="connsiteX12" fmla="*/ 0 w 790574"/>
                      <a:gd name="connsiteY12" fmla="*/ 0 h 1290636"/>
                      <a:gd name="connsiteX0" fmla="*/ 0 w 790574"/>
                      <a:gd name="connsiteY0" fmla="*/ 0 h 1290636"/>
                      <a:gd name="connsiteX1" fmla="*/ 407194 w 790574"/>
                      <a:gd name="connsiteY1" fmla="*/ 97631 h 1290636"/>
                      <a:gd name="connsiteX2" fmla="*/ 397667 w 790574"/>
                      <a:gd name="connsiteY2" fmla="*/ 190499 h 1290636"/>
                      <a:gd name="connsiteX3" fmla="*/ 157162 w 790574"/>
                      <a:gd name="connsiteY3" fmla="*/ 247649 h 1290636"/>
                      <a:gd name="connsiteX4" fmla="*/ 609599 w 790574"/>
                      <a:gd name="connsiteY4" fmla="*/ 326230 h 1290636"/>
                      <a:gd name="connsiteX5" fmla="*/ 790574 w 790574"/>
                      <a:gd name="connsiteY5" fmla="*/ 519111 h 1290636"/>
                      <a:gd name="connsiteX6" fmla="*/ 514348 w 790574"/>
                      <a:gd name="connsiteY6" fmla="*/ 540543 h 1290636"/>
                      <a:gd name="connsiteX7" fmla="*/ 652461 w 790574"/>
                      <a:gd name="connsiteY7" fmla="*/ 707230 h 1290636"/>
                      <a:gd name="connsiteX8" fmla="*/ 707230 w 790574"/>
                      <a:gd name="connsiteY8" fmla="*/ 771524 h 1290636"/>
                      <a:gd name="connsiteX9" fmla="*/ 735806 w 790574"/>
                      <a:gd name="connsiteY9" fmla="*/ 914400 h 1290636"/>
                      <a:gd name="connsiteX10" fmla="*/ 452436 w 790574"/>
                      <a:gd name="connsiteY10" fmla="*/ 1290636 h 1290636"/>
                      <a:gd name="connsiteX11" fmla="*/ 2381 w 790574"/>
                      <a:gd name="connsiteY11" fmla="*/ 738187 h 1290636"/>
                      <a:gd name="connsiteX12" fmla="*/ 0 w 790574"/>
                      <a:gd name="connsiteY12" fmla="*/ 0 h 1290636"/>
                      <a:gd name="connsiteX0" fmla="*/ 0 w 790574"/>
                      <a:gd name="connsiteY0" fmla="*/ 0 h 1290636"/>
                      <a:gd name="connsiteX1" fmla="*/ 407194 w 790574"/>
                      <a:gd name="connsiteY1" fmla="*/ 97631 h 1290636"/>
                      <a:gd name="connsiteX2" fmla="*/ 397667 w 790574"/>
                      <a:gd name="connsiteY2" fmla="*/ 190499 h 1290636"/>
                      <a:gd name="connsiteX3" fmla="*/ 157162 w 790574"/>
                      <a:gd name="connsiteY3" fmla="*/ 247649 h 1290636"/>
                      <a:gd name="connsiteX4" fmla="*/ 609599 w 790574"/>
                      <a:gd name="connsiteY4" fmla="*/ 326230 h 1290636"/>
                      <a:gd name="connsiteX5" fmla="*/ 790574 w 790574"/>
                      <a:gd name="connsiteY5" fmla="*/ 519111 h 1290636"/>
                      <a:gd name="connsiteX6" fmla="*/ 514348 w 790574"/>
                      <a:gd name="connsiteY6" fmla="*/ 540543 h 1290636"/>
                      <a:gd name="connsiteX7" fmla="*/ 652461 w 790574"/>
                      <a:gd name="connsiteY7" fmla="*/ 707230 h 1290636"/>
                      <a:gd name="connsiteX8" fmla="*/ 707230 w 790574"/>
                      <a:gd name="connsiteY8" fmla="*/ 771524 h 1290636"/>
                      <a:gd name="connsiteX9" fmla="*/ 735806 w 790574"/>
                      <a:gd name="connsiteY9" fmla="*/ 914400 h 1290636"/>
                      <a:gd name="connsiteX10" fmla="*/ 452436 w 790574"/>
                      <a:gd name="connsiteY10" fmla="*/ 1290636 h 1290636"/>
                      <a:gd name="connsiteX11" fmla="*/ 2381 w 790574"/>
                      <a:gd name="connsiteY11" fmla="*/ 738187 h 1290636"/>
                      <a:gd name="connsiteX12" fmla="*/ 0 w 790574"/>
                      <a:gd name="connsiteY12" fmla="*/ 0 h 1290636"/>
                      <a:gd name="connsiteX0" fmla="*/ 0 w 790574"/>
                      <a:gd name="connsiteY0" fmla="*/ 0 h 1290636"/>
                      <a:gd name="connsiteX1" fmla="*/ 407194 w 790574"/>
                      <a:gd name="connsiteY1" fmla="*/ 97631 h 1290636"/>
                      <a:gd name="connsiteX2" fmla="*/ 400048 w 790574"/>
                      <a:gd name="connsiteY2" fmla="*/ 202405 h 1290636"/>
                      <a:gd name="connsiteX3" fmla="*/ 157162 w 790574"/>
                      <a:gd name="connsiteY3" fmla="*/ 247649 h 1290636"/>
                      <a:gd name="connsiteX4" fmla="*/ 609599 w 790574"/>
                      <a:gd name="connsiteY4" fmla="*/ 326230 h 1290636"/>
                      <a:gd name="connsiteX5" fmla="*/ 790574 w 790574"/>
                      <a:gd name="connsiteY5" fmla="*/ 519111 h 1290636"/>
                      <a:gd name="connsiteX6" fmla="*/ 514348 w 790574"/>
                      <a:gd name="connsiteY6" fmla="*/ 540543 h 1290636"/>
                      <a:gd name="connsiteX7" fmla="*/ 652461 w 790574"/>
                      <a:gd name="connsiteY7" fmla="*/ 707230 h 1290636"/>
                      <a:gd name="connsiteX8" fmla="*/ 707230 w 790574"/>
                      <a:gd name="connsiteY8" fmla="*/ 771524 h 1290636"/>
                      <a:gd name="connsiteX9" fmla="*/ 735806 w 790574"/>
                      <a:gd name="connsiteY9" fmla="*/ 914400 h 1290636"/>
                      <a:gd name="connsiteX10" fmla="*/ 452436 w 790574"/>
                      <a:gd name="connsiteY10" fmla="*/ 1290636 h 1290636"/>
                      <a:gd name="connsiteX11" fmla="*/ 2381 w 790574"/>
                      <a:gd name="connsiteY11" fmla="*/ 738187 h 1290636"/>
                      <a:gd name="connsiteX12" fmla="*/ 0 w 790574"/>
                      <a:gd name="connsiteY12" fmla="*/ 0 h 1290636"/>
                      <a:gd name="connsiteX0" fmla="*/ 0 w 790574"/>
                      <a:gd name="connsiteY0" fmla="*/ 0 h 1290636"/>
                      <a:gd name="connsiteX1" fmla="*/ 407194 w 790574"/>
                      <a:gd name="connsiteY1" fmla="*/ 97631 h 1290636"/>
                      <a:gd name="connsiteX2" fmla="*/ 400048 w 790574"/>
                      <a:gd name="connsiteY2" fmla="*/ 202405 h 1290636"/>
                      <a:gd name="connsiteX3" fmla="*/ 157162 w 790574"/>
                      <a:gd name="connsiteY3" fmla="*/ 247649 h 1290636"/>
                      <a:gd name="connsiteX4" fmla="*/ 609599 w 790574"/>
                      <a:gd name="connsiteY4" fmla="*/ 326230 h 1290636"/>
                      <a:gd name="connsiteX5" fmla="*/ 790574 w 790574"/>
                      <a:gd name="connsiteY5" fmla="*/ 519111 h 1290636"/>
                      <a:gd name="connsiteX6" fmla="*/ 514348 w 790574"/>
                      <a:gd name="connsiteY6" fmla="*/ 540543 h 1290636"/>
                      <a:gd name="connsiteX7" fmla="*/ 652461 w 790574"/>
                      <a:gd name="connsiteY7" fmla="*/ 707230 h 1290636"/>
                      <a:gd name="connsiteX8" fmla="*/ 707230 w 790574"/>
                      <a:gd name="connsiteY8" fmla="*/ 771524 h 1290636"/>
                      <a:gd name="connsiteX9" fmla="*/ 735806 w 790574"/>
                      <a:gd name="connsiteY9" fmla="*/ 914400 h 1290636"/>
                      <a:gd name="connsiteX10" fmla="*/ 452436 w 790574"/>
                      <a:gd name="connsiteY10" fmla="*/ 1290636 h 1290636"/>
                      <a:gd name="connsiteX11" fmla="*/ 2381 w 790574"/>
                      <a:gd name="connsiteY11" fmla="*/ 738187 h 1290636"/>
                      <a:gd name="connsiteX12" fmla="*/ 0 w 790574"/>
                      <a:gd name="connsiteY12" fmla="*/ 0 h 1290636"/>
                      <a:gd name="connsiteX0" fmla="*/ 0 w 790574"/>
                      <a:gd name="connsiteY0" fmla="*/ 0 h 1290636"/>
                      <a:gd name="connsiteX1" fmla="*/ 407194 w 790574"/>
                      <a:gd name="connsiteY1" fmla="*/ 97631 h 1290636"/>
                      <a:gd name="connsiteX2" fmla="*/ 400048 w 790574"/>
                      <a:gd name="connsiteY2" fmla="*/ 202405 h 1290636"/>
                      <a:gd name="connsiteX3" fmla="*/ 157162 w 790574"/>
                      <a:gd name="connsiteY3" fmla="*/ 247649 h 1290636"/>
                      <a:gd name="connsiteX4" fmla="*/ 609599 w 790574"/>
                      <a:gd name="connsiteY4" fmla="*/ 326230 h 1290636"/>
                      <a:gd name="connsiteX5" fmla="*/ 790574 w 790574"/>
                      <a:gd name="connsiteY5" fmla="*/ 519111 h 1290636"/>
                      <a:gd name="connsiteX6" fmla="*/ 514348 w 790574"/>
                      <a:gd name="connsiteY6" fmla="*/ 540543 h 1290636"/>
                      <a:gd name="connsiteX7" fmla="*/ 652461 w 790574"/>
                      <a:gd name="connsiteY7" fmla="*/ 707230 h 1290636"/>
                      <a:gd name="connsiteX8" fmla="*/ 707230 w 790574"/>
                      <a:gd name="connsiteY8" fmla="*/ 771524 h 1290636"/>
                      <a:gd name="connsiteX9" fmla="*/ 735806 w 790574"/>
                      <a:gd name="connsiteY9" fmla="*/ 914400 h 1290636"/>
                      <a:gd name="connsiteX10" fmla="*/ 452436 w 790574"/>
                      <a:gd name="connsiteY10" fmla="*/ 1290636 h 1290636"/>
                      <a:gd name="connsiteX11" fmla="*/ 2381 w 790574"/>
                      <a:gd name="connsiteY11" fmla="*/ 738187 h 1290636"/>
                      <a:gd name="connsiteX12" fmla="*/ 0 w 790574"/>
                      <a:gd name="connsiteY12" fmla="*/ 0 h 1290636"/>
                      <a:gd name="connsiteX0" fmla="*/ 0 w 790574"/>
                      <a:gd name="connsiteY0" fmla="*/ 0 h 1290636"/>
                      <a:gd name="connsiteX1" fmla="*/ 407194 w 790574"/>
                      <a:gd name="connsiteY1" fmla="*/ 97631 h 1290636"/>
                      <a:gd name="connsiteX2" fmla="*/ 397667 w 790574"/>
                      <a:gd name="connsiteY2" fmla="*/ 195261 h 1290636"/>
                      <a:gd name="connsiteX3" fmla="*/ 157162 w 790574"/>
                      <a:gd name="connsiteY3" fmla="*/ 247649 h 1290636"/>
                      <a:gd name="connsiteX4" fmla="*/ 609599 w 790574"/>
                      <a:gd name="connsiteY4" fmla="*/ 326230 h 1290636"/>
                      <a:gd name="connsiteX5" fmla="*/ 790574 w 790574"/>
                      <a:gd name="connsiteY5" fmla="*/ 519111 h 1290636"/>
                      <a:gd name="connsiteX6" fmla="*/ 514348 w 790574"/>
                      <a:gd name="connsiteY6" fmla="*/ 540543 h 1290636"/>
                      <a:gd name="connsiteX7" fmla="*/ 652461 w 790574"/>
                      <a:gd name="connsiteY7" fmla="*/ 707230 h 1290636"/>
                      <a:gd name="connsiteX8" fmla="*/ 707230 w 790574"/>
                      <a:gd name="connsiteY8" fmla="*/ 771524 h 1290636"/>
                      <a:gd name="connsiteX9" fmla="*/ 735806 w 790574"/>
                      <a:gd name="connsiteY9" fmla="*/ 914400 h 1290636"/>
                      <a:gd name="connsiteX10" fmla="*/ 452436 w 790574"/>
                      <a:gd name="connsiteY10" fmla="*/ 1290636 h 1290636"/>
                      <a:gd name="connsiteX11" fmla="*/ 2381 w 790574"/>
                      <a:gd name="connsiteY11" fmla="*/ 738187 h 1290636"/>
                      <a:gd name="connsiteX12" fmla="*/ 0 w 790574"/>
                      <a:gd name="connsiteY12" fmla="*/ 0 h 1290636"/>
                      <a:gd name="connsiteX0" fmla="*/ 0 w 790574"/>
                      <a:gd name="connsiteY0" fmla="*/ 0 h 1290636"/>
                      <a:gd name="connsiteX1" fmla="*/ 407194 w 790574"/>
                      <a:gd name="connsiteY1" fmla="*/ 97631 h 1290636"/>
                      <a:gd name="connsiteX2" fmla="*/ 397667 w 790574"/>
                      <a:gd name="connsiteY2" fmla="*/ 195261 h 1290636"/>
                      <a:gd name="connsiteX3" fmla="*/ 157162 w 790574"/>
                      <a:gd name="connsiteY3" fmla="*/ 247649 h 1290636"/>
                      <a:gd name="connsiteX4" fmla="*/ 609599 w 790574"/>
                      <a:gd name="connsiteY4" fmla="*/ 326230 h 1290636"/>
                      <a:gd name="connsiteX5" fmla="*/ 790574 w 790574"/>
                      <a:gd name="connsiteY5" fmla="*/ 519111 h 1290636"/>
                      <a:gd name="connsiteX6" fmla="*/ 514348 w 790574"/>
                      <a:gd name="connsiteY6" fmla="*/ 540543 h 1290636"/>
                      <a:gd name="connsiteX7" fmla="*/ 652461 w 790574"/>
                      <a:gd name="connsiteY7" fmla="*/ 707230 h 1290636"/>
                      <a:gd name="connsiteX8" fmla="*/ 707230 w 790574"/>
                      <a:gd name="connsiteY8" fmla="*/ 771524 h 1290636"/>
                      <a:gd name="connsiteX9" fmla="*/ 735806 w 790574"/>
                      <a:gd name="connsiteY9" fmla="*/ 914400 h 1290636"/>
                      <a:gd name="connsiteX10" fmla="*/ 452436 w 790574"/>
                      <a:gd name="connsiteY10" fmla="*/ 1290636 h 1290636"/>
                      <a:gd name="connsiteX11" fmla="*/ 2381 w 790574"/>
                      <a:gd name="connsiteY11" fmla="*/ 738187 h 1290636"/>
                      <a:gd name="connsiteX12" fmla="*/ 0 w 790574"/>
                      <a:gd name="connsiteY12" fmla="*/ 0 h 1290636"/>
                      <a:gd name="connsiteX0" fmla="*/ 0 w 790574"/>
                      <a:gd name="connsiteY0" fmla="*/ 0 h 1290636"/>
                      <a:gd name="connsiteX1" fmla="*/ 407194 w 790574"/>
                      <a:gd name="connsiteY1" fmla="*/ 97631 h 1290636"/>
                      <a:gd name="connsiteX2" fmla="*/ 397667 w 790574"/>
                      <a:gd name="connsiteY2" fmla="*/ 195261 h 1290636"/>
                      <a:gd name="connsiteX3" fmla="*/ 157162 w 790574"/>
                      <a:gd name="connsiteY3" fmla="*/ 247649 h 1290636"/>
                      <a:gd name="connsiteX4" fmla="*/ 609599 w 790574"/>
                      <a:gd name="connsiteY4" fmla="*/ 326230 h 1290636"/>
                      <a:gd name="connsiteX5" fmla="*/ 790574 w 790574"/>
                      <a:gd name="connsiteY5" fmla="*/ 519111 h 1290636"/>
                      <a:gd name="connsiteX6" fmla="*/ 514348 w 790574"/>
                      <a:gd name="connsiteY6" fmla="*/ 540543 h 1290636"/>
                      <a:gd name="connsiteX7" fmla="*/ 652461 w 790574"/>
                      <a:gd name="connsiteY7" fmla="*/ 707230 h 1290636"/>
                      <a:gd name="connsiteX8" fmla="*/ 707230 w 790574"/>
                      <a:gd name="connsiteY8" fmla="*/ 771524 h 1290636"/>
                      <a:gd name="connsiteX9" fmla="*/ 735806 w 790574"/>
                      <a:gd name="connsiteY9" fmla="*/ 914400 h 1290636"/>
                      <a:gd name="connsiteX10" fmla="*/ 452436 w 790574"/>
                      <a:gd name="connsiteY10" fmla="*/ 1290636 h 1290636"/>
                      <a:gd name="connsiteX11" fmla="*/ 2381 w 790574"/>
                      <a:gd name="connsiteY11" fmla="*/ 738187 h 1290636"/>
                      <a:gd name="connsiteX12" fmla="*/ 0 w 790574"/>
                      <a:gd name="connsiteY12" fmla="*/ 0 h 1290636"/>
                      <a:gd name="connsiteX0" fmla="*/ 0 w 790574"/>
                      <a:gd name="connsiteY0" fmla="*/ 0 h 1290636"/>
                      <a:gd name="connsiteX1" fmla="*/ 407194 w 790574"/>
                      <a:gd name="connsiteY1" fmla="*/ 97631 h 1290636"/>
                      <a:gd name="connsiteX2" fmla="*/ 450055 w 790574"/>
                      <a:gd name="connsiteY2" fmla="*/ 176211 h 1290636"/>
                      <a:gd name="connsiteX3" fmla="*/ 397667 w 790574"/>
                      <a:gd name="connsiteY3" fmla="*/ 195261 h 1290636"/>
                      <a:gd name="connsiteX4" fmla="*/ 157162 w 790574"/>
                      <a:gd name="connsiteY4" fmla="*/ 247649 h 1290636"/>
                      <a:gd name="connsiteX5" fmla="*/ 609599 w 790574"/>
                      <a:gd name="connsiteY5" fmla="*/ 326230 h 1290636"/>
                      <a:gd name="connsiteX6" fmla="*/ 790574 w 790574"/>
                      <a:gd name="connsiteY6" fmla="*/ 519111 h 1290636"/>
                      <a:gd name="connsiteX7" fmla="*/ 514348 w 790574"/>
                      <a:gd name="connsiteY7" fmla="*/ 540543 h 1290636"/>
                      <a:gd name="connsiteX8" fmla="*/ 652461 w 790574"/>
                      <a:gd name="connsiteY8" fmla="*/ 707230 h 1290636"/>
                      <a:gd name="connsiteX9" fmla="*/ 707230 w 790574"/>
                      <a:gd name="connsiteY9" fmla="*/ 771524 h 1290636"/>
                      <a:gd name="connsiteX10" fmla="*/ 735806 w 790574"/>
                      <a:gd name="connsiteY10" fmla="*/ 914400 h 1290636"/>
                      <a:gd name="connsiteX11" fmla="*/ 452436 w 790574"/>
                      <a:gd name="connsiteY11" fmla="*/ 1290636 h 1290636"/>
                      <a:gd name="connsiteX12" fmla="*/ 2381 w 790574"/>
                      <a:gd name="connsiteY12" fmla="*/ 738187 h 1290636"/>
                      <a:gd name="connsiteX13" fmla="*/ 0 w 790574"/>
                      <a:gd name="connsiteY13" fmla="*/ 0 h 1290636"/>
                      <a:gd name="connsiteX0" fmla="*/ 0 w 790574"/>
                      <a:gd name="connsiteY0" fmla="*/ 0 h 1290636"/>
                      <a:gd name="connsiteX1" fmla="*/ 407194 w 790574"/>
                      <a:gd name="connsiteY1" fmla="*/ 97631 h 1290636"/>
                      <a:gd name="connsiteX2" fmla="*/ 502442 w 790574"/>
                      <a:gd name="connsiteY2" fmla="*/ 161924 h 1290636"/>
                      <a:gd name="connsiteX3" fmla="*/ 397667 w 790574"/>
                      <a:gd name="connsiteY3" fmla="*/ 195261 h 1290636"/>
                      <a:gd name="connsiteX4" fmla="*/ 157162 w 790574"/>
                      <a:gd name="connsiteY4" fmla="*/ 247649 h 1290636"/>
                      <a:gd name="connsiteX5" fmla="*/ 609599 w 790574"/>
                      <a:gd name="connsiteY5" fmla="*/ 326230 h 1290636"/>
                      <a:gd name="connsiteX6" fmla="*/ 790574 w 790574"/>
                      <a:gd name="connsiteY6" fmla="*/ 519111 h 1290636"/>
                      <a:gd name="connsiteX7" fmla="*/ 514348 w 790574"/>
                      <a:gd name="connsiteY7" fmla="*/ 540543 h 1290636"/>
                      <a:gd name="connsiteX8" fmla="*/ 652461 w 790574"/>
                      <a:gd name="connsiteY8" fmla="*/ 707230 h 1290636"/>
                      <a:gd name="connsiteX9" fmla="*/ 707230 w 790574"/>
                      <a:gd name="connsiteY9" fmla="*/ 771524 h 1290636"/>
                      <a:gd name="connsiteX10" fmla="*/ 735806 w 790574"/>
                      <a:gd name="connsiteY10" fmla="*/ 914400 h 1290636"/>
                      <a:gd name="connsiteX11" fmla="*/ 452436 w 790574"/>
                      <a:gd name="connsiteY11" fmla="*/ 1290636 h 1290636"/>
                      <a:gd name="connsiteX12" fmla="*/ 2381 w 790574"/>
                      <a:gd name="connsiteY12" fmla="*/ 738187 h 1290636"/>
                      <a:gd name="connsiteX13" fmla="*/ 0 w 790574"/>
                      <a:gd name="connsiteY13" fmla="*/ 0 h 1290636"/>
                      <a:gd name="connsiteX0" fmla="*/ 0 w 790574"/>
                      <a:gd name="connsiteY0" fmla="*/ 0 h 1290636"/>
                      <a:gd name="connsiteX1" fmla="*/ 407194 w 790574"/>
                      <a:gd name="connsiteY1" fmla="*/ 97631 h 1290636"/>
                      <a:gd name="connsiteX2" fmla="*/ 502442 w 790574"/>
                      <a:gd name="connsiteY2" fmla="*/ 161924 h 1290636"/>
                      <a:gd name="connsiteX3" fmla="*/ 157162 w 790574"/>
                      <a:gd name="connsiteY3" fmla="*/ 247649 h 1290636"/>
                      <a:gd name="connsiteX4" fmla="*/ 609599 w 790574"/>
                      <a:gd name="connsiteY4" fmla="*/ 326230 h 1290636"/>
                      <a:gd name="connsiteX5" fmla="*/ 790574 w 790574"/>
                      <a:gd name="connsiteY5" fmla="*/ 519111 h 1290636"/>
                      <a:gd name="connsiteX6" fmla="*/ 514348 w 790574"/>
                      <a:gd name="connsiteY6" fmla="*/ 540543 h 1290636"/>
                      <a:gd name="connsiteX7" fmla="*/ 652461 w 790574"/>
                      <a:gd name="connsiteY7" fmla="*/ 707230 h 1290636"/>
                      <a:gd name="connsiteX8" fmla="*/ 707230 w 790574"/>
                      <a:gd name="connsiteY8" fmla="*/ 771524 h 1290636"/>
                      <a:gd name="connsiteX9" fmla="*/ 735806 w 790574"/>
                      <a:gd name="connsiteY9" fmla="*/ 914400 h 1290636"/>
                      <a:gd name="connsiteX10" fmla="*/ 452436 w 790574"/>
                      <a:gd name="connsiteY10" fmla="*/ 1290636 h 1290636"/>
                      <a:gd name="connsiteX11" fmla="*/ 2381 w 790574"/>
                      <a:gd name="connsiteY11" fmla="*/ 738187 h 1290636"/>
                      <a:gd name="connsiteX12" fmla="*/ 0 w 790574"/>
                      <a:gd name="connsiteY12" fmla="*/ 0 h 1290636"/>
                      <a:gd name="connsiteX0" fmla="*/ 0 w 790574"/>
                      <a:gd name="connsiteY0" fmla="*/ 0 h 1290636"/>
                      <a:gd name="connsiteX1" fmla="*/ 407194 w 790574"/>
                      <a:gd name="connsiteY1" fmla="*/ 97631 h 1290636"/>
                      <a:gd name="connsiteX2" fmla="*/ 502442 w 790574"/>
                      <a:gd name="connsiteY2" fmla="*/ 161924 h 1290636"/>
                      <a:gd name="connsiteX3" fmla="*/ 157162 w 790574"/>
                      <a:gd name="connsiteY3" fmla="*/ 247649 h 1290636"/>
                      <a:gd name="connsiteX4" fmla="*/ 609599 w 790574"/>
                      <a:gd name="connsiteY4" fmla="*/ 326230 h 1290636"/>
                      <a:gd name="connsiteX5" fmla="*/ 790574 w 790574"/>
                      <a:gd name="connsiteY5" fmla="*/ 519111 h 1290636"/>
                      <a:gd name="connsiteX6" fmla="*/ 514348 w 790574"/>
                      <a:gd name="connsiteY6" fmla="*/ 540543 h 1290636"/>
                      <a:gd name="connsiteX7" fmla="*/ 652461 w 790574"/>
                      <a:gd name="connsiteY7" fmla="*/ 707230 h 1290636"/>
                      <a:gd name="connsiteX8" fmla="*/ 707230 w 790574"/>
                      <a:gd name="connsiteY8" fmla="*/ 771524 h 1290636"/>
                      <a:gd name="connsiteX9" fmla="*/ 735806 w 790574"/>
                      <a:gd name="connsiteY9" fmla="*/ 914400 h 1290636"/>
                      <a:gd name="connsiteX10" fmla="*/ 452436 w 790574"/>
                      <a:gd name="connsiteY10" fmla="*/ 1290636 h 1290636"/>
                      <a:gd name="connsiteX11" fmla="*/ 2381 w 790574"/>
                      <a:gd name="connsiteY11" fmla="*/ 738187 h 1290636"/>
                      <a:gd name="connsiteX12" fmla="*/ 0 w 790574"/>
                      <a:gd name="connsiteY12" fmla="*/ 0 h 1290636"/>
                      <a:gd name="connsiteX0" fmla="*/ 0 w 790574"/>
                      <a:gd name="connsiteY0" fmla="*/ 0 h 1290636"/>
                      <a:gd name="connsiteX1" fmla="*/ 407194 w 790574"/>
                      <a:gd name="connsiteY1" fmla="*/ 97631 h 1290636"/>
                      <a:gd name="connsiteX2" fmla="*/ 502442 w 790574"/>
                      <a:gd name="connsiteY2" fmla="*/ 161924 h 1290636"/>
                      <a:gd name="connsiteX3" fmla="*/ 157162 w 790574"/>
                      <a:gd name="connsiteY3" fmla="*/ 247649 h 1290636"/>
                      <a:gd name="connsiteX4" fmla="*/ 609599 w 790574"/>
                      <a:gd name="connsiteY4" fmla="*/ 326230 h 1290636"/>
                      <a:gd name="connsiteX5" fmla="*/ 790574 w 790574"/>
                      <a:gd name="connsiteY5" fmla="*/ 519111 h 1290636"/>
                      <a:gd name="connsiteX6" fmla="*/ 514348 w 790574"/>
                      <a:gd name="connsiteY6" fmla="*/ 540543 h 1290636"/>
                      <a:gd name="connsiteX7" fmla="*/ 652461 w 790574"/>
                      <a:gd name="connsiteY7" fmla="*/ 707230 h 1290636"/>
                      <a:gd name="connsiteX8" fmla="*/ 707230 w 790574"/>
                      <a:gd name="connsiteY8" fmla="*/ 771524 h 1290636"/>
                      <a:gd name="connsiteX9" fmla="*/ 735806 w 790574"/>
                      <a:gd name="connsiteY9" fmla="*/ 914400 h 1290636"/>
                      <a:gd name="connsiteX10" fmla="*/ 452436 w 790574"/>
                      <a:gd name="connsiteY10" fmla="*/ 1290636 h 1290636"/>
                      <a:gd name="connsiteX11" fmla="*/ 2381 w 790574"/>
                      <a:gd name="connsiteY11" fmla="*/ 738187 h 1290636"/>
                      <a:gd name="connsiteX12" fmla="*/ 0 w 790574"/>
                      <a:gd name="connsiteY12" fmla="*/ 0 h 1290636"/>
                      <a:gd name="connsiteX0" fmla="*/ 0 w 790574"/>
                      <a:gd name="connsiteY0" fmla="*/ 0 h 1290636"/>
                      <a:gd name="connsiteX1" fmla="*/ 502442 w 790574"/>
                      <a:gd name="connsiteY1" fmla="*/ 161924 h 1290636"/>
                      <a:gd name="connsiteX2" fmla="*/ 157162 w 790574"/>
                      <a:gd name="connsiteY2" fmla="*/ 247649 h 1290636"/>
                      <a:gd name="connsiteX3" fmla="*/ 609599 w 790574"/>
                      <a:gd name="connsiteY3" fmla="*/ 326230 h 1290636"/>
                      <a:gd name="connsiteX4" fmla="*/ 790574 w 790574"/>
                      <a:gd name="connsiteY4" fmla="*/ 519111 h 1290636"/>
                      <a:gd name="connsiteX5" fmla="*/ 514348 w 790574"/>
                      <a:gd name="connsiteY5" fmla="*/ 540543 h 1290636"/>
                      <a:gd name="connsiteX6" fmla="*/ 652461 w 790574"/>
                      <a:gd name="connsiteY6" fmla="*/ 707230 h 1290636"/>
                      <a:gd name="connsiteX7" fmla="*/ 707230 w 790574"/>
                      <a:gd name="connsiteY7" fmla="*/ 771524 h 1290636"/>
                      <a:gd name="connsiteX8" fmla="*/ 735806 w 790574"/>
                      <a:gd name="connsiteY8" fmla="*/ 914400 h 1290636"/>
                      <a:gd name="connsiteX9" fmla="*/ 452436 w 790574"/>
                      <a:gd name="connsiteY9" fmla="*/ 1290636 h 1290636"/>
                      <a:gd name="connsiteX10" fmla="*/ 2381 w 790574"/>
                      <a:gd name="connsiteY10" fmla="*/ 738187 h 1290636"/>
                      <a:gd name="connsiteX11" fmla="*/ 0 w 790574"/>
                      <a:gd name="connsiteY11" fmla="*/ 0 h 1290636"/>
                      <a:gd name="connsiteX0" fmla="*/ 0 w 790574"/>
                      <a:gd name="connsiteY0" fmla="*/ 7791 h 1298427"/>
                      <a:gd name="connsiteX1" fmla="*/ 276223 w 790574"/>
                      <a:gd name="connsiteY1" fmla="*/ 7790 h 1298427"/>
                      <a:gd name="connsiteX2" fmla="*/ 502442 w 790574"/>
                      <a:gd name="connsiteY2" fmla="*/ 169715 h 1298427"/>
                      <a:gd name="connsiteX3" fmla="*/ 157162 w 790574"/>
                      <a:gd name="connsiteY3" fmla="*/ 255440 h 1298427"/>
                      <a:gd name="connsiteX4" fmla="*/ 609599 w 790574"/>
                      <a:gd name="connsiteY4" fmla="*/ 334021 h 1298427"/>
                      <a:gd name="connsiteX5" fmla="*/ 790574 w 790574"/>
                      <a:gd name="connsiteY5" fmla="*/ 526902 h 1298427"/>
                      <a:gd name="connsiteX6" fmla="*/ 514348 w 790574"/>
                      <a:gd name="connsiteY6" fmla="*/ 548334 h 1298427"/>
                      <a:gd name="connsiteX7" fmla="*/ 652461 w 790574"/>
                      <a:gd name="connsiteY7" fmla="*/ 715021 h 1298427"/>
                      <a:gd name="connsiteX8" fmla="*/ 707230 w 790574"/>
                      <a:gd name="connsiteY8" fmla="*/ 779315 h 1298427"/>
                      <a:gd name="connsiteX9" fmla="*/ 735806 w 790574"/>
                      <a:gd name="connsiteY9" fmla="*/ 922191 h 1298427"/>
                      <a:gd name="connsiteX10" fmla="*/ 452436 w 790574"/>
                      <a:gd name="connsiteY10" fmla="*/ 1298427 h 1298427"/>
                      <a:gd name="connsiteX11" fmla="*/ 2381 w 790574"/>
                      <a:gd name="connsiteY11" fmla="*/ 745978 h 1298427"/>
                      <a:gd name="connsiteX12" fmla="*/ 0 w 790574"/>
                      <a:gd name="connsiteY12" fmla="*/ 7791 h 1298427"/>
                      <a:gd name="connsiteX0" fmla="*/ 0 w 790574"/>
                      <a:gd name="connsiteY0" fmla="*/ 7791 h 1298427"/>
                      <a:gd name="connsiteX1" fmla="*/ 276223 w 790574"/>
                      <a:gd name="connsiteY1" fmla="*/ 7790 h 1298427"/>
                      <a:gd name="connsiteX2" fmla="*/ 502442 w 790574"/>
                      <a:gd name="connsiteY2" fmla="*/ 169715 h 1298427"/>
                      <a:gd name="connsiteX3" fmla="*/ 157162 w 790574"/>
                      <a:gd name="connsiteY3" fmla="*/ 255440 h 1298427"/>
                      <a:gd name="connsiteX4" fmla="*/ 609599 w 790574"/>
                      <a:gd name="connsiteY4" fmla="*/ 334021 h 1298427"/>
                      <a:gd name="connsiteX5" fmla="*/ 790574 w 790574"/>
                      <a:gd name="connsiteY5" fmla="*/ 526902 h 1298427"/>
                      <a:gd name="connsiteX6" fmla="*/ 514348 w 790574"/>
                      <a:gd name="connsiteY6" fmla="*/ 548334 h 1298427"/>
                      <a:gd name="connsiteX7" fmla="*/ 652461 w 790574"/>
                      <a:gd name="connsiteY7" fmla="*/ 715021 h 1298427"/>
                      <a:gd name="connsiteX8" fmla="*/ 707230 w 790574"/>
                      <a:gd name="connsiteY8" fmla="*/ 779315 h 1298427"/>
                      <a:gd name="connsiteX9" fmla="*/ 735806 w 790574"/>
                      <a:gd name="connsiteY9" fmla="*/ 922191 h 1298427"/>
                      <a:gd name="connsiteX10" fmla="*/ 452436 w 790574"/>
                      <a:gd name="connsiteY10" fmla="*/ 1298427 h 1298427"/>
                      <a:gd name="connsiteX11" fmla="*/ 2381 w 790574"/>
                      <a:gd name="connsiteY11" fmla="*/ 745978 h 1298427"/>
                      <a:gd name="connsiteX12" fmla="*/ 0 w 790574"/>
                      <a:gd name="connsiteY12" fmla="*/ 7791 h 1298427"/>
                      <a:gd name="connsiteX0" fmla="*/ 0 w 790574"/>
                      <a:gd name="connsiteY0" fmla="*/ 7791 h 1298427"/>
                      <a:gd name="connsiteX1" fmla="*/ 276223 w 790574"/>
                      <a:gd name="connsiteY1" fmla="*/ 7790 h 1298427"/>
                      <a:gd name="connsiteX2" fmla="*/ 502442 w 790574"/>
                      <a:gd name="connsiteY2" fmla="*/ 169715 h 1298427"/>
                      <a:gd name="connsiteX3" fmla="*/ 157162 w 790574"/>
                      <a:gd name="connsiteY3" fmla="*/ 255440 h 1298427"/>
                      <a:gd name="connsiteX4" fmla="*/ 609599 w 790574"/>
                      <a:gd name="connsiteY4" fmla="*/ 334021 h 1298427"/>
                      <a:gd name="connsiteX5" fmla="*/ 790574 w 790574"/>
                      <a:gd name="connsiteY5" fmla="*/ 526902 h 1298427"/>
                      <a:gd name="connsiteX6" fmla="*/ 514348 w 790574"/>
                      <a:gd name="connsiteY6" fmla="*/ 548334 h 1298427"/>
                      <a:gd name="connsiteX7" fmla="*/ 652461 w 790574"/>
                      <a:gd name="connsiteY7" fmla="*/ 715021 h 1298427"/>
                      <a:gd name="connsiteX8" fmla="*/ 707230 w 790574"/>
                      <a:gd name="connsiteY8" fmla="*/ 779315 h 1298427"/>
                      <a:gd name="connsiteX9" fmla="*/ 735806 w 790574"/>
                      <a:gd name="connsiteY9" fmla="*/ 922191 h 1298427"/>
                      <a:gd name="connsiteX10" fmla="*/ 452436 w 790574"/>
                      <a:gd name="connsiteY10" fmla="*/ 1298427 h 1298427"/>
                      <a:gd name="connsiteX11" fmla="*/ 2381 w 790574"/>
                      <a:gd name="connsiteY11" fmla="*/ 745978 h 1298427"/>
                      <a:gd name="connsiteX12" fmla="*/ 0 w 790574"/>
                      <a:gd name="connsiteY12" fmla="*/ 7791 h 1298427"/>
                      <a:gd name="connsiteX0" fmla="*/ 0 w 790574"/>
                      <a:gd name="connsiteY0" fmla="*/ 16636 h 1307272"/>
                      <a:gd name="connsiteX1" fmla="*/ 276223 w 790574"/>
                      <a:gd name="connsiteY1" fmla="*/ 16635 h 1307272"/>
                      <a:gd name="connsiteX2" fmla="*/ 502442 w 790574"/>
                      <a:gd name="connsiteY2" fmla="*/ 178560 h 1307272"/>
                      <a:gd name="connsiteX3" fmla="*/ 157162 w 790574"/>
                      <a:gd name="connsiteY3" fmla="*/ 264285 h 1307272"/>
                      <a:gd name="connsiteX4" fmla="*/ 609599 w 790574"/>
                      <a:gd name="connsiteY4" fmla="*/ 342866 h 1307272"/>
                      <a:gd name="connsiteX5" fmla="*/ 790574 w 790574"/>
                      <a:gd name="connsiteY5" fmla="*/ 535747 h 1307272"/>
                      <a:gd name="connsiteX6" fmla="*/ 514348 w 790574"/>
                      <a:gd name="connsiteY6" fmla="*/ 557179 h 1307272"/>
                      <a:gd name="connsiteX7" fmla="*/ 652461 w 790574"/>
                      <a:gd name="connsiteY7" fmla="*/ 723866 h 1307272"/>
                      <a:gd name="connsiteX8" fmla="*/ 707230 w 790574"/>
                      <a:gd name="connsiteY8" fmla="*/ 788160 h 1307272"/>
                      <a:gd name="connsiteX9" fmla="*/ 735806 w 790574"/>
                      <a:gd name="connsiteY9" fmla="*/ 931036 h 1307272"/>
                      <a:gd name="connsiteX10" fmla="*/ 452436 w 790574"/>
                      <a:gd name="connsiteY10" fmla="*/ 1307272 h 1307272"/>
                      <a:gd name="connsiteX11" fmla="*/ 2381 w 790574"/>
                      <a:gd name="connsiteY11" fmla="*/ 754823 h 1307272"/>
                      <a:gd name="connsiteX12" fmla="*/ 0 w 790574"/>
                      <a:gd name="connsiteY12" fmla="*/ 16636 h 1307272"/>
                      <a:gd name="connsiteX0" fmla="*/ 0 w 790574"/>
                      <a:gd name="connsiteY0" fmla="*/ 25498 h 1316134"/>
                      <a:gd name="connsiteX1" fmla="*/ 276223 w 790574"/>
                      <a:gd name="connsiteY1" fmla="*/ 25497 h 1316134"/>
                      <a:gd name="connsiteX2" fmla="*/ 502442 w 790574"/>
                      <a:gd name="connsiteY2" fmla="*/ 187422 h 1316134"/>
                      <a:gd name="connsiteX3" fmla="*/ 157162 w 790574"/>
                      <a:gd name="connsiteY3" fmla="*/ 273147 h 1316134"/>
                      <a:gd name="connsiteX4" fmla="*/ 609599 w 790574"/>
                      <a:gd name="connsiteY4" fmla="*/ 351728 h 1316134"/>
                      <a:gd name="connsiteX5" fmla="*/ 790574 w 790574"/>
                      <a:gd name="connsiteY5" fmla="*/ 544609 h 1316134"/>
                      <a:gd name="connsiteX6" fmla="*/ 514348 w 790574"/>
                      <a:gd name="connsiteY6" fmla="*/ 566041 h 1316134"/>
                      <a:gd name="connsiteX7" fmla="*/ 652461 w 790574"/>
                      <a:gd name="connsiteY7" fmla="*/ 732728 h 1316134"/>
                      <a:gd name="connsiteX8" fmla="*/ 707230 w 790574"/>
                      <a:gd name="connsiteY8" fmla="*/ 797022 h 1316134"/>
                      <a:gd name="connsiteX9" fmla="*/ 735806 w 790574"/>
                      <a:gd name="connsiteY9" fmla="*/ 939898 h 1316134"/>
                      <a:gd name="connsiteX10" fmla="*/ 452436 w 790574"/>
                      <a:gd name="connsiteY10" fmla="*/ 1316134 h 1316134"/>
                      <a:gd name="connsiteX11" fmla="*/ 2381 w 790574"/>
                      <a:gd name="connsiteY11" fmla="*/ 763685 h 1316134"/>
                      <a:gd name="connsiteX12" fmla="*/ 0 w 790574"/>
                      <a:gd name="connsiteY12" fmla="*/ 25498 h 1316134"/>
                      <a:gd name="connsiteX0" fmla="*/ 0 w 790574"/>
                      <a:gd name="connsiteY0" fmla="*/ 25498 h 1316134"/>
                      <a:gd name="connsiteX1" fmla="*/ 276223 w 790574"/>
                      <a:gd name="connsiteY1" fmla="*/ 25497 h 1316134"/>
                      <a:gd name="connsiteX2" fmla="*/ 507205 w 790574"/>
                      <a:gd name="connsiteY2" fmla="*/ 194565 h 1316134"/>
                      <a:gd name="connsiteX3" fmla="*/ 157162 w 790574"/>
                      <a:gd name="connsiteY3" fmla="*/ 273147 h 1316134"/>
                      <a:gd name="connsiteX4" fmla="*/ 609599 w 790574"/>
                      <a:gd name="connsiteY4" fmla="*/ 351728 h 1316134"/>
                      <a:gd name="connsiteX5" fmla="*/ 790574 w 790574"/>
                      <a:gd name="connsiteY5" fmla="*/ 544609 h 1316134"/>
                      <a:gd name="connsiteX6" fmla="*/ 514348 w 790574"/>
                      <a:gd name="connsiteY6" fmla="*/ 566041 h 1316134"/>
                      <a:gd name="connsiteX7" fmla="*/ 652461 w 790574"/>
                      <a:gd name="connsiteY7" fmla="*/ 732728 h 1316134"/>
                      <a:gd name="connsiteX8" fmla="*/ 707230 w 790574"/>
                      <a:gd name="connsiteY8" fmla="*/ 797022 h 1316134"/>
                      <a:gd name="connsiteX9" fmla="*/ 735806 w 790574"/>
                      <a:gd name="connsiteY9" fmla="*/ 939898 h 1316134"/>
                      <a:gd name="connsiteX10" fmla="*/ 452436 w 790574"/>
                      <a:gd name="connsiteY10" fmla="*/ 1316134 h 1316134"/>
                      <a:gd name="connsiteX11" fmla="*/ 2381 w 790574"/>
                      <a:gd name="connsiteY11" fmla="*/ 763685 h 1316134"/>
                      <a:gd name="connsiteX12" fmla="*/ 0 w 790574"/>
                      <a:gd name="connsiteY12" fmla="*/ 25498 h 1316134"/>
                      <a:gd name="connsiteX0" fmla="*/ 0 w 790574"/>
                      <a:gd name="connsiteY0" fmla="*/ 25498 h 1316134"/>
                      <a:gd name="connsiteX1" fmla="*/ 276223 w 790574"/>
                      <a:gd name="connsiteY1" fmla="*/ 25497 h 1316134"/>
                      <a:gd name="connsiteX2" fmla="*/ 507205 w 790574"/>
                      <a:gd name="connsiteY2" fmla="*/ 194565 h 1316134"/>
                      <a:gd name="connsiteX3" fmla="*/ 157162 w 790574"/>
                      <a:gd name="connsiteY3" fmla="*/ 273147 h 1316134"/>
                      <a:gd name="connsiteX4" fmla="*/ 609599 w 790574"/>
                      <a:gd name="connsiteY4" fmla="*/ 351728 h 1316134"/>
                      <a:gd name="connsiteX5" fmla="*/ 790574 w 790574"/>
                      <a:gd name="connsiteY5" fmla="*/ 544609 h 1316134"/>
                      <a:gd name="connsiteX6" fmla="*/ 514348 w 790574"/>
                      <a:gd name="connsiteY6" fmla="*/ 566041 h 1316134"/>
                      <a:gd name="connsiteX7" fmla="*/ 652461 w 790574"/>
                      <a:gd name="connsiteY7" fmla="*/ 732728 h 1316134"/>
                      <a:gd name="connsiteX8" fmla="*/ 707230 w 790574"/>
                      <a:gd name="connsiteY8" fmla="*/ 797022 h 1316134"/>
                      <a:gd name="connsiteX9" fmla="*/ 735806 w 790574"/>
                      <a:gd name="connsiteY9" fmla="*/ 939898 h 1316134"/>
                      <a:gd name="connsiteX10" fmla="*/ 452436 w 790574"/>
                      <a:gd name="connsiteY10" fmla="*/ 1316134 h 1316134"/>
                      <a:gd name="connsiteX11" fmla="*/ 2381 w 790574"/>
                      <a:gd name="connsiteY11" fmla="*/ 763685 h 1316134"/>
                      <a:gd name="connsiteX12" fmla="*/ 0 w 790574"/>
                      <a:gd name="connsiteY12" fmla="*/ 25498 h 1316134"/>
                      <a:gd name="connsiteX0" fmla="*/ 0 w 790574"/>
                      <a:gd name="connsiteY0" fmla="*/ 25498 h 1316134"/>
                      <a:gd name="connsiteX1" fmla="*/ 276223 w 790574"/>
                      <a:gd name="connsiteY1" fmla="*/ 25497 h 1316134"/>
                      <a:gd name="connsiteX2" fmla="*/ 507205 w 790574"/>
                      <a:gd name="connsiteY2" fmla="*/ 194565 h 1316134"/>
                      <a:gd name="connsiteX3" fmla="*/ 157162 w 790574"/>
                      <a:gd name="connsiteY3" fmla="*/ 273147 h 1316134"/>
                      <a:gd name="connsiteX4" fmla="*/ 609599 w 790574"/>
                      <a:gd name="connsiteY4" fmla="*/ 351728 h 1316134"/>
                      <a:gd name="connsiteX5" fmla="*/ 790574 w 790574"/>
                      <a:gd name="connsiteY5" fmla="*/ 544609 h 1316134"/>
                      <a:gd name="connsiteX6" fmla="*/ 514348 w 790574"/>
                      <a:gd name="connsiteY6" fmla="*/ 566041 h 1316134"/>
                      <a:gd name="connsiteX7" fmla="*/ 652461 w 790574"/>
                      <a:gd name="connsiteY7" fmla="*/ 732728 h 1316134"/>
                      <a:gd name="connsiteX8" fmla="*/ 707230 w 790574"/>
                      <a:gd name="connsiteY8" fmla="*/ 797022 h 1316134"/>
                      <a:gd name="connsiteX9" fmla="*/ 735806 w 790574"/>
                      <a:gd name="connsiteY9" fmla="*/ 939898 h 1316134"/>
                      <a:gd name="connsiteX10" fmla="*/ 452436 w 790574"/>
                      <a:gd name="connsiteY10" fmla="*/ 1316134 h 1316134"/>
                      <a:gd name="connsiteX11" fmla="*/ 2381 w 790574"/>
                      <a:gd name="connsiteY11" fmla="*/ 763685 h 1316134"/>
                      <a:gd name="connsiteX12" fmla="*/ 0 w 790574"/>
                      <a:gd name="connsiteY12" fmla="*/ 25498 h 1316134"/>
                      <a:gd name="connsiteX0" fmla="*/ 0 w 790574"/>
                      <a:gd name="connsiteY0" fmla="*/ 25498 h 1316134"/>
                      <a:gd name="connsiteX1" fmla="*/ 276223 w 790574"/>
                      <a:gd name="connsiteY1" fmla="*/ 25497 h 1316134"/>
                      <a:gd name="connsiteX2" fmla="*/ 507205 w 790574"/>
                      <a:gd name="connsiteY2" fmla="*/ 194565 h 1316134"/>
                      <a:gd name="connsiteX3" fmla="*/ 157162 w 790574"/>
                      <a:gd name="connsiteY3" fmla="*/ 273147 h 1316134"/>
                      <a:gd name="connsiteX4" fmla="*/ 609599 w 790574"/>
                      <a:gd name="connsiteY4" fmla="*/ 351728 h 1316134"/>
                      <a:gd name="connsiteX5" fmla="*/ 790574 w 790574"/>
                      <a:gd name="connsiteY5" fmla="*/ 544609 h 1316134"/>
                      <a:gd name="connsiteX6" fmla="*/ 514348 w 790574"/>
                      <a:gd name="connsiteY6" fmla="*/ 566041 h 1316134"/>
                      <a:gd name="connsiteX7" fmla="*/ 652461 w 790574"/>
                      <a:gd name="connsiteY7" fmla="*/ 732728 h 1316134"/>
                      <a:gd name="connsiteX8" fmla="*/ 707230 w 790574"/>
                      <a:gd name="connsiteY8" fmla="*/ 797022 h 1316134"/>
                      <a:gd name="connsiteX9" fmla="*/ 735806 w 790574"/>
                      <a:gd name="connsiteY9" fmla="*/ 939898 h 1316134"/>
                      <a:gd name="connsiteX10" fmla="*/ 452436 w 790574"/>
                      <a:gd name="connsiteY10" fmla="*/ 1316134 h 1316134"/>
                      <a:gd name="connsiteX11" fmla="*/ 2381 w 790574"/>
                      <a:gd name="connsiteY11" fmla="*/ 763685 h 1316134"/>
                      <a:gd name="connsiteX12" fmla="*/ 0 w 790574"/>
                      <a:gd name="connsiteY12" fmla="*/ 25498 h 1316134"/>
                      <a:gd name="connsiteX0" fmla="*/ 0 w 790574"/>
                      <a:gd name="connsiteY0" fmla="*/ 28614 h 1319250"/>
                      <a:gd name="connsiteX1" fmla="*/ 276223 w 790574"/>
                      <a:gd name="connsiteY1" fmla="*/ 28613 h 1319250"/>
                      <a:gd name="connsiteX2" fmla="*/ 507205 w 790574"/>
                      <a:gd name="connsiteY2" fmla="*/ 197681 h 1319250"/>
                      <a:gd name="connsiteX3" fmla="*/ 157162 w 790574"/>
                      <a:gd name="connsiteY3" fmla="*/ 276263 h 1319250"/>
                      <a:gd name="connsiteX4" fmla="*/ 609599 w 790574"/>
                      <a:gd name="connsiteY4" fmla="*/ 354844 h 1319250"/>
                      <a:gd name="connsiteX5" fmla="*/ 790574 w 790574"/>
                      <a:gd name="connsiteY5" fmla="*/ 547725 h 1319250"/>
                      <a:gd name="connsiteX6" fmla="*/ 514348 w 790574"/>
                      <a:gd name="connsiteY6" fmla="*/ 569157 h 1319250"/>
                      <a:gd name="connsiteX7" fmla="*/ 652461 w 790574"/>
                      <a:gd name="connsiteY7" fmla="*/ 735844 h 1319250"/>
                      <a:gd name="connsiteX8" fmla="*/ 707230 w 790574"/>
                      <a:gd name="connsiteY8" fmla="*/ 800138 h 1319250"/>
                      <a:gd name="connsiteX9" fmla="*/ 735806 w 790574"/>
                      <a:gd name="connsiteY9" fmla="*/ 943014 h 1319250"/>
                      <a:gd name="connsiteX10" fmla="*/ 452436 w 790574"/>
                      <a:gd name="connsiteY10" fmla="*/ 1319250 h 1319250"/>
                      <a:gd name="connsiteX11" fmla="*/ 2381 w 790574"/>
                      <a:gd name="connsiteY11" fmla="*/ 766801 h 1319250"/>
                      <a:gd name="connsiteX12" fmla="*/ 0 w 790574"/>
                      <a:gd name="connsiteY12" fmla="*/ 28614 h 1319250"/>
                      <a:gd name="connsiteX0" fmla="*/ 0 w 790574"/>
                      <a:gd name="connsiteY0" fmla="*/ 29947 h 1320583"/>
                      <a:gd name="connsiteX1" fmla="*/ 276223 w 790574"/>
                      <a:gd name="connsiteY1" fmla="*/ 29946 h 1320583"/>
                      <a:gd name="connsiteX2" fmla="*/ 507205 w 790574"/>
                      <a:gd name="connsiteY2" fmla="*/ 199014 h 1320583"/>
                      <a:gd name="connsiteX3" fmla="*/ 157162 w 790574"/>
                      <a:gd name="connsiteY3" fmla="*/ 277596 h 1320583"/>
                      <a:gd name="connsiteX4" fmla="*/ 609599 w 790574"/>
                      <a:gd name="connsiteY4" fmla="*/ 356177 h 1320583"/>
                      <a:gd name="connsiteX5" fmla="*/ 790574 w 790574"/>
                      <a:gd name="connsiteY5" fmla="*/ 549058 h 1320583"/>
                      <a:gd name="connsiteX6" fmla="*/ 514348 w 790574"/>
                      <a:gd name="connsiteY6" fmla="*/ 570490 h 1320583"/>
                      <a:gd name="connsiteX7" fmla="*/ 652461 w 790574"/>
                      <a:gd name="connsiteY7" fmla="*/ 737177 h 1320583"/>
                      <a:gd name="connsiteX8" fmla="*/ 707230 w 790574"/>
                      <a:gd name="connsiteY8" fmla="*/ 801471 h 1320583"/>
                      <a:gd name="connsiteX9" fmla="*/ 735806 w 790574"/>
                      <a:gd name="connsiteY9" fmla="*/ 944347 h 1320583"/>
                      <a:gd name="connsiteX10" fmla="*/ 452436 w 790574"/>
                      <a:gd name="connsiteY10" fmla="*/ 1320583 h 1320583"/>
                      <a:gd name="connsiteX11" fmla="*/ 2381 w 790574"/>
                      <a:gd name="connsiteY11" fmla="*/ 768134 h 1320583"/>
                      <a:gd name="connsiteX12" fmla="*/ 0 w 790574"/>
                      <a:gd name="connsiteY12" fmla="*/ 29947 h 1320583"/>
                      <a:gd name="connsiteX0" fmla="*/ 0 w 790574"/>
                      <a:gd name="connsiteY0" fmla="*/ 29947 h 1320583"/>
                      <a:gd name="connsiteX1" fmla="*/ 276223 w 790574"/>
                      <a:gd name="connsiteY1" fmla="*/ 29946 h 1320583"/>
                      <a:gd name="connsiteX2" fmla="*/ 507205 w 790574"/>
                      <a:gd name="connsiteY2" fmla="*/ 199014 h 1320583"/>
                      <a:gd name="connsiteX3" fmla="*/ 157162 w 790574"/>
                      <a:gd name="connsiteY3" fmla="*/ 277596 h 1320583"/>
                      <a:gd name="connsiteX4" fmla="*/ 609599 w 790574"/>
                      <a:gd name="connsiteY4" fmla="*/ 356177 h 1320583"/>
                      <a:gd name="connsiteX5" fmla="*/ 790574 w 790574"/>
                      <a:gd name="connsiteY5" fmla="*/ 549058 h 1320583"/>
                      <a:gd name="connsiteX6" fmla="*/ 514348 w 790574"/>
                      <a:gd name="connsiteY6" fmla="*/ 570490 h 1320583"/>
                      <a:gd name="connsiteX7" fmla="*/ 652461 w 790574"/>
                      <a:gd name="connsiteY7" fmla="*/ 737177 h 1320583"/>
                      <a:gd name="connsiteX8" fmla="*/ 735806 w 790574"/>
                      <a:gd name="connsiteY8" fmla="*/ 944347 h 1320583"/>
                      <a:gd name="connsiteX9" fmla="*/ 452436 w 790574"/>
                      <a:gd name="connsiteY9" fmla="*/ 1320583 h 1320583"/>
                      <a:gd name="connsiteX10" fmla="*/ 2381 w 790574"/>
                      <a:gd name="connsiteY10" fmla="*/ 768134 h 1320583"/>
                      <a:gd name="connsiteX11" fmla="*/ 0 w 790574"/>
                      <a:gd name="connsiteY11" fmla="*/ 29947 h 1320583"/>
                      <a:gd name="connsiteX0" fmla="*/ 0 w 790574"/>
                      <a:gd name="connsiteY0" fmla="*/ 29947 h 1320583"/>
                      <a:gd name="connsiteX1" fmla="*/ 276223 w 790574"/>
                      <a:gd name="connsiteY1" fmla="*/ 29946 h 1320583"/>
                      <a:gd name="connsiteX2" fmla="*/ 507205 w 790574"/>
                      <a:gd name="connsiteY2" fmla="*/ 199014 h 1320583"/>
                      <a:gd name="connsiteX3" fmla="*/ 157162 w 790574"/>
                      <a:gd name="connsiteY3" fmla="*/ 277596 h 1320583"/>
                      <a:gd name="connsiteX4" fmla="*/ 609599 w 790574"/>
                      <a:gd name="connsiteY4" fmla="*/ 356177 h 1320583"/>
                      <a:gd name="connsiteX5" fmla="*/ 790574 w 790574"/>
                      <a:gd name="connsiteY5" fmla="*/ 549058 h 1320583"/>
                      <a:gd name="connsiteX6" fmla="*/ 514348 w 790574"/>
                      <a:gd name="connsiteY6" fmla="*/ 570490 h 1320583"/>
                      <a:gd name="connsiteX7" fmla="*/ 652461 w 790574"/>
                      <a:gd name="connsiteY7" fmla="*/ 737177 h 1320583"/>
                      <a:gd name="connsiteX8" fmla="*/ 735806 w 790574"/>
                      <a:gd name="connsiteY8" fmla="*/ 944347 h 1320583"/>
                      <a:gd name="connsiteX9" fmla="*/ 452436 w 790574"/>
                      <a:gd name="connsiteY9" fmla="*/ 1320583 h 1320583"/>
                      <a:gd name="connsiteX10" fmla="*/ 2381 w 790574"/>
                      <a:gd name="connsiteY10" fmla="*/ 768134 h 1320583"/>
                      <a:gd name="connsiteX11" fmla="*/ 0 w 790574"/>
                      <a:gd name="connsiteY11" fmla="*/ 29947 h 1320583"/>
                      <a:gd name="connsiteX0" fmla="*/ 0 w 790574"/>
                      <a:gd name="connsiteY0" fmla="*/ 29947 h 1320583"/>
                      <a:gd name="connsiteX1" fmla="*/ 276223 w 790574"/>
                      <a:gd name="connsiteY1" fmla="*/ 29946 h 1320583"/>
                      <a:gd name="connsiteX2" fmla="*/ 507205 w 790574"/>
                      <a:gd name="connsiteY2" fmla="*/ 199014 h 1320583"/>
                      <a:gd name="connsiteX3" fmla="*/ 157162 w 790574"/>
                      <a:gd name="connsiteY3" fmla="*/ 277596 h 1320583"/>
                      <a:gd name="connsiteX4" fmla="*/ 609599 w 790574"/>
                      <a:gd name="connsiteY4" fmla="*/ 356177 h 1320583"/>
                      <a:gd name="connsiteX5" fmla="*/ 790574 w 790574"/>
                      <a:gd name="connsiteY5" fmla="*/ 549058 h 1320583"/>
                      <a:gd name="connsiteX6" fmla="*/ 514348 w 790574"/>
                      <a:gd name="connsiteY6" fmla="*/ 570490 h 1320583"/>
                      <a:gd name="connsiteX7" fmla="*/ 652461 w 790574"/>
                      <a:gd name="connsiteY7" fmla="*/ 737177 h 1320583"/>
                      <a:gd name="connsiteX8" fmla="*/ 735806 w 790574"/>
                      <a:gd name="connsiteY8" fmla="*/ 944347 h 1320583"/>
                      <a:gd name="connsiteX9" fmla="*/ 452436 w 790574"/>
                      <a:gd name="connsiteY9" fmla="*/ 1320583 h 1320583"/>
                      <a:gd name="connsiteX10" fmla="*/ 2381 w 790574"/>
                      <a:gd name="connsiteY10" fmla="*/ 768134 h 1320583"/>
                      <a:gd name="connsiteX11" fmla="*/ 0 w 790574"/>
                      <a:gd name="connsiteY11" fmla="*/ 29947 h 1320583"/>
                      <a:gd name="connsiteX0" fmla="*/ 0 w 790574"/>
                      <a:gd name="connsiteY0" fmla="*/ 29947 h 1320583"/>
                      <a:gd name="connsiteX1" fmla="*/ 276223 w 790574"/>
                      <a:gd name="connsiteY1" fmla="*/ 29946 h 1320583"/>
                      <a:gd name="connsiteX2" fmla="*/ 507205 w 790574"/>
                      <a:gd name="connsiteY2" fmla="*/ 199014 h 1320583"/>
                      <a:gd name="connsiteX3" fmla="*/ 157162 w 790574"/>
                      <a:gd name="connsiteY3" fmla="*/ 277596 h 1320583"/>
                      <a:gd name="connsiteX4" fmla="*/ 609599 w 790574"/>
                      <a:gd name="connsiteY4" fmla="*/ 356177 h 1320583"/>
                      <a:gd name="connsiteX5" fmla="*/ 790574 w 790574"/>
                      <a:gd name="connsiteY5" fmla="*/ 549058 h 1320583"/>
                      <a:gd name="connsiteX6" fmla="*/ 514348 w 790574"/>
                      <a:gd name="connsiteY6" fmla="*/ 570490 h 1320583"/>
                      <a:gd name="connsiteX7" fmla="*/ 652461 w 790574"/>
                      <a:gd name="connsiteY7" fmla="*/ 737177 h 1320583"/>
                      <a:gd name="connsiteX8" fmla="*/ 735806 w 790574"/>
                      <a:gd name="connsiteY8" fmla="*/ 944347 h 1320583"/>
                      <a:gd name="connsiteX9" fmla="*/ 452436 w 790574"/>
                      <a:gd name="connsiteY9" fmla="*/ 1320583 h 1320583"/>
                      <a:gd name="connsiteX10" fmla="*/ 2381 w 790574"/>
                      <a:gd name="connsiteY10" fmla="*/ 768134 h 1320583"/>
                      <a:gd name="connsiteX11" fmla="*/ 0 w 790574"/>
                      <a:gd name="connsiteY11" fmla="*/ 29947 h 1320583"/>
                      <a:gd name="connsiteX0" fmla="*/ 0 w 790574"/>
                      <a:gd name="connsiteY0" fmla="*/ 29947 h 1320583"/>
                      <a:gd name="connsiteX1" fmla="*/ 276223 w 790574"/>
                      <a:gd name="connsiteY1" fmla="*/ 29946 h 1320583"/>
                      <a:gd name="connsiteX2" fmla="*/ 507205 w 790574"/>
                      <a:gd name="connsiteY2" fmla="*/ 199014 h 1320583"/>
                      <a:gd name="connsiteX3" fmla="*/ 157162 w 790574"/>
                      <a:gd name="connsiteY3" fmla="*/ 277596 h 1320583"/>
                      <a:gd name="connsiteX4" fmla="*/ 609599 w 790574"/>
                      <a:gd name="connsiteY4" fmla="*/ 356177 h 1320583"/>
                      <a:gd name="connsiteX5" fmla="*/ 790574 w 790574"/>
                      <a:gd name="connsiteY5" fmla="*/ 549058 h 1320583"/>
                      <a:gd name="connsiteX6" fmla="*/ 514348 w 790574"/>
                      <a:gd name="connsiteY6" fmla="*/ 570490 h 1320583"/>
                      <a:gd name="connsiteX7" fmla="*/ 652461 w 790574"/>
                      <a:gd name="connsiteY7" fmla="*/ 737177 h 1320583"/>
                      <a:gd name="connsiteX8" fmla="*/ 735806 w 790574"/>
                      <a:gd name="connsiteY8" fmla="*/ 944347 h 1320583"/>
                      <a:gd name="connsiteX9" fmla="*/ 452436 w 790574"/>
                      <a:gd name="connsiteY9" fmla="*/ 1320583 h 1320583"/>
                      <a:gd name="connsiteX10" fmla="*/ 2381 w 790574"/>
                      <a:gd name="connsiteY10" fmla="*/ 768134 h 1320583"/>
                      <a:gd name="connsiteX11" fmla="*/ 0 w 790574"/>
                      <a:gd name="connsiteY11" fmla="*/ 29947 h 1320583"/>
                      <a:gd name="connsiteX0" fmla="*/ 229 w 790803"/>
                      <a:gd name="connsiteY0" fmla="*/ 29947 h 1320583"/>
                      <a:gd name="connsiteX1" fmla="*/ 276452 w 790803"/>
                      <a:gd name="connsiteY1" fmla="*/ 29946 h 1320583"/>
                      <a:gd name="connsiteX2" fmla="*/ 507434 w 790803"/>
                      <a:gd name="connsiteY2" fmla="*/ 199014 h 1320583"/>
                      <a:gd name="connsiteX3" fmla="*/ 157391 w 790803"/>
                      <a:gd name="connsiteY3" fmla="*/ 277596 h 1320583"/>
                      <a:gd name="connsiteX4" fmla="*/ 609828 w 790803"/>
                      <a:gd name="connsiteY4" fmla="*/ 356177 h 1320583"/>
                      <a:gd name="connsiteX5" fmla="*/ 790803 w 790803"/>
                      <a:gd name="connsiteY5" fmla="*/ 549058 h 1320583"/>
                      <a:gd name="connsiteX6" fmla="*/ 514577 w 790803"/>
                      <a:gd name="connsiteY6" fmla="*/ 570490 h 1320583"/>
                      <a:gd name="connsiteX7" fmla="*/ 652690 w 790803"/>
                      <a:gd name="connsiteY7" fmla="*/ 737177 h 1320583"/>
                      <a:gd name="connsiteX8" fmla="*/ 736035 w 790803"/>
                      <a:gd name="connsiteY8" fmla="*/ 944347 h 1320583"/>
                      <a:gd name="connsiteX9" fmla="*/ 452665 w 790803"/>
                      <a:gd name="connsiteY9" fmla="*/ 1320583 h 1320583"/>
                      <a:gd name="connsiteX10" fmla="*/ 229 w 790803"/>
                      <a:gd name="connsiteY10" fmla="*/ 768134 h 1320583"/>
                      <a:gd name="connsiteX11" fmla="*/ 229 w 790803"/>
                      <a:gd name="connsiteY11" fmla="*/ 29947 h 1320583"/>
                      <a:gd name="connsiteX0" fmla="*/ 229 w 807471"/>
                      <a:gd name="connsiteY0" fmla="*/ 29947 h 1320583"/>
                      <a:gd name="connsiteX1" fmla="*/ 276452 w 807471"/>
                      <a:gd name="connsiteY1" fmla="*/ 29946 h 1320583"/>
                      <a:gd name="connsiteX2" fmla="*/ 507434 w 807471"/>
                      <a:gd name="connsiteY2" fmla="*/ 199014 h 1320583"/>
                      <a:gd name="connsiteX3" fmla="*/ 157391 w 807471"/>
                      <a:gd name="connsiteY3" fmla="*/ 277596 h 1320583"/>
                      <a:gd name="connsiteX4" fmla="*/ 609828 w 807471"/>
                      <a:gd name="connsiteY4" fmla="*/ 356177 h 1320583"/>
                      <a:gd name="connsiteX5" fmla="*/ 807471 w 807471"/>
                      <a:gd name="connsiteY5" fmla="*/ 549058 h 1320583"/>
                      <a:gd name="connsiteX6" fmla="*/ 514577 w 807471"/>
                      <a:gd name="connsiteY6" fmla="*/ 570490 h 1320583"/>
                      <a:gd name="connsiteX7" fmla="*/ 652690 w 807471"/>
                      <a:gd name="connsiteY7" fmla="*/ 737177 h 1320583"/>
                      <a:gd name="connsiteX8" fmla="*/ 736035 w 807471"/>
                      <a:gd name="connsiteY8" fmla="*/ 944347 h 1320583"/>
                      <a:gd name="connsiteX9" fmla="*/ 452665 w 807471"/>
                      <a:gd name="connsiteY9" fmla="*/ 1320583 h 1320583"/>
                      <a:gd name="connsiteX10" fmla="*/ 229 w 807471"/>
                      <a:gd name="connsiteY10" fmla="*/ 768134 h 1320583"/>
                      <a:gd name="connsiteX11" fmla="*/ 229 w 807471"/>
                      <a:gd name="connsiteY11" fmla="*/ 29947 h 1320583"/>
                      <a:gd name="connsiteX0" fmla="*/ 229 w 807471"/>
                      <a:gd name="connsiteY0" fmla="*/ 29947 h 1320583"/>
                      <a:gd name="connsiteX1" fmla="*/ 276452 w 807471"/>
                      <a:gd name="connsiteY1" fmla="*/ 29946 h 1320583"/>
                      <a:gd name="connsiteX2" fmla="*/ 507434 w 807471"/>
                      <a:gd name="connsiteY2" fmla="*/ 199014 h 1320583"/>
                      <a:gd name="connsiteX3" fmla="*/ 157391 w 807471"/>
                      <a:gd name="connsiteY3" fmla="*/ 277596 h 1320583"/>
                      <a:gd name="connsiteX4" fmla="*/ 609828 w 807471"/>
                      <a:gd name="connsiteY4" fmla="*/ 356177 h 1320583"/>
                      <a:gd name="connsiteX5" fmla="*/ 807471 w 807471"/>
                      <a:gd name="connsiteY5" fmla="*/ 549058 h 1320583"/>
                      <a:gd name="connsiteX6" fmla="*/ 514577 w 807471"/>
                      <a:gd name="connsiteY6" fmla="*/ 570490 h 1320583"/>
                      <a:gd name="connsiteX7" fmla="*/ 652690 w 807471"/>
                      <a:gd name="connsiteY7" fmla="*/ 737177 h 1320583"/>
                      <a:gd name="connsiteX8" fmla="*/ 736035 w 807471"/>
                      <a:gd name="connsiteY8" fmla="*/ 944347 h 1320583"/>
                      <a:gd name="connsiteX9" fmla="*/ 452665 w 807471"/>
                      <a:gd name="connsiteY9" fmla="*/ 1320583 h 1320583"/>
                      <a:gd name="connsiteX10" fmla="*/ 229 w 807471"/>
                      <a:gd name="connsiteY10" fmla="*/ 768134 h 1320583"/>
                      <a:gd name="connsiteX11" fmla="*/ 229 w 807471"/>
                      <a:gd name="connsiteY11" fmla="*/ 29947 h 1320583"/>
                      <a:gd name="connsiteX0" fmla="*/ 229 w 807471"/>
                      <a:gd name="connsiteY0" fmla="*/ 29947 h 1320583"/>
                      <a:gd name="connsiteX1" fmla="*/ 276452 w 807471"/>
                      <a:gd name="connsiteY1" fmla="*/ 29946 h 1320583"/>
                      <a:gd name="connsiteX2" fmla="*/ 507434 w 807471"/>
                      <a:gd name="connsiteY2" fmla="*/ 199014 h 1320583"/>
                      <a:gd name="connsiteX3" fmla="*/ 157391 w 807471"/>
                      <a:gd name="connsiteY3" fmla="*/ 277596 h 1320583"/>
                      <a:gd name="connsiteX4" fmla="*/ 609828 w 807471"/>
                      <a:gd name="connsiteY4" fmla="*/ 356177 h 1320583"/>
                      <a:gd name="connsiteX5" fmla="*/ 807471 w 807471"/>
                      <a:gd name="connsiteY5" fmla="*/ 549058 h 1320583"/>
                      <a:gd name="connsiteX6" fmla="*/ 514577 w 807471"/>
                      <a:gd name="connsiteY6" fmla="*/ 570490 h 1320583"/>
                      <a:gd name="connsiteX7" fmla="*/ 652690 w 807471"/>
                      <a:gd name="connsiteY7" fmla="*/ 737177 h 1320583"/>
                      <a:gd name="connsiteX8" fmla="*/ 736035 w 807471"/>
                      <a:gd name="connsiteY8" fmla="*/ 944347 h 1320583"/>
                      <a:gd name="connsiteX9" fmla="*/ 452665 w 807471"/>
                      <a:gd name="connsiteY9" fmla="*/ 1320583 h 1320583"/>
                      <a:gd name="connsiteX10" fmla="*/ 229 w 807471"/>
                      <a:gd name="connsiteY10" fmla="*/ 768134 h 1320583"/>
                      <a:gd name="connsiteX11" fmla="*/ 229 w 807471"/>
                      <a:gd name="connsiteY11" fmla="*/ 29947 h 1320583"/>
                      <a:gd name="connsiteX0" fmla="*/ 229 w 808752"/>
                      <a:gd name="connsiteY0" fmla="*/ 29947 h 1320583"/>
                      <a:gd name="connsiteX1" fmla="*/ 276452 w 808752"/>
                      <a:gd name="connsiteY1" fmla="*/ 29946 h 1320583"/>
                      <a:gd name="connsiteX2" fmla="*/ 507434 w 808752"/>
                      <a:gd name="connsiteY2" fmla="*/ 199014 h 1320583"/>
                      <a:gd name="connsiteX3" fmla="*/ 157391 w 808752"/>
                      <a:gd name="connsiteY3" fmla="*/ 277596 h 1320583"/>
                      <a:gd name="connsiteX4" fmla="*/ 609828 w 808752"/>
                      <a:gd name="connsiteY4" fmla="*/ 356177 h 1320583"/>
                      <a:gd name="connsiteX5" fmla="*/ 807471 w 808752"/>
                      <a:gd name="connsiteY5" fmla="*/ 549058 h 1320583"/>
                      <a:gd name="connsiteX6" fmla="*/ 681266 w 808752"/>
                      <a:gd name="connsiteY6" fmla="*/ 565729 h 1320583"/>
                      <a:gd name="connsiteX7" fmla="*/ 514577 w 808752"/>
                      <a:gd name="connsiteY7" fmla="*/ 570490 h 1320583"/>
                      <a:gd name="connsiteX8" fmla="*/ 652690 w 808752"/>
                      <a:gd name="connsiteY8" fmla="*/ 737177 h 1320583"/>
                      <a:gd name="connsiteX9" fmla="*/ 736035 w 808752"/>
                      <a:gd name="connsiteY9" fmla="*/ 944347 h 1320583"/>
                      <a:gd name="connsiteX10" fmla="*/ 452665 w 808752"/>
                      <a:gd name="connsiteY10" fmla="*/ 1320583 h 1320583"/>
                      <a:gd name="connsiteX11" fmla="*/ 229 w 808752"/>
                      <a:gd name="connsiteY11" fmla="*/ 768134 h 1320583"/>
                      <a:gd name="connsiteX12" fmla="*/ 229 w 808752"/>
                      <a:gd name="connsiteY12" fmla="*/ 29947 h 1320583"/>
                      <a:gd name="connsiteX0" fmla="*/ 229 w 808846"/>
                      <a:gd name="connsiteY0" fmla="*/ 29947 h 1320583"/>
                      <a:gd name="connsiteX1" fmla="*/ 276452 w 808846"/>
                      <a:gd name="connsiteY1" fmla="*/ 29946 h 1320583"/>
                      <a:gd name="connsiteX2" fmla="*/ 507434 w 808846"/>
                      <a:gd name="connsiteY2" fmla="*/ 199014 h 1320583"/>
                      <a:gd name="connsiteX3" fmla="*/ 157391 w 808846"/>
                      <a:gd name="connsiteY3" fmla="*/ 277596 h 1320583"/>
                      <a:gd name="connsiteX4" fmla="*/ 609828 w 808846"/>
                      <a:gd name="connsiteY4" fmla="*/ 356177 h 1320583"/>
                      <a:gd name="connsiteX5" fmla="*/ 807471 w 808846"/>
                      <a:gd name="connsiteY5" fmla="*/ 549058 h 1320583"/>
                      <a:gd name="connsiteX6" fmla="*/ 681266 w 808846"/>
                      <a:gd name="connsiteY6" fmla="*/ 565729 h 1320583"/>
                      <a:gd name="connsiteX7" fmla="*/ 514577 w 808846"/>
                      <a:gd name="connsiteY7" fmla="*/ 570490 h 1320583"/>
                      <a:gd name="connsiteX8" fmla="*/ 652690 w 808846"/>
                      <a:gd name="connsiteY8" fmla="*/ 737177 h 1320583"/>
                      <a:gd name="connsiteX9" fmla="*/ 736035 w 808846"/>
                      <a:gd name="connsiteY9" fmla="*/ 944347 h 1320583"/>
                      <a:gd name="connsiteX10" fmla="*/ 452665 w 808846"/>
                      <a:gd name="connsiteY10" fmla="*/ 1320583 h 1320583"/>
                      <a:gd name="connsiteX11" fmla="*/ 229 w 808846"/>
                      <a:gd name="connsiteY11" fmla="*/ 768134 h 1320583"/>
                      <a:gd name="connsiteX12" fmla="*/ 229 w 808846"/>
                      <a:gd name="connsiteY12" fmla="*/ 29947 h 1320583"/>
                      <a:gd name="connsiteX0" fmla="*/ 229 w 808846"/>
                      <a:gd name="connsiteY0" fmla="*/ 29947 h 1320583"/>
                      <a:gd name="connsiteX1" fmla="*/ 276452 w 808846"/>
                      <a:gd name="connsiteY1" fmla="*/ 29946 h 1320583"/>
                      <a:gd name="connsiteX2" fmla="*/ 507434 w 808846"/>
                      <a:gd name="connsiteY2" fmla="*/ 199014 h 1320583"/>
                      <a:gd name="connsiteX3" fmla="*/ 157391 w 808846"/>
                      <a:gd name="connsiteY3" fmla="*/ 277596 h 1320583"/>
                      <a:gd name="connsiteX4" fmla="*/ 609828 w 808846"/>
                      <a:gd name="connsiteY4" fmla="*/ 356177 h 1320583"/>
                      <a:gd name="connsiteX5" fmla="*/ 807471 w 808846"/>
                      <a:gd name="connsiteY5" fmla="*/ 549058 h 1320583"/>
                      <a:gd name="connsiteX6" fmla="*/ 681266 w 808846"/>
                      <a:gd name="connsiteY6" fmla="*/ 565729 h 1320583"/>
                      <a:gd name="connsiteX7" fmla="*/ 514577 w 808846"/>
                      <a:gd name="connsiteY7" fmla="*/ 570490 h 1320583"/>
                      <a:gd name="connsiteX8" fmla="*/ 652690 w 808846"/>
                      <a:gd name="connsiteY8" fmla="*/ 737177 h 1320583"/>
                      <a:gd name="connsiteX9" fmla="*/ 736035 w 808846"/>
                      <a:gd name="connsiteY9" fmla="*/ 944347 h 1320583"/>
                      <a:gd name="connsiteX10" fmla="*/ 452665 w 808846"/>
                      <a:gd name="connsiteY10" fmla="*/ 1320583 h 1320583"/>
                      <a:gd name="connsiteX11" fmla="*/ 229 w 808846"/>
                      <a:gd name="connsiteY11" fmla="*/ 768134 h 1320583"/>
                      <a:gd name="connsiteX12" fmla="*/ 229 w 808846"/>
                      <a:gd name="connsiteY12" fmla="*/ 29947 h 1320583"/>
                      <a:gd name="connsiteX0" fmla="*/ 229 w 808846"/>
                      <a:gd name="connsiteY0" fmla="*/ 29947 h 1320583"/>
                      <a:gd name="connsiteX1" fmla="*/ 276452 w 808846"/>
                      <a:gd name="connsiteY1" fmla="*/ 29946 h 1320583"/>
                      <a:gd name="connsiteX2" fmla="*/ 507434 w 808846"/>
                      <a:gd name="connsiteY2" fmla="*/ 199014 h 1320583"/>
                      <a:gd name="connsiteX3" fmla="*/ 157391 w 808846"/>
                      <a:gd name="connsiteY3" fmla="*/ 277596 h 1320583"/>
                      <a:gd name="connsiteX4" fmla="*/ 609828 w 808846"/>
                      <a:gd name="connsiteY4" fmla="*/ 356177 h 1320583"/>
                      <a:gd name="connsiteX5" fmla="*/ 807471 w 808846"/>
                      <a:gd name="connsiteY5" fmla="*/ 549058 h 1320583"/>
                      <a:gd name="connsiteX6" fmla="*/ 681266 w 808846"/>
                      <a:gd name="connsiteY6" fmla="*/ 565729 h 1320583"/>
                      <a:gd name="connsiteX7" fmla="*/ 514577 w 808846"/>
                      <a:gd name="connsiteY7" fmla="*/ 570490 h 1320583"/>
                      <a:gd name="connsiteX8" fmla="*/ 652690 w 808846"/>
                      <a:gd name="connsiteY8" fmla="*/ 737177 h 1320583"/>
                      <a:gd name="connsiteX9" fmla="*/ 736035 w 808846"/>
                      <a:gd name="connsiteY9" fmla="*/ 944347 h 1320583"/>
                      <a:gd name="connsiteX10" fmla="*/ 452665 w 808846"/>
                      <a:gd name="connsiteY10" fmla="*/ 1320583 h 1320583"/>
                      <a:gd name="connsiteX11" fmla="*/ 229 w 808846"/>
                      <a:gd name="connsiteY11" fmla="*/ 768134 h 1320583"/>
                      <a:gd name="connsiteX12" fmla="*/ 229 w 808846"/>
                      <a:gd name="connsiteY12" fmla="*/ 29947 h 1320583"/>
                      <a:gd name="connsiteX0" fmla="*/ 229 w 808846"/>
                      <a:gd name="connsiteY0" fmla="*/ 29947 h 1320583"/>
                      <a:gd name="connsiteX1" fmla="*/ 276452 w 808846"/>
                      <a:gd name="connsiteY1" fmla="*/ 29946 h 1320583"/>
                      <a:gd name="connsiteX2" fmla="*/ 507434 w 808846"/>
                      <a:gd name="connsiteY2" fmla="*/ 199014 h 1320583"/>
                      <a:gd name="connsiteX3" fmla="*/ 157391 w 808846"/>
                      <a:gd name="connsiteY3" fmla="*/ 277596 h 1320583"/>
                      <a:gd name="connsiteX4" fmla="*/ 609828 w 808846"/>
                      <a:gd name="connsiteY4" fmla="*/ 356177 h 1320583"/>
                      <a:gd name="connsiteX5" fmla="*/ 807471 w 808846"/>
                      <a:gd name="connsiteY5" fmla="*/ 549058 h 1320583"/>
                      <a:gd name="connsiteX6" fmla="*/ 681266 w 808846"/>
                      <a:gd name="connsiteY6" fmla="*/ 565729 h 1320583"/>
                      <a:gd name="connsiteX7" fmla="*/ 514577 w 808846"/>
                      <a:gd name="connsiteY7" fmla="*/ 570490 h 1320583"/>
                      <a:gd name="connsiteX8" fmla="*/ 652690 w 808846"/>
                      <a:gd name="connsiteY8" fmla="*/ 737177 h 1320583"/>
                      <a:gd name="connsiteX9" fmla="*/ 736035 w 808846"/>
                      <a:gd name="connsiteY9" fmla="*/ 944347 h 1320583"/>
                      <a:gd name="connsiteX10" fmla="*/ 452665 w 808846"/>
                      <a:gd name="connsiteY10" fmla="*/ 1320583 h 1320583"/>
                      <a:gd name="connsiteX11" fmla="*/ 229 w 808846"/>
                      <a:gd name="connsiteY11" fmla="*/ 768134 h 1320583"/>
                      <a:gd name="connsiteX12" fmla="*/ 229 w 808846"/>
                      <a:gd name="connsiteY12" fmla="*/ 29947 h 1320583"/>
                      <a:gd name="connsiteX0" fmla="*/ 229 w 811193"/>
                      <a:gd name="connsiteY0" fmla="*/ 29947 h 1320583"/>
                      <a:gd name="connsiteX1" fmla="*/ 276452 w 811193"/>
                      <a:gd name="connsiteY1" fmla="*/ 29946 h 1320583"/>
                      <a:gd name="connsiteX2" fmla="*/ 507434 w 811193"/>
                      <a:gd name="connsiteY2" fmla="*/ 199014 h 1320583"/>
                      <a:gd name="connsiteX3" fmla="*/ 157391 w 811193"/>
                      <a:gd name="connsiteY3" fmla="*/ 277596 h 1320583"/>
                      <a:gd name="connsiteX4" fmla="*/ 609828 w 811193"/>
                      <a:gd name="connsiteY4" fmla="*/ 356177 h 1320583"/>
                      <a:gd name="connsiteX5" fmla="*/ 809852 w 811193"/>
                      <a:gd name="connsiteY5" fmla="*/ 549058 h 1320583"/>
                      <a:gd name="connsiteX6" fmla="*/ 681266 w 811193"/>
                      <a:gd name="connsiteY6" fmla="*/ 565729 h 1320583"/>
                      <a:gd name="connsiteX7" fmla="*/ 514577 w 811193"/>
                      <a:gd name="connsiteY7" fmla="*/ 570490 h 1320583"/>
                      <a:gd name="connsiteX8" fmla="*/ 652690 w 811193"/>
                      <a:gd name="connsiteY8" fmla="*/ 737177 h 1320583"/>
                      <a:gd name="connsiteX9" fmla="*/ 736035 w 811193"/>
                      <a:gd name="connsiteY9" fmla="*/ 944347 h 1320583"/>
                      <a:gd name="connsiteX10" fmla="*/ 452665 w 811193"/>
                      <a:gd name="connsiteY10" fmla="*/ 1320583 h 1320583"/>
                      <a:gd name="connsiteX11" fmla="*/ 229 w 811193"/>
                      <a:gd name="connsiteY11" fmla="*/ 768134 h 1320583"/>
                      <a:gd name="connsiteX12" fmla="*/ 229 w 811193"/>
                      <a:gd name="connsiteY12" fmla="*/ 29947 h 1320583"/>
                      <a:gd name="connsiteX0" fmla="*/ 229 w 809852"/>
                      <a:gd name="connsiteY0" fmla="*/ 29947 h 1320583"/>
                      <a:gd name="connsiteX1" fmla="*/ 276452 w 809852"/>
                      <a:gd name="connsiteY1" fmla="*/ 29946 h 1320583"/>
                      <a:gd name="connsiteX2" fmla="*/ 507434 w 809852"/>
                      <a:gd name="connsiteY2" fmla="*/ 199014 h 1320583"/>
                      <a:gd name="connsiteX3" fmla="*/ 157391 w 809852"/>
                      <a:gd name="connsiteY3" fmla="*/ 277596 h 1320583"/>
                      <a:gd name="connsiteX4" fmla="*/ 609828 w 809852"/>
                      <a:gd name="connsiteY4" fmla="*/ 356177 h 1320583"/>
                      <a:gd name="connsiteX5" fmla="*/ 809852 w 809852"/>
                      <a:gd name="connsiteY5" fmla="*/ 549058 h 1320583"/>
                      <a:gd name="connsiteX6" fmla="*/ 681266 w 809852"/>
                      <a:gd name="connsiteY6" fmla="*/ 565729 h 1320583"/>
                      <a:gd name="connsiteX7" fmla="*/ 514577 w 809852"/>
                      <a:gd name="connsiteY7" fmla="*/ 570490 h 1320583"/>
                      <a:gd name="connsiteX8" fmla="*/ 652690 w 809852"/>
                      <a:gd name="connsiteY8" fmla="*/ 737177 h 1320583"/>
                      <a:gd name="connsiteX9" fmla="*/ 736035 w 809852"/>
                      <a:gd name="connsiteY9" fmla="*/ 944347 h 1320583"/>
                      <a:gd name="connsiteX10" fmla="*/ 452665 w 809852"/>
                      <a:gd name="connsiteY10" fmla="*/ 1320583 h 1320583"/>
                      <a:gd name="connsiteX11" fmla="*/ 229 w 809852"/>
                      <a:gd name="connsiteY11" fmla="*/ 768134 h 1320583"/>
                      <a:gd name="connsiteX12" fmla="*/ 229 w 809852"/>
                      <a:gd name="connsiteY12" fmla="*/ 29947 h 1320583"/>
                      <a:gd name="connsiteX0" fmla="*/ 229 w 809852"/>
                      <a:gd name="connsiteY0" fmla="*/ 29947 h 1320583"/>
                      <a:gd name="connsiteX1" fmla="*/ 276452 w 809852"/>
                      <a:gd name="connsiteY1" fmla="*/ 29946 h 1320583"/>
                      <a:gd name="connsiteX2" fmla="*/ 507434 w 809852"/>
                      <a:gd name="connsiteY2" fmla="*/ 199014 h 1320583"/>
                      <a:gd name="connsiteX3" fmla="*/ 157391 w 809852"/>
                      <a:gd name="connsiteY3" fmla="*/ 277596 h 1320583"/>
                      <a:gd name="connsiteX4" fmla="*/ 609828 w 809852"/>
                      <a:gd name="connsiteY4" fmla="*/ 356177 h 1320583"/>
                      <a:gd name="connsiteX5" fmla="*/ 809852 w 809852"/>
                      <a:gd name="connsiteY5" fmla="*/ 551440 h 1320583"/>
                      <a:gd name="connsiteX6" fmla="*/ 681266 w 809852"/>
                      <a:gd name="connsiteY6" fmla="*/ 565729 h 1320583"/>
                      <a:gd name="connsiteX7" fmla="*/ 514577 w 809852"/>
                      <a:gd name="connsiteY7" fmla="*/ 570490 h 1320583"/>
                      <a:gd name="connsiteX8" fmla="*/ 652690 w 809852"/>
                      <a:gd name="connsiteY8" fmla="*/ 737177 h 1320583"/>
                      <a:gd name="connsiteX9" fmla="*/ 736035 w 809852"/>
                      <a:gd name="connsiteY9" fmla="*/ 944347 h 1320583"/>
                      <a:gd name="connsiteX10" fmla="*/ 452665 w 809852"/>
                      <a:gd name="connsiteY10" fmla="*/ 1320583 h 1320583"/>
                      <a:gd name="connsiteX11" fmla="*/ 229 w 809852"/>
                      <a:gd name="connsiteY11" fmla="*/ 768134 h 1320583"/>
                      <a:gd name="connsiteX12" fmla="*/ 229 w 809852"/>
                      <a:gd name="connsiteY12" fmla="*/ 29947 h 1320583"/>
                      <a:gd name="connsiteX0" fmla="*/ 229 w 809852"/>
                      <a:gd name="connsiteY0" fmla="*/ 29947 h 1320583"/>
                      <a:gd name="connsiteX1" fmla="*/ 276452 w 809852"/>
                      <a:gd name="connsiteY1" fmla="*/ 29946 h 1320583"/>
                      <a:gd name="connsiteX2" fmla="*/ 507434 w 809852"/>
                      <a:gd name="connsiteY2" fmla="*/ 199014 h 1320583"/>
                      <a:gd name="connsiteX3" fmla="*/ 157391 w 809852"/>
                      <a:gd name="connsiteY3" fmla="*/ 277596 h 1320583"/>
                      <a:gd name="connsiteX4" fmla="*/ 609828 w 809852"/>
                      <a:gd name="connsiteY4" fmla="*/ 356177 h 1320583"/>
                      <a:gd name="connsiteX5" fmla="*/ 809852 w 809852"/>
                      <a:gd name="connsiteY5" fmla="*/ 551440 h 1320583"/>
                      <a:gd name="connsiteX6" fmla="*/ 681266 w 809852"/>
                      <a:gd name="connsiteY6" fmla="*/ 565729 h 1320583"/>
                      <a:gd name="connsiteX7" fmla="*/ 514577 w 809852"/>
                      <a:gd name="connsiteY7" fmla="*/ 570490 h 1320583"/>
                      <a:gd name="connsiteX8" fmla="*/ 652690 w 809852"/>
                      <a:gd name="connsiteY8" fmla="*/ 737177 h 1320583"/>
                      <a:gd name="connsiteX9" fmla="*/ 736035 w 809852"/>
                      <a:gd name="connsiteY9" fmla="*/ 944347 h 1320583"/>
                      <a:gd name="connsiteX10" fmla="*/ 452665 w 809852"/>
                      <a:gd name="connsiteY10" fmla="*/ 1320583 h 1320583"/>
                      <a:gd name="connsiteX11" fmla="*/ 229 w 809852"/>
                      <a:gd name="connsiteY11" fmla="*/ 768134 h 1320583"/>
                      <a:gd name="connsiteX12" fmla="*/ 229 w 809852"/>
                      <a:gd name="connsiteY12" fmla="*/ 29947 h 1320583"/>
                      <a:gd name="connsiteX0" fmla="*/ 229 w 809852"/>
                      <a:gd name="connsiteY0" fmla="*/ 29947 h 1320583"/>
                      <a:gd name="connsiteX1" fmla="*/ 276452 w 809852"/>
                      <a:gd name="connsiteY1" fmla="*/ 29946 h 1320583"/>
                      <a:gd name="connsiteX2" fmla="*/ 507434 w 809852"/>
                      <a:gd name="connsiteY2" fmla="*/ 199014 h 1320583"/>
                      <a:gd name="connsiteX3" fmla="*/ 157391 w 809852"/>
                      <a:gd name="connsiteY3" fmla="*/ 277596 h 1320583"/>
                      <a:gd name="connsiteX4" fmla="*/ 609828 w 809852"/>
                      <a:gd name="connsiteY4" fmla="*/ 356177 h 1320583"/>
                      <a:gd name="connsiteX5" fmla="*/ 809852 w 809852"/>
                      <a:gd name="connsiteY5" fmla="*/ 551440 h 1320583"/>
                      <a:gd name="connsiteX6" fmla="*/ 681266 w 809852"/>
                      <a:gd name="connsiteY6" fmla="*/ 565729 h 1320583"/>
                      <a:gd name="connsiteX7" fmla="*/ 514577 w 809852"/>
                      <a:gd name="connsiteY7" fmla="*/ 570490 h 1320583"/>
                      <a:gd name="connsiteX8" fmla="*/ 652690 w 809852"/>
                      <a:gd name="connsiteY8" fmla="*/ 737177 h 1320583"/>
                      <a:gd name="connsiteX9" fmla="*/ 736035 w 809852"/>
                      <a:gd name="connsiteY9" fmla="*/ 944347 h 1320583"/>
                      <a:gd name="connsiteX10" fmla="*/ 452665 w 809852"/>
                      <a:gd name="connsiteY10" fmla="*/ 1320583 h 1320583"/>
                      <a:gd name="connsiteX11" fmla="*/ 229 w 809852"/>
                      <a:gd name="connsiteY11" fmla="*/ 768134 h 1320583"/>
                      <a:gd name="connsiteX12" fmla="*/ 229 w 809852"/>
                      <a:gd name="connsiteY12" fmla="*/ 29947 h 13205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09852" h="1320583">
                        <a:moveTo>
                          <a:pt x="229" y="29947"/>
                        </a:moveTo>
                        <a:cubicBezTo>
                          <a:pt x="91509" y="9309"/>
                          <a:pt x="180409" y="-25616"/>
                          <a:pt x="276452" y="29946"/>
                        </a:cubicBezTo>
                        <a:cubicBezTo>
                          <a:pt x="385196" y="72015"/>
                          <a:pt x="455841" y="235526"/>
                          <a:pt x="507434" y="199014"/>
                        </a:cubicBezTo>
                        <a:cubicBezTo>
                          <a:pt x="408611" y="302598"/>
                          <a:pt x="113338" y="40662"/>
                          <a:pt x="157391" y="277596"/>
                        </a:cubicBezTo>
                        <a:cubicBezTo>
                          <a:pt x="289153" y="373639"/>
                          <a:pt x="494734" y="429202"/>
                          <a:pt x="609828" y="356177"/>
                        </a:cubicBezTo>
                        <a:cubicBezTo>
                          <a:pt x="605066" y="447459"/>
                          <a:pt x="705078" y="493496"/>
                          <a:pt x="809852" y="551440"/>
                        </a:cubicBezTo>
                        <a:cubicBezTo>
                          <a:pt x="791993" y="583984"/>
                          <a:pt x="737226" y="607401"/>
                          <a:pt x="681266" y="565729"/>
                        </a:cubicBezTo>
                        <a:cubicBezTo>
                          <a:pt x="594350" y="488339"/>
                          <a:pt x="520530" y="539534"/>
                          <a:pt x="514577" y="570490"/>
                        </a:cubicBezTo>
                        <a:cubicBezTo>
                          <a:pt x="504258" y="641132"/>
                          <a:pt x="517753" y="699871"/>
                          <a:pt x="652690" y="737177"/>
                        </a:cubicBezTo>
                        <a:cubicBezTo>
                          <a:pt x="734844" y="732811"/>
                          <a:pt x="745561" y="851875"/>
                          <a:pt x="736035" y="944347"/>
                        </a:cubicBezTo>
                        <a:cubicBezTo>
                          <a:pt x="697934" y="1103097"/>
                          <a:pt x="550296" y="1266608"/>
                          <a:pt x="452665" y="1320583"/>
                        </a:cubicBezTo>
                        <a:cubicBezTo>
                          <a:pt x="283597" y="1207870"/>
                          <a:pt x="135960" y="1018959"/>
                          <a:pt x="229" y="768134"/>
                        </a:cubicBezTo>
                        <a:cubicBezTo>
                          <a:pt x="-565" y="522072"/>
                          <a:pt x="1023" y="276009"/>
                          <a:pt x="229" y="29947"/>
                        </a:cubicBezTo>
                        <a:close/>
                      </a:path>
                    </a:pathLst>
                  </a:custGeom>
                  <a:solidFill>
                    <a:srgbClr val="A6A6A6"/>
                  </a:solidFill>
                  <a:ln w="12700" cap="flat" cmpd="sng" algn="ctr">
                    <a:noFill/>
                    <a:prstDash val="solid"/>
                    <a:miter lim="800000"/>
                  </a:ln>
                  <a:effectLst>
                    <a:innerShdw blurRad="63500" dist="50800" dir="18900000">
                      <a:prstClr val="black">
                        <a:alpha val="50000"/>
                      </a:prstClr>
                    </a:inn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A045D"/>
                      </a:solidFill>
                      <a:effectLst/>
                      <a:uLnTx/>
                      <a:uFillTx/>
                      <a:ea typeface="+mn-ea"/>
                      <a:cs typeface="Arial" panose="020B0604020202020204" pitchFamily="34" charset="0"/>
                    </a:endParaRPr>
                  </a:p>
                </p:txBody>
              </p:sp>
              <p:sp>
                <p:nvSpPr>
                  <p:cNvPr id="30" name="Rectangle 4">
                    <a:extLst>
                      <a:ext uri="{FF2B5EF4-FFF2-40B4-BE49-F238E27FC236}">
                        <a16:creationId xmlns:a16="http://schemas.microsoft.com/office/drawing/2014/main" id="{3D42DE1F-125E-4014-CD43-26EC6E189CB3}"/>
                      </a:ext>
                    </a:extLst>
                  </p:cNvPr>
                  <p:cNvSpPr/>
                  <p:nvPr/>
                </p:nvSpPr>
                <p:spPr>
                  <a:xfrm flipH="1">
                    <a:off x="1372943" y="2358334"/>
                    <a:ext cx="896918" cy="1420808"/>
                  </a:xfrm>
                  <a:custGeom>
                    <a:avLst/>
                    <a:gdLst>
                      <a:gd name="connsiteX0" fmla="*/ 0 w 1149350"/>
                      <a:gd name="connsiteY0" fmla="*/ 0 h 1965961"/>
                      <a:gd name="connsiteX1" fmla="*/ 1149350 w 1149350"/>
                      <a:gd name="connsiteY1" fmla="*/ 0 h 1965961"/>
                      <a:gd name="connsiteX2" fmla="*/ 1149350 w 1149350"/>
                      <a:gd name="connsiteY2" fmla="*/ 1965961 h 1965961"/>
                      <a:gd name="connsiteX3" fmla="*/ 0 w 1149350"/>
                      <a:gd name="connsiteY3" fmla="*/ 1965961 h 1965961"/>
                      <a:gd name="connsiteX4" fmla="*/ 0 w 1149350"/>
                      <a:gd name="connsiteY4" fmla="*/ 0 h 1965961"/>
                      <a:gd name="connsiteX0" fmla="*/ 0 w 1149350"/>
                      <a:gd name="connsiteY0" fmla="*/ 0 h 1965961"/>
                      <a:gd name="connsiteX1" fmla="*/ 946150 w 1149350"/>
                      <a:gd name="connsiteY1" fmla="*/ 596900 h 1965961"/>
                      <a:gd name="connsiteX2" fmla="*/ 1149350 w 1149350"/>
                      <a:gd name="connsiteY2" fmla="*/ 1965961 h 1965961"/>
                      <a:gd name="connsiteX3" fmla="*/ 0 w 1149350"/>
                      <a:gd name="connsiteY3" fmla="*/ 1965961 h 1965961"/>
                      <a:gd name="connsiteX4" fmla="*/ 0 w 1149350"/>
                      <a:gd name="connsiteY4" fmla="*/ 0 h 1965961"/>
                      <a:gd name="connsiteX0" fmla="*/ 0 w 1149350"/>
                      <a:gd name="connsiteY0" fmla="*/ 0 h 1965961"/>
                      <a:gd name="connsiteX1" fmla="*/ 481807 w 1149350"/>
                      <a:gd name="connsiteY1" fmla="*/ 468948 h 1965961"/>
                      <a:gd name="connsiteX2" fmla="*/ 946150 w 1149350"/>
                      <a:gd name="connsiteY2" fmla="*/ 596900 h 1965961"/>
                      <a:gd name="connsiteX3" fmla="*/ 1149350 w 1149350"/>
                      <a:gd name="connsiteY3" fmla="*/ 1965961 h 1965961"/>
                      <a:gd name="connsiteX4" fmla="*/ 0 w 1149350"/>
                      <a:gd name="connsiteY4" fmla="*/ 1965961 h 1965961"/>
                      <a:gd name="connsiteX5" fmla="*/ 0 w 1149350"/>
                      <a:gd name="connsiteY5" fmla="*/ 0 h 1965961"/>
                      <a:gd name="connsiteX0" fmla="*/ 0 w 1149350"/>
                      <a:gd name="connsiteY0" fmla="*/ 0 h 1965961"/>
                      <a:gd name="connsiteX1" fmla="*/ 481807 w 1149350"/>
                      <a:gd name="connsiteY1" fmla="*/ 468948 h 1965961"/>
                      <a:gd name="connsiteX2" fmla="*/ 946150 w 1149350"/>
                      <a:gd name="connsiteY2" fmla="*/ 596900 h 1965961"/>
                      <a:gd name="connsiteX3" fmla="*/ 970757 w 1149350"/>
                      <a:gd name="connsiteY3" fmla="*/ 421323 h 1965961"/>
                      <a:gd name="connsiteX4" fmla="*/ 1149350 w 1149350"/>
                      <a:gd name="connsiteY4" fmla="*/ 1965961 h 1965961"/>
                      <a:gd name="connsiteX5" fmla="*/ 0 w 1149350"/>
                      <a:gd name="connsiteY5" fmla="*/ 1965961 h 1965961"/>
                      <a:gd name="connsiteX6" fmla="*/ 0 w 1149350"/>
                      <a:gd name="connsiteY6" fmla="*/ 0 h 1965961"/>
                      <a:gd name="connsiteX0" fmla="*/ 0 w 1149350"/>
                      <a:gd name="connsiteY0" fmla="*/ 0 h 1965961"/>
                      <a:gd name="connsiteX1" fmla="*/ 481807 w 1149350"/>
                      <a:gd name="connsiteY1" fmla="*/ 468948 h 1965961"/>
                      <a:gd name="connsiteX2" fmla="*/ 946150 w 1149350"/>
                      <a:gd name="connsiteY2" fmla="*/ 596900 h 1965961"/>
                      <a:gd name="connsiteX3" fmla="*/ 970757 w 1149350"/>
                      <a:gd name="connsiteY3" fmla="*/ 421323 h 1965961"/>
                      <a:gd name="connsiteX4" fmla="*/ 605632 w 1149350"/>
                      <a:gd name="connsiteY4" fmla="*/ 338773 h 1965961"/>
                      <a:gd name="connsiteX5" fmla="*/ 1149350 w 1149350"/>
                      <a:gd name="connsiteY5" fmla="*/ 1965961 h 1965961"/>
                      <a:gd name="connsiteX6" fmla="*/ 0 w 1149350"/>
                      <a:gd name="connsiteY6" fmla="*/ 1965961 h 1965961"/>
                      <a:gd name="connsiteX7" fmla="*/ 0 w 1149350"/>
                      <a:gd name="connsiteY7" fmla="*/ 0 h 1965961"/>
                      <a:gd name="connsiteX0" fmla="*/ 0 w 1149350"/>
                      <a:gd name="connsiteY0" fmla="*/ 0 h 1965961"/>
                      <a:gd name="connsiteX1" fmla="*/ 481807 w 1149350"/>
                      <a:gd name="connsiteY1" fmla="*/ 468948 h 1965961"/>
                      <a:gd name="connsiteX2" fmla="*/ 946150 w 1149350"/>
                      <a:gd name="connsiteY2" fmla="*/ 596900 h 1965961"/>
                      <a:gd name="connsiteX3" fmla="*/ 970757 w 1149350"/>
                      <a:gd name="connsiteY3" fmla="*/ 421323 h 1965961"/>
                      <a:gd name="connsiteX4" fmla="*/ 1110457 w 1149350"/>
                      <a:gd name="connsiteY4" fmla="*/ 357823 h 1965961"/>
                      <a:gd name="connsiteX5" fmla="*/ 1149350 w 1149350"/>
                      <a:gd name="connsiteY5" fmla="*/ 1965961 h 1965961"/>
                      <a:gd name="connsiteX6" fmla="*/ 0 w 1149350"/>
                      <a:gd name="connsiteY6" fmla="*/ 1965961 h 1965961"/>
                      <a:gd name="connsiteX7" fmla="*/ 0 w 1149350"/>
                      <a:gd name="connsiteY7" fmla="*/ 0 h 1965961"/>
                      <a:gd name="connsiteX0" fmla="*/ 0 w 1149350"/>
                      <a:gd name="connsiteY0" fmla="*/ 0 h 1965961"/>
                      <a:gd name="connsiteX1" fmla="*/ 481807 w 1149350"/>
                      <a:gd name="connsiteY1" fmla="*/ 468948 h 1965961"/>
                      <a:gd name="connsiteX2" fmla="*/ 946150 w 1149350"/>
                      <a:gd name="connsiteY2" fmla="*/ 596900 h 1965961"/>
                      <a:gd name="connsiteX3" fmla="*/ 900907 w 1149350"/>
                      <a:gd name="connsiteY3" fmla="*/ 380048 h 1965961"/>
                      <a:gd name="connsiteX4" fmla="*/ 1110457 w 1149350"/>
                      <a:gd name="connsiteY4" fmla="*/ 357823 h 1965961"/>
                      <a:gd name="connsiteX5" fmla="*/ 1149350 w 1149350"/>
                      <a:gd name="connsiteY5" fmla="*/ 1965961 h 1965961"/>
                      <a:gd name="connsiteX6" fmla="*/ 0 w 1149350"/>
                      <a:gd name="connsiteY6" fmla="*/ 1965961 h 1965961"/>
                      <a:gd name="connsiteX7" fmla="*/ 0 w 1149350"/>
                      <a:gd name="connsiteY7" fmla="*/ 0 h 1965961"/>
                      <a:gd name="connsiteX0" fmla="*/ 0 w 1149350"/>
                      <a:gd name="connsiteY0" fmla="*/ 0 h 1965961"/>
                      <a:gd name="connsiteX1" fmla="*/ 481807 w 1149350"/>
                      <a:gd name="connsiteY1" fmla="*/ 468948 h 1965961"/>
                      <a:gd name="connsiteX2" fmla="*/ 946150 w 1149350"/>
                      <a:gd name="connsiteY2" fmla="*/ 596900 h 1965961"/>
                      <a:gd name="connsiteX3" fmla="*/ 900907 w 1149350"/>
                      <a:gd name="connsiteY3" fmla="*/ 380048 h 1965961"/>
                      <a:gd name="connsiteX4" fmla="*/ 1037432 w 1149350"/>
                      <a:gd name="connsiteY4" fmla="*/ 126048 h 1965961"/>
                      <a:gd name="connsiteX5" fmla="*/ 1110457 w 1149350"/>
                      <a:gd name="connsiteY5" fmla="*/ 357823 h 1965961"/>
                      <a:gd name="connsiteX6" fmla="*/ 1149350 w 1149350"/>
                      <a:gd name="connsiteY6" fmla="*/ 1965961 h 1965961"/>
                      <a:gd name="connsiteX7" fmla="*/ 0 w 1149350"/>
                      <a:gd name="connsiteY7" fmla="*/ 1965961 h 1965961"/>
                      <a:gd name="connsiteX8" fmla="*/ 0 w 1149350"/>
                      <a:gd name="connsiteY8" fmla="*/ 0 h 1965961"/>
                      <a:gd name="connsiteX0" fmla="*/ 0 w 1149350"/>
                      <a:gd name="connsiteY0" fmla="*/ 0 h 1965961"/>
                      <a:gd name="connsiteX1" fmla="*/ 481807 w 1149350"/>
                      <a:gd name="connsiteY1" fmla="*/ 468948 h 1965961"/>
                      <a:gd name="connsiteX2" fmla="*/ 946150 w 1149350"/>
                      <a:gd name="connsiteY2" fmla="*/ 596900 h 1965961"/>
                      <a:gd name="connsiteX3" fmla="*/ 900907 w 1149350"/>
                      <a:gd name="connsiteY3" fmla="*/ 380048 h 1965961"/>
                      <a:gd name="connsiteX4" fmla="*/ 777082 w 1149350"/>
                      <a:gd name="connsiteY4" fmla="*/ 129223 h 1965961"/>
                      <a:gd name="connsiteX5" fmla="*/ 1037432 w 1149350"/>
                      <a:gd name="connsiteY5" fmla="*/ 126048 h 1965961"/>
                      <a:gd name="connsiteX6" fmla="*/ 1110457 w 1149350"/>
                      <a:gd name="connsiteY6" fmla="*/ 357823 h 1965961"/>
                      <a:gd name="connsiteX7" fmla="*/ 1149350 w 1149350"/>
                      <a:gd name="connsiteY7" fmla="*/ 1965961 h 1965961"/>
                      <a:gd name="connsiteX8" fmla="*/ 0 w 1149350"/>
                      <a:gd name="connsiteY8" fmla="*/ 1965961 h 1965961"/>
                      <a:gd name="connsiteX9" fmla="*/ 0 w 1149350"/>
                      <a:gd name="connsiteY9" fmla="*/ 0 h 1965961"/>
                      <a:gd name="connsiteX0" fmla="*/ 0 w 1149350"/>
                      <a:gd name="connsiteY0" fmla="*/ 0 h 1965961"/>
                      <a:gd name="connsiteX1" fmla="*/ 481807 w 1149350"/>
                      <a:gd name="connsiteY1" fmla="*/ 468948 h 1965961"/>
                      <a:gd name="connsiteX2" fmla="*/ 946150 w 1149350"/>
                      <a:gd name="connsiteY2" fmla="*/ 596900 h 1965961"/>
                      <a:gd name="connsiteX3" fmla="*/ 605632 w 1149350"/>
                      <a:gd name="connsiteY3" fmla="*/ 335598 h 1965961"/>
                      <a:gd name="connsiteX4" fmla="*/ 777082 w 1149350"/>
                      <a:gd name="connsiteY4" fmla="*/ 129223 h 1965961"/>
                      <a:gd name="connsiteX5" fmla="*/ 1037432 w 1149350"/>
                      <a:gd name="connsiteY5" fmla="*/ 126048 h 1965961"/>
                      <a:gd name="connsiteX6" fmla="*/ 1110457 w 1149350"/>
                      <a:gd name="connsiteY6" fmla="*/ 357823 h 1965961"/>
                      <a:gd name="connsiteX7" fmla="*/ 1149350 w 1149350"/>
                      <a:gd name="connsiteY7" fmla="*/ 1965961 h 1965961"/>
                      <a:gd name="connsiteX8" fmla="*/ 0 w 1149350"/>
                      <a:gd name="connsiteY8" fmla="*/ 1965961 h 1965961"/>
                      <a:gd name="connsiteX9" fmla="*/ 0 w 1149350"/>
                      <a:gd name="connsiteY9" fmla="*/ 0 h 1965961"/>
                      <a:gd name="connsiteX0" fmla="*/ 0 w 1149350"/>
                      <a:gd name="connsiteY0" fmla="*/ 0 h 1965961"/>
                      <a:gd name="connsiteX1" fmla="*/ 481807 w 1149350"/>
                      <a:gd name="connsiteY1" fmla="*/ 468948 h 1965961"/>
                      <a:gd name="connsiteX2" fmla="*/ 946150 w 1149350"/>
                      <a:gd name="connsiteY2" fmla="*/ 596900 h 1965961"/>
                      <a:gd name="connsiteX3" fmla="*/ 926307 w 1149350"/>
                      <a:gd name="connsiteY3" fmla="*/ 434023 h 1965961"/>
                      <a:gd name="connsiteX4" fmla="*/ 605632 w 1149350"/>
                      <a:gd name="connsiteY4" fmla="*/ 335598 h 1965961"/>
                      <a:gd name="connsiteX5" fmla="*/ 777082 w 1149350"/>
                      <a:gd name="connsiteY5" fmla="*/ 129223 h 1965961"/>
                      <a:gd name="connsiteX6" fmla="*/ 1037432 w 1149350"/>
                      <a:gd name="connsiteY6" fmla="*/ 126048 h 1965961"/>
                      <a:gd name="connsiteX7" fmla="*/ 1110457 w 1149350"/>
                      <a:gd name="connsiteY7" fmla="*/ 357823 h 1965961"/>
                      <a:gd name="connsiteX8" fmla="*/ 1149350 w 1149350"/>
                      <a:gd name="connsiteY8" fmla="*/ 1965961 h 1965961"/>
                      <a:gd name="connsiteX9" fmla="*/ 0 w 1149350"/>
                      <a:gd name="connsiteY9" fmla="*/ 1965961 h 1965961"/>
                      <a:gd name="connsiteX10" fmla="*/ 0 w 1149350"/>
                      <a:gd name="connsiteY10" fmla="*/ 0 h 1965961"/>
                      <a:gd name="connsiteX0" fmla="*/ 0 w 1240632"/>
                      <a:gd name="connsiteY0" fmla="*/ 0 h 1965961"/>
                      <a:gd name="connsiteX1" fmla="*/ 481807 w 1240632"/>
                      <a:gd name="connsiteY1" fmla="*/ 468948 h 1965961"/>
                      <a:gd name="connsiteX2" fmla="*/ 946150 w 1240632"/>
                      <a:gd name="connsiteY2" fmla="*/ 596900 h 1965961"/>
                      <a:gd name="connsiteX3" fmla="*/ 926307 w 1240632"/>
                      <a:gd name="connsiteY3" fmla="*/ 434023 h 1965961"/>
                      <a:gd name="connsiteX4" fmla="*/ 605632 w 1240632"/>
                      <a:gd name="connsiteY4" fmla="*/ 335598 h 1965961"/>
                      <a:gd name="connsiteX5" fmla="*/ 777082 w 1240632"/>
                      <a:gd name="connsiteY5" fmla="*/ 129223 h 1965961"/>
                      <a:gd name="connsiteX6" fmla="*/ 1037432 w 1240632"/>
                      <a:gd name="connsiteY6" fmla="*/ 126048 h 1965961"/>
                      <a:gd name="connsiteX7" fmla="*/ 1240632 w 1240632"/>
                      <a:gd name="connsiteY7" fmla="*/ 513398 h 1965961"/>
                      <a:gd name="connsiteX8" fmla="*/ 1149350 w 1240632"/>
                      <a:gd name="connsiteY8" fmla="*/ 1965961 h 1965961"/>
                      <a:gd name="connsiteX9" fmla="*/ 0 w 1240632"/>
                      <a:gd name="connsiteY9" fmla="*/ 1965961 h 1965961"/>
                      <a:gd name="connsiteX10" fmla="*/ 0 w 1240632"/>
                      <a:gd name="connsiteY10" fmla="*/ 0 h 1965961"/>
                      <a:gd name="connsiteX0" fmla="*/ 0 w 1240632"/>
                      <a:gd name="connsiteY0" fmla="*/ 0 h 1965961"/>
                      <a:gd name="connsiteX1" fmla="*/ 481807 w 1240632"/>
                      <a:gd name="connsiteY1" fmla="*/ 468948 h 1965961"/>
                      <a:gd name="connsiteX2" fmla="*/ 946150 w 1240632"/>
                      <a:gd name="connsiteY2" fmla="*/ 596900 h 1965961"/>
                      <a:gd name="connsiteX3" fmla="*/ 926307 w 1240632"/>
                      <a:gd name="connsiteY3" fmla="*/ 434023 h 1965961"/>
                      <a:gd name="connsiteX4" fmla="*/ 605632 w 1240632"/>
                      <a:gd name="connsiteY4" fmla="*/ 335598 h 1965961"/>
                      <a:gd name="connsiteX5" fmla="*/ 777082 w 1240632"/>
                      <a:gd name="connsiteY5" fmla="*/ 129223 h 1965961"/>
                      <a:gd name="connsiteX6" fmla="*/ 1037432 w 1240632"/>
                      <a:gd name="connsiteY6" fmla="*/ 126048 h 1965961"/>
                      <a:gd name="connsiteX7" fmla="*/ 1240632 w 1240632"/>
                      <a:gd name="connsiteY7" fmla="*/ 513398 h 1965961"/>
                      <a:gd name="connsiteX8" fmla="*/ 942182 w 1240632"/>
                      <a:gd name="connsiteY8" fmla="*/ 1126173 h 1965961"/>
                      <a:gd name="connsiteX9" fmla="*/ 1149350 w 1240632"/>
                      <a:gd name="connsiteY9" fmla="*/ 1965961 h 1965961"/>
                      <a:gd name="connsiteX10" fmla="*/ 0 w 1240632"/>
                      <a:gd name="connsiteY10" fmla="*/ 1965961 h 1965961"/>
                      <a:gd name="connsiteX11" fmla="*/ 0 w 1240632"/>
                      <a:gd name="connsiteY11" fmla="*/ 0 h 1965961"/>
                      <a:gd name="connsiteX0" fmla="*/ 0 w 1240632"/>
                      <a:gd name="connsiteY0" fmla="*/ 0 h 1965961"/>
                      <a:gd name="connsiteX1" fmla="*/ 481807 w 1240632"/>
                      <a:gd name="connsiteY1" fmla="*/ 468948 h 1965961"/>
                      <a:gd name="connsiteX2" fmla="*/ 946150 w 1240632"/>
                      <a:gd name="connsiteY2" fmla="*/ 596900 h 1965961"/>
                      <a:gd name="connsiteX3" fmla="*/ 926307 w 1240632"/>
                      <a:gd name="connsiteY3" fmla="*/ 434023 h 1965961"/>
                      <a:gd name="connsiteX4" fmla="*/ 605632 w 1240632"/>
                      <a:gd name="connsiteY4" fmla="*/ 335598 h 1965961"/>
                      <a:gd name="connsiteX5" fmla="*/ 777082 w 1240632"/>
                      <a:gd name="connsiteY5" fmla="*/ 129223 h 1965961"/>
                      <a:gd name="connsiteX6" fmla="*/ 1037432 w 1240632"/>
                      <a:gd name="connsiteY6" fmla="*/ 126048 h 1965961"/>
                      <a:gd name="connsiteX7" fmla="*/ 1240632 w 1240632"/>
                      <a:gd name="connsiteY7" fmla="*/ 513398 h 1965961"/>
                      <a:gd name="connsiteX8" fmla="*/ 942182 w 1240632"/>
                      <a:gd name="connsiteY8" fmla="*/ 1126173 h 1965961"/>
                      <a:gd name="connsiteX9" fmla="*/ 580232 w 1240632"/>
                      <a:gd name="connsiteY9" fmla="*/ 805498 h 1965961"/>
                      <a:gd name="connsiteX10" fmla="*/ 1149350 w 1240632"/>
                      <a:gd name="connsiteY10" fmla="*/ 1965961 h 1965961"/>
                      <a:gd name="connsiteX11" fmla="*/ 0 w 1240632"/>
                      <a:gd name="connsiteY11" fmla="*/ 1965961 h 1965961"/>
                      <a:gd name="connsiteX12" fmla="*/ 0 w 1240632"/>
                      <a:gd name="connsiteY12" fmla="*/ 0 h 1965961"/>
                      <a:gd name="connsiteX0" fmla="*/ 0 w 1240632"/>
                      <a:gd name="connsiteY0" fmla="*/ 0 h 1965961"/>
                      <a:gd name="connsiteX1" fmla="*/ 481807 w 1240632"/>
                      <a:gd name="connsiteY1" fmla="*/ 468948 h 1965961"/>
                      <a:gd name="connsiteX2" fmla="*/ 946150 w 1240632"/>
                      <a:gd name="connsiteY2" fmla="*/ 596900 h 1965961"/>
                      <a:gd name="connsiteX3" fmla="*/ 926307 w 1240632"/>
                      <a:gd name="connsiteY3" fmla="*/ 434023 h 1965961"/>
                      <a:gd name="connsiteX4" fmla="*/ 605632 w 1240632"/>
                      <a:gd name="connsiteY4" fmla="*/ 335598 h 1965961"/>
                      <a:gd name="connsiteX5" fmla="*/ 777082 w 1240632"/>
                      <a:gd name="connsiteY5" fmla="*/ 129223 h 1965961"/>
                      <a:gd name="connsiteX6" fmla="*/ 1037432 w 1240632"/>
                      <a:gd name="connsiteY6" fmla="*/ 126048 h 1965961"/>
                      <a:gd name="connsiteX7" fmla="*/ 1240632 w 1240632"/>
                      <a:gd name="connsiteY7" fmla="*/ 513398 h 1965961"/>
                      <a:gd name="connsiteX8" fmla="*/ 942182 w 1240632"/>
                      <a:gd name="connsiteY8" fmla="*/ 1126173 h 1965961"/>
                      <a:gd name="connsiteX9" fmla="*/ 580232 w 1240632"/>
                      <a:gd name="connsiteY9" fmla="*/ 805498 h 1965961"/>
                      <a:gd name="connsiteX10" fmla="*/ 446882 w 1240632"/>
                      <a:gd name="connsiteY10" fmla="*/ 872173 h 1965961"/>
                      <a:gd name="connsiteX11" fmla="*/ 1149350 w 1240632"/>
                      <a:gd name="connsiteY11" fmla="*/ 1965961 h 1965961"/>
                      <a:gd name="connsiteX12" fmla="*/ 0 w 1240632"/>
                      <a:gd name="connsiteY12" fmla="*/ 1965961 h 1965961"/>
                      <a:gd name="connsiteX13" fmla="*/ 0 w 1240632"/>
                      <a:gd name="connsiteY13" fmla="*/ 0 h 1965961"/>
                      <a:gd name="connsiteX0" fmla="*/ 0 w 1240632"/>
                      <a:gd name="connsiteY0" fmla="*/ 0 h 1965961"/>
                      <a:gd name="connsiteX1" fmla="*/ 481807 w 1240632"/>
                      <a:gd name="connsiteY1" fmla="*/ 468948 h 1965961"/>
                      <a:gd name="connsiteX2" fmla="*/ 946150 w 1240632"/>
                      <a:gd name="connsiteY2" fmla="*/ 596900 h 1965961"/>
                      <a:gd name="connsiteX3" fmla="*/ 926307 w 1240632"/>
                      <a:gd name="connsiteY3" fmla="*/ 434023 h 1965961"/>
                      <a:gd name="connsiteX4" fmla="*/ 605632 w 1240632"/>
                      <a:gd name="connsiteY4" fmla="*/ 335598 h 1965961"/>
                      <a:gd name="connsiteX5" fmla="*/ 777082 w 1240632"/>
                      <a:gd name="connsiteY5" fmla="*/ 129223 h 1965961"/>
                      <a:gd name="connsiteX6" fmla="*/ 1037432 w 1240632"/>
                      <a:gd name="connsiteY6" fmla="*/ 126048 h 1965961"/>
                      <a:gd name="connsiteX7" fmla="*/ 1240632 w 1240632"/>
                      <a:gd name="connsiteY7" fmla="*/ 513398 h 1965961"/>
                      <a:gd name="connsiteX8" fmla="*/ 942182 w 1240632"/>
                      <a:gd name="connsiteY8" fmla="*/ 1126173 h 1965961"/>
                      <a:gd name="connsiteX9" fmla="*/ 580232 w 1240632"/>
                      <a:gd name="connsiteY9" fmla="*/ 805498 h 1965961"/>
                      <a:gd name="connsiteX10" fmla="*/ 446882 w 1240632"/>
                      <a:gd name="connsiteY10" fmla="*/ 872173 h 1965961"/>
                      <a:gd name="connsiteX11" fmla="*/ 856457 w 1240632"/>
                      <a:gd name="connsiteY11" fmla="*/ 1281748 h 1965961"/>
                      <a:gd name="connsiteX12" fmla="*/ 1149350 w 1240632"/>
                      <a:gd name="connsiteY12" fmla="*/ 1965961 h 1965961"/>
                      <a:gd name="connsiteX13" fmla="*/ 0 w 1240632"/>
                      <a:gd name="connsiteY13" fmla="*/ 1965961 h 1965961"/>
                      <a:gd name="connsiteX14" fmla="*/ 0 w 1240632"/>
                      <a:gd name="connsiteY14" fmla="*/ 0 h 1965961"/>
                      <a:gd name="connsiteX0" fmla="*/ 0 w 1240632"/>
                      <a:gd name="connsiteY0" fmla="*/ 0 h 1965961"/>
                      <a:gd name="connsiteX1" fmla="*/ 481807 w 1240632"/>
                      <a:gd name="connsiteY1" fmla="*/ 468948 h 1965961"/>
                      <a:gd name="connsiteX2" fmla="*/ 946150 w 1240632"/>
                      <a:gd name="connsiteY2" fmla="*/ 596900 h 1965961"/>
                      <a:gd name="connsiteX3" fmla="*/ 926307 w 1240632"/>
                      <a:gd name="connsiteY3" fmla="*/ 434023 h 1965961"/>
                      <a:gd name="connsiteX4" fmla="*/ 605632 w 1240632"/>
                      <a:gd name="connsiteY4" fmla="*/ 335598 h 1965961"/>
                      <a:gd name="connsiteX5" fmla="*/ 777082 w 1240632"/>
                      <a:gd name="connsiteY5" fmla="*/ 129223 h 1965961"/>
                      <a:gd name="connsiteX6" fmla="*/ 1037432 w 1240632"/>
                      <a:gd name="connsiteY6" fmla="*/ 126048 h 1965961"/>
                      <a:gd name="connsiteX7" fmla="*/ 1240632 w 1240632"/>
                      <a:gd name="connsiteY7" fmla="*/ 513398 h 1965961"/>
                      <a:gd name="connsiteX8" fmla="*/ 942182 w 1240632"/>
                      <a:gd name="connsiteY8" fmla="*/ 1126173 h 1965961"/>
                      <a:gd name="connsiteX9" fmla="*/ 580232 w 1240632"/>
                      <a:gd name="connsiteY9" fmla="*/ 805498 h 1965961"/>
                      <a:gd name="connsiteX10" fmla="*/ 446882 w 1240632"/>
                      <a:gd name="connsiteY10" fmla="*/ 872173 h 1965961"/>
                      <a:gd name="connsiteX11" fmla="*/ 856457 w 1240632"/>
                      <a:gd name="connsiteY11" fmla="*/ 1281748 h 1965961"/>
                      <a:gd name="connsiteX12" fmla="*/ 666750 w 1240632"/>
                      <a:gd name="connsiteY12" fmla="*/ 1623061 h 1965961"/>
                      <a:gd name="connsiteX13" fmla="*/ 0 w 1240632"/>
                      <a:gd name="connsiteY13" fmla="*/ 1965961 h 1965961"/>
                      <a:gd name="connsiteX14" fmla="*/ 0 w 1240632"/>
                      <a:gd name="connsiteY14" fmla="*/ 0 h 1965961"/>
                      <a:gd name="connsiteX0" fmla="*/ 0 w 1240632"/>
                      <a:gd name="connsiteY0" fmla="*/ 0 h 1965961"/>
                      <a:gd name="connsiteX1" fmla="*/ 481807 w 1240632"/>
                      <a:gd name="connsiteY1" fmla="*/ 468948 h 1965961"/>
                      <a:gd name="connsiteX2" fmla="*/ 946150 w 1240632"/>
                      <a:gd name="connsiteY2" fmla="*/ 596900 h 1965961"/>
                      <a:gd name="connsiteX3" fmla="*/ 926307 w 1240632"/>
                      <a:gd name="connsiteY3" fmla="*/ 434023 h 1965961"/>
                      <a:gd name="connsiteX4" fmla="*/ 605632 w 1240632"/>
                      <a:gd name="connsiteY4" fmla="*/ 335598 h 1965961"/>
                      <a:gd name="connsiteX5" fmla="*/ 777082 w 1240632"/>
                      <a:gd name="connsiteY5" fmla="*/ 129223 h 1965961"/>
                      <a:gd name="connsiteX6" fmla="*/ 1037432 w 1240632"/>
                      <a:gd name="connsiteY6" fmla="*/ 126048 h 1965961"/>
                      <a:gd name="connsiteX7" fmla="*/ 1240632 w 1240632"/>
                      <a:gd name="connsiteY7" fmla="*/ 513398 h 1965961"/>
                      <a:gd name="connsiteX8" fmla="*/ 942182 w 1240632"/>
                      <a:gd name="connsiteY8" fmla="*/ 1126173 h 1965961"/>
                      <a:gd name="connsiteX9" fmla="*/ 580232 w 1240632"/>
                      <a:gd name="connsiteY9" fmla="*/ 805498 h 1965961"/>
                      <a:gd name="connsiteX10" fmla="*/ 446882 w 1240632"/>
                      <a:gd name="connsiteY10" fmla="*/ 872173 h 1965961"/>
                      <a:gd name="connsiteX11" fmla="*/ 856457 w 1240632"/>
                      <a:gd name="connsiteY11" fmla="*/ 1281748 h 1965961"/>
                      <a:gd name="connsiteX12" fmla="*/ 666750 w 1240632"/>
                      <a:gd name="connsiteY12" fmla="*/ 1623061 h 1965961"/>
                      <a:gd name="connsiteX13" fmla="*/ 465932 w 1240632"/>
                      <a:gd name="connsiteY13" fmla="*/ 1399223 h 1965961"/>
                      <a:gd name="connsiteX14" fmla="*/ 0 w 1240632"/>
                      <a:gd name="connsiteY14" fmla="*/ 1965961 h 1965961"/>
                      <a:gd name="connsiteX15" fmla="*/ 0 w 1240632"/>
                      <a:gd name="connsiteY15" fmla="*/ 0 h 1965961"/>
                      <a:gd name="connsiteX0" fmla="*/ 0 w 1240632"/>
                      <a:gd name="connsiteY0" fmla="*/ 0 h 1965961"/>
                      <a:gd name="connsiteX1" fmla="*/ 481807 w 1240632"/>
                      <a:gd name="connsiteY1" fmla="*/ 468948 h 1965961"/>
                      <a:gd name="connsiteX2" fmla="*/ 946150 w 1240632"/>
                      <a:gd name="connsiteY2" fmla="*/ 596900 h 1965961"/>
                      <a:gd name="connsiteX3" fmla="*/ 926307 w 1240632"/>
                      <a:gd name="connsiteY3" fmla="*/ 434023 h 1965961"/>
                      <a:gd name="connsiteX4" fmla="*/ 605632 w 1240632"/>
                      <a:gd name="connsiteY4" fmla="*/ 335598 h 1965961"/>
                      <a:gd name="connsiteX5" fmla="*/ 777082 w 1240632"/>
                      <a:gd name="connsiteY5" fmla="*/ 129223 h 1965961"/>
                      <a:gd name="connsiteX6" fmla="*/ 1037432 w 1240632"/>
                      <a:gd name="connsiteY6" fmla="*/ 126048 h 1965961"/>
                      <a:gd name="connsiteX7" fmla="*/ 1240632 w 1240632"/>
                      <a:gd name="connsiteY7" fmla="*/ 513398 h 1965961"/>
                      <a:gd name="connsiteX8" fmla="*/ 942182 w 1240632"/>
                      <a:gd name="connsiteY8" fmla="*/ 1126173 h 1965961"/>
                      <a:gd name="connsiteX9" fmla="*/ 580232 w 1240632"/>
                      <a:gd name="connsiteY9" fmla="*/ 805498 h 1965961"/>
                      <a:gd name="connsiteX10" fmla="*/ 446882 w 1240632"/>
                      <a:gd name="connsiteY10" fmla="*/ 872173 h 1965961"/>
                      <a:gd name="connsiteX11" fmla="*/ 856457 w 1240632"/>
                      <a:gd name="connsiteY11" fmla="*/ 1281748 h 1965961"/>
                      <a:gd name="connsiteX12" fmla="*/ 666750 w 1240632"/>
                      <a:gd name="connsiteY12" fmla="*/ 1623061 h 1965961"/>
                      <a:gd name="connsiteX13" fmla="*/ 465932 w 1240632"/>
                      <a:gd name="connsiteY13" fmla="*/ 1399223 h 1965961"/>
                      <a:gd name="connsiteX14" fmla="*/ 294482 w 1240632"/>
                      <a:gd name="connsiteY14" fmla="*/ 1313498 h 1965961"/>
                      <a:gd name="connsiteX15" fmla="*/ 0 w 1240632"/>
                      <a:gd name="connsiteY15" fmla="*/ 1965961 h 1965961"/>
                      <a:gd name="connsiteX16" fmla="*/ 0 w 1240632"/>
                      <a:gd name="connsiteY16" fmla="*/ 0 h 1965961"/>
                      <a:gd name="connsiteX0" fmla="*/ 0 w 1240632"/>
                      <a:gd name="connsiteY0" fmla="*/ 0 h 1965961"/>
                      <a:gd name="connsiteX1" fmla="*/ 481807 w 1240632"/>
                      <a:gd name="connsiteY1" fmla="*/ 468948 h 1965961"/>
                      <a:gd name="connsiteX2" fmla="*/ 946150 w 1240632"/>
                      <a:gd name="connsiteY2" fmla="*/ 596900 h 1965961"/>
                      <a:gd name="connsiteX3" fmla="*/ 926307 w 1240632"/>
                      <a:gd name="connsiteY3" fmla="*/ 434023 h 1965961"/>
                      <a:gd name="connsiteX4" fmla="*/ 605632 w 1240632"/>
                      <a:gd name="connsiteY4" fmla="*/ 335598 h 1965961"/>
                      <a:gd name="connsiteX5" fmla="*/ 777082 w 1240632"/>
                      <a:gd name="connsiteY5" fmla="*/ 129223 h 1965961"/>
                      <a:gd name="connsiteX6" fmla="*/ 1037432 w 1240632"/>
                      <a:gd name="connsiteY6" fmla="*/ 126048 h 1965961"/>
                      <a:gd name="connsiteX7" fmla="*/ 1240632 w 1240632"/>
                      <a:gd name="connsiteY7" fmla="*/ 513398 h 1965961"/>
                      <a:gd name="connsiteX8" fmla="*/ 942182 w 1240632"/>
                      <a:gd name="connsiteY8" fmla="*/ 1126173 h 1965961"/>
                      <a:gd name="connsiteX9" fmla="*/ 580232 w 1240632"/>
                      <a:gd name="connsiteY9" fmla="*/ 805498 h 1965961"/>
                      <a:gd name="connsiteX10" fmla="*/ 446882 w 1240632"/>
                      <a:gd name="connsiteY10" fmla="*/ 872173 h 1965961"/>
                      <a:gd name="connsiteX11" fmla="*/ 856457 w 1240632"/>
                      <a:gd name="connsiteY11" fmla="*/ 1281748 h 1965961"/>
                      <a:gd name="connsiteX12" fmla="*/ 666750 w 1240632"/>
                      <a:gd name="connsiteY12" fmla="*/ 1623061 h 1965961"/>
                      <a:gd name="connsiteX13" fmla="*/ 465932 w 1240632"/>
                      <a:gd name="connsiteY13" fmla="*/ 1399223 h 1965961"/>
                      <a:gd name="connsiteX14" fmla="*/ 294482 w 1240632"/>
                      <a:gd name="connsiteY14" fmla="*/ 1313498 h 1965961"/>
                      <a:gd name="connsiteX15" fmla="*/ 323057 w 1240632"/>
                      <a:gd name="connsiteY15" fmla="*/ 1519873 h 1965961"/>
                      <a:gd name="connsiteX16" fmla="*/ 0 w 1240632"/>
                      <a:gd name="connsiteY16" fmla="*/ 1965961 h 1965961"/>
                      <a:gd name="connsiteX17" fmla="*/ 0 w 1240632"/>
                      <a:gd name="connsiteY17" fmla="*/ 0 h 1965961"/>
                      <a:gd name="connsiteX0" fmla="*/ 0 w 1240632"/>
                      <a:gd name="connsiteY0" fmla="*/ 0 h 1965961"/>
                      <a:gd name="connsiteX1" fmla="*/ 481807 w 1240632"/>
                      <a:gd name="connsiteY1" fmla="*/ 468948 h 1965961"/>
                      <a:gd name="connsiteX2" fmla="*/ 946150 w 1240632"/>
                      <a:gd name="connsiteY2" fmla="*/ 596900 h 1965961"/>
                      <a:gd name="connsiteX3" fmla="*/ 926307 w 1240632"/>
                      <a:gd name="connsiteY3" fmla="*/ 434023 h 1965961"/>
                      <a:gd name="connsiteX4" fmla="*/ 605632 w 1240632"/>
                      <a:gd name="connsiteY4" fmla="*/ 335598 h 1965961"/>
                      <a:gd name="connsiteX5" fmla="*/ 777082 w 1240632"/>
                      <a:gd name="connsiteY5" fmla="*/ 129223 h 1965961"/>
                      <a:gd name="connsiteX6" fmla="*/ 1037432 w 1240632"/>
                      <a:gd name="connsiteY6" fmla="*/ 126048 h 1965961"/>
                      <a:gd name="connsiteX7" fmla="*/ 1240632 w 1240632"/>
                      <a:gd name="connsiteY7" fmla="*/ 513398 h 1965961"/>
                      <a:gd name="connsiteX8" fmla="*/ 942182 w 1240632"/>
                      <a:gd name="connsiteY8" fmla="*/ 1126173 h 1965961"/>
                      <a:gd name="connsiteX9" fmla="*/ 580232 w 1240632"/>
                      <a:gd name="connsiteY9" fmla="*/ 805498 h 1965961"/>
                      <a:gd name="connsiteX10" fmla="*/ 446882 w 1240632"/>
                      <a:gd name="connsiteY10" fmla="*/ 872173 h 1965961"/>
                      <a:gd name="connsiteX11" fmla="*/ 856457 w 1240632"/>
                      <a:gd name="connsiteY11" fmla="*/ 1281748 h 1965961"/>
                      <a:gd name="connsiteX12" fmla="*/ 666750 w 1240632"/>
                      <a:gd name="connsiteY12" fmla="*/ 1623061 h 1965961"/>
                      <a:gd name="connsiteX13" fmla="*/ 465932 w 1240632"/>
                      <a:gd name="connsiteY13" fmla="*/ 1399223 h 1965961"/>
                      <a:gd name="connsiteX14" fmla="*/ 294482 w 1240632"/>
                      <a:gd name="connsiteY14" fmla="*/ 1313498 h 1965961"/>
                      <a:gd name="connsiteX15" fmla="*/ 323057 w 1240632"/>
                      <a:gd name="connsiteY15" fmla="*/ 1519873 h 1965961"/>
                      <a:gd name="connsiteX16" fmla="*/ 519907 w 1240632"/>
                      <a:gd name="connsiteY16" fmla="*/ 1719898 h 1965961"/>
                      <a:gd name="connsiteX17" fmla="*/ 0 w 1240632"/>
                      <a:gd name="connsiteY17" fmla="*/ 1965961 h 1965961"/>
                      <a:gd name="connsiteX18" fmla="*/ 0 w 1240632"/>
                      <a:gd name="connsiteY18" fmla="*/ 0 h 1965961"/>
                      <a:gd name="connsiteX0" fmla="*/ 0 w 1240632"/>
                      <a:gd name="connsiteY0" fmla="*/ 0 h 1965961"/>
                      <a:gd name="connsiteX1" fmla="*/ 481807 w 1240632"/>
                      <a:gd name="connsiteY1" fmla="*/ 468948 h 1965961"/>
                      <a:gd name="connsiteX2" fmla="*/ 946150 w 1240632"/>
                      <a:gd name="connsiteY2" fmla="*/ 596900 h 1965961"/>
                      <a:gd name="connsiteX3" fmla="*/ 926307 w 1240632"/>
                      <a:gd name="connsiteY3" fmla="*/ 434023 h 1965961"/>
                      <a:gd name="connsiteX4" fmla="*/ 605632 w 1240632"/>
                      <a:gd name="connsiteY4" fmla="*/ 335598 h 1965961"/>
                      <a:gd name="connsiteX5" fmla="*/ 777082 w 1240632"/>
                      <a:gd name="connsiteY5" fmla="*/ 129223 h 1965961"/>
                      <a:gd name="connsiteX6" fmla="*/ 1037432 w 1240632"/>
                      <a:gd name="connsiteY6" fmla="*/ 126048 h 1965961"/>
                      <a:gd name="connsiteX7" fmla="*/ 1240632 w 1240632"/>
                      <a:gd name="connsiteY7" fmla="*/ 513398 h 1965961"/>
                      <a:gd name="connsiteX8" fmla="*/ 942182 w 1240632"/>
                      <a:gd name="connsiteY8" fmla="*/ 1126173 h 1965961"/>
                      <a:gd name="connsiteX9" fmla="*/ 580232 w 1240632"/>
                      <a:gd name="connsiteY9" fmla="*/ 805498 h 1965961"/>
                      <a:gd name="connsiteX10" fmla="*/ 446882 w 1240632"/>
                      <a:gd name="connsiteY10" fmla="*/ 872173 h 1965961"/>
                      <a:gd name="connsiteX11" fmla="*/ 856457 w 1240632"/>
                      <a:gd name="connsiteY11" fmla="*/ 1281748 h 1965961"/>
                      <a:gd name="connsiteX12" fmla="*/ 666750 w 1240632"/>
                      <a:gd name="connsiteY12" fmla="*/ 1623061 h 1965961"/>
                      <a:gd name="connsiteX13" fmla="*/ 465932 w 1240632"/>
                      <a:gd name="connsiteY13" fmla="*/ 1399223 h 1965961"/>
                      <a:gd name="connsiteX14" fmla="*/ 294482 w 1240632"/>
                      <a:gd name="connsiteY14" fmla="*/ 1313498 h 1965961"/>
                      <a:gd name="connsiteX15" fmla="*/ 323057 w 1240632"/>
                      <a:gd name="connsiteY15" fmla="*/ 1519873 h 1965961"/>
                      <a:gd name="connsiteX16" fmla="*/ 519907 w 1240632"/>
                      <a:gd name="connsiteY16" fmla="*/ 1719898 h 1965961"/>
                      <a:gd name="connsiteX17" fmla="*/ 0 w 1240632"/>
                      <a:gd name="connsiteY17" fmla="*/ 1965961 h 1965961"/>
                      <a:gd name="connsiteX18" fmla="*/ 0 w 1240632"/>
                      <a:gd name="connsiteY18" fmla="*/ 0 h 1965961"/>
                      <a:gd name="connsiteX0" fmla="*/ 0 w 1240632"/>
                      <a:gd name="connsiteY0" fmla="*/ 0 h 1965961"/>
                      <a:gd name="connsiteX1" fmla="*/ 481807 w 1240632"/>
                      <a:gd name="connsiteY1" fmla="*/ 468948 h 1965961"/>
                      <a:gd name="connsiteX2" fmla="*/ 946150 w 1240632"/>
                      <a:gd name="connsiteY2" fmla="*/ 596900 h 1965961"/>
                      <a:gd name="connsiteX3" fmla="*/ 926307 w 1240632"/>
                      <a:gd name="connsiteY3" fmla="*/ 434023 h 1965961"/>
                      <a:gd name="connsiteX4" fmla="*/ 605632 w 1240632"/>
                      <a:gd name="connsiteY4" fmla="*/ 335598 h 1965961"/>
                      <a:gd name="connsiteX5" fmla="*/ 777082 w 1240632"/>
                      <a:gd name="connsiteY5" fmla="*/ 129223 h 1965961"/>
                      <a:gd name="connsiteX6" fmla="*/ 1037432 w 1240632"/>
                      <a:gd name="connsiteY6" fmla="*/ 126048 h 1965961"/>
                      <a:gd name="connsiteX7" fmla="*/ 1240632 w 1240632"/>
                      <a:gd name="connsiteY7" fmla="*/ 513398 h 1965961"/>
                      <a:gd name="connsiteX8" fmla="*/ 942182 w 1240632"/>
                      <a:gd name="connsiteY8" fmla="*/ 1126173 h 1965961"/>
                      <a:gd name="connsiteX9" fmla="*/ 580232 w 1240632"/>
                      <a:gd name="connsiteY9" fmla="*/ 805498 h 1965961"/>
                      <a:gd name="connsiteX10" fmla="*/ 446882 w 1240632"/>
                      <a:gd name="connsiteY10" fmla="*/ 872173 h 1965961"/>
                      <a:gd name="connsiteX11" fmla="*/ 856457 w 1240632"/>
                      <a:gd name="connsiteY11" fmla="*/ 1281748 h 1965961"/>
                      <a:gd name="connsiteX12" fmla="*/ 666750 w 1240632"/>
                      <a:gd name="connsiteY12" fmla="*/ 1623061 h 1965961"/>
                      <a:gd name="connsiteX13" fmla="*/ 465932 w 1240632"/>
                      <a:gd name="connsiteY13" fmla="*/ 1399223 h 1965961"/>
                      <a:gd name="connsiteX14" fmla="*/ 294482 w 1240632"/>
                      <a:gd name="connsiteY14" fmla="*/ 1313498 h 1965961"/>
                      <a:gd name="connsiteX15" fmla="*/ 323057 w 1240632"/>
                      <a:gd name="connsiteY15" fmla="*/ 1519873 h 1965961"/>
                      <a:gd name="connsiteX16" fmla="*/ 519907 w 1240632"/>
                      <a:gd name="connsiteY16" fmla="*/ 1719898 h 1965961"/>
                      <a:gd name="connsiteX17" fmla="*/ 0 w 1240632"/>
                      <a:gd name="connsiteY17" fmla="*/ 1965961 h 1965961"/>
                      <a:gd name="connsiteX18" fmla="*/ 0 w 1240632"/>
                      <a:gd name="connsiteY18" fmla="*/ 0 h 1965961"/>
                      <a:gd name="connsiteX0" fmla="*/ 0 w 1240632"/>
                      <a:gd name="connsiteY0" fmla="*/ 0 h 1965961"/>
                      <a:gd name="connsiteX1" fmla="*/ 481807 w 1240632"/>
                      <a:gd name="connsiteY1" fmla="*/ 468948 h 1965961"/>
                      <a:gd name="connsiteX2" fmla="*/ 946150 w 1240632"/>
                      <a:gd name="connsiteY2" fmla="*/ 596900 h 1965961"/>
                      <a:gd name="connsiteX3" fmla="*/ 926307 w 1240632"/>
                      <a:gd name="connsiteY3" fmla="*/ 434023 h 1965961"/>
                      <a:gd name="connsiteX4" fmla="*/ 605632 w 1240632"/>
                      <a:gd name="connsiteY4" fmla="*/ 335598 h 1965961"/>
                      <a:gd name="connsiteX5" fmla="*/ 777082 w 1240632"/>
                      <a:gd name="connsiteY5" fmla="*/ 129223 h 1965961"/>
                      <a:gd name="connsiteX6" fmla="*/ 1037432 w 1240632"/>
                      <a:gd name="connsiteY6" fmla="*/ 126048 h 1965961"/>
                      <a:gd name="connsiteX7" fmla="*/ 1240632 w 1240632"/>
                      <a:gd name="connsiteY7" fmla="*/ 513398 h 1965961"/>
                      <a:gd name="connsiteX8" fmla="*/ 942182 w 1240632"/>
                      <a:gd name="connsiteY8" fmla="*/ 1126173 h 1965961"/>
                      <a:gd name="connsiteX9" fmla="*/ 580232 w 1240632"/>
                      <a:gd name="connsiteY9" fmla="*/ 805498 h 1965961"/>
                      <a:gd name="connsiteX10" fmla="*/ 446882 w 1240632"/>
                      <a:gd name="connsiteY10" fmla="*/ 872173 h 1965961"/>
                      <a:gd name="connsiteX11" fmla="*/ 856457 w 1240632"/>
                      <a:gd name="connsiteY11" fmla="*/ 1281748 h 1965961"/>
                      <a:gd name="connsiteX12" fmla="*/ 666750 w 1240632"/>
                      <a:gd name="connsiteY12" fmla="*/ 1623061 h 1965961"/>
                      <a:gd name="connsiteX13" fmla="*/ 465932 w 1240632"/>
                      <a:gd name="connsiteY13" fmla="*/ 1399223 h 1965961"/>
                      <a:gd name="connsiteX14" fmla="*/ 294482 w 1240632"/>
                      <a:gd name="connsiteY14" fmla="*/ 1313498 h 1965961"/>
                      <a:gd name="connsiteX15" fmla="*/ 323057 w 1240632"/>
                      <a:gd name="connsiteY15" fmla="*/ 1519873 h 1965961"/>
                      <a:gd name="connsiteX16" fmla="*/ 519907 w 1240632"/>
                      <a:gd name="connsiteY16" fmla="*/ 1719898 h 1965961"/>
                      <a:gd name="connsiteX17" fmla="*/ 0 w 1240632"/>
                      <a:gd name="connsiteY17" fmla="*/ 1965961 h 1965961"/>
                      <a:gd name="connsiteX18" fmla="*/ 0 w 1240632"/>
                      <a:gd name="connsiteY18" fmla="*/ 0 h 1965961"/>
                      <a:gd name="connsiteX0" fmla="*/ 0 w 1240632"/>
                      <a:gd name="connsiteY0" fmla="*/ 0 h 1965961"/>
                      <a:gd name="connsiteX1" fmla="*/ 481807 w 1240632"/>
                      <a:gd name="connsiteY1" fmla="*/ 468948 h 1965961"/>
                      <a:gd name="connsiteX2" fmla="*/ 946150 w 1240632"/>
                      <a:gd name="connsiteY2" fmla="*/ 596900 h 1965961"/>
                      <a:gd name="connsiteX3" fmla="*/ 926307 w 1240632"/>
                      <a:gd name="connsiteY3" fmla="*/ 434023 h 1965961"/>
                      <a:gd name="connsiteX4" fmla="*/ 605632 w 1240632"/>
                      <a:gd name="connsiteY4" fmla="*/ 335598 h 1965961"/>
                      <a:gd name="connsiteX5" fmla="*/ 777082 w 1240632"/>
                      <a:gd name="connsiteY5" fmla="*/ 129223 h 1965961"/>
                      <a:gd name="connsiteX6" fmla="*/ 1037432 w 1240632"/>
                      <a:gd name="connsiteY6" fmla="*/ 126048 h 1965961"/>
                      <a:gd name="connsiteX7" fmla="*/ 1240632 w 1240632"/>
                      <a:gd name="connsiteY7" fmla="*/ 513398 h 1965961"/>
                      <a:gd name="connsiteX8" fmla="*/ 942182 w 1240632"/>
                      <a:gd name="connsiteY8" fmla="*/ 1126173 h 1965961"/>
                      <a:gd name="connsiteX9" fmla="*/ 580232 w 1240632"/>
                      <a:gd name="connsiteY9" fmla="*/ 805498 h 1965961"/>
                      <a:gd name="connsiteX10" fmla="*/ 446882 w 1240632"/>
                      <a:gd name="connsiteY10" fmla="*/ 872173 h 1965961"/>
                      <a:gd name="connsiteX11" fmla="*/ 856457 w 1240632"/>
                      <a:gd name="connsiteY11" fmla="*/ 1281748 h 1965961"/>
                      <a:gd name="connsiteX12" fmla="*/ 666750 w 1240632"/>
                      <a:gd name="connsiteY12" fmla="*/ 1623061 h 1965961"/>
                      <a:gd name="connsiteX13" fmla="*/ 465932 w 1240632"/>
                      <a:gd name="connsiteY13" fmla="*/ 1399223 h 1965961"/>
                      <a:gd name="connsiteX14" fmla="*/ 294482 w 1240632"/>
                      <a:gd name="connsiteY14" fmla="*/ 1313498 h 1965961"/>
                      <a:gd name="connsiteX15" fmla="*/ 323057 w 1240632"/>
                      <a:gd name="connsiteY15" fmla="*/ 1519873 h 1965961"/>
                      <a:gd name="connsiteX16" fmla="*/ 519907 w 1240632"/>
                      <a:gd name="connsiteY16" fmla="*/ 1719898 h 1965961"/>
                      <a:gd name="connsiteX17" fmla="*/ 0 w 1240632"/>
                      <a:gd name="connsiteY17" fmla="*/ 1965961 h 1965961"/>
                      <a:gd name="connsiteX18" fmla="*/ 0 w 1240632"/>
                      <a:gd name="connsiteY18" fmla="*/ 0 h 1965961"/>
                      <a:gd name="connsiteX0" fmla="*/ 0 w 1240632"/>
                      <a:gd name="connsiteY0" fmla="*/ 0 h 1965961"/>
                      <a:gd name="connsiteX1" fmla="*/ 481807 w 1240632"/>
                      <a:gd name="connsiteY1" fmla="*/ 468948 h 1965961"/>
                      <a:gd name="connsiteX2" fmla="*/ 946150 w 1240632"/>
                      <a:gd name="connsiteY2" fmla="*/ 596900 h 1965961"/>
                      <a:gd name="connsiteX3" fmla="*/ 926307 w 1240632"/>
                      <a:gd name="connsiteY3" fmla="*/ 434023 h 1965961"/>
                      <a:gd name="connsiteX4" fmla="*/ 605632 w 1240632"/>
                      <a:gd name="connsiteY4" fmla="*/ 335598 h 1965961"/>
                      <a:gd name="connsiteX5" fmla="*/ 777082 w 1240632"/>
                      <a:gd name="connsiteY5" fmla="*/ 129223 h 1965961"/>
                      <a:gd name="connsiteX6" fmla="*/ 1037432 w 1240632"/>
                      <a:gd name="connsiteY6" fmla="*/ 126048 h 1965961"/>
                      <a:gd name="connsiteX7" fmla="*/ 1240632 w 1240632"/>
                      <a:gd name="connsiteY7" fmla="*/ 513398 h 1965961"/>
                      <a:gd name="connsiteX8" fmla="*/ 942182 w 1240632"/>
                      <a:gd name="connsiteY8" fmla="*/ 1126173 h 1965961"/>
                      <a:gd name="connsiteX9" fmla="*/ 580232 w 1240632"/>
                      <a:gd name="connsiteY9" fmla="*/ 805498 h 1965961"/>
                      <a:gd name="connsiteX10" fmla="*/ 446882 w 1240632"/>
                      <a:gd name="connsiteY10" fmla="*/ 872173 h 1965961"/>
                      <a:gd name="connsiteX11" fmla="*/ 856457 w 1240632"/>
                      <a:gd name="connsiteY11" fmla="*/ 1281748 h 1965961"/>
                      <a:gd name="connsiteX12" fmla="*/ 666750 w 1240632"/>
                      <a:gd name="connsiteY12" fmla="*/ 1623061 h 1965961"/>
                      <a:gd name="connsiteX13" fmla="*/ 465932 w 1240632"/>
                      <a:gd name="connsiteY13" fmla="*/ 1399223 h 1965961"/>
                      <a:gd name="connsiteX14" fmla="*/ 294482 w 1240632"/>
                      <a:gd name="connsiteY14" fmla="*/ 1313498 h 1965961"/>
                      <a:gd name="connsiteX15" fmla="*/ 323057 w 1240632"/>
                      <a:gd name="connsiteY15" fmla="*/ 1519873 h 1965961"/>
                      <a:gd name="connsiteX16" fmla="*/ 519907 w 1240632"/>
                      <a:gd name="connsiteY16" fmla="*/ 1719898 h 1965961"/>
                      <a:gd name="connsiteX17" fmla="*/ 0 w 1240632"/>
                      <a:gd name="connsiteY17" fmla="*/ 1965961 h 1965961"/>
                      <a:gd name="connsiteX18" fmla="*/ 0 w 1240632"/>
                      <a:gd name="connsiteY18" fmla="*/ 0 h 1965961"/>
                      <a:gd name="connsiteX0" fmla="*/ 0 w 1240632"/>
                      <a:gd name="connsiteY0" fmla="*/ 0 h 1965961"/>
                      <a:gd name="connsiteX1" fmla="*/ 481807 w 1240632"/>
                      <a:gd name="connsiteY1" fmla="*/ 468948 h 1965961"/>
                      <a:gd name="connsiteX2" fmla="*/ 946150 w 1240632"/>
                      <a:gd name="connsiteY2" fmla="*/ 596900 h 1965961"/>
                      <a:gd name="connsiteX3" fmla="*/ 926307 w 1240632"/>
                      <a:gd name="connsiteY3" fmla="*/ 434023 h 1965961"/>
                      <a:gd name="connsiteX4" fmla="*/ 605632 w 1240632"/>
                      <a:gd name="connsiteY4" fmla="*/ 335598 h 1965961"/>
                      <a:gd name="connsiteX5" fmla="*/ 777082 w 1240632"/>
                      <a:gd name="connsiteY5" fmla="*/ 129223 h 1965961"/>
                      <a:gd name="connsiteX6" fmla="*/ 1037432 w 1240632"/>
                      <a:gd name="connsiteY6" fmla="*/ 126048 h 1965961"/>
                      <a:gd name="connsiteX7" fmla="*/ 1240632 w 1240632"/>
                      <a:gd name="connsiteY7" fmla="*/ 513398 h 1965961"/>
                      <a:gd name="connsiteX8" fmla="*/ 942182 w 1240632"/>
                      <a:gd name="connsiteY8" fmla="*/ 1126173 h 1965961"/>
                      <a:gd name="connsiteX9" fmla="*/ 580232 w 1240632"/>
                      <a:gd name="connsiteY9" fmla="*/ 805498 h 1965961"/>
                      <a:gd name="connsiteX10" fmla="*/ 446882 w 1240632"/>
                      <a:gd name="connsiteY10" fmla="*/ 872173 h 1965961"/>
                      <a:gd name="connsiteX11" fmla="*/ 856457 w 1240632"/>
                      <a:gd name="connsiteY11" fmla="*/ 1281748 h 1965961"/>
                      <a:gd name="connsiteX12" fmla="*/ 666750 w 1240632"/>
                      <a:gd name="connsiteY12" fmla="*/ 1623061 h 1965961"/>
                      <a:gd name="connsiteX13" fmla="*/ 465932 w 1240632"/>
                      <a:gd name="connsiteY13" fmla="*/ 1399223 h 1965961"/>
                      <a:gd name="connsiteX14" fmla="*/ 294482 w 1240632"/>
                      <a:gd name="connsiteY14" fmla="*/ 1313498 h 1965961"/>
                      <a:gd name="connsiteX15" fmla="*/ 323057 w 1240632"/>
                      <a:gd name="connsiteY15" fmla="*/ 1519873 h 1965961"/>
                      <a:gd name="connsiteX16" fmla="*/ 519907 w 1240632"/>
                      <a:gd name="connsiteY16" fmla="*/ 1719898 h 1965961"/>
                      <a:gd name="connsiteX17" fmla="*/ 0 w 1240632"/>
                      <a:gd name="connsiteY17" fmla="*/ 1965961 h 1965961"/>
                      <a:gd name="connsiteX18" fmla="*/ 0 w 1240632"/>
                      <a:gd name="connsiteY18" fmla="*/ 0 h 1965961"/>
                      <a:gd name="connsiteX0" fmla="*/ 0 w 1240632"/>
                      <a:gd name="connsiteY0" fmla="*/ 0 h 1965961"/>
                      <a:gd name="connsiteX1" fmla="*/ 481807 w 1240632"/>
                      <a:gd name="connsiteY1" fmla="*/ 468948 h 1965961"/>
                      <a:gd name="connsiteX2" fmla="*/ 946150 w 1240632"/>
                      <a:gd name="connsiteY2" fmla="*/ 596900 h 1965961"/>
                      <a:gd name="connsiteX3" fmla="*/ 926307 w 1240632"/>
                      <a:gd name="connsiteY3" fmla="*/ 434023 h 1965961"/>
                      <a:gd name="connsiteX4" fmla="*/ 605632 w 1240632"/>
                      <a:gd name="connsiteY4" fmla="*/ 335598 h 1965961"/>
                      <a:gd name="connsiteX5" fmla="*/ 777082 w 1240632"/>
                      <a:gd name="connsiteY5" fmla="*/ 129223 h 1965961"/>
                      <a:gd name="connsiteX6" fmla="*/ 1037432 w 1240632"/>
                      <a:gd name="connsiteY6" fmla="*/ 126048 h 1965961"/>
                      <a:gd name="connsiteX7" fmla="*/ 1240632 w 1240632"/>
                      <a:gd name="connsiteY7" fmla="*/ 513398 h 1965961"/>
                      <a:gd name="connsiteX8" fmla="*/ 942182 w 1240632"/>
                      <a:gd name="connsiteY8" fmla="*/ 1126173 h 1965961"/>
                      <a:gd name="connsiteX9" fmla="*/ 580232 w 1240632"/>
                      <a:gd name="connsiteY9" fmla="*/ 805498 h 1965961"/>
                      <a:gd name="connsiteX10" fmla="*/ 446882 w 1240632"/>
                      <a:gd name="connsiteY10" fmla="*/ 872173 h 1965961"/>
                      <a:gd name="connsiteX11" fmla="*/ 856457 w 1240632"/>
                      <a:gd name="connsiteY11" fmla="*/ 1281748 h 1965961"/>
                      <a:gd name="connsiteX12" fmla="*/ 666750 w 1240632"/>
                      <a:gd name="connsiteY12" fmla="*/ 1623061 h 1965961"/>
                      <a:gd name="connsiteX13" fmla="*/ 465932 w 1240632"/>
                      <a:gd name="connsiteY13" fmla="*/ 1399223 h 1965961"/>
                      <a:gd name="connsiteX14" fmla="*/ 294482 w 1240632"/>
                      <a:gd name="connsiteY14" fmla="*/ 1313498 h 1965961"/>
                      <a:gd name="connsiteX15" fmla="*/ 180182 w 1240632"/>
                      <a:gd name="connsiteY15" fmla="*/ 1389698 h 1965961"/>
                      <a:gd name="connsiteX16" fmla="*/ 323057 w 1240632"/>
                      <a:gd name="connsiteY16" fmla="*/ 1519873 h 1965961"/>
                      <a:gd name="connsiteX17" fmla="*/ 519907 w 1240632"/>
                      <a:gd name="connsiteY17" fmla="*/ 1719898 h 1965961"/>
                      <a:gd name="connsiteX18" fmla="*/ 0 w 1240632"/>
                      <a:gd name="connsiteY18" fmla="*/ 1965961 h 1965961"/>
                      <a:gd name="connsiteX19" fmla="*/ 0 w 1240632"/>
                      <a:gd name="connsiteY19" fmla="*/ 0 h 1965961"/>
                      <a:gd name="connsiteX0" fmla="*/ 0 w 1240632"/>
                      <a:gd name="connsiteY0" fmla="*/ 0 h 1965961"/>
                      <a:gd name="connsiteX1" fmla="*/ 481807 w 1240632"/>
                      <a:gd name="connsiteY1" fmla="*/ 468948 h 1965961"/>
                      <a:gd name="connsiteX2" fmla="*/ 946150 w 1240632"/>
                      <a:gd name="connsiteY2" fmla="*/ 596900 h 1965961"/>
                      <a:gd name="connsiteX3" fmla="*/ 926307 w 1240632"/>
                      <a:gd name="connsiteY3" fmla="*/ 434023 h 1965961"/>
                      <a:gd name="connsiteX4" fmla="*/ 605632 w 1240632"/>
                      <a:gd name="connsiteY4" fmla="*/ 335598 h 1965961"/>
                      <a:gd name="connsiteX5" fmla="*/ 777082 w 1240632"/>
                      <a:gd name="connsiteY5" fmla="*/ 129223 h 1965961"/>
                      <a:gd name="connsiteX6" fmla="*/ 1037432 w 1240632"/>
                      <a:gd name="connsiteY6" fmla="*/ 126048 h 1965961"/>
                      <a:gd name="connsiteX7" fmla="*/ 1240632 w 1240632"/>
                      <a:gd name="connsiteY7" fmla="*/ 513398 h 1965961"/>
                      <a:gd name="connsiteX8" fmla="*/ 942182 w 1240632"/>
                      <a:gd name="connsiteY8" fmla="*/ 1126173 h 1965961"/>
                      <a:gd name="connsiteX9" fmla="*/ 580232 w 1240632"/>
                      <a:gd name="connsiteY9" fmla="*/ 805498 h 1965961"/>
                      <a:gd name="connsiteX10" fmla="*/ 446882 w 1240632"/>
                      <a:gd name="connsiteY10" fmla="*/ 872173 h 1965961"/>
                      <a:gd name="connsiteX11" fmla="*/ 856457 w 1240632"/>
                      <a:gd name="connsiteY11" fmla="*/ 1281748 h 1965961"/>
                      <a:gd name="connsiteX12" fmla="*/ 666750 w 1240632"/>
                      <a:gd name="connsiteY12" fmla="*/ 1623061 h 1965961"/>
                      <a:gd name="connsiteX13" fmla="*/ 465932 w 1240632"/>
                      <a:gd name="connsiteY13" fmla="*/ 1399223 h 1965961"/>
                      <a:gd name="connsiteX14" fmla="*/ 294482 w 1240632"/>
                      <a:gd name="connsiteY14" fmla="*/ 1313498 h 1965961"/>
                      <a:gd name="connsiteX15" fmla="*/ 180182 w 1240632"/>
                      <a:gd name="connsiteY15" fmla="*/ 1389698 h 1965961"/>
                      <a:gd name="connsiteX16" fmla="*/ 323057 w 1240632"/>
                      <a:gd name="connsiteY16" fmla="*/ 1519873 h 1965961"/>
                      <a:gd name="connsiteX17" fmla="*/ 519907 w 1240632"/>
                      <a:gd name="connsiteY17" fmla="*/ 1719898 h 1965961"/>
                      <a:gd name="connsiteX18" fmla="*/ 0 w 1240632"/>
                      <a:gd name="connsiteY18" fmla="*/ 1965961 h 1965961"/>
                      <a:gd name="connsiteX19" fmla="*/ 0 w 1240632"/>
                      <a:gd name="connsiteY19" fmla="*/ 0 h 1965961"/>
                      <a:gd name="connsiteX0" fmla="*/ 0 w 1240632"/>
                      <a:gd name="connsiteY0" fmla="*/ 0 h 1965961"/>
                      <a:gd name="connsiteX1" fmla="*/ 481807 w 1240632"/>
                      <a:gd name="connsiteY1" fmla="*/ 468948 h 1965961"/>
                      <a:gd name="connsiteX2" fmla="*/ 946150 w 1240632"/>
                      <a:gd name="connsiteY2" fmla="*/ 596900 h 1965961"/>
                      <a:gd name="connsiteX3" fmla="*/ 926307 w 1240632"/>
                      <a:gd name="connsiteY3" fmla="*/ 434023 h 1965961"/>
                      <a:gd name="connsiteX4" fmla="*/ 605632 w 1240632"/>
                      <a:gd name="connsiteY4" fmla="*/ 335598 h 1965961"/>
                      <a:gd name="connsiteX5" fmla="*/ 777082 w 1240632"/>
                      <a:gd name="connsiteY5" fmla="*/ 129223 h 1965961"/>
                      <a:gd name="connsiteX6" fmla="*/ 1037432 w 1240632"/>
                      <a:gd name="connsiteY6" fmla="*/ 126048 h 1965961"/>
                      <a:gd name="connsiteX7" fmla="*/ 1240632 w 1240632"/>
                      <a:gd name="connsiteY7" fmla="*/ 513398 h 1965961"/>
                      <a:gd name="connsiteX8" fmla="*/ 942182 w 1240632"/>
                      <a:gd name="connsiteY8" fmla="*/ 1126173 h 1965961"/>
                      <a:gd name="connsiteX9" fmla="*/ 580232 w 1240632"/>
                      <a:gd name="connsiteY9" fmla="*/ 805498 h 1965961"/>
                      <a:gd name="connsiteX10" fmla="*/ 446882 w 1240632"/>
                      <a:gd name="connsiteY10" fmla="*/ 872173 h 1965961"/>
                      <a:gd name="connsiteX11" fmla="*/ 856457 w 1240632"/>
                      <a:gd name="connsiteY11" fmla="*/ 1281748 h 1965961"/>
                      <a:gd name="connsiteX12" fmla="*/ 666750 w 1240632"/>
                      <a:gd name="connsiteY12" fmla="*/ 1623061 h 1965961"/>
                      <a:gd name="connsiteX13" fmla="*/ 465932 w 1240632"/>
                      <a:gd name="connsiteY13" fmla="*/ 1399223 h 1965961"/>
                      <a:gd name="connsiteX14" fmla="*/ 294482 w 1240632"/>
                      <a:gd name="connsiteY14" fmla="*/ 1313498 h 1965961"/>
                      <a:gd name="connsiteX15" fmla="*/ 180182 w 1240632"/>
                      <a:gd name="connsiteY15" fmla="*/ 1389698 h 1965961"/>
                      <a:gd name="connsiteX16" fmla="*/ 323057 w 1240632"/>
                      <a:gd name="connsiteY16" fmla="*/ 1519873 h 1965961"/>
                      <a:gd name="connsiteX17" fmla="*/ 519907 w 1240632"/>
                      <a:gd name="connsiteY17" fmla="*/ 1719898 h 1965961"/>
                      <a:gd name="connsiteX18" fmla="*/ 0 w 1240632"/>
                      <a:gd name="connsiteY18" fmla="*/ 1965961 h 1965961"/>
                      <a:gd name="connsiteX19" fmla="*/ 0 w 1240632"/>
                      <a:gd name="connsiteY19" fmla="*/ 0 h 1965961"/>
                      <a:gd name="connsiteX0" fmla="*/ 0 w 1240632"/>
                      <a:gd name="connsiteY0" fmla="*/ 0 h 1965961"/>
                      <a:gd name="connsiteX1" fmla="*/ 481807 w 1240632"/>
                      <a:gd name="connsiteY1" fmla="*/ 468948 h 1965961"/>
                      <a:gd name="connsiteX2" fmla="*/ 946150 w 1240632"/>
                      <a:gd name="connsiteY2" fmla="*/ 596900 h 1965961"/>
                      <a:gd name="connsiteX3" fmla="*/ 926307 w 1240632"/>
                      <a:gd name="connsiteY3" fmla="*/ 434023 h 1965961"/>
                      <a:gd name="connsiteX4" fmla="*/ 605632 w 1240632"/>
                      <a:gd name="connsiteY4" fmla="*/ 335598 h 1965961"/>
                      <a:gd name="connsiteX5" fmla="*/ 777082 w 1240632"/>
                      <a:gd name="connsiteY5" fmla="*/ 129223 h 1965961"/>
                      <a:gd name="connsiteX6" fmla="*/ 1037432 w 1240632"/>
                      <a:gd name="connsiteY6" fmla="*/ 126048 h 1965961"/>
                      <a:gd name="connsiteX7" fmla="*/ 1240632 w 1240632"/>
                      <a:gd name="connsiteY7" fmla="*/ 513398 h 1965961"/>
                      <a:gd name="connsiteX8" fmla="*/ 942182 w 1240632"/>
                      <a:gd name="connsiteY8" fmla="*/ 1126173 h 1965961"/>
                      <a:gd name="connsiteX9" fmla="*/ 580232 w 1240632"/>
                      <a:gd name="connsiteY9" fmla="*/ 805498 h 1965961"/>
                      <a:gd name="connsiteX10" fmla="*/ 446882 w 1240632"/>
                      <a:gd name="connsiteY10" fmla="*/ 872173 h 1965961"/>
                      <a:gd name="connsiteX11" fmla="*/ 856457 w 1240632"/>
                      <a:gd name="connsiteY11" fmla="*/ 1281748 h 1965961"/>
                      <a:gd name="connsiteX12" fmla="*/ 666750 w 1240632"/>
                      <a:gd name="connsiteY12" fmla="*/ 1623061 h 1965961"/>
                      <a:gd name="connsiteX13" fmla="*/ 465932 w 1240632"/>
                      <a:gd name="connsiteY13" fmla="*/ 1399223 h 1965961"/>
                      <a:gd name="connsiteX14" fmla="*/ 294482 w 1240632"/>
                      <a:gd name="connsiteY14" fmla="*/ 1313498 h 1965961"/>
                      <a:gd name="connsiteX15" fmla="*/ 180182 w 1240632"/>
                      <a:gd name="connsiteY15" fmla="*/ 1389698 h 1965961"/>
                      <a:gd name="connsiteX16" fmla="*/ 323057 w 1240632"/>
                      <a:gd name="connsiteY16" fmla="*/ 1519873 h 1965961"/>
                      <a:gd name="connsiteX17" fmla="*/ 519907 w 1240632"/>
                      <a:gd name="connsiteY17" fmla="*/ 1719898 h 1965961"/>
                      <a:gd name="connsiteX18" fmla="*/ 0 w 1240632"/>
                      <a:gd name="connsiteY18" fmla="*/ 1965961 h 1965961"/>
                      <a:gd name="connsiteX19" fmla="*/ 0 w 1240632"/>
                      <a:gd name="connsiteY19" fmla="*/ 0 h 1965961"/>
                      <a:gd name="connsiteX0" fmla="*/ 0 w 1240632"/>
                      <a:gd name="connsiteY0" fmla="*/ 0 h 1965961"/>
                      <a:gd name="connsiteX1" fmla="*/ 481807 w 1240632"/>
                      <a:gd name="connsiteY1" fmla="*/ 468948 h 1965961"/>
                      <a:gd name="connsiteX2" fmla="*/ 946150 w 1240632"/>
                      <a:gd name="connsiteY2" fmla="*/ 596900 h 1965961"/>
                      <a:gd name="connsiteX3" fmla="*/ 926307 w 1240632"/>
                      <a:gd name="connsiteY3" fmla="*/ 434023 h 1965961"/>
                      <a:gd name="connsiteX4" fmla="*/ 605632 w 1240632"/>
                      <a:gd name="connsiteY4" fmla="*/ 335598 h 1965961"/>
                      <a:gd name="connsiteX5" fmla="*/ 777082 w 1240632"/>
                      <a:gd name="connsiteY5" fmla="*/ 129223 h 1965961"/>
                      <a:gd name="connsiteX6" fmla="*/ 1037432 w 1240632"/>
                      <a:gd name="connsiteY6" fmla="*/ 126048 h 1965961"/>
                      <a:gd name="connsiteX7" fmla="*/ 1240632 w 1240632"/>
                      <a:gd name="connsiteY7" fmla="*/ 513398 h 1965961"/>
                      <a:gd name="connsiteX8" fmla="*/ 942182 w 1240632"/>
                      <a:gd name="connsiteY8" fmla="*/ 1126173 h 1965961"/>
                      <a:gd name="connsiteX9" fmla="*/ 580232 w 1240632"/>
                      <a:gd name="connsiteY9" fmla="*/ 805498 h 1965961"/>
                      <a:gd name="connsiteX10" fmla="*/ 446882 w 1240632"/>
                      <a:gd name="connsiteY10" fmla="*/ 872173 h 1965961"/>
                      <a:gd name="connsiteX11" fmla="*/ 856457 w 1240632"/>
                      <a:gd name="connsiteY11" fmla="*/ 1281748 h 1965961"/>
                      <a:gd name="connsiteX12" fmla="*/ 666750 w 1240632"/>
                      <a:gd name="connsiteY12" fmla="*/ 1623061 h 1965961"/>
                      <a:gd name="connsiteX13" fmla="*/ 465932 w 1240632"/>
                      <a:gd name="connsiteY13" fmla="*/ 1399223 h 1965961"/>
                      <a:gd name="connsiteX14" fmla="*/ 294482 w 1240632"/>
                      <a:gd name="connsiteY14" fmla="*/ 1313498 h 1965961"/>
                      <a:gd name="connsiteX15" fmla="*/ 180182 w 1240632"/>
                      <a:gd name="connsiteY15" fmla="*/ 1389698 h 1965961"/>
                      <a:gd name="connsiteX16" fmla="*/ 323057 w 1240632"/>
                      <a:gd name="connsiteY16" fmla="*/ 1519873 h 1965961"/>
                      <a:gd name="connsiteX17" fmla="*/ 519907 w 1240632"/>
                      <a:gd name="connsiteY17" fmla="*/ 1719898 h 1965961"/>
                      <a:gd name="connsiteX18" fmla="*/ 0 w 1240632"/>
                      <a:gd name="connsiteY18" fmla="*/ 1965961 h 1965961"/>
                      <a:gd name="connsiteX19" fmla="*/ 0 w 1240632"/>
                      <a:gd name="connsiteY19" fmla="*/ 0 h 1965961"/>
                      <a:gd name="connsiteX0" fmla="*/ 0 w 1240632"/>
                      <a:gd name="connsiteY0" fmla="*/ 0 h 1965961"/>
                      <a:gd name="connsiteX1" fmla="*/ 481807 w 1240632"/>
                      <a:gd name="connsiteY1" fmla="*/ 468948 h 1965961"/>
                      <a:gd name="connsiteX2" fmla="*/ 946150 w 1240632"/>
                      <a:gd name="connsiteY2" fmla="*/ 596900 h 1965961"/>
                      <a:gd name="connsiteX3" fmla="*/ 926307 w 1240632"/>
                      <a:gd name="connsiteY3" fmla="*/ 434023 h 1965961"/>
                      <a:gd name="connsiteX4" fmla="*/ 605632 w 1240632"/>
                      <a:gd name="connsiteY4" fmla="*/ 335598 h 1965961"/>
                      <a:gd name="connsiteX5" fmla="*/ 777082 w 1240632"/>
                      <a:gd name="connsiteY5" fmla="*/ 129223 h 1965961"/>
                      <a:gd name="connsiteX6" fmla="*/ 1037432 w 1240632"/>
                      <a:gd name="connsiteY6" fmla="*/ 126048 h 1965961"/>
                      <a:gd name="connsiteX7" fmla="*/ 1240632 w 1240632"/>
                      <a:gd name="connsiteY7" fmla="*/ 513398 h 1965961"/>
                      <a:gd name="connsiteX8" fmla="*/ 942182 w 1240632"/>
                      <a:gd name="connsiteY8" fmla="*/ 1126173 h 1965961"/>
                      <a:gd name="connsiteX9" fmla="*/ 580232 w 1240632"/>
                      <a:gd name="connsiteY9" fmla="*/ 805498 h 1965961"/>
                      <a:gd name="connsiteX10" fmla="*/ 446882 w 1240632"/>
                      <a:gd name="connsiteY10" fmla="*/ 872173 h 1965961"/>
                      <a:gd name="connsiteX11" fmla="*/ 856457 w 1240632"/>
                      <a:gd name="connsiteY11" fmla="*/ 1281748 h 1965961"/>
                      <a:gd name="connsiteX12" fmla="*/ 666750 w 1240632"/>
                      <a:gd name="connsiteY12" fmla="*/ 1623061 h 1965961"/>
                      <a:gd name="connsiteX13" fmla="*/ 465932 w 1240632"/>
                      <a:gd name="connsiteY13" fmla="*/ 1399223 h 1965961"/>
                      <a:gd name="connsiteX14" fmla="*/ 294482 w 1240632"/>
                      <a:gd name="connsiteY14" fmla="*/ 1313498 h 1965961"/>
                      <a:gd name="connsiteX15" fmla="*/ 180182 w 1240632"/>
                      <a:gd name="connsiteY15" fmla="*/ 1389698 h 1965961"/>
                      <a:gd name="connsiteX16" fmla="*/ 323057 w 1240632"/>
                      <a:gd name="connsiteY16" fmla="*/ 1519873 h 1965961"/>
                      <a:gd name="connsiteX17" fmla="*/ 519907 w 1240632"/>
                      <a:gd name="connsiteY17" fmla="*/ 1719898 h 1965961"/>
                      <a:gd name="connsiteX18" fmla="*/ 0 w 1240632"/>
                      <a:gd name="connsiteY18" fmla="*/ 1965961 h 1965961"/>
                      <a:gd name="connsiteX19" fmla="*/ 0 w 1240632"/>
                      <a:gd name="connsiteY19" fmla="*/ 0 h 1965961"/>
                      <a:gd name="connsiteX0" fmla="*/ 0 w 1240632"/>
                      <a:gd name="connsiteY0" fmla="*/ 0 h 1965961"/>
                      <a:gd name="connsiteX1" fmla="*/ 481807 w 1240632"/>
                      <a:gd name="connsiteY1" fmla="*/ 468948 h 1965961"/>
                      <a:gd name="connsiteX2" fmla="*/ 946150 w 1240632"/>
                      <a:gd name="connsiteY2" fmla="*/ 596900 h 1965961"/>
                      <a:gd name="connsiteX3" fmla="*/ 926307 w 1240632"/>
                      <a:gd name="connsiteY3" fmla="*/ 434023 h 1965961"/>
                      <a:gd name="connsiteX4" fmla="*/ 605632 w 1240632"/>
                      <a:gd name="connsiteY4" fmla="*/ 335598 h 1965961"/>
                      <a:gd name="connsiteX5" fmla="*/ 777082 w 1240632"/>
                      <a:gd name="connsiteY5" fmla="*/ 129223 h 1965961"/>
                      <a:gd name="connsiteX6" fmla="*/ 1037432 w 1240632"/>
                      <a:gd name="connsiteY6" fmla="*/ 126048 h 1965961"/>
                      <a:gd name="connsiteX7" fmla="*/ 1240632 w 1240632"/>
                      <a:gd name="connsiteY7" fmla="*/ 513398 h 1965961"/>
                      <a:gd name="connsiteX8" fmla="*/ 942182 w 1240632"/>
                      <a:gd name="connsiteY8" fmla="*/ 1126173 h 1965961"/>
                      <a:gd name="connsiteX9" fmla="*/ 580232 w 1240632"/>
                      <a:gd name="connsiteY9" fmla="*/ 805498 h 1965961"/>
                      <a:gd name="connsiteX10" fmla="*/ 446882 w 1240632"/>
                      <a:gd name="connsiteY10" fmla="*/ 872173 h 1965961"/>
                      <a:gd name="connsiteX11" fmla="*/ 856457 w 1240632"/>
                      <a:gd name="connsiteY11" fmla="*/ 1281748 h 1965961"/>
                      <a:gd name="connsiteX12" fmla="*/ 666750 w 1240632"/>
                      <a:gd name="connsiteY12" fmla="*/ 1623061 h 1965961"/>
                      <a:gd name="connsiteX13" fmla="*/ 465932 w 1240632"/>
                      <a:gd name="connsiteY13" fmla="*/ 1399223 h 1965961"/>
                      <a:gd name="connsiteX14" fmla="*/ 294482 w 1240632"/>
                      <a:gd name="connsiteY14" fmla="*/ 1313498 h 1965961"/>
                      <a:gd name="connsiteX15" fmla="*/ 183357 w 1240632"/>
                      <a:gd name="connsiteY15" fmla="*/ 1386523 h 1965961"/>
                      <a:gd name="connsiteX16" fmla="*/ 323057 w 1240632"/>
                      <a:gd name="connsiteY16" fmla="*/ 1519873 h 1965961"/>
                      <a:gd name="connsiteX17" fmla="*/ 519907 w 1240632"/>
                      <a:gd name="connsiteY17" fmla="*/ 1719898 h 1965961"/>
                      <a:gd name="connsiteX18" fmla="*/ 0 w 1240632"/>
                      <a:gd name="connsiteY18" fmla="*/ 1965961 h 1965961"/>
                      <a:gd name="connsiteX19" fmla="*/ 0 w 1240632"/>
                      <a:gd name="connsiteY19" fmla="*/ 0 h 1965961"/>
                      <a:gd name="connsiteX0" fmla="*/ 0 w 1240632"/>
                      <a:gd name="connsiteY0" fmla="*/ 0 h 1965961"/>
                      <a:gd name="connsiteX1" fmla="*/ 481807 w 1240632"/>
                      <a:gd name="connsiteY1" fmla="*/ 468948 h 1965961"/>
                      <a:gd name="connsiteX2" fmla="*/ 946150 w 1240632"/>
                      <a:gd name="connsiteY2" fmla="*/ 596900 h 1965961"/>
                      <a:gd name="connsiteX3" fmla="*/ 926307 w 1240632"/>
                      <a:gd name="connsiteY3" fmla="*/ 434023 h 1965961"/>
                      <a:gd name="connsiteX4" fmla="*/ 605632 w 1240632"/>
                      <a:gd name="connsiteY4" fmla="*/ 335598 h 1965961"/>
                      <a:gd name="connsiteX5" fmla="*/ 777082 w 1240632"/>
                      <a:gd name="connsiteY5" fmla="*/ 129223 h 1965961"/>
                      <a:gd name="connsiteX6" fmla="*/ 1037432 w 1240632"/>
                      <a:gd name="connsiteY6" fmla="*/ 126048 h 1965961"/>
                      <a:gd name="connsiteX7" fmla="*/ 1240632 w 1240632"/>
                      <a:gd name="connsiteY7" fmla="*/ 513398 h 1965961"/>
                      <a:gd name="connsiteX8" fmla="*/ 942182 w 1240632"/>
                      <a:gd name="connsiteY8" fmla="*/ 1126173 h 1965961"/>
                      <a:gd name="connsiteX9" fmla="*/ 580232 w 1240632"/>
                      <a:gd name="connsiteY9" fmla="*/ 805498 h 1965961"/>
                      <a:gd name="connsiteX10" fmla="*/ 446882 w 1240632"/>
                      <a:gd name="connsiteY10" fmla="*/ 872173 h 1965961"/>
                      <a:gd name="connsiteX11" fmla="*/ 856457 w 1240632"/>
                      <a:gd name="connsiteY11" fmla="*/ 1281748 h 1965961"/>
                      <a:gd name="connsiteX12" fmla="*/ 666750 w 1240632"/>
                      <a:gd name="connsiteY12" fmla="*/ 1623061 h 1965961"/>
                      <a:gd name="connsiteX13" fmla="*/ 465932 w 1240632"/>
                      <a:gd name="connsiteY13" fmla="*/ 1399223 h 1965961"/>
                      <a:gd name="connsiteX14" fmla="*/ 294482 w 1240632"/>
                      <a:gd name="connsiteY14" fmla="*/ 1313498 h 1965961"/>
                      <a:gd name="connsiteX15" fmla="*/ 183357 w 1240632"/>
                      <a:gd name="connsiteY15" fmla="*/ 1386523 h 1965961"/>
                      <a:gd name="connsiteX16" fmla="*/ 323057 w 1240632"/>
                      <a:gd name="connsiteY16" fmla="*/ 1519873 h 1965961"/>
                      <a:gd name="connsiteX17" fmla="*/ 519907 w 1240632"/>
                      <a:gd name="connsiteY17" fmla="*/ 1719898 h 1965961"/>
                      <a:gd name="connsiteX18" fmla="*/ 0 w 1240632"/>
                      <a:gd name="connsiteY18" fmla="*/ 1965961 h 1965961"/>
                      <a:gd name="connsiteX19" fmla="*/ 0 w 1240632"/>
                      <a:gd name="connsiteY19" fmla="*/ 0 h 1965961"/>
                      <a:gd name="connsiteX0" fmla="*/ 0 w 1240632"/>
                      <a:gd name="connsiteY0" fmla="*/ 0 h 1965961"/>
                      <a:gd name="connsiteX1" fmla="*/ 481807 w 1240632"/>
                      <a:gd name="connsiteY1" fmla="*/ 468948 h 1965961"/>
                      <a:gd name="connsiteX2" fmla="*/ 946150 w 1240632"/>
                      <a:gd name="connsiteY2" fmla="*/ 596900 h 1965961"/>
                      <a:gd name="connsiteX3" fmla="*/ 926307 w 1240632"/>
                      <a:gd name="connsiteY3" fmla="*/ 434023 h 1965961"/>
                      <a:gd name="connsiteX4" fmla="*/ 605632 w 1240632"/>
                      <a:gd name="connsiteY4" fmla="*/ 335598 h 1965961"/>
                      <a:gd name="connsiteX5" fmla="*/ 777082 w 1240632"/>
                      <a:gd name="connsiteY5" fmla="*/ 129223 h 1965961"/>
                      <a:gd name="connsiteX6" fmla="*/ 1037432 w 1240632"/>
                      <a:gd name="connsiteY6" fmla="*/ 126048 h 1965961"/>
                      <a:gd name="connsiteX7" fmla="*/ 1240632 w 1240632"/>
                      <a:gd name="connsiteY7" fmla="*/ 513398 h 1965961"/>
                      <a:gd name="connsiteX8" fmla="*/ 942182 w 1240632"/>
                      <a:gd name="connsiteY8" fmla="*/ 1126173 h 1965961"/>
                      <a:gd name="connsiteX9" fmla="*/ 580232 w 1240632"/>
                      <a:gd name="connsiteY9" fmla="*/ 805498 h 1965961"/>
                      <a:gd name="connsiteX10" fmla="*/ 446882 w 1240632"/>
                      <a:gd name="connsiteY10" fmla="*/ 872173 h 1965961"/>
                      <a:gd name="connsiteX11" fmla="*/ 856457 w 1240632"/>
                      <a:gd name="connsiteY11" fmla="*/ 1281748 h 1965961"/>
                      <a:gd name="connsiteX12" fmla="*/ 666750 w 1240632"/>
                      <a:gd name="connsiteY12" fmla="*/ 1623061 h 1965961"/>
                      <a:gd name="connsiteX13" fmla="*/ 465932 w 1240632"/>
                      <a:gd name="connsiteY13" fmla="*/ 1399223 h 1965961"/>
                      <a:gd name="connsiteX14" fmla="*/ 294482 w 1240632"/>
                      <a:gd name="connsiteY14" fmla="*/ 1313498 h 1965961"/>
                      <a:gd name="connsiteX15" fmla="*/ 183357 w 1240632"/>
                      <a:gd name="connsiteY15" fmla="*/ 1386523 h 1965961"/>
                      <a:gd name="connsiteX16" fmla="*/ 323057 w 1240632"/>
                      <a:gd name="connsiteY16" fmla="*/ 1519873 h 1965961"/>
                      <a:gd name="connsiteX17" fmla="*/ 519907 w 1240632"/>
                      <a:gd name="connsiteY17" fmla="*/ 1719898 h 1965961"/>
                      <a:gd name="connsiteX18" fmla="*/ 0 w 1240632"/>
                      <a:gd name="connsiteY18" fmla="*/ 1965961 h 1965961"/>
                      <a:gd name="connsiteX19" fmla="*/ 0 w 1240632"/>
                      <a:gd name="connsiteY19" fmla="*/ 0 h 1965961"/>
                      <a:gd name="connsiteX0" fmla="*/ 0 w 1240632"/>
                      <a:gd name="connsiteY0" fmla="*/ 0 h 1965961"/>
                      <a:gd name="connsiteX1" fmla="*/ 481807 w 1240632"/>
                      <a:gd name="connsiteY1" fmla="*/ 468948 h 1965961"/>
                      <a:gd name="connsiteX2" fmla="*/ 946150 w 1240632"/>
                      <a:gd name="connsiteY2" fmla="*/ 596900 h 1965961"/>
                      <a:gd name="connsiteX3" fmla="*/ 926307 w 1240632"/>
                      <a:gd name="connsiteY3" fmla="*/ 434023 h 1965961"/>
                      <a:gd name="connsiteX4" fmla="*/ 605632 w 1240632"/>
                      <a:gd name="connsiteY4" fmla="*/ 335598 h 1965961"/>
                      <a:gd name="connsiteX5" fmla="*/ 777082 w 1240632"/>
                      <a:gd name="connsiteY5" fmla="*/ 129223 h 1965961"/>
                      <a:gd name="connsiteX6" fmla="*/ 1037432 w 1240632"/>
                      <a:gd name="connsiteY6" fmla="*/ 126048 h 1965961"/>
                      <a:gd name="connsiteX7" fmla="*/ 1240632 w 1240632"/>
                      <a:gd name="connsiteY7" fmla="*/ 513398 h 1965961"/>
                      <a:gd name="connsiteX8" fmla="*/ 942182 w 1240632"/>
                      <a:gd name="connsiteY8" fmla="*/ 1126173 h 1965961"/>
                      <a:gd name="connsiteX9" fmla="*/ 580232 w 1240632"/>
                      <a:gd name="connsiteY9" fmla="*/ 805498 h 1965961"/>
                      <a:gd name="connsiteX10" fmla="*/ 446882 w 1240632"/>
                      <a:gd name="connsiteY10" fmla="*/ 872173 h 1965961"/>
                      <a:gd name="connsiteX11" fmla="*/ 856457 w 1240632"/>
                      <a:gd name="connsiteY11" fmla="*/ 1281748 h 1965961"/>
                      <a:gd name="connsiteX12" fmla="*/ 666750 w 1240632"/>
                      <a:gd name="connsiteY12" fmla="*/ 1623061 h 1965961"/>
                      <a:gd name="connsiteX13" fmla="*/ 465932 w 1240632"/>
                      <a:gd name="connsiteY13" fmla="*/ 1399223 h 1965961"/>
                      <a:gd name="connsiteX14" fmla="*/ 294482 w 1240632"/>
                      <a:gd name="connsiteY14" fmla="*/ 1313498 h 1965961"/>
                      <a:gd name="connsiteX15" fmla="*/ 183357 w 1240632"/>
                      <a:gd name="connsiteY15" fmla="*/ 1386523 h 1965961"/>
                      <a:gd name="connsiteX16" fmla="*/ 323057 w 1240632"/>
                      <a:gd name="connsiteY16" fmla="*/ 1519873 h 1965961"/>
                      <a:gd name="connsiteX17" fmla="*/ 519907 w 1240632"/>
                      <a:gd name="connsiteY17" fmla="*/ 1719898 h 1965961"/>
                      <a:gd name="connsiteX18" fmla="*/ 0 w 1240632"/>
                      <a:gd name="connsiteY18" fmla="*/ 1965961 h 1965961"/>
                      <a:gd name="connsiteX19" fmla="*/ 0 w 1240632"/>
                      <a:gd name="connsiteY19" fmla="*/ 0 h 1965961"/>
                      <a:gd name="connsiteX0" fmla="*/ 0 w 1240632"/>
                      <a:gd name="connsiteY0" fmla="*/ 0 h 1965961"/>
                      <a:gd name="connsiteX1" fmla="*/ 481807 w 1240632"/>
                      <a:gd name="connsiteY1" fmla="*/ 468948 h 1965961"/>
                      <a:gd name="connsiteX2" fmla="*/ 946150 w 1240632"/>
                      <a:gd name="connsiteY2" fmla="*/ 596900 h 1965961"/>
                      <a:gd name="connsiteX3" fmla="*/ 926307 w 1240632"/>
                      <a:gd name="connsiteY3" fmla="*/ 434023 h 1965961"/>
                      <a:gd name="connsiteX4" fmla="*/ 605632 w 1240632"/>
                      <a:gd name="connsiteY4" fmla="*/ 335598 h 1965961"/>
                      <a:gd name="connsiteX5" fmla="*/ 777082 w 1240632"/>
                      <a:gd name="connsiteY5" fmla="*/ 129223 h 1965961"/>
                      <a:gd name="connsiteX6" fmla="*/ 1037432 w 1240632"/>
                      <a:gd name="connsiteY6" fmla="*/ 126048 h 1965961"/>
                      <a:gd name="connsiteX7" fmla="*/ 1240632 w 1240632"/>
                      <a:gd name="connsiteY7" fmla="*/ 513398 h 1965961"/>
                      <a:gd name="connsiteX8" fmla="*/ 942182 w 1240632"/>
                      <a:gd name="connsiteY8" fmla="*/ 1126173 h 1965961"/>
                      <a:gd name="connsiteX9" fmla="*/ 580232 w 1240632"/>
                      <a:gd name="connsiteY9" fmla="*/ 805498 h 1965961"/>
                      <a:gd name="connsiteX10" fmla="*/ 446882 w 1240632"/>
                      <a:gd name="connsiteY10" fmla="*/ 872173 h 1965961"/>
                      <a:gd name="connsiteX11" fmla="*/ 856457 w 1240632"/>
                      <a:gd name="connsiteY11" fmla="*/ 1281748 h 1965961"/>
                      <a:gd name="connsiteX12" fmla="*/ 666750 w 1240632"/>
                      <a:gd name="connsiteY12" fmla="*/ 1623061 h 1965961"/>
                      <a:gd name="connsiteX13" fmla="*/ 465932 w 1240632"/>
                      <a:gd name="connsiteY13" fmla="*/ 1399223 h 1965961"/>
                      <a:gd name="connsiteX14" fmla="*/ 294482 w 1240632"/>
                      <a:gd name="connsiteY14" fmla="*/ 1313498 h 1965961"/>
                      <a:gd name="connsiteX15" fmla="*/ 183357 w 1240632"/>
                      <a:gd name="connsiteY15" fmla="*/ 1386523 h 1965961"/>
                      <a:gd name="connsiteX16" fmla="*/ 323057 w 1240632"/>
                      <a:gd name="connsiteY16" fmla="*/ 1519873 h 1965961"/>
                      <a:gd name="connsiteX17" fmla="*/ 519907 w 1240632"/>
                      <a:gd name="connsiteY17" fmla="*/ 1719898 h 1965961"/>
                      <a:gd name="connsiteX18" fmla="*/ 0 w 1240632"/>
                      <a:gd name="connsiteY18" fmla="*/ 1965961 h 1965961"/>
                      <a:gd name="connsiteX19" fmla="*/ 0 w 1240632"/>
                      <a:gd name="connsiteY19" fmla="*/ 0 h 1965961"/>
                      <a:gd name="connsiteX0" fmla="*/ 0 w 1240632"/>
                      <a:gd name="connsiteY0" fmla="*/ 0 h 1965961"/>
                      <a:gd name="connsiteX1" fmla="*/ 481807 w 1240632"/>
                      <a:gd name="connsiteY1" fmla="*/ 468948 h 1965961"/>
                      <a:gd name="connsiteX2" fmla="*/ 946150 w 1240632"/>
                      <a:gd name="connsiteY2" fmla="*/ 596900 h 1965961"/>
                      <a:gd name="connsiteX3" fmla="*/ 926307 w 1240632"/>
                      <a:gd name="connsiteY3" fmla="*/ 434023 h 1965961"/>
                      <a:gd name="connsiteX4" fmla="*/ 605632 w 1240632"/>
                      <a:gd name="connsiteY4" fmla="*/ 335598 h 1965961"/>
                      <a:gd name="connsiteX5" fmla="*/ 777082 w 1240632"/>
                      <a:gd name="connsiteY5" fmla="*/ 129223 h 1965961"/>
                      <a:gd name="connsiteX6" fmla="*/ 1037432 w 1240632"/>
                      <a:gd name="connsiteY6" fmla="*/ 126048 h 1965961"/>
                      <a:gd name="connsiteX7" fmla="*/ 1240632 w 1240632"/>
                      <a:gd name="connsiteY7" fmla="*/ 513398 h 1965961"/>
                      <a:gd name="connsiteX8" fmla="*/ 942182 w 1240632"/>
                      <a:gd name="connsiteY8" fmla="*/ 1126173 h 1965961"/>
                      <a:gd name="connsiteX9" fmla="*/ 580232 w 1240632"/>
                      <a:gd name="connsiteY9" fmla="*/ 805498 h 1965961"/>
                      <a:gd name="connsiteX10" fmla="*/ 446882 w 1240632"/>
                      <a:gd name="connsiteY10" fmla="*/ 872173 h 1965961"/>
                      <a:gd name="connsiteX11" fmla="*/ 856457 w 1240632"/>
                      <a:gd name="connsiteY11" fmla="*/ 1281748 h 1965961"/>
                      <a:gd name="connsiteX12" fmla="*/ 666750 w 1240632"/>
                      <a:gd name="connsiteY12" fmla="*/ 1623061 h 1965961"/>
                      <a:gd name="connsiteX13" fmla="*/ 465932 w 1240632"/>
                      <a:gd name="connsiteY13" fmla="*/ 1399223 h 1965961"/>
                      <a:gd name="connsiteX14" fmla="*/ 310357 w 1240632"/>
                      <a:gd name="connsiteY14" fmla="*/ 1313498 h 1965961"/>
                      <a:gd name="connsiteX15" fmla="*/ 183357 w 1240632"/>
                      <a:gd name="connsiteY15" fmla="*/ 1386523 h 1965961"/>
                      <a:gd name="connsiteX16" fmla="*/ 323057 w 1240632"/>
                      <a:gd name="connsiteY16" fmla="*/ 1519873 h 1965961"/>
                      <a:gd name="connsiteX17" fmla="*/ 519907 w 1240632"/>
                      <a:gd name="connsiteY17" fmla="*/ 1719898 h 1965961"/>
                      <a:gd name="connsiteX18" fmla="*/ 0 w 1240632"/>
                      <a:gd name="connsiteY18" fmla="*/ 1965961 h 1965961"/>
                      <a:gd name="connsiteX19" fmla="*/ 0 w 1240632"/>
                      <a:gd name="connsiteY19" fmla="*/ 0 h 1965961"/>
                      <a:gd name="connsiteX0" fmla="*/ 0 w 1240632"/>
                      <a:gd name="connsiteY0" fmla="*/ 0 h 1965961"/>
                      <a:gd name="connsiteX1" fmla="*/ 481807 w 1240632"/>
                      <a:gd name="connsiteY1" fmla="*/ 468948 h 1965961"/>
                      <a:gd name="connsiteX2" fmla="*/ 946150 w 1240632"/>
                      <a:gd name="connsiteY2" fmla="*/ 596900 h 1965961"/>
                      <a:gd name="connsiteX3" fmla="*/ 926307 w 1240632"/>
                      <a:gd name="connsiteY3" fmla="*/ 434023 h 1965961"/>
                      <a:gd name="connsiteX4" fmla="*/ 605632 w 1240632"/>
                      <a:gd name="connsiteY4" fmla="*/ 335598 h 1965961"/>
                      <a:gd name="connsiteX5" fmla="*/ 777082 w 1240632"/>
                      <a:gd name="connsiteY5" fmla="*/ 129223 h 1965961"/>
                      <a:gd name="connsiteX6" fmla="*/ 1037432 w 1240632"/>
                      <a:gd name="connsiteY6" fmla="*/ 126048 h 1965961"/>
                      <a:gd name="connsiteX7" fmla="*/ 1240632 w 1240632"/>
                      <a:gd name="connsiteY7" fmla="*/ 513398 h 1965961"/>
                      <a:gd name="connsiteX8" fmla="*/ 942182 w 1240632"/>
                      <a:gd name="connsiteY8" fmla="*/ 1126173 h 1965961"/>
                      <a:gd name="connsiteX9" fmla="*/ 580232 w 1240632"/>
                      <a:gd name="connsiteY9" fmla="*/ 805498 h 1965961"/>
                      <a:gd name="connsiteX10" fmla="*/ 446882 w 1240632"/>
                      <a:gd name="connsiteY10" fmla="*/ 872173 h 1965961"/>
                      <a:gd name="connsiteX11" fmla="*/ 856457 w 1240632"/>
                      <a:gd name="connsiteY11" fmla="*/ 1281748 h 1965961"/>
                      <a:gd name="connsiteX12" fmla="*/ 666750 w 1240632"/>
                      <a:gd name="connsiteY12" fmla="*/ 1623061 h 1965961"/>
                      <a:gd name="connsiteX13" fmla="*/ 465932 w 1240632"/>
                      <a:gd name="connsiteY13" fmla="*/ 1399223 h 1965961"/>
                      <a:gd name="connsiteX14" fmla="*/ 310357 w 1240632"/>
                      <a:gd name="connsiteY14" fmla="*/ 1313498 h 1965961"/>
                      <a:gd name="connsiteX15" fmla="*/ 183357 w 1240632"/>
                      <a:gd name="connsiteY15" fmla="*/ 1386523 h 1965961"/>
                      <a:gd name="connsiteX16" fmla="*/ 323057 w 1240632"/>
                      <a:gd name="connsiteY16" fmla="*/ 1519873 h 1965961"/>
                      <a:gd name="connsiteX17" fmla="*/ 519907 w 1240632"/>
                      <a:gd name="connsiteY17" fmla="*/ 1719898 h 1965961"/>
                      <a:gd name="connsiteX18" fmla="*/ 0 w 1240632"/>
                      <a:gd name="connsiteY18" fmla="*/ 1965961 h 1965961"/>
                      <a:gd name="connsiteX19" fmla="*/ 0 w 1240632"/>
                      <a:gd name="connsiteY19" fmla="*/ 0 h 1965961"/>
                      <a:gd name="connsiteX0" fmla="*/ 0 w 1240632"/>
                      <a:gd name="connsiteY0" fmla="*/ 0 h 1965961"/>
                      <a:gd name="connsiteX1" fmla="*/ 481807 w 1240632"/>
                      <a:gd name="connsiteY1" fmla="*/ 468948 h 1965961"/>
                      <a:gd name="connsiteX2" fmla="*/ 946150 w 1240632"/>
                      <a:gd name="connsiteY2" fmla="*/ 596900 h 1965961"/>
                      <a:gd name="connsiteX3" fmla="*/ 926307 w 1240632"/>
                      <a:gd name="connsiteY3" fmla="*/ 434023 h 1965961"/>
                      <a:gd name="connsiteX4" fmla="*/ 605632 w 1240632"/>
                      <a:gd name="connsiteY4" fmla="*/ 335598 h 1965961"/>
                      <a:gd name="connsiteX5" fmla="*/ 777082 w 1240632"/>
                      <a:gd name="connsiteY5" fmla="*/ 129223 h 1965961"/>
                      <a:gd name="connsiteX6" fmla="*/ 1037432 w 1240632"/>
                      <a:gd name="connsiteY6" fmla="*/ 126048 h 1965961"/>
                      <a:gd name="connsiteX7" fmla="*/ 1240632 w 1240632"/>
                      <a:gd name="connsiteY7" fmla="*/ 513398 h 1965961"/>
                      <a:gd name="connsiteX8" fmla="*/ 942182 w 1240632"/>
                      <a:gd name="connsiteY8" fmla="*/ 1126173 h 1965961"/>
                      <a:gd name="connsiteX9" fmla="*/ 580232 w 1240632"/>
                      <a:gd name="connsiteY9" fmla="*/ 805498 h 1965961"/>
                      <a:gd name="connsiteX10" fmla="*/ 446882 w 1240632"/>
                      <a:gd name="connsiteY10" fmla="*/ 872173 h 1965961"/>
                      <a:gd name="connsiteX11" fmla="*/ 856457 w 1240632"/>
                      <a:gd name="connsiteY11" fmla="*/ 1281748 h 1965961"/>
                      <a:gd name="connsiteX12" fmla="*/ 666750 w 1240632"/>
                      <a:gd name="connsiteY12" fmla="*/ 1623061 h 1965961"/>
                      <a:gd name="connsiteX13" fmla="*/ 453232 w 1240632"/>
                      <a:gd name="connsiteY13" fmla="*/ 1405573 h 1965961"/>
                      <a:gd name="connsiteX14" fmla="*/ 310357 w 1240632"/>
                      <a:gd name="connsiteY14" fmla="*/ 1313498 h 1965961"/>
                      <a:gd name="connsiteX15" fmla="*/ 183357 w 1240632"/>
                      <a:gd name="connsiteY15" fmla="*/ 1386523 h 1965961"/>
                      <a:gd name="connsiteX16" fmla="*/ 323057 w 1240632"/>
                      <a:gd name="connsiteY16" fmla="*/ 1519873 h 1965961"/>
                      <a:gd name="connsiteX17" fmla="*/ 519907 w 1240632"/>
                      <a:gd name="connsiteY17" fmla="*/ 1719898 h 1965961"/>
                      <a:gd name="connsiteX18" fmla="*/ 0 w 1240632"/>
                      <a:gd name="connsiteY18" fmla="*/ 1965961 h 1965961"/>
                      <a:gd name="connsiteX19" fmla="*/ 0 w 1240632"/>
                      <a:gd name="connsiteY19" fmla="*/ 0 h 1965961"/>
                      <a:gd name="connsiteX0" fmla="*/ 0 w 1240632"/>
                      <a:gd name="connsiteY0" fmla="*/ 0 h 1965961"/>
                      <a:gd name="connsiteX1" fmla="*/ 481807 w 1240632"/>
                      <a:gd name="connsiteY1" fmla="*/ 468948 h 1965961"/>
                      <a:gd name="connsiteX2" fmla="*/ 946150 w 1240632"/>
                      <a:gd name="connsiteY2" fmla="*/ 596900 h 1965961"/>
                      <a:gd name="connsiteX3" fmla="*/ 926307 w 1240632"/>
                      <a:gd name="connsiteY3" fmla="*/ 434023 h 1965961"/>
                      <a:gd name="connsiteX4" fmla="*/ 605632 w 1240632"/>
                      <a:gd name="connsiteY4" fmla="*/ 335598 h 1965961"/>
                      <a:gd name="connsiteX5" fmla="*/ 777082 w 1240632"/>
                      <a:gd name="connsiteY5" fmla="*/ 129223 h 1965961"/>
                      <a:gd name="connsiteX6" fmla="*/ 1037432 w 1240632"/>
                      <a:gd name="connsiteY6" fmla="*/ 126048 h 1965961"/>
                      <a:gd name="connsiteX7" fmla="*/ 1240632 w 1240632"/>
                      <a:gd name="connsiteY7" fmla="*/ 513398 h 1965961"/>
                      <a:gd name="connsiteX8" fmla="*/ 942182 w 1240632"/>
                      <a:gd name="connsiteY8" fmla="*/ 1126173 h 1965961"/>
                      <a:gd name="connsiteX9" fmla="*/ 580232 w 1240632"/>
                      <a:gd name="connsiteY9" fmla="*/ 805498 h 1965961"/>
                      <a:gd name="connsiteX10" fmla="*/ 446882 w 1240632"/>
                      <a:gd name="connsiteY10" fmla="*/ 872173 h 1965961"/>
                      <a:gd name="connsiteX11" fmla="*/ 856457 w 1240632"/>
                      <a:gd name="connsiteY11" fmla="*/ 1281748 h 1965961"/>
                      <a:gd name="connsiteX12" fmla="*/ 666750 w 1240632"/>
                      <a:gd name="connsiteY12" fmla="*/ 1623061 h 1965961"/>
                      <a:gd name="connsiteX13" fmla="*/ 453232 w 1240632"/>
                      <a:gd name="connsiteY13" fmla="*/ 1405573 h 1965961"/>
                      <a:gd name="connsiteX14" fmla="*/ 307182 w 1240632"/>
                      <a:gd name="connsiteY14" fmla="*/ 1196023 h 1965961"/>
                      <a:gd name="connsiteX15" fmla="*/ 310357 w 1240632"/>
                      <a:gd name="connsiteY15" fmla="*/ 1313498 h 1965961"/>
                      <a:gd name="connsiteX16" fmla="*/ 183357 w 1240632"/>
                      <a:gd name="connsiteY16" fmla="*/ 1386523 h 1965961"/>
                      <a:gd name="connsiteX17" fmla="*/ 323057 w 1240632"/>
                      <a:gd name="connsiteY17" fmla="*/ 1519873 h 1965961"/>
                      <a:gd name="connsiteX18" fmla="*/ 519907 w 1240632"/>
                      <a:gd name="connsiteY18" fmla="*/ 1719898 h 1965961"/>
                      <a:gd name="connsiteX19" fmla="*/ 0 w 1240632"/>
                      <a:gd name="connsiteY19" fmla="*/ 1965961 h 1965961"/>
                      <a:gd name="connsiteX20" fmla="*/ 0 w 1240632"/>
                      <a:gd name="connsiteY20" fmla="*/ 0 h 1965961"/>
                      <a:gd name="connsiteX0" fmla="*/ 0 w 1240632"/>
                      <a:gd name="connsiteY0" fmla="*/ 0 h 1965961"/>
                      <a:gd name="connsiteX1" fmla="*/ 481807 w 1240632"/>
                      <a:gd name="connsiteY1" fmla="*/ 468948 h 1965961"/>
                      <a:gd name="connsiteX2" fmla="*/ 946150 w 1240632"/>
                      <a:gd name="connsiteY2" fmla="*/ 596900 h 1965961"/>
                      <a:gd name="connsiteX3" fmla="*/ 926307 w 1240632"/>
                      <a:gd name="connsiteY3" fmla="*/ 434023 h 1965961"/>
                      <a:gd name="connsiteX4" fmla="*/ 605632 w 1240632"/>
                      <a:gd name="connsiteY4" fmla="*/ 335598 h 1965961"/>
                      <a:gd name="connsiteX5" fmla="*/ 777082 w 1240632"/>
                      <a:gd name="connsiteY5" fmla="*/ 129223 h 1965961"/>
                      <a:gd name="connsiteX6" fmla="*/ 1037432 w 1240632"/>
                      <a:gd name="connsiteY6" fmla="*/ 126048 h 1965961"/>
                      <a:gd name="connsiteX7" fmla="*/ 1240632 w 1240632"/>
                      <a:gd name="connsiteY7" fmla="*/ 513398 h 1965961"/>
                      <a:gd name="connsiteX8" fmla="*/ 942182 w 1240632"/>
                      <a:gd name="connsiteY8" fmla="*/ 1126173 h 1965961"/>
                      <a:gd name="connsiteX9" fmla="*/ 580232 w 1240632"/>
                      <a:gd name="connsiteY9" fmla="*/ 805498 h 1965961"/>
                      <a:gd name="connsiteX10" fmla="*/ 446882 w 1240632"/>
                      <a:gd name="connsiteY10" fmla="*/ 872173 h 1965961"/>
                      <a:gd name="connsiteX11" fmla="*/ 856457 w 1240632"/>
                      <a:gd name="connsiteY11" fmla="*/ 1281748 h 1965961"/>
                      <a:gd name="connsiteX12" fmla="*/ 666750 w 1240632"/>
                      <a:gd name="connsiteY12" fmla="*/ 1623061 h 1965961"/>
                      <a:gd name="connsiteX13" fmla="*/ 453232 w 1240632"/>
                      <a:gd name="connsiteY13" fmla="*/ 1405573 h 1965961"/>
                      <a:gd name="connsiteX14" fmla="*/ 465932 w 1240632"/>
                      <a:gd name="connsiteY14" fmla="*/ 1205548 h 1965961"/>
                      <a:gd name="connsiteX15" fmla="*/ 307182 w 1240632"/>
                      <a:gd name="connsiteY15" fmla="*/ 1196023 h 1965961"/>
                      <a:gd name="connsiteX16" fmla="*/ 310357 w 1240632"/>
                      <a:gd name="connsiteY16" fmla="*/ 1313498 h 1965961"/>
                      <a:gd name="connsiteX17" fmla="*/ 183357 w 1240632"/>
                      <a:gd name="connsiteY17" fmla="*/ 1386523 h 1965961"/>
                      <a:gd name="connsiteX18" fmla="*/ 323057 w 1240632"/>
                      <a:gd name="connsiteY18" fmla="*/ 1519873 h 1965961"/>
                      <a:gd name="connsiteX19" fmla="*/ 519907 w 1240632"/>
                      <a:gd name="connsiteY19" fmla="*/ 1719898 h 1965961"/>
                      <a:gd name="connsiteX20" fmla="*/ 0 w 1240632"/>
                      <a:gd name="connsiteY20" fmla="*/ 1965961 h 1965961"/>
                      <a:gd name="connsiteX21" fmla="*/ 0 w 1240632"/>
                      <a:gd name="connsiteY21" fmla="*/ 0 h 1965961"/>
                      <a:gd name="connsiteX0" fmla="*/ 0 w 1240632"/>
                      <a:gd name="connsiteY0" fmla="*/ 0 h 1965961"/>
                      <a:gd name="connsiteX1" fmla="*/ 481807 w 1240632"/>
                      <a:gd name="connsiteY1" fmla="*/ 468948 h 1965961"/>
                      <a:gd name="connsiteX2" fmla="*/ 946150 w 1240632"/>
                      <a:gd name="connsiteY2" fmla="*/ 596900 h 1965961"/>
                      <a:gd name="connsiteX3" fmla="*/ 926307 w 1240632"/>
                      <a:gd name="connsiteY3" fmla="*/ 434023 h 1965961"/>
                      <a:gd name="connsiteX4" fmla="*/ 605632 w 1240632"/>
                      <a:gd name="connsiteY4" fmla="*/ 335598 h 1965961"/>
                      <a:gd name="connsiteX5" fmla="*/ 777082 w 1240632"/>
                      <a:gd name="connsiteY5" fmla="*/ 129223 h 1965961"/>
                      <a:gd name="connsiteX6" fmla="*/ 1037432 w 1240632"/>
                      <a:gd name="connsiteY6" fmla="*/ 126048 h 1965961"/>
                      <a:gd name="connsiteX7" fmla="*/ 1240632 w 1240632"/>
                      <a:gd name="connsiteY7" fmla="*/ 513398 h 1965961"/>
                      <a:gd name="connsiteX8" fmla="*/ 942182 w 1240632"/>
                      <a:gd name="connsiteY8" fmla="*/ 1126173 h 1965961"/>
                      <a:gd name="connsiteX9" fmla="*/ 580232 w 1240632"/>
                      <a:gd name="connsiteY9" fmla="*/ 805498 h 1965961"/>
                      <a:gd name="connsiteX10" fmla="*/ 446882 w 1240632"/>
                      <a:gd name="connsiteY10" fmla="*/ 872173 h 1965961"/>
                      <a:gd name="connsiteX11" fmla="*/ 856457 w 1240632"/>
                      <a:gd name="connsiteY11" fmla="*/ 1281748 h 1965961"/>
                      <a:gd name="connsiteX12" fmla="*/ 666750 w 1240632"/>
                      <a:gd name="connsiteY12" fmla="*/ 1623061 h 1965961"/>
                      <a:gd name="connsiteX13" fmla="*/ 453232 w 1240632"/>
                      <a:gd name="connsiteY13" fmla="*/ 1405573 h 1965961"/>
                      <a:gd name="connsiteX14" fmla="*/ 465932 w 1240632"/>
                      <a:gd name="connsiteY14" fmla="*/ 1205548 h 1965961"/>
                      <a:gd name="connsiteX15" fmla="*/ 307182 w 1240632"/>
                      <a:gd name="connsiteY15" fmla="*/ 1196023 h 1965961"/>
                      <a:gd name="connsiteX16" fmla="*/ 310357 w 1240632"/>
                      <a:gd name="connsiteY16" fmla="*/ 1313498 h 1965961"/>
                      <a:gd name="connsiteX17" fmla="*/ 183357 w 1240632"/>
                      <a:gd name="connsiteY17" fmla="*/ 1386523 h 1965961"/>
                      <a:gd name="connsiteX18" fmla="*/ 323057 w 1240632"/>
                      <a:gd name="connsiteY18" fmla="*/ 1519873 h 1965961"/>
                      <a:gd name="connsiteX19" fmla="*/ 519907 w 1240632"/>
                      <a:gd name="connsiteY19" fmla="*/ 1719898 h 1965961"/>
                      <a:gd name="connsiteX20" fmla="*/ 0 w 1240632"/>
                      <a:gd name="connsiteY20" fmla="*/ 1965961 h 1965961"/>
                      <a:gd name="connsiteX21" fmla="*/ 0 w 1240632"/>
                      <a:gd name="connsiteY21" fmla="*/ 0 h 1965961"/>
                      <a:gd name="connsiteX0" fmla="*/ 0 w 1240632"/>
                      <a:gd name="connsiteY0" fmla="*/ 0 h 1965961"/>
                      <a:gd name="connsiteX1" fmla="*/ 481807 w 1240632"/>
                      <a:gd name="connsiteY1" fmla="*/ 468948 h 1965961"/>
                      <a:gd name="connsiteX2" fmla="*/ 946150 w 1240632"/>
                      <a:gd name="connsiteY2" fmla="*/ 596900 h 1965961"/>
                      <a:gd name="connsiteX3" fmla="*/ 926307 w 1240632"/>
                      <a:gd name="connsiteY3" fmla="*/ 434023 h 1965961"/>
                      <a:gd name="connsiteX4" fmla="*/ 605632 w 1240632"/>
                      <a:gd name="connsiteY4" fmla="*/ 335598 h 1965961"/>
                      <a:gd name="connsiteX5" fmla="*/ 777082 w 1240632"/>
                      <a:gd name="connsiteY5" fmla="*/ 129223 h 1965961"/>
                      <a:gd name="connsiteX6" fmla="*/ 1037432 w 1240632"/>
                      <a:gd name="connsiteY6" fmla="*/ 126048 h 1965961"/>
                      <a:gd name="connsiteX7" fmla="*/ 1240632 w 1240632"/>
                      <a:gd name="connsiteY7" fmla="*/ 513398 h 1965961"/>
                      <a:gd name="connsiteX8" fmla="*/ 942182 w 1240632"/>
                      <a:gd name="connsiteY8" fmla="*/ 1126173 h 1965961"/>
                      <a:gd name="connsiteX9" fmla="*/ 580232 w 1240632"/>
                      <a:gd name="connsiteY9" fmla="*/ 805498 h 1965961"/>
                      <a:gd name="connsiteX10" fmla="*/ 446882 w 1240632"/>
                      <a:gd name="connsiteY10" fmla="*/ 872173 h 1965961"/>
                      <a:gd name="connsiteX11" fmla="*/ 856457 w 1240632"/>
                      <a:gd name="connsiteY11" fmla="*/ 1281748 h 1965961"/>
                      <a:gd name="connsiteX12" fmla="*/ 666750 w 1240632"/>
                      <a:gd name="connsiteY12" fmla="*/ 1623061 h 1965961"/>
                      <a:gd name="connsiteX13" fmla="*/ 453232 w 1240632"/>
                      <a:gd name="connsiteY13" fmla="*/ 1405573 h 1965961"/>
                      <a:gd name="connsiteX14" fmla="*/ 465932 w 1240632"/>
                      <a:gd name="connsiteY14" fmla="*/ 1205548 h 1965961"/>
                      <a:gd name="connsiteX15" fmla="*/ 307182 w 1240632"/>
                      <a:gd name="connsiteY15" fmla="*/ 1196023 h 1965961"/>
                      <a:gd name="connsiteX16" fmla="*/ 310357 w 1240632"/>
                      <a:gd name="connsiteY16" fmla="*/ 1313498 h 1965961"/>
                      <a:gd name="connsiteX17" fmla="*/ 183357 w 1240632"/>
                      <a:gd name="connsiteY17" fmla="*/ 1386523 h 1965961"/>
                      <a:gd name="connsiteX18" fmla="*/ 323057 w 1240632"/>
                      <a:gd name="connsiteY18" fmla="*/ 1519873 h 1965961"/>
                      <a:gd name="connsiteX19" fmla="*/ 519907 w 1240632"/>
                      <a:gd name="connsiteY19" fmla="*/ 1719898 h 1965961"/>
                      <a:gd name="connsiteX20" fmla="*/ 0 w 1240632"/>
                      <a:gd name="connsiteY20" fmla="*/ 1965961 h 1965961"/>
                      <a:gd name="connsiteX21" fmla="*/ 0 w 1240632"/>
                      <a:gd name="connsiteY21" fmla="*/ 0 h 1965961"/>
                      <a:gd name="connsiteX0" fmla="*/ 0 w 1240632"/>
                      <a:gd name="connsiteY0" fmla="*/ 0 h 1965961"/>
                      <a:gd name="connsiteX1" fmla="*/ 481807 w 1240632"/>
                      <a:gd name="connsiteY1" fmla="*/ 468948 h 1965961"/>
                      <a:gd name="connsiteX2" fmla="*/ 946150 w 1240632"/>
                      <a:gd name="connsiteY2" fmla="*/ 596900 h 1965961"/>
                      <a:gd name="connsiteX3" fmla="*/ 926307 w 1240632"/>
                      <a:gd name="connsiteY3" fmla="*/ 434023 h 1965961"/>
                      <a:gd name="connsiteX4" fmla="*/ 605632 w 1240632"/>
                      <a:gd name="connsiteY4" fmla="*/ 335598 h 1965961"/>
                      <a:gd name="connsiteX5" fmla="*/ 777082 w 1240632"/>
                      <a:gd name="connsiteY5" fmla="*/ 129223 h 1965961"/>
                      <a:gd name="connsiteX6" fmla="*/ 1037432 w 1240632"/>
                      <a:gd name="connsiteY6" fmla="*/ 126048 h 1965961"/>
                      <a:gd name="connsiteX7" fmla="*/ 1240632 w 1240632"/>
                      <a:gd name="connsiteY7" fmla="*/ 513398 h 1965961"/>
                      <a:gd name="connsiteX8" fmla="*/ 942182 w 1240632"/>
                      <a:gd name="connsiteY8" fmla="*/ 1126173 h 1965961"/>
                      <a:gd name="connsiteX9" fmla="*/ 580232 w 1240632"/>
                      <a:gd name="connsiteY9" fmla="*/ 805498 h 1965961"/>
                      <a:gd name="connsiteX10" fmla="*/ 446882 w 1240632"/>
                      <a:gd name="connsiteY10" fmla="*/ 872173 h 1965961"/>
                      <a:gd name="connsiteX11" fmla="*/ 856457 w 1240632"/>
                      <a:gd name="connsiteY11" fmla="*/ 1281748 h 1965961"/>
                      <a:gd name="connsiteX12" fmla="*/ 666750 w 1240632"/>
                      <a:gd name="connsiteY12" fmla="*/ 1623061 h 1965961"/>
                      <a:gd name="connsiteX13" fmla="*/ 453232 w 1240632"/>
                      <a:gd name="connsiteY13" fmla="*/ 1405573 h 1965961"/>
                      <a:gd name="connsiteX14" fmla="*/ 465932 w 1240632"/>
                      <a:gd name="connsiteY14" fmla="*/ 1205548 h 1965961"/>
                      <a:gd name="connsiteX15" fmla="*/ 307182 w 1240632"/>
                      <a:gd name="connsiteY15" fmla="*/ 1196023 h 1965961"/>
                      <a:gd name="connsiteX16" fmla="*/ 310357 w 1240632"/>
                      <a:gd name="connsiteY16" fmla="*/ 1313498 h 1965961"/>
                      <a:gd name="connsiteX17" fmla="*/ 183357 w 1240632"/>
                      <a:gd name="connsiteY17" fmla="*/ 1386523 h 1965961"/>
                      <a:gd name="connsiteX18" fmla="*/ 323057 w 1240632"/>
                      <a:gd name="connsiteY18" fmla="*/ 1519873 h 1965961"/>
                      <a:gd name="connsiteX19" fmla="*/ 519907 w 1240632"/>
                      <a:gd name="connsiteY19" fmla="*/ 1719898 h 1965961"/>
                      <a:gd name="connsiteX20" fmla="*/ 0 w 1240632"/>
                      <a:gd name="connsiteY20" fmla="*/ 1965961 h 1965961"/>
                      <a:gd name="connsiteX21" fmla="*/ 0 w 1240632"/>
                      <a:gd name="connsiteY21" fmla="*/ 0 h 1965961"/>
                      <a:gd name="connsiteX0" fmla="*/ 0 w 1240632"/>
                      <a:gd name="connsiteY0" fmla="*/ 0 h 1965961"/>
                      <a:gd name="connsiteX1" fmla="*/ 481807 w 1240632"/>
                      <a:gd name="connsiteY1" fmla="*/ 468948 h 1965961"/>
                      <a:gd name="connsiteX2" fmla="*/ 946150 w 1240632"/>
                      <a:gd name="connsiteY2" fmla="*/ 596900 h 1965961"/>
                      <a:gd name="connsiteX3" fmla="*/ 926307 w 1240632"/>
                      <a:gd name="connsiteY3" fmla="*/ 434023 h 1965961"/>
                      <a:gd name="connsiteX4" fmla="*/ 605632 w 1240632"/>
                      <a:gd name="connsiteY4" fmla="*/ 335598 h 1965961"/>
                      <a:gd name="connsiteX5" fmla="*/ 777082 w 1240632"/>
                      <a:gd name="connsiteY5" fmla="*/ 129223 h 1965961"/>
                      <a:gd name="connsiteX6" fmla="*/ 1037432 w 1240632"/>
                      <a:gd name="connsiteY6" fmla="*/ 126048 h 1965961"/>
                      <a:gd name="connsiteX7" fmla="*/ 1240632 w 1240632"/>
                      <a:gd name="connsiteY7" fmla="*/ 513398 h 1965961"/>
                      <a:gd name="connsiteX8" fmla="*/ 942182 w 1240632"/>
                      <a:gd name="connsiteY8" fmla="*/ 1126173 h 1965961"/>
                      <a:gd name="connsiteX9" fmla="*/ 580232 w 1240632"/>
                      <a:gd name="connsiteY9" fmla="*/ 805498 h 1965961"/>
                      <a:gd name="connsiteX10" fmla="*/ 446882 w 1240632"/>
                      <a:gd name="connsiteY10" fmla="*/ 872173 h 1965961"/>
                      <a:gd name="connsiteX11" fmla="*/ 856457 w 1240632"/>
                      <a:gd name="connsiteY11" fmla="*/ 1281748 h 1965961"/>
                      <a:gd name="connsiteX12" fmla="*/ 666750 w 1240632"/>
                      <a:gd name="connsiteY12" fmla="*/ 1623061 h 1965961"/>
                      <a:gd name="connsiteX13" fmla="*/ 453232 w 1240632"/>
                      <a:gd name="connsiteY13" fmla="*/ 1405573 h 1965961"/>
                      <a:gd name="connsiteX14" fmla="*/ 465932 w 1240632"/>
                      <a:gd name="connsiteY14" fmla="*/ 1205548 h 1965961"/>
                      <a:gd name="connsiteX15" fmla="*/ 307182 w 1240632"/>
                      <a:gd name="connsiteY15" fmla="*/ 1196023 h 1965961"/>
                      <a:gd name="connsiteX16" fmla="*/ 310357 w 1240632"/>
                      <a:gd name="connsiteY16" fmla="*/ 1313498 h 1965961"/>
                      <a:gd name="connsiteX17" fmla="*/ 183357 w 1240632"/>
                      <a:gd name="connsiteY17" fmla="*/ 1386523 h 1965961"/>
                      <a:gd name="connsiteX18" fmla="*/ 323057 w 1240632"/>
                      <a:gd name="connsiteY18" fmla="*/ 1519873 h 1965961"/>
                      <a:gd name="connsiteX19" fmla="*/ 519907 w 1240632"/>
                      <a:gd name="connsiteY19" fmla="*/ 1719898 h 1965961"/>
                      <a:gd name="connsiteX20" fmla="*/ 0 w 1240632"/>
                      <a:gd name="connsiteY20" fmla="*/ 1965961 h 1965961"/>
                      <a:gd name="connsiteX21" fmla="*/ 0 w 1240632"/>
                      <a:gd name="connsiteY21" fmla="*/ 0 h 1965961"/>
                      <a:gd name="connsiteX0" fmla="*/ 0 w 1240632"/>
                      <a:gd name="connsiteY0" fmla="*/ 0 h 1965961"/>
                      <a:gd name="connsiteX1" fmla="*/ 481807 w 1240632"/>
                      <a:gd name="connsiteY1" fmla="*/ 468948 h 1965961"/>
                      <a:gd name="connsiteX2" fmla="*/ 946150 w 1240632"/>
                      <a:gd name="connsiteY2" fmla="*/ 596900 h 1965961"/>
                      <a:gd name="connsiteX3" fmla="*/ 926307 w 1240632"/>
                      <a:gd name="connsiteY3" fmla="*/ 434023 h 1965961"/>
                      <a:gd name="connsiteX4" fmla="*/ 605632 w 1240632"/>
                      <a:gd name="connsiteY4" fmla="*/ 335598 h 1965961"/>
                      <a:gd name="connsiteX5" fmla="*/ 777082 w 1240632"/>
                      <a:gd name="connsiteY5" fmla="*/ 129223 h 1965961"/>
                      <a:gd name="connsiteX6" fmla="*/ 1037432 w 1240632"/>
                      <a:gd name="connsiteY6" fmla="*/ 126048 h 1965961"/>
                      <a:gd name="connsiteX7" fmla="*/ 1240632 w 1240632"/>
                      <a:gd name="connsiteY7" fmla="*/ 513398 h 1965961"/>
                      <a:gd name="connsiteX8" fmla="*/ 942182 w 1240632"/>
                      <a:gd name="connsiteY8" fmla="*/ 1126173 h 1965961"/>
                      <a:gd name="connsiteX9" fmla="*/ 580232 w 1240632"/>
                      <a:gd name="connsiteY9" fmla="*/ 805498 h 1965961"/>
                      <a:gd name="connsiteX10" fmla="*/ 446882 w 1240632"/>
                      <a:gd name="connsiteY10" fmla="*/ 872173 h 1965961"/>
                      <a:gd name="connsiteX11" fmla="*/ 856457 w 1240632"/>
                      <a:gd name="connsiteY11" fmla="*/ 1281748 h 1965961"/>
                      <a:gd name="connsiteX12" fmla="*/ 666750 w 1240632"/>
                      <a:gd name="connsiteY12" fmla="*/ 1623061 h 1965961"/>
                      <a:gd name="connsiteX13" fmla="*/ 453232 w 1240632"/>
                      <a:gd name="connsiteY13" fmla="*/ 1405573 h 1965961"/>
                      <a:gd name="connsiteX14" fmla="*/ 465932 w 1240632"/>
                      <a:gd name="connsiteY14" fmla="*/ 1205548 h 1965961"/>
                      <a:gd name="connsiteX15" fmla="*/ 307182 w 1240632"/>
                      <a:gd name="connsiteY15" fmla="*/ 1196023 h 1965961"/>
                      <a:gd name="connsiteX16" fmla="*/ 310357 w 1240632"/>
                      <a:gd name="connsiteY16" fmla="*/ 1313498 h 1965961"/>
                      <a:gd name="connsiteX17" fmla="*/ 183357 w 1240632"/>
                      <a:gd name="connsiteY17" fmla="*/ 1386523 h 1965961"/>
                      <a:gd name="connsiteX18" fmla="*/ 323057 w 1240632"/>
                      <a:gd name="connsiteY18" fmla="*/ 1519873 h 1965961"/>
                      <a:gd name="connsiteX19" fmla="*/ 519907 w 1240632"/>
                      <a:gd name="connsiteY19" fmla="*/ 1719898 h 1965961"/>
                      <a:gd name="connsiteX20" fmla="*/ 0 w 1240632"/>
                      <a:gd name="connsiteY20" fmla="*/ 1965961 h 1965961"/>
                      <a:gd name="connsiteX21" fmla="*/ 0 w 1240632"/>
                      <a:gd name="connsiteY21" fmla="*/ 0 h 1965961"/>
                      <a:gd name="connsiteX0" fmla="*/ 0 w 1240632"/>
                      <a:gd name="connsiteY0" fmla="*/ 0 h 1965961"/>
                      <a:gd name="connsiteX1" fmla="*/ 481807 w 1240632"/>
                      <a:gd name="connsiteY1" fmla="*/ 468948 h 1965961"/>
                      <a:gd name="connsiteX2" fmla="*/ 946150 w 1240632"/>
                      <a:gd name="connsiteY2" fmla="*/ 596900 h 1965961"/>
                      <a:gd name="connsiteX3" fmla="*/ 926307 w 1240632"/>
                      <a:gd name="connsiteY3" fmla="*/ 434023 h 1965961"/>
                      <a:gd name="connsiteX4" fmla="*/ 605632 w 1240632"/>
                      <a:gd name="connsiteY4" fmla="*/ 335598 h 1965961"/>
                      <a:gd name="connsiteX5" fmla="*/ 777082 w 1240632"/>
                      <a:gd name="connsiteY5" fmla="*/ 129223 h 1965961"/>
                      <a:gd name="connsiteX6" fmla="*/ 1037432 w 1240632"/>
                      <a:gd name="connsiteY6" fmla="*/ 126048 h 1965961"/>
                      <a:gd name="connsiteX7" fmla="*/ 1240632 w 1240632"/>
                      <a:gd name="connsiteY7" fmla="*/ 513398 h 1965961"/>
                      <a:gd name="connsiteX8" fmla="*/ 942182 w 1240632"/>
                      <a:gd name="connsiteY8" fmla="*/ 1126173 h 1965961"/>
                      <a:gd name="connsiteX9" fmla="*/ 580232 w 1240632"/>
                      <a:gd name="connsiteY9" fmla="*/ 805498 h 1965961"/>
                      <a:gd name="connsiteX10" fmla="*/ 446882 w 1240632"/>
                      <a:gd name="connsiteY10" fmla="*/ 872173 h 1965961"/>
                      <a:gd name="connsiteX11" fmla="*/ 856457 w 1240632"/>
                      <a:gd name="connsiteY11" fmla="*/ 1281748 h 1965961"/>
                      <a:gd name="connsiteX12" fmla="*/ 666750 w 1240632"/>
                      <a:gd name="connsiteY12" fmla="*/ 1623061 h 1965961"/>
                      <a:gd name="connsiteX13" fmla="*/ 453232 w 1240632"/>
                      <a:gd name="connsiteY13" fmla="*/ 1405573 h 1965961"/>
                      <a:gd name="connsiteX14" fmla="*/ 465932 w 1240632"/>
                      <a:gd name="connsiteY14" fmla="*/ 1205548 h 1965961"/>
                      <a:gd name="connsiteX15" fmla="*/ 307182 w 1240632"/>
                      <a:gd name="connsiteY15" fmla="*/ 1196023 h 1965961"/>
                      <a:gd name="connsiteX16" fmla="*/ 310357 w 1240632"/>
                      <a:gd name="connsiteY16" fmla="*/ 1313498 h 1965961"/>
                      <a:gd name="connsiteX17" fmla="*/ 183357 w 1240632"/>
                      <a:gd name="connsiteY17" fmla="*/ 1386523 h 1965961"/>
                      <a:gd name="connsiteX18" fmla="*/ 323057 w 1240632"/>
                      <a:gd name="connsiteY18" fmla="*/ 1519873 h 1965961"/>
                      <a:gd name="connsiteX19" fmla="*/ 519907 w 1240632"/>
                      <a:gd name="connsiteY19" fmla="*/ 1719898 h 1965961"/>
                      <a:gd name="connsiteX20" fmla="*/ 0 w 1240632"/>
                      <a:gd name="connsiteY20" fmla="*/ 1965961 h 1965961"/>
                      <a:gd name="connsiteX21" fmla="*/ 0 w 1240632"/>
                      <a:gd name="connsiteY21" fmla="*/ 0 h 1965961"/>
                      <a:gd name="connsiteX0" fmla="*/ 0 w 1240632"/>
                      <a:gd name="connsiteY0" fmla="*/ 0 h 1965961"/>
                      <a:gd name="connsiteX1" fmla="*/ 481807 w 1240632"/>
                      <a:gd name="connsiteY1" fmla="*/ 468948 h 1965961"/>
                      <a:gd name="connsiteX2" fmla="*/ 946150 w 1240632"/>
                      <a:gd name="connsiteY2" fmla="*/ 596900 h 1965961"/>
                      <a:gd name="connsiteX3" fmla="*/ 926307 w 1240632"/>
                      <a:gd name="connsiteY3" fmla="*/ 434023 h 1965961"/>
                      <a:gd name="connsiteX4" fmla="*/ 605632 w 1240632"/>
                      <a:gd name="connsiteY4" fmla="*/ 335598 h 1965961"/>
                      <a:gd name="connsiteX5" fmla="*/ 777082 w 1240632"/>
                      <a:gd name="connsiteY5" fmla="*/ 129223 h 1965961"/>
                      <a:gd name="connsiteX6" fmla="*/ 1037432 w 1240632"/>
                      <a:gd name="connsiteY6" fmla="*/ 126048 h 1965961"/>
                      <a:gd name="connsiteX7" fmla="*/ 1240632 w 1240632"/>
                      <a:gd name="connsiteY7" fmla="*/ 513398 h 1965961"/>
                      <a:gd name="connsiteX8" fmla="*/ 942182 w 1240632"/>
                      <a:gd name="connsiteY8" fmla="*/ 1126173 h 1965961"/>
                      <a:gd name="connsiteX9" fmla="*/ 580232 w 1240632"/>
                      <a:gd name="connsiteY9" fmla="*/ 805498 h 1965961"/>
                      <a:gd name="connsiteX10" fmla="*/ 446882 w 1240632"/>
                      <a:gd name="connsiteY10" fmla="*/ 872173 h 1965961"/>
                      <a:gd name="connsiteX11" fmla="*/ 856457 w 1240632"/>
                      <a:gd name="connsiteY11" fmla="*/ 1281748 h 1965961"/>
                      <a:gd name="connsiteX12" fmla="*/ 666750 w 1240632"/>
                      <a:gd name="connsiteY12" fmla="*/ 1623061 h 1965961"/>
                      <a:gd name="connsiteX13" fmla="*/ 453232 w 1240632"/>
                      <a:gd name="connsiteY13" fmla="*/ 1405573 h 1965961"/>
                      <a:gd name="connsiteX14" fmla="*/ 465932 w 1240632"/>
                      <a:gd name="connsiteY14" fmla="*/ 1205548 h 1965961"/>
                      <a:gd name="connsiteX15" fmla="*/ 307182 w 1240632"/>
                      <a:gd name="connsiteY15" fmla="*/ 1196023 h 1965961"/>
                      <a:gd name="connsiteX16" fmla="*/ 310357 w 1240632"/>
                      <a:gd name="connsiteY16" fmla="*/ 1313498 h 1965961"/>
                      <a:gd name="connsiteX17" fmla="*/ 183357 w 1240632"/>
                      <a:gd name="connsiteY17" fmla="*/ 1386523 h 1965961"/>
                      <a:gd name="connsiteX18" fmla="*/ 323057 w 1240632"/>
                      <a:gd name="connsiteY18" fmla="*/ 1519873 h 1965961"/>
                      <a:gd name="connsiteX19" fmla="*/ 519907 w 1240632"/>
                      <a:gd name="connsiteY19" fmla="*/ 1719898 h 1965961"/>
                      <a:gd name="connsiteX20" fmla="*/ 0 w 1240632"/>
                      <a:gd name="connsiteY20" fmla="*/ 1965961 h 1965961"/>
                      <a:gd name="connsiteX21" fmla="*/ 0 w 1240632"/>
                      <a:gd name="connsiteY21" fmla="*/ 0 h 1965961"/>
                      <a:gd name="connsiteX0" fmla="*/ 0 w 1240632"/>
                      <a:gd name="connsiteY0" fmla="*/ 0 h 1965961"/>
                      <a:gd name="connsiteX1" fmla="*/ 481807 w 1240632"/>
                      <a:gd name="connsiteY1" fmla="*/ 468948 h 1965961"/>
                      <a:gd name="connsiteX2" fmla="*/ 946150 w 1240632"/>
                      <a:gd name="connsiteY2" fmla="*/ 596900 h 1965961"/>
                      <a:gd name="connsiteX3" fmla="*/ 926307 w 1240632"/>
                      <a:gd name="connsiteY3" fmla="*/ 434023 h 1965961"/>
                      <a:gd name="connsiteX4" fmla="*/ 605632 w 1240632"/>
                      <a:gd name="connsiteY4" fmla="*/ 335598 h 1965961"/>
                      <a:gd name="connsiteX5" fmla="*/ 777082 w 1240632"/>
                      <a:gd name="connsiteY5" fmla="*/ 129223 h 1965961"/>
                      <a:gd name="connsiteX6" fmla="*/ 1037432 w 1240632"/>
                      <a:gd name="connsiteY6" fmla="*/ 126048 h 1965961"/>
                      <a:gd name="connsiteX7" fmla="*/ 1240632 w 1240632"/>
                      <a:gd name="connsiteY7" fmla="*/ 513398 h 1965961"/>
                      <a:gd name="connsiteX8" fmla="*/ 942182 w 1240632"/>
                      <a:gd name="connsiteY8" fmla="*/ 1126173 h 1965961"/>
                      <a:gd name="connsiteX9" fmla="*/ 580232 w 1240632"/>
                      <a:gd name="connsiteY9" fmla="*/ 805498 h 1965961"/>
                      <a:gd name="connsiteX10" fmla="*/ 446882 w 1240632"/>
                      <a:gd name="connsiteY10" fmla="*/ 872173 h 1965961"/>
                      <a:gd name="connsiteX11" fmla="*/ 856457 w 1240632"/>
                      <a:gd name="connsiteY11" fmla="*/ 1281748 h 1965961"/>
                      <a:gd name="connsiteX12" fmla="*/ 666750 w 1240632"/>
                      <a:gd name="connsiteY12" fmla="*/ 1623061 h 1965961"/>
                      <a:gd name="connsiteX13" fmla="*/ 453232 w 1240632"/>
                      <a:gd name="connsiteY13" fmla="*/ 1405573 h 1965961"/>
                      <a:gd name="connsiteX14" fmla="*/ 465932 w 1240632"/>
                      <a:gd name="connsiteY14" fmla="*/ 1205548 h 1965961"/>
                      <a:gd name="connsiteX15" fmla="*/ 307182 w 1240632"/>
                      <a:gd name="connsiteY15" fmla="*/ 1196023 h 1965961"/>
                      <a:gd name="connsiteX16" fmla="*/ 310357 w 1240632"/>
                      <a:gd name="connsiteY16" fmla="*/ 1313498 h 1965961"/>
                      <a:gd name="connsiteX17" fmla="*/ 183357 w 1240632"/>
                      <a:gd name="connsiteY17" fmla="*/ 1386523 h 1965961"/>
                      <a:gd name="connsiteX18" fmla="*/ 323057 w 1240632"/>
                      <a:gd name="connsiteY18" fmla="*/ 1519873 h 1965961"/>
                      <a:gd name="connsiteX19" fmla="*/ 519907 w 1240632"/>
                      <a:gd name="connsiteY19" fmla="*/ 1719898 h 1965961"/>
                      <a:gd name="connsiteX20" fmla="*/ 0 w 1240632"/>
                      <a:gd name="connsiteY20" fmla="*/ 1965961 h 1965961"/>
                      <a:gd name="connsiteX21" fmla="*/ 0 w 1240632"/>
                      <a:gd name="connsiteY21" fmla="*/ 0 h 1965961"/>
                      <a:gd name="connsiteX0" fmla="*/ 0 w 1240632"/>
                      <a:gd name="connsiteY0" fmla="*/ 0 h 1965961"/>
                      <a:gd name="connsiteX1" fmla="*/ 481807 w 1240632"/>
                      <a:gd name="connsiteY1" fmla="*/ 468948 h 1965961"/>
                      <a:gd name="connsiteX2" fmla="*/ 946150 w 1240632"/>
                      <a:gd name="connsiteY2" fmla="*/ 596900 h 1965961"/>
                      <a:gd name="connsiteX3" fmla="*/ 926307 w 1240632"/>
                      <a:gd name="connsiteY3" fmla="*/ 434023 h 1965961"/>
                      <a:gd name="connsiteX4" fmla="*/ 605632 w 1240632"/>
                      <a:gd name="connsiteY4" fmla="*/ 335598 h 1965961"/>
                      <a:gd name="connsiteX5" fmla="*/ 777082 w 1240632"/>
                      <a:gd name="connsiteY5" fmla="*/ 129223 h 1965961"/>
                      <a:gd name="connsiteX6" fmla="*/ 1037432 w 1240632"/>
                      <a:gd name="connsiteY6" fmla="*/ 126048 h 1965961"/>
                      <a:gd name="connsiteX7" fmla="*/ 1240632 w 1240632"/>
                      <a:gd name="connsiteY7" fmla="*/ 513398 h 1965961"/>
                      <a:gd name="connsiteX8" fmla="*/ 942182 w 1240632"/>
                      <a:gd name="connsiteY8" fmla="*/ 1126173 h 1965961"/>
                      <a:gd name="connsiteX9" fmla="*/ 580232 w 1240632"/>
                      <a:gd name="connsiteY9" fmla="*/ 805498 h 1965961"/>
                      <a:gd name="connsiteX10" fmla="*/ 446882 w 1240632"/>
                      <a:gd name="connsiteY10" fmla="*/ 872173 h 1965961"/>
                      <a:gd name="connsiteX11" fmla="*/ 856457 w 1240632"/>
                      <a:gd name="connsiteY11" fmla="*/ 1281748 h 1965961"/>
                      <a:gd name="connsiteX12" fmla="*/ 666750 w 1240632"/>
                      <a:gd name="connsiteY12" fmla="*/ 1623061 h 1965961"/>
                      <a:gd name="connsiteX13" fmla="*/ 453232 w 1240632"/>
                      <a:gd name="connsiteY13" fmla="*/ 1405573 h 1965961"/>
                      <a:gd name="connsiteX14" fmla="*/ 465932 w 1240632"/>
                      <a:gd name="connsiteY14" fmla="*/ 1205548 h 1965961"/>
                      <a:gd name="connsiteX15" fmla="*/ 307182 w 1240632"/>
                      <a:gd name="connsiteY15" fmla="*/ 1196023 h 1965961"/>
                      <a:gd name="connsiteX16" fmla="*/ 310357 w 1240632"/>
                      <a:gd name="connsiteY16" fmla="*/ 1313498 h 1965961"/>
                      <a:gd name="connsiteX17" fmla="*/ 183357 w 1240632"/>
                      <a:gd name="connsiteY17" fmla="*/ 1386523 h 1965961"/>
                      <a:gd name="connsiteX18" fmla="*/ 323057 w 1240632"/>
                      <a:gd name="connsiteY18" fmla="*/ 1519873 h 1965961"/>
                      <a:gd name="connsiteX19" fmla="*/ 519907 w 1240632"/>
                      <a:gd name="connsiteY19" fmla="*/ 1719898 h 1965961"/>
                      <a:gd name="connsiteX20" fmla="*/ 0 w 1240632"/>
                      <a:gd name="connsiteY20" fmla="*/ 1965961 h 1965961"/>
                      <a:gd name="connsiteX21" fmla="*/ 0 w 1240632"/>
                      <a:gd name="connsiteY21" fmla="*/ 0 h 1965961"/>
                      <a:gd name="connsiteX0" fmla="*/ 0 w 1240632"/>
                      <a:gd name="connsiteY0" fmla="*/ 0 h 1965961"/>
                      <a:gd name="connsiteX1" fmla="*/ 481807 w 1240632"/>
                      <a:gd name="connsiteY1" fmla="*/ 468948 h 1965961"/>
                      <a:gd name="connsiteX2" fmla="*/ 946150 w 1240632"/>
                      <a:gd name="connsiteY2" fmla="*/ 596900 h 1965961"/>
                      <a:gd name="connsiteX3" fmla="*/ 926307 w 1240632"/>
                      <a:gd name="connsiteY3" fmla="*/ 434023 h 1965961"/>
                      <a:gd name="connsiteX4" fmla="*/ 605632 w 1240632"/>
                      <a:gd name="connsiteY4" fmla="*/ 335598 h 1965961"/>
                      <a:gd name="connsiteX5" fmla="*/ 777082 w 1240632"/>
                      <a:gd name="connsiteY5" fmla="*/ 129223 h 1965961"/>
                      <a:gd name="connsiteX6" fmla="*/ 1037432 w 1240632"/>
                      <a:gd name="connsiteY6" fmla="*/ 126048 h 1965961"/>
                      <a:gd name="connsiteX7" fmla="*/ 1240632 w 1240632"/>
                      <a:gd name="connsiteY7" fmla="*/ 513398 h 1965961"/>
                      <a:gd name="connsiteX8" fmla="*/ 942182 w 1240632"/>
                      <a:gd name="connsiteY8" fmla="*/ 1126173 h 1965961"/>
                      <a:gd name="connsiteX9" fmla="*/ 580232 w 1240632"/>
                      <a:gd name="connsiteY9" fmla="*/ 805498 h 1965961"/>
                      <a:gd name="connsiteX10" fmla="*/ 446882 w 1240632"/>
                      <a:gd name="connsiteY10" fmla="*/ 872173 h 1965961"/>
                      <a:gd name="connsiteX11" fmla="*/ 856457 w 1240632"/>
                      <a:gd name="connsiteY11" fmla="*/ 1281748 h 1965961"/>
                      <a:gd name="connsiteX12" fmla="*/ 666750 w 1240632"/>
                      <a:gd name="connsiteY12" fmla="*/ 1623061 h 1965961"/>
                      <a:gd name="connsiteX13" fmla="*/ 453232 w 1240632"/>
                      <a:gd name="connsiteY13" fmla="*/ 1405573 h 1965961"/>
                      <a:gd name="connsiteX14" fmla="*/ 465932 w 1240632"/>
                      <a:gd name="connsiteY14" fmla="*/ 1205548 h 1965961"/>
                      <a:gd name="connsiteX15" fmla="*/ 307182 w 1240632"/>
                      <a:gd name="connsiteY15" fmla="*/ 1196023 h 1965961"/>
                      <a:gd name="connsiteX16" fmla="*/ 310357 w 1240632"/>
                      <a:gd name="connsiteY16" fmla="*/ 1313498 h 1965961"/>
                      <a:gd name="connsiteX17" fmla="*/ 183357 w 1240632"/>
                      <a:gd name="connsiteY17" fmla="*/ 1386523 h 1965961"/>
                      <a:gd name="connsiteX18" fmla="*/ 323057 w 1240632"/>
                      <a:gd name="connsiteY18" fmla="*/ 1519873 h 1965961"/>
                      <a:gd name="connsiteX19" fmla="*/ 519907 w 1240632"/>
                      <a:gd name="connsiteY19" fmla="*/ 1719898 h 1965961"/>
                      <a:gd name="connsiteX20" fmla="*/ 0 w 1240632"/>
                      <a:gd name="connsiteY20" fmla="*/ 1965961 h 1965961"/>
                      <a:gd name="connsiteX21" fmla="*/ 0 w 1240632"/>
                      <a:gd name="connsiteY21" fmla="*/ 0 h 1965961"/>
                      <a:gd name="connsiteX0" fmla="*/ 0 w 1240632"/>
                      <a:gd name="connsiteY0" fmla="*/ 0 h 1965961"/>
                      <a:gd name="connsiteX1" fmla="*/ 481807 w 1240632"/>
                      <a:gd name="connsiteY1" fmla="*/ 468948 h 1965961"/>
                      <a:gd name="connsiteX2" fmla="*/ 946150 w 1240632"/>
                      <a:gd name="connsiteY2" fmla="*/ 596900 h 1965961"/>
                      <a:gd name="connsiteX3" fmla="*/ 926307 w 1240632"/>
                      <a:gd name="connsiteY3" fmla="*/ 434023 h 1965961"/>
                      <a:gd name="connsiteX4" fmla="*/ 605632 w 1240632"/>
                      <a:gd name="connsiteY4" fmla="*/ 335598 h 1965961"/>
                      <a:gd name="connsiteX5" fmla="*/ 777082 w 1240632"/>
                      <a:gd name="connsiteY5" fmla="*/ 129223 h 1965961"/>
                      <a:gd name="connsiteX6" fmla="*/ 1037432 w 1240632"/>
                      <a:gd name="connsiteY6" fmla="*/ 126048 h 1965961"/>
                      <a:gd name="connsiteX7" fmla="*/ 1240632 w 1240632"/>
                      <a:gd name="connsiteY7" fmla="*/ 513398 h 1965961"/>
                      <a:gd name="connsiteX8" fmla="*/ 942182 w 1240632"/>
                      <a:gd name="connsiteY8" fmla="*/ 1126173 h 1965961"/>
                      <a:gd name="connsiteX9" fmla="*/ 580232 w 1240632"/>
                      <a:gd name="connsiteY9" fmla="*/ 805498 h 1965961"/>
                      <a:gd name="connsiteX10" fmla="*/ 446882 w 1240632"/>
                      <a:gd name="connsiteY10" fmla="*/ 872173 h 1965961"/>
                      <a:gd name="connsiteX11" fmla="*/ 856457 w 1240632"/>
                      <a:gd name="connsiteY11" fmla="*/ 1281748 h 1965961"/>
                      <a:gd name="connsiteX12" fmla="*/ 666750 w 1240632"/>
                      <a:gd name="connsiteY12" fmla="*/ 1623061 h 1965961"/>
                      <a:gd name="connsiteX13" fmla="*/ 453232 w 1240632"/>
                      <a:gd name="connsiteY13" fmla="*/ 1405573 h 1965961"/>
                      <a:gd name="connsiteX14" fmla="*/ 465932 w 1240632"/>
                      <a:gd name="connsiteY14" fmla="*/ 1205548 h 1965961"/>
                      <a:gd name="connsiteX15" fmla="*/ 307182 w 1240632"/>
                      <a:gd name="connsiteY15" fmla="*/ 1196023 h 1965961"/>
                      <a:gd name="connsiteX16" fmla="*/ 310357 w 1240632"/>
                      <a:gd name="connsiteY16" fmla="*/ 1313498 h 1965961"/>
                      <a:gd name="connsiteX17" fmla="*/ 183357 w 1240632"/>
                      <a:gd name="connsiteY17" fmla="*/ 1386523 h 1965961"/>
                      <a:gd name="connsiteX18" fmla="*/ 323057 w 1240632"/>
                      <a:gd name="connsiteY18" fmla="*/ 1519873 h 1965961"/>
                      <a:gd name="connsiteX19" fmla="*/ 519907 w 1240632"/>
                      <a:gd name="connsiteY19" fmla="*/ 1719898 h 1965961"/>
                      <a:gd name="connsiteX20" fmla="*/ 0 w 1240632"/>
                      <a:gd name="connsiteY20" fmla="*/ 1965961 h 1965961"/>
                      <a:gd name="connsiteX21" fmla="*/ 0 w 1240632"/>
                      <a:gd name="connsiteY21" fmla="*/ 0 h 1965961"/>
                      <a:gd name="connsiteX0" fmla="*/ 0 w 1240632"/>
                      <a:gd name="connsiteY0" fmla="*/ 0 h 1965961"/>
                      <a:gd name="connsiteX1" fmla="*/ 481807 w 1240632"/>
                      <a:gd name="connsiteY1" fmla="*/ 468948 h 1965961"/>
                      <a:gd name="connsiteX2" fmla="*/ 946150 w 1240632"/>
                      <a:gd name="connsiteY2" fmla="*/ 596900 h 1965961"/>
                      <a:gd name="connsiteX3" fmla="*/ 926307 w 1240632"/>
                      <a:gd name="connsiteY3" fmla="*/ 434023 h 1965961"/>
                      <a:gd name="connsiteX4" fmla="*/ 605632 w 1240632"/>
                      <a:gd name="connsiteY4" fmla="*/ 335598 h 1965961"/>
                      <a:gd name="connsiteX5" fmla="*/ 777082 w 1240632"/>
                      <a:gd name="connsiteY5" fmla="*/ 129223 h 1965961"/>
                      <a:gd name="connsiteX6" fmla="*/ 1037432 w 1240632"/>
                      <a:gd name="connsiteY6" fmla="*/ 126048 h 1965961"/>
                      <a:gd name="connsiteX7" fmla="*/ 1240632 w 1240632"/>
                      <a:gd name="connsiteY7" fmla="*/ 513398 h 1965961"/>
                      <a:gd name="connsiteX8" fmla="*/ 942182 w 1240632"/>
                      <a:gd name="connsiteY8" fmla="*/ 1126173 h 1965961"/>
                      <a:gd name="connsiteX9" fmla="*/ 580232 w 1240632"/>
                      <a:gd name="connsiteY9" fmla="*/ 805498 h 1965961"/>
                      <a:gd name="connsiteX10" fmla="*/ 446882 w 1240632"/>
                      <a:gd name="connsiteY10" fmla="*/ 872173 h 1965961"/>
                      <a:gd name="connsiteX11" fmla="*/ 856457 w 1240632"/>
                      <a:gd name="connsiteY11" fmla="*/ 1281748 h 1965961"/>
                      <a:gd name="connsiteX12" fmla="*/ 666750 w 1240632"/>
                      <a:gd name="connsiteY12" fmla="*/ 1623061 h 1965961"/>
                      <a:gd name="connsiteX13" fmla="*/ 453232 w 1240632"/>
                      <a:gd name="connsiteY13" fmla="*/ 1405573 h 1965961"/>
                      <a:gd name="connsiteX14" fmla="*/ 465932 w 1240632"/>
                      <a:gd name="connsiteY14" fmla="*/ 1205548 h 1965961"/>
                      <a:gd name="connsiteX15" fmla="*/ 307182 w 1240632"/>
                      <a:gd name="connsiteY15" fmla="*/ 1196023 h 1965961"/>
                      <a:gd name="connsiteX16" fmla="*/ 310357 w 1240632"/>
                      <a:gd name="connsiteY16" fmla="*/ 1313498 h 1965961"/>
                      <a:gd name="connsiteX17" fmla="*/ 183357 w 1240632"/>
                      <a:gd name="connsiteY17" fmla="*/ 1386523 h 1965961"/>
                      <a:gd name="connsiteX18" fmla="*/ 323057 w 1240632"/>
                      <a:gd name="connsiteY18" fmla="*/ 1519873 h 1965961"/>
                      <a:gd name="connsiteX19" fmla="*/ 519907 w 1240632"/>
                      <a:gd name="connsiteY19" fmla="*/ 1719898 h 1965961"/>
                      <a:gd name="connsiteX20" fmla="*/ 0 w 1240632"/>
                      <a:gd name="connsiteY20" fmla="*/ 1965961 h 1965961"/>
                      <a:gd name="connsiteX21" fmla="*/ 0 w 1240632"/>
                      <a:gd name="connsiteY21" fmla="*/ 0 h 1965961"/>
                      <a:gd name="connsiteX0" fmla="*/ 0 w 1240632"/>
                      <a:gd name="connsiteY0" fmla="*/ 0 h 1965961"/>
                      <a:gd name="connsiteX1" fmla="*/ 481807 w 1240632"/>
                      <a:gd name="connsiteY1" fmla="*/ 468948 h 1965961"/>
                      <a:gd name="connsiteX2" fmla="*/ 946150 w 1240632"/>
                      <a:gd name="connsiteY2" fmla="*/ 596900 h 1965961"/>
                      <a:gd name="connsiteX3" fmla="*/ 926307 w 1240632"/>
                      <a:gd name="connsiteY3" fmla="*/ 434023 h 1965961"/>
                      <a:gd name="connsiteX4" fmla="*/ 605632 w 1240632"/>
                      <a:gd name="connsiteY4" fmla="*/ 335598 h 1965961"/>
                      <a:gd name="connsiteX5" fmla="*/ 777082 w 1240632"/>
                      <a:gd name="connsiteY5" fmla="*/ 129223 h 1965961"/>
                      <a:gd name="connsiteX6" fmla="*/ 1037432 w 1240632"/>
                      <a:gd name="connsiteY6" fmla="*/ 126048 h 1965961"/>
                      <a:gd name="connsiteX7" fmla="*/ 1240632 w 1240632"/>
                      <a:gd name="connsiteY7" fmla="*/ 513398 h 1965961"/>
                      <a:gd name="connsiteX8" fmla="*/ 942182 w 1240632"/>
                      <a:gd name="connsiteY8" fmla="*/ 1126173 h 1965961"/>
                      <a:gd name="connsiteX9" fmla="*/ 580232 w 1240632"/>
                      <a:gd name="connsiteY9" fmla="*/ 805498 h 1965961"/>
                      <a:gd name="connsiteX10" fmla="*/ 446882 w 1240632"/>
                      <a:gd name="connsiteY10" fmla="*/ 872173 h 1965961"/>
                      <a:gd name="connsiteX11" fmla="*/ 856457 w 1240632"/>
                      <a:gd name="connsiteY11" fmla="*/ 1281748 h 1965961"/>
                      <a:gd name="connsiteX12" fmla="*/ 666750 w 1240632"/>
                      <a:gd name="connsiteY12" fmla="*/ 1623061 h 1965961"/>
                      <a:gd name="connsiteX13" fmla="*/ 453232 w 1240632"/>
                      <a:gd name="connsiteY13" fmla="*/ 1405573 h 1965961"/>
                      <a:gd name="connsiteX14" fmla="*/ 465932 w 1240632"/>
                      <a:gd name="connsiteY14" fmla="*/ 1205548 h 1965961"/>
                      <a:gd name="connsiteX15" fmla="*/ 307182 w 1240632"/>
                      <a:gd name="connsiteY15" fmla="*/ 1196023 h 1965961"/>
                      <a:gd name="connsiteX16" fmla="*/ 310357 w 1240632"/>
                      <a:gd name="connsiteY16" fmla="*/ 1313498 h 1965961"/>
                      <a:gd name="connsiteX17" fmla="*/ 183357 w 1240632"/>
                      <a:gd name="connsiteY17" fmla="*/ 1386523 h 1965961"/>
                      <a:gd name="connsiteX18" fmla="*/ 323057 w 1240632"/>
                      <a:gd name="connsiteY18" fmla="*/ 1519873 h 1965961"/>
                      <a:gd name="connsiteX19" fmla="*/ 519907 w 1240632"/>
                      <a:gd name="connsiteY19" fmla="*/ 1719898 h 1965961"/>
                      <a:gd name="connsiteX20" fmla="*/ 0 w 1240632"/>
                      <a:gd name="connsiteY20" fmla="*/ 1965961 h 1965961"/>
                      <a:gd name="connsiteX21" fmla="*/ 0 w 1240632"/>
                      <a:gd name="connsiteY21" fmla="*/ 0 h 1965961"/>
                      <a:gd name="connsiteX0" fmla="*/ 0 w 1240632"/>
                      <a:gd name="connsiteY0" fmla="*/ 0 h 1965961"/>
                      <a:gd name="connsiteX1" fmla="*/ 481807 w 1240632"/>
                      <a:gd name="connsiteY1" fmla="*/ 468948 h 1965961"/>
                      <a:gd name="connsiteX2" fmla="*/ 946150 w 1240632"/>
                      <a:gd name="connsiteY2" fmla="*/ 596900 h 1965961"/>
                      <a:gd name="connsiteX3" fmla="*/ 926307 w 1240632"/>
                      <a:gd name="connsiteY3" fmla="*/ 434023 h 1965961"/>
                      <a:gd name="connsiteX4" fmla="*/ 605632 w 1240632"/>
                      <a:gd name="connsiteY4" fmla="*/ 335598 h 1965961"/>
                      <a:gd name="connsiteX5" fmla="*/ 777082 w 1240632"/>
                      <a:gd name="connsiteY5" fmla="*/ 129223 h 1965961"/>
                      <a:gd name="connsiteX6" fmla="*/ 1037432 w 1240632"/>
                      <a:gd name="connsiteY6" fmla="*/ 126048 h 1965961"/>
                      <a:gd name="connsiteX7" fmla="*/ 1240632 w 1240632"/>
                      <a:gd name="connsiteY7" fmla="*/ 513398 h 1965961"/>
                      <a:gd name="connsiteX8" fmla="*/ 942182 w 1240632"/>
                      <a:gd name="connsiteY8" fmla="*/ 1126173 h 1965961"/>
                      <a:gd name="connsiteX9" fmla="*/ 580232 w 1240632"/>
                      <a:gd name="connsiteY9" fmla="*/ 805498 h 1965961"/>
                      <a:gd name="connsiteX10" fmla="*/ 446882 w 1240632"/>
                      <a:gd name="connsiteY10" fmla="*/ 872173 h 1965961"/>
                      <a:gd name="connsiteX11" fmla="*/ 856457 w 1240632"/>
                      <a:gd name="connsiteY11" fmla="*/ 1281748 h 1965961"/>
                      <a:gd name="connsiteX12" fmla="*/ 666750 w 1240632"/>
                      <a:gd name="connsiteY12" fmla="*/ 1623061 h 1965961"/>
                      <a:gd name="connsiteX13" fmla="*/ 453232 w 1240632"/>
                      <a:gd name="connsiteY13" fmla="*/ 1405573 h 1965961"/>
                      <a:gd name="connsiteX14" fmla="*/ 465932 w 1240632"/>
                      <a:gd name="connsiteY14" fmla="*/ 1205548 h 1965961"/>
                      <a:gd name="connsiteX15" fmla="*/ 307182 w 1240632"/>
                      <a:gd name="connsiteY15" fmla="*/ 1196023 h 1965961"/>
                      <a:gd name="connsiteX16" fmla="*/ 310357 w 1240632"/>
                      <a:gd name="connsiteY16" fmla="*/ 1313498 h 1965961"/>
                      <a:gd name="connsiteX17" fmla="*/ 183357 w 1240632"/>
                      <a:gd name="connsiteY17" fmla="*/ 1386523 h 1965961"/>
                      <a:gd name="connsiteX18" fmla="*/ 323057 w 1240632"/>
                      <a:gd name="connsiteY18" fmla="*/ 1519873 h 1965961"/>
                      <a:gd name="connsiteX19" fmla="*/ 519907 w 1240632"/>
                      <a:gd name="connsiteY19" fmla="*/ 1719898 h 1965961"/>
                      <a:gd name="connsiteX20" fmla="*/ 0 w 1240632"/>
                      <a:gd name="connsiteY20" fmla="*/ 1965961 h 1965961"/>
                      <a:gd name="connsiteX21" fmla="*/ 0 w 1240632"/>
                      <a:gd name="connsiteY21" fmla="*/ 0 h 1965961"/>
                      <a:gd name="connsiteX0" fmla="*/ 0 w 1240632"/>
                      <a:gd name="connsiteY0" fmla="*/ 0 h 1965961"/>
                      <a:gd name="connsiteX1" fmla="*/ 481807 w 1240632"/>
                      <a:gd name="connsiteY1" fmla="*/ 468948 h 1965961"/>
                      <a:gd name="connsiteX2" fmla="*/ 946150 w 1240632"/>
                      <a:gd name="connsiteY2" fmla="*/ 596900 h 1965961"/>
                      <a:gd name="connsiteX3" fmla="*/ 926307 w 1240632"/>
                      <a:gd name="connsiteY3" fmla="*/ 434023 h 1965961"/>
                      <a:gd name="connsiteX4" fmla="*/ 605632 w 1240632"/>
                      <a:gd name="connsiteY4" fmla="*/ 335598 h 1965961"/>
                      <a:gd name="connsiteX5" fmla="*/ 777082 w 1240632"/>
                      <a:gd name="connsiteY5" fmla="*/ 129223 h 1965961"/>
                      <a:gd name="connsiteX6" fmla="*/ 1037432 w 1240632"/>
                      <a:gd name="connsiteY6" fmla="*/ 126048 h 1965961"/>
                      <a:gd name="connsiteX7" fmla="*/ 1240632 w 1240632"/>
                      <a:gd name="connsiteY7" fmla="*/ 513398 h 1965961"/>
                      <a:gd name="connsiteX8" fmla="*/ 942182 w 1240632"/>
                      <a:gd name="connsiteY8" fmla="*/ 1126173 h 1965961"/>
                      <a:gd name="connsiteX9" fmla="*/ 580232 w 1240632"/>
                      <a:gd name="connsiteY9" fmla="*/ 805498 h 1965961"/>
                      <a:gd name="connsiteX10" fmla="*/ 446882 w 1240632"/>
                      <a:gd name="connsiteY10" fmla="*/ 872173 h 1965961"/>
                      <a:gd name="connsiteX11" fmla="*/ 856457 w 1240632"/>
                      <a:gd name="connsiteY11" fmla="*/ 1281748 h 1965961"/>
                      <a:gd name="connsiteX12" fmla="*/ 666750 w 1240632"/>
                      <a:gd name="connsiteY12" fmla="*/ 1623061 h 1965961"/>
                      <a:gd name="connsiteX13" fmla="*/ 453232 w 1240632"/>
                      <a:gd name="connsiteY13" fmla="*/ 1405573 h 1965961"/>
                      <a:gd name="connsiteX14" fmla="*/ 465932 w 1240632"/>
                      <a:gd name="connsiteY14" fmla="*/ 1205548 h 1965961"/>
                      <a:gd name="connsiteX15" fmla="*/ 307182 w 1240632"/>
                      <a:gd name="connsiteY15" fmla="*/ 1196023 h 1965961"/>
                      <a:gd name="connsiteX16" fmla="*/ 310357 w 1240632"/>
                      <a:gd name="connsiteY16" fmla="*/ 1313498 h 1965961"/>
                      <a:gd name="connsiteX17" fmla="*/ 183357 w 1240632"/>
                      <a:gd name="connsiteY17" fmla="*/ 1386523 h 1965961"/>
                      <a:gd name="connsiteX18" fmla="*/ 323057 w 1240632"/>
                      <a:gd name="connsiteY18" fmla="*/ 1519873 h 1965961"/>
                      <a:gd name="connsiteX19" fmla="*/ 519907 w 1240632"/>
                      <a:gd name="connsiteY19" fmla="*/ 1719898 h 1965961"/>
                      <a:gd name="connsiteX20" fmla="*/ 0 w 1240632"/>
                      <a:gd name="connsiteY20" fmla="*/ 1965961 h 1965961"/>
                      <a:gd name="connsiteX21" fmla="*/ 0 w 1240632"/>
                      <a:gd name="connsiteY21" fmla="*/ 0 h 1965961"/>
                      <a:gd name="connsiteX0" fmla="*/ 0 w 1240632"/>
                      <a:gd name="connsiteY0" fmla="*/ 0 h 1965961"/>
                      <a:gd name="connsiteX1" fmla="*/ 481807 w 1240632"/>
                      <a:gd name="connsiteY1" fmla="*/ 468948 h 1965961"/>
                      <a:gd name="connsiteX2" fmla="*/ 946150 w 1240632"/>
                      <a:gd name="connsiteY2" fmla="*/ 596900 h 1965961"/>
                      <a:gd name="connsiteX3" fmla="*/ 926307 w 1240632"/>
                      <a:gd name="connsiteY3" fmla="*/ 434023 h 1965961"/>
                      <a:gd name="connsiteX4" fmla="*/ 605632 w 1240632"/>
                      <a:gd name="connsiteY4" fmla="*/ 335598 h 1965961"/>
                      <a:gd name="connsiteX5" fmla="*/ 777082 w 1240632"/>
                      <a:gd name="connsiteY5" fmla="*/ 129223 h 1965961"/>
                      <a:gd name="connsiteX6" fmla="*/ 1037432 w 1240632"/>
                      <a:gd name="connsiteY6" fmla="*/ 126048 h 1965961"/>
                      <a:gd name="connsiteX7" fmla="*/ 1240632 w 1240632"/>
                      <a:gd name="connsiteY7" fmla="*/ 513398 h 1965961"/>
                      <a:gd name="connsiteX8" fmla="*/ 942182 w 1240632"/>
                      <a:gd name="connsiteY8" fmla="*/ 1126173 h 1965961"/>
                      <a:gd name="connsiteX9" fmla="*/ 580232 w 1240632"/>
                      <a:gd name="connsiteY9" fmla="*/ 805498 h 1965961"/>
                      <a:gd name="connsiteX10" fmla="*/ 446882 w 1240632"/>
                      <a:gd name="connsiteY10" fmla="*/ 872173 h 1965961"/>
                      <a:gd name="connsiteX11" fmla="*/ 856457 w 1240632"/>
                      <a:gd name="connsiteY11" fmla="*/ 1281748 h 1965961"/>
                      <a:gd name="connsiteX12" fmla="*/ 666750 w 1240632"/>
                      <a:gd name="connsiteY12" fmla="*/ 1623061 h 1965961"/>
                      <a:gd name="connsiteX13" fmla="*/ 453232 w 1240632"/>
                      <a:gd name="connsiteY13" fmla="*/ 1405573 h 1965961"/>
                      <a:gd name="connsiteX14" fmla="*/ 465932 w 1240632"/>
                      <a:gd name="connsiteY14" fmla="*/ 1205548 h 1965961"/>
                      <a:gd name="connsiteX15" fmla="*/ 307182 w 1240632"/>
                      <a:gd name="connsiteY15" fmla="*/ 1196023 h 1965961"/>
                      <a:gd name="connsiteX16" fmla="*/ 310357 w 1240632"/>
                      <a:gd name="connsiteY16" fmla="*/ 1313498 h 1965961"/>
                      <a:gd name="connsiteX17" fmla="*/ 183357 w 1240632"/>
                      <a:gd name="connsiteY17" fmla="*/ 1386523 h 1965961"/>
                      <a:gd name="connsiteX18" fmla="*/ 323057 w 1240632"/>
                      <a:gd name="connsiteY18" fmla="*/ 1519873 h 1965961"/>
                      <a:gd name="connsiteX19" fmla="*/ 519907 w 1240632"/>
                      <a:gd name="connsiteY19" fmla="*/ 1719898 h 1965961"/>
                      <a:gd name="connsiteX20" fmla="*/ 0 w 1240632"/>
                      <a:gd name="connsiteY20" fmla="*/ 1965961 h 1965961"/>
                      <a:gd name="connsiteX21" fmla="*/ 0 w 1240632"/>
                      <a:gd name="connsiteY21" fmla="*/ 0 h 1965961"/>
                      <a:gd name="connsiteX0" fmla="*/ 0 w 1240632"/>
                      <a:gd name="connsiteY0" fmla="*/ 0 h 1965961"/>
                      <a:gd name="connsiteX1" fmla="*/ 481807 w 1240632"/>
                      <a:gd name="connsiteY1" fmla="*/ 468948 h 1965961"/>
                      <a:gd name="connsiteX2" fmla="*/ 946150 w 1240632"/>
                      <a:gd name="connsiteY2" fmla="*/ 596900 h 1965961"/>
                      <a:gd name="connsiteX3" fmla="*/ 926307 w 1240632"/>
                      <a:gd name="connsiteY3" fmla="*/ 434023 h 1965961"/>
                      <a:gd name="connsiteX4" fmla="*/ 605632 w 1240632"/>
                      <a:gd name="connsiteY4" fmla="*/ 335598 h 1965961"/>
                      <a:gd name="connsiteX5" fmla="*/ 777082 w 1240632"/>
                      <a:gd name="connsiteY5" fmla="*/ 129223 h 1965961"/>
                      <a:gd name="connsiteX6" fmla="*/ 1037432 w 1240632"/>
                      <a:gd name="connsiteY6" fmla="*/ 126048 h 1965961"/>
                      <a:gd name="connsiteX7" fmla="*/ 1240632 w 1240632"/>
                      <a:gd name="connsiteY7" fmla="*/ 513398 h 1965961"/>
                      <a:gd name="connsiteX8" fmla="*/ 942182 w 1240632"/>
                      <a:gd name="connsiteY8" fmla="*/ 1126173 h 1965961"/>
                      <a:gd name="connsiteX9" fmla="*/ 580232 w 1240632"/>
                      <a:gd name="connsiteY9" fmla="*/ 805498 h 1965961"/>
                      <a:gd name="connsiteX10" fmla="*/ 446882 w 1240632"/>
                      <a:gd name="connsiteY10" fmla="*/ 872173 h 1965961"/>
                      <a:gd name="connsiteX11" fmla="*/ 856457 w 1240632"/>
                      <a:gd name="connsiteY11" fmla="*/ 1281748 h 1965961"/>
                      <a:gd name="connsiteX12" fmla="*/ 666750 w 1240632"/>
                      <a:gd name="connsiteY12" fmla="*/ 1623061 h 1965961"/>
                      <a:gd name="connsiteX13" fmla="*/ 453232 w 1240632"/>
                      <a:gd name="connsiteY13" fmla="*/ 1405573 h 1965961"/>
                      <a:gd name="connsiteX14" fmla="*/ 465932 w 1240632"/>
                      <a:gd name="connsiteY14" fmla="*/ 1205548 h 1965961"/>
                      <a:gd name="connsiteX15" fmla="*/ 307182 w 1240632"/>
                      <a:gd name="connsiteY15" fmla="*/ 1196023 h 1965961"/>
                      <a:gd name="connsiteX16" fmla="*/ 310357 w 1240632"/>
                      <a:gd name="connsiteY16" fmla="*/ 1313498 h 1965961"/>
                      <a:gd name="connsiteX17" fmla="*/ 183357 w 1240632"/>
                      <a:gd name="connsiteY17" fmla="*/ 1386523 h 1965961"/>
                      <a:gd name="connsiteX18" fmla="*/ 323057 w 1240632"/>
                      <a:gd name="connsiteY18" fmla="*/ 1519873 h 1965961"/>
                      <a:gd name="connsiteX19" fmla="*/ 519907 w 1240632"/>
                      <a:gd name="connsiteY19" fmla="*/ 1719898 h 1965961"/>
                      <a:gd name="connsiteX20" fmla="*/ 0 w 1240632"/>
                      <a:gd name="connsiteY20" fmla="*/ 1965961 h 1965961"/>
                      <a:gd name="connsiteX21" fmla="*/ 0 w 1240632"/>
                      <a:gd name="connsiteY21" fmla="*/ 0 h 1965961"/>
                      <a:gd name="connsiteX0" fmla="*/ 0 w 1240632"/>
                      <a:gd name="connsiteY0" fmla="*/ 0 h 1965961"/>
                      <a:gd name="connsiteX1" fmla="*/ 481807 w 1240632"/>
                      <a:gd name="connsiteY1" fmla="*/ 468948 h 1965961"/>
                      <a:gd name="connsiteX2" fmla="*/ 946150 w 1240632"/>
                      <a:gd name="connsiteY2" fmla="*/ 596900 h 1965961"/>
                      <a:gd name="connsiteX3" fmla="*/ 926307 w 1240632"/>
                      <a:gd name="connsiteY3" fmla="*/ 434023 h 1965961"/>
                      <a:gd name="connsiteX4" fmla="*/ 605632 w 1240632"/>
                      <a:gd name="connsiteY4" fmla="*/ 335598 h 1965961"/>
                      <a:gd name="connsiteX5" fmla="*/ 777082 w 1240632"/>
                      <a:gd name="connsiteY5" fmla="*/ 129223 h 1965961"/>
                      <a:gd name="connsiteX6" fmla="*/ 1037432 w 1240632"/>
                      <a:gd name="connsiteY6" fmla="*/ 126048 h 1965961"/>
                      <a:gd name="connsiteX7" fmla="*/ 1240632 w 1240632"/>
                      <a:gd name="connsiteY7" fmla="*/ 513398 h 1965961"/>
                      <a:gd name="connsiteX8" fmla="*/ 942182 w 1240632"/>
                      <a:gd name="connsiteY8" fmla="*/ 1126173 h 1965961"/>
                      <a:gd name="connsiteX9" fmla="*/ 580232 w 1240632"/>
                      <a:gd name="connsiteY9" fmla="*/ 805498 h 1965961"/>
                      <a:gd name="connsiteX10" fmla="*/ 446882 w 1240632"/>
                      <a:gd name="connsiteY10" fmla="*/ 872173 h 1965961"/>
                      <a:gd name="connsiteX11" fmla="*/ 856457 w 1240632"/>
                      <a:gd name="connsiteY11" fmla="*/ 1281748 h 1965961"/>
                      <a:gd name="connsiteX12" fmla="*/ 666750 w 1240632"/>
                      <a:gd name="connsiteY12" fmla="*/ 1623061 h 1965961"/>
                      <a:gd name="connsiteX13" fmla="*/ 453232 w 1240632"/>
                      <a:gd name="connsiteY13" fmla="*/ 1405573 h 1965961"/>
                      <a:gd name="connsiteX14" fmla="*/ 465932 w 1240632"/>
                      <a:gd name="connsiteY14" fmla="*/ 1205548 h 1965961"/>
                      <a:gd name="connsiteX15" fmla="*/ 307182 w 1240632"/>
                      <a:gd name="connsiteY15" fmla="*/ 1196023 h 1965961"/>
                      <a:gd name="connsiteX16" fmla="*/ 310357 w 1240632"/>
                      <a:gd name="connsiteY16" fmla="*/ 1313498 h 1965961"/>
                      <a:gd name="connsiteX17" fmla="*/ 183357 w 1240632"/>
                      <a:gd name="connsiteY17" fmla="*/ 1386523 h 1965961"/>
                      <a:gd name="connsiteX18" fmla="*/ 323057 w 1240632"/>
                      <a:gd name="connsiteY18" fmla="*/ 1519873 h 1965961"/>
                      <a:gd name="connsiteX19" fmla="*/ 519907 w 1240632"/>
                      <a:gd name="connsiteY19" fmla="*/ 1719898 h 1965961"/>
                      <a:gd name="connsiteX20" fmla="*/ 0 w 1240632"/>
                      <a:gd name="connsiteY20" fmla="*/ 1965961 h 1965961"/>
                      <a:gd name="connsiteX21" fmla="*/ 0 w 1240632"/>
                      <a:gd name="connsiteY21" fmla="*/ 0 h 1965961"/>
                      <a:gd name="connsiteX0" fmla="*/ 0 w 1240632"/>
                      <a:gd name="connsiteY0" fmla="*/ 0 h 1965961"/>
                      <a:gd name="connsiteX1" fmla="*/ 481807 w 1240632"/>
                      <a:gd name="connsiteY1" fmla="*/ 468948 h 1965961"/>
                      <a:gd name="connsiteX2" fmla="*/ 946150 w 1240632"/>
                      <a:gd name="connsiteY2" fmla="*/ 596900 h 1965961"/>
                      <a:gd name="connsiteX3" fmla="*/ 926307 w 1240632"/>
                      <a:gd name="connsiteY3" fmla="*/ 434023 h 1965961"/>
                      <a:gd name="connsiteX4" fmla="*/ 605632 w 1240632"/>
                      <a:gd name="connsiteY4" fmla="*/ 335598 h 1965961"/>
                      <a:gd name="connsiteX5" fmla="*/ 777082 w 1240632"/>
                      <a:gd name="connsiteY5" fmla="*/ 129223 h 1965961"/>
                      <a:gd name="connsiteX6" fmla="*/ 1037432 w 1240632"/>
                      <a:gd name="connsiteY6" fmla="*/ 126048 h 1965961"/>
                      <a:gd name="connsiteX7" fmla="*/ 1240632 w 1240632"/>
                      <a:gd name="connsiteY7" fmla="*/ 513398 h 1965961"/>
                      <a:gd name="connsiteX8" fmla="*/ 942182 w 1240632"/>
                      <a:gd name="connsiteY8" fmla="*/ 1126173 h 1965961"/>
                      <a:gd name="connsiteX9" fmla="*/ 580232 w 1240632"/>
                      <a:gd name="connsiteY9" fmla="*/ 805498 h 1965961"/>
                      <a:gd name="connsiteX10" fmla="*/ 446882 w 1240632"/>
                      <a:gd name="connsiteY10" fmla="*/ 872173 h 1965961"/>
                      <a:gd name="connsiteX11" fmla="*/ 856457 w 1240632"/>
                      <a:gd name="connsiteY11" fmla="*/ 1281748 h 1965961"/>
                      <a:gd name="connsiteX12" fmla="*/ 666750 w 1240632"/>
                      <a:gd name="connsiteY12" fmla="*/ 1623061 h 1965961"/>
                      <a:gd name="connsiteX13" fmla="*/ 453232 w 1240632"/>
                      <a:gd name="connsiteY13" fmla="*/ 1405573 h 1965961"/>
                      <a:gd name="connsiteX14" fmla="*/ 465932 w 1240632"/>
                      <a:gd name="connsiteY14" fmla="*/ 1205548 h 1965961"/>
                      <a:gd name="connsiteX15" fmla="*/ 307182 w 1240632"/>
                      <a:gd name="connsiteY15" fmla="*/ 1196023 h 1965961"/>
                      <a:gd name="connsiteX16" fmla="*/ 310357 w 1240632"/>
                      <a:gd name="connsiteY16" fmla="*/ 1313498 h 1965961"/>
                      <a:gd name="connsiteX17" fmla="*/ 183357 w 1240632"/>
                      <a:gd name="connsiteY17" fmla="*/ 1386523 h 1965961"/>
                      <a:gd name="connsiteX18" fmla="*/ 323057 w 1240632"/>
                      <a:gd name="connsiteY18" fmla="*/ 1519873 h 1965961"/>
                      <a:gd name="connsiteX19" fmla="*/ 519907 w 1240632"/>
                      <a:gd name="connsiteY19" fmla="*/ 1719898 h 1965961"/>
                      <a:gd name="connsiteX20" fmla="*/ 0 w 1240632"/>
                      <a:gd name="connsiteY20" fmla="*/ 1965961 h 1965961"/>
                      <a:gd name="connsiteX21" fmla="*/ 0 w 1240632"/>
                      <a:gd name="connsiteY21" fmla="*/ 0 h 1965961"/>
                      <a:gd name="connsiteX0" fmla="*/ 0 w 1240632"/>
                      <a:gd name="connsiteY0" fmla="*/ 0 h 1965961"/>
                      <a:gd name="connsiteX1" fmla="*/ 481807 w 1240632"/>
                      <a:gd name="connsiteY1" fmla="*/ 468948 h 1965961"/>
                      <a:gd name="connsiteX2" fmla="*/ 946150 w 1240632"/>
                      <a:gd name="connsiteY2" fmla="*/ 596900 h 1965961"/>
                      <a:gd name="connsiteX3" fmla="*/ 926307 w 1240632"/>
                      <a:gd name="connsiteY3" fmla="*/ 434023 h 1965961"/>
                      <a:gd name="connsiteX4" fmla="*/ 605632 w 1240632"/>
                      <a:gd name="connsiteY4" fmla="*/ 335598 h 1965961"/>
                      <a:gd name="connsiteX5" fmla="*/ 777082 w 1240632"/>
                      <a:gd name="connsiteY5" fmla="*/ 129223 h 1965961"/>
                      <a:gd name="connsiteX6" fmla="*/ 1037432 w 1240632"/>
                      <a:gd name="connsiteY6" fmla="*/ 126048 h 1965961"/>
                      <a:gd name="connsiteX7" fmla="*/ 1240632 w 1240632"/>
                      <a:gd name="connsiteY7" fmla="*/ 513398 h 1965961"/>
                      <a:gd name="connsiteX8" fmla="*/ 932657 w 1240632"/>
                      <a:gd name="connsiteY8" fmla="*/ 1135698 h 1965961"/>
                      <a:gd name="connsiteX9" fmla="*/ 580232 w 1240632"/>
                      <a:gd name="connsiteY9" fmla="*/ 805498 h 1965961"/>
                      <a:gd name="connsiteX10" fmla="*/ 446882 w 1240632"/>
                      <a:gd name="connsiteY10" fmla="*/ 872173 h 1965961"/>
                      <a:gd name="connsiteX11" fmla="*/ 856457 w 1240632"/>
                      <a:gd name="connsiteY11" fmla="*/ 1281748 h 1965961"/>
                      <a:gd name="connsiteX12" fmla="*/ 666750 w 1240632"/>
                      <a:gd name="connsiteY12" fmla="*/ 1623061 h 1965961"/>
                      <a:gd name="connsiteX13" fmla="*/ 453232 w 1240632"/>
                      <a:gd name="connsiteY13" fmla="*/ 1405573 h 1965961"/>
                      <a:gd name="connsiteX14" fmla="*/ 465932 w 1240632"/>
                      <a:gd name="connsiteY14" fmla="*/ 1205548 h 1965961"/>
                      <a:gd name="connsiteX15" fmla="*/ 307182 w 1240632"/>
                      <a:gd name="connsiteY15" fmla="*/ 1196023 h 1965961"/>
                      <a:gd name="connsiteX16" fmla="*/ 310357 w 1240632"/>
                      <a:gd name="connsiteY16" fmla="*/ 1313498 h 1965961"/>
                      <a:gd name="connsiteX17" fmla="*/ 183357 w 1240632"/>
                      <a:gd name="connsiteY17" fmla="*/ 1386523 h 1965961"/>
                      <a:gd name="connsiteX18" fmla="*/ 323057 w 1240632"/>
                      <a:gd name="connsiteY18" fmla="*/ 1519873 h 1965961"/>
                      <a:gd name="connsiteX19" fmla="*/ 519907 w 1240632"/>
                      <a:gd name="connsiteY19" fmla="*/ 1719898 h 1965961"/>
                      <a:gd name="connsiteX20" fmla="*/ 0 w 1240632"/>
                      <a:gd name="connsiteY20" fmla="*/ 1965961 h 1965961"/>
                      <a:gd name="connsiteX21" fmla="*/ 0 w 1240632"/>
                      <a:gd name="connsiteY21" fmla="*/ 0 h 1965961"/>
                      <a:gd name="connsiteX0" fmla="*/ 0 w 1240632"/>
                      <a:gd name="connsiteY0" fmla="*/ 0 h 1965961"/>
                      <a:gd name="connsiteX1" fmla="*/ 481807 w 1240632"/>
                      <a:gd name="connsiteY1" fmla="*/ 468948 h 1965961"/>
                      <a:gd name="connsiteX2" fmla="*/ 946150 w 1240632"/>
                      <a:gd name="connsiteY2" fmla="*/ 596900 h 1965961"/>
                      <a:gd name="connsiteX3" fmla="*/ 926307 w 1240632"/>
                      <a:gd name="connsiteY3" fmla="*/ 434023 h 1965961"/>
                      <a:gd name="connsiteX4" fmla="*/ 605632 w 1240632"/>
                      <a:gd name="connsiteY4" fmla="*/ 335598 h 1965961"/>
                      <a:gd name="connsiteX5" fmla="*/ 777082 w 1240632"/>
                      <a:gd name="connsiteY5" fmla="*/ 129223 h 1965961"/>
                      <a:gd name="connsiteX6" fmla="*/ 1037432 w 1240632"/>
                      <a:gd name="connsiteY6" fmla="*/ 126048 h 1965961"/>
                      <a:gd name="connsiteX7" fmla="*/ 1240632 w 1240632"/>
                      <a:gd name="connsiteY7" fmla="*/ 513398 h 1965961"/>
                      <a:gd name="connsiteX8" fmla="*/ 932657 w 1240632"/>
                      <a:gd name="connsiteY8" fmla="*/ 1135698 h 1965961"/>
                      <a:gd name="connsiteX9" fmla="*/ 580232 w 1240632"/>
                      <a:gd name="connsiteY9" fmla="*/ 805498 h 1965961"/>
                      <a:gd name="connsiteX10" fmla="*/ 446882 w 1240632"/>
                      <a:gd name="connsiteY10" fmla="*/ 872173 h 1965961"/>
                      <a:gd name="connsiteX11" fmla="*/ 856457 w 1240632"/>
                      <a:gd name="connsiteY11" fmla="*/ 1281748 h 1965961"/>
                      <a:gd name="connsiteX12" fmla="*/ 666750 w 1240632"/>
                      <a:gd name="connsiteY12" fmla="*/ 1623061 h 1965961"/>
                      <a:gd name="connsiteX13" fmla="*/ 453232 w 1240632"/>
                      <a:gd name="connsiteY13" fmla="*/ 1405573 h 1965961"/>
                      <a:gd name="connsiteX14" fmla="*/ 465932 w 1240632"/>
                      <a:gd name="connsiteY14" fmla="*/ 1205548 h 1965961"/>
                      <a:gd name="connsiteX15" fmla="*/ 307182 w 1240632"/>
                      <a:gd name="connsiteY15" fmla="*/ 1196023 h 1965961"/>
                      <a:gd name="connsiteX16" fmla="*/ 310357 w 1240632"/>
                      <a:gd name="connsiteY16" fmla="*/ 1313498 h 1965961"/>
                      <a:gd name="connsiteX17" fmla="*/ 183357 w 1240632"/>
                      <a:gd name="connsiteY17" fmla="*/ 1386523 h 1965961"/>
                      <a:gd name="connsiteX18" fmla="*/ 323057 w 1240632"/>
                      <a:gd name="connsiteY18" fmla="*/ 1519873 h 1965961"/>
                      <a:gd name="connsiteX19" fmla="*/ 519907 w 1240632"/>
                      <a:gd name="connsiteY19" fmla="*/ 1719898 h 1965961"/>
                      <a:gd name="connsiteX20" fmla="*/ 0 w 1240632"/>
                      <a:gd name="connsiteY20" fmla="*/ 1965961 h 1965961"/>
                      <a:gd name="connsiteX21" fmla="*/ 0 w 1240632"/>
                      <a:gd name="connsiteY21" fmla="*/ 0 h 1965961"/>
                      <a:gd name="connsiteX0" fmla="*/ 0 w 1240632"/>
                      <a:gd name="connsiteY0" fmla="*/ 0 h 1965961"/>
                      <a:gd name="connsiteX1" fmla="*/ 481807 w 1240632"/>
                      <a:gd name="connsiteY1" fmla="*/ 468948 h 1965961"/>
                      <a:gd name="connsiteX2" fmla="*/ 946150 w 1240632"/>
                      <a:gd name="connsiteY2" fmla="*/ 596900 h 1965961"/>
                      <a:gd name="connsiteX3" fmla="*/ 926307 w 1240632"/>
                      <a:gd name="connsiteY3" fmla="*/ 434023 h 1965961"/>
                      <a:gd name="connsiteX4" fmla="*/ 605632 w 1240632"/>
                      <a:gd name="connsiteY4" fmla="*/ 335598 h 1965961"/>
                      <a:gd name="connsiteX5" fmla="*/ 777082 w 1240632"/>
                      <a:gd name="connsiteY5" fmla="*/ 129223 h 1965961"/>
                      <a:gd name="connsiteX6" fmla="*/ 1037432 w 1240632"/>
                      <a:gd name="connsiteY6" fmla="*/ 126048 h 1965961"/>
                      <a:gd name="connsiteX7" fmla="*/ 1240632 w 1240632"/>
                      <a:gd name="connsiteY7" fmla="*/ 513398 h 1965961"/>
                      <a:gd name="connsiteX8" fmla="*/ 932657 w 1240632"/>
                      <a:gd name="connsiteY8" fmla="*/ 1135698 h 1965961"/>
                      <a:gd name="connsiteX9" fmla="*/ 580232 w 1240632"/>
                      <a:gd name="connsiteY9" fmla="*/ 805498 h 1965961"/>
                      <a:gd name="connsiteX10" fmla="*/ 446882 w 1240632"/>
                      <a:gd name="connsiteY10" fmla="*/ 872173 h 1965961"/>
                      <a:gd name="connsiteX11" fmla="*/ 856457 w 1240632"/>
                      <a:gd name="connsiteY11" fmla="*/ 1281748 h 1965961"/>
                      <a:gd name="connsiteX12" fmla="*/ 729457 w 1240632"/>
                      <a:gd name="connsiteY12" fmla="*/ 1440498 h 1965961"/>
                      <a:gd name="connsiteX13" fmla="*/ 666750 w 1240632"/>
                      <a:gd name="connsiteY13" fmla="*/ 1623061 h 1965961"/>
                      <a:gd name="connsiteX14" fmla="*/ 453232 w 1240632"/>
                      <a:gd name="connsiteY14" fmla="*/ 1405573 h 1965961"/>
                      <a:gd name="connsiteX15" fmla="*/ 465932 w 1240632"/>
                      <a:gd name="connsiteY15" fmla="*/ 1205548 h 1965961"/>
                      <a:gd name="connsiteX16" fmla="*/ 307182 w 1240632"/>
                      <a:gd name="connsiteY16" fmla="*/ 1196023 h 1965961"/>
                      <a:gd name="connsiteX17" fmla="*/ 310357 w 1240632"/>
                      <a:gd name="connsiteY17" fmla="*/ 1313498 h 1965961"/>
                      <a:gd name="connsiteX18" fmla="*/ 183357 w 1240632"/>
                      <a:gd name="connsiteY18" fmla="*/ 1386523 h 1965961"/>
                      <a:gd name="connsiteX19" fmla="*/ 323057 w 1240632"/>
                      <a:gd name="connsiteY19" fmla="*/ 1519873 h 1965961"/>
                      <a:gd name="connsiteX20" fmla="*/ 519907 w 1240632"/>
                      <a:gd name="connsiteY20" fmla="*/ 1719898 h 1965961"/>
                      <a:gd name="connsiteX21" fmla="*/ 0 w 1240632"/>
                      <a:gd name="connsiteY21" fmla="*/ 1965961 h 1965961"/>
                      <a:gd name="connsiteX22" fmla="*/ 0 w 1240632"/>
                      <a:gd name="connsiteY22" fmla="*/ 0 h 1965961"/>
                      <a:gd name="connsiteX0" fmla="*/ 0 w 1240632"/>
                      <a:gd name="connsiteY0" fmla="*/ 0 h 1965961"/>
                      <a:gd name="connsiteX1" fmla="*/ 481807 w 1240632"/>
                      <a:gd name="connsiteY1" fmla="*/ 468948 h 1965961"/>
                      <a:gd name="connsiteX2" fmla="*/ 946150 w 1240632"/>
                      <a:gd name="connsiteY2" fmla="*/ 596900 h 1965961"/>
                      <a:gd name="connsiteX3" fmla="*/ 926307 w 1240632"/>
                      <a:gd name="connsiteY3" fmla="*/ 434023 h 1965961"/>
                      <a:gd name="connsiteX4" fmla="*/ 605632 w 1240632"/>
                      <a:gd name="connsiteY4" fmla="*/ 335598 h 1965961"/>
                      <a:gd name="connsiteX5" fmla="*/ 777082 w 1240632"/>
                      <a:gd name="connsiteY5" fmla="*/ 129223 h 1965961"/>
                      <a:gd name="connsiteX6" fmla="*/ 1037432 w 1240632"/>
                      <a:gd name="connsiteY6" fmla="*/ 126048 h 1965961"/>
                      <a:gd name="connsiteX7" fmla="*/ 1240632 w 1240632"/>
                      <a:gd name="connsiteY7" fmla="*/ 513398 h 1965961"/>
                      <a:gd name="connsiteX8" fmla="*/ 932657 w 1240632"/>
                      <a:gd name="connsiteY8" fmla="*/ 1135698 h 1965961"/>
                      <a:gd name="connsiteX9" fmla="*/ 580232 w 1240632"/>
                      <a:gd name="connsiteY9" fmla="*/ 805498 h 1965961"/>
                      <a:gd name="connsiteX10" fmla="*/ 446882 w 1240632"/>
                      <a:gd name="connsiteY10" fmla="*/ 872173 h 1965961"/>
                      <a:gd name="connsiteX11" fmla="*/ 856457 w 1240632"/>
                      <a:gd name="connsiteY11" fmla="*/ 1281748 h 1965961"/>
                      <a:gd name="connsiteX12" fmla="*/ 729457 w 1240632"/>
                      <a:gd name="connsiteY12" fmla="*/ 1440498 h 1965961"/>
                      <a:gd name="connsiteX13" fmla="*/ 666750 w 1240632"/>
                      <a:gd name="connsiteY13" fmla="*/ 1623061 h 1965961"/>
                      <a:gd name="connsiteX14" fmla="*/ 453232 w 1240632"/>
                      <a:gd name="connsiteY14" fmla="*/ 1405573 h 1965961"/>
                      <a:gd name="connsiteX15" fmla="*/ 465932 w 1240632"/>
                      <a:gd name="connsiteY15" fmla="*/ 1205548 h 1965961"/>
                      <a:gd name="connsiteX16" fmla="*/ 307182 w 1240632"/>
                      <a:gd name="connsiteY16" fmla="*/ 1196023 h 1965961"/>
                      <a:gd name="connsiteX17" fmla="*/ 310357 w 1240632"/>
                      <a:gd name="connsiteY17" fmla="*/ 1313498 h 1965961"/>
                      <a:gd name="connsiteX18" fmla="*/ 183357 w 1240632"/>
                      <a:gd name="connsiteY18" fmla="*/ 1386523 h 1965961"/>
                      <a:gd name="connsiteX19" fmla="*/ 323057 w 1240632"/>
                      <a:gd name="connsiteY19" fmla="*/ 1519873 h 1965961"/>
                      <a:gd name="connsiteX20" fmla="*/ 519907 w 1240632"/>
                      <a:gd name="connsiteY20" fmla="*/ 1719898 h 1965961"/>
                      <a:gd name="connsiteX21" fmla="*/ 0 w 1240632"/>
                      <a:gd name="connsiteY21" fmla="*/ 1965961 h 1965961"/>
                      <a:gd name="connsiteX22" fmla="*/ 0 w 1240632"/>
                      <a:gd name="connsiteY22" fmla="*/ 0 h 1965961"/>
                      <a:gd name="connsiteX0" fmla="*/ 0 w 1240632"/>
                      <a:gd name="connsiteY0" fmla="*/ 0 h 1965961"/>
                      <a:gd name="connsiteX1" fmla="*/ 481807 w 1240632"/>
                      <a:gd name="connsiteY1" fmla="*/ 468948 h 1965961"/>
                      <a:gd name="connsiteX2" fmla="*/ 946150 w 1240632"/>
                      <a:gd name="connsiteY2" fmla="*/ 596900 h 1965961"/>
                      <a:gd name="connsiteX3" fmla="*/ 926307 w 1240632"/>
                      <a:gd name="connsiteY3" fmla="*/ 434023 h 1965961"/>
                      <a:gd name="connsiteX4" fmla="*/ 605632 w 1240632"/>
                      <a:gd name="connsiteY4" fmla="*/ 335598 h 1965961"/>
                      <a:gd name="connsiteX5" fmla="*/ 777082 w 1240632"/>
                      <a:gd name="connsiteY5" fmla="*/ 129223 h 1965961"/>
                      <a:gd name="connsiteX6" fmla="*/ 1037432 w 1240632"/>
                      <a:gd name="connsiteY6" fmla="*/ 126048 h 1965961"/>
                      <a:gd name="connsiteX7" fmla="*/ 1240632 w 1240632"/>
                      <a:gd name="connsiteY7" fmla="*/ 513398 h 1965961"/>
                      <a:gd name="connsiteX8" fmla="*/ 932657 w 1240632"/>
                      <a:gd name="connsiteY8" fmla="*/ 1135698 h 1965961"/>
                      <a:gd name="connsiteX9" fmla="*/ 580232 w 1240632"/>
                      <a:gd name="connsiteY9" fmla="*/ 805498 h 1965961"/>
                      <a:gd name="connsiteX10" fmla="*/ 446882 w 1240632"/>
                      <a:gd name="connsiteY10" fmla="*/ 872173 h 1965961"/>
                      <a:gd name="connsiteX11" fmla="*/ 856457 w 1240632"/>
                      <a:gd name="connsiteY11" fmla="*/ 1281748 h 1965961"/>
                      <a:gd name="connsiteX12" fmla="*/ 729457 w 1240632"/>
                      <a:gd name="connsiteY12" fmla="*/ 1440498 h 1965961"/>
                      <a:gd name="connsiteX13" fmla="*/ 666750 w 1240632"/>
                      <a:gd name="connsiteY13" fmla="*/ 1623061 h 1965961"/>
                      <a:gd name="connsiteX14" fmla="*/ 453232 w 1240632"/>
                      <a:gd name="connsiteY14" fmla="*/ 1405573 h 1965961"/>
                      <a:gd name="connsiteX15" fmla="*/ 465932 w 1240632"/>
                      <a:gd name="connsiteY15" fmla="*/ 1205548 h 1965961"/>
                      <a:gd name="connsiteX16" fmla="*/ 307182 w 1240632"/>
                      <a:gd name="connsiteY16" fmla="*/ 1196023 h 1965961"/>
                      <a:gd name="connsiteX17" fmla="*/ 310357 w 1240632"/>
                      <a:gd name="connsiteY17" fmla="*/ 1313498 h 1965961"/>
                      <a:gd name="connsiteX18" fmla="*/ 183357 w 1240632"/>
                      <a:gd name="connsiteY18" fmla="*/ 1386523 h 1965961"/>
                      <a:gd name="connsiteX19" fmla="*/ 323057 w 1240632"/>
                      <a:gd name="connsiteY19" fmla="*/ 1519873 h 1965961"/>
                      <a:gd name="connsiteX20" fmla="*/ 519907 w 1240632"/>
                      <a:gd name="connsiteY20" fmla="*/ 1719898 h 1965961"/>
                      <a:gd name="connsiteX21" fmla="*/ 0 w 1240632"/>
                      <a:gd name="connsiteY21" fmla="*/ 1965961 h 1965961"/>
                      <a:gd name="connsiteX22" fmla="*/ 0 w 1240632"/>
                      <a:gd name="connsiteY22" fmla="*/ 0 h 1965961"/>
                      <a:gd name="connsiteX0" fmla="*/ 0 w 1240632"/>
                      <a:gd name="connsiteY0" fmla="*/ 0 h 1965961"/>
                      <a:gd name="connsiteX1" fmla="*/ 481807 w 1240632"/>
                      <a:gd name="connsiteY1" fmla="*/ 468948 h 1965961"/>
                      <a:gd name="connsiteX2" fmla="*/ 946150 w 1240632"/>
                      <a:gd name="connsiteY2" fmla="*/ 596900 h 1965961"/>
                      <a:gd name="connsiteX3" fmla="*/ 926307 w 1240632"/>
                      <a:gd name="connsiteY3" fmla="*/ 434023 h 1965961"/>
                      <a:gd name="connsiteX4" fmla="*/ 605632 w 1240632"/>
                      <a:gd name="connsiteY4" fmla="*/ 335598 h 1965961"/>
                      <a:gd name="connsiteX5" fmla="*/ 777082 w 1240632"/>
                      <a:gd name="connsiteY5" fmla="*/ 129223 h 1965961"/>
                      <a:gd name="connsiteX6" fmla="*/ 1037432 w 1240632"/>
                      <a:gd name="connsiteY6" fmla="*/ 126048 h 1965961"/>
                      <a:gd name="connsiteX7" fmla="*/ 1240632 w 1240632"/>
                      <a:gd name="connsiteY7" fmla="*/ 513398 h 1965961"/>
                      <a:gd name="connsiteX8" fmla="*/ 932657 w 1240632"/>
                      <a:gd name="connsiteY8" fmla="*/ 1135698 h 1965961"/>
                      <a:gd name="connsiteX9" fmla="*/ 580232 w 1240632"/>
                      <a:gd name="connsiteY9" fmla="*/ 805498 h 1965961"/>
                      <a:gd name="connsiteX10" fmla="*/ 446882 w 1240632"/>
                      <a:gd name="connsiteY10" fmla="*/ 872173 h 1965961"/>
                      <a:gd name="connsiteX11" fmla="*/ 856457 w 1240632"/>
                      <a:gd name="connsiteY11" fmla="*/ 1281748 h 1965961"/>
                      <a:gd name="connsiteX12" fmla="*/ 729457 w 1240632"/>
                      <a:gd name="connsiteY12" fmla="*/ 1440498 h 1965961"/>
                      <a:gd name="connsiteX13" fmla="*/ 666750 w 1240632"/>
                      <a:gd name="connsiteY13" fmla="*/ 1623061 h 1965961"/>
                      <a:gd name="connsiteX14" fmla="*/ 453232 w 1240632"/>
                      <a:gd name="connsiteY14" fmla="*/ 1405573 h 1965961"/>
                      <a:gd name="connsiteX15" fmla="*/ 465932 w 1240632"/>
                      <a:gd name="connsiteY15" fmla="*/ 1205548 h 1965961"/>
                      <a:gd name="connsiteX16" fmla="*/ 307182 w 1240632"/>
                      <a:gd name="connsiteY16" fmla="*/ 1196023 h 1965961"/>
                      <a:gd name="connsiteX17" fmla="*/ 310357 w 1240632"/>
                      <a:gd name="connsiteY17" fmla="*/ 1313498 h 1965961"/>
                      <a:gd name="connsiteX18" fmla="*/ 183357 w 1240632"/>
                      <a:gd name="connsiteY18" fmla="*/ 1386523 h 1965961"/>
                      <a:gd name="connsiteX19" fmla="*/ 323057 w 1240632"/>
                      <a:gd name="connsiteY19" fmla="*/ 1519873 h 1965961"/>
                      <a:gd name="connsiteX20" fmla="*/ 519907 w 1240632"/>
                      <a:gd name="connsiteY20" fmla="*/ 1719898 h 1965961"/>
                      <a:gd name="connsiteX21" fmla="*/ 0 w 1240632"/>
                      <a:gd name="connsiteY21" fmla="*/ 1965961 h 1965961"/>
                      <a:gd name="connsiteX22" fmla="*/ 0 w 1240632"/>
                      <a:gd name="connsiteY22" fmla="*/ 0 h 1965961"/>
                      <a:gd name="connsiteX0" fmla="*/ 0 w 1240632"/>
                      <a:gd name="connsiteY0" fmla="*/ 0 h 1965961"/>
                      <a:gd name="connsiteX1" fmla="*/ 481807 w 1240632"/>
                      <a:gd name="connsiteY1" fmla="*/ 468948 h 1965961"/>
                      <a:gd name="connsiteX2" fmla="*/ 946150 w 1240632"/>
                      <a:gd name="connsiteY2" fmla="*/ 596900 h 1965961"/>
                      <a:gd name="connsiteX3" fmla="*/ 926307 w 1240632"/>
                      <a:gd name="connsiteY3" fmla="*/ 434023 h 1965961"/>
                      <a:gd name="connsiteX4" fmla="*/ 605632 w 1240632"/>
                      <a:gd name="connsiteY4" fmla="*/ 335598 h 1965961"/>
                      <a:gd name="connsiteX5" fmla="*/ 777082 w 1240632"/>
                      <a:gd name="connsiteY5" fmla="*/ 129223 h 1965961"/>
                      <a:gd name="connsiteX6" fmla="*/ 1037432 w 1240632"/>
                      <a:gd name="connsiteY6" fmla="*/ 126048 h 1965961"/>
                      <a:gd name="connsiteX7" fmla="*/ 1240632 w 1240632"/>
                      <a:gd name="connsiteY7" fmla="*/ 513398 h 1965961"/>
                      <a:gd name="connsiteX8" fmla="*/ 932657 w 1240632"/>
                      <a:gd name="connsiteY8" fmla="*/ 1135698 h 1965961"/>
                      <a:gd name="connsiteX9" fmla="*/ 580232 w 1240632"/>
                      <a:gd name="connsiteY9" fmla="*/ 805498 h 1965961"/>
                      <a:gd name="connsiteX10" fmla="*/ 446882 w 1240632"/>
                      <a:gd name="connsiteY10" fmla="*/ 872173 h 1965961"/>
                      <a:gd name="connsiteX11" fmla="*/ 856457 w 1240632"/>
                      <a:gd name="connsiteY11" fmla="*/ 1281748 h 1965961"/>
                      <a:gd name="connsiteX12" fmla="*/ 729457 w 1240632"/>
                      <a:gd name="connsiteY12" fmla="*/ 1440498 h 1965961"/>
                      <a:gd name="connsiteX13" fmla="*/ 666750 w 1240632"/>
                      <a:gd name="connsiteY13" fmla="*/ 1623061 h 1965961"/>
                      <a:gd name="connsiteX14" fmla="*/ 453232 w 1240632"/>
                      <a:gd name="connsiteY14" fmla="*/ 1405573 h 1965961"/>
                      <a:gd name="connsiteX15" fmla="*/ 465932 w 1240632"/>
                      <a:gd name="connsiteY15" fmla="*/ 1205548 h 1965961"/>
                      <a:gd name="connsiteX16" fmla="*/ 307182 w 1240632"/>
                      <a:gd name="connsiteY16" fmla="*/ 1196023 h 1965961"/>
                      <a:gd name="connsiteX17" fmla="*/ 310357 w 1240632"/>
                      <a:gd name="connsiteY17" fmla="*/ 1313498 h 1965961"/>
                      <a:gd name="connsiteX18" fmla="*/ 183357 w 1240632"/>
                      <a:gd name="connsiteY18" fmla="*/ 1386523 h 1965961"/>
                      <a:gd name="connsiteX19" fmla="*/ 323057 w 1240632"/>
                      <a:gd name="connsiteY19" fmla="*/ 1519873 h 1965961"/>
                      <a:gd name="connsiteX20" fmla="*/ 519907 w 1240632"/>
                      <a:gd name="connsiteY20" fmla="*/ 1719898 h 1965961"/>
                      <a:gd name="connsiteX21" fmla="*/ 0 w 1240632"/>
                      <a:gd name="connsiteY21" fmla="*/ 1965961 h 1965961"/>
                      <a:gd name="connsiteX22" fmla="*/ 0 w 1240632"/>
                      <a:gd name="connsiteY22" fmla="*/ 0 h 1965961"/>
                      <a:gd name="connsiteX0" fmla="*/ 0 w 1240632"/>
                      <a:gd name="connsiteY0" fmla="*/ 0 h 1965961"/>
                      <a:gd name="connsiteX1" fmla="*/ 481807 w 1240632"/>
                      <a:gd name="connsiteY1" fmla="*/ 468948 h 1965961"/>
                      <a:gd name="connsiteX2" fmla="*/ 946150 w 1240632"/>
                      <a:gd name="connsiteY2" fmla="*/ 596900 h 1965961"/>
                      <a:gd name="connsiteX3" fmla="*/ 926307 w 1240632"/>
                      <a:gd name="connsiteY3" fmla="*/ 434023 h 1965961"/>
                      <a:gd name="connsiteX4" fmla="*/ 605632 w 1240632"/>
                      <a:gd name="connsiteY4" fmla="*/ 335598 h 1965961"/>
                      <a:gd name="connsiteX5" fmla="*/ 777082 w 1240632"/>
                      <a:gd name="connsiteY5" fmla="*/ 129223 h 1965961"/>
                      <a:gd name="connsiteX6" fmla="*/ 1037432 w 1240632"/>
                      <a:gd name="connsiteY6" fmla="*/ 126048 h 1965961"/>
                      <a:gd name="connsiteX7" fmla="*/ 1240632 w 1240632"/>
                      <a:gd name="connsiteY7" fmla="*/ 513398 h 1965961"/>
                      <a:gd name="connsiteX8" fmla="*/ 932657 w 1240632"/>
                      <a:gd name="connsiteY8" fmla="*/ 1135698 h 1965961"/>
                      <a:gd name="connsiteX9" fmla="*/ 580232 w 1240632"/>
                      <a:gd name="connsiteY9" fmla="*/ 805498 h 1965961"/>
                      <a:gd name="connsiteX10" fmla="*/ 446882 w 1240632"/>
                      <a:gd name="connsiteY10" fmla="*/ 872173 h 1965961"/>
                      <a:gd name="connsiteX11" fmla="*/ 856457 w 1240632"/>
                      <a:gd name="connsiteY11" fmla="*/ 1281748 h 1965961"/>
                      <a:gd name="connsiteX12" fmla="*/ 729457 w 1240632"/>
                      <a:gd name="connsiteY12" fmla="*/ 1440498 h 1965961"/>
                      <a:gd name="connsiteX13" fmla="*/ 666750 w 1240632"/>
                      <a:gd name="connsiteY13" fmla="*/ 1616711 h 1965961"/>
                      <a:gd name="connsiteX14" fmla="*/ 453232 w 1240632"/>
                      <a:gd name="connsiteY14" fmla="*/ 1405573 h 1965961"/>
                      <a:gd name="connsiteX15" fmla="*/ 465932 w 1240632"/>
                      <a:gd name="connsiteY15" fmla="*/ 1205548 h 1965961"/>
                      <a:gd name="connsiteX16" fmla="*/ 307182 w 1240632"/>
                      <a:gd name="connsiteY16" fmla="*/ 1196023 h 1965961"/>
                      <a:gd name="connsiteX17" fmla="*/ 310357 w 1240632"/>
                      <a:gd name="connsiteY17" fmla="*/ 1313498 h 1965961"/>
                      <a:gd name="connsiteX18" fmla="*/ 183357 w 1240632"/>
                      <a:gd name="connsiteY18" fmla="*/ 1386523 h 1965961"/>
                      <a:gd name="connsiteX19" fmla="*/ 323057 w 1240632"/>
                      <a:gd name="connsiteY19" fmla="*/ 1519873 h 1965961"/>
                      <a:gd name="connsiteX20" fmla="*/ 519907 w 1240632"/>
                      <a:gd name="connsiteY20" fmla="*/ 1719898 h 1965961"/>
                      <a:gd name="connsiteX21" fmla="*/ 0 w 1240632"/>
                      <a:gd name="connsiteY21" fmla="*/ 1965961 h 1965961"/>
                      <a:gd name="connsiteX22" fmla="*/ 0 w 1240632"/>
                      <a:gd name="connsiteY22" fmla="*/ 0 h 1965961"/>
                      <a:gd name="connsiteX0" fmla="*/ 0 w 1240632"/>
                      <a:gd name="connsiteY0" fmla="*/ 0 h 1965961"/>
                      <a:gd name="connsiteX1" fmla="*/ 481807 w 1240632"/>
                      <a:gd name="connsiteY1" fmla="*/ 468948 h 1965961"/>
                      <a:gd name="connsiteX2" fmla="*/ 946150 w 1240632"/>
                      <a:gd name="connsiteY2" fmla="*/ 596900 h 1965961"/>
                      <a:gd name="connsiteX3" fmla="*/ 926307 w 1240632"/>
                      <a:gd name="connsiteY3" fmla="*/ 434023 h 1965961"/>
                      <a:gd name="connsiteX4" fmla="*/ 605632 w 1240632"/>
                      <a:gd name="connsiteY4" fmla="*/ 335598 h 1965961"/>
                      <a:gd name="connsiteX5" fmla="*/ 777082 w 1240632"/>
                      <a:gd name="connsiteY5" fmla="*/ 129223 h 1965961"/>
                      <a:gd name="connsiteX6" fmla="*/ 1037432 w 1240632"/>
                      <a:gd name="connsiteY6" fmla="*/ 126048 h 1965961"/>
                      <a:gd name="connsiteX7" fmla="*/ 1240632 w 1240632"/>
                      <a:gd name="connsiteY7" fmla="*/ 513398 h 1965961"/>
                      <a:gd name="connsiteX8" fmla="*/ 932657 w 1240632"/>
                      <a:gd name="connsiteY8" fmla="*/ 1135698 h 1965961"/>
                      <a:gd name="connsiteX9" fmla="*/ 580232 w 1240632"/>
                      <a:gd name="connsiteY9" fmla="*/ 805498 h 1965961"/>
                      <a:gd name="connsiteX10" fmla="*/ 446882 w 1240632"/>
                      <a:gd name="connsiteY10" fmla="*/ 872173 h 1965961"/>
                      <a:gd name="connsiteX11" fmla="*/ 856457 w 1240632"/>
                      <a:gd name="connsiteY11" fmla="*/ 1281748 h 1965961"/>
                      <a:gd name="connsiteX12" fmla="*/ 729457 w 1240632"/>
                      <a:gd name="connsiteY12" fmla="*/ 1440498 h 1965961"/>
                      <a:gd name="connsiteX13" fmla="*/ 666750 w 1240632"/>
                      <a:gd name="connsiteY13" fmla="*/ 1616711 h 1965961"/>
                      <a:gd name="connsiteX14" fmla="*/ 453232 w 1240632"/>
                      <a:gd name="connsiteY14" fmla="*/ 1405573 h 1965961"/>
                      <a:gd name="connsiteX15" fmla="*/ 465932 w 1240632"/>
                      <a:gd name="connsiteY15" fmla="*/ 1205548 h 1965961"/>
                      <a:gd name="connsiteX16" fmla="*/ 307182 w 1240632"/>
                      <a:gd name="connsiteY16" fmla="*/ 1196023 h 1965961"/>
                      <a:gd name="connsiteX17" fmla="*/ 310357 w 1240632"/>
                      <a:gd name="connsiteY17" fmla="*/ 1313498 h 1965961"/>
                      <a:gd name="connsiteX18" fmla="*/ 183357 w 1240632"/>
                      <a:gd name="connsiteY18" fmla="*/ 1386523 h 1965961"/>
                      <a:gd name="connsiteX19" fmla="*/ 323057 w 1240632"/>
                      <a:gd name="connsiteY19" fmla="*/ 1519873 h 1965961"/>
                      <a:gd name="connsiteX20" fmla="*/ 519907 w 1240632"/>
                      <a:gd name="connsiteY20" fmla="*/ 1719898 h 1965961"/>
                      <a:gd name="connsiteX21" fmla="*/ 0 w 1240632"/>
                      <a:gd name="connsiteY21" fmla="*/ 1965961 h 1965961"/>
                      <a:gd name="connsiteX22" fmla="*/ 0 w 1240632"/>
                      <a:gd name="connsiteY22" fmla="*/ 0 h 1965961"/>
                      <a:gd name="connsiteX0" fmla="*/ 0 w 1240632"/>
                      <a:gd name="connsiteY0" fmla="*/ 0 h 1965961"/>
                      <a:gd name="connsiteX1" fmla="*/ 481807 w 1240632"/>
                      <a:gd name="connsiteY1" fmla="*/ 468948 h 1965961"/>
                      <a:gd name="connsiteX2" fmla="*/ 946150 w 1240632"/>
                      <a:gd name="connsiteY2" fmla="*/ 596900 h 1965961"/>
                      <a:gd name="connsiteX3" fmla="*/ 926307 w 1240632"/>
                      <a:gd name="connsiteY3" fmla="*/ 434023 h 1965961"/>
                      <a:gd name="connsiteX4" fmla="*/ 605632 w 1240632"/>
                      <a:gd name="connsiteY4" fmla="*/ 335598 h 1965961"/>
                      <a:gd name="connsiteX5" fmla="*/ 777082 w 1240632"/>
                      <a:gd name="connsiteY5" fmla="*/ 129223 h 1965961"/>
                      <a:gd name="connsiteX6" fmla="*/ 1037432 w 1240632"/>
                      <a:gd name="connsiteY6" fmla="*/ 126048 h 1965961"/>
                      <a:gd name="connsiteX7" fmla="*/ 1240632 w 1240632"/>
                      <a:gd name="connsiteY7" fmla="*/ 513398 h 1965961"/>
                      <a:gd name="connsiteX8" fmla="*/ 932657 w 1240632"/>
                      <a:gd name="connsiteY8" fmla="*/ 1135698 h 1965961"/>
                      <a:gd name="connsiteX9" fmla="*/ 580232 w 1240632"/>
                      <a:gd name="connsiteY9" fmla="*/ 805498 h 1965961"/>
                      <a:gd name="connsiteX10" fmla="*/ 446882 w 1240632"/>
                      <a:gd name="connsiteY10" fmla="*/ 872173 h 1965961"/>
                      <a:gd name="connsiteX11" fmla="*/ 856457 w 1240632"/>
                      <a:gd name="connsiteY11" fmla="*/ 1281748 h 1965961"/>
                      <a:gd name="connsiteX12" fmla="*/ 729457 w 1240632"/>
                      <a:gd name="connsiteY12" fmla="*/ 1440498 h 1965961"/>
                      <a:gd name="connsiteX13" fmla="*/ 666750 w 1240632"/>
                      <a:gd name="connsiteY13" fmla="*/ 1616711 h 1965961"/>
                      <a:gd name="connsiteX14" fmla="*/ 453232 w 1240632"/>
                      <a:gd name="connsiteY14" fmla="*/ 1405573 h 1965961"/>
                      <a:gd name="connsiteX15" fmla="*/ 465932 w 1240632"/>
                      <a:gd name="connsiteY15" fmla="*/ 1205548 h 1965961"/>
                      <a:gd name="connsiteX16" fmla="*/ 307182 w 1240632"/>
                      <a:gd name="connsiteY16" fmla="*/ 1196023 h 1965961"/>
                      <a:gd name="connsiteX17" fmla="*/ 310357 w 1240632"/>
                      <a:gd name="connsiteY17" fmla="*/ 1313498 h 1965961"/>
                      <a:gd name="connsiteX18" fmla="*/ 183357 w 1240632"/>
                      <a:gd name="connsiteY18" fmla="*/ 1386523 h 1965961"/>
                      <a:gd name="connsiteX19" fmla="*/ 323057 w 1240632"/>
                      <a:gd name="connsiteY19" fmla="*/ 1519873 h 1965961"/>
                      <a:gd name="connsiteX20" fmla="*/ 519907 w 1240632"/>
                      <a:gd name="connsiteY20" fmla="*/ 1719898 h 1965961"/>
                      <a:gd name="connsiteX21" fmla="*/ 0 w 1240632"/>
                      <a:gd name="connsiteY21" fmla="*/ 1965961 h 1965961"/>
                      <a:gd name="connsiteX22" fmla="*/ 0 w 1240632"/>
                      <a:gd name="connsiteY22" fmla="*/ 0 h 1965961"/>
                      <a:gd name="connsiteX0" fmla="*/ 0 w 1240632"/>
                      <a:gd name="connsiteY0" fmla="*/ 0 h 1965961"/>
                      <a:gd name="connsiteX1" fmla="*/ 481807 w 1240632"/>
                      <a:gd name="connsiteY1" fmla="*/ 468948 h 1965961"/>
                      <a:gd name="connsiteX2" fmla="*/ 946150 w 1240632"/>
                      <a:gd name="connsiteY2" fmla="*/ 596900 h 1965961"/>
                      <a:gd name="connsiteX3" fmla="*/ 926307 w 1240632"/>
                      <a:gd name="connsiteY3" fmla="*/ 434023 h 1965961"/>
                      <a:gd name="connsiteX4" fmla="*/ 605632 w 1240632"/>
                      <a:gd name="connsiteY4" fmla="*/ 335598 h 1965961"/>
                      <a:gd name="connsiteX5" fmla="*/ 777082 w 1240632"/>
                      <a:gd name="connsiteY5" fmla="*/ 129223 h 1965961"/>
                      <a:gd name="connsiteX6" fmla="*/ 1037432 w 1240632"/>
                      <a:gd name="connsiteY6" fmla="*/ 126048 h 1965961"/>
                      <a:gd name="connsiteX7" fmla="*/ 1240632 w 1240632"/>
                      <a:gd name="connsiteY7" fmla="*/ 513398 h 1965961"/>
                      <a:gd name="connsiteX8" fmla="*/ 932657 w 1240632"/>
                      <a:gd name="connsiteY8" fmla="*/ 1135698 h 1965961"/>
                      <a:gd name="connsiteX9" fmla="*/ 580232 w 1240632"/>
                      <a:gd name="connsiteY9" fmla="*/ 805498 h 1965961"/>
                      <a:gd name="connsiteX10" fmla="*/ 446882 w 1240632"/>
                      <a:gd name="connsiteY10" fmla="*/ 872173 h 1965961"/>
                      <a:gd name="connsiteX11" fmla="*/ 862807 w 1240632"/>
                      <a:gd name="connsiteY11" fmla="*/ 1284923 h 1965961"/>
                      <a:gd name="connsiteX12" fmla="*/ 729457 w 1240632"/>
                      <a:gd name="connsiteY12" fmla="*/ 1440498 h 1965961"/>
                      <a:gd name="connsiteX13" fmla="*/ 666750 w 1240632"/>
                      <a:gd name="connsiteY13" fmla="*/ 1616711 h 1965961"/>
                      <a:gd name="connsiteX14" fmla="*/ 453232 w 1240632"/>
                      <a:gd name="connsiteY14" fmla="*/ 1405573 h 1965961"/>
                      <a:gd name="connsiteX15" fmla="*/ 465932 w 1240632"/>
                      <a:gd name="connsiteY15" fmla="*/ 1205548 h 1965961"/>
                      <a:gd name="connsiteX16" fmla="*/ 307182 w 1240632"/>
                      <a:gd name="connsiteY16" fmla="*/ 1196023 h 1965961"/>
                      <a:gd name="connsiteX17" fmla="*/ 310357 w 1240632"/>
                      <a:gd name="connsiteY17" fmla="*/ 1313498 h 1965961"/>
                      <a:gd name="connsiteX18" fmla="*/ 183357 w 1240632"/>
                      <a:gd name="connsiteY18" fmla="*/ 1386523 h 1965961"/>
                      <a:gd name="connsiteX19" fmla="*/ 323057 w 1240632"/>
                      <a:gd name="connsiteY19" fmla="*/ 1519873 h 1965961"/>
                      <a:gd name="connsiteX20" fmla="*/ 519907 w 1240632"/>
                      <a:gd name="connsiteY20" fmla="*/ 1719898 h 1965961"/>
                      <a:gd name="connsiteX21" fmla="*/ 0 w 1240632"/>
                      <a:gd name="connsiteY21" fmla="*/ 1965961 h 1965961"/>
                      <a:gd name="connsiteX22" fmla="*/ 0 w 1240632"/>
                      <a:gd name="connsiteY22" fmla="*/ 0 h 1965961"/>
                      <a:gd name="connsiteX0" fmla="*/ 0 w 1240632"/>
                      <a:gd name="connsiteY0" fmla="*/ 0 h 1965961"/>
                      <a:gd name="connsiteX1" fmla="*/ 481807 w 1240632"/>
                      <a:gd name="connsiteY1" fmla="*/ 468948 h 1965961"/>
                      <a:gd name="connsiteX2" fmla="*/ 946150 w 1240632"/>
                      <a:gd name="connsiteY2" fmla="*/ 596900 h 1965961"/>
                      <a:gd name="connsiteX3" fmla="*/ 926307 w 1240632"/>
                      <a:gd name="connsiteY3" fmla="*/ 434023 h 1965961"/>
                      <a:gd name="connsiteX4" fmla="*/ 605632 w 1240632"/>
                      <a:gd name="connsiteY4" fmla="*/ 335598 h 1965961"/>
                      <a:gd name="connsiteX5" fmla="*/ 777082 w 1240632"/>
                      <a:gd name="connsiteY5" fmla="*/ 129223 h 1965961"/>
                      <a:gd name="connsiteX6" fmla="*/ 1037432 w 1240632"/>
                      <a:gd name="connsiteY6" fmla="*/ 126048 h 1965961"/>
                      <a:gd name="connsiteX7" fmla="*/ 1240632 w 1240632"/>
                      <a:gd name="connsiteY7" fmla="*/ 513398 h 1965961"/>
                      <a:gd name="connsiteX8" fmla="*/ 932657 w 1240632"/>
                      <a:gd name="connsiteY8" fmla="*/ 1135698 h 1965961"/>
                      <a:gd name="connsiteX9" fmla="*/ 580232 w 1240632"/>
                      <a:gd name="connsiteY9" fmla="*/ 805498 h 1965961"/>
                      <a:gd name="connsiteX10" fmla="*/ 446882 w 1240632"/>
                      <a:gd name="connsiteY10" fmla="*/ 872173 h 1965961"/>
                      <a:gd name="connsiteX11" fmla="*/ 862807 w 1240632"/>
                      <a:gd name="connsiteY11" fmla="*/ 1284923 h 1965961"/>
                      <a:gd name="connsiteX12" fmla="*/ 729457 w 1240632"/>
                      <a:gd name="connsiteY12" fmla="*/ 1440498 h 1965961"/>
                      <a:gd name="connsiteX13" fmla="*/ 666750 w 1240632"/>
                      <a:gd name="connsiteY13" fmla="*/ 1616711 h 1965961"/>
                      <a:gd name="connsiteX14" fmla="*/ 453232 w 1240632"/>
                      <a:gd name="connsiteY14" fmla="*/ 1405573 h 1965961"/>
                      <a:gd name="connsiteX15" fmla="*/ 465932 w 1240632"/>
                      <a:gd name="connsiteY15" fmla="*/ 1205548 h 1965961"/>
                      <a:gd name="connsiteX16" fmla="*/ 307182 w 1240632"/>
                      <a:gd name="connsiteY16" fmla="*/ 1196023 h 1965961"/>
                      <a:gd name="connsiteX17" fmla="*/ 310357 w 1240632"/>
                      <a:gd name="connsiteY17" fmla="*/ 1313498 h 1965961"/>
                      <a:gd name="connsiteX18" fmla="*/ 183357 w 1240632"/>
                      <a:gd name="connsiteY18" fmla="*/ 1386523 h 1965961"/>
                      <a:gd name="connsiteX19" fmla="*/ 323057 w 1240632"/>
                      <a:gd name="connsiteY19" fmla="*/ 1519873 h 1965961"/>
                      <a:gd name="connsiteX20" fmla="*/ 519907 w 1240632"/>
                      <a:gd name="connsiteY20" fmla="*/ 1719898 h 1965961"/>
                      <a:gd name="connsiteX21" fmla="*/ 0 w 1240632"/>
                      <a:gd name="connsiteY21" fmla="*/ 1965961 h 1965961"/>
                      <a:gd name="connsiteX22" fmla="*/ 0 w 1240632"/>
                      <a:gd name="connsiteY22" fmla="*/ 0 h 1965961"/>
                      <a:gd name="connsiteX0" fmla="*/ 0 w 1240632"/>
                      <a:gd name="connsiteY0" fmla="*/ 0 h 1965961"/>
                      <a:gd name="connsiteX1" fmla="*/ 481807 w 1240632"/>
                      <a:gd name="connsiteY1" fmla="*/ 468948 h 1965961"/>
                      <a:gd name="connsiteX2" fmla="*/ 946150 w 1240632"/>
                      <a:gd name="connsiteY2" fmla="*/ 596900 h 1965961"/>
                      <a:gd name="connsiteX3" fmla="*/ 926307 w 1240632"/>
                      <a:gd name="connsiteY3" fmla="*/ 434023 h 1965961"/>
                      <a:gd name="connsiteX4" fmla="*/ 605632 w 1240632"/>
                      <a:gd name="connsiteY4" fmla="*/ 335598 h 1965961"/>
                      <a:gd name="connsiteX5" fmla="*/ 777082 w 1240632"/>
                      <a:gd name="connsiteY5" fmla="*/ 129223 h 1965961"/>
                      <a:gd name="connsiteX6" fmla="*/ 1037432 w 1240632"/>
                      <a:gd name="connsiteY6" fmla="*/ 126048 h 1965961"/>
                      <a:gd name="connsiteX7" fmla="*/ 1240632 w 1240632"/>
                      <a:gd name="connsiteY7" fmla="*/ 513398 h 1965961"/>
                      <a:gd name="connsiteX8" fmla="*/ 932657 w 1240632"/>
                      <a:gd name="connsiteY8" fmla="*/ 1135698 h 1965961"/>
                      <a:gd name="connsiteX9" fmla="*/ 580232 w 1240632"/>
                      <a:gd name="connsiteY9" fmla="*/ 805498 h 1965961"/>
                      <a:gd name="connsiteX10" fmla="*/ 446882 w 1240632"/>
                      <a:gd name="connsiteY10" fmla="*/ 872173 h 1965961"/>
                      <a:gd name="connsiteX11" fmla="*/ 862807 w 1240632"/>
                      <a:gd name="connsiteY11" fmla="*/ 1284923 h 1965961"/>
                      <a:gd name="connsiteX12" fmla="*/ 729457 w 1240632"/>
                      <a:gd name="connsiteY12" fmla="*/ 1440498 h 1965961"/>
                      <a:gd name="connsiteX13" fmla="*/ 666750 w 1240632"/>
                      <a:gd name="connsiteY13" fmla="*/ 1616711 h 1965961"/>
                      <a:gd name="connsiteX14" fmla="*/ 453232 w 1240632"/>
                      <a:gd name="connsiteY14" fmla="*/ 1405573 h 1965961"/>
                      <a:gd name="connsiteX15" fmla="*/ 465932 w 1240632"/>
                      <a:gd name="connsiteY15" fmla="*/ 1205548 h 1965961"/>
                      <a:gd name="connsiteX16" fmla="*/ 307182 w 1240632"/>
                      <a:gd name="connsiteY16" fmla="*/ 1196023 h 1965961"/>
                      <a:gd name="connsiteX17" fmla="*/ 310357 w 1240632"/>
                      <a:gd name="connsiteY17" fmla="*/ 1313498 h 1965961"/>
                      <a:gd name="connsiteX18" fmla="*/ 183357 w 1240632"/>
                      <a:gd name="connsiteY18" fmla="*/ 1386523 h 1965961"/>
                      <a:gd name="connsiteX19" fmla="*/ 323057 w 1240632"/>
                      <a:gd name="connsiteY19" fmla="*/ 1519873 h 1965961"/>
                      <a:gd name="connsiteX20" fmla="*/ 519907 w 1240632"/>
                      <a:gd name="connsiteY20" fmla="*/ 1719898 h 1965961"/>
                      <a:gd name="connsiteX21" fmla="*/ 0 w 1240632"/>
                      <a:gd name="connsiteY21" fmla="*/ 1965961 h 1965961"/>
                      <a:gd name="connsiteX22" fmla="*/ 0 w 1240632"/>
                      <a:gd name="connsiteY22" fmla="*/ 0 h 1965961"/>
                      <a:gd name="connsiteX0" fmla="*/ 0 w 1240632"/>
                      <a:gd name="connsiteY0" fmla="*/ 0 h 1965961"/>
                      <a:gd name="connsiteX1" fmla="*/ 481807 w 1240632"/>
                      <a:gd name="connsiteY1" fmla="*/ 468948 h 1965961"/>
                      <a:gd name="connsiteX2" fmla="*/ 946150 w 1240632"/>
                      <a:gd name="connsiteY2" fmla="*/ 596900 h 1965961"/>
                      <a:gd name="connsiteX3" fmla="*/ 926307 w 1240632"/>
                      <a:gd name="connsiteY3" fmla="*/ 434023 h 1965961"/>
                      <a:gd name="connsiteX4" fmla="*/ 605632 w 1240632"/>
                      <a:gd name="connsiteY4" fmla="*/ 335598 h 1965961"/>
                      <a:gd name="connsiteX5" fmla="*/ 777082 w 1240632"/>
                      <a:gd name="connsiteY5" fmla="*/ 129223 h 1965961"/>
                      <a:gd name="connsiteX6" fmla="*/ 1037432 w 1240632"/>
                      <a:gd name="connsiteY6" fmla="*/ 126048 h 1965961"/>
                      <a:gd name="connsiteX7" fmla="*/ 1240632 w 1240632"/>
                      <a:gd name="connsiteY7" fmla="*/ 513398 h 1965961"/>
                      <a:gd name="connsiteX8" fmla="*/ 932657 w 1240632"/>
                      <a:gd name="connsiteY8" fmla="*/ 1135698 h 1965961"/>
                      <a:gd name="connsiteX9" fmla="*/ 580232 w 1240632"/>
                      <a:gd name="connsiteY9" fmla="*/ 805498 h 1965961"/>
                      <a:gd name="connsiteX10" fmla="*/ 446882 w 1240632"/>
                      <a:gd name="connsiteY10" fmla="*/ 872173 h 1965961"/>
                      <a:gd name="connsiteX11" fmla="*/ 862807 w 1240632"/>
                      <a:gd name="connsiteY11" fmla="*/ 1284923 h 1965961"/>
                      <a:gd name="connsiteX12" fmla="*/ 729457 w 1240632"/>
                      <a:gd name="connsiteY12" fmla="*/ 1440498 h 1965961"/>
                      <a:gd name="connsiteX13" fmla="*/ 666750 w 1240632"/>
                      <a:gd name="connsiteY13" fmla="*/ 1616711 h 1965961"/>
                      <a:gd name="connsiteX14" fmla="*/ 453232 w 1240632"/>
                      <a:gd name="connsiteY14" fmla="*/ 1405573 h 1965961"/>
                      <a:gd name="connsiteX15" fmla="*/ 465932 w 1240632"/>
                      <a:gd name="connsiteY15" fmla="*/ 1205548 h 1965961"/>
                      <a:gd name="connsiteX16" fmla="*/ 307182 w 1240632"/>
                      <a:gd name="connsiteY16" fmla="*/ 1196023 h 1965961"/>
                      <a:gd name="connsiteX17" fmla="*/ 310357 w 1240632"/>
                      <a:gd name="connsiteY17" fmla="*/ 1313498 h 1965961"/>
                      <a:gd name="connsiteX18" fmla="*/ 183357 w 1240632"/>
                      <a:gd name="connsiteY18" fmla="*/ 1386523 h 1965961"/>
                      <a:gd name="connsiteX19" fmla="*/ 323057 w 1240632"/>
                      <a:gd name="connsiteY19" fmla="*/ 1519873 h 1965961"/>
                      <a:gd name="connsiteX20" fmla="*/ 519907 w 1240632"/>
                      <a:gd name="connsiteY20" fmla="*/ 1719898 h 1965961"/>
                      <a:gd name="connsiteX21" fmla="*/ 0 w 1240632"/>
                      <a:gd name="connsiteY21" fmla="*/ 1965961 h 1965961"/>
                      <a:gd name="connsiteX22" fmla="*/ 0 w 1240632"/>
                      <a:gd name="connsiteY22" fmla="*/ 0 h 1965961"/>
                      <a:gd name="connsiteX0" fmla="*/ 0 w 1240986"/>
                      <a:gd name="connsiteY0" fmla="*/ 0 h 1965961"/>
                      <a:gd name="connsiteX1" fmla="*/ 481807 w 1240986"/>
                      <a:gd name="connsiteY1" fmla="*/ 468948 h 1965961"/>
                      <a:gd name="connsiteX2" fmla="*/ 946150 w 1240986"/>
                      <a:gd name="connsiteY2" fmla="*/ 596900 h 1965961"/>
                      <a:gd name="connsiteX3" fmla="*/ 926307 w 1240986"/>
                      <a:gd name="connsiteY3" fmla="*/ 434023 h 1965961"/>
                      <a:gd name="connsiteX4" fmla="*/ 605632 w 1240986"/>
                      <a:gd name="connsiteY4" fmla="*/ 335598 h 1965961"/>
                      <a:gd name="connsiteX5" fmla="*/ 777082 w 1240986"/>
                      <a:gd name="connsiteY5" fmla="*/ 129223 h 1965961"/>
                      <a:gd name="connsiteX6" fmla="*/ 1037432 w 1240986"/>
                      <a:gd name="connsiteY6" fmla="*/ 126048 h 1965961"/>
                      <a:gd name="connsiteX7" fmla="*/ 1240632 w 1240986"/>
                      <a:gd name="connsiteY7" fmla="*/ 513398 h 1965961"/>
                      <a:gd name="connsiteX8" fmla="*/ 932657 w 1240986"/>
                      <a:gd name="connsiteY8" fmla="*/ 1135698 h 1965961"/>
                      <a:gd name="connsiteX9" fmla="*/ 580232 w 1240986"/>
                      <a:gd name="connsiteY9" fmla="*/ 805498 h 1965961"/>
                      <a:gd name="connsiteX10" fmla="*/ 446882 w 1240986"/>
                      <a:gd name="connsiteY10" fmla="*/ 872173 h 1965961"/>
                      <a:gd name="connsiteX11" fmla="*/ 862807 w 1240986"/>
                      <a:gd name="connsiteY11" fmla="*/ 1284923 h 1965961"/>
                      <a:gd name="connsiteX12" fmla="*/ 729457 w 1240986"/>
                      <a:gd name="connsiteY12" fmla="*/ 1440498 h 1965961"/>
                      <a:gd name="connsiteX13" fmla="*/ 666750 w 1240986"/>
                      <a:gd name="connsiteY13" fmla="*/ 1616711 h 1965961"/>
                      <a:gd name="connsiteX14" fmla="*/ 453232 w 1240986"/>
                      <a:gd name="connsiteY14" fmla="*/ 1405573 h 1965961"/>
                      <a:gd name="connsiteX15" fmla="*/ 465932 w 1240986"/>
                      <a:gd name="connsiteY15" fmla="*/ 1205548 h 1965961"/>
                      <a:gd name="connsiteX16" fmla="*/ 307182 w 1240986"/>
                      <a:gd name="connsiteY16" fmla="*/ 1196023 h 1965961"/>
                      <a:gd name="connsiteX17" fmla="*/ 310357 w 1240986"/>
                      <a:gd name="connsiteY17" fmla="*/ 1313498 h 1965961"/>
                      <a:gd name="connsiteX18" fmla="*/ 183357 w 1240986"/>
                      <a:gd name="connsiteY18" fmla="*/ 1386523 h 1965961"/>
                      <a:gd name="connsiteX19" fmla="*/ 323057 w 1240986"/>
                      <a:gd name="connsiteY19" fmla="*/ 1519873 h 1965961"/>
                      <a:gd name="connsiteX20" fmla="*/ 519907 w 1240986"/>
                      <a:gd name="connsiteY20" fmla="*/ 1719898 h 1965961"/>
                      <a:gd name="connsiteX21" fmla="*/ 0 w 1240986"/>
                      <a:gd name="connsiteY21" fmla="*/ 1965961 h 1965961"/>
                      <a:gd name="connsiteX22" fmla="*/ 0 w 1240986"/>
                      <a:gd name="connsiteY22" fmla="*/ 0 h 1965961"/>
                      <a:gd name="connsiteX0" fmla="*/ 0 w 1240986"/>
                      <a:gd name="connsiteY0" fmla="*/ 0 h 1965961"/>
                      <a:gd name="connsiteX1" fmla="*/ 481807 w 1240986"/>
                      <a:gd name="connsiteY1" fmla="*/ 468948 h 1965961"/>
                      <a:gd name="connsiteX2" fmla="*/ 946150 w 1240986"/>
                      <a:gd name="connsiteY2" fmla="*/ 596900 h 1965961"/>
                      <a:gd name="connsiteX3" fmla="*/ 926307 w 1240986"/>
                      <a:gd name="connsiteY3" fmla="*/ 434023 h 1965961"/>
                      <a:gd name="connsiteX4" fmla="*/ 605632 w 1240986"/>
                      <a:gd name="connsiteY4" fmla="*/ 335598 h 1965961"/>
                      <a:gd name="connsiteX5" fmla="*/ 777082 w 1240986"/>
                      <a:gd name="connsiteY5" fmla="*/ 129223 h 1965961"/>
                      <a:gd name="connsiteX6" fmla="*/ 1037432 w 1240986"/>
                      <a:gd name="connsiteY6" fmla="*/ 126048 h 1965961"/>
                      <a:gd name="connsiteX7" fmla="*/ 1240632 w 1240986"/>
                      <a:gd name="connsiteY7" fmla="*/ 513398 h 1965961"/>
                      <a:gd name="connsiteX8" fmla="*/ 932657 w 1240986"/>
                      <a:gd name="connsiteY8" fmla="*/ 1135698 h 1965961"/>
                      <a:gd name="connsiteX9" fmla="*/ 580232 w 1240986"/>
                      <a:gd name="connsiteY9" fmla="*/ 805498 h 1965961"/>
                      <a:gd name="connsiteX10" fmla="*/ 446882 w 1240986"/>
                      <a:gd name="connsiteY10" fmla="*/ 872173 h 1965961"/>
                      <a:gd name="connsiteX11" fmla="*/ 862807 w 1240986"/>
                      <a:gd name="connsiteY11" fmla="*/ 1284923 h 1965961"/>
                      <a:gd name="connsiteX12" fmla="*/ 729457 w 1240986"/>
                      <a:gd name="connsiteY12" fmla="*/ 1440498 h 1965961"/>
                      <a:gd name="connsiteX13" fmla="*/ 666750 w 1240986"/>
                      <a:gd name="connsiteY13" fmla="*/ 1616711 h 1965961"/>
                      <a:gd name="connsiteX14" fmla="*/ 453232 w 1240986"/>
                      <a:gd name="connsiteY14" fmla="*/ 1405573 h 1965961"/>
                      <a:gd name="connsiteX15" fmla="*/ 465932 w 1240986"/>
                      <a:gd name="connsiteY15" fmla="*/ 1205548 h 1965961"/>
                      <a:gd name="connsiteX16" fmla="*/ 307182 w 1240986"/>
                      <a:gd name="connsiteY16" fmla="*/ 1196023 h 1965961"/>
                      <a:gd name="connsiteX17" fmla="*/ 310357 w 1240986"/>
                      <a:gd name="connsiteY17" fmla="*/ 1313498 h 1965961"/>
                      <a:gd name="connsiteX18" fmla="*/ 183357 w 1240986"/>
                      <a:gd name="connsiteY18" fmla="*/ 1386523 h 1965961"/>
                      <a:gd name="connsiteX19" fmla="*/ 323057 w 1240986"/>
                      <a:gd name="connsiteY19" fmla="*/ 1519873 h 1965961"/>
                      <a:gd name="connsiteX20" fmla="*/ 519907 w 1240986"/>
                      <a:gd name="connsiteY20" fmla="*/ 1719898 h 1965961"/>
                      <a:gd name="connsiteX21" fmla="*/ 0 w 1240986"/>
                      <a:gd name="connsiteY21" fmla="*/ 1965961 h 1965961"/>
                      <a:gd name="connsiteX22" fmla="*/ 0 w 1240986"/>
                      <a:gd name="connsiteY22" fmla="*/ 0 h 1965961"/>
                      <a:gd name="connsiteX0" fmla="*/ 0 w 1240986"/>
                      <a:gd name="connsiteY0" fmla="*/ 0 h 1965961"/>
                      <a:gd name="connsiteX1" fmla="*/ 481807 w 1240986"/>
                      <a:gd name="connsiteY1" fmla="*/ 468948 h 1965961"/>
                      <a:gd name="connsiteX2" fmla="*/ 946150 w 1240986"/>
                      <a:gd name="connsiteY2" fmla="*/ 596900 h 1965961"/>
                      <a:gd name="connsiteX3" fmla="*/ 926307 w 1240986"/>
                      <a:gd name="connsiteY3" fmla="*/ 434023 h 1965961"/>
                      <a:gd name="connsiteX4" fmla="*/ 605632 w 1240986"/>
                      <a:gd name="connsiteY4" fmla="*/ 335598 h 1965961"/>
                      <a:gd name="connsiteX5" fmla="*/ 777082 w 1240986"/>
                      <a:gd name="connsiteY5" fmla="*/ 129223 h 1965961"/>
                      <a:gd name="connsiteX6" fmla="*/ 1037432 w 1240986"/>
                      <a:gd name="connsiteY6" fmla="*/ 126048 h 1965961"/>
                      <a:gd name="connsiteX7" fmla="*/ 1240632 w 1240986"/>
                      <a:gd name="connsiteY7" fmla="*/ 513398 h 1965961"/>
                      <a:gd name="connsiteX8" fmla="*/ 932657 w 1240986"/>
                      <a:gd name="connsiteY8" fmla="*/ 1135698 h 1965961"/>
                      <a:gd name="connsiteX9" fmla="*/ 580232 w 1240986"/>
                      <a:gd name="connsiteY9" fmla="*/ 805498 h 1965961"/>
                      <a:gd name="connsiteX10" fmla="*/ 446882 w 1240986"/>
                      <a:gd name="connsiteY10" fmla="*/ 872173 h 1965961"/>
                      <a:gd name="connsiteX11" fmla="*/ 862807 w 1240986"/>
                      <a:gd name="connsiteY11" fmla="*/ 1284923 h 1965961"/>
                      <a:gd name="connsiteX12" fmla="*/ 729457 w 1240986"/>
                      <a:gd name="connsiteY12" fmla="*/ 1440498 h 1965961"/>
                      <a:gd name="connsiteX13" fmla="*/ 666750 w 1240986"/>
                      <a:gd name="connsiteY13" fmla="*/ 1616711 h 1965961"/>
                      <a:gd name="connsiteX14" fmla="*/ 453232 w 1240986"/>
                      <a:gd name="connsiteY14" fmla="*/ 1405573 h 1965961"/>
                      <a:gd name="connsiteX15" fmla="*/ 465932 w 1240986"/>
                      <a:gd name="connsiteY15" fmla="*/ 1205548 h 1965961"/>
                      <a:gd name="connsiteX16" fmla="*/ 307182 w 1240986"/>
                      <a:gd name="connsiteY16" fmla="*/ 1196023 h 1965961"/>
                      <a:gd name="connsiteX17" fmla="*/ 310357 w 1240986"/>
                      <a:gd name="connsiteY17" fmla="*/ 1313498 h 1965961"/>
                      <a:gd name="connsiteX18" fmla="*/ 183357 w 1240986"/>
                      <a:gd name="connsiteY18" fmla="*/ 1386523 h 1965961"/>
                      <a:gd name="connsiteX19" fmla="*/ 323057 w 1240986"/>
                      <a:gd name="connsiteY19" fmla="*/ 1519873 h 1965961"/>
                      <a:gd name="connsiteX20" fmla="*/ 519907 w 1240986"/>
                      <a:gd name="connsiteY20" fmla="*/ 1719898 h 1965961"/>
                      <a:gd name="connsiteX21" fmla="*/ 0 w 1240986"/>
                      <a:gd name="connsiteY21" fmla="*/ 1965961 h 1965961"/>
                      <a:gd name="connsiteX22" fmla="*/ 0 w 1240986"/>
                      <a:gd name="connsiteY22" fmla="*/ 0 h 1965961"/>
                      <a:gd name="connsiteX0" fmla="*/ 0 w 1240986"/>
                      <a:gd name="connsiteY0" fmla="*/ 0 h 1965961"/>
                      <a:gd name="connsiteX1" fmla="*/ 481807 w 1240986"/>
                      <a:gd name="connsiteY1" fmla="*/ 468948 h 1965961"/>
                      <a:gd name="connsiteX2" fmla="*/ 946150 w 1240986"/>
                      <a:gd name="connsiteY2" fmla="*/ 596900 h 1965961"/>
                      <a:gd name="connsiteX3" fmla="*/ 926307 w 1240986"/>
                      <a:gd name="connsiteY3" fmla="*/ 434023 h 1965961"/>
                      <a:gd name="connsiteX4" fmla="*/ 605632 w 1240986"/>
                      <a:gd name="connsiteY4" fmla="*/ 335598 h 1965961"/>
                      <a:gd name="connsiteX5" fmla="*/ 789782 w 1240986"/>
                      <a:gd name="connsiteY5" fmla="*/ 116523 h 1965961"/>
                      <a:gd name="connsiteX6" fmla="*/ 1037432 w 1240986"/>
                      <a:gd name="connsiteY6" fmla="*/ 126048 h 1965961"/>
                      <a:gd name="connsiteX7" fmla="*/ 1240632 w 1240986"/>
                      <a:gd name="connsiteY7" fmla="*/ 513398 h 1965961"/>
                      <a:gd name="connsiteX8" fmla="*/ 932657 w 1240986"/>
                      <a:gd name="connsiteY8" fmla="*/ 1135698 h 1965961"/>
                      <a:gd name="connsiteX9" fmla="*/ 580232 w 1240986"/>
                      <a:gd name="connsiteY9" fmla="*/ 805498 h 1965961"/>
                      <a:gd name="connsiteX10" fmla="*/ 446882 w 1240986"/>
                      <a:gd name="connsiteY10" fmla="*/ 872173 h 1965961"/>
                      <a:gd name="connsiteX11" fmla="*/ 862807 w 1240986"/>
                      <a:gd name="connsiteY11" fmla="*/ 1284923 h 1965961"/>
                      <a:gd name="connsiteX12" fmla="*/ 729457 w 1240986"/>
                      <a:gd name="connsiteY12" fmla="*/ 1440498 h 1965961"/>
                      <a:gd name="connsiteX13" fmla="*/ 666750 w 1240986"/>
                      <a:gd name="connsiteY13" fmla="*/ 1616711 h 1965961"/>
                      <a:gd name="connsiteX14" fmla="*/ 453232 w 1240986"/>
                      <a:gd name="connsiteY14" fmla="*/ 1405573 h 1965961"/>
                      <a:gd name="connsiteX15" fmla="*/ 465932 w 1240986"/>
                      <a:gd name="connsiteY15" fmla="*/ 1205548 h 1965961"/>
                      <a:gd name="connsiteX16" fmla="*/ 307182 w 1240986"/>
                      <a:gd name="connsiteY16" fmla="*/ 1196023 h 1965961"/>
                      <a:gd name="connsiteX17" fmla="*/ 310357 w 1240986"/>
                      <a:gd name="connsiteY17" fmla="*/ 1313498 h 1965961"/>
                      <a:gd name="connsiteX18" fmla="*/ 183357 w 1240986"/>
                      <a:gd name="connsiteY18" fmla="*/ 1386523 h 1965961"/>
                      <a:gd name="connsiteX19" fmla="*/ 323057 w 1240986"/>
                      <a:gd name="connsiteY19" fmla="*/ 1519873 h 1965961"/>
                      <a:gd name="connsiteX20" fmla="*/ 519907 w 1240986"/>
                      <a:gd name="connsiteY20" fmla="*/ 1719898 h 1965961"/>
                      <a:gd name="connsiteX21" fmla="*/ 0 w 1240986"/>
                      <a:gd name="connsiteY21" fmla="*/ 1965961 h 1965961"/>
                      <a:gd name="connsiteX22" fmla="*/ 0 w 1240986"/>
                      <a:gd name="connsiteY22" fmla="*/ 0 h 1965961"/>
                      <a:gd name="connsiteX0" fmla="*/ 0 w 1240986"/>
                      <a:gd name="connsiteY0" fmla="*/ 0 h 1965961"/>
                      <a:gd name="connsiteX1" fmla="*/ 481807 w 1240986"/>
                      <a:gd name="connsiteY1" fmla="*/ 468948 h 1965961"/>
                      <a:gd name="connsiteX2" fmla="*/ 946150 w 1240986"/>
                      <a:gd name="connsiteY2" fmla="*/ 596900 h 1965961"/>
                      <a:gd name="connsiteX3" fmla="*/ 926307 w 1240986"/>
                      <a:gd name="connsiteY3" fmla="*/ 434023 h 1965961"/>
                      <a:gd name="connsiteX4" fmla="*/ 605632 w 1240986"/>
                      <a:gd name="connsiteY4" fmla="*/ 335598 h 1965961"/>
                      <a:gd name="connsiteX5" fmla="*/ 789782 w 1240986"/>
                      <a:gd name="connsiteY5" fmla="*/ 116523 h 1965961"/>
                      <a:gd name="connsiteX6" fmla="*/ 1037432 w 1240986"/>
                      <a:gd name="connsiteY6" fmla="*/ 126048 h 1965961"/>
                      <a:gd name="connsiteX7" fmla="*/ 1240632 w 1240986"/>
                      <a:gd name="connsiteY7" fmla="*/ 513398 h 1965961"/>
                      <a:gd name="connsiteX8" fmla="*/ 932657 w 1240986"/>
                      <a:gd name="connsiteY8" fmla="*/ 1135698 h 1965961"/>
                      <a:gd name="connsiteX9" fmla="*/ 580232 w 1240986"/>
                      <a:gd name="connsiteY9" fmla="*/ 805498 h 1965961"/>
                      <a:gd name="connsiteX10" fmla="*/ 446882 w 1240986"/>
                      <a:gd name="connsiteY10" fmla="*/ 872173 h 1965961"/>
                      <a:gd name="connsiteX11" fmla="*/ 862807 w 1240986"/>
                      <a:gd name="connsiteY11" fmla="*/ 1284923 h 1965961"/>
                      <a:gd name="connsiteX12" fmla="*/ 729457 w 1240986"/>
                      <a:gd name="connsiteY12" fmla="*/ 1440498 h 1965961"/>
                      <a:gd name="connsiteX13" fmla="*/ 666750 w 1240986"/>
                      <a:gd name="connsiteY13" fmla="*/ 1616711 h 1965961"/>
                      <a:gd name="connsiteX14" fmla="*/ 453232 w 1240986"/>
                      <a:gd name="connsiteY14" fmla="*/ 1405573 h 1965961"/>
                      <a:gd name="connsiteX15" fmla="*/ 465932 w 1240986"/>
                      <a:gd name="connsiteY15" fmla="*/ 1205548 h 1965961"/>
                      <a:gd name="connsiteX16" fmla="*/ 307182 w 1240986"/>
                      <a:gd name="connsiteY16" fmla="*/ 1196023 h 1965961"/>
                      <a:gd name="connsiteX17" fmla="*/ 310357 w 1240986"/>
                      <a:gd name="connsiteY17" fmla="*/ 1313498 h 1965961"/>
                      <a:gd name="connsiteX18" fmla="*/ 183357 w 1240986"/>
                      <a:gd name="connsiteY18" fmla="*/ 1386523 h 1965961"/>
                      <a:gd name="connsiteX19" fmla="*/ 323057 w 1240986"/>
                      <a:gd name="connsiteY19" fmla="*/ 1519873 h 1965961"/>
                      <a:gd name="connsiteX20" fmla="*/ 519907 w 1240986"/>
                      <a:gd name="connsiteY20" fmla="*/ 1719898 h 1965961"/>
                      <a:gd name="connsiteX21" fmla="*/ 0 w 1240986"/>
                      <a:gd name="connsiteY21" fmla="*/ 1965961 h 1965961"/>
                      <a:gd name="connsiteX22" fmla="*/ 0 w 1240986"/>
                      <a:gd name="connsiteY22" fmla="*/ 0 h 1965961"/>
                      <a:gd name="connsiteX0" fmla="*/ 0 w 1240980"/>
                      <a:gd name="connsiteY0" fmla="*/ 0 h 1965961"/>
                      <a:gd name="connsiteX1" fmla="*/ 481807 w 1240980"/>
                      <a:gd name="connsiteY1" fmla="*/ 468948 h 1965961"/>
                      <a:gd name="connsiteX2" fmla="*/ 946150 w 1240980"/>
                      <a:gd name="connsiteY2" fmla="*/ 596900 h 1965961"/>
                      <a:gd name="connsiteX3" fmla="*/ 926307 w 1240980"/>
                      <a:gd name="connsiteY3" fmla="*/ 434023 h 1965961"/>
                      <a:gd name="connsiteX4" fmla="*/ 605632 w 1240980"/>
                      <a:gd name="connsiteY4" fmla="*/ 335598 h 1965961"/>
                      <a:gd name="connsiteX5" fmla="*/ 789782 w 1240980"/>
                      <a:gd name="connsiteY5" fmla="*/ 116523 h 1965961"/>
                      <a:gd name="connsiteX6" fmla="*/ 1034257 w 1240980"/>
                      <a:gd name="connsiteY6" fmla="*/ 119698 h 1965961"/>
                      <a:gd name="connsiteX7" fmla="*/ 1240632 w 1240980"/>
                      <a:gd name="connsiteY7" fmla="*/ 513398 h 1965961"/>
                      <a:gd name="connsiteX8" fmla="*/ 932657 w 1240980"/>
                      <a:gd name="connsiteY8" fmla="*/ 1135698 h 1965961"/>
                      <a:gd name="connsiteX9" fmla="*/ 580232 w 1240980"/>
                      <a:gd name="connsiteY9" fmla="*/ 805498 h 1965961"/>
                      <a:gd name="connsiteX10" fmla="*/ 446882 w 1240980"/>
                      <a:gd name="connsiteY10" fmla="*/ 872173 h 1965961"/>
                      <a:gd name="connsiteX11" fmla="*/ 862807 w 1240980"/>
                      <a:gd name="connsiteY11" fmla="*/ 1284923 h 1965961"/>
                      <a:gd name="connsiteX12" fmla="*/ 729457 w 1240980"/>
                      <a:gd name="connsiteY12" fmla="*/ 1440498 h 1965961"/>
                      <a:gd name="connsiteX13" fmla="*/ 666750 w 1240980"/>
                      <a:gd name="connsiteY13" fmla="*/ 1616711 h 1965961"/>
                      <a:gd name="connsiteX14" fmla="*/ 453232 w 1240980"/>
                      <a:gd name="connsiteY14" fmla="*/ 1405573 h 1965961"/>
                      <a:gd name="connsiteX15" fmla="*/ 465932 w 1240980"/>
                      <a:gd name="connsiteY15" fmla="*/ 1205548 h 1965961"/>
                      <a:gd name="connsiteX16" fmla="*/ 307182 w 1240980"/>
                      <a:gd name="connsiteY16" fmla="*/ 1196023 h 1965961"/>
                      <a:gd name="connsiteX17" fmla="*/ 310357 w 1240980"/>
                      <a:gd name="connsiteY17" fmla="*/ 1313498 h 1965961"/>
                      <a:gd name="connsiteX18" fmla="*/ 183357 w 1240980"/>
                      <a:gd name="connsiteY18" fmla="*/ 1386523 h 1965961"/>
                      <a:gd name="connsiteX19" fmla="*/ 323057 w 1240980"/>
                      <a:gd name="connsiteY19" fmla="*/ 1519873 h 1965961"/>
                      <a:gd name="connsiteX20" fmla="*/ 519907 w 1240980"/>
                      <a:gd name="connsiteY20" fmla="*/ 1719898 h 1965961"/>
                      <a:gd name="connsiteX21" fmla="*/ 0 w 1240980"/>
                      <a:gd name="connsiteY21" fmla="*/ 1965961 h 1965961"/>
                      <a:gd name="connsiteX22" fmla="*/ 0 w 1240980"/>
                      <a:gd name="connsiteY22" fmla="*/ 0 h 1965961"/>
                      <a:gd name="connsiteX0" fmla="*/ 0 w 1240980"/>
                      <a:gd name="connsiteY0" fmla="*/ 0 h 1965961"/>
                      <a:gd name="connsiteX1" fmla="*/ 481807 w 1240980"/>
                      <a:gd name="connsiteY1" fmla="*/ 468948 h 1965961"/>
                      <a:gd name="connsiteX2" fmla="*/ 946150 w 1240980"/>
                      <a:gd name="connsiteY2" fmla="*/ 596900 h 1965961"/>
                      <a:gd name="connsiteX3" fmla="*/ 926307 w 1240980"/>
                      <a:gd name="connsiteY3" fmla="*/ 434023 h 1965961"/>
                      <a:gd name="connsiteX4" fmla="*/ 596107 w 1240980"/>
                      <a:gd name="connsiteY4" fmla="*/ 338773 h 1965961"/>
                      <a:gd name="connsiteX5" fmla="*/ 789782 w 1240980"/>
                      <a:gd name="connsiteY5" fmla="*/ 116523 h 1965961"/>
                      <a:gd name="connsiteX6" fmla="*/ 1034257 w 1240980"/>
                      <a:gd name="connsiteY6" fmla="*/ 119698 h 1965961"/>
                      <a:gd name="connsiteX7" fmla="*/ 1240632 w 1240980"/>
                      <a:gd name="connsiteY7" fmla="*/ 513398 h 1965961"/>
                      <a:gd name="connsiteX8" fmla="*/ 932657 w 1240980"/>
                      <a:gd name="connsiteY8" fmla="*/ 1135698 h 1965961"/>
                      <a:gd name="connsiteX9" fmla="*/ 580232 w 1240980"/>
                      <a:gd name="connsiteY9" fmla="*/ 805498 h 1965961"/>
                      <a:gd name="connsiteX10" fmla="*/ 446882 w 1240980"/>
                      <a:gd name="connsiteY10" fmla="*/ 872173 h 1965961"/>
                      <a:gd name="connsiteX11" fmla="*/ 862807 w 1240980"/>
                      <a:gd name="connsiteY11" fmla="*/ 1284923 h 1965961"/>
                      <a:gd name="connsiteX12" fmla="*/ 729457 w 1240980"/>
                      <a:gd name="connsiteY12" fmla="*/ 1440498 h 1965961"/>
                      <a:gd name="connsiteX13" fmla="*/ 666750 w 1240980"/>
                      <a:gd name="connsiteY13" fmla="*/ 1616711 h 1965961"/>
                      <a:gd name="connsiteX14" fmla="*/ 453232 w 1240980"/>
                      <a:gd name="connsiteY14" fmla="*/ 1405573 h 1965961"/>
                      <a:gd name="connsiteX15" fmla="*/ 465932 w 1240980"/>
                      <a:gd name="connsiteY15" fmla="*/ 1205548 h 1965961"/>
                      <a:gd name="connsiteX16" fmla="*/ 307182 w 1240980"/>
                      <a:gd name="connsiteY16" fmla="*/ 1196023 h 1965961"/>
                      <a:gd name="connsiteX17" fmla="*/ 310357 w 1240980"/>
                      <a:gd name="connsiteY17" fmla="*/ 1313498 h 1965961"/>
                      <a:gd name="connsiteX18" fmla="*/ 183357 w 1240980"/>
                      <a:gd name="connsiteY18" fmla="*/ 1386523 h 1965961"/>
                      <a:gd name="connsiteX19" fmla="*/ 323057 w 1240980"/>
                      <a:gd name="connsiteY19" fmla="*/ 1519873 h 1965961"/>
                      <a:gd name="connsiteX20" fmla="*/ 519907 w 1240980"/>
                      <a:gd name="connsiteY20" fmla="*/ 1719898 h 1965961"/>
                      <a:gd name="connsiteX21" fmla="*/ 0 w 1240980"/>
                      <a:gd name="connsiteY21" fmla="*/ 1965961 h 1965961"/>
                      <a:gd name="connsiteX22" fmla="*/ 0 w 1240980"/>
                      <a:gd name="connsiteY22" fmla="*/ 0 h 1965961"/>
                      <a:gd name="connsiteX0" fmla="*/ 0 w 1240980"/>
                      <a:gd name="connsiteY0" fmla="*/ 0 h 1965961"/>
                      <a:gd name="connsiteX1" fmla="*/ 481807 w 1240980"/>
                      <a:gd name="connsiteY1" fmla="*/ 468948 h 1965961"/>
                      <a:gd name="connsiteX2" fmla="*/ 946150 w 1240980"/>
                      <a:gd name="connsiteY2" fmla="*/ 596900 h 1965961"/>
                      <a:gd name="connsiteX3" fmla="*/ 926307 w 1240980"/>
                      <a:gd name="connsiteY3" fmla="*/ 434023 h 1965961"/>
                      <a:gd name="connsiteX4" fmla="*/ 596107 w 1240980"/>
                      <a:gd name="connsiteY4" fmla="*/ 338773 h 1965961"/>
                      <a:gd name="connsiteX5" fmla="*/ 789782 w 1240980"/>
                      <a:gd name="connsiteY5" fmla="*/ 116523 h 1965961"/>
                      <a:gd name="connsiteX6" fmla="*/ 1034257 w 1240980"/>
                      <a:gd name="connsiteY6" fmla="*/ 119698 h 1965961"/>
                      <a:gd name="connsiteX7" fmla="*/ 1240632 w 1240980"/>
                      <a:gd name="connsiteY7" fmla="*/ 513398 h 1965961"/>
                      <a:gd name="connsiteX8" fmla="*/ 932657 w 1240980"/>
                      <a:gd name="connsiteY8" fmla="*/ 1135698 h 1965961"/>
                      <a:gd name="connsiteX9" fmla="*/ 580232 w 1240980"/>
                      <a:gd name="connsiteY9" fmla="*/ 805498 h 1965961"/>
                      <a:gd name="connsiteX10" fmla="*/ 446882 w 1240980"/>
                      <a:gd name="connsiteY10" fmla="*/ 872173 h 1965961"/>
                      <a:gd name="connsiteX11" fmla="*/ 862807 w 1240980"/>
                      <a:gd name="connsiteY11" fmla="*/ 1284923 h 1965961"/>
                      <a:gd name="connsiteX12" fmla="*/ 729457 w 1240980"/>
                      <a:gd name="connsiteY12" fmla="*/ 1440498 h 1965961"/>
                      <a:gd name="connsiteX13" fmla="*/ 666750 w 1240980"/>
                      <a:gd name="connsiteY13" fmla="*/ 1616711 h 1965961"/>
                      <a:gd name="connsiteX14" fmla="*/ 453232 w 1240980"/>
                      <a:gd name="connsiteY14" fmla="*/ 1405573 h 1965961"/>
                      <a:gd name="connsiteX15" fmla="*/ 465932 w 1240980"/>
                      <a:gd name="connsiteY15" fmla="*/ 1205548 h 1965961"/>
                      <a:gd name="connsiteX16" fmla="*/ 307182 w 1240980"/>
                      <a:gd name="connsiteY16" fmla="*/ 1196023 h 1965961"/>
                      <a:gd name="connsiteX17" fmla="*/ 310357 w 1240980"/>
                      <a:gd name="connsiteY17" fmla="*/ 1313498 h 1965961"/>
                      <a:gd name="connsiteX18" fmla="*/ 183357 w 1240980"/>
                      <a:gd name="connsiteY18" fmla="*/ 1386523 h 1965961"/>
                      <a:gd name="connsiteX19" fmla="*/ 323057 w 1240980"/>
                      <a:gd name="connsiteY19" fmla="*/ 1519873 h 1965961"/>
                      <a:gd name="connsiteX20" fmla="*/ 519907 w 1240980"/>
                      <a:gd name="connsiteY20" fmla="*/ 1719898 h 1965961"/>
                      <a:gd name="connsiteX21" fmla="*/ 0 w 1240980"/>
                      <a:gd name="connsiteY21" fmla="*/ 1965961 h 1965961"/>
                      <a:gd name="connsiteX22" fmla="*/ 0 w 1240980"/>
                      <a:gd name="connsiteY22" fmla="*/ 0 h 1965961"/>
                      <a:gd name="connsiteX0" fmla="*/ 0 w 1240980"/>
                      <a:gd name="connsiteY0" fmla="*/ 0 h 1965961"/>
                      <a:gd name="connsiteX1" fmla="*/ 481807 w 1240980"/>
                      <a:gd name="connsiteY1" fmla="*/ 468948 h 1965961"/>
                      <a:gd name="connsiteX2" fmla="*/ 946150 w 1240980"/>
                      <a:gd name="connsiteY2" fmla="*/ 596900 h 1965961"/>
                      <a:gd name="connsiteX3" fmla="*/ 926307 w 1240980"/>
                      <a:gd name="connsiteY3" fmla="*/ 434023 h 1965961"/>
                      <a:gd name="connsiteX4" fmla="*/ 596107 w 1240980"/>
                      <a:gd name="connsiteY4" fmla="*/ 338773 h 1965961"/>
                      <a:gd name="connsiteX5" fmla="*/ 789782 w 1240980"/>
                      <a:gd name="connsiteY5" fmla="*/ 116523 h 1965961"/>
                      <a:gd name="connsiteX6" fmla="*/ 1034257 w 1240980"/>
                      <a:gd name="connsiteY6" fmla="*/ 119698 h 1965961"/>
                      <a:gd name="connsiteX7" fmla="*/ 1240632 w 1240980"/>
                      <a:gd name="connsiteY7" fmla="*/ 513398 h 1965961"/>
                      <a:gd name="connsiteX8" fmla="*/ 932657 w 1240980"/>
                      <a:gd name="connsiteY8" fmla="*/ 1135698 h 1965961"/>
                      <a:gd name="connsiteX9" fmla="*/ 580232 w 1240980"/>
                      <a:gd name="connsiteY9" fmla="*/ 805498 h 1965961"/>
                      <a:gd name="connsiteX10" fmla="*/ 446882 w 1240980"/>
                      <a:gd name="connsiteY10" fmla="*/ 872173 h 1965961"/>
                      <a:gd name="connsiteX11" fmla="*/ 862807 w 1240980"/>
                      <a:gd name="connsiteY11" fmla="*/ 1284923 h 1965961"/>
                      <a:gd name="connsiteX12" fmla="*/ 729457 w 1240980"/>
                      <a:gd name="connsiteY12" fmla="*/ 1440498 h 1965961"/>
                      <a:gd name="connsiteX13" fmla="*/ 666750 w 1240980"/>
                      <a:gd name="connsiteY13" fmla="*/ 1616711 h 1965961"/>
                      <a:gd name="connsiteX14" fmla="*/ 453232 w 1240980"/>
                      <a:gd name="connsiteY14" fmla="*/ 1405573 h 1965961"/>
                      <a:gd name="connsiteX15" fmla="*/ 465932 w 1240980"/>
                      <a:gd name="connsiteY15" fmla="*/ 1205548 h 1965961"/>
                      <a:gd name="connsiteX16" fmla="*/ 307182 w 1240980"/>
                      <a:gd name="connsiteY16" fmla="*/ 1196023 h 1965961"/>
                      <a:gd name="connsiteX17" fmla="*/ 310357 w 1240980"/>
                      <a:gd name="connsiteY17" fmla="*/ 1313498 h 1965961"/>
                      <a:gd name="connsiteX18" fmla="*/ 183357 w 1240980"/>
                      <a:gd name="connsiteY18" fmla="*/ 1386523 h 1965961"/>
                      <a:gd name="connsiteX19" fmla="*/ 323057 w 1240980"/>
                      <a:gd name="connsiteY19" fmla="*/ 1519873 h 1965961"/>
                      <a:gd name="connsiteX20" fmla="*/ 519907 w 1240980"/>
                      <a:gd name="connsiteY20" fmla="*/ 1719898 h 1965961"/>
                      <a:gd name="connsiteX21" fmla="*/ 0 w 1240980"/>
                      <a:gd name="connsiteY21" fmla="*/ 1965961 h 1965961"/>
                      <a:gd name="connsiteX22" fmla="*/ 0 w 1240980"/>
                      <a:gd name="connsiteY22" fmla="*/ 0 h 1965961"/>
                      <a:gd name="connsiteX0" fmla="*/ 0 w 1240980"/>
                      <a:gd name="connsiteY0" fmla="*/ 0 h 1965961"/>
                      <a:gd name="connsiteX1" fmla="*/ 481807 w 1240980"/>
                      <a:gd name="connsiteY1" fmla="*/ 468948 h 1965961"/>
                      <a:gd name="connsiteX2" fmla="*/ 946150 w 1240980"/>
                      <a:gd name="connsiteY2" fmla="*/ 596900 h 1965961"/>
                      <a:gd name="connsiteX3" fmla="*/ 926307 w 1240980"/>
                      <a:gd name="connsiteY3" fmla="*/ 434023 h 1965961"/>
                      <a:gd name="connsiteX4" fmla="*/ 596107 w 1240980"/>
                      <a:gd name="connsiteY4" fmla="*/ 338773 h 1965961"/>
                      <a:gd name="connsiteX5" fmla="*/ 789782 w 1240980"/>
                      <a:gd name="connsiteY5" fmla="*/ 116523 h 1965961"/>
                      <a:gd name="connsiteX6" fmla="*/ 1034257 w 1240980"/>
                      <a:gd name="connsiteY6" fmla="*/ 119698 h 1965961"/>
                      <a:gd name="connsiteX7" fmla="*/ 1240632 w 1240980"/>
                      <a:gd name="connsiteY7" fmla="*/ 513398 h 1965961"/>
                      <a:gd name="connsiteX8" fmla="*/ 932657 w 1240980"/>
                      <a:gd name="connsiteY8" fmla="*/ 1135698 h 1965961"/>
                      <a:gd name="connsiteX9" fmla="*/ 580232 w 1240980"/>
                      <a:gd name="connsiteY9" fmla="*/ 805498 h 1965961"/>
                      <a:gd name="connsiteX10" fmla="*/ 446882 w 1240980"/>
                      <a:gd name="connsiteY10" fmla="*/ 872173 h 1965961"/>
                      <a:gd name="connsiteX11" fmla="*/ 862807 w 1240980"/>
                      <a:gd name="connsiteY11" fmla="*/ 1284923 h 1965961"/>
                      <a:gd name="connsiteX12" fmla="*/ 729457 w 1240980"/>
                      <a:gd name="connsiteY12" fmla="*/ 1440498 h 1965961"/>
                      <a:gd name="connsiteX13" fmla="*/ 666750 w 1240980"/>
                      <a:gd name="connsiteY13" fmla="*/ 1616711 h 1965961"/>
                      <a:gd name="connsiteX14" fmla="*/ 453232 w 1240980"/>
                      <a:gd name="connsiteY14" fmla="*/ 1405573 h 1965961"/>
                      <a:gd name="connsiteX15" fmla="*/ 465932 w 1240980"/>
                      <a:gd name="connsiteY15" fmla="*/ 1205548 h 1965961"/>
                      <a:gd name="connsiteX16" fmla="*/ 307182 w 1240980"/>
                      <a:gd name="connsiteY16" fmla="*/ 1196023 h 1965961"/>
                      <a:gd name="connsiteX17" fmla="*/ 310357 w 1240980"/>
                      <a:gd name="connsiteY17" fmla="*/ 1313498 h 1965961"/>
                      <a:gd name="connsiteX18" fmla="*/ 183357 w 1240980"/>
                      <a:gd name="connsiteY18" fmla="*/ 1386523 h 1965961"/>
                      <a:gd name="connsiteX19" fmla="*/ 323057 w 1240980"/>
                      <a:gd name="connsiteY19" fmla="*/ 1519873 h 1965961"/>
                      <a:gd name="connsiteX20" fmla="*/ 519907 w 1240980"/>
                      <a:gd name="connsiteY20" fmla="*/ 1719898 h 1965961"/>
                      <a:gd name="connsiteX21" fmla="*/ 0 w 1240980"/>
                      <a:gd name="connsiteY21" fmla="*/ 1965961 h 1965961"/>
                      <a:gd name="connsiteX22" fmla="*/ 0 w 1240980"/>
                      <a:gd name="connsiteY22" fmla="*/ 0 h 1965961"/>
                      <a:gd name="connsiteX0" fmla="*/ 0 w 1240980"/>
                      <a:gd name="connsiteY0" fmla="*/ 0 h 1965961"/>
                      <a:gd name="connsiteX1" fmla="*/ 481807 w 1240980"/>
                      <a:gd name="connsiteY1" fmla="*/ 468948 h 1965961"/>
                      <a:gd name="connsiteX2" fmla="*/ 946150 w 1240980"/>
                      <a:gd name="connsiteY2" fmla="*/ 596900 h 1965961"/>
                      <a:gd name="connsiteX3" fmla="*/ 926307 w 1240980"/>
                      <a:gd name="connsiteY3" fmla="*/ 434023 h 1965961"/>
                      <a:gd name="connsiteX4" fmla="*/ 596107 w 1240980"/>
                      <a:gd name="connsiteY4" fmla="*/ 338773 h 1965961"/>
                      <a:gd name="connsiteX5" fmla="*/ 789782 w 1240980"/>
                      <a:gd name="connsiteY5" fmla="*/ 116523 h 1965961"/>
                      <a:gd name="connsiteX6" fmla="*/ 1034257 w 1240980"/>
                      <a:gd name="connsiteY6" fmla="*/ 119698 h 1965961"/>
                      <a:gd name="connsiteX7" fmla="*/ 1240632 w 1240980"/>
                      <a:gd name="connsiteY7" fmla="*/ 513398 h 1965961"/>
                      <a:gd name="connsiteX8" fmla="*/ 932657 w 1240980"/>
                      <a:gd name="connsiteY8" fmla="*/ 1135698 h 1965961"/>
                      <a:gd name="connsiteX9" fmla="*/ 580232 w 1240980"/>
                      <a:gd name="connsiteY9" fmla="*/ 805498 h 1965961"/>
                      <a:gd name="connsiteX10" fmla="*/ 446882 w 1240980"/>
                      <a:gd name="connsiteY10" fmla="*/ 872173 h 1965961"/>
                      <a:gd name="connsiteX11" fmla="*/ 862807 w 1240980"/>
                      <a:gd name="connsiteY11" fmla="*/ 1284923 h 1965961"/>
                      <a:gd name="connsiteX12" fmla="*/ 729457 w 1240980"/>
                      <a:gd name="connsiteY12" fmla="*/ 1440498 h 1965961"/>
                      <a:gd name="connsiteX13" fmla="*/ 666750 w 1240980"/>
                      <a:gd name="connsiteY13" fmla="*/ 1616711 h 1965961"/>
                      <a:gd name="connsiteX14" fmla="*/ 453232 w 1240980"/>
                      <a:gd name="connsiteY14" fmla="*/ 1405573 h 1965961"/>
                      <a:gd name="connsiteX15" fmla="*/ 465932 w 1240980"/>
                      <a:gd name="connsiteY15" fmla="*/ 1205548 h 1965961"/>
                      <a:gd name="connsiteX16" fmla="*/ 307182 w 1240980"/>
                      <a:gd name="connsiteY16" fmla="*/ 1196023 h 1965961"/>
                      <a:gd name="connsiteX17" fmla="*/ 310357 w 1240980"/>
                      <a:gd name="connsiteY17" fmla="*/ 1313498 h 1965961"/>
                      <a:gd name="connsiteX18" fmla="*/ 183357 w 1240980"/>
                      <a:gd name="connsiteY18" fmla="*/ 1386523 h 1965961"/>
                      <a:gd name="connsiteX19" fmla="*/ 323057 w 1240980"/>
                      <a:gd name="connsiteY19" fmla="*/ 1519873 h 1965961"/>
                      <a:gd name="connsiteX20" fmla="*/ 519907 w 1240980"/>
                      <a:gd name="connsiteY20" fmla="*/ 1719898 h 1965961"/>
                      <a:gd name="connsiteX21" fmla="*/ 0 w 1240980"/>
                      <a:gd name="connsiteY21" fmla="*/ 1965961 h 1965961"/>
                      <a:gd name="connsiteX22" fmla="*/ 0 w 1240980"/>
                      <a:gd name="connsiteY22" fmla="*/ 0 h 1965961"/>
                      <a:gd name="connsiteX0" fmla="*/ 0 w 1240980"/>
                      <a:gd name="connsiteY0" fmla="*/ 0 h 1965961"/>
                      <a:gd name="connsiteX1" fmla="*/ 481807 w 1240980"/>
                      <a:gd name="connsiteY1" fmla="*/ 468948 h 1965961"/>
                      <a:gd name="connsiteX2" fmla="*/ 946150 w 1240980"/>
                      <a:gd name="connsiteY2" fmla="*/ 596900 h 1965961"/>
                      <a:gd name="connsiteX3" fmla="*/ 926307 w 1240980"/>
                      <a:gd name="connsiteY3" fmla="*/ 434023 h 1965961"/>
                      <a:gd name="connsiteX4" fmla="*/ 596107 w 1240980"/>
                      <a:gd name="connsiteY4" fmla="*/ 338773 h 1965961"/>
                      <a:gd name="connsiteX5" fmla="*/ 789782 w 1240980"/>
                      <a:gd name="connsiteY5" fmla="*/ 116523 h 1965961"/>
                      <a:gd name="connsiteX6" fmla="*/ 1034257 w 1240980"/>
                      <a:gd name="connsiteY6" fmla="*/ 119698 h 1965961"/>
                      <a:gd name="connsiteX7" fmla="*/ 1240632 w 1240980"/>
                      <a:gd name="connsiteY7" fmla="*/ 513398 h 1965961"/>
                      <a:gd name="connsiteX8" fmla="*/ 932657 w 1240980"/>
                      <a:gd name="connsiteY8" fmla="*/ 1135698 h 1965961"/>
                      <a:gd name="connsiteX9" fmla="*/ 580232 w 1240980"/>
                      <a:gd name="connsiteY9" fmla="*/ 805498 h 1965961"/>
                      <a:gd name="connsiteX10" fmla="*/ 446882 w 1240980"/>
                      <a:gd name="connsiteY10" fmla="*/ 872173 h 1965961"/>
                      <a:gd name="connsiteX11" fmla="*/ 862807 w 1240980"/>
                      <a:gd name="connsiteY11" fmla="*/ 1284923 h 1965961"/>
                      <a:gd name="connsiteX12" fmla="*/ 729457 w 1240980"/>
                      <a:gd name="connsiteY12" fmla="*/ 1440498 h 1965961"/>
                      <a:gd name="connsiteX13" fmla="*/ 666750 w 1240980"/>
                      <a:gd name="connsiteY13" fmla="*/ 1616711 h 1965961"/>
                      <a:gd name="connsiteX14" fmla="*/ 453232 w 1240980"/>
                      <a:gd name="connsiteY14" fmla="*/ 1405573 h 1965961"/>
                      <a:gd name="connsiteX15" fmla="*/ 465932 w 1240980"/>
                      <a:gd name="connsiteY15" fmla="*/ 1205548 h 1965961"/>
                      <a:gd name="connsiteX16" fmla="*/ 307182 w 1240980"/>
                      <a:gd name="connsiteY16" fmla="*/ 1196023 h 1965961"/>
                      <a:gd name="connsiteX17" fmla="*/ 310357 w 1240980"/>
                      <a:gd name="connsiteY17" fmla="*/ 1313498 h 1965961"/>
                      <a:gd name="connsiteX18" fmla="*/ 183357 w 1240980"/>
                      <a:gd name="connsiteY18" fmla="*/ 1386523 h 1965961"/>
                      <a:gd name="connsiteX19" fmla="*/ 323057 w 1240980"/>
                      <a:gd name="connsiteY19" fmla="*/ 1519873 h 1965961"/>
                      <a:gd name="connsiteX20" fmla="*/ 519907 w 1240980"/>
                      <a:gd name="connsiteY20" fmla="*/ 1719898 h 1965961"/>
                      <a:gd name="connsiteX21" fmla="*/ 0 w 1240980"/>
                      <a:gd name="connsiteY21" fmla="*/ 1965961 h 1965961"/>
                      <a:gd name="connsiteX22" fmla="*/ 0 w 1240980"/>
                      <a:gd name="connsiteY22" fmla="*/ 0 h 1965961"/>
                      <a:gd name="connsiteX0" fmla="*/ 0 w 1240980"/>
                      <a:gd name="connsiteY0" fmla="*/ 0 h 1965961"/>
                      <a:gd name="connsiteX1" fmla="*/ 481807 w 1240980"/>
                      <a:gd name="connsiteY1" fmla="*/ 468948 h 1965961"/>
                      <a:gd name="connsiteX2" fmla="*/ 946150 w 1240980"/>
                      <a:gd name="connsiteY2" fmla="*/ 596900 h 1965961"/>
                      <a:gd name="connsiteX3" fmla="*/ 926307 w 1240980"/>
                      <a:gd name="connsiteY3" fmla="*/ 434023 h 1965961"/>
                      <a:gd name="connsiteX4" fmla="*/ 596107 w 1240980"/>
                      <a:gd name="connsiteY4" fmla="*/ 338773 h 1965961"/>
                      <a:gd name="connsiteX5" fmla="*/ 789782 w 1240980"/>
                      <a:gd name="connsiteY5" fmla="*/ 116523 h 1965961"/>
                      <a:gd name="connsiteX6" fmla="*/ 1034257 w 1240980"/>
                      <a:gd name="connsiteY6" fmla="*/ 119698 h 1965961"/>
                      <a:gd name="connsiteX7" fmla="*/ 1240632 w 1240980"/>
                      <a:gd name="connsiteY7" fmla="*/ 513398 h 1965961"/>
                      <a:gd name="connsiteX8" fmla="*/ 932657 w 1240980"/>
                      <a:gd name="connsiteY8" fmla="*/ 1135698 h 1965961"/>
                      <a:gd name="connsiteX9" fmla="*/ 580232 w 1240980"/>
                      <a:gd name="connsiteY9" fmla="*/ 805498 h 1965961"/>
                      <a:gd name="connsiteX10" fmla="*/ 446882 w 1240980"/>
                      <a:gd name="connsiteY10" fmla="*/ 872173 h 1965961"/>
                      <a:gd name="connsiteX11" fmla="*/ 862807 w 1240980"/>
                      <a:gd name="connsiteY11" fmla="*/ 1284923 h 1965961"/>
                      <a:gd name="connsiteX12" fmla="*/ 729457 w 1240980"/>
                      <a:gd name="connsiteY12" fmla="*/ 1440498 h 1965961"/>
                      <a:gd name="connsiteX13" fmla="*/ 666750 w 1240980"/>
                      <a:gd name="connsiteY13" fmla="*/ 1616711 h 1965961"/>
                      <a:gd name="connsiteX14" fmla="*/ 453232 w 1240980"/>
                      <a:gd name="connsiteY14" fmla="*/ 1405573 h 1965961"/>
                      <a:gd name="connsiteX15" fmla="*/ 465932 w 1240980"/>
                      <a:gd name="connsiteY15" fmla="*/ 1205548 h 1965961"/>
                      <a:gd name="connsiteX16" fmla="*/ 307182 w 1240980"/>
                      <a:gd name="connsiteY16" fmla="*/ 1196023 h 1965961"/>
                      <a:gd name="connsiteX17" fmla="*/ 310357 w 1240980"/>
                      <a:gd name="connsiteY17" fmla="*/ 1313498 h 1965961"/>
                      <a:gd name="connsiteX18" fmla="*/ 183357 w 1240980"/>
                      <a:gd name="connsiteY18" fmla="*/ 1386523 h 1965961"/>
                      <a:gd name="connsiteX19" fmla="*/ 323057 w 1240980"/>
                      <a:gd name="connsiteY19" fmla="*/ 1519873 h 1965961"/>
                      <a:gd name="connsiteX20" fmla="*/ 519907 w 1240980"/>
                      <a:gd name="connsiteY20" fmla="*/ 1719898 h 1965961"/>
                      <a:gd name="connsiteX21" fmla="*/ 0 w 1240980"/>
                      <a:gd name="connsiteY21" fmla="*/ 1965961 h 1965961"/>
                      <a:gd name="connsiteX22" fmla="*/ 0 w 1240980"/>
                      <a:gd name="connsiteY22" fmla="*/ 0 h 1965961"/>
                      <a:gd name="connsiteX0" fmla="*/ 0 w 1240980"/>
                      <a:gd name="connsiteY0" fmla="*/ 0 h 1965961"/>
                      <a:gd name="connsiteX1" fmla="*/ 481807 w 1240980"/>
                      <a:gd name="connsiteY1" fmla="*/ 468948 h 1965961"/>
                      <a:gd name="connsiteX2" fmla="*/ 946150 w 1240980"/>
                      <a:gd name="connsiteY2" fmla="*/ 596900 h 1965961"/>
                      <a:gd name="connsiteX3" fmla="*/ 926307 w 1240980"/>
                      <a:gd name="connsiteY3" fmla="*/ 434023 h 1965961"/>
                      <a:gd name="connsiteX4" fmla="*/ 596107 w 1240980"/>
                      <a:gd name="connsiteY4" fmla="*/ 338773 h 1965961"/>
                      <a:gd name="connsiteX5" fmla="*/ 789782 w 1240980"/>
                      <a:gd name="connsiteY5" fmla="*/ 116523 h 1965961"/>
                      <a:gd name="connsiteX6" fmla="*/ 1034257 w 1240980"/>
                      <a:gd name="connsiteY6" fmla="*/ 119698 h 1965961"/>
                      <a:gd name="connsiteX7" fmla="*/ 1240632 w 1240980"/>
                      <a:gd name="connsiteY7" fmla="*/ 513398 h 1965961"/>
                      <a:gd name="connsiteX8" fmla="*/ 932657 w 1240980"/>
                      <a:gd name="connsiteY8" fmla="*/ 1135698 h 1965961"/>
                      <a:gd name="connsiteX9" fmla="*/ 580232 w 1240980"/>
                      <a:gd name="connsiteY9" fmla="*/ 805498 h 1965961"/>
                      <a:gd name="connsiteX10" fmla="*/ 446882 w 1240980"/>
                      <a:gd name="connsiteY10" fmla="*/ 872173 h 1965961"/>
                      <a:gd name="connsiteX11" fmla="*/ 862807 w 1240980"/>
                      <a:gd name="connsiteY11" fmla="*/ 1284923 h 1965961"/>
                      <a:gd name="connsiteX12" fmla="*/ 729457 w 1240980"/>
                      <a:gd name="connsiteY12" fmla="*/ 1440498 h 1965961"/>
                      <a:gd name="connsiteX13" fmla="*/ 666750 w 1240980"/>
                      <a:gd name="connsiteY13" fmla="*/ 1616711 h 1965961"/>
                      <a:gd name="connsiteX14" fmla="*/ 453232 w 1240980"/>
                      <a:gd name="connsiteY14" fmla="*/ 1405573 h 1965961"/>
                      <a:gd name="connsiteX15" fmla="*/ 468313 w 1240980"/>
                      <a:gd name="connsiteY15" fmla="*/ 1205548 h 1965961"/>
                      <a:gd name="connsiteX16" fmla="*/ 307182 w 1240980"/>
                      <a:gd name="connsiteY16" fmla="*/ 1196023 h 1965961"/>
                      <a:gd name="connsiteX17" fmla="*/ 310357 w 1240980"/>
                      <a:gd name="connsiteY17" fmla="*/ 1313498 h 1965961"/>
                      <a:gd name="connsiteX18" fmla="*/ 183357 w 1240980"/>
                      <a:gd name="connsiteY18" fmla="*/ 1386523 h 1965961"/>
                      <a:gd name="connsiteX19" fmla="*/ 323057 w 1240980"/>
                      <a:gd name="connsiteY19" fmla="*/ 1519873 h 1965961"/>
                      <a:gd name="connsiteX20" fmla="*/ 519907 w 1240980"/>
                      <a:gd name="connsiteY20" fmla="*/ 1719898 h 1965961"/>
                      <a:gd name="connsiteX21" fmla="*/ 0 w 1240980"/>
                      <a:gd name="connsiteY21" fmla="*/ 1965961 h 1965961"/>
                      <a:gd name="connsiteX22" fmla="*/ 0 w 1240980"/>
                      <a:gd name="connsiteY22" fmla="*/ 0 h 1965961"/>
                      <a:gd name="connsiteX0" fmla="*/ 0 w 1240980"/>
                      <a:gd name="connsiteY0" fmla="*/ 0 h 1965961"/>
                      <a:gd name="connsiteX1" fmla="*/ 481807 w 1240980"/>
                      <a:gd name="connsiteY1" fmla="*/ 468948 h 1965961"/>
                      <a:gd name="connsiteX2" fmla="*/ 946150 w 1240980"/>
                      <a:gd name="connsiteY2" fmla="*/ 596900 h 1965961"/>
                      <a:gd name="connsiteX3" fmla="*/ 926307 w 1240980"/>
                      <a:gd name="connsiteY3" fmla="*/ 434023 h 1965961"/>
                      <a:gd name="connsiteX4" fmla="*/ 596107 w 1240980"/>
                      <a:gd name="connsiteY4" fmla="*/ 338773 h 1965961"/>
                      <a:gd name="connsiteX5" fmla="*/ 789782 w 1240980"/>
                      <a:gd name="connsiteY5" fmla="*/ 116523 h 1965961"/>
                      <a:gd name="connsiteX6" fmla="*/ 1034257 w 1240980"/>
                      <a:gd name="connsiteY6" fmla="*/ 119698 h 1965961"/>
                      <a:gd name="connsiteX7" fmla="*/ 1240632 w 1240980"/>
                      <a:gd name="connsiteY7" fmla="*/ 513398 h 1965961"/>
                      <a:gd name="connsiteX8" fmla="*/ 932657 w 1240980"/>
                      <a:gd name="connsiteY8" fmla="*/ 1135698 h 1965961"/>
                      <a:gd name="connsiteX9" fmla="*/ 580232 w 1240980"/>
                      <a:gd name="connsiteY9" fmla="*/ 805498 h 1965961"/>
                      <a:gd name="connsiteX10" fmla="*/ 446882 w 1240980"/>
                      <a:gd name="connsiteY10" fmla="*/ 872173 h 1965961"/>
                      <a:gd name="connsiteX11" fmla="*/ 862807 w 1240980"/>
                      <a:gd name="connsiteY11" fmla="*/ 1284923 h 1965961"/>
                      <a:gd name="connsiteX12" fmla="*/ 729457 w 1240980"/>
                      <a:gd name="connsiteY12" fmla="*/ 1440498 h 1965961"/>
                      <a:gd name="connsiteX13" fmla="*/ 666750 w 1240980"/>
                      <a:gd name="connsiteY13" fmla="*/ 1616711 h 1965961"/>
                      <a:gd name="connsiteX14" fmla="*/ 453232 w 1240980"/>
                      <a:gd name="connsiteY14" fmla="*/ 1405573 h 1965961"/>
                      <a:gd name="connsiteX15" fmla="*/ 468313 w 1240980"/>
                      <a:gd name="connsiteY15" fmla="*/ 1205548 h 1965961"/>
                      <a:gd name="connsiteX16" fmla="*/ 307182 w 1240980"/>
                      <a:gd name="connsiteY16" fmla="*/ 1196023 h 1965961"/>
                      <a:gd name="connsiteX17" fmla="*/ 310357 w 1240980"/>
                      <a:gd name="connsiteY17" fmla="*/ 1313498 h 1965961"/>
                      <a:gd name="connsiteX18" fmla="*/ 183357 w 1240980"/>
                      <a:gd name="connsiteY18" fmla="*/ 1386523 h 1965961"/>
                      <a:gd name="connsiteX19" fmla="*/ 323057 w 1240980"/>
                      <a:gd name="connsiteY19" fmla="*/ 1519873 h 1965961"/>
                      <a:gd name="connsiteX20" fmla="*/ 519907 w 1240980"/>
                      <a:gd name="connsiteY20" fmla="*/ 1719898 h 1965961"/>
                      <a:gd name="connsiteX21" fmla="*/ 0 w 1240980"/>
                      <a:gd name="connsiteY21" fmla="*/ 1965961 h 1965961"/>
                      <a:gd name="connsiteX22" fmla="*/ 0 w 1240980"/>
                      <a:gd name="connsiteY22" fmla="*/ 0 h 1965961"/>
                      <a:gd name="connsiteX0" fmla="*/ 0 w 1240980"/>
                      <a:gd name="connsiteY0" fmla="*/ 0 h 1965961"/>
                      <a:gd name="connsiteX1" fmla="*/ 481807 w 1240980"/>
                      <a:gd name="connsiteY1" fmla="*/ 468948 h 1965961"/>
                      <a:gd name="connsiteX2" fmla="*/ 946150 w 1240980"/>
                      <a:gd name="connsiteY2" fmla="*/ 596900 h 1965961"/>
                      <a:gd name="connsiteX3" fmla="*/ 926307 w 1240980"/>
                      <a:gd name="connsiteY3" fmla="*/ 434023 h 1965961"/>
                      <a:gd name="connsiteX4" fmla="*/ 596107 w 1240980"/>
                      <a:gd name="connsiteY4" fmla="*/ 338773 h 1965961"/>
                      <a:gd name="connsiteX5" fmla="*/ 789782 w 1240980"/>
                      <a:gd name="connsiteY5" fmla="*/ 116523 h 1965961"/>
                      <a:gd name="connsiteX6" fmla="*/ 1034257 w 1240980"/>
                      <a:gd name="connsiteY6" fmla="*/ 119698 h 1965961"/>
                      <a:gd name="connsiteX7" fmla="*/ 1240632 w 1240980"/>
                      <a:gd name="connsiteY7" fmla="*/ 513398 h 1965961"/>
                      <a:gd name="connsiteX8" fmla="*/ 932657 w 1240980"/>
                      <a:gd name="connsiteY8" fmla="*/ 1135698 h 1965961"/>
                      <a:gd name="connsiteX9" fmla="*/ 580232 w 1240980"/>
                      <a:gd name="connsiteY9" fmla="*/ 805498 h 1965961"/>
                      <a:gd name="connsiteX10" fmla="*/ 446882 w 1240980"/>
                      <a:gd name="connsiteY10" fmla="*/ 872173 h 1965961"/>
                      <a:gd name="connsiteX11" fmla="*/ 862807 w 1240980"/>
                      <a:gd name="connsiteY11" fmla="*/ 1284923 h 1965961"/>
                      <a:gd name="connsiteX12" fmla="*/ 729457 w 1240980"/>
                      <a:gd name="connsiteY12" fmla="*/ 1440498 h 1965961"/>
                      <a:gd name="connsiteX13" fmla="*/ 666750 w 1240980"/>
                      <a:gd name="connsiteY13" fmla="*/ 1616711 h 1965961"/>
                      <a:gd name="connsiteX14" fmla="*/ 453232 w 1240980"/>
                      <a:gd name="connsiteY14" fmla="*/ 1405573 h 1965961"/>
                      <a:gd name="connsiteX15" fmla="*/ 468313 w 1240980"/>
                      <a:gd name="connsiteY15" fmla="*/ 1205548 h 1965961"/>
                      <a:gd name="connsiteX16" fmla="*/ 314325 w 1240980"/>
                      <a:gd name="connsiteY16" fmla="*/ 1196023 h 1965961"/>
                      <a:gd name="connsiteX17" fmla="*/ 310357 w 1240980"/>
                      <a:gd name="connsiteY17" fmla="*/ 1313498 h 1965961"/>
                      <a:gd name="connsiteX18" fmla="*/ 183357 w 1240980"/>
                      <a:gd name="connsiteY18" fmla="*/ 1386523 h 1965961"/>
                      <a:gd name="connsiteX19" fmla="*/ 323057 w 1240980"/>
                      <a:gd name="connsiteY19" fmla="*/ 1519873 h 1965961"/>
                      <a:gd name="connsiteX20" fmla="*/ 519907 w 1240980"/>
                      <a:gd name="connsiteY20" fmla="*/ 1719898 h 1965961"/>
                      <a:gd name="connsiteX21" fmla="*/ 0 w 1240980"/>
                      <a:gd name="connsiteY21" fmla="*/ 1965961 h 1965961"/>
                      <a:gd name="connsiteX22" fmla="*/ 0 w 1240980"/>
                      <a:gd name="connsiteY22" fmla="*/ 0 h 1965961"/>
                      <a:gd name="connsiteX0" fmla="*/ 0 w 1240980"/>
                      <a:gd name="connsiteY0" fmla="*/ 0 h 1965961"/>
                      <a:gd name="connsiteX1" fmla="*/ 481807 w 1240980"/>
                      <a:gd name="connsiteY1" fmla="*/ 468948 h 1965961"/>
                      <a:gd name="connsiteX2" fmla="*/ 946150 w 1240980"/>
                      <a:gd name="connsiteY2" fmla="*/ 596900 h 1965961"/>
                      <a:gd name="connsiteX3" fmla="*/ 926307 w 1240980"/>
                      <a:gd name="connsiteY3" fmla="*/ 434023 h 1965961"/>
                      <a:gd name="connsiteX4" fmla="*/ 596107 w 1240980"/>
                      <a:gd name="connsiteY4" fmla="*/ 338773 h 1965961"/>
                      <a:gd name="connsiteX5" fmla="*/ 789782 w 1240980"/>
                      <a:gd name="connsiteY5" fmla="*/ 116523 h 1965961"/>
                      <a:gd name="connsiteX6" fmla="*/ 1034257 w 1240980"/>
                      <a:gd name="connsiteY6" fmla="*/ 119698 h 1965961"/>
                      <a:gd name="connsiteX7" fmla="*/ 1240632 w 1240980"/>
                      <a:gd name="connsiteY7" fmla="*/ 513398 h 1965961"/>
                      <a:gd name="connsiteX8" fmla="*/ 932657 w 1240980"/>
                      <a:gd name="connsiteY8" fmla="*/ 1135698 h 1965961"/>
                      <a:gd name="connsiteX9" fmla="*/ 580232 w 1240980"/>
                      <a:gd name="connsiteY9" fmla="*/ 805498 h 1965961"/>
                      <a:gd name="connsiteX10" fmla="*/ 446882 w 1240980"/>
                      <a:gd name="connsiteY10" fmla="*/ 872173 h 1965961"/>
                      <a:gd name="connsiteX11" fmla="*/ 862807 w 1240980"/>
                      <a:gd name="connsiteY11" fmla="*/ 1284923 h 1965961"/>
                      <a:gd name="connsiteX12" fmla="*/ 729457 w 1240980"/>
                      <a:gd name="connsiteY12" fmla="*/ 1440498 h 1965961"/>
                      <a:gd name="connsiteX13" fmla="*/ 666750 w 1240980"/>
                      <a:gd name="connsiteY13" fmla="*/ 1616711 h 1965961"/>
                      <a:gd name="connsiteX14" fmla="*/ 453232 w 1240980"/>
                      <a:gd name="connsiteY14" fmla="*/ 1405573 h 1965961"/>
                      <a:gd name="connsiteX15" fmla="*/ 468313 w 1240980"/>
                      <a:gd name="connsiteY15" fmla="*/ 1205548 h 1965961"/>
                      <a:gd name="connsiteX16" fmla="*/ 314325 w 1240980"/>
                      <a:gd name="connsiteY16" fmla="*/ 1196023 h 1965961"/>
                      <a:gd name="connsiteX17" fmla="*/ 310357 w 1240980"/>
                      <a:gd name="connsiteY17" fmla="*/ 1313498 h 1965961"/>
                      <a:gd name="connsiteX18" fmla="*/ 183357 w 1240980"/>
                      <a:gd name="connsiteY18" fmla="*/ 1386523 h 1965961"/>
                      <a:gd name="connsiteX19" fmla="*/ 323057 w 1240980"/>
                      <a:gd name="connsiteY19" fmla="*/ 1519873 h 1965961"/>
                      <a:gd name="connsiteX20" fmla="*/ 519907 w 1240980"/>
                      <a:gd name="connsiteY20" fmla="*/ 1719898 h 1965961"/>
                      <a:gd name="connsiteX21" fmla="*/ 0 w 1240980"/>
                      <a:gd name="connsiteY21" fmla="*/ 1965961 h 1965961"/>
                      <a:gd name="connsiteX22" fmla="*/ 0 w 1240980"/>
                      <a:gd name="connsiteY22" fmla="*/ 0 h 1965961"/>
                      <a:gd name="connsiteX0" fmla="*/ 0 w 1240980"/>
                      <a:gd name="connsiteY0" fmla="*/ 0 h 1965961"/>
                      <a:gd name="connsiteX1" fmla="*/ 481807 w 1240980"/>
                      <a:gd name="connsiteY1" fmla="*/ 468948 h 1965961"/>
                      <a:gd name="connsiteX2" fmla="*/ 946150 w 1240980"/>
                      <a:gd name="connsiteY2" fmla="*/ 596900 h 1965961"/>
                      <a:gd name="connsiteX3" fmla="*/ 926307 w 1240980"/>
                      <a:gd name="connsiteY3" fmla="*/ 434023 h 1965961"/>
                      <a:gd name="connsiteX4" fmla="*/ 596107 w 1240980"/>
                      <a:gd name="connsiteY4" fmla="*/ 338773 h 1965961"/>
                      <a:gd name="connsiteX5" fmla="*/ 789782 w 1240980"/>
                      <a:gd name="connsiteY5" fmla="*/ 116523 h 1965961"/>
                      <a:gd name="connsiteX6" fmla="*/ 1034257 w 1240980"/>
                      <a:gd name="connsiteY6" fmla="*/ 119698 h 1965961"/>
                      <a:gd name="connsiteX7" fmla="*/ 1240632 w 1240980"/>
                      <a:gd name="connsiteY7" fmla="*/ 513398 h 1965961"/>
                      <a:gd name="connsiteX8" fmla="*/ 932657 w 1240980"/>
                      <a:gd name="connsiteY8" fmla="*/ 1135698 h 1965961"/>
                      <a:gd name="connsiteX9" fmla="*/ 580232 w 1240980"/>
                      <a:gd name="connsiteY9" fmla="*/ 805498 h 1965961"/>
                      <a:gd name="connsiteX10" fmla="*/ 446882 w 1240980"/>
                      <a:gd name="connsiteY10" fmla="*/ 872173 h 1965961"/>
                      <a:gd name="connsiteX11" fmla="*/ 862807 w 1240980"/>
                      <a:gd name="connsiteY11" fmla="*/ 1284923 h 1965961"/>
                      <a:gd name="connsiteX12" fmla="*/ 729457 w 1240980"/>
                      <a:gd name="connsiteY12" fmla="*/ 1440498 h 1965961"/>
                      <a:gd name="connsiteX13" fmla="*/ 666750 w 1240980"/>
                      <a:gd name="connsiteY13" fmla="*/ 1616711 h 1965961"/>
                      <a:gd name="connsiteX14" fmla="*/ 453232 w 1240980"/>
                      <a:gd name="connsiteY14" fmla="*/ 1405573 h 1965961"/>
                      <a:gd name="connsiteX15" fmla="*/ 468313 w 1240980"/>
                      <a:gd name="connsiteY15" fmla="*/ 1205548 h 1965961"/>
                      <a:gd name="connsiteX16" fmla="*/ 314325 w 1240980"/>
                      <a:gd name="connsiteY16" fmla="*/ 1196023 h 1965961"/>
                      <a:gd name="connsiteX17" fmla="*/ 310357 w 1240980"/>
                      <a:gd name="connsiteY17" fmla="*/ 1313498 h 1965961"/>
                      <a:gd name="connsiteX18" fmla="*/ 183357 w 1240980"/>
                      <a:gd name="connsiteY18" fmla="*/ 1381761 h 1965961"/>
                      <a:gd name="connsiteX19" fmla="*/ 323057 w 1240980"/>
                      <a:gd name="connsiteY19" fmla="*/ 1519873 h 1965961"/>
                      <a:gd name="connsiteX20" fmla="*/ 519907 w 1240980"/>
                      <a:gd name="connsiteY20" fmla="*/ 1719898 h 1965961"/>
                      <a:gd name="connsiteX21" fmla="*/ 0 w 1240980"/>
                      <a:gd name="connsiteY21" fmla="*/ 1965961 h 1965961"/>
                      <a:gd name="connsiteX22" fmla="*/ 0 w 1240980"/>
                      <a:gd name="connsiteY22" fmla="*/ 0 h 1965961"/>
                      <a:gd name="connsiteX0" fmla="*/ 0 w 1240980"/>
                      <a:gd name="connsiteY0" fmla="*/ 0 h 1965961"/>
                      <a:gd name="connsiteX1" fmla="*/ 481807 w 1240980"/>
                      <a:gd name="connsiteY1" fmla="*/ 468948 h 1965961"/>
                      <a:gd name="connsiteX2" fmla="*/ 946150 w 1240980"/>
                      <a:gd name="connsiteY2" fmla="*/ 596900 h 1965961"/>
                      <a:gd name="connsiteX3" fmla="*/ 926307 w 1240980"/>
                      <a:gd name="connsiteY3" fmla="*/ 434023 h 1965961"/>
                      <a:gd name="connsiteX4" fmla="*/ 596107 w 1240980"/>
                      <a:gd name="connsiteY4" fmla="*/ 338773 h 1965961"/>
                      <a:gd name="connsiteX5" fmla="*/ 789782 w 1240980"/>
                      <a:gd name="connsiteY5" fmla="*/ 116523 h 1965961"/>
                      <a:gd name="connsiteX6" fmla="*/ 1034257 w 1240980"/>
                      <a:gd name="connsiteY6" fmla="*/ 119698 h 1965961"/>
                      <a:gd name="connsiteX7" fmla="*/ 1240632 w 1240980"/>
                      <a:gd name="connsiteY7" fmla="*/ 513398 h 1965961"/>
                      <a:gd name="connsiteX8" fmla="*/ 932657 w 1240980"/>
                      <a:gd name="connsiteY8" fmla="*/ 1135698 h 1965961"/>
                      <a:gd name="connsiteX9" fmla="*/ 580232 w 1240980"/>
                      <a:gd name="connsiteY9" fmla="*/ 805498 h 1965961"/>
                      <a:gd name="connsiteX10" fmla="*/ 446882 w 1240980"/>
                      <a:gd name="connsiteY10" fmla="*/ 872173 h 1965961"/>
                      <a:gd name="connsiteX11" fmla="*/ 862807 w 1240980"/>
                      <a:gd name="connsiteY11" fmla="*/ 1284923 h 1965961"/>
                      <a:gd name="connsiteX12" fmla="*/ 729457 w 1240980"/>
                      <a:gd name="connsiteY12" fmla="*/ 1440498 h 1965961"/>
                      <a:gd name="connsiteX13" fmla="*/ 666750 w 1240980"/>
                      <a:gd name="connsiteY13" fmla="*/ 1616711 h 1965961"/>
                      <a:gd name="connsiteX14" fmla="*/ 453232 w 1240980"/>
                      <a:gd name="connsiteY14" fmla="*/ 1405573 h 1965961"/>
                      <a:gd name="connsiteX15" fmla="*/ 468313 w 1240980"/>
                      <a:gd name="connsiteY15" fmla="*/ 1205548 h 1965961"/>
                      <a:gd name="connsiteX16" fmla="*/ 314325 w 1240980"/>
                      <a:gd name="connsiteY16" fmla="*/ 1196023 h 1965961"/>
                      <a:gd name="connsiteX17" fmla="*/ 310357 w 1240980"/>
                      <a:gd name="connsiteY17" fmla="*/ 1313498 h 1965961"/>
                      <a:gd name="connsiteX18" fmla="*/ 183357 w 1240980"/>
                      <a:gd name="connsiteY18" fmla="*/ 1381761 h 1965961"/>
                      <a:gd name="connsiteX19" fmla="*/ 323057 w 1240980"/>
                      <a:gd name="connsiteY19" fmla="*/ 1519873 h 1965961"/>
                      <a:gd name="connsiteX20" fmla="*/ 519907 w 1240980"/>
                      <a:gd name="connsiteY20" fmla="*/ 1719898 h 1965961"/>
                      <a:gd name="connsiteX21" fmla="*/ 0 w 1240980"/>
                      <a:gd name="connsiteY21" fmla="*/ 1965961 h 1965961"/>
                      <a:gd name="connsiteX22" fmla="*/ 0 w 1240980"/>
                      <a:gd name="connsiteY22" fmla="*/ 0 h 1965961"/>
                      <a:gd name="connsiteX0" fmla="*/ 0 w 1240980"/>
                      <a:gd name="connsiteY0" fmla="*/ 0 h 1965961"/>
                      <a:gd name="connsiteX1" fmla="*/ 481807 w 1240980"/>
                      <a:gd name="connsiteY1" fmla="*/ 468948 h 1965961"/>
                      <a:gd name="connsiteX2" fmla="*/ 946150 w 1240980"/>
                      <a:gd name="connsiteY2" fmla="*/ 596900 h 1965961"/>
                      <a:gd name="connsiteX3" fmla="*/ 926307 w 1240980"/>
                      <a:gd name="connsiteY3" fmla="*/ 434023 h 1965961"/>
                      <a:gd name="connsiteX4" fmla="*/ 596107 w 1240980"/>
                      <a:gd name="connsiteY4" fmla="*/ 338773 h 1965961"/>
                      <a:gd name="connsiteX5" fmla="*/ 789782 w 1240980"/>
                      <a:gd name="connsiteY5" fmla="*/ 116523 h 1965961"/>
                      <a:gd name="connsiteX6" fmla="*/ 1034257 w 1240980"/>
                      <a:gd name="connsiteY6" fmla="*/ 119698 h 1965961"/>
                      <a:gd name="connsiteX7" fmla="*/ 1240632 w 1240980"/>
                      <a:gd name="connsiteY7" fmla="*/ 513398 h 1965961"/>
                      <a:gd name="connsiteX8" fmla="*/ 932657 w 1240980"/>
                      <a:gd name="connsiteY8" fmla="*/ 1135698 h 1965961"/>
                      <a:gd name="connsiteX9" fmla="*/ 580232 w 1240980"/>
                      <a:gd name="connsiteY9" fmla="*/ 805498 h 1965961"/>
                      <a:gd name="connsiteX10" fmla="*/ 446882 w 1240980"/>
                      <a:gd name="connsiteY10" fmla="*/ 872173 h 1965961"/>
                      <a:gd name="connsiteX11" fmla="*/ 862807 w 1240980"/>
                      <a:gd name="connsiteY11" fmla="*/ 1284923 h 1965961"/>
                      <a:gd name="connsiteX12" fmla="*/ 729457 w 1240980"/>
                      <a:gd name="connsiteY12" fmla="*/ 1440498 h 1965961"/>
                      <a:gd name="connsiteX13" fmla="*/ 666750 w 1240980"/>
                      <a:gd name="connsiteY13" fmla="*/ 1616711 h 1965961"/>
                      <a:gd name="connsiteX14" fmla="*/ 453232 w 1240980"/>
                      <a:gd name="connsiteY14" fmla="*/ 1405573 h 1965961"/>
                      <a:gd name="connsiteX15" fmla="*/ 468313 w 1240980"/>
                      <a:gd name="connsiteY15" fmla="*/ 1205548 h 1965961"/>
                      <a:gd name="connsiteX16" fmla="*/ 314325 w 1240980"/>
                      <a:gd name="connsiteY16" fmla="*/ 1196023 h 1965961"/>
                      <a:gd name="connsiteX17" fmla="*/ 310357 w 1240980"/>
                      <a:gd name="connsiteY17" fmla="*/ 1313498 h 1965961"/>
                      <a:gd name="connsiteX18" fmla="*/ 183357 w 1240980"/>
                      <a:gd name="connsiteY18" fmla="*/ 1381761 h 1965961"/>
                      <a:gd name="connsiteX19" fmla="*/ 323057 w 1240980"/>
                      <a:gd name="connsiteY19" fmla="*/ 1519873 h 1965961"/>
                      <a:gd name="connsiteX20" fmla="*/ 519907 w 1240980"/>
                      <a:gd name="connsiteY20" fmla="*/ 1719898 h 1965961"/>
                      <a:gd name="connsiteX21" fmla="*/ 0 w 1240980"/>
                      <a:gd name="connsiteY21" fmla="*/ 1965961 h 1965961"/>
                      <a:gd name="connsiteX22" fmla="*/ 0 w 1240980"/>
                      <a:gd name="connsiteY22" fmla="*/ 0 h 1965961"/>
                      <a:gd name="connsiteX0" fmla="*/ 0 w 1241045"/>
                      <a:gd name="connsiteY0" fmla="*/ 0 h 1965961"/>
                      <a:gd name="connsiteX1" fmla="*/ 481807 w 1241045"/>
                      <a:gd name="connsiteY1" fmla="*/ 468948 h 1965961"/>
                      <a:gd name="connsiteX2" fmla="*/ 946150 w 1241045"/>
                      <a:gd name="connsiteY2" fmla="*/ 596900 h 1965961"/>
                      <a:gd name="connsiteX3" fmla="*/ 926307 w 1241045"/>
                      <a:gd name="connsiteY3" fmla="*/ 434023 h 1965961"/>
                      <a:gd name="connsiteX4" fmla="*/ 596107 w 1241045"/>
                      <a:gd name="connsiteY4" fmla="*/ 338773 h 1965961"/>
                      <a:gd name="connsiteX5" fmla="*/ 789782 w 1241045"/>
                      <a:gd name="connsiteY5" fmla="*/ 116523 h 1965961"/>
                      <a:gd name="connsiteX6" fmla="*/ 1034257 w 1241045"/>
                      <a:gd name="connsiteY6" fmla="*/ 119698 h 1965961"/>
                      <a:gd name="connsiteX7" fmla="*/ 1240632 w 1241045"/>
                      <a:gd name="connsiteY7" fmla="*/ 513398 h 1965961"/>
                      <a:gd name="connsiteX8" fmla="*/ 932657 w 1241045"/>
                      <a:gd name="connsiteY8" fmla="*/ 1135698 h 1965961"/>
                      <a:gd name="connsiteX9" fmla="*/ 580232 w 1241045"/>
                      <a:gd name="connsiteY9" fmla="*/ 805498 h 1965961"/>
                      <a:gd name="connsiteX10" fmla="*/ 446882 w 1241045"/>
                      <a:gd name="connsiteY10" fmla="*/ 872173 h 1965961"/>
                      <a:gd name="connsiteX11" fmla="*/ 862807 w 1241045"/>
                      <a:gd name="connsiteY11" fmla="*/ 1284923 h 1965961"/>
                      <a:gd name="connsiteX12" fmla="*/ 729457 w 1241045"/>
                      <a:gd name="connsiteY12" fmla="*/ 1440498 h 1965961"/>
                      <a:gd name="connsiteX13" fmla="*/ 666750 w 1241045"/>
                      <a:gd name="connsiteY13" fmla="*/ 1616711 h 1965961"/>
                      <a:gd name="connsiteX14" fmla="*/ 453232 w 1241045"/>
                      <a:gd name="connsiteY14" fmla="*/ 1405573 h 1965961"/>
                      <a:gd name="connsiteX15" fmla="*/ 468313 w 1241045"/>
                      <a:gd name="connsiteY15" fmla="*/ 1205548 h 1965961"/>
                      <a:gd name="connsiteX16" fmla="*/ 314325 w 1241045"/>
                      <a:gd name="connsiteY16" fmla="*/ 1196023 h 1965961"/>
                      <a:gd name="connsiteX17" fmla="*/ 310357 w 1241045"/>
                      <a:gd name="connsiteY17" fmla="*/ 1313498 h 1965961"/>
                      <a:gd name="connsiteX18" fmla="*/ 183357 w 1241045"/>
                      <a:gd name="connsiteY18" fmla="*/ 1381761 h 1965961"/>
                      <a:gd name="connsiteX19" fmla="*/ 323057 w 1241045"/>
                      <a:gd name="connsiteY19" fmla="*/ 1519873 h 1965961"/>
                      <a:gd name="connsiteX20" fmla="*/ 519907 w 1241045"/>
                      <a:gd name="connsiteY20" fmla="*/ 1719898 h 1965961"/>
                      <a:gd name="connsiteX21" fmla="*/ 0 w 1241045"/>
                      <a:gd name="connsiteY21" fmla="*/ 1965961 h 1965961"/>
                      <a:gd name="connsiteX22" fmla="*/ 0 w 1241045"/>
                      <a:gd name="connsiteY22" fmla="*/ 0 h 1965961"/>
                      <a:gd name="connsiteX0" fmla="*/ 0 w 1241040"/>
                      <a:gd name="connsiteY0" fmla="*/ 0 h 1965961"/>
                      <a:gd name="connsiteX1" fmla="*/ 481807 w 1241040"/>
                      <a:gd name="connsiteY1" fmla="*/ 468948 h 1965961"/>
                      <a:gd name="connsiteX2" fmla="*/ 946150 w 1241040"/>
                      <a:gd name="connsiteY2" fmla="*/ 596900 h 1965961"/>
                      <a:gd name="connsiteX3" fmla="*/ 926307 w 1241040"/>
                      <a:gd name="connsiteY3" fmla="*/ 434023 h 1965961"/>
                      <a:gd name="connsiteX4" fmla="*/ 596107 w 1241040"/>
                      <a:gd name="connsiteY4" fmla="*/ 338773 h 1965961"/>
                      <a:gd name="connsiteX5" fmla="*/ 789782 w 1241040"/>
                      <a:gd name="connsiteY5" fmla="*/ 116523 h 1965961"/>
                      <a:gd name="connsiteX6" fmla="*/ 1031875 w 1241040"/>
                      <a:gd name="connsiteY6" fmla="*/ 119698 h 1965961"/>
                      <a:gd name="connsiteX7" fmla="*/ 1240632 w 1241040"/>
                      <a:gd name="connsiteY7" fmla="*/ 513398 h 1965961"/>
                      <a:gd name="connsiteX8" fmla="*/ 932657 w 1241040"/>
                      <a:gd name="connsiteY8" fmla="*/ 1135698 h 1965961"/>
                      <a:gd name="connsiteX9" fmla="*/ 580232 w 1241040"/>
                      <a:gd name="connsiteY9" fmla="*/ 805498 h 1965961"/>
                      <a:gd name="connsiteX10" fmla="*/ 446882 w 1241040"/>
                      <a:gd name="connsiteY10" fmla="*/ 872173 h 1965961"/>
                      <a:gd name="connsiteX11" fmla="*/ 862807 w 1241040"/>
                      <a:gd name="connsiteY11" fmla="*/ 1284923 h 1965961"/>
                      <a:gd name="connsiteX12" fmla="*/ 729457 w 1241040"/>
                      <a:gd name="connsiteY12" fmla="*/ 1440498 h 1965961"/>
                      <a:gd name="connsiteX13" fmla="*/ 666750 w 1241040"/>
                      <a:gd name="connsiteY13" fmla="*/ 1616711 h 1965961"/>
                      <a:gd name="connsiteX14" fmla="*/ 453232 w 1241040"/>
                      <a:gd name="connsiteY14" fmla="*/ 1405573 h 1965961"/>
                      <a:gd name="connsiteX15" fmla="*/ 468313 w 1241040"/>
                      <a:gd name="connsiteY15" fmla="*/ 1205548 h 1965961"/>
                      <a:gd name="connsiteX16" fmla="*/ 314325 w 1241040"/>
                      <a:gd name="connsiteY16" fmla="*/ 1196023 h 1965961"/>
                      <a:gd name="connsiteX17" fmla="*/ 310357 w 1241040"/>
                      <a:gd name="connsiteY17" fmla="*/ 1313498 h 1965961"/>
                      <a:gd name="connsiteX18" fmla="*/ 183357 w 1241040"/>
                      <a:gd name="connsiteY18" fmla="*/ 1381761 h 1965961"/>
                      <a:gd name="connsiteX19" fmla="*/ 323057 w 1241040"/>
                      <a:gd name="connsiteY19" fmla="*/ 1519873 h 1965961"/>
                      <a:gd name="connsiteX20" fmla="*/ 519907 w 1241040"/>
                      <a:gd name="connsiteY20" fmla="*/ 1719898 h 1965961"/>
                      <a:gd name="connsiteX21" fmla="*/ 0 w 1241040"/>
                      <a:gd name="connsiteY21" fmla="*/ 1965961 h 1965961"/>
                      <a:gd name="connsiteX22" fmla="*/ 0 w 1241040"/>
                      <a:gd name="connsiteY22" fmla="*/ 0 h 1965961"/>
                      <a:gd name="connsiteX0" fmla="*/ 0 w 1241058"/>
                      <a:gd name="connsiteY0" fmla="*/ 0 h 1965961"/>
                      <a:gd name="connsiteX1" fmla="*/ 481807 w 1241058"/>
                      <a:gd name="connsiteY1" fmla="*/ 468948 h 1965961"/>
                      <a:gd name="connsiteX2" fmla="*/ 946150 w 1241058"/>
                      <a:gd name="connsiteY2" fmla="*/ 596900 h 1965961"/>
                      <a:gd name="connsiteX3" fmla="*/ 926307 w 1241058"/>
                      <a:gd name="connsiteY3" fmla="*/ 434023 h 1965961"/>
                      <a:gd name="connsiteX4" fmla="*/ 596107 w 1241058"/>
                      <a:gd name="connsiteY4" fmla="*/ 338773 h 1965961"/>
                      <a:gd name="connsiteX5" fmla="*/ 789782 w 1241058"/>
                      <a:gd name="connsiteY5" fmla="*/ 116523 h 1965961"/>
                      <a:gd name="connsiteX6" fmla="*/ 1039019 w 1241058"/>
                      <a:gd name="connsiteY6" fmla="*/ 119698 h 1965961"/>
                      <a:gd name="connsiteX7" fmla="*/ 1240632 w 1241058"/>
                      <a:gd name="connsiteY7" fmla="*/ 513398 h 1965961"/>
                      <a:gd name="connsiteX8" fmla="*/ 932657 w 1241058"/>
                      <a:gd name="connsiteY8" fmla="*/ 1135698 h 1965961"/>
                      <a:gd name="connsiteX9" fmla="*/ 580232 w 1241058"/>
                      <a:gd name="connsiteY9" fmla="*/ 805498 h 1965961"/>
                      <a:gd name="connsiteX10" fmla="*/ 446882 w 1241058"/>
                      <a:gd name="connsiteY10" fmla="*/ 872173 h 1965961"/>
                      <a:gd name="connsiteX11" fmla="*/ 862807 w 1241058"/>
                      <a:gd name="connsiteY11" fmla="*/ 1284923 h 1965961"/>
                      <a:gd name="connsiteX12" fmla="*/ 729457 w 1241058"/>
                      <a:gd name="connsiteY12" fmla="*/ 1440498 h 1965961"/>
                      <a:gd name="connsiteX13" fmla="*/ 666750 w 1241058"/>
                      <a:gd name="connsiteY13" fmla="*/ 1616711 h 1965961"/>
                      <a:gd name="connsiteX14" fmla="*/ 453232 w 1241058"/>
                      <a:gd name="connsiteY14" fmla="*/ 1405573 h 1965961"/>
                      <a:gd name="connsiteX15" fmla="*/ 468313 w 1241058"/>
                      <a:gd name="connsiteY15" fmla="*/ 1205548 h 1965961"/>
                      <a:gd name="connsiteX16" fmla="*/ 314325 w 1241058"/>
                      <a:gd name="connsiteY16" fmla="*/ 1196023 h 1965961"/>
                      <a:gd name="connsiteX17" fmla="*/ 310357 w 1241058"/>
                      <a:gd name="connsiteY17" fmla="*/ 1313498 h 1965961"/>
                      <a:gd name="connsiteX18" fmla="*/ 183357 w 1241058"/>
                      <a:gd name="connsiteY18" fmla="*/ 1381761 h 1965961"/>
                      <a:gd name="connsiteX19" fmla="*/ 323057 w 1241058"/>
                      <a:gd name="connsiteY19" fmla="*/ 1519873 h 1965961"/>
                      <a:gd name="connsiteX20" fmla="*/ 519907 w 1241058"/>
                      <a:gd name="connsiteY20" fmla="*/ 1719898 h 1965961"/>
                      <a:gd name="connsiteX21" fmla="*/ 0 w 1241058"/>
                      <a:gd name="connsiteY21" fmla="*/ 1965961 h 1965961"/>
                      <a:gd name="connsiteX22" fmla="*/ 0 w 1241058"/>
                      <a:gd name="connsiteY22" fmla="*/ 0 h 1965961"/>
                      <a:gd name="connsiteX0" fmla="*/ 0 w 1241052"/>
                      <a:gd name="connsiteY0" fmla="*/ 0 h 1965961"/>
                      <a:gd name="connsiteX1" fmla="*/ 481807 w 1241052"/>
                      <a:gd name="connsiteY1" fmla="*/ 468948 h 1965961"/>
                      <a:gd name="connsiteX2" fmla="*/ 946150 w 1241052"/>
                      <a:gd name="connsiteY2" fmla="*/ 596900 h 1965961"/>
                      <a:gd name="connsiteX3" fmla="*/ 926307 w 1241052"/>
                      <a:gd name="connsiteY3" fmla="*/ 434023 h 1965961"/>
                      <a:gd name="connsiteX4" fmla="*/ 596107 w 1241052"/>
                      <a:gd name="connsiteY4" fmla="*/ 338773 h 1965961"/>
                      <a:gd name="connsiteX5" fmla="*/ 789782 w 1241052"/>
                      <a:gd name="connsiteY5" fmla="*/ 116523 h 1965961"/>
                      <a:gd name="connsiteX6" fmla="*/ 1039019 w 1241052"/>
                      <a:gd name="connsiteY6" fmla="*/ 119698 h 1965961"/>
                      <a:gd name="connsiteX7" fmla="*/ 1240632 w 1241052"/>
                      <a:gd name="connsiteY7" fmla="*/ 513398 h 1965961"/>
                      <a:gd name="connsiteX8" fmla="*/ 932657 w 1241052"/>
                      <a:gd name="connsiteY8" fmla="*/ 1135698 h 1965961"/>
                      <a:gd name="connsiteX9" fmla="*/ 580232 w 1241052"/>
                      <a:gd name="connsiteY9" fmla="*/ 805498 h 1965961"/>
                      <a:gd name="connsiteX10" fmla="*/ 446882 w 1241052"/>
                      <a:gd name="connsiteY10" fmla="*/ 872173 h 1965961"/>
                      <a:gd name="connsiteX11" fmla="*/ 862807 w 1241052"/>
                      <a:gd name="connsiteY11" fmla="*/ 1284923 h 1965961"/>
                      <a:gd name="connsiteX12" fmla="*/ 729457 w 1241052"/>
                      <a:gd name="connsiteY12" fmla="*/ 1440498 h 1965961"/>
                      <a:gd name="connsiteX13" fmla="*/ 666750 w 1241052"/>
                      <a:gd name="connsiteY13" fmla="*/ 1616711 h 1965961"/>
                      <a:gd name="connsiteX14" fmla="*/ 453232 w 1241052"/>
                      <a:gd name="connsiteY14" fmla="*/ 1405573 h 1965961"/>
                      <a:gd name="connsiteX15" fmla="*/ 468313 w 1241052"/>
                      <a:gd name="connsiteY15" fmla="*/ 1205548 h 1965961"/>
                      <a:gd name="connsiteX16" fmla="*/ 314325 w 1241052"/>
                      <a:gd name="connsiteY16" fmla="*/ 1196023 h 1965961"/>
                      <a:gd name="connsiteX17" fmla="*/ 310357 w 1241052"/>
                      <a:gd name="connsiteY17" fmla="*/ 1313498 h 1965961"/>
                      <a:gd name="connsiteX18" fmla="*/ 183357 w 1241052"/>
                      <a:gd name="connsiteY18" fmla="*/ 1381761 h 1965961"/>
                      <a:gd name="connsiteX19" fmla="*/ 323057 w 1241052"/>
                      <a:gd name="connsiteY19" fmla="*/ 1519873 h 1965961"/>
                      <a:gd name="connsiteX20" fmla="*/ 519907 w 1241052"/>
                      <a:gd name="connsiteY20" fmla="*/ 1719898 h 1965961"/>
                      <a:gd name="connsiteX21" fmla="*/ 0 w 1241052"/>
                      <a:gd name="connsiteY21" fmla="*/ 1965961 h 1965961"/>
                      <a:gd name="connsiteX22" fmla="*/ 0 w 1241052"/>
                      <a:gd name="connsiteY22" fmla="*/ 0 h 1965961"/>
                      <a:gd name="connsiteX0" fmla="*/ 0 w 1241052"/>
                      <a:gd name="connsiteY0" fmla="*/ 0 h 1965961"/>
                      <a:gd name="connsiteX1" fmla="*/ 484188 w 1241052"/>
                      <a:gd name="connsiteY1" fmla="*/ 461804 h 1965961"/>
                      <a:gd name="connsiteX2" fmla="*/ 946150 w 1241052"/>
                      <a:gd name="connsiteY2" fmla="*/ 596900 h 1965961"/>
                      <a:gd name="connsiteX3" fmla="*/ 926307 w 1241052"/>
                      <a:gd name="connsiteY3" fmla="*/ 434023 h 1965961"/>
                      <a:gd name="connsiteX4" fmla="*/ 596107 w 1241052"/>
                      <a:gd name="connsiteY4" fmla="*/ 338773 h 1965961"/>
                      <a:gd name="connsiteX5" fmla="*/ 789782 w 1241052"/>
                      <a:gd name="connsiteY5" fmla="*/ 116523 h 1965961"/>
                      <a:gd name="connsiteX6" fmla="*/ 1039019 w 1241052"/>
                      <a:gd name="connsiteY6" fmla="*/ 119698 h 1965961"/>
                      <a:gd name="connsiteX7" fmla="*/ 1240632 w 1241052"/>
                      <a:gd name="connsiteY7" fmla="*/ 513398 h 1965961"/>
                      <a:gd name="connsiteX8" fmla="*/ 932657 w 1241052"/>
                      <a:gd name="connsiteY8" fmla="*/ 1135698 h 1965961"/>
                      <a:gd name="connsiteX9" fmla="*/ 580232 w 1241052"/>
                      <a:gd name="connsiteY9" fmla="*/ 805498 h 1965961"/>
                      <a:gd name="connsiteX10" fmla="*/ 446882 w 1241052"/>
                      <a:gd name="connsiteY10" fmla="*/ 872173 h 1965961"/>
                      <a:gd name="connsiteX11" fmla="*/ 862807 w 1241052"/>
                      <a:gd name="connsiteY11" fmla="*/ 1284923 h 1965961"/>
                      <a:gd name="connsiteX12" fmla="*/ 729457 w 1241052"/>
                      <a:gd name="connsiteY12" fmla="*/ 1440498 h 1965961"/>
                      <a:gd name="connsiteX13" fmla="*/ 666750 w 1241052"/>
                      <a:gd name="connsiteY13" fmla="*/ 1616711 h 1965961"/>
                      <a:gd name="connsiteX14" fmla="*/ 453232 w 1241052"/>
                      <a:gd name="connsiteY14" fmla="*/ 1405573 h 1965961"/>
                      <a:gd name="connsiteX15" fmla="*/ 468313 w 1241052"/>
                      <a:gd name="connsiteY15" fmla="*/ 1205548 h 1965961"/>
                      <a:gd name="connsiteX16" fmla="*/ 314325 w 1241052"/>
                      <a:gd name="connsiteY16" fmla="*/ 1196023 h 1965961"/>
                      <a:gd name="connsiteX17" fmla="*/ 310357 w 1241052"/>
                      <a:gd name="connsiteY17" fmla="*/ 1313498 h 1965961"/>
                      <a:gd name="connsiteX18" fmla="*/ 183357 w 1241052"/>
                      <a:gd name="connsiteY18" fmla="*/ 1381761 h 1965961"/>
                      <a:gd name="connsiteX19" fmla="*/ 323057 w 1241052"/>
                      <a:gd name="connsiteY19" fmla="*/ 1519873 h 1965961"/>
                      <a:gd name="connsiteX20" fmla="*/ 519907 w 1241052"/>
                      <a:gd name="connsiteY20" fmla="*/ 1719898 h 1965961"/>
                      <a:gd name="connsiteX21" fmla="*/ 0 w 1241052"/>
                      <a:gd name="connsiteY21" fmla="*/ 1965961 h 1965961"/>
                      <a:gd name="connsiteX22" fmla="*/ 0 w 1241052"/>
                      <a:gd name="connsiteY22" fmla="*/ 0 h 1965961"/>
                      <a:gd name="connsiteX0" fmla="*/ 0 w 1241052"/>
                      <a:gd name="connsiteY0" fmla="*/ 0 h 1965961"/>
                      <a:gd name="connsiteX1" fmla="*/ 484188 w 1241052"/>
                      <a:gd name="connsiteY1" fmla="*/ 461804 h 1965961"/>
                      <a:gd name="connsiteX2" fmla="*/ 946150 w 1241052"/>
                      <a:gd name="connsiteY2" fmla="*/ 596900 h 1965961"/>
                      <a:gd name="connsiteX3" fmla="*/ 926307 w 1241052"/>
                      <a:gd name="connsiteY3" fmla="*/ 434023 h 1965961"/>
                      <a:gd name="connsiteX4" fmla="*/ 596107 w 1241052"/>
                      <a:gd name="connsiteY4" fmla="*/ 338773 h 1965961"/>
                      <a:gd name="connsiteX5" fmla="*/ 789782 w 1241052"/>
                      <a:gd name="connsiteY5" fmla="*/ 116523 h 1965961"/>
                      <a:gd name="connsiteX6" fmla="*/ 1039019 w 1241052"/>
                      <a:gd name="connsiteY6" fmla="*/ 119698 h 1965961"/>
                      <a:gd name="connsiteX7" fmla="*/ 1240632 w 1241052"/>
                      <a:gd name="connsiteY7" fmla="*/ 513398 h 1965961"/>
                      <a:gd name="connsiteX8" fmla="*/ 932657 w 1241052"/>
                      <a:gd name="connsiteY8" fmla="*/ 1135698 h 1965961"/>
                      <a:gd name="connsiteX9" fmla="*/ 580232 w 1241052"/>
                      <a:gd name="connsiteY9" fmla="*/ 805498 h 1965961"/>
                      <a:gd name="connsiteX10" fmla="*/ 446882 w 1241052"/>
                      <a:gd name="connsiteY10" fmla="*/ 872173 h 1965961"/>
                      <a:gd name="connsiteX11" fmla="*/ 862807 w 1241052"/>
                      <a:gd name="connsiteY11" fmla="*/ 1284923 h 1965961"/>
                      <a:gd name="connsiteX12" fmla="*/ 729457 w 1241052"/>
                      <a:gd name="connsiteY12" fmla="*/ 1440498 h 1965961"/>
                      <a:gd name="connsiteX13" fmla="*/ 666750 w 1241052"/>
                      <a:gd name="connsiteY13" fmla="*/ 1616711 h 1965961"/>
                      <a:gd name="connsiteX14" fmla="*/ 453232 w 1241052"/>
                      <a:gd name="connsiteY14" fmla="*/ 1405573 h 1965961"/>
                      <a:gd name="connsiteX15" fmla="*/ 468313 w 1241052"/>
                      <a:gd name="connsiteY15" fmla="*/ 1205548 h 1965961"/>
                      <a:gd name="connsiteX16" fmla="*/ 314325 w 1241052"/>
                      <a:gd name="connsiteY16" fmla="*/ 1196023 h 1965961"/>
                      <a:gd name="connsiteX17" fmla="*/ 310357 w 1241052"/>
                      <a:gd name="connsiteY17" fmla="*/ 1313498 h 1965961"/>
                      <a:gd name="connsiteX18" fmla="*/ 183357 w 1241052"/>
                      <a:gd name="connsiteY18" fmla="*/ 1381761 h 1965961"/>
                      <a:gd name="connsiteX19" fmla="*/ 323057 w 1241052"/>
                      <a:gd name="connsiteY19" fmla="*/ 1519873 h 1965961"/>
                      <a:gd name="connsiteX20" fmla="*/ 519907 w 1241052"/>
                      <a:gd name="connsiteY20" fmla="*/ 1719898 h 1965961"/>
                      <a:gd name="connsiteX21" fmla="*/ 0 w 1241052"/>
                      <a:gd name="connsiteY21" fmla="*/ 1965961 h 1965961"/>
                      <a:gd name="connsiteX22" fmla="*/ 0 w 1241052"/>
                      <a:gd name="connsiteY22" fmla="*/ 0 h 1965961"/>
                      <a:gd name="connsiteX0" fmla="*/ 0 w 1241052"/>
                      <a:gd name="connsiteY0" fmla="*/ 0 h 1965961"/>
                      <a:gd name="connsiteX1" fmla="*/ 484188 w 1241052"/>
                      <a:gd name="connsiteY1" fmla="*/ 461804 h 1965961"/>
                      <a:gd name="connsiteX2" fmla="*/ 946150 w 1241052"/>
                      <a:gd name="connsiteY2" fmla="*/ 596900 h 1965961"/>
                      <a:gd name="connsiteX3" fmla="*/ 926307 w 1241052"/>
                      <a:gd name="connsiteY3" fmla="*/ 434023 h 1965961"/>
                      <a:gd name="connsiteX4" fmla="*/ 596107 w 1241052"/>
                      <a:gd name="connsiteY4" fmla="*/ 338773 h 1965961"/>
                      <a:gd name="connsiteX5" fmla="*/ 789782 w 1241052"/>
                      <a:gd name="connsiteY5" fmla="*/ 116523 h 1965961"/>
                      <a:gd name="connsiteX6" fmla="*/ 1039019 w 1241052"/>
                      <a:gd name="connsiteY6" fmla="*/ 119698 h 1965961"/>
                      <a:gd name="connsiteX7" fmla="*/ 1240632 w 1241052"/>
                      <a:gd name="connsiteY7" fmla="*/ 513398 h 1965961"/>
                      <a:gd name="connsiteX8" fmla="*/ 932657 w 1241052"/>
                      <a:gd name="connsiteY8" fmla="*/ 1135698 h 1965961"/>
                      <a:gd name="connsiteX9" fmla="*/ 580232 w 1241052"/>
                      <a:gd name="connsiteY9" fmla="*/ 805498 h 1965961"/>
                      <a:gd name="connsiteX10" fmla="*/ 446882 w 1241052"/>
                      <a:gd name="connsiteY10" fmla="*/ 872173 h 1965961"/>
                      <a:gd name="connsiteX11" fmla="*/ 862807 w 1241052"/>
                      <a:gd name="connsiteY11" fmla="*/ 1284923 h 1965961"/>
                      <a:gd name="connsiteX12" fmla="*/ 729457 w 1241052"/>
                      <a:gd name="connsiteY12" fmla="*/ 1440498 h 1965961"/>
                      <a:gd name="connsiteX13" fmla="*/ 666750 w 1241052"/>
                      <a:gd name="connsiteY13" fmla="*/ 1616711 h 1965961"/>
                      <a:gd name="connsiteX14" fmla="*/ 453232 w 1241052"/>
                      <a:gd name="connsiteY14" fmla="*/ 1405573 h 1965961"/>
                      <a:gd name="connsiteX15" fmla="*/ 468313 w 1241052"/>
                      <a:gd name="connsiteY15" fmla="*/ 1205548 h 1965961"/>
                      <a:gd name="connsiteX16" fmla="*/ 314325 w 1241052"/>
                      <a:gd name="connsiteY16" fmla="*/ 1196023 h 1965961"/>
                      <a:gd name="connsiteX17" fmla="*/ 310357 w 1241052"/>
                      <a:gd name="connsiteY17" fmla="*/ 1313498 h 1965961"/>
                      <a:gd name="connsiteX18" fmla="*/ 183357 w 1241052"/>
                      <a:gd name="connsiteY18" fmla="*/ 1381761 h 1965961"/>
                      <a:gd name="connsiteX19" fmla="*/ 323057 w 1241052"/>
                      <a:gd name="connsiteY19" fmla="*/ 1519873 h 1965961"/>
                      <a:gd name="connsiteX20" fmla="*/ 519907 w 1241052"/>
                      <a:gd name="connsiteY20" fmla="*/ 1719898 h 1965961"/>
                      <a:gd name="connsiteX21" fmla="*/ 0 w 1241052"/>
                      <a:gd name="connsiteY21" fmla="*/ 1965961 h 1965961"/>
                      <a:gd name="connsiteX22" fmla="*/ 0 w 1241052"/>
                      <a:gd name="connsiteY22" fmla="*/ 0 h 1965961"/>
                      <a:gd name="connsiteX0" fmla="*/ 0 w 1241052"/>
                      <a:gd name="connsiteY0" fmla="*/ 0 h 1965961"/>
                      <a:gd name="connsiteX1" fmla="*/ 484188 w 1241052"/>
                      <a:gd name="connsiteY1" fmla="*/ 461804 h 1965961"/>
                      <a:gd name="connsiteX2" fmla="*/ 946150 w 1241052"/>
                      <a:gd name="connsiteY2" fmla="*/ 596900 h 1965961"/>
                      <a:gd name="connsiteX3" fmla="*/ 926307 w 1241052"/>
                      <a:gd name="connsiteY3" fmla="*/ 434023 h 1965961"/>
                      <a:gd name="connsiteX4" fmla="*/ 596107 w 1241052"/>
                      <a:gd name="connsiteY4" fmla="*/ 338773 h 1965961"/>
                      <a:gd name="connsiteX5" fmla="*/ 789782 w 1241052"/>
                      <a:gd name="connsiteY5" fmla="*/ 116523 h 1965961"/>
                      <a:gd name="connsiteX6" fmla="*/ 1039019 w 1241052"/>
                      <a:gd name="connsiteY6" fmla="*/ 119698 h 1965961"/>
                      <a:gd name="connsiteX7" fmla="*/ 1240632 w 1241052"/>
                      <a:gd name="connsiteY7" fmla="*/ 513398 h 1965961"/>
                      <a:gd name="connsiteX8" fmla="*/ 932657 w 1241052"/>
                      <a:gd name="connsiteY8" fmla="*/ 1135698 h 1965961"/>
                      <a:gd name="connsiteX9" fmla="*/ 580232 w 1241052"/>
                      <a:gd name="connsiteY9" fmla="*/ 805498 h 1965961"/>
                      <a:gd name="connsiteX10" fmla="*/ 446882 w 1241052"/>
                      <a:gd name="connsiteY10" fmla="*/ 872173 h 1965961"/>
                      <a:gd name="connsiteX11" fmla="*/ 862807 w 1241052"/>
                      <a:gd name="connsiteY11" fmla="*/ 1284923 h 1965961"/>
                      <a:gd name="connsiteX12" fmla="*/ 729457 w 1241052"/>
                      <a:gd name="connsiteY12" fmla="*/ 1440498 h 1965961"/>
                      <a:gd name="connsiteX13" fmla="*/ 666750 w 1241052"/>
                      <a:gd name="connsiteY13" fmla="*/ 1616711 h 1965961"/>
                      <a:gd name="connsiteX14" fmla="*/ 453232 w 1241052"/>
                      <a:gd name="connsiteY14" fmla="*/ 1405573 h 1965961"/>
                      <a:gd name="connsiteX15" fmla="*/ 468313 w 1241052"/>
                      <a:gd name="connsiteY15" fmla="*/ 1205548 h 1965961"/>
                      <a:gd name="connsiteX16" fmla="*/ 314325 w 1241052"/>
                      <a:gd name="connsiteY16" fmla="*/ 1196023 h 1965961"/>
                      <a:gd name="connsiteX17" fmla="*/ 310357 w 1241052"/>
                      <a:gd name="connsiteY17" fmla="*/ 1313498 h 1965961"/>
                      <a:gd name="connsiteX18" fmla="*/ 183357 w 1241052"/>
                      <a:gd name="connsiteY18" fmla="*/ 1381761 h 1965961"/>
                      <a:gd name="connsiteX19" fmla="*/ 323057 w 1241052"/>
                      <a:gd name="connsiteY19" fmla="*/ 1519873 h 1965961"/>
                      <a:gd name="connsiteX20" fmla="*/ 519907 w 1241052"/>
                      <a:gd name="connsiteY20" fmla="*/ 1719898 h 1965961"/>
                      <a:gd name="connsiteX21" fmla="*/ 0 w 1241052"/>
                      <a:gd name="connsiteY21" fmla="*/ 1965961 h 1965961"/>
                      <a:gd name="connsiteX22" fmla="*/ 0 w 1241052"/>
                      <a:gd name="connsiteY22" fmla="*/ 0 h 1965961"/>
                      <a:gd name="connsiteX0" fmla="*/ 0 w 1241052"/>
                      <a:gd name="connsiteY0" fmla="*/ 0 h 1965961"/>
                      <a:gd name="connsiteX1" fmla="*/ 484188 w 1241052"/>
                      <a:gd name="connsiteY1" fmla="*/ 461804 h 1965961"/>
                      <a:gd name="connsiteX2" fmla="*/ 946150 w 1241052"/>
                      <a:gd name="connsiteY2" fmla="*/ 596900 h 1965961"/>
                      <a:gd name="connsiteX3" fmla="*/ 926307 w 1241052"/>
                      <a:gd name="connsiteY3" fmla="*/ 434023 h 1965961"/>
                      <a:gd name="connsiteX4" fmla="*/ 596107 w 1241052"/>
                      <a:gd name="connsiteY4" fmla="*/ 338773 h 1965961"/>
                      <a:gd name="connsiteX5" fmla="*/ 789782 w 1241052"/>
                      <a:gd name="connsiteY5" fmla="*/ 116523 h 1965961"/>
                      <a:gd name="connsiteX6" fmla="*/ 1039019 w 1241052"/>
                      <a:gd name="connsiteY6" fmla="*/ 119698 h 1965961"/>
                      <a:gd name="connsiteX7" fmla="*/ 1240632 w 1241052"/>
                      <a:gd name="connsiteY7" fmla="*/ 513398 h 1965961"/>
                      <a:gd name="connsiteX8" fmla="*/ 932657 w 1241052"/>
                      <a:gd name="connsiteY8" fmla="*/ 1135698 h 1965961"/>
                      <a:gd name="connsiteX9" fmla="*/ 580232 w 1241052"/>
                      <a:gd name="connsiteY9" fmla="*/ 805498 h 1965961"/>
                      <a:gd name="connsiteX10" fmla="*/ 446882 w 1241052"/>
                      <a:gd name="connsiteY10" fmla="*/ 872173 h 1965961"/>
                      <a:gd name="connsiteX11" fmla="*/ 862807 w 1241052"/>
                      <a:gd name="connsiteY11" fmla="*/ 1284923 h 1965961"/>
                      <a:gd name="connsiteX12" fmla="*/ 729457 w 1241052"/>
                      <a:gd name="connsiteY12" fmla="*/ 1440498 h 1965961"/>
                      <a:gd name="connsiteX13" fmla="*/ 666750 w 1241052"/>
                      <a:gd name="connsiteY13" fmla="*/ 1616711 h 1965961"/>
                      <a:gd name="connsiteX14" fmla="*/ 453232 w 1241052"/>
                      <a:gd name="connsiteY14" fmla="*/ 1405573 h 1965961"/>
                      <a:gd name="connsiteX15" fmla="*/ 468313 w 1241052"/>
                      <a:gd name="connsiteY15" fmla="*/ 1205548 h 1965961"/>
                      <a:gd name="connsiteX16" fmla="*/ 314325 w 1241052"/>
                      <a:gd name="connsiteY16" fmla="*/ 1196023 h 1965961"/>
                      <a:gd name="connsiteX17" fmla="*/ 310357 w 1241052"/>
                      <a:gd name="connsiteY17" fmla="*/ 1313498 h 1965961"/>
                      <a:gd name="connsiteX18" fmla="*/ 183357 w 1241052"/>
                      <a:gd name="connsiteY18" fmla="*/ 1381761 h 1965961"/>
                      <a:gd name="connsiteX19" fmla="*/ 323057 w 1241052"/>
                      <a:gd name="connsiteY19" fmla="*/ 1519873 h 1965961"/>
                      <a:gd name="connsiteX20" fmla="*/ 519907 w 1241052"/>
                      <a:gd name="connsiteY20" fmla="*/ 1719898 h 1965961"/>
                      <a:gd name="connsiteX21" fmla="*/ 0 w 1241052"/>
                      <a:gd name="connsiteY21" fmla="*/ 1965961 h 1965961"/>
                      <a:gd name="connsiteX22" fmla="*/ 0 w 1241052"/>
                      <a:gd name="connsiteY22" fmla="*/ 0 h 1965961"/>
                      <a:gd name="connsiteX0" fmla="*/ 0 w 1241052"/>
                      <a:gd name="connsiteY0" fmla="*/ 0 h 1965961"/>
                      <a:gd name="connsiteX1" fmla="*/ 484188 w 1241052"/>
                      <a:gd name="connsiteY1" fmla="*/ 461804 h 1965961"/>
                      <a:gd name="connsiteX2" fmla="*/ 946150 w 1241052"/>
                      <a:gd name="connsiteY2" fmla="*/ 596900 h 1965961"/>
                      <a:gd name="connsiteX3" fmla="*/ 926307 w 1241052"/>
                      <a:gd name="connsiteY3" fmla="*/ 434023 h 1965961"/>
                      <a:gd name="connsiteX4" fmla="*/ 596107 w 1241052"/>
                      <a:gd name="connsiteY4" fmla="*/ 338773 h 1965961"/>
                      <a:gd name="connsiteX5" fmla="*/ 789782 w 1241052"/>
                      <a:gd name="connsiteY5" fmla="*/ 116523 h 1965961"/>
                      <a:gd name="connsiteX6" fmla="*/ 1039019 w 1241052"/>
                      <a:gd name="connsiteY6" fmla="*/ 119698 h 1965961"/>
                      <a:gd name="connsiteX7" fmla="*/ 1240632 w 1241052"/>
                      <a:gd name="connsiteY7" fmla="*/ 513398 h 1965961"/>
                      <a:gd name="connsiteX8" fmla="*/ 932657 w 1241052"/>
                      <a:gd name="connsiteY8" fmla="*/ 1135698 h 1965961"/>
                      <a:gd name="connsiteX9" fmla="*/ 580232 w 1241052"/>
                      <a:gd name="connsiteY9" fmla="*/ 805498 h 1965961"/>
                      <a:gd name="connsiteX10" fmla="*/ 446882 w 1241052"/>
                      <a:gd name="connsiteY10" fmla="*/ 872173 h 1965961"/>
                      <a:gd name="connsiteX11" fmla="*/ 862807 w 1241052"/>
                      <a:gd name="connsiteY11" fmla="*/ 1284923 h 1965961"/>
                      <a:gd name="connsiteX12" fmla="*/ 729457 w 1241052"/>
                      <a:gd name="connsiteY12" fmla="*/ 1440498 h 1965961"/>
                      <a:gd name="connsiteX13" fmla="*/ 666750 w 1241052"/>
                      <a:gd name="connsiteY13" fmla="*/ 1616711 h 1965961"/>
                      <a:gd name="connsiteX14" fmla="*/ 453232 w 1241052"/>
                      <a:gd name="connsiteY14" fmla="*/ 1405573 h 1965961"/>
                      <a:gd name="connsiteX15" fmla="*/ 468313 w 1241052"/>
                      <a:gd name="connsiteY15" fmla="*/ 1205548 h 1965961"/>
                      <a:gd name="connsiteX16" fmla="*/ 314325 w 1241052"/>
                      <a:gd name="connsiteY16" fmla="*/ 1196023 h 1965961"/>
                      <a:gd name="connsiteX17" fmla="*/ 310357 w 1241052"/>
                      <a:gd name="connsiteY17" fmla="*/ 1313498 h 1965961"/>
                      <a:gd name="connsiteX18" fmla="*/ 183357 w 1241052"/>
                      <a:gd name="connsiteY18" fmla="*/ 1381761 h 1965961"/>
                      <a:gd name="connsiteX19" fmla="*/ 323057 w 1241052"/>
                      <a:gd name="connsiteY19" fmla="*/ 1519873 h 1965961"/>
                      <a:gd name="connsiteX20" fmla="*/ 519907 w 1241052"/>
                      <a:gd name="connsiteY20" fmla="*/ 1719898 h 1965961"/>
                      <a:gd name="connsiteX21" fmla="*/ 0 w 1241052"/>
                      <a:gd name="connsiteY21" fmla="*/ 1965961 h 1965961"/>
                      <a:gd name="connsiteX22" fmla="*/ 0 w 1241052"/>
                      <a:gd name="connsiteY22" fmla="*/ 0 h 1965961"/>
                      <a:gd name="connsiteX0" fmla="*/ 0 w 1241052"/>
                      <a:gd name="connsiteY0" fmla="*/ 0 h 1965961"/>
                      <a:gd name="connsiteX1" fmla="*/ 484188 w 1241052"/>
                      <a:gd name="connsiteY1" fmla="*/ 461804 h 1965961"/>
                      <a:gd name="connsiteX2" fmla="*/ 946150 w 1241052"/>
                      <a:gd name="connsiteY2" fmla="*/ 596900 h 1965961"/>
                      <a:gd name="connsiteX3" fmla="*/ 926307 w 1241052"/>
                      <a:gd name="connsiteY3" fmla="*/ 434023 h 1965961"/>
                      <a:gd name="connsiteX4" fmla="*/ 596107 w 1241052"/>
                      <a:gd name="connsiteY4" fmla="*/ 338773 h 1965961"/>
                      <a:gd name="connsiteX5" fmla="*/ 789782 w 1241052"/>
                      <a:gd name="connsiteY5" fmla="*/ 116523 h 1965961"/>
                      <a:gd name="connsiteX6" fmla="*/ 1039019 w 1241052"/>
                      <a:gd name="connsiteY6" fmla="*/ 119698 h 1965961"/>
                      <a:gd name="connsiteX7" fmla="*/ 1240632 w 1241052"/>
                      <a:gd name="connsiteY7" fmla="*/ 513398 h 1965961"/>
                      <a:gd name="connsiteX8" fmla="*/ 932657 w 1241052"/>
                      <a:gd name="connsiteY8" fmla="*/ 1135698 h 1965961"/>
                      <a:gd name="connsiteX9" fmla="*/ 580232 w 1241052"/>
                      <a:gd name="connsiteY9" fmla="*/ 805498 h 1965961"/>
                      <a:gd name="connsiteX10" fmla="*/ 446882 w 1241052"/>
                      <a:gd name="connsiteY10" fmla="*/ 872173 h 1965961"/>
                      <a:gd name="connsiteX11" fmla="*/ 862807 w 1241052"/>
                      <a:gd name="connsiteY11" fmla="*/ 1284923 h 1965961"/>
                      <a:gd name="connsiteX12" fmla="*/ 729457 w 1241052"/>
                      <a:gd name="connsiteY12" fmla="*/ 1440498 h 1965961"/>
                      <a:gd name="connsiteX13" fmla="*/ 666750 w 1241052"/>
                      <a:gd name="connsiteY13" fmla="*/ 1616711 h 1965961"/>
                      <a:gd name="connsiteX14" fmla="*/ 453232 w 1241052"/>
                      <a:gd name="connsiteY14" fmla="*/ 1405573 h 1965961"/>
                      <a:gd name="connsiteX15" fmla="*/ 468313 w 1241052"/>
                      <a:gd name="connsiteY15" fmla="*/ 1205548 h 1965961"/>
                      <a:gd name="connsiteX16" fmla="*/ 314325 w 1241052"/>
                      <a:gd name="connsiteY16" fmla="*/ 1196023 h 1965961"/>
                      <a:gd name="connsiteX17" fmla="*/ 310357 w 1241052"/>
                      <a:gd name="connsiteY17" fmla="*/ 1313498 h 1965961"/>
                      <a:gd name="connsiteX18" fmla="*/ 183357 w 1241052"/>
                      <a:gd name="connsiteY18" fmla="*/ 1381761 h 1965961"/>
                      <a:gd name="connsiteX19" fmla="*/ 323057 w 1241052"/>
                      <a:gd name="connsiteY19" fmla="*/ 1519873 h 1965961"/>
                      <a:gd name="connsiteX20" fmla="*/ 519907 w 1241052"/>
                      <a:gd name="connsiteY20" fmla="*/ 1719898 h 1965961"/>
                      <a:gd name="connsiteX21" fmla="*/ 0 w 1241052"/>
                      <a:gd name="connsiteY21" fmla="*/ 1965961 h 1965961"/>
                      <a:gd name="connsiteX22" fmla="*/ 0 w 1241052"/>
                      <a:gd name="connsiteY22" fmla="*/ 0 h 1965961"/>
                      <a:gd name="connsiteX0" fmla="*/ 0 w 1241052"/>
                      <a:gd name="connsiteY0" fmla="*/ 0 h 1965961"/>
                      <a:gd name="connsiteX1" fmla="*/ 484188 w 1241052"/>
                      <a:gd name="connsiteY1" fmla="*/ 461804 h 1965961"/>
                      <a:gd name="connsiteX2" fmla="*/ 946150 w 1241052"/>
                      <a:gd name="connsiteY2" fmla="*/ 596900 h 1965961"/>
                      <a:gd name="connsiteX3" fmla="*/ 926307 w 1241052"/>
                      <a:gd name="connsiteY3" fmla="*/ 434023 h 1965961"/>
                      <a:gd name="connsiteX4" fmla="*/ 596107 w 1241052"/>
                      <a:gd name="connsiteY4" fmla="*/ 338773 h 1965961"/>
                      <a:gd name="connsiteX5" fmla="*/ 789782 w 1241052"/>
                      <a:gd name="connsiteY5" fmla="*/ 116523 h 1965961"/>
                      <a:gd name="connsiteX6" fmla="*/ 1039019 w 1241052"/>
                      <a:gd name="connsiteY6" fmla="*/ 119698 h 1965961"/>
                      <a:gd name="connsiteX7" fmla="*/ 1240632 w 1241052"/>
                      <a:gd name="connsiteY7" fmla="*/ 513398 h 1965961"/>
                      <a:gd name="connsiteX8" fmla="*/ 932657 w 1241052"/>
                      <a:gd name="connsiteY8" fmla="*/ 1135698 h 1965961"/>
                      <a:gd name="connsiteX9" fmla="*/ 580232 w 1241052"/>
                      <a:gd name="connsiteY9" fmla="*/ 805498 h 1965961"/>
                      <a:gd name="connsiteX10" fmla="*/ 446882 w 1241052"/>
                      <a:gd name="connsiteY10" fmla="*/ 872173 h 1965961"/>
                      <a:gd name="connsiteX11" fmla="*/ 862807 w 1241052"/>
                      <a:gd name="connsiteY11" fmla="*/ 1284923 h 1965961"/>
                      <a:gd name="connsiteX12" fmla="*/ 729457 w 1241052"/>
                      <a:gd name="connsiteY12" fmla="*/ 1440498 h 1965961"/>
                      <a:gd name="connsiteX13" fmla="*/ 666750 w 1241052"/>
                      <a:gd name="connsiteY13" fmla="*/ 1616711 h 1965961"/>
                      <a:gd name="connsiteX14" fmla="*/ 453232 w 1241052"/>
                      <a:gd name="connsiteY14" fmla="*/ 1405573 h 1965961"/>
                      <a:gd name="connsiteX15" fmla="*/ 468313 w 1241052"/>
                      <a:gd name="connsiteY15" fmla="*/ 1205548 h 1965961"/>
                      <a:gd name="connsiteX16" fmla="*/ 314325 w 1241052"/>
                      <a:gd name="connsiteY16" fmla="*/ 1196023 h 1965961"/>
                      <a:gd name="connsiteX17" fmla="*/ 310357 w 1241052"/>
                      <a:gd name="connsiteY17" fmla="*/ 1313498 h 1965961"/>
                      <a:gd name="connsiteX18" fmla="*/ 183357 w 1241052"/>
                      <a:gd name="connsiteY18" fmla="*/ 1381761 h 1965961"/>
                      <a:gd name="connsiteX19" fmla="*/ 323057 w 1241052"/>
                      <a:gd name="connsiteY19" fmla="*/ 1519873 h 1965961"/>
                      <a:gd name="connsiteX20" fmla="*/ 519907 w 1241052"/>
                      <a:gd name="connsiteY20" fmla="*/ 1719898 h 1965961"/>
                      <a:gd name="connsiteX21" fmla="*/ 0 w 1241052"/>
                      <a:gd name="connsiteY21" fmla="*/ 1965961 h 1965961"/>
                      <a:gd name="connsiteX22" fmla="*/ 0 w 1241052"/>
                      <a:gd name="connsiteY22" fmla="*/ 0 h 1965961"/>
                      <a:gd name="connsiteX0" fmla="*/ 0 w 1241052"/>
                      <a:gd name="connsiteY0" fmla="*/ 0 h 1965961"/>
                      <a:gd name="connsiteX1" fmla="*/ 484188 w 1241052"/>
                      <a:gd name="connsiteY1" fmla="*/ 461804 h 1965961"/>
                      <a:gd name="connsiteX2" fmla="*/ 946150 w 1241052"/>
                      <a:gd name="connsiteY2" fmla="*/ 596900 h 1965961"/>
                      <a:gd name="connsiteX3" fmla="*/ 926307 w 1241052"/>
                      <a:gd name="connsiteY3" fmla="*/ 434023 h 1965961"/>
                      <a:gd name="connsiteX4" fmla="*/ 596107 w 1241052"/>
                      <a:gd name="connsiteY4" fmla="*/ 338773 h 1965961"/>
                      <a:gd name="connsiteX5" fmla="*/ 789782 w 1241052"/>
                      <a:gd name="connsiteY5" fmla="*/ 116523 h 1965961"/>
                      <a:gd name="connsiteX6" fmla="*/ 1039019 w 1241052"/>
                      <a:gd name="connsiteY6" fmla="*/ 119698 h 1965961"/>
                      <a:gd name="connsiteX7" fmla="*/ 1240632 w 1241052"/>
                      <a:gd name="connsiteY7" fmla="*/ 513398 h 1965961"/>
                      <a:gd name="connsiteX8" fmla="*/ 932657 w 1241052"/>
                      <a:gd name="connsiteY8" fmla="*/ 1135698 h 1965961"/>
                      <a:gd name="connsiteX9" fmla="*/ 580232 w 1241052"/>
                      <a:gd name="connsiteY9" fmla="*/ 805498 h 1965961"/>
                      <a:gd name="connsiteX10" fmla="*/ 446882 w 1241052"/>
                      <a:gd name="connsiteY10" fmla="*/ 872173 h 1965961"/>
                      <a:gd name="connsiteX11" fmla="*/ 862807 w 1241052"/>
                      <a:gd name="connsiteY11" fmla="*/ 1284923 h 1965961"/>
                      <a:gd name="connsiteX12" fmla="*/ 729457 w 1241052"/>
                      <a:gd name="connsiteY12" fmla="*/ 1440498 h 1965961"/>
                      <a:gd name="connsiteX13" fmla="*/ 666750 w 1241052"/>
                      <a:gd name="connsiteY13" fmla="*/ 1616711 h 1965961"/>
                      <a:gd name="connsiteX14" fmla="*/ 453232 w 1241052"/>
                      <a:gd name="connsiteY14" fmla="*/ 1405573 h 1965961"/>
                      <a:gd name="connsiteX15" fmla="*/ 468313 w 1241052"/>
                      <a:gd name="connsiteY15" fmla="*/ 1205548 h 1965961"/>
                      <a:gd name="connsiteX16" fmla="*/ 314325 w 1241052"/>
                      <a:gd name="connsiteY16" fmla="*/ 1196023 h 1965961"/>
                      <a:gd name="connsiteX17" fmla="*/ 310357 w 1241052"/>
                      <a:gd name="connsiteY17" fmla="*/ 1313498 h 1965961"/>
                      <a:gd name="connsiteX18" fmla="*/ 183357 w 1241052"/>
                      <a:gd name="connsiteY18" fmla="*/ 1381761 h 1965961"/>
                      <a:gd name="connsiteX19" fmla="*/ 323057 w 1241052"/>
                      <a:gd name="connsiteY19" fmla="*/ 1519873 h 1965961"/>
                      <a:gd name="connsiteX20" fmla="*/ 519907 w 1241052"/>
                      <a:gd name="connsiteY20" fmla="*/ 1719898 h 1965961"/>
                      <a:gd name="connsiteX21" fmla="*/ 0 w 1241052"/>
                      <a:gd name="connsiteY21" fmla="*/ 1965961 h 1965961"/>
                      <a:gd name="connsiteX22" fmla="*/ 0 w 1241052"/>
                      <a:gd name="connsiteY22" fmla="*/ 0 h 1965961"/>
                      <a:gd name="connsiteX0" fmla="*/ 0 w 1241052"/>
                      <a:gd name="connsiteY0" fmla="*/ 0 h 1965961"/>
                      <a:gd name="connsiteX1" fmla="*/ 484188 w 1241052"/>
                      <a:gd name="connsiteY1" fmla="*/ 461804 h 1965961"/>
                      <a:gd name="connsiteX2" fmla="*/ 946150 w 1241052"/>
                      <a:gd name="connsiteY2" fmla="*/ 596900 h 1965961"/>
                      <a:gd name="connsiteX3" fmla="*/ 926307 w 1241052"/>
                      <a:gd name="connsiteY3" fmla="*/ 434023 h 1965961"/>
                      <a:gd name="connsiteX4" fmla="*/ 596107 w 1241052"/>
                      <a:gd name="connsiteY4" fmla="*/ 338773 h 1965961"/>
                      <a:gd name="connsiteX5" fmla="*/ 789782 w 1241052"/>
                      <a:gd name="connsiteY5" fmla="*/ 116523 h 1965961"/>
                      <a:gd name="connsiteX6" fmla="*/ 1039019 w 1241052"/>
                      <a:gd name="connsiteY6" fmla="*/ 119698 h 1965961"/>
                      <a:gd name="connsiteX7" fmla="*/ 1240632 w 1241052"/>
                      <a:gd name="connsiteY7" fmla="*/ 513398 h 1965961"/>
                      <a:gd name="connsiteX8" fmla="*/ 932657 w 1241052"/>
                      <a:gd name="connsiteY8" fmla="*/ 1135698 h 1965961"/>
                      <a:gd name="connsiteX9" fmla="*/ 580232 w 1241052"/>
                      <a:gd name="connsiteY9" fmla="*/ 805498 h 1965961"/>
                      <a:gd name="connsiteX10" fmla="*/ 446882 w 1241052"/>
                      <a:gd name="connsiteY10" fmla="*/ 872173 h 1965961"/>
                      <a:gd name="connsiteX11" fmla="*/ 862807 w 1241052"/>
                      <a:gd name="connsiteY11" fmla="*/ 1284923 h 1965961"/>
                      <a:gd name="connsiteX12" fmla="*/ 729457 w 1241052"/>
                      <a:gd name="connsiteY12" fmla="*/ 1440498 h 1965961"/>
                      <a:gd name="connsiteX13" fmla="*/ 666750 w 1241052"/>
                      <a:gd name="connsiteY13" fmla="*/ 1616711 h 1965961"/>
                      <a:gd name="connsiteX14" fmla="*/ 453232 w 1241052"/>
                      <a:gd name="connsiteY14" fmla="*/ 1405573 h 1965961"/>
                      <a:gd name="connsiteX15" fmla="*/ 468313 w 1241052"/>
                      <a:gd name="connsiteY15" fmla="*/ 1205548 h 1965961"/>
                      <a:gd name="connsiteX16" fmla="*/ 314325 w 1241052"/>
                      <a:gd name="connsiteY16" fmla="*/ 1196023 h 1965961"/>
                      <a:gd name="connsiteX17" fmla="*/ 310357 w 1241052"/>
                      <a:gd name="connsiteY17" fmla="*/ 1313498 h 1965961"/>
                      <a:gd name="connsiteX18" fmla="*/ 183357 w 1241052"/>
                      <a:gd name="connsiteY18" fmla="*/ 1381761 h 1965961"/>
                      <a:gd name="connsiteX19" fmla="*/ 323057 w 1241052"/>
                      <a:gd name="connsiteY19" fmla="*/ 1519873 h 1965961"/>
                      <a:gd name="connsiteX20" fmla="*/ 519907 w 1241052"/>
                      <a:gd name="connsiteY20" fmla="*/ 1719898 h 1965961"/>
                      <a:gd name="connsiteX21" fmla="*/ 0 w 1241052"/>
                      <a:gd name="connsiteY21" fmla="*/ 1965961 h 1965961"/>
                      <a:gd name="connsiteX22" fmla="*/ 0 w 1241052"/>
                      <a:gd name="connsiteY22" fmla="*/ 0 h 1965961"/>
                      <a:gd name="connsiteX0" fmla="*/ 0 w 1241052"/>
                      <a:gd name="connsiteY0" fmla="*/ 0 h 1965961"/>
                      <a:gd name="connsiteX1" fmla="*/ 484188 w 1241052"/>
                      <a:gd name="connsiteY1" fmla="*/ 461804 h 1965961"/>
                      <a:gd name="connsiteX2" fmla="*/ 946150 w 1241052"/>
                      <a:gd name="connsiteY2" fmla="*/ 596900 h 1965961"/>
                      <a:gd name="connsiteX3" fmla="*/ 926307 w 1241052"/>
                      <a:gd name="connsiteY3" fmla="*/ 434023 h 1965961"/>
                      <a:gd name="connsiteX4" fmla="*/ 596107 w 1241052"/>
                      <a:gd name="connsiteY4" fmla="*/ 338773 h 1965961"/>
                      <a:gd name="connsiteX5" fmla="*/ 789782 w 1241052"/>
                      <a:gd name="connsiteY5" fmla="*/ 116523 h 1965961"/>
                      <a:gd name="connsiteX6" fmla="*/ 1039019 w 1241052"/>
                      <a:gd name="connsiteY6" fmla="*/ 119698 h 1965961"/>
                      <a:gd name="connsiteX7" fmla="*/ 1240632 w 1241052"/>
                      <a:gd name="connsiteY7" fmla="*/ 513398 h 1965961"/>
                      <a:gd name="connsiteX8" fmla="*/ 932657 w 1241052"/>
                      <a:gd name="connsiteY8" fmla="*/ 1135698 h 1965961"/>
                      <a:gd name="connsiteX9" fmla="*/ 580232 w 1241052"/>
                      <a:gd name="connsiteY9" fmla="*/ 805498 h 1965961"/>
                      <a:gd name="connsiteX10" fmla="*/ 446882 w 1241052"/>
                      <a:gd name="connsiteY10" fmla="*/ 872173 h 1965961"/>
                      <a:gd name="connsiteX11" fmla="*/ 862807 w 1241052"/>
                      <a:gd name="connsiteY11" fmla="*/ 1284923 h 1965961"/>
                      <a:gd name="connsiteX12" fmla="*/ 729457 w 1241052"/>
                      <a:gd name="connsiteY12" fmla="*/ 1440498 h 1965961"/>
                      <a:gd name="connsiteX13" fmla="*/ 666750 w 1241052"/>
                      <a:gd name="connsiteY13" fmla="*/ 1616711 h 1965961"/>
                      <a:gd name="connsiteX14" fmla="*/ 453232 w 1241052"/>
                      <a:gd name="connsiteY14" fmla="*/ 1405573 h 1965961"/>
                      <a:gd name="connsiteX15" fmla="*/ 468313 w 1241052"/>
                      <a:gd name="connsiteY15" fmla="*/ 1205548 h 1965961"/>
                      <a:gd name="connsiteX16" fmla="*/ 323850 w 1241052"/>
                      <a:gd name="connsiteY16" fmla="*/ 1196023 h 1965961"/>
                      <a:gd name="connsiteX17" fmla="*/ 310357 w 1241052"/>
                      <a:gd name="connsiteY17" fmla="*/ 1313498 h 1965961"/>
                      <a:gd name="connsiteX18" fmla="*/ 183357 w 1241052"/>
                      <a:gd name="connsiteY18" fmla="*/ 1381761 h 1965961"/>
                      <a:gd name="connsiteX19" fmla="*/ 323057 w 1241052"/>
                      <a:gd name="connsiteY19" fmla="*/ 1519873 h 1965961"/>
                      <a:gd name="connsiteX20" fmla="*/ 519907 w 1241052"/>
                      <a:gd name="connsiteY20" fmla="*/ 1719898 h 1965961"/>
                      <a:gd name="connsiteX21" fmla="*/ 0 w 1241052"/>
                      <a:gd name="connsiteY21" fmla="*/ 1965961 h 1965961"/>
                      <a:gd name="connsiteX22" fmla="*/ 0 w 1241052"/>
                      <a:gd name="connsiteY22" fmla="*/ 0 h 1965961"/>
                      <a:gd name="connsiteX0" fmla="*/ 0 w 1241052"/>
                      <a:gd name="connsiteY0" fmla="*/ 0 h 1965961"/>
                      <a:gd name="connsiteX1" fmla="*/ 484188 w 1241052"/>
                      <a:gd name="connsiteY1" fmla="*/ 461804 h 1965961"/>
                      <a:gd name="connsiteX2" fmla="*/ 946150 w 1241052"/>
                      <a:gd name="connsiteY2" fmla="*/ 596900 h 1965961"/>
                      <a:gd name="connsiteX3" fmla="*/ 926307 w 1241052"/>
                      <a:gd name="connsiteY3" fmla="*/ 434023 h 1965961"/>
                      <a:gd name="connsiteX4" fmla="*/ 596107 w 1241052"/>
                      <a:gd name="connsiteY4" fmla="*/ 338773 h 1965961"/>
                      <a:gd name="connsiteX5" fmla="*/ 789782 w 1241052"/>
                      <a:gd name="connsiteY5" fmla="*/ 116523 h 1965961"/>
                      <a:gd name="connsiteX6" fmla="*/ 1039019 w 1241052"/>
                      <a:gd name="connsiteY6" fmla="*/ 119698 h 1965961"/>
                      <a:gd name="connsiteX7" fmla="*/ 1240632 w 1241052"/>
                      <a:gd name="connsiteY7" fmla="*/ 513398 h 1965961"/>
                      <a:gd name="connsiteX8" fmla="*/ 932657 w 1241052"/>
                      <a:gd name="connsiteY8" fmla="*/ 1135698 h 1965961"/>
                      <a:gd name="connsiteX9" fmla="*/ 580232 w 1241052"/>
                      <a:gd name="connsiteY9" fmla="*/ 805498 h 1965961"/>
                      <a:gd name="connsiteX10" fmla="*/ 446882 w 1241052"/>
                      <a:gd name="connsiteY10" fmla="*/ 872173 h 1965961"/>
                      <a:gd name="connsiteX11" fmla="*/ 862807 w 1241052"/>
                      <a:gd name="connsiteY11" fmla="*/ 1284923 h 1965961"/>
                      <a:gd name="connsiteX12" fmla="*/ 729457 w 1241052"/>
                      <a:gd name="connsiteY12" fmla="*/ 1440498 h 1965961"/>
                      <a:gd name="connsiteX13" fmla="*/ 666750 w 1241052"/>
                      <a:gd name="connsiteY13" fmla="*/ 1616711 h 1965961"/>
                      <a:gd name="connsiteX14" fmla="*/ 453232 w 1241052"/>
                      <a:gd name="connsiteY14" fmla="*/ 1405573 h 1965961"/>
                      <a:gd name="connsiteX15" fmla="*/ 468313 w 1241052"/>
                      <a:gd name="connsiteY15" fmla="*/ 1205548 h 1965961"/>
                      <a:gd name="connsiteX16" fmla="*/ 323850 w 1241052"/>
                      <a:gd name="connsiteY16" fmla="*/ 1196023 h 1965961"/>
                      <a:gd name="connsiteX17" fmla="*/ 310357 w 1241052"/>
                      <a:gd name="connsiteY17" fmla="*/ 1313498 h 1965961"/>
                      <a:gd name="connsiteX18" fmla="*/ 183357 w 1241052"/>
                      <a:gd name="connsiteY18" fmla="*/ 1381761 h 1965961"/>
                      <a:gd name="connsiteX19" fmla="*/ 323057 w 1241052"/>
                      <a:gd name="connsiteY19" fmla="*/ 1519873 h 1965961"/>
                      <a:gd name="connsiteX20" fmla="*/ 519907 w 1241052"/>
                      <a:gd name="connsiteY20" fmla="*/ 1719898 h 1965961"/>
                      <a:gd name="connsiteX21" fmla="*/ 0 w 1241052"/>
                      <a:gd name="connsiteY21" fmla="*/ 1965961 h 1965961"/>
                      <a:gd name="connsiteX22" fmla="*/ 0 w 1241052"/>
                      <a:gd name="connsiteY22" fmla="*/ 0 h 1965961"/>
                      <a:gd name="connsiteX0" fmla="*/ 0 w 1241052"/>
                      <a:gd name="connsiteY0" fmla="*/ 0 h 1965961"/>
                      <a:gd name="connsiteX1" fmla="*/ 484188 w 1241052"/>
                      <a:gd name="connsiteY1" fmla="*/ 461804 h 1965961"/>
                      <a:gd name="connsiteX2" fmla="*/ 946150 w 1241052"/>
                      <a:gd name="connsiteY2" fmla="*/ 596900 h 1965961"/>
                      <a:gd name="connsiteX3" fmla="*/ 926307 w 1241052"/>
                      <a:gd name="connsiteY3" fmla="*/ 434023 h 1965961"/>
                      <a:gd name="connsiteX4" fmla="*/ 596107 w 1241052"/>
                      <a:gd name="connsiteY4" fmla="*/ 338773 h 1965961"/>
                      <a:gd name="connsiteX5" fmla="*/ 789782 w 1241052"/>
                      <a:gd name="connsiteY5" fmla="*/ 116523 h 1965961"/>
                      <a:gd name="connsiteX6" fmla="*/ 1039019 w 1241052"/>
                      <a:gd name="connsiteY6" fmla="*/ 119698 h 1965961"/>
                      <a:gd name="connsiteX7" fmla="*/ 1240632 w 1241052"/>
                      <a:gd name="connsiteY7" fmla="*/ 513398 h 1965961"/>
                      <a:gd name="connsiteX8" fmla="*/ 932657 w 1241052"/>
                      <a:gd name="connsiteY8" fmla="*/ 1135698 h 1965961"/>
                      <a:gd name="connsiteX9" fmla="*/ 580232 w 1241052"/>
                      <a:gd name="connsiteY9" fmla="*/ 805498 h 1965961"/>
                      <a:gd name="connsiteX10" fmla="*/ 446882 w 1241052"/>
                      <a:gd name="connsiteY10" fmla="*/ 872173 h 1965961"/>
                      <a:gd name="connsiteX11" fmla="*/ 862807 w 1241052"/>
                      <a:gd name="connsiteY11" fmla="*/ 1284923 h 1965961"/>
                      <a:gd name="connsiteX12" fmla="*/ 729457 w 1241052"/>
                      <a:gd name="connsiteY12" fmla="*/ 1440498 h 1965961"/>
                      <a:gd name="connsiteX13" fmla="*/ 666750 w 1241052"/>
                      <a:gd name="connsiteY13" fmla="*/ 1616711 h 1965961"/>
                      <a:gd name="connsiteX14" fmla="*/ 453232 w 1241052"/>
                      <a:gd name="connsiteY14" fmla="*/ 1405573 h 1965961"/>
                      <a:gd name="connsiteX15" fmla="*/ 468313 w 1241052"/>
                      <a:gd name="connsiteY15" fmla="*/ 1205548 h 1965961"/>
                      <a:gd name="connsiteX16" fmla="*/ 323850 w 1241052"/>
                      <a:gd name="connsiteY16" fmla="*/ 1196023 h 1965961"/>
                      <a:gd name="connsiteX17" fmla="*/ 310357 w 1241052"/>
                      <a:gd name="connsiteY17" fmla="*/ 1313498 h 1965961"/>
                      <a:gd name="connsiteX18" fmla="*/ 183357 w 1241052"/>
                      <a:gd name="connsiteY18" fmla="*/ 1381761 h 1965961"/>
                      <a:gd name="connsiteX19" fmla="*/ 323057 w 1241052"/>
                      <a:gd name="connsiteY19" fmla="*/ 1519873 h 1965961"/>
                      <a:gd name="connsiteX20" fmla="*/ 519907 w 1241052"/>
                      <a:gd name="connsiteY20" fmla="*/ 1719898 h 1965961"/>
                      <a:gd name="connsiteX21" fmla="*/ 0 w 1241052"/>
                      <a:gd name="connsiteY21" fmla="*/ 1965961 h 1965961"/>
                      <a:gd name="connsiteX22" fmla="*/ 0 w 1241052"/>
                      <a:gd name="connsiteY22" fmla="*/ 0 h 1965961"/>
                      <a:gd name="connsiteX0" fmla="*/ 0 w 1241052"/>
                      <a:gd name="connsiteY0" fmla="*/ 0 h 1965961"/>
                      <a:gd name="connsiteX1" fmla="*/ 484188 w 1241052"/>
                      <a:gd name="connsiteY1" fmla="*/ 461804 h 1965961"/>
                      <a:gd name="connsiteX2" fmla="*/ 946150 w 1241052"/>
                      <a:gd name="connsiteY2" fmla="*/ 596900 h 1965961"/>
                      <a:gd name="connsiteX3" fmla="*/ 926307 w 1241052"/>
                      <a:gd name="connsiteY3" fmla="*/ 434023 h 1965961"/>
                      <a:gd name="connsiteX4" fmla="*/ 596107 w 1241052"/>
                      <a:gd name="connsiteY4" fmla="*/ 338773 h 1965961"/>
                      <a:gd name="connsiteX5" fmla="*/ 789782 w 1241052"/>
                      <a:gd name="connsiteY5" fmla="*/ 116523 h 1965961"/>
                      <a:gd name="connsiteX6" fmla="*/ 1039019 w 1241052"/>
                      <a:gd name="connsiteY6" fmla="*/ 119698 h 1965961"/>
                      <a:gd name="connsiteX7" fmla="*/ 1240632 w 1241052"/>
                      <a:gd name="connsiteY7" fmla="*/ 513398 h 1965961"/>
                      <a:gd name="connsiteX8" fmla="*/ 932657 w 1241052"/>
                      <a:gd name="connsiteY8" fmla="*/ 1135698 h 1965961"/>
                      <a:gd name="connsiteX9" fmla="*/ 580232 w 1241052"/>
                      <a:gd name="connsiteY9" fmla="*/ 805498 h 1965961"/>
                      <a:gd name="connsiteX10" fmla="*/ 446882 w 1241052"/>
                      <a:gd name="connsiteY10" fmla="*/ 872173 h 1965961"/>
                      <a:gd name="connsiteX11" fmla="*/ 862807 w 1241052"/>
                      <a:gd name="connsiteY11" fmla="*/ 1284923 h 1965961"/>
                      <a:gd name="connsiteX12" fmla="*/ 729457 w 1241052"/>
                      <a:gd name="connsiteY12" fmla="*/ 1440498 h 1965961"/>
                      <a:gd name="connsiteX13" fmla="*/ 666750 w 1241052"/>
                      <a:gd name="connsiteY13" fmla="*/ 1616711 h 1965961"/>
                      <a:gd name="connsiteX14" fmla="*/ 453232 w 1241052"/>
                      <a:gd name="connsiteY14" fmla="*/ 1405573 h 1965961"/>
                      <a:gd name="connsiteX15" fmla="*/ 468313 w 1241052"/>
                      <a:gd name="connsiteY15" fmla="*/ 1205548 h 1965961"/>
                      <a:gd name="connsiteX16" fmla="*/ 323850 w 1241052"/>
                      <a:gd name="connsiteY16" fmla="*/ 1196023 h 1965961"/>
                      <a:gd name="connsiteX17" fmla="*/ 310357 w 1241052"/>
                      <a:gd name="connsiteY17" fmla="*/ 1313498 h 1965961"/>
                      <a:gd name="connsiteX18" fmla="*/ 183357 w 1241052"/>
                      <a:gd name="connsiteY18" fmla="*/ 1381761 h 1965961"/>
                      <a:gd name="connsiteX19" fmla="*/ 323057 w 1241052"/>
                      <a:gd name="connsiteY19" fmla="*/ 1519873 h 1965961"/>
                      <a:gd name="connsiteX20" fmla="*/ 519907 w 1241052"/>
                      <a:gd name="connsiteY20" fmla="*/ 1719898 h 1965961"/>
                      <a:gd name="connsiteX21" fmla="*/ 0 w 1241052"/>
                      <a:gd name="connsiteY21" fmla="*/ 1965961 h 1965961"/>
                      <a:gd name="connsiteX22" fmla="*/ 0 w 1241052"/>
                      <a:gd name="connsiteY22" fmla="*/ 0 h 1965961"/>
                      <a:gd name="connsiteX0" fmla="*/ 0 w 1241052"/>
                      <a:gd name="connsiteY0" fmla="*/ 0 h 1965961"/>
                      <a:gd name="connsiteX1" fmla="*/ 484188 w 1241052"/>
                      <a:gd name="connsiteY1" fmla="*/ 461804 h 1965961"/>
                      <a:gd name="connsiteX2" fmla="*/ 946150 w 1241052"/>
                      <a:gd name="connsiteY2" fmla="*/ 596900 h 1965961"/>
                      <a:gd name="connsiteX3" fmla="*/ 926307 w 1241052"/>
                      <a:gd name="connsiteY3" fmla="*/ 434023 h 1965961"/>
                      <a:gd name="connsiteX4" fmla="*/ 596107 w 1241052"/>
                      <a:gd name="connsiteY4" fmla="*/ 338773 h 1965961"/>
                      <a:gd name="connsiteX5" fmla="*/ 789782 w 1241052"/>
                      <a:gd name="connsiteY5" fmla="*/ 116523 h 1965961"/>
                      <a:gd name="connsiteX6" fmla="*/ 1039019 w 1241052"/>
                      <a:gd name="connsiteY6" fmla="*/ 119698 h 1965961"/>
                      <a:gd name="connsiteX7" fmla="*/ 1240632 w 1241052"/>
                      <a:gd name="connsiteY7" fmla="*/ 513398 h 1965961"/>
                      <a:gd name="connsiteX8" fmla="*/ 932657 w 1241052"/>
                      <a:gd name="connsiteY8" fmla="*/ 1135698 h 1965961"/>
                      <a:gd name="connsiteX9" fmla="*/ 580232 w 1241052"/>
                      <a:gd name="connsiteY9" fmla="*/ 805498 h 1965961"/>
                      <a:gd name="connsiteX10" fmla="*/ 446882 w 1241052"/>
                      <a:gd name="connsiteY10" fmla="*/ 872173 h 1965961"/>
                      <a:gd name="connsiteX11" fmla="*/ 862807 w 1241052"/>
                      <a:gd name="connsiteY11" fmla="*/ 1284923 h 1965961"/>
                      <a:gd name="connsiteX12" fmla="*/ 729457 w 1241052"/>
                      <a:gd name="connsiteY12" fmla="*/ 1440498 h 1965961"/>
                      <a:gd name="connsiteX13" fmla="*/ 666750 w 1241052"/>
                      <a:gd name="connsiteY13" fmla="*/ 1616711 h 1965961"/>
                      <a:gd name="connsiteX14" fmla="*/ 453232 w 1241052"/>
                      <a:gd name="connsiteY14" fmla="*/ 1405573 h 1965961"/>
                      <a:gd name="connsiteX15" fmla="*/ 468313 w 1241052"/>
                      <a:gd name="connsiteY15" fmla="*/ 1205548 h 1965961"/>
                      <a:gd name="connsiteX16" fmla="*/ 323850 w 1241052"/>
                      <a:gd name="connsiteY16" fmla="*/ 1196023 h 1965961"/>
                      <a:gd name="connsiteX17" fmla="*/ 310357 w 1241052"/>
                      <a:gd name="connsiteY17" fmla="*/ 1313498 h 1965961"/>
                      <a:gd name="connsiteX18" fmla="*/ 183357 w 1241052"/>
                      <a:gd name="connsiteY18" fmla="*/ 1381761 h 1965961"/>
                      <a:gd name="connsiteX19" fmla="*/ 323057 w 1241052"/>
                      <a:gd name="connsiteY19" fmla="*/ 1519873 h 1965961"/>
                      <a:gd name="connsiteX20" fmla="*/ 519907 w 1241052"/>
                      <a:gd name="connsiteY20" fmla="*/ 1719898 h 1965961"/>
                      <a:gd name="connsiteX21" fmla="*/ 0 w 1241052"/>
                      <a:gd name="connsiteY21" fmla="*/ 1965961 h 1965961"/>
                      <a:gd name="connsiteX22" fmla="*/ 0 w 1241052"/>
                      <a:gd name="connsiteY22" fmla="*/ 0 h 1965961"/>
                      <a:gd name="connsiteX0" fmla="*/ 0 w 1241052"/>
                      <a:gd name="connsiteY0" fmla="*/ 0 h 1965961"/>
                      <a:gd name="connsiteX1" fmla="*/ 484188 w 1241052"/>
                      <a:gd name="connsiteY1" fmla="*/ 461804 h 1965961"/>
                      <a:gd name="connsiteX2" fmla="*/ 946150 w 1241052"/>
                      <a:gd name="connsiteY2" fmla="*/ 596900 h 1965961"/>
                      <a:gd name="connsiteX3" fmla="*/ 926307 w 1241052"/>
                      <a:gd name="connsiteY3" fmla="*/ 434023 h 1965961"/>
                      <a:gd name="connsiteX4" fmla="*/ 596107 w 1241052"/>
                      <a:gd name="connsiteY4" fmla="*/ 338773 h 1965961"/>
                      <a:gd name="connsiteX5" fmla="*/ 789782 w 1241052"/>
                      <a:gd name="connsiteY5" fmla="*/ 116523 h 1965961"/>
                      <a:gd name="connsiteX6" fmla="*/ 1039019 w 1241052"/>
                      <a:gd name="connsiteY6" fmla="*/ 119698 h 1965961"/>
                      <a:gd name="connsiteX7" fmla="*/ 1240632 w 1241052"/>
                      <a:gd name="connsiteY7" fmla="*/ 513398 h 1965961"/>
                      <a:gd name="connsiteX8" fmla="*/ 932657 w 1241052"/>
                      <a:gd name="connsiteY8" fmla="*/ 1135698 h 1965961"/>
                      <a:gd name="connsiteX9" fmla="*/ 580232 w 1241052"/>
                      <a:gd name="connsiteY9" fmla="*/ 805498 h 1965961"/>
                      <a:gd name="connsiteX10" fmla="*/ 446882 w 1241052"/>
                      <a:gd name="connsiteY10" fmla="*/ 872173 h 1965961"/>
                      <a:gd name="connsiteX11" fmla="*/ 862807 w 1241052"/>
                      <a:gd name="connsiteY11" fmla="*/ 1284923 h 1965961"/>
                      <a:gd name="connsiteX12" fmla="*/ 729457 w 1241052"/>
                      <a:gd name="connsiteY12" fmla="*/ 1440498 h 1965961"/>
                      <a:gd name="connsiteX13" fmla="*/ 666750 w 1241052"/>
                      <a:gd name="connsiteY13" fmla="*/ 1616711 h 1965961"/>
                      <a:gd name="connsiteX14" fmla="*/ 453232 w 1241052"/>
                      <a:gd name="connsiteY14" fmla="*/ 1405573 h 1965961"/>
                      <a:gd name="connsiteX15" fmla="*/ 468313 w 1241052"/>
                      <a:gd name="connsiteY15" fmla="*/ 1205548 h 1965961"/>
                      <a:gd name="connsiteX16" fmla="*/ 323850 w 1241052"/>
                      <a:gd name="connsiteY16" fmla="*/ 1196023 h 1965961"/>
                      <a:gd name="connsiteX17" fmla="*/ 310357 w 1241052"/>
                      <a:gd name="connsiteY17" fmla="*/ 1313498 h 1965961"/>
                      <a:gd name="connsiteX18" fmla="*/ 183357 w 1241052"/>
                      <a:gd name="connsiteY18" fmla="*/ 1381761 h 1965961"/>
                      <a:gd name="connsiteX19" fmla="*/ 323057 w 1241052"/>
                      <a:gd name="connsiteY19" fmla="*/ 1519873 h 1965961"/>
                      <a:gd name="connsiteX20" fmla="*/ 519907 w 1241052"/>
                      <a:gd name="connsiteY20" fmla="*/ 1719898 h 1965961"/>
                      <a:gd name="connsiteX21" fmla="*/ 0 w 1241052"/>
                      <a:gd name="connsiteY21" fmla="*/ 1965961 h 1965961"/>
                      <a:gd name="connsiteX22" fmla="*/ 0 w 1241052"/>
                      <a:gd name="connsiteY22" fmla="*/ 0 h 1965961"/>
                      <a:gd name="connsiteX0" fmla="*/ 0 w 1241052"/>
                      <a:gd name="connsiteY0" fmla="*/ 0 h 1965961"/>
                      <a:gd name="connsiteX1" fmla="*/ 484188 w 1241052"/>
                      <a:gd name="connsiteY1" fmla="*/ 461804 h 1965961"/>
                      <a:gd name="connsiteX2" fmla="*/ 946150 w 1241052"/>
                      <a:gd name="connsiteY2" fmla="*/ 596900 h 1965961"/>
                      <a:gd name="connsiteX3" fmla="*/ 926307 w 1241052"/>
                      <a:gd name="connsiteY3" fmla="*/ 434023 h 1965961"/>
                      <a:gd name="connsiteX4" fmla="*/ 596107 w 1241052"/>
                      <a:gd name="connsiteY4" fmla="*/ 338773 h 1965961"/>
                      <a:gd name="connsiteX5" fmla="*/ 789782 w 1241052"/>
                      <a:gd name="connsiteY5" fmla="*/ 116523 h 1965961"/>
                      <a:gd name="connsiteX6" fmla="*/ 1039019 w 1241052"/>
                      <a:gd name="connsiteY6" fmla="*/ 119698 h 1965961"/>
                      <a:gd name="connsiteX7" fmla="*/ 1240632 w 1241052"/>
                      <a:gd name="connsiteY7" fmla="*/ 513398 h 1965961"/>
                      <a:gd name="connsiteX8" fmla="*/ 932657 w 1241052"/>
                      <a:gd name="connsiteY8" fmla="*/ 1135698 h 1965961"/>
                      <a:gd name="connsiteX9" fmla="*/ 580232 w 1241052"/>
                      <a:gd name="connsiteY9" fmla="*/ 805498 h 1965961"/>
                      <a:gd name="connsiteX10" fmla="*/ 446882 w 1241052"/>
                      <a:gd name="connsiteY10" fmla="*/ 872173 h 1965961"/>
                      <a:gd name="connsiteX11" fmla="*/ 862807 w 1241052"/>
                      <a:gd name="connsiteY11" fmla="*/ 1284923 h 1965961"/>
                      <a:gd name="connsiteX12" fmla="*/ 729457 w 1241052"/>
                      <a:gd name="connsiteY12" fmla="*/ 1440498 h 1965961"/>
                      <a:gd name="connsiteX13" fmla="*/ 666750 w 1241052"/>
                      <a:gd name="connsiteY13" fmla="*/ 1616711 h 1965961"/>
                      <a:gd name="connsiteX14" fmla="*/ 453232 w 1241052"/>
                      <a:gd name="connsiteY14" fmla="*/ 1405573 h 1965961"/>
                      <a:gd name="connsiteX15" fmla="*/ 468313 w 1241052"/>
                      <a:gd name="connsiteY15" fmla="*/ 1205548 h 1965961"/>
                      <a:gd name="connsiteX16" fmla="*/ 323850 w 1241052"/>
                      <a:gd name="connsiteY16" fmla="*/ 1196023 h 1965961"/>
                      <a:gd name="connsiteX17" fmla="*/ 310357 w 1241052"/>
                      <a:gd name="connsiteY17" fmla="*/ 1313498 h 1965961"/>
                      <a:gd name="connsiteX18" fmla="*/ 183357 w 1241052"/>
                      <a:gd name="connsiteY18" fmla="*/ 1381761 h 1965961"/>
                      <a:gd name="connsiteX19" fmla="*/ 323057 w 1241052"/>
                      <a:gd name="connsiteY19" fmla="*/ 1519873 h 1965961"/>
                      <a:gd name="connsiteX20" fmla="*/ 519907 w 1241052"/>
                      <a:gd name="connsiteY20" fmla="*/ 1719898 h 1965961"/>
                      <a:gd name="connsiteX21" fmla="*/ 0 w 1241052"/>
                      <a:gd name="connsiteY21" fmla="*/ 1965961 h 1965961"/>
                      <a:gd name="connsiteX22" fmla="*/ 0 w 1241052"/>
                      <a:gd name="connsiteY22" fmla="*/ 0 h 1965961"/>
                      <a:gd name="connsiteX0" fmla="*/ 0 w 1241052"/>
                      <a:gd name="connsiteY0" fmla="*/ 0 h 1965961"/>
                      <a:gd name="connsiteX1" fmla="*/ 484188 w 1241052"/>
                      <a:gd name="connsiteY1" fmla="*/ 461804 h 1965961"/>
                      <a:gd name="connsiteX2" fmla="*/ 946150 w 1241052"/>
                      <a:gd name="connsiteY2" fmla="*/ 596900 h 1965961"/>
                      <a:gd name="connsiteX3" fmla="*/ 926307 w 1241052"/>
                      <a:gd name="connsiteY3" fmla="*/ 434023 h 1965961"/>
                      <a:gd name="connsiteX4" fmla="*/ 596107 w 1241052"/>
                      <a:gd name="connsiteY4" fmla="*/ 338773 h 1965961"/>
                      <a:gd name="connsiteX5" fmla="*/ 789782 w 1241052"/>
                      <a:gd name="connsiteY5" fmla="*/ 116523 h 1965961"/>
                      <a:gd name="connsiteX6" fmla="*/ 1039019 w 1241052"/>
                      <a:gd name="connsiteY6" fmla="*/ 119698 h 1965961"/>
                      <a:gd name="connsiteX7" fmla="*/ 1240632 w 1241052"/>
                      <a:gd name="connsiteY7" fmla="*/ 513398 h 1965961"/>
                      <a:gd name="connsiteX8" fmla="*/ 932657 w 1241052"/>
                      <a:gd name="connsiteY8" fmla="*/ 1135698 h 1965961"/>
                      <a:gd name="connsiteX9" fmla="*/ 580232 w 1241052"/>
                      <a:gd name="connsiteY9" fmla="*/ 805498 h 1965961"/>
                      <a:gd name="connsiteX10" fmla="*/ 446882 w 1241052"/>
                      <a:gd name="connsiteY10" fmla="*/ 872173 h 1965961"/>
                      <a:gd name="connsiteX11" fmla="*/ 862807 w 1241052"/>
                      <a:gd name="connsiteY11" fmla="*/ 1284923 h 1965961"/>
                      <a:gd name="connsiteX12" fmla="*/ 729457 w 1241052"/>
                      <a:gd name="connsiteY12" fmla="*/ 1440498 h 1965961"/>
                      <a:gd name="connsiteX13" fmla="*/ 666750 w 1241052"/>
                      <a:gd name="connsiteY13" fmla="*/ 1616711 h 1965961"/>
                      <a:gd name="connsiteX14" fmla="*/ 453232 w 1241052"/>
                      <a:gd name="connsiteY14" fmla="*/ 1405573 h 1965961"/>
                      <a:gd name="connsiteX15" fmla="*/ 468313 w 1241052"/>
                      <a:gd name="connsiteY15" fmla="*/ 1205548 h 1965961"/>
                      <a:gd name="connsiteX16" fmla="*/ 326231 w 1241052"/>
                      <a:gd name="connsiteY16" fmla="*/ 1196023 h 1965961"/>
                      <a:gd name="connsiteX17" fmla="*/ 310357 w 1241052"/>
                      <a:gd name="connsiteY17" fmla="*/ 1313498 h 1965961"/>
                      <a:gd name="connsiteX18" fmla="*/ 183357 w 1241052"/>
                      <a:gd name="connsiteY18" fmla="*/ 1381761 h 1965961"/>
                      <a:gd name="connsiteX19" fmla="*/ 323057 w 1241052"/>
                      <a:gd name="connsiteY19" fmla="*/ 1519873 h 1965961"/>
                      <a:gd name="connsiteX20" fmla="*/ 519907 w 1241052"/>
                      <a:gd name="connsiteY20" fmla="*/ 1719898 h 1965961"/>
                      <a:gd name="connsiteX21" fmla="*/ 0 w 1241052"/>
                      <a:gd name="connsiteY21" fmla="*/ 1965961 h 1965961"/>
                      <a:gd name="connsiteX22" fmla="*/ 0 w 1241052"/>
                      <a:gd name="connsiteY22" fmla="*/ 0 h 1965961"/>
                      <a:gd name="connsiteX0" fmla="*/ 0 w 1241052"/>
                      <a:gd name="connsiteY0" fmla="*/ 0 h 1965961"/>
                      <a:gd name="connsiteX1" fmla="*/ 484188 w 1241052"/>
                      <a:gd name="connsiteY1" fmla="*/ 461804 h 1965961"/>
                      <a:gd name="connsiteX2" fmla="*/ 946150 w 1241052"/>
                      <a:gd name="connsiteY2" fmla="*/ 596900 h 1965961"/>
                      <a:gd name="connsiteX3" fmla="*/ 926307 w 1241052"/>
                      <a:gd name="connsiteY3" fmla="*/ 434023 h 1965961"/>
                      <a:gd name="connsiteX4" fmla="*/ 596107 w 1241052"/>
                      <a:gd name="connsiteY4" fmla="*/ 338773 h 1965961"/>
                      <a:gd name="connsiteX5" fmla="*/ 789782 w 1241052"/>
                      <a:gd name="connsiteY5" fmla="*/ 116523 h 1965961"/>
                      <a:gd name="connsiteX6" fmla="*/ 1039019 w 1241052"/>
                      <a:gd name="connsiteY6" fmla="*/ 119698 h 1965961"/>
                      <a:gd name="connsiteX7" fmla="*/ 1240632 w 1241052"/>
                      <a:gd name="connsiteY7" fmla="*/ 513398 h 1965961"/>
                      <a:gd name="connsiteX8" fmla="*/ 932657 w 1241052"/>
                      <a:gd name="connsiteY8" fmla="*/ 1135698 h 1965961"/>
                      <a:gd name="connsiteX9" fmla="*/ 580232 w 1241052"/>
                      <a:gd name="connsiteY9" fmla="*/ 805498 h 1965961"/>
                      <a:gd name="connsiteX10" fmla="*/ 446882 w 1241052"/>
                      <a:gd name="connsiteY10" fmla="*/ 872173 h 1965961"/>
                      <a:gd name="connsiteX11" fmla="*/ 862807 w 1241052"/>
                      <a:gd name="connsiteY11" fmla="*/ 1284923 h 1965961"/>
                      <a:gd name="connsiteX12" fmla="*/ 729457 w 1241052"/>
                      <a:gd name="connsiteY12" fmla="*/ 1440498 h 1965961"/>
                      <a:gd name="connsiteX13" fmla="*/ 666750 w 1241052"/>
                      <a:gd name="connsiteY13" fmla="*/ 1616711 h 1965961"/>
                      <a:gd name="connsiteX14" fmla="*/ 453232 w 1241052"/>
                      <a:gd name="connsiteY14" fmla="*/ 1405573 h 1965961"/>
                      <a:gd name="connsiteX15" fmla="*/ 468313 w 1241052"/>
                      <a:gd name="connsiteY15" fmla="*/ 1205548 h 1965961"/>
                      <a:gd name="connsiteX16" fmla="*/ 330994 w 1241052"/>
                      <a:gd name="connsiteY16" fmla="*/ 1196023 h 1965961"/>
                      <a:gd name="connsiteX17" fmla="*/ 310357 w 1241052"/>
                      <a:gd name="connsiteY17" fmla="*/ 1313498 h 1965961"/>
                      <a:gd name="connsiteX18" fmla="*/ 183357 w 1241052"/>
                      <a:gd name="connsiteY18" fmla="*/ 1381761 h 1965961"/>
                      <a:gd name="connsiteX19" fmla="*/ 323057 w 1241052"/>
                      <a:gd name="connsiteY19" fmla="*/ 1519873 h 1965961"/>
                      <a:gd name="connsiteX20" fmla="*/ 519907 w 1241052"/>
                      <a:gd name="connsiteY20" fmla="*/ 1719898 h 1965961"/>
                      <a:gd name="connsiteX21" fmla="*/ 0 w 1241052"/>
                      <a:gd name="connsiteY21" fmla="*/ 1965961 h 1965961"/>
                      <a:gd name="connsiteX22" fmla="*/ 0 w 1241052"/>
                      <a:gd name="connsiteY22" fmla="*/ 0 h 1965961"/>
                      <a:gd name="connsiteX0" fmla="*/ 0 w 1241052"/>
                      <a:gd name="connsiteY0" fmla="*/ 0 h 1965961"/>
                      <a:gd name="connsiteX1" fmla="*/ 484188 w 1241052"/>
                      <a:gd name="connsiteY1" fmla="*/ 461804 h 1965961"/>
                      <a:gd name="connsiteX2" fmla="*/ 946150 w 1241052"/>
                      <a:gd name="connsiteY2" fmla="*/ 596900 h 1965961"/>
                      <a:gd name="connsiteX3" fmla="*/ 926307 w 1241052"/>
                      <a:gd name="connsiteY3" fmla="*/ 434023 h 1965961"/>
                      <a:gd name="connsiteX4" fmla="*/ 596107 w 1241052"/>
                      <a:gd name="connsiteY4" fmla="*/ 338773 h 1965961"/>
                      <a:gd name="connsiteX5" fmla="*/ 789782 w 1241052"/>
                      <a:gd name="connsiteY5" fmla="*/ 116523 h 1965961"/>
                      <a:gd name="connsiteX6" fmla="*/ 1039019 w 1241052"/>
                      <a:gd name="connsiteY6" fmla="*/ 119698 h 1965961"/>
                      <a:gd name="connsiteX7" fmla="*/ 1240632 w 1241052"/>
                      <a:gd name="connsiteY7" fmla="*/ 513398 h 1965961"/>
                      <a:gd name="connsiteX8" fmla="*/ 932657 w 1241052"/>
                      <a:gd name="connsiteY8" fmla="*/ 1135698 h 1965961"/>
                      <a:gd name="connsiteX9" fmla="*/ 580232 w 1241052"/>
                      <a:gd name="connsiteY9" fmla="*/ 805498 h 1965961"/>
                      <a:gd name="connsiteX10" fmla="*/ 446882 w 1241052"/>
                      <a:gd name="connsiteY10" fmla="*/ 872173 h 1965961"/>
                      <a:gd name="connsiteX11" fmla="*/ 862807 w 1241052"/>
                      <a:gd name="connsiteY11" fmla="*/ 1284923 h 1965961"/>
                      <a:gd name="connsiteX12" fmla="*/ 729457 w 1241052"/>
                      <a:gd name="connsiteY12" fmla="*/ 1440498 h 1965961"/>
                      <a:gd name="connsiteX13" fmla="*/ 666750 w 1241052"/>
                      <a:gd name="connsiteY13" fmla="*/ 1616711 h 1965961"/>
                      <a:gd name="connsiteX14" fmla="*/ 453232 w 1241052"/>
                      <a:gd name="connsiteY14" fmla="*/ 1405573 h 1965961"/>
                      <a:gd name="connsiteX15" fmla="*/ 468313 w 1241052"/>
                      <a:gd name="connsiteY15" fmla="*/ 1205548 h 1965961"/>
                      <a:gd name="connsiteX16" fmla="*/ 330994 w 1241052"/>
                      <a:gd name="connsiteY16" fmla="*/ 1196023 h 1965961"/>
                      <a:gd name="connsiteX17" fmla="*/ 310357 w 1241052"/>
                      <a:gd name="connsiteY17" fmla="*/ 1313498 h 1965961"/>
                      <a:gd name="connsiteX18" fmla="*/ 183357 w 1241052"/>
                      <a:gd name="connsiteY18" fmla="*/ 1381761 h 1965961"/>
                      <a:gd name="connsiteX19" fmla="*/ 323057 w 1241052"/>
                      <a:gd name="connsiteY19" fmla="*/ 1519873 h 1965961"/>
                      <a:gd name="connsiteX20" fmla="*/ 519907 w 1241052"/>
                      <a:gd name="connsiteY20" fmla="*/ 1719898 h 1965961"/>
                      <a:gd name="connsiteX21" fmla="*/ 0 w 1241052"/>
                      <a:gd name="connsiteY21" fmla="*/ 1965961 h 1965961"/>
                      <a:gd name="connsiteX22" fmla="*/ 0 w 1241052"/>
                      <a:gd name="connsiteY22" fmla="*/ 0 h 1965961"/>
                      <a:gd name="connsiteX0" fmla="*/ 0 w 1241052"/>
                      <a:gd name="connsiteY0" fmla="*/ 0 h 1965961"/>
                      <a:gd name="connsiteX1" fmla="*/ 484188 w 1241052"/>
                      <a:gd name="connsiteY1" fmla="*/ 461804 h 1965961"/>
                      <a:gd name="connsiteX2" fmla="*/ 946150 w 1241052"/>
                      <a:gd name="connsiteY2" fmla="*/ 596900 h 1965961"/>
                      <a:gd name="connsiteX3" fmla="*/ 926307 w 1241052"/>
                      <a:gd name="connsiteY3" fmla="*/ 434023 h 1965961"/>
                      <a:gd name="connsiteX4" fmla="*/ 596107 w 1241052"/>
                      <a:gd name="connsiteY4" fmla="*/ 338773 h 1965961"/>
                      <a:gd name="connsiteX5" fmla="*/ 789782 w 1241052"/>
                      <a:gd name="connsiteY5" fmla="*/ 116523 h 1965961"/>
                      <a:gd name="connsiteX6" fmla="*/ 1039019 w 1241052"/>
                      <a:gd name="connsiteY6" fmla="*/ 119698 h 1965961"/>
                      <a:gd name="connsiteX7" fmla="*/ 1240632 w 1241052"/>
                      <a:gd name="connsiteY7" fmla="*/ 513398 h 1965961"/>
                      <a:gd name="connsiteX8" fmla="*/ 932657 w 1241052"/>
                      <a:gd name="connsiteY8" fmla="*/ 1135698 h 1965961"/>
                      <a:gd name="connsiteX9" fmla="*/ 580232 w 1241052"/>
                      <a:gd name="connsiteY9" fmla="*/ 805498 h 1965961"/>
                      <a:gd name="connsiteX10" fmla="*/ 446882 w 1241052"/>
                      <a:gd name="connsiteY10" fmla="*/ 872173 h 1965961"/>
                      <a:gd name="connsiteX11" fmla="*/ 862807 w 1241052"/>
                      <a:gd name="connsiteY11" fmla="*/ 1284923 h 1965961"/>
                      <a:gd name="connsiteX12" fmla="*/ 729457 w 1241052"/>
                      <a:gd name="connsiteY12" fmla="*/ 1440498 h 1965961"/>
                      <a:gd name="connsiteX13" fmla="*/ 666750 w 1241052"/>
                      <a:gd name="connsiteY13" fmla="*/ 1616711 h 1965961"/>
                      <a:gd name="connsiteX14" fmla="*/ 453232 w 1241052"/>
                      <a:gd name="connsiteY14" fmla="*/ 1405573 h 1965961"/>
                      <a:gd name="connsiteX15" fmla="*/ 468313 w 1241052"/>
                      <a:gd name="connsiteY15" fmla="*/ 1205548 h 1965961"/>
                      <a:gd name="connsiteX16" fmla="*/ 330994 w 1241052"/>
                      <a:gd name="connsiteY16" fmla="*/ 1196023 h 1965961"/>
                      <a:gd name="connsiteX17" fmla="*/ 310357 w 1241052"/>
                      <a:gd name="connsiteY17" fmla="*/ 1313498 h 1965961"/>
                      <a:gd name="connsiteX18" fmla="*/ 183357 w 1241052"/>
                      <a:gd name="connsiteY18" fmla="*/ 1381761 h 1965961"/>
                      <a:gd name="connsiteX19" fmla="*/ 323057 w 1241052"/>
                      <a:gd name="connsiteY19" fmla="*/ 1519873 h 1965961"/>
                      <a:gd name="connsiteX20" fmla="*/ 519907 w 1241052"/>
                      <a:gd name="connsiteY20" fmla="*/ 1719898 h 1965961"/>
                      <a:gd name="connsiteX21" fmla="*/ 0 w 1241052"/>
                      <a:gd name="connsiteY21" fmla="*/ 1965961 h 1965961"/>
                      <a:gd name="connsiteX22" fmla="*/ 0 w 1241052"/>
                      <a:gd name="connsiteY22" fmla="*/ 0 h 1965961"/>
                      <a:gd name="connsiteX0" fmla="*/ 0 w 1241052"/>
                      <a:gd name="connsiteY0" fmla="*/ 0 h 1965961"/>
                      <a:gd name="connsiteX1" fmla="*/ 484188 w 1241052"/>
                      <a:gd name="connsiteY1" fmla="*/ 461804 h 1965961"/>
                      <a:gd name="connsiteX2" fmla="*/ 946150 w 1241052"/>
                      <a:gd name="connsiteY2" fmla="*/ 596900 h 1965961"/>
                      <a:gd name="connsiteX3" fmla="*/ 926307 w 1241052"/>
                      <a:gd name="connsiteY3" fmla="*/ 434023 h 1965961"/>
                      <a:gd name="connsiteX4" fmla="*/ 596107 w 1241052"/>
                      <a:gd name="connsiteY4" fmla="*/ 338773 h 1965961"/>
                      <a:gd name="connsiteX5" fmla="*/ 789782 w 1241052"/>
                      <a:gd name="connsiteY5" fmla="*/ 116523 h 1965961"/>
                      <a:gd name="connsiteX6" fmla="*/ 1039019 w 1241052"/>
                      <a:gd name="connsiteY6" fmla="*/ 119698 h 1965961"/>
                      <a:gd name="connsiteX7" fmla="*/ 1240632 w 1241052"/>
                      <a:gd name="connsiteY7" fmla="*/ 513398 h 1965961"/>
                      <a:gd name="connsiteX8" fmla="*/ 932657 w 1241052"/>
                      <a:gd name="connsiteY8" fmla="*/ 1135698 h 1965961"/>
                      <a:gd name="connsiteX9" fmla="*/ 580232 w 1241052"/>
                      <a:gd name="connsiteY9" fmla="*/ 805498 h 1965961"/>
                      <a:gd name="connsiteX10" fmla="*/ 446882 w 1241052"/>
                      <a:gd name="connsiteY10" fmla="*/ 872173 h 1965961"/>
                      <a:gd name="connsiteX11" fmla="*/ 862807 w 1241052"/>
                      <a:gd name="connsiteY11" fmla="*/ 1284923 h 1965961"/>
                      <a:gd name="connsiteX12" fmla="*/ 729457 w 1241052"/>
                      <a:gd name="connsiteY12" fmla="*/ 1440498 h 1965961"/>
                      <a:gd name="connsiteX13" fmla="*/ 666750 w 1241052"/>
                      <a:gd name="connsiteY13" fmla="*/ 1616711 h 1965961"/>
                      <a:gd name="connsiteX14" fmla="*/ 453232 w 1241052"/>
                      <a:gd name="connsiteY14" fmla="*/ 1405573 h 1965961"/>
                      <a:gd name="connsiteX15" fmla="*/ 468313 w 1241052"/>
                      <a:gd name="connsiteY15" fmla="*/ 1205548 h 1965961"/>
                      <a:gd name="connsiteX16" fmla="*/ 330994 w 1241052"/>
                      <a:gd name="connsiteY16" fmla="*/ 1196023 h 1965961"/>
                      <a:gd name="connsiteX17" fmla="*/ 310357 w 1241052"/>
                      <a:gd name="connsiteY17" fmla="*/ 1313498 h 1965961"/>
                      <a:gd name="connsiteX18" fmla="*/ 183357 w 1241052"/>
                      <a:gd name="connsiteY18" fmla="*/ 1381761 h 1965961"/>
                      <a:gd name="connsiteX19" fmla="*/ 323057 w 1241052"/>
                      <a:gd name="connsiteY19" fmla="*/ 1519873 h 1965961"/>
                      <a:gd name="connsiteX20" fmla="*/ 519907 w 1241052"/>
                      <a:gd name="connsiteY20" fmla="*/ 1719898 h 1965961"/>
                      <a:gd name="connsiteX21" fmla="*/ 0 w 1241052"/>
                      <a:gd name="connsiteY21" fmla="*/ 1965961 h 1965961"/>
                      <a:gd name="connsiteX22" fmla="*/ 0 w 1241052"/>
                      <a:gd name="connsiteY22" fmla="*/ 0 h 1965961"/>
                      <a:gd name="connsiteX0" fmla="*/ 0 w 1241052"/>
                      <a:gd name="connsiteY0" fmla="*/ 0 h 1965961"/>
                      <a:gd name="connsiteX1" fmla="*/ 484188 w 1241052"/>
                      <a:gd name="connsiteY1" fmla="*/ 461804 h 1965961"/>
                      <a:gd name="connsiteX2" fmla="*/ 946150 w 1241052"/>
                      <a:gd name="connsiteY2" fmla="*/ 596900 h 1965961"/>
                      <a:gd name="connsiteX3" fmla="*/ 926307 w 1241052"/>
                      <a:gd name="connsiteY3" fmla="*/ 434023 h 1965961"/>
                      <a:gd name="connsiteX4" fmla="*/ 596107 w 1241052"/>
                      <a:gd name="connsiteY4" fmla="*/ 338773 h 1965961"/>
                      <a:gd name="connsiteX5" fmla="*/ 789782 w 1241052"/>
                      <a:gd name="connsiteY5" fmla="*/ 116523 h 1965961"/>
                      <a:gd name="connsiteX6" fmla="*/ 1039019 w 1241052"/>
                      <a:gd name="connsiteY6" fmla="*/ 119698 h 1965961"/>
                      <a:gd name="connsiteX7" fmla="*/ 1240632 w 1241052"/>
                      <a:gd name="connsiteY7" fmla="*/ 513398 h 1965961"/>
                      <a:gd name="connsiteX8" fmla="*/ 932657 w 1241052"/>
                      <a:gd name="connsiteY8" fmla="*/ 1135698 h 1965961"/>
                      <a:gd name="connsiteX9" fmla="*/ 580232 w 1241052"/>
                      <a:gd name="connsiteY9" fmla="*/ 805498 h 1965961"/>
                      <a:gd name="connsiteX10" fmla="*/ 446882 w 1241052"/>
                      <a:gd name="connsiteY10" fmla="*/ 872173 h 1965961"/>
                      <a:gd name="connsiteX11" fmla="*/ 862807 w 1241052"/>
                      <a:gd name="connsiteY11" fmla="*/ 1284923 h 1965961"/>
                      <a:gd name="connsiteX12" fmla="*/ 729457 w 1241052"/>
                      <a:gd name="connsiteY12" fmla="*/ 1440498 h 1965961"/>
                      <a:gd name="connsiteX13" fmla="*/ 666750 w 1241052"/>
                      <a:gd name="connsiteY13" fmla="*/ 1616711 h 1965961"/>
                      <a:gd name="connsiteX14" fmla="*/ 453232 w 1241052"/>
                      <a:gd name="connsiteY14" fmla="*/ 1405573 h 1965961"/>
                      <a:gd name="connsiteX15" fmla="*/ 468313 w 1241052"/>
                      <a:gd name="connsiteY15" fmla="*/ 1205548 h 1965961"/>
                      <a:gd name="connsiteX16" fmla="*/ 330994 w 1241052"/>
                      <a:gd name="connsiteY16" fmla="*/ 1196023 h 1965961"/>
                      <a:gd name="connsiteX17" fmla="*/ 310357 w 1241052"/>
                      <a:gd name="connsiteY17" fmla="*/ 1313498 h 1965961"/>
                      <a:gd name="connsiteX18" fmla="*/ 183357 w 1241052"/>
                      <a:gd name="connsiteY18" fmla="*/ 1381761 h 1965961"/>
                      <a:gd name="connsiteX19" fmla="*/ 131197 w 1241052"/>
                      <a:gd name="connsiteY19" fmla="*/ 1530192 h 1965961"/>
                      <a:gd name="connsiteX20" fmla="*/ 323057 w 1241052"/>
                      <a:gd name="connsiteY20" fmla="*/ 1519873 h 1965961"/>
                      <a:gd name="connsiteX21" fmla="*/ 519907 w 1241052"/>
                      <a:gd name="connsiteY21" fmla="*/ 1719898 h 1965961"/>
                      <a:gd name="connsiteX22" fmla="*/ 0 w 1241052"/>
                      <a:gd name="connsiteY22" fmla="*/ 1965961 h 1965961"/>
                      <a:gd name="connsiteX23" fmla="*/ 0 w 1241052"/>
                      <a:gd name="connsiteY23" fmla="*/ 0 h 1965961"/>
                      <a:gd name="connsiteX0" fmla="*/ 0 w 1241052"/>
                      <a:gd name="connsiteY0" fmla="*/ 0 h 1965961"/>
                      <a:gd name="connsiteX1" fmla="*/ 484188 w 1241052"/>
                      <a:gd name="connsiteY1" fmla="*/ 461804 h 1965961"/>
                      <a:gd name="connsiteX2" fmla="*/ 946150 w 1241052"/>
                      <a:gd name="connsiteY2" fmla="*/ 596900 h 1965961"/>
                      <a:gd name="connsiteX3" fmla="*/ 926307 w 1241052"/>
                      <a:gd name="connsiteY3" fmla="*/ 434023 h 1965961"/>
                      <a:gd name="connsiteX4" fmla="*/ 596107 w 1241052"/>
                      <a:gd name="connsiteY4" fmla="*/ 338773 h 1965961"/>
                      <a:gd name="connsiteX5" fmla="*/ 789782 w 1241052"/>
                      <a:gd name="connsiteY5" fmla="*/ 116523 h 1965961"/>
                      <a:gd name="connsiteX6" fmla="*/ 1039019 w 1241052"/>
                      <a:gd name="connsiteY6" fmla="*/ 119698 h 1965961"/>
                      <a:gd name="connsiteX7" fmla="*/ 1240632 w 1241052"/>
                      <a:gd name="connsiteY7" fmla="*/ 513398 h 1965961"/>
                      <a:gd name="connsiteX8" fmla="*/ 932657 w 1241052"/>
                      <a:gd name="connsiteY8" fmla="*/ 1135698 h 1965961"/>
                      <a:gd name="connsiteX9" fmla="*/ 580232 w 1241052"/>
                      <a:gd name="connsiteY9" fmla="*/ 805498 h 1965961"/>
                      <a:gd name="connsiteX10" fmla="*/ 446882 w 1241052"/>
                      <a:gd name="connsiteY10" fmla="*/ 872173 h 1965961"/>
                      <a:gd name="connsiteX11" fmla="*/ 862807 w 1241052"/>
                      <a:gd name="connsiteY11" fmla="*/ 1284923 h 1965961"/>
                      <a:gd name="connsiteX12" fmla="*/ 729457 w 1241052"/>
                      <a:gd name="connsiteY12" fmla="*/ 1440498 h 1965961"/>
                      <a:gd name="connsiteX13" fmla="*/ 666750 w 1241052"/>
                      <a:gd name="connsiteY13" fmla="*/ 1616711 h 1965961"/>
                      <a:gd name="connsiteX14" fmla="*/ 453232 w 1241052"/>
                      <a:gd name="connsiteY14" fmla="*/ 1405573 h 1965961"/>
                      <a:gd name="connsiteX15" fmla="*/ 468313 w 1241052"/>
                      <a:gd name="connsiteY15" fmla="*/ 1205548 h 1965961"/>
                      <a:gd name="connsiteX16" fmla="*/ 330994 w 1241052"/>
                      <a:gd name="connsiteY16" fmla="*/ 1196023 h 1965961"/>
                      <a:gd name="connsiteX17" fmla="*/ 310357 w 1241052"/>
                      <a:gd name="connsiteY17" fmla="*/ 1313498 h 1965961"/>
                      <a:gd name="connsiteX18" fmla="*/ 183357 w 1241052"/>
                      <a:gd name="connsiteY18" fmla="*/ 1381761 h 1965961"/>
                      <a:gd name="connsiteX19" fmla="*/ 131197 w 1241052"/>
                      <a:gd name="connsiteY19" fmla="*/ 1530192 h 1965961"/>
                      <a:gd name="connsiteX20" fmla="*/ 323057 w 1241052"/>
                      <a:gd name="connsiteY20" fmla="*/ 1519873 h 1965961"/>
                      <a:gd name="connsiteX21" fmla="*/ 519907 w 1241052"/>
                      <a:gd name="connsiteY21" fmla="*/ 1719898 h 1965961"/>
                      <a:gd name="connsiteX22" fmla="*/ 0 w 1241052"/>
                      <a:gd name="connsiteY22" fmla="*/ 1965961 h 1965961"/>
                      <a:gd name="connsiteX23" fmla="*/ 0 w 1241052"/>
                      <a:gd name="connsiteY23" fmla="*/ 0 h 1965961"/>
                      <a:gd name="connsiteX0" fmla="*/ 0 w 1241052"/>
                      <a:gd name="connsiteY0" fmla="*/ 0 h 1965961"/>
                      <a:gd name="connsiteX1" fmla="*/ 484188 w 1241052"/>
                      <a:gd name="connsiteY1" fmla="*/ 461804 h 1965961"/>
                      <a:gd name="connsiteX2" fmla="*/ 946150 w 1241052"/>
                      <a:gd name="connsiteY2" fmla="*/ 596900 h 1965961"/>
                      <a:gd name="connsiteX3" fmla="*/ 926307 w 1241052"/>
                      <a:gd name="connsiteY3" fmla="*/ 434023 h 1965961"/>
                      <a:gd name="connsiteX4" fmla="*/ 596107 w 1241052"/>
                      <a:gd name="connsiteY4" fmla="*/ 338773 h 1965961"/>
                      <a:gd name="connsiteX5" fmla="*/ 789782 w 1241052"/>
                      <a:gd name="connsiteY5" fmla="*/ 116523 h 1965961"/>
                      <a:gd name="connsiteX6" fmla="*/ 1039019 w 1241052"/>
                      <a:gd name="connsiteY6" fmla="*/ 119698 h 1965961"/>
                      <a:gd name="connsiteX7" fmla="*/ 1240632 w 1241052"/>
                      <a:gd name="connsiteY7" fmla="*/ 513398 h 1965961"/>
                      <a:gd name="connsiteX8" fmla="*/ 932657 w 1241052"/>
                      <a:gd name="connsiteY8" fmla="*/ 1135698 h 1965961"/>
                      <a:gd name="connsiteX9" fmla="*/ 580232 w 1241052"/>
                      <a:gd name="connsiteY9" fmla="*/ 805498 h 1965961"/>
                      <a:gd name="connsiteX10" fmla="*/ 446882 w 1241052"/>
                      <a:gd name="connsiteY10" fmla="*/ 872173 h 1965961"/>
                      <a:gd name="connsiteX11" fmla="*/ 862807 w 1241052"/>
                      <a:gd name="connsiteY11" fmla="*/ 1284923 h 1965961"/>
                      <a:gd name="connsiteX12" fmla="*/ 729457 w 1241052"/>
                      <a:gd name="connsiteY12" fmla="*/ 1440498 h 1965961"/>
                      <a:gd name="connsiteX13" fmla="*/ 666750 w 1241052"/>
                      <a:gd name="connsiteY13" fmla="*/ 1616711 h 1965961"/>
                      <a:gd name="connsiteX14" fmla="*/ 453232 w 1241052"/>
                      <a:gd name="connsiteY14" fmla="*/ 1405573 h 1965961"/>
                      <a:gd name="connsiteX15" fmla="*/ 468313 w 1241052"/>
                      <a:gd name="connsiteY15" fmla="*/ 1205548 h 1965961"/>
                      <a:gd name="connsiteX16" fmla="*/ 330994 w 1241052"/>
                      <a:gd name="connsiteY16" fmla="*/ 1196023 h 1965961"/>
                      <a:gd name="connsiteX17" fmla="*/ 310357 w 1241052"/>
                      <a:gd name="connsiteY17" fmla="*/ 1313498 h 1965961"/>
                      <a:gd name="connsiteX18" fmla="*/ 183357 w 1241052"/>
                      <a:gd name="connsiteY18" fmla="*/ 1381761 h 1965961"/>
                      <a:gd name="connsiteX19" fmla="*/ 131197 w 1241052"/>
                      <a:gd name="connsiteY19" fmla="*/ 1530192 h 1965961"/>
                      <a:gd name="connsiteX20" fmla="*/ 323057 w 1241052"/>
                      <a:gd name="connsiteY20" fmla="*/ 1519873 h 1965961"/>
                      <a:gd name="connsiteX21" fmla="*/ 519907 w 1241052"/>
                      <a:gd name="connsiteY21" fmla="*/ 1719898 h 1965961"/>
                      <a:gd name="connsiteX22" fmla="*/ 0 w 1241052"/>
                      <a:gd name="connsiteY22" fmla="*/ 1965961 h 1965961"/>
                      <a:gd name="connsiteX23" fmla="*/ 0 w 1241052"/>
                      <a:gd name="connsiteY23" fmla="*/ 0 h 1965961"/>
                      <a:gd name="connsiteX0" fmla="*/ 0 w 1241052"/>
                      <a:gd name="connsiteY0" fmla="*/ 0 h 1965961"/>
                      <a:gd name="connsiteX1" fmla="*/ 484188 w 1241052"/>
                      <a:gd name="connsiteY1" fmla="*/ 461804 h 1965961"/>
                      <a:gd name="connsiteX2" fmla="*/ 946150 w 1241052"/>
                      <a:gd name="connsiteY2" fmla="*/ 596900 h 1965961"/>
                      <a:gd name="connsiteX3" fmla="*/ 926307 w 1241052"/>
                      <a:gd name="connsiteY3" fmla="*/ 434023 h 1965961"/>
                      <a:gd name="connsiteX4" fmla="*/ 596107 w 1241052"/>
                      <a:gd name="connsiteY4" fmla="*/ 338773 h 1965961"/>
                      <a:gd name="connsiteX5" fmla="*/ 789782 w 1241052"/>
                      <a:gd name="connsiteY5" fmla="*/ 116523 h 1965961"/>
                      <a:gd name="connsiteX6" fmla="*/ 1039019 w 1241052"/>
                      <a:gd name="connsiteY6" fmla="*/ 119698 h 1965961"/>
                      <a:gd name="connsiteX7" fmla="*/ 1240632 w 1241052"/>
                      <a:gd name="connsiteY7" fmla="*/ 513398 h 1965961"/>
                      <a:gd name="connsiteX8" fmla="*/ 932657 w 1241052"/>
                      <a:gd name="connsiteY8" fmla="*/ 1135698 h 1965961"/>
                      <a:gd name="connsiteX9" fmla="*/ 580232 w 1241052"/>
                      <a:gd name="connsiteY9" fmla="*/ 805498 h 1965961"/>
                      <a:gd name="connsiteX10" fmla="*/ 446882 w 1241052"/>
                      <a:gd name="connsiteY10" fmla="*/ 872173 h 1965961"/>
                      <a:gd name="connsiteX11" fmla="*/ 862807 w 1241052"/>
                      <a:gd name="connsiteY11" fmla="*/ 1284923 h 1965961"/>
                      <a:gd name="connsiteX12" fmla="*/ 729457 w 1241052"/>
                      <a:gd name="connsiteY12" fmla="*/ 1440498 h 1965961"/>
                      <a:gd name="connsiteX13" fmla="*/ 666750 w 1241052"/>
                      <a:gd name="connsiteY13" fmla="*/ 1616711 h 1965961"/>
                      <a:gd name="connsiteX14" fmla="*/ 453232 w 1241052"/>
                      <a:gd name="connsiteY14" fmla="*/ 1405573 h 1965961"/>
                      <a:gd name="connsiteX15" fmla="*/ 468313 w 1241052"/>
                      <a:gd name="connsiteY15" fmla="*/ 1205548 h 1965961"/>
                      <a:gd name="connsiteX16" fmla="*/ 330994 w 1241052"/>
                      <a:gd name="connsiteY16" fmla="*/ 1196023 h 1965961"/>
                      <a:gd name="connsiteX17" fmla="*/ 310357 w 1241052"/>
                      <a:gd name="connsiteY17" fmla="*/ 1313498 h 1965961"/>
                      <a:gd name="connsiteX18" fmla="*/ 183357 w 1241052"/>
                      <a:gd name="connsiteY18" fmla="*/ 1381761 h 1965961"/>
                      <a:gd name="connsiteX19" fmla="*/ 131197 w 1241052"/>
                      <a:gd name="connsiteY19" fmla="*/ 1530192 h 1965961"/>
                      <a:gd name="connsiteX20" fmla="*/ 323057 w 1241052"/>
                      <a:gd name="connsiteY20" fmla="*/ 1519873 h 1965961"/>
                      <a:gd name="connsiteX21" fmla="*/ 519907 w 1241052"/>
                      <a:gd name="connsiteY21" fmla="*/ 1719898 h 1965961"/>
                      <a:gd name="connsiteX22" fmla="*/ 0 w 1241052"/>
                      <a:gd name="connsiteY22" fmla="*/ 1965961 h 1965961"/>
                      <a:gd name="connsiteX23" fmla="*/ 0 w 1241052"/>
                      <a:gd name="connsiteY23" fmla="*/ 0 h 1965961"/>
                      <a:gd name="connsiteX0" fmla="*/ 0 w 1241052"/>
                      <a:gd name="connsiteY0" fmla="*/ 0 h 1965961"/>
                      <a:gd name="connsiteX1" fmla="*/ 484188 w 1241052"/>
                      <a:gd name="connsiteY1" fmla="*/ 461804 h 1965961"/>
                      <a:gd name="connsiteX2" fmla="*/ 946150 w 1241052"/>
                      <a:gd name="connsiteY2" fmla="*/ 596900 h 1965961"/>
                      <a:gd name="connsiteX3" fmla="*/ 926307 w 1241052"/>
                      <a:gd name="connsiteY3" fmla="*/ 434023 h 1965961"/>
                      <a:gd name="connsiteX4" fmla="*/ 596107 w 1241052"/>
                      <a:gd name="connsiteY4" fmla="*/ 338773 h 1965961"/>
                      <a:gd name="connsiteX5" fmla="*/ 789782 w 1241052"/>
                      <a:gd name="connsiteY5" fmla="*/ 116523 h 1965961"/>
                      <a:gd name="connsiteX6" fmla="*/ 1039019 w 1241052"/>
                      <a:gd name="connsiteY6" fmla="*/ 119698 h 1965961"/>
                      <a:gd name="connsiteX7" fmla="*/ 1240632 w 1241052"/>
                      <a:gd name="connsiteY7" fmla="*/ 513398 h 1965961"/>
                      <a:gd name="connsiteX8" fmla="*/ 932657 w 1241052"/>
                      <a:gd name="connsiteY8" fmla="*/ 1135698 h 1965961"/>
                      <a:gd name="connsiteX9" fmla="*/ 580232 w 1241052"/>
                      <a:gd name="connsiteY9" fmla="*/ 805498 h 1965961"/>
                      <a:gd name="connsiteX10" fmla="*/ 446882 w 1241052"/>
                      <a:gd name="connsiteY10" fmla="*/ 872173 h 1965961"/>
                      <a:gd name="connsiteX11" fmla="*/ 862807 w 1241052"/>
                      <a:gd name="connsiteY11" fmla="*/ 1284923 h 1965961"/>
                      <a:gd name="connsiteX12" fmla="*/ 729457 w 1241052"/>
                      <a:gd name="connsiteY12" fmla="*/ 1440498 h 1965961"/>
                      <a:gd name="connsiteX13" fmla="*/ 666750 w 1241052"/>
                      <a:gd name="connsiteY13" fmla="*/ 1616711 h 1965961"/>
                      <a:gd name="connsiteX14" fmla="*/ 453232 w 1241052"/>
                      <a:gd name="connsiteY14" fmla="*/ 1405573 h 1965961"/>
                      <a:gd name="connsiteX15" fmla="*/ 468313 w 1241052"/>
                      <a:gd name="connsiteY15" fmla="*/ 1205548 h 1965961"/>
                      <a:gd name="connsiteX16" fmla="*/ 330994 w 1241052"/>
                      <a:gd name="connsiteY16" fmla="*/ 1196023 h 1965961"/>
                      <a:gd name="connsiteX17" fmla="*/ 310357 w 1241052"/>
                      <a:gd name="connsiteY17" fmla="*/ 1313498 h 1965961"/>
                      <a:gd name="connsiteX18" fmla="*/ 183357 w 1241052"/>
                      <a:gd name="connsiteY18" fmla="*/ 1381761 h 1965961"/>
                      <a:gd name="connsiteX19" fmla="*/ 131197 w 1241052"/>
                      <a:gd name="connsiteY19" fmla="*/ 1530192 h 1965961"/>
                      <a:gd name="connsiteX20" fmla="*/ 323057 w 1241052"/>
                      <a:gd name="connsiteY20" fmla="*/ 1519873 h 1965961"/>
                      <a:gd name="connsiteX21" fmla="*/ 519907 w 1241052"/>
                      <a:gd name="connsiteY21" fmla="*/ 1719898 h 1965961"/>
                      <a:gd name="connsiteX22" fmla="*/ 0 w 1241052"/>
                      <a:gd name="connsiteY22" fmla="*/ 1965961 h 1965961"/>
                      <a:gd name="connsiteX23" fmla="*/ 0 w 1241052"/>
                      <a:gd name="connsiteY23" fmla="*/ 0 h 1965961"/>
                      <a:gd name="connsiteX0" fmla="*/ 0 w 1241052"/>
                      <a:gd name="connsiteY0" fmla="*/ 0 h 1965961"/>
                      <a:gd name="connsiteX1" fmla="*/ 484188 w 1241052"/>
                      <a:gd name="connsiteY1" fmla="*/ 461804 h 1965961"/>
                      <a:gd name="connsiteX2" fmla="*/ 946150 w 1241052"/>
                      <a:gd name="connsiteY2" fmla="*/ 596900 h 1965961"/>
                      <a:gd name="connsiteX3" fmla="*/ 926307 w 1241052"/>
                      <a:gd name="connsiteY3" fmla="*/ 434023 h 1965961"/>
                      <a:gd name="connsiteX4" fmla="*/ 596107 w 1241052"/>
                      <a:gd name="connsiteY4" fmla="*/ 338773 h 1965961"/>
                      <a:gd name="connsiteX5" fmla="*/ 789782 w 1241052"/>
                      <a:gd name="connsiteY5" fmla="*/ 116523 h 1965961"/>
                      <a:gd name="connsiteX6" fmla="*/ 1039019 w 1241052"/>
                      <a:gd name="connsiteY6" fmla="*/ 119698 h 1965961"/>
                      <a:gd name="connsiteX7" fmla="*/ 1240632 w 1241052"/>
                      <a:gd name="connsiteY7" fmla="*/ 513398 h 1965961"/>
                      <a:gd name="connsiteX8" fmla="*/ 932657 w 1241052"/>
                      <a:gd name="connsiteY8" fmla="*/ 1135698 h 1965961"/>
                      <a:gd name="connsiteX9" fmla="*/ 580232 w 1241052"/>
                      <a:gd name="connsiteY9" fmla="*/ 805498 h 1965961"/>
                      <a:gd name="connsiteX10" fmla="*/ 446882 w 1241052"/>
                      <a:gd name="connsiteY10" fmla="*/ 872173 h 1965961"/>
                      <a:gd name="connsiteX11" fmla="*/ 862807 w 1241052"/>
                      <a:gd name="connsiteY11" fmla="*/ 1284923 h 1965961"/>
                      <a:gd name="connsiteX12" fmla="*/ 729457 w 1241052"/>
                      <a:gd name="connsiteY12" fmla="*/ 1440498 h 1965961"/>
                      <a:gd name="connsiteX13" fmla="*/ 666750 w 1241052"/>
                      <a:gd name="connsiteY13" fmla="*/ 1616711 h 1965961"/>
                      <a:gd name="connsiteX14" fmla="*/ 453232 w 1241052"/>
                      <a:gd name="connsiteY14" fmla="*/ 1405573 h 1965961"/>
                      <a:gd name="connsiteX15" fmla="*/ 468313 w 1241052"/>
                      <a:gd name="connsiteY15" fmla="*/ 1205548 h 1965961"/>
                      <a:gd name="connsiteX16" fmla="*/ 330994 w 1241052"/>
                      <a:gd name="connsiteY16" fmla="*/ 1196023 h 1965961"/>
                      <a:gd name="connsiteX17" fmla="*/ 310357 w 1241052"/>
                      <a:gd name="connsiteY17" fmla="*/ 1313498 h 1965961"/>
                      <a:gd name="connsiteX18" fmla="*/ 183357 w 1241052"/>
                      <a:gd name="connsiteY18" fmla="*/ 1381761 h 1965961"/>
                      <a:gd name="connsiteX19" fmla="*/ 131197 w 1241052"/>
                      <a:gd name="connsiteY19" fmla="*/ 1530192 h 1965961"/>
                      <a:gd name="connsiteX20" fmla="*/ 323057 w 1241052"/>
                      <a:gd name="connsiteY20" fmla="*/ 1519873 h 1965961"/>
                      <a:gd name="connsiteX21" fmla="*/ 519907 w 1241052"/>
                      <a:gd name="connsiteY21" fmla="*/ 1719898 h 1965961"/>
                      <a:gd name="connsiteX22" fmla="*/ 0 w 1241052"/>
                      <a:gd name="connsiteY22" fmla="*/ 1965961 h 1965961"/>
                      <a:gd name="connsiteX23" fmla="*/ 0 w 1241052"/>
                      <a:gd name="connsiteY23" fmla="*/ 0 h 1965961"/>
                      <a:gd name="connsiteX0" fmla="*/ 0 w 1241052"/>
                      <a:gd name="connsiteY0" fmla="*/ 0 h 1965961"/>
                      <a:gd name="connsiteX1" fmla="*/ 484188 w 1241052"/>
                      <a:gd name="connsiteY1" fmla="*/ 461804 h 1965961"/>
                      <a:gd name="connsiteX2" fmla="*/ 946150 w 1241052"/>
                      <a:gd name="connsiteY2" fmla="*/ 596900 h 1965961"/>
                      <a:gd name="connsiteX3" fmla="*/ 926307 w 1241052"/>
                      <a:gd name="connsiteY3" fmla="*/ 434023 h 1965961"/>
                      <a:gd name="connsiteX4" fmla="*/ 596107 w 1241052"/>
                      <a:gd name="connsiteY4" fmla="*/ 338773 h 1965961"/>
                      <a:gd name="connsiteX5" fmla="*/ 789782 w 1241052"/>
                      <a:gd name="connsiteY5" fmla="*/ 116523 h 1965961"/>
                      <a:gd name="connsiteX6" fmla="*/ 1039019 w 1241052"/>
                      <a:gd name="connsiteY6" fmla="*/ 119698 h 1965961"/>
                      <a:gd name="connsiteX7" fmla="*/ 1240632 w 1241052"/>
                      <a:gd name="connsiteY7" fmla="*/ 513398 h 1965961"/>
                      <a:gd name="connsiteX8" fmla="*/ 932657 w 1241052"/>
                      <a:gd name="connsiteY8" fmla="*/ 1135698 h 1965961"/>
                      <a:gd name="connsiteX9" fmla="*/ 580232 w 1241052"/>
                      <a:gd name="connsiteY9" fmla="*/ 805498 h 1965961"/>
                      <a:gd name="connsiteX10" fmla="*/ 446882 w 1241052"/>
                      <a:gd name="connsiteY10" fmla="*/ 872173 h 1965961"/>
                      <a:gd name="connsiteX11" fmla="*/ 862807 w 1241052"/>
                      <a:gd name="connsiteY11" fmla="*/ 1284923 h 1965961"/>
                      <a:gd name="connsiteX12" fmla="*/ 729457 w 1241052"/>
                      <a:gd name="connsiteY12" fmla="*/ 1440498 h 1965961"/>
                      <a:gd name="connsiteX13" fmla="*/ 666750 w 1241052"/>
                      <a:gd name="connsiteY13" fmla="*/ 1616711 h 1965961"/>
                      <a:gd name="connsiteX14" fmla="*/ 453232 w 1241052"/>
                      <a:gd name="connsiteY14" fmla="*/ 1405573 h 1965961"/>
                      <a:gd name="connsiteX15" fmla="*/ 468313 w 1241052"/>
                      <a:gd name="connsiteY15" fmla="*/ 1205548 h 1965961"/>
                      <a:gd name="connsiteX16" fmla="*/ 330994 w 1241052"/>
                      <a:gd name="connsiteY16" fmla="*/ 1196023 h 1965961"/>
                      <a:gd name="connsiteX17" fmla="*/ 310357 w 1241052"/>
                      <a:gd name="connsiteY17" fmla="*/ 1313498 h 1965961"/>
                      <a:gd name="connsiteX18" fmla="*/ 183357 w 1241052"/>
                      <a:gd name="connsiteY18" fmla="*/ 1381761 h 1965961"/>
                      <a:gd name="connsiteX19" fmla="*/ 131197 w 1241052"/>
                      <a:gd name="connsiteY19" fmla="*/ 1530192 h 1965961"/>
                      <a:gd name="connsiteX20" fmla="*/ 323057 w 1241052"/>
                      <a:gd name="connsiteY20" fmla="*/ 1519873 h 1965961"/>
                      <a:gd name="connsiteX21" fmla="*/ 519907 w 1241052"/>
                      <a:gd name="connsiteY21" fmla="*/ 1719898 h 1965961"/>
                      <a:gd name="connsiteX22" fmla="*/ 0 w 1241052"/>
                      <a:gd name="connsiteY22" fmla="*/ 1965961 h 1965961"/>
                      <a:gd name="connsiteX23" fmla="*/ 0 w 1241052"/>
                      <a:gd name="connsiteY23" fmla="*/ 0 h 1965961"/>
                      <a:gd name="connsiteX0" fmla="*/ 0 w 1241052"/>
                      <a:gd name="connsiteY0" fmla="*/ 0 h 1965961"/>
                      <a:gd name="connsiteX1" fmla="*/ 484188 w 1241052"/>
                      <a:gd name="connsiteY1" fmla="*/ 461804 h 1965961"/>
                      <a:gd name="connsiteX2" fmla="*/ 946150 w 1241052"/>
                      <a:gd name="connsiteY2" fmla="*/ 596900 h 1965961"/>
                      <a:gd name="connsiteX3" fmla="*/ 926307 w 1241052"/>
                      <a:gd name="connsiteY3" fmla="*/ 434023 h 1965961"/>
                      <a:gd name="connsiteX4" fmla="*/ 596107 w 1241052"/>
                      <a:gd name="connsiteY4" fmla="*/ 338773 h 1965961"/>
                      <a:gd name="connsiteX5" fmla="*/ 789782 w 1241052"/>
                      <a:gd name="connsiteY5" fmla="*/ 116523 h 1965961"/>
                      <a:gd name="connsiteX6" fmla="*/ 1039019 w 1241052"/>
                      <a:gd name="connsiteY6" fmla="*/ 119698 h 1965961"/>
                      <a:gd name="connsiteX7" fmla="*/ 1240632 w 1241052"/>
                      <a:gd name="connsiteY7" fmla="*/ 513398 h 1965961"/>
                      <a:gd name="connsiteX8" fmla="*/ 932657 w 1241052"/>
                      <a:gd name="connsiteY8" fmla="*/ 1135698 h 1965961"/>
                      <a:gd name="connsiteX9" fmla="*/ 580232 w 1241052"/>
                      <a:gd name="connsiteY9" fmla="*/ 805498 h 1965961"/>
                      <a:gd name="connsiteX10" fmla="*/ 446882 w 1241052"/>
                      <a:gd name="connsiteY10" fmla="*/ 872173 h 1965961"/>
                      <a:gd name="connsiteX11" fmla="*/ 862807 w 1241052"/>
                      <a:gd name="connsiteY11" fmla="*/ 1284923 h 1965961"/>
                      <a:gd name="connsiteX12" fmla="*/ 729457 w 1241052"/>
                      <a:gd name="connsiteY12" fmla="*/ 1440498 h 1965961"/>
                      <a:gd name="connsiteX13" fmla="*/ 666750 w 1241052"/>
                      <a:gd name="connsiteY13" fmla="*/ 1616711 h 1965961"/>
                      <a:gd name="connsiteX14" fmla="*/ 453232 w 1241052"/>
                      <a:gd name="connsiteY14" fmla="*/ 1405573 h 1965961"/>
                      <a:gd name="connsiteX15" fmla="*/ 468313 w 1241052"/>
                      <a:gd name="connsiteY15" fmla="*/ 1205548 h 1965961"/>
                      <a:gd name="connsiteX16" fmla="*/ 330994 w 1241052"/>
                      <a:gd name="connsiteY16" fmla="*/ 1196023 h 1965961"/>
                      <a:gd name="connsiteX17" fmla="*/ 310357 w 1241052"/>
                      <a:gd name="connsiteY17" fmla="*/ 1313498 h 1965961"/>
                      <a:gd name="connsiteX18" fmla="*/ 183357 w 1241052"/>
                      <a:gd name="connsiteY18" fmla="*/ 1381761 h 1965961"/>
                      <a:gd name="connsiteX19" fmla="*/ 131197 w 1241052"/>
                      <a:gd name="connsiteY19" fmla="*/ 1530192 h 1965961"/>
                      <a:gd name="connsiteX20" fmla="*/ 323057 w 1241052"/>
                      <a:gd name="connsiteY20" fmla="*/ 1519873 h 1965961"/>
                      <a:gd name="connsiteX21" fmla="*/ 519907 w 1241052"/>
                      <a:gd name="connsiteY21" fmla="*/ 1719898 h 1965961"/>
                      <a:gd name="connsiteX22" fmla="*/ 0 w 1241052"/>
                      <a:gd name="connsiteY22" fmla="*/ 1965961 h 1965961"/>
                      <a:gd name="connsiteX23" fmla="*/ 0 w 1241052"/>
                      <a:gd name="connsiteY23" fmla="*/ 0 h 1965961"/>
                      <a:gd name="connsiteX0" fmla="*/ 0 w 1241052"/>
                      <a:gd name="connsiteY0" fmla="*/ 0 h 1965961"/>
                      <a:gd name="connsiteX1" fmla="*/ 484188 w 1241052"/>
                      <a:gd name="connsiteY1" fmla="*/ 461804 h 1965961"/>
                      <a:gd name="connsiteX2" fmla="*/ 946150 w 1241052"/>
                      <a:gd name="connsiteY2" fmla="*/ 596900 h 1965961"/>
                      <a:gd name="connsiteX3" fmla="*/ 926307 w 1241052"/>
                      <a:gd name="connsiteY3" fmla="*/ 434023 h 1965961"/>
                      <a:gd name="connsiteX4" fmla="*/ 596107 w 1241052"/>
                      <a:gd name="connsiteY4" fmla="*/ 338773 h 1965961"/>
                      <a:gd name="connsiteX5" fmla="*/ 789782 w 1241052"/>
                      <a:gd name="connsiteY5" fmla="*/ 116523 h 1965961"/>
                      <a:gd name="connsiteX6" fmla="*/ 1039019 w 1241052"/>
                      <a:gd name="connsiteY6" fmla="*/ 119698 h 1965961"/>
                      <a:gd name="connsiteX7" fmla="*/ 1240632 w 1241052"/>
                      <a:gd name="connsiteY7" fmla="*/ 513398 h 1965961"/>
                      <a:gd name="connsiteX8" fmla="*/ 932657 w 1241052"/>
                      <a:gd name="connsiteY8" fmla="*/ 1135698 h 1965961"/>
                      <a:gd name="connsiteX9" fmla="*/ 580232 w 1241052"/>
                      <a:gd name="connsiteY9" fmla="*/ 805498 h 1965961"/>
                      <a:gd name="connsiteX10" fmla="*/ 446882 w 1241052"/>
                      <a:gd name="connsiteY10" fmla="*/ 872173 h 1965961"/>
                      <a:gd name="connsiteX11" fmla="*/ 862807 w 1241052"/>
                      <a:gd name="connsiteY11" fmla="*/ 1284923 h 1965961"/>
                      <a:gd name="connsiteX12" fmla="*/ 729457 w 1241052"/>
                      <a:gd name="connsiteY12" fmla="*/ 1440498 h 1965961"/>
                      <a:gd name="connsiteX13" fmla="*/ 666750 w 1241052"/>
                      <a:gd name="connsiteY13" fmla="*/ 1616711 h 1965961"/>
                      <a:gd name="connsiteX14" fmla="*/ 453232 w 1241052"/>
                      <a:gd name="connsiteY14" fmla="*/ 1405573 h 1965961"/>
                      <a:gd name="connsiteX15" fmla="*/ 468313 w 1241052"/>
                      <a:gd name="connsiteY15" fmla="*/ 1205548 h 1965961"/>
                      <a:gd name="connsiteX16" fmla="*/ 330994 w 1241052"/>
                      <a:gd name="connsiteY16" fmla="*/ 1196023 h 1965961"/>
                      <a:gd name="connsiteX17" fmla="*/ 310357 w 1241052"/>
                      <a:gd name="connsiteY17" fmla="*/ 1313498 h 1965961"/>
                      <a:gd name="connsiteX18" fmla="*/ 183357 w 1241052"/>
                      <a:gd name="connsiteY18" fmla="*/ 1381761 h 1965961"/>
                      <a:gd name="connsiteX19" fmla="*/ 131197 w 1241052"/>
                      <a:gd name="connsiteY19" fmla="*/ 1530192 h 1965961"/>
                      <a:gd name="connsiteX20" fmla="*/ 323057 w 1241052"/>
                      <a:gd name="connsiteY20" fmla="*/ 1519873 h 1965961"/>
                      <a:gd name="connsiteX21" fmla="*/ 519907 w 1241052"/>
                      <a:gd name="connsiteY21" fmla="*/ 1719898 h 1965961"/>
                      <a:gd name="connsiteX22" fmla="*/ 0 w 1241052"/>
                      <a:gd name="connsiteY22" fmla="*/ 1965961 h 1965961"/>
                      <a:gd name="connsiteX23" fmla="*/ 0 w 1241052"/>
                      <a:gd name="connsiteY23" fmla="*/ 0 h 1965961"/>
                      <a:gd name="connsiteX0" fmla="*/ 0 w 1241052"/>
                      <a:gd name="connsiteY0" fmla="*/ 0 h 1965961"/>
                      <a:gd name="connsiteX1" fmla="*/ 484188 w 1241052"/>
                      <a:gd name="connsiteY1" fmla="*/ 461804 h 1965961"/>
                      <a:gd name="connsiteX2" fmla="*/ 946150 w 1241052"/>
                      <a:gd name="connsiteY2" fmla="*/ 596900 h 1965961"/>
                      <a:gd name="connsiteX3" fmla="*/ 926307 w 1241052"/>
                      <a:gd name="connsiteY3" fmla="*/ 434023 h 1965961"/>
                      <a:gd name="connsiteX4" fmla="*/ 596107 w 1241052"/>
                      <a:gd name="connsiteY4" fmla="*/ 338773 h 1965961"/>
                      <a:gd name="connsiteX5" fmla="*/ 789782 w 1241052"/>
                      <a:gd name="connsiteY5" fmla="*/ 116523 h 1965961"/>
                      <a:gd name="connsiteX6" fmla="*/ 1039019 w 1241052"/>
                      <a:gd name="connsiteY6" fmla="*/ 119698 h 1965961"/>
                      <a:gd name="connsiteX7" fmla="*/ 1240632 w 1241052"/>
                      <a:gd name="connsiteY7" fmla="*/ 513398 h 1965961"/>
                      <a:gd name="connsiteX8" fmla="*/ 932657 w 1241052"/>
                      <a:gd name="connsiteY8" fmla="*/ 1135698 h 1965961"/>
                      <a:gd name="connsiteX9" fmla="*/ 580232 w 1241052"/>
                      <a:gd name="connsiteY9" fmla="*/ 805498 h 1965961"/>
                      <a:gd name="connsiteX10" fmla="*/ 446882 w 1241052"/>
                      <a:gd name="connsiteY10" fmla="*/ 872173 h 1965961"/>
                      <a:gd name="connsiteX11" fmla="*/ 862807 w 1241052"/>
                      <a:gd name="connsiteY11" fmla="*/ 1284923 h 1965961"/>
                      <a:gd name="connsiteX12" fmla="*/ 729457 w 1241052"/>
                      <a:gd name="connsiteY12" fmla="*/ 1440498 h 1965961"/>
                      <a:gd name="connsiteX13" fmla="*/ 666750 w 1241052"/>
                      <a:gd name="connsiteY13" fmla="*/ 1616711 h 1965961"/>
                      <a:gd name="connsiteX14" fmla="*/ 453232 w 1241052"/>
                      <a:gd name="connsiteY14" fmla="*/ 1405573 h 1965961"/>
                      <a:gd name="connsiteX15" fmla="*/ 468313 w 1241052"/>
                      <a:gd name="connsiteY15" fmla="*/ 1205548 h 1965961"/>
                      <a:gd name="connsiteX16" fmla="*/ 330994 w 1241052"/>
                      <a:gd name="connsiteY16" fmla="*/ 1196023 h 1965961"/>
                      <a:gd name="connsiteX17" fmla="*/ 310357 w 1241052"/>
                      <a:gd name="connsiteY17" fmla="*/ 1313498 h 1965961"/>
                      <a:gd name="connsiteX18" fmla="*/ 152400 w 1241052"/>
                      <a:gd name="connsiteY18" fmla="*/ 1381761 h 1965961"/>
                      <a:gd name="connsiteX19" fmla="*/ 131197 w 1241052"/>
                      <a:gd name="connsiteY19" fmla="*/ 1530192 h 1965961"/>
                      <a:gd name="connsiteX20" fmla="*/ 323057 w 1241052"/>
                      <a:gd name="connsiteY20" fmla="*/ 1519873 h 1965961"/>
                      <a:gd name="connsiteX21" fmla="*/ 519907 w 1241052"/>
                      <a:gd name="connsiteY21" fmla="*/ 1719898 h 1965961"/>
                      <a:gd name="connsiteX22" fmla="*/ 0 w 1241052"/>
                      <a:gd name="connsiteY22" fmla="*/ 1965961 h 1965961"/>
                      <a:gd name="connsiteX23" fmla="*/ 0 w 1241052"/>
                      <a:gd name="connsiteY23" fmla="*/ 0 h 1965961"/>
                      <a:gd name="connsiteX0" fmla="*/ 0 w 1241052"/>
                      <a:gd name="connsiteY0" fmla="*/ 0 h 1965961"/>
                      <a:gd name="connsiteX1" fmla="*/ 484188 w 1241052"/>
                      <a:gd name="connsiteY1" fmla="*/ 461804 h 1965961"/>
                      <a:gd name="connsiteX2" fmla="*/ 946150 w 1241052"/>
                      <a:gd name="connsiteY2" fmla="*/ 596900 h 1965961"/>
                      <a:gd name="connsiteX3" fmla="*/ 926307 w 1241052"/>
                      <a:gd name="connsiteY3" fmla="*/ 434023 h 1965961"/>
                      <a:gd name="connsiteX4" fmla="*/ 596107 w 1241052"/>
                      <a:gd name="connsiteY4" fmla="*/ 338773 h 1965961"/>
                      <a:gd name="connsiteX5" fmla="*/ 789782 w 1241052"/>
                      <a:gd name="connsiteY5" fmla="*/ 116523 h 1965961"/>
                      <a:gd name="connsiteX6" fmla="*/ 1039019 w 1241052"/>
                      <a:gd name="connsiteY6" fmla="*/ 119698 h 1965961"/>
                      <a:gd name="connsiteX7" fmla="*/ 1240632 w 1241052"/>
                      <a:gd name="connsiteY7" fmla="*/ 513398 h 1965961"/>
                      <a:gd name="connsiteX8" fmla="*/ 932657 w 1241052"/>
                      <a:gd name="connsiteY8" fmla="*/ 1135698 h 1965961"/>
                      <a:gd name="connsiteX9" fmla="*/ 580232 w 1241052"/>
                      <a:gd name="connsiteY9" fmla="*/ 805498 h 1965961"/>
                      <a:gd name="connsiteX10" fmla="*/ 446882 w 1241052"/>
                      <a:gd name="connsiteY10" fmla="*/ 872173 h 1965961"/>
                      <a:gd name="connsiteX11" fmla="*/ 862807 w 1241052"/>
                      <a:gd name="connsiteY11" fmla="*/ 1284923 h 1965961"/>
                      <a:gd name="connsiteX12" fmla="*/ 729457 w 1241052"/>
                      <a:gd name="connsiteY12" fmla="*/ 1440498 h 1965961"/>
                      <a:gd name="connsiteX13" fmla="*/ 666750 w 1241052"/>
                      <a:gd name="connsiteY13" fmla="*/ 1616711 h 1965961"/>
                      <a:gd name="connsiteX14" fmla="*/ 453232 w 1241052"/>
                      <a:gd name="connsiteY14" fmla="*/ 1405573 h 1965961"/>
                      <a:gd name="connsiteX15" fmla="*/ 468313 w 1241052"/>
                      <a:gd name="connsiteY15" fmla="*/ 1205548 h 1965961"/>
                      <a:gd name="connsiteX16" fmla="*/ 330994 w 1241052"/>
                      <a:gd name="connsiteY16" fmla="*/ 1196023 h 1965961"/>
                      <a:gd name="connsiteX17" fmla="*/ 310357 w 1241052"/>
                      <a:gd name="connsiteY17" fmla="*/ 1313498 h 1965961"/>
                      <a:gd name="connsiteX18" fmla="*/ 152400 w 1241052"/>
                      <a:gd name="connsiteY18" fmla="*/ 1381761 h 1965961"/>
                      <a:gd name="connsiteX19" fmla="*/ 147866 w 1241052"/>
                      <a:gd name="connsiteY19" fmla="*/ 1525430 h 1965961"/>
                      <a:gd name="connsiteX20" fmla="*/ 323057 w 1241052"/>
                      <a:gd name="connsiteY20" fmla="*/ 1519873 h 1965961"/>
                      <a:gd name="connsiteX21" fmla="*/ 519907 w 1241052"/>
                      <a:gd name="connsiteY21" fmla="*/ 1719898 h 1965961"/>
                      <a:gd name="connsiteX22" fmla="*/ 0 w 1241052"/>
                      <a:gd name="connsiteY22" fmla="*/ 1965961 h 1965961"/>
                      <a:gd name="connsiteX23" fmla="*/ 0 w 1241052"/>
                      <a:gd name="connsiteY23" fmla="*/ 0 h 1965961"/>
                      <a:gd name="connsiteX0" fmla="*/ 0 w 1241052"/>
                      <a:gd name="connsiteY0" fmla="*/ 0 h 1965961"/>
                      <a:gd name="connsiteX1" fmla="*/ 484188 w 1241052"/>
                      <a:gd name="connsiteY1" fmla="*/ 461804 h 1965961"/>
                      <a:gd name="connsiteX2" fmla="*/ 946150 w 1241052"/>
                      <a:gd name="connsiteY2" fmla="*/ 596900 h 1965961"/>
                      <a:gd name="connsiteX3" fmla="*/ 926307 w 1241052"/>
                      <a:gd name="connsiteY3" fmla="*/ 434023 h 1965961"/>
                      <a:gd name="connsiteX4" fmla="*/ 596107 w 1241052"/>
                      <a:gd name="connsiteY4" fmla="*/ 338773 h 1965961"/>
                      <a:gd name="connsiteX5" fmla="*/ 789782 w 1241052"/>
                      <a:gd name="connsiteY5" fmla="*/ 116523 h 1965961"/>
                      <a:gd name="connsiteX6" fmla="*/ 1039019 w 1241052"/>
                      <a:gd name="connsiteY6" fmla="*/ 119698 h 1965961"/>
                      <a:gd name="connsiteX7" fmla="*/ 1240632 w 1241052"/>
                      <a:gd name="connsiteY7" fmla="*/ 513398 h 1965961"/>
                      <a:gd name="connsiteX8" fmla="*/ 932657 w 1241052"/>
                      <a:gd name="connsiteY8" fmla="*/ 1135698 h 1965961"/>
                      <a:gd name="connsiteX9" fmla="*/ 580232 w 1241052"/>
                      <a:gd name="connsiteY9" fmla="*/ 805498 h 1965961"/>
                      <a:gd name="connsiteX10" fmla="*/ 446882 w 1241052"/>
                      <a:gd name="connsiteY10" fmla="*/ 872173 h 1965961"/>
                      <a:gd name="connsiteX11" fmla="*/ 862807 w 1241052"/>
                      <a:gd name="connsiteY11" fmla="*/ 1284923 h 1965961"/>
                      <a:gd name="connsiteX12" fmla="*/ 729457 w 1241052"/>
                      <a:gd name="connsiteY12" fmla="*/ 1440498 h 1965961"/>
                      <a:gd name="connsiteX13" fmla="*/ 666750 w 1241052"/>
                      <a:gd name="connsiteY13" fmla="*/ 1616711 h 1965961"/>
                      <a:gd name="connsiteX14" fmla="*/ 453232 w 1241052"/>
                      <a:gd name="connsiteY14" fmla="*/ 1405573 h 1965961"/>
                      <a:gd name="connsiteX15" fmla="*/ 468313 w 1241052"/>
                      <a:gd name="connsiteY15" fmla="*/ 1205548 h 1965961"/>
                      <a:gd name="connsiteX16" fmla="*/ 330994 w 1241052"/>
                      <a:gd name="connsiteY16" fmla="*/ 1196023 h 1965961"/>
                      <a:gd name="connsiteX17" fmla="*/ 310357 w 1241052"/>
                      <a:gd name="connsiteY17" fmla="*/ 1313498 h 1965961"/>
                      <a:gd name="connsiteX18" fmla="*/ 152400 w 1241052"/>
                      <a:gd name="connsiteY18" fmla="*/ 1381761 h 1965961"/>
                      <a:gd name="connsiteX19" fmla="*/ 147866 w 1241052"/>
                      <a:gd name="connsiteY19" fmla="*/ 1525430 h 1965961"/>
                      <a:gd name="connsiteX20" fmla="*/ 323057 w 1241052"/>
                      <a:gd name="connsiteY20" fmla="*/ 1519873 h 1965961"/>
                      <a:gd name="connsiteX21" fmla="*/ 519907 w 1241052"/>
                      <a:gd name="connsiteY21" fmla="*/ 1719898 h 1965961"/>
                      <a:gd name="connsiteX22" fmla="*/ 0 w 1241052"/>
                      <a:gd name="connsiteY22" fmla="*/ 1965961 h 1965961"/>
                      <a:gd name="connsiteX23" fmla="*/ 0 w 1241052"/>
                      <a:gd name="connsiteY23" fmla="*/ 0 h 1965961"/>
                      <a:gd name="connsiteX0" fmla="*/ 0 w 1241052"/>
                      <a:gd name="connsiteY0" fmla="*/ 0 h 1965961"/>
                      <a:gd name="connsiteX1" fmla="*/ 484188 w 1241052"/>
                      <a:gd name="connsiteY1" fmla="*/ 461804 h 1965961"/>
                      <a:gd name="connsiteX2" fmla="*/ 946150 w 1241052"/>
                      <a:gd name="connsiteY2" fmla="*/ 596900 h 1965961"/>
                      <a:gd name="connsiteX3" fmla="*/ 926307 w 1241052"/>
                      <a:gd name="connsiteY3" fmla="*/ 434023 h 1965961"/>
                      <a:gd name="connsiteX4" fmla="*/ 596107 w 1241052"/>
                      <a:gd name="connsiteY4" fmla="*/ 338773 h 1965961"/>
                      <a:gd name="connsiteX5" fmla="*/ 789782 w 1241052"/>
                      <a:gd name="connsiteY5" fmla="*/ 116523 h 1965961"/>
                      <a:gd name="connsiteX6" fmla="*/ 1039019 w 1241052"/>
                      <a:gd name="connsiteY6" fmla="*/ 119698 h 1965961"/>
                      <a:gd name="connsiteX7" fmla="*/ 1240632 w 1241052"/>
                      <a:gd name="connsiteY7" fmla="*/ 513398 h 1965961"/>
                      <a:gd name="connsiteX8" fmla="*/ 932657 w 1241052"/>
                      <a:gd name="connsiteY8" fmla="*/ 1135698 h 1965961"/>
                      <a:gd name="connsiteX9" fmla="*/ 580232 w 1241052"/>
                      <a:gd name="connsiteY9" fmla="*/ 805498 h 1965961"/>
                      <a:gd name="connsiteX10" fmla="*/ 446882 w 1241052"/>
                      <a:gd name="connsiteY10" fmla="*/ 872173 h 1965961"/>
                      <a:gd name="connsiteX11" fmla="*/ 862807 w 1241052"/>
                      <a:gd name="connsiteY11" fmla="*/ 1284923 h 1965961"/>
                      <a:gd name="connsiteX12" fmla="*/ 729457 w 1241052"/>
                      <a:gd name="connsiteY12" fmla="*/ 1440498 h 1965961"/>
                      <a:gd name="connsiteX13" fmla="*/ 666750 w 1241052"/>
                      <a:gd name="connsiteY13" fmla="*/ 1616711 h 1965961"/>
                      <a:gd name="connsiteX14" fmla="*/ 453232 w 1241052"/>
                      <a:gd name="connsiteY14" fmla="*/ 1405573 h 1965961"/>
                      <a:gd name="connsiteX15" fmla="*/ 468313 w 1241052"/>
                      <a:gd name="connsiteY15" fmla="*/ 1205548 h 1965961"/>
                      <a:gd name="connsiteX16" fmla="*/ 330994 w 1241052"/>
                      <a:gd name="connsiteY16" fmla="*/ 1196023 h 1965961"/>
                      <a:gd name="connsiteX17" fmla="*/ 310357 w 1241052"/>
                      <a:gd name="connsiteY17" fmla="*/ 1313498 h 1965961"/>
                      <a:gd name="connsiteX18" fmla="*/ 152400 w 1241052"/>
                      <a:gd name="connsiteY18" fmla="*/ 1381761 h 1965961"/>
                      <a:gd name="connsiteX19" fmla="*/ 147866 w 1241052"/>
                      <a:gd name="connsiteY19" fmla="*/ 1525430 h 1965961"/>
                      <a:gd name="connsiteX20" fmla="*/ 323057 w 1241052"/>
                      <a:gd name="connsiteY20" fmla="*/ 1519873 h 1965961"/>
                      <a:gd name="connsiteX21" fmla="*/ 519907 w 1241052"/>
                      <a:gd name="connsiteY21" fmla="*/ 1719898 h 1965961"/>
                      <a:gd name="connsiteX22" fmla="*/ 0 w 1241052"/>
                      <a:gd name="connsiteY22" fmla="*/ 1965961 h 1965961"/>
                      <a:gd name="connsiteX23" fmla="*/ 0 w 1241052"/>
                      <a:gd name="connsiteY23" fmla="*/ 0 h 1965961"/>
                      <a:gd name="connsiteX0" fmla="*/ 0 w 1241052"/>
                      <a:gd name="connsiteY0" fmla="*/ 0 h 1965961"/>
                      <a:gd name="connsiteX1" fmla="*/ 484188 w 1241052"/>
                      <a:gd name="connsiteY1" fmla="*/ 461804 h 1965961"/>
                      <a:gd name="connsiteX2" fmla="*/ 946150 w 1241052"/>
                      <a:gd name="connsiteY2" fmla="*/ 596900 h 1965961"/>
                      <a:gd name="connsiteX3" fmla="*/ 926307 w 1241052"/>
                      <a:gd name="connsiteY3" fmla="*/ 434023 h 1965961"/>
                      <a:gd name="connsiteX4" fmla="*/ 596107 w 1241052"/>
                      <a:gd name="connsiteY4" fmla="*/ 338773 h 1965961"/>
                      <a:gd name="connsiteX5" fmla="*/ 789782 w 1241052"/>
                      <a:gd name="connsiteY5" fmla="*/ 116523 h 1965961"/>
                      <a:gd name="connsiteX6" fmla="*/ 1039019 w 1241052"/>
                      <a:gd name="connsiteY6" fmla="*/ 119698 h 1965961"/>
                      <a:gd name="connsiteX7" fmla="*/ 1240632 w 1241052"/>
                      <a:gd name="connsiteY7" fmla="*/ 513398 h 1965961"/>
                      <a:gd name="connsiteX8" fmla="*/ 932657 w 1241052"/>
                      <a:gd name="connsiteY8" fmla="*/ 1135698 h 1965961"/>
                      <a:gd name="connsiteX9" fmla="*/ 580232 w 1241052"/>
                      <a:gd name="connsiteY9" fmla="*/ 805498 h 1965961"/>
                      <a:gd name="connsiteX10" fmla="*/ 446882 w 1241052"/>
                      <a:gd name="connsiteY10" fmla="*/ 872173 h 1965961"/>
                      <a:gd name="connsiteX11" fmla="*/ 862807 w 1241052"/>
                      <a:gd name="connsiteY11" fmla="*/ 1284923 h 1965961"/>
                      <a:gd name="connsiteX12" fmla="*/ 729457 w 1241052"/>
                      <a:gd name="connsiteY12" fmla="*/ 1440498 h 1965961"/>
                      <a:gd name="connsiteX13" fmla="*/ 666750 w 1241052"/>
                      <a:gd name="connsiteY13" fmla="*/ 1616711 h 1965961"/>
                      <a:gd name="connsiteX14" fmla="*/ 457995 w 1241052"/>
                      <a:gd name="connsiteY14" fmla="*/ 1415098 h 1965961"/>
                      <a:gd name="connsiteX15" fmla="*/ 468313 w 1241052"/>
                      <a:gd name="connsiteY15" fmla="*/ 1205548 h 1965961"/>
                      <a:gd name="connsiteX16" fmla="*/ 330994 w 1241052"/>
                      <a:gd name="connsiteY16" fmla="*/ 1196023 h 1965961"/>
                      <a:gd name="connsiteX17" fmla="*/ 310357 w 1241052"/>
                      <a:gd name="connsiteY17" fmla="*/ 1313498 h 1965961"/>
                      <a:gd name="connsiteX18" fmla="*/ 152400 w 1241052"/>
                      <a:gd name="connsiteY18" fmla="*/ 1381761 h 1965961"/>
                      <a:gd name="connsiteX19" fmla="*/ 147866 w 1241052"/>
                      <a:gd name="connsiteY19" fmla="*/ 1525430 h 1965961"/>
                      <a:gd name="connsiteX20" fmla="*/ 323057 w 1241052"/>
                      <a:gd name="connsiteY20" fmla="*/ 1519873 h 1965961"/>
                      <a:gd name="connsiteX21" fmla="*/ 519907 w 1241052"/>
                      <a:gd name="connsiteY21" fmla="*/ 1719898 h 1965961"/>
                      <a:gd name="connsiteX22" fmla="*/ 0 w 1241052"/>
                      <a:gd name="connsiteY22" fmla="*/ 1965961 h 1965961"/>
                      <a:gd name="connsiteX23" fmla="*/ 0 w 1241052"/>
                      <a:gd name="connsiteY23" fmla="*/ 0 h 1965961"/>
                      <a:gd name="connsiteX0" fmla="*/ 0 w 1241052"/>
                      <a:gd name="connsiteY0" fmla="*/ 0 h 1965961"/>
                      <a:gd name="connsiteX1" fmla="*/ 484188 w 1241052"/>
                      <a:gd name="connsiteY1" fmla="*/ 461804 h 1965961"/>
                      <a:gd name="connsiteX2" fmla="*/ 946150 w 1241052"/>
                      <a:gd name="connsiteY2" fmla="*/ 596900 h 1965961"/>
                      <a:gd name="connsiteX3" fmla="*/ 926307 w 1241052"/>
                      <a:gd name="connsiteY3" fmla="*/ 434023 h 1965961"/>
                      <a:gd name="connsiteX4" fmla="*/ 596107 w 1241052"/>
                      <a:gd name="connsiteY4" fmla="*/ 338773 h 1965961"/>
                      <a:gd name="connsiteX5" fmla="*/ 789782 w 1241052"/>
                      <a:gd name="connsiteY5" fmla="*/ 116523 h 1965961"/>
                      <a:gd name="connsiteX6" fmla="*/ 1039019 w 1241052"/>
                      <a:gd name="connsiteY6" fmla="*/ 119698 h 1965961"/>
                      <a:gd name="connsiteX7" fmla="*/ 1240632 w 1241052"/>
                      <a:gd name="connsiteY7" fmla="*/ 513398 h 1965961"/>
                      <a:gd name="connsiteX8" fmla="*/ 932657 w 1241052"/>
                      <a:gd name="connsiteY8" fmla="*/ 1135698 h 1965961"/>
                      <a:gd name="connsiteX9" fmla="*/ 580232 w 1241052"/>
                      <a:gd name="connsiteY9" fmla="*/ 805498 h 1965961"/>
                      <a:gd name="connsiteX10" fmla="*/ 446882 w 1241052"/>
                      <a:gd name="connsiteY10" fmla="*/ 872173 h 1965961"/>
                      <a:gd name="connsiteX11" fmla="*/ 862807 w 1241052"/>
                      <a:gd name="connsiteY11" fmla="*/ 1284923 h 1965961"/>
                      <a:gd name="connsiteX12" fmla="*/ 729457 w 1241052"/>
                      <a:gd name="connsiteY12" fmla="*/ 1440498 h 1965961"/>
                      <a:gd name="connsiteX13" fmla="*/ 666750 w 1241052"/>
                      <a:gd name="connsiteY13" fmla="*/ 1616711 h 1965961"/>
                      <a:gd name="connsiteX14" fmla="*/ 460376 w 1241052"/>
                      <a:gd name="connsiteY14" fmla="*/ 1410335 h 1965961"/>
                      <a:gd name="connsiteX15" fmla="*/ 468313 w 1241052"/>
                      <a:gd name="connsiteY15" fmla="*/ 1205548 h 1965961"/>
                      <a:gd name="connsiteX16" fmla="*/ 330994 w 1241052"/>
                      <a:gd name="connsiteY16" fmla="*/ 1196023 h 1965961"/>
                      <a:gd name="connsiteX17" fmla="*/ 310357 w 1241052"/>
                      <a:gd name="connsiteY17" fmla="*/ 1313498 h 1965961"/>
                      <a:gd name="connsiteX18" fmla="*/ 152400 w 1241052"/>
                      <a:gd name="connsiteY18" fmla="*/ 1381761 h 1965961"/>
                      <a:gd name="connsiteX19" fmla="*/ 147866 w 1241052"/>
                      <a:gd name="connsiteY19" fmla="*/ 1525430 h 1965961"/>
                      <a:gd name="connsiteX20" fmla="*/ 323057 w 1241052"/>
                      <a:gd name="connsiteY20" fmla="*/ 1519873 h 1965961"/>
                      <a:gd name="connsiteX21" fmla="*/ 519907 w 1241052"/>
                      <a:gd name="connsiteY21" fmla="*/ 1719898 h 1965961"/>
                      <a:gd name="connsiteX22" fmla="*/ 0 w 1241052"/>
                      <a:gd name="connsiteY22" fmla="*/ 1965961 h 1965961"/>
                      <a:gd name="connsiteX23" fmla="*/ 0 w 1241052"/>
                      <a:gd name="connsiteY23" fmla="*/ 0 h 1965961"/>
                      <a:gd name="connsiteX0" fmla="*/ 0 w 1241052"/>
                      <a:gd name="connsiteY0" fmla="*/ 0 h 1965961"/>
                      <a:gd name="connsiteX1" fmla="*/ 484188 w 1241052"/>
                      <a:gd name="connsiteY1" fmla="*/ 461804 h 1965961"/>
                      <a:gd name="connsiteX2" fmla="*/ 946150 w 1241052"/>
                      <a:gd name="connsiteY2" fmla="*/ 596900 h 1965961"/>
                      <a:gd name="connsiteX3" fmla="*/ 926307 w 1241052"/>
                      <a:gd name="connsiteY3" fmla="*/ 434023 h 1965961"/>
                      <a:gd name="connsiteX4" fmla="*/ 596107 w 1241052"/>
                      <a:gd name="connsiteY4" fmla="*/ 338773 h 1965961"/>
                      <a:gd name="connsiteX5" fmla="*/ 789782 w 1241052"/>
                      <a:gd name="connsiteY5" fmla="*/ 116523 h 1965961"/>
                      <a:gd name="connsiteX6" fmla="*/ 1039019 w 1241052"/>
                      <a:gd name="connsiteY6" fmla="*/ 119698 h 1965961"/>
                      <a:gd name="connsiteX7" fmla="*/ 1240632 w 1241052"/>
                      <a:gd name="connsiteY7" fmla="*/ 513398 h 1965961"/>
                      <a:gd name="connsiteX8" fmla="*/ 932657 w 1241052"/>
                      <a:gd name="connsiteY8" fmla="*/ 1135698 h 1965961"/>
                      <a:gd name="connsiteX9" fmla="*/ 580232 w 1241052"/>
                      <a:gd name="connsiteY9" fmla="*/ 805498 h 1965961"/>
                      <a:gd name="connsiteX10" fmla="*/ 446882 w 1241052"/>
                      <a:gd name="connsiteY10" fmla="*/ 872173 h 1965961"/>
                      <a:gd name="connsiteX11" fmla="*/ 862807 w 1241052"/>
                      <a:gd name="connsiteY11" fmla="*/ 1284923 h 1965961"/>
                      <a:gd name="connsiteX12" fmla="*/ 729457 w 1241052"/>
                      <a:gd name="connsiteY12" fmla="*/ 1440498 h 1965961"/>
                      <a:gd name="connsiteX13" fmla="*/ 666750 w 1241052"/>
                      <a:gd name="connsiteY13" fmla="*/ 1616711 h 1965961"/>
                      <a:gd name="connsiteX14" fmla="*/ 460376 w 1241052"/>
                      <a:gd name="connsiteY14" fmla="*/ 1410335 h 1965961"/>
                      <a:gd name="connsiteX15" fmla="*/ 468313 w 1241052"/>
                      <a:gd name="connsiteY15" fmla="*/ 1205548 h 1965961"/>
                      <a:gd name="connsiteX16" fmla="*/ 330994 w 1241052"/>
                      <a:gd name="connsiteY16" fmla="*/ 1196023 h 1965961"/>
                      <a:gd name="connsiteX17" fmla="*/ 310357 w 1241052"/>
                      <a:gd name="connsiteY17" fmla="*/ 1313498 h 1965961"/>
                      <a:gd name="connsiteX18" fmla="*/ 152400 w 1241052"/>
                      <a:gd name="connsiteY18" fmla="*/ 1381761 h 1965961"/>
                      <a:gd name="connsiteX19" fmla="*/ 147866 w 1241052"/>
                      <a:gd name="connsiteY19" fmla="*/ 1525430 h 1965961"/>
                      <a:gd name="connsiteX20" fmla="*/ 323057 w 1241052"/>
                      <a:gd name="connsiteY20" fmla="*/ 1519873 h 1965961"/>
                      <a:gd name="connsiteX21" fmla="*/ 519907 w 1241052"/>
                      <a:gd name="connsiteY21" fmla="*/ 1719898 h 1965961"/>
                      <a:gd name="connsiteX22" fmla="*/ 0 w 1241052"/>
                      <a:gd name="connsiteY22" fmla="*/ 1965961 h 1965961"/>
                      <a:gd name="connsiteX23" fmla="*/ 0 w 1241052"/>
                      <a:gd name="connsiteY23" fmla="*/ 0 h 1965961"/>
                      <a:gd name="connsiteX0" fmla="*/ 0 w 1241052"/>
                      <a:gd name="connsiteY0" fmla="*/ 0 h 1965961"/>
                      <a:gd name="connsiteX1" fmla="*/ 484188 w 1241052"/>
                      <a:gd name="connsiteY1" fmla="*/ 461804 h 1965961"/>
                      <a:gd name="connsiteX2" fmla="*/ 946150 w 1241052"/>
                      <a:gd name="connsiteY2" fmla="*/ 596900 h 1965961"/>
                      <a:gd name="connsiteX3" fmla="*/ 926307 w 1241052"/>
                      <a:gd name="connsiteY3" fmla="*/ 434023 h 1965961"/>
                      <a:gd name="connsiteX4" fmla="*/ 596107 w 1241052"/>
                      <a:gd name="connsiteY4" fmla="*/ 338773 h 1965961"/>
                      <a:gd name="connsiteX5" fmla="*/ 789782 w 1241052"/>
                      <a:gd name="connsiteY5" fmla="*/ 116523 h 1965961"/>
                      <a:gd name="connsiteX6" fmla="*/ 1039019 w 1241052"/>
                      <a:gd name="connsiteY6" fmla="*/ 119698 h 1965961"/>
                      <a:gd name="connsiteX7" fmla="*/ 1240632 w 1241052"/>
                      <a:gd name="connsiteY7" fmla="*/ 513398 h 1965961"/>
                      <a:gd name="connsiteX8" fmla="*/ 930276 w 1241052"/>
                      <a:gd name="connsiteY8" fmla="*/ 1140460 h 1965961"/>
                      <a:gd name="connsiteX9" fmla="*/ 580232 w 1241052"/>
                      <a:gd name="connsiteY9" fmla="*/ 805498 h 1965961"/>
                      <a:gd name="connsiteX10" fmla="*/ 446882 w 1241052"/>
                      <a:gd name="connsiteY10" fmla="*/ 872173 h 1965961"/>
                      <a:gd name="connsiteX11" fmla="*/ 862807 w 1241052"/>
                      <a:gd name="connsiteY11" fmla="*/ 1284923 h 1965961"/>
                      <a:gd name="connsiteX12" fmla="*/ 729457 w 1241052"/>
                      <a:gd name="connsiteY12" fmla="*/ 1440498 h 1965961"/>
                      <a:gd name="connsiteX13" fmla="*/ 666750 w 1241052"/>
                      <a:gd name="connsiteY13" fmla="*/ 1616711 h 1965961"/>
                      <a:gd name="connsiteX14" fmla="*/ 460376 w 1241052"/>
                      <a:gd name="connsiteY14" fmla="*/ 1410335 h 1965961"/>
                      <a:gd name="connsiteX15" fmla="*/ 468313 w 1241052"/>
                      <a:gd name="connsiteY15" fmla="*/ 1205548 h 1965961"/>
                      <a:gd name="connsiteX16" fmla="*/ 330994 w 1241052"/>
                      <a:gd name="connsiteY16" fmla="*/ 1196023 h 1965961"/>
                      <a:gd name="connsiteX17" fmla="*/ 310357 w 1241052"/>
                      <a:gd name="connsiteY17" fmla="*/ 1313498 h 1965961"/>
                      <a:gd name="connsiteX18" fmla="*/ 152400 w 1241052"/>
                      <a:gd name="connsiteY18" fmla="*/ 1381761 h 1965961"/>
                      <a:gd name="connsiteX19" fmla="*/ 147866 w 1241052"/>
                      <a:gd name="connsiteY19" fmla="*/ 1525430 h 1965961"/>
                      <a:gd name="connsiteX20" fmla="*/ 323057 w 1241052"/>
                      <a:gd name="connsiteY20" fmla="*/ 1519873 h 1965961"/>
                      <a:gd name="connsiteX21" fmla="*/ 519907 w 1241052"/>
                      <a:gd name="connsiteY21" fmla="*/ 1719898 h 1965961"/>
                      <a:gd name="connsiteX22" fmla="*/ 0 w 1241052"/>
                      <a:gd name="connsiteY22" fmla="*/ 1965961 h 1965961"/>
                      <a:gd name="connsiteX23" fmla="*/ 0 w 1241052"/>
                      <a:gd name="connsiteY23" fmla="*/ 0 h 1965961"/>
                      <a:gd name="connsiteX0" fmla="*/ 0 w 1241052"/>
                      <a:gd name="connsiteY0" fmla="*/ 0 h 1965961"/>
                      <a:gd name="connsiteX1" fmla="*/ 484188 w 1241052"/>
                      <a:gd name="connsiteY1" fmla="*/ 461804 h 1965961"/>
                      <a:gd name="connsiteX2" fmla="*/ 946150 w 1241052"/>
                      <a:gd name="connsiteY2" fmla="*/ 596900 h 1965961"/>
                      <a:gd name="connsiteX3" fmla="*/ 926307 w 1241052"/>
                      <a:gd name="connsiteY3" fmla="*/ 434023 h 1965961"/>
                      <a:gd name="connsiteX4" fmla="*/ 596107 w 1241052"/>
                      <a:gd name="connsiteY4" fmla="*/ 338773 h 1965961"/>
                      <a:gd name="connsiteX5" fmla="*/ 789782 w 1241052"/>
                      <a:gd name="connsiteY5" fmla="*/ 116523 h 1965961"/>
                      <a:gd name="connsiteX6" fmla="*/ 1039019 w 1241052"/>
                      <a:gd name="connsiteY6" fmla="*/ 119698 h 1965961"/>
                      <a:gd name="connsiteX7" fmla="*/ 1240632 w 1241052"/>
                      <a:gd name="connsiteY7" fmla="*/ 513398 h 1965961"/>
                      <a:gd name="connsiteX8" fmla="*/ 930276 w 1241052"/>
                      <a:gd name="connsiteY8" fmla="*/ 1140460 h 1965961"/>
                      <a:gd name="connsiteX9" fmla="*/ 580232 w 1241052"/>
                      <a:gd name="connsiteY9" fmla="*/ 805498 h 1965961"/>
                      <a:gd name="connsiteX10" fmla="*/ 446882 w 1241052"/>
                      <a:gd name="connsiteY10" fmla="*/ 872173 h 1965961"/>
                      <a:gd name="connsiteX11" fmla="*/ 862807 w 1241052"/>
                      <a:gd name="connsiteY11" fmla="*/ 1284923 h 1965961"/>
                      <a:gd name="connsiteX12" fmla="*/ 729457 w 1241052"/>
                      <a:gd name="connsiteY12" fmla="*/ 1440498 h 1965961"/>
                      <a:gd name="connsiteX13" fmla="*/ 666750 w 1241052"/>
                      <a:gd name="connsiteY13" fmla="*/ 1616711 h 1965961"/>
                      <a:gd name="connsiteX14" fmla="*/ 460376 w 1241052"/>
                      <a:gd name="connsiteY14" fmla="*/ 1410335 h 1965961"/>
                      <a:gd name="connsiteX15" fmla="*/ 468313 w 1241052"/>
                      <a:gd name="connsiteY15" fmla="*/ 1205548 h 1965961"/>
                      <a:gd name="connsiteX16" fmla="*/ 330994 w 1241052"/>
                      <a:gd name="connsiteY16" fmla="*/ 1196023 h 1965961"/>
                      <a:gd name="connsiteX17" fmla="*/ 310357 w 1241052"/>
                      <a:gd name="connsiteY17" fmla="*/ 1313498 h 1965961"/>
                      <a:gd name="connsiteX18" fmla="*/ 152400 w 1241052"/>
                      <a:gd name="connsiteY18" fmla="*/ 1381761 h 1965961"/>
                      <a:gd name="connsiteX19" fmla="*/ 147866 w 1241052"/>
                      <a:gd name="connsiteY19" fmla="*/ 1525430 h 1965961"/>
                      <a:gd name="connsiteX20" fmla="*/ 323057 w 1241052"/>
                      <a:gd name="connsiteY20" fmla="*/ 1519873 h 1965961"/>
                      <a:gd name="connsiteX21" fmla="*/ 519907 w 1241052"/>
                      <a:gd name="connsiteY21" fmla="*/ 1719898 h 1965961"/>
                      <a:gd name="connsiteX22" fmla="*/ 0 w 1241052"/>
                      <a:gd name="connsiteY22" fmla="*/ 1965961 h 1965961"/>
                      <a:gd name="connsiteX23" fmla="*/ 0 w 1241052"/>
                      <a:gd name="connsiteY23" fmla="*/ 0 h 1965961"/>
                      <a:gd name="connsiteX0" fmla="*/ 0 w 1241052"/>
                      <a:gd name="connsiteY0" fmla="*/ 42907 h 2008868"/>
                      <a:gd name="connsiteX1" fmla="*/ 946150 w 1241052"/>
                      <a:gd name="connsiteY1" fmla="*/ 639807 h 2008868"/>
                      <a:gd name="connsiteX2" fmla="*/ 926307 w 1241052"/>
                      <a:gd name="connsiteY2" fmla="*/ 476930 h 2008868"/>
                      <a:gd name="connsiteX3" fmla="*/ 596107 w 1241052"/>
                      <a:gd name="connsiteY3" fmla="*/ 381680 h 2008868"/>
                      <a:gd name="connsiteX4" fmla="*/ 789782 w 1241052"/>
                      <a:gd name="connsiteY4" fmla="*/ 159430 h 2008868"/>
                      <a:gd name="connsiteX5" fmla="*/ 1039019 w 1241052"/>
                      <a:gd name="connsiteY5" fmla="*/ 162605 h 2008868"/>
                      <a:gd name="connsiteX6" fmla="*/ 1240632 w 1241052"/>
                      <a:gd name="connsiteY6" fmla="*/ 556305 h 2008868"/>
                      <a:gd name="connsiteX7" fmla="*/ 930276 w 1241052"/>
                      <a:gd name="connsiteY7" fmla="*/ 1183367 h 2008868"/>
                      <a:gd name="connsiteX8" fmla="*/ 580232 w 1241052"/>
                      <a:gd name="connsiteY8" fmla="*/ 848405 h 2008868"/>
                      <a:gd name="connsiteX9" fmla="*/ 446882 w 1241052"/>
                      <a:gd name="connsiteY9" fmla="*/ 915080 h 2008868"/>
                      <a:gd name="connsiteX10" fmla="*/ 862807 w 1241052"/>
                      <a:gd name="connsiteY10" fmla="*/ 1327830 h 2008868"/>
                      <a:gd name="connsiteX11" fmla="*/ 729457 w 1241052"/>
                      <a:gd name="connsiteY11" fmla="*/ 1483405 h 2008868"/>
                      <a:gd name="connsiteX12" fmla="*/ 666750 w 1241052"/>
                      <a:gd name="connsiteY12" fmla="*/ 1659618 h 2008868"/>
                      <a:gd name="connsiteX13" fmla="*/ 460376 w 1241052"/>
                      <a:gd name="connsiteY13" fmla="*/ 1453242 h 2008868"/>
                      <a:gd name="connsiteX14" fmla="*/ 468313 w 1241052"/>
                      <a:gd name="connsiteY14" fmla="*/ 1248455 h 2008868"/>
                      <a:gd name="connsiteX15" fmla="*/ 330994 w 1241052"/>
                      <a:gd name="connsiteY15" fmla="*/ 1238930 h 2008868"/>
                      <a:gd name="connsiteX16" fmla="*/ 310357 w 1241052"/>
                      <a:gd name="connsiteY16" fmla="*/ 1356405 h 2008868"/>
                      <a:gd name="connsiteX17" fmla="*/ 152400 w 1241052"/>
                      <a:gd name="connsiteY17" fmla="*/ 1424668 h 2008868"/>
                      <a:gd name="connsiteX18" fmla="*/ 147866 w 1241052"/>
                      <a:gd name="connsiteY18" fmla="*/ 1568337 h 2008868"/>
                      <a:gd name="connsiteX19" fmla="*/ 323057 w 1241052"/>
                      <a:gd name="connsiteY19" fmla="*/ 1562780 h 2008868"/>
                      <a:gd name="connsiteX20" fmla="*/ 519907 w 1241052"/>
                      <a:gd name="connsiteY20" fmla="*/ 1762805 h 2008868"/>
                      <a:gd name="connsiteX21" fmla="*/ 0 w 1241052"/>
                      <a:gd name="connsiteY21" fmla="*/ 2008868 h 2008868"/>
                      <a:gd name="connsiteX22" fmla="*/ 0 w 1241052"/>
                      <a:gd name="connsiteY22" fmla="*/ 42907 h 2008868"/>
                      <a:gd name="connsiteX0" fmla="*/ 0 w 1241052"/>
                      <a:gd name="connsiteY0" fmla="*/ 0 h 1965961"/>
                      <a:gd name="connsiteX1" fmla="*/ 946150 w 1241052"/>
                      <a:gd name="connsiteY1" fmla="*/ 596900 h 1965961"/>
                      <a:gd name="connsiteX2" fmla="*/ 926307 w 1241052"/>
                      <a:gd name="connsiteY2" fmla="*/ 434023 h 1965961"/>
                      <a:gd name="connsiteX3" fmla="*/ 596107 w 1241052"/>
                      <a:gd name="connsiteY3" fmla="*/ 338773 h 1965961"/>
                      <a:gd name="connsiteX4" fmla="*/ 789782 w 1241052"/>
                      <a:gd name="connsiteY4" fmla="*/ 116523 h 1965961"/>
                      <a:gd name="connsiteX5" fmla="*/ 1039019 w 1241052"/>
                      <a:gd name="connsiteY5" fmla="*/ 119698 h 1965961"/>
                      <a:gd name="connsiteX6" fmla="*/ 1240632 w 1241052"/>
                      <a:gd name="connsiteY6" fmla="*/ 513398 h 1965961"/>
                      <a:gd name="connsiteX7" fmla="*/ 930276 w 1241052"/>
                      <a:gd name="connsiteY7" fmla="*/ 1140460 h 1965961"/>
                      <a:gd name="connsiteX8" fmla="*/ 580232 w 1241052"/>
                      <a:gd name="connsiteY8" fmla="*/ 805498 h 1965961"/>
                      <a:gd name="connsiteX9" fmla="*/ 446882 w 1241052"/>
                      <a:gd name="connsiteY9" fmla="*/ 872173 h 1965961"/>
                      <a:gd name="connsiteX10" fmla="*/ 862807 w 1241052"/>
                      <a:gd name="connsiteY10" fmla="*/ 1284923 h 1965961"/>
                      <a:gd name="connsiteX11" fmla="*/ 729457 w 1241052"/>
                      <a:gd name="connsiteY11" fmla="*/ 1440498 h 1965961"/>
                      <a:gd name="connsiteX12" fmla="*/ 666750 w 1241052"/>
                      <a:gd name="connsiteY12" fmla="*/ 1616711 h 1965961"/>
                      <a:gd name="connsiteX13" fmla="*/ 460376 w 1241052"/>
                      <a:gd name="connsiteY13" fmla="*/ 1410335 h 1965961"/>
                      <a:gd name="connsiteX14" fmla="*/ 468313 w 1241052"/>
                      <a:gd name="connsiteY14" fmla="*/ 1205548 h 1965961"/>
                      <a:gd name="connsiteX15" fmla="*/ 330994 w 1241052"/>
                      <a:gd name="connsiteY15" fmla="*/ 1196023 h 1965961"/>
                      <a:gd name="connsiteX16" fmla="*/ 310357 w 1241052"/>
                      <a:gd name="connsiteY16" fmla="*/ 1313498 h 1965961"/>
                      <a:gd name="connsiteX17" fmla="*/ 152400 w 1241052"/>
                      <a:gd name="connsiteY17" fmla="*/ 1381761 h 1965961"/>
                      <a:gd name="connsiteX18" fmla="*/ 147866 w 1241052"/>
                      <a:gd name="connsiteY18" fmla="*/ 1525430 h 1965961"/>
                      <a:gd name="connsiteX19" fmla="*/ 323057 w 1241052"/>
                      <a:gd name="connsiteY19" fmla="*/ 1519873 h 1965961"/>
                      <a:gd name="connsiteX20" fmla="*/ 519907 w 1241052"/>
                      <a:gd name="connsiteY20" fmla="*/ 1719898 h 1965961"/>
                      <a:gd name="connsiteX21" fmla="*/ 0 w 1241052"/>
                      <a:gd name="connsiteY21" fmla="*/ 1965961 h 1965961"/>
                      <a:gd name="connsiteX22" fmla="*/ 0 w 1241052"/>
                      <a:gd name="connsiteY22" fmla="*/ 0 h 1965961"/>
                      <a:gd name="connsiteX0" fmla="*/ 0 w 1241052"/>
                      <a:gd name="connsiteY0" fmla="*/ 0 h 1965961"/>
                      <a:gd name="connsiteX1" fmla="*/ 946150 w 1241052"/>
                      <a:gd name="connsiteY1" fmla="*/ 596900 h 1965961"/>
                      <a:gd name="connsiteX2" fmla="*/ 926307 w 1241052"/>
                      <a:gd name="connsiteY2" fmla="*/ 434023 h 1965961"/>
                      <a:gd name="connsiteX3" fmla="*/ 596107 w 1241052"/>
                      <a:gd name="connsiteY3" fmla="*/ 338773 h 1965961"/>
                      <a:gd name="connsiteX4" fmla="*/ 789782 w 1241052"/>
                      <a:gd name="connsiteY4" fmla="*/ 116523 h 1965961"/>
                      <a:gd name="connsiteX5" fmla="*/ 1039019 w 1241052"/>
                      <a:gd name="connsiteY5" fmla="*/ 119698 h 1965961"/>
                      <a:gd name="connsiteX6" fmla="*/ 1240632 w 1241052"/>
                      <a:gd name="connsiteY6" fmla="*/ 513398 h 1965961"/>
                      <a:gd name="connsiteX7" fmla="*/ 930276 w 1241052"/>
                      <a:gd name="connsiteY7" fmla="*/ 1140460 h 1965961"/>
                      <a:gd name="connsiteX8" fmla="*/ 580232 w 1241052"/>
                      <a:gd name="connsiteY8" fmla="*/ 805498 h 1965961"/>
                      <a:gd name="connsiteX9" fmla="*/ 446882 w 1241052"/>
                      <a:gd name="connsiteY9" fmla="*/ 872173 h 1965961"/>
                      <a:gd name="connsiteX10" fmla="*/ 862807 w 1241052"/>
                      <a:gd name="connsiteY10" fmla="*/ 1284923 h 1965961"/>
                      <a:gd name="connsiteX11" fmla="*/ 729457 w 1241052"/>
                      <a:gd name="connsiteY11" fmla="*/ 1440498 h 1965961"/>
                      <a:gd name="connsiteX12" fmla="*/ 666750 w 1241052"/>
                      <a:gd name="connsiteY12" fmla="*/ 1616711 h 1965961"/>
                      <a:gd name="connsiteX13" fmla="*/ 460376 w 1241052"/>
                      <a:gd name="connsiteY13" fmla="*/ 1410335 h 1965961"/>
                      <a:gd name="connsiteX14" fmla="*/ 468313 w 1241052"/>
                      <a:gd name="connsiteY14" fmla="*/ 1205548 h 1965961"/>
                      <a:gd name="connsiteX15" fmla="*/ 330994 w 1241052"/>
                      <a:gd name="connsiteY15" fmla="*/ 1196023 h 1965961"/>
                      <a:gd name="connsiteX16" fmla="*/ 310357 w 1241052"/>
                      <a:gd name="connsiteY16" fmla="*/ 1313498 h 1965961"/>
                      <a:gd name="connsiteX17" fmla="*/ 152400 w 1241052"/>
                      <a:gd name="connsiteY17" fmla="*/ 1381761 h 1965961"/>
                      <a:gd name="connsiteX18" fmla="*/ 147866 w 1241052"/>
                      <a:gd name="connsiteY18" fmla="*/ 1525430 h 1965961"/>
                      <a:gd name="connsiteX19" fmla="*/ 323057 w 1241052"/>
                      <a:gd name="connsiteY19" fmla="*/ 1519873 h 1965961"/>
                      <a:gd name="connsiteX20" fmla="*/ 519907 w 1241052"/>
                      <a:gd name="connsiteY20" fmla="*/ 1719898 h 1965961"/>
                      <a:gd name="connsiteX21" fmla="*/ 0 w 1241052"/>
                      <a:gd name="connsiteY21" fmla="*/ 1965961 h 1965961"/>
                      <a:gd name="connsiteX22" fmla="*/ 0 w 1241052"/>
                      <a:gd name="connsiteY22" fmla="*/ 0 h 1965961"/>
                      <a:gd name="connsiteX0" fmla="*/ 0 w 1241052"/>
                      <a:gd name="connsiteY0" fmla="*/ 0 h 1965961"/>
                      <a:gd name="connsiteX1" fmla="*/ 946150 w 1241052"/>
                      <a:gd name="connsiteY1" fmla="*/ 596900 h 1965961"/>
                      <a:gd name="connsiteX2" fmla="*/ 926307 w 1241052"/>
                      <a:gd name="connsiteY2" fmla="*/ 434023 h 1965961"/>
                      <a:gd name="connsiteX3" fmla="*/ 596107 w 1241052"/>
                      <a:gd name="connsiteY3" fmla="*/ 338773 h 1965961"/>
                      <a:gd name="connsiteX4" fmla="*/ 789782 w 1241052"/>
                      <a:gd name="connsiteY4" fmla="*/ 116523 h 1965961"/>
                      <a:gd name="connsiteX5" fmla="*/ 1039019 w 1241052"/>
                      <a:gd name="connsiteY5" fmla="*/ 119698 h 1965961"/>
                      <a:gd name="connsiteX6" fmla="*/ 1240632 w 1241052"/>
                      <a:gd name="connsiteY6" fmla="*/ 513398 h 1965961"/>
                      <a:gd name="connsiteX7" fmla="*/ 930276 w 1241052"/>
                      <a:gd name="connsiteY7" fmla="*/ 1140460 h 1965961"/>
                      <a:gd name="connsiteX8" fmla="*/ 580232 w 1241052"/>
                      <a:gd name="connsiteY8" fmla="*/ 805498 h 1965961"/>
                      <a:gd name="connsiteX9" fmla="*/ 446882 w 1241052"/>
                      <a:gd name="connsiteY9" fmla="*/ 872173 h 1965961"/>
                      <a:gd name="connsiteX10" fmla="*/ 862807 w 1241052"/>
                      <a:gd name="connsiteY10" fmla="*/ 1284923 h 1965961"/>
                      <a:gd name="connsiteX11" fmla="*/ 729457 w 1241052"/>
                      <a:gd name="connsiteY11" fmla="*/ 1440498 h 1965961"/>
                      <a:gd name="connsiteX12" fmla="*/ 666750 w 1241052"/>
                      <a:gd name="connsiteY12" fmla="*/ 1616711 h 1965961"/>
                      <a:gd name="connsiteX13" fmla="*/ 460376 w 1241052"/>
                      <a:gd name="connsiteY13" fmla="*/ 1410335 h 1965961"/>
                      <a:gd name="connsiteX14" fmla="*/ 468313 w 1241052"/>
                      <a:gd name="connsiteY14" fmla="*/ 1205548 h 1965961"/>
                      <a:gd name="connsiteX15" fmla="*/ 330994 w 1241052"/>
                      <a:gd name="connsiteY15" fmla="*/ 1196023 h 1965961"/>
                      <a:gd name="connsiteX16" fmla="*/ 310357 w 1241052"/>
                      <a:gd name="connsiteY16" fmla="*/ 1313498 h 1965961"/>
                      <a:gd name="connsiteX17" fmla="*/ 152400 w 1241052"/>
                      <a:gd name="connsiteY17" fmla="*/ 1381761 h 1965961"/>
                      <a:gd name="connsiteX18" fmla="*/ 147866 w 1241052"/>
                      <a:gd name="connsiteY18" fmla="*/ 1525430 h 1965961"/>
                      <a:gd name="connsiteX19" fmla="*/ 323057 w 1241052"/>
                      <a:gd name="connsiteY19" fmla="*/ 1519873 h 1965961"/>
                      <a:gd name="connsiteX20" fmla="*/ 519907 w 1241052"/>
                      <a:gd name="connsiteY20" fmla="*/ 1719898 h 1965961"/>
                      <a:gd name="connsiteX21" fmla="*/ 0 w 1241052"/>
                      <a:gd name="connsiteY21" fmla="*/ 1965961 h 1965961"/>
                      <a:gd name="connsiteX22" fmla="*/ 0 w 1241052"/>
                      <a:gd name="connsiteY22" fmla="*/ 0 h 1965961"/>
                      <a:gd name="connsiteX0" fmla="*/ 0 w 1241052"/>
                      <a:gd name="connsiteY0" fmla="*/ 0 h 1965961"/>
                      <a:gd name="connsiteX1" fmla="*/ 946150 w 1241052"/>
                      <a:gd name="connsiteY1" fmla="*/ 596900 h 1965961"/>
                      <a:gd name="connsiteX2" fmla="*/ 926307 w 1241052"/>
                      <a:gd name="connsiteY2" fmla="*/ 434023 h 1965961"/>
                      <a:gd name="connsiteX3" fmla="*/ 596107 w 1241052"/>
                      <a:gd name="connsiteY3" fmla="*/ 338773 h 1965961"/>
                      <a:gd name="connsiteX4" fmla="*/ 789782 w 1241052"/>
                      <a:gd name="connsiteY4" fmla="*/ 116523 h 1965961"/>
                      <a:gd name="connsiteX5" fmla="*/ 1039019 w 1241052"/>
                      <a:gd name="connsiteY5" fmla="*/ 119698 h 1965961"/>
                      <a:gd name="connsiteX6" fmla="*/ 1240632 w 1241052"/>
                      <a:gd name="connsiteY6" fmla="*/ 513398 h 1965961"/>
                      <a:gd name="connsiteX7" fmla="*/ 930276 w 1241052"/>
                      <a:gd name="connsiteY7" fmla="*/ 1140460 h 1965961"/>
                      <a:gd name="connsiteX8" fmla="*/ 580232 w 1241052"/>
                      <a:gd name="connsiteY8" fmla="*/ 805498 h 1965961"/>
                      <a:gd name="connsiteX9" fmla="*/ 446882 w 1241052"/>
                      <a:gd name="connsiteY9" fmla="*/ 872173 h 1965961"/>
                      <a:gd name="connsiteX10" fmla="*/ 862807 w 1241052"/>
                      <a:gd name="connsiteY10" fmla="*/ 1284923 h 1965961"/>
                      <a:gd name="connsiteX11" fmla="*/ 729457 w 1241052"/>
                      <a:gd name="connsiteY11" fmla="*/ 1440498 h 1965961"/>
                      <a:gd name="connsiteX12" fmla="*/ 666750 w 1241052"/>
                      <a:gd name="connsiteY12" fmla="*/ 1616711 h 1965961"/>
                      <a:gd name="connsiteX13" fmla="*/ 460376 w 1241052"/>
                      <a:gd name="connsiteY13" fmla="*/ 1410335 h 1965961"/>
                      <a:gd name="connsiteX14" fmla="*/ 468313 w 1241052"/>
                      <a:gd name="connsiteY14" fmla="*/ 1205548 h 1965961"/>
                      <a:gd name="connsiteX15" fmla="*/ 330994 w 1241052"/>
                      <a:gd name="connsiteY15" fmla="*/ 1196023 h 1965961"/>
                      <a:gd name="connsiteX16" fmla="*/ 310357 w 1241052"/>
                      <a:gd name="connsiteY16" fmla="*/ 1313498 h 1965961"/>
                      <a:gd name="connsiteX17" fmla="*/ 152400 w 1241052"/>
                      <a:gd name="connsiteY17" fmla="*/ 1381761 h 1965961"/>
                      <a:gd name="connsiteX18" fmla="*/ 147866 w 1241052"/>
                      <a:gd name="connsiteY18" fmla="*/ 1525430 h 1965961"/>
                      <a:gd name="connsiteX19" fmla="*/ 323057 w 1241052"/>
                      <a:gd name="connsiteY19" fmla="*/ 1519873 h 1965961"/>
                      <a:gd name="connsiteX20" fmla="*/ 519907 w 1241052"/>
                      <a:gd name="connsiteY20" fmla="*/ 1719898 h 1965961"/>
                      <a:gd name="connsiteX21" fmla="*/ 0 w 1241052"/>
                      <a:gd name="connsiteY21" fmla="*/ 1965961 h 1965961"/>
                      <a:gd name="connsiteX22" fmla="*/ 0 w 1241052"/>
                      <a:gd name="connsiteY22" fmla="*/ 0 h 1965961"/>
                      <a:gd name="connsiteX0" fmla="*/ 0 w 1241058"/>
                      <a:gd name="connsiteY0" fmla="*/ 0 h 1965961"/>
                      <a:gd name="connsiteX1" fmla="*/ 946150 w 1241058"/>
                      <a:gd name="connsiteY1" fmla="*/ 596900 h 1965961"/>
                      <a:gd name="connsiteX2" fmla="*/ 926307 w 1241058"/>
                      <a:gd name="connsiteY2" fmla="*/ 434023 h 1965961"/>
                      <a:gd name="connsiteX3" fmla="*/ 596107 w 1241058"/>
                      <a:gd name="connsiteY3" fmla="*/ 338773 h 1965961"/>
                      <a:gd name="connsiteX4" fmla="*/ 789782 w 1241058"/>
                      <a:gd name="connsiteY4" fmla="*/ 116523 h 1965961"/>
                      <a:gd name="connsiteX5" fmla="*/ 1041400 w 1241058"/>
                      <a:gd name="connsiteY5" fmla="*/ 119698 h 1965961"/>
                      <a:gd name="connsiteX6" fmla="*/ 1240632 w 1241058"/>
                      <a:gd name="connsiteY6" fmla="*/ 513398 h 1965961"/>
                      <a:gd name="connsiteX7" fmla="*/ 930276 w 1241058"/>
                      <a:gd name="connsiteY7" fmla="*/ 1140460 h 1965961"/>
                      <a:gd name="connsiteX8" fmla="*/ 580232 w 1241058"/>
                      <a:gd name="connsiteY8" fmla="*/ 805498 h 1965961"/>
                      <a:gd name="connsiteX9" fmla="*/ 446882 w 1241058"/>
                      <a:gd name="connsiteY9" fmla="*/ 872173 h 1965961"/>
                      <a:gd name="connsiteX10" fmla="*/ 862807 w 1241058"/>
                      <a:gd name="connsiteY10" fmla="*/ 1284923 h 1965961"/>
                      <a:gd name="connsiteX11" fmla="*/ 729457 w 1241058"/>
                      <a:gd name="connsiteY11" fmla="*/ 1440498 h 1965961"/>
                      <a:gd name="connsiteX12" fmla="*/ 666750 w 1241058"/>
                      <a:gd name="connsiteY12" fmla="*/ 1616711 h 1965961"/>
                      <a:gd name="connsiteX13" fmla="*/ 460376 w 1241058"/>
                      <a:gd name="connsiteY13" fmla="*/ 1410335 h 1965961"/>
                      <a:gd name="connsiteX14" fmla="*/ 468313 w 1241058"/>
                      <a:gd name="connsiteY14" fmla="*/ 1205548 h 1965961"/>
                      <a:gd name="connsiteX15" fmla="*/ 330994 w 1241058"/>
                      <a:gd name="connsiteY15" fmla="*/ 1196023 h 1965961"/>
                      <a:gd name="connsiteX16" fmla="*/ 310357 w 1241058"/>
                      <a:gd name="connsiteY16" fmla="*/ 1313498 h 1965961"/>
                      <a:gd name="connsiteX17" fmla="*/ 152400 w 1241058"/>
                      <a:gd name="connsiteY17" fmla="*/ 1381761 h 1965961"/>
                      <a:gd name="connsiteX18" fmla="*/ 147866 w 1241058"/>
                      <a:gd name="connsiteY18" fmla="*/ 1525430 h 1965961"/>
                      <a:gd name="connsiteX19" fmla="*/ 323057 w 1241058"/>
                      <a:gd name="connsiteY19" fmla="*/ 1519873 h 1965961"/>
                      <a:gd name="connsiteX20" fmla="*/ 519907 w 1241058"/>
                      <a:gd name="connsiteY20" fmla="*/ 1719898 h 1965961"/>
                      <a:gd name="connsiteX21" fmla="*/ 0 w 1241058"/>
                      <a:gd name="connsiteY21" fmla="*/ 1965961 h 1965961"/>
                      <a:gd name="connsiteX22" fmla="*/ 0 w 1241058"/>
                      <a:gd name="connsiteY22" fmla="*/ 0 h 19659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241058" h="1965961">
                        <a:moveTo>
                          <a:pt x="0" y="0"/>
                        </a:moveTo>
                        <a:cubicBezTo>
                          <a:pt x="188172" y="350943"/>
                          <a:pt x="509826" y="631243"/>
                          <a:pt x="946150" y="596900"/>
                        </a:cubicBezTo>
                        <a:cubicBezTo>
                          <a:pt x="1034256" y="600339"/>
                          <a:pt x="1138635" y="445823"/>
                          <a:pt x="926307" y="434023"/>
                        </a:cubicBezTo>
                        <a:cubicBezTo>
                          <a:pt x="850504" y="428573"/>
                          <a:pt x="650082" y="425027"/>
                          <a:pt x="596107" y="338773"/>
                        </a:cubicBezTo>
                        <a:cubicBezTo>
                          <a:pt x="595975" y="284639"/>
                          <a:pt x="767028" y="158856"/>
                          <a:pt x="789782" y="116523"/>
                        </a:cubicBezTo>
                        <a:cubicBezTo>
                          <a:pt x="853811" y="134515"/>
                          <a:pt x="1007533" y="143511"/>
                          <a:pt x="1041400" y="119698"/>
                        </a:cubicBezTo>
                        <a:cubicBezTo>
                          <a:pt x="1097491" y="164942"/>
                          <a:pt x="1250157" y="394865"/>
                          <a:pt x="1240632" y="513398"/>
                        </a:cubicBezTo>
                        <a:cubicBezTo>
                          <a:pt x="1230049" y="697548"/>
                          <a:pt x="901965" y="835660"/>
                          <a:pt x="930276" y="1140460"/>
                        </a:cubicBezTo>
                        <a:cubicBezTo>
                          <a:pt x="896409" y="1150249"/>
                          <a:pt x="652199" y="934615"/>
                          <a:pt x="580232" y="805498"/>
                        </a:cubicBezTo>
                        <a:cubicBezTo>
                          <a:pt x="514615" y="653098"/>
                          <a:pt x="331524" y="700723"/>
                          <a:pt x="446882" y="872173"/>
                        </a:cubicBezTo>
                        <a:cubicBezTo>
                          <a:pt x="543190" y="1022456"/>
                          <a:pt x="722049" y="1229890"/>
                          <a:pt x="862807" y="1284923"/>
                        </a:cubicBezTo>
                        <a:cubicBezTo>
                          <a:pt x="828940" y="1347365"/>
                          <a:pt x="737924" y="1349481"/>
                          <a:pt x="729457" y="1440498"/>
                        </a:cubicBezTo>
                        <a:cubicBezTo>
                          <a:pt x="803805" y="1647402"/>
                          <a:pt x="703527" y="1635232"/>
                          <a:pt x="666750" y="1616711"/>
                        </a:cubicBezTo>
                        <a:cubicBezTo>
                          <a:pt x="600869" y="1535748"/>
                          <a:pt x="505620" y="1430973"/>
                          <a:pt x="460376" y="1410335"/>
                        </a:cubicBezTo>
                        <a:cubicBezTo>
                          <a:pt x="428758" y="1326198"/>
                          <a:pt x="468842" y="1254761"/>
                          <a:pt x="468313" y="1205548"/>
                        </a:cubicBezTo>
                        <a:cubicBezTo>
                          <a:pt x="478896" y="1132523"/>
                          <a:pt x="353219" y="1080135"/>
                          <a:pt x="330994" y="1196023"/>
                        </a:cubicBezTo>
                        <a:cubicBezTo>
                          <a:pt x="335757" y="1215074"/>
                          <a:pt x="316707" y="1284130"/>
                          <a:pt x="310357" y="1313498"/>
                        </a:cubicBezTo>
                        <a:cubicBezTo>
                          <a:pt x="309299" y="1346306"/>
                          <a:pt x="222250" y="1387847"/>
                          <a:pt x="152400" y="1381761"/>
                        </a:cubicBezTo>
                        <a:cubicBezTo>
                          <a:pt x="29671" y="1360727"/>
                          <a:pt x="3140" y="1526224"/>
                          <a:pt x="147866" y="1525430"/>
                        </a:cubicBezTo>
                        <a:cubicBezTo>
                          <a:pt x="221155" y="1524637"/>
                          <a:pt x="248747" y="1495399"/>
                          <a:pt x="323057" y="1519873"/>
                        </a:cubicBezTo>
                        <a:cubicBezTo>
                          <a:pt x="386557" y="1516698"/>
                          <a:pt x="513557" y="1675448"/>
                          <a:pt x="519907" y="1719898"/>
                        </a:cubicBezTo>
                        <a:cubicBezTo>
                          <a:pt x="133880" y="1665394"/>
                          <a:pt x="146315" y="1955377"/>
                          <a:pt x="0" y="1965961"/>
                        </a:cubicBezTo>
                        <a:lnTo>
                          <a:pt x="0" y="0"/>
                        </a:lnTo>
                        <a:close/>
                      </a:path>
                    </a:pathLst>
                  </a:custGeom>
                  <a:solidFill>
                    <a:schemeClr val="accent3">
                      <a:lumMod val="40000"/>
                      <a:lumOff val="60000"/>
                    </a:schemeClr>
                  </a:solidFill>
                  <a:ln w="12700" cap="flat" cmpd="sng" algn="ctr">
                    <a:noFill/>
                    <a:prstDash val="solid"/>
                    <a:miter lim="800000"/>
                  </a:ln>
                  <a:effectLst>
                    <a:innerShdw blurRad="63500" dist="50800" dir="18900000">
                      <a:prstClr val="black">
                        <a:alpha val="50000"/>
                      </a:prstClr>
                    </a:inn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A045D"/>
                      </a:solidFill>
                      <a:effectLst/>
                      <a:uLnTx/>
                      <a:uFillTx/>
                      <a:ea typeface="+mn-ea"/>
                      <a:cs typeface="Arial" panose="020B0604020202020204" pitchFamily="34" charset="0"/>
                    </a:endParaRPr>
                  </a:p>
                </p:txBody>
              </p:sp>
              <p:sp>
                <p:nvSpPr>
                  <p:cNvPr id="31" name="Freeform 39">
                    <a:extLst>
                      <a:ext uri="{FF2B5EF4-FFF2-40B4-BE49-F238E27FC236}">
                        <a16:creationId xmlns:a16="http://schemas.microsoft.com/office/drawing/2014/main" id="{AEFE042E-3817-9748-D3E4-E253C75270F0}"/>
                      </a:ext>
                    </a:extLst>
                  </p:cNvPr>
                  <p:cNvSpPr/>
                  <p:nvPr/>
                </p:nvSpPr>
                <p:spPr>
                  <a:xfrm flipH="1">
                    <a:off x="1255979" y="1450900"/>
                    <a:ext cx="574962" cy="879205"/>
                  </a:xfrm>
                  <a:custGeom>
                    <a:avLst/>
                    <a:gdLst>
                      <a:gd name="connsiteX0" fmla="*/ 130469 w 755366"/>
                      <a:gd name="connsiteY0" fmla="*/ 7200 h 1212300"/>
                      <a:gd name="connsiteX1" fmla="*/ 392406 w 755366"/>
                      <a:gd name="connsiteY1" fmla="*/ 264375 h 1212300"/>
                      <a:gd name="connsiteX2" fmla="*/ 754356 w 755366"/>
                      <a:gd name="connsiteY2" fmla="*/ 831113 h 1212300"/>
                      <a:gd name="connsiteX3" fmla="*/ 273344 w 755366"/>
                      <a:gd name="connsiteY3" fmla="*/ 1212113 h 1212300"/>
                      <a:gd name="connsiteX4" fmla="*/ 278106 w 755366"/>
                      <a:gd name="connsiteY4" fmla="*/ 878738 h 1212300"/>
                      <a:gd name="connsiteX5" fmla="*/ 230481 w 755366"/>
                      <a:gd name="connsiteY5" fmla="*/ 640613 h 1212300"/>
                      <a:gd name="connsiteX6" fmla="*/ 1881 w 755366"/>
                      <a:gd name="connsiteY6" fmla="*/ 526313 h 1212300"/>
                      <a:gd name="connsiteX7" fmla="*/ 130469 w 755366"/>
                      <a:gd name="connsiteY7" fmla="*/ 7200 h 1212300"/>
                      <a:gd name="connsiteX0" fmla="*/ 139845 w 764742"/>
                      <a:gd name="connsiteY0" fmla="*/ 7200 h 1212300"/>
                      <a:gd name="connsiteX1" fmla="*/ 401782 w 764742"/>
                      <a:gd name="connsiteY1" fmla="*/ 264375 h 1212300"/>
                      <a:gd name="connsiteX2" fmla="*/ 763732 w 764742"/>
                      <a:gd name="connsiteY2" fmla="*/ 831113 h 1212300"/>
                      <a:gd name="connsiteX3" fmla="*/ 282720 w 764742"/>
                      <a:gd name="connsiteY3" fmla="*/ 1212113 h 1212300"/>
                      <a:gd name="connsiteX4" fmla="*/ 287482 w 764742"/>
                      <a:gd name="connsiteY4" fmla="*/ 878738 h 1212300"/>
                      <a:gd name="connsiteX5" fmla="*/ 239857 w 764742"/>
                      <a:gd name="connsiteY5" fmla="*/ 640613 h 1212300"/>
                      <a:gd name="connsiteX6" fmla="*/ 1732 w 764742"/>
                      <a:gd name="connsiteY6" fmla="*/ 526313 h 1212300"/>
                      <a:gd name="connsiteX7" fmla="*/ 139845 w 764742"/>
                      <a:gd name="connsiteY7" fmla="*/ 7200 h 1212300"/>
                      <a:gd name="connsiteX0" fmla="*/ 138716 w 763613"/>
                      <a:gd name="connsiteY0" fmla="*/ 7200 h 1212291"/>
                      <a:gd name="connsiteX1" fmla="*/ 400653 w 763613"/>
                      <a:gd name="connsiteY1" fmla="*/ 264375 h 1212291"/>
                      <a:gd name="connsiteX2" fmla="*/ 762603 w 763613"/>
                      <a:gd name="connsiteY2" fmla="*/ 831113 h 1212291"/>
                      <a:gd name="connsiteX3" fmla="*/ 281591 w 763613"/>
                      <a:gd name="connsiteY3" fmla="*/ 1212113 h 1212291"/>
                      <a:gd name="connsiteX4" fmla="*/ 286353 w 763613"/>
                      <a:gd name="connsiteY4" fmla="*/ 878738 h 1212291"/>
                      <a:gd name="connsiteX5" fmla="*/ 188722 w 763613"/>
                      <a:gd name="connsiteY5" fmla="*/ 719194 h 1212291"/>
                      <a:gd name="connsiteX6" fmla="*/ 603 w 763613"/>
                      <a:gd name="connsiteY6" fmla="*/ 526313 h 1212291"/>
                      <a:gd name="connsiteX7" fmla="*/ 138716 w 763613"/>
                      <a:gd name="connsiteY7" fmla="*/ 7200 h 1212291"/>
                      <a:gd name="connsiteX0" fmla="*/ 138567 w 763464"/>
                      <a:gd name="connsiteY0" fmla="*/ 7200 h 1212291"/>
                      <a:gd name="connsiteX1" fmla="*/ 400504 w 763464"/>
                      <a:gd name="connsiteY1" fmla="*/ 264375 h 1212291"/>
                      <a:gd name="connsiteX2" fmla="*/ 762454 w 763464"/>
                      <a:gd name="connsiteY2" fmla="*/ 831113 h 1212291"/>
                      <a:gd name="connsiteX3" fmla="*/ 281442 w 763464"/>
                      <a:gd name="connsiteY3" fmla="*/ 1212113 h 1212291"/>
                      <a:gd name="connsiteX4" fmla="*/ 286204 w 763464"/>
                      <a:gd name="connsiteY4" fmla="*/ 878738 h 1212291"/>
                      <a:gd name="connsiteX5" fmla="*/ 181429 w 763464"/>
                      <a:gd name="connsiteY5" fmla="*/ 721576 h 1212291"/>
                      <a:gd name="connsiteX6" fmla="*/ 454 w 763464"/>
                      <a:gd name="connsiteY6" fmla="*/ 526313 h 1212291"/>
                      <a:gd name="connsiteX7" fmla="*/ 138567 w 763464"/>
                      <a:gd name="connsiteY7" fmla="*/ 7200 h 1212291"/>
                      <a:gd name="connsiteX0" fmla="*/ 138567 w 763464"/>
                      <a:gd name="connsiteY0" fmla="*/ 7200 h 1212291"/>
                      <a:gd name="connsiteX1" fmla="*/ 400504 w 763464"/>
                      <a:gd name="connsiteY1" fmla="*/ 264375 h 1212291"/>
                      <a:gd name="connsiteX2" fmla="*/ 762454 w 763464"/>
                      <a:gd name="connsiteY2" fmla="*/ 831113 h 1212291"/>
                      <a:gd name="connsiteX3" fmla="*/ 281442 w 763464"/>
                      <a:gd name="connsiteY3" fmla="*/ 1212113 h 1212291"/>
                      <a:gd name="connsiteX4" fmla="*/ 286204 w 763464"/>
                      <a:gd name="connsiteY4" fmla="*/ 878738 h 1212291"/>
                      <a:gd name="connsiteX5" fmla="*/ 181429 w 763464"/>
                      <a:gd name="connsiteY5" fmla="*/ 721576 h 1212291"/>
                      <a:gd name="connsiteX6" fmla="*/ 454 w 763464"/>
                      <a:gd name="connsiteY6" fmla="*/ 526313 h 1212291"/>
                      <a:gd name="connsiteX7" fmla="*/ 138567 w 763464"/>
                      <a:gd name="connsiteY7" fmla="*/ 7200 h 1212291"/>
                      <a:gd name="connsiteX0" fmla="*/ 138113 w 763010"/>
                      <a:gd name="connsiteY0" fmla="*/ 7200 h 1212291"/>
                      <a:gd name="connsiteX1" fmla="*/ 400050 w 763010"/>
                      <a:gd name="connsiteY1" fmla="*/ 264375 h 1212291"/>
                      <a:gd name="connsiteX2" fmla="*/ 762000 w 763010"/>
                      <a:gd name="connsiteY2" fmla="*/ 831113 h 1212291"/>
                      <a:gd name="connsiteX3" fmla="*/ 280988 w 763010"/>
                      <a:gd name="connsiteY3" fmla="*/ 1212113 h 1212291"/>
                      <a:gd name="connsiteX4" fmla="*/ 285750 w 763010"/>
                      <a:gd name="connsiteY4" fmla="*/ 878738 h 1212291"/>
                      <a:gd name="connsiteX5" fmla="*/ 180975 w 763010"/>
                      <a:gd name="connsiteY5" fmla="*/ 721576 h 1212291"/>
                      <a:gd name="connsiteX6" fmla="*/ 0 w 763010"/>
                      <a:gd name="connsiteY6" fmla="*/ 526313 h 1212291"/>
                      <a:gd name="connsiteX7" fmla="*/ 138113 w 763010"/>
                      <a:gd name="connsiteY7" fmla="*/ 7200 h 1212291"/>
                      <a:gd name="connsiteX0" fmla="*/ 138113 w 763010"/>
                      <a:gd name="connsiteY0" fmla="*/ 7200 h 1212291"/>
                      <a:gd name="connsiteX1" fmla="*/ 400050 w 763010"/>
                      <a:gd name="connsiteY1" fmla="*/ 264375 h 1212291"/>
                      <a:gd name="connsiteX2" fmla="*/ 762000 w 763010"/>
                      <a:gd name="connsiteY2" fmla="*/ 831113 h 1212291"/>
                      <a:gd name="connsiteX3" fmla="*/ 280988 w 763010"/>
                      <a:gd name="connsiteY3" fmla="*/ 1212113 h 1212291"/>
                      <a:gd name="connsiteX4" fmla="*/ 285750 w 763010"/>
                      <a:gd name="connsiteY4" fmla="*/ 878738 h 1212291"/>
                      <a:gd name="connsiteX5" fmla="*/ 180975 w 763010"/>
                      <a:gd name="connsiteY5" fmla="*/ 721576 h 1212291"/>
                      <a:gd name="connsiteX6" fmla="*/ 0 w 763010"/>
                      <a:gd name="connsiteY6" fmla="*/ 526313 h 1212291"/>
                      <a:gd name="connsiteX7" fmla="*/ 138113 w 763010"/>
                      <a:gd name="connsiteY7" fmla="*/ 7200 h 1212291"/>
                      <a:gd name="connsiteX0" fmla="*/ 138113 w 762877"/>
                      <a:gd name="connsiteY0" fmla="*/ 6881 h 1211972"/>
                      <a:gd name="connsiteX1" fmla="*/ 392906 w 762877"/>
                      <a:gd name="connsiteY1" fmla="*/ 273581 h 1211972"/>
                      <a:gd name="connsiteX2" fmla="*/ 762000 w 762877"/>
                      <a:gd name="connsiteY2" fmla="*/ 830794 h 1211972"/>
                      <a:gd name="connsiteX3" fmla="*/ 280988 w 762877"/>
                      <a:gd name="connsiteY3" fmla="*/ 1211794 h 1211972"/>
                      <a:gd name="connsiteX4" fmla="*/ 285750 w 762877"/>
                      <a:gd name="connsiteY4" fmla="*/ 878419 h 1211972"/>
                      <a:gd name="connsiteX5" fmla="*/ 180975 w 762877"/>
                      <a:gd name="connsiteY5" fmla="*/ 721257 h 1211972"/>
                      <a:gd name="connsiteX6" fmla="*/ 0 w 762877"/>
                      <a:gd name="connsiteY6" fmla="*/ 525994 h 1211972"/>
                      <a:gd name="connsiteX7" fmla="*/ 138113 w 762877"/>
                      <a:gd name="connsiteY7" fmla="*/ 6881 h 1211972"/>
                      <a:gd name="connsiteX0" fmla="*/ 138113 w 762877"/>
                      <a:gd name="connsiteY0" fmla="*/ 6881 h 1211972"/>
                      <a:gd name="connsiteX1" fmla="*/ 392906 w 762877"/>
                      <a:gd name="connsiteY1" fmla="*/ 273581 h 1211972"/>
                      <a:gd name="connsiteX2" fmla="*/ 762000 w 762877"/>
                      <a:gd name="connsiteY2" fmla="*/ 830794 h 1211972"/>
                      <a:gd name="connsiteX3" fmla="*/ 280988 w 762877"/>
                      <a:gd name="connsiteY3" fmla="*/ 1211794 h 1211972"/>
                      <a:gd name="connsiteX4" fmla="*/ 285750 w 762877"/>
                      <a:gd name="connsiteY4" fmla="*/ 878419 h 1211972"/>
                      <a:gd name="connsiteX5" fmla="*/ 180975 w 762877"/>
                      <a:gd name="connsiteY5" fmla="*/ 721257 h 1211972"/>
                      <a:gd name="connsiteX6" fmla="*/ 0 w 762877"/>
                      <a:gd name="connsiteY6" fmla="*/ 525994 h 1211972"/>
                      <a:gd name="connsiteX7" fmla="*/ 138113 w 762877"/>
                      <a:gd name="connsiteY7" fmla="*/ 6881 h 1211972"/>
                      <a:gd name="connsiteX0" fmla="*/ 138113 w 763051"/>
                      <a:gd name="connsiteY0" fmla="*/ 6881 h 1211972"/>
                      <a:gd name="connsiteX1" fmla="*/ 392906 w 763051"/>
                      <a:gd name="connsiteY1" fmla="*/ 273581 h 1211972"/>
                      <a:gd name="connsiteX2" fmla="*/ 762000 w 763051"/>
                      <a:gd name="connsiteY2" fmla="*/ 830794 h 1211972"/>
                      <a:gd name="connsiteX3" fmla="*/ 280988 w 763051"/>
                      <a:gd name="connsiteY3" fmla="*/ 1211794 h 1211972"/>
                      <a:gd name="connsiteX4" fmla="*/ 285750 w 763051"/>
                      <a:gd name="connsiteY4" fmla="*/ 878419 h 1211972"/>
                      <a:gd name="connsiteX5" fmla="*/ 180975 w 763051"/>
                      <a:gd name="connsiteY5" fmla="*/ 721257 h 1211972"/>
                      <a:gd name="connsiteX6" fmla="*/ 0 w 763051"/>
                      <a:gd name="connsiteY6" fmla="*/ 525994 h 1211972"/>
                      <a:gd name="connsiteX7" fmla="*/ 138113 w 763051"/>
                      <a:gd name="connsiteY7" fmla="*/ 6881 h 1211972"/>
                      <a:gd name="connsiteX0" fmla="*/ 138113 w 763051"/>
                      <a:gd name="connsiteY0" fmla="*/ 6881 h 1211982"/>
                      <a:gd name="connsiteX1" fmla="*/ 392906 w 763051"/>
                      <a:gd name="connsiteY1" fmla="*/ 273581 h 1211982"/>
                      <a:gd name="connsiteX2" fmla="*/ 762000 w 763051"/>
                      <a:gd name="connsiteY2" fmla="*/ 830794 h 1211982"/>
                      <a:gd name="connsiteX3" fmla="*/ 280988 w 763051"/>
                      <a:gd name="connsiteY3" fmla="*/ 1211794 h 1211982"/>
                      <a:gd name="connsiteX4" fmla="*/ 285750 w 763051"/>
                      <a:gd name="connsiteY4" fmla="*/ 878419 h 1211982"/>
                      <a:gd name="connsiteX5" fmla="*/ 259556 w 763051"/>
                      <a:gd name="connsiteY5" fmla="*/ 630769 h 1211982"/>
                      <a:gd name="connsiteX6" fmla="*/ 180975 w 763051"/>
                      <a:gd name="connsiteY6" fmla="*/ 721257 h 1211982"/>
                      <a:gd name="connsiteX7" fmla="*/ 0 w 763051"/>
                      <a:gd name="connsiteY7" fmla="*/ 525994 h 1211982"/>
                      <a:gd name="connsiteX8" fmla="*/ 138113 w 763051"/>
                      <a:gd name="connsiteY8" fmla="*/ 6881 h 1211982"/>
                      <a:gd name="connsiteX0" fmla="*/ 138113 w 763051"/>
                      <a:gd name="connsiteY0" fmla="*/ 6881 h 1211967"/>
                      <a:gd name="connsiteX1" fmla="*/ 392906 w 763051"/>
                      <a:gd name="connsiteY1" fmla="*/ 273581 h 1211967"/>
                      <a:gd name="connsiteX2" fmla="*/ 762000 w 763051"/>
                      <a:gd name="connsiteY2" fmla="*/ 830794 h 1211967"/>
                      <a:gd name="connsiteX3" fmla="*/ 280988 w 763051"/>
                      <a:gd name="connsiteY3" fmla="*/ 1211794 h 1211967"/>
                      <a:gd name="connsiteX4" fmla="*/ 285750 w 763051"/>
                      <a:gd name="connsiteY4" fmla="*/ 878419 h 1211967"/>
                      <a:gd name="connsiteX5" fmla="*/ 371475 w 763051"/>
                      <a:gd name="connsiteY5" fmla="*/ 764119 h 1211967"/>
                      <a:gd name="connsiteX6" fmla="*/ 259556 w 763051"/>
                      <a:gd name="connsiteY6" fmla="*/ 630769 h 1211967"/>
                      <a:gd name="connsiteX7" fmla="*/ 180975 w 763051"/>
                      <a:gd name="connsiteY7" fmla="*/ 721257 h 1211967"/>
                      <a:gd name="connsiteX8" fmla="*/ 0 w 763051"/>
                      <a:gd name="connsiteY8" fmla="*/ 525994 h 1211967"/>
                      <a:gd name="connsiteX9" fmla="*/ 138113 w 763051"/>
                      <a:gd name="connsiteY9" fmla="*/ 6881 h 1211967"/>
                      <a:gd name="connsiteX0" fmla="*/ 138113 w 763051"/>
                      <a:gd name="connsiteY0" fmla="*/ 6881 h 1211967"/>
                      <a:gd name="connsiteX1" fmla="*/ 392906 w 763051"/>
                      <a:gd name="connsiteY1" fmla="*/ 273581 h 1211967"/>
                      <a:gd name="connsiteX2" fmla="*/ 762000 w 763051"/>
                      <a:gd name="connsiteY2" fmla="*/ 830794 h 1211967"/>
                      <a:gd name="connsiteX3" fmla="*/ 280988 w 763051"/>
                      <a:gd name="connsiteY3" fmla="*/ 1211794 h 1211967"/>
                      <a:gd name="connsiteX4" fmla="*/ 285750 w 763051"/>
                      <a:gd name="connsiteY4" fmla="*/ 878419 h 1211967"/>
                      <a:gd name="connsiteX5" fmla="*/ 371475 w 763051"/>
                      <a:gd name="connsiteY5" fmla="*/ 764119 h 1211967"/>
                      <a:gd name="connsiteX6" fmla="*/ 259556 w 763051"/>
                      <a:gd name="connsiteY6" fmla="*/ 630769 h 1211967"/>
                      <a:gd name="connsiteX7" fmla="*/ 180975 w 763051"/>
                      <a:gd name="connsiteY7" fmla="*/ 721257 h 1211967"/>
                      <a:gd name="connsiteX8" fmla="*/ 0 w 763051"/>
                      <a:gd name="connsiteY8" fmla="*/ 525994 h 1211967"/>
                      <a:gd name="connsiteX9" fmla="*/ 138113 w 763051"/>
                      <a:gd name="connsiteY9" fmla="*/ 6881 h 1211967"/>
                      <a:gd name="connsiteX0" fmla="*/ 138113 w 763051"/>
                      <a:gd name="connsiteY0" fmla="*/ 6881 h 1211967"/>
                      <a:gd name="connsiteX1" fmla="*/ 392906 w 763051"/>
                      <a:gd name="connsiteY1" fmla="*/ 273581 h 1211967"/>
                      <a:gd name="connsiteX2" fmla="*/ 762000 w 763051"/>
                      <a:gd name="connsiteY2" fmla="*/ 830794 h 1211967"/>
                      <a:gd name="connsiteX3" fmla="*/ 280988 w 763051"/>
                      <a:gd name="connsiteY3" fmla="*/ 1211794 h 1211967"/>
                      <a:gd name="connsiteX4" fmla="*/ 285750 w 763051"/>
                      <a:gd name="connsiteY4" fmla="*/ 878419 h 1211967"/>
                      <a:gd name="connsiteX5" fmla="*/ 371475 w 763051"/>
                      <a:gd name="connsiteY5" fmla="*/ 764119 h 1211967"/>
                      <a:gd name="connsiteX6" fmla="*/ 259556 w 763051"/>
                      <a:gd name="connsiteY6" fmla="*/ 630769 h 1211967"/>
                      <a:gd name="connsiteX7" fmla="*/ 180975 w 763051"/>
                      <a:gd name="connsiteY7" fmla="*/ 721257 h 1211967"/>
                      <a:gd name="connsiteX8" fmla="*/ 0 w 763051"/>
                      <a:gd name="connsiteY8" fmla="*/ 525994 h 1211967"/>
                      <a:gd name="connsiteX9" fmla="*/ 138113 w 763051"/>
                      <a:gd name="connsiteY9" fmla="*/ 6881 h 1211967"/>
                      <a:gd name="connsiteX0" fmla="*/ 138113 w 763051"/>
                      <a:gd name="connsiteY0" fmla="*/ 6881 h 1211967"/>
                      <a:gd name="connsiteX1" fmla="*/ 392906 w 763051"/>
                      <a:gd name="connsiteY1" fmla="*/ 273581 h 1211967"/>
                      <a:gd name="connsiteX2" fmla="*/ 762000 w 763051"/>
                      <a:gd name="connsiteY2" fmla="*/ 830794 h 1211967"/>
                      <a:gd name="connsiteX3" fmla="*/ 280988 w 763051"/>
                      <a:gd name="connsiteY3" fmla="*/ 1211794 h 1211967"/>
                      <a:gd name="connsiteX4" fmla="*/ 285750 w 763051"/>
                      <a:gd name="connsiteY4" fmla="*/ 878419 h 1211967"/>
                      <a:gd name="connsiteX5" fmla="*/ 371475 w 763051"/>
                      <a:gd name="connsiteY5" fmla="*/ 764119 h 1211967"/>
                      <a:gd name="connsiteX6" fmla="*/ 259556 w 763051"/>
                      <a:gd name="connsiteY6" fmla="*/ 630769 h 1211967"/>
                      <a:gd name="connsiteX7" fmla="*/ 180975 w 763051"/>
                      <a:gd name="connsiteY7" fmla="*/ 721257 h 1211967"/>
                      <a:gd name="connsiteX8" fmla="*/ 0 w 763051"/>
                      <a:gd name="connsiteY8" fmla="*/ 525994 h 1211967"/>
                      <a:gd name="connsiteX9" fmla="*/ 138113 w 763051"/>
                      <a:gd name="connsiteY9" fmla="*/ 6881 h 1211967"/>
                      <a:gd name="connsiteX0" fmla="*/ 138113 w 763051"/>
                      <a:gd name="connsiteY0" fmla="*/ 6881 h 1211967"/>
                      <a:gd name="connsiteX1" fmla="*/ 392906 w 763051"/>
                      <a:gd name="connsiteY1" fmla="*/ 273581 h 1211967"/>
                      <a:gd name="connsiteX2" fmla="*/ 762000 w 763051"/>
                      <a:gd name="connsiteY2" fmla="*/ 830794 h 1211967"/>
                      <a:gd name="connsiteX3" fmla="*/ 280988 w 763051"/>
                      <a:gd name="connsiteY3" fmla="*/ 1211794 h 1211967"/>
                      <a:gd name="connsiteX4" fmla="*/ 285750 w 763051"/>
                      <a:gd name="connsiteY4" fmla="*/ 878419 h 1211967"/>
                      <a:gd name="connsiteX5" fmla="*/ 371475 w 763051"/>
                      <a:gd name="connsiteY5" fmla="*/ 764119 h 1211967"/>
                      <a:gd name="connsiteX6" fmla="*/ 259556 w 763051"/>
                      <a:gd name="connsiteY6" fmla="*/ 630769 h 1211967"/>
                      <a:gd name="connsiteX7" fmla="*/ 180975 w 763051"/>
                      <a:gd name="connsiteY7" fmla="*/ 721257 h 1211967"/>
                      <a:gd name="connsiteX8" fmla="*/ 0 w 763051"/>
                      <a:gd name="connsiteY8" fmla="*/ 525994 h 1211967"/>
                      <a:gd name="connsiteX9" fmla="*/ 138113 w 763051"/>
                      <a:gd name="connsiteY9" fmla="*/ 6881 h 1211967"/>
                      <a:gd name="connsiteX0" fmla="*/ 138113 w 763051"/>
                      <a:gd name="connsiteY0" fmla="*/ 6881 h 1211932"/>
                      <a:gd name="connsiteX1" fmla="*/ 392906 w 763051"/>
                      <a:gd name="connsiteY1" fmla="*/ 273581 h 1211932"/>
                      <a:gd name="connsiteX2" fmla="*/ 762000 w 763051"/>
                      <a:gd name="connsiteY2" fmla="*/ 830794 h 1211932"/>
                      <a:gd name="connsiteX3" fmla="*/ 280988 w 763051"/>
                      <a:gd name="connsiteY3" fmla="*/ 1211794 h 1211932"/>
                      <a:gd name="connsiteX4" fmla="*/ 285750 w 763051"/>
                      <a:gd name="connsiteY4" fmla="*/ 873656 h 1211932"/>
                      <a:gd name="connsiteX5" fmla="*/ 371475 w 763051"/>
                      <a:gd name="connsiteY5" fmla="*/ 764119 h 1211932"/>
                      <a:gd name="connsiteX6" fmla="*/ 259556 w 763051"/>
                      <a:gd name="connsiteY6" fmla="*/ 630769 h 1211932"/>
                      <a:gd name="connsiteX7" fmla="*/ 180975 w 763051"/>
                      <a:gd name="connsiteY7" fmla="*/ 721257 h 1211932"/>
                      <a:gd name="connsiteX8" fmla="*/ 0 w 763051"/>
                      <a:gd name="connsiteY8" fmla="*/ 525994 h 1211932"/>
                      <a:gd name="connsiteX9" fmla="*/ 138113 w 763051"/>
                      <a:gd name="connsiteY9" fmla="*/ 6881 h 1211932"/>
                      <a:gd name="connsiteX0" fmla="*/ 138113 w 762015"/>
                      <a:gd name="connsiteY0" fmla="*/ 6881 h 1211932"/>
                      <a:gd name="connsiteX1" fmla="*/ 392906 w 762015"/>
                      <a:gd name="connsiteY1" fmla="*/ 273581 h 1211932"/>
                      <a:gd name="connsiteX2" fmla="*/ 762000 w 762015"/>
                      <a:gd name="connsiteY2" fmla="*/ 830794 h 1211932"/>
                      <a:gd name="connsiteX3" fmla="*/ 407194 w 762015"/>
                      <a:gd name="connsiteY3" fmla="*/ 1211794 h 1211932"/>
                      <a:gd name="connsiteX4" fmla="*/ 285750 w 762015"/>
                      <a:gd name="connsiteY4" fmla="*/ 873656 h 1211932"/>
                      <a:gd name="connsiteX5" fmla="*/ 371475 w 762015"/>
                      <a:gd name="connsiteY5" fmla="*/ 764119 h 1211932"/>
                      <a:gd name="connsiteX6" fmla="*/ 259556 w 762015"/>
                      <a:gd name="connsiteY6" fmla="*/ 630769 h 1211932"/>
                      <a:gd name="connsiteX7" fmla="*/ 180975 w 762015"/>
                      <a:gd name="connsiteY7" fmla="*/ 721257 h 1211932"/>
                      <a:gd name="connsiteX8" fmla="*/ 0 w 762015"/>
                      <a:gd name="connsiteY8" fmla="*/ 525994 h 1211932"/>
                      <a:gd name="connsiteX9" fmla="*/ 138113 w 762015"/>
                      <a:gd name="connsiteY9" fmla="*/ 6881 h 1211932"/>
                      <a:gd name="connsiteX0" fmla="*/ 138113 w 762015"/>
                      <a:gd name="connsiteY0" fmla="*/ 6881 h 1211794"/>
                      <a:gd name="connsiteX1" fmla="*/ 392906 w 762015"/>
                      <a:gd name="connsiteY1" fmla="*/ 273581 h 1211794"/>
                      <a:gd name="connsiteX2" fmla="*/ 762000 w 762015"/>
                      <a:gd name="connsiteY2" fmla="*/ 830794 h 1211794"/>
                      <a:gd name="connsiteX3" fmla="*/ 407194 w 762015"/>
                      <a:gd name="connsiteY3" fmla="*/ 1211794 h 1211794"/>
                      <a:gd name="connsiteX4" fmla="*/ 285750 w 762015"/>
                      <a:gd name="connsiteY4" fmla="*/ 873656 h 1211794"/>
                      <a:gd name="connsiteX5" fmla="*/ 371475 w 762015"/>
                      <a:gd name="connsiteY5" fmla="*/ 764119 h 1211794"/>
                      <a:gd name="connsiteX6" fmla="*/ 259556 w 762015"/>
                      <a:gd name="connsiteY6" fmla="*/ 630769 h 1211794"/>
                      <a:gd name="connsiteX7" fmla="*/ 180975 w 762015"/>
                      <a:gd name="connsiteY7" fmla="*/ 721257 h 1211794"/>
                      <a:gd name="connsiteX8" fmla="*/ 0 w 762015"/>
                      <a:gd name="connsiteY8" fmla="*/ 525994 h 1211794"/>
                      <a:gd name="connsiteX9" fmla="*/ 138113 w 762015"/>
                      <a:gd name="connsiteY9" fmla="*/ 6881 h 1211794"/>
                      <a:gd name="connsiteX0" fmla="*/ 138113 w 762015"/>
                      <a:gd name="connsiteY0" fmla="*/ 6881 h 1211794"/>
                      <a:gd name="connsiteX1" fmla="*/ 392906 w 762015"/>
                      <a:gd name="connsiteY1" fmla="*/ 273581 h 1211794"/>
                      <a:gd name="connsiteX2" fmla="*/ 762000 w 762015"/>
                      <a:gd name="connsiteY2" fmla="*/ 830794 h 1211794"/>
                      <a:gd name="connsiteX3" fmla="*/ 407194 w 762015"/>
                      <a:gd name="connsiteY3" fmla="*/ 1211794 h 1211794"/>
                      <a:gd name="connsiteX4" fmla="*/ 285750 w 762015"/>
                      <a:gd name="connsiteY4" fmla="*/ 873656 h 1211794"/>
                      <a:gd name="connsiteX5" fmla="*/ 371475 w 762015"/>
                      <a:gd name="connsiteY5" fmla="*/ 764119 h 1211794"/>
                      <a:gd name="connsiteX6" fmla="*/ 259556 w 762015"/>
                      <a:gd name="connsiteY6" fmla="*/ 630769 h 1211794"/>
                      <a:gd name="connsiteX7" fmla="*/ 180975 w 762015"/>
                      <a:gd name="connsiteY7" fmla="*/ 721257 h 1211794"/>
                      <a:gd name="connsiteX8" fmla="*/ 0 w 762015"/>
                      <a:gd name="connsiteY8" fmla="*/ 525994 h 1211794"/>
                      <a:gd name="connsiteX9" fmla="*/ 138113 w 762015"/>
                      <a:gd name="connsiteY9" fmla="*/ 6881 h 1211794"/>
                      <a:gd name="connsiteX0" fmla="*/ 138113 w 762015"/>
                      <a:gd name="connsiteY0" fmla="*/ 6881 h 1211794"/>
                      <a:gd name="connsiteX1" fmla="*/ 392906 w 762015"/>
                      <a:gd name="connsiteY1" fmla="*/ 273581 h 1211794"/>
                      <a:gd name="connsiteX2" fmla="*/ 762000 w 762015"/>
                      <a:gd name="connsiteY2" fmla="*/ 830794 h 1211794"/>
                      <a:gd name="connsiteX3" fmla="*/ 407194 w 762015"/>
                      <a:gd name="connsiteY3" fmla="*/ 1211794 h 1211794"/>
                      <a:gd name="connsiteX4" fmla="*/ 285750 w 762015"/>
                      <a:gd name="connsiteY4" fmla="*/ 873656 h 1211794"/>
                      <a:gd name="connsiteX5" fmla="*/ 371475 w 762015"/>
                      <a:gd name="connsiteY5" fmla="*/ 764119 h 1211794"/>
                      <a:gd name="connsiteX6" fmla="*/ 259556 w 762015"/>
                      <a:gd name="connsiteY6" fmla="*/ 630769 h 1211794"/>
                      <a:gd name="connsiteX7" fmla="*/ 180975 w 762015"/>
                      <a:gd name="connsiteY7" fmla="*/ 721257 h 1211794"/>
                      <a:gd name="connsiteX8" fmla="*/ 0 w 762015"/>
                      <a:gd name="connsiteY8" fmla="*/ 525994 h 1211794"/>
                      <a:gd name="connsiteX9" fmla="*/ 138113 w 762015"/>
                      <a:gd name="connsiteY9" fmla="*/ 6881 h 1211794"/>
                      <a:gd name="connsiteX0" fmla="*/ 138113 w 762015"/>
                      <a:gd name="connsiteY0" fmla="*/ 6881 h 1211794"/>
                      <a:gd name="connsiteX1" fmla="*/ 392906 w 762015"/>
                      <a:gd name="connsiteY1" fmla="*/ 273581 h 1211794"/>
                      <a:gd name="connsiteX2" fmla="*/ 762000 w 762015"/>
                      <a:gd name="connsiteY2" fmla="*/ 830794 h 1211794"/>
                      <a:gd name="connsiteX3" fmla="*/ 407194 w 762015"/>
                      <a:gd name="connsiteY3" fmla="*/ 1211794 h 1211794"/>
                      <a:gd name="connsiteX4" fmla="*/ 285750 w 762015"/>
                      <a:gd name="connsiteY4" fmla="*/ 873656 h 1211794"/>
                      <a:gd name="connsiteX5" fmla="*/ 371475 w 762015"/>
                      <a:gd name="connsiteY5" fmla="*/ 764119 h 1211794"/>
                      <a:gd name="connsiteX6" fmla="*/ 259556 w 762015"/>
                      <a:gd name="connsiteY6" fmla="*/ 630769 h 1211794"/>
                      <a:gd name="connsiteX7" fmla="*/ 180975 w 762015"/>
                      <a:gd name="connsiteY7" fmla="*/ 721257 h 1211794"/>
                      <a:gd name="connsiteX8" fmla="*/ 0 w 762015"/>
                      <a:gd name="connsiteY8" fmla="*/ 525994 h 1211794"/>
                      <a:gd name="connsiteX9" fmla="*/ 138113 w 762015"/>
                      <a:gd name="connsiteY9" fmla="*/ 6881 h 1211794"/>
                      <a:gd name="connsiteX0" fmla="*/ 138113 w 783520"/>
                      <a:gd name="connsiteY0" fmla="*/ 6881 h 1211794"/>
                      <a:gd name="connsiteX1" fmla="*/ 392906 w 783520"/>
                      <a:gd name="connsiteY1" fmla="*/ 273581 h 1211794"/>
                      <a:gd name="connsiteX2" fmla="*/ 762000 w 783520"/>
                      <a:gd name="connsiteY2" fmla="*/ 830794 h 1211794"/>
                      <a:gd name="connsiteX3" fmla="*/ 407194 w 783520"/>
                      <a:gd name="connsiteY3" fmla="*/ 1211794 h 1211794"/>
                      <a:gd name="connsiteX4" fmla="*/ 285750 w 783520"/>
                      <a:gd name="connsiteY4" fmla="*/ 873656 h 1211794"/>
                      <a:gd name="connsiteX5" fmla="*/ 371475 w 783520"/>
                      <a:gd name="connsiteY5" fmla="*/ 764119 h 1211794"/>
                      <a:gd name="connsiteX6" fmla="*/ 259556 w 783520"/>
                      <a:gd name="connsiteY6" fmla="*/ 630769 h 1211794"/>
                      <a:gd name="connsiteX7" fmla="*/ 180975 w 783520"/>
                      <a:gd name="connsiteY7" fmla="*/ 721257 h 1211794"/>
                      <a:gd name="connsiteX8" fmla="*/ 0 w 783520"/>
                      <a:gd name="connsiteY8" fmla="*/ 525994 h 1211794"/>
                      <a:gd name="connsiteX9" fmla="*/ 138113 w 783520"/>
                      <a:gd name="connsiteY9" fmla="*/ 6881 h 1211794"/>
                      <a:gd name="connsiteX0" fmla="*/ 138113 w 783218"/>
                      <a:gd name="connsiteY0" fmla="*/ 6881 h 1215062"/>
                      <a:gd name="connsiteX1" fmla="*/ 392906 w 783218"/>
                      <a:gd name="connsiteY1" fmla="*/ 273581 h 1215062"/>
                      <a:gd name="connsiteX2" fmla="*/ 762000 w 783218"/>
                      <a:gd name="connsiteY2" fmla="*/ 830794 h 1215062"/>
                      <a:gd name="connsiteX3" fmla="*/ 407194 w 783218"/>
                      <a:gd name="connsiteY3" fmla="*/ 1211794 h 1215062"/>
                      <a:gd name="connsiteX4" fmla="*/ 285750 w 783218"/>
                      <a:gd name="connsiteY4" fmla="*/ 873656 h 1215062"/>
                      <a:gd name="connsiteX5" fmla="*/ 371475 w 783218"/>
                      <a:gd name="connsiteY5" fmla="*/ 764119 h 1215062"/>
                      <a:gd name="connsiteX6" fmla="*/ 259556 w 783218"/>
                      <a:gd name="connsiteY6" fmla="*/ 630769 h 1215062"/>
                      <a:gd name="connsiteX7" fmla="*/ 180975 w 783218"/>
                      <a:gd name="connsiteY7" fmla="*/ 721257 h 1215062"/>
                      <a:gd name="connsiteX8" fmla="*/ 0 w 783218"/>
                      <a:gd name="connsiteY8" fmla="*/ 525994 h 1215062"/>
                      <a:gd name="connsiteX9" fmla="*/ 138113 w 783218"/>
                      <a:gd name="connsiteY9" fmla="*/ 6881 h 1215062"/>
                      <a:gd name="connsiteX0" fmla="*/ 138113 w 767303"/>
                      <a:gd name="connsiteY0" fmla="*/ 6881 h 1215096"/>
                      <a:gd name="connsiteX1" fmla="*/ 392906 w 767303"/>
                      <a:gd name="connsiteY1" fmla="*/ 273581 h 1215096"/>
                      <a:gd name="connsiteX2" fmla="*/ 745331 w 767303"/>
                      <a:gd name="connsiteY2" fmla="*/ 833175 h 1215096"/>
                      <a:gd name="connsiteX3" fmla="*/ 407194 w 767303"/>
                      <a:gd name="connsiteY3" fmla="*/ 1211794 h 1215096"/>
                      <a:gd name="connsiteX4" fmla="*/ 285750 w 767303"/>
                      <a:gd name="connsiteY4" fmla="*/ 873656 h 1215096"/>
                      <a:gd name="connsiteX5" fmla="*/ 371475 w 767303"/>
                      <a:gd name="connsiteY5" fmla="*/ 764119 h 1215096"/>
                      <a:gd name="connsiteX6" fmla="*/ 259556 w 767303"/>
                      <a:gd name="connsiteY6" fmla="*/ 630769 h 1215096"/>
                      <a:gd name="connsiteX7" fmla="*/ 180975 w 767303"/>
                      <a:gd name="connsiteY7" fmla="*/ 721257 h 1215096"/>
                      <a:gd name="connsiteX8" fmla="*/ 0 w 767303"/>
                      <a:gd name="connsiteY8" fmla="*/ 525994 h 1215096"/>
                      <a:gd name="connsiteX9" fmla="*/ 138113 w 767303"/>
                      <a:gd name="connsiteY9" fmla="*/ 6881 h 1215096"/>
                      <a:gd name="connsiteX0" fmla="*/ 138113 w 804333"/>
                      <a:gd name="connsiteY0" fmla="*/ 6881 h 1214188"/>
                      <a:gd name="connsiteX1" fmla="*/ 392906 w 804333"/>
                      <a:gd name="connsiteY1" fmla="*/ 273581 h 1214188"/>
                      <a:gd name="connsiteX2" fmla="*/ 745331 w 804333"/>
                      <a:gd name="connsiteY2" fmla="*/ 833175 h 1214188"/>
                      <a:gd name="connsiteX3" fmla="*/ 407194 w 804333"/>
                      <a:gd name="connsiteY3" fmla="*/ 1211794 h 1214188"/>
                      <a:gd name="connsiteX4" fmla="*/ 285750 w 804333"/>
                      <a:gd name="connsiteY4" fmla="*/ 873656 h 1214188"/>
                      <a:gd name="connsiteX5" fmla="*/ 371475 w 804333"/>
                      <a:gd name="connsiteY5" fmla="*/ 764119 h 1214188"/>
                      <a:gd name="connsiteX6" fmla="*/ 259556 w 804333"/>
                      <a:gd name="connsiteY6" fmla="*/ 630769 h 1214188"/>
                      <a:gd name="connsiteX7" fmla="*/ 180975 w 804333"/>
                      <a:gd name="connsiteY7" fmla="*/ 721257 h 1214188"/>
                      <a:gd name="connsiteX8" fmla="*/ 0 w 804333"/>
                      <a:gd name="connsiteY8" fmla="*/ 525994 h 1214188"/>
                      <a:gd name="connsiteX9" fmla="*/ 138113 w 804333"/>
                      <a:gd name="connsiteY9" fmla="*/ 6881 h 1214188"/>
                      <a:gd name="connsiteX0" fmla="*/ 138113 w 804333"/>
                      <a:gd name="connsiteY0" fmla="*/ 6881 h 1214188"/>
                      <a:gd name="connsiteX1" fmla="*/ 392906 w 804333"/>
                      <a:gd name="connsiteY1" fmla="*/ 273581 h 1214188"/>
                      <a:gd name="connsiteX2" fmla="*/ 745331 w 804333"/>
                      <a:gd name="connsiteY2" fmla="*/ 833175 h 1214188"/>
                      <a:gd name="connsiteX3" fmla="*/ 407194 w 804333"/>
                      <a:gd name="connsiteY3" fmla="*/ 1211794 h 1214188"/>
                      <a:gd name="connsiteX4" fmla="*/ 285750 w 804333"/>
                      <a:gd name="connsiteY4" fmla="*/ 873656 h 1214188"/>
                      <a:gd name="connsiteX5" fmla="*/ 371475 w 804333"/>
                      <a:gd name="connsiteY5" fmla="*/ 764119 h 1214188"/>
                      <a:gd name="connsiteX6" fmla="*/ 259556 w 804333"/>
                      <a:gd name="connsiteY6" fmla="*/ 630769 h 1214188"/>
                      <a:gd name="connsiteX7" fmla="*/ 180975 w 804333"/>
                      <a:gd name="connsiteY7" fmla="*/ 721257 h 1214188"/>
                      <a:gd name="connsiteX8" fmla="*/ 0 w 804333"/>
                      <a:gd name="connsiteY8" fmla="*/ 525994 h 1214188"/>
                      <a:gd name="connsiteX9" fmla="*/ 138113 w 804333"/>
                      <a:gd name="connsiteY9" fmla="*/ 6881 h 1214188"/>
                      <a:gd name="connsiteX0" fmla="*/ 138113 w 795673"/>
                      <a:gd name="connsiteY0" fmla="*/ 6881 h 1214188"/>
                      <a:gd name="connsiteX1" fmla="*/ 392906 w 795673"/>
                      <a:gd name="connsiteY1" fmla="*/ 273581 h 1214188"/>
                      <a:gd name="connsiteX2" fmla="*/ 735806 w 795673"/>
                      <a:gd name="connsiteY2" fmla="*/ 833175 h 1214188"/>
                      <a:gd name="connsiteX3" fmla="*/ 407194 w 795673"/>
                      <a:gd name="connsiteY3" fmla="*/ 1211794 h 1214188"/>
                      <a:gd name="connsiteX4" fmla="*/ 285750 w 795673"/>
                      <a:gd name="connsiteY4" fmla="*/ 873656 h 1214188"/>
                      <a:gd name="connsiteX5" fmla="*/ 371475 w 795673"/>
                      <a:gd name="connsiteY5" fmla="*/ 764119 h 1214188"/>
                      <a:gd name="connsiteX6" fmla="*/ 259556 w 795673"/>
                      <a:gd name="connsiteY6" fmla="*/ 630769 h 1214188"/>
                      <a:gd name="connsiteX7" fmla="*/ 180975 w 795673"/>
                      <a:gd name="connsiteY7" fmla="*/ 721257 h 1214188"/>
                      <a:gd name="connsiteX8" fmla="*/ 0 w 795673"/>
                      <a:gd name="connsiteY8" fmla="*/ 525994 h 1214188"/>
                      <a:gd name="connsiteX9" fmla="*/ 138113 w 795673"/>
                      <a:gd name="connsiteY9" fmla="*/ 6881 h 1214188"/>
                      <a:gd name="connsiteX0" fmla="*/ 138113 w 795673"/>
                      <a:gd name="connsiteY0" fmla="*/ 6881 h 1214188"/>
                      <a:gd name="connsiteX1" fmla="*/ 392906 w 795673"/>
                      <a:gd name="connsiteY1" fmla="*/ 273581 h 1214188"/>
                      <a:gd name="connsiteX2" fmla="*/ 735806 w 795673"/>
                      <a:gd name="connsiteY2" fmla="*/ 833175 h 1214188"/>
                      <a:gd name="connsiteX3" fmla="*/ 407194 w 795673"/>
                      <a:gd name="connsiteY3" fmla="*/ 1211794 h 1214188"/>
                      <a:gd name="connsiteX4" fmla="*/ 285750 w 795673"/>
                      <a:gd name="connsiteY4" fmla="*/ 873656 h 1214188"/>
                      <a:gd name="connsiteX5" fmla="*/ 371475 w 795673"/>
                      <a:gd name="connsiteY5" fmla="*/ 764119 h 1214188"/>
                      <a:gd name="connsiteX6" fmla="*/ 259556 w 795673"/>
                      <a:gd name="connsiteY6" fmla="*/ 630769 h 1214188"/>
                      <a:gd name="connsiteX7" fmla="*/ 180975 w 795673"/>
                      <a:gd name="connsiteY7" fmla="*/ 721257 h 1214188"/>
                      <a:gd name="connsiteX8" fmla="*/ 0 w 795673"/>
                      <a:gd name="connsiteY8" fmla="*/ 533138 h 1214188"/>
                      <a:gd name="connsiteX9" fmla="*/ 138113 w 795673"/>
                      <a:gd name="connsiteY9" fmla="*/ 6881 h 1214188"/>
                      <a:gd name="connsiteX0" fmla="*/ 138113 w 795673"/>
                      <a:gd name="connsiteY0" fmla="*/ 6881 h 1214188"/>
                      <a:gd name="connsiteX1" fmla="*/ 392906 w 795673"/>
                      <a:gd name="connsiteY1" fmla="*/ 273581 h 1214188"/>
                      <a:gd name="connsiteX2" fmla="*/ 735806 w 795673"/>
                      <a:gd name="connsiteY2" fmla="*/ 833175 h 1214188"/>
                      <a:gd name="connsiteX3" fmla="*/ 407194 w 795673"/>
                      <a:gd name="connsiteY3" fmla="*/ 1211794 h 1214188"/>
                      <a:gd name="connsiteX4" fmla="*/ 285750 w 795673"/>
                      <a:gd name="connsiteY4" fmla="*/ 873656 h 1214188"/>
                      <a:gd name="connsiteX5" fmla="*/ 371475 w 795673"/>
                      <a:gd name="connsiteY5" fmla="*/ 764119 h 1214188"/>
                      <a:gd name="connsiteX6" fmla="*/ 266700 w 795673"/>
                      <a:gd name="connsiteY6" fmla="*/ 635531 h 1214188"/>
                      <a:gd name="connsiteX7" fmla="*/ 180975 w 795673"/>
                      <a:gd name="connsiteY7" fmla="*/ 721257 h 1214188"/>
                      <a:gd name="connsiteX8" fmla="*/ 0 w 795673"/>
                      <a:gd name="connsiteY8" fmla="*/ 533138 h 1214188"/>
                      <a:gd name="connsiteX9" fmla="*/ 138113 w 795673"/>
                      <a:gd name="connsiteY9" fmla="*/ 6881 h 1214188"/>
                      <a:gd name="connsiteX0" fmla="*/ 138113 w 795673"/>
                      <a:gd name="connsiteY0" fmla="*/ 6881 h 1214188"/>
                      <a:gd name="connsiteX1" fmla="*/ 392906 w 795673"/>
                      <a:gd name="connsiteY1" fmla="*/ 273581 h 1214188"/>
                      <a:gd name="connsiteX2" fmla="*/ 735806 w 795673"/>
                      <a:gd name="connsiteY2" fmla="*/ 833175 h 1214188"/>
                      <a:gd name="connsiteX3" fmla="*/ 407194 w 795673"/>
                      <a:gd name="connsiteY3" fmla="*/ 1211794 h 1214188"/>
                      <a:gd name="connsiteX4" fmla="*/ 285750 w 795673"/>
                      <a:gd name="connsiteY4" fmla="*/ 873656 h 1214188"/>
                      <a:gd name="connsiteX5" fmla="*/ 371475 w 795673"/>
                      <a:gd name="connsiteY5" fmla="*/ 764119 h 1214188"/>
                      <a:gd name="connsiteX6" fmla="*/ 250031 w 795673"/>
                      <a:gd name="connsiteY6" fmla="*/ 654581 h 1214188"/>
                      <a:gd name="connsiteX7" fmla="*/ 180975 w 795673"/>
                      <a:gd name="connsiteY7" fmla="*/ 721257 h 1214188"/>
                      <a:gd name="connsiteX8" fmla="*/ 0 w 795673"/>
                      <a:gd name="connsiteY8" fmla="*/ 533138 h 1214188"/>
                      <a:gd name="connsiteX9" fmla="*/ 138113 w 795673"/>
                      <a:gd name="connsiteY9" fmla="*/ 6881 h 1214188"/>
                      <a:gd name="connsiteX0" fmla="*/ 138113 w 795673"/>
                      <a:gd name="connsiteY0" fmla="*/ 6881 h 1214188"/>
                      <a:gd name="connsiteX1" fmla="*/ 392906 w 795673"/>
                      <a:gd name="connsiteY1" fmla="*/ 273581 h 1214188"/>
                      <a:gd name="connsiteX2" fmla="*/ 735806 w 795673"/>
                      <a:gd name="connsiteY2" fmla="*/ 833175 h 1214188"/>
                      <a:gd name="connsiteX3" fmla="*/ 407194 w 795673"/>
                      <a:gd name="connsiteY3" fmla="*/ 1211794 h 1214188"/>
                      <a:gd name="connsiteX4" fmla="*/ 285750 w 795673"/>
                      <a:gd name="connsiteY4" fmla="*/ 873656 h 1214188"/>
                      <a:gd name="connsiteX5" fmla="*/ 371475 w 795673"/>
                      <a:gd name="connsiteY5" fmla="*/ 764119 h 1214188"/>
                      <a:gd name="connsiteX6" fmla="*/ 254793 w 795673"/>
                      <a:gd name="connsiteY6" fmla="*/ 637912 h 1214188"/>
                      <a:gd name="connsiteX7" fmla="*/ 180975 w 795673"/>
                      <a:gd name="connsiteY7" fmla="*/ 721257 h 1214188"/>
                      <a:gd name="connsiteX8" fmla="*/ 0 w 795673"/>
                      <a:gd name="connsiteY8" fmla="*/ 533138 h 1214188"/>
                      <a:gd name="connsiteX9" fmla="*/ 138113 w 795673"/>
                      <a:gd name="connsiteY9" fmla="*/ 6881 h 1214188"/>
                      <a:gd name="connsiteX0" fmla="*/ 138113 w 795673"/>
                      <a:gd name="connsiteY0" fmla="*/ 6881 h 1214188"/>
                      <a:gd name="connsiteX1" fmla="*/ 392906 w 795673"/>
                      <a:gd name="connsiteY1" fmla="*/ 273581 h 1214188"/>
                      <a:gd name="connsiteX2" fmla="*/ 735806 w 795673"/>
                      <a:gd name="connsiteY2" fmla="*/ 833175 h 1214188"/>
                      <a:gd name="connsiteX3" fmla="*/ 407194 w 795673"/>
                      <a:gd name="connsiteY3" fmla="*/ 1211794 h 1214188"/>
                      <a:gd name="connsiteX4" fmla="*/ 285750 w 795673"/>
                      <a:gd name="connsiteY4" fmla="*/ 873656 h 1214188"/>
                      <a:gd name="connsiteX5" fmla="*/ 371475 w 795673"/>
                      <a:gd name="connsiteY5" fmla="*/ 764119 h 1214188"/>
                      <a:gd name="connsiteX6" fmla="*/ 254793 w 795673"/>
                      <a:gd name="connsiteY6" fmla="*/ 637912 h 1214188"/>
                      <a:gd name="connsiteX7" fmla="*/ 180975 w 795673"/>
                      <a:gd name="connsiteY7" fmla="*/ 721257 h 1214188"/>
                      <a:gd name="connsiteX8" fmla="*/ 0 w 795673"/>
                      <a:gd name="connsiteY8" fmla="*/ 533138 h 1214188"/>
                      <a:gd name="connsiteX9" fmla="*/ 138113 w 795673"/>
                      <a:gd name="connsiteY9" fmla="*/ 6881 h 1214188"/>
                      <a:gd name="connsiteX0" fmla="*/ 138113 w 795673"/>
                      <a:gd name="connsiteY0" fmla="*/ 6881 h 1214188"/>
                      <a:gd name="connsiteX1" fmla="*/ 392906 w 795673"/>
                      <a:gd name="connsiteY1" fmla="*/ 273581 h 1214188"/>
                      <a:gd name="connsiteX2" fmla="*/ 735806 w 795673"/>
                      <a:gd name="connsiteY2" fmla="*/ 833175 h 1214188"/>
                      <a:gd name="connsiteX3" fmla="*/ 407194 w 795673"/>
                      <a:gd name="connsiteY3" fmla="*/ 1211794 h 1214188"/>
                      <a:gd name="connsiteX4" fmla="*/ 285750 w 795673"/>
                      <a:gd name="connsiteY4" fmla="*/ 873656 h 1214188"/>
                      <a:gd name="connsiteX5" fmla="*/ 371475 w 795673"/>
                      <a:gd name="connsiteY5" fmla="*/ 764119 h 1214188"/>
                      <a:gd name="connsiteX6" fmla="*/ 254793 w 795673"/>
                      <a:gd name="connsiteY6" fmla="*/ 637912 h 1214188"/>
                      <a:gd name="connsiteX7" fmla="*/ 183356 w 795673"/>
                      <a:gd name="connsiteY7" fmla="*/ 718876 h 1214188"/>
                      <a:gd name="connsiteX8" fmla="*/ 0 w 795673"/>
                      <a:gd name="connsiteY8" fmla="*/ 533138 h 1214188"/>
                      <a:gd name="connsiteX9" fmla="*/ 138113 w 795673"/>
                      <a:gd name="connsiteY9" fmla="*/ 6881 h 1214188"/>
                      <a:gd name="connsiteX0" fmla="*/ 138113 w 795673"/>
                      <a:gd name="connsiteY0" fmla="*/ 6881 h 1214188"/>
                      <a:gd name="connsiteX1" fmla="*/ 392906 w 795673"/>
                      <a:gd name="connsiteY1" fmla="*/ 273581 h 1214188"/>
                      <a:gd name="connsiteX2" fmla="*/ 735806 w 795673"/>
                      <a:gd name="connsiteY2" fmla="*/ 833175 h 1214188"/>
                      <a:gd name="connsiteX3" fmla="*/ 407194 w 795673"/>
                      <a:gd name="connsiteY3" fmla="*/ 1211794 h 1214188"/>
                      <a:gd name="connsiteX4" fmla="*/ 285750 w 795673"/>
                      <a:gd name="connsiteY4" fmla="*/ 873656 h 1214188"/>
                      <a:gd name="connsiteX5" fmla="*/ 371475 w 795673"/>
                      <a:gd name="connsiteY5" fmla="*/ 764119 h 1214188"/>
                      <a:gd name="connsiteX6" fmla="*/ 254793 w 795673"/>
                      <a:gd name="connsiteY6" fmla="*/ 637912 h 1214188"/>
                      <a:gd name="connsiteX7" fmla="*/ 183356 w 795673"/>
                      <a:gd name="connsiteY7" fmla="*/ 718876 h 1214188"/>
                      <a:gd name="connsiteX8" fmla="*/ 0 w 795673"/>
                      <a:gd name="connsiteY8" fmla="*/ 533138 h 1214188"/>
                      <a:gd name="connsiteX9" fmla="*/ 138113 w 795673"/>
                      <a:gd name="connsiteY9" fmla="*/ 6881 h 1214188"/>
                      <a:gd name="connsiteX0" fmla="*/ 138113 w 795673"/>
                      <a:gd name="connsiteY0" fmla="*/ 6881 h 1214188"/>
                      <a:gd name="connsiteX1" fmla="*/ 392906 w 795673"/>
                      <a:gd name="connsiteY1" fmla="*/ 273581 h 1214188"/>
                      <a:gd name="connsiteX2" fmla="*/ 735806 w 795673"/>
                      <a:gd name="connsiteY2" fmla="*/ 833175 h 1214188"/>
                      <a:gd name="connsiteX3" fmla="*/ 407194 w 795673"/>
                      <a:gd name="connsiteY3" fmla="*/ 1211794 h 1214188"/>
                      <a:gd name="connsiteX4" fmla="*/ 285750 w 795673"/>
                      <a:gd name="connsiteY4" fmla="*/ 873656 h 1214188"/>
                      <a:gd name="connsiteX5" fmla="*/ 371475 w 795673"/>
                      <a:gd name="connsiteY5" fmla="*/ 764119 h 1214188"/>
                      <a:gd name="connsiteX6" fmla="*/ 254793 w 795673"/>
                      <a:gd name="connsiteY6" fmla="*/ 637912 h 1214188"/>
                      <a:gd name="connsiteX7" fmla="*/ 183356 w 795673"/>
                      <a:gd name="connsiteY7" fmla="*/ 718876 h 1214188"/>
                      <a:gd name="connsiteX8" fmla="*/ 0 w 795673"/>
                      <a:gd name="connsiteY8" fmla="*/ 533138 h 1214188"/>
                      <a:gd name="connsiteX9" fmla="*/ 138113 w 795673"/>
                      <a:gd name="connsiteY9" fmla="*/ 6881 h 1214188"/>
                      <a:gd name="connsiteX0" fmla="*/ 138113 w 795673"/>
                      <a:gd name="connsiteY0" fmla="*/ 6881 h 1214188"/>
                      <a:gd name="connsiteX1" fmla="*/ 392906 w 795673"/>
                      <a:gd name="connsiteY1" fmla="*/ 273581 h 1214188"/>
                      <a:gd name="connsiteX2" fmla="*/ 735806 w 795673"/>
                      <a:gd name="connsiteY2" fmla="*/ 833175 h 1214188"/>
                      <a:gd name="connsiteX3" fmla="*/ 407194 w 795673"/>
                      <a:gd name="connsiteY3" fmla="*/ 1211794 h 1214188"/>
                      <a:gd name="connsiteX4" fmla="*/ 285750 w 795673"/>
                      <a:gd name="connsiteY4" fmla="*/ 873656 h 1214188"/>
                      <a:gd name="connsiteX5" fmla="*/ 371475 w 795673"/>
                      <a:gd name="connsiteY5" fmla="*/ 764119 h 1214188"/>
                      <a:gd name="connsiteX6" fmla="*/ 254793 w 795673"/>
                      <a:gd name="connsiteY6" fmla="*/ 637912 h 1214188"/>
                      <a:gd name="connsiteX7" fmla="*/ 204787 w 795673"/>
                      <a:gd name="connsiteY7" fmla="*/ 733163 h 1214188"/>
                      <a:gd name="connsiteX8" fmla="*/ 0 w 795673"/>
                      <a:gd name="connsiteY8" fmla="*/ 533138 h 1214188"/>
                      <a:gd name="connsiteX9" fmla="*/ 138113 w 795673"/>
                      <a:gd name="connsiteY9" fmla="*/ 6881 h 1214188"/>
                      <a:gd name="connsiteX0" fmla="*/ 138113 w 795673"/>
                      <a:gd name="connsiteY0" fmla="*/ 6881 h 1214188"/>
                      <a:gd name="connsiteX1" fmla="*/ 392906 w 795673"/>
                      <a:gd name="connsiteY1" fmla="*/ 273581 h 1214188"/>
                      <a:gd name="connsiteX2" fmla="*/ 735806 w 795673"/>
                      <a:gd name="connsiteY2" fmla="*/ 833175 h 1214188"/>
                      <a:gd name="connsiteX3" fmla="*/ 407194 w 795673"/>
                      <a:gd name="connsiteY3" fmla="*/ 1211794 h 1214188"/>
                      <a:gd name="connsiteX4" fmla="*/ 285750 w 795673"/>
                      <a:gd name="connsiteY4" fmla="*/ 873656 h 1214188"/>
                      <a:gd name="connsiteX5" fmla="*/ 371475 w 795673"/>
                      <a:gd name="connsiteY5" fmla="*/ 764119 h 1214188"/>
                      <a:gd name="connsiteX6" fmla="*/ 254793 w 795673"/>
                      <a:gd name="connsiteY6" fmla="*/ 637912 h 1214188"/>
                      <a:gd name="connsiteX7" fmla="*/ 204787 w 795673"/>
                      <a:gd name="connsiteY7" fmla="*/ 733163 h 1214188"/>
                      <a:gd name="connsiteX8" fmla="*/ 0 w 795673"/>
                      <a:gd name="connsiteY8" fmla="*/ 533138 h 1214188"/>
                      <a:gd name="connsiteX9" fmla="*/ 138113 w 795673"/>
                      <a:gd name="connsiteY9" fmla="*/ 6881 h 1214188"/>
                      <a:gd name="connsiteX0" fmla="*/ 138113 w 795673"/>
                      <a:gd name="connsiteY0" fmla="*/ 6881 h 1214188"/>
                      <a:gd name="connsiteX1" fmla="*/ 392906 w 795673"/>
                      <a:gd name="connsiteY1" fmla="*/ 273581 h 1214188"/>
                      <a:gd name="connsiteX2" fmla="*/ 735806 w 795673"/>
                      <a:gd name="connsiteY2" fmla="*/ 833175 h 1214188"/>
                      <a:gd name="connsiteX3" fmla="*/ 407194 w 795673"/>
                      <a:gd name="connsiteY3" fmla="*/ 1211794 h 1214188"/>
                      <a:gd name="connsiteX4" fmla="*/ 285750 w 795673"/>
                      <a:gd name="connsiteY4" fmla="*/ 873656 h 1214188"/>
                      <a:gd name="connsiteX5" fmla="*/ 371475 w 795673"/>
                      <a:gd name="connsiteY5" fmla="*/ 764119 h 1214188"/>
                      <a:gd name="connsiteX6" fmla="*/ 254793 w 795673"/>
                      <a:gd name="connsiteY6" fmla="*/ 637912 h 1214188"/>
                      <a:gd name="connsiteX7" fmla="*/ 204787 w 795673"/>
                      <a:gd name="connsiteY7" fmla="*/ 733163 h 1214188"/>
                      <a:gd name="connsiteX8" fmla="*/ 0 w 795673"/>
                      <a:gd name="connsiteY8" fmla="*/ 533138 h 1214188"/>
                      <a:gd name="connsiteX9" fmla="*/ 138113 w 795673"/>
                      <a:gd name="connsiteY9" fmla="*/ 6881 h 1214188"/>
                      <a:gd name="connsiteX0" fmla="*/ 138113 w 795673"/>
                      <a:gd name="connsiteY0" fmla="*/ 6881 h 1214188"/>
                      <a:gd name="connsiteX1" fmla="*/ 392906 w 795673"/>
                      <a:gd name="connsiteY1" fmla="*/ 273581 h 1214188"/>
                      <a:gd name="connsiteX2" fmla="*/ 735806 w 795673"/>
                      <a:gd name="connsiteY2" fmla="*/ 833175 h 1214188"/>
                      <a:gd name="connsiteX3" fmla="*/ 407194 w 795673"/>
                      <a:gd name="connsiteY3" fmla="*/ 1211794 h 1214188"/>
                      <a:gd name="connsiteX4" fmla="*/ 285750 w 795673"/>
                      <a:gd name="connsiteY4" fmla="*/ 873656 h 1214188"/>
                      <a:gd name="connsiteX5" fmla="*/ 371475 w 795673"/>
                      <a:gd name="connsiteY5" fmla="*/ 764119 h 1214188"/>
                      <a:gd name="connsiteX6" fmla="*/ 254793 w 795673"/>
                      <a:gd name="connsiteY6" fmla="*/ 637912 h 1214188"/>
                      <a:gd name="connsiteX7" fmla="*/ 204787 w 795673"/>
                      <a:gd name="connsiteY7" fmla="*/ 733163 h 1214188"/>
                      <a:gd name="connsiteX8" fmla="*/ 0 w 795673"/>
                      <a:gd name="connsiteY8" fmla="*/ 533138 h 1214188"/>
                      <a:gd name="connsiteX9" fmla="*/ 138113 w 795673"/>
                      <a:gd name="connsiteY9" fmla="*/ 6881 h 1214188"/>
                      <a:gd name="connsiteX0" fmla="*/ 138113 w 795673"/>
                      <a:gd name="connsiteY0" fmla="*/ 6881 h 1214188"/>
                      <a:gd name="connsiteX1" fmla="*/ 392906 w 795673"/>
                      <a:gd name="connsiteY1" fmla="*/ 273581 h 1214188"/>
                      <a:gd name="connsiteX2" fmla="*/ 735806 w 795673"/>
                      <a:gd name="connsiteY2" fmla="*/ 833175 h 1214188"/>
                      <a:gd name="connsiteX3" fmla="*/ 407194 w 795673"/>
                      <a:gd name="connsiteY3" fmla="*/ 1211794 h 1214188"/>
                      <a:gd name="connsiteX4" fmla="*/ 285750 w 795673"/>
                      <a:gd name="connsiteY4" fmla="*/ 873656 h 1214188"/>
                      <a:gd name="connsiteX5" fmla="*/ 371475 w 795673"/>
                      <a:gd name="connsiteY5" fmla="*/ 764119 h 1214188"/>
                      <a:gd name="connsiteX6" fmla="*/ 254793 w 795673"/>
                      <a:gd name="connsiteY6" fmla="*/ 637912 h 1214188"/>
                      <a:gd name="connsiteX7" fmla="*/ 207168 w 795673"/>
                      <a:gd name="connsiteY7" fmla="*/ 733163 h 1214188"/>
                      <a:gd name="connsiteX8" fmla="*/ 0 w 795673"/>
                      <a:gd name="connsiteY8" fmla="*/ 533138 h 1214188"/>
                      <a:gd name="connsiteX9" fmla="*/ 138113 w 795673"/>
                      <a:gd name="connsiteY9" fmla="*/ 6881 h 1214188"/>
                      <a:gd name="connsiteX0" fmla="*/ 138113 w 795673"/>
                      <a:gd name="connsiteY0" fmla="*/ 6881 h 1214188"/>
                      <a:gd name="connsiteX1" fmla="*/ 392906 w 795673"/>
                      <a:gd name="connsiteY1" fmla="*/ 273581 h 1214188"/>
                      <a:gd name="connsiteX2" fmla="*/ 735806 w 795673"/>
                      <a:gd name="connsiteY2" fmla="*/ 833175 h 1214188"/>
                      <a:gd name="connsiteX3" fmla="*/ 407194 w 795673"/>
                      <a:gd name="connsiteY3" fmla="*/ 1211794 h 1214188"/>
                      <a:gd name="connsiteX4" fmla="*/ 285750 w 795673"/>
                      <a:gd name="connsiteY4" fmla="*/ 873656 h 1214188"/>
                      <a:gd name="connsiteX5" fmla="*/ 371475 w 795673"/>
                      <a:gd name="connsiteY5" fmla="*/ 764119 h 1214188"/>
                      <a:gd name="connsiteX6" fmla="*/ 254793 w 795673"/>
                      <a:gd name="connsiteY6" fmla="*/ 637912 h 1214188"/>
                      <a:gd name="connsiteX7" fmla="*/ 204786 w 795673"/>
                      <a:gd name="connsiteY7" fmla="*/ 728401 h 1214188"/>
                      <a:gd name="connsiteX8" fmla="*/ 0 w 795673"/>
                      <a:gd name="connsiteY8" fmla="*/ 533138 h 1214188"/>
                      <a:gd name="connsiteX9" fmla="*/ 138113 w 795673"/>
                      <a:gd name="connsiteY9" fmla="*/ 6881 h 1214188"/>
                      <a:gd name="connsiteX0" fmla="*/ 138113 w 795673"/>
                      <a:gd name="connsiteY0" fmla="*/ 6881 h 1214188"/>
                      <a:gd name="connsiteX1" fmla="*/ 392906 w 795673"/>
                      <a:gd name="connsiteY1" fmla="*/ 273581 h 1214188"/>
                      <a:gd name="connsiteX2" fmla="*/ 735806 w 795673"/>
                      <a:gd name="connsiteY2" fmla="*/ 833175 h 1214188"/>
                      <a:gd name="connsiteX3" fmla="*/ 407194 w 795673"/>
                      <a:gd name="connsiteY3" fmla="*/ 1211794 h 1214188"/>
                      <a:gd name="connsiteX4" fmla="*/ 285750 w 795673"/>
                      <a:gd name="connsiteY4" fmla="*/ 873656 h 1214188"/>
                      <a:gd name="connsiteX5" fmla="*/ 371475 w 795673"/>
                      <a:gd name="connsiteY5" fmla="*/ 764119 h 1214188"/>
                      <a:gd name="connsiteX6" fmla="*/ 254793 w 795673"/>
                      <a:gd name="connsiteY6" fmla="*/ 637912 h 1214188"/>
                      <a:gd name="connsiteX7" fmla="*/ 204786 w 795673"/>
                      <a:gd name="connsiteY7" fmla="*/ 728401 h 1214188"/>
                      <a:gd name="connsiteX8" fmla="*/ 0 w 795673"/>
                      <a:gd name="connsiteY8" fmla="*/ 533138 h 1214188"/>
                      <a:gd name="connsiteX9" fmla="*/ 138113 w 795673"/>
                      <a:gd name="connsiteY9" fmla="*/ 6881 h 1214188"/>
                      <a:gd name="connsiteX0" fmla="*/ 138113 w 795454"/>
                      <a:gd name="connsiteY0" fmla="*/ 6881 h 1216550"/>
                      <a:gd name="connsiteX1" fmla="*/ 392906 w 795454"/>
                      <a:gd name="connsiteY1" fmla="*/ 273581 h 1216550"/>
                      <a:gd name="connsiteX2" fmla="*/ 735806 w 795454"/>
                      <a:gd name="connsiteY2" fmla="*/ 833175 h 1216550"/>
                      <a:gd name="connsiteX3" fmla="*/ 404813 w 795454"/>
                      <a:gd name="connsiteY3" fmla="*/ 1214175 h 1216550"/>
                      <a:gd name="connsiteX4" fmla="*/ 285750 w 795454"/>
                      <a:gd name="connsiteY4" fmla="*/ 873656 h 1216550"/>
                      <a:gd name="connsiteX5" fmla="*/ 371475 w 795454"/>
                      <a:gd name="connsiteY5" fmla="*/ 764119 h 1216550"/>
                      <a:gd name="connsiteX6" fmla="*/ 254793 w 795454"/>
                      <a:gd name="connsiteY6" fmla="*/ 637912 h 1216550"/>
                      <a:gd name="connsiteX7" fmla="*/ 204786 w 795454"/>
                      <a:gd name="connsiteY7" fmla="*/ 728401 h 1216550"/>
                      <a:gd name="connsiteX8" fmla="*/ 0 w 795454"/>
                      <a:gd name="connsiteY8" fmla="*/ 533138 h 1216550"/>
                      <a:gd name="connsiteX9" fmla="*/ 138113 w 795454"/>
                      <a:gd name="connsiteY9" fmla="*/ 6881 h 1216550"/>
                      <a:gd name="connsiteX0" fmla="*/ 138224 w 795565"/>
                      <a:gd name="connsiteY0" fmla="*/ 6881 h 1216550"/>
                      <a:gd name="connsiteX1" fmla="*/ 393017 w 795565"/>
                      <a:gd name="connsiteY1" fmla="*/ 273581 h 1216550"/>
                      <a:gd name="connsiteX2" fmla="*/ 735917 w 795565"/>
                      <a:gd name="connsiteY2" fmla="*/ 833175 h 1216550"/>
                      <a:gd name="connsiteX3" fmla="*/ 404924 w 795565"/>
                      <a:gd name="connsiteY3" fmla="*/ 1214175 h 1216550"/>
                      <a:gd name="connsiteX4" fmla="*/ 285861 w 795565"/>
                      <a:gd name="connsiteY4" fmla="*/ 873656 h 1216550"/>
                      <a:gd name="connsiteX5" fmla="*/ 371586 w 795565"/>
                      <a:gd name="connsiteY5" fmla="*/ 764119 h 1216550"/>
                      <a:gd name="connsiteX6" fmla="*/ 254904 w 795565"/>
                      <a:gd name="connsiteY6" fmla="*/ 637912 h 1216550"/>
                      <a:gd name="connsiteX7" fmla="*/ 204897 w 795565"/>
                      <a:gd name="connsiteY7" fmla="*/ 728401 h 1216550"/>
                      <a:gd name="connsiteX8" fmla="*/ 111 w 795565"/>
                      <a:gd name="connsiteY8" fmla="*/ 533138 h 1216550"/>
                      <a:gd name="connsiteX9" fmla="*/ 138224 w 795565"/>
                      <a:gd name="connsiteY9" fmla="*/ 6881 h 1216550"/>
                      <a:gd name="connsiteX0" fmla="*/ 138229 w 795570"/>
                      <a:gd name="connsiteY0" fmla="*/ 6881 h 1216550"/>
                      <a:gd name="connsiteX1" fmla="*/ 393022 w 795570"/>
                      <a:gd name="connsiteY1" fmla="*/ 273581 h 1216550"/>
                      <a:gd name="connsiteX2" fmla="*/ 735922 w 795570"/>
                      <a:gd name="connsiteY2" fmla="*/ 833175 h 1216550"/>
                      <a:gd name="connsiteX3" fmla="*/ 404929 w 795570"/>
                      <a:gd name="connsiteY3" fmla="*/ 1214175 h 1216550"/>
                      <a:gd name="connsiteX4" fmla="*/ 285866 w 795570"/>
                      <a:gd name="connsiteY4" fmla="*/ 873656 h 1216550"/>
                      <a:gd name="connsiteX5" fmla="*/ 371591 w 795570"/>
                      <a:gd name="connsiteY5" fmla="*/ 764119 h 1216550"/>
                      <a:gd name="connsiteX6" fmla="*/ 254909 w 795570"/>
                      <a:gd name="connsiteY6" fmla="*/ 637912 h 1216550"/>
                      <a:gd name="connsiteX7" fmla="*/ 197759 w 795570"/>
                      <a:gd name="connsiteY7" fmla="*/ 728401 h 1216550"/>
                      <a:gd name="connsiteX8" fmla="*/ 116 w 795570"/>
                      <a:gd name="connsiteY8" fmla="*/ 533138 h 1216550"/>
                      <a:gd name="connsiteX9" fmla="*/ 138229 w 795570"/>
                      <a:gd name="connsiteY9" fmla="*/ 6881 h 1216550"/>
                      <a:gd name="connsiteX0" fmla="*/ 138229 w 795570"/>
                      <a:gd name="connsiteY0" fmla="*/ 6881 h 1216550"/>
                      <a:gd name="connsiteX1" fmla="*/ 393022 w 795570"/>
                      <a:gd name="connsiteY1" fmla="*/ 273581 h 1216550"/>
                      <a:gd name="connsiteX2" fmla="*/ 735922 w 795570"/>
                      <a:gd name="connsiteY2" fmla="*/ 833175 h 1216550"/>
                      <a:gd name="connsiteX3" fmla="*/ 404929 w 795570"/>
                      <a:gd name="connsiteY3" fmla="*/ 1214175 h 1216550"/>
                      <a:gd name="connsiteX4" fmla="*/ 285866 w 795570"/>
                      <a:gd name="connsiteY4" fmla="*/ 873656 h 1216550"/>
                      <a:gd name="connsiteX5" fmla="*/ 371591 w 795570"/>
                      <a:gd name="connsiteY5" fmla="*/ 764119 h 1216550"/>
                      <a:gd name="connsiteX6" fmla="*/ 254909 w 795570"/>
                      <a:gd name="connsiteY6" fmla="*/ 637912 h 1216550"/>
                      <a:gd name="connsiteX7" fmla="*/ 197759 w 795570"/>
                      <a:gd name="connsiteY7" fmla="*/ 730782 h 1216550"/>
                      <a:gd name="connsiteX8" fmla="*/ 116 w 795570"/>
                      <a:gd name="connsiteY8" fmla="*/ 533138 h 1216550"/>
                      <a:gd name="connsiteX9" fmla="*/ 138229 w 795570"/>
                      <a:gd name="connsiteY9" fmla="*/ 6881 h 1216550"/>
                      <a:gd name="connsiteX0" fmla="*/ 138229 w 795570"/>
                      <a:gd name="connsiteY0" fmla="*/ 6881 h 1216550"/>
                      <a:gd name="connsiteX1" fmla="*/ 393022 w 795570"/>
                      <a:gd name="connsiteY1" fmla="*/ 273581 h 1216550"/>
                      <a:gd name="connsiteX2" fmla="*/ 735922 w 795570"/>
                      <a:gd name="connsiteY2" fmla="*/ 833175 h 1216550"/>
                      <a:gd name="connsiteX3" fmla="*/ 404929 w 795570"/>
                      <a:gd name="connsiteY3" fmla="*/ 1214175 h 1216550"/>
                      <a:gd name="connsiteX4" fmla="*/ 285866 w 795570"/>
                      <a:gd name="connsiteY4" fmla="*/ 873656 h 1216550"/>
                      <a:gd name="connsiteX5" fmla="*/ 371591 w 795570"/>
                      <a:gd name="connsiteY5" fmla="*/ 764119 h 1216550"/>
                      <a:gd name="connsiteX6" fmla="*/ 254909 w 795570"/>
                      <a:gd name="connsiteY6" fmla="*/ 645056 h 1216550"/>
                      <a:gd name="connsiteX7" fmla="*/ 197759 w 795570"/>
                      <a:gd name="connsiteY7" fmla="*/ 730782 h 1216550"/>
                      <a:gd name="connsiteX8" fmla="*/ 116 w 795570"/>
                      <a:gd name="connsiteY8" fmla="*/ 533138 h 1216550"/>
                      <a:gd name="connsiteX9" fmla="*/ 138229 w 795570"/>
                      <a:gd name="connsiteY9" fmla="*/ 6881 h 1216550"/>
                      <a:gd name="connsiteX0" fmla="*/ 138229 w 795570"/>
                      <a:gd name="connsiteY0" fmla="*/ 6881 h 1216550"/>
                      <a:gd name="connsiteX1" fmla="*/ 393022 w 795570"/>
                      <a:gd name="connsiteY1" fmla="*/ 273581 h 1216550"/>
                      <a:gd name="connsiteX2" fmla="*/ 735922 w 795570"/>
                      <a:gd name="connsiteY2" fmla="*/ 833175 h 1216550"/>
                      <a:gd name="connsiteX3" fmla="*/ 404929 w 795570"/>
                      <a:gd name="connsiteY3" fmla="*/ 1214175 h 1216550"/>
                      <a:gd name="connsiteX4" fmla="*/ 285866 w 795570"/>
                      <a:gd name="connsiteY4" fmla="*/ 873656 h 1216550"/>
                      <a:gd name="connsiteX5" fmla="*/ 371591 w 795570"/>
                      <a:gd name="connsiteY5" fmla="*/ 764119 h 1216550"/>
                      <a:gd name="connsiteX6" fmla="*/ 254909 w 795570"/>
                      <a:gd name="connsiteY6" fmla="*/ 645056 h 1216550"/>
                      <a:gd name="connsiteX7" fmla="*/ 197759 w 795570"/>
                      <a:gd name="connsiteY7" fmla="*/ 730782 h 1216550"/>
                      <a:gd name="connsiteX8" fmla="*/ 116 w 795570"/>
                      <a:gd name="connsiteY8" fmla="*/ 533138 h 1216550"/>
                      <a:gd name="connsiteX9" fmla="*/ 138229 w 795570"/>
                      <a:gd name="connsiteY9" fmla="*/ 6881 h 1216550"/>
                      <a:gd name="connsiteX0" fmla="*/ 138229 w 795570"/>
                      <a:gd name="connsiteY0" fmla="*/ 6881 h 1216550"/>
                      <a:gd name="connsiteX1" fmla="*/ 393022 w 795570"/>
                      <a:gd name="connsiteY1" fmla="*/ 273581 h 1216550"/>
                      <a:gd name="connsiteX2" fmla="*/ 735922 w 795570"/>
                      <a:gd name="connsiteY2" fmla="*/ 833175 h 1216550"/>
                      <a:gd name="connsiteX3" fmla="*/ 404929 w 795570"/>
                      <a:gd name="connsiteY3" fmla="*/ 1214175 h 1216550"/>
                      <a:gd name="connsiteX4" fmla="*/ 285866 w 795570"/>
                      <a:gd name="connsiteY4" fmla="*/ 873656 h 1216550"/>
                      <a:gd name="connsiteX5" fmla="*/ 371591 w 795570"/>
                      <a:gd name="connsiteY5" fmla="*/ 764119 h 1216550"/>
                      <a:gd name="connsiteX6" fmla="*/ 254909 w 795570"/>
                      <a:gd name="connsiteY6" fmla="*/ 645056 h 1216550"/>
                      <a:gd name="connsiteX7" fmla="*/ 197759 w 795570"/>
                      <a:gd name="connsiteY7" fmla="*/ 730782 h 1216550"/>
                      <a:gd name="connsiteX8" fmla="*/ 116 w 795570"/>
                      <a:gd name="connsiteY8" fmla="*/ 533138 h 1216550"/>
                      <a:gd name="connsiteX9" fmla="*/ 138229 w 795570"/>
                      <a:gd name="connsiteY9" fmla="*/ 6881 h 1216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95570" h="1216550">
                        <a:moveTo>
                          <a:pt x="138229" y="6881"/>
                        </a:moveTo>
                        <a:cubicBezTo>
                          <a:pt x="204904" y="-36775"/>
                          <a:pt x="367623" y="136262"/>
                          <a:pt x="393022" y="273581"/>
                        </a:cubicBezTo>
                        <a:cubicBezTo>
                          <a:pt x="547010" y="365656"/>
                          <a:pt x="762116" y="638706"/>
                          <a:pt x="735922" y="833175"/>
                        </a:cubicBezTo>
                        <a:cubicBezTo>
                          <a:pt x="962140" y="965732"/>
                          <a:pt x="477161" y="1245131"/>
                          <a:pt x="404929" y="1214175"/>
                        </a:cubicBezTo>
                        <a:cubicBezTo>
                          <a:pt x="396991" y="1159407"/>
                          <a:pt x="322775" y="962556"/>
                          <a:pt x="285866" y="873656"/>
                        </a:cubicBezTo>
                        <a:cubicBezTo>
                          <a:pt x="308488" y="837144"/>
                          <a:pt x="335476" y="814919"/>
                          <a:pt x="371591" y="764119"/>
                        </a:cubicBezTo>
                        <a:cubicBezTo>
                          <a:pt x="421994" y="720463"/>
                          <a:pt x="383496" y="561315"/>
                          <a:pt x="254909" y="645056"/>
                        </a:cubicBezTo>
                        <a:cubicBezTo>
                          <a:pt x="226334" y="685934"/>
                          <a:pt x="213634" y="698238"/>
                          <a:pt x="197759" y="730782"/>
                        </a:cubicBezTo>
                        <a:cubicBezTo>
                          <a:pt x="137434" y="693477"/>
                          <a:pt x="-4647" y="633152"/>
                          <a:pt x="116" y="533138"/>
                        </a:cubicBezTo>
                        <a:cubicBezTo>
                          <a:pt x="276341" y="249769"/>
                          <a:pt x="90604" y="62443"/>
                          <a:pt x="138229" y="6881"/>
                        </a:cubicBezTo>
                        <a:close/>
                      </a:path>
                    </a:pathLst>
                  </a:custGeom>
                  <a:solidFill>
                    <a:srgbClr val="FF9B3F"/>
                  </a:solidFill>
                  <a:ln w="12700" cap="flat" cmpd="sng" algn="ctr">
                    <a:noFill/>
                    <a:prstDash val="solid"/>
                    <a:miter lim="800000"/>
                  </a:ln>
                  <a:effectLst>
                    <a:innerShdw blurRad="63500" dist="50800" dir="18900000">
                      <a:prstClr val="black">
                        <a:alpha val="50000"/>
                      </a:prstClr>
                    </a:inn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A045D"/>
                      </a:solidFill>
                      <a:effectLst/>
                      <a:uLnTx/>
                      <a:uFillTx/>
                      <a:ea typeface="+mn-ea"/>
                      <a:cs typeface="Arial" panose="020B0604020202020204" pitchFamily="34" charset="0"/>
                    </a:endParaRPr>
                  </a:p>
                </p:txBody>
              </p:sp>
              <p:sp>
                <p:nvSpPr>
                  <p:cNvPr id="32" name="Freeform 40">
                    <a:extLst>
                      <a:ext uri="{FF2B5EF4-FFF2-40B4-BE49-F238E27FC236}">
                        <a16:creationId xmlns:a16="http://schemas.microsoft.com/office/drawing/2014/main" id="{28BCB475-8ADA-37A5-001E-C1757FC03444}"/>
                      </a:ext>
                    </a:extLst>
                  </p:cNvPr>
                  <p:cNvSpPr/>
                  <p:nvPr/>
                </p:nvSpPr>
                <p:spPr>
                  <a:xfrm flipH="1">
                    <a:off x="1534178" y="2080573"/>
                    <a:ext cx="108656" cy="255564"/>
                  </a:xfrm>
                  <a:custGeom>
                    <a:avLst/>
                    <a:gdLst>
                      <a:gd name="connsiteX0" fmla="*/ 23379 w 144061"/>
                      <a:gd name="connsiteY0" fmla="*/ 27 h 382724"/>
                      <a:gd name="connsiteX1" fmla="*/ 10679 w 144061"/>
                      <a:gd name="connsiteY1" fmla="*/ 349277 h 382724"/>
                      <a:gd name="connsiteX2" fmla="*/ 144029 w 144061"/>
                      <a:gd name="connsiteY2" fmla="*/ 330227 h 382724"/>
                      <a:gd name="connsiteX3" fmla="*/ 23379 w 144061"/>
                      <a:gd name="connsiteY3" fmla="*/ 27 h 382724"/>
                      <a:gd name="connsiteX0" fmla="*/ 35611 w 156295"/>
                      <a:gd name="connsiteY0" fmla="*/ 34874 h 414726"/>
                      <a:gd name="connsiteX1" fmla="*/ 686 w 156295"/>
                      <a:gd name="connsiteY1" fmla="*/ 49162 h 414726"/>
                      <a:gd name="connsiteX2" fmla="*/ 22911 w 156295"/>
                      <a:gd name="connsiteY2" fmla="*/ 384124 h 414726"/>
                      <a:gd name="connsiteX3" fmla="*/ 156261 w 156295"/>
                      <a:gd name="connsiteY3" fmla="*/ 365074 h 414726"/>
                      <a:gd name="connsiteX4" fmla="*/ 35611 w 156295"/>
                      <a:gd name="connsiteY4" fmla="*/ 34874 h 414726"/>
                      <a:gd name="connsiteX0" fmla="*/ 40364 w 161162"/>
                      <a:gd name="connsiteY0" fmla="*/ 34874 h 407873"/>
                      <a:gd name="connsiteX1" fmla="*/ 5439 w 161162"/>
                      <a:gd name="connsiteY1" fmla="*/ 49162 h 407873"/>
                      <a:gd name="connsiteX2" fmla="*/ 13376 w 161162"/>
                      <a:gd name="connsiteY2" fmla="*/ 372218 h 407873"/>
                      <a:gd name="connsiteX3" fmla="*/ 161014 w 161162"/>
                      <a:gd name="connsiteY3" fmla="*/ 365074 h 407873"/>
                      <a:gd name="connsiteX4" fmla="*/ 40364 w 161162"/>
                      <a:gd name="connsiteY4" fmla="*/ 34874 h 407873"/>
                      <a:gd name="connsiteX0" fmla="*/ 40364 w 163540"/>
                      <a:gd name="connsiteY0" fmla="*/ 35852 h 416396"/>
                      <a:gd name="connsiteX1" fmla="*/ 5439 w 163540"/>
                      <a:gd name="connsiteY1" fmla="*/ 50140 h 416396"/>
                      <a:gd name="connsiteX2" fmla="*/ 13376 w 163540"/>
                      <a:gd name="connsiteY2" fmla="*/ 373196 h 416396"/>
                      <a:gd name="connsiteX3" fmla="*/ 163395 w 163540"/>
                      <a:gd name="connsiteY3" fmla="*/ 380340 h 416396"/>
                      <a:gd name="connsiteX4" fmla="*/ 40364 w 163540"/>
                      <a:gd name="connsiteY4" fmla="*/ 35852 h 416396"/>
                      <a:gd name="connsiteX0" fmla="*/ 40364 w 163540"/>
                      <a:gd name="connsiteY0" fmla="*/ 35852 h 397059"/>
                      <a:gd name="connsiteX1" fmla="*/ 5439 w 163540"/>
                      <a:gd name="connsiteY1" fmla="*/ 50140 h 397059"/>
                      <a:gd name="connsiteX2" fmla="*/ 13376 w 163540"/>
                      <a:gd name="connsiteY2" fmla="*/ 373196 h 397059"/>
                      <a:gd name="connsiteX3" fmla="*/ 163395 w 163540"/>
                      <a:gd name="connsiteY3" fmla="*/ 380340 h 397059"/>
                      <a:gd name="connsiteX4" fmla="*/ 40364 w 163540"/>
                      <a:gd name="connsiteY4" fmla="*/ 35852 h 397059"/>
                      <a:gd name="connsiteX0" fmla="*/ 40364 w 163540"/>
                      <a:gd name="connsiteY0" fmla="*/ 35852 h 393928"/>
                      <a:gd name="connsiteX1" fmla="*/ 5439 w 163540"/>
                      <a:gd name="connsiteY1" fmla="*/ 50140 h 393928"/>
                      <a:gd name="connsiteX2" fmla="*/ 13376 w 163540"/>
                      <a:gd name="connsiteY2" fmla="*/ 373196 h 393928"/>
                      <a:gd name="connsiteX3" fmla="*/ 163395 w 163540"/>
                      <a:gd name="connsiteY3" fmla="*/ 380340 h 393928"/>
                      <a:gd name="connsiteX4" fmla="*/ 40364 w 163540"/>
                      <a:gd name="connsiteY4" fmla="*/ 35852 h 393928"/>
                      <a:gd name="connsiteX0" fmla="*/ 37993 w 161169"/>
                      <a:gd name="connsiteY0" fmla="*/ 35852 h 402521"/>
                      <a:gd name="connsiteX1" fmla="*/ 3068 w 161169"/>
                      <a:gd name="connsiteY1" fmla="*/ 50140 h 402521"/>
                      <a:gd name="connsiteX2" fmla="*/ 15767 w 161169"/>
                      <a:gd name="connsiteY2" fmla="*/ 385102 h 402521"/>
                      <a:gd name="connsiteX3" fmla="*/ 161024 w 161169"/>
                      <a:gd name="connsiteY3" fmla="*/ 380340 h 402521"/>
                      <a:gd name="connsiteX4" fmla="*/ 37993 w 161169"/>
                      <a:gd name="connsiteY4" fmla="*/ 35852 h 402521"/>
                      <a:gd name="connsiteX0" fmla="*/ 37993 w 161169"/>
                      <a:gd name="connsiteY0" fmla="*/ 35852 h 405219"/>
                      <a:gd name="connsiteX1" fmla="*/ 3068 w 161169"/>
                      <a:gd name="connsiteY1" fmla="*/ 50140 h 405219"/>
                      <a:gd name="connsiteX2" fmla="*/ 15767 w 161169"/>
                      <a:gd name="connsiteY2" fmla="*/ 385102 h 405219"/>
                      <a:gd name="connsiteX3" fmla="*/ 161024 w 161169"/>
                      <a:gd name="connsiteY3" fmla="*/ 380340 h 405219"/>
                      <a:gd name="connsiteX4" fmla="*/ 37993 w 161169"/>
                      <a:gd name="connsiteY4" fmla="*/ 35852 h 405219"/>
                      <a:gd name="connsiteX0" fmla="*/ 37993 w 161169"/>
                      <a:gd name="connsiteY0" fmla="*/ 35852 h 401015"/>
                      <a:gd name="connsiteX1" fmla="*/ 3068 w 161169"/>
                      <a:gd name="connsiteY1" fmla="*/ 50140 h 401015"/>
                      <a:gd name="connsiteX2" fmla="*/ 15767 w 161169"/>
                      <a:gd name="connsiteY2" fmla="*/ 385102 h 401015"/>
                      <a:gd name="connsiteX3" fmla="*/ 161024 w 161169"/>
                      <a:gd name="connsiteY3" fmla="*/ 380340 h 401015"/>
                      <a:gd name="connsiteX4" fmla="*/ 37993 w 161169"/>
                      <a:gd name="connsiteY4" fmla="*/ 35852 h 401015"/>
                      <a:gd name="connsiteX0" fmla="*/ 37993 w 161169"/>
                      <a:gd name="connsiteY0" fmla="*/ 9597 h 374760"/>
                      <a:gd name="connsiteX1" fmla="*/ 3068 w 161169"/>
                      <a:gd name="connsiteY1" fmla="*/ 23885 h 374760"/>
                      <a:gd name="connsiteX2" fmla="*/ 15767 w 161169"/>
                      <a:gd name="connsiteY2" fmla="*/ 358847 h 374760"/>
                      <a:gd name="connsiteX3" fmla="*/ 161024 w 161169"/>
                      <a:gd name="connsiteY3" fmla="*/ 354085 h 374760"/>
                      <a:gd name="connsiteX4" fmla="*/ 37993 w 161169"/>
                      <a:gd name="connsiteY4" fmla="*/ 9597 h 374760"/>
                      <a:gd name="connsiteX0" fmla="*/ 37993 w 161169"/>
                      <a:gd name="connsiteY0" fmla="*/ 0 h 365163"/>
                      <a:gd name="connsiteX1" fmla="*/ 3068 w 161169"/>
                      <a:gd name="connsiteY1" fmla="*/ 14288 h 365163"/>
                      <a:gd name="connsiteX2" fmla="*/ 15767 w 161169"/>
                      <a:gd name="connsiteY2" fmla="*/ 349250 h 365163"/>
                      <a:gd name="connsiteX3" fmla="*/ 161024 w 161169"/>
                      <a:gd name="connsiteY3" fmla="*/ 344488 h 365163"/>
                      <a:gd name="connsiteX4" fmla="*/ 37993 w 161169"/>
                      <a:gd name="connsiteY4" fmla="*/ 0 h 365163"/>
                      <a:gd name="connsiteX0" fmla="*/ 37993 w 161169"/>
                      <a:gd name="connsiteY0" fmla="*/ 0 h 365163"/>
                      <a:gd name="connsiteX1" fmla="*/ 3068 w 161169"/>
                      <a:gd name="connsiteY1" fmla="*/ 14288 h 365163"/>
                      <a:gd name="connsiteX2" fmla="*/ 15767 w 161169"/>
                      <a:gd name="connsiteY2" fmla="*/ 349250 h 365163"/>
                      <a:gd name="connsiteX3" fmla="*/ 161024 w 161169"/>
                      <a:gd name="connsiteY3" fmla="*/ 344488 h 365163"/>
                      <a:gd name="connsiteX4" fmla="*/ 37993 w 161169"/>
                      <a:gd name="connsiteY4" fmla="*/ 0 h 365163"/>
                      <a:gd name="connsiteX0" fmla="*/ 35003 w 158179"/>
                      <a:gd name="connsiteY0" fmla="*/ 0 h 365163"/>
                      <a:gd name="connsiteX1" fmla="*/ 78 w 158179"/>
                      <a:gd name="connsiteY1" fmla="*/ 14288 h 365163"/>
                      <a:gd name="connsiteX2" fmla="*/ 12777 w 158179"/>
                      <a:gd name="connsiteY2" fmla="*/ 349250 h 365163"/>
                      <a:gd name="connsiteX3" fmla="*/ 158034 w 158179"/>
                      <a:gd name="connsiteY3" fmla="*/ 344488 h 365163"/>
                      <a:gd name="connsiteX4" fmla="*/ 35003 w 158179"/>
                      <a:gd name="connsiteY4" fmla="*/ 0 h 365163"/>
                      <a:gd name="connsiteX0" fmla="*/ 34925 w 158101"/>
                      <a:gd name="connsiteY0" fmla="*/ 0 h 365163"/>
                      <a:gd name="connsiteX1" fmla="*/ 0 w 158101"/>
                      <a:gd name="connsiteY1" fmla="*/ 14288 h 365163"/>
                      <a:gd name="connsiteX2" fmla="*/ 12699 w 158101"/>
                      <a:gd name="connsiteY2" fmla="*/ 349250 h 365163"/>
                      <a:gd name="connsiteX3" fmla="*/ 157956 w 158101"/>
                      <a:gd name="connsiteY3" fmla="*/ 344488 h 365163"/>
                      <a:gd name="connsiteX4" fmla="*/ 34925 w 158101"/>
                      <a:gd name="connsiteY4" fmla="*/ 0 h 365163"/>
                      <a:gd name="connsiteX0" fmla="*/ 34925 w 158101"/>
                      <a:gd name="connsiteY0" fmla="*/ 0 h 362001"/>
                      <a:gd name="connsiteX1" fmla="*/ 0 w 158101"/>
                      <a:gd name="connsiteY1" fmla="*/ 14288 h 362001"/>
                      <a:gd name="connsiteX2" fmla="*/ 792 w 158101"/>
                      <a:gd name="connsiteY2" fmla="*/ 344488 h 362001"/>
                      <a:gd name="connsiteX3" fmla="*/ 157956 w 158101"/>
                      <a:gd name="connsiteY3" fmla="*/ 344488 h 362001"/>
                      <a:gd name="connsiteX4" fmla="*/ 34925 w 158101"/>
                      <a:gd name="connsiteY4" fmla="*/ 0 h 362001"/>
                      <a:gd name="connsiteX0" fmla="*/ 34925 w 158101"/>
                      <a:gd name="connsiteY0" fmla="*/ 0 h 354857"/>
                      <a:gd name="connsiteX1" fmla="*/ 0 w 158101"/>
                      <a:gd name="connsiteY1" fmla="*/ 7144 h 354857"/>
                      <a:gd name="connsiteX2" fmla="*/ 792 w 158101"/>
                      <a:gd name="connsiteY2" fmla="*/ 337344 h 354857"/>
                      <a:gd name="connsiteX3" fmla="*/ 157956 w 158101"/>
                      <a:gd name="connsiteY3" fmla="*/ 337344 h 354857"/>
                      <a:gd name="connsiteX4" fmla="*/ 34925 w 158101"/>
                      <a:gd name="connsiteY4" fmla="*/ 0 h 354857"/>
                      <a:gd name="connsiteX0" fmla="*/ 39688 w 158108"/>
                      <a:gd name="connsiteY0" fmla="*/ 0 h 357238"/>
                      <a:gd name="connsiteX1" fmla="*/ 0 w 158108"/>
                      <a:gd name="connsiteY1" fmla="*/ 9525 h 357238"/>
                      <a:gd name="connsiteX2" fmla="*/ 792 w 158108"/>
                      <a:gd name="connsiteY2" fmla="*/ 339725 h 357238"/>
                      <a:gd name="connsiteX3" fmla="*/ 157956 w 158108"/>
                      <a:gd name="connsiteY3" fmla="*/ 339725 h 357238"/>
                      <a:gd name="connsiteX4" fmla="*/ 39688 w 158108"/>
                      <a:gd name="connsiteY4" fmla="*/ 0 h 357238"/>
                      <a:gd name="connsiteX0" fmla="*/ 39688 w 158108"/>
                      <a:gd name="connsiteY0" fmla="*/ 0 h 357238"/>
                      <a:gd name="connsiteX1" fmla="*/ 0 w 158108"/>
                      <a:gd name="connsiteY1" fmla="*/ 9525 h 357238"/>
                      <a:gd name="connsiteX2" fmla="*/ 792 w 158108"/>
                      <a:gd name="connsiteY2" fmla="*/ 339725 h 357238"/>
                      <a:gd name="connsiteX3" fmla="*/ 157956 w 158108"/>
                      <a:gd name="connsiteY3" fmla="*/ 339725 h 357238"/>
                      <a:gd name="connsiteX4" fmla="*/ 39688 w 158108"/>
                      <a:gd name="connsiteY4" fmla="*/ 0 h 357238"/>
                      <a:gd name="connsiteX0" fmla="*/ 39688 w 158108"/>
                      <a:gd name="connsiteY0" fmla="*/ 0 h 357238"/>
                      <a:gd name="connsiteX1" fmla="*/ 0 w 158108"/>
                      <a:gd name="connsiteY1" fmla="*/ 9525 h 357238"/>
                      <a:gd name="connsiteX2" fmla="*/ 792 w 158108"/>
                      <a:gd name="connsiteY2" fmla="*/ 339725 h 357238"/>
                      <a:gd name="connsiteX3" fmla="*/ 157956 w 158108"/>
                      <a:gd name="connsiteY3" fmla="*/ 339725 h 357238"/>
                      <a:gd name="connsiteX4" fmla="*/ 39688 w 158108"/>
                      <a:gd name="connsiteY4" fmla="*/ 0 h 357238"/>
                      <a:gd name="connsiteX0" fmla="*/ 38896 w 157316"/>
                      <a:gd name="connsiteY0" fmla="*/ 0 h 357238"/>
                      <a:gd name="connsiteX1" fmla="*/ 6352 w 157316"/>
                      <a:gd name="connsiteY1" fmla="*/ 19050 h 357238"/>
                      <a:gd name="connsiteX2" fmla="*/ 0 w 157316"/>
                      <a:gd name="connsiteY2" fmla="*/ 339725 h 357238"/>
                      <a:gd name="connsiteX3" fmla="*/ 157164 w 157316"/>
                      <a:gd name="connsiteY3" fmla="*/ 339725 h 357238"/>
                      <a:gd name="connsiteX4" fmla="*/ 38896 w 157316"/>
                      <a:gd name="connsiteY4" fmla="*/ 0 h 357238"/>
                      <a:gd name="connsiteX0" fmla="*/ 44961 w 163381"/>
                      <a:gd name="connsiteY0" fmla="*/ 0 h 357238"/>
                      <a:gd name="connsiteX1" fmla="*/ 6065 w 163381"/>
                      <a:gd name="connsiteY1" fmla="*/ 339725 h 357238"/>
                      <a:gd name="connsiteX2" fmla="*/ 163229 w 163381"/>
                      <a:gd name="connsiteY2" fmla="*/ 339725 h 357238"/>
                      <a:gd name="connsiteX3" fmla="*/ 44961 w 163381"/>
                      <a:gd name="connsiteY3" fmla="*/ 0 h 357238"/>
                      <a:gd name="connsiteX0" fmla="*/ 49764 w 168184"/>
                      <a:gd name="connsiteY0" fmla="*/ 498 h 357736"/>
                      <a:gd name="connsiteX1" fmla="*/ 10868 w 168184"/>
                      <a:gd name="connsiteY1" fmla="*/ 340223 h 357736"/>
                      <a:gd name="connsiteX2" fmla="*/ 168032 w 168184"/>
                      <a:gd name="connsiteY2" fmla="*/ 340223 h 357736"/>
                      <a:gd name="connsiteX3" fmla="*/ 49764 w 168184"/>
                      <a:gd name="connsiteY3" fmla="*/ 498 h 357736"/>
                      <a:gd name="connsiteX0" fmla="*/ 38896 w 157316"/>
                      <a:gd name="connsiteY0" fmla="*/ 495 h 357733"/>
                      <a:gd name="connsiteX1" fmla="*/ 0 w 157316"/>
                      <a:gd name="connsiteY1" fmla="*/ 340220 h 357733"/>
                      <a:gd name="connsiteX2" fmla="*/ 157164 w 157316"/>
                      <a:gd name="connsiteY2" fmla="*/ 340220 h 357733"/>
                      <a:gd name="connsiteX3" fmla="*/ 38896 w 157316"/>
                      <a:gd name="connsiteY3" fmla="*/ 495 h 357733"/>
                      <a:gd name="connsiteX0" fmla="*/ 43061 w 161481"/>
                      <a:gd name="connsiteY0" fmla="*/ 2764 h 360002"/>
                      <a:gd name="connsiteX1" fmla="*/ 4165 w 161481"/>
                      <a:gd name="connsiteY1" fmla="*/ 342489 h 360002"/>
                      <a:gd name="connsiteX2" fmla="*/ 161329 w 161481"/>
                      <a:gd name="connsiteY2" fmla="*/ 342489 h 360002"/>
                      <a:gd name="connsiteX3" fmla="*/ 43061 w 161481"/>
                      <a:gd name="connsiteY3" fmla="*/ 2764 h 360002"/>
                      <a:gd name="connsiteX0" fmla="*/ 38896 w 157316"/>
                      <a:gd name="connsiteY0" fmla="*/ 2590 h 359828"/>
                      <a:gd name="connsiteX1" fmla="*/ 0 w 157316"/>
                      <a:gd name="connsiteY1" fmla="*/ 342315 h 359828"/>
                      <a:gd name="connsiteX2" fmla="*/ 157164 w 157316"/>
                      <a:gd name="connsiteY2" fmla="*/ 342315 h 359828"/>
                      <a:gd name="connsiteX3" fmla="*/ 38896 w 157316"/>
                      <a:gd name="connsiteY3" fmla="*/ 2590 h 359828"/>
                      <a:gd name="connsiteX0" fmla="*/ 38896 w 157316"/>
                      <a:gd name="connsiteY0" fmla="*/ 618 h 357856"/>
                      <a:gd name="connsiteX1" fmla="*/ 0 w 157316"/>
                      <a:gd name="connsiteY1" fmla="*/ 340343 h 357856"/>
                      <a:gd name="connsiteX2" fmla="*/ 157164 w 157316"/>
                      <a:gd name="connsiteY2" fmla="*/ 340343 h 357856"/>
                      <a:gd name="connsiteX3" fmla="*/ 38896 w 157316"/>
                      <a:gd name="connsiteY3" fmla="*/ 618 h 357856"/>
                      <a:gd name="connsiteX0" fmla="*/ 38896 w 157316"/>
                      <a:gd name="connsiteY0" fmla="*/ 0 h 357238"/>
                      <a:gd name="connsiteX1" fmla="*/ 0 w 157316"/>
                      <a:gd name="connsiteY1" fmla="*/ 339725 h 357238"/>
                      <a:gd name="connsiteX2" fmla="*/ 157164 w 157316"/>
                      <a:gd name="connsiteY2" fmla="*/ 339725 h 357238"/>
                      <a:gd name="connsiteX3" fmla="*/ 38896 w 157316"/>
                      <a:gd name="connsiteY3" fmla="*/ 0 h 357238"/>
                      <a:gd name="connsiteX0" fmla="*/ 26990 w 145410"/>
                      <a:gd name="connsiteY0" fmla="*/ 0 h 357238"/>
                      <a:gd name="connsiteX1" fmla="*/ 0 w 145410"/>
                      <a:gd name="connsiteY1" fmla="*/ 339725 h 357238"/>
                      <a:gd name="connsiteX2" fmla="*/ 145258 w 145410"/>
                      <a:gd name="connsiteY2" fmla="*/ 339725 h 357238"/>
                      <a:gd name="connsiteX3" fmla="*/ 26990 w 145410"/>
                      <a:gd name="connsiteY3" fmla="*/ 0 h 357238"/>
                      <a:gd name="connsiteX0" fmla="*/ 27783 w 146203"/>
                      <a:gd name="connsiteY0" fmla="*/ 0 h 357238"/>
                      <a:gd name="connsiteX1" fmla="*/ 793 w 146203"/>
                      <a:gd name="connsiteY1" fmla="*/ 339725 h 357238"/>
                      <a:gd name="connsiteX2" fmla="*/ 146051 w 146203"/>
                      <a:gd name="connsiteY2" fmla="*/ 339725 h 357238"/>
                      <a:gd name="connsiteX3" fmla="*/ 27783 w 146203"/>
                      <a:gd name="connsiteY3" fmla="*/ 0 h 357238"/>
                      <a:gd name="connsiteX0" fmla="*/ 27172 w 147969"/>
                      <a:gd name="connsiteY0" fmla="*/ 0 h 362001"/>
                      <a:gd name="connsiteX1" fmla="*/ 2563 w 147969"/>
                      <a:gd name="connsiteY1" fmla="*/ 344488 h 362001"/>
                      <a:gd name="connsiteX2" fmla="*/ 147821 w 147969"/>
                      <a:gd name="connsiteY2" fmla="*/ 344488 h 362001"/>
                      <a:gd name="connsiteX3" fmla="*/ 27172 w 147969"/>
                      <a:gd name="connsiteY3" fmla="*/ 0 h 362001"/>
                      <a:gd name="connsiteX0" fmla="*/ 27172 w 147969"/>
                      <a:gd name="connsiteY0" fmla="*/ 0 h 359432"/>
                      <a:gd name="connsiteX1" fmla="*/ 2563 w 147969"/>
                      <a:gd name="connsiteY1" fmla="*/ 344488 h 359432"/>
                      <a:gd name="connsiteX2" fmla="*/ 147821 w 147969"/>
                      <a:gd name="connsiteY2" fmla="*/ 344488 h 359432"/>
                      <a:gd name="connsiteX3" fmla="*/ 27172 w 147969"/>
                      <a:gd name="connsiteY3" fmla="*/ 0 h 359432"/>
                      <a:gd name="connsiteX0" fmla="*/ 27172 w 147969"/>
                      <a:gd name="connsiteY0" fmla="*/ 0 h 357322"/>
                      <a:gd name="connsiteX1" fmla="*/ 2563 w 147969"/>
                      <a:gd name="connsiteY1" fmla="*/ 344488 h 357322"/>
                      <a:gd name="connsiteX2" fmla="*/ 147821 w 147969"/>
                      <a:gd name="connsiteY2" fmla="*/ 344488 h 357322"/>
                      <a:gd name="connsiteX3" fmla="*/ 27172 w 147969"/>
                      <a:gd name="connsiteY3" fmla="*/ 0 h 357322"/>
                      <a:gd name="connsiteX0" fmla="*/ 27172 w 147969"/>
                      <a:gd name="connsiteY0" fmla="*/ 0 h 353115"/>
                      <a:gd name="connsiteX1" fmla="*/ 2563 w 147969"/>
                      <a:gd name="connsiteY1" fmla="*/ 344488 h 353115"/>
                      <a:gd name="connsiteX2" fmla="*/ 147821 w 147969"/>
                      <a:gd name="connsiteY2" fmla="*/ 344488 h 353115"/>
                      <a:gd name="connsiteX3" fmla="*/ 27172 w 147969"/>
                      <a:gd name="connsiteY3" fmla="*/ 0 h 353115"/>
                      <a:gd name="connsiteX0" fmla="*/ 27172 w 147969"/>
                      <a:gd name="connsiteY0" fmla="*/ 0 h 357784"/>
                      <a:gd name="connsiteX1" fmla="*/ 2563 w 147969"/>
                      <a:gd name="connsiteY1" fmla="*/ 344488 h 357784"/>
                      <a:gd name="connsiteX2" fmla="*/ 147821 w 147969"/>
                      <a:gd name="connsiteY2" fmla="*/ 344488 h 357784"/>
                      <a:gd name="connsiteX3" fmla="*/ 27172 w 147969"/>
                      <a:gd name="connsiteY3" fmla="*/ 0 h 357784"/>
                      <a:gd name="connsiteX0" fmla="*/ 27172 w 150347"/>
                      <a:gd name="connsiteY0" fmla="*/ 0 h 356633"/>
                      <a:gd name="connsiteX1" fmla="*/ 2563 w 150347"/>
                      <a:gd name="connsiteY1" fmla="*/ 344488 h 356633"/>
                      <a:gd name="connsiteX2" fmla="*/ 150202 w 150347"/>
                      <a:gd name="connsiteY2" fmla="*/ 342106 h 356633"/>
                      <a:gd name="connsiteX3" fmla="*/ 27172 w 150347"/>
                      <a:gd name="connsiteY3" fmla="*/ 0 h 356633"/>
                      <a:gd name="connsiteX0" fmla="*/ 27172 w 150347"/>
                      <a:gd name="connsiteY0" fmla="*/ 0 h 353622"/>
                      <a:gd name="connsiteX1" fmla="*/ 2563 w 150347"/>
                      <a:gd name="connsiteY1" fmla="*/ 344488 h 353622"/>
                      <a:gd name="connsiteX2" fmla="*/ 150202 w 150347"/>
                      <a:gd name="connsiteY2" fmla="*/ 342106 h 353622"/>
                      <a:gd name="connsiteX3" fmla="*/ 27172 w 150347"/>
                      <a:gd name="connsiteY3" fmla="*/ 0 h 353622"/>
                    </a:gdLst>
                    <a:ahLst/>
                    <a:cxnLst>
                      <a:cxn ang="0">
                        <a:pos x="connsiteX0" y="connsiteY0"/>
                      </a:cxn>
                      <a:cxn ang="0">
                        <a:pos x="connsiteX1" y="connsiteY1"/>
                      </a:cxn>
                      <a:cxn ang="0">
                        <a:pos x="connsiteX2" y="connsiteY2"/>
                      </a:cxn>
                      <a:cxn ang="0">
                        <a:pos x="connsiteX3" y="connsiteY3"/>
                      </a:cxn>
                    </a:cxnLst>
                    <a:rect l="l" t="t" r="r" b="b"/>
                    <a:pathLst>
                      <a:path w="150347" h="353622">
                        <a:moveTo>
                          <a:pt x="27172" y="0"/>
                        </a:moveTo>
                        <a:cubicBezTo>
                          <a:pt x="-37122" y="26195"/>
                          <a:pt x="37620" y="321205"/>
                          <a:pt x="2563" y="344488"/>
                        </a:cubicBezTo>
                        <a:cubicBezTo>
                          <a:pt x="113424" y="361817"/>
                          <a:pt x="98079" y="350706"/>
                          <a:pt x="150202" y="342106"/>
                        </a:cubicBezTo>
                        <a:cubicBezTo>
                          <a:pt x="154700" y="285882"/>
                          <a:pt x="53498" y="55033"/>
                          <a:pt x="27172" y="0"/>
                        </a:cubicBezTo>
                        <a:close/>
                      </a:path>
                    </a:pathLst>
                  </a:custGeom>
                  <a:solidFill>
                    <a:srgbClr val="A6A6A6"/>
                  </a:solidFill>
                  <a:ln w="12700" cap="flat" cmpd="sng" algn="ctr">
                    <a:noFill/>
                    <a:prstDash val="solid"/>
                    <a:miter lim="800000"/>
                  </a:ln>
                  <a:effectLst>
                    <a:innerShdw blurRad="63500" dist="50800" dir="18900000">
                      <a:prstClr val="black">
                        <a:alpha val="50000"/>
                      </a:prstClr>
                    </a:inn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A045D"/>
                      </a:solidFill>
                      <a:effectLst/>
                      <a:uLnTx/>
                      <a:uFillTx/>
                      <a:ea typeface="+mn-ea"/>
                      <a:cs typeface="Arial" panose="020B0604020202020204" pitchFamily="34" charset="0"/>
                    </a:endParaRPr>
                  </a:p>
                </p:txBody>
              </p:sp>
              <p:sp>
                <p:nvSpPr>
                  <p:cNvPr id="33" name="Freeform 41">
                    <a:extLst>
                      <a:ext uri="{FF2B5EF4-FFF2-40B4-BE49-F238E27FC236}">
                        <a16:creationId xmlns:a16="http://schemas.microsoft.com/office/drawing/2014/main" id="{B87D4DCB-1AA8-AB13-6031-5C54B465C282}"/>
                      </a:ext>
                    </a:extLst>
                  </p:cNvPr>
                  <p:cNvSpPr/>
                  <p:nvPr/>
                </p:nvSpPr>
                <p:spPr>
                  <a:xfrm flipH="1">
                    <a:off x="1173322" y="2240400"/>
                    <a:ext cx="428193" cy="1006025"/>
                  </a:xfrm>
                  <a:custGeom>
                    <a:avLst/>
                    <a:gdLst>
                      <a:gd name="connsiteX0" fmla="*/ 133395 w 587219"/>
                      <a:gd name="connsiteY0" fmla="*/ 304815 h 1504240"/>
                      <a:gd name="connsiteX1" fmla="*/ 577895 w 587219"/>
                      <a:gd name="connsiteY1" fmla="*/ 19065 h 1504240"/>
                      <a:gd name="connsiteX2" fmla="*/ 425495 w 587219"/>
                      <a:gd name="connsiteY2" fmla="*/ 736615 h 1504240"/>
                      <a:gd name="connsiteX3" fmla="*/ 304845 w 587219"/>
                      <a:gd name="connsiteY3" fmla="*/ 1447815 h 1504240"/>
                      <a:gd name="connsiteX4" fmla="*/ 6395 w 587219"/>
                      <a:gd name="connsiteY4" fmla="*/ 1327165 h 1504240"/>
                      <a:gd name="connsiteX5" fmla="*/ 133395 w 587219"/>
                      <a:gd name="connsiteY5" fmla="*/ 304815 h 1504240"/>
                      <a:gd name="connsiteX0" fmla="*/ 126000 w 589828"/>
                      <a:gd name="connsiteY0" fmla="*/ 315052 h 1500960"/>
                      <a:gd name="connsiteX1" fmla="*/ 580025 w 589828"/>
                      <a:gd name="connsiteY1" fmla="*/ 17395 h 1500960"/>
                      <a:gd name="connsiteX2" fmla="*/ 427625 w 589828"/>
                      <a:gd name="connsiteY2" fmla="*/ 734945 h 1500960"/>
                      <a:gd name="connsiteX3" fmla="*/ 306975 w 589828"/>
                      <a:gd name="connsiteY3" fmla="*/ 1446145 h 1500960"/>
                      <a:gd name="connsiteX4" fmla="*/ 8525 w 589828"/>
                      <a:gd name="connsiteY4" fmla="*/ 1325495 h 1500960"/>
                      <a:gd name="connsiteX5" fmla="*/ 126000 w 589828"/>
                      <a:gd name="connsiteY5" fmla="*/ 315052 h 1500960"/>
                      <a:gd name="connsiteX0" fmla="*/ 126000 w 589828"/>
                      <a:gd name="connsiteY0" fmla="*/ 307294 h 1493202"/>
                      <a:gd name="connsiteX1" fmla="*/ 580025 w 589828"/>
                      <a:gd name="connsiteY1" fmla="*/ 9637 h 1493202"/>
                      <a:gd name="connsiteX2" fmla="*/ 427625 w 589828"/>
                      <a:gd name="connsiteY2" fmla="*/ 727187 h 1493202"/>
                      <a:gd name="connsiteX3" fmla="*/ 306975 w 589828"/>
                      <a:gd name="connsiteY3" fmla="*/ 1438387 h 1493202"/>
                      <a:gd name="connsiteX4" fmla="*/ 8525 w 589828"/>
                      <a:gd name="connsiteY4" fmla="*/ 1317737 h 1493202"/>
                      <a:gd name="connsiteX5" fmla="*/ 126000 w 589828"/>
                      <a:gd name="connsiteY5" fmla="*/ 307294 h 1493202"/>
                      <a:gd name="connsiteX0" fmla="*/ 126000 w 576179"/>
                      <a:gd name="connsiteY0" fmla="*/ 288748 h 1474656"/>
                      <a:gd name="connsiteX1" fmla="*/ 565737 w 576179"/>
                      <a:gd name="connsiteY1" fmla="*/ 10141 h 1474656"/>
                      <a:gd name="connsiteX2" fmla="*/ 427625 w 576179"/>
                      <a:gd name="connsiteY2" fmla="*/ 708641 h 1474656"/>
                      <a:gd name="connsiteX3" fmla="*/ 306975 w 576179"/>
                      <a:gd name="connsiteY3" fmla="*/ 1419841 h 1474656"/>
                      <a:gd name="connsiteX4" fmla="*/ 8525 w 576179"/>
                      <a:gd name="connsiteY4" fmla="*/ 1299191 h 1474656"/>
                      <a:gd name="connsiteX5" fmla="*/ 126000 w 576179"/>
                      <a:gd name="connsiteY5" fmla="*/ 288748 h 1474656"/>
                      <a:gd name="connsiteX0" fmla="*/ 126000 w 576179"/>
                      <a:gd name="connsiteY0" fmla="*/ 278921 h 1464829"/>
                      <a:gd name="connsiteX1" fmla="*/ 565737 w 576179"/>
                      <a:gd name="connsiteY1" fmla="*/ 314 h 1464829"/>
                      <a:gd name="connsiteX2" fmla="*/ 427625 w 576179"/>
                      <a:gd name="connsiteY2" fmla="*/ 698814 h 1464829"/>
                      <a:gd name="connsiteX3" fmla="*/ 306975 w 576179"/>
                      <a:gd name="connsiteY3" fmla="*/ 1410014 h 1464829"/>
                      <a:gd name="connsiteX4" fmla="*/ 8525 w 576179"/>
                      <a:gd name="connsiteY4" fmla="*/ 1289364 h 1464829"/>
                      <a:gd name="connsiteX5" fmla="*/ 126000 w 576179"/>
                      <a:gd name="connsiteY5" fmla="*/ 278921 h 1464829"/>
                      <a:gd name="connsiteX0" fmla="*/ 126000 w 611017"/>
                      <a:gd name="connsiteY0" fmla="*/ 278921 h 1464829"/>
                      <a:gd name="connsiteX1" fmla="*/ 565737 w 611017"/>
                      <a:gd name="connsiteY1" fmla="*/ 314 h 1464829"/>
                      <a:gd name="connsiteX2" fmla="*/ 427625 w 611017"/>
                      <a:gd name="connsiteY2" fmla="*/ 698814 h 1464829"/>
                      <a:gd name="connsiteX3" fmla="*/ 306975 w 611017"/>
                      <a:gd name="connsiteY3" fmla="*/ 1410014 h 1464829"/>
                      <a:gd name="connsiteX4" fmla="*/ 8525 w 611017"/>
                      <a:gd name="connsiteY4" fmla="*/ 1289364 h 1464829"/>
                      <a:gd name="connsiteX5" fmla="*/ 126000 w 611017"/>
                      <a:gd name="connsiteY5" fmla="*/ 278921 h 1464829"/>
                      <a:gd name="connsiteX0" fmla="*/ 126000 w 613301"/>
                      <a:gd name="connsiteY0" fmla="*/ 278921 h 1464829"/>
                      <a:gd name="connsiteX1" fmla="*/ 565737 w 613301"/>
                      <a:gd name="connsiteY1" fmla="*/ 314 h 1464829"/>
                      <a:gd name="connsiteX2" fmla="*/ 444293 w 613301"/>
                      <a:gd name="connsiteY2" fmla="*/ 686908 h 1464829"/>
                      <a:gd name="connsiteX3" fmla="*/ 306975 w 613301"/>
                      <a:gd name="connsiteY3" fmla="*/ 1410014 h 1464829"/>
                      <a:gd name="connsiteX4" fmla="*/ 8525 w 613301"/>
                      <a:gd name="connsiteY4" fmla="*/ 1289364 h 1464829"/>
                      <a:gd name="connsiteX5" fmla="*/ 126000 w 613301"/>
                      <a:gd name="connsiteY5" fmla="*/ 278921 h 1464829"/>
                      <a:gd name="connsiteX0" fmla="*/ 126000 w 616578"/>
                      <a:gd name="connsiteY0" fmla="*/ 278921 h 1464829"/>
                      <a:gd name="connsiteX1" fmla="*/ 565737 w 616578"/>
                      <a:gd name="connsiteY1" fmla="*/ 314 h 1464829"/>
                      <a:gd name="connsiteX2" fmla="*/ 444293 w 616578"/>
                      <a:gd name="connsiteY2" fmla="*/ 686908 h 1464829"/>
                      <a:gd name="connsiteX3" fmla="*/ 306975 w 616578"/>
                      <a:gd name="connsiteY3" fmla="*/ 1410014 h 1464829"/>
                      <a:gd name="connsiteX4" fmla="*/ 8525 w 616578"/>
                      <a:gd name="connsiteY4" fmla="*/ 1289364 h 1464829"/>
                      <a:gd name="connsiteX5" fmla="*/ 126000 w 616578"/>
                      <a:gd name="connsiteY5" fmla="*/ 278921 h 1464829"/>
                      <a:gd name="connsiteX0" fmla="*/ 126000 w 609532"/>
                      <a:gd name="connsiteY0" fmla="*/ 278921 h 1464829"/>
                      <a:gd name="connsiteX1" fmla="*/ 565737 w 609532"/>
                      <a:gd name="connsiteY1" fmla="*/ 314 h 1464829"/>
                      <a:gd name="connsiteX2" fmla="*/ 444293 w 609532"/>
                      <a:gd name="connsiteY2" fmla="*/ 686908 h 1464829"/>
                      <a:gd name="connsiteX3" fmla="*/ 306975 w 609532"/>
                      <a:gd name="connsiteY3" fmla="*/ 1410014 h 1464829"/>
                      <a:gd name="connsiteX4" fmla="*/ 8525 w 609532"/>
                      <a:gd name="connsiteY4" fmla="*/ 1289364 h 1464829"/>
                      <a:gd name="connsiteX5" fmla="*/ 126000 w 609532"/>
                      <a:gd name="connsiteY5" fmla="*/ 278921 h 1464829"/>
                      <a:gd name="connsiteX0" fmla="*/ 126000 w 610885"/>
                      <a:gd name="connsiteY0" fmla="*/ 278921 h 1464829"/>
                      <a:gd name="connsiteX1" fmla="*/ 565737 w 610885"/>
                      <a:gd name="connsiteY1" fmla="*/ 314 h 1464829"/>
                      <a:gd name="connsiteX2" fmla="*/ 444293 w 610885"/>
                      <a:gd name="connsiteY2" fmla="*/ 686908 h 1464829"/>
                      <a:gd name="connsiteX3" fmla="*/ 306975 w 610885"/>
                      <a:gd name="connsiteY3" fmla="*/ 1410014 h 1464829"/>
                      <a:gd name="connsiteX4" fmla="*/ 8525 w 610885"/>
                      <a:gd name="connsiteY4" fmla="*/ 1289364 h 1464829"/>
                      <a:gd name="connsiteX5" fmla="*/ 126000 w 610885"/>
                      <a:gd name="connsiteY5" fmla="*/ 278921 h 1464829"/>
                      <a:gd name="connsiteX0" fmla="*/ 126000 w 600848"/>
                      <a:gd name="connsiteY0" fmla="*/ 278921 h 1464829"/>
                      <a:gd name="connsiteX1" fmla="*/ 565737 w 600848"/>
                      <a:gd name="connsiteY1" fmla="*/ 314 h 1464829"/>
                      <a:gd name="connsiteX2" fmla="*/ 444293 w 600848"/>
                      <a:gd name="connsiteY2" fmla="*/ 686908 h 1464829"/>
                      <a:gd name="connsiteX3" fmla="*/ 306975 w 600848"/>
                      <a:gd name="connsiteY3" fmla="*/ 1410014 h 1464829"/>
                      <a:gd name="connsiteX4" fmla="*/ 8525 w 600848"/>
                      <a:gd name="connsiteY4" fmla="*/ 1289364 h 1464829"/>
                      <a:gd name="connsiteX5" fmla="*/ 126000 w 600848"/>
                      <a:gd name="connsiteY5" fmla="*/ 278921 h 1464829"/>
                      <a:gd name="connsiteX0" fmla="*/ 129825 w 604673"/>
                      <a:gd name="connsiteY0" fmla="*/ 278921 h 1394158"/>
                      <a:gd name="connsiteX1" fmla="*/ 569562 w 604673"/>
                      <a:gd name="connsiteY1" fmla="*/ 314 h 1394158"/>
                      <a:gd name="connsiteX2" fmla="*/ 448118 w 604673"/>
                      <a:gd name="connsiteY2" fmla="*/ 686908 h 1394158"/>
                      <a:gd name="connsiteX3" fmla="*/ 370332 w 604673"/>
                      <a:gd name="connsiteY3" fmla="*/ 1295714 h 1394158"/>
                      <a:gd name="connsiteX4" fmla="*/ 12350 w 604673"/>
                      <a:gd name="connsiteY4" fmla="*/ 1289364 h 1394158"/>
                      <a:gd name="connsiteX5" fmla="*/ 129825 w 604673"/>
                      <a:gd name="connsiteY5" fmla="*/ 278921 h 1394158"/>
                      <a:gd name="connsiteX0" fmla="*/ 129825 w 604673"/>
                      <a:gd name="connsiteY0" fmla="*/ 278921 h 1394158"/>
                      <a:gd name="connsiteX1" fmla="*/ 569562 w 604673"/>
                      <a:gd name="connsiteY1" fmla="*/ 314 h 1394158"/>
                      <a:gd name="connsiteX2" fmla="*/ 448118 w 604673"/>
                      <a:gd name="connsiteY2" fmla="*/ 686908 h 1394158"/>
                      <a:gd name="connsiteX3" fmla="*/ 370332 w 604673"/>
                      <a:gd name="connsiteY3" fmla="*/ 1295714 h 1394158"/>
                      <a:gd name="connsiteX4" fmla="*/ 12350 w 604673"/>
                      <a:gd name="connsiteY4" fmla="*/ 1289364 h 1394158"/>
                      <a:gd name="connsiteX5" fmla="*/ 129825 w 604673"/>
                      <a:gd name="connsiteY5" fmla="*/ 278921 h 1394158"/>
                      <a:gd name="connsiteX0" fmla="*/ 121484 w 596332"/>
                      <a:gd name="connsiteY0" fmla="*/ 278921 h 1402674"/>
                      <a:gd name="connsiteX1" fmla="*/ 561221 w 596332"/>
                      <a:gd name="connsiteY1" fmla="*/ 314 h 1402674"/>
                      <a:gd name="connsiteX2" fmla="*/ 439777 w 596332"/>
                      <a:gd name="connsiteY2" fmla="*/ 686908 h 1402674"/>
                      <a:gd name="connsiteX3" fmla="*/ 361991 w 596332"/>
                      <a:gd name="connsiteY3" fmla="*/ 1295714 h 1402674"/>
                      <a:gd name="connsiteX4" fmla="*/ 13534 w 596332"/>
                      <a:gd name="connsiteY4" fmla="*/ 1303652 h 1402674"/>
                      <a:gd name="connsiteX5" fmla="*/ 121484 w 596332"/>
                      <a:gd name="connsiteY5" fmla="*/ 278921 h 1402674"/>
                      <a:gd name="connsiteX0" fmla="*/ 121484 w 596332"/>
                      <a:gd name="connsiteY0" fmla="*/ 278921 h 1385836"/>
                      <a:gd name="connsiteX1" fmla="*/ 561221 w 596332"/>
                      <a:gd name="connsiteY1" fmla="*/ 314 h 1385836"/>
                      <a:gd name="connsiteX2" fmla="*/ 439777 w 596332"/>
                      <a:gd name="connsiteY2" fmla="*/ 686908 h 1385836"/>
                      <a:gd name="connsiteX3" fmla="*/ 361991 w 596332"/>
                      <a:gd name="connsiteY3" fmla="*/ 1295714 h 1385836"/>
                      <a:gd name="connsiteX4" fmla="*/ 13534 w 596332"/>
                      <a:gd name="connsiteY4" fmla="*/ 1303652 h 1385836"/>
                      <a:gd name="connsiteX5" fmla="*/ 121484 w 596332"/>
                      <a:gd name="connsiteY5" fmla="*/ 278921 h 1385836"/>
                      <a:gd name="connsiteX0" fmla="*/ 121484 w 596332"/>
                      <a:gd name="connsiteY0" fmla="*/ 278921 h 1390718"/>
                      <a:gd name="connsiteX1" fmla="*/ 561221 w 596332"/>
                      <a:gd name="connsiteY1" fmla="*/ 314 h 1390718"/>
                      <a:gd name="connsiteX2" fmla="*/ 439777 w 596332"/>
                      <a:gd name="connsiteY2" fmla="*/ 686908 h 1390718"/>
                      <a:gd name="connsiteX3" fmla="*/ 361991 w 596332"/>
                      <a:gd name="connsiteY3" fmla="*/ 1295714 h 1390718"/>
                      <a:gd name="connsiteX4" fmla="*/ 13534 w 596332"/>
                      <a:gd name="connsiteY4" fmla="*/ 1303652 h 1390718"/>
                      <a:gd name="connsiteX5" fmla="*/ 121484 w 596332"/>
                      <a:gd name="connsiteY5" fmla="*/ 278921 h 1390718"/>
                      <a:gd name="connsiteX0" fmla="*/ 114029 w 588877"/>
                      <a:gd name="connsiteY0" fmla="*/ 278921 h 1390718"/>
                      <a:gd name="connsiteX1" fmla="*/ 553766 w 588877"/>
                      <a:gd name="connsiteY1" fmla="*/ 314 h 1390718"/>
                      <a:gd name="connsiteX2" fmla="*/ 432322 w 588877"/>
                      <a:gd name="connsiteY2" fmla="*/ 686908 h 1390718"/>
                      <a:gd name="connsiteX3" fmla="*/ 354536 w 588877"/>
                      <a:gd name="connsiteY3" fmla="*/ 1295714 h 1390718"/>
                      <a:gd name="connsiteX4" fmla="*/ 6079 w 588877"/>
                      <a:gd name="connsiteY4" fmla="*/ 1303652 h 1390718"/>
                      <a:gd name="connsiteX5" fmla="*/ 314847 w 588877"/>
                      <a:gd name="connsiteY5" fmla="*/ 693258 h 1390718"/>
                      <a:gd name="connsiteX6" fmla="*/ 114029 w 588877"/>
                      <a:gd name="connsiteY6" fmla="*/ 278921 h 1390718"/>
                      <a:gd name="connsiteX0" fmla="*/ 114065 w 588913"/>
                      <a:gd name="connsiteY0" fmla="*/ 278921 h 1390718"/>
                      <a:gd name="connsiteX1" fmla="*/ 553802 w 588913"/>
                      <a:gd name="connsiteY1" fmla="*/ 314 h 1390718"/>
                      <a:gd name="connsiteX2" fmla="*/ 432358 w 588913"/>
                      <a:gd name="connsiteY2" fmla="*/ 686908 h 1390718"/>
                      <a:gd name="connsiteX3" fmla="*/ 354572 w 588913"/>
                      <a:gd name="connsiteY3" fmla="*/ 1295714 h 1390718"/>
                      <a:gd name="connsiteX4" fmla="*/ 6115 w 588913"/>
                      <a:gd name="connsiteY4" fmla="*/ 1303652 h 1390718"/>
                      <a:gd name="connsiteX5" fmla="*/ 314883 w 588913"/>
                      <a:gd name="connsiteY5" fmla="*/ 693258 h 1390718"/>
                      <a:gd name="connsiteX6" fmla="*/ 114065 w 588913"/>
                      <a:gd name="connsiteY6" fmla="*/ 278921 h 1390718"/>
                      <a:gd name="connsiteX0" fmla="*/ 114065 w 588913"/>
                      <a:gd name="connsiteY0" fmla="*/ 278921 h 1390718"/>
                      <a:gd name="connsiteX1" fmla="*/ 553802 w 588913"/>
                      <a:gd name="connsiteY1" fmla="*/ 314 h 1390718"/>
                      <a:gd name="connsiteX2" fmla="*/ 432358 w 588913"/>
                      <a:gd name="connsiteY2" fmla="*/ 686908 h 1390718"/>
                      <a:gd name="connsiteX3" fmla="*/ 354572 w 588913"/>
                      <a:gd name="connsiteY3" fmla="*/ 1295714 h 1390718"/>
                      <a:gd name="connsiteX4" fmla="*/ 6115 w 588913"/>
                      <a:gd name="connsiteY4" fmla="*/ 1303652 h 1390718"/>
                      <a:gd name="connsiteX5" fmla="*/ 314883 w 588913"/>
                      <a:gd name="connsiteY5" fmla="*/ 693258 h 1390718"/>
                      <a:gd name="connsiteX6" fmla="*/ 114065 w 588913"/>
                      <a:gd name="connsiteY6" fmla="*/ 278921 h 1390718"/>
                      <a:gd name="connsiteX0" fmla="*/ 111945 w 586793"/>
                      <a:gd name="connsiteY0" fmla="*/ 278921 h 1390718"/>
                      <a:gd name="connsiteX1" fmla="*/ 551682 w 586793"/>
                      <a:gd name="connsiteY1" fmla="*/ 314 h 1390718"/>
                      <a:gd name="connsiteX2" fmla="*/ 430238 w 586793"/>
                      <a:gd name="connsiteY2" fmla="*/ 686908 h 1390718"/>
                      <a:gd name="connsiteX3" fmla="*/ 352452 w 586793"/>
                      <a:gd name="connsiteY3" fmla="*/ 1295714 h 1390718"/>
                      <a:gd name="connsiteX4" fmla="*/ 3995 w 586793"/>
                      <a:gd name="connsiteY4" fmla="*/ 1303652 h 1390718"/>
                      <a:gd name="connsiteX5" fmla="*/ 312763 w 586793"/>
                      <a:gd name="connsiteY5" fmla="*/ 693258 h 1390718"/>
                      <a:gd name="connsiteX6" fmla="*/ 111945 w 586793"/>
                      <a:gd name="connsiteY6" fmla="*/ 278921 h 1390718"/>
                      <a:gd name="connsiteX0" fmla="*/ 111945 w 586793"/>
                      <a:gd name="connsiteY0" fmla="*/ 278921 h 1390718"/>
                      <a:gd name="connsiteX1" fmla="*/ 551682 w 586793"/>
                      <a:gd name="connsiteY1" fmla="*/ 314 h 1390718"/>
                      <a:gd name="connsiteX2" fmla="*/ 430238 w 586793"/>
                      <a:gd name="connsiteY2" fmla="*/ 686908 h 1390718"/>
                      <a:gd name="connsiteX3" fmla="*/ 352452 w 586793"/>
                      <a:gd name="connsiteY3" fmla="*/ 1295714 h 1390718"/>
                      <a:gd name="connsiteX4" fmla="*/ 3995 w 586793"/>
                      <a:gd name="connsiteY4" fmla="*/ 1303652 h 1390718"/>
                      <a:gd name="connsiteX5" fmla="*/ 312763 w 586793"/>
                      <a:gd name="connsiteY5" fmla="*/ 693258 h 1390718"/>
                      <a:gd name="connsiteX6" fmla="*/ 111945 w 586793"/>
                      <a:gd name="connsiteY6" fmla="*/ 278921 h 1390718"/>
                      <a:gd name="connsiteX0" fmla="*/ 111945 w 586793"/>
                      <a:gd name="connsiteY0" fmla="*/ 278921 h 1390718"/>
                      <a:gd name="connsiteX1" fmla="*/ 551682 w 586793"/>
                      <a:gd name="connsiteY1" fmla="*/ 314 h 1390718"/>
                      <a:gd name="connsiteX2" fmla="*/ 430238 w 586793"/>
                      <a:gd name="connsiteY2" fmla="*/ 686908 h 1390718"/>
                      <a:gd name="connsiteX3" fmla="*/ 352452 w 586793"/>
                      <a:gd name="connsiteY3" fmla="*/ 1295714 h 1390718"/>
                      <a:gd name="connsiteX4" fmla="*/ 3995 w 586793"/>
                      <a:gd name="connsiteY4" fmla="*/ 1303652 h 1390718"/>
                      <a:gd name="connsiteX5" fmla="*/ 312763 w 586793"/>
                      <a:gd name="connsiteY5" fmla="*/ 693258 h 1390718"/>
                      <a:gd name="connsiteX6" fmla="*/ 111945 w 586793"/>
                      <a:gd name="connsiteY6" fmla="*/ 278921 h 1390718"/>
                      <a:gd name="connsiteX0" fmla="*/ 111945 w 586793"/>
                      <a:gd name="connsiteY0" fmla="*/ 278921 h 1390718"/>
                      <a:gd name="connsiteX1" fmla="*/ 551682 w 586793"/>
                      <a:gd name="connsiteY1" fmla="*/ 314 h 1390718"/>
                      <a:gd name="connsiteX2" fmla="*/ 430238 w 586793"/>
                      <a:gd name="connsiteY2" fmla="*/ 686908 h 1390718"/>
                      <a:gd name="connsiteX3" fmla="*/ 352452 w 586793"/>
                      <a:gd name="connsiteY3" fmla="*/ 1295714 h 1390718"/>
                      <a:gd name="connsiteX4" fmla="*/ 3995 w 586793"/>
                      <a:gd name="connsiteY4" fmla="*/ 1303652 h 1390718"/>
                      <a:gd name="connsiteX5" fmla="*/ 312763 w 586793"/>
                      <a:gd name="connsiteY5" fmla="*/ 693258 h 1390718"/>
                      <a:gd name="connsiteX6" fmla="*/ 111945 w 586793"/>
                      <a:gd name="connsiteY6" fmla="*/ 278921 h 1390718"/>
                      <a:gd name="connsiteX0" fmla="*/ 109563 w 586793"/>
                      <a:gd name="connsiteY0" fmla="*/ 281300 h 1390715"/>
                      <a:gd name="connsiteX1" fmla="*/ 551682 w 586793"/>
                      <a:gd name="connsiteY1" fmla="*/ 311 h 1390715"/>
                      <a:gd name="connsiteX2" fmla="*/ 430238 w 586793"/>
                      <a:gd name="connsiteY2" fmla="*/ 686905 h 1390715"/>
                      <a:gd name="connsiteX3" fmla="*/ 352452 w 586793"/>
                      <a:gd name="connsiteY3" fmla="*/ 1295711 h 1390715"/>
                      <a:gd name="connsiteX4" fmla="*/ 3995 w 586793"/>
                      <a:gd name="connsiteY4" fmla="*/ 1303649 h 1390715"/>
                      <a:gd name="connsiteX5" fmla="*/ 312763 w 586793"/>
                      <a:gd name="connsiteY5" fmla="*/ 693255 h 1390715"/>
                      <a:gd name="connsiteX6" fmla="*/ 109563 w 586793"/>
                      <a:gd name="connsiteY6" fmla="*/ 281300 h 1390715"/>
                      <a:gd name="connsiteX0" fmla="*/ 107181 w 586793"/>
                      <a:gd name="connsiteY0" fmla="*/ 281300 h 1390715"/>
                      <a:gd name="connsiteX1" fmla="*/ 551682 w 586793"/>
                      <a:gd name="connsiteY1" fmla="*/ 311 h 1390715"/>
                      <a:gd name="connsiteX2" fmla="*/ 430238 w 586793"/>
                      <a:gd name="connsiteY2" fmla="*/ 686905 h 1390715"/>
                      <a:gd name="connsiteX3" fmla="*/ 352452 w 586793"/>
                      <a:gd name="connsiteY3" fmla="*/ 1295711 h 1390715"/>
                      <a:gd name="connsiteX4" fmla="*/ 3995 w 586793"/>
                      <a:gd name="connsiteY4" fmla="*/ 1303649 h 1390715"/>
                      <a:gd name="connsiteX5" fmla="*/ 312763 w 586793"/>
                      <a:gd name="connsiteY5" fmla="*/ 693255 h 1390715"/>
                      <a:gd name="connsiteX6" fmla="*/ 107181 w 586793"/>
                      <a:gd name="connsiteY6" fmla="*/ 281300 h 1390715"/>
                      <a:gd name="connsiteX0" fmla="*/ 109563 w 586793"/>
                      <a:gd name="connsiteY0" fmla="*/ 283678 h 1390712"/>
                      <a:gd name="connsiteX1" fmla="*/ 551682 w 586793"/>
                      <a:gd name="connsiteY1" fmla="*/ 308 h 1390712"/>
                      <a:gd name="connsiteX2" fmla="*/ 430238 w 586793"/>
                      <a:gd name="connsiteY2" fmla="*/ 686902 h 1390712"/>
                      <a:gd name="connsiteX3" fmla="*/ 352452 w 586793"/>
                      <a:gd name="connsiteY3" fmla="*/ 1295708 h 1390712"/>
                      <a:gd name="connsiteX4" fmla="*/ 3995 w 586793"/>
                      <a:gd name="connsiteY4" fmla="*/ 1303646 h 1390712"/>
                      <a:gd name="connsiteX5" fmla="*/ 312763 w 586793"/>
                      <a:gd name="connsiteY5" fmla="*/ 693252 h 1390712"/>
                      <a:gd name="connsiteX6" fmla="*/ 109563 w 586793"/>
                      <a:gd name="connsiteY6" fmla="*/ 283678 h 1390712"/>
                      <a:gd name="connsiteX0" fmla="*/ 109642 w 586872"/>
                      <a:gd name="connsiteY0" fmla="*/ 283678 h 1390712"/>
                      <a:gd name="connsiteX1" fmla="*/ 551761 w 586872"/>
                      <a:gd name="connsiteY1" fmla="*/ 308 h 1390712"/>
                      <a:gd name="connsiteX2" fmla="*/ 430317 w 586872"/>
                      <a:gd name="connsiteY2" fmla="*/ 686902 h 1390712"/>
                      <a:gd name="connsiteX3" fmla="*/ 352531 w 586872"/>
                      <a:gd name="connsiteY3" fmla="*/ 1295708 h 1390712"/>
                      <a:gd name="connsiteX4" fmla="*/ 4074 w 586872"/>
                      <a:gd name="connsiteY4" fmla="*/ 1303646 h 1390712"/>
                      <a:gd name="connsiteX5" fmla="*/ 305698 w 586872"/>
                      <a:gd name="connsiteY5" fmla="*/ 690871 h 1390712"/>
                      <a:gd name="connsiteX6" fmla="*/ 109642 w 586872"/>
                      <a:gd name="connsiteY6" fmla="*/ 283678 h 1390712"/>
                      <a:gd name="connsiteX0" fmla="*/ 109642 w 586872"/>
                      <a:gd name="connsiteY0" fmla="*/ 283678 h 1390712"/>
                      <a:gd name="connsiteX1" fmla="*/ 551761 w 586872"/>
                      <a:gd name="connsiteY1" fmla="*/ 308 h 1390712"/>
                      <a:gd name="connsiteX2" fmla="*/ 430317 w 586872"/>
                      <a:gd name="connsiteY2" fmla="*/ 686902 h 1390712"/>
                      <a:gd name="connsiteX3" fmla="*/ 352531 w 586872"/>
                      <a:gd name="connsiteY3" fmla="*/ 1295708 h 1390712"/>
                      <a:gd name="connsiteX4" fmla="*/ 4074 w 586872"/>
                      <a:gd name="connsiteY4" fmla="*/ 1303646 h 1390712"/>
                      <a:gd name="connsiteX5" fmla="*/ 305698 w 586872"/>
                      <a:gd name="connsiteY5" fmla="*/ 690871 h 1390712"/>
                      <a:gd name="connsiteX6" fmla="*/ 109642 w 586872"/>
                      <a:gd name="connsiteY6" fmla="*/ 283678 h 1390712"/>
                      <a:gd name="connsiteX0" fmla="*/ 109642 w 586872"/>
                      <a:gd name="connsiteY0" fmla="*/ 283678 h 1390712"/>
                      <a:gd name="connsiteX1" fmla="*/ 551761 w 586872"/>
                      <a:gd name="connsiteY1" fmla="*/ 308 h 1390712"/>
                      <a:gd name="connsiteX2" fmla="*/ 430317 w 586872"/>
                      <a:gd name="connsiteY2" fmla="*/ 686902 h 1390712"/>
                      <a:gd name="connsiteX3" fmla="*/ 352531 w 586872"/>
                      <a:gd name="connsiteY3" fmla="*/ 1295708 h 1390712"/>
                      <a:gd name="connsiteX4" fmla="*/ 4074 w 586872"/>
                      <a:gd name="connsiteY4" fmla="*/ 1303646 h 1390712"/>
                      <a:gd name="connsiteX5" fmla="*/ 305698 w 586872"/>
                      <a:gd name="connsiteY5" fmla="*/ 690871 h 1390712"/>
                      <a:gd name="connsiteX6" fmla="*/ 109642 w 586872"/>
                      <a:gd name="connsiteY6" fmla="*/ 283678 h 1390712"/>
                      <a:gd name="connsiteX0" fmla="*/ 109617 w 586847"/>
                      <a:gd name="connsiteY0" fmla="*/ 283678 h 1390712"/>
                      <a:gd name="connsiteX1" fmla="*/ 551736 w 586847"/>
                      <a:gd name="connsiteY1" fmla="*/ 308 h 1390712"/>
                      <a:gd name="connsiteX2" fmla="*/ 430292 w 586847"/>
                      <a:gd name="connsiteY2" fmla="*/ 686902 h 1390712"/>
                      <a:gd name="connsiteX3" fmla="*/ 352506 w 586847"/>
                      <a:gd name="connsiteY3" fmla="*/ 1295708 h 1390712"/>
                      <a:gd name="connsiteX4" fmla="*/ 4049 w 586847"/>
                      <a:gd name="connsiteY4" fmla="*/ 1303646 h 1390712"/>
                      <a:gd name="connsiteX5" fmla="*/ 305673 w 586847"/>
                      <a:gd name="connsiteY5" fmla="*/ 690871 h 1390712"/>
                      <a:gd name="connsiteX6" fmla="*/ 109617 w 586847"/>
                      <a:gd name="connsiteY6" fmla="*/ 283678 h 1390712"/>
                      <a:gd name="connsiteX0" fmla="*/ 116681 w 593911"/>
                      <a:gd name="connsiteY0" fmla="*/ 283678 h 1392029"/>
                      <a:gd name="connsiteX1" fmla="*/ 558800 w 593911"/>
                      <a:gd name="connsiteY1" fmla="*/ 308 h 1392029"/>
                      <a:gd name="connsiteX2" fmla="*/ 437356 w 593911"/>
                      <a:gd name="connsiteY2" fmla="*/ 686902 h 1392029"/>
                      <a:gd name="connsiteX3" fmla="*/ 359570 w 593911"/>
                      <a:gd name="connsiteY3" fmla="*/ 1295708 h 1392029"/>
                      <a:gd name="connsiteX4" fmla="*/ 3969 w 593911"/>
                      <a:gd name="connsiteY4" fmla="*/ 1306028 h 1392029"/>
                      <a:gd name="connsiteX5" fmla="*/ 312737 w 593911"/>
                      <a:gd name="connsiteY5" fmla="*/ 690871 h 1392029"/>
                      <a:gd name="connsiteX6" fmla="*/ 116681 w 593911"/>
                      <a:gd name="connsiteY6" fmla="*/ 283678 h 1392029"/>
                      <a:gd name="connsiteX0" fmla="*/ 114368 w 591598"/>
                      <a:gd name="connsiteY0" fmla="*/ 283678 h 1392029"/>
                      <a:gd name="connsiteX1" fmla="*/ 556487 w 591598"/>
                      <a:gd name="connsiteY1" fmla="*/ 308 h 1392029"/>
                      <a:gd name="connsiteX2" fmla="*/ 435043 w 591598"/>
                      <a:gd name="connsiteY2" fmla="*/ 686902 h 1392029"/>
                      <a:gd name="connsiteX3" fmla="*/ 357257 w 591598"/>
                      <a:gd name="connsiteY3" fmla="*/ 1295708 h 1392029"/>
                      <a:gd name="connsiteX4" fmla="*/ 1656 w 591598"/>
                      <a:gd name="connsiteY4" fmla="*/ 1306028 h 1392029"/>
                      <a:gd name="connsiteX5" fmla="*/ 310424 w 591598"/>
                      <a:gd name="connsiteY5" fmla="*/ 690871 h 1392029"/>
                      <a:gd name="connsiteX6" fmla="*/ 114368 w 591598"/>
                      <a:gd name="connsiteY6" fmla="*/ 283678 h 1392029"/>
                      <a:gd name="connsiteX0" fmla="*/ 115258 w 592488"/>
                      <a:gd name="connsiteY0" fmla="*/ 283678 h 1392029"/>
                      <a:gd name="connsiteX1" fmla="*/ 557377 w 592488"/>
                      <a:gd name="connsiteY1" fmla="*/ 308 h 1392029"/>
                      <a:gd name="connsiteX2" fmla="*/ 435933 w 592488"/>
                      <a:gd name="connsiteY2" fmla="*/ 686902 h 1392029"/>
                      <a:gd name="connsiteX3" fmla="*/ 358147 w 592488"/>
                      <a:gd name="connsiteY3" fmla="*/ 1295708 h 1392029"/>
                      <a:gd name="connsiteX4" fmla="*/ 2546 w 592488"/>
                      <a:gd name="connsiteY4" fmla="*/ 1306028 h 1392029"/>
                      <a:gd name="connsiteX5" fmla="*/ 311314 w 592488"/>
                      <a:gd name="connsiteY5" fmla="*/ 690871 h 1392029"/>
                      <a:gd name="connsiteX6" fmla="*/ 115258 w 592488"/>
                      <a:gd name="connsiteY6" fmla="*/ 283678 h 13920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92488" h="1392029">
                        <a:moveTo>
                          <a:pt x="115258" y="283678"/>
                        </a:moveTo>
                        <a:cubicBezTo>
                          <a:pt x="510545" y="249017"/>
                          <a:pt x="523775" y="-10142"/>
                          <a:pt x="557377" y="308"/>
                        </a:cubicBezTo>
                        <a:cubicBezTo>
                          <a:pt x="660035" y="294127"/>
                          <a:pt x="512398" y="551965"/>
                          <a:pt x="435933" y="686902"/>
                        </a:cubicBezTo>
                        <a:cubicBezTo>
                          <a:pt x="499962" y="945665"/>
                          <a:pt x="427997" y="1197283"/>
                          <a:pt x="358147" y="1295708"/>
                        </a:cubicBezTo>
                        <a:cubicBezTo>
                          <a:pt x="297822" y="1408421"/>
                          <a:pt x="185506" y="1435013"/>
                          <a:pt x="2546" y="1306028"/>
                        </a:cubicBezTo>
                        <a:cubicBezTo>
                          <a:pt x="-31850" y="1027421"/>
                          <a:pt x="293322" y="842609"/>
                          <a:pt x="311314" y="690871"/>
                        </a:cubicBezTo>
                        <a:cubicBezTo>
                          <a:pt x="317400" y="553422"/>
                          <a:pt x="211963" y="397184"/>
                          <a:pt x="115258" y="283678"/>
                        </a:cubicBezTo>
                        <a:close/>
                      </a:path>
                    </a:pathLst>
                  </a:custGeom>
                  <a:solidFill>
                    <a:srgbClr val="201B58"/>
                  </a:solidFill>
                  <a:ln w="12700" cap="flat" cmpd="sng" algn="ctr">
                    <a:noFill/>
                    <a:prstDash val="solid"/>
                    <a:miter lim="800000"/>
                  </a:ln>
                  <a:effectLst>
                    <a:innerShdw blurRad="63500" dist="50800" dir="18900000">
                      <a:prstClr val="black">
                        <a:alpha val="50000"/>
                      </a:prstClr>
                    </a:inn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A045D"/>
                      </a:solidFill>
                      <a:effectLst/>
                      <a:uLnTx/>
                      <a:uFillTx/>
                      <a:ea typeface="+mn-ea"/>
                      <a:cs typeface="Arial" panose="020B0604020202020204" pitchFamily="34" charset="0"/>
                    </a:endParaRPr>
                  </a:p>
                </p:txBody>
              </p:sp>
              <p:sp>
                <p:nvSpPr>
                  <p:cNvPr id="34" name="Freeform 42">
                    <a:extLst>
                      <a:ext uri="{FF2B5EF4-FFF2-40B4-BE49-F238E27FC236}">
                        <a16:creationId xmlns:a16="http://schemas.microsoft.com/office/drawing/2014/main" id="{29B2E7B1-0C73-03DF-3D11-C041C109D364}"/>
                      </a:ext>
                    </a:extLst>
                  </p:cNvPr>
                  <p:cNvSpPr/>
                  <p:nvPr/>
                </p:nvSpPr>
                <p:spPr>
                  <a:xfrm flipH="1">
                    <a:off x="1482423" y="3285233"/>
                    <a:ext cx="304261" cy="377459"/>
                  </a:xfrm>
                  <a:custGeom>
                    <a:avLst/>
                    <a:gdLst>
                      <a:gd name="connsiteX0" fmla="*/ 187711 w 417394"/>
                      <a:gd name="connsiteY0" fmla="*/ 2476 h 526069"/>
                      <a:gd name="connsiteX1" fmla="*/ 416311 w 417394"/>
                      <a:gd name="connsiteY1" fmla="*/ 94551 h 526069"/>
                      <a:gd name="connsiteX2" fmla="*/ 86111 w 417394"/>
                      <a:gd name="connsiteY2" fmla="*/ 520001 h 526069"/>
                      <a:gd name="connsiteX3" fmla="*/ 386 w 417394"/>
                      <a:gd name="connsiteY3" fmla="*/ 332676 h 526069"/>
                      <a:gd name="connsiteX4" fmla="*/ 60711 w 417394"/>
                      <a:gd name="connsiteY4" fmla="*/ 151701 h 526069"/>
                      <a:gd name="connsiteX5" fmla="*/ 187711 w 417394"/>
                      <a:gd name="connsiteY5" fmla="*/ 2476 h 526069"/>
                      <a:gd name="connsiteX0" fmla="*/ 180616 w 410299"/>
                      <a:gd name="connsiteY0" fmla="*/ 2476 h 526609"/>
                      <a:gd name="connsiteX1" fmla="*/ 409216 w 410299"/>
                      <a:gd name="connsiteY1" fmla="*/ 94551 h 526609"/>
                      <a:gd name="connsiteX2" fmla="*/ 79016 w 410299"/>
                      <a:gd name="connsiteY2" fmla="*/ 520001 h 526609"/>
                      <a:gd name="connsiteX3" fmla="*/ 435 w 410299"/>
                      <a:gd name="connsiteY3" fmla="*/ 339820 h 526609"/>
                      <a:gd name="connsiteX4" fmla="*/ 53616 w 410299"/>
                      <a:gd name="connsiteY4" fmla="*/ 151701 h 526609"/>
                      <a:gd name="connsiteX5" fmla="*/ 180616 w 410299"/>
                      <a:gd name="connsiteY5" fmla="*/ 2476 h 526609"/>
                      <a:gd name="connsiteX0" fmla="*/ 180616 w 410299"/>
                      <a:gd name="connsiteY0" fmla="*/ 2476 h 520001"/>
                      <a:gd name="connsiteX1" fmla="*/ 409216 w 410299"/>
                      <a:gd name="connsiteY1" fmla="*/ 94551 h 520001"/>
                      <a:gd name="connsiteX2" fmla="*/ 79016 w 410299"/>
                      <a:gd name="connsiteY2" fmla="*/ 520001 h 520001"/>
                      <a:gd name="connsiteX3" fmla="*/ 435 w 410299"/>
                      <a:gd name="connsiteY3" fmla="*/ 339820 h 520001"/>
                      <a:gd name="connsiteX4" fmla="*/ 53616 w 410299"/>
                      <a:gd name="connsiteY4" fmla="*/ 151701 h 520001"/>
                      <a:gd name="connsiteX5" fmla="*/ 180616 w 410299"/>
                      <a:gd name="connsiteY5" fmla="*/ 2476 h 520001"/>
                      <a:gd name="connsiteX0" fmla="*/ 180616 w 410444"/>
                      <a:gd name="connsiteY0" fmla="*/ 2532 h 524819"/>
                      <a:gd name="connsiteX1" fmla="*/ 409216 w 410444"/>
                      <a:gd name="connsiteY1" fmla="*/ 94607 h 524819"/>
                      <a:gd name="connsiteX2" fmla="*/ 71873 w 410444"/>
                      <a:gd name="connsiteY2" fmla="*/ 524819 h 524819"/>
                      <a:gd name="connsiteX3" fmla="*/ 435 w 410444"/>
                      <a:gd name="connsiteY3" fmla="*/ 339876 h 524819"/>
                      <a:gd name="connsiteX4" fmla="*/ 53616 w 410444"/>
                      <a:gd name="connsiteY4" fmla="*/ 151757 h 524819"/>
                      <a:gd name="connsiteX5" fmla="*/ 180616 w 410444"/>
                      <a:gd name="connsiteY5" fmla="*/ 2532 h 524819"/>
                      <a:gd name="connsiteX0" fmla="*/ 180616 w 410444"/>
                      <a:gd name="connsiteY0" fmla="*/ 2532 h 524819"/>
                      <a:gd name="connsiteX1" fmla="*/ 409216 w 410444"/>
                      <a:gd name="connsiteY1" fmla="*/ 94607 h 524819"/>
                      <a:gd name="connsiteX2" fmla="*/ 71873 w 410444"/>
                      <a:gd name="connsiteY2" fmla="*/ 524819 h 524819"/>
                      <a:gd name="connsiteX3" fmla="*/ 435 w 410444"/>
                      <a:gd name="connsiteY3" fmla="*/ 339876 h 524819"/>
                      <a:gd name="connsiteX4" fmla="*/ 53616 w 410444"/>
                      <a:gd name="connsiteY4" fmla="*/ 151757 h 524819"/>
                      <a:gd name="connsiteX5" fmla="*/ 180616 w 410444"/>
                      <a:gd name="connsiteY5" fmla="*/ 2532 h 524819"/>
                      <a:gd name="connsiteX0" fmla="*/ 180616 w 410444"/>
                      <a:gd name="connsiteY0" fmla="*/ 2532 h 524819"/>
                      <a:gd name="connsiteX1" fmla="*/ 409216 w 410444"/>
                      <a:gd name="connsiteY1" fmla="*/ 94607 h 524819"/>
                      <a:gd name="connsiteX2" fmla="*/ 71873 w 410444"/>
                      <a:gd name="connsiteY2" fmla="*/ 524819 h 524819"/>
                      <a:gd name="connsiteX3" fmla="*/ 435 w 410444"/>
                      <a:gd name="connsiteY3" fmla="*/ 339876 h 524819"/>
                      <a:gd name="connsiteX4" fmla="*/ 53616 w 410444"/>
                      <a:gd name="connsiteY4" fmla="*/ 151757 h 524819"/>
                      <a:gd name="connsiteX5" fmla="*/ 180616 w 410444"/>
                      <a:gd name="connsiteY5" fmla="*/ 2532 h 524819"/>
                      <a:gd name="connsiteX0" fmla="*/ 180616 w 411913"/>
                      <a:gd name="connsiteY0" fmla="*/ 3362 h 525649"/>
                      <a:gd name="connsiteX1" fmla="*/ 409216 w 411913"/>
                      <a:gd name="connsiteY1" fmla="*/ 95437 h 525649"/>
                      <a:gd name="connsiteX2" fmla="*/ 71873 w 411913"/>
                      <a:gd name="connsiteY2" fmla="*/ 525649 h 525649"/>
                      <a:gd name="connsiteX3" fmla="*/ 435 w 411913"/>
                      <a:gd name="connsiteY3" fmla="*/ 340706 h 525649"/>
                      <a:gd name="connsiteX4" fmla="*/ 53616 w 411913"/>
                      <a:gd name="connsiteY4" fmla="*/ 152587 h 525649"/>
                      <a:gd name="connsiteX5" fmla="*/ 180616 w 411913"/>
                      <a:gd name="connsiteY5" fmla="*/ 3362 h 525649"/>
                      <a:gd name="connsiteX0" fmla="*/ 180616 w 411913"/>
                      <a:gd name="connsiteY0" fmla="*/ 1012 h 523299"/>
                      <a:gd name="connsiteX1" fmla="*/ 409216 w 411913"/>
                      <a:gd name="connsiteY1" fmla="*/ 93087 h 523299"/>
                      <a:gd name="connsiteX2" fmla="*/ 71873 w 411913"/>
                      <a:gd name="connsiteY2" fmla="*/ 523299 h 523299"/>
                      <a:gd name="connsiteX3" fmla="*/ 435 w 411913"/>
                      <a:gd name="connsiteY3" fmla="*/ 338356 h 523299"/>
                      <a:gd name="connsiteX4" fmla="*/ 53616 w 411913"/>
                      <a:gd name="connsiteY4" fmla="*/ 150237 h 523299"/>
                      <a:gd name="connsiteX5" fmla="*/ 180616 w 411913"/>
                      <a:gd name="connsiteY5" fmla="*/ 1012 h 523299"/>
                      <a:gd name="connsiteX0" fmla="*/ 180536 w 411833"/>
                      <a:gd name="connsiteY0" fmla="*/ 437 h 522724"/>
                      <a:gd name="connsiteX1" fmla="*/ 409136 w 411833"/>
                      <a:gd name="connsiteY1" fmla="*/ 92512 h 522724"/>
                      <a:gd name="connsiteX2" fmla="*/ 71793 w 411833"/>
                      <a:gd name="connsiteY2" fmla="*/ 522724 h 522724"/>
                      <a:gd name="connsiteX3" fmla="*/ 355 w 411833"/>
                      <a:gd name="connsiteY3" fmla="*/ 337781 h 522724"/>
                      <a:gd name="connsiteX4" fmla="*/ 60679 w 411833"/>
                      <a:gd name="connsiteY4" fmla="*/ 128231 h 522724"/>
                      <a:gd name="connsiteX5" fmla="*/ 180536 w 411833"/>
                      <a:gd name="connsiteY5" fmla="*/ 437 h 522724"/>
                      <a:gd name="connsiteX0" fmla="*/ 180536 w 411833"/>
                      <a:gd name="connsiteY0" fmla="*/ 437 h 522724"/>
                      <a:gd name="connsiteX1" fmla="*/ 409136 w 411833"/>
                      <a:gd name="connsiteY1" fmla="*/ 92512 h 522724"/>
                      <a:gd name="connsiteX2" fmla="*/ 71793 w 411833"/>
                      <a:gd name="connsiteY2" fmla="*/ 522724 h 522724"/>
                      <a:gd name="connsiteX3" fmla="*/ 355 w 411833"/>
                      <a:gd name="connsiteY3" fmla="*/ 337781 h 522724"/>
                      <a:gd name="connsiteX4" fmla="*/ 60679 w 411833"/>
                      <a:gd name="connsiteY4" fmla="*/ 128231 h 522724"/>
                      <a:gd name="connsiteX5" fmla="*/ 180536 w 411833"/>
                      <a:gd name="connsiteY5" fmla="*/ 437 h 522724"/>
                      <a:gd name="connsiteX0" fmla="*/ 180558 w 411855"/>
                      <a:gd name="connsiteY0" fmla="*/ 437 h 522724"/>
                      <a:gd name="connsiteX1" fmla="*/ 409158 w 411855"/>
                      <a:gd name="connsiteY1" fmla="*/ 92512 h 522724"/>
                      <a:gd name="connsiteX2" fmla="*/ 71815 w 411855"/>
                      <a:gd name="connsiteY2" fmla="*/ 522724 h 522724"/>
                      <a:gd name="connsiteX3" fmla="*/ 377 w 411855"/>
                      <a:gd name="connsiteY3" fmla="*/ 337781 h 522724"/>
                      <a:gd name="connsiteX4" fmla="*/ 58320 w 411855"/>
                      <a:gd name="connsiteY4" fmla="*/ 128231 h 522724"/>
                      <a:gd name="connsiteX5" fmla="*/ 180558 w 411855"/>
                      <a:gd name="connsiteY5" fmla="*/ 437 h 522724"/>
                      <a:gd name="connsiteX0" fmla="*/ 180558 w 411855"/>
                      <a:gd name="connsiteY0" fmla="*/ 437 h 522724"/>
                      <a:gd name="connsiteX1" fmla="*/ 409158 w 411855"/>
                      <a:gd name="connsiteY1" fmla="*/ 92512 h 522724"/>
                      <a:gd name="connsiteX2" fmla="*/ 71815 w 411855"/>
                      <a:gd name="connsiteY2" fmla="*/ 522724 h 522724"/>
                      <a:gd name="connsiteX3" fmla="*/ 377 w 411855"/>
                      <a:gd name="connsiteY3" fmla="*/ 337781 h 522724"/>
                      <a:gd name="connsiteX4" fmla="*/ 58320 w 411855"/>
                      <a:gd name="connsiteY4" fmla="*/ 128231 h 522724"/>
                      <a:gd name="connsiteX5" fmla="*/ 180558 w 411855"/>
                      <a:gd name="connsiteY5" fmla="*/ 437 h 522724"/>
                      <a:gd name="connsiteX0" fmla="*/ 180558 w 411855"/>
                      <a:gd name="connsiteY0" fmla="*/ 437 h 522724"/>
                      <a:gd name="connsiteX1" fmla="*/ 409158 w 411855"/>
                      <a:gd name="connsiteY1" fmla="*/ 92512 h 522724"/>
                      <a:gd name="connsiteX2" fmla="*/ 71815 w 411855"/>
                      <a:gd name="connsiteY2" fmla="*/ 522724 h 522724"/>
                      <a:gd name="connsiteX3" fmla="*/ 377 w 411855"/>
                      <a:gd name="connsiteY3" fmla="*/ 337781 h 522724"/>
                      <a:gd name="connsiteX4" fmla="*/ 58320 w 411855"/>
                      <a:gd name="connsiteY4" fmla="*/ 128231 h 522724"/>
                      <a:gd name="connsiteX5" fmla="*/ 180558 w 411855"/>
                      <a:gd name="connsiteY5" fmla="*/ 437 h 522724"/>
                      <a:gd name="connsiteX0" fmla="*/ 180558 w 411855"/>
                      <a:gd name="connsiteY0" fmla="*/ 437 h 522724"/>
                      <a:gd name="connsiteX1" fmla="*/ 409158 w 411855"/>
                      <a:gd name="connsiteY1" fmla="*/ 92512 h 522724"/>
                      <a:gd name="connsiteX2" fmla="*/ 71815 w 411855"/>
                      <a:gd name="connsiteY2" fmla="*/ 522724 h 522724"/>
                      <a:gd name="connsiteX3" fmla="*/ 377 w 411855"/>
                      <a:gd name="connsiteY3" fmla="*/ 337781 h 522724"/>
                      <a:gd name="connsiteX4" fmla="*/ 58320 w 411855"/>
                      <a:gd name="connsiteY4" fmla="*/ 128231 h 522724"/>
                      <a:gd name="connsiteX5" fmla="*/ 180558 w 411855"/>
                      <a:gd name="connsiteY5" fmla="*/ 437 h 522724"/>
                      <a:gd name="connsiteX0" fmla="*/ 180558 w 411855"/>
                      <a:gd name="connsiteY0" fmla="*/ 437 h 522724"/>
                      <a:gd name="connsiteX1" fmla="*/ 409158 w 411855"/>
                      <a:gd name="connsiteY1" fmla="*/ 92512 h 522724"/>
                      <a:gd name="connsiteX2" fmla="*/ 71815 w 411855"/>
                      <a:gd name="connsiteY2" fmla="*/ 522724 h 522724"/>
                      <a:gd name="connsiteX3" fmla="*/ 377 w 411855"/>
                      <a:gd name="connsiteY3" fmla="*/ 337781 h 522724"/>
                      <a:gd name="connsiteX4" fmla="*/ 58320 w 411855"/>
                      <a:gd name="connsiteY4" fmla="*/ 128231 h 522724"/>
                      <a:gd name="connsiteX5" fmla="*/ 180558 w 411855"/>
                      <a:gd name="connsiteY5" fmla="*/ 437 h 522724"/>
                      <a:gd name="connsiteX0" fmla="*/ 180558 w 411855"/>
                      <a:gd name="connsiteY0" fmla="*/ 0 h 522287"/>
                      <a:gd name="connsiteX1" fmla="*/ 409158 w 411855"/>
                      <a:gd name="connsiteY1" fmla="*/ 92075 h 522287"/>
                      <a:gd name="connsiteX2" fmla="*/ 71815 w 411855"/>
                      <a:gd name="connsiteY2" fmla="*/ 522287 h 522287"/>
                      <a:gd name="connsiteX3" fmla="*/ 377 w 411855"/>
                      <a:gd name="connsiteY3" fmla="*/ 337344 h 522287"/>
                      <a:gd name="connsiteX4" fmla="*/ 58320 w 411855"/>
                      <a:gd name="connsiteY4" fmla="*/ 127794 h 522287"/>
                      <a:gd name="connsiteX5" fmla="*/ 180558 w 411855"/>
                      <a:gd name="connsiteY5" fmla="*/ 0 h 522287"/>
                      <a:gd name="connsiteX0" fmla="*/ 180181 w 411478"/>
                      <a:gd name="connsiteY0" fmla="*/ 0 h 522287"/>
                      <a:gd name="connsiteX1" fmla="*/ 408781 w 411478"/>
                      <a:gd name="connsiteY1" fmla="*/ 92075 h 522287"/>
                      <a:gd name="connsiteX2" fmla="*/ 71438 w 411478"/>
                      <a:gd name="connsiteY2" fmla="*/ 522287 h 522287"/>
                      <a:gd name="connsiteX3" fmla="*/ 0 w 411478"/>
                      <a:gd name="connsiteY3" fmla="*/ 337344 h 522287"/>
                      <a:gd name="connsiteX4" fmla="*/ 57943 w 411478"/>
                      <a:gd name="connsiteY4" fmla="*/ 127794 h 522287"/>
                      <a:gd name="connsiteX5" fmla="*/ 180181 w 411478"/>
                      <a:gd name="connsiteY5" fmla="*/ 0 h 522287"/>
                      <a:gd name="connsiteX0" fmla="*/ 180181 w 411478"/>
                      <a:gd name="connsiteY0" fmla="*/ 0 h 522287"/>
                      <a:gd name="connsiteX1" fmla="*/ 408781 w 411478"/>
                      <a:gd name="connsiteY1" fmla="*/ 92075 h 522287"/>
                      <a:gd name="connsiteX2" fmla="*/ 71438 w 411478"/>
                      <a:gd name="connsiteY2" fmla="*/ 522287 h 522287"/>
                      <a:gd name="connsiteX3" fmla="*/ 0 w 411478"/>
                      <a:gd name="connsiteY3" fmla="*/ 337344 h 522287"/>
                      <a:gd name="connsiteX4" fmla="*/ 57943 w 411478"/>
                      <a:gd name="connsiteY4" fmla="*/ 127794 h 522287"/>
                      <a:gd name="connsiteX5" fmla="*/ 180181 w 411478"/>
                      <a:gd name="connsiteY5" fmla="*/ 0 h 522287"/>
                      <a:gd name="connsiteX0" fmla="*/ 180181 w 411478"/>
                      <a:gd name="connsiteY0" fmla="*/ 0 h 522287"/>
                      <a:gd name="connsiteX1" fmla="*/ 408781 w 411478"/>
                      <a:gd name="connsiteY1" fmla="*/ 92075 h 522287"/>
                      <a:gd name="connsiteX2" fmla="*/ 71438 w 411478"/>
                      <a:gd name="connsiteY2" fmla="*/ 522287 h 522287"/>
                      <a:gd name="connsiteX3" fmla="*/ 0 w 411478"/>
                      <a:gd name="connsiteY3" fmla="*/ 337344 h 522287"/>
                      <a:gd name="connsiteX4" fmla="*/ 57943 w 411478"/>
                      <a:gd name="connsiteY4" fmla="*/ 127794 h 522287"/>
                      <a:gd name="connsiteX5" fmla="*/ 180181 w 411478"/>
                      <a:gd name="connsiteY5" fmla="*/ 0 h 522287"/>
                      <a:gd name="connsiteX0" fmla="*/ 180181 w 411478"/>
                      <a:gd name="connsiteY0" fmla="*/ 0 h 522287"/>
                      <a:gd name="connsiteX1" fmla="*/ 408781 w 411478"/>
                      <a:gd name="connsiteY1" fmla="*/ 92075 h 522287"/>
                      <a:gd name="connsiteX2" fmla="*/ 71438 w 411478"/>
                      <a:gd name="connsiteY2" fmla="*/ 522287 h 522287"/>
                      <a:gd name="connsiteX3" fmla="*/ 0 w 411478"/>
                      <a:gd name="connsiteY3" fmla="*/ 337344 h 522287"/>
                      <a:gd name="connsiteX4" fmla="*/ 57943 w 411478"/>
                      <a:gd name="connsiteY4" fmla="*/ 127794 h 522287"/>
                      <a:gd name="connsiteX5" fmla="*/ 180181 w 411478"/>
                      <a:gd name="connsiteY5" fmla="*/ 0 h 522287"/>
                      <a:gd name="connsiteX0" fmla="*/ 180181 w 411478"/>
                      <a:gd name="connsiteY0" fmla="*/ 0 h 522287"/>
                      <a:gd name="connsiteX1" fmla="*/ 408781 w 411478"/>
                      <a:gd name="connsiteY1" fmla="*/ 92075 h 522287"/>
                      <a:gd name="connsiteX2" fmla="*/ 71438 w 411478"/>
                      <a:gd name="connsiteY2" fmla="*/ 522287 h 522287"/>
                      <a:gd name="connsiteX3" fmla="*/ 0 w 411478"/>
                      <a:gd name="connsiteY3" fmla="*/ 337344 h 522287"/>
                      <a:gd name="connsiteX4" fmla="*/ 57943 w 411478"/>
                      <a:gd name="connsiteY4" fmla="*/ 127794 h 522287"/>
                      <a:gd name="connsiteX5" fmla="*/ 180181 w 411478"/>
                      <a:gd name="connsiteY5" fmla="*/ 0 h 522287"/>
                      <a:gd name="connsiteX0" fmla="*/ 187325 w 418622"/>
                      <a:gd name="connsiteY0" fmla="*/ 0 h 522287"/>
                      <a:gd name="connsiteX1" fmla="*/ 415925 w 418622"/>
                      <a:gd name="connsiteY1" fmla="*/ 92075 h 522287"/>
                      <a:gd name="connsiteX2" fmla="*/ 78582 w 418622"/>
                      <a:gd name="connsiteY2" fmla="*/ 522287 h 522287"/>
                      <a:gd name="connsiteX3" fmla="*/ 0 w 418622"/>
                      <a:gd name="connsiteY3" fmla="*/ 330201 h 522287"/>
                      <a:gd name="connsiteX4" fmla="*/ 65087 w 418622"/>
                      <a:gd name="connsiteY4" fmla="*/ 127794 h 522287"/>
                      <a:gd name="connsiteX5" fmla="*/ 187325 w 418622"/>
                      <a:gd name="connsiteY5" fmla="*/ 0 h 522287"/>
                      <a:gd name="connsiteX0" fmla="*/ 187325 w 418622"/>
                      <a:gd name="connsiteY0" fmla="*/ 0 h 522287"/>
                      <a:gd name="connsiteX1" fmla="*/ 415925 w 418622"/>
                      <a:gd name="connsiteY1" fmla="*/ 92075 h 522287"/>
                      <a:gd name="connsiteX2" fmla="*/ 78582 w 418622"/>
                      <a:gd name="connsiteY2" fmla="*/ 522287 h 522287"/>
                      <a:gd name="connsiteX3" fmla="*/ 0 w 418622"/>
                      <a:gd name="connsiteY3" fmla="*/ 330201 h 522287"/>
                      <a:gd name="connsiteX4" fmla="*/ 65087 w 418622"/>
                      <a:gd name="connsiteY4" fmla="*/ 127794 h 522287"/>
                      <a:gd name="connsiteX5" fmla="*/ 187325 w 418622"/>
                      <a:gd name="connsiteY5" fmla="*/ 0 h 522287"/>
                      <a:gd name="connsiteX0" fmla="*/ 187325 w 418622"/>
                      <a:gd name="connsiteY0" fmla="*/ 0 h 522287"/>
                      <a:gd name="connsiteX1" fmla="*/ 415925 w 418622"/>
                      <a:gd name="connsiteY1" fmla="*/ 92075 h 522287"/>
                      <a:gd name="connsiteX2" fmla="*/ 78582 w 418622"/>
                      <a:gd name="connsiteY2" fmla="*/ 522287 h 522287"/>
                      <a:gd name="connsiteX3" fmla="*/ 0 w 418622"/>
                      <a:gd name="connsiteY3" fmla="*/ 330201 h 522287"/>
                      <a:gd name="connsiteX4" fmla="*/ 65087 w 418622"/>
                      <a:gd name="connsiteY4" fmla="*/ 127794 h 522287"/>
                      <a:gd name="connsiteX5" fmla="*/ 187325 w 418622"/>
                      <a:gd name="connsiteY5" fmla="*/ 0 h 522287"/>
                      <a:gd name="connsiteX0" fmla="*/ 187325 w 418622"/>
                      <a:gd name="connsiteY0" fmla="*/ 0 h 522287"/>
                      <a:gd name="connsiteX1" fmla="*/ 415925 w 418622"/>
                      <a:gd name="connsiteY1" fmla="*/ 92075 h 522287"/>
                      <a:gd name="connsiteX2" fmla="*/ 78582 w 418622"/>
                      <a:gd name="connsiteY2" fmla="*/ 522287 h 522287"/>
                      <a:gd name="connsiteX3" fmla="*/ 0 w 418622"/>
                      <a:gd name="connsiteY3" fmla="*/ 330201 h 522287"/>
                      <a:gd name="connsiteX4" fmla="*/ 65087 w 418622"/>
                      <a:gd name="connsiteY4" fmla="*/ 127794 h 522287"/>
                      <a:gd name="connsiteX5" fmla="*/ 187325 w 418622"/>
                      <a:gd name="connsiteY5" fmla="*/ 0 h 522287"/>
                      <a:gd name="connsiteX0" fmla="*/ 187325 w 418622"/>
                      <a:gd name="connsiteY0" fmla="*/ 0 h 522287"/>
                      <a:gd name="connsiteX1" fmla="*/ 415925 w 418622"/>
                      <a:gd name="connsiteY1" fmla="*/ 92075 h 522287"/>
                      <a:gd name="connsiteX2" fmla="*/ 78582 w 418622"/>
                      <a:gd name="connsiteY2" fmla="*/ 522287 h 522287"/>
                      <a:gd name="connsiteX3" fmla="*/ 0 w 418622"/>
                      <a:gd name="connsiteY3" fmla="*/ 330201 h 522287"/>
                      <a:gd name="connsiteX4" fmla="*/ 60325 w 418622"/>
                      <a:gd name="connsiteY4" fmla="*/ 127794 h 522287"/>
                      <a:gd name="connsiteX5" fmla="*/ 187325 w 418622"/>
                      <a:gd name="connsiteY5" fmla="*/ 0 h 522287"/>
                      <a:gd name="connsiteX0" fmla="*/ 184944 w 416241"/>
                      <a:gd name="connsiteY0" fmla="*/ 0 h 522287"/>
                      <a:gd name="connsiteX1" fmla="*/ 413544 w 416241"/>
                      <a:gd name="connsiteY1" fmla="*/ 92075 h 522287"/>
                      <a:gd name="connsiteX2" fmla="*/ 76201 w 416241"/>
                      <a:gd name="connsiteY2" fmla="*/ 522287 h 522287"/>
                      <a:gd name="connsiteX3" fmla="*/ 0 w 416241"/>
                      <a:gd name="connsiteY3" fmla="*/ 334963 h 522287"/>
                      <a:gd name="connsiteX4" fmla="*/ 57944 w 416241"/>
                      <a:gd name="connsiteY4" fmla="*/ 127794 h 522287"/>
                      <a:gd name="connsiteX5" fmla="*/ 184944 w 416241"/>
                      <a:gd name="connsiteY5" fmla="*/ 0 h 522287"/>
                      <a:gd name="connsiteX0" fmla="*/ 189706 w 421003"/>
                      <a:gd name="connsiteY0" fmla="*/ 0 h 522287"/>
                      <a:gd name="connsiteX1" fmla="*/ 418306 w 421003"/>
                      <a:gd name="connsiteY1" fmla="*/ 92075 h 522287"/>
                      <a:gd name="connsiteX2" fmla="*/ 80963 w 421003"/>
                      <a:gd name="connsiteY2" fmla="*/ 522287 h 522287"/>
                      <a:gd name="connsiteX3" fmla="*/ 0 w 421003"/>
                      <a:gd name="connsiteY3" fmla="*/ 334963 h 522287"/>
                      <a:gd name="connsiteX4" fmla="*/ 62706 w 421003"/>
                      <a:gd name="connsiteY4" fmla="*/ 127794 h 522287"/>
                      <a:gd name="connsiteX5" fmla="*/ 189706 w 421003"/>
                      <a:gd name="connsiteY5" fmla="*/ 0 h 522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21003" h="522287">
                        <a:moveTo>
                          <a:pt x="189706" y="0"/>
                        </a:moveTo>
                        <a:cubicBezTo>
                          <a:pt x="250163" y="15478"/>
                          <a:pt x="348325" y="50271"/>
                          <a:pt x="418306" y="92075"/>
                        </a:cubicBezTo>
                        <a:cubicBezTo>
                          <a:pt x="445425" y="188648"/>
                          <a:pt x="263393" y="471884"/>
                          <a:pt x="80963" y="522287"/>
                        </a:cubicBezTo>
                        <a:cubicBezTo>
                          <a:pt x="53315" y="486966"/>
                          <a:pt x="30427" y="413014"/>
                          <a:pt x="0" y="334963"/>
                        </a:cubicBezTo>
                        <a:cubicBezTo>
                          <a:pt x="155311" y="378355"/>
                          <a:pt x="35058" y="179256"/>
                          <a:pt x="62706" y="127794"/>
                        </a:cubicBezTo>
                        <a:cubicBezTo>
                          <a:pt x="80830" y="69188"/>
                          <a:pt x="160205" y="55959"/>
                          <a:pt x="189706" y="0"/>
                        </a:cubicBezTo>
                        <a:close/>
                      </a:path>
                    </a:pathLst>
                  </a:custGeom>
                  <a:solidFill>
                    <a:srgbClr val="201B58"/>
                  </a:solidFill>
                  <a:ln w="12700" cap="flat" cmpd="sng" algn="ctr">
                    <a:noFill/>
                    <a:prstDash val="solid"/>
                    <a:miter lim="800000"/>
                  </a:ln>
                  <a:effectLst>
                    <a:innerShdw blurRad="63500" dist="50800" dir="18900000">
                      <a:prstClr val="black">
                        <a:alpha val="50000"/>
                      </a:prstClr>
                    </a:inn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A045D"/>
                      </a:solidFill>
                      <a:effectLst/>
                      <a:uLnTx/>
                      <a:uFillTx/>
                      <a:ea typeface="+mn-ea"/>
                      <a:cs typeface="Arial" panose="020B0604020202020204" pitchFamily="34" charset="0"/>
                    </a:endParaRPr>
                  </a:p>
                </p:txBody>
              </p:sp>
              <p:sp>
                <p:nvSpPr>
                  <p:cNvPr id="35" name="Rectangle 15">
                    <a:extLst>
                      <a:ext uri="{FF2B5EF4-FFF2-40B4-BE49-F238E27FC236}">
                        <a16:creationId xmlns:a16="http://schemas.microsoft.com/office/drawing/2014/main" id="{98827FBF-0AC0-1A91-AF60-860167ADA0BD}"/>
                      </a:ext>
                    </a:extLst>
                  </p:cNvPr>
                  <p:cNvSpPr/>
                  <p:nvPr/>
                </p:nvSpPr>
                <p:spPr>
                  <a:xfrm flipH="1">
                    <a:off x="1841079" y="3594386"/>
                    <a:ext cx="429190" cy="417081"/>
                  </a:xfrm>
                  <a:custGeom>
                    <a:avLst/>
                    <a:gdLst>
                      <a:gd name="connsiteX0" fmla="*/ 0 w 500856"/>
                      <a:gd name="connsiteY0" fmla="*/ 0 h 319881"/>
                      <a:gd name="connsiteX1" fmla="*/ 500856 w 500856"/>
                      <a:gd name="connsiteY1" fmla="*/ 0 h 319881"/>
                      <a:gd name="connsiteX2" fmla="*/ 500856 w 500856"/>
                      <a:gd name="connsiteY2" fmla="*/ 319881 h 319881"/>
                      <a:gd name="connsiteX3" fmla="*/ 0 w 500856"/>
                      <a:gd name="connsiteY3" fmla="*/ 319881 h 319881"/>
                      <a:gd name="connsiteX4" fmla="*/ 0 w 500856"/>
                      <a:gd name="connsiteY4" fmla="*/ 0 h 319881"/>
                      <a:gd name="connsiteX0" fmla="*/ 0 w 610394"/>
                      <a:gd name="connsiteY0" fmla="*/ 21431 h 341312"/>
                      <a:gd name="connsiteX1" fmla="*/ 610394 w 610394"/>
                      <a:gd name="connsiteY1" fmla="*/ 0 h 341312"/>
                      <a:gd name="connsiteX2" fmla="*/ 500856 w 610394"/>
                      <a:gd name="connsiteY2" fmla="*/ 341312 h 341312"/>
                      <a:gd name="connsiteX3" fmla="*/ 0 w 610394"/>
                      <a:gd name="connsiteY3" fmla="*/ 341312 h 341312"/>
                      <a:gd name="connsiteX4" fmla="*/ 0 w 610394"/>
                      <a:gd name="connsiteY4" fmla="*/ 21431 h 341312"/>
                      <a:gd name="connsiteX0" fmla="*/ 0 w 610394"/>
                      <a:gd name="connsiteY0" fmla="*/ 253999 h 573880"/>
                      <a:gd name="connsiteX1" fmla="*/ 524668 w 610394"/>
                      <a:gd name="connsiteY1" fmla="*/ 0 h 573880"/>
                      <a:gd name="connsiteX2" fmla="*/ 610394 w 610394"/>
                      <a:gd name="connsiteY2" fmla="*/ 232568 h 573880"/>
                      <a:gd name="connsiteX3" fmla="*/ 500856 w 610394"/>
                      <a:gd name="connsiteY3" fmla="*/ 573880 h 573880"/>
                      <a:gd name="connsiteX4" fmla="*/ 0 w 610394"/>
                      <a:gd name="connsiteY4" fmla="*/ 573880 h 573880"/>
                      <a:gd name="connsiteX5" fmla="*/ 0 w 610394"/>
                      <a:gd name="connsiteY5" fmla="*/ 253999 h 573880"/>
                      <a:gd name="connsiteX0" fmla="*/ 0 w 524668"/>
                      <a:gd name="connsiteY0" fmla="*/ 253999 h 573880"/>
                      <a:gd name="connsiteX1" fmla="*/ 524668 w 524668"/>
                      <a:gd name="connsiteY1" fmla="*/ 0 h 573880"/>
                      <a:gd name="connsiteX2" fmla="*/ 500856 w 524668"/>
                      <a:gd name="connsiteY2" fmla="*/ 573880 h 573880"/>
                      <a:gd name="connsiteX3" fmla="*/ 0 w 524668"/>
                      <a:gd name="connsiteY3" fmla="*/ 573880 h 573880"/>
                      <a:gd name="connsiteX4" fmla="*/ 0 w 524668"/>
                      <a:gd name="connsiteY4" fmla="*/ 253999 h 573880"/>
                      <a:gd name="connsiteX0" fmla="*/ 0 w 606379"/>
                      <a:gd name="connsiteY0" fmla="*/ 253999 h 573880"/>
                      <a:gd name="connsiteX1" fmla="*/ 524668 w 606379"/>
                      <a:gd name="connsiteY1" fmla="*/ 0 h 573880"/>
                      <a:gd name="connsiteX2" fmla="*/ 500856 w 606379"/>
                      <a:gd name="connsiteY2" fmla="*/ 573880 h 573880"/>
                      <a:gd name="connsiteX3" fmla="*/ 0 w 606379"/>
                      <a:gd name="connsiteY3" fmla="*/ 573880 h 573880"/>
                      <a:gd name="connsiteX4" fmla="*/ 0 w 606379"/>
                      <a:gd name="connsiteY4" fmla="*/ 253999 h 573880"/>
                      <a:gd name="connsiteX0" fmla="*/ 0 w 624259"/>
                      <a:gd name="connsiteY0" fmla="*/ 253999 h 573880"/>
                      <a:gd name="connsiteX1" fmla="*/ 524668 w 624259"/>
                      <a:gd name="connsiteY1" fmla="*/ 0 h 573880"/>
                      <a:gd name="connsiteX2" fmla="*/ 500856 w 624259"/>
                      <a:gd name="connsiteY2" fmla="*/ 573880 h 573880"/>
                      <a:gd name="connsiteX3" fmla="*/ 0 w 624259"/>
                      <a:gd name="connsiteY3" fmla="*/ 573880 h 573880"/>
                      <a:gd name="connsiteX4" fmla="*/ 0 w 624259"/>
                      <a:gd name="connsiteY4" fmla="*/ 253999 h 573880"/>
                      <a:gd name="connsiteX0" fmla="*/ 0 w 590255"/>
                      <a:gd name="connsiteY0" fmla="*/ 253999 h 573880"/>
                      <a:gd name="connsiteX1" fmla="*/ 524668 w 590255"/>
                      <a:gd name="connsiteY1" fmla="*/ 0 h 573880"/>
                      <a:gd name="connsiteX2" fmla="*/ 500856 w 590255"/>
                      <a:gd name="connsiteY2" fmla="*/ 573880 h 573880"/>
                      <a:gd name="connsiteX3" fmla="*/ 0 w 590255"/>
                      <a:gd name="connsiteY3" fmla="*/ 573880 h 573880"/>
                      <a:gd name="connsiteX4" fmla="*/ 0 w 590255"/>
                      <a:gd name="connsiteY4" fmla="*/ 253999 h 573880"/>
                      <a:gd name="connsiteX0" fmla="*/ 0 w 602074"/>
                      <a:gd name="connsiteY0" fmla="*/ 253999 h 573880"/>
                      <a:gd name="connsiteX1" fmla="*/ 524668 w 602074"/>
                      <a:gd name="connsiteY1" fmla="*/ 0 h 573880"/>
                      <a:gd name="connsiteX2" fmla="*/ 500856 w 602074"/>
                      <a:gd name="connsiteY2" fmla="*/ 573880 h 573880"/>
                      <a:gd name="connsiteX3" fmla="*/ 0 w 602074"/>
                      <a:gd name="connsiteY3" fmla="*/ 573880 h 573880"/>
                      <a:gd name="connsiteX4" fmla="*/ 0 w 602074"/>
                      <a:gd name="connsiteY4" fmla="*/ 253999 h 573880"/>
                      <a:gd name="connsiteX0" fmla="*/ 0 w 602074"/>
                      <a:gd name="connsiteY0" fmla="*/ 256298 h 576179"/>
                      <a:gd name="connsiteX1" fmla="*/ 524668 w 602074"/>
                      <a:gd name="connsiteY1" fmla="*/ 2299 h 576179"/>
                      <a:gd name="connsiteX2" fmla="*/ 500856 w 602074"/>
                      <a:gd name="connsiteY2" fmla="*/ 576179 h 576179"/>
                      <a:gd name="connsiteX3" fmla="*/ 0 w 602074"/>
                      <a:gd name="connsiteY3" fmla="*/ 576179 h 576179"/>
                      <a:gd name="connsiteX4" fmla="*/ 0 w 602074"/>
                      <a:gd name="connsiteY4" fmla="*/ 256298 h 576179"/>
                      <a:gd name="connsiteX0" fmla="*/ 0 w 602074"/>
                      <a:gd name="connsiteY0" fmla="*/ 256622 h 576503"/>
                      <a:gd name="connsiteX1" fmla="*/ 524668 w 602074"/>
                      <a:gd name="connsiteY1" fmla="*/ 2623 h 576503"/>
                      <a:gd name="connsiteX2" fmla="*/ 500856 w 602074"/>
                      <a:gd name="connsiteY2" fmla="*/ 576503 h 576503"/>
                      <a:gd name="connsiteX3" fmla="*/ 0 w 602074"/>
                      <a:gd name="connsiteY3" fmla="*/ 576503 h 576503"/>
                      <a:gd name="connsiteX4" fmla="*/ 0 w 602074"/>
                      <a:gd name="connsiteY4" fmla="*/ 256622 h 576503"/>
                      <a:gd name="connsiteX0" fmla="*/ 0 w 597547"/>
                      <a:gd name="connsiteY0" fmla="*/ 251909 h 571790"/>
                      <a:gd name="connsiteX1" fmla="*/ 515143 w 597547"/>
                      <a:gd name="connsiteY1" fmla="*/ 2672 h 571790"/>
                      <a:gd name="connsiteX2" fmla="*/ 500856 w 597547"/>
                      <a:gd name="connsiteY2" fmla="*/ 571790 h 571790"/>
                      <a:gd name="connsiteX3" fmla="*/ 0 w 597547"/>
                      <a:gd name="connsiteY3" fmla="*/ 571790 h 571790"/>
                      <a:gd name="connsiteX4" fmla="*/ 0 w 597547"/>
                      <a:gd name="connsiteY4" fmla="*/ 251909 h 571790"/>
                      <a:gd name="connsiteX0" fmla="*/ 0 w 599776"/>
                      <a:gd name="connsiteY0" fmla="*/ 251909 h 571790"/>
                      <a:gd name="connsiteX1" fmla="*/ 519906 w 599776"/>
                      <a:gd name="connsiteY1" fmla="*/ 2672 h 571790"/>
                      <a:gd name="connsiteX2" fmla="*/ 500856 w 599776"/>
                      <a:gd name="connsiteY2" fmla="*/ 571790 h 571790"/>
                      <a:gd name="connsiteX3" fmla="*/ 0 w 599776"/>
                      <a:gd name="connsiteY3" fmla="*/ 571790 h 571790"/>
                      <a:gd name="connsiteX4" fmla="*/ 0 w 599776"/>
                      <a:gd name="connsiteY4" fmla="*/ 251909 h 571790"/>
                      <a:gd name="connsiteX0" fmla="*/ 0 w 593867"/>
                      <a:gd name="connsiteY0" fmla="*/ 251909 h 571790"/>
                      <a:gd name="connsiteX1" fmla="*/ 519906 w 593867"/>
                      <a:gd name="connsiteY1" fmla="*/ 2672 h 571790"/>
                      <a:gd name="connsiteX2" fmla="*/ 500856 w 593867"/>
                      <a:gd name="connsiteY2" fmla="*/ 571790 h 571790"/>
                      <a:gd name="connsiteX3" fmla="*/ 0 w 593867"/>
                      <a:gd name="connsiteY3" fmla="*/ 571790 h 571790"/>
                      <a:gd name="connsiteX4" fmla="*/ 0 w 593867"/>
                      <a:gd name="connsiteY4" fmla="*/ 251909 h 571790"/>
                      <a:gd name="connsiteX0" fmla="*/ 0 w 593867"/>
                      <a:gd name="connsiteY0" fmla="*/ 251909 h 571790"/>
                      <a:gd name="connsiteX1" fmla="*/ 519906 w 593867"/>
                      <a:gd name="connsiteY1" fmla="*/ 2672 h 571790"/>
                      <a:gd name="connsiteX2" fmla="*/ 500856 w 593867"/>
                      <a:gd name="connsiteY2" fmla="*/ 571790 h 571790"/>
                      <a:gd name="connsiteX3" fmla="*/ 0 w 593867"/>
                      <a:gd name="connsiteY3" fmla="*/ 571790 h 571790"/>
                      <a:gd name="connsiteX4" fmla="*/ 0 w 593867"/>
                      <a:gd name="connsiteY4" fmla="*/ 251909 h 571790"/>
                      <a:gd name="connsiteX0" fmla="*/ 0 w 593867"/>
                      <a:gd name="connsiteY0" fmla="*/ 256045 h 575926"/>
                      <a:gd name="connsiteX1" fmla="*/ 519906 w 593867"/>
                      <a:gd name="connsiteY1" fmla="*/ 6808 h 575926"/>
                      <a:gd name="connsiteX2" fmla="*/ 500856 w 593867"/>
                      <a:gd name="connsiteY2" fmla="*/ 575926 h 575926"/>
                      <a:gd name="connsiteX3" fmla="*/ 0 w 593867"/>
                      <a:gd name="connsiteY3" fmla="*/ 575926 h 575926"/>
                      <a:gd name="connsiteX4" fmla="*/ 0 w 593867"/>
                      <a:gd name="connsiteY4" fmla="*/ 256045 h 575926"/>
                      <a:gd name="connsiteX0" fmla="*/ 0 w 593867"/>
                      <a:gd name="connsiteY0" fmla="*/ 255602 h 575483"/>
                      <a:gd name="connsiteX1" fmla="*/ 519906 w 593867"/>
                      <a:gd name="connsiteY1" fmla="*/ 6365 h 575483"/>
                      <a:gd name="connsiteX2" fmla="*/ 500856 w 593867"/>
                      <a:gd name="connsiteY2" fmla="*/ 575483 h 575483"/>
                      <a:gd name="connsiteX3" fmla="*/ 0 w 593867"/>
                      <a:gd name="connsiteY3" fmla="*/ 575483 h 575483"/>
                      <a:gd name="connsiteX4" fmla="*/ 0 w 593867"/>
                      <a:gd name="connsiteY4" fmla="*/ 255602 h 575483"/>
                      <a:gd name="connsiteX0" fmla="*/ 0 w 593867"/>
                      <a:gd name="connsiteY0" fmla="*/ 253268 h 575530"/>
                      <a:gd name="connsiteX1" fmla="*/ 519906 w 593867"/>
                      <a:gd name="connsiteY1" fmla="*/ 6412 h 575530"/>
                      <a:gd name="connsiteX2" fmla="*/ 500856 w 593867"/>
                      <a:gd name="connsiteY2" fmla="*/ 575530 h 575530"/>
                      <a:gd name="connsiteX3" fmla="*/ 0 w 593867"/>
                      <a:gd name="connsiteY3" fmla="*/ 575530 h 575530"/>
                      <a:gd name="connsiteX4" fmla="*/ 0 w 593867"/>
                      <a:gd name="connsiteY4" fmla="*/ 253268 h 575530"/>
                      <a:gd name="connsiteX0" fmla="*/ 0 w 593867"/>
                      <a:gd name="connsiteY0" fmla="*/ 253268 h 575530"/>
                      <a:gd name="connsiteX1" fmla="*/ 519906 w 593867"/>
                      <a:gd name="connsiteY1" fmla="*/ 6412 h 575530"/>
                      <a:gd name="connsiteX2" fmla="*/ 500856 w 593867"/>
                      <a:gd name="connsiteY2" fmla="*/ 575530 h 575530"/>
                      <a:gd name="connsiteX3" fmla="*/ 0 w 593867"/>
                      <a:gd name="connsiteY3" fmla="*/ 575530 h 575530"/>
                      <a:gd name="connsiteX4" fmla="*/ 0 w 593867"/>
                      <a:gd name="connsiteY4" fmla="*/ 253268 h 575530"/>
                      <a:gd name="connsiteX0" fmla="*/ 0 w 593867"/>
                      <a:gd name="connsiteY0" fmla="*/ 254850 h 577112"/>
                      <a:gd name="connsiteX1" fmla="*/ 519906 w 593867"/>
                      <a:gd name="connsiteY1" fmla="*/ 7994 h 577112"/>
                      <a:gd name="connsiteX2" fmla="*/ 500856 w 593867"/>
                      <a:gd name="connsiteY2" fmla="*/ 577112 h 577112"/>
                      <a:gd name="connsiteX3" fmla="*/ 0 w 593867"/>
                      <a:gd name="connsiteY3" fmla="*/ 577112 h 577112"/>
                      <a:gd name="connsiteX4" fmla="*/ 0 w 593867"/>
                      <a:gd name="connsiteY4" fmla="*/ 254850 h 5771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93867" h="577112">
                        <a:moveTo>
                          <a:pt x="0" y="254850"/>
                        </a:moveTo>
                        <a:cubicBezTo>
                          <a:pt x="148696" y="235271"/>
                          <a:pt x="125942" y="-51008"/>
                          <a:pt x="519906" y="7994"/>
                        </a:cubicBezTo>
                        <a:cubicBezTo>
                          <a:pt x="595313" y="168332"/>
                          <a:pt x="646905" y="276282"/>
                          <a:pt x="500856" y="577112"/>
                        </a:cubicBezTo>
                        <a:lnTo>
                          <a:pt x="0" y="577112"/>
                        </a:lnTo>
                        <a:lnTo>
                          <a:pt x="0" y="254850"/>
                        </a:lnTo>
                        <a:close/>
                      </a:path>
                    </a:pathLst>
                  </a:custGeom>
                  <a:solidFill>
                    <a:srgbClr val="201B58"/>
                  </a:solidFill>
                  <a:ln w="12700" cap="flat" cmpd="sng" algn="ctr">
                    <a:noFill/>
                    <a:prstDash val="solid"/>
                    <a:miter lim="800000"/>
                  </a:ln>
                  <a:effectLst>
                    <a:innerShdw blurRad="63500" dist="50800" dir="18900000">
                      <a:prstClr val="black">
                        <a:alpha val="50000"/>
                      </a:prstClr>
                    </a:inn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A045D"/>
                      </a:solidFill>
                      <a:effectLst/>
                      <a:uLnTx/>
                      <a:uFillTx/>
                      <a:ea typeface="+mn-ea"/>
                      <a:cs typeface="Arial" panose="020B0604020202020204" pitchFamily="34" charset="0"/>
                    </a:endParaRPr>
                  </a:p>
                </p:txBody>
              </p:sp>
            </p:grpSp>
          </p:grpSp>
          <p:grpSp>
            <p:nvGrpSpPr>
              <p:cNvPr id="11" name="Group 10">
                <a:extLst>
                  <a:ext uri="{FF2B5EF4-FFF2-40B4-BE49-F238E27FC236}">
                    <a16:creationId xmlns:a16="http://schemas.microsoft.com/office/drawing/2014/main" id="{7F91610C-6E75-9A33-55A6-93F42B9DD85A}"/>
                  </a:ext>
                </a:extLst>
              </p:cNvPr>
              <p:cNvGrpSpPr/>
              <p:nvPr/>
            </p:nvGrpSpPr>
            <p:grpSpPr>
              <a:xfrm>
                <a:off x="1128650" y="4640137"/>
                <a:ext cx="2263209" cy="1236309"/>
                <a:chOff x="3338616" y="4782261"/>
                <a:chExt cx="2482688" cy="1356203"/>
              </a:xfrm>
            </p:grpSpPr>
            <p:sp>
              <p:nvSpPr>
                <p:cNvPr id="12" name="Freeform 32">
                  <a:extLst>
                    <a:ext uri="{FF2B5EF4-FFF2-40B4-BE49-F238E27FC236}">
                      <a16:creationId xmlns:a16="http://schemas.microsoft.com/office/drawing/2014/main" id="{C941DFA7-0BB1-4231-C1EB-A63346724E15}"/>
                    </a:ext>
                  </a:extLst>
                </p:cNvPr>
                <p:cNvSpPr/>
                <p:nvPr/>
              </p:nvSpPr>
              <p:spPr>
                <a:xfrm flipH="1" flipV="1">
                  <a:off x="3592061" y="4782261"/>
                  <a:ext cx="2229243" cy="1356203"/>
                </a:xfrm>
                <a:custGeom>
                  <a:avLst/>
                  <a:gdLst>
                    <a:gd name="connsiteX0" fmla="*/ 1012305 w 1369466"/>
                    <a:gd name="connsiteY0" fmla="*/ 1700908 h 1700908"/>
                    <a:gd name="connsiteX1" fmla="*/ 1019925 w 1369466"/>
                    <a:gd name="connsiteY1" fmla="*/ 359788 h 1700908"/>
                    <a:gd name="connsiteX2" fmla="*/ 837045 w 1369466"/>
                    <a:gd name="connsiteY2" fmla="*/ 382648 h 1700908"/>
                    <a:gd name="connsiteX3" fmla="*/ 837045 w 1369466"/>
                    <a:gd name="connsiteY3" fmla="*/ 740788 h 1700908"/>
                    <a:gd name="connsiteX4" fmla="*/ 75045 w 1369466"/>
                    <a:gd name="connsiteY4" fmla="*/ 740788 h 1700908"/>
                    <a:gd name="connsiteX5" fmla="*/ 90285 w 1369466"/>
                    <a:gd name="connsiteY5" fmla="*/ 474088 h 1700908"/>
                    <a:gd name="connsiteX6" fmla="*/ 623685 w 1369466"/>
                    <a:gd name="connsiteY6" fmla="*/ 481708 h 1700908"/>
                    <a:gd name="connsiteX7" fmla="*/ 684645 w 1369466"/>
                    <a:gd name="connsiteY7" fmla="*/ 70228 h 1700908"/>
                    <a:gd name="connsiteX8" fmla="*/ 1324725 w 1369466"/>
                    <a:gd name="connsiteY8" fmla="*/ 93088 h 1700908"/>
                    <a:gd name="connsiteX9" fmla="*/ 1332345 w 1369466"/>
                    <a:gd name="connsiteY9" fmla="*/ 977008 h 1700908"/>
                    <a:gd name="connsiteX0" fmla="*/ 1012305 w 1369466"/>
                    <a:gd name="connsiteY0" fmla="*/ 1700908 h 1700908"/>
                    <a:gd name="connsiteX1" fmla="*/ 1019925 w 1369466"/>
                    <a:gd name="connsiteY1" fmla="*/ 359788 h 1700908"/>
                    <a:gd name="connsiteX2" fmla="*/ 837045 w 1369466"/>
                    <a:gd name="connsiteY2" fmla="*/ 382648 h 1700908"/>
                    <a:gd name="connsiteX3" fmla="*/ 837045 w 1369466"/>
                    <a:gd name="connsiteY3" fmla="*/ 740788 h 1700908"/>
                    <a:gd name="connsiteX4" fmla="*/ 75045 w 1369466"/>
                    <a:gd name="connsiteY4" fmla="*/ 740788 h 1700908"/>
                    <a:gd name="connsiteX5" fmla="*/ 90285 w 1369466"/>
                    <a:gd name="connsiteY5" fmla="*/ 474088 h 1700908"/>
                    <a:gd name="connsiteX6" fmla="*/ 623685 w 1369466"/>
                    <a:gd name="connsiteY6" fmla="*/ 481708 h 1700908"/>
                    <a:gd name="connsiteX7" fmla="*/ 684645 w 1369466"/>
                    <a:gd name="connsiteY7" fmla="*/ 70228 h 1700908"/>
                    <a:gd name="connsiteX8" fmla="*/ 1324725 w 1369466"/>
                    <a:gd name="connsiteY8" fmla="*/ 93088 h 1700908"/>
                    <a:gd name="connsiteX9" fmla="*/ 1332345 w 1369466"/>
                    <a:gd name="connsiteY9" fmla="*/ 977008 h 1700908"/>
                    <a:gd name="connsiteX0" fmla="*/ 1012305 w 1369466"/>
                    <a:gd name="connsiteY0" fmla="*/ 1700908 h 1700908"/>
                    <a:gd name="connsiteX1" fmla="*/ 1019925 w 1369466"/>
                    <a:gd name="connsiteY1" fmla="*/ 359788 h 1700908"/>
                    <a:gd name="connsiteX2" fmla="*/ 837045 w 1369466"/>
                    <a:gd name="connsiteY2" fmla="*/ 382648 h 1700908"/>
                    <a:gd name="connsiteX3" fmla="*/ 837045 w 1369466"/>
                    <a:gd name="connsiteY3" fmla="*/ 740788 h 1700908"/>
                    <a:gd name="connsiteX4" fmla="*/ 75045 w 1369466"/>
                    <a:gd name="connsiteY4" fmla="*/ 740788 h 1700908"/>
                    <a:gd name="connsiteX5" fmla="*/ 90285 w 1369466"/>
                    <a:gd name="connsiteY5" fmla="*/ 474088 h 1700908"/>
                    <a:gd name="connsiteX6" fmla="*/ 623685 w 1369466"/>
                    <a:gd name="connsiteY6" fmla="*/ 481708 h 1700908"/>
                    <a:gd name="connsiteX7" fmla="*/ 684645 w 1369466"/>
                    <a:gd name="connsiteY7" fmla="*/ 70228 h 1700908"/>
                    <a:gd name="connsiteX8" fmla="*/ 1324725 w 1369466"/>
                    <a:gd name="connsiteY8" fmla="*/ 93088 h 1700908"/>
                    <a:gd name="connsiteX9" fmla="*/ 1332345 w 1369466"/>
                    <a:gd name="connsiteY9" fmla="*/ 977008 h 1700908"/>
                    <a:gd name="connsiteX0" fmla="*/ 1012305 w 1369466"/>
                    <a:gd name="connsiteY0" fmla="*/ 1700908 h 1700908"/>
                    <a:gd name="connsiteX1" fmla="*/ 1019925 w 1369466"/>
                    <a:gd name="connsiteY1" fmla="*/ 359788 h 1700908"/>
                    <a:gd name="connsiteX2" fmla="*/ 837045 w 1369466"/>
                    <a:gd name="connsiteY2" fmla="*/ 382648 h 1700908"/>
                    <a:gd name="connsiteX3" fmla="*/ 837045 w 1369466"/>
                    <a:gd name="connsiteY3" fmla="*/ 740788 h 1700908"/>
                    <a:gd name="connsiteX4" fmla="*/ 75045 w 1369466"/>
                    <a:gd name="connsiteY4" fmla="*/ 740788 h 1700908"/>
                    <a:gd name="connsiteX5" fmla="*/ 90285 w 1369466"/>
                    <a:gd name="connsiteY5" fmla="*/ 474088 h 1700908"/>
                    <a:gd name="connsiteX6" fmla="*/ 623685 w 1369466"/>
                    <a:gd name="connsiteY6" fmla="*/ 481708 h 1700908"/>
                    <a:gd name="connsiteX7" fmla="*/ 684645 w 1369466"/>
                    <a:gd name="connsiteY7" fmla="*/ 70228 h 1700908"/>
                    <a:gd name="connsiteX8" fmla="*/ 1324725 w 1369466"/>
                    <a:gd name="connsiteY8" fmla="*/ 93088 h 1700908"/>
                    <a:gd name="connsiteX9" fmla="*/ 1332345 w 1369466"/>
                    <a:gd name="connsiteY9" fmla="*/ 977008 h 1700908"/>
                    <a:gd name="connsiteX0" fmla="*/ 1012305 w 1369466"/>
                    <a:gd name="connsiteY0" fmla="*/ 1700908 h 1700908"/>
                    <a:gd name="connsiteX1" fmla="*/ 1019925 w 1369466"/>
                    <a:gd name="connsiteY1" fmla="*/ 359788 h 1700908"/>
                    <a:gd name="connsiteX2" fmla="*/ 837045 w 1369466"/>
                    <a:gd name="connsiteY2" fmla="*/ 382648 h 1700908"/>
                    <a:gd name="connsiteX3" fmla="*/ 837045 w 1369466"/>
                    <a:gd name="connsiteY3" fmla="*/ 740788 h 1700908"/>
                    <a:gd name="connsiteX4" fmla="*/ 75045 w 1369466"/>
                    <a:gd name="connsiteY4" fmla="*/ 740788 h 1700908"/>
                    <a:gd name="connsiteX5" fmla="*/ 90285 w 1369466"/>
                    <a:gd name="connsiteY5" fmla="*/ 474088 h 1700908"/>
                    <a:gd name="connsiteX6" fmla="*/ 623685 w 1369466"/>
                    <a:gd name="connsiteY6" fmla="*/ 481708 h 1700908"/>
                    <a:gd name="connsiteX7" fmla="*/ 684645 w 1369466"/>
                    <a:gd name="connsiteY7" fmla="*/ 70228 h 1700908"/>
                    <a:gd name="connsiteX8" fmla="*/ 1324725 w 1369466"/>
                    <a:gd name="connsiteY8" fmla="*/ 93088 h 1700908"/>
                    <a:gd name="connsiteX9" fmla="*/ 1332345 w 1369466"/>
                    <a:gd name="connsiteY9" fmla="*/ 977008 h 1700908"/>
                    <a:gd name="connsiteX0" fmla="*/ 1012305 w 1369466"/>
                    <a:gd name="connsiteY0" fmla="*/ 1700908 h 1700908"/>
                    <a:gd name="connsiteX1" fmla="*/ 1019925 w 1369466"/>
                    <a:gd name="connsiteY1" fmla="*/ 359788 h 1700908"/>
                    <a:gd name="connsiteX2" fmla="*/ 837045 w 1369466"/>
                    <a:gd name="connsiteY2" fmla="*/ 382648 h 1700908"/>
                    <a:gd name="connsiteX3" fmla="*/ 837045 w 1369466"/>
                    <a:gd name="connsiteY3" fmla="*/ 740788 h 1700908"/>
                    <a:gd name="connsiteX4" fmla="*/ 75045 w 1369466"/>
                    <a:gd name="connsiteY4" fmla="*/ 740788 h 1700908"/>
                    <a:gd name="connsiteX5" fmla="*/ 90285 w 1369466"/>
                    <a:gd name="connsiteY5" fmla="*/ 474088 h 1700908"/>
                    <a:gd name="connsiteX6" fmla="*/ 623685 w 1369466"/>
                    <a:gd name="connsiteY6" fmla="*/ 481708 h 1700908"/>
                    <a:gd name="connsiteX7" fmla="*/ 684645 w 1369466"/>
                    <a:gd name="connsiteY7" fmla="*/ 70228 h 1700908"/>
                    <a:gd name="connsiteX8" fmla="*/ 1324725 w 1369466"/>
                    <a:gd name="connsiteY8" fmla="*/ 93088 h 1700908"/>
                    <a:gd name="connsiteX9" fmla="*/ 1332345 w 1369466"/>
                    <a:gd name="connsiteY9" fmla="*/ 977008 h 1700908"/>
                    <a:gd name="connsiteX0" fmla="*/ 1012305 w 1369466"/>
                    <a:gd name="connsiteY0" fmla="*/ 1700908 h 1700908"/>
                    <a:gd name="connsiteX1" fmla="*/ 1019925 w 1369466"/>
                    <a:gd name="connsiteY1" fmla="*/ 359788 h 1700908"/>
                    <a:gd name="connsiteX2" fmla="*/ 837045 w 1369466"/>
                    <a:gd name="connsiteY2" fmla="*/ 382648 h 1700908"/>
                    <a:gd name="connsiteX3" fmla="*/ 837045 w 1369466"/>
                    <a:gd name="connsiteY3" fmla="*/ 740788 h 1700908"/>
                    <a:gd name="connsiteX4" fmla="*/ 75045 w 1369466"/>
                    <a:gd name="connsiteY4" fmla="*/ 740788 h 1700908"/>
                    <a:gd name="connsiteX5" fmla="*/ 90285 w 1369466"/>
                    <a:gd name="connsiteY5" fmla="*/ 474088 h 1700908"/>
                    <a:gd name="connsiteX6" fmla="*/ 623685 w 1369466"/>
                    <a:gd name="connsiteY6" fmla="*/ 481708 h 1700908"/>
                    <a:gd name="connsiteX7" fmla="*/ 684645 w 1369466"/>
                    <a:gd name="connsiteY7" fmla="*/ 70228 h 1700908"/>
                    <a:gd name="connsiteX8" fmla="*/ 1324725 w 1369466"/>
                    <a:gd name="connsiteY8" fmla="*/ 93088 h 1700908"/>
                    <a:gd name="connsiteX9" fmla="*/ 1332345 w 1369466"/>
                    <a:gd name="connsiteY9" fmla="*/ 977008 h 1700908"/>
                    <a:gd name="connsiteX0" fmla="*/ 1012305 w 1369466"/>
                    <a:gd name="connsiteY0" fmla="*/ 1700908 h 1700908"/>
                    <a:gd name="connsiteX1" fmla="*/ 1019925 w 1369466"/>
                    <a:gd name="connsiteY1" fmla="*/ 359788 h 1700908"/>
                    <a:gd name="connsiteX2" fmla="*/ 837045 w 1369466"/>
                    <a:gd name="connsiteY2" fmla="*/ 382648 h 1700908"/>
                    <a:gd name="connsiteX3" fmla="*/ 837045 w 1369466"/>
                    <a:gd name="connsiteY3" fmla="*/ 740788 h 1700908"/>
                    <a:gd name="connsiteX4" fmla="*/ 75045 w 1369466"/>
                    <a:gd name="connsiteY4" fmla="*/ 740788 h 1700908"/>
                    <a:gd name="connsiteX5" fmla="*/ 90285 w 1369466"/>
                    <a:gd name="connsiteY5" fmla="*/ 474088 h 1700908"/>
                    <a:gd name="connsiteX6" fmla="*/ 623685 w 1369466"/>
                    <a:gd name="connsiteY6" fmla="*/ 481708 h 1700908"/>
                    <a:gd name="connsiteX7" fmla="*/ 684645 w 1369466"/>
                    <a:gd name="connsiteY7" fmla="*/ 70228 h 1700908"/>
                    <a:gd name="connsiteX8" fmla="*/ 1324725 w 1369466"/>
                    <a:gd name="connsiteY8" fmla="*/ 93088 h 1700908"/>
                    <a:gd name="connsiteX9" fmla="*/ 1332345 w 1369466"/>
                    <a:gd name="connsiteY9" fmla="*/ 977008 h 1700908"/>
                    <a:gd name="connsiteX0" fmla="*/ 1012305 w 1369466"/>
                    <a:gd name="connsiteY0" fmla="*/ 1700908 h 1700908"/>
                    <a:gd name="connsiteX1" fmla="*/ 1019925 w 1369466"/>
                    <a:gd name="connsiteY1" fmla="*/ 359788 h 1700908"/>
                    <a:gd name="connsiteX2" fmla="*/ 837045 w 1369466"/>
                    <a:gd name="connsiteY2" fmla="*/ 382648 h 1700908"/>
                    <a:gd name="connsiteX3" fmla="*/ 837045 w 1369466"/>
                    <a:gd name="connsiteY3" fmla="*/ 740788 h 1700908"/>
                    <a:gd name="connsiteX4" fmla="*/ 75045 w 1369466"/>
                    <a:gd name="connsiteY4" fmla="*/ 740788 h 1700908"/>
                    <a:gd name="connsiteX5" fmla="*/ 90285 w 1369466"/>
                    <a:gd name="connsiteY5" fmla="*/ 474088 h 1700908"/>
                    <a:gd name="connsiteX6" fmla="*/ 623685 w 1369466"/>
                    <a:gd name="connsiteY6" fmla="*/ 481708 h 1700908"/>
                    <a:gd name="connsiteX7" fmla="*/ 684645 w 1369466"/>
                    <a:gd name="connsiteY7" fmla="*/ 70228 h 1700908"/>
                    <a:gd name="connsiteX8" fmla="*/ 1324725 w 1369466"/>
                    <a:gd name="connsiteY8" fmla="*/ 93088 h 1700908"/>
                    <a:gd name="connsiteX9" fmla="*/ 1332345 w 1369466"/>
                    <a:gd name="connsiteY9" fmla="*/ 977008 h 1700908"/>
                    <a:gd name="connsiteX0" fmla="*/ 1012305 w 1369466"/>
                    <a:gd name="connsiteY0" fmla="*/ 1700908 h 1700908"/>
                    <a:gd name="connsiteX1" fmla="*/ 1019925 w 1369466"/>
                    <a:gd name="connsiteY1" fmla="*/ 359788 h 1700908"/>
                    <a:gd name="connsiteX2" fmla="*/ 837045 w 1369466"/>
                    <a:gd name="connsiteY2" fmla="*/ 382648 h 1700908"/>
                    <a:gd name="connsiteX3" fmla="*/ 837045 w 1369466"/>
                    <a:gd name="connsiteY3" fmla="*/ 740788 h 1700908"/>
                    <a:gd name="connsiteX4" fmla="*/ 75045 w 1369466"/>
                    <a:gd name="connsiteY4" fmla="*/ 740788 h 1700908"/>
                    <a:gd name="connsiteX5" fmla="*/ 90285 w 1369466"/>
                    <a:gd name="connsiteY5" fmla="*/ 474088 h 1700908"/>
                    <a:gd name="connsiteX6" fmla="*/ 623685 w 1369466"/>
                    <a:gd name="connsiteY6" fmla="*/ 481708 h 1700908"/>
                    <a:gd name="connsiteX7" fmla="*/ 684645 w 1369466"/>
                    <a:gd name="connsiteY7" fmla="*/ 70228 h 1700908"/>
                    <a:gd name="connsiteX8" fmla="*/ 1324725 w 1369466"/>
                    <a:gd name="connsiteY8" fmla="*/ 93088 h 1700908"/>
                    <a:gd name="connsiteX9" fmla="*/ 1332345 w 1369466"/>
                    <a:gd name="connsiteY9" fmla="*/ 977008 h 1700908"/>
                    <a:gd name="connsiteX0" fmla="*/ 1012305 w 1369466"/>
                    <a:gd name="connsiteY0" fmla="*/ 1700908 h 1700908"/>
                    <a:gd name="connsiteX1" fmla="*/ 1019925 w 1369466"/>
                    <a:gd name="connsiteY1" fmla="*/ 359788 h 1700908"/>
                    <a:gd name="connsiteX2" fmla="*/ 837045 w 1369466"/>
                    <a:gd name="connsiteY2" fmla="*/ 382648 h 1700908"/>
                    <a:gd name="connsiteX3" fmla="*/ 837045 w 1369466"/>
                    <a:gd name="connsiteY3" fmla="*/ 740788 h 1700908"/>
                    <a:gd name="connsiteX4" fmla="*/ 75045 w 1369466"/>
                    <a:gd name="connsiteY4" fmla="*/ 740788 h 1700908"/>
                    <a:gd name="connsiteX5" fmla="*/ 90285 w 1369466"/>
                    <a:gd name="connsiteY5" fmla="*/ 474088 h 1700908"/>
                    <a:gd name="connsiteX6" fmla="*/ 623685 w 1369466"/>
                    <a:gd name="connsiteY6" fmla="*/ 481708 h 1700908"/>
                    <a:gd name="connsiteX7" fmla="*/ 684645 w 1369466"/>
                    <a:gd name="connsiteY7" fmla="*/ 70228 h 1700908"/>
                    <a:gd name="connsiteX8" fmla="*/ 1324725 w 1369466"/>
                    <a:gd name="connsiteY8" fmla="*/ 93088 h 1700908"/>
                    <a:gd name="connsiteX9" fmla="*/ 1332345 w 1369466"/>
                    <a:gd name="connsiteY9" fmla="*/ 977008 h 1700908"/>
                    <a:gd name="connsiteX0" fmla="*/ 1033737 w 1369466"/>
                    <a:gd name="connsiteY0" fmla="*/ 1700908 h 1700908"/>
                    <a:gd name="connsiteX1" fmla="*/ 1019925 w 1369466"/>
                    <a:gd name="connsiteY1" fmla="*/ 359788 h 1700908"/>
                    <a:gd name="connsiteX2" fmla="*/ 837045 w 1369466"/>
                    <a:gd name="connsiteY2" fmla="*/ 382648 h 1700908"/>
                    <a:gd name="connsiteX3" fmla="*/ 837045 w 1369466"/>
                    <a:gd name="connsiteY3" fmla="*/ 740788 h 1700908"/>
                    <a:gd name="connsiteX4" fmla="*/ 75045 w 1369466"/>
                    <a:gd name="connsiteY4" fmla="*/ 740788 h 1700908"/>
                    <a:gd name="connsiteX5" fmla="*/ 90285 w 1369466"/>
                    <a:gd name="connsiteY5" fmla="*/ 474088 h 1700908"/>
                    <a:gd name="connsiteX6" fmla="*/ 623685 w 1369466"/>
                    <a:gd name="connsiteY6" fmla="*/ 481708 h 1700908"/>
                    <a:gd name="connsiteX7" fmla="*/ 684645 w 1369466"/>
                    <a:gd name="connsiteY7" fmla="*/ 70228 h 1700908"/>
                    <a:gd name="connsiteX8" fmla="*/ 1324725 w 1369466"/>
                    <a:gd name="connsiteY8" fmla="*/ 93088 h 1700908"/>
                    <a:gd name="connsiteX9" fmla="*/ 1332345 w 1369466"/>
                    <a:gd name="connsiteY9" fmla="*/ 977008 h 1700908"/>
                    <a:gd name="connsiteX0" fmla="*/ 1033737 w 1369466"/>
                    <a:gd name="connsiteY0" fmla="*/ 1700908 h 1700908"/>
                    <a:gd name="connsiteX1" fmla="*/ 1019925 w 1369466"/>
                    <a:gd name="connsiteY1" fmla="*/ 359788 h 1700908"/>
                    <a:gd name="connsiteX2" fmla="*/ 837045 w 1369466"/>
                    <a:gd name="connsiteY2" fmla="*/ 382648 h 1700908"/>
                    <a:gd name="connsiteX3" fmla="*/ 837045 w 1369466"/>
                    <a:gd name="connsiteY3" fmla="*/ 740788 h 1700908"/>
                    <a:gd name="connsiteX4" fmla="*/ 75045 w 1369466"/>
                    <a:gd name="connsiteY4" fmla="*/ 740788 h 1700908"/>
                    <a:gd name="connsiteX5" fmla="*/ 90285 w 1369466"/>
                    <a:gd name="connsiteY5" fmla="*/ 474088 h 1700908"/>
                    <a:gd name="connsiteX6" fmla="*/ 623685 w 1369466"/>
                    <a:gd name="connsiteY6" fmla="*/ 481708 h 1700908"/>
                    <a:gd name="connsiteX7" fmla="*/ 684645 w 1369466"/>
                    <a:gd name="connsiteY7" fmla="*/ 70228 h 1700908"/>
                    <a:gd name="connsiteX8" fmla="*/ 1324725 w 1369466"/>
                    <a:gd name="connsiteY8" fmla="*/ 93088 h 1700908"/>
                    <a:gd name="connsiteX9" fmla="*/ 1332345 w 1369466"/>
                    <a:gd name="connsiteY9" fmla="*/ 977008 h 1700908"/>
                    <a:gd name="connsiteX0" fmla="*/ 1033737 w 1369466"/>
                    <a:gd name="connsiteY0" fmla="*/ 1700908 h 1700908"/>
                    <a:gd name="connsiteX1" fmla="*/ 1019925 w 1369466"/>
                    <a:gd name="connsiteY1" fmla="*/ 359788 h 1700908"/>
                    <a:gd name="connsiteX2" fmla="*/ 837045 w 1369466"/>
                    <a:gd name="connsiteY2" fmla="*/ 382648 h 1700908"/>
                    <a:gd name="connsiteX3" fmla="*/ 837045 w 1369466"/>
                    <a:gd name="connsiteY3" fmla="*/ 740788 h 1700908"/>
                    <a:gd name="connsiteX4" fmla="*/ 75045 w 1369466"/>
                    <a:gd name="connsiteY4" fmla="*/ 740788 h 1700908"/>
                    <a:gd name="connsiteX5" fmla="*/ 90285 w 1369466"/>
                    <a:gd name="connsiteY5" fmla="*/ 474088 h 1700908"/>
                    <a:gd name="connsiteX6" fmla="*/ 623685 w 1369466"/>
                    <a:gd name="connsiteY6" fmla="*/ 481708 h 1700908"/>
                    <a:gd name="connsiteX7" fmla="*/ 684645 w 1369466"/>
                    <a:gd name="connsiteY7" fmla="*/ 70228 h 1700908"/>
                    <a:gd name="connsiteX8" fmla="*/ 1324725 w 1369466"/>
                    <a:gd name="connsiteY8" fmla="*/ 93088 h 1700908"/>
                    <a:gd name="connsiteX9" fmla="*/ 1332345 w 1369466"/>
                    <a:gd name="connsiteY9" fmla="*/ 977008 h 1700908"/>
                    <a:gd name="connsiteX0" fmla="*/ 1026594 w 1369466"/>
                    <a:gd name="connsiteY0" fmla="*/ 1703289 h 1703289"/>
                    <a:gd name="connsiteX1" fmla="*/ 1019925 w 1369466"/>
                    <a:gd name="connsiteY1" fmla="*/ 359788 h 1703289"/>
                    <a:gd name="connsiteX2" fmla="*/ 837045 w 1369466"/>
                    <a:gd name="connsiteY2" fmla="*/ 382648 h 1703289"/>
                    <a:gd name="connsiteX3" fmla="*/ 837045 w 1369466"/>
                    <a:gd name="connsiteY3" fmla="*/ 740788 h 1703289"/>
                    <a:gd name="connsiteX4" fmla="*/ 75045 w 1369466"/>
                    <a:gd name="connsiteY4" fmla="*/ 740788 h 1703289"/>
                    <a:gd name="connsiteX5" fmla="*/ 90285 w 1369466"/>
                    <a:gd name="connsiteY5" fmla="*/ 474088 h 1703289"/>
                    <a:gd name="connsiteX6" fmla="*/ 623685 w 1369466"/>
                    <a:gd name="connsiteY6" fmla="*/ 481708 h 1703289"/>
                    <a:gd name="connsiteX7" fmla="*/ 684645 w 1369466"/>
                    <a:gd name="connsiteY7" fmla="*/ 70228 h 1703289"/>
                    <a:gd name="connsiteX8" fmla="*/ 1324725 w 1369466"/>
                    <a:gd name="connsiteY8" fmla="*/ 93088 h 1703289"/>
                    <a:gd name="connsiteX9" fmla="*/ 1332345 w 1369466"/>
                    <a:gd name="connsiteY9" fmla="*/ 977008 h 1703289"/>
                    <a:gd name="connsiteX0" fmla="*/ 1026594 w 1369466"/>
                    <a:gd name="connsiteY0" fmla="*/ 1703289 h 1703289"/>
                    <a:gd name="connsiteX1" fmla="*/ 1019925 w 1369466"/>
                    <a:gd name="connsiteY1" fmla="*/ 359788 h 1703289"/>
                    <a:gd name="connsiteX2" fmla="*/ 837045 w 1369466"/>
                    <a:gd name="connsiteY2" fmla="*/ 382648 h 1703289"/>
                    <a:gd name="connsiteX3" fmla="*/ 837045 w 1369466"/>
                    <a:gd name="connsiteY3" fmla="*/ 740788 h 1703289"/>
                    <a:gd name="connsiteX4" fmla="*/ 75045 w 1369466"/>
                    <a:gd name="connsiteY4" fmla="*/ 740788 h 1703289"/>
                    <a:gd name="connsiteX5" fmla="*/ 90285 w 1369466"/>
                    <a:gd name="connsiteY5" fmla="*/ 474088 h 1703289"/>
                    <a:gd name="connsiteX6" fmla="*/ 623685 w 1369466"/>
                    <a:gd name="connsiteY6" fmla="*/ 481708 h 1703289"/>
                    <a:gd name="connsiteX7" fmla="*/ 684645 w 1369466"/>
                    <a:gd name="connsiteY7" fmla="*/ 70228 h 1703289"/>
                    <a:gd name="connsiteX8" fmla="*/ 1324725 w 1369466"/>
                    <a:gd name="connsiteY8" fmla="*/ 93088 h 1703289"/>
                    <a:gd name="connsiteX9" fmla="*/ 1332345 w 1369466"/>
                    <a:gd name="connsiteY9" fmla="*/ 977008 h 1703289"/>
                    <a:gd name="connsiteX0" fmla="*/ 1013894 w 1369466"/>
                    <a:gd name="connsiteY0" fmla="*/ 1700114 h 1700114"/>
                    <a:gd name="connsiteX1" fmla="*/ 1019925 w 1369466"/>
                    <a:gd name="connsiteY1" fmla="*/ 359788 h 1700114"/>
                    <a:gd name="connsiteX2" fmla="*/ 837045 w 1369466"/>
                    <a:gd name="connsiteY2" fmla="*/ 382648 h 1700114"/>
                    <a:gd name="connsiteX3" fmla="*/ 837045 w 1369466"/>
                    <a:gd name="connsiteY3" fmla="*/ 740788 h 1700114"/>
                    <a:gd name="connsiteX4" fmla="*/ 75045 w 1369466"/>
                    <a:gd name="connsiteY4" fmla="*/ 740788 h 1700114"/>
                    <a:gd name="connsiteX5" fmla="*/ 90285 w 1369466"/>
                    <a:gd name="connsiteY5" fmla="*/ 474088 h 1700114"/>
                    <a:gd name="connsiteX6" fmla="*/ 623685 w 1369466"/>
                    <a:gd name="connsiteY6" fmla="*/ 481708 h 1700114"/>
                    <a:gd name="connsiteX7" fmla="*/ 684645 w 1369466"/>
                    <a:gd name="connsiteY7" fmla="*/ 70228 h 1700114"/>
                    <a:gd name="connsiteX8" fmla="*/ 1324725 w 1369466"/>
                    <a:gd name="connsiteY8" fmla="*/ 93088 h 1700114"/>
                    <a:gd name="connsiteX9" fmla="*/ 1332345 w 1369466"/>
                    <a:gd name="connsiteY9" fmla="*/ 977008 h 1700114"/>
                    <a:gd name="connsiteX0" fmla="*/ 1020244 w 1369466"/>
                    <a:gd name="connsiteY0" fmla="*/ 1700114 h 1700114"/>
                    <a:gd name="connsiteX1" fmla="*/ 1019925 w 1369466"/>
                    <a:gd name="connsiteY1" fmla="*/ 359788 h 1700114"/>
                    <a:gd name="connsiteX2" fmla="*/ 837045 w 1369466"/>
                    <a:gd name="connsiteY2" fmla="*/ 382648 h 1700114"/>
                    <a:gd name="connsiteX3" fmla="*/ 837045 w 1369466"/>
                    <a:gd name="connsiteY3" fmla="*/ 740788 h 1700114"/>
                    <a:gd name="connsiteX4" fmla="*/ 75045 w 1369466"/>
                    <a:gd name="connsiteY4" fmla="*/ 740788 h 1700114"/>
                    <a:gd name="connsiteX5" fmla="*/ 90285 w 1369466"/>
                    <a:gd name="connsiteY5" fmla="*/ 474088 h 1700114"/>
                    <a:gd name="connsiteX6" fmla="*/ 623685 w 1369466"/>
                    <a:gd name="connsiteY6" fmla="*/ 481708 h 1700114"/>
                    <a:gd name="connsiteX7" fmla="*/ 684645 w 1369466"/>
                    <a:gd name="connsiteY7" fmla="*/ 70228 h 1700114"/>
                    <a:gd name="connsiteX8" fmla="*/ 1324725 w 1369466"/>
                    <a:gd name="connsiteY8" fmla="*/ 93088 h 1700114"/>
                    <a:gd name="connsiteX9" fmla="*/ 1332345 w 1369466"/>
                    <a:gd name="connsiteY9" fmla="*/ 977008 h 1700114"/>
                    <a:gd name="connsiteX0" fmla="*/ 1020244 w 1369466"/>
                    <a:gd name="connsiteY0" fmla="*/ 1700114 h 1700114"/>
                    <a:gd name="connsiteX1" fmla="*/ 1019925 w 1369466"/>
                    <a:gd name="connsiteY1" fmla="*/ 359788 h 1700114"/>
                    <a:gd name="connsiteX2" fmla="*/ 837045 w 1369466"/>
                    <a:gd name="connsiteY2" fmla="*/ 382648 h 1700114"/>
                    <a:gd name="connsiteX3" fmla="*/ 837045 w 1369466"/>
                    <a:gd name="connsiteY3" fmla="*/ 740788 h 1700114"/>
                    <a:gd name="connsiteX4" fmla="*/ 75045 w 1369466"/>
                    <a:gd name="connsiteY4" fmla="*/ 740788 h 1700114"/>
                    <a:gd name="connsiteX5" fmla="*/ 90285 w 1369466"/>
                    <a:gd name="connsiteY5" fmla="*/ 474088 h 1700114"/>
                    <a:gd name="connsiteX6" fmla="*/ 623685 w 1369466"/>
                    <a:gd name="connsiteY6" fmla="*/ 481708 h 1700114"/>
                    <a:gd name="connsiteX7" fmla="*/ 684645 w 1369466"/>
                    <a:gd name="connsiteY7" fmla="*/ 70228 h 1700114"/>
                    <a:gd name="connsiteX8" fmla="*/ 1324725 w 1369466"/>
                    <a:gd name="connsiteY8" fmla="*/ 93088 h 1700114"/>
                    <a:gd name="connsiteX9" fmla="*/ 1332345 w 1369466"/>
                    <a:gd name="connsiteY9" fmla="*/ 977008 h 1700114"/>
                    <a:gd name="connsiteX0" fmla="*/ 1020244 w 1369466"/>
                    <a:gd name="connsiteY0" fmla="*/ 1700114 h 1700114"/>
                    <a:gd name="connsiteX1" fmla="*/ 1019925 w 1369466"/>
                    <a:gd name="connsiteY1" fmla="*/ 359788 h 1700114"/>
                    <a:gd name="connsiteX2" fmla="*/ 837045 w 1369466"/>
                    <a:gd name="connsiteY2" fmla="*/ 382648 h 1700114"/>
                    <a:gd name="connsiteX3" fmla="*/ 837045 w 1369466"/>
                    <a:gd name="connsiteY3" fmla="*/ 740788 h 1700114"/>
                    <a:gd name="connsiteX4" fmla="*/ 75045 w 1369466"/>
                    <a:gd name="connsiteY4" fmla="*/ 740788 h 1700114"/>
                    <a:gd name="connsiteX5" fmla="*/ 90285 w 1369466"/>
                    <a:gd name="connsiteY5" fmla="*/ 474088 h 1700114"/>
                    <a:gd name="connsiteX6" fmla="*/ 623685 w 1369466"/>
                    <a:gd name="connsiteY6" fmla="*/ 481708 h 1700114"/>
                    <a:gd name="connsiteX7" fmla="*/ 684645 w 1369466"/>
                    <a:gd name="connsiteY7" fmla="*/ 70228 h 1700114"/>
                    <a:gd name="connsiteX8" fmla="*/ 1324725 w 1369466"/>
                    <a:gd name="connsiteY8" fmla="*/ 93088 h 1700114"/>
                    <a:gd name="connsiteX9" fmla="*/ 1332345 w 1369466"/>
                    <a:gd name="connsiteY9" fmla="*/ 977008 h 1700114"/>
                    <a:gd name="connsiteX0" fmla="*/ 1020244 w 1369466"/>
                    <a:gd name="connsiteY0" fmla="*/ 1700114 h 1700114"/>
                    <a:gd name="connsiteX1" fmla="*/ 1019925 w 1369466"/>
                    <a:gd name="connsiteY1" fmla="*/ 359788 h 1700114"/>
                    <a:gd name="connsiteX2" fmla="*/ 837045 w 1369466"/>
                    <a:gd name="connsiteY2" fmla="*/ 382648 h 1700114"/>
                    <a:gd name="connsiteX3" fmla="*/ 837045 w 1369466"/>
                    <a:gd name="connsiteY3" fmla="*/ 740788 h 1700114"/>
                    <a:gd name="connsiteX4" fmla="*/ 75045 w 1369466"/>
                    <a:gd name="connsiteY4" fmla="*/ 740788 h 1700114"/>
                    <a:gd name="connsiteX5" fmla="*/ 90285 w 1369466"/>
                    <a:gd name="connsiteY5" fmla="*/ 474088 h 1700114"/>
                    <a:gd name="connsiteX6" fmla="*/ 623685 w 1369466"/>
                    <a:gd name="connsiteY6" fmla="*/ 481708 h 1700114"/>
                    <a:gd name="connsiteX7" fmla="*/ 684645 w 1369466"/>
                    <a:gd name="connsiteY7" fmla="*/ 70228 h 1700114"/>
                    <a:gd name="connsiteX8" fmla="*/ 1324725 w 1369466"/>
                    <a:gd name="connsiteY8" fmla="*/ 93088 h 1700114"/>
                    <a:gd name="connsiteX9" fmla="*/ 1332345 w 1369466"/>
                    <a:gd name="connsiteY9" fmla="*/ 977008 h 1700114"/>
                    <a:gd name="connsiteX0" fmla="*/ 1020244 w 1369466"/>
                    <a:gd name="connsiteY0" fmla="*/ 1700114 h 1700114"/>
                    <a:gd name="connsiteX1" fmla="*/ 1019925 w 1369466"/>
                    <a:gd name="connsiteY1" fmla="*/ 359788 h 1700114"/>
                    <a:gd name="connsiteX2" fmla="*/ 840220 w 1369466"/>
                    <a:gd name="connsiteY2" fmla="*/ 354073 h 1700114"/>
                    <a:gd name="connsiteX3" fmla="*/ 837045 w 1369466"/>
                    <a:gd name="connsiteY3" fmla="*/ 740788 h 1700114"/>
                    <a:gd name="connsiteX4" fmla="*/ 75045 w 1369466"/>
                    <a:gd name="connsiteY4" fmla="*/ 740788 h 1700114"/>
                    <a:gd name="connsiteX5" fmla="*/ 90285 w 1369466"/>
                    <a:gd name="connsiteY5" fmla="*/ 474088 h 1700114"/>
                    <a:gd name="connsiteX6" fmla="*/ 623685 w 1369466"/>
                    <a:gd name="connsiteY6" fmla="*/ 481708 h 1700114"/>
                    <a:gd name="connsiteX7" fmla="*/ 684645 w 1369466"/>
                    <a:gd name="connsiteY7" fmla="*/ 70228 h 1700114"/>
                    <a:gd name="connsiteX8" fmla="*/ 1324725 w 1369466"/>
                    <a:gd name="connsiteY8" fmla="*/ 93088 h 1700114"/>
                    <a:gd name="connsiteX9" fmla="*/ 1332345 w 1369466"/>
                    <a:gd name="connsiteY9" fmla="*/ 977008 h 1700114"/>
                    <a:gd name="connsiteX0" fmla="*/ 1020244 w 1369466"/>
                    <a:gd name="connsiteY0" fmla="*/ 1700114 h 1700114"/>
                    <a:gd name="connsiteX1" fmla="*/ 1019925 w 1369466"/>
                    <a:gd name="connsiteY1" fmla="*/ 359788 h 1700114"/>
                    <a:gd name="connsiteX2" fmla="*/ 842602 w 1369466"/>
                    <a:gd name="connsiteY2" fmla="*/ 356455 h 1700114"/>
                    <a:gd name="connsiteX3" fmla="*/ 837045 w 1369466"/>
                    <a:gd name="connsiteY3" fmla="*/ 740788 h 1700114"/>
                    <a:gd name="connsiteX4" fmla="*/ 75045 w 1369466"/>
                    <a:gd name="connsiteY4" fmla="*/ 740788 h 1700114"/>
                    <a:gd name="connsiteX5" fmla="*/ 90285 w 1369466"/>
                    <a:gd name="connsiteY5" fmla="*/ 474088 h 1700114"/>
                    <a:gd name="connsiteX6" fmla="*/ 623685 w 1369466"/>
                    <a:gd name="connsiteY6" fmla="*/ 481708 h 1700114"/>
                    <a:gd name="connsiteX7" fmla="*/ 684645 w 1369466"/>
                    <a:gd name="connsiteY7" fmla="*/ 70228 h 1700114"/>
                    <a:gd name="connsiteX8" fmla="*/ 1324725 w 1369466"/>
                    <a:gd name="connsiteY8" fmla="*/ 93088 h 1700114"/>
                    <a:gd name="connsiteX9" fmla="*/ 1332345 w 1369466"/>
                    <a:gd name="connsiteY9" fmla="*/ 977008 h 1700114"/>
                    <a:gd name="connsiteX0" fmla="*/ 1020244 w 1369466"/>
                    <a:gd name="connsiteY0" fmla="*/ 1700114 h 1700114"/>
                    <a:gd name="connsiteX1" fmla="*/ 1019925 w 1369466"/>
                    <a:gd name="connsiteY1" fmla="*/ 359788 h 1700114"/>
                    <a:gd name="connsiteX2" fmla="*/ 844983 w 1369466"/>
                    <a:gd name="connsiteY2" fmla="*/ 361217 h 1700114"/>
                    <a:gd name="connsiteX3" fmla="*/ 837045 w 1369466"/>
                    <a:gd name="connsiteY3" fmla="*/ 740788 h 1700114"/>
                    <a:gd name="connsiteX4" fmla="*/ 75045 w 1369466"/>
                    <a:gd name="connsiteY4" fmla="*/ 740788 h 1700114"/>
                    <a:gd name="connsiteX5" fmla="*/ 90285 w 1369466"/>
                    <a:gd name="connsiteY5" fmla="*/ 474088 h 1700114"/>
                    <a:gd name="connsiteX6" fmla="*/ 623685 w 1369466"/>
                    <a:gd name="connsiteY6" fmla="*/ 481708 h 1700114"/>
                    <a:gd name="connsiteX7" fmla="*/ 684645 w 1369466"/>
                    <a:gd name="connsiteY7" fmla="*/ 70228 h 1700114"/>
                    <a:gd name="connsiteX8" fmla="*/ 1324725 w 1369466"/>
                    <a:gd name="connsiteY8" fmla="*/ 93088 h 1700114"/>
                    <a:gd name="connsiteX9" fmla="*/ 1332345 w 1369466"/>
                    <a:gd name="connsiteY9" fmla="*/ 977008 h 1700114"/>
                    <a:gd name="connsiteX0" fmla="*/ 1020244 w 1369466"/>
                    <a:gd name="connsiteY0" fmla="*/ 1700114 h 1700114"/>
                    <a:gd name="connsiteX1" fmla="*/ 1019925 w 1369466"/>
                    <a:gd name="connsiteY1" fmla="*/ 359788 h 1700114"/>
                    <a:gd name="connsiteX2" fmla="*/ 844983 w 1369466"/>
                    <a:gd name="connsiteY2" fmla="*/ 361217 h 1700114"/>
                    <a:gd name="connsiteX3" fmla="*/ 837045 w 1369466"/>
                    <a:gd name="connsiteY3" fmla="*/ 740788 h 1700114"/>
                    <a:gd name="connsiteX4" fmla="*/ 75045 w 1369466"/>
                    <a:gd name="connsiteY4" fmla="*/ 740788 h 1700114"/>
                    <a:gd name="connsiteX5" fmla="*/ 90285 w 1369466"/>
                    <a:gd name="connsiteY5" fmla="*/ 474088 h 1700114"/>
                    <a:gd name="connsiteX6" fmla="*/ 623685 w 1369466"/>
                    <a:gd name="connsiteY6" fmla="*/ 481708 h 1700114"/>
                    <a:gd name="connsiteX7" fmla="*/ 684645 w 1369466"/>
                    <a:gd name="connsiteY7" fmla="*/ 70228 h 1700114"/>
                    <a:gd name="connsiteX8" fmla="*/ 1324725 w 1369466"/>
                    <a:gd name="connsiteY8" fmla="*/ 93088 h 1700114"/>
                    <a:gd name="connsiteX9" fmla="*/ 1332345 w 1369466"/>
                    <a:gd name="connsiteY9" fmla="*/ 977008 h 1700114"/>
                    <a:gd name="connsiteX0" fmla="*/ 1020244 w 1369466"/>
                    <a:gd name="connsiteY0" fmla="*/ 1700114 h 1700114"/>
                    <a:gd name="connsiteX1" fmla="*/ 1019925 w 1369466"/>
                    <a:gd name="connsiteY1" fmla="*/ 359788 h 1700114"/>
                    <a:gd name="connsiteX2" fmla="*/ 844983 w 1369466"/>
                    <a:gd name="connsiteY2" fmla="*/ 361217 h 1700114"/>
                    <a:gd name="connsiteX3" fmla="*/ 837045 w 1369466"/>
                    <a:gd name="connsiteY3" fmla="*/ 740788 h 1700114"/>
                    <a:gd name="connsiteX4" fmla="*/ 75045 w 1369466"/>
                    <a:gd name="connsiteY4" fmla="*/ 740788 h 1700114"/>
                    <a:gd name="connsiteX5" fmla="*/ 90285 w 1369466"/>
                    <a:gd name="connsiteY5" fmla="*/ 474088 h 1700114"/>
                    <a:gd name="connsiteX6" fmla="*/ 623685 w 1369466"/>
                    <a:gd name="connsiteY6" fmla="*/ 481708 h 1700114"/>
                    <a:gd name="connsiteX7" fmla="*/ 684645 w 1369466"/>
                    <a:gd name="connsiteY7" fmla="*/ 70228 h 1700114"/>
                    <a:gd name="connsiteX8" fmla="*/ 1324725 w 1369466"/>
                    <a:gd name="connsiteY8" fmla="*/ 93088 h 1700114"/>
                    <a:gd name="connsiteX9" fmla="*/ 1332345 w 1369466"/>
                    <a:gd name="connsiteY9" fmla="*/ 977008 h 1700114"/>
                    <a:gd name="connsiteX0" fmla="*/ 1020244 w 1369466"/>
                    <a:gd name="connsiteY0" fmla="*/ 1700114 h 1700114"/>
                    <a:gd name="connsiteX1" fmla="*/ 1019925 w 1369466"/>
                    <a:gd name="connsiteY1" fmla="*/ 359788 h 1700114"/>
                    <a:gd name="connsiteX2" fmla="*/ 844983 w 1369466"/>
                    <a:gd name="connsiteY2" fmla="*/ 361217 h 1700114"/>
                    <a:gd name="connsiteX3" fmla="*/ 841807 w 1369466"/>
                    <a:gd name="connsiteY3" fmla="*/ 740788 h 1700114"/>
                    <a:gd name="connsiteX4" fmla="*/ 75045 w 1369466"/>
                    <a:gd name="connsiteY4" fmla="*/ 740788 h 1700114"/>
                    <a:gd name="connsiteX5" fmla="*/ 90285 w 1369466"/>
                    <a:gd name="connsiteY5" fmla="*/ 474088 h 1700114"/>
                    <a:gd name="connsiteX6" fmla="*/ 623685 w 1369466"/>
                    <a:gd name="connsiteY6" fmla="*/ 481708 h 1700114"/>
                    <a:gd name="connsiteX7" fmla="*/ 684645 w 1369466"/>
                    <a:gd name="connsiteY7" fmla="*/ 70228 h 1700114"/>
                    <a:gd name="connsiteX8" fmla="*/ 1324725 w 1369466"/>
                    <a:gd name="connsiteY8" fmla="*/ 93088 h 1700114"/>
                    <a:gd name="connsiteX9" fmla="*/ 1332345 w 1369466"/>
                    <a:gd name="connsiteY9" fmla="*/ 977008 h 1700114"/>
                    <a:gd name="connsiteX0" fmla="*/ 1020244 w 1369466"/>
                    <a:gd name="connsiteY0" fmla="*/ 1700114 h 1700114"/>
                    <a:gd name="connsiteX1" fmla="*/ 1019925 w 1369466"/>
                    <a:gd name="connsiteY1" fmla="*/ 359788 h 1700114"/>
                    <a:gd name="connsiteX2" fmla="*/ 844983 w 1369466"/>
                    <a:gd name="connsiteY2" fmla="*/ 361217 h 1700114"/>
                    <a:gd name="connsiteX3" fmla="*/ 846570 w 1369466"/>
                    <a:gd name="connsiteY3" fmla="*/ 740788 h 1700114"/>
                    <a:gd name="connsiteX4" fmla="*/ 75045 w 1369466"/>
                    <a:gd name="connsiteY4" fmla="*/ 740788 h 1700114"/>
                    <a:gd name="connsiteX5" fmla="*/ 90285 w 1369466"/>
                    <a:gd name="connsiteY5" fmla="*/ 474088 h 1700114"/>
                    <a:gd name="connsiteX6" fmla="*/ 623685 w 1369466"/>
                    <a:gd name="connsiteY6" fmla="*/ 481708 h 1700114"/>
                    <a:gd name="connsiteX7" fmla="*/ 684645 w 1369466"/>
                    <a:gd name="connsiteY7" fmla="*/ 70228 h 1700114"/>
                    <a:gd name="connsiteX8" fmla="*/ 1324725 w 1369466"/>
                    <a:gd name="connsiteY8" fmla="*/ 93088 h 1700114"/>
                    <a:gd name="connsiteX9" fmla="*/ 1332345 w 1369466"/>
                    <a:gd name="connsiteY9" fmla="*/ 977008 h 1700114"/>
                    <a:gd name="connsiteX0" fmla="*/ 1020244 w 1369466"/>
                    <a:gd name="connsiteY0" fmla="*/ 1700114 h 1700114"/>
                    <a:gd name="connsiteX1" fmla="*/ 1019925 w 1369466"/>
                    <a:gd name="connsiteY1" fmla="*/ 359788 h 1700114"/>
                    <a:gd name="connsiteX2" fmla="*/ 844983 w 1369466"/>
                    <a:gd name="connsiteY2" fmla="*/ 361217 h 1700114"/>
                    <a:gd name="connsiteX3" fmla="*/ 846570 w 1369466"/>
                    <a:gd name="connsiteY3" fmla="*/ 740788 h 1700114"/>
                    <a:gd name="connsiteX4" fmla="*/ 75045 w 1369466"/>
                    <a:gd name="connsiteY4" fmla="*/ 740788 h 1700114"/>
                    <a:gd name="connsiteX5" fmla="*/ 90285 w 1369466"/>
                    <a:gd name="connsiteY5" fmla="*/ 474088 h 1700114"/>
                    <a:gd name="connsiteX6" fmla="*/ 623685 w 1369466"/>
                    <a:gd name="connsiteY6" fmla="*/ 481708 h 1700114"/>
                    <a:gd name="connsiteX7" fmla="*/ 684645 w 1369466"/>
                    <a:gd name="connsiteY7" fmla="*/ 70228 h 1700114"/>
                    <a:gd name="connsiteX8" fmla="*/ 1324725 w 1369466"/>
                    <a:gd name="connsiteY8" fmla="*/ 93088 h 1700114"/>
                    <a:gd name="connsiteX9" fmla="*/ 1332345 w 1369466"/>
                    <a:gd name="connsiteY9" fmla="*/ 977008 h 1700114"/>
                    <a:gd name="connsiteX0" fmla="*/ 1020244 w 1369466"/>
                    <a:gd name="connsiteY0" fmla="*/ 1700114 h 1700114"/>
                    <a:gd name="connsiteX1" fmla="*/ 1019925 w 1369466"/>
                    <a:gd name="connsiteY1" fmla="*/ 359788 h 1700114"/>
                    <a:gd name="connsiteX2" fmla="*/ 844983 w 1369466"/>
                    <a:gd name="connsiteY2" fmla="*/ 361217 h 1700114"/>
                    <a:gd name="connsiteX3" fmla="*/ 846570 w 1369466"/>
                    <a:gd name="connsiteY3" fmla="*/ 740788 h 1700114"/>
                    <a:gd name="connsiteX4" fmla="*/ 75045 w 1369466"/>
                    <a:gd name="connsiteY4" fmla="*/ 740788 h 1700114"/>
                    <a:gd name="connsiteX5" fmla="*/ 90285 w 1369466"/>
                    <a:gd name="connsiteY5" fmla="*/ 474088 h 1700114"/>
                    <a:gd name="connsiteX6" fmla="*/ 623685 w 1369466"/>
                    <a:gd name="connsiteY6" fmla="*/ 481708 h 1700114"/>
                    <a:gd name="connsiteX7" fmla="*/ 684645 w 1369466"/>
                    <a:gd name="connsiteY7" fmla="*/ 70228 h 1700114"/>
                    <a:gd name="connsiteX8" fmla="*/ 1324725 w 1369466"/>
                    <a:gd name="connsiteY8" fmla="*/ 93088 h 1700114"/>
                    <a:gd name="connsiteX9" fmla="*/ 1332345 w 1369466"/>
                    <a:gd name="connsiteY9" fmla="*/ 977008 h 1700114"/>
                    <a:gd name="connsiteX0" fmla="*/ 1020244 w 1369466"/>
                    <a:gd name="connsiteY0" fmla="*/ 1700114 h 1700114"/>
                    <a:gd name="connsiteX1" fmla="*/ 1019925 w 1369466"/>
                    <a:gd name="connsiteY1" fmla="*/ 359788 h 1700114"/>
                    <a:gd name="connsiteX2" fmla="*/ 844983 w 1369466"/>
                    <a:gd name="connsiteY2" fmla="*/ 361217 h 1700114"/>
                    <a:gd name="connsiteX3" fmla="*/ 848951 w 1369466"/>
                    <a:gd name="connsiteY3" fmla="*/ 733645 h 1700114"/>
                    <a:gd name="connsiteX4" fmla="*/ 75045 w 1369466"/>
                    <a:gd name="connsiteY4" fmla="*/ 740788 h 1700114"/>
                    <a:gd name="connsiteX5" fmla="*/ 90285 w 1369466"/>
                    <a:gd name="connsiteY5" fmla="*/ 474088 h 1700114"/>
                    <a:gd name="connsiteX6" fmla="*/ 623685 w 1369466"/>
                    <a:gd name="connsiteY6" fmla="*/ 481708 h 1700114"/>
                    <a:gd name="connsiteX7" fmla="*/ 684645 w 1369466"/>
                    <a:gd name="connsiteY7" fmla="*/ 70228 h 1700114"/>
                    <a:gd name="connsiteX8" fmla="*/ 1324725 w 1369466"/>
                    <a:gd name="connsiteY8" fmla="*/ 93088 h 1700114"/>
                    <a:gd name="connsiteX9" fmla="*/ 1332345 w 1369466"/>
                    <a:gd name="connsiteY9" fmla="*/ 977008 h 1700114"/>
                    <a:gd name="connsiteX0" fmla="*/ 1020244 w 1369466"/>
                    <a:gd name="connsiteY0" fmla="*/ 1700114 h 1700114"/>
                    <a:gd name="connsiteX1" fmla="*/ 1019925 w 1369466"/>
                    <a:gd name="connsiteY1" fmla="*/ 359788 h 1700114"/>
                    <a:gd name="connsiteX2" fmla="*/ 844983 w 1369466"/>
                    <a:gd name="connsiteY2" fmla="*/ 361217 h 1700114"/>
                    <a:gd name="connsiteX3" fmla="*/ 844189 w 1369466"/>
                    <a:gd name="connsiteY3" fmla="*/ 733645 h 1700114"/>
                    <a:gd name="connsiteX4" fmla="*/ 75045 w 1369466"/>
                    <a:gd name="connsiteY4" fmla="*/ 740788 h 1700114"/>
                    <a:gd name="connsiteX5" fmla="*/ 90285 w 1369466"/>
                    <a:gd name="connsiteY5" fmla="*/ 474088 h 1700114"/>
                    <a:gd name="connsiteX6" fmla="*/ 623685 w 1369466"/>
                    <a:gd name="connsiteY6" fmla="*/ 481708 h 1700114"/>
                    <a:gd name="connsiteX7" fmla="*/ 684645 w 1369466"/>
                    <a:gd name="connsiteY7" fmla="*/ 70228 h 1700114"/>
                    <a:gd name="connsiteX8" fmla="*/ 1324725 w 1369466"/>
                    <a:gd name="connsiteY8" fmla="*/ 93088 h 1700114"/>
                    <a:gd name="connsiteX9" fmla="*/ 1332345 w 1369466"/>
                    <a:gd name="connsiteY9" fmla="*/ 977008 h 1700114"/>
                    <a:gd name="connsiteX0" fmla="*/ 1020244 w 1369466"/>
                    <a:gd name="connsiteY0" fmla="*/ 1700114 h 1700114"/>
                    <a:gd name="connsiteX1" fmla="*/ 1019925 w 1369466"/>
                    <a:gd name="connsiteY1" fmla="*/ 359788 h 1700114"/>
                    <a:gd name="connsiteX2" fmla="*/ 844983 w 1369466"/>
                    <a:gd name="connsiteY2" fmla="*/ 361217 h 1700114"/>
                    <a:gd name="connsiteX3" fmla="*/ 844189 w 1369466"/>
                    <a:gd name="connsiteY3" fmla="*/ 733645 h 1700114"/>
                    <a:gd name="connsiteX4" fmla="*/ 75045 w 1369466"/>
                    <a:gd name="connsiteY4" fmla="*/ 740788 h 1700114"/>
                    <a:gd name="connsiteX5" fmla="*/ 90285 w 1369466"/>
                    <a:gd name="connsiteY5" fmla="*/ 474088 h 1700114"/>
                    <a:gd name="connsiteX6" fmla="*/ 623685 w 1369466"/>
                    <a:gd name="connsiteY6" fmla="*/ 481708 h 1700114"/>
                    <a:gd name="connsiteX7" fmla="*/ 684645 w 1369466"/>
                    <a:gd name="connsiteY7" fmla="*/ 70228 h 1700114"/>
                    <a:gd name="connsiteX8" fmla="*/ 1324725 w 1369466"/>
                    <a:gd name="connsiteY8" fmla="*/ 93088 h 1700114"/>
                    <a:gd name="connsiteX9" fmla="*/ 1332345 w 1369466"/>
                    <a:gd name="connsiteY9" fmla="*/ 977008 h 1700114"/>
                    <a:gd name="connsiteX0" fmla="*/ 1020244 w 1369466"/>
                    <a:gd name="connsiteY0" fmla="*/ 1700114 h 1700114"/>
                    <a:gd name="connsiteX1" fmla="*/ 1019925 w 1369466"/>
                    <a:gd name="connsiteY1" fmla="*/ 359788 h 1700114"/>
                    <a:gd name="connsiteX2" fmla="*/ 844983 w 1369466"/>
                    <a:gd name="connsiteY2" fmla="*/ 361217 h 1700114"/>
                    <a:gd name="connsiteX3" fmla="*/ 846570 w 1369466"/>
                    <a:gd name="connsiteY3" fmla="*/ 733645 h 1700114"/>
                    <a:gd name="connsiteX4" fmla="*/ 75045 w 1369466"/>
                    <a:gd name="connsiteY4" fmla="*/ 740788 h 1700114"/>
                    <a:gd name="connsiteX5" fmla="*/ 90285 w 1369466"/>
                    <a:gd name="connsiteY5" fmla="*/ 474088 h 1700114"/>
                    <a:gd name="connsiteX6" fmla="*/ 623685 w 1369466"/>
                    <a:gd name="connsiteY6" fmla="*/ 481708 h 1700114"/>
                    <a:gd name="connsiteX7" fmla="*/ 684645 w 1369466"/>
                    <a:gd name="connsiteY7" fmla="*/ 70228 h 1700114"/>
                    <a:gd name="connsiteX8" fmla="*/ 1324725 w 1369466"/>
                    <a:gd name="connsiteY8" fmla="*/ 93088 h 1700114"/>
                    <a:gd name="connsiteX9" fmla="*/ 1332345 w 1369466"/>
                    <a:gd name="connsiteY9" fmla="*/ 977008 h 1700114"/>
                    <a:gd name="connsiteX0" fmla="*/ 1020244 w 1369466"/>
                    <a:gd name="connsiteY0" fmla="*/ 1700114 h 1700114"/>
                    <a:gd name="connsiteX1" fmla="*/ 1019925 w 1369466"/>
                    <a:gd name="connsiteY1" fmla="*/ 359788 h 1700114"/>
                    <a:gd name="connsiteX2" fmla="*/ 844983 w 1369466"/>
                    <a:gd name="connsiteY2" fmla="*/ 361217 h 1700114"/>
                    <a:gd name="connsiteX3" fmla="*/ 846570 w 1369466"/>
                    <a:gd name="connsiteY3" fmla="*/ 733645 h 1700114"/>
                    <a:gd name="connsiteX4" fmla="*/ 75045 w 1369466"/>
                    <a:gd name="connsiteY4" fmla="*/ 740788 h 1700114"/>
                    <a:gd name="connsiteX5" fmla="*/ 90285 w 1369466"/>
                    <a:gd name="connsiteY5" fmla="*/ 474088 h 1700114"/>
                    <a:gd name="connsiteX6" fmla="*/ 623685 w 1369466"/>
                    <a:gd name="connsiteY6" fmla="*/ 481708 h 1700114"/>
                    <a:gd name="connsiteX7" fmla="*/ 684645 w 1369466"/>
                    <a:gd name="connsiteY7" fmla="*/ 70228 h 1700114"/>
                    <a:gd name="connsiteX8" fmla="*/ 1324725 w 1369466"/>
                    <a:gd name="connsiteY8" fmla="*/ 93088 h 1700114"/>
                    <a:gd name="connsiteX9" fmla="*/ 1332345 w 1369466"/>
                    <a:gd name="connsiteY9" fmla="*/ 977008 h 1700114"/>
                    <a:gd name="connsiteX0" fmla="*/ 1020244 w 1369466"/>
                    <a:gd name="connsiteY0" fmla="*/ 1700114 h 1700114"/>
                    <a:gd name="connsiteX1" fmla="*/ 1019925 w 1369466"/>
                    <a:gd name="connsiteY1" fmla="*/ 359788 h 1700114"/>
                    <a:gd name="connsiteX2" fmla="*/ 844983 w 1369466"/>
                    <a:gd name="connsiteY2" fmla="*/ 361217 h 1700114"/>
                    <a:gd name="connsiteX3" fmla="*/ 846570 w 1369466"/>
                    <a:gd name="connsiteY3" fmla="*/ 733645 h 1700114"/>
                    <a:gd name="connsiteX4" fmla="*/ 75045 w 1369466"/>
                    <a:gd name="connsiteY4" fmla="*/ 738407 h 1700114"/>
                    <a:gd name="connsiteX5" fmla="*/ 90285 w 1369466"/>
                    <a:gd name="connsiteY5" fmla="*/ 474088 h 1700114"/>
                    <a:gd name="connsiteX6" fmla="*/ 623685 w 1369466"/>
                    <a:gd name="connsiteY6" fmla="*/ 481708 h 1700114"/>
                    <a:gd name="connsiteX7" fmla="*/ 684645 w 1369466"/>
                    <a:gd name="connsiteY7" fmla="*/ 70228 h 1700114"/>
                    <a:gd name="connsiteX8" fmla="*/ 1324725 w 1369466"/>
                    <a:gd name="connsiteY8" fmla="*/ 93088 h 1700114"/>
                    <a:gd name="connsiteX9" fmla="*/ 1332345 w 1369466"/>
                    <a:gd name="connsiteY9" fmla="*/ 977008 h 1700114"/>
                    <a:gd name="connsiteX0" fmla="*/ 1020244 w 1369466"/>
                    <a:gd name="connsiteY0" fmla="*/ 1700114 h 1700114"/>
                    <a:gd name="connsiteX1" fmla="*/ 1019925 w 1369466"/>
                    <a:gd name="connsiteY1" fmla="*/ 359788 h 1700114"/>
                    <a:gd name="connsiteX2" fmla="*/ 844983 w 1369466"/>
                    <a:gd name="connsiteY2" fmla="*/ 361217 h 1700114"/>
                    <a:gd name="connsiteX3" fmla="*/ 846570 w 1369466"/>
                    <a:gd name="connsiteY3" fmla="*/ 733645 h 1700114"/>
                    <a:gd name="connsiteX4" fmla="*/ 75045 w 1369466"/>
                    <a:gd name="connsiteY4" fmla="*/ 736026 h 1700114"/>
                    <a:gd name="connsiteX5" fmla="*/ 90285 w 1369466"/>
                    <a:gd name="connsiteY5" fmla="*/ 474088 h 1700114"/>
                    <a:gd name="connsiteX6" fmla="*/ 623685 w 1369466"/>
                    <a:gd name="connsiteY6" fmla="*/ 481708 h 1700114"/>
                    <a:gd name="connsiteX7" fmla="*/ 684645 w 1369466"/>
                    <a:gd name="connsiteY7" fmla="*/ 70228 h 1700114"/>
                    <a:gd name="connsiteX8" fmla="*/ 1324725 w 1369466"/>
                    <a:gd name="connsiteY8" fmla="*/ 93088 h 1700114"/>
                    <a:gd name="connsiteX9" fmla="*/ 1332345 w 1369466"/>
                    <a:gd name="connsiteY9" fmla="*/ 977008 h 1700114"/>
                    <a:gd name="connsiteX0" fmla="*/ 1020244 w 1369466"/>
                    <a:gd name="connsiteY0" fmla="*/ 1700114 h 1700114"/>
                    <a:gd name="connsiteX1" fmla="*/ 1019925 w 1369466"/>
                    <a:gd name="connsiteY1" fmla="*/ 359788 h 1700114"/>
                    <a:gd name="connsiteX2" fmla="*/ 844983 w 1369466"/>
                    <a:gd name="connsiteY2" fmla="*/ 361217 h 1700114"/>
                    <a:gd name="connsiteX3" fmla="*/ 846570 w 1369466"/>
                    <a:gd name="connsiteY3" fmla="*/ 733645 h 1700114"/>
                    <a:gd name="connsiteX4" fmla="*/ 75045 w 1369466"/>
                    <a:gd name="connsiteY4" fmla="*/ 733645 h 1700114"/>
                    <a:gd name="connsiteX5" fmla="*/ 90285 w 1369466"/>
                    <a:gd name="connsiteY5" fmla="*/ 474088 h 1700114"/>
                    <a:gd name="connsiteX6" fmla="*/ 623685 w 1369466"/>
                    <a:gd name="connsiteY6" fmla="*/ 481708 h 1700114"/>
                    <a:gd name="connsiteX7" fmla="*/ 684645 w 1369466"/>
                    <a:gd name="connsiteY7" fmla="*/ 70228 h 1700114"/>
                    <a:gd name="connsiteX8" fmla="*/ 1324725 w 1369466"/>
                    <a:gd name="connsiteY8" fmla="*/ 93088 h 1700114"/>
                    <a:gd name="connsiteX9" fmla="*/ 1332345 w 1369466"/>
                    <a:gd name="connsiteY9" fmla="*/ 977008 h 1700114"/>
                    <a:gd name="connsiteX0" fmla="*/ 1020244 w 1369466"/>
                    <a:gd name="connsiteY0" fmla="*/ 1700114 h 1700114"/>
                    <a:gd name="connsiteX1" fmla="*/ 1019925 w 1369466"/>
                    <a:gd name="connsiteY1" fmla="*/ 359788 h 1700114"/>
                    <a:gd name="connsiteX2" fmla="*/ 844983 w 1369466"/>
                    <a:gd name="connsiteY2" fmla="*/ 361217 h 1700114"/>
                    <a:gd name="connsiteX3" fmla="*/ 846570 w 1369466"/>
                    <a:gd name="connsiteY3" fmla="*/ 733645 h 1700114"/>
                    <a:gd name="connsiteX4" fmla="*/ 75045 w 1369466"/>
                    <a:gd name="connsiteY4" fmla="*/ 731263 h 1700114"/>
                    <a:gd name="connsiteX5" fmla="*/ 90285 w 1369466"/>
                    <a:gd name="connsiteY5" fmla="*/ 474088 h 1700114"/>
                    <a:gd name="connsiteX6" fmla="*/ 623685 w 1369466"/>
                    <a:gd name="connsiteY6" fmla="*/ 481708 h 1700114"/>
                    <a:gd name="connsiteX7" fmla="*/ 684645 w 1369466"/>
                    <a:gd name="connsiteY7" fmla="*/ 70228 h 1700114"/>
                    <a:gd name="connsiteX8" fmla="*/ 1324725 w 1369466"/>
                    <a:gd name="connsiteY8" fmla="*/ 93088 h 1700114"/>
                    <a:gd name="connsiteX9" fmla="*/ 1332345 w 1369466"/>
                    <a:gd name="connsiteY9" fmla="*/ 977008 h 1700114"/>
                    <a:gd name="connsiteX0" fmla="*/ 1020244 w 1369466"/>
                    <a:gd name="connsiteY0" fmla="*/ 1700114 h 1700114"/>
                    <a:gd name="connsiteX1" fmla="*/ 1019925 w 1369466"/>
                    <a:gd name="connsiteY1" fmla="*/ 359788 h 1700114"/>
                    <a:gd name="connsiteX2" fmla="*/ 844983 w 1369466"/>
                    <a:gd name="connsiteY2" fmla="*/ 361217 h 1700114"/>
                    <a:gd name="connsiteX3" fmla="*/ 846570 w 1369466"/>
                    <a:gd name="connsiteY3" fmla="*/ 733645 h 1700114"/>
                    <a:gd name="connsiteX4" fmla="*/ 75045 w 1369466"/>
                    <a:gd name="connsiteY4" fmla="*/ 731263 h 1700114"/>
                    <a:gd name="connsiteX5" fmla="*/ 90285 w 1369466"/>
                    <a:gd name="connsiteY5" fmla="*/ 474088 h 1700114"/>
                    <a:gd name="connsiteX6" fmla="*/ 623685 w 1369466"/>
                    <a:gd name="connsiteY6" fmla="*/ 481708 h 1700114"/>
                    <a:gd name="connsiteX7" fmla="*/ 684645 w 1369466"/>
                    <a:gd name="connsiteY7" fmla="*/ 70228 h 1700114"/>
                    <a:gd name="connsiteX8" fmla="*/ 1324725 w 1369466"/>
                    <a:gd name="connsiteY8" fmla="*/ 93088 h 1700114"/>
                    <a:gd name="connsiteX9" fmla="*/ 1332345 w 1369466"/>
                    <a:gd name="connsiteY9" fmla="*/ 977008 h 1700114"/>
                    <a:gd name="connsiteX0" fmla="*/ 1018813 w 1368035"/>
                    <a:gd name="connsiteY0" fmla="*/ 1700114 h 1700114"/>
                    <a:gd name="connsiteX1" fmla="*/ 1018494 w 1368035"/>
                    <a:gd name="connsiteY1" fmla="*/ 359788 h 1700114"/>
                    <a:gd name="connsiteX2" fmla="*/ 843552 w 1368035"/>
                    <a:gd name="connsiteY2" fmla="*/ 361217 h 1700114"/>
                    <a:gd name="connsiteX3" fmla="*/ 845139 w 1368035"/>
                    <a:gd name="connsiteY3" fmla="*/ 733645 h 1700114"/>
                    <a:gd name="connsiteX4" fmla="*/ 75995 w 1368035"/>
                    <a:gd name="connsiteY4" fmla="*/ 733644 h 1700114"/>
                    <a:gd name="connsiteX5" fmla="*/ 88854 w 1368035"/>
                    <a:gd name="connsiteY5" fmla="*/ 474088 h 1700114"/>
                    <a:gd name="connsiteX6" fmla="*/ 622254 w 1368035"/>
                    <a:gd name="connsiteY6" fmla="*/ 481708 h 1700114"/>
                    <a:gd name="connsiteX7" fmla="*/ 683214 w 1368035"/>
                    <a:gd name="connsiteY7" fmla="*/ 70228 h 1700114"/>
                    <a:gd name="connsiteX8" fmla="*/ 1323294 w 1368035"/>
                    <a:gd name="connsiteY8" fmla="*/ 93088 h 1700114"/>
                    <a:gd name="connsiteX9" fmla="*/ 1330914 w 1368035"/>
                    <a:gd name="connsiteY9" fmla="*/ 977008 h 1700114"/>
                    <a:gd name="connsiteX0" fmla="*/ 975639 w 1324861"/>
                    <a:gd name="connsiteY0" fmla="*/ 1700114 h 1700114"/>
                    <a:gd name="connsiteX1" fmla="*/ 975320 w 1324861"/>
                    <a:gd name="connsiteY1" fmla="*/ 359788 h 1700114"/>
                    <a:gd name="connsiteX2" fmla="*/ 800378 w 1324861"/>
                    <a:gd name="connsiteY2" fmla="*/ 361217 h 1700114"/>
                    <a:gd name="connsiteX3" fmla="*/ 801965 w 1324861"/>
                    <a:gd name="connsiteY3" fmla="*/ 733645 h 1700114"/>
                    <a:gd name="connsiteX4" fmla="*/ 32821 w 1324861"/>
                    <a:gd name="connsiteY4" fmla="*/ 733644 h 1700114"/>
                    <a:gd name="connsiteX5" fmla="*/ 45680 w 1324861"/>
                    <a:gd name="connsiteY5" fmla="*/ 474088 h 1700114"/>
                    <a:gd name="connsiteX6" fmla="*/ 579080 w 1324861"/>
                    <a:gd name="connsiteY6" fmla="*/ 481708 h 1700114"/>
                    <a:gd name="connsiteX7" fmla="*/ 640040 w 1324861"/>
                    <a:gd name="connsiteY7" fmla="*/ 70228 h 1700114"/>
                    <a:gd name="connsiteX8" fmla="*/ 1280120 w 1324861"/>
                    <a:gd name="connsiteY8" fmla="*/ 93088 h 1700114"/>
                    <a:gd name="connsiteX9" fmla="*/ 1287740 w 1324861"/>
                    <a:gd name="connsiteY9" fmla="*/ 977008 h 1700114"/>
                    <a:gd name="connsiteX0" fmla="*/ 945301 w 1294523"/>
                    <a:gd name="connsiteY0" fmla="*/ 1700114 h 1700114"/>
                    <a:gd name="connsiteX1" fmla="*/ 944982 w 1294523"/>
                    <a:gd name="connsiteY1" fmla="*/ 359788 h 1700114"/>
                    <a:gd name="connsiteX2" fmla="*/ 770040 w 1294523"/>
                    <a:gd name="connsiteY2" fmla="*/ 361217 h 1700114"/>
                    <a:gd name="connsiteX3" fmla="*/ 771627 w 1294523"/>
                    <a:gd name="connsiteY3" fmla="*/ 733645 h 1700114"/>
                    <a:gd name="connsiteX4" fmla="*/ 2483 w 1294523"/>
                    <a:gd name="connsiteY4" fmla="*/ 733644 h 1700114"/>
                    <a:gd name="connsiteX5" fmla="*/ 15342 w 1294523"/>
                    <a:gd name="connsiteY5" fmla="*/ 474088 h 1700114"/>
                    <a:gd name="connsiteX6" fmla="*/ 548742 w 1294523"/>
                    <a:gd name="connsiteY6" fmla="*/ 481708 h 1700114"/>
                    <a:gd name="connsiteX7" fmla="*/ 609702 w 1294523"/>
                    <a:gd name="connsiteY7" fmla="*/ 70228 h 1700114"/>
                    <a:gd name="connsiteX8" fmla="*/ 1249782 w 1294523"/>
                    <a:gd name="connsiteY8" fmla="*/ 93088 h 1700114"/>
                    <a:gd name="connsiteX9" fmla="*/ 1257402 w 1294523"/>
                    <a:gd name="connsiteY9" fmla="*/ 977008 h 1700114"/>
                    <a:gd name="connsiteX0" fmla="*/ 948934 w 1298156"/>
                    <a:gd name="connsiteY0" fmla="*/ 1700114 h 1700114"/>
                    <a:gd name="connsiteX1" fmla="*/ 948615 w 1298156"/>
                    <a:gd name="connsiteY1" fmla="*/ 359788 h 1700114"/>
                    <a:gd name="connsiteX2" fmla="*/ 773673 w 1298156"/>
                    <a:gd name="connsiteY2" fmla="*/ 361217 h 1700114"/>
                    <a:gd name="connsiteX3" fmla="*/ 775260 w 1298156"/>
                    <a:gd name="connsiteY3" fmla="*/ 733645 h 1700114"/>
                    <a:gd name="connsiteX4" fmla="*/ 6116 w 1298156"/>
                    <a:gd name="connsiteY4" fmla="*/ 733644 h 1700114"/>
                    <a:gd name="connsiteX5" fmla="*/ 9450 w 1298156"/>
                    <a:gd name="connsiteY5" fmla="*/ 471707 h 1700114"/>
                    <a:gd name="connsiteX6" fmla="*/ 552375 w 1298156"/>
                    <a:gd name="connsiteY6" fmla="*/ 481708 h 1700114"/>
                    <a:gd name="connsiteX7" fmla="*/ 613335 w 1298156"/>
                    <a:gd name="connsiteY7" fmla="*/ 70228 h 1700114"/>
                    <a:gd name="connsiteX8" fmla="*/ 1253415 w 1298156"/>
                    <a:gd name="connsiteY8" fmla="*/ 93088 h 1700114"/>
                    <a:gd name="connsiteX9" fmla="*/ 1261035 w 1298156"/>
                    <a:gd name="connsiteY9" fmla="*/ 977008 h 1700114"/>
                    <a:gd name="connsiteX0" fmla="*/ 944189 w 1293411"/>
                    <a:gd name="connsiteY0" fmla="*/ 1700114 h 1700114"/>
                    <a:gd name="connsiteX1" fmla="*/ 943870 w 1293411"/>
                    <a:gd name="connsiteY1" fmla="*/ 359788 h 1700114"/>
                    <a:gd name="connsiteX2" fmla="*/ 768928 w 1293411"/>
                    <a:gd name="connsiteY2" fmla="*/ 361217 h 1700114"/>
                    <a:gd name="connsiteX3" fmla="*/ 770515 w 1293411"/>
                    <a:gd name="connsiteY3" fmla="*/ 733645 h 1700114"/>
                    <a:gd name="connsiteX4" fmla="*/ 1371 w 1293411"/>
                    <a:gd name="connsiteY4" fmla="*/ 733644 h 1700114"/>
                    <a:gd name="connsiteX5" fmla="*/ 4705 w 1293411"/>
                    <a:gd name="connsiteY5" fmla="*/ 471707 h 1700114"/>
                    <a:gd name="connsiteX6" fmla="*/ 547630 w 1293411"/>
                    <a:gd name="connsiteY6" fmla="*/ 481708 h 1700114"/>
                    <a:gd name="connsiteX7" fmla="*/ 608590 w 1293411"/>
                    <a:gd name="connsiteY7" fmla="*/ 70228 h 1700114"/>
                    <a:gd name="connsiteX8" fmla="*/ 1248670 w 1293411"/>
                    <a:gd name="connsiteY8" fmla="*/ 93088 h 1700114"/>
                    <a:gd name="connsiteX9" fmla="*/ 1256290 w 1293411"/>
                    <a:gd name="connsiteY9" fmla="*/ 977008 h 1700114"/>
                    <a:gd name="connsiteX0" fmla="*/ 944435 w 1293657"/>
                    <a:gd name="connsiteY0" fmla="*/ 1700114 h 1700114"/>
                    <a:gd name="connsiteX1" fmla="*/ 944116 w 1293657"/>
                    <a:gd name="connsiteY1" fmla="*/ 359788 h 1700114"/>
                    <a:gd name="connsiteX2" fmla="*/ 769174 w 1293657"/>
                    <a:gd name="connsiteY2" fmla="*/ 361217 h 1700114"/>
                    <a:gd name="connsiteX3" fmla="*/ 770761 w 1293657"/>
                    <a:gd name="connsiteY3" fmla="*/ 733645 h 1700114"/>
                    <a:gd name="connsiteX4" fmla="*/ 1617 w 1293657"/>
                    <a:gd name="connsiteY4" fmla="*/ 733644 h 1700114"/>
                    <a:gd name="connsiteX5" fmla="*/ 2570 w 1293657"/>
                    <a:gd name="connsiteY5" fmla="*/ 471707 h 1700114"/>
                    <a:gd name="connsiteX6" fmla="*/ 547876 w 1293657"/>
                    <a:gd name="connsiteY6" fmla="*/ 481708 h 1700114"/>
                    <a:gd name="connsiteX7" fmla="*/ 608836 w 1293657"/>
                    <a:gd name="connsiteY7" fmla="*/ 70228 h 1700114"/>
                    <a:gd name="connsiteX8" fmla="*/ 1248916 w 1293657"/>
                    <a:gd name="connsiteY8" fmla="*/ 93088 h 1700114"/>
                    <a:gd name="connsiteX9" fmla="*/ 1256536 w 1293657"/>
                    <a:gd name="connsiteY9" fmla="*/ 977008 h 1700114"/>
                    <a:gd name="connsiteX0" fmla="*/ 946627 w 1295849"/>
                    <a:gd name="connsiteY0" fmla="*/ 1700114 h 1700114"/>
                    <a:gd name="connsiteX1" fmla="*/ 946308 w 1295849"/>
                    <a:gd name="connsiteY1" fmla="*/ 359788 h 1700114"/>
                    <a:gd name="connsiteX2" fmla="*/ 771366 w 1295849"/>
                    <a:gd name="connsiteY2" fmla="*/ 361217 h 1700114"/>
                    <a:gd name="connsiteX3" fmla="*/ 772953 w 1295849"/>
                    <a:gd name="connsiteY3" fmla="*/ 733645 h 1700114"/>
                    <a:gd name="connsiteX4" fmla="*/ 3809 w 1295849"/>
                    <a:gd name="connsiteY4" fmla="*/ 733644 h 1700114"/>
                    <a:gd name="connsiteX5" fmla="*/ 0 w 1295849"/>
                    <a:gd name="connsiteY5" fmla="*/ 471707 h 1700114"/>
                    <a:gd name="connsiteX6" fmla="*/ 550068 w 1295849"/>
                    <a:gd name="connsiteY6" fmla="*/ 481708 h 1700114"/>
                    <a:gd name="connsiteX7" fmla="*/ 611028 w 1295849"/>
                    <a:gd name="connsiteY7" fmla="*/ 70228 h 1700114"/>
                    <a:gd name="connsiteX8" fmla="*/ 1251108 w 1295849"/>
                    <a:gd name="connsiteY8" fmla="*/ 93088 h 1700114"/>
                    <a:gd name="connsiteX9" fmla="*/ 1258728 w 1295849"/>
                    <a:gd name="connsiteY9" fmla="*/ 977008 h 1700114"/>
                    <a:gd name="connsiteX0" fmla="*/ 946627 w 1295849"/>
                    <a:gd name="connsiteY0" fmla="*/ 1700114 h 1700114"/>
                    <a:gd name="connsiteX1" fmla="*/ 946308 w 1295849"/>
                    <a:gd name="connsiteY1" fmla="*/ 359788 h 1700114"/>
                    <a:gd name="connsiteX2" fmla="*/ 771366 w 1295849"/>
                    <a:gd name="connsiteY2" fmla="*/ 361217 h 1700114"/>
                    <a:gd name="connsiteX3" fmla="*/ 772953 w 1295849"/>
                    <a:gd name="connsiteY3" fmla="*/ 733645 h 1700114"/>
                    <a:gd name="connsiteX4" fmla="*/ 3809 w 1295849"/>
                    <a:gd name="connsiteY4" fmla="*/ 733644 h 1700114"/>
                    <a:gd name="connsiteX5" fmla="*/ 0 w 1295849"/>
                    <a:gd name="connsiteY5" fmla="*/ 471707 h 1700114"/>
                    <a:gd name="connsiteX6" fmla="*/ 550068 w 1295849"/>
                    <a:gd name="connsiteY6" fmla="*/ 481708 h 1700114"/>
                    <a:gd name="connsiteX7" fmla="*/ 611028 w 1295849"/>
                    <a:gd name="connsiteY7" fmla="*/ 70228 h 1700114"/>
                    <a:gd name="connsiteX8" fmla="*/ 1251108 w 1295849"/>
                    <a:gd name="connsiteY8" fmla="*/ 93088 h 1700114"/>
                    <a:gd name="connsiteX9" fmla="*/ 1258728 w 1295849"/>
                    <a:gd name="connsiteY9" fmla="*/ 977008 h 1700114"/>
                    <a:gd name="connsiteX0" fmla="*/ 946627 w 1295849"/>
                    <a:gd name="connsiteY0" fmla="*/ 1700114 h 1700114"/>
                    <a:gd name="connsiteX1" fmla="*/ 946308 w 1295849"/>
                    <a:gd name="connsiteY1" fmla="*/ 359788 h 1700114"/>
                    <a:gd name="connsiteX2" fmla="*/ 771366 w 1295849"/>
                    <a:gd name="connsiteY2" fmla="*/ 361217 h 1700114"/>
                    <a:gd name="connsiteX3" fmla="*/ 772953 w 1295849"/>
                    <a:gd name="connsiteY3" fmla="*/ 733645 h 1700114"/>
                    <a:gd name="connsiteX4" fmla="*/ 3809 w 1295849"/>
                    <a:gd name="connsiteY4" fmla="*/ 733644 h 1700114"/>
                    <a:gd name="connsiteX5" fmla="*/ 0 w 1295849"/>
                    <a:gd name="connsiteY5" fmla="*/ 471707 h 1700114"/>
                    <a:gd name="connsiteX6" fmla="*/ 550068 w 1295849"/>
                    <a:gd name="connsiteY6" fmla="*/ 481708 h 1700114"/>
                    <a:gd name="connsiteX7" fmla="*/ 611028 w 1295849"/>
                    <a:gd name="connsiteY7" fmla="*/ 70228 h 1700114"/>
                    <a:gd name="connsiteX8" fmla="*/ 1251108 w 1295849"/>
                    <a:gd name="connsiteY8" fmla="*/ 93088 h 1700114"/>
                    <a:gd name="connsiteX9" fmla="*/ 1258728 w 1295849"/>
                    <a:gd name="connsiteY9" fmla="*/ 977008 h 1700114"/>
                    <a:gd name="connsiteX0" fmla="*/ 946627 w 1295849"/>
                    <a:gd name="connsiteY0" fmla="*/ 1700114 h 1700114"/>
                    <a:gd name="connsiteX1" fmla="*/ 946308 w 1295849"/>
                    <a:gd name="connsiteY1" fmla="*/ 359788 h 1700114"/>
                    <a:gd name="connsiteX2" fmla="*/ 771366 w 1295849"/>
                    <a:gd name="connsiteY2" fmla="*/ 361217 h 1700114"/>
                    <a:gd name="connsiteX3" fmla="*/ 772953 w 1295849"/>
                    <a:gd name="connsiteY3" fmla="*/ 733645 h 1700114"/>
                    <a:gd name="connsiteX4" fmla="*/ 3809 w 1295849"/>
                    <a:gd name="connsiteY4" fmla="*/ 733644 h 1700114"/>
                    <a:gd name="connsiteX5" fmla="*/ 0 w 1295849"/>
                    <a:gd name="connsiteY5" fmla="*/ 471707 h 1700114"/>
                    <a:gd name="connsiteX6" fmla="*/ 550068 w 1295849"/>
                    <a:gd name="connsiteY6" fmla="*/ 481708 h 1700114"/>
                    <a:gd name="connsiteX7" fmla="*/ 611028 w 1295849"/>
                    <a:gd name="connsiteY7" fmla="*/ 70228 h 1700114"/>
                    <a:gd name="connsiteX8" fmla="*/ 1251108 w 1295849"/>
                    <a:gd name="connsiteY8" fmla="*/ 93088 h 1700114"/>
                    <a:gd name="connsiteX9" fmla="*/ 1258728 w 1295849"/>
                    <a:gd name="connsiteY9" fmla="*/ 977008 h 1700114"/>
                    <a:gd name="connsiteX0" fmla="*/ 944797 w 1294019"/>
                    <a:gd name="connsiteY0" fmla="*/ 1700114 h 1700114"/>
                    <a:gd name="connsiteX1" fmla="*/ 944478 w 1294019"/>
                    <a:gd name="connsiteY1" fmla="*/ 359788 h 1700114"/>
                    <a:gd name="connsiteX2" fmla="*/ 769536 w 1294019"/>
                    <a:gd name="connsiteY2" fmla="*/ 361217 h 1700114"/>
                    <a:gd name="connsiteX3" fmla="*/ 771123 w 1294019"/>
                    <a:gd name="connsiteY3" fmla="*/ 733645 h 1700114"/>
                    <a:gd name="connsiteX4" fmla="*/ 1979 w 1294019"/>
                    <a:gd name="connsiteY4" fmla="*/ 733644 h 1700114"/>
                    <a:gd name="connsiteX5" fmla="*/ 551 w 1294019"/>
                    <a:gd name="connsiteY5" fmla="*/ 471707 h 1700114"/>
                    <a:gd name="connsiteX6" fmla="*/ 548238 w 1294019"/>
                    <a:gd name="connsiteY6" fmla="*/ 481708 h 1700114"/>
                    <a:gd name="connsiteX7" fmla="*/ 609198 w 1294019"/>
                    <a:gd name="connsiteY7" fmla="*/ 70228 h 1700114"/>
                    <a:gd name="connsiteX8" fmla="*/ 1249278 w 1294019"/>
                    <a:gd name="connsiteY8" fmla="*/ 93088 h 1700114"/>
                    <a:gd name="connsiteX9" fmla="*/ 1256898 w 1294019"/>
                    <a:gd name="connsiteY9" fmla="*/ 977008 h 1700114"/>
                    <a:gd name="connsiteX0" fmla="*/ 946628 w 1295850"/>
                    <a:gd name="connsiteY0" fmla="*/ 1700114 h 1700114"/>
                    <a:gd name="connsiteX1" fmla="*/ 946309 w 1295850"/>
                    <a:gd name="connsiteY1" fmla="*/ 359788 h 1700114"/>
                    <a:gd name="connsiteX2" fmla="*/ 771367 w 1295850"/>
                    <a:gd name="connsiteY2" fmla="*/ 361217 h 1700114"/>
                    <a:gd name="connsiteX3" fmla="*/ 772954 w 1295850"/>
                    <a:gd name="connsiteY3" fmla="*/ 733645 h 1700114"/>
                    <a:gd name="connsiteX4" fmla="*/ 3810 w 1295850"/>
                    <a:gd name="connsiteY4" fmla="*/ 733644 h 1700114"/>
                    <a:gd name="connsiteX5" fmla="*/ 0 w 1295850"/>
                    <a:gd name="connsiteY5" fmla="*/ 471707 h 1700114"/>
                    <a:gd name="connsiteX6" fmla="*/ 550069 w 1295850"/>
                    <a:gd name="connsiteY6" fmla="*/ 481708 h 1700114"/>
                    <a:gd name="connsiteX7" fmla="*/ 611029 w 1295850"/>
                    <a:gd name="connsiteY7" fmla="*/ 70228 h 1700114"/>
                    <a:gd name="connsiteX8" fmla="*/ 1251109 w 1295850"/>
                    <a:gd name="connsiteY8" fmla="*/ 93088 h 1700114"/>
                    <a:gd name="connsiteX9" fmla="*/ 1258729 w 1295850"/>
                    <a:gd name="connsiteY9" fmla="*/ 977008 h 1700114"/>
                    <a:gd name="connsiteX0" fmla="*/ 948322 w 1297544"/>
                    <a:gd name="connsiteY0" fmla="*/ 1700114 h 1700114"/>
                    <a:gd name="connsiteX1" fmla="*/ 948003 w 1297544"/>
                    <a:gd name="connsiteY1" fmla="*/ 359788 h 1700114"/>
                    <a:gd name="connsiteX2" fmla="*/ 773061 w 1297544"/>
                    <a:gd name="connsiteY2" fmla="*/ 361217 h 1700114"/>
                    <a:gd name="connsiteX3" fmla="*/ 774648 w 1297544"/>
                    <a:gd name="connsiteY3" fmla="*/ 733645 h 1700114"/>
                    <a:gd name="connsiteX4" fmla="*/ 5504 w 1297544"/>
                    <a:gd name="connsiteY4" fmla="*/ 733644 h 1700114"/>
                    <a:gd name="connsiteX5" fmla="*/ 1694 w 1297544"/>
                    <a:gd name="connsiteY5" fmla="*/ 471707 h 1700114"/>
                    <a:gd name="connsiteX6" fmla="*/ 551763 w 1297544"/>
                    <a:gd name="connsiteY6" fmla="*/ 481708 h 1700114"/>
                    <a:gd name="connsiteX7" fmla="*/ 612723 w 1297544"/>
                    <a:gd name="connsiteY7" fmla="*/ 70228 h 1700114"/>
                    <a:gd name="connsiteX8" fmla="*/ 1252803 w 1297544"/>
                    <a:gd name="connsiteY8" fmla="*/ 93088 h 1700114"/>
                    <a:gd name="connsiteX9" fmla="*/ 1260423 w 1297544"/>
                    <a:gd name="connsiteY9" fmla="*/ 977008 h 1700114"/>
                    <a:gd name="connsiteX0" fmla="*/ 947866 w 1297088"/>
                    <a:gd name="connsiteY0" fmla="*/ 1700114 h 1700114"/>
                    <a:gd name="connsiteX1" fmla="*/ 947547 w 1297088"/>
                    <a:gd name="connsiteY1" fmla="*/ 359788 h 1700114"/>
                    <a:gd name="connsiteX2" fmla="*/ 772605 w 1297088"/>
                    <a:gd name="connsiteY2" fmla="*/ 361217 h 1700114"/>
                    <a:gd name="connsiteX3" fmla="*/ 774192 w 1297088"/>
                    <a:gd name="connsiteY3" fmla="*/ 733645 h 1700114"/>
                    <a:gd name="connsiteX4" fmla="*/ 5048 w 1297088"/>
                    <a:gd name="connsiteY4" fmla="*/ 733644 h 1700114"/>
                    <a:gd name="connsiteX5" fmla="*/ 1238 w 1297088"/>
                    <a:gd name="connsiteY5" fmla="*/ 471707 h 1700114"/>
                    <a:gd name="connsiteX6" fmla="*/ 551307 w 1297088"/>
                    <a:gd name="connsiteY6" fmla="*/ 481708 h 1700114"/>
                    <a:gd name="connsiteX7" fmla="*/ 612267 w 1297088"/>
                    <a:gd name="connsiteY7" fmla="*/ 70228 h 1700114"/>
                    <a:gd name="connsiteX8" fmla="*/ 1252347 w 1297088"/>
                    <a:gd name="connsiteY8" fmla="*/ 93088 h 1700114"/>
                    <a:gd name="connsiteX9" fmla="*/ 1259967 w 1297088"/>
                    <a:gd name="connsiteY9" fmla="*/ 977008 h 1700114"/>
                    <a:gd name="connsiteX0" fmla="*/ 948436 w 1297658"/>
                    <a:gd name="connsiteY0" fmla="*/ 1700114 h 1700114"/>
                    <a:gd name="connsiteX1" fmla="*/ 948117 w 1297658"/>
                    <a:gd name="connsiteY1" fmla="*/ 359788 h 1700114"/>
                    <a:gd name="connsiteX2" fmla="*/ 773175 w 1297658"/>
                    <a:gd name="connsiteY2" fmla="*/ 361217 h 1700114"/>
                    <a:gd name="connsiteX3" fmla="*/ 774762 w 1297658"/>
                    <a:gd name="connsiteY3" fmla="*/ 733645 h 1700114"/>
                    <a:gd name="connsiteX4" fmla="*/ 3237 w 1297658"/>
                    <a:gd name="connsiteY4" fmla="*/ 733644 h 1700114"/>
                    <a:gd name="connsiteX5" fmla="*/ 1808 w 1297658"/>
                    <a:gd name="connsiteY5" fmla="*/ 471707 h 1700114"/>
                    <a:gd name="connsiteX6" fmla="*/ 551877 w 1297658"/>
                    <a:gd name="connsiteY6" fmla="*/ 481708 h 1700114"/>
                    <a:gd name="connsiteX7" fmla="*/ 612837 w 1297658"/>
                    <a:gd name="connsiteY7" fmla="*/ 70228 h 1700114"/>
                    <a:gd name="connsiteX8" fmla="*/ 1252917 w 1297658"/>
                    <a:gd name="connsiteY8" fmla="*/ 93088 h 1700114"/>
                    <a:gd name="connsiteX9" fmla="*/ 1260537 w 1297658"/>
                    <a:gd name="connsiteY9" fmla="*/ 977008 h 1700114"/>
                    <a:gd name="connsiteX0" fmla="*/ 946628 w 1295850"/>
                    <a:gd name="connsiteY0" fmla="*/ 1700114 h 1700114"/>
                    <a:gd name="connsiteX1" fmla="*/ 946309 w 1295850"/>
                    <a:gd name="connsiteY1" fmla="*/ 359788 h 1700114"/>
                    <a:gd name="connsiteX2" fmla="*/ 771367 w 1295850"/>
                    <a:gd name="connsiteY2" fmla="*/ 361217 h 1700114"/>
                    <a:gd name="connsiteX3" fmla="*/ 772954 w 1295850"/>
                    <a:gd name="connsiteY3" fmla="*/ 733645 h 1700114"/>
                    <a:gd name="connsiteX4" fmla="*/ 1429 w 1295850"/>
                    <a:gd name="connsiteY4" fmla="*/ 733644 h 1700114"/>
                    <a:gd name="connsiteX5" fmla="*/ 0 w 1295850"/>
                    <a:gd name="connsiteY5" fmla="*/ 471707 h 1700114"/>
                    <a:gd name="connsiteX6" fmla="*/ 550069 w 1295850"/>
                    <a:gd name="connsiteY6" fmla="*/ 481708 h 1700114"/>
                    <a:gd name="connsiteX7" fmla="*/ 611029 w 1295850"/>
                    <a:gd name="connsiteY7" fmla="*/ 70228 h 1700114"/>
                    <a:gd name="connsiteX8" fmla="*/ 1251109 w 1295850"/>
                    <a:gd name="connsiteY8" fmla="*/ 93088 h 1700114"/>
                    <a:gd name="connsiteX9" fmla="*/ 1258729 w 1295850"/>
                    <a:gd name="connsiteY9" fmla="*/ 977008 h 1700114"/>
                    <a:gd name="connsiteX0" fmla="*/ 948512 w 1297734"/>
                    <a:gd name="connsiteY0" fmla="*/ 1700114 h 1700114"/>
                    <a:gd name="connsiteX1" fmla="*/ 948193 w 1297734"/>
                    <a:gd name="connsiteY1" fmla="*/ 359788 h 1700114"/>
                    <a:gd name="connsiteX2" fmla="*/ 773251 w 1297734"/>
                    <a:gd name="connsiteY2" fmla="*/ 361217 h 1700114"/>
                    <a:gd name="connsiteX3" fmla="*/ 774838 w 1297734"/>
                    <a:gd name="connsiteY3" fmla="*/ 733645 h 1700114"/>
                    <a:gd name="connsiteX4" fmla="*/ 931 w 1297734"/>
                    <a:gd name="connsiteY4" fmla="*/ 733644 h 1700114"/>
                    <a:gd name="connsiteX5" fmla="*/ 1884 w 1297734"/>
                    <a:gd name="connsiteY5" fmla="*/ 471707 h 1700114"/>
                    <a:gd name="connsiteX6" fmla="*/ 551953 w 1297734"/>
                    <a:gd name="connsiteY6" fmla="*/ 481708 h 1700114"/>
                    <a:gd name="connsiteX7" fmla="*/ 612913 w 1297734"/>
                    <a:gd name="connsiteY7" fmla="*/ 70228 h 1700114"/>
                    <a:gd name="connsiteX8" fmla="*/ 1252993 w 1297734"/>
                    <a:gd name="connsiteY8" fmla="*/ 93088 h 1700114"/>
                    <a:gd name="connsiteX9" fmla="*/ 1260613 w 1297734"/>
                    <a:gd name="connsiteY9" fmla="*/ 977008 h 1700114"/>
                    <a:gd name="connsiteX0" fmla="*/ 947581 w 1296803"/>
                    <a:gd name="connsiteY0" fmla="*/ 1700114 h 1700114"/>
                    <a:gd name="connsiteX1" fmla="*/ 947262 w 1296803"/>
                    <a:gd name="connsiteY1" fmla="*/ 359788 h 1700114"/>
                    <a:gd name="connsiteX2" fmla="*/ 772320 w 1296803"/>
                    <a:gd name="connsiteY2" fmla="*/ 361217 h 1700114"/>
                    <a:gd name="connsiteX3" fmla="*/ 773907 w 1296803"/>
                    <a:gd name="connsiteY3" fmla="*/ 733645 h 1700114"/>
                    <a:gd name="connsiteX4" fmla="*/ 0 w 1296803"/>
                    <a:gd name="connsiteY4" fmla="*/ 733644 h 1700114"/>
                    <a:gd name="connsiteX5" fmla="*/ 953 w 1296803"/>
                    <a:gd name="connsiteY5" fmla="*/ 471707 h 1700114"/>
                    <a:gd name="connsiteX6" fmla="*/ 551022 w 1296803"/>
                    <a:gd name="connsiteY6" fmla="*/ 481708 h 1700114"/>
                    <a:gd name="connsiteX7" fmla="*/ 611982 w 1296803"/>
                    <a:gd name="connsiteY7" fmla="*/ 70228 h 1700114"/>
                    <a:gd name="connsiteX8" fmla="*/ 1252062 w 1296803"/>
                    <a:gd name="connsiteY8" fmla="*/ 93088 h 1700114"/>
                    <a:gd name="connsiteX9" fmla="*/ 1259682 w 1296803"/>
                    <a:gd name="connsiteY9" fmla="*/ 977008 h 1700114"/>
                    <a:gd name="connsiteX0" fmla="*/ 947581 w 1296803"/>
                    <a:gd name="connsiteY0" fmla="*/ 1700114 h 1700114"/>
                    <a:gd name="connsiteX1" fmla="*/ 947262 w 1296803"/>
                    <a:gd name="connsiteY1" fmla="*/ 359788 h 1700114"/>
                    <a:gd name="connsiteX2" fmla="*/ 772320 w 1296803"/>
                    <a:gd name="connsiteY2" fmla="*/ 361217 h 1700114"/>
                    <a:gd name="connsiteX3" fmla="*/ 773907 w 1296803"/>
                    <a:gd name="connsiteY3" fmla="*/ 733645 h 1700114"/>
                    <a:gd name="connsiteX4" fmla="*/ 0 w 1296803"/>
                    <a:gd name="connsiteY4" fmla="*/ 733644 h 1700114"/>
                    <a:gd name="connsiteX5" fmla="*/ 953 w 1296803"/>
                    <a:gd name="connsiteY5" fmla="*/ 471707 h 1700114"/>
                    <a:gd name="connsiteX6" fmla="*/ 548641 w 1296803"/>
                    <a:gd name="connsiteY6" fmla="*/ 474564 h 1700114"/>
                    <a:gd name="connsiteX7" fmla="*/ 611982 w 1296803"/>
                    <a:gd name="connsiteY7" fmla="*/ 70228 h 1700114"/>
                    <a:gd name="connsiteX8" fmla="*/ 1252062 w 1296803"/>
                    <a:gd name="connsiteY8" fmla="*/ 93088 h 1700114"/>
                    <a:gd name="connsiteX9" fmla="*/ 1259682 w 1296803"/>
                    <a:gd name="connsiteY9" fmla="*/ 977008 h 1700114"/>
                    <a:gd name="connsiteX0" fmla="*/ 947581 w 1296803"/>
                    <a:gd name="connsiteY0" fmla="*/ 1700114 h 1700114"/>
                    <a:gd name="connsiteX1" fmla="*/ 947262 w 1296803"/>
                    <a:gd name="connsiteY1" fmla="*/ 359788 h 1700114"/>
                    <a:gd name="connsiteX2" fmla="*/ 772320 w 1296803"/>
                    <a:gd name="connsiteY2" fmla="*/ 361217 h 1700114"/>
                    <a:gd name="connsiteX3" fmla="*/ 773907 w 1296803"/>
                    <a:gd name="connsiteY3" fmla="*/ 733645 h 1700114"/>
                    <a:gd name="connsiteX4" fmla="*/ 0 w 1296803"/>
                    <a:gd name="connsiteY4" fmla="*/ 733644 h 1700114"/>
                    <a:gd name="connsiteX5" fmla="*/ 953 w 1296803"/>
                    <a:gd name="connsiteY5" fmla="*/ 471707 h 1700114"/>
                    <a:gd name="connsiteX6" fmla="*/ 589122 w 1296803"/>
                    <a:gd name="connsiteY6" fmla="*/ 476945 h 1700114"/>
                    <a:gd name="connsiteX7" fmla="*/ 611982 w 1296803"/>
                    <a:gd name="connsiteY7" fmla="*/ 70228 h 1700114"/>
                    <a:gd name="connsiteX8" fmla="*/ 1252062 w 1296803"/>
                    <a:gd name="connsiteY8" fmla="*/ 93088 h 1700114"/>
                    <a:gd name="connsiteX9" fmla="*/ 1259682 w 1296803"/>
                    <a:gd name="connsiteY9" fmla="*/ 977008 h 1700114"/>
                    <a:gd name="connsiteX0" fmla="*/ 947581 w 1296803"/>
                    <a:gd name="connsiteY0" fmla="*/ 1700114 h 1700114"/>
                    <a:gd name="connsiteX1" fmla="*/ 947262 w 1296803"/>
                    <a:gd name="connsiteY1" fmla="*/ 359788 h 1700114"/>
                    <a:gd name="connsiteX2" fmla="*/ 772320 w 1296803"/>
                    <a:gd name="connsiteY2" fmla="*/ 361217 h 1700114"/>
                    <a:gd name="connsiteX3" fmla="*/ 773907 w 1296803"/>
                    <a:gd name="connsiteY3" fmla="*/ 733645 h 1700114"/>
                    <a:gd name="connsiteX4" fmla="*/ 0 w 1296803"/>
                    <a:gd name="connsiteY4" fmla="*/ 733644 h 1700114"/>
                    <a:gd name="connsiteX5" fmla="*/ 953 w 1296803"/>
                    <a:gd name="connsiteY5" fmla="*/ 471707 h 1700114"/>
                    <a:gd name="connsiteX6" fmla="*/ 589122 w 1296803"/>
                    <a:gd name="connsiteY6" fmla="*/ 472183 h 1700114"/>
                    <a:gd name="connsiteX7" fmla="*/ 611982 w 1296803"/>
                    <a:gd name="connsiteY7" fmla="*/ 70228 h 1700114"/>
                    <a:gd name="connsiteX8" fmla="*/ 1252062 w 1296803"/>
                    <a:gd name="connsiteY8" fmla="*/ 93088 h 1700114"/>
                    <a:gd name="connsiteX9" fmla="*/ 1259682 w 1296803"/>
                    <a:gd name="connsiteY9" fmla="*/ 977008 h 1700114"/>
                    <a:gd name="connsiteX0" fmla="*/ 947581 w 1296803"/>
                    <a:gd name="connsiteY0" fmla="*/ 1700114 h 1700114"/>
                    <a:gd name="connsiteX1" fmla="*/ 947262 w 1296803"/>
                    <a:gd name="connsiteY1" fmla="*/ 359788 h 1700114"/>
                    <a:gd name="connsiteX2" fmla="*/ 772320 w 1296803"/>
                    <a:gd name="connsiteY2" fmla="*/ 361217 h 1700114"/>
                    <a:gd name="connsiteX3" fmla="*/ 773907 w 1296803"/>
                    <a:gd name="connsiteY3" fmla="*/ 733645 h 1700114"/>
                    <a:gd name="connsiteX4" fmla="*/ 0 w 1296803"/>
                    <a:gd name="connsiteY4" fmla="*/ 733644 h 1700114"/>
                    <a:gd name="connsiteX5" fmla="*/ 953 w 1296803"/>
                    <a:gd name="connsiteY5" fmla="*/ 471707 h 1700114"/>
                    <a:gd name="connsiteX6" fmla="*/ 589122 w 1296803"/>
                    <a:gd name="connsiteY6" fmla="*/ 472183 h 1700114"/>
                    <a:gd name="connsiteX7" fmla="*/ 611982 w 1296803"/>
                    <a:gd name="connsiteY7" fmla="*/ 70228 h 1700114"/>
                    <a:gd name="connsiteX8" fmla="*/ 1252062 w 1296803"/>
                    <a:gd name="connsiteY8" fmla="*/ 93088 h 1700114"/>
                    <a:gd name="connsiteX9" fmla="*/ 1259682 w 1296803"/>
                    <a:gd name="connsiteY9" fmla="*/ 977008 h 1700114"/>
                    <a:gd name="connsiteX0" fmla="*/ 947581 w 1296803"/>
                    <a:gd name="connsiteY0" fmla="*/ 1700114 h 1700114"/>
                    <a:gd name="connsiteX1" fmla="*/ 947262 w 1296803"/>
                    <a:gd name="connsiteY1" fmla="*/ 359788 h 1700114"/>
                    <a:gd name="connsiteX2" fmla="*/ 772320 w 1296803"/>
                    <a:gd name="connsiteY2" fmla="*/ 361217 h 1700114"/>
                    <a:gd name="connsiteX3" fmla="*/ 773907 w 1296803"/>
                    <a:gd name="connsiteY3" fmla="*/ 733645 h 1700114"/>
                    <a:gd name="connsiteX4" fmla="*/ 0 w 1296803"/>
                    <a:gd name="connsiteY4" fmla="*/ 733644 h 1700114"/>
                    <a:gd name="connsiteX5" fmla="*/ 953 w 1296803"/>
                    <a:gd name="connsiteY5" fmla="*/ 471707 h 1700114"/>
                    <a:gd name="connsiteX6" fmla="*/ 589122 w 1296803"/>
                    <a:gd name="connsiteY6" fmla="*/ 472183 h 1700114"/>
                    <a:gd name="connsiteX7" fmla="*/ 611982 w 1296803"/>
                    <a:gd name="connsiteY7" fmla="*/ 70228 h 1700114"/>
                    <a:gd name="connsiteX8" fmla="*/ 1252062 w 1296803"/>
                    <a:gd name="connsiteY8" fmla="*/ 93088 h 1700114"/>
                    <a:gd name="connsiteX9" fmla="*/ 1259682 w 1296803"/>
                    <a:gd name="connsiteY9" fmla="*/ 977008 h 1700114"/>
                    <a:gd name="connsiteX0" fmla="*/ 947581 w 1296803"/>
                    <a:gd name="connsiteY0" fmla="*/ 1700114 h 1700114"/>
                    <a:gd name="connsiteX1" fmla="*/ 947262 w 1296803"/>
                    <a:gd name="connsiteY1" fmla="*/ 359788 h 1700114"/>
                    <a:gd name="connsiteX2" fmla="*/ 772320 w 1296803"/>
                    <a:gd name="connsiteY2" fmla="*/ 361217 h 1700114"/>
                    <a:gd name="connsiteX3" fmla="*/ 773907 w 1296803"/>
                    <a:gd name="connsiteY3" fmla="*/ 733645 h 1700114"/>
                    <a:gd name="connsiteX4" fmla="*/ 0 w 1296803"/>
                    <a:gd name="connsiteY4" fmla="*/ 733644 h 1700114"/>
                    <a:gd name="connsiteX5" fmla="*/ 953 w 1296803"/>
                    <a:gd name="connsiteY5" fmla="*/ 471707 h 1700114"/>
                    <a:gd name="connsiteX6" fmla="*/ 589122 w 1296803"/>
                    <a:gd name="connsiteY6" fmla="*/ 472183 h 1700114"/>
                    <a:gd name="connsiteX7" fmla="*/ 592932 w 1296803"/>
                    <a:gd name="connsiteY7" fmla="*/ 70228 h 1700114"/>
                    <a:gd name="connsiteX8" fmla="*/ 1252062 w 1296803"/>
                    <a:gd name="connsiteY8" fmla="*/ 93088 h 1700114"/>
                    <a:gd name="connsiteX9" fmla="*/ 1259682 w 1296803"/>
                    <a:gd name="connsiteY9" fmla="*/ 977008 h 1700114"/>
                    <a:gd name="connsiteX0" fmla="*/ 947581 w 1296803"/>
                    <a:gd name="connsiteY0" fmla="*/ 1698090 h 1698090"/>
                    <a:gd name="connsiteX1" fmla="*/ 947262 w 1296803"/>
                    <a:gd name="connsiteY1" fmla="*/ 357764 h 1698090"/>
                    <a:gd name="connsiteX2" fmla="*/ 772320 w 1296803"/>
                    <a:gd name="connsiteY2" fmla="*/ 359193 h 1698090"/>
                    <a:gd name="connsiteX3" fmla="*/ 773907 w 1296803"/>
                    <a:gd name="connsiteY3" fmla="*/ 731621 h 1698090"/>
                    <a:gd name="connsiteX4" fmla="*/ 0 w 1296803"/>
                    <a:gd name="connsiteY4" fmla="*/ 731620 h 1698090"/>
                    <a:gd name="connsiteX5" fmla="*/ 953 w 1296803"/>
                    <a:gd name="connsiteY5" fmla="*/ 469683 h 1698090"/>
                    <a:gd name="connsiteX6" fmla="*/ 589122 w 1296803"/>
                    <a:gd name="connsiteY6" fmla="*/ 470159 h 1698090"/>
                    <a:gd name="connsiteX7" fmla="*/ 581026 w 1296803"/>
                    <a:gd name="connsiteY7" fmla="*/ 72967 h 1698090"/>
                    <a:gd name="connsiteX8" fmla="*/ 1252062 w 1296803"/>
                    <a:gd name="connsiteY8" fmla="*/ 91064 h 1698090"/>
                    <a:gd name="connsiteX9" fmla="*/ 1259682 w 1296803"/>
                    <a:gd name="connsiteY9" fmla="*/ 974984 h 1698090"/>
                    <a:gd name="connsiteX0" fmla="*/ 947581 w 1296803"/>
                    <a:gd name="connsiteY0" fmla="*/ 1697103 h 1697103"/>
                    <a:gd name="connsiteX1" fmla="*/ 947262 w 1296803"/>
                    <a:gd name="connsiteY1" fmla="*/ 356777 h 1697103"/>
                    <a:gd name="connsiteX2" fmla="*/ 772320 w 1296803"/>
                    <a:gd name="connsiteY2" fmla="*/ 358206 h 1697103"/>
                    <a:gd name="connsiteX3" fmla="*/ 773907 w 1296803"/>
                    <a:gd name="connsiteY3" fmla="*/ 730634 h 1697103"/>
                    <a:gd name="connsiteX4" fmla="*/ 0 w 1296803"/>
                    <a:gd name="connsiteY4" fmla="*/ 730633 h 1697103"/>
                    <a:gd name="connsiteX5" fmla="*/ 953 w 1296803"/>
                    <a:gd name="connsiteY5" fmla="*/ 468696 h 1697103"/>
                    <a:gd name="connsiteX6" fmla="*/ 589122 w 1296803"/>
                    <a:gd name="connsiteY6" fmla="*/ 469172 h 1697103"/>
                    <a:gd name="connsiteX7" fmla="*/ 583408 w 1296803"/>
                    <a:gd name="connsiteY7" fmla="*/ 74362 h 1697103"/>
                    <a:gd name="connsiteX8" fmla="*/ 1252062 w 1296803"/>
                    <a:gd name="connsiteY8" fmla="*/ 90077 h 1697103"/>
                    <a:gd name="connsiteX9" fmla="*/ 1259682 w 1296803"/>
                    <a:gd name="connsiteY9" fmla="*/ 973997 h 1697103"/>
                    <a:gd name="connsiteX0" fmla="*/ 947581 w 1296803"/>
                    <a:gd name="connsiteY0" fmla="*/ 1697103 h 1697103"/>
                    <a:gd name="connsiteX1" fmla="*/ 947262 w 1296803"/>
                    <a:gd name="connsiteY1" fmla="*/ 356777 h 1697103"/>
                    <a:gd name="connsiteX2" fmla="*/ 772320 w 1296803"/>
                    <a:gd name="connsiteY2" fmla="*/ 358206 h 1697103"/>
                    <a:gd name="connsiteX3" fmla="*/ 773907 w 1296803"/>
                    <a:gd name="connsiteY3" fmla="*/ 730634 h 1697103"/>
                    <a:gd name="connsiteX4" fmla="*/ 0 w 1296803"/>
                    <a:gd name="connsiteY4" fmla="*/ 730633 h 1697103"/>
                    <a:gd name="connsiteX5" fmla="*/ 953 w 1296803"/>
                    <a:gd name="connsiteY5" fmla="*/ 468696 h 1697103"/>
                    <a:gd name="connsiteX6" fmla="*/ 589122 w 1296803"/>
                    <a:gd name="connsiteY6" fmla="*/ 469172 h 1697103"/>
                    <a:gd name="connsiteX7" fmla="*/ 585789 w 1296803"/>
                    <a:gd name="connsiteY7" fmla="*/ 74362 h 1697103"/>
                    <a:gd name="connsiteX8" fmla="*/ 1252062 w 1296803"/>
                    <a:gd name="connsiteY8" fmla="*/ 90077 h 1697103"/>
                    <a:gd name="connsiteX9" fmla="*/ 1259682 w 1296803"/>
                    <a:gd name="connsiteY9" fmla="*/ 973997 h 1697103"/>
                    <a:gd name="connsiteX0" fmla="*/ 947581 w 1296803"/>
                    <a:gd name="connsiteY0" fmla="*/ 1696134 h 1696134"/>
                    <a:gd name="connsiteX1" fmla="*/ 947262 w 1296803"/>
                    <a:gd name="connsiteY1" fmla="*/ 355808 h 1696134"/>
                    <a:gd name="connsiteX2" fmla="*/ 772320 w 1296803"/>
                    <a:gd name="connsiteY2" fmla="*/ 357237 h 1696134"/>
                    <a:gd name="connsiteX3" fmla="*/ 773907 w 1296803"/>
                    <a:gd name="connsiteY3" fmla="*/ 729665 h 1696134"/>
                    <a:gd name="connsiteX4" fmla="*/ 0 w 1296803"/>
                    <a:gd name="connsiteY4" fmla="*/ 729664 h 1696134"/>
                    <a:gd name="connsiteX5" fmla="*/ 953 w 1296803"/>
                    <a:gd name="connsiteY5" fmla="*/ 467727 h 1696134"/>
                    <a:gd name="connsiteX6" fmla="*/ 589122 w 1296803"/>
                    <a:gd name="connsiteY6" fmla="*/ 468203 h 1696134"/>
                    <a:gd name="connsiteX7" fmla="*/ 588170 w 1296803"/>
                    <a:gd name="connsiteY7" fmla="*/ 75774 h 1696134"/>
                    <a:gd name="connsiteX8" fmla="*/ 1252062 w 1296803"/>
                    <a:gd name="connsiteY8" fmla="*/ 89108 h 1696134"/>
                    <a:gd name="connsiteX9" fmla="*/ 1259682 w 1296803"/>
                    <a:gd name="connsiteY9" fmla="*/ 973028 h 1696134"/>
                    <a:gd name="connsiteX0" fmla="*/ 947581 w 1296803"/>
                    <a:gd name="connsiteY0" fmla="*/ 1696134 h 1696134"/>
                    <a:gd name="connsiteX1" fmla="*/ 947262 w 1296803"/>
                    <a:gd name="connsiteY1" fmla="*/ 355808 h 1696134"/>
                    <a:gd name="connsiteX2" fmla="*/ 772320 w 1296803"/>
                    <a:gd name="connsiteY2" fmla="*/ 357237 h 1696134"/>
                    <a:gd name="connsiteX3" fmla="*/ 773907 w 1296803"/>
                    <a:gd name="connsiteY3" fmla="*/ 729665 h 1696134"/>
                    <a:gd name="connsiteX4" fmla="*/ 0 w 1296803"/>
                    <a:gd name="connsiteY4" fmla="*/ 729664 h 1696134"/>
                    <a:gd name="connsiteX5" fmla="*/ 953 w 1296803"/>
                    <a:gd name="connsiteY5" fmla="*/ 467727 h 1696134"/>
                    <a:gd name="connsiteX6" fmla="*/ 589122 w 1296803"/>
                    <a:gd name="connsiteY6" fmla="*/ 468203 h 1696134"/>
                    <a:gd name="connsiteX7" fmla="*/ 588170 w 1296803"/>
                    <a:gd name="connsiteY7" fmla="*/ 75774 h 1696134"/>
                    <a:gd name="connsiteX8" fmla="*/ 1252062 w 1296803"/>
                    <a:gd name="connsiteY8" fmla="*/ 89108 h 1696134"/>
                    <a:gd name="connsiteX9" fmla="*/ 1259682 w 1296803"/>
                    <a:gd name="connsiteY9" fmla="*/ 973028 h 1696134"/>
                    <a:gd name="connsiteX0" fmla="*/ 947581 w 1296803"/>
                    <a:gd name="connsiteY0" fmla="*/ 1696134 h 1696134"/>
                    <a:gd name="connsiteX1" fmla="*/ 947262 w 1296803"/>
                    <a:gd name="connsiteY1" fmla="*/ 355808 h 1696134"/>
                    <a:gd name="connsiteX2" fmla="*/ 772320 w 1296803"/>
                    <a:gd name="connsiteY2" fmla="*/ 357237 h 1696134"/>
                    <a:gd name="connsiteX3" fmla="*/ 773907 w 1296803"/>
                    <a:gd name="connsiteY3" fmla="*/ 729665 h 1696134"/>
                    <a:gd name="connsiteX4" fmla="*/ 0 w 1296803"/>
                    <a:gd name="connsiteY4" fmla="*/ 729664 h 1696134"/>
                    <a:gd name="connsiteX5" fmla="*/ 953 w 1296803"/>
                    <a:gd name="connsiteY5" fmla="*/ 467727 h 1696134"/>
                    <a:gd name="connsiteX6" fmla="*/ 589122 w 1296803"/>
                    <a:gd name="connsiteY6" fmla="*/ 468203 h 1696134"/>
                    <a:gd name="connsiteX7" fmla="*/ 588170 w 1296803"/>
                    <a:gd name="connsiteY7" fmla="*/ 75774 h 1696134"/>
                    <a:gd name="connsiteX8" fmla="*/ 1252062 w 1296803"/>
                    <a:gd name="connsiteY8" fmla="*/ 89108 h 1696134"/>
                    <a:gd name="connsiteX9" fmla="*/ 1259682 w 1296803"/>
                    <a:gd name="connsiteY9" fmla="*/ 973028 h 1696134"/>
                    <a:gd name="connsiteX0" fmla="*/ 947581 w 1296803"/>
                    <a:gd name="connsiteY0" fmla="*/ 1696134 h 1696134"/>
                    <a:gd name="connsiteX1" fmla="*/ 947262 w 1296803"/>
                    <a:gd name="connsiteY1" fmla="*/ 355808 h 1696134"/>
                    <a:gd name="connsiteX2" fmla="*/ 772320 w 1296803"/>
                    <a:gd name="connsiteY2" fmla="*/ 357237 h 1696134"/>
                    <a:gd name="connsiteX3" fmla="*/ 773907 w 1296803"/>
                    <a:gd name="connsiteY3" fmla="*/ 729665 h 1696134"/>
                    <a:gd name="connsiteX4" fmla="*/ 0 w 1296803"/>
                    <a:gd name="connsiteY4" fmla="*/ 729664 h 1696134"/>
                    <a:gd name="connsiteX5" fmla="*/ 953 w 1296803"/>
                    <a:gd name="connsiteY5" fmla="*/ 467727 h 1696134"/>
                    <a:gd name="connsiteX6" fmla="*/ 589122 w 1296803"/>
                    <a:gd name="connsiteY6" fmla="*/ 468203 h 1696134"/>
                    <a:gd name="connsiteX7" fmla="*/ 588170 w 1296803"/>
                    <a:gd name="connsiteY7" fmla="*/ 75774 h 1696134"/>
                    <a:gd name="connsiteX8" fmla="*/ 1252062 w 1296803"/>
                    <a:gd name="connsiteY8" fmla="*/ 89108 h 1696134"/>
                    <a:gd name="connsiteX9" fmla="*/ 1259682 w 1296803"/>
                    <a:gd name="connsiteY9" fmla="*/ 973028 h 1696134"/>
                    <a:gd name="connsiteX0" fmla="*/ 947581 w 1296803"/>
                    <a:gd name="connsiteY0" fmla="*/ 1696134 h 1696134"/>
                    <a:gd name="connsiteX1" fmla="*/ 947262 w 1296803"/>
                    <a:gd name="connsiteY1" fmla="*/ 355808 h 1696134"/>
                    <a:gd name="connsiteX2" fmla="*/ 772320 w 1296803"/>
                    <a:gd name="connsiteY2" fmla="*/ 357237 h 1696134"/>
                    <a:gd name="connsiteX3" fmla="*/ 773907 w 1296803"/>
                    <a:gd name="connsiteY3" fmla="*/ 729665 h 1696134"/>
                    <a:gd name="connsiteX4" fmla="*/ 0 w 1296803"/>
                    <a:gd name="connsiteY4" fmla="*/ 729664 h 1696134"/>
                    <a:gd name="connsiteX5" fmla="*/ 953 w 1296803"/>
                    <a:gd name="connsiteY5" fmla="*/ 467727 h 1696134"/>
                    <a:gd name="connsiteX6" fmla="*/ 589122 w 1296803"/>
                    <a:gd name="connsiteY6" fmla="*/ 468203 h 1696134"/>
                    <a:gd name="connsiteX7" fmla="*/ 588170 w 1296803"/>
                    <a:gd name="connsiteY7" fmla="*/ 75774 h 1696134"/>
                    <a:gd name="connsiteX8" fmla="*/ 1252062 w 1296803"/>
                    <a:gd name="connsiteY8" fmla="*/ 89108 h 1696134"/>
                    <a:gd name="connsiteX9" fmla="*/ 1259682 w 1296803"/>
                    <a:gd name="connsiteY9" fmla="*/ 973028 h 1696134"/>
                    <a:gd name="connsiteX0" fmla="*/ 947581 w 1296803"/>
                    <a:gd name="connsiteY0" fmla="*/ 1650727 h 1650727"/>
                    <a:gd name="connsiteX1" fmla="*/ 947262 w 1296803"/>
                    <a:gd name="connsiteY1" fmla="*/ 310401 h 1650727"/>
                    <a:gd name="connsiteX2" fmla="*/ 772320 w 1296803"/>
                    <a:gd name="connsiteY2" fmla="*/ 311830 h 1650727"/>
                    <a:gd name="connsiteX3" fmla="*/ 773907 w 1296803"/>
                    <a:gd name="connsiteY3" fmla="*/ 684258 h 1650727"/>
                    <a:gd name="connsiteX4" fmla="*/ 0 w 1296803"/>
                    <a:gd name="connsiteY4" fmla="*/ 684257 h 1650727"/>
                    <a:gd name="connsiteX5" fmla="*/ 953 w 1296803"/>
                    <a:gd name="connsiteY5" fmla="*/ 422320 h 1650727"/>
                    <a:gd name="connsiteX6" fmla="*/ 589122 w 1296803"/>
                    <a:gd name="connsiteY6" fmla="*/ 422796 h 1650727"/>
                    <a:gd name="connsiteX7" fmla="*/ 588170 w 1296803"/>
                    <a:gd name="connsiteY7" fmla="*/ 30367 h 1650727"/>
                    <a:gd name="connsiteX8" fmla="*/ 1252062 w 1296803"/>
                    <a:gd name="connsiteY8" fmla="*/ 43701 h 1650727"/>
                    <a:gd name="connsiteX9" fmla="*/ 1259682 w 1296803"/>
                    <a:gd name="connsiteY9" fmla="*/ 927621 h 1650727"/>
                    <a:gd name="connsiteX0" fmla="*/ 947581 w 1296803"/>
                    <a:gd name="connsiteY0" fmla="*/ 1622418 h 1622418"/>
                    <a:gd name="connsiteX1" fmla="*/ 947262 w 1296803"/>
                    <a:gd name="connsiteY1" fmla="*/ 282092 h 1622418"/>
                    <a:gd name="connsiteX2" fmla="*/ 772320 w 1296803"/>
                    <a:gd name="connsiteY2" fmla="*/ 283521 h 1622418"/>
                    <a:gd name="connsiteX3" fmla="*/ 773907 w 1296803"/>
                    <a:gd name="connsiteY3" fmla="*/ 655949 h 1622418"/>
                    <a:gd name="connsiteX4" fmla="*/ 0 w 1296803"/>
                    <a:gd name="connsiteY4" fmla="*/ 655948 h 1622418"/>
                    <a:gd name="connsiteX5" fmla="*/ 953 w 1296803"/>
                    <a:gd name="connsiteY5" fmla="*/ 394011 h 1622418"/>
                    <a:gd name="connsiteX6" fmla="*/ 589122 w 1296803"/>
                    <a:gd name="connsiteY6" fmla="*/ 394487 h 1622418"/>
                    <a:gd name="connsiteX7" fmla="*/ 588170 w 1296803"/>
                    <a:gd name="connsiteY7" fmla="*/ 2058 h 1622418"/>
                    <a:gd name="connsiteX8" fmla="*/ 1252062 w 1296803"/>
                    <a:gd name="connsiteY8" fmla="*/ 15392 h 1622418"/>
                    <a:gd name="connsiteX9" fmla="*/ 1259682 w 1296803"/>
                    <a:gd name="connsiteY9" fmla="*/ 899312 h 1622418"/>
                    <a:gd name="connsiteX0" fmla="*/ 947581 w 1294980"/>
                    <a:gd name="connsiteY0" fmla="*/ 1624798 h 1624798"/>
                    <a:gd name="connsiteX1" fmla="*/ 947262 w 1294980"/>
                    <a:gd name="connsiteY1" fmla="*/ 284472 h 1624798"/>
                    <a:gd name="connsiteX2" fmla="*/ 772320 w 1294980"/>
                    <a:gd name="connsiteY2" fmla="*/ 285901 h 1624798"/>
                    <a:gd name="connsiteX3" fmla="*/ 773907 w 1294980"/>
                    <a:gd name="connsiteY3" fmla="*/ 658329 h 1624798"/>
                    <a:gd name="connsiteX4" fmla="*/ 0 w 1294980"/>
                    <a:gd name="connsiteY4" fmla="*/ 658328 h 1624798"/>
                    <a:gd name="connsiteX5" fmla="*/ 953 w 1294980"/>
                    <a:gd name="connsiteY5" fmla="*/ 396391 h 1624798"/>
                    <a:gd name="connsiteX6" fmla="*/ 589122 w 1294980"/>
                    <a:gd name="connsiteY6" fmla="*/ 396867 h 1624798"/>
                    <a:gd name="connsiteX7" fmla="*/ 588170 w 1294980"/>
                    <a:gd name="connsiteY7" fmla="*/ 4438 h 1624798"/>
                    <a:gd name="connsiteX8" fmla="*/ 1249681 w 1294980"/>
                    <a:gd name="connsiteY8" fmla="*/ 13010 h 1624798"/>
                    <a:gd name="connsiteX9" fmla="*/ 1259682 w 1294980"/>
                    <a:gd name="connsiteY9" fmla="*/ 901692 h 1624798"/>
                    <a:gd name="connsiteX0" fmla="*/ 947581 w 1294980"/>
                    <a:gd name="connsiteY0" fmla="*/ 1624798 h 1624798"/>
                    <a:gd name="connsiteX1" fmla="*/ 947262 w 1294980"/>
                    <a:gd name="connsiteY1" fmla="*/ 284472 h 1624798"/>
                    <a:gd name="connsiteX2" fmla="*/ 772320 w 1294980"/>
                    <a:gd name="connsiteY2" fmla="*/ 285901 h 1624798"/>
                    <a:gd name="connsiteX3" fmla="*/ 773907 w 1294980"/>
                    <a:gd name="connsiteY3" fmla="*/ 658329 h 1624798"/>
                    <a:gd name="connsiteX4" fmla="*/ 0 w 1294980"/>
                    <a:gd name="connsiteY4" fmla="*/ 658328 h 1624798"/>
                    <a:gd name="connsiteX5" fmla="*/ 953 w 1294980"/>
                    <a:gd name="connsiteY5" fmla="*/ 396391 h 1624798"/>
                    <a:gd name="connsiteX6" fmla="*/ 589122 w 1294980"/>
                    <a:gd name="connsiteY6" fmla="*/ 396867 h 1624798"/>
                    <a:gd name="connsiteX7" fmla="*/ 588170 w 1294980"/>
                    <a:gd name="connsiteY7" fmla="*/ 4438 h 1624798"/>
                    <a:gd name="connsiteX8" fmla="*/ 1249681 w 1294980"/>
                    <a:gd name="connsiteY8" fmla="*/ 13010 h 1624798"/>
                    <a:gd name="connsiteX9" fmla="*/ 1259682 w 1294980"/>
                    <a:gd name="connsiteY9" fmla="*/ 901692 h 1624798"/>
                    <a:gd name="connsiteX0" fmla="*/ 947581 w 1294980"/>
                    <a:gd name="connsiteY0" fmla="*/ 1620381 h 1620381"/>
                    <a:gd name="connsiteX1" fmla="*/ 947262 w 1294980"/>
                    <a:gd name="connsiteY1" fmla="*/ 280055 h 1620381"/>
                    <a:gd name="connsiteX2" fmla="*/ 772320 w 1294980"/>
                    <a:gd name="connsiteY2" fmla="*/ 281484 h 1620381"/>
                    <a:gd name="connsiteX3" fmla="*/ 773907 w 1294980"/>
                    <a:gd name="connsiteY3" fmla="*/ 653912 h 1620381"/>
                    <a:gd name="connsiteX4" fmla="*/ 0 w 1294980"/>
                    <a:gd name="connsiteY4" fmla="*/ 653911 h 1620381"/>
                    <a:gd name="connsiteX5" fmla="*/ 953 w 1294980"/>
                    <a:gd name="connsiteY5" fmla="*/ 391974 h 1620381"/>
                    <a:gd name="connsiteX6" fmla="*/ 589122 w 1294980"/>
                    <a:gd name="connsiteY6" fmla="*/ 392450 h 1620381"/>
                    <a:gd name="connsiteX7" fmla="*/ 588170 w 1294980"/>
                    <a:gd name="connsiteY7" fmla="*/ 21 h 1620381"/>
                    <a:gd name="connsiteX8" fmla="*/ 1249681 w 1294980"/>
                    <a:gd name="connsiteY8" fmla="*/ 8593 h 1620381"/>
                    <a:gd name="connsiteX9" fmla="*/ 1259682 w 1294980"/>
                    <a:gd name="connsiteY9" fmla="*/ 897275 h 1620381"/>
                    <a:gd name="connsiteX0" fmla="*/ 947581 w 1296804"/>
                    <a:gd name="connsiteY0" fmla="*/ 1620360 h 1620360"/>
                    <a:gd name="connsiteX1" fmla="*/ 947262 w 1296804"/>
                    <a:gd name="connsiteY1" fmla="*/ 280034 h 1620360"/>
                    <a:gd name="connsiteX2" fmla="*/ 772320 w 1296804"/>
                    <a:gd name="connsiteY2" fmla="*/ 281463 h 1620360"/>
                    <a:gd name="connsiteX3" fmla="*/ 773907 w 1296804"/>
                    <a:gd name="connsiteY3" fmla="*/ 653891 h 1620360"/>
                    <a:gd name="connsiteX4" fmla="*/ 0 w 1296804"/>
                    <a:gd name="connsiteY4" fmla="*/ 653890 h 1620360"/>
                    <a:gd name="connsiteX5" fmla="*/ 953 w 1296804"/>
                    <a:gd name="connsiteY5" fmla="*/ 391953 h 1620360"/>
                    <a:gd name="connsiteX6" fmla="*/ 589122 w 1296804"/>
                    <a:gd name="connsiteY6" fmla="*/ 392429 h 1620360"/>
                    <a:gd name="connsiteX7" fmla="*/ 588170 w 1296804"/>
                    <a:gd name="connsiteY7" fmla="*/ 0 h 1620360"/>
                    <a:gd name="connsiteX8" fmla="*/ 1252063 w 1296804"/>
                    <a:gd name="connsiteY8" fmla="*/ 6190 h 1620360"/>
                    <a:gd name="connsiteX9" fmla="*/ 1259682 w 1296804"/>
                    <a:gd name="connsiteY9" fmla="*/ 897254 h 1620360"/>
                    <a:gd name="connsiteX0" fmla="*/ 947581 w 1296804"/>
                    <a:gd name="connsiteY0" fmla="*/ 1620360 h 1620360"/>
                    <a:gd name="connsiteX1" fmla="*/ 947262 w 1296804"/>
                    <a:gd name="connsiteY1" fmla="*/ 280034 h 1620360"/>
                    <a:gd name="connsiteX2" fmla="*/ 772320 w 1296804"/>
                    <a:gd name="connsiteY2" fmla="*/ 281463 h 1620360"/>
                    <a:gd name="connsiteX3" fmla="*/ 773907 w 1296804"/>
                    <a:gd name="connsiteY3" fmla="*/ 653891 h 1620360"/>
                    <a:gd name="connsiteX4" fmla="*/ 0 w 1296804"/>
                    <a:gd name="connsiteY4" fmla="*/ 653890 h 1620360"/>
                    <a:gd name="connsiteX5" fmla="*/ 953 w 1296804"/>
                    <a:gd name="connsiteY5" fmla="*/ 391953 h 1620360"/>
                    <a:gd name="connsiteX6" fmla="*/ 589122 w 1296804"/>
                    <a:gd name="connsiteY6" fmla="*/ 392429 h 1620360"/>
                    <a:gd name="connsiteX7" fmla="*/ 588170 w 1296804"/>
                    <a:gd name="connsiteY7" fmla="*/ 0 h 1620360"/>
                    <a:gd name="connsiteX8" fmla="*/ 1252063 w 1296804"/>
                    <a:gd name="connsiteY8" fmla="*/ 1427 h 1620360"/>
                    <a:gd name="connsiteX9" fmla="*/ 1259682 w 1296804"/>
                    <a:gd name="connsiteY9" fmla="*/ 897254 h 1620360"/>
                    <a:gd name="connsiteX0" fmla="*/ 947581 w 1296804"/>
                    <a:gd name="connsiteY0" fmla="*/ 1621315 h 1621315"/>
                    <a:gd name="connsiteX1" fmla="*/ 947262 w 1296804"/>
                    <a:gd name="connsiteY1" fmla="*/ 280989 h 1621315"/>
                    <a:gd name="connsiteX2" fmla="*/ 772320 w 1296804"/>
                    <a:gd name="connsiteY2" fmla="*/ 282418 h 1621315"/>
                    <a:gd name="connsiteX3" fmla="*/ 773907 w 1296804"/>
                    <a:gd name="connsiteY3" fmla="*/ 654846 h 1621315"/>
                    <a:gd name="connsiteX4" fmla="*/ 0 w 1296804"/>
                    <a:gd name="connsiteY4" fmla="*/ 654845 h 1621315"/>
                    <a:gd name="connsiteX5" fmla="*/ 953 w 1296804"/>
                    <a:gd name="connsiteY5" fmla="*/ 392908 h 1621315"/>
                    <a:gd name="connsiteX6" fmla="*/ 589122 w 1296804"/>
                    <a:gd name="connsiteY6" fmla="*/ 393384 h 1621315"/>
                    <a:gd name="connsiteX7" fmla="*/ 588170 w 1296804"/>
                    <a:gd name="connsiteY7" fmla="*/ 955 h 1621315"/>
                    <a:gd name="connsiteX8" fmla="*/ 1252063 w 1296804"/>
                    <a:gd name="connsiteY8" fmla="*/ 0 h 1621315"/>
                    <a:gd name="connsiteX9" fmla="*/ 1259682 w 1296804"/>
                    <a:gd name="connsiteY9" fmla="*/ 898209 h 1621315"/>
                    <a:gd name="connsiteX0" fmla="*/ 947581 w 1259682"/>
                    <a:gd name="connsiteY0" fmla="*/ 1621315 h 1621315"/>
                    <a:gd name="connsiteX1" fmla="*/ 947262 w 1259682"/>
                    <a:gd name="connsiteY1" fmla="*/ 280989 h 1621315"/>
                    <a:gd name="connsiteX2" fmla="*/ 772320 w 1259682"/>
                    <a:gd name="connsiteY2" fmla="*/ 282418 h 1621315"/>
                    <a:gd name="connsiteX3" fmla="*/ 773907 w 1259682"/>
                    <a:gd name="connsiteY3" fmla="*/ 654846 h 1621315"/>
                    <a:gd name="connsiteX4" fmla="*/ 0 w 1259682"/>
                    <a:gd name="connsiteY4" fmla="*/ 654845 h 1621315"/>
                    <a:gd name="connsiteX5" fmla="*/ 953 w 1259682"/>
                    <a:gd name="connsiteY5" fmla="*/ 392908 h 1621315"/>
                    <a:gd name="connsiteX6" fmla="*/ 589122 w 1259682"/>
                    <a:gd name="connsiteY6" fmla="*/ 393384 h 1621315"/>
                    <a:gd name="connsiteX7" fmla="*/ 588170 w 1259682"/>
                    <a:gd name="connsiteY7" fmla="*/ 955 h 1621315"/>
                    <a:gd name="connsiteX8" fmla="*/ 1252063 w 1259682"/>
                    <a:gd name="connsiteY8" fmla="*/ 0 h 1621315"/>
                    <a:gd name="connsiteX9" fmla="*/ 1259682 w 1259682"/>
                    <a:gd name="connsiteY9" fmla="*/ 898209 h 1621315"/>
                    <a:gd name="connsiteX0" fmla="*/ 947581 w 1259682"/>
                    <a:gd name="connsiteY0" fmla="*/ 1621315 h 1621315"/>
                    <a:gd name="connsiteX1" fmla="*/ 947262 w 1259682"/>
                    <a:gd name="connsiteY1" fmla="*/ 280989 h 1621315"/>
                    <a:gd name="connsiteX2" fmla="*/ 772320 w 1259682"/>
                    <a:gd name="connsiteY2" fmla="*/ 282418 h 1621315"/>
                    <a:gd name="connsiteX3" fmla="*/ 773907 w 1259682"/>
                    <a:gd name="connsiteY3" fmla="*/ 654846 h 1621315"/>
                    <a:gd name="connsiteX4" fmla="*/ 0 w 1259682"/>
                    <a:gd name="connsiteY4" fmla="*/ 654845 h 1621315"/>
                    <a:gd name="connsiteX5" fmla="*/ 953 w 1259682"/>
                    <a:gd name="connsiteY5" fmla="*/ 392908 h 1621315"/>
                    <a:gd name="connsiteX6" fmla="*/ 589122 w 1259682"/>
                    <a:gd name="connsiteY6" fmla="*/ 393384 h 1621315"/>
                    <a:gd name="connsiteX7" fmla="*/ 588170 w 1259682"/>
                    <a:gd name="connsiteY7" fmla="*/ 955 h 1621315"/>
                    <a:gd name="connsiteX8" fmla="*/ 1252063 w 1259682"/>
                    <a:gd name="connsiteY8" fmla="*/ 0 h 1621315"/>
                    <a:gd name="connsiteX9" fmla="*/ 1259682 w 1259682"/>
                    <a:gd name="connsiteY9" fmla="*/ 898209 h 1621315"/>
                    <a:gd name="connsiteX0" fmla="*/ 947581 w 1257301"/>
                    <a:gd name="connsiteY0" fmla="*/ 1621315 h 1621315"/>
                    <a:gd name="connsiteX1" fmla="*/ 947262 w 1257301"/>
                    <a:gd name="connsiteY1" fmla="*/ 280989 h 1621315"/>
                    <a:gd name="connsiteX2" fmla="*/ 772320 w 1257301"/>
                    <a:gd name="connsiteY2" fmla="*/ 282418 h 1621315"/>
                    <a:gd name="connsiteX3" fmla="*/ 773907 w 1257301"/>
                    <a:gd name="connsiteY3" fmla="*/ 654846 h 1621315"/>
                    <a:gd name="connsiteX4" fmla="*/ 0 w 1257301"/>
                    <a:gd name="connsiteY4" fmla="*/ 654845 h 1621315"/>
                    <a:gd name="connsiteX5" fmla="*/ 953 w 1257301"/>
                    <a:gd name="connsiteY5" fmla="*/ 392908 h 1621315"/>
                    <a:gd name="connsiteX6" fmla="*/ 589122 w 1257301"/>
                    <a:gd name="connsiteY6" fmla="*/ 393384 h 1621315"/>
                    <a:gd name="connsiteX7" fmla="*/ 588170 w 1257301"/>
                    <a:gd name="connsiteY7" fmla="*/ 955 h 1621315"/>
                    <a:gd name="connsiteX8" fmla="*/ 1252063 w 1257301"/>
                    <a:gd name="connsiteY8" fmla="*/ 0 h 1621315"/>
                    <a:gd name="connsiteX9" fmla="*/ 1257301 w 1257301"/>
                    <a:gd name="connsiteY9" fmla="*/ 893447 h 1621315"/>
                    <a:gd name="connsiteX0" fmla="*/ 947581 w 1254919"/>
                    <a:gd name="connsiteY0" fmla="*/ 1621315 h 1621315"/>
                    <a:gd name="connsiteX1" fmla="*/ 947262 w 1254919"/>
                    <a:gd name="connsiteY1" fmla="*/ 280989 h 1621315"/>
                    <a:gd name="connsiteX2" fmla="*/ 772320 w 1254919"/>
                    <a:gd name="connsiteY2" fmla="*/ 282418 h 1621315"/>
                    <a:gd name="connsiteX3" fmla="*/ 773907 w 1254919"/>
                    <a:gd name="connsiteY3" fmla="*/ 654846 h 1621315"/>
                    <a:gd name="connsiteX4" fmla="*/ 0 w 1254919"/>
                    <a:gd name="connsiteY4" fmla="*/ 654845 h 1621315"/>
                    <a:gd name="connsiteX5" fmla="*/ 953 w 1254919"/>
                    <a:gd name="connsiteY5" fmla="*/ 392908 h 1621315"/>
                    <a:gd name="connsiteX6" fmla="*/ 589122 w 1254919"/>
                    <a:gd name="connsiteY6" fmla="*/ 393384 h 1621315"/>
                    <a:gd name="connsiteX7" fmla="*/ 588170 w 1254919"/>
                    <a:gd name="connsiteY7" fmla="*/ 955 h 1621315"/>
                    <a:gd name="connsiteX8" fmla="*/ 1252063 w 1254919"/>
                    <a:gd name="connsiteY8" fmla="*/ 0 h 1621315"/>
                    <a:gd name="connsiteX9" fmla="*/ 1254919 w 1254919"/>
                    <a:gd name="connsiteY9" fmla="*/ 895828 h 1621315"/>
                    <a:gd name="connsiteX0" fmla="*/ 947581 w 1253220"/>
                    <a:gd name="connsiteY0" fmla="*/ 1621315 h 1621315"/>
                    <a:gd name="connsiteX1" fmla="*/ 947262 w 1253220"/>
                    <a:gd name="connsiteY1" fmla="*/ 280989 h 1621315"/>
                    <a:gd name="connsiteX2" fmla="*/ 772320 w 1253220"/>
                    <a:gd name="connsiteY2" fmla="*/ 282418 h 1621315"/>
                    <a:gd name="connsiteX3" fmla="*/ 773907 w 1253220"/>
                    <a:gd name="connsiteY3" fmla="*/ 654846 h 1621315"/>
                    <a:gd name="connsiteX4" fmla="*/ 0 w 1253220"/>
                    <a:gd name="connsiteY4" fmla="*/ 654845 h 1621315"/>
                    <a:gd name="connsiteX5" fmla="*/ 953 w 1253220"/>
                    <a:gd name="connsiteY5" fmla="*/ 392908 h 1621315"/>
                    <a:gd name="connsiteX6" fmla="*/ 589122 w 1253220"/>
                    <a:gd name="connsiteY6" fmla="*/ 393384 h 1621315"/>
                    <a:gd name="connsiteX7" fmla="*/ 588170 w 1253220"/>
                    <a:gd name="connsiteY7" fmla="*/ 955 h 1621315"/>
                    <a:gd name="connsiteX8" fmla="*/ 1252063 w 1253220"/>
                    <a:gd name="connsiteY8" fmla="*/ 0 h 1621315"/>
                    <a:gd name="connsiteX9" fmla="*/ 1252538 w 1253220"/>
                    <a:gd name="connsiteY9" fmla="*/ 895828 h 1621315"/>
                    <a:gd name="connsiteX0" fmla="*/ 947581 w 1252980"/>
                    <a:gd name="connsiteY0" fmla="*/ 1621315 h 1621315"/>
                    <a:gd name="connsiteX1" fmla="*/ 947262 w 1252980"/>
                    <a:gd name="connsiteY1" fmla="*/ 280989 h 1621315"/>
                    <a:gd name="connsiteX2" fmla="*/ 772320 w 1252980"/>
                    <a:gd name="connsiteY2" fmla="*/ 282418 h 1621315"/>
                    <a:gd name="connsiteX3" fmla="*/ 773907 w 1252980"/>
                    <a:gd name="connsiteY3" fmla="*/ 654846 h 1621315"/>
                    <a:gd name="connsiteX4" fmla="*/ 0 w 1252980"/>
                    <a:gd name="connsiteY4" fmla="*/ 654845 h 1621315"/>
                    <a:gd name="connsiteX5" fmla="*/ 953 w 1252980"/>
                    <a:gd name="connsiteY5" fmla="*/ 392908 h 1621315"/>
                    <a:gd name="connsiteX6" fmla="*/ 589122 w 1252980"/>
                    <a:gd name="connsiteY6" fmla="*/ 393384 h 1621315"/>
                    <a:gd name="connsiteX7" fmla="*/ 588170 w 1252980"/>
                    <a:gd name="connsiteY7" fmla="*/ 955 h 1621315"/>
                    <a:gd name="connsiteX8" fmla="*/ 1252063 w 1252980"/>
                    <a:gd name="connsiteY8" fmla="*/ 0 h 1621315"/>
                    <a:gd name="connsiteX9" fmla="*/ 1250156 w 1252980"/>
                    <a:gd name="connsiteY9" fmla="*/ 895828 h 1621315"/>
                    <a:gd name="connsiteX0" fmla="*/ 947581 w 1254919"/>
                    <a:gd name="connsiteY0" fmla="*/ 1621315 h 1621315"/>
                    <a:gd name="connsiteX1" fmla="*/ 947262 w 1254919"/>
                    <a:gd name="connsiteY1" fmla="*/ 280989 h 1621315"/>
                    <a:gd name="connsiteX2" fmla="*/ 772320 w 1254919"/>
                    <a:gd name="connsiteY2" fmla="*/ 282418 h 1621315"/>
                    <a:gd name="connsiteX3" fmla="*/ 773907 w 1254919"/>
                    <a:gd name="connsiteY3" fmla="*/ 654846 h 1621315"/>
                    <a:gd name="connsiteX4" fmla="*/ 0 w 1254919"/>
                    <a:gd name="connsiteY4" fmla="*/ 654845 h 1621315"/>
                    <a:gd name="connsiteX5" fmla="*/ 953 w 1254919"/>
                    <a:gd name="connsiteY5" fmla="*/ 392908 h 1621315"/>
                    <a:gd name="connsiteX6" fmla="*/ 589122 w 1254919"/>
                    <a:gd name="connsiteY6" fmla="*/ 393384 h 1621315"/>
                    <a:gd name="connsiteX7" fmla="*/ 588170 w 1254919"/>
                    <a:gd name="connsiteY7" fmla="*/ 955 h 1621315"/>
                    <a:gd name="connsiteX8" fmla="*/ 1252063 w 1254919"/>
                    <a:gd name="connsiteY8" fmla="*/ 0 h 1621315"/>
                    <a:gd name="connsiteX9" fmla="*/ 1254919 w 1254919"/>
                    <a:gd name="connsiteY9" fmla="*/ 891065 h 1621315"/>
                    <a:gd name="connsiteX0" fmla="*/ 947581 w 1253220"/>
                    <a:gd name="connsiteY0" fmla="*/ 1621315 h 1621315"/>
                    <a:gd name="connsiteX1" fmla="*/ 947262 w 1253220"/>
                    <a:gd name="connsiteY1" fmla="*/ 280989 h 1621315"/>
                    <a:gd name="connsiteX2" fmla="*/ 772320 w 1253220"/>
                    <a:gd name="connsiteY2" fmla="*/ 282418 h 1621315"/>
                    <a:gd name="connsiteX3" fmla="*/ 773907 w 1253220"/>
                    <a:gd name="connsiteY3" fmla="*/ 654846 h 1621315"/>
                    <a:gd name="connsiteX4" fmla="*/ 0 w 1253220"/>
                    <a:gd name="connsiteY4" fmla="*/ 654845 h 1621315"/>
                    <a:gd name="connsiteX5" fmla="*/ 953 w 1253220"/>
                    <a:gd name="connsiteY5" fmla="*/ 392908 h 1621315"/>
                    <a:gd name="connsiteX6" fmla="*/ 589122 w 1253220"/>
                    <a:gd name="connsiteY6" fmla="*/ 393384 h 1621315"/>
                    <a:gd name="connsiteX7" fmla="*/ 588170 w 1253220"/>
                    <a:gd name="connsiteY7" fmla="*/ 955 h 1621315"/>
                    <a:gd name="connsiteX8" fmla="*/ 1252063 w 1253220"/>
                    <a:gd name="connsiteY8" fmla="*/ 0 h 1621315"/>
                    <a:gd name="connsiteX9" fmla="*/ 1252538 w 1253220"/>
                    <a:gd name="connsiteY9" fmla="*/ 886302 h 1621315"/>
                    <a:gd name="connsiteX0" fmla="*/ 947581 w 1252538"/>
                    <a:gd name="connsiteY0" fmla="*/ 1621315 h 1621315"/>
                    <a:gd name="connsiteX1" fmla="*/ 947262 w 1252538"/>
                    <a:gd name="connsiteY1" fmla="*/ 280989 h 1621315"/>
                    <a:gd name="connsiteX2" fmla="*/ 772320 w 1252538"/>
                    <a:gd name="connsiteY2" fmla="*/ 282418 h 1621315"/>
                    <a:gd name="connsiteX3" fmla="*/ 773907 w 1252538"/>
                    <a:gd name="connsiteY3" fmla="*/ 654846 h 1621315"/>
                    <a:gd name="connsiteX4" fmla="*/ 0 w 1252538"/>
                    <a:gd name="connsiteY4" fmla="*/ 654845 h 1621315"/>
                    <a:gd name="connsiteX5" fmla="*/ 953 w 1252538"/>
                    <a:gd name="connsiteY5" fmla="*/ 392908 h 1621315"/>
                    <a:gd name="connsiteX6" fmla="*/ 589122 w 1252538"/>
                    <a:gd name="connsiteY6" fmla="*/ 393384 h 1621315"/>
                    <a:gd name="connsiteX7" fmla="*/ 588170 w 1252538"/>
                    <a:gd name="connsiteY7" fmla="*/ 955 h 1621315"/>
                    <a:gd name="connsiteX8" fmla="*/ 1252063 w 1252538"/>
                    <a:gd name="connsiteY8" fmla="*/ 0 h 1621315"/>
                    <a:gd name="connsiteX9" fmla="*/ 1252538 w 1252538"/>
                    <a:gd name="connsiteY9" fmla="*/ 886302 h 1621315"/>
                    <a:gd name="connsiteX0" fmla="*/ 947581 w 1252538"/>
                    <a:gd name="connsiteY0" fmla="*/ 1621315 h 1621315"/>
                    <a:gd name="connsiteX1" fmla="*/ 947262 w 1252538"/>
                    <a:gd name="connsiteY1" fmla="*/ 280989 h 1621315"/>
                    <a:gd name="connsiteX2" fmla="*/ 772320 w 1252538"/>
                    <a:gd name="connsiteY2" fmla="*/ 282418 h 1621315"/>
                    <a:gd name="connsiteX3" fmla="*/ 773907 w 1252538"/>
                    <a:gd name="connsiteY3" fmla="*/ 654846 h 1621315"/>
                    <a:gd name="connsiteX4" fmla="*/ 0 w 1252538"/>
                    <a:gd name="connsiteY4" fmla="*/ 654845 h 1621315"/>
                    <a:gd name="connsiteX5" fmla="*/ 953 w 1252538"/>
                    <a:gd name="connsiteY5" fmla="*/ 392908 h 1621315"/>
                    <a:gd name="connsiteX6" fmla="*/ 589122 w 1252538"/>
                    <a:gd name="connsiteY6" fmla="*/ 393384 h 1621315"/>
                    <a:gd name="connsiteX7" fmla="*/ 588170 w 1252538"/>
                    <a:gd name="connsiteY7" fmla="*/ 955 h 1621315"/>
                    <a:gd name="connsiteX8" fmla="*/ 1252063 w 1252538"/>
                    <a:gd name="connsiteY8" fmla="*/ 0 h 1621315"/>
                    <a:gd name="connsiteX9" fmla="*/ 1252538 w 1252538"/>
                    <a:gd name="connsiteY9" fmla="*/ 886302 h 1621315"/>
                    <a:gd name="connsiteX0" fmla="*/ 947581 w 1252538"/>
                    <a:gd name="connsiteY0" fmla="*/ 1621315 h 1621315"/>
                    <a:gd name="connsiteX1" fmla="*/ 952024 w 1252538"/>
                    <a:gd name="connsiteY1" fmla="*/ 442914 h 1621315"/>
                    <a:gd name="connsiteX2" fmla="*/ 772320 w 1252538"/>
                    <a:gd name="connsiteY2" fmla="*/ 282418 h 1621315"/>
                    <a:gd name="connsiteX3" fmla="*/ 773907 w 1252538"/>
                    <a:gd name="connsiteY3" fmla="*/ 654846 h 1621315"/>
                    <a:gd name="connsiteX4" fmla="*/ 0 w 1252538"/>
                    <a:gd name="connsiteY4" fmla="*/ 654845 h 1621315"/>
                    <a:gd name="connsiteX5" fmla="*/ 953 w 1252538"/>
                    <a:gd name="connsiteY5" fmla="*/ 392908 h 1621315"/>
                    <a:gd name="connsiteX6" fmla="*/ 589122 w 1252538"/>
                    <a:gd name="connsiteY6" fmla="*/ 393384 h 1621315"/>
                    <a:gd name="connsiteX7" fmla="*/ 588170 w 1252538"/>
                    <a:gd name="connsiteY7" fmla="*/ 955 h 1621315"/>
                    <a:gd name="connsiteX8" fmla="*/ 1252063 w 1252538"/>
                    <a:gd name="connsiteY8" fmla="*/ 0 h 1621315"/>
                    <a:gd name="connsiteX9" fmla="*/ 1252538 w 1252538"/>
                    <a:gd name="connsiteY9" fmla="*/ 886302 h 1621315"/>
                    <a:gd name="connsiteX0" fmla="*/ 947581 w 1252538"/>
                    <a:gd name="connsiteY0" fmla="*/ 1621315 h 1621315"/>
                    <a:gd name="connsiteX1" fmla="*/ 952024 w 1252538"/>
                    <a:gd name="connsiteY1" fmla="*/ 442914 h 1621315"/>
                    <a:gd name="connsiteX2" fmla="*/ 772320 w 1252538"/>
                    <a:gd name="connsiteY2" fmla="*/ 282418 h 1621315"/>
                    <a:gd name="connsiteX3" fmla="*/ 102395 w 1252538"/>
                    <a:gd name="connsiteY3" fmla="*/ 673896 h 1621315"/>
                    <a:gd name="connsiteX4" fmla="*/ 0 w 1252538"/>
                    <a:gd name="connsiteY4" fmla="*/ 654845 h 1621315"/>
                    <a:gd name="connsiteX5" fmla="*/ 953 w 1252538"/>
                    <a:gd name="connsiteY5" fmla="*/ 392908 h 1621315"/>
                    <a:gd name="connsiteX6" fmla="*/ 589122 w 1252538"/>
                    <a:gd name="connsiteY6" fmla="*/ 393384 h 1621315"/>
                    <a:gd name="connsiteX7" fmla="*/ 588170 w 1252538"/>
                    <a:gd name="connsiteY7" fmla="*/ 955 h 1621315"/>
                    <a:gd name="connsiteX8" fmla="*/ 1252063 w 1252538"/>
                    <a:gd name="connsiteY8" fmla="*/ 0 h 1621315"/>
                    <a:gd name="connsiteX9" fmla="*/ 1252538 w 1252538"/>
                    <a:gd name="connsiteY9" fmla="*/ 886302 h 1621315"/>
                    <a:gd name="connsiteX0" fmla="*/ 947581 w 1252538"/>
                    <a:gd name="connsiteY0" fmla="*/ 1621315 h 1621315"/>
                    <a:gd name="connsiteX1" fmla="*/ 952024 w 1252538"/>
                    <a:gd name="connsiteY1" fmla="*/ 442914 h 1621315"/>
                    <a:gd name="connsiteX2" fmla="*/ 129382 w 1252538"/>
                    <a:gd name="connsiteY2" fmla="*/ 434818 h 1621315"/>
                    <a:gd name="connsiteX3" fmla="*/ 102395 w 1252538"/>
                    <a:gd name="connsiteY3" fmla="*/ 673896 h 1621315"/>
                    <a:gd name="connsiteX4" fmla="*/ 0 w 1252538"/>
                    <a:gd name="connsiteY4" fmla="*/ 654845 h 1621315"/>
                    <a:gd name="connsiteX5" fmla="*/ 953 w 1252538"/>
                    <a:gd name="connsiteY5" fmla="*/ 392908 h 1621315"/>
                    <a:gd name="connsiteX6" fmla="*/ 589122 w 1252538"/>
                    <a:gd name="connsiteY6" fmla="*/ 393384 h 1621315"/>
                    <a:gd name="connsiteX7" fmla="*/ 588170 w 1252538"/>
                    <a:gd name="connsiteY7" fmla="*/ 955 h 1621315"/>
                    <a:gd name="connsiteX8" fmla="*/ 1252063 w 1252538"/>
                    <a:gd name="connsiteY8" fmla="*/ 0 h 1621315"/>
                    <a:gd name="connsiteX9" fmla="*/ 1252538 w 1252538"/>
                    <a:gd name="connsiteY9" fmla="*/ 886302 h 1621315"/>
                    <a:gd name="connsiteX0" fmla="*/ 947581 w 1252538"/>
                    <a:gd name="connsiteY0" fmla="*/ 1621315 h 1621315"/>
                    <a:gd name="connsiteX1" fmla="*/ 952024 w 1252538"/>
                    <a:gd name="connsiteY1" fmla="*/ 442914 h 1621315"/>
                    <a:gd name="connsiteX2" fmla="*/ 129382 w 1252538"/>
                    <a:gd name="connsiteY2" fmla="*/ 439580 h 1621315"/>
                    <a:gd name="connsiteX3" fmla="*/ 102395 w 1252538"/>
                    <a:gd name="connsiteY3" fmla="*/ 673896 h 1621315"/>
                    <a:gd name="connsiteX4" fmla="*/ 0 w 1252538"/>
                    <a:gd name="connsiteY4" fmla="*/ 654845 h 1621315"/>
                    <a:gd name="connsiteX5" fmla="*/ 953 w 1252538"/>
                    <a:gd name="connsiteY5" fmla="*/ 392908 h 1621315"/>
                    <a:gd name="connsiteX6" fmla="*/ 589122 w 1252538"/>
                    <a:gd name="connsiteY6" fmla="*/ 393384 h 1621315"/>
                    <a:gd name="connsiteX7" fmla="*/ 588170 w 1252538"/>
                    <a:gd name="connsiteY7" fmla="*/ 955 h 1621315"/>
                    <a:gd name="connsiteX8" fmla="*/ 1252063 w 1252538"/>
                    <a:gd name="connsiteY8" fmla="*/ 0 h 1621315"/>
                    <a:gd name="connsiteX9" fmla="*/ 1252538 w 1252538"/>
                    <a:gd name="connsiteY9" fmla="*/ 886302 h 1621315"/>
                    <a:gd name="connsiteX0" fmla="*/ 1157131 w 1462088"/>
                    <a:gd name="connsiteY0" fmla="*/ 1621315 h 1621315"/>
                    <a:gd name="connsiteX1" fmla="*/ 1161574 w 1462088"/>
                    <a:gd name="connsiteY1" fmla="*/ 442914 h 1621315"/>
                    <a:gd name="connsiteX2" fmla="*/ 338932 w 1462088"/>
                    <a:gd name="connsiteY2" fmla="*/ 439580 h 1621315"/>
                    <a:gd name="connsiteX3" fmla="*/ 311945 w 1462088"/>
                    <a:gd name="connsiteY3" fmla="*/ 673896 h 1621315"/>
                    <a:gd name="connsiteX4" fmla="*/ 0 w 1462088"/>
                    <a:gd name="connsiteY4" fmla="*/ 702470 h 1621315"/>
                    <a:gd name="connsiteX5" fmla="*/ 210503 w 1462088"/>
                    <a:gd name="connsiteY5" fmla="*/ 392908 h 1621315"/>
                    <a:gd name="connsiteX6" fmla="*/ 798672 w 1462088"/>
                    <a:gd name="connsiteY6" fmla="*/ 393384 h 1621315"/>
                    <a:gd name="connsiteX7" fmla="*/ 797720 w 1462088"/>
                    <a:gd name="connsiteY7" fmla="*/ 955 h 1621315"/>
                    <a:gd name="connsiteX8" fmla="*/ 1461613 w 1462088"/>
                    <a:gd name="connsiteY8" fmla="*/ 0 h 1621315"/>
                    <a:gd name="connsiteX9" fmla="*/ 1462088 w 1462088"/>
                    <a:gd name="connsiteY9" fmla="*/ 886302 h 1621315"/>
                    <a:gd name="connsiteX0" fmla="*/ 1157131 w 1462088"/>
                    <a:gd name="connsiteY0" fmla="*/ 1621315 h 1621315"/>
                    <a:gd name="connsiteX1" fmla="*/ 1161574 w 1462088"/>
                    <a:gd name="connsiteY1" fmla="*/ 442914 h 1621315"/>
                    <a:gd name="connsiteX2" fmla="*/ 338932 w 1462088"/>
                    <a:gd name="connsiteY2" fmla="*/ 439580 h 1621315"/>
                    <a:gd name="connsiteX3" fmla="*/ 311945 w 1462088"/>
                    <a:gd name="connsiteY3" fmla="*/ 697708 h 1621315"/>
                    <a:gd name="connsiteX4" fmla="*/ 0 w 1462088"/>
                    <a:gd name="connsiteY4" fmla="*/ 702470 h 1621315"/>
                    <a:gd name="connsiteX5" fmla="*/ 210503 w 1462088"/>
                    <a:gd name="connsiteY5" fmla="*/ 392908 h 1621315"/>
                    <a:gd name="connsiteX6" fmla="*/ 798672 w 1462088"/>
                    <a:gd name="connsiteY6" fmla="*/ 393384 h 1621315"/>
                    <a:gd name="connsiteX7" fmla="*/ 797720 w 1462088"/>
                    <a:gd name="connsiteY7" fmla="*/ 955 h 1621315"/>
                    <a:gd name="connsiteX8" fmla="*/ 1461613 w 1462088"/>
                    <a:gd name="connsiteY8" fmla="*/ 0 h 1621315"/>
                    <a:gd name="connsiteX9" fmla="*/ 1462088 w 1462088"/>
                    <a:gd name="connsiteY9" fmla="*/ 886302 h 1621315"/>
                    <a:gd name="connsiteX0" fmla="*/ 1157131 w 1462088"/>
                    <a:gd name="connsiteY0" fmla="*/ 1621315 h 1621315"/>
                    <a:gd name="connsiteX1" fmla="*/ 1161574 w 1462088"/>
                    <a:gd name="connsiteY1" fmla="*/ 442914 h 1621315"/>
                    <a:gd name="connsiteX2" fmla="*/ 338932 w 1462088"/>
                    <a:gd name="connsiteY2" fmla="*/ 439580 h 1621315"/>
                    <a:gd name="connsiteX3" fmla="*/ 335757 w 1462088"/>
                    <a:gd name="connsiteY3" fmla="*/ 702470 h 1621315"/>
                    <a:gd name="connsiteX4" fmla="*/ 0 w 1462088"/>
                    <a:gd name="connsiteY4" fmla="*/ 702470 h 1621315"/>
                    <a:gd name="connsiteX5" fmla="*/ 210503 w 1462088"/>
                    <a:gd name="connsiteY5" fmla="*/ 392908 h 1621315"/>
                    <a:gd name="connsiteX6" fmla="*/ 798672 w 1462088"/>
                    <a:gd name="connsiteY6" fmla="*/ 393384 h 1621315"/>
                    <a:gd name="connsiteX7" fmla="*/ 797720 w 1462088"/>
                    <a:gd name="connsiteY7" fmla="*/ 955 h 1621315"/>
                    <a:gd name="connsiteX8" fmla="*/ 1461613 w 1462088"/>
                    <a:gd name="connsiteY8" fmla="*/ 0 h 1621315"/>
                    <a:gd name="connsiteX9" fmla="*/ 1462088 w 1462088"/>
                    <a:gd name="connsiteY9" fmla="*/ 886302 h 1621315"/>
                    <a:gd name="connsiteX0" fmla="*/ 1157131 w 1462088"/>
                    <a:gd name="connsiteY0" fmla="*/ 1621315 h 1621315"/>
                    <a:gd name="connsiteX1" fmla="*/ 1161574 w 1462088"/>
                    <a:gd name="connsiteY1" fmla="*/ 442914 h 1621315"/>
                    <a:gd name="connsiteX2" fmla="*/ 338932 w 1462088"/>
                    <a:gd name="connsiteY2" fmla="*/ 439580 h 1621315"/>
                    <a:gd name="connsiteX3" fmla="*/ 340520 w 1462088"/>
                    <a:gd name="connsiteY3" fmla="*/ 702470 h 1621315"/>
                    <a:gd name="connsiteX4" fmla="*/ 0 w 1462088"/>
                    <a:gd name="connsiteY4" fmla="*/ 702470 h 1621315"/>
                    <a:gd name="connsiteX5" fmla="*/ 210503 w 1462088"/>
                    <a:gd name="connsiteY5" fmla="*/ 392908 h 1621315"/>
                    <a:gd name="connsiteX6" fmla="*/ 798672 w 1462088"/>
                    <a:gd name="connsiteY6" fmla="*/ 393384 h 1621315"/>
                    <a:gd name="connsiteX7" fmla="*/ 797720 w 1462088"/>
                    <a:gd name="connsiteY7" fmla="*/ 955 h 1621315"/>
                    <a:gd name="connsiteX8" fmla="*/ 1461613 w 1462088"/>
                    <a:gd name="connsiteY8" fmla="*/ 0 h 1621315"/>
                    <a:gd name="connsiteX9" fmla="*/ 1462088 w 1462088"/>
                    <a:gd name="connsiteY9" fmla="*/ 886302 h 1621315"/>
                    <a:gd name="connsiteX0" fmla="*/ 1175228 w 1480185"/>
                    <a:gd name="connsiteY0" fmla="*/ 1621315 h 1621315"/>
                    <a:gd name="connsiteX1" fmla="*/ 1179671 w 1480185"/>
                    <a:gd name="connsiteY1" fmla="*/ 442914 h 1621315"/>
                    <a:gd name="connsiteX2" fmla="*/ 357029 w 1480185"/>
                    <a:gd name="connsiteY2" fmla="*/ 439580 h 1621315"/>
                    <a:gd name="connsiteX3" fmla="*/ 358617 w 1480185"/>
                    <a:gd name="connsiteY3" fmla="*/ 702470 h 1621315"/>
                    <a:gd name="connsiteX4" fmla="*/ 18097 w 1480185"/>
                    <a:gd name="connsiteY4" fmla="*/ 702470 h 1621315"/>
                    <a:gd name="connsiteX5" fmla="*/ 0 w 1480185"/>
                    <a:gd name="connsiteY5" fmla="*/ 383383 h 1621315"/>
                    <a:gd name="connsiteX6" fmla="*/ 816769 w 1480185"/>
                    <a:gd name="connsiteY6" fmla="*/ 393384 h 1621315"/>
                    <a:gd name="connsiteX7" fmla="*/ 815817 w 1480185"/>
                    <a:gd name="connsiteY7" fmla="*/ 955 h 1621315"/>
                    <a:gd name="connsiteX8" fmla="*/ 1479710 w 1480185"/>
                    <a:gd name="connsiteY8" fmla="*/ 0 h 1621315"/>
                    <a:gd name="connsiteX9" fmla="*/ 1480185 w 1480185"/>
                    <a:gd name="connsiteY9" fmla="*/ 886302 h 1621315"/>
                    <a:gd name="connsiteX0" fmla="*/ 1175228 w 1480185"/>
                    <a:gd name="connsiteY0" fmla="*/ 1621315 h 1621315"/>
                    <a:gd name="connsiteX1" fmla="*/ 1179671 w 1480185"/>
                    <a:gd name="connsiteY1" fmla="*/ 442914 h 1621315"/>
                    <a:gd name="connsiteX2" fmla="*/ 357029 w 1480185"/>
                    <a:gd name="connsiteY2" fmla="*/ 439580 h 1621315"/>
                    <a:gd name="connsiteX3" fmla="*/ 358617 w 1480185"/>
                    <a:gd name="connsiteY3" fmla="*/ 702470 h 1621315"/>
                    <a:gd name="connsiteX4" fmla="*/ 18097 w 1480185"/>
                    <a:gd name="connsiteY4" fmla="*/ 702470 h 1621315"/>
                    <a:gd name="connsiteX5" fmla="*/ 0 w 1480185"/>
                    <a:gd name="connsiteY5" fmla="*/ 383383 h 1621315"/>
                    <a:gd name="connsiteX6" fmla="*/ 207169 w 1480185"/>
                    <a:gd name="connsiteY6" fmla="*/ 383859 h 1621315"/>
                    <a:gd name="connsiteX7" fmla="*/ 815817 w 1480185"/>
                    <a:gd name="connsiteY7" fmla="*/ 955 h 1621315"/>
                    <a:gd name="connsiteX8" fmla="*/ 1479710 w 1480185"/>
                    <a:gd name="connsiteY8" fmla="*/ 0 h 1621315"/>
                    <a:gd name="connsiteX9" fmla="*/ 1480185 w 1480185"/>
                    <a:gd name="connsiteY9" fmla="*/ 886302 h 1621315"/>
                    <a:gd name="connsiteX0" fmla="*/ 1175228 w 1480185"/>
                    <a:gd name="connsiteY0" fmla="*/ 1787048 h 1787048"/>
                    <a:gd name="connsiteX1" fmla="*/ 1179671 w 1480185"/>
                    <a:gd name="connsiteY1" fmla="*/ 608647 h 1787048"/>
                    <a:gd name="connsiteX2" fmla="*/ 357029 w 1480185"/>
                    <a:gd name="connsiteY2" fmla="*/ 605313 h 1787048"/>
                    <a:gd name="connsiteX3" fmla="*/ 358617 w 1480185"/>
                    <a:gd name="connsiteY3" fmla="*/ 868203 h 1787048"/>
                    <a:gd name="connsiteX4" fmla="*/ 18097 w 1480185"/>
                    <a:gd name="connsiteY4" fmla="*/ 868203 h 1787048"/>
                    <a:gd name="connsiteX5" fmla="*/ 0 w 1480185"/>
                    <a:gd name="connsiteY5" fmla="*/ 549116 h 1787048"/>
                    <a:gd name="connsiteX6" fmla="*/ 207169 w 1480185"/>
                    <a:gd name="connsiteY6" fmla="*/ 549592 h 1787048"/>
                    <a:gd name="connsiteX7" fmla="*/ 230029 w 1480185"/>
                    <a:gd name="connsiteY7" fmla="*/ 0 h 1787048"/>
                    <a:gd name="connsiteX8" fmla="*/ 1479710 w 1480185"/>
                    <a:gd name="connsiteY8" fmla="*/ 165733 h 1787048"/>
                    <a:gd name="connsiteX9" fmla="*/ 1480185 w 1480185"/>
                    <a:gd name="connsiteY9" fmla="*/ 1052035 h 1787048"/>
                    <a:gd name="connsiteX0" fmla="*/ 1175228 w 1480185"/>
                    <a:gd name="connsiteY0" fmla="*/ 1787048 h 1787048"/>
                    <a:gd name="connsiteX1" fmla="*/ 1179671 w 1480185"/>
                    <a:gd name="connsiteY1" fmla="*/ 608647 h 1787048"/>
                    <a:gd name="connsiteX2" fmla="*/ 357029 w 1480185"/>
                    <a:gd name="connsiteY2" fmla="*/ 605313 h 1787048"/>
                    <a:gd name="connsiteX3" fmla="*/ 358617 w 1480185"/>
                    <a:gd name="connsiteY3" fmla="*/ 868203 h 1787048"/>
                    <a:gd name="connsiteX4" fmla="*/ 18097 w 1480185"/>
                    <a:gd name="connsiteY4" fmla="*/ 868203 h 1787048"/>
                    <a:gd name="connsiteX5" fmla="*/ 0 w 1480185"/>
                    <a:gd name="connsiteY5" fmla="*/ 549116 h 1787048"/>
                    <a:gd name="connsiteX6" fmla="*/ 207169 w 1480185"/>
                    <a:gd name="connsiteY6" fmla="*/ 549592 h 1787048"/>
                    <a:gd name="connsiteX7" fmla="*/ 230029 w 1480185"/>
                    <a:gd name="connsiteY7" fmla="*/ 0 h 1787048"/>
                    <a:gd name="connsiteX8" fmla="*/ 1479710 w 1480185"/>
                    <a:gd name="connsiteY8" fmla="*/ 165733 h 1787048"/>
                    <a:gd name="connsiteX9" fmla="*/ 1480185 w 1480185"/>
                    <a:gd name="connsiteY9" fmla="*/ 1052035 h 1787048"/>
                    <a:gd name="connsiteX0" fmla="*/ 1180944 w 1485901"/>
                    <a:gd name="connsiteY0" fmla="*/ 1787048 h 1787048"/>
                    <a:gd name="connsiteX1" fmla="*/ 1185387 w 1485901"/>
                    <a:gd name="connsiteY1" fmla="*/ 608647 h 1787048"/>
                    <a:gd name="connsiteX2" fmla="*/ 362745 w 1485901"/>
                    <a:gd name="connsiteY2" fmla="*/ 605313 h 1787048"/>
                    <a:gd name="connsiteX3" fmla="*/ 364333 w 1485901"/>
                    <a:gd name="connsiteY3" fmla="*/ 868203 h 1787048"/>
                    <a:gd name="connsiteX4" fmla="*/ 0 w 1485901"/>
                    <a:gd name="connsiteY4" fmla="*/ 868203 h 1787048"/>
                    <a:gd name="connsiteX5" fmla="*/ 5716 w 1485901"/>
                    <a:gd name="connsiteY5" fmla="*/ 549116 h 1787048"/>
                    <a:gd name="connsiteX6" fmla="*/ 212885 w 1485901"/>
                    <a:gd name="connsiteY6" fmla="*/ 549592 h 1787048"/>
                    <a:gd name="connsiteX7" fmla="*/ 235745 w 1485901"/>
                    <a:gd name="connsiteY7" fmla="*/ 0 h 1787048"/>
                    <a:gd name="connsiteX8" fmla="*/ 1485426 w 1485901"/>
                    <a:gd name="connsiteY8" fmla="*/ 165733 h 1787048"/>
                    <a:gd name="connsiteX9" fmla="*/ 1485901 w 1485901"/>
                    <a:gd name="connsiteY9" fmla="*/ 1052035 h 1787048"/>
                    <a:gd name="connsiteX0" fmla="*/ 1175228 w 1480185"/>
                    <a:gd name="connsiteY0" fmla="*/ 1787048 h 1787048"/>
                    <a:gd name="connsiteX1" fmla="*/ 1179671 w 1480185"/>
                    <a:gd name="connsiteY1" fmla="*/ 608647 h 1787048"/>
                    <a:gd name="connsiteX2" fmla="*/ 357029 w 1480185"/>
                    <a:gd name="connsiteY2" fmla="*/ 605313 h 1787048"/>
                    <a:gd name="connsiteX3" fmla="*/ 358617 w 1480185"/>
                    <a:gd name="connsiteY3" fmla="*/ 868203 h 1787048"/>
                    <a:gd name="connsiteX4" fmla="*/ 3809 w 1480185"/>
                    <a:gd name="connsiteY4" fmla="*/ 868203 h 1787048"/>
                    <a:gd name="connsiteX5" fmla="*/ 0 w 1480185"/>
                    <a:gd name="connsiteY5" fmla="*/ 549116 h 1787048"/>
                    <a:gd name="connsiteX6" fmla="*/ 207169 w 1480185"/>
                    <a:gd name="connsiteY6" fmla="*/ 549592 h 1787048"/>
                    <a:gd name="connsiteX7" fmla="*/ 230029 w 1480185"/>
                    <a:gd name="connsiteY7" fmla="*/ 0 h 1787048"/>
                    <a:gd name="connsiteX8" fmla="*/ 1479710 w 1480185"/>
                    <a:gd name="connsiteY8" fmla="*/ 165733 h 1787048"/>
                    <a:gd name="connsiteX9" fmla="*/ 1480185 w 1480185"/>
                    <a:gd name="connsiteY9" fmla="*/ 1052035 h 1787048"/>
                    <a:gd name="connsiteX0" fmla="*/ 1185706 w 1490663"/>
                    <a:gd name="connsiteY0" fmla="*/ 1787048 h 1787048"/>
                    <a:gd name="connsiteX1" fmla="*/ 1190149 w 1490663"/>
                    <a:gd name="connsiteY1" fmla="*/ 608647 h 1787048"/>
                    <a:gd name="connsiteX2" fmla="*/ 367507 w 1490663"/>
                    <a:gd name="connsiteY2" fmla="*/ 605313 h 1787048"/>
                    <a:gd name="connsiteX3" fmla="*/ 369095 w 1490663"/>
                    <a:gd name="connsiteY3" fmla="*/ 868203 h 1787048"/>
                    <a:gd name="connsiteX4" fmla="*/ 0 w 1490663"/>
                    <a:gd name="connsiteY4" fmla="*/ 868203 h 1787048"/>
                    <a:gd name="connsiteX5" fmla="*/ 10478 w 1490663"/>
                    <a:gd name="connsiteY5" fmla="*/ 549116 h 1787048"/>
                    <a:gd name="connsiteX6" fmla="*/ 217647 w 1490663"/>
                    <a:gd name="connsiteY6" fmla="*/ 549592 h 1787048"/>
                    <a:gd name="connsiteX7" fmla="*/ 240507 w 1490663"/>
                    <a:gd name="connsiteY7" fmla="*/ 0 h 1787048"/>
                    <a:gd name="connsiteX8" fmla="*/ 1490188 w 1490663"/>
                    <a:gd name="connsiteY8" fmla="*/ 165733 h 1787048"/>
                    <a:gd name="connsiteX9" fmla="*/ 1490663 w 1490663"/>
                    <a:gd name="connsiteY9" fmla="*/ 1052035 h 1787048"/>
                    <a:gd name="connsiteX0" fmla="*/ 1185706 w 1490663"/>
                    <a:gd name="connsiteY0" fmla="*/ 1787048 h 1787048"/>
                    <a:gd name="connsiteX1" fmla="*/ 1190149 w 1490663"/>
                    <a:gd name="connsiteY1" fmla="*/ 608647 h 1787048"/>
                    <a:gd name="connsiteX2" fmla="*/ 367507 w 1490663"/>
                    <a:gd name="connsiteY2" fmla="*/ 605313 h 1787048"/>
                    <a:gd name="connsiteX3" fmla="*/ 369095 w 1490663"/>
                    <a:gd name="connsiteY3" fmla="*/ 868203 h 1787048"/>
                    <a:gd name="connsiteX4" fmla="*/ 0 w 1490663"/>
                    <a:gd name="connsiteY4" fmla="*/ 868203 h 1787048"/>
                    <a:gd name="connsiteX5" fmla="*/ 10478 w 1490663"/>
                    <a:gd name="connsiteY5" fmla="*/ 549116 h 1787048"/>
                    <a:gd name="connsiteX6" fmla="*/ 217647 w 1490663"/>
                    <a:gd name="connsiteY6" fmla="*/ 549592 h 1787048"/>
                    <a:gd name="connsiteX7" fmla="*/ 240507 w 1490663"/>
                    <a:gd name="connsiteY7" fmla="*/ 0 h 1787048"/>
                    <a:gd name="connsiteX8" fmla="*/ 1490188 w 1490663"/>
                    <a:gd name="connsiteY8" fmla="*/ 165733 h 1787048"/>
                    <a:gd name="connsiteX9" fmla="*/ 1490663 w 1490663"/>
                    <a:gd name="connsiteY9" fmla="*/ 1052035 h 1787048"/>
                    <a:gd name="connsiteX0" fmla="*/ 1175228 w 1480185"/>
                    <a:gd name="connsiteY0" fmla="*/ 1787048 h 1787048"/>
                    <a:gd name="connsiteX1" fmla="*/ 1179671 w 1480185"/>
                    <a:gd name="connsiteY1" fmla="*/ 608647 h 1787048"/>
                    <a:gd name="connsiteX2" fmla="*/ 357029 w 1480185"/>
                    <a:gd name="connsiteY2" fmla="*/ 605313 h 1787048"/>
                    <a:gd name="connsiteX3" fmla="*/ 358617 w 1480185"/>
                    <a:gd name="connsiteY3" fmla="*/ 868203 h 1787048"/>
                    <a:gd name="connsiteX4" fmla="*/ 3809 w 1480185"/>
                    <a:gd name="connsiteY4" fmla="*/ 868203 h 1787048"/>
                    <a:gd name="connsiteX5" fmla="*/ 0 w 1480185"/>
                    <a:gd name="connsiteY5" fmla="*/ 549116 h 1787048"/>
                    <a:gd name="connsiteX6" fmla="*/ 207169 w 1480185"/>
                    <a:gd name="connsiteY6" fmla="*/ 549592 h 1787048"/>
                    <a:gd name="connsiteX7" fmla="*/ 230029 w 1480185"/>
                    <a:gd name="connsiteY7" fmla="*/ 0 h 1787048"/>
                    <a:gd name="connsiteX8" fmla="*/ 1479710 w 1480185"/>
                    <a:gd name="connsiteY8" fmla="*/ 165733 h 1787048"/>
                    <a:gd name="connsiteX9" fmla="*/ 1480185 w 1480185"/>
                    <a:gd name="connsiteY9" fmla="*/ 1052035 h 1787048"/>
                    <a:gd name="connsiteX0" fmla="*/ 1180944 w 1485901"/>
                    <a:gd name="connsiteY0" fmla="*/ 1787048 h 1787048"/>
                    <a:gd name="connsiteX1" fmla="*/ 1185387 w 1485901"/>
                    <a:gd name="connsiteY1" fmla="*/ 608647 h 1787048"/>
                    <a:gd name="connsiteX2" fmla="*/ 362745 w 1485901"/>
                    <a:gd name="connsiteY2" fmla="*/ 605313 h 1787048"/>
                    <a:gd name="connsiteX3" fmla="*/ 364333 w 1485901"/>
                    <a:gd name="connsiteY3" fmla="*/ 868203 h 1787048"/>
                    <a:gd name="connsiteX4" fmla="*/ 0 w 1485901"/>
                    <a:gd name="connsiteY4" fmla="*/ 868203 h 1787048"/>
                    <a:gd name="connsiteX5" fmla="*/ 5716 w 1485901"/>
                    <a:gd name="connsiteY5" fmla="*/ 549116 h 1787048"/>
                    <a:gd name="connsiteX6" fmla="*/ 212885 w 1485901"/>
                    <a:gd name="connsiteY6" fmla="*/ 549592 h 1787048"/>
                    <a:gd name="connsiteX7" fmla="*/ 235745 w 1485901"/>
                    <a:gd name="connsiteY7" fmla="*/ 0 h 1787048"/>
                    <a:gd name="connsiteX8" fmla="*/ 1485426 w 1485901"/>
                    <a:gd name="connsiteY8" fmla="*/ 165733 h 1787048"/>
                    <a:gd name="connsiteX9" fmla="*/ 1485901 w 1485901"/>
                    <a:gd name="connsiteY9" fmla="*/ 1052035 h 1787048"/>
                    <a:gd name="connsiteX0" fmla="*/ 1180944 w 1485901"/>
                    <a:gd name="connsiteY0" fmla="*/ 1821340 h 1821340"/>
                    <a:gd name="connsiteX1" fmla="*/ 1185387 w 1485901"/>
                    <a:gd name="connsiteY1" fmla="*/ 642939 h 1821340"/>
                    <a:gd name="connsiteX2" fmla="*/ 362745 w 1485901"/>
                    <a:gd name="connsiteY2" fmla="*/ 639605 h 1821340"/>
                    <a:gd name="connsiteX3" fmla="*/ 364333 w 1485901"/>
                    <a:gd name="connsiteY3" fmla="*/ 902495 h 1821340"/>
                    <a:gd name="connsiteX4" fmla="*/ 0 w 1485901"/>
                    <a:gd name="connsiteY4" fmla="*/ 902495 h 1821340"/>
                    <a:gd name="connsiteX5" fmla="*/ 5716 w 1485901"/>
                    <a:gd name="connsiteY5" fmla="*/ 583408 h 1821340"/>
                    <a:gd name="connsiteX6" fmla="*/ 212885 w 1485901"/>
                    <a:gd name="connsiteY6" fmla="*/ 583884 h 1821340"/>
                    <a:gd name="connsiteX7" fmla="*/ 235745 w 1485901"/>
                    <a:gd name="connsiteY7" fmla="*/ 34292 h 1821340"/>
                    <a:gd name="connsiteX8" fmla="*/ 928213 w 1485901"/>
                    <a:gd name="connsiteY8" fmla="*/ 0 h 1821340"/>
                    <a:gd name="connsiteX9" fmla="*/ 1485901 w 1485901"/>
                    <a:gd name="connsiteY9" fmla="*/ 1086327 h 1821340"/>
                    <a:gd name="connsiteX0" fmla="*/ 1180944 w 1485901"/>
                    <a:gd name="connsiteY0" fmla="*/ 1821340 h 1821340"/>
                    <a:gd name="connsiteX1" fmla="*/ 1185387 w 1485901"/>
                    <a:gd name="connsiteY1" fmla="*/ 642939 h 1821340"/>
                    <a:gd name="connsiteX2" fmla="*/ 362745 w 1485901"/>
                    <a:gd name="connsiteY2" fmla="*/ 639605 h 1821340"/>
                    <a:gd name="connsiteX3" fmla="*/ 364333 w 1485901"/>
                    <a:gd name="connsiteY3" fmla="*/ 902495 h 1821340"/>
                    <a:gd name="connsiteX4" fmla="*/ 0 w 1485901"/>
                    <a:gd name="connsiteY4" fmla="*/ 902495 h 1821340"/>
                    <a:gd name="connsiteX5" fmla="*/ 5716 w 1485901"/>
                    <a:gd name="connsiteY5" fmla="*/ 583408 h 1821340"/>
                    <a:gd name="connsiteX6" fmla="*/ 212885 w 1485901"/>
                    <a:gd name="connsiteY6" fmla="*/ 583884 h 1821340"/>
                    <a:gd name="connsiteX7" fmla="*/ 235745 w 1485901"/>
                    <a:gd name="connsiteY7" fmla="*/ 34292 h 1821340"/>
                    <a:gd name="connsiteX8" fmla="*/ 928213 w 1485901"/>
                    <a:gd name="connsiteY8" fmla="*/ 0 h 1821340"/>
                    <a:gd name="connsiteX9" fmla="*/ 975279 w 1485901"/>
                    <a:gd name="connsiteY9" fmla="*/ 333382 h 1821340"/>
                    <a:gd name="connsiteX10" fmla="*/ 1485901 w 1485901"/>
                    <a:gd name="connsiteY10" fmla="*/ 1086327 h 1821340"/>
                    <a:gd name="connsiteX0" fmla="*/ 1180944 w 2262188"/>
                    <a:gd name="connsiteY0" fmla="*/ 1821340 h 1821340"/>
                    <a:gd name="connsiteX1" fmla="*/ 1185387 w 2262188"/>
                    <a:gd name="connsiteY1" fmla="*/ 642939 h 1821340"/>
                    <a:gd name="connsiteX2" fmla="*/ 362745 w 2262188"/>
                    <a:gd name="connsiteY2" fmla="*/ 639605 h 1821340"/>
                    <a:gd name="connsiteX3" fmla="*/ 364333 w 2262188"/>
                    <a:gd name="connsiteY3" fmla="*/ 902495 h 1821340"/>
                    <a:gd name="connsiteX4" fmla="*/ 0 w 2262188"/>
                    <a:gd name="connsiteY4" fmla="*/ 902495 h 1821340"/>
                    <a:gd name="connsiteX5" fmla="*/ 5716 w 2262188"/>
                    <a:gd name="connsiteY5" fmla="*/ 583408 h 1821340"/>
                    <a:gd name="connsiteX6" fmla="*/ 212885 w 2262188"/>
                    <a:gd name="connsiteY6" fmla="*/ 583884 h 1821340"/>
                    <a:gd name="connsiteX7" fmla="*/ 235745 w 2262188"/>
                    <a:gd name="connsiteY7" fmla="*/ 34292 h 1821340"/>
                    <a:gd name="connsiteX8" fmla="*/ 928213 w 2262188"/>
                    <a:gd name="connsiteY8" fmla="*/ 0 h 1821340"/>
                    <a:gd name="connsiteX9" fmla="*/ 975279 w 2262188"/>
                    <a:gd name="connsiteY9" fmla="*/ 333382 h 1821340"/>
                    <a:gd name="connsiteX10" fmla="*/ 2262188 w 2262188"/>
                    <a:gd name="connsiteY10" fmla="*/ 395765 h 1821340"/>
                    <a:gd name="connsiteX0" fmla="*/ 1180944 w 2275081"/>
                    <a:gd name="connsiteY0" fmla="*/ 1821340 h 1821340"/>
                    <a:gd name="connsiteX1" fmla="*/ 1185387 w 2275081"/>
                    <a:gd name="connsiteY1" fmla="*/ 642939 h 1821340"/>
                    <a:gd name="connsiteX2" fmla="*/ 362745 w 2275081"/>
                    <a:gd name="connsiteY2" fmla="*/ 639605 h 1821340"/>
                    <a:gd name="connsiteX3" fmla="*/ 364333 w 2275081"/>
                    <a:gd name="connsiteY3" fmla="*/ 902495 h 1821340"/>
                    <a:gd name="connsiteX4" fmla="*/ 0 w 2275081"/>
                    <a:gd name="connsiteY4" fmla="*/ 902495 h 1821340"/>
                    <a:gd name="connsiteX5" fmla="*/ 5716 w 2275081"/>
                    <a:gd name="connsiteY5" fmla="*/ 583408 h 1821340"/>
                    <a:gd name="connsiteX6" fmla="*/ 212885 w 2275081"/>
                    <a:gd name="connsiteY6" fmla="*/ 583884 h 1821340"/>
                    <a:gd name="connsiteX7" fmla="*/ 235745 w 2275081"/>
                    <a:gd name="connsiteY7" fmla="*/ 34292 h 1821340"/>
                    <a:gd name="connsiteX8" fmla="*/ 928213 w 2275081"/>
                    <a:gd name="connsiteY8" fmla="*/ 0 h 1821340"/>
                    <a:gd name="connsiteX9" fmla="*/ 975279 w 2275081"/>
                    <a:gd name="connsiteY9" fmla="*/ 333382 h 1821340"/>
                    <a:gd name="connsiteX10" fmla="*/ 2142091 w 2275081"/>
                    <a:gd name="connsiteY10" fmla="*/ 366719 h 1821340"/>
                    <a:gd name="connsiteX11" fmla="*/ 2262188 w 2275081"/>
                    <a:gd name="connsiteY11" fmla="*/ 395765 h 1821340"/>
                    <a:gd name="connsiteX0" fmla="*/ 1180944 w 2282819"/>
                    <a:gd name="connsiteY0" fmla="*/ 1821340 h 1821340"/>
                    <a:gd name="connsiteX1" fmla="*/ 1185387 w 2282819"/>
                    <a:gd name="connsiteY1" fmla="*/ 642939 h 1821340"/>
                    <a:gd name="connsiteX2" fmla="*/ 362745 w 2282819"/>
                    <a:gd name="connsiteY2" fmla="*/ 639605 h 1821340"/>
                    <a:gd name="connsiteX3" fmla="*/ 364333 w 2282819"/>
                    <a:gd name="connsiteY3" fmla="*/ 902495 h 1821340"/>
                    <a:gd name="connsiteX4" fmla="*/ 0 w 2282819"/>
                    <a:gd name="connsiteY4" fmla="*/ 902495 h 1821340"/>
                    <a:gd name="connsiteX5" fmla="*/ 5716 w 2282819"/>
                    <a:gd name="connsiteY5" fmla="*/ 583408 h 1821340"/>
                    <a:gd name="connsiteX6" fmla="*/ 212885 w 2282819"/>
                    <a:gd name="connsiteY6" fmla="*/ 583884 h 1821340"/>
                    <a:gd name="connsiteX7" fmla="*/ 235745 w 2282819"/>
                    <a:gd name="connsiteY7" fmla="*/ 34292 h 1821340"/>
                    <a:gd name="connsiteX8" fmla="*/ 928213 w 2282819"/>
                    <a:gd name="connsiteY8" fmla="*/ 0 h 1821340"/>
                    <a:gd name="connsiteX9" fmla="*/ 975279 w 2282819"/>
                    <a:gd name="connsiteY9" fmla="*/ 333382 h 1821340"/>
                    <a:gd name="connsiteX10" fmla="*/ 2142091 w 2282819"/>
                    <a:gd name="connsiteY10" fmla="*/ 366719 h 1821340"/>
                    <a:gd name="connsiteX11" fmla="*/ 2276476 w 2282819"/>
                    <a:gd name="connsiteY11" fmla="*/ 791052 h 1821340"/>
                    <a:gd name="connsiteX0" fmla="*/ 1180944 w 2332191"/>
                    <a:gd name="connsiteY0" fmla="*/ 1821340 h 1821340"/>
                    <a:gd name="connsiteX1" fmla="*/ 1185387 w 2332191"/>
                    <a:gd name="connsiteY1" fmla="*/ 642939 h 1821340"/>
                    <a:gd name="connsiteX2" fmla="*/ 362745 w 2332191"/>
                    <a:gd name="connsiteY2" fmla="*/ 639605 h 1821340"/>
                    <a:gd name="connsiteX3" fmla="*/ 364333 w 2332191"/>
                    <a:gd name="connsiteY3" fmla="*/ 902495 h 1821340"/>
                    <a:gd name="connsiteX4" fmla="*/ 0 w 2332191"/>
                    <a:gd name="connsiteY4" fmla="*/ 902495 h 1821340"/>
                    <a:gd name="connsiteX5" fmla="*/ 5716 w 2332191"/>
                    <a:gd name="connsiteY5" fmla="*/ 583408 h 1821340"/>
                    <a:gd name="connsiteX6" fmla="*/ 212885 w 2332191"/>
                    <a:gd name="connsiteY6" fmla="*/ 583884 h 1821340"/>
                    <a:gd name="connsiteX7" fmla="*/ 235745 w 2332191"/>
                    <a:gd name="connsiteY7" fmla="*/ 34292 h 1821340"/>
                    <a:gd name="connsiteX8" fmla="*/ 928213 w 2332191"/>
                    <a:gd name="connsiteY8" fmla="*/ 0 h 1821340"/>
                    <a:gd name="connsiteX9" fmla="*/ 975279 w 2332191"/>
                    <a:gd name="connsiteY9" fmla="*/ 333382 h 1821340"/>
                    <a:gd name="connsiteX10" fmla="*/ 2227816 w 2332191"/>
                    <a:gd name="connsiteY10" fmla="*/ 371482 h 1821340"/>
                    <a:gd name="connsiteX11" fmla="*/ 2276476 w 2332191"/>
                    <a:gd name="connsiteY11" fmla="*/ 791052 h 1821340"/>
                    <a:gd name="connsiteX0" fmla="*/ 1180944 w 2332191"/>
                    <a:gd name="connsiteY0" fmla="*/ 1821340 h 1821340"/>
                    <a:gd name="connsiteX1" fmla="*/ 1183006 w 2332191"/>
                    <a:gd name="connsiteY1" fmla="*/ 645320 h 1821340"/>
                    <a:gd name="connsiteX2" fmla="*/ 362745 w 2332191"/>
                    <a:gd name="connsiteY2" fmla="*/ 639605 h 1821340"/>
                    <a:gd name="connsiteX3" fmla="*/ 364333 w 2332191"/>
                    <a:gd name="connsiteY3" fmla="*/ 902495 h 1821340"/>
                    <a:gd name="connsiteX4" fmla="*/ 0 w 2332191"/>
                    <a:gd name="connsiteY4" fmla="*/ 902495 h 1821340"/>
                    <a:gd name="connsiteX5" fmla="*/ 5716 w 2332191"/>
                    <a:gd name="connsiteY5" fmla="*/ 583408 h 1821340"/>
                    <a:gd name="connsiteX6" fmla="*/ 212885 w 2332191"/>
                    <a:gd name="connsiteY6" fmla="*/ 583884 h 1821340"/>
                    <a:gd name="connsiteX7" fmla="*/ 235745 w 2332191"/>
                    <a:gd name="connsiteY7" fmla="*/ 34292 h 1821340"/>
                    <a:gd name="connsiteX8" fmla="*/ 928213 w 2332191"/>
                    <a:gd name="connsiteY8" fmla="*/ 0 h 1821340"/>
                    <a:gd name="connsiteX9" fmla="*/ 975279 w 2332191"/>
                    <a:gd name="connsiteY9" fmla="*/ 333382 h 1821340"/>
                    <a:gd name="connsiteX10" fmla="*/ 2227816 w 2332191"/>
                    <a:gd name="connsiteY10" fmla="*/ 371482 h 1821340"/>
                    <a:gd name="connsiteX11" fmla="*/ 2276476 w 2332191"/>
                    <a:gd name="connsiteY11" fmla="*/ 791052 h 1821340"/>
                    <a:gd name="connsiteX0" fmla="*/ 1180944 w 2332191"/>
                    <a:gd name="connsiteY0" fmla="*/ 1821340 h 1821340"/>
                    <a:gd name="connsiteX1" fmla="*/ 1178244 w 2332191"/>
                    <a:gd name="connsiteY1" fmla="*/ 642938 h 1821340"/>
                    <a:gd name="connsiteX2" fmla="*/ 362745 w 2332191"/>
                    <a:gd name="connsiteY2" fmla="*/ 639605 h 1821340"/>
                    <a:gd name="connsiteX3" fmla="*/ 364333 w 2332191"/>
                    <a:gd name="connsiteY3" fmla="*/ 902495 h 1821340"/>
                    <a:gd name="connsiteX4" fmla="*/ 0 w 2332191"/>
                    <a:gd name="connsiteY4" fmla="*/ 902495 h 1821340"/>
                    <a:gd name="connsiteX5" fmla="*/ 5716 w 2332191"/>
                    <a:gd name="connsiteY5" fmla="*/ 583408 h 1821340"/>
                    <a:gd name="connsiteX6" fmla="*/ 212885 w 2332191"/>
                    <a:gd name="connsiteY6" fmla="*/ 583884 h 1821340"/>
                    <a:gd name="connsiteX7" fmla="*/ 235745 w 2332191"/>
                    <a:gd name="connsiteY7" fmla="*/ 34292 h 1821340"/>
                    <a:gd name="connsiteX8" fmla="*/ 928213 w 2332191"/>
                    <a:gd name="connsiteY8" fmla="*/ 0 h 1821340"/>
                    <a:gd name="connsiteX9" fmla="*/ 975279 w 2332191"/>
                    <a:gd name="connsiteY9" fmla="*/ 333382 h 1821340"/>
                    <a:gd name="connsiteX10" fmla="*/ 2227816 w 2332191"/>
                    <a:gd name="connsiteY10" fmla="*/ 371482 h 1821340"/>
                    <a:gd name="connsiteX11" fmla="*/ 2276476 w 2332191"/>
                    <a:gd name="connsiteY11" fmla="*/ 791052 h 1821340"/>
                    <a:gd name="connsiteX0" fmla="*/ 1180944 w 2332191"/>
                    <a:gd name="connsiteY0" fmla="*/ 1821340 h 1821340"/>
                    <a:gd name="connsiteX1" fmla="*/ 1178244 w 2332191"/>
                    <a:gd name="connsiteY1" fmla="*/ 642938 h 1821340"/>
                    <a:gd name="connsiteX2" fmla="*/ 362745 w 2332191"/>
                    <a:gd name="connsiteY2" fmla="*/ 639605 h 1821340"/>
                    <a:gd name="connsiteX3" fmla="*/ 364333 w 2332191"/>
                    <a:gd name="connsiteY3" fmla="*/ 902495 h 1821340"/>
                    <a:gd name="connsiteX4" fmla="*/ 0 w 2332191"/>
                    <a:gd name="connsiteY4" fmla="*/ 902495 h 1821340"/>
                    <a:gd name="connsiteX5" fmla="*/ 5716 w 2332191"/>
                    <a:gd name="connsiteY5" fmla="*/ 583408 h 1821340"/>
                    <a:gd name="connsiteX6" fmla="*/ 212885 w 2332191"/>
                    <a:gd name="connsiteY6" fmla="*/ 583884 h 1821340"/>
                    <a:gd name="connsiteX7" fmla="*/ 235745 w 2332191"/>
                    <a:gd name="connsiteY7" fmla="*/ 34292 h 1821340"/>
                    <a:gd name="connsiteX8" fmla="*/ 928213 w 2332191"/>
                    <a:gd name="connsiteY8" fmla="*/ 0 h 1821340"/>
                    <a:gd name="connsiteX9" fmla="*/ 975279 w 2332191"/>
                    <a:gd name="connsiteY9" fmla="*/ 333382 h 1821340"/>
                    <a:gd name="connsiteX10" fmla="*/ 2227816 w 2332191"/>
                    <a:gd name="connsiteY10" fmla="*/ 371482 h 1821340"/>
                    <a:gd name="connsiteX11" fmla="*/ 2276476 w 2332191"/>
                    <a:gd name="connsiteY11" fmla="*/ 791052 h 1821340"/>
                    <a:gd name="connsiteX0" fmla="*/ 1180944 w 2332191"/>
                    <a:gd name="connsiteY0" fmla="*/ 1821340 h 1821340"/>
                    <a:gd name="connsiteX1" fmla="*/ 1178244 w 2332191"/>
                    <a:gd name="connsiteY1" fmla="*/ 642938 h 1821340"/>
                    <a:gd name="connsiteX2" fmla="*/ 362745 w 2332191"/>
                    <a:gd name="connsiteY2" fmla="*/ 639605 h 1821340"/>
                    <a:gd name="connsiteX3" fmla="*/ 364333 w 2332191"/>
                    <a:gd name="connsiteY3" fmla="*/ 902495 h 1821340"/>
                    <a:gd name="connsiteX4" fmla="*/ 0 w 2332191"/>
                    <a:gd name="connsiteY4" fmla="*/ 902495 h 1821340"/>
                    <a:gd name="connsiteX5" fmla="*/ 5716 w 2332191"/>
                    <a:gd name="connsiteY5" fmla="*/ 583408 h 1821340"/>
                    <a:gd name="connsiteX6" fmla="*/ 212885 w 2332191"/>
                    <a:gd name="connsiteY6" fmla="*/ 583884 h 1821340"/>
                    <a:gd name="connsiteX7" fmla="*/ 235745 w 2332191"/>
                    <a:gd name="connsiteY7" fmla="*/ 34292 h 1821340"/>
                    <a:gd name="connsiteX8" fmla="*/ 928213 w 2332191"/>
                    <a:gd name="connsiteY8" fmla="*/ 0 h 1821340"/>
                    <a:gd name="connsiteX9" fmla="*/ 975279 w 2332191"/>
                    <a:gd name="connsiteY9" fmla="*/ 333382 h 1821340"/>
                    <a:gd name="connsiteX10" fmla="*/ 2227816 w 2332191"/>
                    <a:gd name="connsiteY10" fmla="*/ 371482 h 1821340"/>
                    <a:gd name="connsiteX11" fmla="*/ 2276476 w 2332191"/>
                    <a:gd name="connsiteY11" fmla="*/ 791052 h 1821340"/>
                    <a:gd name="connsiteX0" fmla="*/ 1180944 w 2332191"/>
                    <a:gd name="connsiteY0" fmla="*/ 1821340 h 1821340"/>
                    <a:gd name="connsiteX1" fmla="*/ 1180625 w 2332191"/>
                    <a:gd name="connsiteY1" fmla="*/ 642938 h 1821340"/>
                    <a:gd name="connsiteX2" fmla="*/ 362745 w 2332191"/>
                    <a:gd name="connsiteY2" fmla="*/ 639605 h 1821340"/>
                    <a:gd name="connsiteX3" fmla="*/ 364333 w 2332191"/>
                    <a:gd name="connsiteY3" fmla="*/ 902495 h 1821340"/>
                    <a:gd name="connsiteX4" fmla="*/ 0 w 2332191"/>
                    <a:gd name="connsiteY4" fmla="*/ 902495 h 1821340"/>
                    <a:gd name="connsiteX5" fmla="*/ 5716 w 2332191"/>
                    <a:gd name="connsiteY5" fmla="*/ 583408 h 1821340"/>
                    <a:gd name="connsiteX6" fmla="*/ 212885 w 2332191"/>
                    <a:gd name="connsiteY6" fmla="*/ 583884 h 1821340"/>
                    <a:gd name="connsiteX7" fmla="*/ 235745 w 2332191"/>
                    <a:gd name="connsiteY7" fmla="*/ 34292 h 1821340"/>
                    <a:gd name="connsiteX8" fmla="*/ 928213 w 2332191"/>
                    <a:gd name="connsiteY8" fmla="*/ 0 h 1821340"/>
                    <a:gd name="connsiteX9" fmla="*/ 975279 w 2332191"/>
                    <a:gd name="connsiteY9" fmla="*/ 333382 h 1821340"/>
                    <a:gd name="connsiteX10" fmla="*/ 2227816 w 2332191"/>
                    <a:gd name="connsiteY10" fmla="*/ 371482 h 1821340"/>
                    <a:gd name="connsiteX11" fmla="*/ 2276476 w 2332191"/>
                    <a:gd name="connsiteY11" fmla="*/ 791052 h 1821340"/>
                    <a:gd name="connsiteX0" fmla="*/ 1180944 w 2332191"/>
                    <a:gd name="connsiteY0" fmla="*/ 1821340 h 1821340"/>
                    <a:gd name="connsiteX1" fmla="*/ 1178244 w 2332191"/>
                    <a:gd name="connsiteY1" fmla="*/ 642938 h 1821340"/>
                    <a:gd name="connsiteX2" fmla="*/ 362745 w 2332191"/>
                    <a:gd name="connsiteY2" fmla="*/ 639605 h 1821340"/>
                    <a:gd name="connsiteX3" fmla="*/ 364333 w 2332191"/>
                    <a:gd name="connsiteY3" fmla="*/ 902495 h 1821340"/>
                    <a:gd name="connsiteX4" fmla="*/ 0 w 2332191"/>
                    <a:gd name="connsiteY4" fmla="*/ 902495 h 1821340"/>
                    <a:gd name="connsiteX5" fmla="*/ 5716 w 2332191"/>
                    <a:gd name="connsiteY5" fmla="*/ 583408 h 1821340"/>
                    <a:gd name="connsiteX6" fmla="*/ 212885 w 2332191"/>
                    <a:gd name="connsiteY6" fmla="*/ 583884 h 1821340"/>
                    <a:gd name="connsiteX7" fmla="*/ 235745 w 2332191"/>
                    <a:gd name="connsiteY7" fmla="*/ 34292 h 1821340"/>
                    <a:gd name="connsiteX8" fmla="*/ 928213 w 2332191"/>
                    <a:gd name="connsiteY8" fmla="*/ 0 h 1821340"/>
                    <a:gd name="connsiteX9" fmla="*/ 975279 w 2332191"/>
                    <a:gd name="connsiteY9" fmla="*/ 333382 h 1821340"/>
                    <a:gd name="connsiteX10" fmla="*/ 2227816 w 2332191"/>
                    <a:gd name="connsiteY10" fmla="*/ 371482 h 1821340"/>
                    <a:gd name="connsiteX11" fmla="*/ 2276476 w 2332191"/>
                    <a:gd name="connsiteY11" fmla="*/ 791052 h 1821340"/>
                    <a:gd name="connsiteX0" fmla="*/ 1180944 w 2332191"/>
                    <a:gd name="connsiteY0" fmla="*/ 1821340 h 1821340"/>
                    <a:gd name="connsiteX1" fmla="*/ 1178244 w 2332191"/>
                    <a:gd name="connsiteY1" fmla="*/ 642938 h 1821340"/>
                    <a:gd name="connsiteX2" fmla="*/ 362745 w 2332191"/>
                    <a:gd name="connsiteY2" fmla="*/ 639605 h 1821340"/>
                    <a:gd name="connsiteX3" fmla="*/ 364333 w 2332191"/>
                    <a:gd name="connsiteY3" fmla="*/ 902495 h 1821340"/>
                    <a:gd name="connsiteX4" fmla="*/ 0 w 2332191"/>
                    <a:gd name="connsiteY4" fmla="*/ 902495 h 1821340"/>
                    <a:gd name="connsiteX5" fmla="*/ 5716 w 2332191"/>
                    <a:gd name="connsiteY5" fmla="*/ 583408 h 1821340"/>
                    <a:gd name="connsiteX6" fmla="*/ 212885 w 2332191"/>
                    <a:gd name="connsiteY6" fmla="*/ 583884 h 1821340"/>
                    <a:gd name="connsiteX7" fmla="*/ 235745 w 2332191"/>
                    <a:gd name="connsiteY7" fmla="*/ 34292 h 1821340"/>
                    <a:gd name="connsiteX8" fmla="*/ 928213 w 2332191"/>
                    <a:gd name="connsiteY8" fmla="*/ 0 h 1821340"/>
                    <a:gd name="connsiteX9" fmla="*/ 975279 w 2332191"/>
                    <a:gd name="connsiteY9" fmla="*/ 333382 h 1821340"/>
                    <a:gd name="connsiteX10" fmla="*/ 2227816 w 2332191"/>
                    <a:gd name="connsiteY10" fmla="*/ 371482 h 1821340"/>
                    <a:gd name="connsiteX11" fmla="*/ 2276476 w 2332191"/>
                    <a:gd name="connsiteY11" fmla="*/ 791052 h 1821340"/>
                    <a:gd name="connsiteX0" fmla="*/ 1180944 w 2332191"/>
                    <a:gd name="connsiteY0" fmla="*/ 1821340 h 1821340"/>
                    <a:gd name="connsiteX1" fmla="*/ 1178244 w 2332191"/>
                    <a:gd name="connsiteY1" fmla="*/ 642938 h 1821340"/>
                    <a:gd name="connsiteX2" fmla="*/ 362745 w 2332191"/>
                    <a:gd name="connsiteY2" fmla="*/ 639605 h 1821340"/>
                    <a:gd name="connsiteX3" fmla="*/ 364333 w 2332191"/>
                    <a:gd name="connsiteY3" fmla="*/ 902495 h 1821340"/>
                    <a:gd name="connsiteX4" fmla="*/ 0 w 2332191"/>
                    <a:gd name="connsiteY4" fmla="*/ 902495 h 1821340"/>
                    <a:gd name="connsiteX5" fmla="*/ 5716 w 2332191"/>
                    <a:gd name="connsiteY5" fmla="*/ 583408 h 1821340"/>
                    <a:gd name="connsiteX6" fmla="*/ 212885 w 2332191"/>
                    <a:gd name="connsiteY6" fmla="*/ 583884 h 1821340"/>
                    <a:gd name="connsiteX7" fmla="*/ 235745 w 2332191"/>
                    <a:gd name="connsiteY7" fmla="*/ 34292 h 1821340"/>
                    <a:gd name="connsiteX8" fmla="*/ 928213 w 2332191"/>
                    <a:gd name="connsiteY8" fmla="*/ 0 h 1821340"/>
                    <a:gd name="connsiteX9" fmla="*/ 975279 w 2332191"/>
                    <a:gd name="connsiteY9" fmla="*/ 333382 h 1821340"/>
                    <a:gd name="connsiteX10" fmla="*/ 2227816 w 2332191"/>
                    <a:gd name="connsiteY10" fmla="*/ 371482 h 1821340"/>
                    <a:gd name="connsiteX11" fmla="*/ 2276476 w 2332191"/>
                    <a:gd name="connsiteY11" fmla="*/ 791052 h 1821340"/>
                    <a:gd name="connsiteX0" fmla="*/ 1180944 w 2332191"/>
                    <a:gd name="connsiteY0" fmla="*/ 1821340 h 1821340"/>
                    <a:gd name="connsiteX1" fmla="*/ 1178244 w 2332191"/>
                    <a:gd name="connsiteY1" fmla="*/ 642938 h 1821340"/>
                    <a:gd name="connsiteX2" fmla="*/ 362745 w 2332191"/>
                    <a:gd name="connsiteY2" fmla="*/ 639605 h 1821340"/>
                    <a:gd name="connsiteX3" fmla="*/ 364333 w 2332191"/>
                    <a:gd name="connsiteY3" fmla="*/ 902495 h 1821340"/>
                    <a:gd name="connsiteX4" fmla="*/ 0 w 2332191"/>
                    <a:gd name="connsiteY4" fmla="*/ 902495 h 1821340"/>
                    <a:gd name="connsiteX5" fmla="*/ 5716 w 2332191"/>
                    <a:gd name="connsiteY5" fmla="*/ 583408 h 1821340"/>
                    <a:gd name="connsiteX6" fmla="*/ 212885 w 2332191"/>
                    <a:gd name="connsiteY6" fmla="*/ 583884 h 1821340"/>
                    <a:gd name="connsiteX7" fmla="*/ 235745 w 2332191"/>
                    <a:gd name="connsiteY7" fmla="*/ 34292 h 1821340"/>
                    <a:gd name="connsiteX8" fmla="*/ 928213 w 2332191"/>
                    <a:gd name="connsiteY8" fmla="*/ 0 h 1821340"/>
                    <a:gd name="connsiteX9" fmla="*/ 975279 w 2332191"/>
                    <a:gd name="connsiteY9" fmla="*/ 333382 h 1821340"/>
                    <a:gd name="connsiteX10" fmla="*/ 2227816 w 2332191"/>
                    <a:gd name="connsiteY10" fmla="*/ 371482 h 1821340"/>
                    <a:gd name="connsiteX11" fmla="*/ 2276476 w 2332191"/>
                    <a:gd name="connsiteY11" fmla="*/ 791052 h 1821340"/>
                    <a:gd name="connsiteX0" fmla="*/ 1180944 w 2332191"/>
                    <a:gd name="connsiteY0" fmla="*/ 1821340 h 1821340"/>
                    <a:gd name="connsiteX1" fmla="*/ 1183006 w 2332191"/>
                    <a:gd name="connsiteY1" fmla="*/ 642938 h 1821340"/>
                    <a:gd name="connsiteX2" fmla="*/ 362745 w 2332191"/>
                    <a:gd name="connsiteY2" fmla="*/ 639605 h 1821340"/>
                    <a:gd name="connsiteX3" fmla="*/ 364333 w 2332191"/>
                    <a:gd name="connsiteY3" fmla="*/ 902495 h 1821340"/>
                    <a:gd name="connsiteX4" fmla="*/ 0 w 2332191"/>
                    <a:gd name="connsiteY4" fmla="*/ 902495 h 1821340"/>
                    <a:gd name="connsiteX5" fmla="*/ 5716 w 2332191"/>
                    <a:gd name="connsiteY5" fmla="*/ 583408 h 1821340"/>
                    <a:gd name="connsiteX6" fmla="*/ 212885 w 2332191"/>
                    <a:gd name="connsiteY6" fmla="*/ 583884 h 1821340"/>
                    <a:gd name="connsiteX7" fmla="*/ 235745 w 2332191"/>
                    <a:gd name="connsiteY7" fmla="*/ 34292 h 1821340"/>
                    <a:gd name="connsiteX8" fmla="*/ 928213 w 2332191"/>
                    <a:gd name="connsiteY8" fmla="*/ 0 h 1821340"/>
                    <a:gd name="connsiteX9" fmla="*/ 975279 w 2332191"/>
                    <a:gd name="connsiteY9" fmla="*/ 333382 h 1821340"/>
                    <a:gd name="connsiteX10" fmla="*/ 2227816 w 2332191"/>
                    <a:gd name="connsiteY10" fmla="*/ 371482 h 1821340"/>
                    <a:gd name="connsiteX11" fmla="*/ 2276476 w 2332191"/>
                    <a:gd name="connsiteY11" fmla="*/ 791052 h 1821340"/>
                    <a:gd name="connsiteX0" fmla="*/ 1180944 w 2332191"/>
                    <a:gd name="connsiteY0" fmla="*/ 1821340 h 1821340"/>
                    <a:gd name="connsiteX1" fmla="*/ 1183006 w 2332191"/>
                    <a:gd name="connsiteY1" fmla="*/ 642938 h 1821340"/>
                    <a:gd name="connsiteX2" fmla="*/ 362745 w 2332191"/>
                    <a:gd name="connsiteY2" fmla="*/ 639605 h 1821340"/>
                    <a:gd name="connsiteX3" fmla="*/ 364333 w 2332191"/>
                    <a:gd name="connsiteY3" fmla="*/ 902495 h 1821340"/>
                    <a:gd name="connsiteX4" fmla="*/ 0 w 2332191"/>
                    <a:gd name="connsiteY4" fmla="*/ 902495 h 1821340"/>
                    <a:gd name="connsiteX5" fmla="*/ 5716 w 2332191"/>
                    <a:gd name="connsiteY5" fmla="*/ 583408 h 1821340"/>
                    <a:gd name="connsiteX6" fmla="*/ 212885 w 2332191"/>
                    <a:gd name="connsiteY6" fmla="*/ 583884 h 1821340"/>
                    <a:gd name="connsiteX7" fmla="*/ 235745 w 2332191"/>
                    <a:gd name="connsiteY7" fmla="*/ 34292 h 1821340"/>
                    <a:gd name="connsiteX8" fmla="*/ 928213 w 2332191"/>
                    <a:gd name="connsiteY8" fmla="*/ 0 h 1821340"/>
                    <a:gd name="connsiteX9" fmla="*/ 975279 w 2332191"/>
                    <a:gd name="connsiteY9" fmla="*/ 333382 h 1821340"/>
                    <a:gd name="connsiteX10" fmla="*/ 2227816 w 2332191"/>
                    <a:gd name="connsiteY10" fmla="*/ 371482 h 1821340"/>
                    <a:gd name="connsiteX11" fmla="*/ 2276476 w 2332191"/>
                    <a:gd name="connsiteY11" fmla="*/ 791052 h 1821340"/>
                    <a:gd name="connsiteX0" fmla="*/ 1180944 w 2332191"/>
                    <a:gd name="connsiteY0" fmla="*/ 1821340 h 1821340"/>
                    <a:gd name="connsiteX1" fmla="*/ 1180625 w 2332191"/>
                    <a:gd name="connsiteY1" fmla="*/ 642938 h 1821340"/>
                    <a:gd name="connsiteX2" fmla="*/ 362745 w 2332191"/>
                    <a:gd name="connsiteY2" fmla="*/ 639605 h 1821340"/>
                    <a:gd name="connsiteX3" fmla="*/ 364333 w 2332191"/>
                    <a:gd name="connsiteY3" fmla="*/ 902495 h 1821340"/>
                    <a:gd name="connsiteX4" fmla="*/ 0 w 2332191"/>
                    <a:gd name="connsiteY4" fmla="*/ 902495 h 1821340"/>
                    <a:gd name="connsiteX5" fmla="*/ 5716 w 2332191"/>
                    <a:gd name="connsiteY5" fmla="*/ 583408 h 1821340"/>
                    <a:gd name="connsiteX6" fmla="*/ 212885 w 2332191"/>
                    <a:gd name="connsiteY6" fmla="*/ 583884 h 1821340"/>
                    <a:gd name="connsiteX7" fmla="*/ 235745 w 2332191"/>
                    <a:gd name="connsiteY7" fmla="*/ 34292 h 1821340"/>
                    <a:gd name="connsiteX8" fmla="*/ 928213 w 2332191"/>
                    <a:gd name="connsiteY8" fmla="*/ 0 h 1821340"/>
                    <a:gd name="connsiteX9" fmla="*/ 975279 w 2332191"/>
                    <a:gd name="connsiteY9" fmla="*/ 333382 h 1821340"/>
                    <a:gd name="connsiteX10" fmla="*/ 2227816 w 2332191"/>
                    <a:gd name="connsiteY10" fmla="*/ 371482 h 1821340"/>
                    <a:gd name="connsiteX11" fmla="*/ 2276476 w 2332191"/>
                    <a:gd name="connsiteY11" fmla="*/ 791052 h 1821340"/>
                    <a:gd name="connsiteX0" fmla="*/ 1180944 w 2332191"/>
                    <a:gd name="connsiteY0" fmla="*/ 1821340 h 1821340"/>
                    <a:gd name="connsiteX1" fmla="*/ 1180625 w 2332191"/>
                    <a:gd name="connsiteY1" fmla="*/ 642938 h 1821340"/>
                    <a:gd name="connsiteX2" fmla="*/ 353220 w 2332191"/>
                    <a:gd name="connsiteY2" fmla="*/ 644368 h 1821340"/>
                    <a:gd name="connsiteX3" fmla="*/ 364333 w 2332191"/>
                    <a:gd name="connsiteY3" fmla="*/ 902495 h 1821340"/>
                    <a:gd name="connsiteX4" fmla="*/ 0 w 2332191"/>
                    <a:gd name="connsiteY4" fmla="*/ 902495 h 1821340"/>
                    <a:gd name="connsiteX5" fmla="*/ 5716 w 2332191"/>
                    <a:gd name="connsiteY5" fmla="*/ 583408 h 1821340"/>
                    <a:gd name="connsiteX6" fmla="*/ 212885 w 2332191"/>
                    <a:gd name="connsiteY6" fmla="*/ 583884 h 1821340"/>
                    <a:gd name="connsiteX7" fmla="*/ 235745 w 2332191"/>
                    <a:gd name="connsiteY7" fmla="*/ 34292 h 1821340"/>
                    <a:gd name="connsiteX8" fmla="*/ 928213 w 2332191"/>
                    <a:gd name="connsiteY8" fmla="*/ 0 h 1821340"/>
                    <a:gd name="connsiteX9" fmla="*/ 975279 w 2332191"/>
                    <a:gd name="connsiteY9" fmla="*/ 333382 h 1821340"/>
                    <a:gd name="connsiteX10" fmla="*/ 2227816 w 2332191"/>
                    <a:gd name="connsiteY10" fmla="*/ 371482 h 1821340"/>
                    <a:gd name="connsiteX11" fmla="*/ 2276476 w 2332191"/>
                    <a:gd name="connsiteY11" fmla="*/ 791052 h 1821340"/>
                    <a:gd name="connsiteX0" fmla="*/ 1180944 w 2332191"/>
                    <a:gd name="connsiteY0" fmla="*/ 1821340 h 1821340"/>
                    <a:gd name="connsiteX1" fmla="*/ 1180625 w 2332191"/>
                    <a:gd name="connsiteY1" fmla="*/ 642938 h 1821340"/>
                    <a:gd name="connsiteX2" fmla="*/ 353220 w 2332191"/>
                    <a:gd name="connsiteY2" fmla="*/ 644368 h 1821340"/>
                    <a:gd name="connsiteX3" fmla="*/ 364333 w 2332191"/>
                    <a:gd name="connsiteY3" fmla="*/ 902495 h 1821340"/>
                    <a:gd name="connsiteX4" fmla="*/ 0 w 2332191"/>
                    <a:gd name="connsiteY4" fmla="*/ 902495 h 1821340"/>
                    <a:gd name="connsiteX5" fmla="*/ 5716 w 2332191"/>
                    <a:gd name="connsiteY5" fmla="*/ 583408 h 1821340"/>
                    <a:gd name="connsiteX6" fmla="*/ 212885 w 2332191"/>
                    <a:gd name="connsiteY6" fmla="*/ 583884 h 1821340"/>
                    <a:gd name="connsiteX7" fmla="*/ 235745 w 2332191"/>
                    <a:gd name="connsiteY7" fmla="*/ 34292 h 1821340"/>
                    <a:gd name="connsiteX8" fmla="*/ 928213 w 2332191"/>
                    <a:gd name="connsiteY8" fmla="*/ 0 h 1821340"/>
                    <a:gd name="connsiteX9" fmla="*/ 975279 w 2332191"/>
                    <a:gd name="connsiteY9" fmla="*/ 333382 h 1821340"/>
                    <a:gd name="connsiteX10" fmla="*/ 2227816 w 2332191"/>
                    <a:gd name="connsiteY10" fmla="*/ 371482 h 1821340"/>
                    <a:gd name="connsiteX11" fmla="*/ 2276476 w 2332191"/>
                    <a:gd name="connsiteY11" fmla="*/ 791052 h 1821340"/>
                    <a:gd name="connsiteX0" fmla="*/ 1180944 w 2332191"/>
                    <a:gd name="connsiteY0" fmla="*/ 1821340 h 1821340"/>
                    <a:gd name="connsiteX1" fmla="*/ 1180625 w 2332191"/>
                    <a:gd name="connsiteY1" fmla="*/ 642938 h 1821340"/>
                    <a:gd name="connsiteX2" fmla="*/ 348457 w 2332191"/>
                    <a:gd name="connsiteY2" fmla="*/ 641986 h 1821340"/>
                    <a:gd name="connsiteX3" fmla="*/ 364333 w 2332191"/>
                    <a:gd name="connsiteY3" fmla="*/ 902495 h 1821340"/>
                    <a:gd name="connsiteX4" fmla="*/ 0 w 2332191"/>
                    <a:gd name="connsiteY4" fmla="*/ 902495 h 1821340"/>
                    <a:gd name="connsiteX5" fmla="*/ 5716 w 2332191"/>
                    <a:gd name="connsiteY5" fmla="*/ 583408 h 1821340"/>
                    <a:gd name="connsiteX6" fmla="*/ 212885 w 2332191"/>
                    <a:gd name="connsiteY6" fmla="*/ 583884 h 1821340"/>
                    <a:gd name="connsiteX7" fmla="*/ 235745 w 2332191"/>
                    <a:gd name="connsiteY7" fmla="*/ 34292 h 1821340"/>
                    <a:gd name="connsiteX8" fmla="*/ 928213 w 2332191"/>
                    <a:gd name="connsiteY8" fmla="*/ 0 h 1821340"/>
                    <a:gd name="connsiteX9" fmla="*/ 975279 w 2332191"/>
                    <a:gd name="connsiteY9" fmla="*/ 333382 h 1821340"/>
                    <a:gd name="connsiteX10" fmla="*/ 2227816 w 2332191"/>
                    <a:gd name="connsiteY10" fmla="*/ 371482 h 1821340"/>
                    <a:gd name="connsiteX11" fmla="*/ 2276476 w 2332191"/>
                    <a:gd name="connsiteY11" fmla="*/ 791052 h 1821340"/>
                    <a:gd name="connsiteX0" fmla="*/ 1180944 w 2332191"/>
                    <a:gd name="connsiteY0" fmla="*/ 1821340 h 1821340"/>
                    <a:gd name="connsiteX1" fmla="*/ 1180625 w 2332191"/>
                    <a:gd name="connsiteY1" fmla="*/ 642938 h 1821340"/>
                    <a:gd name="connsiteX2" fmla="*/ 348457 w 2332191"/>
                    <a:gd name="connsiteY2" fmla="*/ 641986 h 1821340"/>
                    <a:gd name="connsiteX3" fmla="*/ 364333 w 2332191"/>
                    <a:gd name="connsiteY3" fmla="*/ 902495 h 1821340"/>
                    <a:gd name="connsiteX4" fmla="*/ 0 w 2332191"/>
                    <a:gd name="connsiteY4" fmla="*/ 902495 h 1821340"/>
                    <a:gd name="connsiteX5" fmla="*/ 5716 w 2332191"/>
                    <a:gd name="connsiteY5" fmla="*/ 583408 h 1821340"/>
                    <a:gd name="connsiteX6" fmla="*/ 212885 w 2332191"/>
                    <a:gd name="connsiteY6" fmla="*/ 583884 h 1821340"/>
                    <a:gd name="connsiteX7" fmla="*/ 235745 w 2332191"/>
                    <a:gd name="connsiteY7" fmla="*/ 34292 h 1821340"/>
                    <a:gd name="connsiteX8" fmla="*/ 928213 w 2332191"/>
                    <a:gd name="connsiteY8" fmla="*/ 0 h 1821340"/>
                    <a:gd name="connsiteX9" fmla="*/ 975279 w 2332191"/>
                    <a:gd name="connsiteY9" fmla="*/ 333382 h 1821340"/>
                    <a:gd name="connsiteX10" fmla="*/ 2227816 w 2332191"/>
                    <a:gd name="connsiteY10" fmla="*/ 371482 h 1821340"/>
                    <a:gd name="connsiteX11" fmla="*/ 2276476 w 2332191"/>
                    <a:gd name="connsiteY11" fmla="*/ 791052 h 1821340"/>
                    <a:gd name="connsiteX0" fmla="*/ 1180944 w 2332191"/>
                    <a:gd name="connsiteY0" fmla="*/ 1821340 h 1821340"/>
                    <a:gd name="connsiteX1" fmla="*/ 1180625 w 2332191"/>
                    <a:gd name="connsiteY1" fmla="*/ 642938 h 1821340"/>
                    <a:gd name="connsiteX2" fmla="*/ 348457 w 2332191"/>
                    <a:gd name="connsiteY2" fmla="*/ 641986 h 1821340"/>
                    <a:gd name="connsiteX3" fmla="*/ 364333 w 2332191"/>
                    <a:gd name="connsiteY3" fmla="*/ 902495 h 1821340"/>
                    <a:gd name="connsiteX4" fmla="*/ 0 w 2332191"/>
                    <a:gd name="connsiteY4" fmla="*/ 902495 h 1821340"/>
                    <a:gd name="connsiteX5" fmla="*/ 5716 w 2332191"/>
                    <a:gd name="connsiteY5" fmla="*/ 583408 h 1821340"/>
                    <a:gd name="connsiteX6" fmla="*/ 212885 w 2332191"/>
                    <a:gd name="connsiteY6" fmla="*/ 583884 h 1821340"/>
                    <a:gd name="connsiteX7" fmla="*/ 235745 w 2332191"/>
                    <a:gd name="connsiteY7" fmla="*/ 34292 h 1821340"/>
                    <a:gd name="connsiteX8" fmla="*/ 928213 w 2332191"/>
                    <a:gd name="connsiteY8" fmla="*/ 0 h 1821340"/>
                    <a:gd name="connsiteX9" fmla="*/ 975279 w 2332191"/>
                    <a:gd name="connsiteY9" fmla="*/ 333382 h 1821340"/>
                    <a:gd name="connsiteX10" fmla="*/ 2227816 w 2332191"/>
                    <a:gd name="connsiteY10" fmla="*/ 371482 h 1821340"/>
                    <a:gd name="connsiteX11" fmla="*/ 2276476 w 2332191"/>
                    <a:gd name="connsiteY11" fmla="*/ 791052 h 1821340"/>
                    <a:gd name="connsiteX0" fmla="*/ 1180944 w 2332191"/>
                    <a:gd name="connsiteY0" fmla="*/ 1821340 h 1821340"/>
                    <a:gd name="connsiteX1" fmla="*/ 1180625 w 2332191"/>
                    <a:gd name="connsiteY1" fmla="*/ 642938 h 1821340"/>
                    <a:gd name="connsiteX2" fmla="*/ 348457 w 2332191"/>
                    <a:gd name="connsiteY2" fmla="*/ 641986 h 1821340"/>
                    <a:gd name="connsiteX3" fmla="*/ 364333 w 2332191"/>
                    <a:gd name="connsiteY3" fmla="*/ 902495 h 1821340"/>
                    <a:gd name="connsiteX4" fmla="*/ 0 w 2332191"/>
                    <a:gd name="connsiteY4" fmla="*/ 902495 h 1821340"/>
                    <a:gd name="connsiteX5" fmla="*/ 5716 w 2332191"/>
                    <a:gd name="connsiteY5" fmla="*/ 583408 h 1821340"/>
                    <a:gd name="connsiteX6" fmla="*/ 212885 w 2332191"/>
                    <a:gd name="connsiteY6" fmla="*/ 583884 h 1821340"/>
                    <a:gd name="connsiteX7" fmla="*/ 235745 w 2332191"/>
                    <a:gd name="connsiteY7" fmla="*/ 34292 h 1821340"/>
                    <a:gd name="connsiteX8" fmla="*/ 928213 w 2332191"/>
                    <a:gd name="connsiteY8" fmla="*/ 0 h 1821340"/>
                    <a:gd name="connsiteX9" fmla="*/ 975279 w 2332191"/>
                    <a:gd name="connsiteY9" fmla="*/ 333382 h 1821340"/>
                    <a:gd name="connsiteX10" fmla="*/ 2227816 w 2332191"/>
                    <a:gd name="connsiteY10" fmla="*/ 371482 h 1821340"/>
                    <a:gd name="connsiteX11" fmla="*/ 2276476 w 2332191"/>
                    <a:gd name="connsiteY11" fmla="*/ 791052 h 1821340"/>
                    <a:gd name="connsiteX0" fmla="*/ 1180944 w 2332191"/>
                    <a:gd name="connsiteY0" fmla="*/ 1821340 h 1821340"/>
                    <a:gd name="connsiteX1" fmla="*/ 1180625 w 2332191"/>
                    <a:gd name="connsiteY1" fmla="*/ 642938 h 1821340"/>
                    <a:gd name="connsiteX2" fmla="*/ 348457 w 2332191"/>
                    <a:gd name="connsiteY2" fmla="*/ 641986 h 1821340"/>
                    <a:gd name="connsiteX3" fmla="*/ 364333 w 2332191"/>
                    <a:gd name="connsiteY3" fmla="*/ 902495 h 1821340"/>
                    <a:gd name="connsiteX4" fmla="*/ 0 w 2332191"/>
                    <a:gd name="connsiteY4" fmla="*/ 902495 h 1821340"/>
                    <a:gd name="connsiteX5" fmla="*/ 5716 w 2332191"/>
                    <a:gd name="connsiteY5" fmla="*/ 583408 h 1821340"/>
                    <a:gd name="connsiteX6" fmla="*/ 212885 w 2332191"/>
                    <a:gd name="connsiteY6" fmla="*/ 583884 h 1821340"/>
                    <a:gd name="connsiteX7" fmla="*/ 235745 w 2332191"/>
                    <a:gd name="connsiteY7" fmla="*/ 34292 h 1821340"/>
                    <a:gd name="connsiteX8" fmla="*/ 928213 w 2332191"/>
                    <a:gd name="connsiteY8" fmla="*/ 0 h 1821340"/>
                    <a:gd name="connsiteX9" fmla="*/ 975279 w 2332191"/>
                    <a:gd name="connsiteY9" fmla="*/ 333382 h 1821340"/>
                    <a:gd name="connsiteX10" fmla="*/ 2227816 w 2332191"/>
                    <a:gd name="connsiteY10" fmla="*/ 371482 h 1821340"/>
                    <a:gd name="connsiteX11" fmla="*/ 2276476 w 2332191"/>
                    <a:gd name="connsiteY11" fmla="*/ 791052 h 1821340"/>
                    <a:gd name="connsiteX0" fmla="*/ 1180944 w 2332191"/>
                    <a:gd name="connsiteY0" fmla="*/ 1821340 h 1821340"/>
                    <a:gd name="connsiteX1" fmla="*/ 1180625 w 2332191"/>
                    <a:gd name="connsiteY1" fmla="*/ 642938 h 1821340"/>
                    <a:gd name="connsiteX2" fmla="*/ 348457 w 2332191"/>
                    <a:gd name="connsiteY2" fmla="*/ 641986 h 1821340"/>
                    <a:gd name="connsiteX3" fmla="*/ 364333 w 2332191"/>
                    <a:gd name="connsiteY3" fmla="*/ 902495 h 1821340"/>
                    <a:gd name="connsiteX4" fmla="*/ 0 w 2332191"/>
                    <a:gd name="connsiteY4" fmla="*/ 902495 h 1821340"/>
                    <a:gd name="connsiteX5" fmla="*/ 5716 w 2332191"/>
                    <a:gd name="connsiteY5" fmla="*/ 583408 h 1821340"/>
                    <a:gd name="connsiteX6" fmla="*/ 212885 w 2332191"/>
                    <a:gd name="connsiteY6" fmla="*/ 583884 h 1821340"/>
                    <a:gd name="connsiteX7" fmla="*/ 235745 w 2332191"/>
                    <a:gd name="connsiteY7" fmla="*/ 34292 h 1821340"/>
                    <a:gd name="connsiteX8" fmla="*/ 928213 w 2332191"/>
                    <a:gd name="connsiteY8" fmla="*/ 0 h 1821340"/>
                    <a:gd name="connsiteX9" fmla="*/ 975279 w 2332191"/>
                    <a:gd name="connsiteY9" fmla="*/ 333382 h 1821340"/>
                    <a:gd name="connsiteX10" fmla="*/ 2227816 w 2332191"/>
                    <a:gd name="connsiteY10" fmla="*/ 371482 h 1821340"/>
                    <a:gd name="connsiteX11" fmla="*/ 2276476 w 2332191"/>
                    <a:gd name="connsiteY11" fmla="*/ 791052 h 1821340"/>
                    <a:gd name="connsiteX0" fmla="*/ 1180944 w 2332191"/>
                    <a:gd name="connsiteY0" fmla="*/ 1821340 h 1821340"/>
                    <a:gd name="connsiteX1" fmla="*/ 1180625 w 2332191"/>
                    <a:gd name="connsiteY1" fmla="*/ 642938 h 1821340"/>
                    <a:gd name="connsiteX2" fmla="*/ 348457 w 2332191"/>
                    <a:gd name="connsiteY2" fmla="*/ 641986 h 1821340"/>
                    <a:gd name="connsiteX3" fmla="*/ 364333 w 2332191"/>
                    <a:gd name="connsiteY3" fmla="*/ 902495 h 1821340"/>
                    <a:gd name="connsiteX4" fmla="*/ 0 w 2332191"/>
                    <a:gd name="connsiteY4" fmla="*/ 902495 h 1821340"/>
                    <a:gd name="connsiteX5" fmla="*/ 5716 w 2332191"/>
                    <a:gd name="connsiteY5" fmla="*/ 583408 h 1821340"/>
                    <a:gd name="connsiteX6" fmla="*/ 212885 w 2332191"/>
                    <a:gd name="connsiteY6" fmla="*/ 583884 h 1821340"/>
                    <a:gd name="connsiteX7" fmla="*/ 235745 w 2332191"/>
                    <a:gd name="connsiteY7" fmla="*/ 34292 h 1821340"/>
                    <a:gd name="connsiteX8" fmla="*/ 928213 w 2332191"/>
                    <a:gd name="connsiteY8" fmla="*/ 0 h 1821340"/>
                    <a:gd name="connsiteX9" fmla="*/ 975279 w 2332191"/>
                    <a:gd name="connsiteY9" fmla="*/ 333382 h 1821340"/>
                    <a:gd name="connsiteX10" fmla="*/ 2227816 w 2332191"/>
                    <a:gd name="connsiteY10" fmla="*/ 371482 h 1821340"/>
                    <a:gd name="connsiteX11" fmla="*/ 2276476 w 2332191"/>
                    <a:gd name="connsiteY11" fmla="*/ 791052 h 1821340"/>
                    <a:gd name="connsiteX0" fmla="*/ 1180944 w 2332191"/>
                    <a:gd name="connsiteY0" fmla="*/ 1821340 h 1821340"/>
                    <a:gd name="connsiteX1" fmla="*/ 1180625 w 2332191"/>
                    <a:gd name="connsiteY1" fmla="*/ 642938 h 1821340"/>
                    <a:gd name="connsiteX2" fmla="*/ 348457 w 2332191"/>
                    <a:gd name="connsiteY2" fmla="*/ 641986 h 1821340"/>
                    <a:gd name="connsiteX3" fmla="*/ 364333 w 2332191"/>
                    <a:gd name="connsiteY3" fmla="*/ 902495 h 1821340"/>
                    <a:gd name="connsiteX4" fmla="*/ 0 w 2332191"/>
                    <a:gd name="connsiteY4" fmla="*/ 902495 h 1821340"/>
                    <a:gd name="connsiteX5" fmla="*/ 5716 w 2332191"/>
                    <a:gd name="connsiteY5" fmla="*/ 583408 h 1821340"/>
                    <a:gd name="connsiteX6" fmla="*/ 212885 w 2332191"/>
                    <a:gd name="connsiteY6" fmla="*/ 583884 h 1821340"/>
                    <a:gd name="connsiteX7" fmla="*/ 235745 w 2332191"/>
                    <a:gd name="connsiteY7" fmla="*/ 34292 h 1821340"/>
                    <a:gd name="connsiteX8" fmla="*/ 928213 w 2332191"/>
                    <a:gd name="connsiteY8" fmla="*/ 0 h 1821340"/>
                    <a:gd name="connsiteX9" fmla="*/ 975279 w 2332191"/>
                    <a:gd name="connsiteY9" fmla="*/ 333382 h 1821340"/>
                    <a:gd name="connsiteX10" fmla="*/ 2227816 w 2332191"/>
                    <a:gd name="connsiteY10" fmla="*/ 371482 h 1821340"/>
                    <a:gd name="connsiteX11" fmla="*/ 2276476 w 2332191"/>
                    <a:gd name="connsiteY11" fmla="*/ 791052 h 1821340"/>
                    <a:gd name="connsiteX0" fmla="*/ 1180944 w 2332191"/>
                    <a:gd name="connsiteY0" fmla="*/ 1821340 h 1821340"/>
                    <a:gd name="connsiteX1" fmla="*/ 1180625 w 2332191"/>
                    <a:gd name="connsiteY1" fmla="*/ 642938 h 1821340"/>
                    <a:gd name="connsiteX2" fmla="*/ 350838 w 2332191"/>
                    <a:gd name="connsiteY2" fmla="*/ 649130 h 1821340"/>
                    <a:gd name="connsiteX3" fmla="*/ 364333 w 2332191"/>
                    <a:gd name="connsiteY3" fmla="*/ 902495 h 1821340"/>
                    <a:gd name="connsiteX4" fmla="*/ 0 w 2332191"/>
                    <a:gd name="connsiteY4" fmla="*/ 902495 h 1821340"/>
                    <a:gd name="connsiteX5" fmla="*/ 5716 w 2332191"/>
                    <a:gd name="connsiteY5" fmla="*/ 583408 h 1821340"/>
                    <a:gd name="connsiteX6" fmla="*/ 212885 w 2332191"/>
                    <a:gd name="connsiteY6" fmla="*/ 583884 h 1821340"/>
                    <a:gd name="connsiteX7" fmla="*/ 235745 w 2332191"/>
                    <a:gd name="connsiteY7" fmla="*/ 34292 h 1821340"/>
                    <a:gd name="connsiteX8" fmla="*/ 928213 w 2332191"/>
                    <a:gd name="connsiteY8" fmla="*/ 0 h 1821340"/>
                    <a:gd name="connsiteX9" fmla="*/ 975279 w 2332191"/>
                    <a:gd name="connsiteY9" fmla="*/ 333382 h 1821340"/>
                    <a:gd name="connsiteX10" fmla="*/ 2227816 w 2332191"/>
                    <a:gd name="connsiteY10" fmla="*/ 371482 h 1821340"/>
                    <a:gd name="connsiteX11" fmla="*/ 2276476 w 2332191"/>
                    <a:gd name="connsiteY11" fmla="*/ 791052 h 1821340"/>
                    <a:gd name="connsiteX0" fmla="*/ 1180944 w 2332191"/>
                    <a:gd name="connsiteY0" fmla="*/ 1821340 h 1821340"/>
                    <a:gd name="connsiteX1" fmla="*/ 1180625 w 2332191"/>
                    <a:gd name="connsiteY1" fmla="*/ 642938 h 1821340"/>
                    <a:gd name="connsiteX2" fmla="*/ 350838 w 2332191"/>
                    <a:gd name="connsiteY2" fmla="*/ 646749 h 1821340"/>
                    <a:gd name="connsiteX3" fmla="*/ 364333 w 2332191"/>
                    <a:gd name="connsiteY3" fmla="*/ 902495 h 1821340"/>
                    <a:gd name="connsiteX4" fmla="*/ 0 w 2332191"/>
                    <a:gd name="connsiteY4" fmla="*/ 902495 h 1821340"/>
                    <a:gd name="connsiteX5" fmla="*/ 5716 w 2332191"/>
                    <a:gd name="connsiteY5" fmla="*/ 583408 h 1821340"/>
                    <a:gd name="connsiteX6" fmla="*/ 212885 w 2332191"/>
                    <a:gd name="connsiteY6" fmla="*/ 583884 h 1821340"/>
                    <a:gd name="connsiteX7" fmla="*/ 235745 w 2332191"/>
                    <a:gd name="connsiteY7" fmla="*/ 34292 h 1821340"/>
                    <a:gd name="connsiteX8" fmla="*/ 928213 w 2332191"/>
                    <a:gd name="connsiteY8" fmla="*/ 0 h 1821340"/>
                    <a:gd name="connsiteX9" fmla="*/ 975279 w 2332191"/>
                    <a:gd name="connsiteY9" fmla="*/ 333382 h 1821340"/>
                    <a:gd name="connsiteX10" fmla="*/ 2227816 w 2332191"/>
                    <a:gd name="connsiteY10" fmla="*/ 371482 h 1821340"/>
                    <a:gd name="connsiteX11" fmla="*/ 2276476 w 2332191"/>
                    <a:gd name="connsiteY11" fmla="*/ 791052 h 1821340"/>
                    <a:gd name="connsiteX0" fmla="*/ 1180944 w 2332191"/>
                    <a:gd name="connsiteY0" fmla="*/ 1821340 h 1821340"/>
                    <a:gd name="connsiteX1" fmla="*/ 1180625 w 2332191"/>
                    <a:gd name="connsiteY1" fmla="*/ 642938 h 1821340"/>
                    <a:gd name="connsiteX2" fmla="*/ 350838 w 2332191"/>
                    <a:gd name="connsiteY2" fmla="*/ 641987 h 1821340"/>
                    <a:gd name="connsiteX3" fmla="*/ 364333 w 2332191"/>
                    <a:gd name="connsiteY3" fmla="*/ 902495 h 1821340"/>
                    <a:gd name="connsiteX4" fmla="*/ 0 w 2332191"/>
                    <a:gd name="connsiteY4" fmla="*/ 902495 h 1821340"/>
                    <a:gd name="connsiteX5" fmla="*/ 5716 w 2332191"/>
                    <a:gd name="connsiteY5" fmla="*/ 583408 h 1821340"/>
                    <a:gd name="connsiteX6" fmla="*/ 212885 w 2332191"/>
                    <a:gd name="connsiteY6" fmla="*/ 583884 h 1821340"/>
                    <a:gd name="connsiteX7" fmla="*/ 235745 w 2332191"/>
                    <a:gd name="connsiteY7" fmla="*/ 34292 h 1821340"/>
                    <a:gd name="connsiteX8" fmla="*/ 928213 w 2332191"/>
                    <a:gd name="connsiteY8" fmla="*/ 0 h 1821340"/>
                    <a:gd name="connsiteX9" fmla="*/ 975279 w 2332191"/>
                    <a:gd name="connsiteY9" fmla="*/ 333382 h 1821340"/>
                    <a:gd name="connsiteX10" fmla="*/ 2227816 w 2332191"/>
                    <a:gd name="connsiteY10" fmla="*/ 371482 h 1821340"/>
                    <a:gd name="connsiteX11" fmla="*/ 2276476 w 2332191"/>
                    <a:gd name="connsiteY11" fmla="*/ 791052 h 1821340"/>
                    <a:gd name="connsiteX0" fmla="*/ 1180944 w 2332191"/>
                    <a:gd name="connsiteY0" fmla="*/ 1821340 h 1821340"/>
                    <a:gd name="connsiteX1" fmla="*/ 1180625 w 2332191"/>
                    <a:gd name="connsiteY1" fmla="*/ 642938 h 1821340"/>
                    <a:gd name="connsiteX2" fmla="*/ 350838 w 2332191"/>
                    <a:gd name="connsiteY2" fmla="*/ 641987 h 1821340"/>
                    <a:gd name="connsiteX3" fmla="*/ 364333 w 2332191"/>
                    <a:gd name="connsiteY3" fmla="*/ 902495 h 1821340"/>
                    <a:gd name="connsiteX4" fmla="*/ 0 w 2332191"/>
                    <a:gd name="connsiteY4" fmla="*/ 902495 h 1821340"/>
                    <a:gd name="connsiteX5" fmla="*/ 5716 w 2332191"/>
                    <a:gd name="connsiteY5" fmla="*/ 583408 h 1821340"/>
                    <a:gd name="connsiteX6" fmla="*/ 212885 w 2332191"/>
                    <a:gd name="connsiteY6" fmla="*/ 583884 h 1821340"/>
                    <a:gd name="connsiteX7" fmla="*/ 235745 w 2332191"/>
                    <a:gd name="connsiteY7" fmla="*/ 34292 h 1821340"/>
                    <a:gd name="connsiteX8" fmla="*/ 928213 w 2332191"/>
                    <a:gd name="connsiteY8" fmla="*/ 0 h 1821340"/>
                    <a:gd name="connsiteX9" fmla="*/ 975279 w 2332191"/>
                    <a:gd name="connsiteY9" fmla="*/ 333382 h 1821340"/>
                    <a:gd name="connsiteX10" fmla="*/ 2227816 w 2332191"/>
                    <a:gd name="connsiteY10" fmla="*/ 371482 h 1821340"/>
                    <a:gd name="connsiteX11" fmla="*/ 2276476 w 2332191"/>
                    <a:gd name="connsiteY11" fmla="*/ 791052 h 1821340"/>
                    <a:gd name="connsiteX0" fmla="*/ 1180944 w 2332191"/>
                    <a:gd name="connsiteY0" fmla="*/ 1821340 h 1821340"/>
                    <a:gd name="connsiteX1" fmla="*/ 1180625 w 2332191"/>
                    <a:gd name="connsiteY1" fmla="*/ 642938 h 1821340"/>
                    <a:gd name="connsiteX2" fmla="*/ 350838 w 2332191"/>
                    <a:gd name="connsiteY2" fmla="*/ 639605 h 1821340"/>
                    <a:gd name="connsiteX3" fmla="*/ 364333 w 2332191"/>
                    <a:gd name="connsiteY3" fmla="*/ 902495 h 1821340"/>
                    <a:gd name="connsiteX4" fmla="*/ 0 w 2332191"/>
                    <a:gd name="connsiteY4" fmla="*/ 902495 h 1821340"/>
                    <a:gd name="connsiteX5" fmla="*/ 5716 w 2332191"/>
                    <a:gd name="connsiteY5" fmla="*/ 583408 h 1821340"/>
                    <a:gd name="connsiteX6" fmla="*/ 212885 w 2332191"/>
                    <a:gd name="connsiteY6" fmla="*/ 583884 h 1821340"/>
                    <a:gd name="connsiteX7" fmla="*/ 235745 w 2332191"/>
                    <a:gd name="connsiteY7" fmla="*/ 34292 h 1821340"/>
                    <a:gd name="connsiteX8" fmla="*/ 928213 w 2332191"/>
                    <a:gd name="connsiteY8" fmla="*/ 0 h 1821340"/>
                    <a:gd name="connsiteX9" fmla="*/ 975279 w 2332191"/>
                    <a:gd name="connsiteY9" fmla="*/ 333382 h 1821340"/>
                    <a:gd name="connsiteX10" fmla="*/ 2227816 w 2332191"/>
                    <a:gd name="connsiteY10" fmla="*/ 371482 h 1821340"/>
                    <a:gd name="connsiteX11" fmla="*/ 2276476 w 2332191"/>
                    <a:gd name="connsiteY11" fmla="*/ 791052 h 1821340"/>
                    <a:gd name="connsiteX0" fmla="*/ 1180944 w 2332191"/>
                    <a:gd name="connsiteY0" fmla="*/ 1821340 h 1821340"/>
                    <a:gd name="connsiteX1" fmla="*/ 1180625 w 2332191"/>
                    <a:gd name="connsiteY1" fmla="*/ 642938 h 1821340"/>
                    <a:gd name="connsiteX2" fmla="*/ 350838 w 2332191"/>
                    <a:gd name="connsiteY2" fmla="*/ 639605 h 1821340"/>
                    <a:gd name="connsiteX3" fmla="*/ 364333 w 2332191"/>
                    <a:gd name="connsiteY3" fmla="*/ 902495 h 1821340"/>
                    <a:gd name="connsiteX4" fmla="*/ 0 w 2332191"/>
                    <a:gd name="connsiteY4" fmla="*/ 902495 h 1821340"/>
                    <a:gd name="connsiteX5" fmla="*/ 5716 w 2332191"/>
                    <a:gd name="connsiteY5" fmla="*/ 583408 h 1821340"/>
                    <a:gd name="connsiteX6" fmla="*/ 212885 w 2332191"/>
                    <a:gd name="connsiteY6" fmla="*/ 583884 h 1821340"/>
                    <a:gd name="connsiteX7" fmla="*/ 235745 w 2332191"/>
                    <a:gd name="connsiteY7" fmla="*/ 34292 h 1821340"/>
                    <a:gd name="connsiteX8" fmla="*/ 928213 w 2332191"/>
                    <a:gd name="connsiteY8" fmla="*/ 0 h 1821340"/>
                    <a:gd name="connsiteX9" fmla="*/ 975279 w 2332191"/>
                    <a:gd name="connsiteY9" fmla="*/ 333382 h 1821340"/>
                    <a:gd name="connsiteX10" fmla="*/ 2227816 w 2332191"/>
                    <a:gd name="connsiteY10" fmla="*/ 371482 h 1821340"/>
                    <a:gd name="connsiteX11" fmla="*/ 2276476 w 2332191"/>
                    <a:gd name="connsiteY11" fmla="*/ 791052 h 1821340"/>
                    <a:gd name="connsiteX0" fmla="*/ 1180944 w 2332191"/>
                    <a:gd name="connsiteY0" fmla="*/ 1821340 h 1821340"/>
                    <a:gd name="connsiteX1" fmla="*/ 1180625 w 2332191"/>
                    <a:gd name="connsiteY1" fmla="*/ 642938 h 1821340"/>
                    <a:gd name="connsiteX2" fmla="*/ 350838 w 2332191"/>
                    <a:gd name="connsiteY2" fmla="*/ 639605 h 1821340"/>
                    <a:gd name="connsiteX3" fmla="*/ 364333 w 2332191"/>
                    <a:gd name="connsiteY3" fmla="*/ 902495 h 1821340"/>
                    <a:gd name="connsiteX4" fmla="*/ 0 w 2332191"/>
                    <a:gd name="connsiteY4" fmla="*/ 902495 h 1821340"/>
                    <a:gd name="connsiteX5" fmla="*/ 5716 w 2332191"/>
                    <a:gd name="connsiteY5" fmla="*/ 583408 h 1821340"/>
                    <a:gd name="connsiteX6" fmla="*/ 212885 w 2332191"/>
                    <a:gd name="connsiteY6" fmla="*/ 583884 h 1821340"/>
                    <a:gd name="connsiteX7" fmla="*/ 235745 w 2332191"/>
                    <a:gd name="connsiteY7" fmla="*/ 34292 h 1821340"/>
                    <a:gd name="connsiteX8" fmla="*/ 928213 w 2332191"/>
                    <a:gd name="connsiteY8" fmla="*/ 0 h 1821340"/>
                    <a:gd name="connsiteX9" fmla="*/ 975279 w 2332191"/>
                    <a:gd name="connsiteY9" fmla="*/ 333382 h 1821340"/>
                    <a:gd name="connsiteX10" fmla="*/ 2227816 w 2332191"/>
                    <a:gd name="connsiteY10" fmla="*/ 371482 h 1821340"/>
                    <a:gd name="connsiteX11" fmla="*/ 2276476 w 2332191"/>
                    <a:gd name="connsiteY11" fmla="*/ 791052 h 1821340"/>
                    <a:gd name="connsiteX0" fmla="*/ 1180944 w 2332191"/>
                    <a:gd name="connsiteY0" fmla="*/ 1821340 h 1821340"/>
                    <a:gd name="connsiteX1" fmla="*/ 1180625 w 2332191"/>
                    <a:gd name="connsiteY1" fmla="*/ 642938 h 1821340"/>
                    <a:gd name="connsiteX2" fmla="*/ 350838 w 2332191"/>
                    <a:gd name="connsiteY2" fmla="*/ 639605 h 1821340"/>
                    <a:gd name="connsiteX3" fmla="*/ 364333 w 2332191"/>
                    <a:gd name="connsiteY3" fmla="*/ 902495 h 1821340"/>
                    <a:gd name="connsiteX4" fmla="*/ 0 w 2332191"/>
                    <a:gd name="connsiteY4" fmla="*/ 902495 h 1821340"/>
                    <a:gd name="connsiteX5" fmla="*/ 5716 w 2332191"/>
                    <a:gd name="connsiteY5" fmla="*/ 583408 h 1821340"/>
                    <a:gd name="connsiteX6" fmla="*/ 212885 w 2332191"/>
                    <a:gd name="connsiteY6" fmla="*/ 583884 h 1821340"/>
                    <a:gd name="connsiteX7" fmla="*/ 235745 w 2332191"/>
                    <a:gd name="connsiteY7" fmla="*/ 34292 h 1821340"/>
                    <a:gd name="connsiteX8" fmla="*/ 928213 w 2332191"/>
                    <a:gd name="connsiteY8" fmla="*/ 0 h 1821340"/>
                    <a:gd name="connsiteX9" fmla="*/ 975279 w 2332191"/>
                    <a:gd name="connsiteY9" fmla="*/ 333382 h 1821340"/>
                    <a:gd name="connsiteX10" fmla="*/ 2227816 w 2332191"/>
                    <a:gd name="connsiteY10" fmla="*/ 371482 h 1821340"/>
                    <a:gd name="connsiteX11" fmla="*/ 2276476 w 2332191"/>
                    <a:gd name="connsiteY11" fmla="*/ 791052 h 1821340"/>
                    <a:gd name="connsiteX0" fmla="*/ 1180944 w 2332191"/>
                    <a:gd name="connsiteY0" fmla="*/ 1821340 h 1821340"/>
                    <a:gd name="connsiteX1" fmla="*/ 1180625 w 2332191"/>
                    <a:gd name="connsiteY1" fmla="*/ 642938 h 1821340"/>
                    <a:gd name="connsiteX2" fmla="*/ 350838 w 2332191"/>
                    <a:gd name="connsiteY2" fmla="*/ 641986 h 1821340"/>
                    <a:gd name="connsiteX3" fmla="*/ 364333 w 2332191"/>
                    <a:gd name="connsiteY3" fmla="*/ 902495 h 1821340"/>
                    <a:gd name="connsiteX4" fmla="*/ 0 w 2332191"/>
                    <a:gd name="connsiteY4" fmla="*/ 902495 h 1821340"/>
                    <a:gd name="connsiteX5" fmla="*/ 5716 w 2332191"/>
                    <a:gd name="connsiteY5" fmla="*/ 583408 h 1821340"/>
                    <a:gd name="connsiteX6" fmla="*/ 212885 w 2332191"/>
                    <a:gd name="connsiteY6" fmla="*/ 583884 h 1821340"/>
                    <a:gd name="connsiteX7" fmla="*/ 235745 w 2332191"/>
                    <a:gd name="connsiteY7" fmla="*/ 34292 h 1821340"/>
                    <a:gd name="connsiteX8" fmla="*/ 928213 w 2332191"/>
                    <a:gd name="connsiteY8" fmla="*/ 0 h 1821340"/>
                    <a:gd name="connsiteX9" fmla="*/ 975279 w 2332191"/>
                    <a:gd name="connsiteY9" fmla="*/ 333382 h 1821340"/>
                    <a:gd name="connsiteX10" fmla="*/ 2227816 w 2332191"/>
                    <a:gd name="connsiteY10" fmla="*/ 371482 h 1821340"/>
                    <a:gd name="connsiteX11" fmla="*/ 2276476 w 2332191"/>
                    <a:gd name="connsiteY11" fmla="*/ 791052 h 1821340"/>
                    <a:gd name="connsiteX0" fmla="*/ 1180944 w 2332191"/>
                    <a:gd name="connsiteY0" fmla="*/ 1821340 h 1821340"/>
                    <a:gd name="connsiteX1" fmla="*/ 1180625 w 2332191"/>
                    <a:gd name="connsiteY1" fmla="*/ 642938 h 1821340"/>
                    <a:gd name="connsiteX2" fmla="*/ 350838 w 2332191"/>
                    <a:gd name="connsiteY2" fmla="*/ 641986 h 1821340"/>
                    <a:gd name="connsiteX3" fmla="*/ 352427 w 2332191"/>
                    <a:gd name="connsiteY3" fmla="*/ 900113 h 1821340"/>
                    <a:gd name="connsiteX4" fmla="*/ 0 w 2332191"/>
                    <a:gd name="connsiteY4" fmla="*/ 902495 h 1821340"/>
                    <a:gd name="connsiteX5" fmla="*/ 5716 w 2332191"/>
                    <a:gd name="connsiteY5" fmla="*/ 583408 h 1821340"/>
                    <a:gd name="connsiteX6" fmla="*/ 212885 w 2332191"/>
                    <a:gd name="connsiteY6" fmla="*/ 583884 h 1821340"/>
                    <a:gd name="connsiteX7" fmla="*/ 235745 w 2332191"/>
                    <a:gd name="connsiteY7" fmla="*/ 34292 h 1821340"/>
                    <a:gd name="connsiteX8" fmla="*/ 928213 w 2332191"/>
                    <a:gd name="connsiteY8" fmla="*/ 0 h 1821340"/>
                    <a:gd name="connsiteX9" fmla="*/ 975279 w 2332191"/>
                    <a:gd name="connsiteY9" fmla="*/ 333382 h 1821340"/>
                    <a:gd name="connsiteX10" fmla="*/ 2227816 w 2332191"/>
                    <a:gd name="connsiteY10" fmla="*/ 371482 h 1821340"/>
                    <a:gd name="connsiteX11" fmla="*/ 2276476 w 2332191"/>
                    <a:gd name="connsiteY11" fmla="*/ 791052 h 1821340"/>
                    <a:gd name="connsiteX0" fmla="*/ 1180944 w 2332191"/>
                    <a:gd name="connsiteY0" fmla="*/ 1821340 h 1821340"/>
                    <a:gd name="connsiteX1" fmla="*/ 1180625 w 2332191"/>
                    <a:gd name="connsiteY1" fmla="*/ 642938 h 1821340"/>
                    <a:gd name="connsiteX2" fmla="*/ 350838 w 2332191"/>
                    <a:gd name="connsiteY2" fmla="*/ 641986 h 1821340"/>
                    <a:gd name="connsiteX3" fmla="*/ 347665 w 2332191"/>
                    <a:gd name="connsiteY3" fmla="*/ 902495 h 1821340"/>
                    <a:gd name="connsiteX4" fmla="*/ 0 w 2332191"/>
                    <a:gd name="connsiteY4" fmla="*/ 902495 h 1821340"/>
                    <a:gd name="connsiteX5" fmla="*/ 5716 w 2332191"/>
                    <a:gd name="connsiteY5" fmla="*/ 583408 h 1821340"/>
                    <a:gd name="connsiteX6" fmla="*/ 212885 w 2332191"/>
                    <a:gd name="connsiteY6" fmla="*/ 583884 h 1821340"/>
                    <a:gd name="connsiteX7" fmla="*/ 235745 w 2332191"/>
                    <a:gd name="connsiteY7" fmla="*/ 34292 h 1821340"/>
                    <a:gd name="connsiteX8" fmla="*/ 928213 w 2332191"/>
                    <a:gd name="connsiteY8" fmla="*/ 0 h 1821340"/>
                    <a:gd name="connsiteX9" fmla="*/ 975279 w 2332191"/>
                    <a:gd name="connsiteY9" fmla="*/ 333382 h 1821340"/>
                    <a:gd name="connsiteX10" fmla="*/ 2227816 w 2332191"/>
                    <a:gd name="connsiteY10" fmla="*/ 371482 h 1821340"/>
                    <a:gd name="connsiteX11" fmla="*/ 2276476 w 2332191"/>
                    <a:gd name="connsiteY11" fmla="*/ 791052 h 1821340"/>
                    <a:gd name="connsiteX0" fmla="*/ 1180944 w 2332191"/>
                    <a:gd name="connsiteY0" fmla="*/ 1821340 h 1821340"/>
                    <a:gd name="connsiteX1" fmla="*/ 1180625 w 2332191"/>
                    <a:gd name="connsiteY1" fmla="*/ 642938 h 1821340"/>
                    <a:gd name="connsiteX2" fmla="*/ 350838 w 2332191"/>
                    <a:gd name="connsiteY2" fmla="*/ 641986 h 1821340"/>
                    <a:gd name="connsiteX3" fmla="*/ 350046 w 2332191"/>
                    <a:gd name="connsiteY3" fmla="*/ 902495 h 1821340"/>
                    <a:gd name="connsiteX4" fmla="*/ 0 w 2332191"/>
                    <a:gd name="connsiteY4" fmla="*/ 902495 h 1821340"/>
                    <a:gd name="connsiteX5" fmla="*/ 5716 w 2332191"/>
                    <a:gd name="connsiteY5" fmla="*/ 583408 h 1821340"/>
                    <a:gd name="connsiteX6" fmla="*/ 212885 w 2332191"/>
                    <a:gd name="connsiteY6" fmla="*/ 583884 h 1821340"/>
                    <a:gd name="connsiteX7" fmla="*/ 235745 w 2332191"/>
                    <a:gd name="connsiteY7" fmla="*/ 34292 h 1821340"/>
                    <a:gd name="connsiteX8" fmla="*/ 928213 w 2332191"/>
                    <a:gd name="connsiteY8" fmla="*/ 0 h 1821340"/>
                    <a:gd name="connsiteX9" fmla="*/ 975279 w 2332191"/>
                    <a:gd name="connsiteY9" fmla="*/ 333382 h 1821340"/>
                    <a:gd name="connsiteX10" fmla="*/ 2227816 w 2332191"/>
                    <a:gd name="connsiteY10" fmla="*/ 371482 h 1821340"/>
                    <a:gd name="connsiteX11" fmla="*/ 2276476 w 2332191"/>
                    <a:gd name="connsiteY11" fmla="*/ 791052 h 1821340"/>
                    <a:gd name="connsiteX0" fmla="*/ 1180944 w 2332191"/>
                    <a:gd name="connsiteY0" fmla="*/ 1821340 h 1821340"/>
                    <a:gd name="connsiteX1" fmla="*/ 1180625 w 2332191"/>
                    <a:gd name="connsiteY1" fmla="*/ 642938 h 1821340"/>
                    <a:gd name="connsiteX2" fmla="*/ 350838 w 2332191"/>
                    <a:gd name="connsiteY2" fmla="*/ 641986 h 1821340"/>
                    <a:gd name="connsiteX3" fmla="*/ 354809 w 2332191"/>
                    <a:gd name="connsiteY3" fmla="*/ 907257 h 1821340"/>
                    <a:gd name="connsiteX4" fmla="*/ 0 w 2332191"/>
                    <a:gd name="connsiteY4" fmla="*/ 902495 h 1821340"/>
                    <a:gd name="connsiteX5" fmla="*/ 5716 w 2332191"/>
                    <a:gd name="connsiteY5" fmla="*/ 583408 h 1821340"/>
                    <a:gd name="connsiteX6" fmla="*/ 212885 w 2332191"/>
                    <a:gd name="connsiteY6" fmla="*/ 583884 h 1821340"/>
                    <a:gd name="connsiteX7" fmla="*/ 235745 w 2332191"/>
                    <a:gd name="connsiteY7" fmla="*/ 34292 h 1821340"/>
                    <a:gd name="connsiteX8" fmla="*/ 928213 w 2332191"/>
                    <a:gd name="connsiteY8" fmla="*/ 0 h 1821340"/>
                    <a:gd name="connsiteX9" fmla="*/ 975279 w 2332191"/>
                    <a:gd name="connsiteY9" fmla="*/ 333382 h 1821340"/>
                    <a:gd name="connsiteX10" fmla="*/ 2227816 w 2332191"/>
                    <a:gd name="connsiteY10" fmla="*/ 371482 h 1821340"/>
                    <a:gd name="connsiteX11" fmla="*/ 2276476 w 2332191"/>
                    <a:gd name="connsiteY11" fmla="*/ 791052 h 1821340"/>
                    <a:gd name="connsiteX0" fmla="*/ 1180944 w 2332191"/>
                    <a:gd name="connsiteY0" fmla="*/ 1821340 h 1821340"/>
                    <a:gd name="connsiteX1" fmla="*/ 1180625 w 2332191"/>
                    <a:gd name="connsiteY1" fmla="*/ 642938 h 1821340"/>
                    <a:gd name="connsiteX2" fmla="*/ 350838 w 2332191"/>
                    <a:gd name="connsiteY2" fmla="*/ 641986 h 1821340"/>
                    <a:gd name="connsiteX3" fmla="*/ 350047 w 2332191"/>
                    <a:gd name="connsiteY3" fmla="*/ 907257 h 1821340"/>
                    <a:gd name="connsiteX4" fmla="*/ 0 w 2332191"/>
                    <a:gd name="connsiteY4" fmla="*/ 902495 h 1821340"/>
                    <a:gd name="connsiteX5" fmla="*/ 5716 w 2332191"/>
                    <a:gd name="connsiteY5" fmla="*/ 583408 h 1821340"/>
                    <a:gd name="connsiteX6" fmla="*/ 212885 w 2332191"/>
                    <a:gd name="connsiteY6" fmla="*/ 583884 h 1821340"/>
                    <a:gd name="connsiteX7" fmla="*/ 235745 w 2332191"/>
                    <a:gd name="connsiteY7" fmla="*/ 34292 h 1821340"/>
                    <a:gd name="connsiteX8" fmla="*/ 928213 w 2332191"/>
                    <a:gd name="connsiteY8" fmla="*/ 0 h 1821340"/>
                    <a:gd name="connsiteX9" fmla="*/ 975279 w 2332191"/>
                    <a:gd name="connsiteY9" fmla="*/ 333382 h 1821340"/>
                    <a:gd name="connsiteX10" fmla="*/ 2227816 w 2332191"/>
                    <a:gd name="connsiteY10" fmla="*/ 371482 h 1821340"/>
                    <a:gd name="connsiteX11" fmla="*/ 2276476 w 2332191"/>
                    <a:gd name="connsiteY11" fmla="*/ 791052 h 1821340"/>
                    <a:gd name="connsiteX0" fmla="*/ 1180944 w 2332191"/>
                    <a:gd name="connsiteY0" fmla="*/ 1821340 h 1821340"/>
                    <a:gd name="connsiteX1" fmla="*/ 1180625 w 2332191"/>
                    <a:gd name="connsiteY1" fmla="*/ 642938 h 1821340"/>
                    <a:gd name="connsiteX2" fmla="*/ 350838 w 2332191"/>
                    <a:gd name="connsiteY2" fmla="*/ 641986 h 1821340"/>
                    <a:gd name="connsiteX3" fmla="*/ 352428 w 2332191"/>
                    <a:gd name="connsiteY3" fmla="*/ 907257 h 1821340"/>
                    <a:gd name="connsiteX4" fmla="*/ 0 w 2332191"/>
                    <a:gd name="connsiteY4" fmla="*/ 902495 h 1821340"/>
                    <a:gd name="connsiteX5" fmla="*/ 5716 w 2332191"/>
                    <a:gd name="connsiteY5" fmla="*/ 583408 h 1821340"/>
                    <a:gd name="connsiteX6" fmla="*/ 212885 w 2332191"/>
                    <a:gd name="connsiteY6" fmla="*/ 583884 h 1821340"/>
                    <a:gd name="connsiteX7" fmla="*/ 235745 w 2332191"/>
                    <a:gd name="connsiteY7" fmla="*/ 34292 h 1821340"/>
                    <a:gd name="connsiteX8" fmla="*/ 928213 w 2332191"/>
                    <a:gd name="connsiteY8" fmla="*/ 0 h 1821340"/>
                    <a:gd name="connsiteX9" fmla="*/ 975279 w 2332191"/>
                    <a:gd name="connsiteY9" fmla="*/ 333382 h 1821340"/>
                    <a:gd name="connsiteX10" fmla="*/ 2227816 w 2332191"/>
                    <a:gd name="connsiteY10" fmla="*/ 371482 h 1821340"/>
                    <a:gd name="connsiteX11" fmla="*/ 2276476 w 2332191"/>
                    <a:gd name="connsiteY11" fmla="*/ 791052 h 1821340"/>
                    <a:gd name="connsiteX0" fmla="*/ 1180944 w 2332191"/>
                    <a:gd name="connsiteY0" fmla="*/ 1821340 h 1821340"/>
                    <a:gd name="connsiteX1" fmla="*/ 1180625 w 2332191"/>
                    <a:gd name="connsiteY1" fmla="*/ 642938 h 1821340"/>
                    <a:gd name="connsiteX2" fmla="*/ 350838 w 2332191"/>
                    <a:gd name="connsiteY2" fmla="*/ 641986 h 1821340"/>
                    <a:gd name="connsiteX3" fmla="*/ 352428 w 2332191"/>
                    <a:gd name="connsiteY3" fmla="*/ 907257 h 1821340"/>
                    <a:gd name="connsiteX4" fmla="*/ 0 w 2332191"/>
                    <a:gd name="connsiteY4" fmla="*/ 902495 h 1821340"/>
                    <a:gd name="connsiteX5" fmla="*/ 5716 w 2332191"/>
                    <a:gd name="connsiteY5" fmla="*/ 583408 h 1821340"/>
                    <a:gd name="connsiteX6" fmla="*/ 212885 w 2332191"/>
                    <a:gd name="connsiteY6" fmla="*/ 583884 h 1821340"/>
                    <a:gd name="connsiteX7" fmla="*/ 235745 w 2332191"/>
                    <a:gd name="connsiteY7" fmla="*/ 34292 h 1821340"/>
                    <a:gd name="connsiteX8" fmla="*/ 928213 w 2332191"/>
                    <a:gd name="connsiteY8" fmla="*/ 0 h 1821340"/>
                    <a:gd name="connsiteX9" fmla="*/ 975279 w 2332191"/>
                    <a:gd name="connsiteY9" fmla="*/ 333382 h 1821340"/>
                    <a:gd name="connsiteX10" fmla="*/ 2227816 w 2332191"/>
                    <a:gd name="connsiteY10" fmla="*/ 371482 h 1821340"/>
                    <a:gd name="connsiteX11" fmla="*/ 2276476 w 2332191"/>
                    <a:gd name="connsiteY11" fmla="*/ 791052 h 1821340"/>
                    <a:gd name="connsiteX0" fmla="*/ 1180944 w 2332191"/>
                    <a:gd name="connsiteY0" fmla="*/ 1821340 h 1821340"/>
                    <a:gd name="connsiteX1" fmla="*/ 1180625 w 2332191"/>
                    <a:gd name="connsiteY1" fmla="*/ 642938 h 1821340"/>
                    <a:gd name="connsiteX2" fmla="*/ 350838 w 2332191"/>
                    <a:gd name="connsiteY2" fmla="*/ 641986 h 1821340"/>
                    <a:gd name="connsiteX3" fmla="*/ 352428 w 2332191"/>
                    <a:gd name="connsiteY3" fmla="*/ 907257 h 1821340"/>
                    <a:gd name="connsiteX4" fmla="*/ 0 w 2332191"/>
                    <a:gd name="connsiteY4" fmla="*/ 902495 h 1821340"/>
                    <a:gd name="connsiteX5" fmla="*/ 5716 w 2332191"/>
                    <a:gd name="connsiteY5" fmla="*/ 583408 h 1821340"/>
                    <a:gd name="connsiteX6" fmla="*/ 212885 w 2332191"/>
                    <a:gd name="connsiteY6" fmla="*/ 583884 h 1821340"/>
                    <a:gd name="connsiteX7" fmla="*/ 235745 w 2332191"/>
                    <a:gd name="connsiteY7" fmla="*/ 34292 h 1821340"/>
                    <a:gd name="connsiteX8" fmla="*/ 928213 w 2332191"/>
                    <a:gd name="connsiteY8" fmla="*/ 0 h 1821340"/>
                    <a:gd name="connsiteX9" fmla="*/ 975279 w 2332191"/>
                    <a:gd name="connsiteY9" fmla="*/ 333382 h 1821340"/>
                    <a:gd name="connsiteX10" fmla="*/ 2227816 w 2332191"/>
                    <a:gd name="connsiteY10" fmla="*/ 371482 h 1821340"/>
                    <a:gd name="connsiteX11" fmla="*/ 2276476 w 2332191"/>
                    <a:gd name="connsiteY11" fmla="*/ 791052 h 1821340"/>
                    <a:gd name="connsiteX0" fmla="*/ 1180944 w 2332191"/>
                    <a:gd name="connsiteY0" fmla="*/ 1821340 h 1821340"/>
                    <a:gd name="connsiteX1" fmla="*/ 1180625 w 2332191"/>
                    <a:gd name="connsiteY1" fmla="*/ 642938 h 1821340"/>
                    <a:gd name="connsiteX2" fmla="*/ 350838 w 2332191"/>
                    <a:gd name="connsiteY2" fmla="*/ 641986 h 1821340"/>
                    <a:gd name="connsiteX3" fmla="*/ 352428 w 2332191"/>
                    <a:gd name="connsiteY3" fmla="*/ 909639 h 1821340"/>
                    <a:gd name="connsiteX4" fmla="*/ 0 w 2332191"/>
                    <a:gd name="connsiteY4" fmla="*/ 902495 h 1821340"/>
                    <a:gd name="connsiteX5" fmla="*/ 5716 w 2332191"/>
                    <a:gd name="connsiteY5" fmla="*/ 583408 h 1821340"/>
                    <a:gd name="connsiteX6" fmla="*/ 212885 w 2332191"/>
                    <a:gd name="connsiteY6" fmla="*/ 583884 h 1821340"/>
                    <a:gd name="connsiteX7" fmla="*/ 235745 w 2332191"/>
                    <a:gd name="connsiteY7" fmla="*/ 34292 h 1821340"/>
                    <a:gd name="connsiteX8" fmla="*/ 928213 w 2332191"/>
                    <a:gd name="connsiteY8" fmla="*/ 0 h 1821340"/>
                    <a:gd name="connsiteX9" fmla="*/ 975279 w 2332191"/>
                    <a:gd name="connsiteY9" fmla="*/ 333382 h 1821340"/>
                    <a:gd name="connsiteX10" fmla="*/ 2227816 w 2332191"/>
                    <a:gd name="connsiteY10" fmla="*/ 371482 h 1821340"/>
                    <a:gd name="connsiteX11" fmla="*/ 2276476 w 2332191"/>
                    <a:gd name="connsiteY11" fmla="*/ 791052 h 1821340"/>
                    <a:gd name="connsiteX0" fmla="*/ 1180944 w 2332191"/>
                    <a:gd name="connsiteY0" fmla="*/ 1821340 h 1821340"/>
                    <a:gd name="connsiteX1" fmla="*/ 1180625 w 2332191"/>
                    <a:gd name="connsiteY1" fmla="*/ 642938 h 1821340"/>
                    <a:gd name="connsiteX2" fmla="*/ 350838 w 2332191"/>
                    <a:gd name="connsiteY2" fmla="*/ 641986 h 1821340"/>
                    <a:gd name="connsiteX3" fmla="*/ 352428 w 2332191"/>
                    <a:gd name="connsiteY3" fmla="*/ 909639 h 1821340"/>
                    <a:gd name="connsiteX4" fmla="*/ 0 w 2332191"/>
                    <a:gd name="connsiteY4" fmla="*/ 902495 h 1821340"/>
                    <a:gd name="connsiteX5" fmla="*/ 5716 w 2332191"/>
                    <a:gd name="connsiteY5" fmla="*/ 583408 h 1821340"/>
                    <a:gd name="connsiteX6" fmla="*/ 212885 w 2332191"/>
                    <a:gd name="connsiteY6" fmla="*/ 583884 h 1821340"/>
                    <a:gd name="connsiteX7" fmla="*/ 235745 w 2332191"/>
                    <a:gd name="connsiteY7" fmla="*/ 34292 h 1821340"/>
                    <a:gd name="connsiteX8" fmla="*/ 928213 w 2332191"/>
                    <a:gd name="connsiteY8" fmla="*/ 0 h 1821340"/>
                    <a:gd name="connsiteX9" fmla="*/ 975279 w 2332191"/>
                    <a:gd name="connsiteY9" fmla="*/ 333382 h 1821340"/>
                    <a:gd name="connsiteX10" fmla="*/ 2227816 w 2332191"/>
                    <a:gd name="connsiteY10" fmla="*/ 371482 h 1821340"/>
                    <a:gd name="connsiteX11" fmla="*/ 2276476 w 2332191"/>
                    <a:gd name="connsiteY11" fmla="*/ 791052 h 1821340"/>
                    <a:gd name="connsiteX0" fmla="*/ 1180944 w 2332191"/>
                    <a:gd name="connsiteY0" fmla="*/ 1821340 h 1821340"/>
                    <a:gd name="connsiteX1" fmla="*/ 1180625 w 2332191"/>
                    <a:gd name="connsiteY1" fmla="*/ 642938 h 1821340"/>
                    <a:gd name="connsiteX2" fmla="*/ 350838 w 2332191"/>
                    <a:gd name="connsiteY2" fmla="*/ 641986 h 1821340"/>
                    <a:gd name="connsiteX3" fmla="*/ 350047 w 2332191"/>
                    <a:gd name="connsiteY3" fmla="*/ 909639 h 1821340"/>
                    <a:gd name="connsiteX4" fmla="*/ 0 w 2332191"/>
                    <a:gd name="connsiteY4" fmla="*/ 902495 h 1821340"/>
                    <a:gd name="connsiteX5" fmla="*/ 5716 w 2332191"/>
                    <a:gd name="connsiteY5" fmla="*/ 583408 h 1821340"/>
                    <a:gd name="connsiteX6" fmla="*/ 212885 w 2332191"/>
                    <a:gd name="connsiteY6" fmla="*/ 583884 h 1821340"/>
                    <a:gd name="connsiteX7" fmla="*/ 235745 w 2332191"/>
                    <a:gd name="connsiteY7" fmla="*/ 34292 h 1821340"/>
                    <a:gd name="connsiteX8" fmla="*/ 928213 w 2332191"/>
                    <a:gd name="connsiteY8" fmla="*/ 0 h 1821340"/>
                    <a:gd name="connsiteX9" fmla="*/ 975279 w 2332191"/>
                    <a:gd name="connsiteY9" fmla="*/ 333382 h 1821340"/>
                    <a:gd name="connsiteX10" fmla="*/ 2227816 w 2332191"/>
                    <a:gd name="connsiteY10" fmla="*/ 371482 h 1821340"/>
                    <a:gd name="connsiteX11" fmla="*/ 2276476 w 2332191"/>
                    <a:gd name="connsiteY11" fmla="*/ 791052 h 1821340"/>
                    <a:gd name="connsiteX0" fmla="*/ 1180944 w 2332191"/>
                    <a:gd name="connsiteY0" fmla="*/ 1821340 h 1821340"/>
                    <a:gd name="connsiteX1" fmla="*/ 1180625 w 2332191"/>
                    <a:gd name="connsiteY1" fmla="*/ 642938 h 1821340"/>
                    <a:gd name="connsiteX2" fmla="*/ 350838 w 2332191"/>
                    <a:gd name="connsiteY2" fmla="*/ 641986 h 1821340"/>
                    <a:gd name="connsiteX3" fmla="*/ 350047 w 2332191"/>
                    <a:gd name="connsiteY3" fmla="*/ 909639 h 1821340"/>
                    <a:gd name="connsiteX4" fmla="*/ 0 w 2332191"/>
                    <a:gd name="connsiteY4" fmla="*/ 907257 h 1821340"/>
                    <a:gd name="connsiteX5" fmla="*/ 5716 w 2332191"/>
                    <a:gd name="connsiteY5" fmla="*/ 583408 h 1821340"/>
                    <a:gd name="connsiteX6" fmla="*/ 212885 w 2332191"/>
                    <a:gd name="connsiteY6" fmla="*/ 583884 h 1821340"/>
                    <a:gd name="connsiteX7" fmla="*/ 235745 w 2332191"/>
                    <a:gd name="connsiteY7" fmla="*/ 34292 h 1821340"/>
                    <a:gd name="connsiteX8" fmla="*/ 928213 w 2332191"/>
                    <a:gd name="connsiteY8" fmla="*/ 0 h 1821340"/>
                    <a:gd name="connsiteX9" fmla="*/ 975279 w 2332191"/>
                    <a:gd name="connsiteY9" fmla="*/ 333382 h 1821340"/>
                    <a:gd name="connsiteX10" fmla="*/ 2227816 w 2332191"/>
                    <a:gd name="connsiteY10" fmla="*/ 371482 h 1821340"/>
                    <a:gd name="connsiteX11" fmla="*/ 2276476 w 2332191"/>
                    <a:gd name="connsiteY11" fmla="*/ 791052 h 1821340"/>
                    <a:gd name="connsiteX0" fmla="*/ 1180944 w 2332191"/>
                    <a:gd name="connsiteY0" fmla="*/ 1821340 h 1821340"/>
                    <a:gd name="connsiteX1" fmla="*/ 1180625 w 2332191"/>
                    <a:gd name="connsiteY1" fmla="*/ 642938 h 1821340"/>
                    <a:gd name="connsiteX2" fmla="*/ 350838 w 2332191"/>
                    <a:gd name="connsiteY2" fmla="*/ 641986 h 1821340"/>
                    <a:gd name="connsiteX3" fmla="*/ 350047 w 2332191"/>
                    <a:gd name="connsiteY3" fmla="*/ 909639 h 1821340"/>
                    <a:gd name="connsiteX4" fmla="*/ 0 w 2332191"/>
                    <a:gd name="connsiteY4" fmla="*/ 907257 h 1821340"/>
                    <a:gd name="connsiteX5" fmla="*/ 954 w 2332191"/>
                    <a:gd name="connsiteY5" fmla="*/ 583408 h 1821340"/>
                    <a:gd name="connsiteX6" fmla="*/ 212885 w 2332191"/>
                    <a:gd name="connsiteY6" fmla="*/ 583884 h 1821340"/>
                    <a:gd name="connsiteX7" fmla="*/ 235745 w 2332191"/>
                    <a:gd name="connsiteY7" fmla="*/ 34292 h 1821340"/>
                    <a:gd name="connsiteX8" fmla="*/ 928213 w 2332191"/>
                    <a:gd name="connsiteY8" fmla="*/ 0 h 1821340"/>
                    <a:gd name="connsiteX9" fmla="*/ 975279 w 2332191"/>
                    <a:gd name="connsiteY9" fmla="*/ 333382 h 1821340"/>
                    <a:gd name="connsiteX10" fmla="*/ 2227816 w 2332191"/>
                    <a:gd name="connsiteY10" fmla="*/ 371482 h 1821340"/>
                    <a:gd name="connsiteX11" fmla="*/ 2276476 w 2332191"/>
                    <a:gd name="connsiteY11" fmla="*/ 791052 h 1821340"/>
                    <a:gd name="connsiteX0" fmla="*/ 1184752 w 2335999"/>
                    <a:gd name="connsiteY0" fmla="*/ 1821340 h 1821340"/>
                    <a:gd name="connsiteX1" fmla="*/ 1184433 w 2335999"/>
                    <a:gd name="connsiteY1" fmla="*/ 642938 h 1821340"/>
                    <a:gd name="connsiteX2" fmla="*/ 354646 w 2335999"/>
                    <a:gd name="connsiteY2" fmla="*/ 641986 h 1821340"/>
                    <a:gd name="connsiteX3" fmla="*/ 353855 w 2335999"/>
                    <a:gd name="connsiteY3" fmla="*/ 909639 h 1821340"/>
                    <a:gd name="connsiteX4" fmla="*/ 3808 w 2335999"/>
                    <a:gd name="connsiteY4" fmla="*/ 907257 h 1821340"/>
                    <a:gd name="connsiteX5" fmla="*/ 0 w 2335999"/>
                    <a:gd name="connsiteY5" fmla="*/ 581027 h 1821340"/>
                    <a:gd name="connsiteX6" fmla="*/ 216693 w 2335999"/>
                    <a:gd name="connsiteY6" fmla="*/ 583884 h 1821340"/>
                    <a:gd name="connsiteX7" fmla="*/ 239553 w 2335999"/>
                    <a:gd name="connsiteY7" fmla="*/ 34292 h 1821340"/>
                    <a:gd name="connsiteX8" fmla="*/ 932021 w 2335999"/>
                    <a:gd name="connsiteY8" fmla="*/ 0 h 1821340"/>
                    <a:gd name="connsiteX9" fmla="*/ 979087 w 2335999"/>
                    <a:gd name="connsiteY9" fmla="*/ 333382 h 1821340"/>
                    <a:gd name="connsiteX10" fmla="*/ 2231624 w 2335999"/>
                    <a:gd name="connsiteY10" fmla="*/ 371482 h 1821340"/>
                    <a:gd name="connsiteX11" fmla="*/ 2280284 w 2335999"/>
                    <a:gd name="connsiteY11" fmla="*/ 791052 h 1821340"/>
                    <a:gd name="connsiteX0" fmla="*/ 1184752 w 2335999"/>
                    <a:gd name="connsiteY0" fmla="*/ 1821340 h 1821340"/>
                    <a:gd name="connsiteX1" fmla="*/ 1184433 w 2335999"/>
                    <a:gd name="connsiteY1" fmla="*/ 642938 h 1821340"/>
                    <a:gd name="connsiteX2" fmla="*/ 354646 w 2335999"/>
                    <a:gd name="connsiteY2" fmla="*/ 641986 h 1821340"/>
                    <a:gd name="connsiteX3" fmla="*/ 353855 w 2335999"/>
                    <a:gd name="connsiteY3" fmla="*/ 909639 h 1821340"/>
                    <a:gd name="connsiteX4" fmla="*/ 3808 w 2335999"/>
                    <a:gd name="connsiteY4" fmla="*/ 907257 h 1821340"/>
                    <a:gd name="connsiteX5" fmla="*/ 0 w 2335999"/>
                    <a:gd name="connsiteY5" fmla="*/ 581027 h 1821340"/>
                    <a:gd name="connsiteX6" fmla="*/ 216693 w 2335999"/>
                    <a:gd name="connsiteY6" fmla="*/ 583884 h 1821340"/>
                    <a:gd name="connsiteX7" fmla="*/ 239553 w 2335999"/>
                    <a:gd name="connsiteY7" fmla="*/ 34292 h 1821340"/>
                    <a:gd name="connsiteX8" fmla="*/ 932021 w 2335999"/>
                    <a:gd name="connsiteY8" fmla="*/ 0 h 1821340"/>
                    <a:gd name="connsiteX9" fmla="*/ 979087 w 2335999"/>
                    <a:gd name="connsiteY9" fmla="*/ 333382 h 1821340"/>
                    <a:gd name="connsiteX10" fmla="*/ 2231624 w 2335999"/>
                    <a:gd name="connsiteY10" fmla="*/ 371482 h 1821340"/>
                    <a:gd name="connsiteX11" fmla="*/ 2280284 w 2335999"/>
                    <a:gd name="connsiteY11" fmla="*/ 791052 h 1821340"/>
                    <a:gd name="connsiteX0" fmla="*/ 1184752 w 2335999"/>
                    <a:gd name="connsiteY0" fmla="*/ 1821340 h 1821340"/>
                    <a:gd name="connsiteX1" fmla="*/ 1184433 w 2335999"/>
                    <a:gd name="connsiteY1" fmla="*/ 642938 h 1821340"/>
                    <a:gd name="connsiteX2" fmla="*/ 354646 w 2335999"/>
                    <a:gd name="connsiteY2" fmla="*/ 641986 h 1821340"/>
                    <a:gd name="connsiteX3" fmla="*/ 353855 w 2335999"/>
                    <a:gd name="connsiteY3" fmla="*/ 909639 h 1821340"/>
                    <a:gd name="connsiteX4" fmla="*/ 3808 w 2335999"/>
                    <a:gd name="connsiteY4" fmla="*/ 907257 h 1821340"/>
                    <a:gd name="connsiteX5" fmla="*/ 0 w 2335999"/>
                    <a:gd name="connsiteY5" fmla="*/ 581027 h 1821340"/>
                    <a:gd name="connsiteX6" fmla="*/ 216693 w 2335999"/>
                    <a:gd name="connsiteY6" fmla="*/ 583884 h 1821340"/>
                    <a:gd name="connsiteX7" fmla="*/ 239553 w 2335999"/>
                    <a:gd name="connsiteY7" fmla="*/ 34292 h 1821340"/>
                    <a:gd name="connsiteX8" fmla="*/ 932021 w 2335999"/>
                    <a:gd name="connsiteY8" fmla="*/ 0 h 1821340"/>
                    <a:gd name="connsiteX9" fmla="*/ 979087 w 2335999"/>
                    <a:gd name="connsiteY9" fmla="*/ 333382 h 1821340"/>
                    <a:gd name="connsiteX10" fmla="*/ 2231624 w 2335999"/>
                    <a:gd name="connsiteY10" fmla="*/ 371482 h 1821340"/>
                    <a:gd name="connsiteX11" fmla="*/ 2280284 w 2335999"/>
                    <a:gd name="connsiteY11" fmla="*/ 791052 h 1821340"/>
                    <a:gd name="connsiteX0" fmla="*/ 1182371 w 2333618"/>
                    <a:gd name="connsiteY0" fmla="*/ 1821340 h 1821340"/>
                    <a:gd name="connsiteX1" fmla="*/ 1182052 w 2333618"/>
                    <a:gd name="connsiteY1" fmla="*/ 642938 h 1821340"/>
                    <a:gd name="connsiteX2" fmla="*/ 352265 w 2333618"/>
                    <a:gd name="connsiteY2" fmla="*/ 641986 h 1821340"/>
                    <a:gd name="connsiteX3" fmla="*/ 351474 w 2333618"/>
                    <a:gd name="connsiteY3" fmla="*/ 909639 h 1821340"/>
                    <a:gd name="connsiteX4" fmla="*/ 1427 w 2333618"/>
                    <a:gd name="connsiteY4" fmla="*/ 907257 h 1821340"/>
                    <a:gd name="connsiteX5" fmla="*/ 0 w 2333618"/>
                    <a:gd name="connsiteY5" fmla="*/ 581027 h 1821340"/>
                    <a:gd name="connsiteX6" fmla="*/ 214312 w 2333618"/>
                    <a:gd name="connsiteY6" fmla="*/ 583884 h 1821340"/>
                    <a:gd name="connsiteX7" fmla="*/ 237172 w 2333618"/>
                    <a:gd name="connsiteY7" fmla="*/ 34292 h 1821340"/>
                    <a:gd name="connsiteX8" fmla="*/ 929640 w 2333618"/>
                    <a:gd name="connsiteY8" fmla="*/ 0 h 1821340"/>
                    <a:gd name="connsiteX9" fmla="*/ 976706 w 2333618"/>
                    <a:gd name="connsiteY9" fmla="*/ 333382 h 1821340"/>
                    <a:gd name="connsiteX10" fmla="*/ 2229243 w 2333618"/>
                    <a:gd name="connsiteY10" fmla="*/ 371482 h 1821340"/>
                    <a:gd name="connsiteX11" fmla="*/ 2277903 w 2333618"/>
                    <a:gd name="connsiteY11" fmla="*/ 791052 h 1821340"/>
                    <a:gd name="connsiteX0" fmla="*/ 1182371 w 2333618"/>
                    <a:gd name="connsiteY0" fmla="*/ 1821340 h 1821340"/>
                    <a:gd name="connsiteX1" fmla="*/ 1182052 w 2333618"/>
                    <a:gd name="connsiteY1" fmla="*/ 642938 h 1821340"/>
                    <a:gd name="connsiteX2" fmla="*/ 352265 w 2333618"/>
                    <a:gd name="connsiteY2" fmla="*/ 641986 h 1821340"/>
                    <a:gd name="connsiteX3" fmla="*/ 351474 w 2333618"/>
                    <a:gd name="connsiteY3" fmla="*/ 909639 h 1821340"/>
                    <a:gd name="connsiteX4" fmla="*/ 1427 w 2333618"/>
                    <a:gd name="connsiteY4" fmla="*/ 907257 h 1821340"/>
                    <a:gd name="connsiteX5" fmla="*/ 0 w 2333618"/>
                    <a:gd name="connsiteY5" fmla="*/ 581027 h 1821340"/>
                    <a:gd name="connsiteX6" fmla="*/ 214312 w 2333618"/>
                    <a:gd name="connsiteY6" fmla="*/ 583884 h 1821340"/>
                    <a:gd name="connsiteX7" fmla="*/ 237172 w 2333618"/>
                    <a:gd name="connsiteY7" fmla="*/ 34292 h 1821340"/>
                    <a:gd name="connsiteX8" fmla="*/ 929640 w 2333618"/>
                    <a:gd name="connsiteY8" fmla="*/ 0 h 1821340"/>
                    <a:gd name="connsiteX9" fmla="*/ 976706 w 2333618"/>
                    <a:gd name="connsiteY9" fmla="*/ 333382 h 1821340"/>
                    <a:gd name="connsiteX10" fmla="*/ 2229243 w 2333618"/>
                    <a:gd name="connsiteY10" fmla="*/ 371482 h 1821340"/>
                    <a:gd name="connsiteX11" fmla="*/ 2277903 w 2333618"/>
                    <a:gd name="connsiteY11" fmla="*/ 791052 h 1821340"/>
                    <a:gd name="connsiteX0" fmla="*/ 1182371 w 2333618"/>
                    <a:gd name="connsiteY0" fmla="*/ 1821340 h 1821340"/>
                    <a:gd name="connsiteX1" fmla="*/ 1182052 w 2333618"/>
                    <a:gd name="connsiteY1" fmla="*/ 642938 h 1821340"/>
                    <a:gd name="connsiteX2" fmla="*/ 352265 w 2333618"/>
                    <a:gd name="connsiteY2" fmla="*/ 641986 h 1821340"/>
                    <a:gd name="connsiteX3" fmla="*/ 351474 w 2333618"/>
                    <a:gd name="connsiteY3" fmla="*/ 909639 h 1821340"/>
                    <a:gd name="connsiteX4" fmla="*/ 1427 w 2333618"/>
                    <a:gd name="connsiteY4" fmla="*/ 907257 h 1821340"/>
                    <a:gd name="connsiteX5" fmla="*/ 0 w 2333618"/>
                    <a:gd name="connsiteY5" fmla="*/ 581027 h 1821340"/>
                    <a:gd name="connsiteX6" fmla="*/ 214312 w 2333618"/>
                    <a:gd name="connsiteY6" fmla="*/ 581502 h 1821340"/>
                    <a:gd name="connsiteX7" fmla="*/ 237172 w 2333618"/>
                    <a:gd name="connsiteY7" fmla="*/ 34292 h 1821340"/>
                    <a:gd name="connsiteX8" fmla="*/ 929640 w 2333618"/>
                    <a:gd name="connsiteY8" fmla="*/ 0 h 1821340"/>
                    <a:gd name="connsiteX9" fmla="*/ 976706 w 2333618"/>
                    <a:gd name="connsiteY9" fmla="*/ 333382 h 1821340"/>
                    <a:gd name="connsiteX10" fmla="*/ 2229243 w 2333618"/>
                    <a:gd name="connsiteY10" fmla="*/ 371482 h 1821340"/>
                    <a:gd name="connsiteX11" fmla="*/ 2277903 w 2333618"/>
                    <a:gd name="connsiteY11" fmla="*/ 791052 h 1821340"/>
                    <a:gd name="connsiteX0" fmla="*/ 1182371 w 2333618"/>
                    <a:gd name="connsiteY0" fmla="*/ 1821340 h 1821340"/>
                    <a:gd name="connsiteX1" fmla="*/ 1182052 w 2333618"/>
                    <a:gd name="connsiteY1" fmla="*/ 642938 h 1821340"/>
                    <a:gd name="connsiteX2" fmla="*/ 352265 w 2333618"/>
                    <a:gd name="connsiteY2" fmla="*/ 641986 h 1821340"/>
                    <a:gd name="connsiteX3" fmla="*/ 351474 w 2333618"/>
                    <a:gd name="connsiteY3" fmla="*/ 909639 h 1821340"/>
                    <a:gd name="connsiteX4" fmla="*/ 1427 w 2333618"/>
                    <a:gd name="connsiteY4" fmla="*/ 907257 h 1821340"/>
                    <a:gd name="connsiteX5" fmla="*/ 0 w 2333618"/>
                    <a:gd name="connsiteY5" fmla="*/ 581027 h 1821340"/>
                    <a:gd name="connsiteX6" fmla="*/ 214312 w 2333618"/>
                    <a:gd name="connsiteY6" fmla="*/ 581502 h 1821340"/>
                    <a:gd name="connsiteX7" fmla="*/ 222885 w 2333618"/>
                    <a:gd name="connsiteY7" fmla="*/ 29530 h 1821340"/>
                    <a:gd name="connsiteX8" fmla="*/ 929640 w 2333618"/>
                    <a:gd name="connsiteY8" fmla="*/ 0 h 1821340"/>
                    <a:gd name="connsiteX9" fmla="*/ 976706 w 2333618"/>
                    <a:gd name="connsiteY9" fmla="*/ 333382 h 1821340"/>
                    <a:gd name="connsiteX10" fmla="*/ 2229243 w 2333618"/>
                    <a:gd name="connsiteY10" fmla="*/ 371482 h 1821340"/>
                    <a:gd name="connsiteX11" fmla="*/ 2277903 w 2333618"/>
                    <a:gd name="connsiteY11" fmla="*/ 791052 h 1821340"/>
                    <a:gd name="connsiteX0" fmla="*/ 1182371 w 2333618"/>
                    <a:gd name="connsiteY0" fmla="*/ 1821340 h 1821340"/>
                    <a:gd name="connsiteX1" fmla="*/ 1182052 w 2333618"/>
                    <a:gd name="connsiteY1" fmla="*/ 642938 h 1821340"/>
                    <a:gd name="connsiteX2" fmla="*/ 352265 w 2333618"/>
                    <a:gd name="connsiteY2" fmla="*/ 641986 h 1821340"/>
                    <a:gd name="connsiteX3" fmla="*/ 351474 w 2333618"/>
                    <a:gd name="connsiteY3" fmla="*/ 909639 h 1821340"/>
                    <a:gd name="connsiteX4" fmla="*/ 1427 w 2333618"/>
                    <a:gd name="connsiteY4" fmla="*/ 907257 h 1821340"/>
                    <a:gd name="connsiteX5" fmla="*/ 0 w 2333618"/>
                    <a:gd name="connsiteY5" fmla="*/ 581027 h 1821340"/>
                    <a:gd name="connsiteX6" fmla="*/ 214312 w 2333618"/>
                    <a:gd name="connsiteY6" fmla="*/ 581502 h 1821340"/>
                    <a:gd name="connsiteX7" fmla="*/ 222885 w 2333618"/>
                    <a:gd name="connsiteY7" fmla="*/ 29530 h 1821340"/>
                    <a:gd name="connsiteX8" fmla="*/ 929640 w 2333618"/>
                    <a:gd name="connsiteY8" fmla="*/ 0 h 1821340"/>
                    <a:gd name="connsiteX9" fmla="*/ 976706 w 2333618"/>
                    <a:gd name="connsiteY9" fmla="*/ 333382 h 1821340"/>
                    <a:gd name="connsiteX10" fmla="*/ 2229243 w 2333618"/>
                    <a:gd name="connsiteY10" fmla="*/ 371482 h 1821340"/>
                    <a:gd name="connsiteX11" fmla="*/ 2277903 w 2333618"/>
                    <a:gd name="connsiteY11" fmla="*/ 791052 h 1821340"/>
                    <a:gd name="connsiteX0" fmla="*/ 1182371 w 2333618"/>
                    <a:gd name="connsiteY0" fmla="*/ 1821340 h 1821340"/>
                    <a:gd name="connsiteX1" fmla="*/ 1182052 w 2333618"/>
                    <a:gd name="connsiteY1" fmla="*/ 642938 h 1821340"/>
                    <a:gd name="connsiteX2" fmla="*/ 352265 w 2333618"/>
                    <a:gd name="connsiteY2" fmla="*/ 641986 h 1821340"/>
                    <a:gd name="connsiteX3" fmla="*/ 351474 w 2333618"/>
                    <a:gd name="connsiteY3" fmla="*/ 909639 h 1821340"/>
                    <a:gd name="connsiteX4" fmla="*/ 1427 w 2333618"/>
                    <a:gd name="connsiteY4" fmla="*/ 907257 h 1821340"/>
                    <a:gd name="connsiteX5" fmla="*/ 0 w 2333618"/>
                    <a:gd name="connsiteY5" fmla="*/ 581027 h 1821340"/>
                    <a:gd name="connsiteX6" fmla="*/ 214312 w 2333618"/>
                    <a:gd name="connsiteY6" fmla="*/ 581502 h 1821340"/>
                    <a:gd name="connsiteX7" fmla="*/ 213360 w 2333618"/>
                    <a:gd name="connsiteY7" fmla="*/ 29530 h 1821340"/>
                    <a:gd name="connsiteX8" fmla="*/ 929640 w 2333618"/>
                    <a:gd name="connsiteY8" fmla="*/ 0 h 1821340"/>
                    <a:gd name="connsiteX9" fmla="*/ 976706 w 2333618"/>
                    <a:gd name="connsiteY9" fmla="*/ 333382 h 1821340"/>
                    <a:gd name="connsiteX10" fmla="*/ 2229243 w 2333618"/>
                    <a:gd name="connsiteY10" fmla="*/ 371482 h 1821340"/>
                    <a:gd name="connsiteX11" fmla="*/ 2277903 w 2333618"/>
                    <a:gd name="connsiteY11" fmla="*/ 791052 h 1821340"/>
                    <a:gd name="connsiteX0" fmla="*/ 1182371 w 2333618"/>
                    <a:gd name="connsiteY0" fmla="*/ 1821340 h 1821340"/>
                    <a:gd name="connsiteX1" fmla="*/ 1182052 w 2333618"/>
                    <a:gd name="connsiteY1" fmla="*/ 642938 h 1821340"/>
                    <a:gd name="connsiteX2" fmla="*/ 352265 w 2333618"/>
                    <a:gd name="connsiteY2" fmla="*/ 641986 h 1821340"/>
                    <a:gd name="connsiteX3" fmla="*/ 351474 w 2333618"/>
                    <a:gd name="connsiteY3" fmla="*/ 909639 h 1821340"/>
                    <a:gd name="connsiteX4" fmla="*/ 1427 w 2333618"/>
                    <a:gd name="connsiteY4" fmla="*/ 907257 h 1821340"/>
                    <a:gd name="connsiteX5" fmla="*/ 0 w 2333618"/>
                    <a:gd name="connsiteY5" fmla="*/ 581027 h 1821340"/>
                    <a:gd name="connsiteX6" fmla="*/ 214312 w 2333618"/>
                    <a:gd name="connsiteY6" fmla="*/ 581502 h 1821340"/>
                    <a:gd name="connsiteX7" fmla="*/ 210979 w 2333618"/>
                    <a:gd name="connsiteY7" fmla="*/ 29530 h 1821340"/>
                    <a:gd name="connsiteX8" fmla="*/ 929640 w 2333618"/>
                    <a:gd name="connsiteY8" fmla="*/ 0 h 1821340"/>
                    <a:gd name="connsiteX9" fmla="*/ 976706 w 2333618"/>
                    <a:gd name="connsiteY9" fmla="*/ 333382 h 1821340"/>
                    <a:gd name="connsiteX10" fmla="*/ 2229243 w 2333618"/>
                    <a:gd name="connsiteY10" fmla="*/ 371482 h 1821340"/>
                    <a:gd name="connsiteX11" fmla="*/ 2277903 w 2333618"/>
                    <a:gd name="connsiteY11" fmla="*/ 791052 h 1821340"/>
                    <a:gd name="connsiteX0" fmla="*/ 1182371 w 2333618"/>
                    <a:gd name="connsiteY0" fmla="*/ 1821340 h 1821340"/>
                    <a:gd name="connsiteX1" fmla="*/ 1182052 w 2333618"/>
                    <a:gd name="connsiteY1" fmla="*/ 642938 h 1821340"/>
                    <a:gd name="connsiteX2" fmla="*/ 352265 w 2333618"/>
                    <a:gd name="connsiteY2" fmla="*/ 641986 h 1821340"/>
                    <a:gd name="connsiteX3" fmla="*/ 351474 w 2333618"/>
                    <a:gd name="connsiteY3" fmla="*/ 909639 h 1821340"/>
                    <a:gd name="connsiteX4" fmla="*/ 1427 w 2333618"/>
                    <a:gd name="connsiteY4" fmla="*/ 907257 h 1821340"/>
                    <a:gd name="connsiteX5" fmla="*/ 0 w 2333618"/>
                    <a:gd name="connsiteY5" fmla="*/ 581027 h 1821340"/>
                    <a:gd name="connsiteX6" fmla="*/ 214312 w 2333618"/>
                    <a:gd name="connsiteY6" fmla="*/ 581502 h 1821340"/>
                    <a:gd name="connsiteX7" fmla="*/ 199073 w 2333618"/>
                    <a:gd name="connsiteY7" fmla="*/ 29530 h 1821340"/>
                    <a:gd name="connsiteX8" fmla="*/ 929640 w 2333618"/>
                    <a:gd name="connsiteY8" fmla="*/ 0 h 1821340"/>
                    <a:gd name="connsiteX9" fmla="*/ 976706 w 2333618"/>
                    <a:gd name="connsiteY9" fmla="*/ 333382 h 1821340"/>
                    <a:gd name="connsiteX10" fmla="*/ 2229243 w 2333618"/>
                    <a:gd name="connsiteY10" fmla="*/ 371482 h 1821340"/>
                    <a:gd name="connsiteX11" fmla="*/ 2277903 w 2333618"/>
                    <a:gd name="connsiteY11" fmla="*/ 791052 h 1821340"/>
                    <a:gd name="connsiteX0" fmla="*/ 1182371 w 2333618"/>
                    <a:gd name="connsiteY0" fmla="*/ 1821340 h 1821340"/>
                    <a:gd name="connsiteX1" fmla="*/ 1182052 w 2333618"/>
                    <a:gd name="connsiteY1" fmla="*/ 642938 h 1821340"/>
                    <a:gd name="connsiteX2" fmla="*/ 352265 w 2333618"/>
                    <a:gd name="connsiteY2" fmla="*/ 641986 h 1821340"/>
                    <a:gd name="connsiteX3" fmla="*/ 351474 w 2333618"/>
                    <a:gd name="connsiteY3" fmla="*/ 909639 h 1821340"/>
                    <a:gd name="connsiteX4" fmla="*/ 1427 w 2333618"/>
                    <a:gd name="connsiteY4" fmla="*/ 907257 h 1821340"/>
                    <a:gd name="connsiteX5" fmla="*/ 0 w 2333618"/>
                    <a:gd name="connsiteY5" fmla="*/ 581027 h 1821340"/>
                    <a:gd name="connsiteX6" fmla="*/ 214312 w 2333618"/>
                    <a:gd name="connsiteY6" fmla="*/ 581502 h 1821340"/>
                    <a:gd name="connsiteX7" fmla="*/ 227648 w 2333618"/>
                    <a:gd name="connsiteY7" fmla="*/ 22386 h 1821340"/>
                    <a:gd name="connsiteX8" fmla="*/ 929640 w 2333618"/>
                    <a:gd name="connsiteY8" fmla="*/ 0 h 1821340"/>
                    <a:gd name="connsiteX9" fmla="*/ 976706 w 2333618"/>
                    <a:gd name="connsiteY9" fmla="*/ 333382 h 1821340"/>
                    <a:gd name="connsiteX10" fmla="*/ 2229243 w 2333618"/>
                    <a:gd name="connsiteY10" fmla="*/ 371482 h 1821340"/>
                    <a:gd name="connsiteX11" fmla="*/ 2277903 w 2333618"/>
                    <a:gd name="connsiteY11" fmla="*/ 791052 h 1821340"/>
                    <a:gd name="connsiteX0" fmla="*/ 1182371 w 2333618"/>
                    <a:gd name="connsiteY0" fmla="*/ 1821340 h 1821340"/>
                    <a:gd name="connsiteX1" fmla="*/ 1182052 w 2333618"/>
                    <a:gd name="connsiteY1" fmla="*/ 642938 h 1821340"/>
                    <a:gd name="connsiteX2" fmla="*/ 352265 w 2333618"/>
                    <a:gd name="connsiteY2" fmla="*/ 641986 h 1821340"/>
                    <a:gd name="connsiteX3" fmla="*/ 351474 w 2333618"/>
                    <a:gd name="connsiteY3" fmla="*/ 909639 h 1821340"/>
                    <a:gd name="connsiteX4" fmla="*/ 1427 w 2333618"/>
                    <a:gd name="connsiteY4" fmla="*/ 907257 h 1821340"/>
                    <a:gd name="connsiteX5" fmla="*/ 0 w 2333618"/>
                    <a:gd name="connsiteY5" fmla="*/ 581027 h 1821340"/>
                    <a:gd name="connsiteX6" fmla="*/ 214312 w 2333618"/>
                    <a:gd name="connsiteY6" fmla="*/ 581502 h 1821340"/>
                    <a:gd name="connsiteX7" fmla="*/ 227648 w 2333618"/>
                    <a:gd name="connsiteY7" fmla="*/ 22386 h 1821340"/>
                    <a:gd name="connsiteX8" fmla="*/ 929640 w 2333618"/>
                    <a:gd name="connsiteY8" fmla="*/ 0 h 1821340"/>
                    <a:gd name="connsiteX9" fmla="*/ 976706 w 2333618"/>
                    <a:gd name="connsiteY9" fmla="*/ 333382 h 1821340"/>
                    <a:gd name="connsiteX10" fmla="*/ 2229243 w 2333618"/>
                    <a:gd name="connsiteY10" fmla="*/ 371482 h 1821340"/>
                    <a:gd name="connsiteX11" fmla="*/ 2277903 w 2333618"/>
                    <a:gd name="connsiteY11" fmla="*/ 791052 h 1821340"/>
                    <a:gd name="connsiteX0" fmla="*/ 1182371 w 2333618"/>
                    <a:gd name="connsiteY0" fmla="*/ 1821340 h 1821340"/>
                    <a:gd name="connsiteX1" fmla="*/ 1182052 w 2333618"/>
                    <a:gd name="connsiteY1" fmla="*/ 642938 h 1821340"/>
                    <a:gd name="connsiteX2" fmla="*/ 352265 w 2333618"/>
                    <a:gd name="connsiteY2" fmla="*/ 641986 h 1821340"/>
                    <a:gd name="connsiteX3" fmla="*/ 351474 w 2333618"/>
                    <a:gd name="connsiteY3" fmla="*/ 909639 h 1821340"/>
                    <a:gd name="connsiteX4" fmla="*/ 1427 w 2333618"/>
                    <a:gd name="connsiteY4" fmla="*/ 907257 h 1821340"/>
                    <a:gd name="connsiteX5" fmla="*/ 0 w 2333618"/>
                    <a:gd name="connsiteY5" fmla="*/ 581027 h 1821340"/>
                    <a:gd name="connsiteX6" fmla="*/ 214312 w 2333618"/>
                    <a:gd name="connsiteY6" fmla="*/ 581502 h 1821340"/>
                    <a:gd name="connsiteX7" fmla="*/ 215742 w 2333618"/>
                    <a:gd name="connsiteY7" fmla="*/ 22386 h 1821340"/>
                    <a:gd name="connsiteX8" fmla="*/ 929640 w 2333618"/>
                    <a:gd name="connsiteY8" fmla="*/ 0 h 1821340"/>
                    <a:gd name="connsiteX9" fmla="*/ 976706 w 2333618"/>
                    <a:gd name="connsiteY9" fmla="*/ 333382 h 1821340"/>
                    <a:gd name="connsiteX10" fmla="*/ 2229243 w 2333618"/>
                    <a:gd name="connsiteY10" fmla="*/ 371482 h 1821340"/>
                    <a:gd name="connsiteX11" fmla="*/ 2277903 w 2333618"/>
                    <a:gd name="connsiteY11" fmla="*/ 791052 h 1821340"/>
                    <a:gd name="connsiteX0" fmla="*/ 1182371 w 2333618"/>
                    <a:gd name="connsiteY0" fmla="*/ 1821340 h 1821340"/>
                    <a:gd name="connsiteX1" fmla="*/ 1182052 w 2333618"/>
                    <a:gd name="connsiteY1" fmla="*/ 642938 h 1821340"/>
                    <a:gd name="connsiteX2" fmla="*/ 352265 w 2333618"/>
                    <a:gd name="connsiteY2" fmla="*/ 641986 h 1821340"/>
                    <a:gd name="connsiteX3" fmla="*/ 351474 w 2333618"/>
                    <a:gd name="connsiteY3" fmla="*/ 909639 h 1821340"/>
                    <a:gd name="connsiteX4" fmla="*/ 1427 w 2333618"/>
                    <a:gd name="connsiteY4" fmla="*/ 907257 h 1821340"/>
                    <a:gd name="connsiteX5" fmla="*/ 0 w 2333618"/>
                    <a:gd name="connsiteY5" fmla="*/ 581027 h 1821340"/>
                    <a:gd name="connsiteX6" fmla="*/ 214312 w 2333618"/>
                    <a:gd name="connsiteY6" fmla="*/ 581502 h 1821340"/>
                    <a:gd name="connsiteX7" fmla="*/ 227648 w 2333618"/>
                    <a:gd name="connsiteY7" fmla="*/ 22386 h 1821340"/>
                    <a:gd name="connsiteX8" fmla="*/ 929640 w 2333618"/>
                    <a:gd name="connsiteY8" fmla="*/ 0 h 1821340"/>
                    <a:gd name="connsiteX9" fmla="*/ 976706 w 2333618"/>
                    <a:gd name="connsiteY9" fmla="*/ 333382 h 1821340"/>
                    <a:gd name="connsiteX10" fmla="*/ 2229243 w 2333618"/>
                    <a:gd name="connsiteY10" fmla="*/ 371482 h 1821340"/>
                    <a:gd name="connsiteX11" fmla="*/ 2277903 w 2333618"/>
                    <a:gd name="connsiteY11" fmla="*/ 791052 h 1821340"/>
                    <a:gd name="connsiteX0" fmla="*/ 1182371 w 2333618"/>
                    <a:gd name="connsiteY0" fmla="*/ 1821340 h 1821340"/>
                    <a:gd name="connsiteX1" fmla="*/ 1182052 w 2333618"/>
                    <a:gd name="connsiteY1" fmla="*/ 642938 h 1821340"/>
                    <a:gd name="connsiteX2" fmla="*/ 352265 w 2333618"/>
                    <a:gd name="connsiteY2" fmla="*/ 641986 h 1821340"/>
                    <a:gd name="connsiteX3" fmla="*/ 351474 w 2333618"/>
                    <a:gd name="connsiteY3" fmla="*/ 909639 h 1821340"/>
                    <a:gd name="connsiteX4" fmla="*/ 1427 w 2333618"/>
                    <a:gd name="connsiteY4" fmla="*/ 907257 h 1821340"/>
                    <a:gd name="connsiteX5" fmla="*/ 0 w 2333618"/>
                    <a:gd name="connsiteY5" fmla="*/ 581027 h 1821340"/>
                    <a:gd name="connsiteX6" fmla="*/ 214312 w 2333618"/>
                    <a:gd name="connsiteY6" fmla="*/ 581502 h 1821340"/>
                    <a:gd name="connsiteX7" fmla="*/ 227648 w 2333618"/>
                    <a:gd name="connsiteY7" fmla="*/ 22386 h 1821340"/>
                    <a:gd name="connsiteX8" fmla="*/ 929640 w 2333618"/>
                    <a:gd name="connsiteY8" fmla="*/ 0 h 1821340"/>
                    <a:gd name="connsiteX9" fmla="*/ 976706 w 2333618"/>
                    <a:gd name="connsiteY9" fmla="*/ 333382 h 1821340"/>
                    <a:gd name="connsiteX10" fmla="*/ 2229243 w 2333618"/>
                    <a:gd name="connsiteY10" fmla="*/ 371482 h 1821340"/>
                    <a:gd name="connsiteX11" fmla="*/ 2277903 w 2333618"/>
                    <a:gd name="connsiteY11" fmla="*/ 791052 h 1821340"/>
                    <a:gd name="connsiteX0" fmla="*/ 1182371 w 2333618"/>
                    <a:gd name="connsiteY0" fmla="*/ 1821340 h 1821340"/>
                    <a:gd name="connsiteX1" fmla="*/ 1182052 w 2333618"/>
                    <a:gd name="connsiteY1" fmla="*/ 642938 h 1821340"/>
                    <a:gd name="connsiteX2" fmla="*/ 352265 w 2333618"/>
                    <a:gd name="connsiteY2" fmla="*/ 641986 h 1821340"/>
                    <a:gd name="connsiteX3" fmla="*/ 351474 w 2333618"/>
                    <a:gd name="connsiteY3" fmla="*/ 909639 h 1821340"/>
                    <a:gd name="connsiteX4" fmla="*/ 1427 w 2333618"/>
                    <a:gd name="connsiteY4" fmla="*/ 907257 h 1821340"/>
                    <a:gd name="connsiteX5" fmla="*/ 0 w 2333618"/>
                    <a:gd name="connsiteY5" fmla="*/ 581027 h 1821340"/>
                    <a:gd name="connsiteX6" fmla="*/ 214312 w 2333618"/>
                    <a:gd name="connsiteY6" fmla="*/ 581502 h 1821340"/>
                    <a:gd name="connsiteX7" fmla="*/ 227648 w 2333618"/>
                    <a:gd name="connsiteY7" fmla="*/ 22386 h 1821340"/>
                    <a:gd name="connsiteX8" fmla="*/ 929640 w 2333618"/>
                    <a:gd name="connsiteY8" fmla="*/ 0 h 1821340"/>
                    <a:gd name="connsiteX9" fmla="*/ 976706 w 2333618"/>
                    <a:gd name="connsiteY9" fmla="*/ 333382 h 1821340"/>
                    <a:gd name="connsiteX10" fmla="*/ 2229243 w 2333618"/>
                    <a:gd name="connsiteY10" fmla="*/ 371482 h 1821340"/>
                    <a:gd name="connsiteX11" fmla="*/ 2277903 w 2333618"/>
                    <a:gd name="connsiteY11" fmla="*/ 791052 h 1821340"/>
                    <a:gd name="connsiteX0" fmla="*/ 1182371 w 2333618"/>
                    <a:gd name="connsiteY0" fmla="*/ 1821340 h 1821340"/>
                    <a:gd name="connsiteX1" fmla="*/ 1182052 w 2333618"/>
                    <a:gd name="connsiteY1" fmla="*/ 642938 h 1821340"/>
                    <a:gd name="connsiteX2" fmla="*/ 352265 w 2333618"/>
                    <a:gd name="connsiteY2" fmla="*/ 641986 h 1821340"/>
                    <a:gd name="connsiteX3" fmla="*/ 351474 w 2333618"/>
                    <a:gd name="connsiteY3" fmla="*/ 909639 h 1821340"/>
                    <a:gd name="connsiteX4" fmla="*/ 1427 w 2333618"/>
                    <a:gd name="connsiteY4" fmla="*/ 907257 h 1821340"/>
                    <a:gd name="connsiteX5" fmla="*/ 0 w 2333618"/>
                    <a:gd name="connsiteY5" fmla="*/ 581027 h 1821340"/>
                    <a:gd name="connsiteX6" fmla="*/ 214312 w 2333618"/>
                    <a:gd name="connsiteY6" fmla="*/ 581502 h 1821340"/>
                    <a:gd name="connsiteX7" fmla="*/ 220504 w 2333618"/>
                    <a:gd name="connsiteY7" fmla="*/ 24767 h 1821340"/>
                    <a:gd name="connsiteX8" fmla="*/ 929640 w 2333618"/>
                    <a:gd name="connsiteY8" fmla="*/ 0 h 1821340"/>
                    <a:gd name="connsiteX9" fmla="*/ 976706 w 2333618"/>
                    <a:gd name="connsiteY9" fmla="*/ 333382 h 1821340"/>
                    <a:gd name="connsiteX10" fmla="*/ 2229243 w 2333618"/>
                    <a:gd name="connsiteY10" fmla="*/ 371482 h 1821340"/>
                    <a:gd name="connsiteX11" fmla="*/ 2277903 w 2333618"/>
                    <a:gd name="connsiteY11" fmla="*/ 791052 h 1821340"/>
                    <a:gd name="connsiteX0" fmla="*/ 1182371 w 2333618"/>
                    <a:gd name="connsiteY0" fmla="*/ 1821340 h 1821340"/>
                    <a:gd name="connsiteX1" fmla="*/ 1182052 w 2333618"/>
                    <a:gd name="connsiteY1" fmla="*/ 642938 h 1821340"/>
                    <a:gd name="connsiteX2" fmla="*/ 352265 w 2333618"/>
                    <a:gd name="connsiteY2" fmla="*/ 641986 h 1821340"/>
                    <a:gd name="connsiteX3" fmla="*/ 351474 w 2333618"/>
                    <a:gd name="connsiteY3" fmla="*/ 909639 h 1821340"/>
                    <a:gd name="connsiteX4" fmla="*/ 1427 w 2333618"/>
                    <a:gd name="connsiteY4" fmla="*/ 907257 h 1821340"/>
                    <a:gd name="connsiteX5" fmla="*/ 0 w 2333618"/>
                    <a:gd name="connsiteY5" fmla="*/ 581027 h 1821340"/>
                    <a:gd name="connsiteX6" fmla="*/ 214312 w 2333618"/>
                    <a:gd name="connsiteY6" fmla="*/ 581502 h 1821340"/>
                    <a:gd name="connsiteX7" fmla="*/ 210979 w 2333618"/>
                    <a:gd name="connsiteY7" fmla="*/ 24767 h 1821340"/>
                    <a:gd name="connsiteX8" fmla="*/ 929640 w 2333618"/>
                    <a:gd name="connsiteY8" fmla="*/ 0 h 1821340"/>
                    <a:gd name="connsiteX9" fmla="*/ 976706 w 2333618"/>
                    <a:gd name="connsiteY9" fmla="*/ 333382 h 1821340"/>
                    <a:gd name="connsiteX10" fmla="*/ 2229243 w 2333618"/>
                    <a:gd name="connsiteY10" fmla="*/ 371482 h 1821340"/>
                    <a:gd name="connsiteX11" fmla="*/ 2277903 w 2333618"/>
                    <a:gd name="connsiteY11" fmla="*/ 791052 h 1821340"/>
                    <a:gd name="connsiteX0" fmla="*/ 1182371 w 2333618"/>
                    <a:gd name="connsiteY0" fmla="*/ 1821340 h 1821340"/>
                    <a:gd name="connsiteX1" fmla="*/ 1182052 w 2333618"/>
                    <a:gd name="connsiteY1" fmla="*/ 642938 h 1821340"/>
                    <a:gd name="connsiteX2" fmla="*/ 352265 w 2333618"/>
                    <a:gd name="connsiteY2" fmla="*/ 641986 h 1821340"/>
                    <a:gd name="connsiteX3" fmla="*/ 351474 w 2333618"/>
                    <a:gd name="connsiteY3" fmla="*/ 909639 h 1821340"/>
                    <a:gd name="connsiteX4" fmla="*/ 1427 w 2333618"/>
                    <a:gd name="connsiteY4" fmla="*/ 907257 h 1821340"/>
                    <a:gd name="connsiteX5" fmla="*/ 0 w 2333618"/>
                    <a:gd name="connsiteY5" fmla="*/ 581027 h 1821340"/>
                    <a:gd name="connsiteX6" fmla="*/ 214312 w 2333618"/>
                    <a:gd name="connsiteY6" fmla="*/ 581502 h 1821340"/>
                    <a:gd name="connsiteX7" fmla="*/ 213361 w 2333618"/>
                    <a:gd name="connsiteY7" fmla="*/ 24767 h 1821340"/>
                    <a:gd name="connsiteX8" fmla="*/ 929640 w 2333618"/>
                    <a:gd name="connsiteY8" fmla="*/ 0 h 1821340"/>
                    <a:gd name="connsiteX9" fmla="*/ 976706 w 2333618"/>
                    <a:gd name="connsiteY9" fmla="*/ 333382 h 1821340"/>
                    <a:gd name="connsiteX10" fmla="*/ 2229243 w 2333618"/>
                    <a:gd name="connsiteY10" fmla="*/ 371482 h 1821340"/>
                    <a:gd name="connsiteX11" fmla="*/ 2277903 w 2333618"/>
                    <a:gd name="connsiteY11" fmla="*/ 791052 h 1821340"/>
                    <a:gd name="connsiteX0" fmla="*/ 1182371 w 2333618"/>
                    <a:gd name="connsiteY0" fmla="*/ 1821340 h 1821340"/>
                    <a:gd name="connsiteX1" fmla="*/ 1182052 w 2333618"/>
                    <a:gd name="connsiteY1" fmla="*/ 642938 h 1821340"/>
                    <a:gd name="connsiteX2" fmla="*/ 352265 w 2333618"/>
                    <a:gd name="connsiteY2" fmla="*/ 641986 h 1821340"/>
                    <a:gd name="connsiteX3" fmla="*/ 351474 w 2333618"/>
                    <a:gd name="connsiteY3" fmla="*/ 909639 h 1821340"/>
                    <a:gd name="connsiteX4" fmla="*/ 1427 w 2333618"/>
                    <a:gd name="connsiteY4" fmla="*/ 907257 h 1821340"/>
                    <a:gd name="connsiteX5" fmla="*/ 0 w 2333618"/>
                    <a:gd name="connsiteY5" fmla="*/ 581027 h 1821340"/>
                    <a:gd name="connsiteX6" fmla="*/ 214312 w 2333618"/>
                    <a:gd name="connsiteY6" fmla="*/ 581502 h 1821340"/>
                    <a:gd name="connsiteX7" fmla="*/ 213361 w 2333618"/>
                    <a:gd name="connsiteY7" fmla="*/ 24767 h 1821340"/>
                    <a:gd name="connsiteX8" fmla="*/ 929640 w 2333618"/>
                    <a:gd name="connsiteY8" fmla="*/ 0 h 1821340"/>
                    <a:gd name="connsiteX9" fmla="*/ 976706 w 2333618"/>
                    <a:gd name="connsiteY9" fmla="*/ 333382 h 1821340"/>
                    <a:gd name="connsiteX10" fmla="*/ 2229243 w 2333618"/>
                    <a:gd name="connsiteY10" fmla="*/ 371482 h 1821340"/>
                    <a:gd name="connsiteX11" fmla="*/ 2277903 w 2333618"/>
                    <a:gd name="connsiteY11" fmla="*/ 791052 h 1821340"/>
                    <a:gd name="connsiteX0" fmla="*/ 1182371 w 2333618"/>
                    <a:gd name="connsiteY0" fmla="*/ 1821340 h 1821340"/>
                    <a:gd name="connsiteX1" fmla="*/ 1182052 w 2333618"/>
                    <a:gd name="connsiteY1" fmla="*/ 642938 h 1821340"/>
                    <a:gd name="connsiteX2" fmla="*/ 352265 w 2333618"/>
                    <a:gd name="connsiteY2" fmla="*/ 641986 h 1821340"/>
                    <a:gd name="connsiteX3" fmla="*/ 351474 w 2333618"/>
                    <a:gd name="connsiteY3" fmla="*/ 909639 h 1821340"/>
                    <a:gd name="connsiteX4" fmla="*/ 1427 w 2333618"/>
                    <a:gd name="connsiteY4" fmla="*/ 907257 h 1821340"/>
                    <a:gd name="connsiteX5" fmla="*/ 0 w 2333618"/>
                    <a:gd name="connsiteY5" fmla="*/ 581027 h 1821340"/>
                    <a:gd name="connsiteX6" fmla="*/ 214312 w 2333618"/>
                    <a:gd name="connsiteY6" fmla="*/ 581502 h 1821340"/>
                    <a:gd name="connsiteX7" fmla="*/ 213361 w 2333618"/>
                    <a:gd name="connsiteY7" fmla="*/ 24767 h 1821340"/>
                    <a:gd name="connsiteX8" fmla="*/ 929640 w 2333618"/>
                    <a:gd name="connsiteY8" fmla="*/ 0 h 1821340"/>
                    <a:gd name="connsiteX9" fmla="*/ 976706 w 2333618"/>
                    <a:gd name="connsiteY9" fmla="*/ 333382 h 1821340"/>
                    <a:gd name="connsiteX10" fmla="*/ 2229243 w 2333618"/>
                    <a:gd name="connsiteY10" fmla="*/ 371482 h 1821340"/>
                    <a:gd name="connsiteX11" fmla="*/ 2277903 w 2333618"/>
                    <a:gd name="connsiteY11" fmla="*/ 791052 h 1821340"/>
                    <a:gd name="connsiteX0" fmla="*/ 1182371 w 2333618"/>
                    <a:gd name="connsiteY0" fmla="*/ 1799909 h 1799909"/>
                    <a:gd name="connsiteX1" fmla="*/ 1182052 w 2333618"/>
                    <a:gd name="connsiteY1" fmla="*/ 621507 h 1799909"/>
                    <a:gd name="connsiteX2" fmla="*/ 352265 w 2333618"/>
                    <a:gd name="connsiteY2" fmla="*/ 620555 h 1799909"/>
                    <a:gd name="connsiteX3" fmla="*/ 351474 w 2333618"/>
                    <a:gd name="connsiteY3" fmla="*/ 888208 h 1799909"/>
                    <a:gd name="connsiteX4" fmla="*/ 1427 w 2333618"/>
                    <a:gd name="connsiteY4" fmla="*/ 885826 h 1799909"/>
                    <a:gd name="connsiteX5" fmla="*/ 0 w 2333618"/>
                    <a:gd name="connsiteY5" fmla="*/ 559596 h 1799909"/>
                    <a:gd name="connsiteX6" fmla="*/ 214312 w 2333618"/>
                    <a:gd name="connsiteY6" fmla="*/ 560071 h 1799909"/>
                    <a:gd name="connsiteX7" fmla="*/ 213361 w 2333618"/>
                    <a:gd name="connsiteY7" fmla="*/ 3336 h 1799909"/>
                    <a:gd name="connsiteX8" fmla="*/ 951071 w 2333618"/>
                    <a:gd name="connsiteY8" fmla="*/ 0 h 1799909"/>
                    <a:gd name="connsiteX9" fmla="*/ 976706 w 2333618"/>
                    <a:gd name="connsiteY9" fmla="*/ 311951 h 1799909"/>
                    <a:gd name="connsiteX10" fmla="*/ 2229243 w 2333618"/>
                    <a:gd name="connsiteY10" fmla="*/ 350051 h 1799909"/>
                    <a:gd name="connsiteX11" fmla="*/ 2277903 w 2333618"/>
                    <a:gd name="connsiteY11" fmla="*/ 769621 h 1799909"/>
                    <a:gd name="connsiteX0" fmla="*/ 1182371 w 2333618"/>
                    <a:gd name="connsiteY0" fmla="*/ 1797528 h 1797528"/>
                    <a:gd name="connsiteX1" fmla="*/ 1182052 w 2333618"/>
                    <a:gd name="connsiteY1" fmla="*/ 619126 h 1797528"/>
                    <a:gd name="connsiteX2" fmla="*/ 352265 w 2333618"/>
                    <a:gd name="connsiteY2" fmla="*/ 618174 h 1797528"/>
                    <a:gd name="connsiteX3" fmla="*/ 351474 w 2333618"/>
                    <a:gd name="connsiteY3" fmla="*/ 885827 h 1797528"/>
                    <a:gd name="connsiteX4" fmla="*/ 1427 w 2333618"/>
                    <a:gd name="connsiteY4" fmla="*/ 883445 h 1797528"/>
                    <a:gd name="connsiteX5" fmla="*/ 0 w 2333618"/>
                    <a:gd name="connsiteY5" fmla="*/ 557215 h 1797528"/>
                    <a:gd name="connsiteX6" fmla="*/ 214312 w 2333618"/>
                    <a:gd name="connsiteY6" fmla="*/ 557690 h 1797528"/>
                    <a:gd name="connsiteX7" fmla="*/ 213361 w 2333618"/>
                    <a:gd name="connsiteY7" fmla="*/ 955 h 1797528"/>
                    <a:gd name="connsiteX8" fmla="*/ 951071 w 2333618"/>
                    <a:gd name="connsiteY8" fmla="*/ 0 h 1797528"/>
                    <a:gd name="connsiteX9" fmla="*/ 976706 w 2333618"/>
                    <a:gd name="connsiteY9" fmla="*/ 309570 h 1797528"/>
                    <a:gd name="connsiteX10" fmla="*/ 2229243 w 2333618"/>
                    <a:gd name="connsiteY10" fmla="*/ 347670 h 1797528"/>
                    <a:gd name="connsiteX11" fmla="*/ 2277903 w 2333618"/>
                    <a:gd name="connsiteY11" fmla="*/ 767240 h 1797528"/>
                    <a:gd name="connsiteX0" fmla="*/ 1182371 w 2333618"/>
                    <a:gd name="connsiteY0" fmla="*/ 1797528 h 1797528"/>
                    <a:gd name="connsiteX1" fmla="*/ 1182052 w 2333618"/>
                    <a:gd name="connsiteY1" fmla="*/ 619126 h 1797528"/>
                    <a:gd name="connsiteX2" fmla="*/ 352265 w 2333618"/>
                    <a:gd name="connsiteY2" fmla="*/ 618174 h 1797528"/>
                    <a:gd name="connsiteX3" fmla="*/ 351474 w 2333618"/>
                    <a:gd name="connsiteY3" fmla="*/ 885827 h 1797528"/>
                    <a:gd name="connsiteX4" fmla="*/ 1427 w 2333618"/>
                    <a:gd name="connsiteY4" fmla="*/ 883445 h 1797528"/>
                    <a:gd name="connsiteX5" fmla="*/ 0 w 2333618"/>
                    <a:gd name="connsiteY5" fmla="*/ 557215 h 1797528"/>
                    <a:gd name="connsiteX6" fmla="*/ 214312 w 2333618"/>
                    <a:gd name="connsiteY6" fmla="*/ 557690 h 1797528"/>
                    <a:gd name="connsiteX7" fmla="*/ 213361 w 2333618"/>
                    <a:gd name="connsiteY7" fmla="*/ 955 h 1797528"/>
                    <a:gd name="connsiteX8" fmla="*/ 951071 w 2333618"/>
                    <a:gd name="connsiteY8" fmla="*/ 0 h 1797528"/>
                    <a:gd name="connsiteX9" fmla="*/ 976706 w 2333618"/>
                    <a:gd name="connsiteY9" fmla="*/ 309570 h 1797528"/>
                    <a:gd name="connsiteX10" fmla="*/ 2229243 w 2333618"/>
                    <a:gd name="connsiteY10" fmla="*/ 347670 h 1797528"/>
                    <a:gd name="connsiteX11" fmla="*/ 2277903 w 2333618"/>
                    <a:gd name="connsiteY11" fmla="*/ 767240 h 1797528"/>
                    <a:gd name="connsiteX0" fmla="*/ 1182371 w 2333618"/>
                    <a:gd name="connsiteY0" fmla="*/ 1797528 h 1797528"/>
                    <a:gd name="connsiteX1" fmla="*/ 1182052 w 2333618"/>
                    <a:gd name="connsiteY1" fmla="*/ 619126 h 1797528"/>
                    <a:gd name="connsiteX2" fmla="*/ 352265 w 2333618"/>
                    <a:gd name="connsiteY2" fmla="*/ 618174 h 1797528"/>
                    <a:gd name="connsiteX3" fmla="*/ 351474 w 2333618"/>
                    <a:gd name="connsiteY3" fmla="*/ 885827 h 1797528"/>
                    <a:gd name="connsiteX4" fmla="*/ 1427 w 2333618"/>
                    <a:gd name="connsiteY4" fmla="*/ 883445 h 1797528"/>
                    <a:gd name="connsiteX5" fmla="*/ 0 w 2333618"/>
                    <a:gd name="connsiteY5" fmla="*/ 557215 h 1797528"/>
                    <a:gd name="connsiteX6" fmla="*/ 214312 w 2333618"/>
                    <a:gd name="connsiteY6" fmla="*/ 557690 h 1797528"/>
                    <a:gd name="connsiteX7" fmla="*/ 213361 w 2333618"/>
                    <a:gd name="connsiteY7" fmla="*/ 955 h 1797528"/>
                    <a:gd name="connsiteX8" fmla="*/ 951071 w 2333618"/>
                    <a:gd name="connsiteY8" fmla="*/ 0 h 1797528"/>
                    <a:gd name="connsiteX9" fmla="*/ 976706 w 2333618"/>
                    <a:gd name="connsiteY9" fmla="*/ 309570 h 1797528"/>
                    <a:gd name="connsiteX10" fmla="*/ 2229243 w 2333618"/>
                    <a:gd name="connsiteY10" fmla="*/ 347670 h 1797528"/>
                    <a:gd name="connsiteX11" fmla="*/ 2277903 w 2333618"/>
                    <a:gd name="connsiteY11" fmla="*/ 767240 h 1797528"/>
                    <a:gd name="connsiteX0" fmla="*/ 1182371 w 2333618"/>
                    <a:gd name="connsiteY0" fmla="*/ 1797528 h 1797528"/>
                    <a:gd name="connsiteX1" fmla="*/ 1182052 w 2333618"/>
                    <a:gd name="connsiteY1" fmla="*/ 619126 h 1797528"/>
                    <a:gd name="connsiteX2" fmla="*/ 352265 w 2333618"/>
                    <a:gd name="connsiteY2" fmla="*/ 618174 h 1797528"/>
                    <a:gd name="connsiteX3" fmla="*/ 351474 w 2333618"/>
                    <a:gd name="connsiteY3" fmla="*/ 885827 h 1797528"/>
                    <a:gd name="connsiteX4" fmla="*/ 1427 w 2333618"/>
                    <a:gd name="connsiteY4" fmla="*/ 883445 h 1797528"/>
                    <a:gd name="connsiteX5" fmla="*/ 0 w 2333618"/>
                    <a:gd name="connsiteY5" fmla="*/ 557215 h 1797528"/>
                    <a:gd name="connsiteX6" fmla="*/ 214312 w 2333618"/>
                    <a:gd name="connsiteY6" fmla="*/ 557690 h 1797528"/>
                    <a:gd name="connsiteX7" fmla="*/ 213361 w 2333618"/>
                    <a:gd name="connsiteY7" fmla="*/ 955 h 1797528"/>
                    <a:gd name="connsiteX8" fmla="*/ 951071 w 2333618"/>
                    <a:gd name="connsiteY8" fmla="*/ 0 h 1797528"/>
                    <a:gd name="connsiteX9" fmla="*/ 948131 w 2333618"/>
                    <a:gd name="connsiteY9" fmla="*/ 316714 h 1797528"/>
                    <a:gd name="connsiteX10" fmla="*/ 2229243 w 2333618"/>
                    <a:gd name="connsiteY10" fmla="*/ 347670 h 1797528"/>
                    <a:gd name="connsiteX11" fmla="*/ 2277903 w 2333618"/>
                    <a:gd name="connsiteY11" fmla="*/ 767240 h 1797528"/>
                    <a:gd name="connsiteX0" fmla="*/ 1182371 w 2333618"/>
                    <a:gd name="connsiteY0" fmla="*/ 1797528 h 1797528"/>
                    <a:gd name="connsiteX1" fmla="*/ 1182052 w 2333618"/>
                    <a:gd name="connsiteY1" fmla="*/ 619126 h 1797528"/>
                    <a:gd name="connsiteX2" fmla="*/ 352265 w 2333618"/>
                    <a:gd name="connsiteY2" fmla="*/ 618174 h 1797528"/>
                    <a:gd name="connsiteX3" fmla="*/ 351474 w 2333618"/>
                    <a:gd name="connsiteY3" fmla="*/ 885827 h 1797528"/>
                    <a:gd name="connsiteX4" fmla="*/ 1427 w 2333618"/>
                    <a:gd name="connsiteY4" fmla="*/ 883445 h 1797528"/>
                    <a:gd name="connsiteX5" fmla="*/ 0 w 2333618"/>
                    <a:gd name="connsiteY5" fmla="*/ 557215 h 1797528"/>
                    <a:gd name="connsiteX6" fmla="*/ 214312 w 2333618"/>
                    <a:gd name="connsiteY6" fmla="*/ 557690 h 1797528"/>
                    <a:gd name="connsiteX7" fmla="*/ 213361 w 2333618"/>
                    <a:gd name="connsiteY7" fmla="*/ 955 h 1797528"/>
                    <a:gd name="connsiteX8" fmla="*/ 951071 w 2333618"/>
                    <a:gd name="connsiteY8" fmla="*/ 0 h 1797528"/>
                    <a:gd name="connsiteX9" fmla="*/ 952894 w 2333618"/>
                    <a:gd name="connsiteY9" fmla="*/ 316714 h 1797528"/>
                    <a:gd name="connsiteX10" fmla="*/ 2229243 w 2333618"/>
                    <a:gd name="connsiteY10" fmla="*/ 347670 h 1797528"/>
                    <a:gd name="connsiteX11" fmla="*/ 2277903 w 2333618"/>
                    <a:gd name="connsiteY11" fmla="*/ 767240 h 1797528"/>
                    <a:gd name="connsiteX0" fmla="*/ 1182371 w 2333618"/>
                    <a:gd name="connsiteY0" fmla="*/ 1797528 h 1797528"/>
                    <a:gd name="connsiteX1" fmla="*/ 1182052 w 2333618"/>
                    <a:gd name="connsiteY1" fmla="*/ 619126 h 1797528"/>
                    <a:gd name="connsiteX2" fmla="*/ 352265 w 2333618"/>
                    <a:gd name="connsiteY2" fmla="*/ 618174 h 1797528"/>
                    <a:gd name="connsiteX3" fmla="*/ 351474 w 2333618"/>
                    <a:gd name="connsiteY3" fmla="*/ 885827 h 1797528"/>
                    <a:gd name="connsiteX4" fmla="*/ 1427 w 2333618"/>
                    <a:gd name="connsiteY4" fmla="*/ 883445 h 1797528"/>
                    <a:gd name="connsiteX5" fmla="*/ 0 w 2333618"/>
                    <a:gd name="connsiteY5" fmla="*/ 557215 h 1797528"/>
                    <a:gd name="connsiteX6" fmla="*/ 214312 w 2333618"/>
                    <a:gd name="connsiteY6" fmla="*/ 557690 h 1797528"/>
                    <a:gd name="connsiteX7" fmla="*/ 213361 w 2333618"/>
                    <a:gd name="connsiteY7" fmla="*/ 955 h 1797528"/>
                    <a:gd name="connsiteX8" fmla="*/ 951071 w 2333618"/>
                    <a:gd name="connsiteY8" fmla="*/ 0 h 1797528"/>
                    <a:gd name="connsiteX9" fmla="*/ 950512 w 2333618"/>
                    <a:gd name="connsiteY9" fmla="*/ 345289 h 1797528"/>
                    <a:gd name="connsiteX10" fmla="*/ 2229243 w 2333618"/>
                    <a:gd name="connsiteY10" fmla="*/ 347670 h 1797528"/>
                    <a:gd name="connsiteX11" fmla="*/ 2277903 w 2333618"/>
                    <a:gd name="connsiteY11" fmla="*/ 767240 h 1797528"/>
                    <a:gd name="connsiteX0" fmla="*/ 1182371 w 2333618"/>
                    <a:gd name="connsiteY0" fmla="*/ 1797528 h 1797528"/>
                    <a:gd name="connsiteX1" fmla="*/ 1182052 w 2333618"/>
                    <a:gd name="connsiteY1" fmla="*/ 619126 h 1797528"/>
                    <a:gd name="connsiteX2" fmla="*/ 352265 w 2333618"/>
                    <a:gd name="connsiteY2" fmla="*/ 618174 h 1797528"/>
                    <a:gd name="connsiteX3" fmla="*/ 351474 w 2333618"/>
                    <a:gd name="connsiteY3" fmla="*/ 885827 h 1797528"/>
                    <a:gd name="connsiteX4" fmla="*/ 1427 w 2333618"/>
                    <a:gd name="connsiteY4" fmla="*/ 883445 h 1797528"/>
                    <a:gd name="connsiteX5" fmla="*/ 0 w 2333618"/>
                    <a:gd name="connsiteY5" fmla="*/ 557215 h 1797528"/>
                    <a:gd name="connsiteX6" fmla="*/ 214312 w 2333618"/>
                    <a:gd name="connsiteY6" fmla="*/ 557690 h 1797528"/>
                    <a:gd name="connsiteX7" fmla="*/ 213361 w 2333618"/>
                    <a:gd name="connsiteY7" fmla="*/ 955 h 1797528"/>
                    <a:gd name="connsiteX8" fmla="*/ 951071 w 2333618"/>
                    <a:gd name="connsiteY8" fmla="*/ 0 h 1797528"/>
                    <a:gd name="connsiteX9" fmla="*/ 952894 w 2333618"/>
                    <a:gd name="connsiteY9" fmla="*/ 347670 h 1797528"/>
                    <a:gd name="connsiteX10" fmla="*/ 2229243 w 2333618"/>
                    <a:gd name="connsiteY10" fmla="*/ 347670 h 1797528"/>
                    <a:gd name="connsiteX11" fmla="*/ 2277903 w 2333618"/>
                    <a:gd name="connsiteY11" fmla="*/ 767240 h 1797528"/>
                    <a:gd name="connsiteX0" fmla="*/ 1182371 w 2333618"/>
                    <a:gd name="connsiteY0" fmla="*/ 1797528 h 1797528"/>
                    <a:gd name="connsiteX1" fmla="*/ 1182052 w 2333618"/>
                    <a:gd name="connsiteY1" fmla="*/ 619126 h 1797528"/>
                    <a:gd name="connsiteX2" fmla="*/ 352265 w 2333618"/>
                    <a:gd name="connsiteY2" fmla="*/ 618174 h 1797528"/>
                    <a:gd name="connsiteX3" fmla="*/ 351474 w 2333618"/>
                    <a:gd name="connsiteY3" fmla="*/ 885827 h 1797528"/>
                    <a:gd name="connsiteX4" fmla="*/ 1427 w 2333618"/>
                    <a:gd name="connsiteY4" fmla="*/ 883445 h 1797528"/>
                    <a:gd name="connsiteX5" fmla="*/ 0 w 2333618"/>
                    <a:gd name="connsiteY5" fmla="*/ 557215 h 1797528"/>
                    <a:gd name="connsiteX6" fmla="*/ 214312 w 2333618"/>
                    <a:gd name="connsiteY6" fmla="*/ 557690 h 1797528"/>
                    <a:gd name="connsiteX7" fmla="*/ 213361 w 2333618"/>
                    <a:gd name="connsiteY7" fmla="*/ 955 h 1797528"/>
                    <a:gd name="connsiteX8" fmla="*/ 951071 w 2333618"/>
                    <a:gd name="connsiteY8" fmla="*/ 0 h 1797528"/>
                    <a:gd name="connsiteX9" fmla="*/ 952894 w 2333618"/>
                    <a:gd name="connsiteY9" fmla="*/ 347670 h 1797528"/>
                    <a:gd name="connsiteX10" fmla="*/ 2229243 w 2333618"/>
                    <a:gd name="connsiteY10" fmla="*/ 347670 h 1797528"/>
                    <a:gd name="connsiteX11" fmla="*/ 2277903 w 2333618"/>
                    <a:gd name="connsiteY11" fmla="*/ 767240 h 1797528"/>
                    <a:gd name="connsiteX0" fmla="*/ 1182371 w 2333618"/>
                    <a:gd name="connsiteY0" fmla="*/ 1797528 h 1797528"/>
                    <a:gd name="connsiteX1" fmla="*/ 1182052 w 2333618"/>
                    <a:gd name="connsiteY1" fmla="*/ 619126 h 1797528"/>
                    <a:gd name="connsiteX2" fmla="*/ 352265 w 2333618"/>
                    <a:gd name="connsiteY2" fmla="*/ 618174 h 1797528"/>
                    <a:gd name="connsiteX3" fmla="*/ 351474 w 2333618"/>
                    <a:gd name="connsiteY3" fmla="*/ 885827 h 1797528"/>
                    <a:gd name="connsiteX4" fmla="*/ 1427 w 2333618"/>
                    <a:gd name="connsiteY4" fmla="*/ 883445 h 1797528"/>
                    <a:gd name="connsiteX5" fmla="*/ 0 w 2333618"/>
                    <a:gd name="connsiteY5" fmla="*/ 557215 h 1797528"/>
                    <a:gd name="connsiteX6" fmla="*/ 214312 w 2333618"/>
                    <a:gd name="connsiteY6" fmla="*/ 557690 h 1797528"/>
                    <a:gd name="connsiteX7" fmla="*/ 213361 w 2333618"/>
                    <a:gd name="connsiteY7" fmla="*/ 955 h 1797528"/>
                    <a:gd name="connsiteX8" fmla="*/ 951071 w 2333618"/>
                    <a:gd name="connsiteY8" fmla="*/ 0 h 1797528"/>
                    <a:gd name="connsiteX9" fmla="*/ 952894 w 2333618"/>
                    <a:gd name="connsiteY9" fmla="*/ 347670 h 1797528"/>
                    <a:gd name="connsiteX10" fmla="*/ 2229243 w 2333618"/>
                    <a:gd name="connsiteY10" fmla="*/ 347670 h 1797528"/>
                    <a:gd name="connsiteX11" fmla="*/ 2277903 w 2333618"/>
                    <a:gd name="connsiteY11" fmla="*/ 767240 h 1797528"/>
                    <a:gd name="connsiteX0" fmla="*/ 1182371 w 2333618"/>
                    <a:gd name="connsiteY0" fmla="*/ 1797528 h 1797528"/>
                    <a:gd name="connsiteX1" fmla="*/ 1182052 w 2333618"/>
                    <a:gd name="connsiteY1" fmla="*/ 619126 h 1797528"/>
                    <a:gd name="connsiteX2" fmla="*/ 352265 w 2333618"/>
                    <a:gd name="connsiteY2" fmla="*/ 618174 h 1797528"/>
                    <a:gd name="connsiteX3" fmla="*/ 351474 w 2333618"/>
                    <a:gd name="connsiteY3" fmla="*/ 885827 h 1797528"/>
                    <a:gd name="connsiteX4" fmla="*/ 1427 w 2333618"/>
                    <a:gd name="connsiteY4" fmla="*/ 883445 h 1797528"/>
                    <a:gd name="connsiteX5" fmla="*/ 0 w 2333618"/>
                    <a:gd name="connsiteY5" fmla="*/ 557215 h 1797528"/>
                    <a:gd name="connsiteX6" fmla="*/ 214312 w 2333618"/>
                    <a:gd name="connsiteY6" fmla="*/ 557690 h 1797528"/>
                    <a:gd name="connsiteX7" fmla="*/ 213361 w 2333618"/>
                    <a:gd name="connsiteY7" fmla="*/ 955 h 1797528"/>
                    <a:gd name="connsiteX8" fmla="*/ 951071 w 2333618"/>
                    <a:gd name="connsiteY8" fmla="*/ 0 h 1797528"/>
                    <a:gd name="connsiteX9" fmla="*/ 952894 w 2333618"/>
                    <a:gd name="connsiteY9" fmla="*/ 347670 h 1797528"/>
                    <a:gd name="connsiteX10" fmla="*/ 2229243 w 2333618"/>
                    <a:gd name="connsiteY10" fmla="*/ 347670 h 1797528"/>
                    <a:gd name="connsiteX11" fmla="*/ 2277903 w 2333618"/>
                    <a:gd name="connsiteY11" fmla="*/ 767240 h 1797528"/>
                    <a:gd name="connsiteX0" fmla="*/ 1182371 w 2333618"/>
                    <a:gd name="connsiteY0" fmla="*/ 1797528 h 1797528"/>
                    <a:gd name="connsiteX1" fmla="*/ 1182052 w 2333618"/>
                    <a:gd name="connsiteY1" fmla="*/ 619126 h 1797528"/>
                    <a:gd name="connsiteX2" fmla="*/ 352265 w 2333618"/>
                    <a:gd name="connsiteY2" fmla="*/ 618174 h 1797528"/>
                    <a:gd name="connsiteX3" fmla="*/ 351474 w 2333618"/>
                    <a:gd name="connsiteY3" fmla="*/ 885827 h 1797528"/>
                    <a:gd name="connsiteX4" fmla="*/ 1427 w 2333618"/>
                    <a:gd name="connsiteY4" fmla="*/ 883445 h 1797528"/>
                    <a:gd name="connsiteX5" fmla="*/ 0 w 2333618"/>
                    <a:gd name="connsiteY5" fmla="*/ 557215 h 1797528"/>
                    <a:gd name="connsiteX6" fmla="*/ 214312 w 2333618"/>
                    <a:gd name="connsiteY6" fmla="*/ 557690 h 1797528"/>
                    <a:gd name="connsiteX7" fmla="*/ 213361 w 2333618"/>
                    <a:gd name="connsiteY7" fmla="*/ 955 h 1797528"/>
                    <a:gd name="connsiteX8" fmla="*/ 951071 w 2333618"/>
                    <a:gd name="connsiteY8" fmla="*/ 0 h 1797528"/>
                    <a:gd name="connsiteX9" fmla="*/ 952894 w 2333618"/>
                    <a:gd name="connsiteY9" fmla="*/ 347670 h 1797528"/>
                    <a:gd name="connsiteX10" fmla="*/ 2229243 w 2333618"/>
                    <a:gd name="connsiteY10" fmla="*/ 347670 h 1797528"/>
                    <a:gd name="connsiteX11" fmla="*/ 2277903 w 2333618"/>
                    <a:gd name="connsiteY11" fmla="*/ 767240 h 1797528"/>
                    <a:gd name="connsiteX0" fmla="*/ 1182371 w 2333618"/>
                    <a:gd name="connsiteY0" fmla="*/ 1797528 h 1797528"/>
                    <a:gd name="connsiteX1" fmla="*/ 1182052 w 2333618"/>
                    <a:gd name="connsiteY1" fmla="*/ 619126 h 1797528"/>
                    <a:gd name="connsiteX2" fmla="*/ 352265 w 2333618"/>
                    <a:gd name="connsiteY2" fmla="*/ 618174 h 1797528"/>
                    <a:gd name="connsiteX3" fmla="*/ 351474 w 2333618"/>
                    <a:gd name="connsiteY3" fmla="*/ 885827 h 1797528"/>
                    <a:gd name="connsiteX4" fmla="*/ 1427 w 2333618"/>
                    <a:gd name="connsiteY4" fmla="*/ 883445 h 1797528"/>
                    <a:gd name="connsiteX5" fmla="*/ 0 w 2333618"/>
                    <a:gd name="connsiteY5" fmla="*/ 557215 h 1797528"/>
                    <a:gd name="connsiteX6" fmla="*/ 214312 w 2333618"/>
                    <a:gd name="connsiteY6" fmla="*/ 557690 h 1797528"/>
                    <a:gd name="connsiteX7" fmla="*/ 213361 w 2333618"/>
                    <a:gd name="connsiteY7" fmla="*/ 955 h 1797528"/>
                    <a:gd name="connsiteX8" fmla="*/ 951071 w 2333618"/>
                    <a:gd name="connsiteY8" fmla="*/ 0 h 1797528"/>
                    <a:gd name="connsiteX9" fmla="*/ 952894 w 2333618"/>
                    <a:gd name="connsiteY9" fmla="*/ 347670 h 1797528"/>
                    <a:gd name="connsiteX10" fmla="*/ 2229243 w 2333618"/>
                    <a:gd name="connsiteY10" fmla="*/ 347670 h 1797528"/>
                    <a:gd name="connsiteX11" fmla="*/ 2277903 w 2333618"/>
                    <a:gd name="connsiteY11" fmla="*/ 767240 h 1797528"/>
                    <a:gd name="connsiteX0" fmla="*/ 1182371 w 2333618"/>
                    <a:gd name="connsiteY0" fmla="*/ 1797528 h 1797528"/>
                    <a:gd name="connsiteX1" fmla="*/ 1182052 w 2333618"/>
                    <a:gd name="connsiteY1" fmla="*/ 619126 h 1797528"/>
                    <a:gd name="connsiteX2" fmla="*/ 352265 w 2333618"/>
                    <a:gd name="connsiteY2" fmla="*/ 618174 h 1797528"/>
                    <a:gd name="connsiteX3" fmla="*/ 351474 w 2333618"/>
                    <a:gd name="connsiteY3" fmla="*/ 885827 h 1797528"/>
                    <a:gd name="connsiteX4" fmla="*/ 1427 w 2333618"/>
                    <a:gd name="connsiteY4" fmla="*/ 883445 h 1797528"/>
                    <a:gd name="connsiteX5" fmla="*/ 0 w 2333618"/>
                    <a:gd name="connsiteY5" fmla="*/ 557215 h 1797528"/>
                    <a:gd name="connsiteX6" fmla="*/ 214312 w 2333618"/>
                    <a:gd name="connsiteY6" fmla="*/ 557690 h 1797528"/>
                    <a:gd name="connsiteX7" fmla="*/ 213361 w 2333618"/>
                    <a:gd name="connsiteY7" fmla="*/ 955 h 1797528"/>
                    <a:gd name="connsiteX8" fmla="*/ 951071 w 2333618"/>
                    <a:gd name="connsiteY8" fmla="*/ 0 h 1797528"/>
                    <a:gd name="connsiteX9" fmla="*/ 952894 w 2333618"/>
                    <a:gd name="connsiteY9" fmla="*/ 347670 h 1797528"/>
                    <a:gd name="connsiteX10" fmla="*/ 2229243 w 2333618"/>
                    <a:gd name="connsiteY10" fmla="*/ 347670 h 1797528"/>
                    <a:gd name="connsiteX11" fmla="*/ 2277903 w 2333618"/>
                    <a:gd name="connsiteY11" fmla="*/ 767240 h 1797528"/>
                    <a:gd name="connsiteX0" fmla="*/ 1182371 w 2333618"/>
                    <a:gd name="connsiteY0" fmla="*/ 1797528 h 1797528"/>
                    <a:gd name="connsiteX1" fmla="*/ 1182052 w 2333618"/>
                    <a:gd name="connsiteY1" fmla="*/ 619126 h 1797528"/>
                    <a:gd name="connsiteX2" fmla="*/ 352265 w 2333618"/>
                    <a:gd name="connsiteY2" fmla="*/ 618174 h 1797528"/>
                    <a:gd name="connsiteX3" fmla="*/ 351474 w 2333618"/>
                    <a:gd name="connsiteY3" fmla="*/ 885827 h 1797528"/>
                    <a:gd name="connsiteX4" fmla="*/ 1427 w 2333618"/>
                    <a:gd name="connsiteY4" fmla="*/ 883445 h 1797528"/>
                    <a:gd name="connsiteX5" fmla="*/ 0 w 2333618"/>
                    <a:gd name="connsiteY5" fmla="*/ 557215 h 1797528"/>
                    <a:gd name="connsiteX6" fmla="*/ 214312 w 2333618"/>
                    <a:gd name="connsiteY6" fmla="*/ 557690 h 1797528"/>
                    <a:gd name="connsiteX7" fmla="*/ 213361 w 2333618"/>
                    <a:gd name="connsiteY7" fmla="*/ 955 h 1797528"/>
                    <a:gd name="connsiteX8" fmla="*/ 951071 w 2333618"/>
                    <a:gd name="connsiteY8" fmla="*/ 0 h 1797528"/>
                    <a:gd name="connsiteX9" fmla="*/ 952894 w 2333618"/>
                    <a:gd name="connsiteY9" fmla="*/ 347670 h 1797528"/>
                    <a:gd name="connsiteX10" fmla="*/ 2229243 w 2333618"/>
                    <a:gd name="connsiteY10" fmla="*/ 347670 h 1797528"/>
                    <a:gd name="connsiteX11" fmla="*/ 2277903 w 2333618"/>
                    <a:gd name="connsiteY11" fmla="*/ 767240 h 1797528"/>
                    <a:gd name="connsiteX0" fmla="*/ 1182371 w 2332496"/>
                    <a:gd name="connsiteY0" fmla="*/ 1797528 h 1797528"/>
                    <a:gd name="connsiteX1" fmla="*/ 1182052 w 2332496"/>
                    <a:gd name="connsiteY1" fmla="*/ 619126 h 1797528"/>
                    <a:gd name="connsiteX2" fmla="*/ 352265 w 2332496"/>
                    <a:gd name="connsiteY2" fmla="*/ 618174 h 1797528"/>
                    <a:gd name="connsiteX3" fmla="*/ 351474 w 2332496"/>
                    <a:gd name="connsiteY3" fmla="*/ 885827 h 1797528"/>
                    <a:gd name="connsiteX4" fmla="*/ 1427 w 2332496"/>
                    <a:gd name="connsiteY4" fmla="*/ 883445 h 1797528"/>
                    <a:gd name="connsiteX5" fmla="*/ 0 w 2332496"/>
                    <a:gd name="connsiteY5" fmla="*/ 557215 h 1797528"/>
                    <a:gd name="connsiteX6" fmla="*/ 214312 w 2332496"/>
                    <a:gd name="connsiteY6" fmla="*/ 557690 h 1797528"/>
                    <a:gd name="connsiteX7" fmla="*/ 213361 w 2332496"/>
                    <a:gd name="connsiteY7" fmla="*/ 955 h 1797528"/>
                    <a:gd name="connsiteX8" fmla="*/ 951071 w 2332496"/>
                    <a:gd name="connsiteY8" fmla="*/ 0 h 1797528"/>
                    <a:gd name="connsiteX9" fmla="*/ 952894 w 2332496"/>
                    <a:gd name="connsiteY9" fmla="*/ 347670 h 1797528"/>
                    <a:gd name="connsiteX10" fmla="*/ 2229243 w 2332496"/>
                    <a:gd name="connsiteY10" fmla="*/ 347670 h 1797528"/>
                    <a:gd name="connsiteX11" fmla="*/ 2277903 w 2332496"/>
                    <a:gd name="connsiteY11" fmla="*/ 767240 h 1797528"/>
                    <a:gd name="connsiteX0" fmla="*/ 1182371 w 2277903"/>
                    <a:gd name="connsiteY0" fmla="*/ 1797528 h 1797528"/>
                    <a:gd name="connsiteX1" fmla="*/ 1182052 w 2277903"/>
                    <a:gd name="connsiteY1" fmla="*/ 619126 h 1797528"/>
                    <a:gd name="connsiteX2" fmla="*/ 352265 w 2277903"/>
                    <a:gd name="connsiteY2" fmla="*/ 618174 h 1797528"/>
                    <a:gd name="connsiteX3" fmla="*/ 351474 w 2277903"/>
                    <a:gd name="connsiteY3" fmla="*/ 885827 h 1797528"/>
                    <a:gd name="connsiteX4" fmla="*/ 1427 w 2277903"/>
                    <a:gd name="connsiteY4" fmla="*/ 883445 h 1797528"/>
                    <a:gd name="connsiteX5" fmla="*/ 0 w 2277903"/>
                    <a:gd name="connsiteY5" fmla="*/ 557215 h 1797528"/>
                    <a:gd name="connsiteX6" fmla="*/ 214312 w 2277903"/>
                    <a:gd name="connsiteY6" fmla="*/ 557690 h 1797528"/>
                    <a:gd name="connsiteX7" fmla="*/ 213361 w 2277903"/>
                    <a:gd name="connsiteY7" fmla="*/ 955 h 1797528"/>
                    <a:gd name="connsiteX8" fmla="*/ 951071 w 2277903"/>
                    <a:gd name="connsiteY8" fmla="*/ 0 h 1797528"/>
                    <a:gd name="connsiteX9" fmla="*/ 952894 w 2277903"/>
                    <a:gd name="connsiteY9" fmla="*/ 347670 h 1797528"/>
                    <a:gd name="connsiteX10" fmla="*/ 2229243 w 2277903"/>
                    <a:gd name="connsiteY10" fmla="*/ 347670 h 1797528"/>
                    <a:gd name="connsiteX11" fmla="*/ 2277903 w 2277903"/>
                    <a:gd name="connsiteY11" fmla="*/ 767240 h 1797528"/>
                    <a:gd name="connsiteX0" fmla="*/ 1182371 w 2230278"/>
                    <a:gd name="connsiteY0" fmla="*/ 1797528 h 1797528"/>
                    <a:gd name="connsiteX1" fmla="*/ 1182052 w 2230278"/>
                    <a:gd name="connsiteY1" fmla="*/ 619126 h 1797528"/>
                    <a:gd name="connsiteX2" fmla="*/ 352265 w 2230278"/>
                    <a:gd name="connsiteY2" fmla="*/ 618174 h 1797528"/>
                    <a:gd name="connsiteX3" fmla="*/ 351474 w 2230278"/>
                    <a:gd name="connsiteY3" fmla="*/ 885827 h 1797528"/>
                    <a:gd name="connsiteX4" fmla="*/ 1427 w 2230278"/>
                    <a:gd name="connsiteY4" fmla="*/ 883445 h 1797528"/>
                    <a:gd name="connsiteX5" fmla="*/ 0 w 2230278"/>
                    <a:gd name="connsiteY5" fmla="*/ 557215 h 1797528"/>
                    <a:gd name="connsiteX6" fmla="*/ 214312 w 2230278"/>
                    <a:gd name="connsiteY6" fmla="*/ 557690 h 1797528"/>
                    <a:gd name="connsiteX7" fmla="*/ 213361 w 2230278"/>
                    <a:gd name="connsiteY7" fmla="*/ 955 h 1797528"/>
                    <a:gd name="connsiteX8" fmla="*/ 951071 w 2230278"/>
                    <a:gd name="connsiteY8" fmla="*/ 0 h 1797528"/>
                    <a:gd name="connsiteX9" fmla="*/ 952894 w 2230278"/>
                    <a:gd name="connsiteY9" fmla="*/ 347670 h 1797528"/>
                    <a:gd name="connsiteX10" fmla="*/ 2229243 w 2230278"/>
                    <a:gd name="connsiteY10" fmla="*/ 347670 h 1797528"/>
                    <a:gd name="connsiteX11" fmla="*/ 2230278 w 2230278"/>
                    <a:gd name="connsiteY11" fmla="*/ 767240 h 1797528"/>
                    <a:gd name="connsiteX0" fmla="*/ 1182371 w 2229243"/>
                    <a:gd name="connsiteY0" fmla="*/ 1797528 h 1797528"/>
                    <a:gd name="connsiteX1" fmla="*/ 1182052 w 2229243"/>
                    <a:gd name="connsiteY1" fmla="*/ 619126 h 1797528"/>
                    <a:gd name="connsiteX2" fmla="*/ 352265 w 2229243"/>
                    <a:gd name="connsiteY2" fmla="*/ 618174 h 1797528"/>
                    <a:gd name="connsiteX3" fmla="*/ 351474 w 2229243"/>
                    <a:gd name="connsiteY3" fmla="*/ 885827 h 1797528"/>
                    <a:gd name="connsiteX4" fmla="*/ 1427 w 2229243"/>
                    <a:gd name="connsiteY4" fmla="*/ 883445 h 1797528"/>
                    <a:gd name="connsiteX5" fmla="*/ 0 w 2229243"/>
                    <a:gd name="connsiteY5" fmla="*/ 557215 h 1797528"/>
                    <a:gd name="connsiteX6" fmla="*/ 214312 w 2229243"/>
                    <a:gd name="connsiteY6" fmla="*/ 557690 h 1797528"/>
                    <a:gd name="connsiteX7" fmla="*/ 213361 w 2229243"/>
                    <a:gd name="connsiteY7" fmla="*/ 955 h 1797528"/>
                    <a:gd name="connsiteX8" fmla="*/ 951071 w 2229243"/>
                    <a:gd name="connsiteY8" fmla="*/ 0 h 1797528"/>
                    <a:gd name="connsiteX9" fmla="*/ 952894 w 2229243"/>
                    <a:gd name="connsiteY9" fmla="*/ 347670 h 1797528"/>
                    <a:gd name="connsiteX10" fmla="*/ 2229243 w 2229243"/>
                    <a:gd name="connsiteY10" fmla="*/ 347670 h 1797528"/>
                    <a:gd name="connsiteX11" fmla="*/ 2220753 w 2229243"/>
                    <a:gd name="connsiteY11" fmla="*/ 769621 h 1797528"/>
                    <a:gd name="connsiteX0" fmla="*/ 1182371 w 2229243"/>
                    <a:gd name="connsiteY0" fmla="*/ 1797528 h 1797528"/>
                    <a:gd name="connsiteX1" fmla="*/ 1182052 w 2229243"/>
                    <a:gd name="connsiteY1" fmla="*/ 619126 h 1797528"/>
                    <a:gd name="connsiteX2" fmla="*/ 352265 w 2229243"/>
                    <a:gd name="connsiteY2" fmla="*/ 618174 h 1797528"/>
                    <a:gd name="connsiteX3" fmla="*/ 351474 w 2229243"/>
                    <a:gd name="connsiteY3" fmla="*/ 885827 h 1797528"/>
                    <a:gd name="connsiteX4" fmla="*/ 1427 w 2229243"/>
                    <a:gd name="connsiteY4" fmla="*/ 883445 h 1797528"/>
                    <a:gd name="connsiteX5" fmla="*/ 0 w 2229243"/>
                    <a:gd name="connsiteY5" fmla="*/ 557215 h 1797528"/>
                    <a:gd name="connsiteX6" fmla="*/ 214312 w 2229243"/>
                    <a:gd name="connsiteY6" fmla="*/ 557690 h 1797528"/>
                    <a:gd name="connsiteX7" fmla="*/ 213361 w 2229243"/>
                    <a:gd name="connsiteY7" fmla="*/ 955 h 1797528"/>
                    <a:gd name="connsiteX8" fmla="*/ 951071 w 2229243"/>
                    <a:gd name="connsiteY8" fmla="*/ 0 h 1797528"/>
                    <a:gd name="connsiteX9" fmla="*/ 952894 w 2229243"/>
                    <a:gd name="connsiteY9" fmla="*/ 347670 h 1797528"/>
                    <a:gd name="connsiteX10" fmla="*/ 2229243 w 2229243"/>
                    <a:gd name="connsiteY10" fmla="*/ 347670 h 1797528"/>
                    <a:gd name="connsiteX11" fmla="*/ 2225516 w 2229243"/>
                    <a:gd name="connsiteY11" fmla="*/ 772002 h 1797528"/>
                    <a:gd name="connsiteX0" fmla="*/ 1182371 w 2230547"/>
                    <a:gd name="connsiteY0" fmla="*/ 1797528 h 1797528"/>
                    <a:gd name="connsiteX1" fmla="*/ 1182052 w 2230547"/>
                    <a:gd name="connsiteY1" fmla="*/ 619126 h 1797528"/>
                    <a:gd name="connsiteX2" fmla="*/ 352265 w 2230547"/>
                    <a:gd name="connsiteY2" fmla="*/ 618174 h 1797528"/>
                    <a:gd name="connsiteX3" fmla="*/ 351474 w 2230547"/>
                    <a:gd name="connsiteY3" fmla="*/ 885827 h 1797528"/>
                    <a:gd name="connsiteX4" fmla="*/ 1427 w 2230547"/>
                    <a:gd name="connsiteY4" fmla="*/ 883445 h 1797528"/>
                    <a:gd name="connsiteX5" fmla="*/ 0 w 2230547"/>
                    <a:gd name="connsiteY5" fmla="*/ 557215 h 1797528"/>
                    <a:gd name="connsiteX6" fmla="*/ 214312 w 2230547"/>
                    <a:gd name="connsiteY6" fmla="*/ 557690 h 1797528"/>
                    <a:gd name="connsiteX7" fmla="*/ 213361 w 2230547"/>
                    <a:gd name="connsiteY7" fmla="*/ 955 h 1797528"/>
                    <a:gd name="connsiteX8" fmla="*/ 951071 w 2230547"/>
                    <a:gd name="connsiteY8" fmla="*/ 0 h 1797528"/>
                    <a:gd name="connsiteX9" fmla="*/ 952894 w 2230547"/>
                    <a:gd name="connsiteY9" fmla="*/ 347670 h 1797528"/>
                    <a:gd name="connsiteX10" fmla="*/ 2229243 w 2230547"/>
                    <a:gd name="connsiteY10" fmla="*/ 347670 h 1797528"/>
                    <a:gd name="connsiteX11" fmla="*/ 2230278 w 2230547"/>
                    <a:gd name="connsiteY11" fmla="*/ 772002 h 1797528"/>
                    <a:gd name="connsiteX0" fmla="*/ 1182371 w 2229243"/>
                    <a:gd name="connsiteY0" fmla="*/ 1797528 h 1797528"/>
                    <a:gd name="connsiteX1" fmla="*/ 1182052 w 2229243"/>
                    <a:gd name="connsiteY1" fmla="*/ 619126 h 1797528"/>
                    <a:gd name="connsiteX2" fmla="*/ 352265 w 2229243"/>
                    <a:gd name="connsiteY2" fmla="*/ 618174 h 1797528"/>
                    <a:gd name="connsiteX3" fmla="*/ 351474 w 2229243"/>
                    <a:gd name="connsiteY3" fmla="*/ 885827 h 1797528"/>
                    <a:gd name="connsiteX4" fmla="*/ 1427 w 2229243"/>
                    <a:gd name="connsiteY4" fmla="*/ 883445 h 1797528"/>
                    <a:gd name="connsiteX5" fmla="*/ 0 w 2229243"/>
                    <a:gd name="connsiteY5" fmla="*/ 557215 h 1797528"/>
                    <a:gd name="connsiteX6" fmla="*/ 214312 w 2229243"/>
                    <a:gd name="connsiteY6" fmla="*/ 557690 h 1797528"/>
                    <a:gd name="connsiteX7" fmla="*/ 213361 w 2229243"/>
                    <a:gd name="connsiteY7" fmla="*/ 955 h 1797528"/>
                    <a:gd name="connsiteX8" fmla="*/ 951071 w 2229243"/>
                    <a:gd name="connsiteY8" fmla="*/ 0 h 1797528"/>
                    <a:gd name="connsiteX9" fmla="*/ 952894 w 2229243"/>
                    <a:gd name="connsiteY9" fmla="*/ 347670 h 1797528"/>
                    <a:gd name="connsiteX10" fmla="*/ 2229243 w 2229243"/>
                    <a:gd name="connsiteY10" fmla="*/ 347670 h 1797528"/>
                    <a:gd name="connsiteX11" fmla="*/ 2225516 w 2229243"/>
                    <a:gd name="connsiteY11" fmla="*/ 772002 h 1797528"/>
                    <a:gd name="connsiteX0" fmla="*/ 1182371 w 2230547"/>
                    <a:gd name="connsiteY0" fmla="*/ 1797528 h 1797528"/>
                    <a:gd name="connsiteX1" fmla="*/ 1182052 w 2230547"/>
                    <a:gd name="connsiteY1" fmla="*/ 619126 h 1797528"/>
                    <a:gd name="connsiteX2" fmla="*/ 352265 w 2230547"/>
                    <a:gd name="connsiteY2" fmla="*/ 618174 h 1797528"/>
                    <a:gd name="connsiteX3" fmla="*/ 351474 w 2230547"/>
                    <a:gd name="connsiteY3" fmla="*/ 885827 h 1797528"/>
                    <a:gd name="connsiteX4" fmla="*/ 1427 w 2230547"/>
                    <a:gd name="connsiteY4" fmla="*/ 883445 h 1797528"/>
                    <a:gd name="connsiteX5" fmla="*/ 0 w 2230547"/>
                    <a:gd name="connsiteY5" fmla="*/ 557215 h 1797528"/>
                    <a:gd name="connsiteX6" fmla="*/ 214312 w 2230547"/>
                    <a:gd name="connsiteY6" fmla="*/ 557690 h 1797528"/>
                    <a:gd name="connsiteX7" fmla="*/ 213361 w 2230547"/>
                    <a:gd name="connsiteY7" fmla="*/ 955 h 1797528"/>
                    <a:gd name="connsiteX8" fmla="*/ 951071 w 2230547"/>
                    <a:gd name="connsiteY8" fmla="*/ 0 h 1797528"/>
                    <a:gd name="connsiteX9" fmla="*/ 952894 w 2230547"/>
                    <a:gd name="connsiteY9" fmla="*/ 347670 h 1797528"/>
                    <a:gd name="connsiteX10" fmla="*/ 2229243 w 2230547"/>
                    <a:gd name="connsiteY10" fmla="*/ 347670 h 1797528"/>
                    <a:gd name="connsiteX11" fmla="*/ 2230278 w 2230547"/>
                    <a:gd name="connsiteY11" fmla="*/ 772002 h 1797528"/>
                    <a:gd name="connsiteX0" fmla="*/ 1182371 w 2229243"/>
                    <a:gd name="connsiteY0" fmla="*/ 1797528 h 1797528"/>
                    <a:gd name="connsiteX1" fmla="*/ 1182052 w 2229243"/>
                    <a:gd name="connsiteY1" fmla="*/ 619126 h 1797528"/>
                    <a:gd name="connsiteX2" fmla="*/ 352265 w 2229243"/>
                    <a:gd name="connsiteY2" fmla="*/ 618174 h 1797528"/>
                    <a:gd name="connsiteX3" fmla="*/ 351474 w 2229243"/>
                    <a:gd name="connsiteY3" fmla="*/ 885827 h 1797528"/>
                    <a:gd name="connsiteX4" fmla="*/ 1427 w 2229243"/>
                    <a:gd name="connsiteY4" fmla="*/ 883445 h 1797528"/>
                    <a:gd name="connsiteX5" fmla="*/ 0 w 2229243"/>
                    <a:gd name="connsiteY5" fmla="*/ 557215 h 1797528"/>
                    <a:gd name="connsiteX6" fmla="*/ 214312 w 2229243"/>
                    <a:gd name="connsiteY6" fmla="*/ 557690 h 1797528"/>
                    <a:gd name="connsiteX7" fmla="*/ 213361 w 2229243"/>
                    <a:gd name="connsiteY7" fmla="*/ 955 h 1797528"/>
                    <a:gd name="connsiteX8" fmla="*/ 951071 w 2229243"/>
                    <a:gd name="connsiteY8" fmla="*/ 0 h 1797528"/>
                    <a:gd name="connsiteX9" fmla="*/ 952894 w 2229243"/>
                    <a:gd name="connsiteY9" fmla="*/ 347670 h 1797528"/>
                    <a:gd name="connsiteX10" fmla="*/ 2229243 w 2229243"/>
                    <a:gd name="connsiteY10" fmla="*/ 347670 h 1797528"/>
                    <a:gd name="connsiteX11" fmla="*/ 2225516 w 2229243"/>
                    <a:gd name="connsiteY11" fmla="*/ 772002 h 1797528"/>
                    <a:gd name="connsiteX0" fmla="*/ 1182371 w 2229243"/>
                    <a:gd name="connsiteY0" fmla="*/ 1797528 h 1797528"/>
                    <a:gd name="connsiteX1" fmla="*/ 1182052 w 2229243"/>
                    <a:gd name="connsiteY1" fmla="*/ 619126 h 1797528"/>
                    <a:gd name="connsiteX2" fmla="*/ 352265 w 2229243"/>
                    <a:gd name="connsiteY2" fmla="*/ 618174 h 1797528"/>
                    <a:gd name="connsiteX3" fmla="*/ 351474 w 2229243"/>
                    <a:gd name="connsiteY3" fmla="*/ 885827 h 1797528"/>
                    <a:gd name="connsiteX4" fmla="*/ 1427 w 2229243"/>
                    <a:gd name="connsiteY4" fmla="*/ 883445 h 1797528"/>
                    <a:gd name="connsiteX5" fmla="*/ 0 w 2229243"/>
                    <a:gd name="connsiteY5" fmla="*/ 557215 h 1797528"/>
                    <a:gd name="connsiteX6" fmla="*/ 214312 w 2229243"/>
                    <a:gd name="connsiteY6" fmla="*/ 557690 h 1797528"/>
                    <a:gd name="connsiteX7" fmla="*/ 213361 w 2229243"/>
                    <a:gd name="connsiteY7" fmla="*/ 955 h 1797528"/>
                    <a:gd name="connsiteX8" fmla="*/ 951071 w 2229243"/>
                    <a:gd name="connsiteY8" fmla="*/ 0 h 1797528"/>
                    <a:gd name="connsiteX9" fmla="*/ 952894 w 2229243"/>
                    <a:gd name="connsiteY9" fmla="*/ 347670 h 1797528"/>
                    <a:gd name="connsiteX10" fmla="*/ 2229243 w 2229243"/>
                    <a:gd name="connsiteY10" fmla="*/ 347670 h 1797528"/>
                    <a:gd name="connsiteX11" fmla="*/ 2225516 w 2229243"/>
                    <a:gd name="connsiteY11" fmla="*/ 772002 h 1797528"/>
                    <a:gd name="connsiteX0" fmla="*/ 1182371 w 2229243"/>
                    <a:gd name="connsiteY0" fmla="*/ 1797528 h 1797528"/>
                    <a:gd name="connsiteX1" fmla="*/ 1182052 w 2229243"/>
                    <a:gd name="connsiteY1" fmla="*/ 619126 h 1797528"/>
                    <a:gd name="connsiteX2" fmla="*/ 352265 w 2229243"/>
                    <a:gd name="connsiteY2" fmla="*/ 618174 h 1797528"/>
                    <a:gd name="connsiteX3" fmla="*/ 351474 w 2229243"/>
                    <a:gd name="connsiteY3" fmla="*/ 885827 h 1797528"/>
                    <a:gd name="connsiteX4" fmla="*/ 1427 w 2229243"/>
                    <a:gd name="connsiteY4" fmla="*/ 883445 h 1797528"/>
                    <a:gd name="connsiteX5" fmla="*/ 0 w 2229243"/>
                    <a:gd name="connsiteY5" fmla="*/ 557215 h 1797528"/>
                    <a:gd name="connsiteX6" fmla="*/ 214312 w 2229243"/>
                    <a:gd name="connsiteY6" fmla="*/ 557690 h 1797528"/>
                    <a:gd name="connsiteX7" fmla="*/ 213361 w 2229243"/>
                    <a:gd name="connsiteY7" fmla="*/ 955 h 1797528"/>
                    <a:gd name="connsiteX8" fmla="*/ 951071 w 2229243"/>
                    <a:gd name="connsiteY8" fmla="*/ 0 h 1797528"/>
                    <a:gd name="connsiteX9" fmla="*/ 952894 w 2229243"/>
                    <a:gd name="connsiteY9" fmla="*/ 347670 h 1797528"/>
                    <a:gd name="connsiteX10" fmla="*/ 2229243 w 2229243"/>
                    <a:gd name="connsiteY10" fmla="*/ 347670 h 1797528"/>
                    <a:gd name="connsiteX11" fmla="*/ 2225516 w 2229243"/>
                    <a:gd name="connsiteY11" fmla="*/ 772002 h 1797528"/>
                    <a:gd name="connsiteX0" fmla="*/ 1182371 w 2229243"/>
                    <a:gd name="connsiteY0" fmla="*/ 1797528 h 1797528"/>
                    <a:gd name="connsiteX1" fmla="*/ 1182052 w 2229243"/>
                    <a:gd name="connsiteY1" fmla="*/ 619126 h 1797528"/>
                    <a:gd name="connsiteX2" fmla="*/ 352265 w 2229243"/>
                    <a:gd name="connsiteY2" fmla="*/ 618174 h 1797528"/>
                    <a:gd name="connsiteX3" fmla="*/ 351474 w 2229243"/>
                    <a:gd name="connsiteY3" fmla="*/ 885827 h 1797528"/>
                    <a:gd name="connsiteX4" fmla="*/ 1427 w 2229243"/>
                    <a:gd name="connsiteY4" fmla="*/ 883445 h 1797528"/>
                    <a:gd name="connsiteX5" fmla="*/ 0 w 2229243"/>
                    <a:gd name="connsiteY5" fmla="*/ 557215 h 1797528"/>
                    <a:gd name="connsiteX6" fmla="*/ 214312 w 2229243"/>
                    <a:gd name="connsiteY6" fmla="*/ 557690 h 1797528"/>
                    <a:gd name="connsiteX7" fmla="*/ 213361 w 2229243"/>
                    <a:gd name="connsiteY7" fmla="*/ 955 h 1797528"/>
                    <a:gd name="connsiteX8" fmla="*/ 951071 w 2229243"/>
                    <a:gd name="connsiteY8" fmla="*/ 0 h 1797528"/>
                    <a:gd name="connsiteX9" fmla="*/ 952894 w 2229243"/>
                    <a:gd name="connsiteY9" fmla="*/ 347670 h 1797528"/>
                    <a:gd name="connsiteX10" fmla="*/ 2229243 w 2229243"/>
                    <a:gd name="connsiteY10" fmla="*/ 347670 h 1797528"/>
                    <a:gd name="connsiteX11" fmla="*/ 2227897 w 2229243"/>
                    <a:gd name="connsiteY11" fmla="*/ 772002 h 1797528"/>
                    <a:gd name="connsiteX0" fmla="*/ 1182371 w 2229243"/>
                    <a:gd name="connsiteY0" fmla="*/ 1356203 h 1356203"/>
                    <a:gd name="connsiteX1" fmla="*/ 1182052 w 2229243"/>
                    <a:gd name="connsiteY1" fmla="*/ 619126 h 1356203"/>
                    <a:gd name="connsiteX2" fmla="*/ 352265 w 2229243"/>
                    <a:gd name="connsiteY2" fmla="*/ 618174 h 1356203"/>
                    <a:gd name="connsiteX3" fmla="*/ 351474 w 2229243"/>
                    <a:gd name="connsiteY3" fmla="*/ 885827 h 1356203"/>
                    <a:gd name="connsiteX4" fmla="*/ 1427 w 2229243"/>
                    <a:gd name="connsiteY4" fmla="*/ 883445 h 1356203"/>
                    <a:gd name="connsiteX5" fmla="*/ 0 w 2229243"/>
                    <a:gd name="connsiteY5" fmla="*/ 557215 h 1356203"/>
                    <a:gd name="connsiteX6" fmla="*/ 214312 w 2229243"/>
                    <a:gd name="connsiteY6" fmla="*/ 557690 h 1356203"/>
                    <a:gd name="connsiteX7" fmla="*/ 213361 w 2229243"/>
                    <a:gd name="connsiteY7" fmla="*/ 955 h 1356203"/>
                    <a:gd name="connsiteX8" fmla="*/ 951071 w 2229243"/>
                    <a:gd name="connsiteY8" fmla="*/ 0 h 1356203"/>
                    <a:gd name="connsiteX9" fmla="*/ 952894 w 2229243"/>
                    <a:gd name="connsiteY9" fmla="*/ 347670 h 1356203"/>
                    <a:gd name="connsiteX10" fmla="*/ 2229243 w 2229243"/>
                    <a:gd name="connsiteY10" fmla="*/ 347670 h 1356203"/>
                    <a:gd name="connsiteX11" fmla="*/ 2227897 w 2229243"/>
                    <a:gd name="connsiteY11" fmla="*/ 772002 h 13562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229243" h="1356203">
                      <a:moveTo>
                        <a:pt x="1182371" y="1356203"/>
                      </a:moveTo>
                      <a:cubicBezTo>
                        <a:pt x="1181736" y="798673"/>
                        <a:pt x="1182687" y="836455"/>
                        <a:pt x="1182052" y="619126"/>
                      </a:cubicBezTo>
                      <a:cubicBezTo>
                        <a:pt x="1130617" y="615316"/>
                        <a:pt x="420845" y="619762"/>
                        <a:pt x="352265" y="618174"/>
                      </a:cubicBezTo>
                      <a:cubicBezTo>
                        <a:pt x="352741" y="691199"/>
                        <a:pt x="349887" y="816612"/>
                        <a:pt x="351474" y="885827"/>
                      </a:cubicBezTo>
                      <a:lnTo>
                        <a:pt x="1427" y="883445"/>
                      </a:lnTo>
                      <a:cubicBezTo>
                        <a:pt x="951" y="774702"/>
                        <a:pt x="476" y="665958"/>
                        <a:pt x="0" y="557215"/>
                      </a:cubicBezTo>
                      <a:lnTo>
                        <a:pt x="214312" y="557690"/>
                      </a:lnTo>
                      <a:cubicBezTo>
                        <a:pt x="213995" y="372112"/>
                        <a:pt x="213836" y="279322"/>
                        <a:pt x="213361" y="955"/>
                      </a:cubicBezTo>
                      <a:lnTo>
                        <a:pt x="951071" y="0"/>
                      </a:lnTo>
                      <a:cubicBezTo>
                        <a:pt x="951679" y="105571"/>
                        <a:pt x="951982" y="173835"/>
                        <a:pt x="952894" y="347670"/>
                      </a:cubicBezTo>
                      <a:lnTo>
                        <a:pt x="2229243" y="347670"/>
                      </a:lnTo>
                      <a:cubicBezTo>
                        <a:pt x="2227379" y="559836"/>
                        <a:pt x="2229760" y="559836"/>
                        <a:pt x="2227897" y="772002"/>
                      </a:cubicBezTo>
                    </a:path>
                  </a:pathLst>
                </a:custGeom>
                <a:noFill/>
                <a:ln w="50800" cap="flat" cmpd="sng" algn="ctr">
                  <a:solidFill>
                    <a:srgbClr val="A5A5A5">
                      <a:lumMod val="75000"/>
                    </a:srgbClr>
                  </a:solidFill>
                  <a:prstDash val="solid"/>
                  <a:miter lim="800000"/>
                  <a:headEnd type="none"/>
                  <a:tailEnd type="none"/>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A045D"/>
                    </a:solidFill>
                    <a:effectLst/>
                    <a:uLnTx/>
                    <a:uFillTx/>
                    <a:ea typeface="+mn-ea"/>
                    <a:cs typeface="Arial" panose="020B0604020202020204" pitchFamily="34" charset="0"/>
                  </a:endParaRPr>
                </a:p>
              </p:txBody>
            </p:sp>
            <p:grpSp>
              <p:nvGrpSpPr>
                <p:cNvPr id="13" name="Group 12">
                  <a:extLst>
                    <a:ext uri="{FF2B5EF4-FFF2-40B4-BE49-F238E27FC236}">
                      <a16:creationId xmlns:a16="http://schemas.microsoft.com/office/drawing/2014/main" id="{03579BE1-44DE-DBAC-8440-DACADC6EDBE7}"/>
                    </a:ext>
                  </a:extLst>
                </p:cNvPr>
                <p:cNvGrpSpPr/>
                <p:nvPr/>
              </p:nvGrpSpPr>
              <p:grpSpPr>
                <a:xfrm>
                  <a:off x="3338616" y="4805253"/>
                  <a:ext cx="536325" cy="830686"/>
                  <a:chOff x="5276406" y="3264127"/>
                  <a:chExt cx="534504" cy="827866"/>
                </a:xfrm>
                <a:solidFill>
                  <a:srgbClr val="B7843F"/>
                </a:solidFill>
              </p:grpSpPr>
              <p:grpSp>
                <p:nvGrpSpPr>
                  <p:cNvPr id="14" name="Group 13">
                    <a:extLst>
                      <a:ext uri="{FF2B5EF4-FFF2-40B4-BE49-F238E27FC236}">
                        <a16:creationId xmlns:a16="http://schemas.microsoft.com/office/drawing/2014/main" id="{285586B3-FC5B-8CF7-4EB5-5AFADB2912A2}"/>
                      </a:ext>
                    </a:extLst>
                  </p:cNvPr>
                  <p:cNvGrpSpPr/>
                  <p:nvPr/>
                </p:nvGrpSpPr>
                <p:grpSpPr>
                  <a:xfrm>
                    <a:off x="5380372" y="3264127"/>
                    <a:ext cx="325877" cy="285895"/>
                    <a:chOff x="5476978" y="2178847"/>
                    <a:chExt cx="388143" cy="340519"/>
                  </a:xfrm>
                  <a:grpFill/>
                  <a:effectLst/>
                </p:grpSpPr>
                <p:sp>
                  <p:nvSpPr>
                    <p:cNvPr id="16" name="Rounded Rectangle 47">
                      <a:extLst>
                        <a:ext uri="{FF2B5EF4-FFF2-40B4-BE49-F238E27FC236}">
                          <a16:creationId xmlns:a16="http://schemas.microsoft.com/office/drawing/2014/main" id="{4C59DADE-6AA6-4C37-8D83-650C013F939A}"/>
                        </a:ext>
                      </a:extLst>
                    </p:cNvPr>
                    <p:cNvSpPr/>
                    <p:nvPr/>
                  </p:nvSpPr>
                  <p:spPr>
                    <a:xfrm>
                      <a:off x="5476978" y="2178847"/>
                      <a:ext cx="76200" cy="340519"/>
                    </a:xfrm>
                    <a:prstGeom prst="roundRect">
                      <a:avLst/>
                    </a:prstGeom>
                    <a:solidFill>
                      <a:sysClr val="window" lastClr="FFFFFF">
                        <a:lumMod val="95000"/>
                      </a:sysClr>
                    </a:solidFill>
                    <a:ln w="12700" cap="flat" cmpd="sng" algn="ctr">
                      <a:noFill/>
                      <a:prstDash val="solid"/>
                      <a:miter lim="800000"/>
                    </a:ln>
                    <a:effectLst>
                      <a:innerShdw blurRad="114300">
                        <a:sysClr val="window" lastClr="FFFFFF">
                          <a:lumMod val="50000"/>
                        </a:sysClr>
                      </a:innerShdw>
                    </a:effectLst>
                    <a:scene3d>
                      <a:camera prst="orthographicFront"/>
                      <a:lightRig rig="contrasting" dir="t"/>
                    </a:scene3d>
                    <a:sp3d prstMaterial="plastic"/>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A045D"/>
                        </a:solidFill>
                        <a:effectLst/>
                        <a:uLnTx/>
                        <a:uFillTx/>
                        <a:ea typeface="+mn-ea"/>
                        <a:cs typeface="Arial" panose="020B0604020202020204" pitchFamily="34" charset="0"/>
                      </a:endParaRPr>
                    </a:p>
                  </p:txBody>
                </p:sp>
                <p:sp>
                  <p:nvSpPr>
                    <p:cNvPr id="17" name="Rounded Rectangle 48">
                      <a:extLst>
                        <a:ext uri="{FF2B5EF4-FFF2-40B4-BE49-F238E27FC236}">
                          <a16:creationId xmlns:a16="http://schemas.microsoft.com/office/drawing/2014/main" id="{C2605D52-A22E-B9FE-3D9B-0EAB27BCE041}"/>
                        </a:ext>
                      </a:extLst>
                    </p:cNvPr>
                    <p:cNvSpPr/>
                    <p:nvPr/>
                  </p:nvSpPr>
                  <p:spPr>
                    <a:xfrm>
                      <a:off x="5788921" y="2178847"/>
                      <a:ext cx="76200" cy="340519"/>
                    </a:xfrm>
                    <a:prstGeom prst="roundRect">
                      <a:avLst/>
                    </a:prstGeom>
                    <a:solidFill>
                      <a:sysClr val="window" lastClr="FFFFFF">
                        <a:lumMod val="95000"/>
                      </a:sysClr>
                    </a:solidFill>
                    <a:ln w="12700" cap="flat" cmpd="sng" algn="ctr">
                      <a:noFill/>
                      <a:prstDash val="solid"/>
                      <a:miter lim="800000"/>
                    </a:ln>
                    <a:effectLst>
                      <a:innerShdw blurRad="114300">
                        <a:sysClr val="window" lastClr="FFFFFF">
                          <a:lumMod val="50000"/>
                        </a:sysClr>
                      </a:innerShdw>
                    </a:effectLst>
                    <a:scene3d>
                      <a:camera prst="orthographicFront"/>
                      <a:lightRig rig="contrasting" dir="t"/>
                    </a:scene3d>
                    <a:sp3d prstMaterial="plastic"/>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A045D"/>
                        </a:solidFill>
                        <a:effectLst/>
                        <a:uLnTx/>
                        <a:uFillTx/>
                        <a:ea typeface="+mn-ea"/>
                        <a:cs typeface="Arial" panose="020B0604020202020204" pitchFamily="34" charset="0"/>
                      </a:endParaRPr>
                    </a:p>
                  </p:txBody>
                </p:sp>
              </p:grpSp>
              <p:sp>
                <p:nvSpPr>
                  <p:cNvPr id="15" name="Freeform 46">
                    <a:extLst>
                      <a:ext uri="{FF2B5EF4-FFF2-40B4-BE49-F238E27FC236}">
                        <a16:creationId xmlns:a16="http://schemas.microsoft.com/office/drawing/2014/main" id="{6C97EC7D-F558-53E0-AB56-AC4085DCE135}"/>
                      </a:ext>
                    </a:extLst>
                  </p:cNvPr>
                  <p:cNvSpPr/>
                  <p:nvPr/>
                </p:nvSpPr>
                <p:spPr>
                  <a:xfrm rot="21534880">
                    <a:off x="5276406" y="3487290"/>
                    <a:ext cx="534504" cy="604703"/>
                  </a:xfrm>
                  <a:custGeom>
                    <a:avLst/>
                    <a:gdLst>
                      <a:gd name="connsiteX0" fmla="*/ 15969 w 528847"/>
                      <a:gd name="connsiteY0" fmla="*/ 0 h 604716"/>
                      <a:gd name="connsiteX1" fmla="*/ 525081 w 528847"/>
                      <a:gd name="connsiteY1" fmla="*/ 9645 h 604716"/>
                      <a:gd name="connsiteX2" fmla="*/ 528647 w 528847"/>
                      <a:gd name="connsiteY2" fmla="*/ 16240 h 604716"/>
                      <a:gd name="connsiteX3" fmla="*/ 527654 w 528847"/>
                      <a:gd name="connsiteY3" fmla="*/ 26659 h 604716"/>
                      <a:gd name="connsiteX4" fmla="*/ 527625 w 528847"/>
                      <a:gd name="connsiteY4" fmla="*/ 134813 h 604716"/>
                      <a:gd name="connsiteX5" fmla="*/ 515311 w 528847"/>
                      <a:gd name="connsiteY5" fmla="*/ 134813 h 604716"/>
                      <a:gd name="connsiteX6" fmla="*/ 515157 w 528847"/>
                      <a:gd name="connsiteY6" fmla="*/ 142922 h 604716"/>
                      <a:gd name="connsiteX7" fmla="*/ 515322 w 528847"/>
                      <a:gd name="connsiteY7" fmla="*/ 201476 h 604716"/>
                      <a:gd name="connsiteX8" fmla="*/ 513408 w 528847"/>
                      <a:gd name="connsiteY8" fmla="*/ 235264 h 604716"/>
                      <a:gd name="connsiteX9" fmla="*/ 512942 w 528847"/>
                      <a:gd name="connsiteY9" fmla="*/ 259816 h 604716"/>
                      <a:gd name="connsiteX10" fmla="*/ 467490 w 528847"/>
                      <a:gd name="connsiteY10" fmla="*/ 325646 h 604716"/>
                      <a:gd name="connsiteX11" fmla="*/ 452375 w 528847"/>
                      <a:gd name="connsiteY11" fmla="*/ 328400 h 604716"/>
                      <a:gd name="connsiteX12" fmla="*/ 404174 w 528847"/>
                      <a:gd name="connsiteY12" fmla="*/ 363013 h 604716"/>
                      <a:gd name="connsiteX13" fmla="*/ 320846 w 528847"/>
                      <a:gd name="connsiteY13" fmla="*/ 585224 h 604716"/>
                      <a:gd name="connsiteX14" fmla="*/ 195522 w 528847"/>
                      <a:gd name="connsiteY14" fmla="*/ 584473 h 604716"/>
                      <a:gd name="connsiteX15" fmla="*/ 67857 w 528847"/>
                      <a:gd name="connsiteY15" fmla="*/ 324447 h 604716"/>
                      <a:gd name="connsiteX16" fmla="*/ 61168 w 528847"/>
                      <a:gd name="connsiteY16" fmla="*/ 319017 h 604716"/>
                      <a:gd name="connsiteX17" fmla="*/ 55896 w 528847"/>
                      <a:gd name="connsiteY17" fmla="*/ 317848 h 604716"/>
                      <a:gd name="connsiteX18" fmla="*/ 18122 w 528847"/>
                      <a:gd name="connsiteY18" fmla="*/ 278615 h 604716"/>
                      <a:gd name="connsiteX19" fmla="*/ 17009 w 528847"/>
                      <a:gd name="connsiteY19" fmla="*/ 272512 h 604716"/>
                      <a:gd name="connsiteX20" fmla="*/ 15755 w 528847"/>
                      <a:gd name="connsiteY20" fmla="*/ 270890 h 604716"/>
                      <a:gd name="connsiteX21" fmla="*/ 15606 w 528847"/>
                      <a:gd name="connsiteY21" fmla="*/ 264810 h 604716"/>
                      <a:gd name="connsiteX22" fmla="*/ 12969 w 528847"/>
                      <a:gd name="connsiteY22" fmla="*/ 250344 h 604716"/>
                      <a:gd name="connsiteX23" fmla="*/ 13960 w 528847"/>
                      <a:gd name="connsiteY23" fmla="*/ 198063 h 604716"/>
                      <a:gd name="connsiteX24" fmla="*/ 12400 w 528847"/>
                      <a:gd name="connsiteY24" fmla="*/ 134813 h 604716"/>
                      <a:gd name="connsiteX25" fmla="*/ 811 w 528847"/>
                      <a:gd name="connsiteY25" fmla="*/ 134813 h 604716"/>
                      <a:gd name="connsiteX26" fmla="*/ 0 w 528847"/>
                      <a:gd name="connsiteY26" fmla="*/ 18017 h 604716"/>
                      <a:gd name="connsiteX27" fmla="*/ 6231 w 528847"/>
                      <a:gd name="connsiteY27" fmla="*/ 4020 h 604716"/>
                      <a:gd name="connsiteX0" fmla="*/ 15969 w 528847"/>
                      <a:gd name="connsiteY0" fmla="*/ 0 h 604716"/>
                      <a:gd name="connsiteX1" fmla="*/ 525081 w 528847"/>
                      <a:gd name="connsiteY1" fmla="*/ 9645 h 604716"/>
                      <a:gd name="connsiteX2" fmla="*/ 528647 w 528847"/>
                      <a:gd name="connsiteY2" fmla="*/ 16240 h 604716"/>
                      <a:gd name="connsiteX3" fmla="*/ 527654 w 528847"/>
                      <a:gd name="connsiteY3" fmla="*/ 26659 h 604716"/>
                      <a:gd name="connsiteX4" fmla="*/ 527625 w 528847"/>
                      <a:gd name="connsiteY4" fmla="*/ 134813 h 604716"/>
                      <a:gd name="connsiteX5" fmla="*/ 515311 w 528847"/>
                      <a:gd name="connsiteY5" fmla="*/ 134813 h 604716"/>
                      <a:gd name="connsiteX6" fmla="*/ 515157 w 528847"/>
                      <a:gd name="connsiteY6" fmla="*/ 142922 h 604716"/>
                      <a:gd name="connsiteX7" fmla="*/ 515322 w 528847"/>
                      <a:gd name="connsiteY7" fmla="*/ 201476 h 604716"/>
                      <a:gd name="connsiteX8" fmla="*/ 513408 w 528847"/>
                      <a:gd name="connsiteY8" fmla="*/ 235264 h 604716"/>
                      <a:gd name="connsiteX9" fmla="*/ 512942 w 528847"/>
                      <a:gd name="connsiteY9" fmla="*/ 259816 h 604716"/>
                      <a:gd name="connsiteX10" fmla="*/ 467490 w 528847"/>
                      <a:gd name="connsiteY10" fmla="*/ 325646 h 604716"/>
                      <a:gd name="connsiteX11" fmla="*/ 452375 w 528847"/>
                      <a:gd name="connsiteY11" fmla="*/ 328400 h 604716"/>
                      <a:gd name="connsiteX12" fmla="*/ 404174 w 528847"/>
                      <a:gd name="connsiteY12" fmla="*/ 363013 h 604716"/>
                      <a:gd name="connsiteX13" fmla="*/ 320846 w 528847"/>
                      <a:gd name="connsiteY13" fmla="*/ 585224 h 604716"/>
                      <a:gd name="connsiteX14" fmla="*/ 195522 w 528847"/>
                      <a:gd name="connsiteY14" fmla="*/ 584473 h 604716"/>
                      <a:gd name="connsiteX15" fmla="*/ 67857 w 528847"/>
                      <a:gd name="connsiteY15" fmla="*/ 324447 h 604716"/>
                      <a:gd name="connsiteX16" fmla="*/ 61168 w 528847"/>
                      <a:gd name="connsiteY16" fmla="*/ 319017 h 604716"/>
                      <a:gd name="connsiteX17" fmla="*/ 18122 w 528847"/>
                      <a:gd name="connsiteY17" fmla="*/ 278615 h 604716"/>
                      <a:gd name="connsiteX18" fmla="*/ 17009 w 528847"/>
                      <a:gd name="connsiteY18" fmla="*/ 272512 h 604716"/>
                      <a:gd name="connsiteX19" fmla="*/ 15755 w 528847"/>
                      <a:gd name="connsiteY19" fmla="*/ 270890 h 604716"/>
                      <a:gd name="connsiteX20" fmla="*/ 15606 w 528847"/>
                      <a:gd name="connsiteY20" fmla="*/ 264810 h 604716"/>
                      <a:gd name="connsiteX21" fmla="*/ 12969 w 528847"/>
                      <a:gd name="connsiteY21" fmla="*/ 250344 h 604716"/>
                      <a:gd name="connsiteX22" fmla="*/ 13960 w 528847"/>
                      <a:gd name="connsiteY22" fmla="*/ 198063 h 604716"/>
                      <a:gd name="connsiteX23" fmla="*/ 12400 w 528847"/>
                      <a:gd name="connsiteY23" fmla="*/ 134813 h 604716"/>
                      <a:gd name="connsiteX24" fmla="*/ 811 w 528847"/>
                      <a:gd name="connsiteY24" fmla="*/ 134813 h 604716"/>
                      <a:gd name="connsiteX25" fmla="*/ 0 w 528847"/>
                      <a:gd name="connsiteY25" fmla="*/ 18017 h 604716"/>
                      <a:gd name="connsiteX26" fmla="*/ 6231 w 528847"/>
                      <a:gd name="connsiteY26" fmla="*/ 4020 h 604716"/>
                      <a:gd name="connsiteX27" fmla="*/ 15969 w 528847"/>
                      <a:gd name="connsiteY27" fmla="*/ 0 h 604716"/>
                      <a:gd name="connsiteX0" fmla="*/ 15969 w 528847"/>
                      <a:gd name="connsiteY0" fmla="*/ 0 h 604716"/>
                      <a:gd name="connsiteX1" fmla="*/ 525081 w 528847"/>
                      <a:gd name="connsiteY1" fmla="*/ 9645 h 604716"/>
                      <a:gd name="connsiteX2" fmla="*/ 528647 w 528847"/>
                      <a:gd name="connsiteY2" fmla="*/ 16240 h 604716"/>
                      <a:gd name="connsiteX3" fmla="*/ 527654 w 528847"/>
                      <a:gd name="connsiteY3" fmla="*/ 26659 h 604716"/>
                      <a:gd name="connsiteX4" fmla="*/ 527625 w 528847"/>
                      <a:gd name="connsiteY4" fmla="*/ 134813 h 604716"/>
                      <a:gd name="connsiteX5" fmla="*/ 515311 w 528847"/>
                      <a:gd name="connsiteY5" fmla="*/ 134813 h 604716"/>
                      <a:gd name="connsiteX6" fmla="*/ 515157 w 528847"/>
                      <a:gd name="connsiteY6" fmla="*/ 142922 h 604716"/>
                      <a:gd name="connsiteX7" fmla="*/ 515322 w 528847"/>
                      <a:gd name="connsiteY7" fmla="*/ 201476 h 604716"/>
                      <a:gd name="connsiteX8" fmla="*/ 513408 w 528847"/>
                      <a:gd name="connsiteY8" fmla="*/ 235264 h 604716"/>
                      <a:gd name="connsiteX9" fmla="*/ 512942 w 528847"/>
                      <a:gd name="connsiteY9" fmla="*/ 259816 h 604716"/>
                      <a:gd name="connsiteX10" fmla="*/ 467490 w 528847"/>
                      <a:gd name="connsiteY10" fmla="*/ 325646 h 604716"/>
                      <a:gd name="connsiteX11" fmla="*/ 452375 w 528847"/>
                      <a:gd name="connsiteY11" fmla="*/ 328400 h 604716"/>
                      <a:gd name="connsiteX12" fmla="*/ 404174 w 528847"/>
                      <a:gd name="connsiteY12" fmla="*/ 363013 h 604716"/>
                      <a:gd name="connsiteX13" fmla="*/ 320846 w 528847"/>
                      <a:gd name="connsiteY13" fmla="*/ 585224 h 604716"/>
                      <a:gd name="connsiteX14" fmla="*/ 195522 w 528847"/>
                      <a:gd name="connsiteY14" fmla="*/ 584473 h 604716"/>
                      <a:gd name="connsiteX15" fmla="*/ 67857 w 528847"/>
                      <a:gd name="connsiteY15" fmla="*/ 324447 h 604716"/>
                      <a:gd name="connsiteX16" fmla="*/ 18122 w 528847"/>
                      <a:gd name="connsiteY16" fmla="*/ 278615 h 604716"/>
                      <a:gd name="connsiteX17" fmla="*/ 17009 w 528847"/>
                      <a:gd name="connsiteY17" fmla="*/ 272512 h 604716"/>
                      <a:gd name="connsiteX18" fmla="*/ 15755 w 528847"/>
                      <a:gd name="connsiteY18" fmla="*/ 270890 h 604716"/>
                      <a:gd name="connsiteX19" fmla="*/ 15606 w 528847"/>
                      <a:gd name="connsiteY19" fmla="*/ 264810 h 604716"/>
                      <a:gd name="connsiteX20" fmla="*/ 12969 w 528847"/>
                      <a:gd name="connsiteY20" fmla="*/ 250344 h 604716"/>
                      <a:gd name="connsiteX21" fmla="*/ 13960 w 528847"/>
                      <a:gd name="connsiteY21" fmla="*/ 198063 h 604716"/>
                      <a:gd name="connsiteX22" fmla="*/ 12400 w 528847"/>
                      <a:gd name="connsiteY22" fmla="*/ 134813 h 604716"/>
                      <a:gd name="connsiteX23" fmla="*/ 811 w 528847"/>
                      <a:gd name="connsiteY23" fmla="*/ 134813 h 604716"/>
                      <a:gd name="connsiteX24" fmla="*/ 0 w 528847"/>
                      <a:gd name="connsiteY24" fmla="*/ 18017 h 604716"/>
                      <a:gd name="connsiteX25" fmla="*/ 6231 w 528847"/>
                      <a:gd name="connsiteY25" fmla="*/ 4020 h 604716"/>
                      <a:gd name="connsiteX26" fmla="*/ 15969 w 528847"/>
                      <a:gd name="connsiteY26" fmla="*/ 0 h 604716"/>
                      <a:gd name="connsiteX0" fmla="*/ 15969 w 528847"/>
                      <a:gd name="connsiteY0" fmla="*/ 0 h 604716"/>
                      <a:gd name="connsiteX1" fmla="*/ 525081 w 528847"/>
                      <a:gd name="connsiteY1" fmla="*/ 9645 h 604716"/>
                      <a:gd name="connsiteX2" fmla="*/ 528647 w 528847"/>
                      <a:gd name="connsiteY2" fmla="*/ 16240 h 604716"/>
                      <a:gd name="connsiteX3" fmla="*/ 527654 w 528847"/>
                      <a:gd name="connsiteY3" fmla="*/ 26659 h 604716"/>
                      <a:gd name="connsiteX4" fmla="*/ 527625 w 528847"/>
                      <a:gd name="connsiteY4" fmla="*/ 134813 h 604716"/>
                      <a:gd name="connsiteX5" fmla="*/ 515311 w 528847"/>
                      <a:gd name="connsiteY5" fmla="*/ 134813 h 604716"/>
                      <a:gd name="connsiteX6" fmla="*/ 515157 w 528847"/>
                      <a:gd name="connsiteY6" fmla="*/ 142922 h 604716"/>
                      <a:gd name="connsiteX7" fmla="*/ 515322 w 528847"/>
                      <a:gd name="connsiteY7" fmla="*/ 201476 h 604716"/>
                      <a:gd name="connsiteX8" fmla="*/ 513408 w 528847"/>
                      <a:gd name="connsiteY8" fmla="*/ 235264 h 604716"/>
                      <a:gd name="connsiteX9" fmla="*/ 512942 w 528847"/>
                      <a:gd name="connsiteY9" fmla="*/ 259816 h 604716"/>
                      <a:gd name="connsiteX10" fmla="*/ 467490 w 528847"/>
                      <a:gd name="connsiteY10" fmla="*/ 325646 h 604716"/>
                      <a:gd name="connsiteX11" fmla="*/ 452375 w 528847"/>
                      <a:gd name="connsiteY11" fmla="*/ 328400 h 604716"/>
                      <a:gd name="connsiteX12" fmla="*/ 404174 w 528847"/>
                      <a:gd name="connsiteY12" fmla="*/ 363013 h 604716"/>
                      <a:gd name="connsiteX13" fmla="*/ 320846 w 528847"/>
                      <a:gd name="connsiteY13" fmla="*/ 585224 h 604716"/>
                      <a:gd name="connsiteX14" fmla="*/ 195522 w 528847"/>
                      <a:gd name="connsiteY14" fmla="*/ 584473 h 604716"/>
                      <a:gd name="connsiteX15" fmla="*/ 67857 w 528847"/>
                      <a:gd name="connsiteY15" fmla="*/ 324447 h 604716"/>
                      <a:gd name="connsiteX16" fmla="*/ 18122 w 528847"/>
                      <a:gd name="connsiteY16" fmla="*/ 278615 h 604716"/>
                      <a:gd name="connsiteX17" fmla="*/ 15755 w 528847"/>
                      <a:gd name="connsiteY17" fmla="*/ 270890 h 604716"/>
                      <a:gd name="connsiteX18" fmla="*/ 15606 w 528847"/>
                      <a:gd name="connsiteY18" fmla="*/ 264810 h 604716"/>
                      <a:gd name="connsiteX19" fmla="*/ 12969 w 528847"/>
                      <a:gd name="connsiteY19" fmla="*/ 250344 h 604716"/>
                      <a:gd name="connsiteX20" fmla="*/ 13960 w 528847"/>
                      <a:gd name="connsiteY20" fmla="*/ 198063 h 604716"/>
                      <a:gd name="connsiteX21" fmla="*/ 12400 w 528847"/>
                      <a:gd name="connsiteY21" fmla="*/ 134813 h 604716"/>
                      <a:gd name="connsiteX22" fmla="*/ 811 w 528847"/>
                      <a:gd name="connsiteY22" fmla="*/ 134813 h 604716"/>
                      <a:gd name="connsiteX23" fmla="*/ 0 w 528847"/>
                      <a:gd name="connsiteY23" fmla="*/ 18017 h 604716"/>
                      <a:gd name="connsiteX24" fmla="*/ 6231 w 528847"/>
                      <a:gd name="connsiteY24" fmla="*/ 4020 h 604716"/>
                      <a:gd name="connsiteX25" fmla="*/ 15969 w 528847"/>
                      <a:gd name="connsiteY25" fmla="*/ 0 h 604716"/>
                      <a:gd name="connsiteX0" fmla="*/ 15969 w 528847"/>
                      <a:gd name="connsiteY0" fmla="*/ 0 h 604716"/>
                      <a:gd name="connsiteX1" fmla="*/ 525081 w 528847"/>
                      <a:gd name="connsiteY1" fmla="*/ 9645 h 604716"/>
                      <a:gd name="connsiteX2" fmla="*/ 528647 w 528847"/>
                      <a:gd name="connsiteY2" fmla="*/ 16240 h 604716"/>
                      <a:gd name="connsiteX3" fmla="*/ 527654 w 528847"/>
                      <a:gd name="connsiteY3" fmla="*/ 26659 h 604716"/>
                      <a:gd name="connsiteX4" fmla="*/ 527625 w 528847"/>
                      <a:gd name="connsiteY4" fmla="*/ 134813 h 604716"/>
                      <a:gd name="connsiteX5" fmla="*/ 515311 w 528847"/>
                      <a:gd name="connsiteY5" fmla="*/ 134813 h 604716"/>
                      <a:gd name="connsiteX6" fmla="*/ 515157 w 528847"/>
                      <a:gd name="connsiteY6" fmla="*/ 142922 h 604716"/>
                      <a:gd name="connsiteX7" fmla="*/ 515322 w 528847"/>
                      <a:gd name="connsiteY7" fmla="*/ 201476 h 604716"/>
                      <a:gd name="connsiteX8" fmla="*/ 513408 w 528847"/>
                      <a:gd name="connsiteY8" fmla="*/ 235264 h 604716"/>
                      <a:gd name="connsiteX9" fmla="*/ 512942 w 528847"/>
                      <a:gd name="connsiteY9" fmla="*/ 259816 h 604716"/>
                      <a:gd name="connsiteX10" fmla="*/ 467490 w 528847"/>
                      <a:gd name="connsiteY10" fmla="*/ 325646 h 604716"/>
                      <a:gd name="connsiteX11" fmla="*/ 452375 w 528847"/>
                      <a:gd name="connsiteY11" fmla="*/ 328400 h 604716"/>
                      <a:gd name="connsiteX12" fmla="*/ 404174 w 528847"/>
                      <a:gd name="connsiteY12" fmla="*/ 363013 h 604716"/>
                      <a:gd name="connsiteX13" fmla="*/ 320846 w 528847"/>
                      <a:gd name="connsiteY13" fmla="*/ 585224 h 604716"/>
                      <a:gd name="connsiteX14" fmla="*/ 195522 w 528847"/>
                      <a:gd name="connsiteY14" fmla="*/ 584473 h 604716"/>
                      <a:gd name="connsiteX15" fmla="*/ 67857 w 528847"/>
                      <a:gd name="connsiteY15" fmla="*/ 324447 h 604716"/>
                      <a:gd name="connsiteX16" fmla="*/ 18122 w 528847"/>
                      <a:gd name="connsiteY16" fmla="*/ 278615 h 604716"/>
                      <a:gd name="connsiteX17" fmla="*/ 15606 w 528847"/>
                      <a:gd name="connsiteY17" fmla="*/ 264810 h 604716"/>
                      <a:gd name="connsiteX18" fmla="*/ 12969 w 528847"/>
                      <a:gd name="connsiteY18" fmla="*/ 250344 h 604716"/>
                      <a:gd name="connsiteX19" fmla="*/ 13960 w 528847"/>
                      <a:gd name="connsiteY19" fmla="*/ 198063 h 604716"/>
                      <a:gd name="connsiteX20" fmla="*/ 12400 w 528847"/>
                      <a:gd name="connsiteY20" fmla="*/ 134813 h 604716"/>
                      <a:gd name="connsiteX21" fmla="*/ 811 w 528847"/>
                      <a:gd name="connsiteY21" fmla="*/ 134813 h 604716"/>
                      <a:gd name="connsiteX22" fmla="*/ 0 w 528847"/>
                      <a:gd name="connsiteY22" fmla="*/ 18017 h 604716"/>
                      <a:gd name="connsiteX23" fmla="*/ 6231 w 528847"/>
                      <a:gd name="connsiteY23" fmla="*/ 4020 h 604716"/>
                      <a:gd name="connsiteX24" fmla="*/ 15969 w 528847"/>
                      <a:gd name="connsiteY24" fmla="*/ 0 h 604716"/>
                      <a:gd name="connsiteX0" fmla="*/ 15969 w 528847"/>
                      <a:gd name="connsiteY0" fmla="*/ 0 h 604716"/>
                      <a:gd name="connsiteX1" fmla="*/ 525081 w 528847"/>
                      <a:gd name="connsiteY1" fmla="*/ 9645 h 604716"/>
                      <a:gd name="connsiteX2" fmla="*/ 528647 w 528847"/>
                      <a:gd name="connsiteY2" fmla="*/ 16240 h 604716"/>
                      <a:gd name="connsiteX3" fmla="*/ 527654 w 528847"/>
                      <a:gd name="connsiteY3" fmla="*/ 26659 h 604716"/>
                      <a:gd name="connsiteX4" fmla="*/ 527625 w 528847"/>
                      <a:gd name="connsiteY4" fmla="*/ 134813 h 604716"/>
                      <a:gd name="connsiteX5" fmla="*/ 515311 w 528847"/>
                      <a:gd name="connsiteY5" fmla="*/ 134813 h 604716"/>
                      <a:gd name="connsiteX6" fmla="*/ 515157 w 528847"/>
                      <a:gd name="connsiteY6" fmla="*/ 142922 h 604716"/>
                      <a:gd name="connsiteX7" fmla="*/ 515322 w 528847"/>
                      <a:gd name="connsiteY7" fmla="*/ 201476 h 604716"/>
                      <a:gd name="connsiteX8" fmla="*/ 513408 w 528847"/>
                      <a:gd name="connsiteY8" fmla="*/ 235264 h 604716"/>
                      <a:gd name="connsiteX9" fmla="*/ 512942 w 528847"/>
                      <a:gd name="connsiteY9" fmla="*/ 259816 h 604716"/>
                      <a:gd name="connsiteX10" fmla="*/ 467490 w 528847"/>
                      <a:gd name="connsiteY10" fmla="*/ 325646 h 604716"/>
                      <a:gd name="connsiteX11" fmla="*/ 452375 w 528847"/>
                      <a:gd name="connsiteY11" fmla="*/ 328400 h 604716"/>
                      <a:gd name="connsiteX12" fmla="*/ 404174 w 528847"/>
                      <a:gd name="connsiteY12" fmla="*/ 363013 h 604716"/>
                      <a:gd name="connsiteX13" fmla="*/ 320846 w 528847"/>
                      <a:gd name="connsiteY13" fmla="*/ 585224 h 604716"/>
                      <a:gd name="connsiteX14" fmla="*/ 195522 w 528847"/>
                      <a:gd name="connsiteY14" fmla="*/ 584473 h 604716"/>
                      <a:gd name="connsiteX15" fmla="*/ 67857 w 528847"/>
                      <a:gd name="connsiteY15" fmla="*/ 324447 h 604716"/>
                      <a:gd name="connsiteX16" fmla="*/ 18122 w 528847"/>
                      <a:gd name="connsiteY16" fmla="*/ 278615 h 604716"/>
                      <a:gd name="connsiteX17" fmla="*/ 12969 w 528847"/>
                      <a:gd name="connsiteY17" fmla="*/ 250344 h 604716"/>
                      <a:gd name="connsiteX18" fmla="*/ 13960 w 528847"/>
                      <a:gd name="connsiteY18" fmla="*/ 198063 h 604716"/>
                      <a:gd name="connsiteX19" fmla="*/ 12400 w 528847"/>
                      <a:gd name="connsiteY19" fmla="*/ 134813 h 604716"/>
                      <a:gd name="connsiteX20" fmla="*/ 811 w 528847"/>
                      <a:gd name="connsiteY20" fmla="*/ 134813 h 604716"/>
                      <a:gd name="connsiteX21" fmla="*/ 0 w 528847"/>
                      <a:gd name="connsiteY21" fmla="*/ 18017 h 604716"/>
                      <a:gd name="connsiteX22" fmla="*/ 6231 w 528847"/>
                      <a:gd name="connsiteY22" fmla="*/ 4020 h 604716"/>
                      <a:gd name="connsiteX23" fmla="*/ 15969 w 528847"/>
                      <a:gd name="connsiteY23" fmla="*/ 0 h 604716"/>
                      <a:gd name="connsiteX0" fmla="*/ 15969 w 528847"/>
                      <a:gd name="connsiteY0" fmla="*/ 0 h 604716"/>
                      <a:gd name="connsiteX1" fmla="*/ 525081 w 528847"/>
                      <a:gd name="connsiteY1" fmla="*/ 9645 h 604716"/>
                      <a:gd name="connsiteX2" fmla="*/ 528647 w 528847"/>
                      <a:gd name="connsiteY2" fmla="*/ 16240 h 604716"/>
                      <a:gd name="connsiteX3" fmla="*/ 527654 w 528847"/>
                      <a:gd name="connsiteY3" fmla="*/ 26659 h 604716"/>
                      <a:gd name="connsiteX4" fmla="*/ 527625 w 528847"/>
                      <a:gd name="connsiteY4" fmla="*/ 134813 h 604716"/>
                      <a:gd name="connsiteX5" fmla="*/ 515311 w 528847"/>
                      <a:gd name="connsiteY5" fmla="*/ 134813 h 604716"/>
                      <a:gd name="connsiteX6" fmla="*/ 515157 w 528847"/>
                      <a:gd name="connsiteY6" fmla="*/ 142922 h 604716"/>
                      <a:gd name="connsiteX7" fmla="*/ 515322 w 528847"/>
                      <a:gd name="connsiteY7" fmla="*/ 201476 h 604716"/>
                      <a:gd name="connsiteX8" fmla="*/ 513408 w 528847"/>
                      <a:gd name="connsiteY8" fmla="*/ 235264 h 604716"/>
                      <a:gd name="connsiteX9" fmla="*/ 512942 w 528847"/>
                      <a:gd name="connsiteY9" fmla="*/ 259816 h 604716"/>
                      <a:gd name="connsiteX10" fmla="*/ 467490 w 528847"/>
                      <a:gd name="connsiteY10" fmla="*/ 325646 h 604716"/>
                      <a:gd name="connsiteX11" fmla="*/ 452375 w 528847"/>
                      <a:gd name="connsiteY11" fmla="*/ 328400 h 604716"/>
                      <a:gd name="connsiteX12" fmla="*/ 404174 w 528847"/>
                      <a:gd name="connsiteY12" fmla="*/ 363013 h 604716"/>
                      <a:gd name="connsiteX13" fmla="*/ 320846 w 528847"/>
                      <a:gd name="connsiteY13" fmla="*/ 585224 h 604716"/>
                      <a:gd name="connsiteX14" fmla="*/ 195522 w 528847"/>
                      <a:gd name="connsiteY14" fmla="*/ 584473 h 604716"/>
                      <a:gd name="connsiteX15" fmla="*/ 67857 w 528847"/>
                      <a:gd name="connsiteY15" fmla="*/ 324447 h 604716"/>
                      <a:gd name="connsiteX16" fmla="*/ 12969 w 528847"/>
                      <a:gd name="connsiteY16" fmla="*/ 250344 h 604716"/>
                      <a:gd name="connsiteX17" fmla="*/ 13960 w 528847"/>
                      <a:gd name="connsiteY17" fmla="*/ 198063 h 604716"/>
                      <a:gd name="connsiteX18" fmla="*/ 12400 w 528847"/>
                      <a:gd name="connsiteY18" fmla="*/ 134813 h 604716"/>
                      <a:gd name="connsiteX19" fmla="*/ 811 w 528847"/>
                      <a:gd name="connsiteY19" fmla="*/ 134813 h 604716"/>
                      <a:gd name="connsiteX20" fmla="*/ 0 w 528847"/>
                      <a:gd name="connsiteY20" fmla="*/ 18017 h 604716"/>
                      <a:gd name="connsiteX21" fmla="*/ 6231 w 528847"/>
                      <a:gd name="connsiteY21" fmla="*/ 4020 h 604716"/>
                      <a:gd name="connsiteX22" fmla="*/ 15969 w 528847"/>
                      <a:gd name="connsiteY22" fmla="*/ 0 h 604716"/>
                      <a:gd name="connsiteX0" fmla="*/ 15969 w 528847"/>
                      <a:gd name="connsiteY0" fmla="*/ 0 h 604716"/>
                      <a:gd name="connsiteX1" fmla="*/ 525081 w 528847"/>
                      <a:gd name="connsiteY1" fmla="*/ 9645 h 604716"/>
                      <a:gd name="connsiteX2" fmla="*/ 528647 w 528847"/>
                      <a:gd name="connsiteY2" fmla="*/ 16240 h 604716"/>
                      <a:gd name="connsiteX3" fmla="*/ 527654 w 528847"/>
                      <a:gd name="connsiteY3" fmla="*/ 26659 h 604716"/>
                      <a:gd name="connsiteX4" fmla="*/ 527625 w 528847"/>
                      <a:gd name="connsiteY4" fmla="*/ 134813 h 604716"/>
                      <a:gd name="connsiteX5" fmla="*/ 515311 w 528847"/>
                      <a:gd name="connsiteY5" fmla="*/ 134813 h 604716"/>
                      <a:gd name="connsiteX6" fmla="*/ 515157 w 528847"/>
                      <a:gd name="connsiteY6" fmla="*/ 142922 h 604716"/>
                      <a:gd name="connsiteX7" fmla="*/ 515322 w 528847"/>
                      <a:gd name="connsiteY7" fmla="*/ 201476 h 604716"/>
                      <a:gd name="connsiteX8" fmla="*/ 513408 w 528847"/>
                      <a:gd name="connsiteY8" fmla="*/ 235264 h 604716"/>
                      <a:gd name="connsiteX9" fmla="*/ 512942 w 528847"/>
                      <a:gd name="connsiteY9" fmla="*/ 259816 h 604716"/>
                      <a:gd name="connsiteX10" fmla="*/ 452375 w 528847"/>
                      <a:gd name="connsiteY10" fmla="*/ 328400 h 604716"/>
                      <a:gd name="connsiteX11" fmla="*/ 404174 w 528847"/>
                      <a:gd name="connsiteY11" fmla="*/ 363013 h 604716"/>
                      <a:gd name="connsiteX12" fmla="*/ 320846 w 528847"/>
                      <a:gd name="connsiteY12" fmla="*/ 585224 h 604716"/>
                      <a:gd name="connsiteX13" fmla="*/ 195522 w 528847"/>
                      <a:gd name="connsiteY13" fmla="*/ 584473 h 604716"/>
                      <a:gd name="connsiteX14" fmla="*/ 67857 w 528847"/>
                      <a:gd name="connsiteY14" fmla="*/ 324447 h 604716"/>
                      <a:gd name="connsiteX15" fmla="*/ 12969 w 528847"/>
                      <a:gd name="connsiteY15" fmla="*/ 250344 h 604716"/>
                      <a:gd name="connsiteX16" fmla="*/ 13960 w 528847"/>
                      <a:gd name="connsiteY16" fmla="*/ 198063 h 604716"/>
                      <a:gd name="connsiteX17" fmla="*/ 12400 w 528847"/>
                      <a:gd name="connsiteY17" fmla="*/ 134813 h 604716"/>
                      <a:gd name="connsiteX18" fmla="*/ 811 w 528847"/>
                      <a:gd name="connsiteY18" fmla="*/ 134813 h 604716"/>
                      <a:gd name="connsiteX19" fmla="*/ 0 w 528847"/>
                      <a:gd name="connsiteY19" fmla="*/ 18017 h 604716"/>
                      <a:gd name="connsiteX20" fmla="*/ 6231 w 528847"/>
                      <a:gd name="connsiteY20" fmla="*/ 4020 h 604716"/>
                      <a:gd name="connsiteX21" fmla="*/ 15969 w 528847"/>
                      <a:gd name="connsiteY21" fmla="*/ 0 h 604716"/>
                      <a:gd name="connsiteX0" fmla="*/ 15969 w 528847"/>
                      <a:gd name="connsiteY0" fmla="*/ 0 h 604716"/>
                      <a:gd name="connsiteX1" fmla="*/ 525081 w 528847"/>
                      <a:gd name="connsiteY1" fmla="*/ 9645 h 604716"/>
                      <a:gd name="connsiteX2" fmla="*/ 528647 w 528847"/>
                      <a:gd name="connsiteY2" fmla="*/ 16240 h 604716"/>
                      <a:gd name="connsiteX3" fmla="*/ 527654 w 528847"/>
                      <a:gd name="connsiteY3" fmla="*/ 26659 h 604716"/>
                      <a:gd name="connsiteX4" fmla="*/ 527625 w 528847"/>
                      <a:gd name="connsiteY4" fmla="*/ 134813 h 604716"/>
                      <a:gd name="connsiteX5" fmla="*/ 515311 w 528847"/>
                      <a:gd name="connsiteY5" fmla="*/ 134813 h 604716"/>
                      <a:gd name="connsiteX6" fmla="*/ 515157 w 528847"/>
                      <a:gd name="connsiteY6" fmla="*/ 142922 h 604716"/>
                      <a:gd name="connsiteX7" fmla="*/ 515322 w 528847"/>
                      <a:gd name="connsiteY7" fmla="*/ 201476 h 604716"/>
                      <a:gd name="connsiteX8" fmla="*/ 512942 w 528847"/>
                      <a:gd name="connsiteY8" fmla="*/ 259816 h 604716"/>
                      <a:gd name="connsiteX9" fmla="*/ 452375 w 528847"/>
                      <a:gd name="connsiteY9" fmla="*/ 328400 h 604716"/>
                      <a:gd name="connsiteX10" fmla="*/ 404174 w 528847"/>
                      <a:gd name="connsiteY10" fmla="*/ 363013 h 604716"/>
                      <a:gd name="connsiteX11" fmla="*/ 320846 w 528847"/>
                      <a:gd name="connsiteY11" fmla="*/ 585224 h 604716"/>
                      <a:gd name="connsiteX12" fmla="*/ 195522 w 528847"/>
                      <a:gd name="connsiteY12" fmla="*/ 584473 h 604716"/>
                      <a:gd name="connsiteX13" fmla="*/ 67857 w 528847"/>
                      <a:gd name="connsiteY13" fmla="*/ 324447 h 604716"/>
                      <a:gd name="connsiteX14" fmla="*/ 12969 w 528847"/>
                      <a:gd name="connsiteY14" fmla="*/ 250344 h 604716"/>
                      <a:gd name="connsiteX15" fmla="*/ 13960 w 528847"/>
                      <a:gd name="connsiteY15" fmla="*/ 198063 h 604716"/>
                      <a:gd name="connsiteX16" fmla="*/ 12400 w 528847"/>
                      <a:gd name="connsiteY16" fmla="*/ 134813 h 604716"/>
                      <a:gd name="connsiteX17" fmla="*/ 811 w 528847"/>
                      <a:gd name="connsiteY17" fmla="*/ 134813 h 604716"/>
                      <a:gd name="connsiteX18" fmla="*/ 0 w 528847"/>
                      <a:gd name="connsiteY18" fmla="*/ 18017 h 604716"/>
                      <a:gd name="connsiteX19" fmla="*/ 6231 w 528847"/>
                      <a:gd name="connsiteY19" fmla="*/ 4020 h 604716"/>
                      <a:gd name="connsiteX20" fmla="*/ 15969 w 528847"/>
                      <a:gd name="connsiteY20" fmla="*/ 0 h 604716"/>
                      <a:gd name="connsiteX0" fmla="*/ 15969 w 528847"/>
                      <a:gd name="connsiteY0" fmla="*/ 0 h 604716"/>
                      <a:gd name="connsiteX1" fmla="*/ 525081 w 528847"/>
                      <a:gd name="connsiteY1" fmla="*/ 9645 h 604716"/>
                      <a:gd name="connsiteX2" fmla="*/ 528647 w 528847"/>
                      <a:gd name="connsiteY2" fmla="*/ 16240 h 604716"/>
                      <a:gd name="connsiteX3" fmla="*/ 527654 w 528847"/>
                      <a:gd name="connsiteY3" fmla="*/ 26659 h 604716"/>
                      <a:gd name="connsiteX4" fmla="*/ 527625 w 528847"/>
                      <a:gd name="connsiteY4" fmla="*/ 134813 h 604716"/>
                      <a:gd name="connsiteX5" fmla="*/ 515311 w 528847"/>
                      <a:gd name="connsiteY5" fmla="*/ 134813 h 604716"/>
                      <a:gd name="connsiteX6" fmla="*/ 515157 w 528847"/>
                      <a:gd name="connsiteY6" fmla="*/ 142922 h 604716"/>
                      <a:gd name="connsiteX7" fmla="*/ 515322 w 528847"/>
                      <a:gd name="connsiteY7" fmla="*/ 201476 h 604716"/>
                      <a:gd name="connsiteX8" fmla="*/ 512942 w 528847"/>
                      <a:gd name="connsiteY8" fmla="*/ 259816 h 604716"/>
                      <a:gd name="connsiteX9" fmla="*/ 452375 w 528847"/>
                      <a:gd name="connsiteY9" fmla="*/ 328400 h 604716"/>
                      <a:gd name="connsiteX10" fmla="*/ 404174 w 528847"/>
                      <a:gd name="connsiteY10" fmla="*/ 363013 h 604716"/>
                      <a:gd name="connsiteX11" fmla="*/ 320846 w 528847"/>
                      <a:gd name="connsiteY11" fmla="*/ 585224 h 604716"/>
                      <a:gd name="connsiteX12" fmla="*/ 195522 w 528847"/>
                      <a:gd name="connsiteY12" fmla="*/ 584473 h 604716"/>
                      <a:gd name="connsiteX13" fmla="*/ 67857 w 528847"/>
                      <a:gd name="connsiteY13" fmla="*/ 324447 h 604716"/>
                      <a:gd name="connsiteX14" fmla="*/ 12969 w 528847"/>
                      <a:gd name="connsiteY14" fmla="*/ 250344 h 604716"/>
                      <a:gd name="connsiteX15" fmla="*/ 12400 w 528847"/>
                      <a:gd name="connsiteY15" fmla="*/ 134813 h 604716"/>
                      <a:gd name="connsiteX16" fmla="*/ 811 w 528847"/>
                      <a:gd name="connsiteY16" fmla="*/ 134813 h 604716"/>
                      <a:gd name="connsiteX17" fmla="*/ 0 w 528847"/>
                      <a:gd name="connsiteY17" fmla="*/ 18017 h 604716"/>
                      <a:gd name="connsiteX18" fmla="*/ 6231 w 528847"/>
                      <a:gd name="connsiteY18" fmla="*/ 4020 h 604716"/>
                      <a:gd name="connsiteX19" fmla="*/ 15969 w 528847"/>
                      <a:gd name="connsiteY19" fmla="*/ 0 h 604716"/>
                      <a:gd name="connsiteX0" fmla="*/ 15969 w 528847"/>
                      <a:gd name="connsiteY0" fmla="*/ 0 h 604716"/>
                      <a:gd name="connsiteX1" fmla="*/ 525081 w 528847"/>
                      <a:gd name="connsiteY1" fmla="*/ 9645 h 604716"/>
                      <a:gd name="connsiteX2" fmla="*/ 528647 w 528847"/>
                      <a:gd name="connsiteY2" fmla="*/ 16240 h 604716"/>
                      <a:gd name="connsiteX3" fmla="*/ 527654 w 528847"/>
                      <a:gd name="connsiteY3" fmla="*/ 26659 h 604716"/>
                      <a:gd name="connsiteX4" fmla="*/ 527625 w 528847"/>
                      <a:gd name="connsiteY4" fmla="*/ 134813 h 604716"/>
                      <a:gd name="connsiteX5" fmla="*/ 515311 w 528847"/>
                      <a:gd name="connsiteY5" fmla="*/ 134813 h 604716"/>
                      <a:gd name="connsiteX6" fmla="*/ 515157 w 528847"/>
                      <a:gd name="connsiteY6" fmla="*/ 142922 h 604716"/>
                      <a:gd name="connsiteX7" fmla="*/ 515322 w 528847"/>
                      <a:gd name="connsiteY7" fmla="*/ 201476 h 604716"/>
                      <a:gd name="connsiteX8" fmla="*/ 512942 w 528847"/>
                      <a:gd name="connsiteY8" fmla="*/ 259816 h 604716"/>
                      <a:gd name="connsiteX9" fmla="*/ 452375 w 528847"/>
                      <a:gd name="connsiteY9" fmla="*/ 328400 h 604716"/>
                      <a:gd name="connsiteX10" fmla="*/ 404174 w 528847"/>
                      <a:gd name="connsiteY10" fmla="*/ 363013 h 604716"/>
                      <a:gd name="connsiteX11" fmla="*/ 320846 w 528847"/>
                      <a:gd name="connsiteY11" fmla="*/ 585224 h 604716"/>
                      <a:gd name="connsiteX12" fmla="*/ 195522 w 528847"/>
                      <a:gd name="connsiteY12" fmla="*/ 584473 h 604716"/>
                      <a:gd name="connsiteX13" fmla="*/ 67857 w 528847"/>
                      <a:gd name="connsiteY13" fmla="*/ 324447 h 604716"/>
                      <a:gd name="connsiteX14" fmla="*/ 12969 w 528847"/>
                      <a:gd name="connsiteY14" fmla="*/ 250344 h 604716"/>
                      <a:gd name="connsiteX15" fmla="*/ 12400 w 528847"/>
                      <a:gd name="connsiteY15" fmla="*/ 134813 h 604716"/>
                      <a:gd name="connsiteX16" fmla="*/ 811 w 528847"/>
                      <a:gd name="connsiteY16" fmla="*/ 134813 h 604716"/>
                      <a:gd name="connsiteX17" fmla="*/ 0 w 528847"/>
                      <a:gd name="connsiteY17" fmla="*/ 18017 h 604716"/>
                      <a:gd name="connsiteX18" fmla="*/ 6231 w 528847"/>
                      <a:gd name="connsiteY18" fmla="*/ 4020 h 604716"/>
                      <a:gd name="connsiteX19" fmla="*/ 15969 w 528847"/>
                      <a:gd name="connsiteY19" fmla="*/ 0 h 604716"/>
                      <a:gd name="connsiteX0" fmla="*/ 17364 w 530242"/>
                      <a:gd name="connsiteY0" fmla="*/ 0 h 604716"/>
                      <a:gd name="connsiteX1" fmla="*/ 526476 w 530242"/>
                      <a:gd name="connsiteY1" fmla="*/ 9645 h 604716"/>
                      <a:gd name="connsiteX2" fmla="*/ 530042 w 530242"/>
                      <a:gd name="connsiteY2" fmla="*/ 16240 h 604716"/>
                      <a:gd name="connsiteX3" fmla="*/ 529049 w 530242"/>
                      <a:gd name="connsiteY3" fmla="*/ 26659 h 604716"/>
                      <a:gd name="connsiteX4" fmla="*/ 529020 w 530242"/>
                      <a:gd name="connsiteY4" fmla="*/ 134813 h 604716"/>
                      <a:gd name="connsiteX5" fmla="*/ 516706 w 530242"/>
                      <a:gd name="connsiteY5" fmla="*/ 134813 h 604716"/>
                      <a:gd name="connsiteX6" fmla="*/ 516552 w 530242"/>
                      <a:gd name="connsiteY6" fmla="*/ 142922 h 604716"/>
                      <a:gd name="connsiteX7" fmla="*/ 516717 w 530242"/>
                      <a:gd name="connsiteY7" fmla="*/ 201476 h 604716"/>
                      <a:gd name="connsiteX8" fmla="*/ 514337 w 530242"/>
                      <a:gd name="connsiteY8" fmla="*/ 259816 h 604716"/>
                      <a:gd name="connsiteX9" fmla="*/ 453770 w 530242"/>
                      <a:gd name="connsiteY9" fmla="*/ 328400 h 604716"/>
                      <a:gd name="connsiteX10" fmla="*/ 405569 w 530242"/>
                      <a:gd name="connsiteY10" fmla="*/ 363013 h 604716"/>
                      <a:gd name="connsiteX11" fmla="*/ 322241 w 530242"/>
                      <a:gd name="connsiteY11" fmla="*/ 585224 h 604716"/>
                      <a:gd name="connsiteX12" fmla="*/ 196917 w 530242"/>
                      <a:gd name="connsiteY12" fmla="*/ 584473 h 604716"/>
                      <a:gd name="connsiteX13" fmla="*/ 69252 w 530242"/>
                      <a:gd name="connsiteY13" fmla="*/ 324447 h 604716"/>
                      <a:gd name="connsiteX14" fmla="*/ 14364 w 530242"/>
                      <a:gd name="connsiteY14" fmla="*/ 250344 h 604716"/>
                      <a:gd name="connsiteX15" fmla="*/ 13795 w 530242"/>
                      <a:gd name="connsiteY15" fmla="*/ 134813 h 604716"/>
                      <a:gd name="connsiteX16" fmla="*/ 0 w 530242"/>
                      <a:gd name="connsiteY16" fmla="*/ 134771 h 604716"/>
                      <a:gd name="connsiteX17" fmla="*/ 1395 w 530242"/>
                      <a:gd name="connsiteY17" fmla="*/ 18017 h 604716"/>
                      <a:gd name="connsiteX18" fmla="*/ 7626 w 530242"/>
                      <a:gd name="connsiteY18" fmla="*/ 4020 h 604716"/>
                      <a:gd name="connsiteX19" fmla="*/ 17364 w 530242"/>
                      <a:gd name="connsiteY19" fmla="*/ 0 h 604716"/>
                      <a:gd name="connsiteX0" fmla="*/ 18466 w 531344"/>
                      <a:gd name="connsiteY0" fmla="*/ 0 h 604716"/>
                      <a:gd name="connsiteX1" fmla="*/ 527578 w 531344"/>
                      <a:gd name="connsiteY1" fmla="*/ 9645 h 604716"/>
                      <a:gd name="connsiteX2" fmla="*/ 531144 w 531344"/>
                      <a:gd name="connsiteY2" fmla="*/ 16240 h 604716"/>
                      <a:gd name="connsiteX3" fmla="*/ 530151 w 531344"/>
                      <a:gd name="connsiteY3" fmla="*/ 26659 h 604716"/>
                      <a:gd name="connsiteX4" fmla="*/ 530122 w 531344"/>
                      <a:gd name="connsiteY4" fmla="*/ 134813 h 604716"/>
                      <a:gd name="connsiteX5" fmla="*/ 517808 w 531344"/>
                      <a:gd name="connsiteY5" fmla="*/ 134813 h 604716"/>
                      <a:gd name="connsiteX6" fmla="*/ 517654 w 531344"/>
                      <a:gd name="connsiteY6" fmla="*/ 142922 h 604716"/>
                      <a:gd name="connsiteX7" fmla="*/ 517819 w 531344"/>
                      <a:gd name="connsiteY7" fmla="*/ 201476 h 604716"/>
                      <a:gd name="connsiteX8" fmla="*/ 515439 w 531344"/>
                      <a:gd name="connsiteY8" fmla="*/ 259816 h 604716"/>
                      <a:gd name="connsiteX9" fmla="*/ 454872 w 531344"/>
                      <a:gd name="connsiteY9" fmla="*/ 328400 h 604716"/>
                      <a:gd name="connsiteX10" fmla="*/ 406671 w 531344"/>
                      <a:gd name="connsiteY10" fmla="*/ 363013 h 604716"/>
                      <a:gd name="connsiteX11" fmla="*/ 323343 w 531344"/>
                      <a:gd name="connsiteY11" fmla="*/ 585224 h 604716"/>
                      <a:gd name="connsiteX12" fmla="*/ 198019 w 531344"/>
                      <a:gd name="connsiteY12" fmla="*/ 584473 h 604716"/>
                      <a:gd name="connsiteX13" fmla="*/ 70354 w 531344"/>
                      <a:gd name="connsiteY13" fmla="*/ 324447 h 604716"/>
                      <a:gd name="connsiteX14" fmla="*/ 15466 w 531344"/>
                      <a:gd name="connsiteY14" fmla="*/ 250344 h 604716"/>
                      <a:gd name="connsiteX15" fmla="*/ 14897 w 531344"/>
                      <a:gd name="connsiteY15" fmla="*/ 134813 h 604716"/>
                      <a:gd name="connsiteX16" fmla="*/ 0 w 531344"/>
                      <a:gd name="connsiteY16" fmla="*/ 134750 h 604716"/>
                      <a:gd name="connsiteX17" fmla="*/ 2497 w 531344"/>
                      <a:gd name="connsiteY17" fmla="*/ 18017 h 604716"/>
                      <a:gd name="connsiteX18" fmla="*/ 8728 w 531344"/>
                      <a:gd name="connsiteY18" fmla="*/ 4020 h 604716"/>
                      <a:gd name="connsiteX19" fmla="*/ 18466 w 531344"/>
                      <a:gd name="connsiteY19" fmla="*/ 0 h 604716"/>
                      <a:gd name="connsiteX0" fmla="*/ 18466 w 531344"/>
                      <a:gd name="connsiteY0" fmla="*/ 0 h 604716"/>
                      <a:gd name="connsiteX1" fmla="*/ 527578 w 531344"/>
                      <a:gd name="connsiteY1" fmla="*/ 9645 h 604716"/>
                      <a:gd name="connsiteX2" fmla="*/ 531144 w 531344"/>
                      <a:gd name="connsiteY2" fmla="*/ 16240 h 604716"/>
                      <a:gd name="connsiteX3" fmla="*/ 530151 w 531344"/>
                      <a:gd name="connsiteY3" fmla="*/ 26659 h 604716"/>
                      <a:gd name="connsiteX4" fmla="*/ 530122 w 531344"/>
                      <a:gd name="connsiteY4" fmla="*/ 134813 h 604716"/>
                      <a:gd name="connsiteX5" fmla="*/ 517808 w 531344"/>
                      <a:gd name="connsiteY5" fmla="*/ 134813 h 604716"/>
                      <a:gd name="connsiteX6" fmla="*/ 517654 w 531344"/>
                      <a:gd name="connsiteY6" fmla="*/ 142922 h 604716"/>
                      <a:gd name="connsiteX7" fmla="*/ 517819 w 531344"/>
                      <a:gd name="connsiteY7" fmla="*/ 201476 h 604716"/>
                      <a:gd name="connsiteX8" fmla="*/ 515439 w 531344"/>
                      <a:gd name="connsiteY8" fmla="*/ 259816 h 604716"/>
                      <a:gd name="connsiteX9" fmla="*/ 454872 w 531344"/>
                      <a:gd name="connsiteY9" fmla="*/ 328400 h 604716"/>
                      <a:gd name="connsiteX10" fmla="*/ 406671 w 531344"/>
                      <a:gd name="connsiteY10" fmla="*/ 363013 h 604716"/>
                      <a:gd name="connsiteX11" fmla="*/ 323343 w 531344"/>
                      <a:gd name="connsiteY11" fmla="*/ 585224 h 604716"/>
                      <a:gd name="connsiteX12" fmla="*/ 198019 w 531344"/>
                      <a:gd name="connsiteY12" fmla="*/ 584473 h 604716"/>
                      <a:gd name="connsiteX13" fmla="*/ 70354 w 531344"/>
                      <a:gd name="connsiteY13" fmla="*/ 324447 h 604716"/>
                      <a:gd name="connsiteX14" fmla="*/ 15466 w 531344"/>
                      <a:gd name="connsiteY14" fmla="*/ 250344 h 604716"/>
                      <a:gd name="connsiteX15" fmla="*/ 14897 w 531344"/>
                      <a:gd name="connsiteY15" fmla="*/ 134813 h 604716"/>
                      <a:gd name="connsiteX16" fmla="*/ 0 w 531344"/>
                      <a:gd name="connsiteY16" fmla="*/ 134750 h 604716"/>
                      <a:gd name="connsiteX17" fmla="*/ 2497 w 531344"/>
                      <a:gd name="connsiteY17" fmla="*/ 18017 h 604716"/>
                      <a:gd name="connsiteX18" fmla="*/ 8728 w 531344"/>
                      <a:gd name="connsiteY18" fmla="*/ 4020 h 604716"/>
                      <a:gd name="connsiteX19" fmla="*/ 18466 w 531344"/>
                      <a:gd name="connsiteY19" fmla="*/ 0 h 604716"/>
                      <a:gd name="connsiteX0" fmla="*/ 18466 w 531344"/>
                      <a:gd name="connsiteY0" fmla="*/ 0 h 604716"/>
                      <a:gd name="connsiteX1" fmla="*/ 527578 w 531344"/>
                      <a:gd name="connsiteY1" fmla="*/ 9645 h 604716"/>
                      <a:gd name="connsiteX2" fmla="*/ 531144 w 531344"/>
                      <a:gd name="connsiteY2" fmla="*/ 16240 h 604716"/>
                      <a:gd name="connsiteX3" fmla="*/ 530151 w 531344"/>
                      <a:gd name="connsiteY3" fmla="*/ 26659 h 604716"/>
                      <a:gd name="connsiteX4" fmla="*/ 530122 w 531344"/>
                      <a:gd name="connsiteY4" fmla="*/ 134813 h 604716"/>
                      <a:gd name="connsiteX5" fmla="*/ 517808 w 531344"/>
                      <a:gd name="connsiteY5" fmla="*/ 134813 h 604716"/>
                      <a:gd name="connsiteX6" fmla="*/ 517654 w 531344"/>
                      <a:gd name="connsiteY6" fmla="*/ 142922 h 604716"/>
                      <a:gd name="connsiteX7" fmla="*/ 517819 w 531344"/>
                      <a:gd name="connsiteY7" fmla="*/ 201476 h 604716"/>
                      <a:gd name="connsiteX8" fmla="*/ 515439 w 531344"/>
                      <a:gd name="connsiteY8" fmla="*/ 259816 h 604716"/>
                      <a:gd name="connsiteX9" fmla="*/ 454872 w 531344"/>
                      <a:gd name="connsiteY9" fmla="*/ 328400 h 604716"/>
                      <a:gd name="connsiteX10" fmla="*/ 406671 w 531344"/>
                      <a:gd name="connsiteY10" fmla="*/ 363013 h 604716"/>
                      <a:gd name="connsiteX11" fmla="*/ 323343 w 531344"/>
                      <a:gd name="connsiteY11" fmla="*/ 585224 h 604716"/>
                      <a:gd name="connsiteX12" fmla="*/ 198019 w 531344"/>
                      <a:gd name="connsiteY12" fmla="*/ 584473 h 604716"/>
                      <a:gd name="connsiteX13" fmla="*/ 70354 w 531344"/>
                      <a:gd name="connsiteY13" fmla="*/ 324447 h 604716"/>
                      <a:gd name="connsiteX14" fmla="*/ 15466 w 531344"/>
                      <a:gd name="connsiteY14" fmla="*/ 250344 h 604716"/>
                      <a:gd name="connsiteX15" fmla="*/ 14897 w 531344"/>
                      <a:gd name="connsiteY15" fmla="*/ 134813 h 604716"/>
                      <a:gd name="connsiteX16" fmla="*/ 0 w 531344"/>
                      <a:gd name="connsiteY16" fmla="*/ 134750 h 604716"/>
                      <a:gd name="connsiteX17" fmla="*/ 2497 w 531344"/>
                      <a:gd name="connsiteY17" fmla="*/ 18017 h 604716"/>
                      <a:gd name="connsiteX18" fmla="*/ 8728 w 531344"/>
                      <a:gd name="connsiteY18" fmla="*/ 4020 h 604716"/>
                      <a:gd name="connsiteX19" fmla="*/ 18466 w 531344"/>
                      <a:gd name="connsiteY19" fmla="*/ 0 h 604716"/>
                      <a:gd name="connsiteX0" fmla="*/ 18466 w 531344"/>
                      <a:gd name="connsiteY0" fmla="*/ 0 h 604716"/>
                      <a:gd name="connsiteX1" fmla="*/ 527578 w 531344"/>
                      <a:gd name="connsiteY1" fmla="*/ 9645 h 604716"/>
                      <a:gd name="connsiteX2" fmla="*/ 531144 w 531344"/>
                      <a:gd name="connsiteY2" fmla="*/ 16240 h 604716"/>
                      <a:gd name="connsiteX3" fmla="*/ 530151 w 531344"/>
                      <a:gd name="connsiteY3" fmla="*/ 26659 h 604716"/>
                      <a:gd name="connsiteX4" fmla="*/ 529019 w 531344"/>
                      <a:gd name="connsiteY4" fmla="*/ 134792 h 604716"/>
                      <a:gd name="connsiteX5" fmla="*/ 517808 w 531344"/>
                      <a:gd name="connsiteY5" fmla="*/ 134813 h 604716"/>
                      <a:gd name="connsiteX6" fmla="*/ 517654 w 531344"/>
                      <a:gd name="connsiteY6" fmla="*/ 142922 h 604716"/>
                      <a:gd name="connsiteX7" fmla="*/ 517819 w 531344"/>
                      <a:gd name="connsiteY7" fmla="*/ 201476 h 604716"/>
                      <a:gd name="connsiteX8" fmla="*/ 515439 w 531344"/>
                      <a:gd name="connsiteY8" fmla="*/ 259816 h 604716"/>
                      <a:gd name="connsiteX9" fmla="*/ 454872 w 531344"/>
                      <a:gd name="connsiteY9" fmla="*/ 328400 h 604716"/>
                      <a:gd name="connsiteX10" fmla="*/ 406671 w 531344"/>
                      <a:gd name="connsiteY10" fmla="*/ 363013 h 604716"/>
                      <a:gd name="connsiteX11" fmla="*/ 323343 w 531344"/>
                      <a:gd name="connsiteY11" fmla="*/ 585224 h 604716"/>
                      <a:gd name="connsiteX12" fmla="*/ 198019 w 531344"/>
                      <a:gd name="connsiteY12" fmla="*/ 584473 h 604716"/>
                      <a:gd name="connsiteX13" fmla="*/ 70354 w 531344"/>
                      <a:gd name="connsiteY13" fmla="*/ 324447 h 604716"/>
                      <a:gd name="connsiteX14" fmla="*/ 15466 w 531344"/>
                      <a:gd name="connsiteY14" fmla="*/ 250344 h 604716"/>
                      <a:gd name="connsiteX15" fmla="*/ 14897 w 531344"/>
                      <a:gd name="connsiteY15" fmla="*/ 134813 h 604716"/>
                      <a:gd name="connsiteX16" fmla="*/ 0 w 531344"/>
                      <a:gd name="connsiteY16" fmla="*/ 134750 h 604716"/>
                      <a:gd name="connsiteX17" fmla="*/ 2497 w 531344"/>
                      <a:gd name="connsiteY17" fmla="*/ 18017 h 604716"/>
                      <a:gd name="connsiteX18" fmla="*/ 8728 w 531344"/>
                      <a:gd name="connsiteY18" fmla="*/ 4020 h 604716"/>
                      <a:gd name="connsiteX19" fmla="*/ 18466 w 531344"/>
                      <a:gd name="connsiteY19" fmla="*/ 0 h 604716"/>
                      <a:gd name="connsiteX0" fmla="*/ 18466 w 531344"/>
                      <a:gd name="connsiteY0" fmla="*/ 0 h 604716"/>
                      <a:gd name="connsiteX1" fmla="*/ 527578 w 531344"/>
                      <a:gd name="connsiteY1" fmla="*/ 9645 h 604716"/>
                      <a:gd name="connsiteX2" fmla="*/ 531144 w 531344"/>
                      <a:gd name="connsiteY2" fmla="*/ 16240 h 604716"/>
                      <a:gd name="connsiteX3" fmla="*/ 530151 w 531344"/>
                      <a:gd name="connsiteY3" fmla="*/ 26659 h 604716"/>
                      <a:gd name="connsiteX4" fmla="*/ 529019 w 531344"/>
                      <a:gd name="connsiteY4" fmla="*/ 134792 h 604716"/>
                      <a:gd name="connsiteX5" fmla="*/ 517808 w 531344"/>
                      <a:gd name="connsiteY5" fmla="*/ 134813 h 604716"/>
                      <a:gd name="connsiteX6" fmla="*/ 517819 w 531344"/>
                      <a:gd name="connsiteY6" fmla="*/ 201476 h 604716"/>
                      <a:gd name="connsiteX7" fmla="*/ 515439 w 531344"/>
                      <a:gd name="connsiteY7" fmla="*/ 259816 h 604716"/>
                      <a:gd name="connsiteX8" fmla="*/ 454872 w 531344"/>
                      <a:gd name="connsiteY8" fmla="*/ 328400 h 604716"/>
                      <a:gd name="connsiteX9" fmla="*/ 406671 w 531344"/>
                      <a:gd name="connsiteY9" fmla="*/ 363013 h 604716"/>
                      <a:gd name="connsiteX10" fmla="*/ 323343 w 531344"/>
                      <a:gd name="connsiteY10" fmla="*/ 585224 h 604716"/>
                      <a:gd name="connsiteX11" fmla="*/ 198019 w 531344"/>
                      <a:gd name="connsiteY11" fmla="*/ 584473 h 604716"/>
                      <a:gd name="connsiteX12" fmla="*/ 70354 w 531344"/>
                      <a:gd name="connsiteY12" fmla="*/ 324447 h 604716"/>
                      <a:gd name="connsiteX13" fmla="*/ 15466 w 531344"/>
                      <a:gd name="connsiteY13" fmla="*/ 250344 h 604716"/>
                      <a:gd name="connsiteX14" fmla="*/ 14897 w 531344"/>
                      <a:gd name="connsiteY14" fmla="*/ 134813 h 604716"/>
                      <a:gd name="connsiteX15" fmla="*/ 0 w 531344"/>
                      <a:gd name="connsiteY15" fmla="*/ 134750 h 604716"/>
                      <a:gd name="connsiteX16" fmla="*/ 2497 w 531344"/>
                      <a:gd name="connsiteY16" fmla="*/ 18017 h 604716"/>
                      <a:gd name="connsiteX17" fmla="*/ 8728 w 531344"/>
                      <a:gd name="connsiteY17" fmla="*/ 4020 h 604716"/>
                      <a:gd name="connsiteX18" fmla="*/ 18466 w 531344"/>
                      <a:gd name="connsiteY18" fmla="*/ 0 h 604716"/>
                      <a:gd name="connsiteX0" fmla="*/ 18466 w 531344"/>
                      <a:gd name="connsiteY0" fmla="*/ 0 h 604716"/>
                      <a:gd name="connsiteX1" fmla="*/ 527578 w 531344"/>
                      <a:gd name="connsiteY1" fmla="*/ 9645 h 604716"/>
                      <a:gd name="connsiteX2" fmla="*/ 531144 w 531344"/>
                      <a:gd name="connsiteY2" fmla="*/ 16240 h 604716"/>
                      <a:gd name="connsiteX3" fmla="*/ 530151 w 531344"/>
                      <a:gd name="connsiteY3" fmla="*/ 26659 h 604716"/>
                      <a:gd name="connsiteX4" fmla="*/ 529019 w 531344"/>
                      <a:gd name="connsiteY4" fmla="*/ 134792 h 604716"/>
                      <a:gd name="connsiteX5" fmla="*/ 517808 w 531344"/>
                      <a:gd name="connsiteY5" fmla="*/ 134813 h 604716"/>
                      <a:gd name="connsiteX6" fmla="*/ 515439 w 531344"/>
                      <a:gd name="connsiteY6" fmla="*/ 259816 h 604716"/>
                      <a:gd name="connsiteX7" fmla="*/ 454872 w 531344"/>
                      <a:gd name="connsiteY7" fmla="*/ 328400 h 604716"/>
                      <a:gd name="connsiteX8" fmla="*/ 406671 w 531344"/>
                      <a:gd name="connsiteY8" fmla="*/ 363013 h 604716"/>
                      <a:gd name="connsiteX9" fmla="*/ 323343 w 531344"/>
                      <a:gd name="connsiteY9" fmla="*/ 585224 h 604716"/>
                      <a:gd name="connsiteX10" fmla="*/ 198019 w 531344"/>
                      <a:gd name="connsiteY10" fmla="*/ 584473 h 604716"/>
                      <a:gd name="connsiteX11" fmla="*/ 70354 w 531344"/>
                      <a:gd name="connsiteY11" fmla="*/ 324447 h 604716"/>
                      <a:gd name="connsiteX12" fmla="*/ 15466 w 531344"/>
                      <a:gd name="connsiteY12" fmla="*/ 250344 h 604716"/>
                      <a:gd name="connsiteX13" fmla="*/ 14897 w 531344"/>
                      <a:gd name="connsiteY13" fmla="*/ 134813 h 604716"/>
                      <a:gd name="connsiteX14" fmla="*/ 0 w 531344"/>
                      <a:gd name="connsiteY14" fmla="*/ 134750 h 604716"/>
                      <a:gd name="connsiteX15" fmla="*/ 2497 w 531344"/>
                      <a:gd name="connsiteY15" fmla="*/ 18017 h 604716"/>
                      <a:gd name="connsiteX16" fmla="*/ 8728 w 531344"/>
                      <a:gd name="connsiteY16" fmla="*/ 4020 h 604716"/>
                      <a:gd name="connsiteX17" fmla="*/ 18466 w 531344"/>
                      <a:gd name="connsiteY17" fmla="*/ 0 h 604716"/>
                      <a:gd name="connsiteX0" fmla="*/ 18466 w 531344"/>
                      <a:gd name="connsiteY0" fmla="*/ 0 h 604716"/>
                      <a:gd name="connsiteX1" fmla="*/ 527578 w 531344"/>
                      <a:gd name="connsiteY1" fmla="*/ 9645 h 604716"/>
                      <a:gd name="connsiteX2" fmla="*/ 531144 w 531344"/>
                      <a:gd name="connsiteY2" fmla="*/ 16240 h 604716"/>
                      <a:gd name="connsiteX3" fmla="*/ 530151 w 531344"/>
                      <a:gd name="connsiteY3" fmla="*/ 26659 h 604716"/>
                      <a:gd name="connsiteX4" fmla="*/ 529019 w 531344"/>
                      <a:gd name="connsiteY4" fmla="*/ 134792 h 604716"/>
                      <a:gd name="connsiteX5" fmla="*/ 517808 w 531344"/>
                      <a:gd name="connsiteY5" fmla="*/ 134813 h 604716"/>
                      <a:gd name="connsiteX6" fmla="*/ 515439 w 531344"/>
                      <a:gd name="connsiteY6" fmla="*/ 259816 h 604716"/>
                      <a:gd name="connsiteX7" fmla="*/ 454872 w 531344"/>
                      <a:gd name="connsiteY7" fmla="*/ 328400 h 604716"/>
                      <a:gd name="connsiteX8" fmla="*/ 406671 w 531344"/>
                      <a:gd name="connsiteY8" fmla="*/ 363013 h 604716"/>
                      <a:gd name="connsiteX9" fmla="*/ 323343 w 531344"/>
                      <a:gd name="connsiteY9" fmla="*/ 585224 h 604716"/>
                      <a:gd name="connsiteX10" fmla="*/ 198019 w 531344"/>
                      <a:gd name="connsiteY10" fmla="*/ 584473 h 604716"/>
                      <a:gd name="connsiteX11" fmla="*/ 70354 w 531344"/>
                      <a:gd name="connsiteY11" fmla="*/ 324447 h 604716"/>
                      <a:gd name="connsiteX12" fmla="*/ 15466 w 531344"/>
                      <a:gd name="connsiteY12" fmla="*/ 250344 h 604716"/>
                      <a:gd name="connsiteX13" fmla="*/ 14897 w 531344"/>
                      <a:gd name="connsiteY13" fmla="*/ 134813 h 604716"/>
                      <a:gd name="connsiteX14" fmla="*/ 0 w 531344"/>
                      <a:gd name="connsiteY14" fmla="*/ 134750 h 604716"/>
                      <a:gd name="connsiteX15" fmla="*/ 2497 w 531344"/>
                      <a:gd name="connsiteY15" fmla="*/ 18017 h 604716"/>
                      <a:gd name="connsiteX16" fmla="*/ 8728 w 531344"/>
                      <a:gd name="connsiteY16" fmla="*/ 4020 h 604716"/>
                      <a:gd name="connsiteX17" fmla="*/ 18466 w 531344"/>
                      <a:gd name="connsiteY17" fmla="*/ 0 h 604716"/>
                      <a:gd name="connsiteX0" fmla="*/ 18466 w 531344"/>
                      <a:gd name="connsiteY0" fmla="*/ 0 h 604716"/>
                      <a:gd name="connsiteX1" fmla="*/ 527578 w 531344"/>
                      <a:gd name="connsiteY1" fmla="*/ 9645 h 604716"/>
                      <a:gd name="connsiteX2" fmla="*/ 531144 w 531344"/>
                      <a:gd name="connsiteY2" fmla="*/ 16240 h 604716"/>
                      <a:gd name="connsiteX3" fmla="*/ 530151 w 531344"/>
                      <a:gd name="connsiteY3" fmla="*/ 26659 h 604716"/>
                      <a:gd name="connsiteX4" fmla="*/ 529019 w 531344"/>
                      <a:gd name="connsiteY4" fmla="*/ 134792 h 604716"/>
                      <a:gd name="connsiteX5" fmla="*/ 517808 w 531344"/>
                      <a:gd name="connsiteY5" fmla="*/ 134813 h 604716"/>
                      <a:gd name="connsiteX6" fmla="*/ 515439 w 531344"/>
                      <a:gd name="connsiteY6" fmla="*/ 259816 h 604716"/>
                      <a:gd name="connsiteX7" fmla="*/ 454872 w 531344"/>
                      <a:gd name="connsiteY7" fmla="*/ 328400 h 604716"/>
                      <a:gd name="connsiteX8" fmla="*/ 406671 w 531344"/>
                      <a:gd name="connsiteY8" fmla="*/ 363013 h 604716"/>
                      <a:gd name="connsiteX9" fmla="*/ 323343 w 531344"/>
                      <a:gd name="connsiteY9" fmla="*/ 585224 h 604716"/>
                      <a:gd name="connsiteX10" fmla="*/ 198019 w 531344"/>
                      <a:gd name="connsiteY10" fmla="*/ 584473 h 604716"/>
                      <a:gd name="connsiteX11" fmla="*/ 70354 w 531344"/>
                      <a:gd name="connsiteY11" fmla="*/ 324447 h 604716"/>
                      <a:gd name="connsiteX12" fmla="*/ 15466 w 531344"/>
                      <a:gd name="connsiteY12" fmla="*/ 250344 h 604716"/>
                      <a:gd name="connsiteX13" fmla="*/ 14897 w 531344"/>
                      <a:gd name="connsiteY13" fmla="*/ 134813 h 604716"/>
                      <a:gd name="connsiteX14" fmla="*/ 0 w 531344"/>
                      <a:gd name="connsiteY14" fmla="*/ 134750 h 604716"/>
                      <a:gd name="connsiteX15" fmla="*/ 2497 w 531344"/>
                      <a:gd name="connsiteY15" fmla="*/ 18017 h 604716"/>
                      <a:gd name="connsiteX16" fmla="*/ 8728 w 531344"/>
                      <a:gd name="connsiteY16" fmla="*/ 4020 h 604716"/>
                      <a:gd name="connsiteX17" fmla="*/ 18466 w 531344"/>
                      <a:gd name="connsiteY17" fmla="*/ 0 h 604716"/>
                      <a:gd name="connsiteX0" fmla="*/ 18466 w 531344"/>
                      <a:gd name="connsiteY0" fmla="*/ 0 h 604716"/>
                      <a:gd name="connsiteX1" fmla="*/ 527578 w 531344"/>
                      <a:gd name="connsiteY1" fmla="*/ 9645 h 604716"/>
                      <a:gd name="connsiteX2" fmla="*/ 531144 w 531344"/>
                      <a:gd name="connsiteY2" fmla="*/ 16240 h 604716"/>
                      <a:gd name="connsiteX3" fmla="*/ 530151 w 531344"/>
                      <a:gd name="connsiteY3" fmla="*/ 26659 h 604716"/>
                      <a:gd name="connsiteX4" fmla="*/ 529019 w 531344"/>
                      <a:gd name="connsiteY4" fmla="*/ 134792 h 604716"/>
                      <a:gd name="connsiteX5" fmla="*/ 517808 w 531344"/>
                      <a:gd name="connsiteY5" fmla="*/ 134813 h 604716"/>
                      <a:gd name="connsiteX6" fmla="*/ 515439 w 531344"/>
                      <a:gd name="connsiteY6" fmla="*/ 259816 h 604716"/>
                      <a:gd name="connsiteX7" fmla="*/ 454872 w 531344"/>
                      <a:gd name="connsiteY7" fmla="*/ 328400 h 604716"/>
                      <a:gd name="connsiteX8" fmla="*/ 406671 w 531344"/>
                      <a:gd name="connsiteY8" fmla="*/ 363013 h 604716"/>
                      <a:gd name="connsiteX9" fmla="*/ 323343 w 531344"/>
                      <a:gd name="connsiteY9" fmla="*/ 585224 h 604716"/>
                      <a:gd name="connsiteX10" fmla="*/ 198019 w 531344"/>
                      <a:gd name="connsiteY10" fmla="*/ 584473 h 604716"/>
                      <a:gd name="connsiteX11" fmla="*/ 70354 w 531344"/>
                      <a:gd name="connsiteY11" fmla="*/ 324447 h 604716"/>
                      <a:gd name="connsiteX12" fmla="*/ 15466 w 531344"/>
                      <a:gd name="connsiteY12" fmla="*/ 250344 h 604716"/>
                      <a:gd name="connsiteX13" fmla="*/ 14897 w 531344"/>
                      <a:gd name="connsiteY13" fmla="*/ 134813 h 604716"/>
                      <a:gd name="connsiteX14" fmla="*/ 0 w 531344"/>
                      <a:gd name="connsiteY14" fmla="*/ 134750 h 604716"/>
                      <a:gd name="connsiteX15" fmla="*/ 2497 w 531344"/>
                      <a:gd name="connsiteY15" fmla="*/ 18017 h 604716"/>
                      <a:gd name="connsiteX16" fmla="*/ 8728 w 531344"/>
                      <a:gd name="connsiteY16" fmla="*/ 4020 h 604716"/>
                      <a:gd name="connsiteX17" fmla="*/ 18466 w 531344"/>
                      <a:gd name="connsiteY17" fmla="*/ 0 h 604716"/>
                      <a:gd name="connsiteX0" fmla="*/ 18466 w 531344"/>
                      <a:gd name="connsiteY0" fmla="*/ 0 h 604716"/>
                      <a:gd name="connsiteX1" fmla="*/ 527578 w 531344"/>
                      <a:gd name="connsiteY1" fmla="*/ 9645 h 604716"/>
                      <a:gd name="connsiteX2" fmla="*/ 531144 w 531344"/>
                      <a:gd name="connsiteY2" fmla="*/ 16240 h 604716"/>
                      <a:gd name="connsiteX3" fmla="*/ 530151 w 531344"/>
                      <a:gd name="connsiteY3" fmla="*/ 26659 h 604716"/>
                      <a:gd name="connsiteX4" fmla="*/ 529019 w 531344"/>
                      <a:gd name="connsiteY4" fmla="*/ 134792 h 604716"/>
                      <a:gd name="connsiteX5" fmla="*/ 517808 w 531344"/>
                      <a:gd name="connsiteY5" fmla="*/ 134813 h 604716"/>
                      <a:gd name="connsiteX6" fmla="*/ 515439 w 531344"/>
                      <a:gd name="connsiteY6" fmla="*/ 259816 h 604716"/>
                      <a:gd name="connsiteX7" fmla="*/ 454872 w 531344"/>
                      <a:gd name="connsiteY7" fmla="*/ 328400 h 604716"/>
                      <a:gd name="connsiteX8" fmla="*/ 406671 w 531344"/>
                      <a:gd name="connsiteY8" fmla="*/ 363013 h 604716"/>
                      <a:gd name="connsiteX9" fmla="*/ 323343 w 531344"/>
                      <a:gd name="connsiteY9" fmla="*/ 585224 h 604716"/>
                      <a:gd name="connsiteX10" fmla="*/ 198019 w 531344"/>
                      <a:gd name="connsiteY10" fmla="*/ 584473 h 604716"/>
                      <a:gd name="connsiteX11" fmla="*/ 70354 w 531344"/>
                      <a:gd name="connsiteY11" fmla="*/ 324447 h 604716"/>
                      <a:gd name="connsiteX12" fmla="*/ 15466 w 531344"/>
                      <a:gd name="connsiteY12" fmla="*/ 250344 h 604716"/>
                      <a:gd name="connsiteX13" fmla="*/ 14897 w 531344"/>
                      <a:gd name="connsiteY13" fmla="*/ 134813 h 604716"/>
                      <a:gd name="connsiteX14" fmla="*/ 0 w 531344"/>
                      <a:gd name="connsiteY14" fmla="*/ 134750 h 604716"/>
                      <a:gd name="connsiteX15" fmla="*/ 2497 w 531344"/>
                      <a:gd name="connsiteY15" fmla="*/ 18017 h 604716"/>
                      <a:gd name="connsiteX16" fmla="*/ 8728 w 531344"/>
                      <a:gd name="connsiteY16" fmla="*/ 4020 h 604716"/>
                      <a:gd name="connsiteX17" fmla="*/ 18466 w 531344"/>
                      <a:gd name="connsiteY17" fmla="*/ 0 h 604716"/>
                      <a:gd name="connsiteX0" fmla="*/ 18466 w 531344"/>
                      <a:gd name="connsiteY0" fmla="*/ 0 h 604716"/>
                      <a:gd name="connsiteX1" fmla="*/ 527578 w 531344"/>
                      <a:gd name="connsiteY1" fmla="*/ 9645 h 604716"/>
                      <a:gd name="connsiteX2" fmla="*/ 531144 w 531344"/>
                      <a:gd name="connsiteY2" fmla="*/ 16240 h 604716"/>
                      <a:gd name="connsiteX3" fmla="*/ 530151 w 531344"/>
                      <a:gd name="connsiteY3" fmla="*/ 26659 h 604716"/>
                      <a:gd name="connsiteX4" fmla="*/ 529019 w 531344"/>
                      <a:gd name="connsiteY4" fmla="*/ 134792 h 604716"/>
                      <a:gd name="connsiteX5" fmla="*/ 517808 w 531344"/>
                      <a:gd name="connsiteY5" fmla="*/ 134813 h 604716"/>
                      <a:gd name="connsiteX6" fmla="*/ 515439 w 531344"/>
                      <a:gd name="connsiteY6" fmla="*/ 259816 h 604716"/>
                      <a:gd name="connsiteX7" fmla="*/ 454872 w 531344"/>
                      <a:gd name="connsiteY7" fmla="*/ 328400 h 604716"/>
                      <a:gd name="connsiteX8" fmla="*/ 406671 w 531344"/>
                      <a:gd name="connsiteY8" fmla="*/ 363013 h 604716"/>
                      <a:gd name="connsiteX9" fmla="*/ 323343 w 531344"/>
                      <a:gd name="connsiteY9" fmla="*/ 585224 h 604716"/>
                      <a:gd name="connsiteX10" fmla="*/ 198019 w 531344"/>
                      <a:gd name="connsiteY10" fmla="*/ 584473 h 604716"/>
                      <a:gd name="connsiteX11" fmla="*/ 70354 w 531344"/>
                      <a:gd name="connsiteY11" fmla="*/ 324447 h 604716"/>
                      <a:gd name="connsiteX12" fmla="*/ 13240 w 531344"/>
                      <a:gd name="connsiteY12" fmla="*/ 251405 h 604716"/>
                      <a:gd name="connsiteX13" fmla="*/ 14897 w 531344"/>
                      <a:gd name="connsiteY13" fmla="*/ 134813 h 604716"/>
                      <a:gd name="connsiteX14" fmla="*/ 0 w 531344"/>
                      <a:gd name="connsiteY14" fmla="*/ 134750 h 604716"/>
                      <a:gd name="connsiteX15" fmla="*/ 2497 w 531344"/>
                      <a:gd name="connsiteY15" fmla="*/ 18017 h 604716"/>
                      <a:gd name="connsiteX16" fmla="*/ 8728 w 531344"/>
                      <a:gd name="connsiteY16" fmla="*/ 4020 h 604716"/>
                      <a:gd name="connsiteX17" fmla="*/ 18466 w 531344"/>
                      <a:gd name="connsiteY17" fmla="*/ 0 h 604716"/>
                      <a:gd name="connsiteX0" fmla="*/ 18466 w 531344"/>
                      <a:gd name="connsiteY0" fmla="*/ 0 h 604716"/>
                      <a:gd name="connsiteX1" fmla="*/ 527578 w 531344"/>
                      <a:gd name="connsiteY1" fmla="*/ 9645 h 604716"/>
                      <a:gd name="connsiteX2" fmla="*/ 531144 w 531344"/>
                      <a:gd name="connsiteY2" fmla="*/ 16240 h 604716"/>
                      <a:gd name="connsiteX3" fmla="*/ 530151 w 531344"/>
                      <a:gd name="connsiteY3" fmla="*/ 26659 h 604716"/>
                      <a:gd name="connsiteX4" fmla="*/ 529019 w 531344"/>
                      <a:gd name="connsiteY4" fmla="*/ 134792 h 604716"/>
                      <a:gd name="connsiteX5" fmla="*/ 517808 w 531344"/>
                      <a:gd name="connsiteY5" fmla="*/ 134813 h 604716"/>
                      <a:gd name="connsiteX6" fmla="*/ 515439 w 531344"/>
                      <a:gd name="connsiteY6" fmla="*/ 259816 h 604716"/>
                      <a:gd name="connsiteX7" fmla="*/ 454872 w 531344"/>
                      <a:gd name="connsiteY7" fmla="*/ 328400 h 604716"/>
                      <a:gd name="connsiteX8" fmla="*/ 323343 w 531344"/>
                      <a:gd name="connsiteY8" fmla="*/ 585224 h 604716"/>
                      <a:gd name="connsiteX9" fmla="*/ 198019 w 531344"/>
                      <a:gd name="connsiteY9" fmla="*/ 584473 h 604716"/>
                      <a:gd name="connsiteX10" fmla="*/ 70354 w 531344"/>
                      <a:gd name="connsiteY10" fmla="*/ 324447 h 604716"/>
                      <a:gd name="connsiteX11" fmla="*/ 13240 w 531344"/>
                      <a:gd name="connsiteY11" fmla="*/ 251405 h 604716"/>
                      <a:gd name="connsiteX12" fmla="*/ 14897 w 531344"/>
                      <a:gd name="connsiteY12" fmla="*/ 134813 h 604716"/>
                      <a:gd name="connsiteX13" fmla="*/ 0 w 531344"/>
                      <a:gd name="connsiteY13" fmla="*/ 134750 h 604716"/>
                      <a:gd name="connsiteX14" fmla="*/ 2497 w 531344"/>
                      <a:gd name="connsiteY14" fmla="*/ 18017 h 604716"/>
                      <a:gd name="connsiteX15" fmla="*/ 8728 w 531344"/>
                      <a:gd name="connsiteY15" fmla="*/ 4020 h 604716"/>
                      <a:gd name="connsiteX16" fmla="*/ 18466 w 531344"/>
                      <a:gd name="connsiteY16" fmla="*/ 0 h 604716"/>
                      <a:gd name="connsiteX0" fmla="*/ 18466 w 531344"/>
                      <a:gd name="connsiteY0" fmla="*/ 0 h 604716"/>
                      <a:gd name="connsiteX1" fmla="*/ 527578 w 531344"/>
                      <a:gd name="connsiteY1" fmla="*/ 9645 h 604716"/>
                      <a:gd name="connsiteX2" fmla="*/ 531144 w 531344"/>
                      <a:gd name="connsiteY2" fmla="*/ 16240 h 604716"/>
                      <a:gd name="connsiteX3" fmla="*/ 530151 w 531344"/>
                      <a:gd name="connsiteY3" fmla="*/ 26659 h 604716"/>
                      <a:gd name="connsiteX4" fmla="*/ 529019 w 531344"/>
                      <a:gd name="connsiteY4" fmla="*/ 134792 h 604716"/>
                      <a:gd name="connsiteX5" fmla="*/ 517808 w 531344"/>
                      <a:gd name="connsiteY5" fmla="*/ 134813 h 604716"/>
                      <a:gd name="connsiteX6" fmla="*/ 515439 w 531344"/>
                      <a:gd name="connsiteY6" fmla="*/ 259816 h 604716"/>
                      <a:gd name="connsiteX7" fmla="*/ 454872 w 531344"/>
                      <a:gd name="connsiteY7" fmla="*/ 328400 h 604716"/>
                      <a:gd name="connsiteX8" fmla="*/ 323343 w 531344"/>
                      <a:gd name="connsiteY8" fmla="*/ 585224 h 604716"/>
                      <a:gd name="connsiteX9" fmla="*/ 198019 w 531344"/>
                      <a:gd name="connsiteY9" fmla="*/ 584473 h 604716"/>
                      <a:gd name="connsiteX10" fmla="*/ 70354 w 531344"/>
                      <a:gd name="connsiteY10" fmla="*/ 324447 h 604716"/>
                      <a:gd name="connsiteX11" fmla="*/ 13240 w 531344"/>
                      <a:gd name="connsiteY11" fmla="*/ 251405 h 604716"/>
                      <a:gd name="connsiteX12" fmla="*/ 14897 w 531344"/>
                      <a:gd name="connsiteY12" fmla="*/ 134813 h 604716"/>
                      <a:gd name="connsiteX13" fmla="*/ 0 w 531344"/>
                      <a:gd name="connsiteY13" fmla="*/ 134750 h 604716"/>
                      <a:gd name="connsiteX14" fmla="*/ 2497 w 531344"/>
                      <a:gd name="connsiteY14" fmla="*/ 18017 h 604716"/>
                      <a:gd name="connsiteX15" fmla="*/ 8728 w 531344"/>
                      <a:gd name="connsiteY15" fmla="*/ 4020 h 604716"/>
                      <a:gd name="connsiteX16" fmla="*/ 18466 w 531344"/>
                      <a:gd name="connsiteY16" fmla="*/ 0 h 604716"/>
                      <a:gd name="connsiteX0" fmla="*/ 18466 w 531344"/>
                      <a:gd name="connsiteY0" fmla="*/ 0 h 604716"/>
                      <a:gd name="connsiteX1" fmla="*/ 527578 w 531344"/>
                      <a:gd name="connsiteY1" fmla="*/ 9645 h 604716"/>
                      <a:gd name="connsiteX2" fmla="*/ 531144 w 531344"/>
                      <a:gd name="connsiteY2" fmla="*/ 16240 h 604716"/>
                      <a:gd name="connsiteX3" fmla="*/ 530151 w 531344"/>
                      <a:gd name="connsiteY3" fmla="*/ 26659 h 604716"/>
                      <a:gd name="connsiteX4" fmla="*/ 529019 w 531344"/>
                      <a:gd name="connsiteY4" fmla="*/ 134792 h 604716"/>
                      <a:gd name="connsiteX5" fmla="*/ 517808 w 531344"/>
                      <a:gd name="connsiteY5" fmla="*/ 134813 h 604716"/>
                      <a:gd name="connsiteX6" fmla="*/ 515439 w 531344"/>
                      <a:gd name="connsiteY6" fmla="*/ 259816 h 604716"/>
                      <a:gd name="connsiteX7" fmla="*/ 454872 w 531344"/>
                      <a:gd name="connsiteY7" fmla="*/ 328400 h 604716"/>
                      <a:gd name="connsiteX8" fmla="*/ 323343 w 531344"/>
                      <a:gd name="connsiteY8" fmla="*/ 585224 h 604716"/>
                      <a:gd name="connsiteX9" fmla="*/ 198019 w 531344"/>
                      <a:gd name="connsiteY9" fmla="*/ 584473 h 604716"/>
                      <a:gd name="connsiteX10" fmla="*/ 70354 w 531344"/>
                      <a:gd name="connsiteY10" fmla="*/ 324447 h 604716"/>
                      <a:gd name="connsiteX11" fmla="*/ 13240 w 531344"/>
                      <a:gd name="connsiteY11" fmla="*/ 251405 h 604716"/>
                      <a:gd name="connsiteX12" fmla="*/ 14897 w 531344"/>
                      <a:gd name="connsiteY12" fmla="*/ 134813 h 604716"/>
                      <a:gd name="connsiteX13" fmla="*/ 0 w 531344"/>
                      <a:gd name="connsiteY13" fmla="*/ 134750 h 604716"/>
                      <a:gd name="connsiteX14" fmla="*/ 2497 w 531344"/>
                      <a:gd name="connsiteY14" fmla="*/ 18017 h 604716"/>
                      <a:gd name="connsiteX15" fmla="*/ 8728 w 531344"/>
                      <a:gd name="connsiteY15" fmla="*/ 4020 h 604716"/>
                      <a:gd name="connsiteX16" fmla="*/ 18466 w 531344"/>
                      <a:gd name="connsiteY16" fmla="*/ 0 h 604716"/>
                      <a:gd name="connsiteX0" fmla="*/ 18466 w 531344"/>
                      <a:gd name="connsiteY0" fmla="*/ 0 h 604716"/>
                      <a:gd name="connsiteX1" fmla="*/ 527578 w 531344"/>
                      <a:gd name="connsiteY1" fmla="*/ 9645 h 604716"/>
                      <a:gd name="connsiteX2" fmla="*/ 531144 w 531344"/>
                      <a:gd name="connsiteY2" fmla="*/ 16240 h 604716"/>
                      <a:gd name="connsiteX3" fmla="*/ 530151 w 531344"/>
                      <a:gd name="connsiteY3" fmla="*/ 26659 h 604716"/>
                      <a:gd name="connsiteX4" fmla="*/ 529019 w 531344"/>
                      <a:gd name="connsiteY4" fmla="*/ 134792 h 604716"/>
                      <a:gd name="connsiteX5" fmla="*/ 517808 w 531344"/>
                      <a:gd name="connsiteY5" fmla="*/ 134813 h 604716"/>
                      <a:gd name="connsiteX6" fmla="*/ 515439 w 531344"/>
                      <a:gd name="connsiteY6" fmla="*/ 259816 h 604716"/>
                      <a:gd name="connsiteX7" fmla="*/ 454872 w 531344"/>
                      <a:gd name="connsiteY7" fmla="*/ 328400 h 604716"/>
                      <a:gd name="connsiteX8" fmla="*/ 323343 w 531344"/>
                      <a:gd name="connsiteY8" fmla="*/ 585224 h 604716"/>
                      <a:gd name="connsiteX9" fmla="*/ 198019 w 531344"/>
                      <a:gd name="connsiteY9" fmla="*/ 584473 h 604716"/>
                      <a:gd name="connsiteX10" fmla="*/ 70354 w 531344"/>
                      <a:gd name="connsiteY10" fmla="*/ 324447 h 604716"/>
                      <a:gd name="connsiteX11" fmla="*/ 13240 w 531344"/>
                      <a:gd name="connsiteY11" fmla="*/ 251405 h 604716"/>
                      <a:gd name="connsiteX12" fmla="*/ 14897 w 531344"/>
                      <a:gd name="connsiteY12" fmla="*/ 134813 h 604716"/>
                      <a:gd name="connsiteX13" fmla="*/ 0 w 531344"/>
                      <a:gd name="connsiteY13" fmla="*/ 134750 h 604716"/>
                      <a:gd name="connsiteX14" fmla="*/ 2497 w 531344"/>
                      <a:gd name="connsiteY14" fmla="*/ 18017 h 604716"/>
                      <a:gd name="connsiteX15" fmla="*/ 8728 w 531344"/>
                      <a:gd name="connsiteY15" fmla="*/ 4020 h 604716"/>
                      <a:gd name="connsiteX16" fmla="*/ 18466 w 531344"/>
                      <a:gd name="connsiteY16" fmla="*/ 0 h 604716"/>
                      <a:gd name="connsiteX0" fmla="*/ 18466 w 531344"/>
                      <a:gd name="connsiteY0" fmla="*/ 0 h 604716"/>
                      <a:gd name="connsiteX1" fmla="*/ 527578 w 531344"/>
                      <a:gd name="connsiteY1" fmla="*/ 9645 h 604716"/>
                      <a:gd name="connsiteX2" fmla="*/ 531144 w 531344"/>
                      <a:gd name="connsiteY2" fmla="*/ 16240 h 604716"/>
                      <a:gd name="connsiteX3" fmla="*/ 530151 w 531344"/>
                      <a:gd name="connsiteY3" fmla="*/ 26659 h 604716"/>
                      <a:gd name="connsiteX4" fmla="*/ 529019 w 531344"/>
                      <a:gd name="connsiteY4" fmla="*/ 134792 h 604716"/>
                      <a:gd name="connsiteX5" fmla="*/ 517808 w 531344"/>
                      <a:gd name="connsiteY5" fmla="*/ 134813 h 604716"/>
                      <a:gd name="connsiteX6" fmla="*/ 515439 w 531344"/>
                      <a:gd name="connsiteY6" fmla="*/ 259816 h 604716"/>
                      <a:gd name="connsiteX7" fmla="*/ 454872 w 531344"/>
                      <a:gd name="connsiteY7" fmla="*/ 328400 h 604716"/>
                      <a:gd name="connsiteX8" fmla="*/ 323343 w 531344"/>
                      <a:gd name="connsiteY8" fmla="*/ 585224 h 604716"/>
                      <a:gd name="connsiteX9" fmla="*/ 198019 w 531344"/>
                      <a:gd name="connsiteY9" fmla="*/ 584473 h 604716"/>
                      <a:gd name="connsiteX10" fmla="*/ 70354 w 531344"/>
                      <a:gd name="connsiteY10" fmla="*/ 324447 h 604716"/>
                      <a:gd name="connsiteX11" fmla="*/ 13240 w 531344"/>
                      <a:gd name="connsiteY11" fmla="*/ 251405 h 604716"/>
                      <a:gd name="connsiteX12" fmla="*/ 14897 w 531344"/>
                      <a:gd name="connsiteY12" fmla="*/ 134813 h 604716"/>
                      <a:gd name="connsiteX13" fmla="*/ 0 w 531344"/>
                      <a:gd name="connsiteY13" fmla="*/ 134750 h 604716"/>
                      <a:gd name="connsiteX14" fmla="*/ 2497 w 531344"/>
                      <a:gd name="connsiteY14" fmla="*/ 18017 h 604716"/>
                      <a:gd name="connsiteX15" fmla="*/ 8728 w 531344"/>
                      <a:gd name="connsiteY15" fmla="*/ 4020 h 604716"/>
                      <a:gd name="connsiteX16" fmla="*/ 18466 w 531344"/>
                      <a:gd name="connsiteY16" fmla="*/ 0 h 604716"/>
                      <a:gd name="connsiteX0" fmla="*/ 18466 w 531344"/>
                      <a:gd name="connsiteY0" fmla="*/ 0 h 604716"/>
                      <a:gd name="connsiteX1" fmla="*/ 527578 w 531344"/>
                      <a:gd name="connsiteY1" fmla="*/ 9645 h 604716"/>
                      <a:gd name="connsiteX2" fmla="*/ 531144 w 531344"/>
                      <a:gd name="connsiteY2" fmla="*/ 16240 h 604716"/>
                      <a:gd name="connsiteX3" fmla="*/ 530151 w 531344"/>
                      <a:gd name="connsiteY3" fmla="*/ 26659 h 604716"/>
                      <a:gd name="connsiteX4" fmla="*/ 529019 w 531344"/>
                      <a:gd name="connsiteY4" fmla="*/ 134792 h 604716"/>
                      <a:gd name="connsiteX5" fmla="*/ 517808 w 531344"/>
                      <a:gd name="connsiteY5" fmla="*/ 134813 h 604716"/>
                      <a:gd name="connsiteX6" fmla="*/ 515439 w 531344"/>
                      <a:gd name="connsiteY6" fmla="*/ 259816 h 604716"/>
                      <a:gd name="connsiteX7" fmla="*/ 454872 w 531344"/>
                      <a:gd name="connsiteY7" fmla="*/ 328400 h 604716"/>
                      <a:gd name="connsiteX8" fmla="*/ 323343 w 531344"/>
                      <a:gd name="connsiteY8" fmla="*/ 585224 h 604716"/>
                      <a:gd name="connsiteX9" fmla="*/ 198019 w 531344"/>
                      <a:gd name="connsiteY9" fmla="*/ 584473 h 604716"/>
                      <a:gd name="connsiteX10" fmla="*/ 70354 w 531344"/>
                      <a:gd name="connsiteY10" fmla="*/ 324447 h 604716"/>
                      <a:gd name="connsiteX11" fmla="*/ 13240 w 531344"/>
                      <a:gd name="connsiteY11" fmla="*/ 251405 h 604716"/>
                      <a:gd name="connsiteX12" fmla="*/ 14897 w 531344"/>
                      <a:gd name="connsiteY12" fmla="*/ 134813 h 604716"/>
                      <a:gd name="connsiteX13" fmla="*/ 0 w 531344"/>
                      <a:gd name="connsiteY13" fmla="*/ 134750 h 604716"/>
                      <a:gd name="connsiteX14" fmla="*/ 2497 w 531344"/>
                      <a:gd name="connsiteY14" fmla="*/ 18017 h 604716"/>
                      <a:gd name="connsiteX15" fmla="*/ 8728 w 531344"/>
                      <a:gd name="connsiteY15" fmla="*/ 4020 h 604716"/>
                      <a:gd name="connsiteX16" fmla="*/ 18466 w 531344"/>
                      <a:gd name="connsiteY16" fmla="*/ 0 h 604716"/>
                      <a:gd name="connsiteX0" fmla="*/ 18466 w 531344"/>
                      <a:gd name="connsiteY0" fmla="*/ 0 h 604716"/>
                      <a:gd name="connsiteX1" fmla="*/ 527578 w 531344"/>
                      <a:gd name="connsiteY1" fmla="*/ 9645 h 604716"/>
                      <a:gd name="connsiteX2" fmla="*/ 531144 w 531344"/>
                      <a:gd name="connsiteY2" fmla="*/ 16240 h 604716"/>
                      <a:gd name="connsiteX3" fmla="*/ 530151 w 531344"/>
                      <a:gd name="connsiteY3" fmla="*/ 26659 h 604716"/>
                      <a:gd name="connsiteX4" fmla="*/ 529019 w 531344"/>
                      <a:gd name="connsiteY4" fmla="*/ 134792 h 604716"/>
                      <a:gd name="connsiteX5" fmla="*/ 517808 w 531344"/>
                      <a:gd name="connsiteY5" fmla="*/ 134813 h 604716"/>
                      <a:gd name="connsiteX6" fmla="*/ 515439 w 531344"/>
                      <a:gd name="connsiteY6" fmla="*/ 259816 h 604716"/>
                      <a:gd name="connsiteX7" fmla="*/ 454872 w 531344"/>
                      <a:gd name="connsiteY7" fmla="*/ 328400 h 604716"/>
                      <a:gd name="connsiteX8" fmla="*/ 323343 w 531344"/>
                      <a:gd name="connsiteY8" fmla="*/ 585224 h 604716"/>
                      <a:gd name="connsiteX9" fmla="*/ 198019 w 531344"/>
                      <a:gd name="connsiteY9" fmla="*/ 584473 h 604716"/>
                      <a:gd name="connsiteX10" fmla="*/ 70354 w 531344"/>
                      <a:gd name="connsiteY10" fmla="*/ 324447 h 604716"/>
                      <a:gd name="connsiteX11" fmla="*/ 13240 w 531344"/>
                      <a:gd name="connsiteY11" fmla="*/ 251405 h 604716"/>
                      <a:gd name="connsiteX12" fmla="*/ 14897 w 531344"/>
                      <a:gd name="connsiteY12" fmla="*/ 134813 h 604716"/>
                      <a:gd name="connsiteX13" fmla="*/ 0 w 531344"/>
                      <a:gd name="connsiteY13" fmla="*/ 134750 h 604716"/>
                      <a:gd name="connsiteX14" fmla="*/ 2497 w 531344"/>
                      <a:gd name="connsiteY14" fmla="*/ 18017 h 604716"/>
                      <a:gd name="connsiteX15" fmla="*/ 8728 w 531344"/>
                      <a:gd name="connsiteY15" fmla="*/ 4020 h 604716"/>
                      <a:gd name="connsiteX16" fmla="*/ 18466 w 531344"/>
                      <a:gd name="connsiteY16" fmla="*/ 0 h 604716"/>
                      <a:gd name="connsiteX0" fmla="*/ 18466 w 531344"/>
                      <a:gd name="connsiteY0" fmla="*/ 0 h 604716"/>
                      <a:gd name="connsiteX1" fmla="*/ 527578 w 531344"/>
                      <a:gd name="connsiteY1" fmla="*/ 9645 h 604716"/>
                      <a:gd name="connsiteX2" fmla="*/ 531144 w 531344"/>
                      <a:gd name="connsiteY2" fmla="*/ 16240 h 604716"/>
                      <a:gd name="connsiteX3" fmla="*/ 530151 w 531344"/>
                      <a:gd name="connsiteY3" fmla="*/ 26659 h 604716"/>
                      <a:gd name="connsiteX4" fmla="*/ 529019 w 531344"/>
                      <a:gd name="connsiteY4" fmla="*/ 134792 h 604716"/>
                      <a:gd name="connsiteX5" fmla="*/ 517808 w 531344"/>
                      <a:gd name="connsiteY5" fmla="*/ 134813 h 604716"/>
                      <a:gd name="connsiteX6" fmla="*/ 515439 w 531344"/>
                      <a:gd name="connsiteY6" fmla="*/ 259816 h 604716"/>
                      <a:gd name="connsiteX7" fmla="*/ 454872 w 531344"/>
                      <a:gd name="connsiteY7" fmla="*/ 328400 h 604716"/>
                      <a:gd name="connsiteX8" fmla="*/ 323343 w 531344"/>
                      <a:gd name="connsiteY8" fmla="*/ 585224 h 604716"/>
                      <a:gd name="connsiteX9" fmla="*/ 198019 w 531344"/>
                      <a:gd name="connsiteY9" fmla="*/ 584473 h 604716"/>
                      <a:gd name="connsiteX10" fmla="*/ 70354 w 531344"/>
                      <a:gd name="connsiteY10" fmla="*/ 324447 h 604716"/>
                      <a:gd name="connsiteX11" fmla="*/ 13240 w 531344"/>
                      <a:gd name="connsiteY11" fmla="*/ 251405 h 604716"/>
                      <a:gd name="connsiteX12" fmla="*/ 14897 w 531344"/>
                      <a:gd name="connsiteY12" fmla="*/ 134813 h 604716"/>
                      <a:gd name="connsiteX13" fmla="*/ 0 w 531344"/>
                      <a:gd name="connsiteY13" fmla="*/ 134750 h 604716"/>
                      <a:gd name="connsiteX14" fmla="*/ 2497 w 531344"/>
                      <a:gd name="connsiteY14" fmla="*/ 18017 h 604716"/>
                      <a:gd name="connsiteX15" fmla="*/ 8728 w 531344"/>
                      <a:gd name="connsiteY15" fmla="*/ 4020 h 604716"/>
                      <a:gd name="connsiteX16" fmla="*/ 18466 w 531344"/>
                      <a:gd name="connsiteY16" fmla="*/ 0 h 604716"/>
                      <a:gd name="connsiteX0" fmla="*/ 18466 w 531344"/>
                      <a:gd name="connsiteY0" fmla="*/ 0 h 604716"/>
                      <a:gd name="connsiteX1" fmla="*/ 527578 w 531344"/>
                      <a:gd name="connsiteY1" fmla="*/ 9645 h 604716"/>
                      <a:gd name="connsiteX2" fmla="*/ 531144 w 531344"/>
                      <a:gd name="connsiteY2" fmla="*/ 16240 h 604716"/>
                      <a:gd name="connsiteX3" fmla="*/ 530151 w 531344"/>
                      <a:gd name="connsiteY3" fmla="*/ 26659 h 604716"/>
                      <a:gd name="connsiteX4" fmla="*/ 529019 w 531344"/>
                      <a:gd name="connsiteY4" fmla="*/ 134792 h 604716"/>
                      <a:gd name="connsiteX5" fmla="*/ 517808 w 531344"/>
                      <a:gd name="connsiteY5" fmla="*/ 134813 h 604716"/>
                      <a:gd name="connsiteX6" fmla="*/ 515439 w 531344"/>
                      <a:gd name="connsiteY6" fmla="*/ 259816 h 604716"/>
                      <a:gd name="connsiteX7" fmla="*/ 454872 w 531344"/>
                      <a:gd name="connsiteY7" fmla="*/ 328400 h 604716"/>
                      <a:gd name="connsiteX8" fmla="*/ 323343 w 531344"/>
                      <a:gd name="connsiteY8" fmla="*/ 585224 h 604716"/>
                      <a:gd name="connsiteX9" fmla="*/ 198019 w 531344"/>
                      <a:gd name="connsiteY9" fmla="*/ 584473 h 604716"/>
                      <a:gd name="connsiteX10" fmla="*/ 70354 w 531344"/>
                      <a:gd name="connsiteY10" fmla="*/ 324447 h 604716"/>
                      <a:gd name="connsiteX11" fmla="*/ 13240 w 531344"/>
                      <a:gd name="connsiteY11" fmla="*/ 251405 h 604716"/>
                      <a:gd name="connsiteX12" fmla="*/ 14897 w 531344"/>
                      <a:gd name="connsiteY12" fmla="*/ 134813 h 604716"/>
                      <a:gd name="connsiteX13" fmla="*/ 0 w 531344"/>
                      <a:gd name="connsiteY13" fmla="*/ 134750 h 604716"/>
                      <a:gd name="connsiteX14" fmla="*/ 2497 w 531344"/>
                      <a:gd name="connsiteY14" fmla="*/ 18017 h 604716"/>
                      <a:gd name="connsiteX15" fmla="*/ 8728 w 531344"/>
                      <a:gd name="connsiteY15" fmla="*/ 4020 h 604716"/>
                      <a:gd name="connsiteX16" fmla="*/ 18466 w 531344"/>
                      <a:gd name="connsiteY16" fmla="*/ 0 h 604716"/>
                      <a:gd name="connsiteX0" fmla="*/ 18466 w 531344"/>
                      <a:gd name="connsiteY0" fmla="*/ 0 h 604716"/>
                      <a:gd name="connsiteX1" fmla="*/ 527578 w 531344"/>
                      <a:gd name="connsiteY1" fmla="*/ 9645 h 604716"/>
                      <a:gd name="connsiteX2" fmla="*/ 531144 w 531344"/>
                      <a:gd name="connsiteY2" fmla="*/ 16240 h 604716"/>
                      <a:gd name="connsiteX3" fmla="*/ 530151 w 531344"/>
                      <a:gd name="connsiteY3" fmla="*/ 26659 h 604716"/>
                      <a:gd name="connsiteX4" fmla="*/ 529019 w 531344"/>
                      <a:gd name="connsiteY4" fmla="*/ 134792 h 604716"/>
                      <a:gd name="connsiteX5" fmla="*/ 517808 w 531344"/>
                      <a:gd name="connsiteY5" fmla="*/ 134813 h 604716"/>
                      <a:gd name="connsiteX6" fmla="*/ 515439 w 531344"/>
                      <a:gd name="connsiteY6" fmla="*/ 259816 h 604716"/>
                      <a:gd name="connsiteX7" fmla="*/ 454872 w 531344"/>
                      <a:gd name="connsiteY7" fmla="*/ 328400 h 604716"/>
                      <a:gd name="connsiteX8" fmla="*/ 323343 w 531344"/>
                      <a:gd name="connsiteY8" fmla="*/ 585224 h 604716"/>
                      <a:gd name="connsiteX9" fmla="*/ 198019 w 531344"/>
                      <a:gd name="connsiteY9" fmla="*/ 584473 h 604716"/>
                      <a:gd name="connsiteX10" fmla="*/ 70354 w 531344"/>
                      <a:gd name="connsiteY10" fmla="*/ 324447 h 604716"/>
                      <a:gd name="connsiteX11" fmla="*/ 13240 w 531344"/>
                      <a:gd name="connsiteY11" fmla="*/ 251405 h 604716"/>
                      <a:gd name="connsiteX12" fmla="*/ 14897 w 531344"/>
                      <a:gd name="connsiteY12" fmla="*/ 134813 h 604716"/>
                      <a:gd name="connsiteX13" fmla="*/ 0 w 531344"/>
                      <a:gd name="connsiteY13" fmla="*/ 134750 h 604716"/>
                      <a:gd name="connsiteX14" fmla="*/ 2497 w 531344"/>
                      <a:gd name="connsiteY14" fmla="*/ 18017 h 604716"/>
                      <a:gd name="connsiteX15" fmla="*/ 8728 w 531344"/>
                      <a:gd name="connsiteY15" fmla="*/ 4020 h 604716"/>
                      <a:gd name="connsiteX16" fmla="*/ 18466 w 531344"/>
                      <a:gd name="connsiteY16" fmla="*/ 0 h 604716"/>
                      <a:gd name="connsiteX0" fmla="*/ 18466 w 531344"/>
                      <a:gd name="connsiteY0" fmla="*/ 0 h 604716"/>
                      <a:gd name="connsiteX1" fmla="*/ 527578 w 531344"/>
                      <a:gd name="connsiteY1" fmla="*/ 9645 h 604716"/>
                      <a:gd name="connsiteX2" fmla="*/ 531144 w 531344"/>
                      <a:gd name="connsiteY2" fmla="*/ 16240 h 604716"/>
                      <a:gd name="connsiteX3" fmla="*/ 530151 w 531344"/>
                      <a:gd name="connsiteY3" fmla="*/ 26659 h 604716"/>
                      <a:gd name="connsiteX4" fmla="*/ 529019 w 531344"/>
                      <a:gd name="connsiteY4" fmla="*/ 134792 h 604716"/>
                      <a:gd name="connsiteX5" fmla="*/ 517808 w 531344"/>
                      <a:gd name="connsiteY5" fmla="*/ 134813 h 604716"/>
                      <a:gd name="connsiteX6" fmla="*/ 515439 w 531344"/>
                      <a:gd name="connsiteY6" fmla="*/ 259816 h 604716"/>
                      <a:gd name="connsiteX7" fmla="*/ 454872 w 531344"/>
                      <a:gd name="connsiteY7" fmla="*/ 328400 h 604716"/>
                      <a:gd name="connsiteX8" fmla="*/ 323343 w 531344"/>
                      <a:gd name="connsiteY8" fmla="*/ 585224 h 604716"/>
                      <a:gd name="connsiteX9" fmla="*/ 198019 w 531344"/>
                      <a:gd name="connsiteY9" fmla="*/ 584473 h 604716"/>
                      <a:gd name="connsiteX10" fmla="*/ 70354 w 531344"/>
                      <a:gd name="connsiteY10" fmla="*/ 324447 h 604716"/>
                      <a:gd name="connsiteX11" fmla="*/ 13240 w 531344"/>
                      <a:gd name="connsiteY11" fmla="*/ 251405 h 604716"/>
                      <a:gd name="connsiteX12" fmla="*/ 14897 w 531344"/>
                      <a:gd name="connsiteY12" fmla="*/ 134813 h 604716"/>
                      <a:gd name="connsiteX13" fmla="*/ 0 w 531344"/>
                      <a:gd name="connsiteY13" fmla="*/ 134750 h 604716"/>
                      <a:gd name="connsiteX14" fmla="*/ 2497 w 531344"/>
                      <a:gd name="connsiteY14" fmla="*/ 18017 h 604716"/>
                      <a:gd name="connsiteX15" fmla="*/ 8728 w 531344"/>
                      <a:gd name="connsiteY15" fmla="*/ 4020 h 604716"/>
                      <a:gd name="connsiteX16" fmla="*/ 18466 w 531344"/>
                      <a:gd name="connsiteY16" fmla="*/ 0 h 604716"/>
                      <a:gd name="connsiteX0" fmla="*/ 18466 w 531344"/>
                      <a:gd name="connsiteY0" fmla="*/ 0 h 604716"/>
                      <a:gd name="connsiteX1" fmla="*/ 527578 w 531344"/>
                      <a:gd name="connsiteY1" fmla="*/ 9645 h 604716"/>
                      <a:gd name="connsiteX2" fmla="*/ 531144 w 531344"/>
                      <a:gd name="connsiteY2" fmla="*/ 16240 h 604716"/>
                      <a:gd name="connsiteX3" fmla="*/ 530151 w 531344"/>
                      <a:gd name="connsiteY3" fmla="*/ 26659 h 604716"/>
                      <a:gd name="connsiteX4" fmla="*/ 529019 w 531344"/>
                      <a:gd name="connsiteY4" fmla="*/ 134792 h 604716"/>
                      <a:gd name="connsiteX5" fmla="*/ 517808 w 531344"/>
                      <a:gd name="connsiteY5" fmla="*/ 134813 h 604716"/>
                      <a:gd name="connsiteX6" fmla="*/ 515439 w 531344"/>
                      <a:gd name="connsiteY6" fmla="*/ 259816 h 604716"/>
                      <a:gd name="connsiteX7" fmla="*/ 454872 w 531344"/>
                      <a:gd name="connsiteY7" fmla="*/ 328400 h 604716"/>
                      <a:gd name="connsiteX8" fmla="*/ 323343 w 531344"/>
                      <a:gd name="connsiteY8" fmla="*/ 585224 h 604716"/>
                      <a:gd name="connsiteX9" fmla="*/ 198019 w 531344"/>
                      <a:gd name="connsiteY9" fmla="*/ 584473 h 604716"/>
                      <a:gd name="connsiteX10" fmla="*/ 70354 w 531344"/>
                      <a:gd name="connsiteY10" fmla="*/ 324447 h 604716"/>
                      <a:gd name="connsiteX11" fmla="*/ 13240 w 531344"/>
                      <a:gd name="connsiteY11" fmla="*/ 251405 h 604716"/>
                      <a:gd name="connsiteX12" fmla="*/ 14897 w 531344"/>
                      <a:gd name="connsiteY12" fmla="*/ 134813 h 604716"/>
                      <a:gd name="connsiteX13" fmla="*/ 0 w 531344"/>
                      <a:gd name="connsiteY13" fmla="*/ 134750 h 604716"/>
                      <a:gd name="connsiteX14" fmla="*/ 2497 w 531344"/>
                      <a:gd name="connsiteY14" fmla="*/ 18017 h 604716"/>
                      <a:gd name="connsiteX15" fmla="*/ 8728 w 531344"/>
                      <a:gd name="connsiteY15" fmla="*/ 4020 h 604716"/>
                      <a:gd name="connsiteX16" fmla="*/ 18466 w 531344"/>
                      <a:gd name="connsiteY16" fmla="*/ 0 h 604716"/>
                      <a:gd name="connsiteX0" fmla="*/ 18466 w 531344"/>
                      <a:gd name="connsiteY0" fmla="*/ 0 h 604716"/>
                      <a:gd name="connsiteX1" fmla="*/ 527578 w 531344"/>
                      <a:gd name="connsiteY1" fmla="*/ 9645 h 604716"/>
                      <a:gd name="connsiteX2" fmla="*/ 531144 w 531344"/>
                      <a:gd name="connsiteY2" fmla="*/ 16240 h 604716"/>
                      <a:gd name="connsiteX3" fmla="*/ 530151 w 531344"/>
                      <a:gd name="connsiteY3" fmla="*/ 26659 h 604716"/>
                      <a:gd name="connsiteX4" fmla="*/ 529019 w 531344"/>
                      <a:gd name="connsiteY4" fmla="*/ 134792 h 604716"/>
                      <a:gd name="connsiteX5" fmla="*/ 517808 w 531344"/>
                      <a:gd name="connsiteY5" fmla="*/ 134813 h 604716"/>
                      <a:gd name="connsiteX6" fmla="*/ 515439 w 531344"/>
                      <a:gd name="connsiteY6" fmla="*/ 259816 h 604716"/>
                      <a:gd name="connsiteX7" fmla="*/ 454872 w 531344"/>
                      <a:gd name="connsiteY7" fmla="*/ 328400 h 604716"/>
                      <a:gd name="connsiteX8" fmla="*/ 323343 w 531344"/>
                      <a:gd name="connsiteY8" fmla="*/ 585224 h 604716"/>
                      <a:gd name="connsiteX9" fmla="*/ 198019 w 531344"/>
                      <a:gd name="connsiteY9" fmla="*/ 584473 h 604716"/>
                      <a:gd name="connsiteX10" fmla="*/ 70354 w 531344"/>
                      <a:gd name="connsiteY10" fmla="*/ 324447 h 604716"/>
                      <a:gd name="connsiteX11" fmla="*/ 13240 w 531344"/>
                      <a:gd name="connsiteY11" fmla="*/ 251405 h 604716"/>
                      <a:gd name="connsiteX12" fmla="*/ 14897 w 531344"/>
                      <a:gd name="connsiteY12" fmla="*/ 134813 h 604716"/>
                      <a:gd name="connsiteX13" fmla="*/ 0 w 531344"/>
                      <a:gd name="connsiteY13" fmla="*/ 134750 h 604716"/>
                      <a:gd name="connsiteX14" fmla="*/ 2497 w 531344"/>
                      <a:gd name="connsiteY14" fmla="*/ 18017 h 604716"/>
                      <a:gd name="connsiteX15" fmla="*/ 8728 w 531344"/>
                      <a:gd name="connsiteY15" fmla="*/ 4020 h 604716"/>
                      <a:gd name="connsiteX16" fmla="*/ 18466 w 531344"/>
                      <a:gd name="connsiteY16" fmla="*/ 0 h 604716"/>
                      <a:gd name="connsiteX0" fmla="*/ 18466 w 531344"/>
                      <a:gd name="connsiteY0" fmla="*/ 0 h 604716"/>
                      <a:gd name="connsiteX1" fmla="*/ 527578 w 531344"/>
                      <a:gd name="connsiteY1" fmla="*/ 9645 h 604716"/>
                      <a:gd name="connsiteX2" fmla="*/ 531144 w 531344"/>
                      <a:gd name="connsiteY2" fmla="*/ 16240 h 604716"/>
                      <a:gd name="connsiteX3" fmla="*/ 530151 w 531344"/>
                      <a:gd name="connsiteY3" fmla="*/ 26659 h 604716"/>
                      <a:gd name="connsiteX4" fmla="*/ 529019 w 531344"/>
                      <a:gd name="connsiteY4" fmla="*/ 134792 h 604716"/>
                      <a:gd name="connsiteX5" fmla="*/ 517808 w 531344"/>
                      <a:gd name="connsiteY5" fmla="*/ 134813 h 604716"/>
                      <a:gd name="connsiteX6" fmla="*/ 515439 w 531344"/>
                      <a:gd name="connsiteY6" fmla="*/ 259816 h 604716"/>
                      <a:gd name="connsiteX7" fmla="*/ 454872 w 531344"/>
                      <a:gd name="connsiteY7" fmla="*/ 328400 h 604716"/>
                      <a:gd name="connsiteX8" fmla="*/ 323343 w 531344"/>
                      <a:gd name="connsiteY8" fmla="*/ 585224 h 604716"/>
                      <a:gd name="connsiteX9" fmla="*/ 198019 w 531344"/>
                      <a:gd name="connsiteY9" fmla="*/ 584473 h 604716"/>
                      <a:gd name="connsiteX10" fmla="*/ 70354 w 531344"/>
                      <a:gd name="connsiteY10" fmla="*/ 324447 h 604716"/>
                      <a:gd name="connsiteX11" fmla="*/ 13240 w 531344"/>
                      <a:gd name="connsiteY11" fmla="*/ 251405 h 604716"/>
                      <a:gd name="connsiteX12" fmla="*/ 14897 w 531344"/>
                      <a:gd name="connsiteY12" fmla="*/ 134813 h 604716"/>
                      <a:gd name="connsiteX13" fmla="*/ 0 w 531344"/>
                      <a:gd name="connsiteY13" fmla="*/ 134750 h 604716"/>
                      <a:gd name="connsiteX14" fmla="*/ 2497 w 531344"/>
                      <a:gd name="connsiteY14" fmla="*/ 18017 h 604716"/>
                      <a:gd name="connsiteX15" fmla="*/ 8728 w 531344"/>
                      <a:gd name="connsiteY15" fmla="*/ 4020 h 604716"/>
                      <a:gd name="connsiteX16" fmla="*/ 18466 w 531344"/>
                      <a:gd name="connsiteY16" fmla="*/ 0 h 604716"/>
                      <a:gd name="connsiteX0" fmla="*/ 18466 w 531344"/>
                      <a:gd name="connsiteY0" fmla="*/ 0 h 604716"/>
                      <a:gd name="connsiteX1" fmla="*/ 527578 w 531344"/>
                      <a:gd name="connsiteY1" fmla="*/ 9645 h 604716"/>
                      <a:gd name="connsiteX2" fmla="*/ 531144 w 531344"/>
                      <a:gd name="connsiteY2" fmla="*/ 16240 h 604716"/>
                      <a:gd name="connsiteX3" fmla="*/ 530151 w 531344"/>
                      <a:gd name="connsiteY3" fmla="*/ 26659 h 604716"/>
                      <a:gd name="connsiteX4" fmla="*/ 529019 w 531344"/>
                      <a:gd name="connsiteY4" fmla="*/ 134792 h 604716"/>
                      <a:gd name="connsiteX5" fmla="*/ 517808 w 531344"/>
                      <a:gd name="connsiteY5" fmla="*/ 134813 h 604716"/>
                      <a:gd name="connsiteX6" fmla="*/ 515439 w 531344"/>
                      <a:gd name="connsiteY6" fmla="*/ 259816 h 604716"/>
                      <a:gd name="connsiteX7" fmla="*/ 454872 w 531344"/>
                      <a:gd name="connsiteY7" fmla="*/ 328400 h 604716"/>
                      <a:gd name="connsiteX8" fmla="*/ 323343 w 531344"/>
                      <a:gd name="connsiteY8" fmla="*/ 585224 h 604716"/>
                      <a:gd name="connsiteX9" fmla="*/ 198019 w 531344"/>
                      <a:gd name="connsiteY9" fmla="*/ 584473 h 604716"/>
                      <a:gd name="connsiteX10" fmla="*/ 70354 w 531344"/>
                      <a:gd name="connsiteY10" fmla="*/ 324447 h 604716"/>
                      <a:gd name="connsiteX11" fmla="*/ 13240 w 531344"/>
                      <a:gd name="connsiteY11" fmla="*/ 251405 h 604716"/>
                      <a:gd name="connsiteX12" fmla="*/ 14897 w 531344"/>
                      <a:gd name="connsiteY12" fmla="*/ 134813 h 604716"/>
                      <a:gd name="connsiteX13" fmla="*/ 0 w 531344"/>
                      <a:gd name="connsiteY13" fmla="*/ 134750 h 604716"/>
                      <a:gd name="connsiteX14" fmla="*/ 2497 w 531344"/>
                      <a:gd name="connsiteY14" fmla="*/ 18017 h 604716"/>
                      <a:gd name="connsiteX15" fmla="*/ 8728 w 531344"/>
                      <a:gd name="connsiteY15" fmla="*/ 4020 h 604716"/>
                      <a:gd name="connsiteX16" fmla="*/ 18466 w 531344"/>
                      <a:gd name="connsiteY16" fmla="*/ 0 h 604716"/>
                      <a:gd name="connsiteX0" fmla="*/ 18466 w 531344"/>
                      <a:gd name="connsiteY0" fmla="*/ 0 h 604716"/>
                      <a:gd name="connsiteX1" fmla="*/ 527578 w 531344"/>
                      <a:gd name="connsiteY1" fmla="*/ 9645 h 604716"/>
                      <a:gd name="connsiteX2" fmla="*/ 531144 w 531344"/>
                      <a:gd name="connsiteY2" fmla="*/ 16240 h 604716"/>
                      <a:gd name="connsiteX3" fmla="*/ 530151 w 531344"/>
                      <a:gd name="connsiteY3" fmla="*/ 26659 h 604716"/>
                      <a:gd name="connsiteX4" fmla="*/ 529019 w 531344"/>
                      <a:gd name="connsiteY4" fmla="*/ 134792 h 604716"/>
                      <a:gd name="connsiteX5" fmla="*/ 517808 w 531344"/>
                      <a:gd name="connsiteY5" fmla="*/ 134813 h 604716"/>
                      <a:gd name="connsiteX6" fmla="*/ 515439 w 531344"/>
                      <a:gd name="connsiteY6" fmla="*/ 259816 h 604716"/>
                      <a:gd name="connsiteX7" fmla="*/ 454872 w 531344"/>
                      <a:gd name="connsiteY7" fmla="*/ 328400 h 604716"/>
                      <a:gd name="connsiteX8" fmla="*/ 323343 w 531344"/>
                      <a:gd name="connsiteY8" fmla="*/ 585224 h 604716"/>
                      <a:gd name="connsiteX9" fmla="*/ 198019 w 531344"/>
                      <a:gd name="connsiteY9" fmla="*/ 584473 h 604716"/>
                      <a:gd name="connsiteX10" fmla="*/ 70354 w 531344"/>
                      <a:gd name="connsiteY10" fmla="*/ 324447 h 604716"/>
                      <a:gd name="connsiteX11" fmla="*/ 13240 w 531344"/>
                      <a:gd name="connsiteY11" fmla="*/ 251405 h 604716"/>
                      <a:gd name="connsiteX12" fmla="*/ 14897 w 531344"/>
                      <a:gd name="connsiteY12" fmla="*/ 134813 h 604716"/>
                      <a:gd name="connsiteX13" fmla="*/ 0 w 531344"/>
                      <a:gd name="connsiteY13" fmla="*/ 134750 h 604716"/>
                      <a:gd name="connsiteX14" fmla="*/ 2497 w 531344"/>
                      <a:gd name="connsiteY14" fmla="*/ 18017 h 604716"/>
                      <a:gd name="connsiteX15" fmla="*/ 8728 w 531344"/>
                      <a:gd name="connsiteY15" fmla="*/ 4020 h 604716"/>
                      <a:gd name="connsiteX16" fmla="*/ 18466 w 531344"/>
                      <a:gd name="connsiteY16" fmla="*/ 0 h 604716"/>
                      <a:gd name="connsiteX0" fmla="*/ 42700 w 555578"/>
                      <a:gd name="connsiteY0" fmla="*/ 0 h 604716"/>
                      <a:gd name="connsiteX1" fmla="*/ 551812 w 555578"/>
                      <a:gd name="connsiteY1" fmla="*/ 9645 h 604716"/>
                      <a:gd name="connsiteX2" fmla="*/ 555378 w 555578"/>
                      <a:gd name="connsiteY2" fmla="*/ 16240 h 604716"/>
                      <a:gd name="connsiteX3" fmla="*/ 554385 w 555578"/>
                      <a:gd name="connsiteY3" fmla="*/ 26659 h 604716"/>
                      <a:gd name="connsiteX4" fmla="*/ 553253 w 555578"/>
                      <a:gd name="connsiteY4" fmla="*/ 134792 h 604716"/>
                      <a:gd name="connsiteX5" fmla="*/ 542042 w 555578"/>
                      <a:gd name="connsiteY5" fmla="*/ 134813 h 604716"/>
                      <a:gd name="connsiteX6" fmla="*/ 539673 w 555578"/>
                      <a:gd name="connsiteY6" fmla="*/ 259816 h 604716"/>
                      <a:gd name="connsiteX7" fmla="*/ 479106 w 555578"/>
                      <a:gd name="connsiteY7" fmla="*/ 328400 h 604716"/>
                      <a:gd name="connsiteX8" fmla="*/ 347577 w 555578"/>
                      <a:gd name="connsiteY8" fmla="*/ 585224 h 604716"/>
                      <a:gd name="connsiteX9" fmla="*/ 222253 w 555578"/>
                      <a:gd name="connsiteY9" fmla="*/ 584473 h 604716"/>
                      <a:gd name="connsiteX10" fmla="*/ 94588 w 555578"/>
                      <a:gd name="connsiteY10" fmla="*/ 324447 h 604716"/>
                      <a:gd name="connsiteX11" fmla="*/ 37474 w 555578"/>
                      <a:gd name="connsiteY11" fmla="*/ 251405 h 604716"/>
                      <a:gd name="connsiteX12" fmla="*/ 39131 w 555578"/>
                      <a:gd name="connsiteY12" fmla="*/ 134813 h 604716"/>
                      <a:gd name="connsiteX13" fmla="*/ 24234 w 555578"/>
                      <a:gd name="connsiteY13" fmla="*/ 134750 h 604716"/>
                      <a:gd name="connsiteX14" fmla="*/ 26731 w 555578"/>
                      <a:gd name="connsiteY14" fmla="*/ 18017 h 604716"/>
                      <a:gd name="connsiteX15" fmla="*/ 42700 w 555578"/>
                      <a:gd name="connsiteY15" fmla="*/ 0 h 604716"/>
                      <a:gd name="connsiteX0" fmla="*/ 47275 w 546924"/>
                      <a:gd name="connsiteY0" fmla="*/ 0 h 604465"/>
                      <a:gd name="connsiteX1" fmla="*/ 543158 w 546924"/>
                      <a:gd name="connsiteY1" fmla="*/ 9394 h 604465"/>
                      <a:gd name="connsiteX2" fmla="*/ 546724 w 546924"/>
                      <a:gd name="connsiteY2" fmla="*/ 15989 h 604465"/>
                      <a:gd name="connsiteX3" fmla="*/ 545731 w 546924"/>
                      <a:gd name="connsiteY3" fmla="*/ 26408 h 604465"/>
                      <a:gd name="connsiteX4" fmla="*/ 544599 w 546924"/>
                      <a:gd name="connsiteY4" fmla="*/ 134541 h 604465"/>
                      <a:gd name="connsiteX5" fmla="*/ 533388 w 546924"/>
                      <a:gd name="connsiteY5" fmla="*/ 134562 h 604465"/>
                      <a:gd name="connsiteX6" fmla="*/ 531019 w 546924"/>
                      <a:gd name="connsiteY6" fmla="*/ 259565 h 604465"/>
                      <a:gd name="connsiteX7" fmla="*/ 470452 w 546924"/>
                      <a:gd name="connsiteY7" fmla="*/ 328149 h 604465"/>
                      <a:gd name="connsiteX8" fmla="*/ 338923 w 546924"/>
                      <a:gd name="connsiteY8" fmla="*/ 584973 h 604465"/>
                      <a:gd name="connsiteX9" fmla="*/ 213599 w 546924"/>
                      <a:gd name="connsiteY9" fmla="*/ 584222 h 604465"/>
                      <a:gd name="connsiteX10" fmla="*/ 85934 w 546924"/>
                      <a:gd name="connsiteY10" fmla="*/ 324196 h 604465"/>
                      <a:gd name="connsiteX11" fmla="*/ 28820 w 546924"/>
                      <a:gd name="connsiteY11" fmla="*/ 251154 h 604465"/>
                      <a:gd name="connsiteX12" fmla="*/ 30477 w 546924"/>
                      <a:gd name="connsiteY12" fmla="*/ 134562 h 604465"/>
                      <a:gd name="connsiteX13" fmla="*/ 15580 w 546924"/>
                      <a:gd name="connsiteY13" fmla="*/ 134499 h 604465"/>
                      <a:gd name="connsiteX14" fmla="*/ 18077 w 546924"/>
                      <a:gd name="connsiteY14" fmla="*/ 17766 h 604465"/>
                      <a:gd name="connsiteX15" fmla="*/ 47275 w 546924"/>
                      <a:gd name="connsiteY15" fmla="*/ 0 h 604465"/>
                      <a:gd name="connsiteX0" fmla="*/ 47275 w 546924"/>
                      <a:gd name="connsiteY0" fmla="*/ 0 h 604465"/>
                      <a:gd name="connsiteX1" fmla="*/ 512290 w 546924"/>
                      <a:gd name="connsiteY1" fmla="*/ 8809 h 604465"/>
                      <a:gd name="connsiteX2" fmla="*/ 546724 w 546924"/>
                      <a:gd name="connsiteY2" fmla="*/ 15989 h 604465"/>
                      <a:gd name="connsiteX3" fmla="*/ 545731 w 546924"/>
                      <a:gd name="connsiteY3" fmla="*/ 26408 h 604465"/>
                      <a:gd name="connsiteX4" fmla="*/ 544599 w 546924"/>
                      <a:gd name="connsiteY4" fmla="*/ 134541 h 604465"/>
                      <a:gd name="connsiteX5" fmla="*/ 533388 w 546924"/>
                      <a:gd name="connsiteY5" fmla="*/ 134562 h 604465"/>
                      <a:gd name="connsiteX6" fmla="*/ 531019 w 546924"/>
                      <a:gd name="connsiteY6" fmla="*/ 259565 h 604465"/>
                      <a:gd name="connsiteX7" fmla="*/ 470452 w 546924"/>
                      <a:gd name="connsiteY7" fmla="*/ 328149 h 604465"/>
                      <a:gd name="connsiteX8" fmla="*/ 338923 w 546924"/>
                      <a:gd name="connsiteY8" fmla="*/ 584973 h 604465"/>
                      <a:gd name="connsiteX9" fmla="*/ 213599 w 546924"/>
                      <a:gd name="connsiteY9" fmla="*/ 584222 h 604465"/>
                      <a:gd name="connsiteX10" fmla="*/ 85934 w 546924"/>
                      <a:gd name="connsiteY10" fmla="*/ 324196 h 604465"/>
                      <a:gd name="connsiteX11" fmla="*/ 28820 w 546924"/>
                      <a:gd name="connsiteY11" fmla="*/ 251154 h 604465"/>
                      <a:gd name="connsiteX12" fmla="*/ 30477 w 546924"/>
                      <a:gd name="connsiteY12" fmla="*/ 134562 h 604465"/>
                      <a:gd name="connsiteX13" fmla="*/ 15580 w 546924"/>
                      <a:gd name="connsiteY13" fmla="*/ 134499 h 604465"/>
                      <a:gd name="connsiteX14" fmla="*/ 18077 w 546924"/>
                      <a:gd name="connsiteY14" fmla="*/ 17766 h 604465"/>
                      <a:gd name="connsiteX15" fmla="*/ 47275 w 546924"/>
                      <a:gd name="connsiteY15" fmla="*/ 0 h 604465"/>
                      <a:gd name="connsiteX0" fmla="*/ 47275 w 545731"/>
                      <a:gd name="connsiteY0" fmla="*/ 0 h 604465"/>
                      <a:gd name="connsiteX1" fmla="*/ 512290 w 545731"/>
                      <a:gd name="connsiteY1" fmla="*/ 8809 h 604465"/>
                      <a:gd name="connsiteX2" fmla="*/ 545731 w 545731"/>
                      <a:gd name="connsiteY2" fmla="*/ 26408 h 604465"/>
                      <a:gd name="connsiteX3" fmla="*/ 544599 w 545731"/>
                      <a:gd name="connsiteY3" fmla="*/ 134541 h 604465"/>
                      <a:gd name="connsiteX4" fmla="*/ 533388 w 545731"/>
                      <a:gd name="connsiteY4" fmla="*/ 134562 h 604465"/>
                      <a:gd name="connsiteX5" fmla="*/ 531019 w 545731"/>
                      <a:gd name="connsiteY5" fmla="*/ 259565 h 604465"/>
                      <a:gd name="connsiteX6" fmla="*/ 470452 w 545731"/>
                      <a:gd name="connsiteY6" fmla="*/ 328149 h 604465"/>
                      <a:gd name="connsiteX7" fmla="*/ 338923 w 545731"/>
                      <a:gd name="connsiteY7" fmla="*/ 584973 h 604465"/>
                      <a:gd name="connsiteX8" fmla="*/ 213599 w 545731"/>
                      <a:gd name="connsiteY8" fmla="*/ 584222 h 604465"/>
                      <a:gd name="connsiteX9" fmla="*/ 85934 w 545731"/>
                      <a:gd name="connsiteY9" fmla="*/ 324196 h 604465"/>
                      <a:gd name="connsiteX10" fmla="*/ 28820 w 545731"/>
                      <a:gd name="connsiteY10" fmla="*/ 251154 h 604465"/>
                      <a:gd name="connsiteX11" fmla="*/ 30477 w 545731"/>
                      <a:gd name="connsiteY11" fmla="*/ 134562 h 604465"/>
                      <a:gd name="connsiteX12" fmla="*/ 15580 w 545731"/>
                      <a:gd name="connsiteY12" fmla="*/ 134499 h 604465"/>
                      <a:gd name="connsiteX13" fmla="*/ 18077 w 545731"/>
                      <a:gd name="connsiteY13" fmla="*/ 17766 h 604465"/>
                      <a:gd name="connsiteX14" fmla="*/ 47275 w 545731"/>
                      <a:gd name="connsiteY14" fmla="*/ 0 h 604465"/>
                      <a:gd name="connsiteX0" fmla="*/ 31695 w 530151"/>
                      <a:gd name="connsiteY0" fmla="*/ 230 h 604695"/>
                      <a:gd name="connsiteX1" fmla="*/ 496710 w 530151"/>
                      <a:gd name="connsiteY1" fmla="*/ 9039 h 604695"/>
                      <a:gd name="connsiteX2" fmla="*/ 530151 w 530151"/>
                      <a:gd name="connsiteY2" fmla="*/ 26638 h 604695"/>
                      <a:gd name="connsiteX3" fmla="*/ 529019 w 530151"/>
                      <a:gd name="connsiteY3" fmla="*/ 134771 h 604695"/>
                      <a:gd name="connsiteX4" fmla="*/ 517808 w 530151"/>
                      <a:gd name="connsiteY4" fmla="*/ 134792 h 604695"/>
                      <a:gd name="connsiteX5" fmla="*/ 515439 w 530151"/>
                      <a:gd name="connsiteY5" fmla="*/ 259795 h 604695"/>
                      <a:gd name="connsiteX6" fmla="*/ 454872 w 530151"/>
                      <a:gd name="connsiteY6" fmla="*/ 328379 h 604695"/>
                      <a:gd name="connsiteX7" fmla="*/ 323343 w 530151"/>
                      <a:gd name="connsiteY7" fmla="*/ 585203 h 604695"/>
                      <a:gd name="connsiteX8" fmla="*/ 198019 w 530151"/>
                      <a:gd name="connsiteY8" fmla="*/ 584452 h 604695"/>
                      <a:gd name="connsiteX9" fmla="*/ 70354 w 530151"/>
                      <a:gd name="connsiteY9" fmla="*/ 324426 h 604695"/>
                      <a:gd name="connsiteX10" fmla="*/ 13240 w 530151"/>
                      <a:gd name="connsiteY10" fmla="*/ 251384 h 604695"/>
                      <a:gd name="connsiteX11" fmla="*/ 14897 w 530151"/>
                      <a:gd name="connsiteY11" fmla="*/ 134792 h 604695"/>
                      <a:gd name="connsiteX12" fmla="*/ 0 w 530151"/>
                      <a:gd name="connsiteY12" fmla="*/ 134729 h 604695"/>
                      <a:gd name="connsiteX13" fmla="*/ 2497 w 530151"/>
                      <a:gd name="connsiteY13" fmla="*/ 17996 h 604695"/>
                      <a:gd name="connsiteX14" fmla="*/ 31695 w 530151"/>
                      <a:gd name="connsiteY14" fmla="*/ 230 h 604695"/>
                      <a:gd name="connsiteX0" fmla="*/ 31695 w 530151"/>
                      <a:gd name="connsiteY0" fmla="*/ 230 h 604695"/>
                      <a:gd name="connsiteX1" fmla="*/ 496710 w 530151"/>
                      <a:gd name="connsiteY1" fmla="*/ 9039 h 604695"/>
                      <a:gd name="connsiteX2" fmla="*/ 530151 w 530151"/>
                      <a:gd name="connsiteY2" fmla="*/ 26638 h 604695"/>
                      <a:gd name="connsiteX3" fmla="*/ 529019 w 530151"/>
                      <a:gd name="connsiteY3" fmla="*/ 134771 h 604695"/>
                      <a:gd name="connsiteX4" fmla="*/ 517808 w 530151"/>
                      <a:gd name="connsiteY4" fmla="*/ 134792 h 604695"/>
                      <a:gd name="connsiteX5" fmla="*/ 515439 w 530151"/>
                      <a:gd name="connsiteY5" fmla="*/ 259795 h 604695"/>
                      <a:gd name="connsiteX6" fmla="*/ 454872 w 530151"/>
                      <a:gd name="connsiteY6" fmla="*/ 328379 h 604695"/>
                      <a:gd name="connsiteX7" fmla="*/ 323343 w 530151"/>
                      <a:gd name="connsiteY7" fmla="*/ 585203 h 604695"/>
                      <a:gd name="connsiteX8" fmla="*/ 198019 w 530151"/>
                      <a:gd name="connsiteY8" fmla="*/ 584452 h 604695"/>
                      <a:gd name="connsiteX9" fmla="*/ 70354 w 530151"/>
                      <a:gd name="connsiteY9" fmla="*/ 324426 h 604695"/>
                      <a:gd name="connsiteX10" fmla="*/ 13240 w 530151"/>
                      <a:gd name="connsiteY10" fmla="*/ 251384 h 604695"/>
                      <a:gd name="connsiteX11" fmla="*/ 14897 w 530151"/>
                      <a:gd name="connsiteY11" fmla="*/ 134792 h 604695"/>
                      <a:gd name="connsiteX12" fmla="*/ 0 w 530151"/>
                      <a:gd name="connsiteY12" fmla="*/ 134729 h 604695"/>
                      <a:gd name="connsiteX13" fmla="*/ 2497 w 530151"/>
                      <a:gd name="connsiteY13" fmla="*/ 17996 h 604695"/>
                      <a:gd name="connsiteX14" fmla="*/ 31695 w 530151"/>
                      <a:gd name="connsiteY14" fmla="*/ 230 h 604695"/>
                      <a:gd name="connsiteX0" fmla="*/ 31695 w 530151"/>
                      <a:gd name="connsiteY0" fmla="*/ 230 h 604695"/>
                      <a:gd name="connsiteX1" fmla="*/ 496710 w 530151"/>
                      <a:gd name="connsiteY1" fmla="*/ 9039 h 604695"/>
                      <a:gd name="connsiteX2" fmla="*/ 530151 w 530151"/>
                      <a:gd name="connsiteY2" fmla="*/ 26638 h 604695"/>
                      <a:gd name="connsiteX3" fmla="*/ 529019 w 530151"/>
                      <a:gd name="connsiteY3" fmla="*/ 134771 h 604695"/>
                      <a:gd name="connsiteX4" fmla="*/ 517808 w 530151"/>
                      <a:gd name="connsiteY4" fmla="*/ 134792 h 604695"/>
                      <a:gd name="connsiteX5" fmla="*/ 515439 w 530151"/>
                      <a:gd name="connsiteY5" fmla="*/ 259795 h 604695"/>
                      <a:gd name="connsiteX6" fmla="*/ 454872 w 530151"/>
                      <a:gd name="connsiteY6" fmla="*/ 328379 h 604695"/>
                      <a:gd name="connsiteX7" fmla="*/ 323343 w 530151"/>
                      <a:gd name="connsiteY7" fmla="*/ 585203 h 604695"/>
                      <a:gd name="connsiteX8" fmla="*/ 198019 w 530151"/>
                      <a:gd name="connsiteY8" fmla="*/ 584452 h 604695"/>
                      <a:gd name="connsiteX9" fmla="*/ 70354 w 530151"/>
                      <a:gd name="connsiteY9" fmla="*/ 324426 h 604695"/>
                      <a:gd name="connsiteX10" fmla="*/ 13240 w 530151"/>
                      <a:gd name="connsiteY10" fmla="*/ 251384 h 604695"/>
                      <a:gd name="connsiteX11" fmla="*/ 14897 w 530151"/>
                      <a:gd name="connsiteY11" fmla="*/ 134792 h 604695"/>
                      <a:gd name="connsiteX12" fmla="*/ 0 w 530151"/>
                      <a:gd name="connsiteY12" fmla="*/ 134729 h 604695"/>
                      <a:gd name="connsiteX13" fmla="*/ 2497 w 530151"/>
                      <a:gd name="connsiteY13" fmla="*/ 17996 h 604695"/>
                      <a:gd name="connsiteX14" fmla="*/ 31695 w 530151"/>
                      <a:gd name="connsiteY14" fmla="*/ 230 h 604695"/>
                      <a:gd name="connsiteX0" fmla="*/ 31695 w 530151"/>
                      <a:gd name="connsiteY0" fmla="*/ 230 h 604695"/>
                      <a:gd name="connsiteX1" fmla="*/ 496710 w 530151"/>
                      <a:gd name="connsiteY1" fmla="*/ 9039 h 604695"/>
                      <a:gd name="connsiteX2" fmla="*/ 530151 w 530151"/>
                      <a:gd name="connsiteY2" fmla="*/ 26638 h 604695"/>
                      <a:gd name="connsiteX3" fmla="*/ 529019 w 530151"/>
                      <a:gd name="connsiteY3" fmla="*/ 134771 h 604695"/>
                      <a:gd name="connsiteX4" fmla="*/ 517808 w 530151"/>
                      <a:gd name="connsiteY4" fmla="*/ 134792 h 604695"/>
                      <a:gd name="connsiteX5" fmla="*/ 515439 w 530151"/>
                      <a:gd name="connsiteY5" fmla="*/ 259795 h 604695"/>
                      <a:gd name="connsiteX6" fmla="*/ 454872 w 530151"/>
                      <a:gd name="connsiteY6" fmla="*/ 328379 h 604695"/>
                      <a:gd name="connsiteX7" fmla="*/ 323343 w 530151"/>
                      <a:gd name="connsiteY7" fmla="*/ 585203 h 604695"/>
                      <a:gd name="connsiteX8" fmla="*/ 198019 w 530151"/>
                      <a:gd name="connsiteY8" fmla="*/ 584452 h 604695"/>
                      <a:gd name="connsiteX9" fmla="*/ 70354 w 530151"/>
                      <a:gd name="connsiteY9" fmla="*/ 324426 h 604695"/>
                      <a:gd name="connsiteX10" fmla="*/ 13240 w 530151"/>
                      <a:gd name="connsiteY10" fmla="*/ 251384 h 604695"/>
                      <a:gd name="connsiteX11" fmla="*/ 14897 w 530151"/>
                      <a:gd name="connsiteY11" fmla="*/ 134792 h 604695"/>
                      <a:gd name="connsiteX12" fmla="*/ 0 w 530151"/>
                      <a:gd name="connsiteY12" fmla="*/ 134729 h 604695"/>
                      <a:gd name="connsiteX13" fmla="*/ 2497 w 530151"/>
                      <a:gd name="connsiteY13" fmla="*/ 17996 h 604695"/>
                      <a:gd name="connsiteX14" fmla="*/ 31695 w 530151"/>
                      <a:gd name="connsiteY14" fmla="*/ 230 h 604695"/>
                      <a:gd name="connsiteX0" fmla="*/ 31695 w 532149"/>
                      <a:gd name="connsiteY0" fmla="*/ 230 h 604695"/>
                      <a:gd name="connsiteX1" fmla="*/ 496710 w 532149"/>
                      <a:gd name="connsiteY1" fmla="*/ 9039 h 604695"/>
                      <a:gd name="connsiteX2" fmla="*/ 530151 w 532149"/>
                      <a:gd name="connsiteY2" fmla="*/ 26638 h 604695"/>
                      <a:gd name="connsiteX3" fmla="*/ 532128 w 532149"/>
                      <a:gd name="connsiteY3" fmla="*/ 134830 h 604695"/>
                      <a:gd name="connsiteX4" fmla="*/ 517808 w 532149"/>
                      <a:gd name="connsiteY4" fmla="*/ 134792 h 604695"/>
                      <a:gd name="connsiteX5" fmla="*/ 515439 w 532149"/>
                      <a:gd name="connsiteY5" fmla="*/ 259795 h 604695"/>
                      <a:gd name="connsiteX6" fmla="*/ 454872 w 532149"/>
                      <a:gd name="connsiteY6" fmla="*/ 328379 h 604695"/>
                      <a:gd name="connsiteX7" fmla="*/ 323343 w 532149"/>
                      <a:gd name="connsiteY7" fmla="*/ 585203 h 604695"/>
                      <a:gd name="connsiteX8" fmla="*/ 198019 w 532149"/>
                      <a:gd name="connsiteY8" fmla="*/ 584452 h 604695"/>
                      <a:gd name="connsiteX9" fmla="*/ 70354 w 532149"/>
                      <a:gd name="connsiteY9" fmla="*/ 324426 h 604695"/>
                      <a:gd name="connsiteX10" fmla="*/ 13240 w 532149"/>
                      <a:gd name="connsiteY10" fmla="*/ 251384 h 604695"/>
                      <a:gd name="connsiteX11" fmla="*/ 14897 w 532149"/>
                      <a:gd name="connsiteY11" fmla="*/ 134792 h 604695"/>
                      <a:gd name="connsiteX12" fmla="*/ 0 w 532149"/>
                      <a:gd name="connsiteY12" fmla="*/ 134729 h 604695"/>
                      <a:gd name="connsiteX13" fmla="*/ 2497 w 532149"/>
                      <a:gd name="connsiteY13" fmla="*/ 17996 h 604695"/>
                      <a:gd name="connsiteX14" fmla="*/ 31695 w 532149"/>
                      <a:gd name="connsiteY14" fmla="*/ 230 h 604695"/>
                      <a:gd name="connsiteX0" fmla="*/ 31695 w 534504"/>
                      <a:gd name="connsiteY0" fmla="*/ 230 h 604695"/>
                      <a:gd name="connsiteX1" fmla="*/ 496710 w 534504"/>
                      <a:gd name="connsiteY1" fmla="*/ 9039 h 604695"/>
                      <a:gd name="connsiteX2" fmla="*/ 534504 w 534504"/>
                      <a:gd name="connsiteY2" fmla="*/ 26720 h 604695"/>
                      <a:gd name="connsiteX3" fmla="*/ 532128 w 534504"/>
                      <a:gd name="connsiteY3" fmla="*/ 134830 h 604695"/>
                      <a:gd name="connsiteX4" fmla="*/ 517808 w 534504"/>
                      <a:gd name="connsiteY4" fmla="*/ 134792 h 604695"/>
                      <a:gd name="connsiteX5" fmla="*/ 515439 w 534504"/>
                      <a:gd name="connsiteY5" fmla="*/ 259795 h 604695"/>
                      <a:gd name="connsiteX6" fmla="*/ 454872 w 534504"/>
                      <a:gd name="connsiteY6" fmla="*/ 328379 h 604695"/>
                      <a:gd name="connsiteX7" fmla="*/ 323343 w 534504"/>
                      <a:gd name="connsiteY7" fmla="*/ 585203 h 604695"/>
                      <a:gd name="connsiteX8" fmla="*/ 198019 w 534504"/>
                      <a:gd name="connsiteY8" fmla="*/ 584452 h 604695"/>
                      <a:gd name="connsiteX9" fmla="*/ 70354 w 534504"/>
                      <a:gd name="connsiteY9" fmla="*/ 324426 h 604695"/>
                      <a:gd name="connsiteX10" fmla="*/ 13240 w 534504"/>
                      <a:gd name="connsiteY10" fmla="*/ 251384 h 604695"/>
                      <a:gd name="connsiteX11" fmla="*/ 14897 w 534504"/>
                      <a:gd name="connsiteY11" fmla="*/ 134792 h 604695"/>
                      <a:gd name="connsiteX12" fmla="*/ 0 w 534504"/>
                      <a:gd name="connsiteY12" fmla="*/ 134729 h 604695"/>
                      <a:gd name="connsiteX13" fmla="*/ 2497 w 534504"/>
                      <a:gd name="connsiteY13" fmla="*/ 17996 h 604695"/>
                      <a:gd name="connsiteX14" fmla="*/ 31695 w 534504"/>
                      <a:gd name="connsiteY14" fmla="*/ 230 h 604695"/>
                      <a:gd name="connsiteX0" fmla="*/ 31695 w 534504"/>
                      <a:gd name="connsiteY0" fmla="*/ 230 h 604695"/>
                      <a:gd name="connsiteX1" fmla="*/ 496710 w 534504"/>
                      <a:gd name="connsiteY1" fmla="*/ 9039 h 604695"/>
                      <a:gd name="connsiteX2" fmla="*/ 534504 w 534504"/>
                      <a:gd name="connsiteY2" fmla="*/ 26720 h 604695"/>
                      <a:gd name="connsiteX3" fmla="*/ 532128 w 534504"/>
                      <a:gd name="connsiteY3" fmla="*/ 134830 h 604695"/>
                      <a:gd name="connsiteX4" fmla="*/ 517808 w 534504"/>
                      <a:gd name="connsiteY4" fmla="*/ 134792 h 604695"/>
                      <a:gd name="connsiteX5" fmla="*/ 515439 w 534504"/>
                      <a:gd name="connsiteY5" fmla="*/ 259795 h 604695"/>
                      <a:gd name="connsiteX6" fmla="*/ 454872 w 534504"/>
                      <a:gd name="connsiteY6" fmla="*/ 328379 h 604695"/>
                      <a:gd name="connsiteX7" fmla="*/ 323343 w 534504"/>
                      <a:gd name="connsiteY7" fmla="*/ 585203 h 604695"/>
                      <a:gd name="connsiteX8" fmla="*/ 198019 w 534504"/>
                      <a:gd name="connsiteY8" fmla="*/ 584452 h 604695"/>
                      <a:gd name="connsiteX9" fmla="*/ 70354 w 534504"/>
                      <a:gd name="connsiteY9" fmla="*/ 324426 h 604695"/>
                      <a:gd name="connsiteX10" fmla="*/ 13240 w 534504"/>
                      <a:gd name="connsiteY10" fmla="*/ 251384 h 604695"/>
                      <a:gd name="connsiteX11" fmla="*/ 14897 w 534504"/>
                      <a:gd name="connsiteY11" fmla="*/ 134792 h 604695"/>
                      <a:gd name="connsiteX12" fmla="*/ 0 w 534504"/>
                      <a:gd name="connsiteY12" fmla="*/ 134729 h 604695"/>
                      <a:gd name="connsiteX13" fmla="*/ 2497 w 534504"/>
                      <a:gd name="connsiteY13" fmla="*/ 17996 h 604695"/>
                      <a:gd name="connsiteX14" fmla="*/ 31695 w 534504"/>
                      <a:gd name="connsiteY14" fmla="*/ 230 h 604695"/>
                      <a:gd name="connsiteX0" fmla="*/ 31695 w 534504"/>
                      <a:gd name="connsiteY0" fmla="*/ 230 h 604695"/>
                      <a:gd name="connsiteX1" fmla="*/ 496710 w 534504"/>
                      <a:gd name="connsiteY1" fmla="*/ 9039 h 604695"/>
                      <a:gd name="connsiteX2" fmla="*/ 534504 w 534504"/>
                      <a:gd name="connsiteY2" fmla="*/ 26720 h 604695"/>
                      <a:gd name="connsiteX3" fmla="*/ 532128 w 534504"/>
                      <a:gd name="connsiteY3" fmla="*/ 134830 h 604695"/>
                      <a:gd name="connsiteX4" fmla="*/ 517808 w 534504"/>
                      <a:gd name="connsiteY4" fmla="*/ 134792 h 604695"/>
                      <a:gd name="connsiteX5" fmla="*/ 515439 w 534504"/>
                      <a:gd name="connsiteY5" fmla="*/ 259795 h 604695"/>
                      <a:gd name="connsiteX6" fmla="*/ 454872 w 534504"/>
                      <a:gd name="connsiteY6" fmla="*/ 328379 h 604695"/>
                      <a:gd name="connsiteX7" fmla="*/ 323343 w 534504"/>
                      <a:gd name="connsiteY7" fmla="*/ 585203 h 604695"/>
                      <a:gd name="connsiteX8" fmla="*/ 198019 w 534504"/>
                      <a:gd name="connsiteY8" fmla="*/ 584452 h 604695"/>
                      <a:gd name="connsiteX9" fmla="*/ 70354 w 534504"/>
                      <a:gd name="connsiteY9" fmla="*/ 324426 h 604695"/>
                      <a:gd name="connsiteX10" fmla="*/ 13240 w 534504"/>
                      <a:gd name="connsiteY10" fmla="*/ 251384 h 604695"/>
                      <a:gd name="connsiteX11" fmla="*/ 14897 w 534504"/>
                      <a:gd name="connsiteY11" fmla="*/ 134792 h 604695"/>
                      <a:gd name="connsiteX12" fmla="*/ 0 w 534504"/>
                      <a:gd name="connsiteY12" fmla="*/ 134729 h 604695"/>
                      <a:gd name="connsiteX13" fmla="*/ 2497 w 534504"/>
                      <a:gd name="connsiteY13" fmla="*/ 17996 h 604695"/>
                      <a:gd name="connsiteX14" fmla="*/ 31695 w 534504"/>
                      <a:gd name="connsiteY14" fmla="*/ 230 h 604695"/>
                      <a:gd name="connsiteX0" fmla="*/ 31695 w 534504"/>
                      <a:gd name="connsiteY0" fmla="*/ 232 h 604697"/>
                      <a:gd name="connsiteX1" fmla="*/ 496710 w 534504"/>
                      <a:gd name="connsiteY1" fmla="*/ 9041 h 604697"/>
                      <a:gd name="connsiteX2" fmla="*/ 534504 w 534504"/>
                      <a:gd name="connsiteY2" fmla="*/ 26722 h 604697"/>
                      <a:gd name="connsiteX3" fmla="*/ 532128 w 534504"/>
                      <a:gd name="connsiteY3" fmla="*/ 134832 h 604697"/>
                      <a:gd name="connsiteX4" fmla="*/ 517808 w 534504"/>
                      <a:gd name="connsiteY4" fmla="*/ 134794 h 604697"/>
                      <a:gd name="connsiteX5" fmla="*/ 515439 w 534504"/>
                      <a:gd name="connsiteY5" fmla="*/ 259797 h 604697"/>
                      <a:gd name="connsiteX6" fmla="*/ 454872 w 534504"/>
                      <a:gd name="connsiteY6" fmla="*/ 328381 h 604697"/>
                      <a:gd name="connsiteX7" fmla="*/ 323343 w 534504"/>
                      <a:gd name="connsiteY7" fmla="*/ 585205 h 604697"/>
                      <a:gd name="connsiteX8" fmla="*/ 198019 w 534504"/>
                      <a:gd name="connsiteY8" fmla="*/ 584454 h 604697"/>
                      <a:gd name="connsiteX9" fmla="*/ 70354 w 534504"/>
                      <a:gd name="connsiteY9" fmla="*/ 324428 h 604697"/>
                      <a:gd name="connsiteX10" fmla="*/ 13240 w 534504"/>
                      <a:gd name="connsiteY10" fmla="*/ 251386 h 604697"/>
                      <a:gd name="connsiteX11" fmla="*/ 14897 w 534504"/>
                      <a:gd name="connsiteY11" fmla="*/ 134794 h 604697"/>
                      <a:gd name="connsiteX12" fmla="*/ 0 w 534504"/>
                      <a:gd name="connsiteY12" fmla="*/ 134731 h 604697"/>
                      <a:gd name="connsiteX13" fmla="*/ 1875 w 534504"/>
                      <a:gd name="connsiteY13" fmla="*/ 17986 h 604697"/>
                      <a:gd name="connsiteX14" fmla="*/ 31695 w 534504"/>
                      <a:gd name="connsiteY14" fmla="*/ 232 h 604697"/>
                      <a:gd name="connsiteX0" fmla="*/ 31695 w 534504"/>
                      <a:gd name="connsiteY0" fmla="*/ 232 h 604697"/>
                      <a:gd name="connsiteX1" fmla="*/ 496710 w 534504"/>
                      <a:gd name="connsiteY1" fmla="*/ 9041 h 604697"/>
                      <a:gd name="connsiteX2" fmla="*/ 534504 w 534504"/>
                      <a:gd name="connsiteY2" fmla="*/ 26722 h 604697"/>
                      <a:gd name="connsiteX3" fmla="*/ 532128 w 534504"/>
                      <a:gd name="connsiteY3" fmla="*/ 134832 h 604697"/>
                      <a:gd name="connsiteX4" fmla="*/ 517808 w 534504"/>
                      <a:gd name="connsiteY4" fmla="*/ 134794 h 604697"/>
                      <a:gd name="connsiteX5" fmla="*/ 515439 w 534504"/>
                      <a:gd name="connsiteY5" fmla="*/ 259797 h 604697"/>
                      <a:gd name="connsiteX6" fmla="*/ 454872 w 534504"/>
                      <a:gd name="connsiteY6" fmla="*/ 328381 h 604697"/>
                      <a:gd name="connsiteX7" fmla="*/ 323343 w 534504"/>
                      <a:gd name="connsiteY7" fmla="*/ 585205 h 604697"/>
                      <a:gd name="connsiteX8" fmla="*/ 198019 w 534504"/>
                      <a:gd name="connsiteY8" fmla="*/ 584454 h 604697"/>
                      <a:gd name="connsiteX9" fmla="*/ 70354 w 534504"/>
                      <a:gd name="connsiteY9" fmla="*/ 324428 h 604697"/>
                      <a:gd name="connsiteX10" fmla="*/ 13240 w 534504"/>
                      <a:gd name="connsiteY10" fmla="*/ 251386 h 604697"/>
                      <a:gd name="connsiteX11" fmla="*/ 14897 w 534504"/>
                      <a:gd name="connsiteY11" fmla="*/ 134794 h 604697"/>
                      <a:gd name="connsiteX12" fmla="*/ 0 w 534504"/>
                      <a:gd name="connsiteY12" fmla="*/ 134731 h 604697"/>
                      <a:gd name="connsiteX13" fmla="*/ 1875 w 534504"/>
                      <a:gd name="connsiteY13" fmla="*/ 17986 h 604697"/>
                      <a:gd name="connsiteX14" fmla="*/ 31695 w 534504"/>
                      <a:gd name="connsiteY14" fmla="*/ 232 h 604697"/>
                      <a:gd name="connsiteX0" fmla="*/ 31695 w 534504"/>
                      <a:gd name="connsiteY0" fmla="*/ 232 h 604697"/>
                      <a:gd name="connsiteX1" fmla="*/ 496710 w 534504"/>
                      <a:gd name="connsiteY1" fmla="*/ 9041 h 604697"/>
                      <a:gd name="connsiteX2" fmla="*/ 534504 w 534504"/>
                      <a:gd name="connsiteY2" fmla="*/ 26722 h 604697"/>
                      <a:gd name="connsiteX3" fmla="*/ 532128 w 534504"/>
                      <a:gd name="connsiteY3" fmla="*/ 134832 h 604697"/>
                      <a:gd name="connsiteX4" fmla="*/ 517808 w 534504"/>
                      <a:gd name="connsiteY4" fmla="*/ 134794 h 604697"/>
                      <a:gd name="connsiteX5" fmla="*/ 515439 w 534504"/>
                      <a:gd name="connsiteY5" fmla="*/ 259797 h 604697"/>
                      <a:gd name="connsiteX6" fmla="*/ 454872 w 534504"/>
                      <a:gd name="connsiteY6" fmla="*/ 328381 h 604697"/>
                      <a:gd name="connsiteX7" fmla="*/ 323343 w 534504"/>
                      <a:gd name="connsiteY7" fmla="*/ 585205 h 604697"/>
                      <a:gd name="connsiteX8" fmla="*/ 198019 w 534504"/>
                      <a:gd name="connsiteY8" fmla="*/ 584454 h 604697"/>
                      <a:gd name="connsiteX9" fmla="*/ 70354 w 534504"/>
                      <a:gd name="connsiteY9" fmla="*/ 324428 h 604697"/>
                      <a:gd name="connsiteX10" fmla="*/ 13240 w 534504"/>
                      <a:gd name="connsiteY10" fmla="*/ 251386 h 604697"/>
                      <a:gd name="connsiteX11" fmla="*/ 14897 w 534504"/>
                      <a:gd name="connsiteY11" fmla="*/ 134794 h 604697"/>
                      <a:gd name="connsiteX12" fmla="*/ 0 w 534504"/>
                      <a:gd name="connsiteY12" fmla="*/ 134731 h 604697"/>
                      <a:gd name="connsiteX13" fmla="*/ 1875 w 534504"/>
                      <a:gd name="connsiteY13" fmla="*/ 17986 h 604697"/>
                      <a:gd name="connsiteX14" fmla="*/ 31695 w 534504"/>
                      <a:gd name="connsiteY14" fmla="*/ 232 h 604697"/>
                      <a:gd name="connsiteX0" fmla="*/ 31695 w 534504"/>
                      <a:gd name="connsiteY0" fmla="*/ 238 h 604703"/>
                      <a:gd name="connsiteX1" fmla="*/ 496710 w 534504"/>
                      <a:gd name="connsiteY1" fmla="*/ 9047 h 604703"/>
                      <a:gd name="connsiteX2" fmla="*/ 534504 w 534504"/>
                      <a:gd name="connsiteY2" fmla="*/ 26728 h 604703"/>
                      <a:gd name="connsiteX3" fmla="*/ 532128 w 534504"/>
                      <a:gd name="connsiteY3" fmla="*/ 134838 h 604703"/>
                      <a:gd name="connsiteX4" fmla="*/ 517808 w 534504"/>
                      <a:gd name="connsiteY4" fmla="*/ 134800 h 604703"/>
                      <a:gd name="connsiteX5" fmla="*/ 515439 w 534504"/>
                      <a:gd name="connsiteY5" fmla="*/ 259803 h 604703"/>
                      <a:gd name="connsiteX6" fmla="*/ 454872 w 534504"/>
                      <a:gd name="connsiteY6" fmla="*/ 328387 h 604703"/>
                      <a:gd name="connsiteX7" fmla="*/ 323343 w 534504"/>
                      <a:gd name="connsiteY7" fmla="*/ 585211 h 604703"/>
                      <a:gd name="connsiteX8" fmla="*/ 198019 w 534504"/>
                      <a:gd name="connsiteY8" fmla="*/ 584460 h 604703"/>
                      <a:gd name="connsiteX9" fmla="*/ 70354 w 534504"/>
                      <a:gd name="connsiteY9" fmla="*/ 324434 h 604703"/>
                      <a:gd name="connsiteX10" fmla="*/ 13240 w 534504"/>
                      <a:gd name="connsiteY10" fmla="*/ 251392 h 604703"/>
                      <a:gd name="connsiteX11" fmla="*/ 14897 w 534504"/>
                      <a:gd name="connsiteY11" fmla="*/ 134800 h 604703"/>
                      <a:gd name="connsiteX12" fmla="*/ 0 w 534504"/>
                      <a:gd name="connsiteY12" fmla="*/ 134737 h 604703"/>
                      <a:gd name="connsiteX13" fmla="*/ 1875 w 534504"/>
                      <a:gd name="connsiteY13" fmla="*/ 17992 h 604703"/>
                      <a:gd name="connsiteX14" fmla="*/ 31695 w 534504"/>
                      <a:gd name="connsiteY14" fmla="*/ 238 h 604703"/>
                      <a:gd name="connsiteX0" fmla="*/ 31695 w 534504"/>
                      <a:gd name="connsiteY0" fmla="*/ 238 h 604703"/>
                      <a:gd name="connsiteX1" fmla="*/ 496710 w 534504"/>
                      <a:gd name="connsiteY1" fmla="*/ 9047 h 604703"/>
                      <a:gd name="connsiteX2" fmla="*/ 534504 w 534504"/>
                      <a:gd name="connsiteY2" fmla="*/ 26728 h 604703"/>
                      <a:gd name="connsiteX3" fmla="*/ 532128 w 534504"/>
                      <a:gd name="connsiteY3" fmla="*/ 134838 h 604703"/>
                      <a:gd name="connsiteX4" fmla="*/ 517808 w 534504"/>
                      <a:gd name="connsiteY4" fmla="*/ 134800 h 604703"/>
                      <a:gd name="connsiteX5" fmla="*/ 515439 w 534504"/>
                      <a:gd name="connsiteY5" fmla="*/ 259803 h 604703"/>
                      <a:gd name="connsiteX6" fmla="*/ 454872 w 534504"/>
                      <a:gd name="connsiteY6" fmla="*/ 328387 h 604703"/>
                      <a:gd name="connsiteX7" fmla="*/ 323343 w 534504"/>
                      <a:gd name="connsiteY7" fmla="*/ 585211 h 604703"/>
                      <a:gd name="connsiteX8" fmla="*/ 198019 w 534504"/>
                      <a:gd name="connsiteY8" fmla="*/ 584460 h 604703"/>
                      <a:gd name="connsiteX9" fmla="*/ 70354 w 534504"/>
                      <a:gd name="connsiteY9" fmla="*/ 324434 h 604703"/>
                      <a:gd name="connsiteX10" fmla="*/ 13240 w 534504"/>
                      <a:gd name="connsiteY10" fmla="*/ 251392 h 604703"/>
                      <a:gd name="connsiteX11" fmla="*/ 14897 w 534504"/>
                      <a:gd name="connsiteY11" fmla="*/ 134800 h 604703"/>
                      <a:gd name="connsiteX12" fmla="*/ 0 w 534504"/>
                      <a:gd name="connsiteY12" fmla="*/ 134737 h 604703"/>
                      <a:gd name="connsiteX13" fmla="*/ 1875 w 534504"/>
                      <a:gd name="connsiteY13" fmla="*/ 17992 h 604703"/>
                      <a:gd name="connsiteX14" fmla="*/ 31695 w 534504"/>
                      <a:gd name="connsiteY14" fmla="*/ 238 h 604703"/>
                      <a:gd name="connsiteX0" fmla="*/ 31695 w 534504"/>
                      <a:gd name="connsiteY0" fmla="*/ 238 h 604703"/>
                      <a:gd name="connsiteX1" fmla="*/ 496710 w 534504"/>
                      <a:gd name="connsiteY1" fmla="*/ 9047 h 604703"/>
                      <a:gd name="connsiteX2" fmla="*/ 534504 w 534504"/>
                      <a:gd name="connsiteY2" fmla="*/ 26728 h 604703"/>
                      <a:gd name="connsiteX3" fmla="*/ 532128 w 534504"/>
                      <a:gd name="connsiteY3" fmla="*/ 134838 h 604703"/>
                      <a:gd name="connsiteX4" fmla="*/ 517808 w 534504"/>
                      <a:gd name="connsiteY4" fmla="*/ 134800 h 604703"/>
                      <a:gd name="connsiteX5" fmla="*/ 515439 w 534504"/>
                      <a:gd name="connsiteY5" fmla="*/ 259803 h 604703"/>
                      <a:gd name="connsiteX6" fmla="*/ 454872 w 534504"/>
                      <a:gd name="connsiteY6" fmla="*/ 328387 h 604703"/>
                      <a:gd name="connsiteX7" fmla="*/ 323343 w 534504"/>
                      <a:gd name="connsiteY7" fmla="*/ 585211 h 604703"/>
                      <a:gd name="connsiteX8" fmla="*/ 198019 w 534504"/>
                      <a:gd name="connsiteY8" fmla="*/ 584460 h 604703"/>
                      <a:gd name="connsiteX9" fmla="*/ 70354 w 534504"/>
                      <a:gd name="connsiteY9" fmla="*/ 324434 h 604703"/>
                      <a:gd name="connsiteX10" fmla="*/ 13240 w 534504"/>
                      <a:gd name="connsiteY10" fmla="*/ 251392 h 604703"/>
                      <a:gd name="connsiteX11" fmla="*/ 14897 w 534504"/>
                      <a:gd name="connsiteY11" fmla="*/ 134800 h 604703"/>
                      <a:gd name="connsiteX12" fmla="*/ 0 w 534504"/>
                      <a:gd name="connsiteY12" fmla="*/ 134737 h 604703"/>
                      <a:gd name="connsiteX13" fmla="*/ 1875 w 534504"/>
                      <a:gd name="connsiteY13" fmla="*/ 17992 h 604703"/>
                      <a:gd name="connsiteX14" fmla="*/ 31695 w 534504"/>
                      <a:gd name="connsiteY14" fmla="*/ 238 h 604703"/>
                      <a:gd name="connsiteX0" fmla="*/ 31695 w 534504"/>
                      <a:gd name="connsiteY0" fmla="*/ 238 h 604703"/>
                      <a:gd name="connsiteX1" fmla="*/ 496710 w 534504"/>
                      <a:gd name="connsiteY1" fmla="*/ 9047 h 604703"/>
                      <a:gd name="connsiteX2" fmla="*/ 534504 w 534504"/>
                      <a:gd name="connsiteY2" fmla="*/ 26728 h 604703"/>
                      <a:gd name="connsiteX3" fmla="*/ 532128 w 534504"/>
                      <a:gd name="connsiteY3" fmla="*/ 134838 h 604703"/>
                      <a:gd name="connsiteX4" fmla="*/ 517808 w 534504"/>
                      <a:gd name="connsiteY4" fmla="*/ 134800 h 604703"/>
                      <a:gd name="connsiteX5" fmla="*/ 515439 w 534504"/>
                      <a:gd name="connsiteY5" fmla="*/ 259803 h 604703"/>
                      <a:gd name="connsiteX6" fmla="*/ 454872 w 534504"/>
                      <a:gd name="connsiteY6" fmla="*/ 328387 h 604703"/>
                      <a:gd name="connsiteX7" fmla="*/ 323343 w 534504"/>
                      <a:gd name="connsiteY7" fmla="*/ 585211 h 604703"/>
                      <a:gd name="connsiteX8" fmla="*/ 198019 w 534504"/>
                      <a:gd name="connsiteY8" fmla="*/ 584460 h 604703"/>
                      <a:gd name="connsiteX9" fmla="*/ 70354 w 534504"/>
                      <a:gd name="connsiteY9" fmla="*/ 324434 h 604703"/>
                      <a:gd name="connsiteX10" fmla="*/ 13240 w 534504"/>
                      <a:gd name="connsiteY10" fmla="*/ 251392 h 604703"/>
                      <a:gd name="connsiteX11" fmla="*/ 14897 w 534504"/>
                      <a:gd name="connsiteY11" fmla="*/ 134800 h 604703"/>
                      <a:gd name="connsiteX12" fmla="*/ 0 w 534504"/>
                      <a:gd name="connsiteY12" fmla="*/ 134737 h 604703"/>
                      <a:gd name="connsiteX13" fmla="*/ 1875 w 534504"/>
                      <a:gd name="connsiteY13" fmla="*/ 17992 h 604703"/>
                      <a:gd name="connsiteX14" fmla="*/ 31695 w 534504"/>
                      <a:gd name="connsiteY14" fmla="*/ 238 h 604703"/>
                      <a:gd name="connsiteX0" fmla="*/ 31695 w 534504"/>
                      <a:gd name="connsiteY0" fmla="*/ 238 h 604703"/>
                      <a:gd name="connsiteX1" fmla="*/ 496710 w 534504"/>
                      <a:gd name="connsiteY1" fmla="*/ 9047 h 604703"/>
                      <a:gd name="connsiteX2" fmla="*/ 534504 w 534504"/>
                      <a:gd name="connsiteY2" fmla="*/ 26728 h 604703"/>
                      <a:gd name="connsiteX3" fmla="*/ 532128 w 534504"/>
                      <a:gd name="connsiteY3" fmla="*/ 134838 h 604703"/>
                      <a:gd name="connsiteX4" fmla="*/ 517808 w 534504"/>
                      <a:gd name="connsiteY4" fmla="*/ 134800 h 604703"/>
                      <a:gd name="connsiteX5" fmla="*/ 515439 w 534504"/>
                      <a:gd name="connsiteY5" fmla="*/ 259803 h 604703"/>
                      <a:gd name="connsiteX6" fmla="*/ 454872 w 534504"/>
                      <a:gd name="connsiteY6" fmla="*/ 328387 h 604703"/>
                      <a:gd name="connsiteX7" fmla="*/ 323343 w 534504"/>
                      <a:gd name="connsiteY7" fmla="*/ 585211 h 604703"/>
                      <a:gd name="connsiteX8" fmla="*/ 198019 w 534504"/>
                      <a:gd name="connsiteY8" fmla="*/ 584460 h 604703"/>
                      <a:gd name="connsiteX9" fmla="*/ 70354 w 534504"/>
                      <a:gd name="connsiteY9" fmla="*/ 324434 h 604703"/>
                      <a:gd name="connsiteX10" fmla="*/ 13240 w 534504"/>
                      <a:gd name="connsiteY10" fmla="*/ 251392 h 604703"/>
                      <a:gd name="connsiteX11" fmla="*/ 14897 w 534504"/>
                      <a:gd name="connsiteY11" fmla="*/ 134800 h 604703"/>
                      <a:gd name="connsiteX12" fmla="*/ 0 w 534504"/>
                      <a:gd name="connsiteY12" fmla="*/ 134737 h 604703"/>
                      <a:gd name="connsiteX13" fmla="*/ 1875 w 534504"/>
                      <a:gd name="connsiteY13" fmla="*/ 17992 h 604703"/>
                      <a:gd name="connsiteX14" fmla="*/ 31695 w 534504"/>
                      <a:gd name="connsiteY14" fmla="*/ 238 h 604703"/>
                      <a:gd name="connsiteX0" fmla="*/ 31695 w 534504"/>
                      <a:gd name="connsiteY0" fmla="*/ 238 h 604703"/>
                      <a:gd name="connsiteX1" fmla="*/ 496710 w 534504"/>
                      <a:gd name="connsiteY1" fmla="*/ 9047 h 604703"/>
                      <a:gd name="connsiteX2" fmla="*/ 534504 w 534504"/>
                      <a:gd name="connsiteY2" fmla="*/ 26728 h 604703"/>
                      <a:gd name="connsiteX3" fmla="*/ 532128 w 534504"/>
                      <a:gd name="connsiteY3" fmla="*/ 134838 h 604703"/>
                      <a:gd name="connsiteX4" fmla="*/ 517808 w 534504"/>
                      <a:gd name="connsiteY4" fmla="*/ 134800 h 604703"/>
                      <a:gd name="connsiteX5" fmla="*/ 515439 w 534504"/>
                      <a:gd name="connsiteY5" fmla="*/ 259803 h 604703"/>
                      <a:gd name="connsiteX6" fmla="*/ 454872 w 534504"/>
                      <a:gd name="connsiteY6" fmla="*/ 328387 h 604703"/>
                      <a:gd name="connsiteX7" fmla="*/ 323343 w 534504"/>
                      <a:gd name="connsiteY7" fmla="*/ 585211 h 604703"/>
                      <a:gd name="connsiteX8" fmla="*/ 198019 w 534504"/>
                      <a:gd name="connsiteY8" fmla="*/ 584460 h 604703"/>
                      <a:gd name="connsiteX9" fmla="*/ 70354 w 534504"/>
                      <a:gd name="connsiteY9" fmla="*/ 324434 h 604703"/>
                      <a:gd name="connsiteX10" fmla="*/ 13240 w 534504"/>
                      <a:gd name="connsiteY10" fmla="*/ 251392 h 604703"/>
                      <a:gd name="connsiteX11" fmla="*/ 14897 w 534504"/>
                      <a:gd name="connsiteY11" fmla="*/ 134800 h 604703"/>
                      <a:gd name="connsiteX12" fmla="*/ 0 w 534504"/>
                      <a:gd name="connsiteY12" fmla="*/ 134737 h 604703"/>
                      <a:gd name="connsiteX13" fmla="*/ 1875 w 534504"/>
                      <a:gd name="connsiteY13" fmla="*/ 17992 h 604703"/>
                      <a:gd name="connsiteX14" fmla="*/ 31695 w 534504"/>
                      <a:gd name="connsiteY14" fmla="*/ 238 h 604703"/>
                      <a:gd name="connsiteX0" fmla="*/ 31695 w 534504"/>
                      <a:gd name="connsiteY0" fmla="*/ 238 h 604703"/>
                      <a:gd name="connsiteX1" fmla="*/ 502928 w 534504"/>
                      <a:gd name="connsiteY1" fmla="*/ 9165 h 604703"/>
                      <a:gd name="connsiteX2" fmla="*/ 534504 w 534504"/>
                      <a:gd name="connsiteY2" fmla="*/ 26728 h 604703"/>
                      <a:gd name="connsiteX3" fmla="*/ 532128 w 534504"/>
                      <a:gd name="connsiteY3" fmla="*/ 134838 h 604703"/>
                      <a:gd name="connsiteX4" fmla="*/ 517808 w 534504"/>
                      <a:gd name="connsiteY4" fmla="*/ 134800 h 604703"/>
                      <a:gd name="connsiteX5" fmla="*/ 515439 w 534504"/>
                      <a:gd name="connsiteY5" fmla="*/ 259803 h 604703"/>
                      <a:gd name="connsiteX6" fmla="*/ 454872 w 534504"/>
                      <a:gd name="connsiteY6" fmla="*/ 328387 h 604703"/>
                      <a:gd name="connsiteX7" fmla="*/ 323343 w 534504"/>
                      <a:gd name="connsiteY7" fmla="*/ 585211 h 604703"/>
                      <a:gd name="connsiteX8" fmla="*/ 198019 w 534504"/>
                      <a:gd name="connsiteY8" fmla="*/ 584460 h 604703"/>
                      <a:gd name="connsiteX9" fmla="*/ 70354 w 534504"/>
                      <a:gd name="connsiteY9" fmla="*/ 324434 h 604703"/>
                      <a:gd name="connsiteX10" fmla="*/ 13240 w 534504"/>
                      <a:gd name="connsiteY10" fmla="*/ 251392 h 604703"/>
                      <a:gd name="connsiteX11" fmla="*/ 14897 w 534504"/>
                      <a:gd name="connsiteY11" fmla="*/ 134800 h 604703"/>
                      <a:gd name="connsiteX12" fmla="*/ 0 w 534504"/>
                      <a:gd name="connsiteY12" fmla="*/ 134737 h 604703"/>
                      <a:gd name="connsiteX13" fmla="*/ 1875 w 534504"/>
                      <a:gd name="connsiteY13" fmla="*/ 17992 h 604703"/>
                      <a:gd name="connsiteX14" fmla="*/ 31695 w 534504"/>
                      <a:gd name="connsiteY14" fmla="*/ 238 h 604703"/>
                      <a:gd name="connsiteX0" fmla="*/ 31695 w 534504"/>
                      <a:gd name="connsiteY0" fmla="*/ 238 h 604703"/>
                      <a:gd name="connsiteX1" fmla="*/ 502928 w 534504"/>
                      <a:gd name="connsiteY1" fmla="*/ 9165 h 604703"/>
                      <a:gd name="connsiteX2" fmla="*/ 534504 w 534504"/>
                      <a:gd name="connsiteY2" fmla="*/ 26728 h 604703"/>
                      <a:gd name="connsiteX3" fmla="*/ 532128 w 534504"/>
                      <a:gd name="connsiteY3" fmla="*/ 134838 h 604703"/>
                      <a:gd name="connsiteX4" fmla="*/ 517808 w 534504"/>
                      <a:gd name="connsiteY4" fmla="*/ 134800 h 604703"/>
                      <a:gd name="connsiteX5" fmla="*/ 515439 w 534504"/>
                      <a:gd name="connsiteY5" fmla="*/ 259803 h 604703"/>
                      <a:gd name="connsiteX6" fmla="*/ 454872 w 534504"/>
                      <a:gd name="connsiteY6" fmla="*/ 328387 h 604703"/>
                      <a:gd name="connsiteX7" fmla="*/ 323343 w 534504"/>
                      <a:gd name="connsiteY7" fmla="*/ 585211 h 604703"/>
                      <a:gd name="connsiteX8" fmla="*/ 198019 w 534504"/>
                      <a:gd name="connsiteY8" fmla="*/ 584460 h 604703"/>
                      <a:gd name="connsiteX9" fmla="*/ 70354 w 534504"/>
                      <a:gd name="connsiteY9" fmla="*/ 324434 h 604703"/>
                      <a:gd name="connsiteX10" fmla="*/ 13240 w 534504"/>
                      <a:gd name="connsiteY10" fmla="*/ 251392 h 604703"/>
                      <a:gd name="connsiteX11" fmla="*/ 14897 w 534504"/>
                      <a:gd name="connsiteY11" fmla="*/ 134800 h 604703"/>
                      <a:gd name="connsiteX12" fmla="*/ 0 w 534504"/>
                      <a:gd name="connsiteY12" fmla="*/ 134737 h 604703"/>
                      <a:gd name="connsiteX13" fmla="*/ 1875 w 534504"/>
                      <a:gd name="connsiteY13" fmla="*/ 17992 h 604703"/>
                      <a:gd name="connsiteX14" fmla="*/ 31695 w 534504"/>
                      <a:gd name="connsiteY14" fmla="*/ 238 h 604703"/>
                      <a:gd name="connsiteX0" fmla="*/ 31695 w 534504"/>
                      <a:gd name="connsiteY0" fmla="*/ 238 h 604703"/>
                      <a:gd name="connsiteX1" fmla="*/ 502928 w 534504"/>
                      <a:gd name="connsiteY1" fmla="*/ 9165 h 604703"/>
                      <a:gd name="connsiteX2" fmla="*/ 534504 w 534504"/>
                      <a:gd name="connsiteY2" fmla="*/ 26728 h 604703"/>
                      <a:gd name="connsiteX3" fmla="*/ 532128 w 534504"/>
                      <a:gd name="connsiteY3" fmla="*/ 134838 h 604703"/>
                      <a:gd name="connsiteX4" fmla="*/ 517808 w 534504"/>
                      <a:gd name="connsiteY4" fmla="*/ 134800 h 604703"/>
                      <a:gd name="connsiteX5" fmla="*/ 515439 w 534504"/>
                      <a:gd name="connsiteY5" fmla="*/ 259803 h 604703"/>
                      <a:gd name="connsiteX6" fmla="*/ 454872 w 534504"/>
                      <a:gd name="connsiteY6" fmla="*/ 328387 h 604703"/>
                      <a:gd name="connsiteX7" fmla="*/ 323343 w 534504"/>
                      <a:gd name="connsiteY7" fmla="*/ 585211 h 604703"/>
                      <a:gd name="connsiteX8" fmla="*/ 198019 w 534504"/>
                      <a:gd name="connsiteY8" fmla="*/ 584460 h 604703"/>
                      <a:gd name="connsiteX9" fmla="*/ 70354 w 534504"/>
                      <a:gd name="connsiteY9" fmla="*/ 324434 h 604703"/>
                      <a:gd name="connsiteX10" fmla="*/ 11961 w 534504"/>
                      <a:gd name="connsiteY10" fmla="*/ 253234 h 604703"/>
                      <a:gd name="connsiteX11" fmla="*/ 14897 w 534504"/>
                      <a:gd name="connsiteY11" fmla="*/ 134800 h 604703"/>
                      <a:gd name="connsiteX12" fmla="*/ 0 w 534504"/>
                      <a:gd name="connsiteY12" fmla="*/ 134737 h 604703"/>
                      <a:gd name="connsiteX13" fmla="*/ 1875 w 534504"/>
                      <a:gd name="connsiteY13" fmla="*/ 17992 h 604703"/>
                      <a:gd name="connsiteX14" fmla="*/ 31695 w 534504"/>
                      <a:gd name="connsiteY14" fmla="*/ 238 h 604703"/>
                      <a:gd name="connsiteX0" fmla="*/ 31695 w 534504"/>
                      <a:gd name="connsiteY0" fmla="*/ 238 h 604703"/>
                      <a:gd name="connsiteX1" fmla="*/ 502928 w 534504"/>
                      <a:gd name="connsiteY1" fmla="*/ 9165 h 604703"/>
                      <a:gd name="connsiteX2" fmla="*/ 534504 w 534504"/>
                      <a:gd name="connsiteY2" fmla="*/ 26728 h 604703"/>
                      <a:gd name="connsiteX3" fmla="*/ 532128 w 534504"/>
                      <a:gd name="connsiteY3" fmla="*/ 134838 h 604703"/>
                      <a:gd name="connsiteX4" fmla="*/ 517808 w 534504"/>
                      <a:gd name="connsiteY4" fmla="*/ 134800 h 604703"/>
                      <a:gd name="connsiteX5" fmla="*/ 515439 w 534504"/>
                      <a:gd name="connsiteY5" fmla="*/ 259803 h 604703"/>
                      <a:gd name="connsiteX6" fmla="*/ 454872 w 534504"/>
                      <a:gd name="connsiteY6" fmla="*/ 328387 h 604703"/>
                      <a:gd name="connsiteX7" fmla="*/ 323343 w 534504"/>
                      <a:gd name="connsiteY7" fmla="*/ 585211 h 604703"/>
                      <a:gd name="connsiteX8" fmla="*/ 198019 w 534504"/>
                      <a:gd name="connsiteY8" fmla="*/ 584460 h 604703"/>
                      <a:gd name="connsiteX9" fmla="*/ 70354 w 534504"/>
                      <a:gd name="connsiteY9" fmla="*/ 324434 h 604703"/>
                      <a:gd name="connsiteX10" fmla="*/ 11961 w 534504"/>
                      <a:gd name="connsiteY10" fmla="*/ 253234 h 604703"/>
                      <a:gd name="connsiteX11" fmla="*/ 14897 w 534504"/>
                      <a:gd name="connsiteY11" fmla="*/ 134800 h 604703"/>
                      <a:gd name="connsiteX12" fmla="*/ 0 w 534504"/>
                      <a:gd name="connsiteY12" fmla="*/ 134737 h 604703"/>
                      <a:gd name="connsiteX13" fmla="*/ 1875 w 534504"/>
                      <a:gd name="connsiteY13" fmla="*/ 17992 h 604703"/>
                      <a:gd name="connsiteX14" fmla="*/ 31695 w 534504"/>
                      <a:gd name="connsiteY14" fmla="*/ 238 h 604703"/>
                      <a:gd name="connsiteX0" fmla="*/ 31695 w 534504"/>
                      <a:gd name="connsiteY0" fmla="*/ 238 h 604703"/>
                      <a:gd name="connsiteX1" fmla="*/ 502928 w 534504"/>
                      <a:gd name="connsiteY1" fmla="*/ 9165 h 604703"/>
                      <a:gd name="connsiteX2" fmla="*/ 534504 w 534504"/>
                      <a:gd name="connsiteY2" fmla="*/ 26728 h 604703"/>
                      <a:gd name="connsiteX3" fmla="*/ 532128 w 534504"/>
                      <a:gd name="connsiteY3" fmla="*/ 134838 h 604703"/>
                      <a:gd name="connsiteX4" fmla="*/ 517808 w 534504"/>
                      <a:gd name="connsiteY4" fmla="*/ 134800 h 604703"/>
                      <a:gd name="connsiteX5" fmla="*/ 515439 w 534504"/>
                      <a:gd name="connsiteY5" fmla="*/ 259803 h 604703"/>
                      <a:gd name="connsiteX6" fmla="*/ 454872 w 534504"/>
                      <a:gd name="connsiteY6" fmla="*/ 328387 h 604703"/>
                      <a:gd name="connsiteX7" fmla="*/ 323343 w 534504"/>
                      <a:gd name="connsiteY7" fmla="*/ 585211 h 604703"/>
                      <a:gd name="connsiteX8" fmla="*/ 198019 w 534504"/>
                      <a:gd name="connsiteY8" fmla="*/ 584460 h 604703"/>
                      <a:gd name="connsiteX9" fmla="*/ 70354 w 534504"/>
                      <a:gd name="connsiteY9" fmla="*/ 324434 h 604703"/>
                      <a:gd name="connsiteX10" fmla="*/ 11961 w 534504"/>
                      <a:gd name="connsiteY10" fmla="*/ 253234 h 604703"/>
                      <a:gd name="connsiteX11" fmla="*/ 14897 w 534504"/>
                      <a:gd name="connsiteY11" fmla="*/ 134800 h 604703"/>
                      <a:gd name="connsiteX12" fmla="*/ 0 w 534504"/>
                      <a:gd name="connsiteY12" fmla="*/ 134737 h 604703"/>
                      <a:gd name="connsiteX13" fmla="*/ 1875 w 534504"/>
                      <a:gd name="connsiteY13" fmla="*/ 17992 h 604703"/>
                      <a:gd name="connsiteX14" fmla="*/ 31695 w 534504"/>
                      <a:gd name="connsiteY14" fmla="*/ 238 h 604703"/>
                      <a:gd name="connsiteX0" fmla="*/ 31695 w 534504"/>
                      <a:gd name="connsiteY0" fmla="*/ 238 h 604703"/>
                      <a:gd name="connsiteX1" fmla="*/ 502928 w 534504"/>
                      <a:gd name="connsiteY1" fmla="*/ 9165 h 604703"/>
                      <a:gd name="connsiteX2" fmla="*/ 534504 w 534504"/>
                      <a:gd name="connsiteY2" fmla="*/ 26728 h 604703"/>
                      <a:gd name="connsiteX3" fmla="*/ 532128 w 534504"/>
                      <a:gd name="connsiteY3" fmla="*/ 134838 h 604703"/>
                      <a:gd name="connsiteX4" fmla="*/ 517808 w 534504"/>
                      <a:gd name="connsiteY4" fmla="*/ 134800 h 604703"/>
                      <a:gd name="connsiteX5" fmla="*/ 515439 w 534504"/>
                      <a:gd name="connsiteY5" fmla="*/ 259803 h 604703"/>
                      <a:gd name="connsiteX6" fmla="*/ 454872 w 534504"/>
                      <a:gd name="connsiteY6" fmla="*/ 328387 h 604703"/>
                      <a:gd name="connsiteX7" fmla="*/ 323343 w 534504"/>
                      <a:gd name="connsiteY7" fmla="*/ 585211 h 604703"/>
                      <a:gd name="connsiteX8" fmla="*/ 198019 w 534504"/>
                      <a:gd name="connsiteY8" fmla="*/ 584460 h 604703"/>
                      <a:gd name="connsiteX9" fmla="*/ 70354 w 534504"/>
                      <a:gd name="connsiteY9" fmla="*/ 324434 h 604703"/>
                      <a:gd name="connsiteX10" fmla="*/ 11961 w 534504"/>
                      <a:gd name="connsiteY10" fmla="*/ 253234 h 604703"/>
                      <a:gd name="connsiteX11" fmla="*/ 14897 w 534504"/>
                      <a:gd name="connsiteY11" fmla="*/ 134800 h 604703"/>
                      <a:gd name="connsiteX12" fmla="*/ 0 w 534504"/>
                      <a:gd name="connsiteY12" fmla="*/ 134737 h 604703"/>
                      <a:gd name="connsiteX13" fmla="*/ 1875 w 534504"/>
                      <a:gd name="connsiteY13" fmla="*/ 17992 h 604703"/>
                      <a:gd name="connsiteX14" fmla="*/ 31695 w 534504"/>
                      <a:gd name="connsiteY14" fmla="*/ 238 h 604703"/>
                      <a:gd name="connsiteX0" fmla="*/ 31695 w 534504"/>
                      <a:gd name="connsiteY0" fmla="*/ 238 h 604703"/>
                      <a:gd name="connsiteX1" fmla="*/ 502928 w 534504"/>
                      <a:gd name="connsiteY1" fmla="*/ 9165 h 604703"/>
                      <a:gd name="connsiteX2" fmla="*/ 534504 w 534504"/>
                      <a:gd name="connsiteY2" fmla="*/ 26728 h 604703"/>
                      <a:gd name="connsiteX3" fmla="*/ 532128 w 534504"/>
                      <a:gd name="connsiteY3" fmla="*/ 134838 h 604703"/>
                      <a:gd name="connsiteX4" fmla="*/ 517808 w 534504"/>
                      <a:gd name="connsiteY4" fmla="*/ 134800 h 604703"/>
                      <a:gd name="connsiteX5" fmla="*/ 515439 w 534504"/>
                      <a:gd name="connsiteY5" fmla="*/ 259803 h 604703"/>
                      <a:gd name="connsiteX6" fmla="*/ 454872 w 534504"/>
                      <a:gd name="connsiteY6" fmla="*/ 328387 h 604703"/>
                      <a:gd name="connsiteX7" fmla="*/ 323343 w 534504"/>
                      <a:gd name="connsiteY7" fmla="*/ 585211 h 604703"/>
                      <a:gd name="connsiteX8" fmla="*/ 198019 w 534504"/>
                      <a:gd name="connsiteY8" fmla="*/ 584460 h 604703"/>
                      <a:gd name="connsiteX9" fmla="*/ 70354 w 534504"/>
                      <a:gd name="connsiteY9" fmla="*/ 324434 h 604703"/>
                      <a:gd name="connsiteX10" fmla="*/ 12571 w 534504"/>
                      <a:gd name="connsiteY10" fmla="*/ 253867 h 604703"/>
                      <a:gd name="connsiteX11" fmla="*/ 14897 w 534504"/>
                      <a:gd name="connsiteY11" fmla="*/ 134800 h 604703"/>
                      <a:gd name="connsiteX12" fmla="*/ 0 w 534504"/>
                      <a:gd name="connsiteY12" fmla="*/ 134737 h 604703"/>
                      <a:gd name="connsiteX13" fmla="*/ 1875 w 534504"/>
                      <a:gd name="connsiteY13" fmla="*/ 17992 h 604703"/>
                      <a:gd name="connsiteX14" fmla="*/ 31695 w 534504"/>
                      <a:gd name="connsiteY14" fmla="*/ 238 h 604703"/>
                      <a:gd name="connsiteX0" fmla="*/ 31695 w 534504"/>
                      <a:gd name="connsiteY0" fmla="*/ 238 h 604703"/>
                      <a:gd name="connsiteX1" fmla="*/ 502928 w 534504"/>
                      <a:gd name="connsiteY1" fmla="*/ 9165 h 604703"/>
                      <a:gd name="connsiteX2" fmla="*/ 534504 w 534504"/>
                      <a:gd name="connsiteY2" fmla="*/ 26728 h 604703"/>
                      <a:gd name="connsiteX3" fmla="*/ 532128 w 534504"/>
                      <a:gd name="connsiteY3" fmla="*/ 134838 h 604703"/>
                      <a:gd name="connsiteX4" fmla="*/ 517808 w 534504"/>
                      <a:gd name="connsiteY4" fmla="*/ 134800 h 604703"/>
                      <a:gd name="connsiteX5" fmla="*/ 515439 w 534504"/>
                      <a:gd name="connsiteY5" fmla="*/ 259803 h 604703"/>
                      <a:gd name="connsiteX6" fmla="*/ 454872 w 534504"/>
                      <a:gd name="connsiteY6" fmla="*/ 328387 h 604703"/>
                      <a:gd name="connsiteX7" fmla="*/ 323343 w 534504"/>
                      <a:gd name="connsiteY7" fmla="*/ 585211 h 604703"/>
                      <a:gd name="connsiteX8" fmla="*/ 198019 w 534504"/>
                      <a:gd name="connsiteY8" fmla="*/ 584460 h 604703"/>
                      <a:gd name="connsiteX9" fmla="*/ 66072 w 534504"/>
                      <a:gd name="connsiteY9" fmla="*/ 320621 h 604703"/>
                      <a:gd name="connsiteX10" fmla="*/ 12571 w 534504"/>
                      <a:gd name="connsiteY10" fmla="*/ 253867 h 604703"/>
                      <a:gd name="connsiteX11" fmla="*/ 14897 w 534504"/>
                      <a:gd name="connsiteY11" fmla="*/ 134800 h 604703"/>
                      <a:gd name="connsiteX12" fmla="*/ 0 w 534504"/>
                      <a:gd name="connsiteY12" fmla="*/ 134737 h 604703"/>
                      <a:gd name="connsiteX13" fmla="*/ 1875 w 534504"/>
                      <a:gd name="connsiteY13" fmla="*/ 17992 h 604703"/>
                      <a:gd name="connsiteX14" fmla="*/ 31695 w 534504"/>
                      <a:gd name="connsiteY14" fmla="*/ 238 h 604703"/>
                      <a:gd name="connsiteX0" fmla="*/ 31695 w 534504"/>
                      <a:gd name="connsiteY0" fmla="*/ 238 h 604703"/>
                      <a:gd name="connsiteX1" fmla="*/ 502928 w 534504"/>
                      <a:gd name="connsiteY1" fmla="*/ 9165 h 604703"/>
                      <a:gd name="connsiteX2" fmla="*/ 534504 w 534504"/>
                      <a:gd name="connsiteY2" fmla="*/ 26728 h 604703"/>
                      <a:gd name="connsiteX3" fmla="*/ 532128 w 534504"/>
                      <a:gd name="connsiteY3" fmla="*/ 134838 h 604703"/>
                      <a:gd name="connsiteX4" fmla="*/ 517808 w 534504"/>
                      <a:gd name="connsiteY4" fmla="*/ 134800 h 604703"/>
                      <a:gd name="connsiteX5" fmla="*/ 515439 w 534504"/>
                      <a:gd name="connsiteY5" fmla="*/ 259803 h 604703"/>
                      <a:gd name="connsiteX6" fmla="*/ 454872 w 534504"/>
                      <a:gd name="connsiteY6" fmla="*/ 328387 h 604703"/>
                      <a:gd name="connsiteX7" fmla="*/ 323343 w 534504"/>
                      <a:gd name="connsiteY7" fmla="*/ 585211 h 604703"/>
                      <a:gd name="connsiteX8" fmla="*/ 198019 w 534504"/>
                      <a:gd name="connsiteY8" fmla="*/ 584460 h 604703"/>
                      <a:gd name="connsiteX9" fmla="*/ 66072 w 534504"/>
                      <a:gd name="connsiteY9" fmla="*/ 320621 h 604703"/>
                      <a:gd name="connsiteX10" fmla="*/ 12571 w 534504"/>
                      <a:gd name="connsiteY10" fmla="*/ 253867 h 604703"/>
                      <a:gd name="connsiteX11" fmla="*/ 14897 w 534504"/>
                      <a:gd name="connsiteY11" fmla="*/ 134800 h 604703"/>
                      <a:gd name="connsiteX12" fmla="*/ 0 w 534504"/>
                      <a:gd name="connsiteY12" fmla="*/ 134737 h 604703"/>
                      <a:gd name="connsiteX13" fmla="*/ 1875 w 534504"/>
                      <a:gd name="connsiteY13" fmla="*/ 17992 h 604703"/>
                      <a:gd name="connsiteX14" fmla="*/ 31695 w 534504"/>
                      <a:gd name="connsiteY14" fmla="*/ 238 h 604703"/>
                      <a:gd name="connsiteX0" fmla="*/ 31695 w 534504"/>
                      <a:gd name="connsiteY0" fmla="*/ 238 h 604703"/>
                      <a:gd name="connsiteX1" fmla="*/ 502928 w 534504"/>
                      <a:gd name="connsiteY1" fmla="*/ 9165 h 604703"/>
                      <a:gd name="connsiteX2" fmla="*/ 534504 w 534504"/>
                      <a:gd name="connsiteY2" fmla="*/ 26728 h 604703"/>
                      <a:gd name="connsiteX3" fmla="*/ 532128 w 534504"/>
                      <a:gd name="connsiteY3" fmla="*/ 134838 h 604703"/>
                      <a:gd name="connsiteX4" fmla="*/ 517808 w 534504"/>
                      <a:gd name="connsiteY4" fmla="*/ 134800 h 604703"/>
                      <a:gd name="connsiteX5" fmla="*/ 515439 w 534504"/>
                      <a:gd name="connsiteY5" fmla="*/ 259803 h 604703"/>
                      <a:gd name="connsiteX6" fmla="*/ 454872 w 534504"/>
                      <a:gd name="connsiteY6" fmla="*/ 328387 h 604703"/>
                      <a:gd name="connsiteX7" fmla="*/ 323343 w 534504"/>
                      <a:gd name="connsiteY7" fmla="*/ 585211 h 604703"/>
                      <a:gd name="connsiteX8" fmla="*/ 198019 w 534504"/>
                      <a:gd name="connsiteY8" fmla="*/ 584460 h 604703"/>
                      <a:gd name="connsiteX9" fmla="*/ 66072 w 534504"/>
                      <a:gd name="connsiteY9" fmla="*/ 320621 h 604703"/>
                      <a:gd name="connsiteX10" fmla="*/ 12571 w 534504"/>
                      <a:gd name="connsiteY10" fmla="*/ 253867 h 604703"/>
                      <a:gd name="connsiteX11" fmla="*/ 14897 w 534504"/>
                      <a:gd name="connsiteY11" fmla="*/ 134800 h 604703"/>
                      <a:gd name="connsiteX12" fmla="*/ 0 w 534504"/>
                      <a:gd name="connsiteY12" fmla="*/ 134737 h 604703"/>
                      <a:gd name="connsiteX13" fmla="*/ 1875 w 534504"/>
                      <a:gd name="connsiteY13" fmla="*/ 17992 h 604703"/>
                      <a:gd name="connsiteX14" fmla="*/ 31695 w 534504"/>
                      <a:gd name="connsiteY14" fmla="*/ 238 h 6047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34504" h="604703">
                        <a:moveTo>
                          <a:pt x="31695" y="238"/>
                        </a:moveTo>
                        <a:lnTo>
                          <a:pt x="502928" y="9165"/>
                        </a:lnTo>
                        <a:cubicBezTo>
                          <a:pt x="513572" y="8800"/>
                          <a:pt x="534140" y="9869"/>
                          <a:pt x="534504" y="26728"/>
                        </a:cubicBezTo>
                        <a:cubicBezTo>
                          <a:pt x="533802" y="66498"/>
                          <a:pt x="533644" y="84960"/>
                          <a:pt x="532128" y="134838"/>
                        </a:cubicBezTo>
                        <a:lnTo>
                          <a:pt x="517808" y="134800"/>
                        </a:lnTo>
                        <a:cubicBezTo>
                          <a:pt x="517144" y="187649"/>
                          <a:pt x="516341" y="209712"/>
                          <a:pt x="515439" y="259803"/>
                        </a:cubicBezTo>
                        <a:cubicBezTo>
                          <a:pt x="512650" y="293110"/>
                          <a:pt x="476265" y="313456"/>
                          <a:pt x="454872" y="328387"/>
                        </a:cubicBezTo>
                        <a:cubicBezTo>
                          <a:pt x="392997" y="376157"/>
                          <a:pt x="326735" y="422742"/>
                          <a:pt x="323343" y="585211"/>
                        </a:cubicBezTo>
                        <a:cubicBezTo>
                          <a:pt x="298668" y="610333"/>
                          <a:pt x="235209" y="612313"/>
                          <a:pt x="198019" y="584460"/>
                        </a:cubicBezTo>
                        <a:cubicBezTo>
                          <a:pt x="198527" y="400156"/>
                          <a:pt x="126984" y="363474"/>
                          <a:pt x="66072" y="320621"/>
                        </a:cubicBezTo>
                        <a:cubicBezTo>
                          <a:pt x="45681" y="306458"/>
                          <a:pt x="12743" y="284474"/>
                          <a:pt x="12571" y="253867"/>
                        </a:cubicBezTo>
                        <a:cubicBezTo>
                          <a:pt x="13480" y="210322"/>
                          <a:pt x="14079" y="183859"/>
                          <a:pt x="14897" y="134800"/>
                        </a:cubicBezTo>
                        <a:lnTo>
                          <a:pt x="0" y="134737"/>
                        </a:lnTo>
                        <a:cubicBezTo>
                          <a:pt x="748" y="74806"/>
                          <a:pt x="1880" y="56081"/>
                          <a:pt x="1875" y="17992"/>
                        </a:cubicBezTo>
                        <a:cubicBezTo>
                          <a:pt x="3087" y="-4501"/>
                          <a:pt x="23201" y="642"/>
                          <a:pt x="31695" y="238"/>
                        </a:cubicBezTo>
                        <a:close/>
                      </a:path>
                    </a:pathLst>
                  </a:custGeom>
                  <a:gradFill flip="none" rotWithShape="1">
                    <a:gsLst>
                      <a:gs pos="0">
                        <a:sysClr val="windowText" lastClr="000000">
                          <a:lumMod val="65000"/>
                          <a:lumOff val="35000"/>
                        </a:sysClr>
                      </a:gs>
                      <a:gs pos="100000">
                        <a:sysClr val="windowText" lastClr="000000">
                          <a:lumMod val="65000"/>
                          <a:lumOff val="35000"/>
                        </a:sysClr>
                      </a:gs>
                    </a:gsLst>
                    <a:lin ang="5400000" scaled="1"/>
                    <a:tileRect/>
                  </a:gradFill>
                  <a:ln w="12700" cap="flat" cmpd="sng" algn="ctr">
                    <a:noFill/>
                    <a:prstDash val="solid"/>
                    <a:miter lim="800000"/>
                  </a:ln>
                  <a:effectLst/>
                </p:spPr>
                <p:txBody>
                  <a:bodyPr wrap="square"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A045D"/>
                      </a:solidFill>
                      <a:effectLst/>
                      <a:uLnTx/>
                      <a:uFillTx/>
                      <a:ea typeface="+mn-ea"/>
                      <a:cs typeface="Arial" panose="020B0604020202020204" pitchFamily="34" charset="0"/>
                    </a:endParaRPr>
                  </a:p>
                </p:txBody>
              </p:sp>
            </p:grpSp>
          </p:grpSp>
        </p:grpSp>
      </p:grpSp>
    </p:spTree>
    <p:extLst>
      <p:ext uri="{BB962C8B-B14F-4D97-AF65-F5344CB8AC3E}">
        <p14:creationId xmlns:p14="http://schemas.microsoft.com/office/powerpoint/2010/main" val="828318365"/>
      </p:ext>
    </p:extLst>
  </p:cSld>
  <p:clrMapOvr>
    <a:masterClrMapping/>
  </p:clrMapOvr>
  <mc:AlternateContent xmlns:mc="http://schemas.openxmlformats.org/markup-compatibility/2006" xmlns:p14="http://schemas.microsoft.com/office/powerpoint/2010/main">
    <mc:Choice Requires="p14">
      <p:transition spd="slow" p14:dur="5000"/>
    </mc:Choice>
    <mc:Fallback xmlns="">
      <p:transition spd="slow"/>
    </mc:Fallback>
  </mc:AlternateContent>
</p:sld>
</file>

<file path=ppt/theme/theme1.xml><?xml version="1.0" encoding="utf-8"?>
<a:theme xmlns:a="http://schemas.openxmlformats.org/drawingml/2006/main" name="Office Theme">
  <a:themeElements>
    <a:clrScheme name="Scimax Global">
      <a:dk1>
        <a:srgbClr val="0A045B"/>
      </a:dk1>
      <a:lt1>
        <a:sysClr val="window" lastClr="FFFFFF"/>
      </a:lt1>
      <a:dk2>
        <a:srgbClr val="0A045B"/>
      </a:dk2>
      <a:lt2>
        <a:srgbClr val="FFFFFF"/>
      </a:lt2>
      <a:accent1>
        <a:srgbClr val="0A045B"/>
      </a:accent1>
      <a:accent2>
        <a:srgbClr val="0F0688"/>
      </a:accent2>
      <a:accent3>
        <a:srgbClr val="1508C0"/>
      </a:accent3>
      <a:accent4>
        <a:srgbClr val="F04C37"/>
      </a:accent4>
      <a:accent5>
        <a:srgbClr val="F5793B"/>
      </a:accent5>
      <a:accent6>
        <a:srgbClr val="000000"/>
      </a:accent6>
      <a:hlink>
        <a:srgbClr val="F5793B"/>
      </a:hlink>
      <a:folHlink>
        <a:srgbClr val="00000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Scimax Global">
      <a:dk1>
        <a:srgbClr val="0A045B"/>
      </a:dk1>
      <a:lt1>
        <a:sysClr val="window" lastClr="FFFFFF"/>
      </a:lt1>
      <a:dk2>
        <a:srgbClr val="0A045B"/>
      </a:dk2>
      <a:lt2>
        <a:srgbClr val="FFFFFF"/>
      </a:lt2>
      <a:accent1>
        <a:srgbClr val="0A045B"/>
      </a:accent1>
      <a:accent2>
        <a:srgbClr val="0F0688"/>
      </a:accent2>
      <a:accent3>
        <a:srgbClr val="1508C0"/>
      </a:accent3>
      <a:accent4>
        <a:srgbClr val="F04C37"/>
      </a:accent4>
      <a:accent5>
        <a:srgbClr val="F5793B"/>
      </a:accent5>
      <a:accent6>
        <a:srgbClr val="000000"/>
      </a:accent6>
      <a:hlink>
        <a:srgbClr val="F5793B"/>
      </a:hlink>
      <a:folHlink>
        <a:srgbClr val="00000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C23F99FF57BA4A4EA43E8546320CD801" ma:contentTypeVersion="16" ma:contentTypeDescription="Create a new document." ma:contentTypeScope="" ma:versionID="f25d402825d956f8286571d7ef4366c7">
  <xsd:schema xmlns:xsd="http://www.w3.org/2001/XMLSchema" xmlns:xs="http://www.w3.org/2001/XMLSchema" xmlns:p="http://schemas.microsoft.com/office/2006/metadata/properties" xmlns:ns2="cc5d3bf4-ebd5-44fe-9418-904194785eaf" xmlns:ns3="8bf47f65-d033-4414-8b7e-26367d279656" targetNamespace="http://schemas.microsoft.com/office/2006/metadata/properties" ma:root="true" ma:fieldsID="987057bc8bb9bc21c7fe735b49e8f0e3" ns2:_="" ns3:_="">
    <xsd:import namespace="cc5d3bf4-ebd5-44fe-9418-904194785eaf"/>
    <xsd:import namespace="8bf47f65-d033-4414-8b7e-26367d279656"/>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AutoTags" minOccurs="0"/>
                <xsd:element ref="ns2:MediaServiceGenerationTime" minOccurs="0"/>
                <xsd:element ref="ns2:MediaServiceEventHashCode" minOccurs="0"/>
                <xsd:element ref="ns2:MediaServiceOCR" minOccurs="0"/>
                <xsd:element ref="ns3:SharedWithUsers" minOccurs="0"/>
                <xsd:element ref="ns3:SharedWithDetails" minOccurs="0"/>
                <xsd:element ref="ns2:lcf76f155ced4ddcb4097134ff3c332f" minOccurs="0"/>
                <xsd:element ref="ns3:TaxCatchAll" minOccurs="0"/>
                <xsd:element ref="ns2:MediaLengthInSeconds" minOccurs="0"/>
                <xsd:element ref="ns2:MediaServiceDateTaken"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c5d3bf4-ebd5-44fe-9418-904194785ea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lcf76f155ced4ddcb4097134ff3c332f" ma:index="19" nillable="true" ma:taxonomy="true" ma:internalName="lcf76f155ced4ddcb4097134ff3c332f" ma:taxonomyFieldName="MediaServiceImageTags" ma:displayName="Image Tags" ma:readOnly="false" ma:fieldId="{5cf76f15-5ced-4ddc-b409-7134ff3c332f}" ma:taxonomyMulti="true" ma:sspId="89ab42c1-76c2-47dd-93f8-52d29a081be9" ma:termSetId="09814cd3-568e-fe90-9814-8d621ff8fb84" ma:anchorId="fba54fb3-c3e1-fe81-a776-ca4b69148c4d" ma:open="true" ma:isKeyword="false">
      <xsd:complexType>
        <xsd:sequence>
          <xsd:element ref="pc:Terms" minOccurs="0" maxOccurs="1"/>
        </xsd:sequence>
      </xsd:complexType>
    </xsd:element>
    <xsd:element name="MediaLengthInSeconds" ma:index="21" nillable="true" ma:displayName="MediaLengthInSeconds" ma:hidden="true" ma:internalName="MediaLengthInSeconds" ma:readOnly="true">
      <xsd:simpleType>
        <xsd:restriction base="dms:Unknown"/>
      </xsd:simpleType>
    </xsd:element>
    <xsd:element name="MediaServiceDateTaken" ma:index="22" nillable="true" ma:displayName="MediaServiceDateTaken" ma:hidden="true" ma:indexed="true" ma:internalName="MediaServiceDateTaken" ma:readOnly="true">
      <xsd:simpleType>
        <xsd:restriction base="dms:Text"/>
      </xsd:simpleType>
    </xsd:element>
    <xsd:element name="MediaServiceObjectDetectorVersions" ma:index="23"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8bf47f65-d033-4414-8b7e-26367d279656"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element name="TaxCatchAll" ma:index="20" nillable="true" ma:displayName="Taxonomy Catch All Column" ma:hidden="true" ma:list="{bf92a48a-e2f1-4b99-a657-b916de2ee976}" ma:internalName="TaxCatchAll" ma:showField="CatchAllData" ma:web="8bf47f65-d033-4414-8b7e-26367d279656">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cc5d3bf4-ebd5-44fe-9418-904194785eaf">
      <Terms xmlns="http://schemas.microsoft.com/office/infopath/2007/PartnerControls"/>
    </lcf76f155ced4ddcb4097134ff3c332f>
    <TaxCatchAll xmlns="8bf47f65-d033-4414-8b7e-26367d279656" xsi:nil="true"/>
  </documentManagement>
</p:properties>
</file>

<file path=customXml/itemProps1.xml><?xml version="1.0" encoding="utf-8"?>
<ds:datastoreItem xmlns:ds="http://schemas.openxmlformats.org/officeDocument/2006/customXml" ds:itemID="{56C829A6-787E-4DC5-BF46-2DE57598D1E7}">
  <ds:schemaRefs>
    <ds:schemaRef ds:uri="8bf47f65-d033-4414-8b7e-26367d279656"/>
    <ds:schemaRef ds:uri="cc5d3bf4-ebd5-44fe-9418-904194785eaf"/>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87D914DC-C737-493F-8C9B-DC6CFB030D55}">
  <ds:schemaRefs>
    <ds:schemaRef ds:uri="http://schemas.microsoft.com/sharepoint/v3/contenttype/forms"/>
  </ds:schemaRefs>
</ds:datastoreItem>
</file>

<file path=customXml/itemProps3.xml><?xml version="1.0" encoding="utf-8"?>
<ds:datastoreItem xmlns:ds="http://schemas.openxmlformats.org/officeDocument/2006/customXml" ds:itemID="{5125B0CD-8026-4841-993C-17FB867C0445}">
  <ds:schemaRefs>
    <ds:schemaRef ds:uri="http://schemas.microsoft.com/office/2006/documentManagement/types"/>
    <ds:schemaRef ds:uri="http://schemas.openxmlformats.org/package/2006/metadata/core-properties"/>
    <ds:schemaRef ds:uri="http://schemas.microsoft.com/office/infopath/2007/PartnerControls"/>
    <ds:schemaRef ds:uri="http://purl.org/dc/elements/1.1/"/>
    <ds:schemaRef ds:uri="http://schemas.microsoft.com/office/2006/metadata/properties"/>
    <ds:schemaRef ds:uri="cc5d3bf4-ebd5-44fe-9418-904194785eaf"/>
    <ds:schemaRef ds:uri="8bf47f65-d033-4414-8b7e-26367d279656"/>
    <ds:schemaRef ds:uri="http://www.w3.org/XML/1998/namespace"/>
    <ds:schemaRef ds:uri="http://purl.org/dc/dcmitype/"/>
    <ds:schemaRef ds:uri="http://purl.org/dc/terms/"/>
  </ds:schemaRefs>
</ds:datastoreItem>
</file>

<file path=docProps/app.xml><?xml version="1.0" encoding="utf-8"?>
<Properties xmlns="http://schemas.openxmlformats.org/officeDocument/2006/extended-properties" xmlns:vt="http://schemas.openxmlformats.org/officeDocument/2006/docPropsVTypes">
  <Template>Office Theme 2013 - 2022</Template>
  <TotalTime>0</TotalTime>
  <Words>1037</Words>
  <Application>Microsoft Office PowerPoint</Application>
  <PresentationFormat>Widescreen</PresentationFormat>
  <Paragraphs>146</Paragraphs>
  <Slides>19</Slides>
  <Notes>1</Notes>
  <HiddenSlides>0</HiddenSlides>
  <MMClips>0</MMClips>
  <ScaleCrop>false</ScaleCrop>
  <HeadingPairs>
    <vt:vector size="6" baseType="variant">
      <vt:variant>
        <vt:lpstr>Fonts Used</vt:lpstr>
      </vt:variant>
      <vt:variant>
        <vt:i4>10</vt:i4>
      </vt:variant>
      <vt:variant>
        <vt:lpstr>Theme</vt:lpstr>
      </vt:variant>
      <vt:variant>
        <vt:i4>2</vt:i4>
      </vt:variant>
      <vt:variant>
        <vt:lpstr>Slide Titles</vt:lpstr>
      </vt:variant>
      <vt:variant>
        <vt:i4>19</vt:i4>
      </vt:variant>
    </vt:vector>
  </HeadingPairs>
  <TitlesOfParts>
    <vt:vector size="31" baseType="lpstr">
      <vt:lpstr>Arial</vt:lpstr>
      <vt:lpstr>Arial Nova</vt:lpstr>
      <vt:lpstr>Arial,Sans-Serif</vt:lpstr>
      <vt:lpstr>Calibri</vt:lpstr>
      <vt:lpstr>Calibri Light</vt:lpstr>
      <vt:lpstr>LucidaGrande</vt:lpstr>
      <vt:lpstr>Raleway</vt:lpstr>
      <vt:lpstr>Raleway Light</vt:lpstr>
      <vt:lpstr>Segoe UI Light</vt:lpstr>
      <vt:lpstr>Wingdings</vt:lpstr>
      <vt:lpstr>Office Theme</vt:lpstr>
      <vt:lpstr>1_Office Theme</vt:lpstr>
      <vt:lpstr>SCIMAX MI Roadmap 2023-24</vt:lpstr>
      <vt:lpstr>User Group Meeting Agenda </vt:lpstr>
      <vt:lpstr>Upcoming Releases</vt:lpstr>
      <vt:lpstr>SCIMAX MI RoadMap Process</vt:lpstr>
      <vt:lpstr>SCIMAX MI RoadMap Process</vt:lpstr>
      <vt:lpstr>SCIMAX MI 2023 Releases</vt:lpstr>
      <vt:lpstr>SCIMAX MI Future Releases</vt:lpstr>
      <vt:lpstr>AI Interactions &amp; Chat GPT</vt:lpstr>
      <vt:lpstr>AI-based Focused Natural Language Response</vt:lpstr>
      <vt:lpstr>AI-based Focused Natural Language Response</vt:lpstr>
      <vt:lpstr>Large Language Model Generative AI (ChatGPT)</vt:lpstr>
      <vt:lpstr>LLM Generative AI (ChatGPT)</vt:lpstr>
      <vt:lpstr>AI-based Focused Retrospective QA</vt:lpstr>
      <vt:lpstr>AI-based Focused Retrospective QA</vt:lpstr>
      <vt:lpstr>AI-based Agent Assist</vt:lpstr>
      <vt:lpstr>AI-based Agent Assist</vt:lpstr>
      <vt:lpstr>AI-based Real-time QA</vt:lpstr>
      <vt:lpstr>AI-based Real-time QA</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Saad Rahman</dc:creator>
  <cp:lastModifiedBy>auvifer ruelos</cp:lastModifiedBy>
  <cp:revision>1</cp:revision>
  <cp:lastPrinted>2022-09-21T11:32:32Z</cp:lastPrinted>
  <dcterms:created xsi:type="dcterms:W3CDTF">2020-07-22T07:51:43Z</dcterms:created>
  <dcterms:modified xsi:type="dcterms:W3CDTF">2023-08-17T12:09:48Z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0x010100C23F99FF57BA4A4EA43E8546320CD801</vt:lpwstr>
  </property>
  <property fmtid="{D5CDD505-2E9C-101B-9397-08002B2CF9AE}" pid="3" name="MediaServiceImageTags">
    <vt:lpwstr/>
  </property>
</Properties>
</file>